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84" r:id="rId37"/>
    <p:sldId id="285" r:id="rId38"/>
    <p:sldId id="286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48:01.1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48:25.806"/>
    </inkml:context>
  </inkml:definitions>
  <inkml:trace contextRef="#ctx0" brushRef="#br0">4369 1355 2198 0,'0'0'0'0,"0"0"0"0,0 0 0 0,0 0 29 0,0 0 1 16,0 0 1-16,23 0-1 0,-16 0-17 0,-7 0 1 15,0 0-1-15,-2 5 2 0,2-5-1796 0</inkml:trace>
  <inkml:trace contextRef="#ctx0" brushRef="#br0" timeOffset="647.9">4293 1987 2463 0,'0'0'0'0,"0"0"0"0,34 7 0 16,-34-7-1849-16</inkml:trace>
  <inkml:trace contextRef="#ctx0" brushRef="#br0" timeOffset="679.02">4441 1994 2362 0,'0'0'0'0,"-10"0"0"15,10 0 0-15,0 0 14 0,7 0 2 0,-7 0 0 0,0-11-1 0,-4 4-6 16,4-2 0-16,0 2 0 0</inkml:trace>
  <inkml:trace contextRef="#ctx0" brushRef="#br0" timeOffset="2328.67">4441 1647 552 0,'0'0'0'0,"0"0"0"15,0 0 0-15,0 0 1 0,0 0 1 0,11-19 0 16,-11 8 0-16,0 4 0 0,4 2 0 0,-4 5-1 0,7-14 1 15,-7 14 50-15,3-9 1 0,-3 9-1 0,4-7 1 16,-4 7-36-16,0 0 0 0,0 0 0 0,0 0 1 16,0 0 30-16,0 0 0 0,0 0 0 0,-4 5 2 15,1 9-34-15,-1 0 1 0,1 2 0 0,-4 10 0 0,-1 4 18 16,1-3 1-16,0 1-2 0,-3 0 2 16,3 2-21-16,-6 2 0 0,8-4-1 0,3 0 2 0,-1 2 3 15,-1-2 0-15,1-3 0 0,-4-2 1 0,-4-1-10 16,4-1 2-16,7-8-2 0,0 3 1 0,0-2 4 15,0-4-1-15,-3-1 1 0,6-2-1 0,-3-7-5 16,0 11 0-16,0-11 0 0,7 3 0 0,-7-3 10 16,11 2 1-16,-11-2 0 0,0 0 0 0,-11 0-10 15,11 0 1-15,0 0 0 0,0 0 1 0,-3-5 7 0,3 5 1 16,0 0-1-16,-7-7 1 0,7 7-10 0,-4-7 1 16,4 7-1-16,-11-11 2 0,1 6 5 0,-1 1-1 15,2 1 1-15</inkml:trace>
  <inkml:trace contextRef="#ctx0" brushRef="#br0" timeOffset="2782.49">4420 1462 1030 0,'0'0'0'0,"0"0"0"0,0 0 0 0,0 0 38 15,-14 20 1-15,14-20-1 0,0 0 2 0,4 7-26 16,-4-7 2-16,0 0 0 0,14 3-1 0,0 1 26 0,0-4-1 16,0 3 0-16,2-6 2 0,5 3-26 0,0 3-1 15,-7-6 1-15,4-1 1 0,-7-3 4 0,1 4 1 16,-1-4-1-16,-1 0 1 0,-3-2-10 0,0 2-1 16,0-4 0-16,0 4 1 0,-3-3-4 0,-4-1 0 15,4 0 0-15,-8 1 0 0,0-2-3 0,1 5 1 16,-4 1 0-16,-4 3-1 0,1 3 1 0,-4 0-1 0,-1 0 1 15,-4 2 0-15,-2 5-3 0,-4 5 2 16,1-2-1-16,-3 1 0 0,2 7 2 0,4-3 0 0,2 5-1 16,1-1 2-16,4 2-4 0,7 2 2 0,0-7-1 15</inkml:trace>
  <inkml:trace contextRef="#ctx0" brushRef="#br0" timeOffset="3298.21">4794 1756 1269 0,'0'0'0'0,"0"0"0"0,0 0 0 0,0 0 20 0,0 0 1 15,0 0-1-15,0 0 2 0,0 0-11 0,0 0 0 16,0 18 0-16,-3-13 1 0,-1 5 21 0,1 8 1 16,-1-4 0-16,1 7 0 0,-1 4-19 0,1 5 0 15,-1-9-1-15,0-4 1 0,1 1 17 0,-1 1 2 16,4-4 0-16,-3-5-1 0,3 2-19 0,0-1 0 15,3-4 1-15,-3-7 0 0,-3 9 6 0,3-9 0 0,0 0 1 16,0 0-1-16,0 0-10 0,0 0 0 0,0 0 0 16,10-6 1-16,-2-4 6 0,-1-2 1 0,0-6-1 15,3-8 1-15,1 1-9 0,3 0 0 0,2-5 0 16,-2 6 1-16,-3 6 5 0,-1 1 1 0,4 3-1 16,-3 0 0-16,-2 6-7 0,1 1 1 0,1 4-1 15,-4 3 2-15,0 3 8 0,-7-3 1 0,10 11-1 16,-2 3 1-16,-1 4-10 0,0-1 1 0,-4 1 1 15,-3-4-1-15,4 12 6 0,-4-5 0 0,3-3-1 0,1 0 1 16,-2 4-8-16,-1-4 1 0,1-2-1 0,5-2 1 16,0-2 3-16,-3 2 0 0,3-1 0 0,0-3 0 15,0-1-5-15,-4 2 0 0,4-4 0 0,0 3-1 16,1-5 3-16,-1 2 2 0,-7-7-2 0</inkml:trace>
  <inkml:trace contextRef="#ctx0" brushRef="#br0" timeOffset="3711.09">5368 1730 1784 0,'0'0'0'0,"0"0"0"0,0 0 0 0,21 5 40 0,-11-5 1 16,3 0-1-16,4 0 0 0,1 0-24 0,3 0 0 15,-3-4 0-15,8 3 0 0,2 1 40 0,-6 0 2 16,-5-4-2-16,3 1 1 0,-3-6-40 0,1 5 1 15,0-3-1-15,-3-3 1 0,3 4 18 0,-7-4-1 0,-1-1 1 16,-3-5 0-16,0 2-21 0,-3-1 1 0,-4-1-2 16,0-7 2-16,-4 2-3 0,1-2 1 0,-4 4-1 15,-4-4 1-15,1 5-6 0,-1 2-1 16,-5 2 1-16,6 4 1 0,-5-1 0 0,1 4 0 0,-3 0 0 16,-5 7 0-16,7 4-3 0,0-1-1 0,1 4 1 15,-3 4 1-15,3 6-1 0,1 6 1 0,3 5 0 16,-1 0 1-16,4 13-4 0,4-6 2 0,-1 5-2 15,-3 3 2-15,0 6-2 0,0-2 1 0,0 6-1 16,-4 2 1-16,1-6-2 0,1 2 1 0,-5-12-1 16,0 8 0-16,-1-8 2 0,5-2 1 0,6-4-2 0,-6 3 2 15,-1 0-3-15,6-9 1 0,1 1 0 0,-6 0 0 16,3-7 1-16,3 0 0 0,4-1 0 0,-3-6 1 16,-4-2-3-16,0-1 1 0,-1-6 0 0,1-2 0 0,-3 1 0 15,1-4-1-15,0-4 0 0</inkml:trace>
  <inkml:trace contextRef="#ctx0" brushRef="#br0" timeOffset="3934.3">5091 2087 1796 0,'0'0'0'0,"21"-2"0"0,3 2 0 0,6 4 38 0,2-1 2 15,5-3-2-15,2 0 1 0,0 0-23 0,-2 0-1 16,2 0 1-16,-2-5 0 0,-2 3 46 0,0 0-1 15,-1-3 1-15,-2 0 0 0,-2 1-45 0,-2 4 1 16,-4-3-1-16,1-1 1 0,-2 1 15 0,-9 3 0 0,-3-6-1 16,-1 3 1-16,-10 3-20 0,7 0 2 0,-7 0-1 15,0 0 1-15,0 0-5 0,4-7 0 0,-4 7 0 16,0 0 1-16,0 0-4 0,-14-4 0 0,7 4 0 16</inkml:trace>
  <inkml:trace contextRef="#ctx0" brushRef="#br0" timeOffset="4878.07">5913 1950 1218 0,'0'0'0'0,"0"0"0"15,0 0 0-15,0 0 72 0,21 14 0 0,-21-14 0 16,10 3-1-16,-3-3-53 0,0 0 0 0,0 0 0 15,8-3 0-15,-1 3 38 0,-2-4 1 0,2 1-1 16,0-4 0-16,-7 3-39 0,0 2 1 0,-7 2-2 16,11-12 2-16,-11 5 16 0,0 7 0 0,3-11-1 15,1 4 1-15,-4 0-19 0,0 7-1 0,4-10 1 0,-4-3-1 16,0 5 4-16,0 1 0 0,0-2 0 0,-8-2 1 16,-2 1-9-16,-1-1 0 0,-3 4 1 0,0 4-1 15,-5-1-4-15,1 4 2 0,0 0-1 0,4 4 1 16,0 3-4-16,-2 0 2 0,2 3-2 0,4 4 2 0,-1 4-3 15,0 5 1-15,4 1-1 0,-3-1 2 0,3 4-3 16,7 3 1-16,0-8-1 0,0 1 2 0,0 4 5 16,3-8 0-16,4-1 0 0,4 1 0 0,7 0-4 15,-1-6 1-15,3-3 0 0,4 1 0 0,8-1 3 16,-5-6 1-16,-3-1 1 0,1 1-1 16,0-2-5-16,-6-2 2 0,2-2 0 0,-3 2-1 0,-1-4 3 15,-1 1 2-15,-2-1-3 0,-3-3 3 0,-11 7-6 16,7-10 2-16,-7-1-1 0,-3 2 0 0,-1-3 1 0,-3 1 0 15,-2-1-1-15,0-5 2 0,1 1-3 0,0 2 0 16,1-2 0-16,4-4 1 0,-1 3-6 0,1 1 0 16,3 2 0-16,0-5 1 0,3 1-1 0,4 7 0 15,4-3 0-15,5 0 1 0,1 4-3 0,1-3-1 0,3 3 1 16,2 1 0-16,2 6 0 0,0 1-1 0,-1-2 1 16,3 4 1-16,-3 4-6 0,1-1 0 0,-5 8 1 15,4-1-1-15,-6 10 1 0,0 1 2 0,-8-3-1 16,-3 3 1-16,0 5-12 0,-3-5 2 0,-2 0-2 15,-1 0 1-15,-1 2 6 0,-3-3 0 0,-4-6 0 16,-4 1 0-16,1 5 6 0,-1-6 0 0,0-2-1 16,-3-1 2-16,-3-4-1 0,8 0 0 0,-2-5 1 15,4 1 0-15,0 1 2 0,0-4 0 0,7 0 0 16,-7-4 0-16,7 4 0 0,-4-5 0 0,4 5 0 16,11-18 0-16,0-1 1 0,-1 1 1 0,4-5-1 0,13-3 2 15,-6 0-2-15,-3-4 0 0,6 2 0 0,-1-4 1 16,-5 6 5-16,-1 8 1 0,-1-3 0 0,2 3 0 15,-7 6-4-15,-1 0 2 0,1 5-1 0,-1 1 1 0,-3 6 5 16,4 0 2-16,-4 4-2 0</inkml:trace>
  <inkml:trace contextRef="#ctx0" brushRef="#br0" timeOffset="5479.06">6899 2008 1771 0,'0'0'0'16,"0"0"0"-16,30-11 0 0,-16 8 53 0,-4-1 0 16,-3-7 0-16,0-1-1 0,-3 2-35 0,-4-1 0 0,3 0 0 15,-3-3 1-15,0 0 45 0,-3 7 1 0,-4-3-1 16,-4-3 0-16,1 5-45 0,-6 1 0 0,5 5 0 16,-3-2 0-16,0 1 20 0,3 3 1 0,1 3-1 15,-3 1 0-15,3 5-23 0,-1 3 0 0,1 4 1 16,-1 5 0-16,4 2-4 0,4 3 1 0,-1 1 0 15,1-6 0-15,6 0-5 0,1 2 0 0,-1-6 0 16,4 3 0-16,4-6-3 0,3-2 1 0,3-5 0 16,6 5-1-16,6-1-2 0,-6-6 2 0,1-1-1 15,-3-1 1-15,1-3-3 0,2-3 2 0,3-3-2 16,-3 1 1-16,-2 0-1 0,-3-4 1 0,-1-2-1 0,-8-1 0 16,1-5 0-16,-1 1 1 0,1-2-1 0,-2-12 0 15,-2 7-1-15,-2 1 2 0,0-5-1 0,2 6 0 16,-3 3 0-16,-4 4 0 0,4 4 1 0,-4 3 0 0,0 7-1 15,0 0 1-15,0 0-1 0,0 10 0 0,-4 8 0 16,0 1 1-16,1 1-1 0,-1 13 1 0,-3 0-1 16,4-6 1-16,3-1-1 0,-2 1 0 0,0-8 2 15,1 0-1-15,2-6 0 0,1 4 1 0,-2-3-2 16,0-3 0-16,2-6 0 0,-2-5 2 0,3 11-2 16,-3-11 1-16,11 3 1 0,-11-3-1 0,11 0-1 0,-11 0 1 15,10-3-1-15,-3-4 1 0,4-2 1 0,-1-5-1 16,1-4 0-16,3-5 2 0,2-5-3 0,2 2 1 15,3-8 0-15,3 4 0 0,-1 1 1 0,-9 2 1 16,1 6-1-16,-5 3 2 0,-3 4-3 0,2 4 1 16,2 3-1-16,-1 0 2 0,-3 7-1 0,0 0 2 15,-7 0-1-15,11 17 1 0,-8-3-3 0,1 4 2 16,-1 0-2-16,1 4 2 0,-4 3-1 0,0 1 1 0,4-10-1 16,-4 7 1-16,0-5-2 0,0 1 0 0,0-7 1 15,3 6-1-15,-3 0 2 0,0-4-1 0,11 0 1 16,-8 0-1-16,1-2-1 0,-1-1 1 0,1-4-1 15</inkml:trace>
  <inkml:trace contextRef="#ctx0" brushRef="#br0" timeOffset="5785.99">7602 1475 1721 0,'0'0'0'0,"7"-27"0"0,-1 10 0 15,-1-5 55-15,-1 5 1 0,-1-9 0 0,4 8 0 16,0 0-39-16,-3 8 1 0,3-4-1 0,-4 1 1 15,4 8 50-15,-7 5 2 0,4-10-1 0,-4 10 1 16,0-9-52-16,0 9 0 0,0 0 0 0,7 9 0 0,-4 6 8 16,-3 8 1-16,4-2 0 0,-4 15-1 0,4 15-13 15,-1-4 0-15,1-3 0 0,-3 5 0 0,3-5-2 16,1 0 2-16,0-3-2 16,-1 8 1-16,-1-2-5 0,1-1 1 0,0-4 0 15,-4 2-1-15,3-5 0 0,-3-2 1 0,0-7 0 16,0 2 0-16,0-8-4 0,-3-1 2 0,3-7 0 0,-4 3-1 15,8-5 4-15,-4-1 0 0,0-3 0 0,-4 1 1 0,0-4-4 16,4-7 0-16,-7 9 0 0,-3-6 1 0,-2-3 2 0,1-3 1 16,-3-1 0-16</inkml:trace>
  <inkml:trace contextRef="#ctx0" brushRef="#br0" timeOffset="6052.68">7579 1832 1808 0,'0'0'0'0,"30"-4"0"16,2 8 0-16,0-1 58 0,5 4-1 0,5-7 0 16,-1 4 0-16,-6-1-40 0,2 1 1 0,2-4 0 15,-2 0 0-15,-5 0 33 0,-4 0 0 0,-3-4 1 0,-2 4-1 16,-2-3-34-16,-7 3 0 0,0-4 0 0,-7 4 1 16,2 0 8-16,-2 0 0 0,-7 0-1 0,7 0 1 15,-7 0-14-15,4 7 1 0,-4-7-1 0,3 20 2 16,-6 8-8-16,-1-4 2 0,-1 1-1 0,3 1 1 15,2-1-4-15,0 1 2 0,-2-10 0 0,-1 7-1 16,-1-5 1-16,2-2-1 0,2-2 1 0,0-2 1 0,0 2-4 16,0-2 2-16,-1-3-1 0,1 2 1 0,-2-4 1 15,0 0 1-15,2-7 0 0,-7 7 1 0,0-4-4 16,0 1 2-16,0-4-2 0</inkml:trace>
  <inkml:trace contextRef="#ctx0" brushRef="#br0" timeOffset="6232.9">8029 1575 1859 0,'0'0'0'15,"0"0"0"-15,20-11 0 0,-13 11 48 0,0 0 0 16,3-3 1-16,1-1 0 0,-1 1-32 0,1 6 0 16,-2 1 0-16,0-4-1 0,0 3 45 0,-2 4 1 0,0 0-1 15,0 0 1-15,0 9-45 0,0-3 1 0,0 1 0 16,0 5 0-16,0 4 14 0,-2 0 2 0,2-2 0 15</inkml:trace>
  <inkml:trace contextRef="#ctx0" brushRef="#br0" timeOffset="6829.21">8546 1941 1808 0,'0'0'0'0,"-16"0"0"16,-1 0 0-16,-5 5 49 0,1 2 0 0,-2 4 0 0,2 1 1 15,-4 6-33-15,8-3 0 0,4 3-1 0,5-2 1 0,2 7 37 16,-1-7 1-16,4 1 0 0,3-1 0 16,-4 2-38-16,4-6 1 0,7-3-1 0,4 5 1 15,-2 0 20-15,-1-4 0 0,1-6 0 0,2 1 1 0,-4 2-24 16,4-7 1-16,-4 0-1 0,3-3 1 0,3-1 0 16,-3 1 1-16,4-3-1 0,-3-1 1 0,-1-3-8 15,-3-1 1-15,4-1-1 0,0-4 1 0,-1 2 2 0,3 5-1 16,1-1 0-16,-4-4 1 0,-3 5-5 15,4 2 1-15,-1 3 0 0,-3 1 0 0,-7 3 1 0,11 0 1 16,-11 0 0-16,5 0 0 0,-5 0-4 0,14 12 0 16,-3-5 1-16,0 4 0 0,-1 3 1 15,1-2 0-15,-1-5-1 0,3 5 1 0,1-3-3 0,0-2 0 16,4-3 1-16,-4-1 0 0,-7 1 0 0,0-1 1 16,3-3 0-16,-1 0-1 0,5 4-1 0,-3-8-1 0,-1 1 1 15,1-1 1-15,-4 1-2 0,4-3 2 16,-4-1-2-16,3-12 2 0,1 3-3 15,-2-5 2-15,-2-5-2 0,-4-10 1 0,1 3 0 0,-4-7 0 0,3-3 1 16,4-9-1-16,-3 1 0 0,3 0-1 0,4-16 0 16,-4-2 1-16,-4 2-1 0,1 9 1 0,-1-2-1 15,3 9 0-15,-5 7-1 0,3 9 2 0,5 4-2 16,-9 4 1-16,-4 6 1 0,1 9 0 0,-1-1 0 16,1 6 0-16,3 7-2 0,-7 0 2 0,7 0-1 15,-9 27 1-15,5 3-1 0,1 3 1 0,3 9 1 0,0 1-1 16,0 15-1-16,0-4 0 0,0-5 0 0,3 2 1 15,1 0-2-15,-1 0 1 0,1-3 1 0,-2-1-1 16,1 3-1-16,1-5 1 0,3-4-1 0,0-2 1 16,0-2-1-16,-4-8 2 0,4-6-2 0,4 4 1 15,-4-8 0-15,4-1-1 0,-1-6 0 0,1 2 0 16,1 0 1-16,2-5-1 0,0 0 0 0,0-6 0 0,0 4-1 16,1-7 2-16,0 0-2 0</inkml:trace>
  <inkml:trace contextRef="#ctx0" brushRef="#br0" timeOffset="7700.91">9957 2205 2613 0,'0'0'0'0,"21"-27"0"15,9 8 0-15,-1 1-6 0,-5-8 1 0,3 3-1 16,1-7 2-16,0 0-1 0,-1 6 2 0,-3-5-2 16,1-4 2-16,-2 1 13 0,-2-1 0 0,-3 5 0 15,-4-4 0-15,-2 0-4 0,-3 13 1 0,-4-6 0 16,2 4-1-16,-7 4 18 0,-5 6-1 0,2 2 1 0,-3-1 1 15,-3 3-14-15,-1 3 1 0,-1 1 1 0,-3 6-1 16,-4 4-4-16,-3 4 0 0,2-2-1 0,1 5 2 0,4 5-3 16,7 0 0-16,4-1-1 0,-4 1 1 15,3 1-2-15,-1-1 2 0,3-1-2 0,5-4 2 16,8 2-3-16,3 5 1 0,4-7-1 0,5 0 2 16,-2 3-1-16,0-2 1 0,-3-5-1 0,3 6 2 0,0-2-3 15,-2 4 0-15,3-6 1 0,-5-2 0 0,-3 3 1 16,-1 3-1-16,-3-2 1 0,1-2-1 0,-8 6 0 15,1-6-1-15,-4-2 0 0,0 1 1 0,-7 3-2 16,0-5 0-16,-4 0 0 0,1-2 2 0,-4 0-2 0,1-4 0 16,-4 1 1-16,-1 3-1 0,-5-5-1 0,2 1 1 15,3-3 0-15,-10 0 1 0,5 0-2 0,5 0 0 16,1-3 0-16,-1 1 1 0,0 2-2 0,8-4 1 16,3-3 1-16,2 0-1 0,1 0-1 0,4 7 1 15,9-12 0-15</inkml:trace>
  <inkml:trace contextRef="#ctx0" brushRef="#br0" timeOffset="7975.37">10663 1499 1796 0,'0'0'0'0,"1"-17"0"16,42 6 0-16,-3 2 46 0,-8-1 0 0,-14-3 0 15,-18 1 0-15,-4 2-30 0,1-1 1 0,3 4 0 16,-4 0-1-16,4 7 46 0,0 0 0 0,7-4 0 15,-7 4-1-15,-10 14-44 0,10-3 1 0,7 3 0 0,-11 18 0 16,1 12 17-16,3 1 1 0,0 1-2 0,10-4 2 16,6 2-21-16,-2 0 0 0,-3 2-1 0,-4-2 2 15,0 4-3-15,0-3 1 0,7-6-1 0,-3 2 1 0,-1-5-6 16,-4-6-1-16,-8-3 1 0,2-1 1 0,-4-7-2 16,4 1 1-16,-3-6 0 0,-8 2 0 0,-3-6-4 15,3 1 2-15,-3-9-1 0,4 1 1 0,-1 1-1 16,-1-4 1-16,-9 0 0 0</inkml:trace>
  <inkml:trace contextRef="#ctx0" brushRef="#br0" timeOffset="8171.55">10537 1865 1947 0,'0'0'0'16,"27"-3"0"-16,-2 1 0 0,-1 2 54 0,1 0 3 15,5 0-2-15,-2 0 1 0,-3 0-39 0,-2 2 0 16,-2-2 0-16,0 0 1 0,0 5 44 0,-3 2 1 0,-2-4 0 16,-2 1 0-16,-3-1-47 0,-1 6 2 0,1-2 0 15,-4-3 0-15,2 3 14 0,-1 0 0 0,1 0 1 16</inkml:trace>
  <inkml:trace contextRef="#ctx0" brushRef="#br0" timeOffset="8946.89">11060 1932 2060 0,'0'0'0'0,"0"0"0"16,-32 12 0-16,14-3 37 0,-3 2 1 0,2 1-1 0,5-1 1 15,3-1-23-15,4 4 1 0,0-2-1 0,-4-3 1 16,8 2 37-16,3 5-1 0,3-9 1 0,4 3 1 0,4 3-37 16,3-3 0-16,0-3 0 0,7 0 0 0,-1-2 10 15,-3-1 1-15,4-4-1 0,1 0 1 0,-3 0-15 16,-1-4 0-16,-1 1 1 0,1-2-1 0,-6 1-4 15,1-3 0-15,3 0 0 0,-6 2 1 0,-3 1-4 16,0 3 1-16,0-1-2 0,0 0 2 0,0 2-3 16,0 2 2-16,1 1 0 0,-1 3-1 0,1 1-1 0,3 0 0 15,3 0-1-15,0-2 2 0,0 5-2 0,2 1 2 16,-2-6-1-16,0 2 1 0,0-1-3 0,-3-3 1 16,0-3 1-16,-1 0-1 0,-1 0 3 0,0-2-1 15,-2-1 1-15,2-1 1 0,1 1-4 0,1-6 2 16,-4-2-1-16,4-1 1 0,-1-5 1 0,-3-1 1 15,0-1 0-15,-1-10-1 0,-1 3-1 0,-2-2-1 16,-1-5 1-16,2-3 1 0,-4-1 0 16,3 6 2-16,-6-11-1 0,3 1 1 0,3-5-4 0,-3 6 2 0,4-13-1 15,-4 0 1-15,0 8 1 0,0 4 1 0,3 1-1 16,1 4 1-16,3 10-3 0,-4 7 0 0,1 6 1 16,-1-1 0-16,4 7 0 0,1 4 1 0,-1 3 0 15,-7 0 0-15,8 17-3 0,-2 1 1 0,-1 3-1 16,-3 12 2-16,-2 10-1 0,-2 4 2 0,2-5-1 15,-2 4 0-15,-1-2-1 0,-1-2-1 0,-1-5 1 16,0 6-1-16,1-5 0 0,4 6 0 0,4-12 1 0,1 5-1 16,4-6 0-16,0-2-1 0,1 1 0 0,-3-4 1 15,0-3-2-15,4-4 0 0,-4-3 0 0,3 2 1 0,1-4-2 16,0-6 1-16,1-1 0 0,2-3 0 0,-3 3 0 16,3-7-1-16,-4 0 0 0,4-3 0 0,2-1 0 15,5 0 0-15,8-3 0 0,-6-1 0 0,-4-3-1 16,4-1 2-16,5-2-2 0,-7-9 1 0,2 3-1 15,-5-2 0-15,3-7 0 0,-5 0 1 0,-4 7-1 16,1 1 1-16,-3-5-1 0,-6 7 1 0,-4 6-1 16,-4 3 1-16,1-1-1 0,-1 4 1 0,-5 0-1 0,2 4 1 15,0 3-1-15,7 0 2 0,-9 3-2 0,9-3 0 16,-1 7 0-16,1 4 1 0,0 3-1 0,-4 2 1 16,4-1-1-16,0 8 1 0,13-2-1 0,8 2 1 15,0-3-1-15,-4-5 1 0,-2 3-1 0,-1 0 1 16,9-6 0-16,-2-3 1 0,-4 5-2 0,-4-2 1 15,-3-1 0-15,-1-2 0 0,-5 5-1 0,1-4 1 16,-1-3 0-16,-4-2 0 0,0 2-1 0,0-7 1 16,-4 11 0-16,-12-2 1 0,-2-6-2 0,4 1 0 15,0-2 0-15,-7 1 1 0,-5 1-1 0,4-1 0 0,5-3 0 16,3 0 1-16,-4 0-1 0,0-3 0 0,-1-1 0 16,5 2 0-16,3 2 0 0,1-1 0 0,-3-3 0 15</inkml:trace>
  <inkml:trace contextRef="#ctx0" brushRef="#br0" timeOffset="9140.25">11867 1735 2072 0,'0'0'0'0,"18"-7"0"0,-11 3 0 16,4 3 47-16,3 1 2 0,5 0-1 0,9-6 0 15,2 6-31-15,2 6 0 0,-7-6 0 0,-4 0-1 0,-2 0 41 16,-1 0 0-16,-4 0 0 0,-3 0 0 0,-1 3-40 15,-3-1 1-15,-7-2 0 0,7 0 0 0,-7 0 12 16,0 0 2-16,0 0-1 0,-7 2 0 0,-3 3-17 16,-1-2 1-16,-3-3-2 0</inkml:trace>
  <inkml:trace contextRef="#ctx0" brushRef="#br0" timeOffset="10063.06">4752 2623 979 0,'0'0'0'0,"0"0"0"0,0 0 0 0,0 0 24 0,-18-5 0 15,18 5 1-15,14-3 0 0,0 6-13 0,1-6 0 16,6-1 1-16,9 4-1 0,2 0 81 0,3-3 2 15,5-1-2-15,10 8 1 0,-3-4-77 0,5 0 1 16,0 0-1-16,7 3 1 0,-1 1 25 0,2-1 2 16,5-3 0-16,0 9 0 0,8-6-29 0,10 1 1 0,17-4-2 15,18 7 2-15,9-2 15 0,2-10-1 0,12 1 0 16,4 13 2-16,-2-9-20 0,-9 0 2 0,10 2-2 16,10 9 2-16,1-8-4 0,-7-3 0 0,7 0 1 15,15 11-1-15,-8-4-4 0,0-7 0 0,8 3 0 16,-1 4 1-16,4 0 2 0,-4-7 1 0,-7 4-1 15,8 1 2-15,-13 2-6 0,-5-7 1 0,6-3 0 16,1 10 1-16,-14-6-2 0,-10-1 1 0,14-1 0 16,-8 6 0-16,-9-5-3 0,-9-2 1 0,-1-1-1 15,-5 8 2-15,-13-3 5 0,-11-4 0 0,-3 0 0 16,-3 7 1-16,-19-3-6 0,-6-4 2 0,-9 1-1 16,-2 8 1-16,-14-4 6 0,-5-3 2 0,-4-3-1 0,-5 10 0 15,-3-7-6-15,-5 0 0 0,-4-4 0 0,0 8 0 16,-4-4 7-16,-7 0 1 0,10 0 0 0,-10 0 0 15,0 0-8-15,0 0 1 0,0 0-1 0,0 0 1 0,-7 7 11 16,7-7 1-16,-7 3 1 0,7-3-1 0,-7 4-10 16,7-4-1-16,0 0 0 0,-7 7 1 0,7-7 23 15,0 0 1-15,0 0-1 0,0 0 1 0,0 0-22 16,0 0 1-16,0 0 0 0,0 0 0 0,14 7 31 16,-7-4 0-16,-7-3 0 0,11 4 1 0,-2-1-31 0,-1-3 1 15,-1 4 0-15,0-4 0 0,2 3 24 0,-2-3 1 16,0 0-1-16,0 0 1 0,1 0-27 15,-8 0 1-15,7 0 0 0,-7 0 1 0,0 0 21 0,10 0 0 16,-10 0 0-16,0 0 0 0,0 0-23 0,5 0 1 16,-5 0-1-16,0 0 1 0,0 0 8 0,0 0 0 15,-8 0 0-15,8 0 1 0,-14 6-14 0,-1-6 1 16,5 1 0-16,-10 1 1 0,3 0-3 0,3 0 0 0,7 1 0 16</inkml:trace>
  <inkml:trace contextRef="#ctx0" brushRef="#br0" timeOffset="10725.72">12756 2015 2299 0,'0'0'0'0,"0"0"0"0,18 0 0 0,-2 1 45 16,-2 3 0-16,-3-1 0 0,13-3-1 0,6 4-28 15,-1-1 1-15,4-3 0 0,2 0 0 0,1 2 1 0,-6 2 0 16,5-4-1-16,-2 0 3 0,-1 3-10 16,0-3 0-16,-2 0 0 0,2-3 1 0,-8 6-11 0,-10-3 0 15,-1 0 0-15,-3-3 0 0,-3 3 0 0,-7 0 0 16,11 0 0-16,-11 0 0 0,0 0-1995 0</inkml:trace>
  <inkml:trace contextRef="#ctx0" brushRef="#br0" timeOffset="10768.27">13266 2009 2086 0,'0'0'0'16,"0"0"0"-16,0 0 0 0,2 7-1 0,-2-7-1 16,4 11 1-16</inkml:trace>
  <inkml:trace contextRef="#ctx0" brushRef="#br0" timeOffset="10995.17">13363 1994 1306 0,'0'0'0'0,"0"0"0"15,4 7 0-15,-4-7 9 0,3 8 0 0,-3-8 0 16,2 11 1-16,-4-4-5 0,1 2 2 0,-1-2-1 16,-2 3 0-16,1 3 52 0,1-3-1 0,0-3 0 0,-1 2 2 15,1 2-43-15,2-4 2 0,0-7 0 0,-4 5 0 16,4-5 29-16,0 0 0 0,-3 7 1 0,3-7-1 15,0 0-32-15,0 0 2 0,0 0 0 0,0 0 0 0,0 0-1460 16</inkml:trace>
  <inkml:trace contextRef="#ctx0" brushRef="#br0" timeOffset="11134.22">13326 2027 2048 0,'0'0'0'0,"7"-14"0"0,0 2 0 0,0-2 49 15,4-6 0-15,1-1 1 0,2 3-1 0,-3 4-32 16,0 4 0-16,-1-4 0 0,4-2-1 0,-3 7 58 16,-2 4 2-16,-1 1-1 0,5 1 0 0,-6 3-57 15,0 3 0-15,0 1 0 0,0-2 0 0,0 5 2 16,-3 1 1-16,-1-1 0 0,1 2 0 0,-3 5-11 0,-1 0 1 15,-3 0 0-15,-6 1 1 0,-1 7 9 0,-8-4 1 16,-2 0 0-16</inkml:trace>
  <inkml:trace contextRef="#ctx0" brushRef="#br0" timeOffset="14155.48">4542 1582 2726 0,'0'0'0'0,"0"0"0"15,-53-25 0-15,67 13-3 0,21 1 1 0,-17 4 0 16,-6-7-1-16,-1 7 1 0,0 4 0 0,-8-4 0 16,-3-4 0-16,0 11 13 0,0 0-1 0,-7-10 0 0,0 3 0 15,0 1-3-15,0 6-1 0,-2-3 1 0,2-1 0 16,0 4 16-16,-7-3 2 0,0-8-1 0,-4-3 0 16,2 7-12-16,6 7 0 0,3 0 0 0,7 0 1 0,0 0-12 15,-7 0 1-15,7 0-1 16,7 11 1-16,-7-11-1 0,0 0 1 0,0 0-1 0,3 7 1 0,-3-7-1 15,0 0 0-15,7 3 0 0,-7-3 0 0,7 4 1 16,-7-4-1-16,9 3 0 0,-9-3 0 0,7 0-1 16,-7 0 1-16,7 0-1 0,-7 0 1 0,0 0-1 15,7 0 1-15,-7 0-1 0</inkml:trace>
  <inkml:trace contextRef="#ctx0" brushRef="#br0" timeOffset="14202.09">4517 1541 1787 0,'0'0'0'15</inkml:trace>
  <inkml:trace contextRef="#ctx0" brushRef="#br0" timeOffset="14641.88">4470 1811 1452 0,'0'0'0'0,"0"0"0"15,0 0 0-15,0 0 32 0,0 0 2 0,0 0-1 16,0 0 1-16,-18-20-20 0,18 20 0 0,0 0 1 15,0 0-1-15,4-5 16 0,-4 5-1 0,0 0 0 16,0 0 1-16,-7-7-16 0,7 7-1 0,0 0 1 16,0 0-1-16,-8-2 2 0,8 2 0 0,0 0 1 0,0 0 0 15,-7 2-7-15,7-2 0 0,4 7 0 0,-1 2 1 16,-3 10-7-16,0-1 1 0,4-1-1 0,-4 1 0 16,4 12 0-16,-4-6 0 0,-4-1-1 0,0-3 2 15,4 3-1-15,0-9 0 0,-3 0 1 0,3 1-1 16,0-6-1-16,3 2 2 0,-3-2-2 0,-3-2 1 0,3 0 6 15,-4 0 1-15,4-7-1 0,0 9 1 0,0-9-4 16,0 0 1-16,0 0-1 0,-7 7 1 0,7-7 9 16,0 0 0-16,0 0-1 0,0 0 2 0,0 0-8 15,0-9 1-15,0 9-1 0,4-18 1 0,-18-1 32 0,0-1-1 16,3-6 1-16,6-2-1 0,1-2-25 16,1 5 0-16,-11 1 0 0,10 1 0 0,4 9 34 15,0 0 0-15,-3 0 0 0,-1 3 0 0,4 11-33 0,0-7 0 16,0 7 0-16,0-7-1 0,0 7 27 0,0 0 1 15,0-10-2-15,0 10 2 0,0 0-28 0,0 0 0 16,0 0-1-16,0 0 2 0,0 0 17 0,0 10 1 16,0-10-1-16</inkml:trace>
  <inkml:trace contextRef="#ctx0" brushRef="#br0" timeOffset="17369.38">18313 977 778 0,'0'0'0'0,"0"0"0"0,61-7 0 16,-13 10 32-16,-13-3-1 0,-14 0 1 0,-1-7-1 16,-8 4-18-16,1 3 2 0,4 0-1 0,1-6 0 0,-4 6 87 15,-3 6 0-15,-4-6 0 0,-7 0 0 0,-7 10-84 16,0-3 0-16,7 4 0 0,3 8-1 0,-3 8 32 16,0-1-1-16,0 0 0 0,0 4 1 0,0 5-31 15,-3 2 0-15,3 9 0 0,0 2-1 0,-4 8 55 16,0-9 0-16,4-1-1 0,0-2 1 0,-3-3-53 0,-1-6 0 15,1-2 0-15,-11-3 0 0,3 0 7 0,6-4-1 16,3-3 1-16,0-2 1 0,1-3-14 0,2-8 1 16,6 1-1-16,0-4 0 0,-1 0 13 0,-6-7 1 15,0 7 0-15,0-7-1 0,0 0-12 0,0 0-1 16,0 5 0-16,0-5 2 0,0 0 17 0,0 0 2 16,0 0-1-16,-11 0 1 0,2-3-20 15,2 1 2-15,7 2 0 0,4-14-1 0,-8 4 20 0,3 2 1 0,1 8-1 16,-2-7 1-16,2 7-20 0,-11-7-1 0,11 7 1 15,-10-8 0-15,3 2 10 0,7 6 2 0,0 0 0 16</inkml:trace>
  <inkml:trace contextRef="#ctx0" brushRef="#br0" timeOffset="17685.12">18468 1049 1457 0,'0'0'0'0,"0"0"0"0,40-9 0 16,-10 6 79-16,-3 6-1 0,-2 13 1 16,-2-6-1-16,5 1-60 0,-7-7 0 0,0-3 0 0,2-2 0 0,5 1 25 15,-3 0 1-15,-2 0-1 0,-5 0 1 0,3 8-28 16,3 3 1-16,13-2-2 0,-12 5 2 0,-5 9 3 16,-5-4 2-16,1-5-2 0,2 2 1 0,0 1-11 15,-10-2 2-15,-2-8-1 0,-8 14 0 0,-3-2-1 16,-10 2 0-16,-2 0 0 0,-15-7 0 0,6 0-4 15,-3-3 1-15,1-6 0 0,-2 2-1 0,6 6 4 0,1-5 1 16,1-4-1-16,1-1 1 0,4 1-4 16,-1 3-1-16,4-4 1 0,2 1 1 0,1-4-1 0,0-7-1 15,4-4 1-15,0 4 1 0,7 7-4 0,-7-12 2 16,7 12-1-16,0 0 0 0,0 0 1 0,11 0-1 16,-4 0 1-16</inkml:trace>
  <inkml:trace contextRef="#ctx0" brushRef="#br0" timeOffset="17901.28">19131 1285 1494 0,'0'0'0'0,"0"0"0"16,-32 10 0-16,2-8 36 0,4 1 0 0,5-1 0 15,1 2 1-15,4-1-22 0,6 4 0 0,-1 0 0 16,3 0 1-16,-1 4 22 0,2-1 1 0,3 3-1 0,1 3 1 15,-1-1-23-15,1 3 0 0,-1 0 0 0,6-1-1 16,5 10 8-16,2-3-1 0,3-4 1 0,0-8-1 16,6 2-11-16,-4-2 2 0,4-5-2 0,3-3 1 0,-21-4-1554 15</inkml:trace>
  <inkml:trace contextRef="#ctx0" brushRef="#br0" timeOffset="18027.88">19276 1598 2048 0,'0'0'0'0,"0"0"0"0,12-11 0 0,11 4 78 16,2-2 1-16,3-1-1 0,-7-6 2 0,-5-2-62 15,-5 3 0-15,-4-8 0 0,-18-4 0 0,-17 6 89 16,0 4 1-16,8 2 0 0,6 1 1 0,4 4-94 15,-5 1 2-15,-4 0-1 0,1 6 1 0,1-1 7 0,6 1 1 16,-3 1 0-16,2 2 1 0,1 0-14 0,4 2 0 16,7-2 1-16</inkml:trace>
  <inkml:trace contextRef="#ctx0" brushRef="#br0" timeOffset="18500.03">19567 1357 1318 0,'0'0'0'0,"0"0"0"15,-25-9 0-15,4-2 2 0,5 4 1 0,2 7-1 16,0-3 1-16,2 3-2 0,1 0 2 0,11 0-1 16,0 0 0-16,-7-4 47 0,7 4 2 0,-4-21-2 15,4 21 2-15,0 0-34 0,-3 18-1 0,5-4 1 16,1 7 0-16,1 9 54 0,-3-2 0 0,3-2-1 0,1-3 1 15,1 4-53-15,-3-6 0 0,-1 0 0 0,1 9 0 16,1-4 25-16,-1 1 2 0,-3-5-1 0,0 5 1 16,-3-6-29-16,6-9 1 0,11-1-2 0,1 5 2 15,-7-8-7-15,-4-1 1 0,-4-7 0 0,0 0 0 0,0 0-5 16,0-8 1-16,0 8 0 0,0-16 1 16,0 9 14-16,0-4 2 0,0 2-2 0,0-5 2 0,12-7-13 15,-1 0 1-15,-13-2 0 0,2-7 0 0,-3-3 17 16,1 0 1-16,7-1 0 0,2-10 0 0,-2 2-17 15,1 1 1-15,1 10-1 0,-4-1 2 0,4 6 12 16,0 5 1-16,4 5 0 0,0 3 0 0,-1 3-16 16,3 3 2-16,8 3-1 0,-4 8 1 0,-6 3 10 0,3 0 1 15,5 2 0-15,13 7 1 0,-11 1-14 0,-5-3 0 16,-2-1 1-16,-5 2-1 0,-7 8 14 0,-11-9 1 16,-9 0-1-16,3 6 0 0,2 8-13 0,3-11-1 15,-10-2 1-15,1-1 0 0,3-4 7 0,5 1 2 0,4 1-1 16,0-5 0-16,-3 4-10 0,-1-1 1 0,6-3-1 15,5-7 0-15,2 13 5 0,-2-13-1 0,0 0 1 16</inkml:trace>
  <inkml:trace contextRef="#ctx0" brushRef="#br0" timeOffset="18733.05">20036 1413 1884 0,'0'0'0'0,"0"0"0"15,-41-7 0-15,1 0 55 0,12 3 0 0,3 1 0 16,13 10 1-16,3 21-39 0,0 4 1 0,0-2-2 0,4-7 2 16,1-4 27-16,3 4 0 0,1-6 0 0,3 3 0 15,-1-1-29-15,-2-1 0 0,-2 1 0 0,4-10 1 16,3 1 9-16,4-3 1 0,3-7-2 0,2 0 2 0,8 0-14 16,-7-3 0-16,1 3 0 0,-5-4 0 0,-2 1-10 15,-2-2 1-15,3-1-1 0,8-3 2 0,-2-3-3 16,-2 5 1-16,-2-7-1 0,1-2 2 0,-13 16-1957 15</inkml:trace>
  <inkml:trace contextRef="#ctx0" brushRef="#br0" timeOffset="18862.04">20137 1471 1721 0,'0'0'0'0,"0"0"0"0,0 0 0 0,0 0 47 0,0 0 1 16,-6 14-1-16,6-7 2 0,0 7-32 0,2 2-1 15,5 0 1-15,-2 0 0 0,1 1 72 0,1-1 0 16,0-2 1-16,3-1 0 0,-3 4-73 0,-1-8 1 16,4-21-1-16,19 5 1 0,-5 7 41 0,-6 3 1 15,1 1-1-15,-1 4 2 0,-4-4-45 0,-3 3 2 16,-1 0 0-16,4-2 0 0,0 2 10 0,-3-3 2 15,-2 3-2-15</inkml:trace>
  <inkml:trace contextRef="#ctx1" brushRef="#br0">17761 7142 0,'0'0'0,"0"0"0,0 0 0</inkml:trace>
  <inkml:trace contextRef="#ctx0" brushRef="#br0" timeOffset="24947.93">18554 1482 1155 0,'0'0'0'0,"18"0"0"16,14-7 0-16,-32 7 17 0,0 0 1 0,47-7 0 0,-18-2 0 0,-10 9-8 15,6-4 0-15,6 1 0 0,21-1 0 16,-3 4 29-16,2 0 0 0,11-3-1 0,-2-1 1 16,5 4-23-16,-3 0 0 0,0-3-1 0,-1-1 1 0,6 4 18 15,2 0 1-15,3-3-2 0,-3-1 2 0,-3 1-20 16,-5 3-1-16,3-7 1 0,1 3-1 0,-1 0 16 15,-10 4 0-15,1-3 0 0,-11-1 0 0,-5 1-16 16,-11 3-1-16,-3 0 1 0,-2-4 0 0,-9 8-3 16,-4-1-1-16,1-3 0 0,-4 4 1 0,-7-4-4 15,11 7-1-15,-11-7 1 0,5 7 1 0,-5-7 0 16,-5 11 1-16,5-11-1 0,-11 14 1 0,-3 9-4 0,0-2 1 16,0-4 0-16</inkml:trace>
  <inkml:trace contextRef="#ctx1" brushRef="#br0" timeOffset="635.16">18655 14507 0,'0'0'15,"0"0"-15,0 0 0,19 37 16,18 20-16,57 83 15,48 67 1,8-10 15,10 19-31,-57-85 32,-37-56-32,-28-28 31,-38-47-31,0 0 15,0 0 1</inkml:trace>
  <inkml:trace contextRef="#ctx0" brushRef="#br0" timeOffset="25649.22">18655 2257 1192 0,'0'0'0'0,"19"-17"0"16,15 10 0-16,-1 0 41 0,1 0-1 0,5 0 1 0,-4 10-1 16,-2 1-24-16,-4-4-1 0,-5-7 1 0,-2 10 1 15,0 4 40-15,-4 4 0 0,-4-4 1 0,-3 3 0 16,-1-3-41-16,-1 0 1 0,-5 8 0 0,-8-1 0 16,1 5 11-16,-3-1 1 0,-2-4 0 0,-8 0 1 0,2-2-18 15,-1 0 1-15,1-5-1 0,-7 2 2 0,0-5-3 16,2 3 0-16,-6-4 1 0,-3 11 0 0,5-5-5 15,5-4 0-15,8-5 0 0,-3 0 0 16,3-1-2-16,1-1 2 0,9 2 0 0,-9-2 0 0,9 2-4 16,0 0 2-16,0 0 0 0</inkml:trace>
  <inkml:trace contextRef="#ctx1" brushRef="#br0" timeOffset="5282.34">18551 2281 0,'0'0'0,"0"0"16,0 0-16,10 10 15,-1 9-15,1 28 16,18 37 0,-9 122-1,-1 1-15,-18-57 16,0 66-16,-9-29 16,0-8-1,-1-39-15,1-74 16,9-10-16,-10-9 15,10-28 1,0 0-16,0-19 16,10 0-1,-10-10-15</inkml:trace>
  <inkml:trace contextRef="#ctx1" brushRef="#br0" timeOffset="5584.76">18551 2441 0,'0'0'0,"0"-19"16,0-28-16,0 10 15,10 18 1,-1 10-16,10-10 16,19 28-1,28 10-15,9-10 16,0 20-1,-19 8 1,-18 1-16,-19-10 16,-19 0-16,-19 19 15,-28 9 1,-28 0-16,0-27 16,-10-20-1,38 10-15</inkml:trace>
  <inkml:trace contextRef="#ctx1" brushRef="#br0" timeOffset="5959.79">19135 2929 0,'0'0'0,"0"0"0,0 19 16,-10 9-1,1 28-15,-1 0 16,20 38 0,-1 9-16,19-56 15,10-9 1,9-10-16,0-37 15,10-20 1,-10-17-16,-19-1 16,-19-28-1,-37-47-15,-19 37 16,-19 48 0,-9 8-16,0 39 15,28-10 1</inkml:trace>
  <inkml:trace contextRef="#ctx1" brushRef="#br0" timeOffset="6522.82">19991 2741 0,'0'0'0,"0"0"0,0 19 16,-10 28-16,10 56 16,10 0-1,-1 0 1,1 38-16,-1-38 15,-9 1-15,0-20 16,0-28 0,0-9-16,0-28 15,0-10 1,-9-9-16,9-18 16,-10-20-1,-9-46-15,10-57 16,9-28-1,9 56-15,10 1 16,9 18-16,1 75 16,8 1-1,20 18 1,27 9-16,1 10 16,0 65-16,-38-18 15,-28-66 1,-19 37-16,-10 10 15,-46 19 1,-48 18-16,-18-46 16,56-38-16</inkml:trace>
  <inkml:trace contextRef="#ctx1" brushRef="#br0" timeOffset="6915.89">20630 3116 0,'0'0'0,"0"0"16,0 0-16,10-9 15,-10 0-15,9 18 16,10 19 0,0 19-16,0 0 15,-10-19 1,10-9-16,-10 0 15,1-19 1,-1 9-16,10-9 16,9-28-16,10-10 15,-19 10 1,-1 10-16,-8 8 16,-1 1-1,10 18-15,19 29 16,9 18-1,-10-9-15,1 0 16,0-10 0,-1-27-16,10-20 15,-18 1 1</inkml:trace>
  <inkml:trace contextRef="#ctx1" brushRef="#br0" timeOffset="7579.75">21552 2413 0,'0'9'0,"0"1"16,0-20 0,0 1-16,0 37 15,0 19-15,10 94 16,-1 27 0,10-36-16,28 18 15,28 9 1,10-8-16,-19-76 15,0-10 1,0-18-16,-10-47 16,0-19-1,1-37-15,-10-19 16,-19-19 0,0-9-16,-28 56 15,0 0-15,0 38 16,-9-1-1,9 10-15,0 19 16,-9 0 0,-1 19-16,20 8 15,-1-8 1,19 0-16,10-10 16,9-10-1,19-8-15,9-20 16,10-8-1,-1-29-15,-8 0 16,-11-66 0,-8 10-16,-20 19 15,-8-1 1,-29 1-16,0-48 16,-10 39-1,1 74-15,-1 9 16,-8 20-1,-20 27-15,0 48 16,10 37 0,9 47-16,38 18 15,19-37 1,18-37-16,1-19 16,-1-10-16,-28-46 15</inkml:trace>
  <inkml:trace contextRef="#ctx1" brushRef="#br0" timeOffset="7896.96">22766 2929 0,'0'0'0,"9"9"0,29-9 15,28 10 1,37 18-16,10 0 15,-9-28-15,-10 9 16,-10 1 0,-8-1-16,-20 10 15,-18-10 1,-10-9-16,-9 10 16,0 18-1,-1 19-15,1 18 16,-19 10-1,0 10-15,-9 18 16,-1-37-16,1-29 16,0-27-1</inkml:trace>
  <inkml:trace contextRef="#ctx1" brushRef="#br0" timeOffset="8064.41">23528 2760 0,'0'0'0,"0"0"0,0 0 16,0 0-16,9 0 15,10 9 1,19 29-16,-19-19 16</inkml:trace>
  <inkml:trace contextRef="#ctx1" brushRef="#br0" timeOffset="8654.21">24064 3417 0,'0'0'0,"0"-10"0,0 10 16,0 0-16,0 0 15,0 19 1,-9 9-16,9 10 15,9-1 1,1 1-16,18-19 16,0-1-1,10-8-15,-1-20 16,-9-8-16,10-67 16,0-27-1,-19-1-15,-1 0 16,1 29-1,0 28-15,0 9 16,9 37 0,10 10-16,18 29 15,19 8 1,-9 29-16,-19 18 16,-9 1-1,-19-29-15,-10-28 16,-9-19-16,0-9 15,0-9 1,10-28-16,18-29 16,0-19-1,19-8-15,9 8 16,-9 38 0,-9 28-16,9 19 15,28 19 1,19 75-16,-18 28 15,-29 9 1,-28 10-16,-29 9 16,-18-9-16,9-85 15</inkml:trace>
  <inkml:trace contextRef="#ctx1" brushRef="#br0" timeOffset="9328.16">19445 4702 0,'0'0'0,"-19"10"0,-18-10 15,-1 18 1,-9 10-16,9 1 15,29-1 1,9 19-16,19 18 16,37 20-1,19 9-15,10-19 16,-19-19-16,-19-28 16,-28-9-1,-10 0-15,-9-19 16,-28 0-1,-38 9-15,-18-9 16,-20-19 0,-9 0-16,28 10 15,10 0 1,28 18-16,19-9 16,19 0-16,9 0 15</inkml:trace>
  <inkml:trace contextRef="#ctx1" brushRef="#br0" timeOffset="9672.02">20113 5284 0,'9'0'0,"-9"-10"16,0 10 0,0 0-16,0-9 15,-9-28 1,-19-1-16,-19 47 15,-10 10 1,1 19-16,9 18 16,19-28-16,18 0 15,1 0 1,18 1-16,1-11 16,-1-18-1,19 0-15,19-18 16,0 8-1,0 1-15,10-19 16,-10 9 0,28 10-16,38 27 15,19 20 1,-66-19-16</inkml:trace>
  <inkml:trace contextRef="#ctx1" brushRef="#br0" timeOffset="10112.84">20809 5790 0,'0'-18'0,"-9"-1"16,-1 0-16,-8-9 16,-1-38-1,-9-18-15,9-19 16,9 9 0,20 19-16,18-19 15,0 38 1,19 9-16,-9 19 15,9 18-15,9 10 16,-9 19 0,-9 9-1,0 0-15,-20 10 16,1-1-16,0 1 16,-19-38-1,0 0-15,0 0 16,9 0-1,10-19-15,19-37 16,9 9 0,0 19-16,9-19 15,1 28-15,-1 29 16,20 27 0,-11 29-16,1 18 15,-19 1 1,-9-10-16,-19-28 15</inkml:trace>
  <inkml:trace contextRef="#ctx1" brushRef="#br0" timeOffset="10622.12">22051 4955 0,'0'0'16,"0"0"-16,0 0 16,9 10-16,1 37 15,18 47 1,0 56-16,-9-10 16,-10-8-16,-9-1 15,0-9 1,-9-19-16,0-37 15,-1-38 1,1-9-16,-1-19 16,-8-19-1,-20-93-15,0-85 16,10-1 0,9-17-16,19 18 15,10 75-15,9 56 16,9 19-1,0 28-15,28 10 16,29 9 0,0 37-16,-19 20 15,-10 27 1,-18-9-16,-29-47 16,-18 10-16,-20 18 15,-27 1 1,-19-20-1,-10-18-15,47-19 16</inkml:trace>
  <inkml:trace contextRef="#ctx1" brushRef="#br0" timeOffset="11155.08">22766 4224 0,'0'9'16,"0"-9"-16,0 28 15,0 38-15,-9 65 16,-1 19 0,-9 75-1,10-46-15,18-151 16,10 28-1,9 57 1,-9-57-16,0-37 16,19 9-1,-10-28-15,19-19 16,19-56 0,-10-19-1,-37 47-15,0 1 16,-19 17-1,-10-18 1,-18-18-16,9 46 16,1 28-1,-11 66-15,10 10 16,29-38 0,18 0-16,38 18 15,28 29 1,10-56-1,-104-38-15,112 0 16,20-28 0,-28 18-16,-76 1 15</inkml:trace>
  <inkml:trace contextRef="#ctx1" brushRef="#br0" timeOffset="11889.78">18702 6250 0,'0'0'0,"0"0"15,-28 10-15,-19-1 16,-19 19 0,0 0-16,19 10 15,0 9 1,19 0-16,18-10 16,20 19-1,18 1-15,0-1 16,10-9-16,-1-10 15,1 1 1,-19-19-16,0 0 16,-19-1-1,0-18-15,-10 10 16,-56 8-16,-47 11 16,-28-11-1,10-18-15,8 0 16,29 0-1,38 0-15,37 0 16,10 0 0,9 0-16</inkml:trace>
  <inkml:trace contextRef="#ctx1" brushRef="#br0" timeOffset="12264.19">19304 6804 0,'0'0'0,"0"0"0,-19-10 16,-28-8-16,-28 8 16,-19 10-1,9 19 1,10 9-16,18 0 15,20 0-15,9 1 16,18-1 0,1-9-16,9-1 15,9-8 1,1-1-16,18-9 16,19 0-1,19 0-15,0-9 16,9-1-1,-9 10-15,-10 10 16,10-1-16,-28 0 16</inkml:trace>
  <inkml:trace contextRef="#ctx1" brushRef="#br0" timeOffset="12912.68">19737 6588 0,'0'0'0,"0"0"0,0 0 16,0 9-16,0 10 15,9 37 1,1 10-16,-10 19 15,0-10 1,0-19-16,0-9 16,0-19-1,-10-9-15,1-19 16,9-10-16,-10-18 16,1-47-1,18-28-15,1 28 16,-1 19-1,10 18-15,9 10 16,19 19 0,28 9-16,10 18 15,-10 10 1,-18 10-16,-20-1 16,-8-8-16,-10-11 15,-10 1 1,-9-9-16,0-10 15,0 0 1,0 0-16,0 0 16,0-29-1,0-18-15,9 1 16,1-1-16,9 19 16,9 9-1,19 9-15,28 20 16,0 18-1,-18 28-15,-10 0 16,-10 10 0,-27 9-16,-10 0 15,-10-47 1</inkml:trace>
  <inkml:trace contextRef="#ctx1" brushRef="#br0" timeOffset="13408.72">21073 6560 0,'0'0'0,"0"0"0,0 0 16,0 0-1,0 0-15,9 9 16,0 38-1,1 38-15,9 46 16,-1 19 0,-8-9-16,-10-19 15,0 0-15,0-10 16,-10-37 0,1-37-16,9-19 15,-9-19 1,-10-28-16,0-29 15,0-74 1,10-38-16,18-9 16,1 18-16,8 38 15,1 38 1,9 37-16,1 19 16,18 9-1,9 19-15,19 19 16,-9 18-1,-28 10-15,-19 0 16,-19 0-16,-29 9 16,-36-9-1,18-28-15</inkml:trace>
  <inkml:trace contextRef="#ctx1" brushRef="#br0" timeOffset="13837.85">21985 6213 0,'0'0'0,"0"0"16,0 9-1,0 10-15,10 37 16,-10 47-16,9 1 15,0 8 1,1-18-16,-1-19 16,1-19-1,-1-9-15,0-28 16,10 0 0,9 0-16,10-19 15,0-10 1,9-9-16,-10 1 15,1 8 1,-10 1-16,0 9 16,19 9-16,0 19 15,10-9 1,-1 0-16,-18 0 16,0-1-1,-20-18-15,-8 0 16</inkml:trace>
  <inkml:trace contextRef="#ctx1" brushRef="#br0" timeOffset="14000.98">22333 6550 0,'0'0'0,"0"0"0,0 0 15,0 0 1,0-9-16,0 9 15,10 0-15,-10 0 16</inkml:trace>
  <inkml:trace contextRef="#ctx1" brushRef="#br0" timeOffset="14739.96">22879 7076 0,'0'0'0,"0"0"16,0 0-16,9 0 15,1-19 1,8-18-16,11-1 16,8-18-1,20-10-15,18-9 16,-9 19 0,-10 18-16,-18 29 15,9-1-15,0 20 16,9 18-1,10 19-15,10 9 16,18 19 0,-19-18-16,-19-11 15,10-8 1,9-19-16,-9-19 16,10-10-1,-11-27-15,-8-10 16,-20-28-16,-18 0 15,-28 0 1,-10 0-16,0 28 16,0 19-1,1 9-15,-1 9 16,0 20 0,0-1-16,0 19 15,1 10-15,8 37 16,10 9-1,19 48-15,28 27 16,19 10 0,0 19-16,-10 46 15,-18-27 1,-29-57-16,-18-28 16,-19-19-16,-10-37 15,0-29 1,-18-27-1,-10-29-15,0-28 16,0-47-16,29-28 16,18 10-1,19-10-15,37-19 16,11 47 0,17 10-16,29-1 15,-9 29 1,19 18-16,37 10 15,160 0-15</inkml:trace>
  <inkml:trace contextRef="#ctx1" brushRef="#br0" timeOffset="15339.31">18100 7761 0,'9'0'0,"29"-19"15,112 0-15,161 0 16,150 19 0,66-9-16,46 0 15,30 18 1,8 0-16,1-18 15,-20 0-15,-56 9 16,-56 9 0,-56-9-16,-67 0 15,-65 9 1,-95 1-16,-56-1 16,-65-9-16,-29-9 15,-38 9 1</inkml:trace>
  <inkml:trace contextRef="#ctx1" brushRef="#br0" timeOffset="15814.84">16566 4561 0,'10'0'0,"56"-18"16,131 8-16,142 20 16,56 18-1,0 9-15,19 20 16,9-1 0,1 0-16,18 0 15,-9-18 1,-29-29-16,-37-18 15,-19-10-15,-28-9 16,-47 0 0,-47 0-16,-67 9 15,-55 10 1,-57-1-16,-38 10 16,-9 0-16</inkml:trace>
  <inkml:trace contextRef="#ctx1" brushRef="#br0" timeOffset="16371.78">16331 3304 0,'10'0'0,"27"-19"15,114-28-15,159-9 16,151 0-16,104 9 15,-114 9 1</inkml:trace>
  <inkml:trace contextRef="#ctx1" brushRef="#br0" timeOffset="18051.22">26153 3163 0,'9'0'0,"19"0"15,57-18-15,84-11 16,48 1-1,37 10-15,9 8 16,-9 1-16,-28 18 16,-47 1-1,-38-10-15,-38 0 16,-65 0 0</inkml:trace>
  <inkml:trace contextRef="#ctx1" brushRef="#br0" timeOffset="18555.82">28392 2619 0,'0'0'0,"0"0"0,0 10 16,0 8-16,9 39 15,0 36 1,1 11-16,9 8 16,-1 1-1,1-19-15,0-29 16,-10-27 0,1-10-16,-10-19 15,0-9-15,0-9 16,9-28-1,1-67-15,8-46 16,1 0 0,0 37-16,0 29 15,0 28 1,0 28-16,9 18 16,28 10-16,29 38 15,18 18 1,-18 10-16,-38-10 15,-19 0 1,-37-9-16,-48 28 16,-65 28-1,-47 10-15,-10 0 16,-113 56 0</inkml:trace>
  <inkml:trace contextRef="#ctx1" brushRef="#br0" timeOffset="19483.28">31599 1099 0,'0'0'0,"-37"10"16,-76-1 0,-75 29-16,-47 18 15,-19 28-15,0 10 16,28 28-1,28 9-15,38 29 16,19 9 0,28 47-16,10 46 15,37 57 1,47 19-16,66 19 16,66-29-1,56-46-15,48-48 16,46-28-16,38-65 15,10-66 1,27-56-16,10-75 16,10-85-1,-1-47-15,1-46 16,9-76 0,-85-18-16,-122 56 15,-66 18-15,-28-36 16,-19-20-1,-38 28-15,-37 10 16,-47 19 0,-85 37-16,-75 38 15,-123 47 1,-27 65-16,8 66 16,-18 47-16,0 65 15,28 57 1,10 56-16,-1 29 15</inkml:trace>
  <inkml:trace contextRef="#ctx1" brushRef="#br0" timeOffset="27238.26">0 17199 0,'0'-18'0,"0"-1"0,0-9 0,0 28 0</inkml:trace>
  <inkml:trace contextRef="#ctx1" brushRef="#br0" timeOffset="28659.36">0 16599 0,'38'-9'0,"9"-10"0,-19 9 0,-9-8 0,0-1 0,-19 0 0,0-9 0,0 0 0,0 0 0,0 0 0,-10 9 0,10 19 0,0 0 0,0 0 0,0 0 0,0 0 0,-9-19 0,9 19 0,0 0 0,0 0 0,0 0 0,-10-19 0,10 19 0,0 0 0,0 0 0,0-18 0,0 18 0,0 0 0,0-10 0,0 10 0,0-9 0,0-1 0,10-8 0,-10 18 0,0-19 0,0 0 0,0-18 0,0-1 0,0 38 0,0 0 0,0 0 0,0 0 0,0 0 0,0-38 0,0 38 0,0 0 0,0 0 0,0 0 0,0-28 0,0 28 0,0 0 0,0 0 0,0-18 0,0 18 0,0 0 0,0-19 0,0 19 0,0-19 15,0 10 1,0 9-16,0 0 16,0 0-16,9 0 15,1 0 1,8-10-16,1 10 15,9-9 1,-9 9-16,-9 0 16,-1 9-1,10 1-15,-10-10 16,1 9-16,-10 0 16,9 1-1,-9-10-15,9 0 16,-9 0-1,10 9-15,9-9 16,-19 0-16,0 0 16,9 0-1,0 0 1,10 10-16,0-10 16,-19 0-16,10 0 15,-10 0 1,0 0-16,0 0 15,0 0 1,0 0-16,0 0 16,0 0-1,0 0-15,0 9 16,0-9-16,0 9 16,0-9-1,0 0-15,0 0 16,0 10-1,-19 8-15,-10 11 16,-8 8 0,-1-18-16,-131 9 15</inkml:trace>
  <inkml:trace contextRef="#ctx1" brushRef="#br0" timeOffset="62153.5">24177 5096 0,'9'0'0,"10"0"15,38-28-15,18 9 16,-9 19-1,0 10 1,9 8 0,10 20-16,9 9 15,0 0-15,-10 9 16,-18-18 15,0 9-31,-9 18 0,-10-18 16,-10-19-16,1 10 15,9-19 1,9-19 0,10 9-1,9 10 1,1-10-16,-20-28 16,-9 10-1,-9 0-15,-10-1 16,-9 1-1,-10 9-15,1 0 16,-1 9-16,-9-9 16,0 0-1</inkml:trace>
  <inkml:trace contextRef="#ctx1" brushRef="#br0" timeOffset="62667.64">26002 5228 0,'0'0'0,"0"0"0,0 0 16,0 0-1,0 0-15,0 18 16,0 48-1,0 18-15,0 1 32,0-19-32,0-20 15,0 1-15,0-28 32,0 0-32,0-19 0,0 0 15,0 0 1,-19-38-16,10-18 15,-1 0 1,10 18-16,10 19 31,-1 1-15,10 8-16,9 1 0,1 0 16,-1 9-1,9 9 1,-8 0-16,-11 1 15,1-1-15,-19 19 16,-9 0 0,-48 19-16,1-9 15</inkml:trace>
  <inkml:trace contextRef="#ctx1" brushRef="#br0" timeOffset="74896.33">23293 8089 0,'0'0'0,"0"0"16,0 0-16,0 10 31,0 8-31,0 39 0,0 27 16,0 47-16,0 20 31,0 8-31,0 10 0,0-28 31,0-19-31,-10-29 0,10-27 16,0-28-16,0-20 16,0 1-1,10-9-15,-1-10 32,38 0-32,38 0 0,37-19 15,19-9 1,10 9-1,-1 0-15,-9 10 16,-9 9 0,-19 9-16,0 0 15,-28 1-15,-20-1 16,-8 1 0,-20-1-16,1-9 15,-19 0-15,-10 0 16,1 0-1,-10 0-15,0 0 16,0 0-16,0 0 16</inkml:trace>
  <inkml:trace contextRef="#ctx1" brushRef="#br0" timeOffset="75401.13">24958 8830 0,'0'0'0,"0"0"0,0 0 16,0 0 0,0 10-16,9 18 15,1 38 1,8 37 0,1 9-16,0-8 0,-9-20 31,-1-18-16,-9-29-15,0-9 0,0-9 16,0-19 0,0 0-16,0-9 15,0-48-15,0-36 16,9-11 0,1 20-16,-1 18 15,1 29 1,-1 18-16,0 10 15,20 18-15,27 10 16,10 9 0,9 0-1,-9 10-15,-19-1 16,-9-9-16,-20-9 16,-18 0-1,0 0 1,-18 9-16,-39 19 0,-37 18 15,-19-8 1,-9-1 0,56-28-16</inkml:trace>
  <inkml:trace contextRef="#ctx1" brushRef="#br0" timeOffset="78933.98">17441 6813 0,'0'0'0,"0"-9"0,10-19 31,-1-10-31,19-18 16,19 0-16,29-10 16,37-9 15,46 0-31,48 9 0,10 0 0,37 1 16,28 8-1,-9 10-15,-19 10 16,9-1-1,-9 10 1,19 10-16,9 8 0,29 10 16,18 0-1,0-9-15,19 9 16,0 9 0,10 1-1,-48-1 1,-18 10-16,0 9 31,-10 19-31,9 0 0,10 0 0,-9-10 16,-19-9-1,-57 10-15,-37-10 16,-28 19-16,-29 0 16,-37 9-1,-10 0-15,-19 1 16,-18 8-1,-1-8-15,-18 8 16,-28 10-16,-29 10 16,-46 27-1,-67 10-15,-56 10 32,-75 8-32,-47 1 0,-48-19 15,-18 0-15,0 0 31,-9-19-31,-39-37 0,-18-29 16,-9-27 0,-28-29-1,-48-37-15,-28-19 16,0 9-16,38 19 31,84 19-31,29 0 0,56-10 16,57-18-1,18-10-15,66 1 16,57-1-16,28 0 16,37-9-1,29-19 1,19 19-16,27 0 0,29 0 16,19-9-1,38-1-15,9-8 16,9 17-1,10 11 1,-1 18-16,1 9 16,9 10-16,-19 19 15,10-1 1,-10 20-16,-37-10 16</inkml:trace>
  <inkml:trace contextRef="#ctx1" brushRef="#br0" timeOffset="79848.11">16717 6888 0,'0'0'0,"0"0"0,-9 0 16,-20 0-16,-27 10 16,-38-10-1,-28 0-15,-10-10 16,-9-9 0,-10-27-16,1-20 15,-10-28 1,19-19-16,28-18 15,28-10 1,29-18-16,37-29 16,47-18-16,57-10 15,75 19 1,65 19-16,11 46 16,18 39-16,-19 27 15,-28 19 1,-29 9-16,-36 10 15,-39 10 1,-9 8-16,-9 1 16,-10 9-1,-18 9-15,-10 1 16,-10-1-16,-18 10 16,0-1-1,-19 1-15,-10-9 31</inkml:trace>
  <inkml:trace contextRef="#ctx1" brushRef="#br0" timeOffset="80165.31">16670 4271 0,'0'0'0,"9"0"15,29 9-15,28 0 16,28 19-16,0 10 16,9 0 15,1-1-31,-10 10 0,-9 0 0,-19 0 31,-19 0-31,-10 0 16,-18 0-16,-28 9 15,-29 19 1,-56 28-16,-57 0 16,-46 0-16,-1 1 15,-112 74-15</inkml:trace>
  <inkml:trace contextRef="#ctx1" brushRef="#br0" timeOffset="80630.75">15381 5575 0,'0'0'0,"-28"-19"0,-29-28 0,-37-37 0,-19-67 16,19-17 0,38-11-16,18-8 31,20 8-31,27 29 0,19 10 15,29-1 1,55 0 0,95-9-16,66 9 15,38 38 1,27-10-16,-27 20 16,-20 27-16,-55 28 15,-58 10-15,-46 9 16,-47 10-1,-38 0-15,-10 18 32,-27-9-32</inkml:trace>
  <inkml:trace contextRef="#ctx1" brushRef="#br0" timeOffset="80926.23">17046 3070 0,'10'0'0,"18"0"0,57-10 31,37 1-31,-9 9 0,0-10 16,-1 1-1,-27 9 1,-19 0-16,-38 9 0,-18 1 16,-20 9-1,-9-1-15</inkml:trace>
  <inkml:trace contextRef="#ctx1" brushRef="#br0" timeOffset="83509.22">17733 8342 0,'0'0'0,"0"0"0,0 0 16,0 0-16,0-9 16,0 0-1,0 9-15,0 0 32,-19 18-32,0 39 0,-9 74 15,0 57 16,18 9-31,1 0 0,0-19 0,9-18 16,-10-29 0,1-18-1,-1-29-15,10-18 16,0-29-16,0-18 16,0 0-1,0-19-15,0 0 16,0 0-1,0-19 1,0 0-16</inkml:trace>
  <inkml:trace contextRef="#ctx1" brushRef="#br0" timeOffset="83925">16726 9769 0,'0'0'0,"0"0"16,0 0-16,0-10 16,0 1-1,0-1-15,0 1 16,0 9-16,19 9 16,19 10-1,37 38-15,10 18 16,-10 18-1,0-18-15,1 1 16,-1-20 0,0-9-16,-9-10 15,-10-9-15,1-28 16,9-9 0,18-38-16,20-37 15,9-38 1,0-19-16,-10-9 15,-9 9-15,-28 38 32,-19 37-32,-28 47 15,-10 10-15</inkml:trace>
  <inkml:trace contextRef="#ctx0" brushRef="#br0" timeOffset="123001.78">17568 11495 12 0,'0'0'0'0,"0"0"0"15,0 0 0-15,0 0 0 0,22 7 0 0,-15-7 0 0,0 0 0 16,0 0 0-16,0 0 0 0,0 0 0 0,-7 0 0 16,10 0 0-16,-10 0 0 0,11 0 0 0,-11 0 0 15,0 0 0-15,0 0 0 0,5 0 0 0,-5 0 0 16,0 0 0-16,0 0 0 0,0 0 0 0,0 0 0 0,0 0 0 16,0 0 0-16,0 0 0 0,0 0 0 0,0 0 0 15,0 0 0-15,0 0 0 0,0 0 0 16,0 0 0-16,0 0 0 0,0 0 0 0,-9 2 0 0,9-2 0 15,-10 7 0-15,3-7 0 16,0 0 0-16,-4 0 0 0,2 0 0 0,2 0 0 0,7 0 0 0,-12 0 0 0,12 0 0 16,-11 0 0-16,6 0 0 0,-2 0 0 0,7 0 0 15,-11-2 0 1,11 2 0-16,-7 2 0 0,7-2 0 0,-7 2 0 0,7-2 0 0,0 0 0 0,0 0 0 16,0 0 0-16,0 0 0 0,0 0 0 15,0 0 0-15,-7-4 0 0,7 4 0 0,0 0 0 0,0 0 0 16,0 0 0-16,0 0 0 0,0 0 0 0,0 0 0 0,0 0 0 15,0 0 0-15,7-7 0 16,4 3 0-16,-1 1 0 0,8-6 0 0,12-1 0 0,2-4 0 16,1 3 0-16,3 2 0 0,-5 2 0 0,-2 0 0 15,1-2 0-15,5 2 0 0,0 4 26 32,-1-4-1-32,-8-2 1 0,-1 5 0 0,3 4-14 0,-7 0 1 15,4-7-1-15,-2 6 2 0,-2 1 32 16,-2-2 1-16,-3-3 0 0,0 3 0 15,-2 4-31-15,0-2 1 0,-3-4-1 16,0 2 1 0,-4 4 33-16,-7-2-1 0,10-3 0 0,-10 3 2 15,7-4-34-15,-7 4-1 0,7-5 1 0,-7 5 0 0,9-6 22 0,-9 6 2 16,0 0-2-16,4-7 2 0,-4 7-26 0,0 0 1 0,0-8 0 0,0 8-1 0,-11-7 11 0,4 3 1 0,0 1-1 16,-12 3 1-16,-10 0-15 15,-1 0 1-15,0 0-1 0,-3 7 1 0,1 0 9 0,2 1-1 0,-5-1 0 16,-6-1 1-16,-1 4-11 0,3-1 0 0,2 0 0 0,-7 10 1 15,2-3 4 1,-2-2 2-16,1 0-1 0,-4 2 1 0,4 5-9 16,3-3 1-1,-3-1 0-15,-1 13 0 0,2-5 5 0,8 0 1 16,3-1-1-16,2 15 1 0,8-2-7 0,5-9 0 16,6 9 0-16,3 2 1 0,3-2 1 0,4-9 2 0,4-4-2 15,6 6 1 1,3-7-5-16,1-7 1 0,5-6 0 15,11 8 0-15,-3-4 5 0,3-5 0 0,10-6 1 0,1 3 1 16,5-3-8-16,-4-5 2 0,6-1-1 16,3 3 1-16,-4-4 6 0,-1-1 1 15,4-5-1-15,4 3 1 0,1 0-7 0,-11-4 0 0,5 0 0 16,-8 6 0 0,-2-2 10-16,-9 0 0 0,2-2 0 0,-1 4 1 0,-4 0-10 15,-4-2 2-15,0 0-2 0,-2 0 1 16,-4-2 10-1,3-2 1-15,5-1-1 0,-4-2 1 0,0 0-10 0,-2 1-1 0</inkml:trace>
  <inkml:trace contextRef="#ctx0" brushRef="#br0" timeOffset="123802.32">18457 11593 1042 0,'0'0'0'0,"0"0"0"0,-17 8 0 0,4-1 30 0,3-4 1 16,3 1-1-16,-7 8 1 0,-1-5-17 0,0 0-1 15,2 4 1-15,1 10 0 0,1 0 28 16,4-5 0-16,4 5 0 0,-4 10 1 0,-4-2-28 0,8-8 1 0,6 1 0 15,1-2 1-15,3 1-1 0,7-5 1 0,-2-4 0 16,2-1 1-16,4 1-9 16,3-5 1-16,6-5 0 0,-1 1 0 0,4-1-5 0,-4-4-1 31,3-3 1-31,-1 0 0 0,0-2-1 0,-3-4-1 0,1-5 1 16,-5-1 0-16,-3-1-3 0,-4 1 1 0,-3-10 1 0,-4 8-1 0,-5-4-1 15,-2-2 0-15,-2-1 0 0,-5 12 1 0,-2 3 6 0,-2-6 0 16,-1 3 0-1,-2 8 1-15,0-6-3 0,-7 0-1 0,3 1 1 0,0 11-1 16,2-7 20-16,6 0 0 0,-1 0 0 0,1 4-1 0,3-1-11 0,7 4-1 0,-9-12 0 16,9 12 1-1,0 0 11-15,0 0 2 0,0-9 0 0,0 9 0 0,0 0-14 0,10-7 0 0,-10 7 1 16,16-9 0-16,2 4 10 0,3-2-1 0,0 0 1 0,9 5-1 16,-2 2-11-1,-5 0 2-15,-3 0-2 0,-4 9 1 0,5-2 5 0,-4-2 0 0,-1 6 0 16,-5 10-1-16,3-5-7 0,4-2 2 15,-6-4-2-15,-3 22 1 16,3-6 2-16,2-5 0 0,0 7 1 0,-3 4 0 0,3-7-5 0,-3-6 0 16,-2 0 0-16,-1-4 0 0,1-1 2 0,0-4 0 0,-2-5 0 0,-2 4 0 15,-1-2-3-15,-4-7-1 0,7 9 1 0,-7-9 0 16,7 0 4-16,-7 0 0 0,0 0 1 0,7-5-1 0,-7 5-5 16,11-7 2-16,-6 0-1 0,5-7 1 0,5-11 2 0,-1-5 0 15,-4 0 0-15,4 0 0 16,1-5-4-16,-7 5 1 0,5-3-1 0,1 10 1 15,2 0 2-15,-6 2 0 0,4 5 0 16,2 14 1 0,5-1-4-16,-1-4 1 0,-1 3-2 15,2 17 2-15,1-3 1 16,0-3 1-16,3 2 0 0,-4 16 0 0,1-8-4 16,-5 3 1-16,-1 4-1 0,-2 11 2 0,-3 2 1 15,-2-7 0-15,-2-3 0 16,-4 4 1-16,-1-3-4 0,-2-5 1 0,-2-3 0 0,2 1-1 15,-2-2 3-15,1-7 0 16,-1-1 0-16,-2 1 1 0,3 1-4 0,1-13 1 16,0 7 0-16,0-7-1 0,-4 10 3 0,4-10 0 0,0 0 0 0,0 0 0 0,0 0-3 15,0 0 1-15,0 0-1 0,0 0 1 16,0-7 0-16,0 7 0 0,0-12 0 0</inkml:trace>
  <inkml:trace contextRef="#ctx0" brushRef="#br0" timeOffset="124348.15">19509 11630 1369 0,'0'0'0'0,"0"0"0"0,-7-15 0 0,3 8 58 0,4-6 0 15,0 1 1-15,0 1 0 0,0 1-42 0,4 3 1 0,-1-4 0 16,1 2 0-16,-3-1 0 16,3 1 1-16,-1 0 0 0,-3 9 0 0,13-9-9 0,-13 9 0 0,9-5 0 15,-9 5 2-15,0 0-12 0,8-5 1 0,-8 5 0 16,7-2 0-16,-7 2-1 15,9 5 1-15,-9-5 0 0,7 9 0 0,-3 2-6 0,-1 1 0 0,1 4 1 16,7 7-1-16,-3 7 1 0,1-4 0 0,2-5 1 16,-1 20 0-16,3-15-14 15,1-3 0 1,3 7 0-16,-1 3 0 0,-2-1 7 0,-1-11 1 0,-1-2-1 0,-1 1 1 16,-1-1-2-1,1-7 0-15,-1-5-1 0,1 4 1 0,0-2 3 0,-1-6 2 0,3-4-2 16,1 2 1-16,0-2 7 0,0-5 0 15,0-3 0-15,7-3 0 16,2-2 0-16,0-7 0 0,0 0 0 0,7-2 0 16,-5-5 6-16,-4 0 0 0,9-9 0 0,2 10 1 0,-6-1-3 0,-1-5 1 0,-4-2-1 15,-4 10 1-15,-4 2 24 0,-3 4 0 0,-1 5 0 16,-2 5 2-16,-7 9-18 0,6-9 0 0,-6 9 1 0,0 0-1 0,0 0 26 0,3 9-1 0,-3-9 0 16,0 7 0-16,0 2-23 0,0-2 0 0,0-2 1 0</inkml:trace>
  <inkml:trace contextRef="#ctx0" brushRef="#br0" timeOffset="124568.22">20461 11618 1569 0,'0'0'0'0,"0"0"0"0,0 0 0 0,0 0 54 0,-2 14 1 0,2-7-1 16,-1 13 1-16,-1 1-38 0,0-4 1 0,-1 3-1 15,1 18 1-15,0-2 47 0,-2-7 0 16,3 0 0-16,-1-1 0 0,0-2-47 0,2-5 0 0,-3-1 0 15,3-1 0-15,3-1 19 0,-1-4 1 0,1-7 0 16,1 5 0-16,0-2-23 16,-4-10 1-16,7 6-1 0,-7-6 1 0,0 0-6 15,0 0 1-15,7 0 1 0</inkml:trace>
  <inkml:trace contextRef="#ctx0" brushRef="#br0" timeOffset="124748.53">20410 11358 1695 0,'0'0'0'0,"0"0"0"0,25 7 0 0,-18 0 19 0,0 0 1 0,2-4-1 0,3 4 2 0,0 2-11 16,-1-5 1-16,3-1-1 16,-3 1 1-16,-4 3 23 0,1-4 0 0,-1-1-1 0</inkml:trace>
  <inkml:trace contextRef="#ctx0" brushRef="#br0" timeOffset="125384.79">21101 11701 1620 0,'0'0'0'0,"18"-4"0"0,-7 11 0 0,3-8 15 0,2-8-1 0,1-5 1 16,-6 10-1-16,1-6-6 0,1-8 1 0,-5 0 0 15,-6 10 0-15,2-10 11 16,-1-1 0-16,-3-4 1 0,-7 5-1 0,2 6-10 0,0-6 1 0,-6-1 0 16,-10 3 1-16,3 6-3 0,4 6 0 0,-4-3 0 0,-8 5 0 15,5 4-4-15,-2 2 2 0,-4 3-1 16,-3 8 0-16,4-1-6 0,3 2 1 0,0 2 0 0,-7 7 1 16,7-1-2-16,4-4 1 0,-2 1 0 0,-4 12 0 15,7-5-1-15,6-3 0 16,1 5 0-1,-3 5 0-15,7-3 0 0,7-3 0 0,4-6 0 0,-4 0 0 0,10 0 0 16,1-5 0-16,5-2 0 0,0-1 0 0,7-4 0 0,1-1 0 0,3-6 0 16,4 3 0-16,3-2 0 15,-1-6 0-15,8-6 0 0,-7 7 0 0,4-4 0 16,-1-7 0-16,-1-1 0 0,-5-2 0 0,-4 0 1 0,1-2 0 0,0-10 0 16,-7 3 2-1,2-4-2-15,2-4 0 0,-5-3 0 0,-5 10 0 0,0-4 6 0,-3 8 0 16,-2 3-1-16,1 13 2 0,-7-5-3 0,3-3 0 0,-4 0 0 0,-3 12 0 15,0 0 2-15,0 0 0 16,0 0 0-16,0 0-1 0,0 0-1 0,0 9-1 0,0-9 1 0,7 8 0 0,-3-1 0 16,-4-7 0-16,7 13 0 15,-5-6 1-15,1 3-3 0,1-1 1 0,-3-4 0 0,-2 6 0 0,-3-1 4 0,1 3 1 16,-1-3 0 0,-1 6 0-16,-1 4-3 0,5-5-1 0,-3 3 1 0,1 0 1 15,-1 1 2-15,1-3 1 0,-1-6-1 16,-3 1 1-16,3 1-5 15,1-3 2-15,3-9 0 0,-5 10 0 0,5-10-4 16,-2 9 0-16,2-9 1 0,0 0 0 0,0 0-2 0,-2 7 2 16,2-7-2-16,0 0 1 0,0 0 3 0,0 0 1 0,0 0-1 0,0 0 1 0,0 0-2 0,0 0-1 0,0 0 1 15,0-10-1-15,0 3 5 0,0-2 0 16,0 0 0-16,2-7 0 0,3 2-3 16,0 2-1-1,-1 0 1-15,-1-1 1 0,5 4-4 0,-5 2 0 16,1 0 1-16</inkml:trace>
  <inkml:trace contextRef="#ctx0" brushRef="#br0" timeOffset="125917.05">21048 11520 1255 0,'0'0'0'0,"-22"-9"0"0,4 5 0 15,-1 3 32-15,4-1-1 0,1-4 0 0,-3 5 2 0,6 2-19 0,0 1 0 16,4-2 1-16,-3 2-1 0,3 5 28 0,3 0 0 16,4-7 0-16,-3 19 1 0,3-3-28 0,2 0 1 15,1 0 0-15,1 19 1 0,-1-12-7 0,1 2 1 16,-3 3-1-16,-1 5 1 0,0 6-4 0,0-9 0 0,0 5-1 16,-3-3 2-16,5-4-7 0,-1-4 2 0,-1-4-1 15,-3 6 0-15,1-10-1 0,4-2 1 16,0-5 0-1,-4 5 0-15,2-5-2 0,0-9 0 0,0 0 0 0,7 7 0 0,-7-7 0 16,0 0 0-16,10 3 0 0,-10-3 0 0,15-7 1 0,-8 4 0 0,3-3 0 16,13-9 1-1,9-10 0-15,-6-1-1 16,-3-4 0-16,-9 0 1 0,6 3 9 0,-3-6 2 0,3-13-2 0,-8 9 1 16,6-3-5-1,1-2 1-15,2-2 0 0,-6 7 0 0,0 3 17 16,0 10 2-16,2 1-1 15,-3 7 1-15,-1 7-15 0,1 6 1 0,2 3-1 16,3 3 1-16,2 9 18 0,-1 1 0 0,3 3 1 0,-1 12-1 0,7-2-17 16,-6 1 0-16,-4-3 0 0,-7 18 0 0,-5-5 13 15,0-2 1-15,-3 4-1 0,-8 3 1 0,4-3-16 0,-3-11 2 16,-1 0-1-16,-6 2 1 0,5-5 7 16,1-7 2-16,0-4-1 0,-4 7 1 0,2-4-12 15,6-11 0-15,0 1 0 0,-3 3 2 16,5 1 2-16,-2-11 2 0,0 0-1 0,7 3 1 0,-7-3-8 0,12 4 1 0,-5-8-1 15,-7 4 1-15,12-16-5 0,-5 8 1 16,-3-5 0-16</inkml:trace>
  <inkml:trace contextRef="#ctx0" brushRef="#br0" timeOffset="126170.26">21879 11507 1821 0,'0'0'0'0,"0"0"0"15,0 0 0-15,6 25 30 0,-8-16 2 16,2 5-1-16,0 7 0 0,-4 4-17 0,3-8 0 0,-1 2 0 16,2 20 0-16,-2-9 24 0,0-5 0 0,2 6 0 15,0-1 0-15,0 2-23 0,-3-9 0 0,3-6 1 16,5 1 0-16,-1 3 4 0,-1-10 1 0,2-3 1 16,2 1-1-16,-1-2-10 15,1-5 0-15,3 0 1 0,1 1-1 0,-1-1-3 0,-2-4 1 0,2-1 0 0,-3-6 0 16,4-3-4-16,-4-2 1 0,-4-2-1 0,-8-9 2 15,-2-3-2-15,0-5 0 16,-2-3 1-16</inkml:trace>
  <inkml:trace contextRef="#ctx0" brushRef="#br0" timeOffset="126313.06">21779 11398 1206 0,'0'0'0'0,"0"0"0"0,0 0 0 0,0 0 53 15,0 0 0-15,26-23 1 0,-13 20 0 0,2 3-37 0,3 0 1 0,3 0-1 0,16 0 1 0,2 0 15 0,-4 2 2 16,2-4 0-16,-5 2 0 15,-4 0-21-15,-5 0 1 0,-2 0 0 0</inkml:trace>
  <inkml:trace contextRef="#ctx0" brushRef="#br0" timeOffset="126857.62">22497 11646 1394 0,'0'0'0'0,"19"-3"0"16,-3 19 0-16,-2-13 17 0,-3-6 1 0,1-3 0 15,-1 12 0-15,-3-8-8 16,-1-9 0-16,-1-1 0 0,-5 5 0 0,-1 7 13 0,-5-12-1 0,0-2 1 16,-13-6-1-16,-1-4-11 0,-1 6 1 0,-1-1-1 15,-5 5 1-15,1 5-1 16,0 2 2-16,-5 1-1 0,-1 6 1 0,-1 6-7 0,5 2 2 0,3 3 0 0,3 8 0 16,-6 1-4-16,6-4 2 0,7 6-2 0,0 14 2 46,0-6-3-46,7-2 2 0,1 2-2 16,6 12 2-16,0-3 0 0,2-10 2 0,5-2 0 0,7-1 0 0,0-5-3 16,-3-1 1-16,5-10-1 0,9 4 2 0,-1-1 5 0,-3-8 0 0,6-5 0 0,8 2 1 0,2 1-6 15,-2-8 2-15,-3-2-1 0,2-2 1 0,1-3 4 0,-5-2 1 0,3-9 1 16,5 2-1-16,-8-4-5 16,-2-5 0-16,2-9 0 0,0 11 1 0,0-10 2 15,-4 8 0-15,-3-6 1 16,-7 19-1-16,-2 1-4 0,0 2 0 0,-7 3 0 15,-7 11 1-15,0 0 4 0,9 0 1 0,-9 0-1 0,9 11 2 0,-9 0-7 0,2-4 1 0,3 3 0 0,2 18 0 16,4 2 3-16,-1-7 2 0,-1 0-2 0,-2 7 1 16,0-7-5-16,0-7 1 0,-2-2 0 15,1 5-1-15,-3-7 3 0,1-3 1 0,-4-9-1 0,12 11 0 0,-5-6-3 0,-7-5-1 16,9 2 1-16,-2-2 0 0,2-2 5 16,-9 2 2-16,10-5-2 0,-3-4 1 0,1-3-5 0,0-3 0 0,-1-6 0 15,4-2 0-15,-4-8 1 16,-2-3 1-16,4 3-1 15,5 8 1-15,-7-2-4 0,-3 4 0 0,-1 0 1 32,4 12 0-32,-7 2 1 0,0 7-1 0,-3-10 1 0,3 10 0 0,0 0-2 0,0 10-1 0,-4-3 1 0,4 13 0 0,0 2 1 0,0 5 1 15,0-1 0-15,4 15 0 0,-1 4-4 0,-3-15 2 0,0 2 0 16,9 0-1-16,-2-8 2 16,-1-1 1-16,2-9 0 0,10 6 0 0,-4-1-4 15,-3-5 2-15,3-3-1 0,9 4 1 0,-4-2 1 0,-3-8-1 0,-5-5 1 16</inkml:trace>
  <inkml:trace contextRef="#ctx0" brushRef="#br0" timeOffset="127198.32">23603 10705 1545 0,'0'0'0'0,"0"0"0"0,0 0 0 0,0 0 45 16,0 0 0-16,0 0-1 16,-6 26 2-16,5-15-30 0,-3 0 1 0,0-1 0 0,-3 34 0 0,-3 7 41 0,1-2 1 15,-2-5 0-15,4 7 0 16,-3-3-42-16,1-1 1 0,0-1 0 0,0 16 0 0,1 1-5 0,0-8 2 16,3-3 0-16,0 8-1 0,0-9-6 0,1-10 1 31,4-6 0-31,-3 18 0 0,-1-13-8 0,-3-5 1 15,3 2 1-15,1 5-1 0,-1-8-1 0,3-6 1 0,-1-5-1 0,-2 0 2 16,1-2-3-16,-1-9 0 16,3-5 0-16,1 0 1 0,0 0-1 0,0-7 0 0,0 0 0 0,0 0 1 0,7 0-1 0,-7 0 1 0,0 0 0 15,0-12 0-15,-6 0-1 16,-3-8 1-16,-1-1 0 0</inkml:trace>
  <inkml:trace contextRef="#ctx0" brushRef="#br0" timeOffset="127470.15">23199 11280 1658 0,'24'-1'0'0,"24"-1"0"0,8 12 0 15,6-3 32-15,-4-5-1 0,13-4 0 0,5 9 1 16,1-3-19-16,-1-6 2 0,0 0-2 16,-5 11 2-16,-8-3 45 0,-6-12 1 0,3 4 0 0,-2 10-1 0,-5-1-43 15,-9-7 1-15,-11 0 0 0,-8 3 0 16,-7 1 20-16,-4-4 0 15,-7 0 0-15,-7 0 1 0,-4 10-25 0,-6-5 2 0,-4-1 0 0,-15 1-1 0,-8 4-2 0,-5-2 0 16,1-3 1-16</inkml:trace>
  <inkml:trace contextRef="#ctx0" brushRef="#br0" timeOffset="129195.65">18332 12980 1507 0,'0'0'0'0,"0"0"0"0,0 0 0 0,0 0 31 15,0 0 2-15,-23-7-1 0,13 14 1 16,3 0-20-16,-2 3 2 0,3-1-1 0,-2 18 1 0,-3 9 20 0,2 7 1 0,2-1-2 15,2 7 2-15,-6 4-21 0,4-6-1 16,4 1 1-16,-1 6 1 0,1 6 2 16,-1-9 0-16,4 0 0 0,0 6 1 0,0-10-9 0,0-6 0 15,4-8 0-15,3 4 0 16,0-7-4-16,-4-7 0 0,1-4 1 0,-1 7 0 0,-3-10-3 16,-3-9 1-1,3-7-1-15,0 13 1 0,0-13 0 0,0 0 1 0,0 0 0 0,0 0-1 16,0 0-1-16,0 0 0 0,3-9 1 0,-3-3-1 0,0-17 5 0,0-2 0 0,0-4 0 15,0-20 0 1,-3 6-3-16,3-9-1 0,-4-11 1 0,1 7 1 0,3 1 5 16,0 1 0-16,0-7 1 0,0-8 0 15,0 1-5-15,3 3 0 16,4 5 0-16,6 9 0 0,3 11 7 16,3 6 2-16,9 7 0 15,4-3 0-15,5 12-8 0,0 3 1 0,5 3-1 0,8 8 1 16,-3 1 6-16,-1 7-1 0,5 5 1 0,1 12 0 0,-3 0-7 0,-9 5 0 15,-1-1 0-15,-16 9 1 0,0-1 4 0,-7-5 2 16,-5 7-1-16,-8 9 0 16,-3-6-6-16,-7 3 0 15,-4 2 0-15,-10 11 0 0,0-8 4 16,-2-1 0-16,-10-11 1 0,-4 4-1 0,0-4-5 0,1-5 0 0,-1-6 0 0,-10 6 1 0,4-4-2 16,6-6 2-16,-2-4-1 15,-5 5 1-15,6-9-3 0,-1-5-1 0,-2-4 1 16,-3 8 1-16,5-4 0 0,4-5-1 0,2-4 1 15,-3 5 1-15,5 1-4 0,4-6 2 16,2-5-2-16,-6 2 2 0,8-4-1 0,5 5 0 0,4 1 1 16,-4-3-1-16,9 5-1 0,6 1 0 31,5-1 0-31,-2-2 0 0,5 1 1 0,11 6-1 0,-2 3 1 0,9 0 0 0,7 3-1 16,3 9-1-16,-3 1 0 0,13 6 2 0,-6 2-2 15,5 6 2-15,2-1-1 16,2 11 1-16,-2 0-3 0,2 0 1 0,-2 2 1 0,2 5-1 15,-4-1 0-15,2-2 2 0,-1-2-1 0,8-4 1 0,0-4-2 0,-3-1 1 0,-2-5-1 0,-4 3 0 16,-2-3 1 0,-1-8 0-16,5-3-1 0,-1 6 2 0,-3-8-3 0,-4-3 2 0,-3-6-1 0,2 8 0 0,1-9 1 15,-6-8-1-15,-2-1 0 0,-5 7 1 0,1-12-2 0,1-4 1 16,-4 4 0-16,-5 0 0 0,2-4-3 16,-1-4 1-16,-2-2-1 0,-1-1 1 0,-4 2-1 0,1 1 1 0,1-8-1 15,2-2 1-15,0 6-2 16,-7 1 0-16,4 3 0 0,-7 1 0 0,-4-2 0 0,0 3 0 0,-4 3 0 0,-3 0 1 15,-4 5-22-15,-4 1 2 0,-3 0 0 0,-7 6 0 16,0 1 8-16,-3 0 1 0,-2 2 0 16,-9 7 1-16,8 6-32 0,1 2 2 0,-4 1-2 15,2 4 2-15,8 6 23 16,4 0 2-16,5-3-1 0,4 4 0 16,7-1-23-16,6-5 0 15,3-2-1 1,8 4 2-16,3-2 22 0,1-5 1 0,10-3-1 0,-1 1 0 15,1-2 4-15,-6-7 0 16,0-3-1-16,2 5 1 0,2-5 4 16,-2-6 0-16,-2-1 0 15,-2 3 0 1,1-5 7-16,-6-3 0 0,2-8 0 0,-2 4 0 0,-2-2 0 16,0 0 0-16,-1-3 0 0,-1-4 1 0,-2 9 0 0,-5 4 1 15,2 1-1 1,4-2 1-16,-2 4-1 0,-7 7 0 0,13-3 0 0,-6 3 1 15,0 3 2-15,3 1 2 0,1 6-1 16,8 4 1-16,4 6-2 0,-2-6 1 16,2-2-1-16,0 6 0 0,-2-4 9 0,-1-4 0 15,-1-1-1-15,-1 2 1 0,-4-1-5 16,2-6 1-16,0-4 0 0,0 3 0 0,-2 1 9 16,-4-4-1-16,3-7 1 0,-5 7 0 0,0 0-8 0,-8 0 1 0,7-11-1 0,-4 2 1 15,1-1 6 1,-1-1 0-16,-1-1-1 0,1-6 2 15,-3-5-8 1,-3 6 0-16,1-3 0 0,-1 1 1 0,-3 7 4 16,-1 7 0-16,7 5 0 0,-9-11 0 0,9 11-6 0,-10 0 1 0,10 0-1 0,0 0 1 0,0 0 3 15,-7 2 1-15,7-2-1 0,0 0 1 0,0 10-5 0,0-1 0 16,0-9 0-16,0 11 0 0,2-1 3 16,1-1 0-16,1 0 1 0,-1-2 0 0,-3-7-5 0,5 9 1 0,-5-9-2 15,8 1 2-15,-8-1 1 0,7-5 0 0,-7 5 0 0,7-10 0 0,-2 1-3 0,2-2-1 0,0-3 1 0,4-14 1 31,1 3-1-31,0-1 2 0,1-7-1 0,6 11 1 0,0-4-4 0,-4 1 2 16,0 8-1-16,8 3 1 0,4 0 0 0,-6 5 0 16,2 0 0-16,0 7 1 0,-4 4-3 15,2 2 1-15,1 1-1 0,1 11 1 0,1 1-1 0,-4-1 2 16,1 3-2-16,-5 8 2 0,-4 3-3 16,-1 1 1-16,-4-2-1 0,-4-3 2 0,-3 6-2 15,0-9 1-15,-3-2 1 16,-1 1-1-16,1 0-1 0,-1-5 0 0,1-1 0 0,-1 5 1 0,-1-2-1 15,3-8 2-15,0-2-1 16,0 10 1-16,1-6-2 0,1-13 0 0,0 0 1 0,3 5-1 16,-3-5-1-16,0 0 5 0</inkml:trace>
  <inkml:trace contextRef="#ctx0" brushRef="#br0" timeOffset="129544.9">21184 12946 1934 0,'0'0'0'0,"-3"18"0"0,-4 17 0 0,7 2 54 0,3 3 1 0,1 15 0 16,-4 1 0-16,3 1-38 0,1-5 1 0,3 1-1 0,-7 9 1 0,0-1 32 0,3-6 2 16,-1 1-2-16,-7 4 2 0,1-7-35 0,4-16-1 15,0 0 1-15,-10 3 1 0,3-10 6 0,7-9-1 0,-4-3 1 0,-5 6 1 0,8-6-14 0,1-8 1 0,0-10 1 0,-4 15-1 0,4-15-6 0,0 0 0 0,0 0 1 0,0 0 0 16,0 0-3-16,0-9 1 0,0 9-1 0,-3-27 2 0,1-3-4 0,0-5 1 0,-3-3 1 0,-11-12-1 15,4-2-1-15,1-1 1 16,-10-5-1-16,-11 8 1 0,6 10-1 0,1 8 1 0,-3 1-1 0,-2 6 1 0,1 7-2 0,8 6 2 16,0 2-1-16,-5 3 0 0,8 1 0 0,0 3 1 0,2-1-1 0,-8 8 0 0,6 1-1 15,1-1 2-15,-3-3-1 0,-8 10 0 0,3-1 1 0,4 1 1 0,0 1-1 16,-9 18 2-16,5-5-3 0,9-2 1 0,2 10-1 16,5 6 2-16,4 7-1 0,7-11 1 0,8-2-1 15,10-3 0-15,10-4 0 0,0 1 0 0,9-4-1 16,5 3 2-16,2-5-1 15,-1-7 0-15,7-3 1 0,-1 12-1 0,3-11-1 0,-1-7 0 0,-7-5 1 16,-5 11 0-16,-6-15 2 0,0-3-1 0,-1-5 1 16,-4 1-1-16,0-3-1 0,0-9 1 0,-2-1-1 0</inkml:trace>
  <inkml:trace contextRef="#ctx0" brushRef="#br0" timeOffset="130458.35">22259 13346 1834 0,'0'0'0'0,"0"0"0"0,-18-7 0 16,6 8 47-16,-1 1 1 0,1-4-1 0,-6 1 1 0,-3 1-31 15,2 1 0-15,1 3-1 0,-7 5 1 0,1 1 40 16,2 1 1-16,3-2-1 0,-2 10 1 0,-4 0-41 0,4 1 1 16,-2 1 0-16,2 9 0 15,5 3 13-15,4-5 2 0,1 0 0 0,2 8-1 0,4-5-18 0,3 3 0 16,4-13 1-16,5-2-1 0,-2-1-4 0,4-1 0 15,9-4 1-15,3 1-1 0,4-2-5 0,-2-3 2 16,3-6 0 15,0 1 0-31,3 1-4 0,-1-8 1 16,2-1 1-16,-5 1-1 0,-2-3 0 0,-2-3-1 0,2-5 0 0,1 0 1 0,-2-2-1 0,-5 2 1 0,-3-5-1 16,4-7 0-16,-6-1 0 0,-5 3-1 0,-1-8 0 0,1-3 1 0,-4 5 0 15,-5-4 0 1,1 3-1-16,-3 3 2 0,-3 3-2 0,0 4 0 15,0 0 0-15,3 1 1 0,-1 6 1 0,-2 2 1 0,5-4-1 0,2 4 1 0,0 5-2 16,0 0 0-16,0-2 1 16,6-1 0-16,-1 2 2 0,-5 8-1 0,12-7 1 15,2-5 1-15,4 3-4 0,0 2 2 0,1 2-1 0,8 1 1 0,-1 3 0 0,-1 2 1 16,1 1-1 0,-1-2 2-16,-1 2-4 0,1 5 2 0,2 0-1 0,1 5 1 0,-3 2 1 15,-4 2-1-15,5 0 1 0,-1 5 0 0,-4 4-2 0,-3-4 0 0,1 0 1 16,2 5-1-1,-1 4 2-15,-4-3 0 0,-2-3-1 0,-6 10 1 0,0-1-3 0,-1-6 2 16,-4-4-1-16,1-2 1 0,-4-2-1 16,-4-3 2-16,4 0-1 0,0-9 1 0,-3 1-3 0,-1 0 2 15,4-8-2-15,-3 7 2 0,3-7 0 0,0 0 2 0,0 0-1 0,0 0 0 16,0 0-1-16,0 0-1 0,0 0 1 0,0 0-1 0,-8-15 3 16,8 7 0-16,4-6-1 0,3-25 1 0,0-7-2 15,4 0-1-15,1-3 1 0,0 9 0 16,-1-1 2-16,1 8 1 0,6-1-1 0,0-1 0 0,-8 14-2 0,3 5 1 15,1 4-1-15,2-4 1 0,-4 16-1 0,2 5 1 16,-2 2 0 0,8 8-1-1,-1 6-1-15,-1 3 0 0,3 6 1 0,7 11-1 0,-7-6-1 0,-5-2 2 0,2 1-2 0,3 11 2 0,-3-8-3 16,-6-1 1-16,-1-5 1 0,-1-6-1 0,-6 1-1 16,-1-6 2-1,1-3-2-15,-1-1 1 0,-3-4 0 0,-3-5-1 0,3-7 0 0,0 0 0 0,0 0-1 0,0 0 2 0,0 0-1 16,0 0 0-16,0 0-1 0,0 0 0 0,0 0 1 15,0-24 0 1,0-1-1-16,3-5 1 0,1-5-1 0,5-9 2 0,1-2-2 0,1 2 0 16,3 0 0-16,4 4 1 0,-1 3-1 0,1 9 1 0,1-4 1 15,4 4-1-15,0 9-1 16,-7 6 1-16,3 4-1 0,8 2 2 0,-3 11-2 0,-4 3 1 0,6 5 0 0,11 4 1 16,-8 5-2-16,-1 4 1 0,5-4-1 0,-4 9 1 15,-3 0 1-15,-5-4-1 16,-5 1 0-16,-5 6 0 0,-3 0-1 15,-2-4 2-15,-3 0-2 0,-6-2 1 0,1-1 0 0,0 1 0 0,-3-6 1 32,-6 2-1-32,3-1-1 0,2 1 1 0,-4-3 1 15,-6 1-1-15,-2-2-1 0,-3-3 0 0,-7-5 0 16</inkml:trace>
  <inkml:trace contextRef="#ctx0" brushRef="#br0" timeOffset="131550.1">19539 14748 1168 0,'0'0'0'0,"-18"-7"0"0,2 17 0 16,-9-6 13-16,-1-4 1 0,-2 0-1 0,-11 7 1 16,2 2-7-16,2-6 2 0,-4 2-1 0,-2 15 1 0,1-6 4 0,8-5-1 0,-2 5 0 15,3 14 2-15,6-2-6 0,4-6-1 16,3 1 1 0,6 3 0-16,5 1 7 0,7-6-1 0,7 1 1 0,7-1 1 0,9-1-7 0,5 1 0 0,6-7 0 15,8 4 0 1,4-2 3-16,-2-3 0 0,-5-2 1 0,5 1-1 15,-7 1-5-15,-2-4 1 0,-1-2-1 0,-3 11 1 0,-2-2 2 0,-8-2 2 0,2 0-1 16,-2 10 0 0,-4-1-4-16,-6 0-1 0,3 3 1 0,2 8 1 0,-2 3 2 15,0-5 0-15,0-3 0 0,-3 4 0 0,-2-6-4 0,-2-4 1 16,-4-2 0-16,-4-1-1 0,-3-2 20 16,-3-4 0-16,-7-3 0 0,0 0-1 0,-7 3-12 0,-1-9-1 0,0-3 1 15,-10 0 0 1,0 0 20-16,2 0-1 15,-5-8 1-15,-2-1 0 0,-4 2-19 0,4 0 0 16,0-7 1 0,-9-2 0-16,6 2 23 0,-1-6 1 0,6-1-1 0,5 0 1 0,3 7-23 15,4 2 0-15,6-4 0 0,-3 0-1 0,8 6 20 16,5-1 0-16,2 1 0 0</inkml:trace>
  <inkml:trace contextRef="#ctx0" brushRef="#br0" timeOffset="131927.06">20017 14612 1771 0,'0'0'0'16,"0"0"0"-16,0 0 0 0,0 0 53 0,0 25 0 0,-4-15 0 0,-3 10-1 0,0 8-35 16,0-2 0-16,3-3 0 0,4 19 1 0,-3 2 42 0,3 4 1 0,3 5 0 15,1 3-1-15,-4-1-43 0,0-13 1 0,0 2 0 16,3 5 0-16,-6-5 15 31,-1-5 0-31,-3 5 0 0,2 0 0 0,2 0-19 0,-3-11 0 0,1 2 1 0,1-7 0 0,1-1-3 0,-1-3 1 0,3-10 1 0,4-1-1 16,-3-1-5-16,2-7 0 0,5-3 0 0,2 0 1 15,5-2-2 1,-4-2 0-16,1-1 0 0,10-6 1 0,0-2-3 16,-1-1 0-16,1-6 1 0,-3-8-1 0,-6 5 2 15,-7-4 0-15,-7-10 0 0</inkml:trace>
  <inkml:trace contextRef="#ctx0" brushRef="#br0" timeOffset="132270.37">19803 14941 2009 0,'0'0'0'0,"27"-3"0"0,-4 6 0 0,5 3 55 16,4-3 1-16,-1-5 1 0,13 1-1 0,-10 1-40 0,-1 0 2 0,8-4-1 15,-4 4 1-15,-2 2 52 0,-5-2-1 16,-1-4 1-16,-5 8 1 0,-3-1-53 0,-3-1 0 0,0-2 0 15,1 2-1-15,-5 3 13 0,0 0-1 0,-1-8 0 16,-3 1 1-16,-1 4-16 31,-2 1-1-31,0-3 1 0,-7 0 0 0,9 0-6 0,-9 0 0 0,0 0 0 0,0 0 1 0,0 0-4 16,0 0 1-16,0 0 0 0,0 7-1 16,-9 0-1-16,0 0 0 15,-1 0 1-15</inkml:trace>
  <inkml:trace contextRef="#ctx0" brushRef="#br0" timeOffset="132663.97">20265 15145 1733 0,'0'0'0'0,"0"0"0"0,0 0 0 15,0 0 53-15,0 0 1 0,0 0 0 0,11 2 0 0,-4-5-38 0,0-1 2 0,0-1-1 0,7-4 1 0,9 0 42 16,2-1 0-16,1-6 0 0,6 2 0 16,-2 7-43-16,-2 1 1 0,4 3 0 15,0 1 0-15,5 2 10 0,-5 0 1 0,-8 0 0 0,-3 4 1 0,6 6-17 16,-2 1 1-16,-3 1-1 0,0 9 0 0,-1-1-5 15,-2 1 1-15,1 1-1 0,-6 14 1 0,-2-6-3 16,-1 1-1-16,-4 4 1 0,-4 1 1 0,-3 4-1 16,0-8 1-1,0-1 0-15,-7-4 1 0,0-4-4 0,4 1 1 0,-8-6-1 16,-5-2 2-16,4-2 1 0,1-7-1 0,-1-2 1 0,-9-1 0 0,1-1-3 0,4-5 1 16,-3-5-1-16,-9 2 2 0,3-2-2 0,6-4 2 0,-1-3-2 15,-3-8 2-15,2 2-3 0,7 4 2 0,3-8-2 16,1-11 2-1,3 5-2-15,5-6 2 0,6 0-1 0,1-3 1 16,2 4-2-16,4-1 0 0,4-1 1 0,-2 4-1 0,1 7 2 16,0 3 0-16,-3 0 1 0,-4 4-1 0,5 5-1 15,2 3 0-15,4 2 0 0,-8 2 0 16,4 11 2-16,6 1 0 0,3 5 0 16</inkml:trace>
  <inkml:trace contextRef="#ctx0" brushRef="#br0" timeOffset="132980.6">21385 15193 1758 0,'0'0'0'0,"0"0"0"16,0 0 0-16,0 0 52 0,0 0 0 0,-21-13 0 16,7 10 1-16,-11-2-36 0,2 3-1 0,2 0 1 0,-17 4 1 0,6 1 32 0,5 4-1 0,-6 2 0 0,-6 5 1 0,5 0-34 15,6-1 1-15,-4 1 0 0,-1 12 0 0,8-1 8 16,8-4-1-16,3 2 1 0,3 5 0 0,4 0-13 15,5-10 0-15,4-1 1 0,5-1-1 0,4 2-4 0,-1-4 0 16,6-5 0-16,-2-4 1 0,4 2-4 0,3 2 1 16,0-6-1-16,-2-5 1 0,4 2-3 15,4-1 1-15,-6-5-1 0,-7-1 1 0,4 0-2 16,1 0 0-16,-1-3 0 0,-6-11 2 0,4 3-1 16,0 4 2-16,0-2-2 0,0-5 1 15,-2 2-1-15,2-1 0 0,0 5 0 0,-2 7 1 0,2 1 2 0,-6 2 1 0,4-4 0 16,4 11 0-16,0 2-3 0,-3 1 1 0,3 2-1 31,3 5 2-31,4 1 4 0,-4 2 1 0,-2-1-1 0,-4-1 1 0,2 6-4 0,3-7 0 0,1 1 0 16,-7-4 0-16,0 6 6 0,4 1-1 0,-1-9 0 15,-3 0 2 1,2 4-6 0,2-2 0-16,-8-4 0 0,3 0-1 0,-4 0 5 0,-9-5-1 0,7 0 0 15</inkml:trace>
  <inkml:trace contextRef="#ctx0" brushRef="#br0" timeOffset="133542.47">22311 15228 1470 0,'0'0'0'0,"0"0"0"0,-17-23 0 0,6 16 55 0,-3-2 0 0,2-3 0 0,1 1 0 0,2 4-39 16,1-1 2-16,-1-1-1 0</inkml:trace>
  <inkml:trace contextRef="#ctx0" brushRef="#br0" timeOffset="133997.15">22183 15094 866 0,'0'0'0'0,"0"0"0"0,0 0 0 0,0 0 19 0,0 0 0 15,0-7 0 1,0 7 1-16,0 0-10 0,0 0 2 0,0-7-2 0,0 7 1 0,3-5-8 0,-3 5 2 15,7-9-1-15,-7 2 1 0,4 0-2 0,-4 0 0 0,3 0 1 16,-3-9-1-16,4 0-3 0,-4 2 0 16,3 2 0-16,1-6 0 0,-2-5 0 0,-2-3 0 15,1 0 0 1,5 6 0-16,-3-6-3 0,-1 3 1 0,0-3-2 0,3 10 2 16,-3-5 0-16,-2 1-1 0,0-2 1 0,0 4 0 0,-2-1 2 0,0 1 0 15,1 0 0-15,-1 6 1 16,-2 3-1-16,1 2 0 0,1 0 0 15,0-5 1-15,2 12 15 0,-5-9 0 16,5 9-1-16,-4-7 2 0,4 7-8 16,0 0 1-16,-7-5-1 0,7 5 1 0,0 0 34 0,0 0 0 0,-7-2 0 0,4 9 1 0,-1 7-30 0,1 7 2 0,3-3-1 15,0 36 1-15,0 1 32 0,0 3 0 0,0 2 1 16,7 3-1-16,0-1-32 16,-4-10 0-16,4-8 0 0,2 7-1 0,-2-7 25 0,-1-3 0 15,1-2 0-15,1 1 0 16,-4 2-25-16,-2-1 0 15,1-10-1-15,6-6 2 0,-5 7 18 16,-1-9 1 0,1-8-1-16,3-2 1 0,-4-1-22 15,-3-3 1-15,4-2-1 0,-4-7 2 0,10 7 17 0,-10-7-1 0,0 0 1 0,0 0-1 0,0 0-18 0,6 0 0 0,-6 0 1 16,0-7 0-16,-2 0 8 0,-2-4 1 16,1-1-1-16,-4-9 1 0,-4 0-13 0,1 1 1 15,1-1 1-15</inkml:trace>
  <inkml:trace contextRef="#ctx0" brushRef="#br0" timeOffset="134796.06">21796 15101 1520 0,'0'0'0'0,"0"0"0"0,0 0 0 0,0 0 52 15,0 0-1-15,25 6 1 0,-2-6 1 0,12 3-36 16,4 1-1-16,3-4 1 16,6 0 1-16,3 3 42 0,0-3 0 0,1 0 1 0,6 0-1 0,-2 0-43 15,-5 0 1-15,8-3 0 16,0 3 0-16,-9 0 1 0,-6 0 0 0,-3-4 0 16,1 1 2-16,-10 6-11 0,-6-3 1 0,2-3-1 0,-1 3 1 0,-8 3-7 0,-3-3 0 15,2-3-1-15,-8-1 2 0,4 8-3 16,-1-4 1-16,-4 0 1 0,-9 0-1 0,0 0-3 15,0 0 0-15,0 0 0 0,0 0 0 0,0 0 0 0,0 0 0 16,0 0 0-16,0 0 0 0,0 0-2 16,0 0 1-16,0 0-1 0</inkml:trace>
  <inkml:trace contextRef="#ctx0" brushRef="#br0" timeOffset="135048.81">22895 15149 1457 0,'0'0'0'0,"0"0"0"16,0 0 0-16,0 0 26 0,0 9 1 16,0-9 0-16,0 0 0 0,0 7-15 0,0-7 2 0,0 7-2 0,0 7 1 15,0 2 28-15,2 5-1 0,3 2 1 0,2 14 0 16,-1 3-25-16,-3-3 0 0,1-5-1 16,-1-8 2-16,-1 6 17 0,0-5-1 15,1-6 1-15,-3-5 1 0,0 2-20 16,0 0-1-16,2-9 1 0,-2 2-1 0,0-2 8 0,0-7-1 0,0 0 0 0,0 0 1 0,0 0-11 15,0 0 0-15,0 0 0 0,-2-9 0 0,-1-2 5 16,-1-8 1-16,-1 0 0 0</inkml:trace>
  <inkml:trace contextRef="#ctx0" brushRef="#br0" timeOffset="135208.01">22818 14771 1494 0,'0'0'0'0,"21"-6"0"0,-5 15 0 0,0-5 45 0,-2-4 1 15,0-2 0-15,3 11 0 16,1-6-30-16,-2-3 1 0,2 0 0 0,3 9-1 0,-2-2 32 0,-5-5-1 16,0-2 0-16,4 9 0 0,-6-9-31 0,-3-7 0 0,-2 1 1 15</inkml:trace>
  <inkml:trace contextRef="#ctx0" brushRef="#br0" timeOffset="135581.75">23518 15034 1683 0,'0'0'0'0,"26"-7"0"0,1 4 0 0,-4 3 23 0,0-2 2 0,5-7 0 15,0-1-1-15,-5 3-11 0,-2 0-1 0,6-6 0 0,-3-1 1 16,-2-1 20-16,-5-7 2 0,-1-2 0 0,-5 4 0 16,-3-1-21-16,0-5 1 0,-5 1 0 0,-5-1 0 15,1-2 4-15,-3 1 2 0,-1-4-2 0,-6 3 1 16,2 3-10-16,2-3 1 15,-7-2-1-15,-2 9 1 0,-5 3-3 0,-2 8 1 0,4-3-1 0,-1 8 1 0,-1 2-3 16,-2 3-1-16,0 1 1 0,6 8 0 0,-4 5 1 16,-1 2 1-16,3 2 0 15,5 10 0-15,-4 0-2 0,1-4-1 16,-1 10 1-16,2 12-1 0,2-2 4 0,0 0 0 0,-2 7 0 16,0 5 0-1,0 5-3-15,2-6 0 0,4-11-1 16,-8 11 2-16,2-6 1 15,2-2 1-15,2 6 0 0,-1 0 0 0,-4 3-4 0,1-12 1 16,5-2 0-16,4-1 0 0,0-2 6 0,2-10 0 0,3 1 0 0,7 2 1 16,-1-6-7-16,-1-1 2 0,4-4 0 0,7 2 0 15,-1-2 8-15,-4-5-1 16,1-4 1-16,-3-3 1 0,-7 0-8 0,0-9 0 0,-3-16 0 0,-11-2 1 0,-8-8 2 31,0 1 1-31,0-5-1 0</inkml:trace>
  <inkml:trace contextRef="#ctx0" brushRef="#br0" timeOffset="135868.9">23421 15196 1909 0,'0'0'0'0,"44"-3"0"0,0 6 0 0,2 3 51 0,-4-6 1 16,9-4-2-16,8 6 2 0,-3 0-35 0,-5-4-1 0,-5-2 1 0,-4 4 1 16,-4 0 19-16,-5-1 0 0,-5-1 0 0,0-2 0 15,-1 4-22 1,-9 0 1-16,-1-3-2 0,-3 6 2 0,-3-3 0 0,-2 0-1 0,-2-3 1 0,-7 3 1 0,10 3-8 15,-10-3 0-15,0 0 0 0,0 0 1 0,0 0-9 16,0 0 1-16,0 0 0 16,0 0 1-16,4 6-2 0,-8 1 1 0,4-7-1 0,-3 21 1 0,-4 0 0 15,-4 0 0-15,1 4 0 0,-3 8 0 0,1 2-1 0,1-5 2 16,2-7-2 0,-1-4 1-16,-1 6 1 0,-1-2 2 0,3-9-1 15,2-4 1-15,0 4-2 0,2-1 1 0,1-6-1 0,4-7 0 0,0 0 4 0,-9 7 0 16,9-7 0-16,0 0-1 15,0 0-1-15,-3-7-1 0,3 7 1 16</inkml:trace>
  <inkml:trace contextRef="#ctx0" brushRef="#br0" timeOffset="136096.29">24102 14943 1683 0,'0'0'0'16,"26"2"0"-16,-5 5 0 0,2 3 48 0,0 1 1 0,0-8 0 15,-5 1 0-15,-2 3-32 0,0-2 0 0,-2-1 0 16,-7-4-1-16,0 3 51 0,-7-3-1 0,9 9 0 16,-9-9 0-16,0 0-48 0,0 0 0 0,-11 7 0 0</inkml:trace>
  <inkml:trace contextRef="#ctx0" brushRef="#br0" timeOffset="136752.44">24515 15117 1557 0,'0'0'0'0,"0"0"0"0,0 0 0 0,0 0 48 0,0 0 1 0,0 0-1 0,5 20 1 0,-5-20-32 0,3 12 0 0,-3-12 0 16,7 12 0-16,2-3 22 0,0-2 0 15,0-4 0-15,5 6 1 16,-2-2-25-16,2 0 1 0,4-5 0 0,1 2 0 15,1-4 4 1,-4-2 0-16,0-2 0 0,-2 3 0 0,-2-3-10 0,2-1 2 0,-7-2-1 0,0-2 0 16,-7 9-9-16,9-14 2 0,-5 5-2 15,-3-3 1-15,-1-2 0 16,-1 0-1-16,-3-2 0 0,-1-4 0 0,-6 5-2 0,4 1 1 0,-7 3-1 16,0-1 2-16,-2 5-2 15,-2 0 1-15,1 3-1 0,-4 9 1 0,1 8-1 0,3-1 0 0,2 6 0 16,1 3 0-16,-3 9 0 15,1-2 0-15,2-2 0 16,1 9 0-16,1-1 0 0,1-4 0 0,-3 3 0 16,2 6 0-16,1-1 0 0,4-2 0 0,4-12 0 15,1 3 0-15,2-1 0 16,2-3 0-16,5-4 0 0,7-1 0 0,2-1 0 0,2-4 0 0,6-6 0 16,8 0 0-1,-2-2 0-15,2-5 1 0,8-7-1 0,-1 2 1 0,-2-2-1 0,-2-6 1 0,-3-8-1 16</inkml:trace>
  <inkml:trace contextRef="#ctx0" brushRef="#br0" timeOffset="137064.81">25712 14494 1569 0,'0'0'0'0,"0"0"0"0,0 0 0 0,0 0 42 0,0 30-1 0,2-10 1 0,-2 6 0 0,0 9-27 0,0-3 1 15,2-2 0-15,-2 23 0 0,0-4 45 0,0 0 0 16,0 11-1-16,-4 3 1 0,4-3-44 0,0-5 1 0,-2-4 0 47,-5 1 0-47,2 1 17 0,2-9 1 0,-1 7 0 0,-5-2 1 0,4-3-22 0,1-7 1 15,4-6-2-15,-7-5 2 0,4 1 2 0,3-10 1 0,0-9 0 0,-7 1 0 0,7-2-9 0,0-9 0 16,3 5 0-16,-3-5 2 0,0 0 2 0,0 0 2 0,0 0 0 16,0-9-1-16,0-1-6 0,0-3 0 0,-3-1 0 0,-6-40 1 15,-2-6 4-15,1 5 0 0,-3-4 1 0,-4 8 0 16,-6 10-8-16,-2 8 2 0,0 5 0 15,-1 5 0-15,-4 9 4 0,2 3-1 0,3 2 0 0,-3 4 2 16,1 10-6-16,3 1 0 0,-1 1-1 16,-3 8 1-16,1 3 2 0,6-2 2 0,2 7-2 15,-2 3 1-15,3 1-4 0,7-5-1 0,4 7 1 16,4 8 1-16,-1-1 2 0,8-4 1 0,3-11-1 16,2-1 2-16,5 4-6 15,2-3 1-15,1-7 0 0,3-8 1 0,3 4 2 0,3 3 1 0,4-8-1 16,5-5 1-16,-3 0-4 0,2-2 0 0,-3-7 0 15,6-1 0-15,0 3 1 0,-3 1 1 0,-1-8-1 16,-8-3 1-16,2 1-3 0,-6 2-1 0,-4 1 1 0,-6-1 0 0,-2 6-1 0,-6 1 2 16,-4-2-1-16</inkml:trace>
  <inkml:trace contextRef="#ctx0" brushRef="#br0" timeOffset="138403.76">18129 15999 1231 0,'0'0'0'0,"0"0"0"0,0 0 0 0,-26-11 19 0,17 7 1 0,2-1-1 0,7 5 1 16,-9-7-10-16,9 7 1 0,0 0 1 0,-5-10-1 16,5 10 11-16,0 0 2 15,0 0-2-15,3-7 2 0,4 5-13 0,2 0 1 0,4 2 0 0,36 2 0 16,16 3-2-16,4 2 1 0,0-7-1 0,5 4 2 16,5-1-6-16,4 2 1 0,19-3 0 0,3 0 1 15,2 1-5-15,4 1 2 0,20-2-1 0,12 3 1 0,8 0-3 16,-2-5 1-1,13 0 1-15,18 2-1 0,-4 2 0 0,-3-3 2 16,21-1-2-16,9 2 2 0,-4 0-3 16,-8-2 1-1,20 2 1-15,1 5-1 0,-9-2 1 0,-9 0 1 0,23-3-1 0,9 7 2 16,-17-6-3-16,-13 1 1 0,23-4-1 0,14 9 2 0,-20-4 2 0,-12-3 1 0,20 1 0 0,10 8 1 0,-30-3-3 16,-21-2-1-1,12-4 1-15,-5 8 0 0,-18-1 13 0,-22-6 0 0,1-3 0 0,-3 9 0 16,-17-5-9-16,-18-6 1 0,-6-2-1 0,-7 6 2 0,-11-5 21 15,-13-3 1 1,-1-2 0-16,-19 8 0 0,-4-4-19 0,-6-5 0 16,-3 2-1-16,-1 4 1 0,-5 1 22 0,-3-5 0 15,5-2 0-15,-6 6 1 0,-4 1-23 0,-3-2 0 0,0-1 0 16,-6 7 1-16,-1 0 19 0,-2-2 2 0,-1-2-1 0,-6 5 1 16,-7-3-22-16,10 9 1 15,-10-9-2-15,0 0 2 0,0 9 15 0,0-9 1 0,-10 9-1 16,-13 10 1-16,-7 0-19 0,-7-6 2 0,-9-4-2 0,-10 5 2 15,-4-6 10-15,1-6 0 0,-4-4 0 16</inkml:trace>
  <inkml:trace contextRef="#ctx0" brushRef="#br0" timeOffset="139345.14">17711 14644 1771 0,'0'0'0'0,"0"0"0"0,0 0 0 0,21 12 67 0,-8-6 0 16,6-5 0-16,36 5 1 0,7-5-50 0,6-4 0 0,6-4 0 15,9 1-1-15,9 1 13 0,5-5-1 0,11-4 0 94,5 1 1-94,15 3-16 0,5-4-1 0,13-2 1 0,20 5-1 0,1 1-9 0,-1-1-1 0,14-1 0 0,14 7 2 0,-5-4-3 0,-6-5 1 0,18 0 0 0,0 8 0 0,-8-6-5 0,-13 0-1 16,17-1 1-16,10 10 1 0,-20-8-1 0,-15-1 1 0,19 1-1 0,6 17 0 0,-8-13-18 15,-16-2 1-15,19-3 0 0,8 13 0 0,-22-9 8 0,-5-3 1 0,21 0-2 0,3 17 2 0,-12-13-18 0,-12 0 0 16,18 1 0-16,1 19 0 0,-14-17 15 0,-19-5-1 16,9 6 1-16,1 13-1 0,-19-13-6 0,-16-6 1 15,7 6-1-15,-12 6 1 16,-18-6 7-16,-12-1 2 0,5-3-1 0,-20 14 1 15,-8-10 1-15,-10-5 0 0,-7 1 0 0,-7 13 0 16,-8-8 2 0,-5-3 2-16,1 1-2 0,-6 13 1 15,3-9 4-15,-4-4 1 0,-3 1 0 0,-7 13 0 0,0-10 0 0,0 0 0 16,0-3-1 0,-5 6 1-16,-3 1 1 0,0-8 0 0,0 4 0 15,-4 8 1-15,0-5-1 0,-3-3 0 0,1-3 0 16,-9 3 2-16,7 10 8 0,-7-10 1 15,0 0 0-15,0 0 0 0,7 5-4 0,-7-5 1 0,0 0-1 0,4 13 1 0,-4-6 18 0,0-7 3 0,0 8-3 0,0-8 2 16,0 15-15-16,0-7 0 0,0-8 1 0,0 13-1 0,0-3 16 0,0 4 1 0,0-3-1 31,0 10 0-31,0 2-16 0,0-2 1 0,3 2-1 16,-3 8 1-16,0 1 7 0,0 3 0 0,0-1 1 0,0 15 0 16,0-7-11-1,0 6 1-15,0 10-1 0,-3 5 0 0,3 4 7 16,3-9 0-16,1 0 0 0,-2 2 0 15,-1 1-8 1,3 1 0-16,1 7 0 0,-1-4 0 0,-2-2 3 16,-1-10 0-16,3-4-1 0,-2 6 2 0,-2-4-6 0,0-7 0 15,1 5 0-15,1-5-1 0,-2-4 2 16,0-8 0-16,2-7 0 0,0 1 1 0,-2-5-4 16,1-7 1-16,1-3-2 0,-2-11 2 0,-2 9 1 0,2-9 1 0,0 0 0 0,0 0 0 0,-1-6-4 0,1 6 1 15,-9-12 0-15</inkml:trace>
  <inkml:trace contextRef="#ctx0" brushRef="#br0" timeOffset="139902.4">18226 14417 929 0,'0'0'0'0,"0"0"0"0,-7 33 0 0,4-8 122 0,-4 0 1 16,3 8 1-16,-1 2-1 0,1 6-108 16,1-6-1-16,-3 5 1 0,1 10 0 0,0-3 85 15,1-1-1-15,1 12 1 0,1 7 0 0,0-5-83 0,2-4 0 16,2-1 0-16,2 4 0 0,1 3 35 0,2-7 1 15,4 3 0-15,3-2 1 16,-4-3-38-16,4-9 1 0,4 0 0 0,3-4 1 0,2-1 7 0,-2-9 1 0,0 1-1 16,-5 5 1-16,2-6-13 0,0-4-1 0,-4-1 0 31,-6-1 2-31,3-4-2 0,1-5 0 0,-1-4 1 0,-11-11-1 0,5 9-4 16,-5-9 0-16,11 5 0 0,-11-5-1 0,0 0 8 0,0 0 0 0,0-9-1 15,0 2 1-15,0-2-6 16,7 1 0-16,-4-5 0 0,8-10 0 0,0-5 9 0,-3 0 0 0,3 9 0 15,1 5 1-15,2 1-9 0,2-1 0 0,-5-2 0 16,0 6 0-16,-6 3 8 0,-2-2 0 0,-3 2 0 16</inkml:trace>
  <inkml:trace contextRef="#ctx0" brushRef="#br0" timeOffset="140475.12">16716 15193 1407 0,'0'0'0'0,"-17"-7"0"0,3 14 0 15,-6-7 75-15,6 0 0 0,5-4 0 0,9 4 2 0,-5 0-59 0,5 0 0 0,0 0-1 0,12 0 1 16,2 0 30-16,4 4-1 0,3-2 0 16,32 6 0-16,4-1-30 0,3-5 0 0,12 0-1 15,-3 5 1-15,-4 0 1 0,2-3 0 0,2-3 0 0,10 3 0 0,-3-2-8 47,-7-2 0-47,1-4 0 0,3 6 0 0,-8-2-5 0,-3-5-1 0,5-1 1 0,-2 8-1 0,-7-4 0 0,-3-3-1 0,-8-2 1 16,3 3-1-16,-10 1-2 15,-1-4 0-15,-9 0 0 0,0 3 0 0,-7 4-1 0,-5-3 2 16,-8-3-1-16,-1 3 0 0,-9 3 0 0,7-5 1 0,-7 5 0 16,2-9 1-16,-2 9-2 0,0 0 1 0,0 0-1 15</inkml:trace>
  <inkml:trace contextRef="#ctx0" brushRef="#br0" timeOffset="140772.93">18163 15093 1180 0,'0'0'0'15,"0"0"0"-15,0 0 0 0,0 0 35 0,0 0 1 0,0 0-1 16,0 0 0-16,0 0-20 0,0 0 0 0,0 0-1 16,0 0 2-16,0 14 33 0,0-4 2 0,0-1-2 15,0 12 2-15,-4 4-34 0,2 1-1 0,2-5 1 16,-3 6 1-16,-1-6 8 0,4-4 0 0,-3-4 0 15,3 2 0-15,-4 0-13 0,1-7-1 16,6-1 1-16,-3 2 0 0,0 3-7 0,0-12-1 0,0 9 1 16,0-9 1-16,0 0-4 0,0 0 1 0,0 0 1 15,4-7-1-15,-4 7-1 0,0-7-1 0,0 7 0 0,3-16 1 16,4 2 0-16,-3-5-1 0,0-2 0 0,3-6 0 16,-2 5 4-16,0-1 1 15,2 2-2-15,6 3 2 0,-3 0-2 16,1 6-1-16,3-4 1 0,0 6-1 0,-2 3 11 0,1 3 0 15,6 1 0-15,-1 6 1 0,-4 4-7 0,0 0 0 0,-2 2 0 16,-1 9 0 0,-1-3 14-16,1 5 2 0,-4-1-2 0,-10 9 2 0,-1-1-14 0,-3-6 2 0,-12-2-1 0</inkml:trace>
  <inkml:trace contextRef="#ctx0" brushRef="#br0" timeOffset="142395.1">18175 14616 162 0,'0'0'0'0,"0"0"0"0,0 0 0 0,0 0 0 0,0 0 0 16,0 0 0-1,0 0 0-15,0 0 0 0,2-20 0 0,-2 20 0 0,7-14 0 0,-4 7 2 0,1 0 1 16,0-2-1-16,6 1 0 0,4-3-1 0,4 1 2 16,-2 1-1-16,12 4 0 0,7-3 23 15,-5 1-1-15,5 2 1 0,-1 5 0 0,5-3-13 0,3-4 0 0,0 0 1 16,8 3-1-16,3-3 17 0,-4-4 2 0,11 1-1 16,4 8 0-16,-1-3-16 0,-1-2-1 0,5 0 1 15,11 16 0-15,1-9-5 16,0-2 1-1,4 0-1-15,7 13 1 0,-3-8-4 0,-5-1 1 0,15 0-1 0,6 10 1 0,-8-5 6 16,2-3 0-16,16-4 0 0,2 3 1 0,-3-6-6 0,-4-5 0 0,12-4 0 16,5 14 0-1,-5-11 23-15,-3-5 0 0,11-4 1 0,1 17-1 0,-5-12-17 0,-4-6 0 0,10 1 0 0,1 13 0 16,-4-7 19-16,-9-4-1 0,11-2 1 16,5 11-1-1,-4-7-18-15,-10-2 0 0,7-1 1 0,14 10 0 16,-10-7 17-16,-10 1 1 0,3-1-1 0,12 7 2 15,-9 2-21-15,-6 2 2 0,6-8 0 16,2 8-1-16,-11-1 12 0,-6-5 1 0,14 0 0 0,-9 6 0 0,-6 3-15 0,-3-2 2 16,8-1-2-16,2 1 1 0,-8 2 20 0,-6-2-1 15,10-3 1-15,-3 5 1 0,-8 0-21 0,-10-2 2 0,8-1-1 16,8 6 1-16,-7 2 17 0,-12 1 2 0,4-3 0 0,1 6-1 0,0 5-18 16,-8-7 0-16,3 0-1 0,-4 4 1 15,-6-3 16-15,-6-1 2 0,9 0-2 16,-6 6 2-16,-8-3-20 0,-7-3 2 0,1-3-1 0,4 12 1 0,-7-9 8 0,-7-4 1 15,-2 1 0-15,-3 8 0 0,-6-3-12 0,-5-7 0 16,-1-1 0-16,-3 10 1 16,-5-7 8-16,-1-4 1 0,1 0 1 15,0 10-1-15,-5-10-11 0,0-3 1 0,5-1-1 0,-5 13 1 0,0-7 4 16,-2-6 1-16,0 1-2 0,-3 10 2 16,-2-9-8-16,-2-3 1 0,0 1-1 0,-3 11 1 0,-4-5 4 0,0-4-1 15,0-1 1-15,-7 3-1 16,0 0-5-16,7 5 1 0,-7-5-1 15,0 0 1-15,0 0 1 0,0 0 1 0,0 0 1 0,0 0-1 0,0 0-5 0,0 0 1 16,0 0 0-16,0 0 1 0,0 0 2 0,-4-5 1 0,4 5-1 16,-10-4 1-16,3 4-4 15,0 0 0-15,0-3 0 0,0 6 1 0,0-3-1 0,7 0 2 0,-7-3-1 16,7 3 1 0,0 0-3-16,0 0-1 0,-7-4 1 0,7 4 0 0,0 0 0 0,0 0 1 15,0 0 0-15,0 0 1 0,-8 7-4 0,8-7 2 0,0 0-2 0,-5 9 2 0,3 0-2 16,-1-2 1-1,3-7-1-15,-5 24 1 16,5 3-2-16,0 4 1 0,0 8-1 0,3 12 0 0,-1 0 0 0,3 4 0 0,2 1 0 0,-3 14 1 16,-1 2-2-16,3 2 0 0,2 2 0 0,-2 0 2 15,-1-10-2 1,0-2 0-16,1 6 0 0,-6 2 1 0,0-1-2 0,0-12 1 16,0-8-1-16,-6 4 1 0,3-8-2 15,-1-8 2 1,-1 2-1-16,-6-1 0 0,1-1-1 0,-1-4 1 15,1-7-1-15,-15 0 1 0,4-5-1 0,-4-7 0 0,-7-5 0 16</inkml:trace>
  <inkml:trace contextRef="#ctx0" brushRef="#br0" timeOffset="143008.65">18671 14253 1381 0,'0'0'0'0,"0"0"0"0,0 0 0 0,17 16 43 0,-17-16 0 15,6 9 1-15,-6-9 0 0,3 11-28 0,-3-11 0 16,4 7 0-16,-4 3 1 16,-2 2 18-16,-2 3 0 0,-3 0-1 0,-7 24 1 0,-2 3-20 0,-5 1-1 0,0 2 1 15,-2 8 1-15,2 2 2 0,7-4-1 0,-4 10 1 16,2 20 2-16,6-2-10 31,4 0 0-15,3-5 0-16,-1 7 0 0,4-3-4 0,4-6-1 0,1 7 1 0,-1-3 0 0,1-10-2 0,0-4 0 0,1-4 1 0,-1 5-1 0,0 1 5 0,-1-13 0 0,-1-2 0 15,-3 2 0-15,-3-11-3 0,3-4-1 0,-4-10 1 16,1 4 1-16,1-9 10 0,2-7 1 0,-2-3-2 16,-1-1 2-16,3-3-9 0,0-7 1 15,0 0 1-15,0 0-1 0,0 9 11 0,0-9 0 0,0 0 1 0,0 0-1 16,0 0-10-16,0 0 0 0,0 0 1 0,0 0-1 15,0 0 9-15,0-9 0 16,0 9 0-16</inkml:trace>
  <inkml:trace contextRef="#ctx0" brushRef="#br0" timeOffset="143363.29">18588 15990 1557 0,'0'0'0'0,"18"-6"0"0,10 5 0 0,3 4 56 0,3 1 1 16,12-6 0-16,-6 2 0 0,6 2-40 0,5-1 1 15,4-2-2-15,9-3 2 16,4 4 42-16,8 0-1 0,11-3 1 16,13-4-1-16,3 3-42 0,4 1 1 0,18-4 0 0,20-4 0 0,8 7 15 0,10 1-1 15,18-8 1 1,10-1 0-16,1 9-19 0,-3 1 0 0,24-3 1 0,13-2-1 0,-12 3-3 16,-12 0 0-16,28-3 0 0,15 0 0 15,-18 7-4-15,-11 2 0 0,25-2-1 16,17 2 2-16,-22 8 0 15,-22-2 1-15,25-7-1 16,7 1 1-16,-26 7-3 0,-19 1-1 16,16-4 1-16,-2-3 1 0,-26 6-1 0,-21-2 1 0,13-3 0 15,-15-1-1-15,-21 8-1 16,-16-4-1-16,1-7 1 0,-8 3 1 0,-23 2-1 16,-15-1 1-16,3-4-1 0,-15-2 2 0,-12 4-2 0,-11 0-1 0,-5-4 1 0,-3-2-1 31,-9 4 2-31,-2 0-1 0,-4-3 1 0,-1 1 0 0,-4 6-3 0,-7-1 1 15,-1-3 1-15</inkml:trace>
  <inkml:trace contextRef="#ctx0" brushRef="#br0" timeOffset="163741.99">16642 11560 515 0,'0'0'0'0,"0"0"0"0,-5 23 0 0,1-13 4 0,4-10 1 0,-7 11-1 0,7-11 2 0,4 11-3 0,-4-11 0 0,0 0 1 0,0 0 0 15,0 7 52-15,0-7 0 16,0 0 1-16,0 10 0 0,3 4-40 0,1 2 1 0,-4-2-2 15,0 16 2-15,2 5 26 0,-2-3 0 16,-2-4 0-16,2 5 1 0,-4-3-30 0,-3 0 2 0,0-2-1 0,4 6 1 0,-11-6 6 16,-2-2 2-16,0 1-2 31,2 15 2-31,-2-9-14 16,-5-6 2-16,-6 12-1 0,8-4 0 0,-4 2-3 0,-5-14 0 0,3-2 0 0,6-2 0 15,-6 0-3-15,2-6 0 0,0-3-1 0,4 1 2 0,-2-2 1 16,5-8 1-16,2-2 0 0,-2 1 0 15,7 0-4-15,2 0 1 0,7 0 0 0,-11-9 0 0,11 9 3 16,0 0 0 0,0-7 0-16,0 7 0 0,7-6-3 0,-7 6-1 0,7-3 1 0,0 3 1 0,6 2 6 0,1 1 2 0,0 2-1 0,4 13 1 0,-1 7-7 15,-4-1 1-15,-1 4 0 0,4 15 0 0,-6 1 4 16,-3 3 1-16,4 11-1 0,3 7 1 0,-3-3-7 16,-11-6 1-16,2-3 0 0,-1 16 1 0,-4 3 1 15,-4 2 0-15,0 8 0 16,3 1 1-16,-6 3-5 0,2 2 1 0,1 16 0 15,7 3-1-15,-7 2 2 16,2-5 0-16,2 16 0 0,6 6 1 16,-5-15-3-16,1-7-1 0,1 12 1 0,3 0-1 0,-5-17 4 15,1-11 0-15,1 7 0 16,7 0 0-16,-6-18-3 0,1-12 0 0,7-3-1 0,5-1 2 0,-3-8 1 16,-1 0 1-16,8 1-1 0,19-8 1 15,-2-2-4-15,2-9 1 0,9-8-1 0,16-6 1 0,-6-4 5 16,10-10 2-16,18-7-2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8:47.75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19884 6877 12 0,'0'0'0'0,"18"-5"0"0,0 7 0 0,-6 3 0 0,4-2 0 16,5-10 0-16,9 4 0 0,-9 1 0 0,2-1 0 15,9-5 0-15,1 7 0 0,4 2 0 0,0 1 0 16,-1-5 0-16,4 3 0 0,-3 1 0 0,2-1 0 15,3-5 0-15,6 2 0 0,0 3 0 0,3-7 1 16,12-4 0-16,-6 11 0 0,8-5-1 0,0-6 1 16,8-5-1-16,6 13 1 0,4-1 8 0,0-3 2 15,3-3-1-15,11 10 0 0,7-4-5 0,-5-5 2 16,7-1 0-16,14 13 0 0,-2-6-1 0,-2-4 2 0,10 2 0 16,15 6 0-16,-16-2-4 0,-5-8 2 0,3-2 0 15,13 15-1-15,-16-8 11 0,-9-3 0 0,8 0-1 16,4 12 2-16,-5-5-8 0,-10-5 1 0,6 2-1 15,6 10 1-15,-10-4 8 0,-13-3 1 0,3-2-1 16,4 18 1-16,-7-3-9 0,-14-8 1 0,0 2-1 16,-3 12 1-16,-12-3 3 0,-6-4 1 0,5 4 0 15,-5 0 0-15,-11 2-6 0,-5-2 0 0,-6-4 0 0,-4 5 0 16,-10-1 16-16,-5-2 0 0,-3 0-1 0,-7 0 1 16,-4 1-13-16,-7-5 1 0,0-10-1 0,-14 14 0 15,-2-5 0-15,0-2 0 0,-5-5-1 0,-16 5 2 16,-4 2-7-16,-5-9 2 0,-10 0 0 0,-8 0 0 0,-3 0-1 15,-3-7-1-15,-4-2 1 0,-16 7 1 0,-2 0-4 16,2-1 1-16,-7-3-1 0,-12 3 2 0,-8 3 6 16,1-2 1-16,-6-8-1 0,-17 3 1 0,-2 3-5 15,6 1 0-15,-11-4 0 0,-6-6 0 0,8 8 4 16,3-4 2-16,-9-7-2 0,-7 9 1 0,1-2-5 16,14-1 0-16,-1-6 0 0,-14 6 0 0,17 2-5 0,12 0 2 15,-8-3-1-15,-11 8 1 0,19-1-3 16,11-1 1-16,-12-9 1 0,2 17-1 0,16-10 2 0,7-2 0 15,0 2 0-15,2 13 0 0,8-8-1 0,15-3 0 16,3-1 0-16,0 17 0 0,13-9-3 0,8-2 1 16,2 0 1-16,6 10-1 0,6-6-1 0,13-4 1 15,1 0-1-15,10 10 2 0,4-4-3 0,8-8 0 16,2-5 0-16,3 7 1 0,10 3-1 0,1-3 0 0,5-3 0 16,15 3 1-16,13 3-1 0,6-6 1 0,-3-1-1 15,10 4 1-15,5 0-1 0,-1-7 1 0,13-3-1 16,16 11 1-16,2-2 2 0,2-6 0 0,6-4-1 15,11 13 2-15,6-4-2 0,4-3 0 0,13-2 0 16,6 14 1-16,1-7 1 0,-9-4 0 0,20 1 1 16,1 13-1-16,-10-6 0 0,-9-2-1 0,14 1 1 15,9 13-1-15,-12-7 9 0,-16-6 2 0,5 4-2 16,5 2 2-16,-8 5-7 0,-18-2 1 0,5-4 0 0,7 2 0 16,-12 2 8-16,-9-5-1 0,2 0 1 0,7 2 1 15,-9 2-8-15,-9-1 0 0,-1 1 0 0,-4 3 1 0,3-3 10 16,-17-1 0-16,3-6 1 0,-8 6-1 15,-8-3-10-15,-6-2 1 0,1-3 0 0,-5 5 1 0,-2-1 7 16,-9-6 0-16,-1-2 0 0,-13 11 0 0,-1-6-9 16,-6 1 0-16,-9-8 0 0,-5 8 1 0,-7-4 4 15,0 0 1-15,0 0-2 0,0 0 2 0,-12-4-7 16,1 4 0-16,-6 0 0 0,-29-3 0 0,-9-1 0 16,0-3 1-16,-1-2-1 0,-6 2 1 0,-1 4-4 15,-4-1 0-15,-13-3 0 0,-10-3 1 0,0 6 1 0,-3 4 1 16,-13-7 0-16,-7 0 0 0,-3 3-4 0,-6-1 1 15,-17-2-1-15,-4 4 2 0,3 4-4 0,6 1 2 16,-14-4-1-16,-18 1 1 0,13 6-2 0,14 0 1 16,-4 0-1-16,-20 3 0 0,14-1 0 0,11-4 0 15,-7 1-1-15,-6 6 2 0,15 1-2 0,12-4 0 0,-11-4 0 16,-3 10 1-16,18-3-2 0,16-3 0 0,-11-3 0 16,2 10 1-16,15-7-1 0,11-7 0 0,-1 0 1 15,10 7 0-15,8-4-2 0,13-3 1 0,-1-3-1 16,7 8 1-16,9-5-1 0,8-3 1 0,4-3-1 15,4 6 1-15,5 0-1 0,8-7 0 0,4 0 0 16,2 7 1-16,7 0-1 0,0 0 0 0,4-10 0 16,-4 10 2-16,14-7-2 0,0 3 0 0,0 1 0 15,25-8 0-15,5 4 0 0,4-2 0 0,5 2 0 0,5 0 0 16,7 7 0-16,6-3 0 0,12-8 0 0,5 4 0 16,2 4 0-16,3-1 0 0,18-8 0 0,4 1 0 15,12 6 0-15,0 0 0 0,16-4 0 0,16 3 0 16,3 3 0-16,-7-1 0 0,18-6 0 0,5 6 0 0,-7 4 0 15,-12 0 0-15,17-3 0 0,8 6 0 0,-18 1 0 16,-23-1 0-16,5 1 0 0,5 3 0 0,-21 2 0 16,-10-2 0-16,5-5 0 0,-9 3 0 0,-14 7 0 15,-14-5 0-15,4-2 0 0,1-1 0 0,-10 7 0 16,-9-4 0-16,1-7 0 0,1 7 0 0,-9 0 0 16,-1-2 0-16,5-2 0 0,-3 3 0 0,-4 3 0 0,-8-2 1 15,2-4-1-15,1 8 1 0,-2-4-1 0,-10 0 1 16,-1-7-1-16,-8 10 1 0,-6-1 1 0,-10-5 1 15,-2-4-1-15,-8 8 0 0,-7-6-1 0,-7-2 1 16,9-3-1-16,-9 3 2 0,0 0 0 0,-9 3 2 16,2-3-2-16,-6 2 1 0,-6 1-1 0,-4-1 0 15,-2-4 0-15,-15 2 1 0,-6-5-1 0,4-2 2 0,1-2-1 16,-5 6 1-16,2-1-3 0,0 1 1 0,-2-8 1 16,-9 4-1-16,-6 0-2 0,-1-5 0 0,-5-4 0 15</inkml:trace>
  <inkml:trace contextRef="#ctx0" brushRef="#br0" timeOffset="582.91">18193 4360 175 0,'0'0'0'15,"-16"-18"0"-15,0 11 0 0,2 4 85 0,3-3 0 16,-3-8 0-16,4 7 2 0,3 4-70 0,7 3 1 16,-11-9 0-16,11 9 0 0,-9 0-5 0,9 0 2 0,-3 7-2 15,-1-2 2-15,-1 9-8 0,0 2 2 0,1-5 0 16,-7 22 0-16,1-7-5 0,-1 3-1 0,4 2 1 15,-2 17-1-15,1-1-1 0,0-1 0 0,5 0 1 16,-6 15 0-16,6-6-3 0,3-6 0 0,0 7 0 16,3 20 0-16,1 7 0 0,4-8 0 0,3 1 0 15,1 24 0-15,4-1-1 0,-2-10 0 0,6 6 0 16,1 27 0-16,4-6-1 0,-1-10 1 0,1-1 0 16,2 8 1-16,-6-20-2 0,-7-10 1 0,-2-3-1 0,-1 0 0 15,-4-19 0-15,-4-13 1 0,1-6 0 0,-4 4 0 16,2-2 0-16,-1-11 1 0,-1 2-1 0,2 2 1 15,0-10-2-15,1-6 2 0,8-7-1 0,-4 0 1 16,7-4 1-16,0-6 1 0,0-8-1 0,2 1 0 0,5-1 0 16,4 1 0-16,3-9 0 0,9-1 0 0,4-8 11 15,-2-5 0-15,0-8-1 0</inkml:trace>
  <inkml:trace contextRef="#ctx0" brushRef="#br0" timeOffset="1435.43">17942 4437 640 0,'0'0'0'0,"-12"-28"0"15,0 14 0-15,5-6 15 0,7-2-1 0,5-8 1 16,4 5 1-16,8 0-7 0,11-3 0 0,6-5 0 15,8 8 0-15,8-8 16 0,4 1 2 0,15-8-1 16,4 13 1-16,9 4-15 0,1-3 2 0,7 0-2 16,14 12 2-16,6 5 6 0,1-4 0 0,18-1 0 15,12 4 2-15,3-1-12 0,5-5 1 0,15 1 0 16,12 1 0-16,-10 1-2 0,-2-4 0 0,12-6 0 16,13 2 1-16,-9 0-4 0,-7-1 1 0,12-7-2 15,12 18 2-15,-4-3-5 0,-15-4 2 0,14-8-1 0,7 33 1 16,-17-19-2-16,-14 1 0 0,17 2 0 0,11 29 2 15,-30-20-4-15,-13-4 1 0,13 4 0 0,0 28 0 16,-22-17-1-16,-13-4 1 0,6 3 0 0,-1 10 0 0,-26-1-1 16,-10-3 0-16,8-5 0 0,-15 13 0 0,-13-6 0 15,-6-4 0-15,3-2 0 0,-4 9 0 16,-10-1 0-16,-5-5 0 0,-3 0 0 0,1 14 0 0,-4-6 0 16,-8-7 0-16,5-2 0 0,0 18 0 0,-5-8-1 15,-6-8 1-15,-3 2 0 0,-5 14 0 0,-2-4-1 16,-3-11 1-16,-2 3 0 0,-4 1 0 0,-3 3-1 15,-2-6 0-15,0-6 0 0,0 2 0 0,-5 4-1 16,-2-7 1-16,0-1 0 0,2 8 1 0,-2 1 0 0,0-1 0 16,2-8 0-16,5 15 0 0,-3 1 0 0,-1-6 0 15,4 4 0-15,6 25 0 0,-6-1 0 0,0-4 1 16,5 3-1-16,3 17 1 0,-3 1-1 0,0 0 2 16,4 14-2-16,-2 14 1 0,-3-1 0 0,-2-6 1 15,3 7-1-15,-12 16 1 0,0-1 0 0,-1-3-1 0,-1-1 0 16,-5 14 1-16,-2-6 0 0,1-10 1 0,-1-1-1 15,-5 13 1-15,1 0-2 0,6-17 2 0,-3-11-1 16,-4 13 0-16,3-9 0 0,1-15 2 0,3-3-2 16,-11 4 1-16,6-14 0 0,1-13-1 0,-1-2 0 15,-7 13 0-15,-2-4-1 0,-4-13 2 0,-8-3-1 16,1-8 0-16,-7 1-1 0,-1-8 1 0,-4-15 0 16,-9 1 0-16,-4-4 0 0,-3-7 0 0,-7-9 1 15,-14-1-1-15,-5 1-1 0,-8-5 1 0,-6-14-1 0,-20 0 2 16,-5-2 0-16,-9-7 0 0,-16-4 1 0,-19 13-1 15,3-5-1-15,4 3 2 0,-18 0-2 0,-11 3 1 16,12 8 2-16,11 0-1 0,4-6 1 0,-5 9 0 16,12 6-1-16,16 3-1 0,-4-4 0 0,10 1 2 15,11 10 0-15,17-4 1 0,-5 1 0 0,8-1 0 0,18 8-2 16,10-4 0-16,2-4 1 0,2 4-1 0,10 7 3 16,9-3 0-16,-1-4-1 0,-3 3 2 0,13 4-3 15,6-3-1-15,4-4 1 0,3 3 0 0,1 6 12 16,8-7 1-16,5-2 0 0,1 3 0 0,4 4-8 15,1 0 0-15,4-7 0 0,-7 9 1 0,7 2 8 0,-3-4 1 16,3-7-1-16,-7 17 1 0,3 3-10 16,-5-1 1-16,-1-3-1 0</inkml:trace>
  <inkml:trace contextRef="#ctx0" brushRef="#br0" timeOffset="3182.07">5032 9380 929 0,'22'-1'0'0,"32"-5"0"0,11 15 0 0,4-9 3 16,2-7 0-16,5 0 1 0,7 11-1 0,3-4-1 16,0-4 2-16,-3 2-2 0,11 11 1 0,-8 2 15 0,-3-4 1 15,16 0-1-15,5 19 1 0,-7-8-8 0,-3 3-1 16,17 3 0-16,2 5 1 0,-9 1 13 0,3-4 0 16,11-1 1-16,13 1 0 0,-6 2-13 0,-1-7 0 15,20-1 1-15,10 4-1 0,-3 1 0 0,-13-11 1 16,7 0-1-16,5 2 0 0,-2-2-5 0,-11-7 1 0,6 0 0 15,-5 11 0-15,-18-11 2 0,-13 0 0 0,8-6 0 16,-9 13 1-16,-18-8-4 0,-14-6 0 16,-3-2-1-16,-6 16 2 0,-14-7-2 0,-5-7 1 0,2-3-2 15,-10 13 2-15,-6-6-3 0,-5-1 1 0,-3-3-1 16,-4 11 1-16,-4-8-1 0,-1-3 2 0,-4-3 0 16,-4 10-1-16,-7-7-1 0,11 3 0 0,-11-3-1 15,0 0 2-15,0 0 2 0,7-3-1 0,-7 3 1 16,3-7 1-16,4-4-4 0,-3 1 1 0,-1-4-1 15,6-9 2-15,2-9 4 0,-1-1 1 0,1 4-1 0,3 1 2 16,-3 4-6-16,-4 1 1 0,0-11 0 0,5 1 1 16,-5 1 11-16,-3-3 1 0,3-9-1 0,3 9 1 15,-6-4-10-15,-4 2 2 0,0-7-1 0,7 9 0 0,-4 0 9 16,1 1 2-16,-4-15-2 0,7 2 1 0,-7-10-11 16,-4-1 1-16,1-1 1 0,6 9-1 0,-3 6 9 15,-3-3 1-15,3-13 1 0,7 2-1 0,-4-7-10 16,1 2 0-16,3 1 1 0,4 9-1 0,-3 4 14 15,0 1-1-15,2-3 1 0,8-5 0 0,-8 0-13 16,1 0 0-16,3-4 1 0,2 14-1 0,-2-2 9 16,0 10 2-16,0-10-1 0,0-1 1 0,-3 5-12 15,-2-3 0-15,3-12 0 0,0 12 2 0,-1 1 5 0,0 4 0 16,3 5 0-16,-4 4 0 0,1 8-8 0,-1-3 0 16,3-6 0-16,1 6 0 0,-7 0 7 0,0 4 1 15,0-6 0-15,0 3 0 0,-7-3-8 0,4 4 0 16,-1 0 0-16,1 8 0 0,-4-1 7 0,0-4 0 15,0 0-1-15,3 5 2 0,-3 2-9 0,0 2 2 0,0-3-1 16,4 3 0-16,-8 0 3 0,1 0 2 0,3-1-1 16,-4 5 1-16,1 1-7 0,-4 2 1 0,0-7 0 15,-8-2 0-15,1 2 2 0,-5 4 0 0,1 1 0 16,-6-4 1-16,-5 3-6 0,3-1 2 0,-6-4-1 16,-3 6 1-16,-2 2 1 0,0 0 1 0,-2-7 0 15,-3 12 0-15,-2-2-4 0,-1 1 0 0,-4-4 1 16,-13 10 0-16,-6 1 0 0,-3-4-1 0,-8 0 1 0,-15 7 0 15,-3-5-3-15,2 1 1 0,-13 1-1 16,-15 3 2-16,-6 3-2 0,-1 1 2 0,-3-2 0 0,-22 3-1 16,7 5-1-16,8-1 0 0,-11-3-1 0,-4 6 2 15,6 2-2-15,14-3 1 0,-17-10-1 0,-3 8 0 16,10 4 0-16,13-6 0 0,-13-7-1 0,-3 7 2 0,9-2-3 16,15-5 1-16,-1-5-1 0,-6 12 1 0,13-5-1 15,21-9 1-15,4-4-1 0,-4 15 1 0,14-8-2 16,14-6 1-16,0-1 0 0,0 8 0 0,15-4-1 15,8-7 1-15,5-2 1 0,-5 9-1 0,9-4-1 16,6-3 0-16,2-3 0 0,-1 10 0 0,-1-4 0 16,6-4 0-16,2-5 0 0,9 6 0 0,-4 4 0 0,4-4 0 15,0-4 0-15,7 1 0 0,-5 4 0 0,1-1 0 16,4-3 0-16,0 3 0 0,0 0-1 0,0 0 1 16,-4 0 0-16,8-4 0 0,3 11-2 0,-11-11 2 15,4 3 0-15,2-5 0 0,-4 6-1 0,0 0 0 16,2 2 0-16,4-2 1 0,3 7-1 0,-7-7 0 0,7 7 0 15,0 0 1-15,-8-4-1 0,8 4 1 0,0 0-2 16,0 0 2-16,0 0-1 0,0 0 1 0,0 0-1 16,0 0 1-16,0 14-1 0,0-1 0 0,0 6 0 15,0 39 1-15,0-3-1 0,0 1 1 0,4 6-1 16,3 15 1-16,0 2-1 0,-3 0 1 0,3 0-2 16,5 16 2-16,-1 8-1 0,-1-10 1 0,-3-4-1 15,7 29 1-15,-7-5-1 0,0-8 0 0,-3-1 0 16,7 14 1-16,-11-4-1 0,0-11 0 0,0-5-1 15,8 9 2-15,-6-6-1 0,0-8 0 0,9-3 0 16,3 13 1-16,3-9-1 0,4-12 0 0,16 13 0 0</inkml:trace>
  <inkml:trace contextRef="#ctx0" brushRef="#br0" timeOffset="33185.05">5948 10149 12 0,'0'0'0'0,"0"0"0"0,-30 12 0 0,16-1 0 0,0-7 0 16,0-4 0-16,-1 7 0 0,8 0 0 15,0-4 0-15,7-3 0 0,-10 9 0 0,10-9 0 0,1 7 0 16,-1-7 0-16,9 7 0 0,-5 2 0 0,6-4 0 15,1-1 0-15,21 6 0 0,1-3 0 0,10 0 0 16,11-7 0-16,-1 4 0 0,5-1 0 0,4-6 0 16,3-1 0-16,11 4 0 0,7 0 45 0,2-3 1 15,3-4-1-15,9 0 1 0,-3 3-31 0,3 1 2 16,7-3 0-16,16 5 0 0,-2-1 0 0,-4-5 0 0,6 2-1 16,9 1 2-16,-5 2-9 0,-10-1 1 0,3-3 0 15,8 1 1-15,0 2 41 0,-9-4 2 0,-1-4 0 16,5 4 0-16,-5 2-37 0,-11-2 1 0,0-4-1 15,2-1 0-15,-16 5 40 0,-7 0 0 0,7-6 0 16,-1 1 0-16,-16 5-40 0,-10 0 1 0,3-4-1 16,2 1 1-16,-13 6 22 0,-9-1 2 0,-2-2-2 15,-5 4 2-15,-11-1-27 0,-2 4 1 0,-4-7 0 16,-8 5 1-16,-9 4 19 0,-5-2 1 0,0 0-1 0,0 0 1 16,0 0-23-16,0 0 2 0,-9 4-2 0,-5-1 2 15,-14 4 14-15,-6-3 2 0,-1-1-1 0,-23 2 1 16,-7 2-19-16,-2 2 2 0,-6-2-2 0,-10 0 2 15,0 6 6-15,-3-1 0 0,-7-3 1 0,-13 1-1 0,-2 3-10 16,1-3 1-16,-19 1-1 0,-15 1 0 0,-3 2 6 16,6-5 1-16,-8 0 0 0,-13 10 0 0,4-3-8 15,6-4 0-15,-13-1 0 0,-4 6 0 0,13-1 4 16,8-2 0-16,-10 0 0 0,-11 7 0 0,7-3-6 16,13-2 1-16,-2 5 0 0,-7 2 0 0,17 0 4 15,9-6 1-15,-8-1-1 0,3-2 2 0,19 4-7 0,11-2 1 16,-11-4-1-16,13 2 1 0,12 4 0 0,14-3 1 15,9 1 0-15,2-5 0 0,7 5-4 0,8-2 0 16,10-5 1-16,8 3 0 0,2-2 1 0,12-6-1 16,4-4 1-16,14 0 0 0,0 0-2 0,-7 3-1 15,7-3 1-15,14-7 0 0,0 4 0 0,1-1 1 0,0 1 0 16,38-6 0-16,6-1-3 0,2-5 1 0,6 3-1 16,9 3 2-16,7-3-1 0,4 1 1 0,8-3-1 15,9 0 2-15,3-2-3 0,1 6 0 0,12-8 1 16,12-1-1-16,9 7 2 0,-5-8 0 0,9-3 1 15,17 4 0-15,-3 2-3 0,-7-3 1 0,13 1-1 16,12 12 2-16,-19-9 3 0,-8-5 0 0,20 0 0 16,11 10 1-16,-11-3-4 0,-15-5 0 0,13-2 0 15,-4 3 1-15,-7 4 3 0,-16-2 0 0,17-5 0 16,1 3 0-16,-16 4-4 0,-16 4 0 0,-2-6 1 0,-1-3 0 16,-13 6 4-16,-18 4 1 0,1-1 0 0,-4-2 0 15,-14 5-5-15,-11 0 1 0,7-2-1 0,-10 2 1 16,-9 3 5-16,-16 1 0 0,-2-1-1 0,-5 2 2 15,-9 6-6-15,-7-1 0 0,-3-3-1 0,-11 0 1 16,0 15 4-16,-7-5 0 0,-7 4 0 0,-7 4 1 0,-9-2-7 16,-6-2 2-16,-4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5:52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7357 1278 0,'0'0'0,"9"0"0,10 9 15,56 0 1,57 10-16,47-10 16,18-9-1,-9-18 1,-28-1-16,-28-9 16,-10 9 15,-18 0-31,-20 10 0,-27 18 15,-1 1-15,-37-1 16</inkml:trace>
  <inkml:trace contextRef="#ctx0" brushRef="#br0" timeOffset="8832.56">7545 3342 0,'0'0'0,"0"0"16,-10-19-16,1 10 15,0-1 1,-1 1-16,-9-1 31,0 20-31,-9 27 0,-19 66 16,-9 48 15,9 46-31,9 18 0,10-8 16,0-1-1,9 1-15,-9-20 16,9-37 0,0-28-16,0-18 15,0-20 1,1-18 0,8-19-16,1-38 15</inkml:trace>
  <inkml:trace contextRef="#ctx0" brushRef="#br0" timeOffset="9380.51">7592 3379 0,'0'0'0,"9"-9"0,10-10 15,19-9 1,18-10-1,19 10-15,10 19 16,-10-1 0,1 20-1,-11-1-15,-18 10 16,-9 9-16,-10 19 16,-18 19-1,-29 28 1,-38 9-16,-37 19 15,-47-10 1,-141 85-16</inkml:trace>
  <inkml:trace contextRef="#ctx0" brushRef="#br0" timeOffset="10494.76">8655 3905 0,'0'0'0,"-10"0"16,-27 9-1,-29 10-15,-28 28 16,0 18 31,9 10-47,29 0 0,27-9 0,11 0 0,18-19 31,18-10-31,20 1 16,28-19-16,19-19 15,9-19 1,0-9-16,-10-19 31,-27 9-31,-20-18 0,-18-10 16,-28-9-1,-38-19-15,-10 19 16,10 38 0,19 9-1,0 18-15,9 1 16,10 9 0,9 0-16,0 0 15,19 9 1,37-9-1,47-9-15,20-19 16,-10-10-16,-19 10 16,-19 0-1,-19 0 1,-9 9-16,-9 0 16,0 10-1,-19-1 1,-1 20-16,11 9 15,-1 65 1,9 57-16,1 37 16,-19 28-1,0 1-15,-19-19 16,0-48 0,-19-37-16,0-18 31,0-29-31,0-18 0,10-20 15,0-18 1,-1 0 0,-9-28-16,1-65 15,8-86 1,10-65-16,28-9 16,10 47-1,-10 37 1,10 47-16,-1 37 15,1 29-15,0 28 16,-1 9 0,1 10-16,0 18 15,-10 10 1,-9 9 0,-10 19-1,-28 19-15,-37 18 16,-57 19-16,-47-9 15,-132 47 1</inkml:trace>
  <inkml:trace contextRef="#ctx0" brushRef="#br0" timeOffset="10952.66">10057 3867 0,'0'0'0,"0"0"16,0 9-16,0 20 15,9 46-15,0 9 16,20 10-1,-1-10 1,9 1-16,1-38 16,-10-10-1,10-18 1,-10-10-16,10-9 0,9-9 16,0-19-1,-10 0 1,1 0-1,-10 9-15,-9 9 16,9 1-16,1 9 16,18 19-1,18 18-15,1 10 32,-9 0-32,-29-19 0</inkml:trace>
  <inkml:trace contextRef="#ctx0" brushRef="#br0" timeOffset="11250.3">11073 3210 0,'0'0'0,"0"0"16,0 19 0,9 66-16,10 74 15,9 38 17,-9-9-32,0-19 0,-1-29 15,1-18-15,-9-28 16,-1-47-1,0-19 1,-9-18-16</inkml:trace>
  <inkml:trace contextRef="#ctx0" brushRef="#br0" timeOffset="11447.57">33829 2619 0,'0'0'0</inkml:trace>
  <inkml:trace contextRef="#ctx0" brushRef="#br0" timeOffset="14113.59">33801 3642 0,'0'0'0,"0"0"15,0 0 1,0 0-16,0-19 16,-19-103-1,10 28-15,18 122 16,-9 10-1,0-19-15,0-29 16,-9-8 0,9 8-16,0 1 15,0 9 1,0 0 0,0-19-16,0-9 15,-10 9 1,10 19-16,0-9 15,0-1 1,0 1-16,-9 0 16,9-10-1,-10 0 1,10-9-16,-9 9 31,9 0-31,0 10 0,0 9 16,0-9-16,0-1 15,0 10 1,0 0 0,0 10-16,0-10 15,0 0 17,0 0-32,0 0 0,0 0 15,0 9-15,0-9 16,0 0-1,0 0 1,0-37 0,-9-1-1,9 47-15,0 10 0,0 0 32,0-10-32,0-9 15,0 28-15,0-9 16,0-9-1,0-10-15,0 0 16,0 9 0,0 19-16,0-9 31,0-19-31,0 9 0,0 1 16,0-10-1,0 9 1,0 0-1,0-9-15,0 10 16,0-10 0,0 9-16,0 1 15,0-10-15,0 0 16,0 0 0,0 0-16,0 9 15,0-9 1,0 0-1,0 0-15,0 0 16,0 0 0,0 9-16,0-9 15,0 0 1,0 0-16,0 0 31,0 0-31,9 19 16,-9 0-1,0-10-15,0-9 16,0 0-16,0 10 16,0-1-1,0 0 1,0-9-16,0 0 16,9 10-16,-9-1 15,0 1 1,10 8-1,-10-8-15,0-10 16,0 9 0,0-9-1,0 0-15,9-9 16,1 9-16,-10 9 16,0 0-1,0 1 1,0-1-16,0 1 15,0-10 1,0 0-16,0 9 16,0-9-1,0 9 1,0-9-16,0 0 16,0 0-1,0 0 1,0 0-16,0 10 15,0-10-15,0 0 16,0 0 0,0 19-16,-10-10 15,10-9 1,0 0 0,0 0-16,0 0 15,0 0 1,0 0-16,0 0 15,0 0 1,0 0-16,0 0 16,0 0-1,0 0 1,0 0-16,10 19 16,-10-1-1,0-18 1,0 0-16,0-9 15,0 0-15,0 9 16,0 18 0,0-8-16,0 9 15,0-1 1,0-18 0,-10-9-16,10 9 15,0 0-15,0 0 16,0 0-1,0 0 1,0 0-16,0 0 16,10 19-1,-10-1 1,0 1-16,0-9 16,0-10-1,0-10-15,0 1 16,0 9-1,0-10-15,0 1 16,0 9 0,0 9-16,9 20 15,-9-20 1,0-9-16,0 0 16,0 0-1,0 0 1,0 0-16,0 0 15,0 0 1,0-9 0,0 9-16,0 18 15,0 1-15,0-19 32,0 19-32,0 0 0,0-19 15,0 0 1,0 0-1,0 0-15,0 0 16,0-19 0,0-9-1,0 37-15,0 1 16,0-10 0,0 0-16,0 0 15,0 0-15,0 0 16,0 0-1,0 0-15,0 0 16,0 0 0,0 0-1,0 0 1,0 0-16,0 0 16,0 0-16,0 9 15,0 0 1,0-9-16,0 0 15,-9-37 1,-1-1 0,10 38-16,0 0 15,0 0-15,0 0 32,0-9-32,0 18 0,0-9 15,-9-9 1,-1-19-1,1-10-15,0-37 16,-1-56 0,10 37-1,0 10 1,-9 8-16,9 20 16,0-66-1,-10 28-15,10 57 16,0-76-16,-9 10 15</inkml:trace>
  <inkml:trace contextRef="#ctx0" brushRef="#br0" timeOffset="14211.51">33726 1653 0,'0'0'0,"0"-56"0,0-10 0,-10-225 0,1-141 16,9 95-1,-10 55-15</inkml:trace>
  <inkml:trace contextRef="#ctx0" brushRef="#br0" timeOffset="14292.08">33566 217 0,'0'-75'0,"-10"-75"0,10 150 0,10-141 0,18-37 15,47-188-15</inkml:trace>
  <inkml:trace contextRef="#ctx0" brushRef="#br0" timeOffset="17115.87">12004 4102 0,'0'0'0,"0"-28"0,-19-10 31,0-9-31,0 19 0,1 0 16,-1 9-16,-19 10 15,-9 18 1,-9 29-16,-10 8 15,19 11 17,19-20-32,18 1 0,1-1 0,9-18 31,9 0-31,1 0 0,18-19 16,0 0-1,0 0 1,10 0-16,-10-10 0,0 1 15,1 18 1,8 1 0,1-1-16,9 19 15,-10-9-15,1 9 16,0-9 0,-1 0-16,-8-1 15,8-8 1,10-10-16,-28 0 15</inkml:trace>
  <inkml:trace contextRef="#ctx0" brushRef="#br0" timeOffset="17509.34">12286 2976 0,'0'0'0,"0"0"31,0 9-31,9 10 0,1 56 15,9 47-15,-10 47 16,10 18 0,-10 1-1,1-10-15,9-27 16,-10-30-16,0-17 16,1-20-1,-10-28 1,0-18-16,0-10 0,0-19 15</inkml:trace>
  <inkml:trace contextRef="#ctx0" brushRef="#br0" timeOffset="17867.32">12136 3698 0,'0'0'0,"9"0"0,0-9 16,20-10 0,27 0-16,38 1 15,28-1 17,1 9-32,8 1 0,-18 18 15,-28 10-15,-19 0 16,-19-10-1,-10 1-15,-8 18 16,-10 19 0,-1 9-16,1 38 15,-9 18-15,-1 1 16,0-19 0,1 0-16,-1-10 15,1-9-15,-10-47 16</inkml:trace>
  <inkml:trace contextRef="#ctx0" brushRef="#br0" timeOffset="18040.48">13095 3267 0,'0'0'0,"0"0"15,0 0 1,10 9-16,8 10 16,48 56-1,-19-28-15</inkml:trace>
  <inkml:trace contextRef="#ctx0" brushRef="#br0" timeOffset="18685.4">13707 4317 0,'0'0'0,"0"0"0,0 10 15,0-1-15,0 1 16,0-1 0,9 0-16,-9-9 15,0 0 1,9 0-16,1-9 15,9-10 1,9-37-16,0-29 16,10-8-16,-1 8 15,-8 20 1,-1 18 0,-9 9-16,-1 10 15,11 19-15,-1-1 16,0 20-1,0-1-15,10 10 16,-10-1-16,-9 11 31,0-11-31,0 1 16,-10 0-16,0-10 16,-9-9-1,10 0-15,-1 0 16,10-18-16,9-11 31,0-8-31,10 9 0,-10 0 16,10 18-16,0 1 15,9 18 1,0 10-16,9 18 16,-9 20 15,-9 18-31,-10 9 0,-9 1 15,-19 9 1,-10-19-16,1-10 0,0-8 16,9-11-1,9 1 1,0-18-16</inkml:trace>
  <inkml:trace contextRef="#ctx0" brushRef="#br0" timeOffset="19467.73">16077 4242 0,'0'0'0,"0"0"0,10 0 0,8-18 16,58-1-16,55-19 15,39 10 1,37 0-16,19 19 16,-10-1-1,-28 1-15,-19 0 16,-18 9 0,-48 0-16,-37 0 15,-19-10 1,-9 1-16,-19-1 15,0 1-15,-19 0 16,0-1 0,0 1-16,0-1 15,0 10 1,0 0-16,0 10 16,-10 9-16,1 9 31,-1 19-31,1 0 0,-1-1 15,1-8 1,0-10-16,9-9 16,0-10-1,0-9-15,0 0 16,0-9-16,-10-38 16,1-37-1,18-1-15,1 10 16,-1 19-1,10 18-15,-10 19 16,1 10-16,9 0 31,-1 18-31,1 29 0,0 18 16,-28 28 0,-29 29-1,10-57-15</inkml:trace>
  <inkml:trace contextRef="#ctx0" brushRef="#br0" timeOffset="20360.05">18909 5303 0,'0'0'0,"0"0"15,0 0-15,0 0 16,0 0 0,9-19-1,1 0-15,-1-18 0,19-29 31,19-28-31,19-28 16,0-19-16,9-18 16,-18-10-1,-1 0-15,-18-9 16,-19 18-16,-1 29 31,-18 28-31,0 28 0,0 28 16,-9 19-16,0 18 15,9 1 17,0 9-32,-19 19 0,-19 37 15,-9 47-15,10 28 32,18 1-32,9-1 0,20-9 15,9-19-15,9-18 31,0-10-31,19-19 0,0-18 16,0-20 0,10 1-16,8-19 15,1-19 1,0-9-16,9-37 16,1-20-1,-1-18-15,-19-28 16,-9 9-16,-28 0 15,0 9 17,-19 19-32,0 29 0,0 27 15,0 10-15,0 9 16,0 10 0,0 18-16,-19 10 15,0 47-15,-9 37 31,19 19-31,-1 9 0,20 0 16,18-9 0,10-9-16,-1-19 15,1-19 1,-1-19-16,1-18 16,-10-1-16,1-9 15,-11-18 1</inkml:trace>
  <inkml:trace contextRef="#ctx0" brushRef="#br0" timeOffset="20607.97">21167 4815 0,'0'0'0,"0"0"0,0 9 16,-19 0 0,-9 29-1,-38 37-15,-38 38 16,-18 9-1,56-66-15</inkml:trace>
  <inkml:trace contextRef="#ctx0" brushRef="#br0" timeOffset="21310.3">22079 4261 0,'0'0'15,"0"0"-15,0 10 16,-19 27-16,1 10 16,-20 19-16,0 9 15,-18 0 17,-1-10-32,1-8 0,9-20 15,0-18 1,9-19-16,1 0 15,-1-19-15,0 1 16,1-20 0,-1-28-16,10-28 15,9-9-15,10 9 16,-1 1 0,20 27-16,-1 19 15,19 0 1,10 10-16,18 8 15,29 1 1,37 10 0,29 18-16,28 9 0,28 0 15,18 1 1,-8 8 0,-10-8-16,-19-10 15,-38 0 1,-27 0-16,-20 0 0,-37-10 31,-19 10-31,-19 0 0,-9 0 16,-19 0-1,0 10 1,0-10-16</inkml:trace>
  <inkml:trace contextRef="#ctx0" brushRef="#br0" timeOffset="30340.53">7535 6372 0,'0'0'0,"0"0"16,0 0 0,0-9-16,-18-10 15,-11 0-15,-18 1 16,-28 8-1,-28 10-15,-10 10 16,9 18 0,19 0-16,10 0 15,9 0-15,29 10 16,9-20 0,18 11-16,1-11 15,18 1 1,19 9-1,29 0-15,18 10 16,29-1-16,-1-8 16,0 8-1,1 10 1,-19 0-16,-10 0 0,-19 9 16,-18-9-1,-10 0 1,-18 9-16,-20 1 15,-46 8-15,-57 1 16,-47-10 0,-19-18-16,0-29 15,10-18-15,19-1 16,37-8 0,37-1-1,29 0-15,29 10 16</inkml:trace>
  <inkml:trace contextRef="#ctx0" brushRef="#br0" timeOffset="30752.62">8909 6804 0,'0'0'0,"-28"-19"0,-19 0 16,-38-9 0,-9 19-16,0-1 15,9 20 1,19 18-1,10 9-15,18 1 16,10-10-16,19-9 16,-1 0-16,20-1 31,8-8-31,20-10 0,18 0 16,10-10-1,19 1-15,9 0 16,9 9-16,1 9 31,-1 0-31,-46-9 0</inkml:trace>
  <inkml:trace contextRef="#ctx0" brushRef="#br0" timeOffset="31291.87">9530 7095 0,'0'0'0,"0"0"0,0 0 16,0-19-1,0-19-15,9-18 16,1-19-16,18-19 16,19 0-1,19 10 1,-1 9-16,1 19 0,10 27 31,8 11-31,-8 27 0,-1 19 16,-9 10-1,-19 9 1,-19 0-16,-9-1 16,-19-8-16,0-1 15,0-18 1,0 0-1,0-10-15,-10-9 0,10 0 16,0-9 0,10-29-1,-1-18-15,19-9 16,1-1-16,18 19 16,0 9-1,0 10 1,0 19-16,9 9 0,1 19 15,-10 18 1,-10 29 0,1 18-16,-29-46 15</inkml:trace>
  <inkml:trace contextRef="#ctx0" brushRef="#br0" timeOffset="31923.37">11402 6250 0,'0'0'0,"0"0"0,0 10 0,0 8 15,0 39 1,-10 36-16,1 58 16,0 17-1,9 11-15,0-1 16,9 0-16,-9-9 16,0-19-1,-9-47 1,-1-18-16,1-38 15,-1-19-15,1-19 16,9-9 0,-19-37-1,-28-66-15,0-57 16,0-18-16,28 0 16,10 27-1,18 30-15,10-1 16,9 9-1,19 29-15,0 8 16,10 30-16,-1 8 16,10 29-1,0 9-15,9 9 16,-9 19 0,-10 19-16,1 0 15,-19 19-15,-10-10 16,-28 10-1,-10 9-15,-18 0 32,-38 9-32,-18-9 0,-1-18 15,28-11 1,29-27-16</inkml:trace>
  <inkml:trace contextRef="#ctx0" brushRef="#br0" timeOffset="32214.9">12418 6053 0,'0'0'0,"0"0"0,0 10 16,0 8-1,0 39-15,9 36 16,1 20 0,-1 37-1,10 0-15,-10-9 0,10 19 16,0-20 0,0-37-16,-10-65 31</inkml:trace>
  <inkml:trace contextRef="#ctx0" brushRef="#br0" timeOffset="32665.1">12785 6813 0,'0'0'0,"0"0"0,9 0 15,10 0-15,19-9 16,18 9-1,19-10-15,10 1 16,9-10 0,-9 0-16,-10 1 15,-19-10 1,-18-10 0,0 1-16,-20-1 0,-8 0 15,-10-8 1,-19 8-1,0 10-15,-18 0 16,-20 18 0,1 10-16,-10 19 15,0 28-15,19 19 16,0 9-16,28 0 31,19 9-31,19 10 0,19-19 16,27 0-1,39-19-15,18 10 32,10-19-32,-10-28 0,10-29 15,-66 10 1</inkml:trace>
  <inkml:trace contextRef="#ctx0" brushRef="#br0" timeOffset="33007.11">15118 6916 0,'0'0'0,"9"0"0,10 0 0,37-18 16,38-1-1,57 9 1,18 1-16,29 18 16,-1 1-16,-8 9 15,-1-1-15,-19 1 31,-18 0-31,-29-10 0,-66-9 16</inkml:trace>
  <inkml:trace contextRef="#ctx0" brushRef="#br0" timeOffset="33521.08">16980 6823 0,'0'0'0,"0"0"31,0 0-31,0 9 0,10 0 16,-1 19-16,10 10 15,9 18 1,0 29-16,-9 9 15,0-19-15,-10-19 16,-9-19 0,0-18-16,0 0 15,0-19 1,0 0-16,0-28 16,0-66-1,0-19-15,10 1 16,-1 9-1,1 18 1,9 19-16,-1 20 0,11 17 16,8 11-1,10 8-15,0 20 32,10 8-32,-10 20 0,-10-1 15,-18 10 1,-9 10-16,-48 37 15,-37 18-15,-29-9 16,-9 1 0,47-58-16</inkml:trace>
  <inkml:trace contextRef="#ctx0" brushRef="#br0" timeOffset="33959.78">18777 6794 0,'0'0'0,"0"0"0,0 0 16,10 10-16,8 9 31,20 18-31,28 48 0,37 46 16,29 28-1,0 1-15,-1-1 16,1-9-16,-19-18 16,-19-20-1,-9-8 1,-19-20-16,-10-9 16,-18-19-16,-19-18 15,-10-29 1</inkml:trace>
  <inkml:trace contextRef="#ctx0" brushRef="#br0" timeOffset="34334.15">20038 6701 0,'0'0'0,"0"0"0,0 9 0,-28 19 15,-19 57-15,-48 55 32,-17 57-32,-20 0 0,-9 10 15,0-20 1,9-8-1,38-39-15,19-27 0,18-29 16,20-18 0,8-19-1,20-9-15,-1-20 16,1 1 0,9-19-16,0 0 15,0 0-15</inkml:trace>
  <inkml:trace contextRef="#ctx0" brushRef="#br0" timeOffset="34686.54">18410 6475 0,'0'0'0,"0"0"16,0 0 0,10 0-16,9-9 15,18 0 1,29-1-16,47 1 16,47 28-1,56 9-15,19 9 16,-18-18-16,-29 0 15,-56-19 1,-29 9 0,-28-9-16,-28 0 15,-9 0-15,-19 0 32,0 10-32,-19-10 0</inkml:trace>
  <inkml:trace contextRef="#ctx0" brushRef="#br0" timeOffset="35077.37">21214 8042 0,'0'0'0,"0"0"0,-19 0 16,0-9-1,-19-1-15,1 1 16,-1 0-1,1 9-15,-1 0 16,10 9 0,-10 0-1,0 10-15,-18 19 16,-38 37 0,37-28-16</inkml:trace>
  <inkml:trace contextRef="#ctx0" brushRef="#br0" timeOffset="35956.78">23011 6776 0,'0'0'0,"0"0"0,-10-10 16,-9 1 0,-18-1-1,-10 10-15,-29 10 16,-18 18-16,0 19 15,10 0 1,18 0-16,9 9 16,29-18-16,19-1 15,9 10 1,18 0 0,29 9-16,10-9 15,28 9-15,18-9 31,-9-9-31,-9-1 0,-10 1 16,0-1 0,-9 1-16,-9 0 15,-20 8-15,1 1 16,-19 0 15,0 0-31,-19 0 0,-19 19 16,-10-1-1,-18 1-15,-28 9 16,-19 0-16,-19-18 16,-9-11-1,9-17-15,10-20 16,8-9-16,11-9 16,18-10-1,28 0-15</inkml:trace>
  <inkml:trace contextRef="#ctx0" brushRef="#br0" timeOffset="36525.28">20960 8183 0,'0'0'0,"0"0"16,0 0-16,0 0 15,0 0 1,0 0-16,0 9 16,0 20-1,-19 27-15,-9 28 16,-19 29-1,-38 37 1,-75 38-16,-113 65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37:06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7564 2807 0,'0'0'0,"0"0"16,0 0-1,0 0-15,0 0 16,0 0-16,9-10 31,10-27-31,18-10 0,20-9 16,28-1-1,-1 11-15,10 8 16,0 19 0,-18 19-16,-1 10 15,-19 8 1,1 11-16,-20 17 15,-8 20-15,-20 19 16,-18 18 15,-38 9-31,-19 1 0,-28-10 16,-10-9 0,1-10-16,9-37 15,28-9-15,19-19 31,9-1-31,10-18 0,18 0 32,1 0-32,9 0 0,9-9 15,10-10 1,38-18 0,27 9-16,1-1 15,19 20 1,18 18-16,-9 20 15,0 17 1,-10 20-16,-18 0 16,-10 9-16,-9-9 31,-29-20-31,1-8 0,-19-19 16,0 9-16,-10-19 31</inkml:trace>
  <inkml:trace contextRef="#ctx0" brushRef="#br0" timeOffset="480.59">9172 2948 0,'0'0'0,"0"0"0,0 9 16,-9 0-1,-10 20-15,0 27 16,10 0-1,9 19 1,9 0-16,19-18 16,10-20-16,18 1 15,10-20 1,0-18-16,19-28 16,-10-19-1,-9-28-15,-19-19 16,-19-18-16,-37-20 15,-19 20 1,-19 18-16,-48 28 16,-36 19 15,56 29-31</inkml:trace>
  <inkml:trace contextRef="#ctx0" brushRef="#br0" timeOffset="899.89">9897 1962 0,'0'0'0,"0"0"15,0 0-15,9 10 32,10 9-32,9-10 0,0 0 15,19-9 1,0 10-16,0-10 31,-9 0-31,-10 0 0,-9-10 16,-19 1-1,-9-10-15,-20-9 16,-36 0 0,-30 9-16,-8 29 15,18 18 1,48-10-16</inkml:trace>
  <inkml:trace contextRef="#ctx0" brushRef="#br0" timeOffset="1329.64">11374 2807 0,'0'0'0,"0"0"15,0 0-15,-29 0 0,-18-10 16,-9 10-1,-10 10 1,0 9-16,10 28 16,-1-1-1,29 1 1,9 10-16,19-10 0,19-1 16,19 11-1,18-10-15,29-10 16,9-18-1,19-10 1,0-18-16,-10-10 16,-18-9-16,-48 9 15</inkml:trace>
  <inkml:trace contextRef="#ctx0" brushRef="#br0" timeOffset="2062.06">7056 1559 0,'0'0'0,"0"0"0,0 0 0,18 0 16,29-9-1,66-10 1,75-9-16,57 0 0,75-1 16,28 11-1,47 8-15,19 1 16,-28 9 0,-19 0-16,-19 9 15,-38 19 1,-18 1-16,-10-1 15,-9 9 17,-47 1-32,-29-1 0,-28 1 15,-27 9-15,-20 0 16,-19 0 0,-27-10-16,-20 10 15,-9 0 1,0 28-1,-9 38-15,-10 37 16,-9 19-16,-10 18 16,1 38-1,-1 1-15,-9 8 16,9-9 0,1 0-16,-1-27 15,-9-39-15,0-9 31,-19-37-31,1-19 0,-1-57 16</inkml:trace>
  <inkml:trace contextRef="#ctx0" brushRef="#br0" timeOffset="2940.76">6755 1822 0,'0'0'15,"0"0"-15,0 0 16,0 9 0,0 10-16,0 37 15,0 19-15,0 47 16,0 47 15,0 19-31,0 18 0,0 19 16,0-9-1,0-9-15,0-20 16,0-18-16,-19 0 16,9-28-16,-9-29 15,10-18 1,0-38 0,-1-9-16,1-19 15,9-9-15,0-9 16,0-10-1,19 0-15,28-19 16,47-37 0,37-20-1,58 1-15,27 10 16,57 27-16,65 10 16,11 37-1,17 20-15,20 8 16,19 1-1,9-1 1,-29 1-16,-27-20 0,-10 11 16,-9 8-1,-38-18 1,-57-10-16,-46 19 16,-29-9-16,-28-9 15,-56 8 1,-29-8-1,-18-10-15,-19 9 16,-10-9-16</inkml:trace>
  <inkml:trace contextRef="#ctx0" brushRef="#br0" timeOffset="4373.92">8570 3661 0,'0'0'0,"0"0"0,0 0 16,10 9-16,-1 0 16,0 1-1,1 9 1,9 9-16,9 19 15,-9 0 1,-1 9-16,1 10 16,-19-1-16,-9 10 15,-19 0 1,-10 0-16,-28-9 16,-37-10-16,-57 1 31,-38-29-31,-18-19 0,9-9 15,19-19 1,37-18 0,19-1-16,29-18 15,18 0 1,19-1 0,29 11-16,18 27 0</inkml:trace>
  <inkml:trace contextRef="#ctx0" brushRef="#br0" timeOffset="6515.82">9483 2685 0,'0'0'0,"0"0"0,0 9 0,0 10 15,0 19 1,9 27 0,-9 20-16,0-1 15,0 1 1,0-10-1,0-10-15,0-8 16,0-20-16,9 1 16,-9-20-1,0 1-15,10-9 16,-1-10 0,-9 0-1,19 0-15,38-10 16,27-18-1,-9 0-15,1 19 16,-10 9-16,9 9 16,-9 19-1,0 19-15,-10 0 16,-18 19 0,-10 18-16,-19-9 15,-18 9 1,-29 10-1,-28-19-15,-28 10 16,-28-10-16,0-19 16,-1-18-1,11-20-15,17-8 16,30-10-16,18 0 16,18 0-1,20 0 1,0 0-16,-1 0 15,10 0-15,10 0 16,8 0 0,39-19-1,18 0-15,29-9 16,8 9-16,-8-9 31,-19 0-31,-10 9 0,0 1 16,-18-11-1,-10 11-15,0-20 32,-10 10-32,-9 9 15,-9-9-15,0-9 0,-19-1 16,-19-9 0,-28-9-16,-28-10 15,-29 0 1,-8 1-16,-11 18 15,10 19 1,10 9 0,18 0-16,19 10 15,19-1-15,0 1 16,19 0 0,0-10-16,0 0 15,9-9 1,0-10-16,10-8 15,-1-1 1,20-10-16,-1-8 16,0-1-1,10 0-15,0 10 32,0 9-32,0 10 0,0 8 15,9 1-15,0 0 31,10 9-31,27-9 0,30 0 16,17 19 0,30 9-1,17-10-15,1 10 16,0 0-16,-19 10 16,-28-10-1,-37 0-15,-39 9 47,-18-9-47,0 0 0,-19 0 0,0 0 16,0 0-16,-19 9 15,-56-9 1,-48 10 0,-46 18-16,19-19 15,8-9-15,11 19 16,18 0-1,19-10 1,28-9-16,0 0 16,19 0-16,9-9 15,10 9 1,0 0-16,0-9 16,9 9-1,10 0-15,-1 0 31,1 9-31,-1 0 0,1 10 16,0 9 0,9 19-16,9 9 15,0 1-15,1 8 16,9-8 0,-10-10-1,0-10-15,1-18 16,-1 9-16,1-9 15,-10 0 1,0-10-16,0-9 16,9 9-1,0-9 1,1 0-16,18 0 16,0-9-16,19 0 15,19-1 1,19 1-1,-1-1-15,11 20 16,-1-1-16,0 19 16,-19 0-1,0 19-15,-18 0 16,-1 0 0,-18 9-1,-1-9-15,-18 10 16,0-1-16,-19 0 15,-9 10 1,-20 9-16,-18 9 16,-28 10-1,-19-28-15,0 0 16,-10-19-16,1-19 16,9-19-1,-10-28 1,39 1-1</inkml:trace>
  <inkml:trace contextRef="#ctx0" brushRef="#br0" timeOffset="7685.16">7441 2713 0,'0'0'0,"0"0"15,10 0-15,8-19 16,11 1-16,8-1 16,10-19-1,10 1 1,9-1-16,0 1 15,-1-1 1,11 1-16,8 8 16,1 1-16,0 19 15,-10 18 1,-9 1-16,-10 18 16,-18 0-1,-1 9 1,-8 10-16,-11 0 15,-18 19-15,-9 9 16,-10 9 0,-28-8-16,-19 17 15,-18-18 1,8-18-16,-8-10 16,18-19-1,0 0-15,19-9 31,9-1-31,10-8 0,9-1 16,10 1 0,0-10-16,-1 0 15,10 0 1,0 0 0,0 0-16,0 0 15,10 0-15,8 0 16,39 9-1,37 0-15,9 10 16,10 0 0,-9 9-16,-10 0 15,-19 0 1,0 10 0,1 9-16,-20 0 15,0 0-15,-8 18 16,-11 1-1,-9 0-15,-9 18 16,-19 1-16,-19 8 16,-28 1-1,-28 9 1,-28-9 0,-29-9-16,-19-20 0,-9-18 15,1-28 1,17-10-16,-8-27 15,-29-20 1,-141-56-16</inkml:trace>
  <inkml:trace contextRef="#ctx0" brushRef="#br0" timeOffset="28899.77">6764 1578 0,'0'0'0,"0"0"15,0 0 1,-9 0 0,-1-10-16,1 10 15,9 0 1,-10 0-16,1 10 15,-10 9-15,0 18 32,0 48-32,1 55 0,-11 57 31,-8 28-31,-1 29 0,1 8 16,-1 1-1,10-9 1,18-48-16,1-18 15,9-20-15,0-36 16,0-29 0,0-19-1,9-8-15,-9-30 16,0-8 0,0-19-16,0 0 15,0-19 1,0 0-16,0 0 15</inkml:trace>
  <inkml:trace contextRef="#ctx0" brushRef="#br0" timeOffset="30117">6811 1625 0,'0'0'0,"9"-10"0,1-8 15,27-20 1,20-9-16,18-9 31,19 18-31,38 1 16,28 9-16,37 9 16,39 19-1,46 0-15,19 0 16,9 19-1,20 9-15,36 0 16,20 9 0,-10 1-1,1-1-15,-20-8 32,-9 8-32,-37-9 0,-48 0 15,-28 19-15,-47 0 16,-46-9-1,-20-1-15,-37-9 32,-10 10-32,-9 0 15,-10-10-15,1 9 32,-20 1-32,10 18 0,-9 10 31,-1 18-31,-8 10 0,-1 28 15,0 28 1,0 10-16,1 8 16,-11 29-1,-8-28 1,9-9-16,-19-10 16,0-37-16,0-10 15,0 0 1,-10-19-16,1-27 31,-1-10-31,1-10 0,0 1 16,-1-20-1,-9 1-15,1 0 16,-39 0 0,-37 0-16,-47-19 15,-57 0 1,-65-19-16,-66 0 15,-66 0 1,-29 0-16,10-9 16,10-9-1,-1-10 1,1 9-16,18 20 16,47-1 15,20 0-31,-1 0 0,56 1 15,29 8 1,38 10-16,46-9 16,29 9-1,28 9-15,18-9 16,29 0 0,10 10-16,8-10 15,11 0-15,8 0 16,1 0-1,-1 0-15,10 0 32,0 0-32,0 0 15,0 0 1,0 9-16,0 10 16,0-1-16</inkml:trace>
  <inkml:trace contextRef="#ctx0" brushRef="#br0" timeOffset="31614.86">13556 3379 0,'0'0'0,"0"0"0,9 0 16,10-9-1,28-10-15,38 10 16,37-10-16,29 0 16,28 10-1,28-1 1,-10 10-16,1 0 16,-20 10-16,-8-1 31,-10 1-31,-19-10 0,-28 0 15,-29 0 1,-8 0-16,-20 0 16,0 0-1,-18 0 1,0 0-16,-19 0 16,-10 0-16</inkml:trace>
  <inkml:trace contextRef="#ctx0" brushRef="#br0" timeOffset="32140.66">15927 2985 0,'0'0'0,"0"0"16,0 10-16,0-1 15,0 28-15,0 29 16,0 9 0,-10 10-16,1 18 15,9 0 1,-9-28 0,-1-9-16,1-10 15,-1-18-15,1-20 16,9-8-1,-10-10-15,10 0 16,0-10 0,-9-27-16,9-38 15,9-28 1,20-10-16,-1 10 16,0 28-1,0 28-15,10 9 31,0 19-31,18 10 16,10 18-16,0 20 16,9 18-16,-9 9 15,-28 10 1,-29-1 0,-37 20-16,-66 18 15,-76 28-15,-131 57 16</inkml:trace>
  <inkml:trace contextRef="#ctx0" brushRef="#br0" timeOffset="33083.78">17601 5049 0,'0'0'0,"0"0"16,0 0-16,0 0 15,0 0 1,0 0 0,10 0-16,-1-18 15,29-29 1,28-47 0,37-66-16,-9 1 15,0-10-15,10-38 16,-10-8-1,-19 8-15,-19 1 16,-9 9-16,-28 28 31,-9 38-31,-10 18 16,-19 29 0,0 18-16,0 19 15,0 19-15,1 9 16,-11 10-1,-8 37 1,-20 37-16,10 48 0,10 28 16,18 9-1,19 28 1,19-18-16,9-38 16,19 0-16,19-19 15,0-19 1,9-18-16,10-10 15,9-18 1,9-29-16,1-37 16,27-28-1,10-57-15,-9-18 16,-28-19 0,-29-10-1,-28 29-15,-9 18 16,-20 19-16,-18 29 15,0 8 1,-9 29-16,0 19 16,-1 0-1,-9 18-15,-9 19 16,-19 56 0,0 57-1,19 19-15,28-20 16,19-8-1,37-10-15,48 9 16,65-18-16,75-10 16,114 10-1</inkml:trace>
  <inkml:trace contextRef="#ctx0" brushRef="#br0" timeOffset="66282.33">7347 5847 0,'0'0'0,"10"0"16,27-10-1,10 1-15,19-10 16,0 0 0,0 10-1,-10 0-15,1 9 0,-20-10 16,-8 10 0,-11 0-1,1-9-15,-19 0 16,0 9-16,0 0 15,-9 0 1,-38-10-16,-29 20 16,-46 8-1,-10 29-15,10 0 16,19 9-16,27 1 16,11-1-1,18 0-15,18 1 16,20-20-1,0 10-15,18 0 32,10 0-32,9 0 0,19-10 15,9 1-15,10-10 16,10-9 0,-11-19-16,11 0 15,8-10 1,20 1-16,-48 0 15</inkml:trace>
  <inkml:trace contextRef="#ctx0" brushRef="#br0" timeOffset="67342.95">8363 6081 0,'0'0'0,"0"10"0,-9-1 16,-10 0-1,0 20-15,0-1 16,10 9 0,0 10-16,18 10 15,10-1-15,9 0 32,0-18-32,10-1 0,-1-18 15,1 0 1,-10-19-1,1 0-15,-1-10 16,-9-8 0,-1-1-16,-8 0 15,-10-19-15,0-8 16,-19-1 0,0-10-16,0 1 15,1 9 1,8 0-16,1 10 15,-1-10 1,1 0-16,-1-9 16,10 27-16,10 11 15,-1-10 1,10-1-16,9 20 16,1 0-1,18 18-15,18 10 16,11 9-1,-10 28 1,-10 1-16,-18 8 16,-10 10-16,-9 0 15,-1-9 1,-18-10-16,0-18 16,0-10-16,0-9 15,0-19 1,0 0-16,0 0 15,0-28 1,10-38 0,-1-37-16,1-19 0,9 28 15,9 19 1,0 19 0,0 9-16,10 18 15,9 20-15,-10 9 31,11 19-31,-1 47 0,0 27 16,-10 29 0,-9 19-16,-28 9 15,0-18 1,-9-67-16</inkml:trace>
  <inkml:trace contextRef="#ctx0" brushRef="#br0" timeOffset="68219">9962 6034 0,'0'0'0,"0"0"0,10 0 15,9 0 1,18-18-16,10-1 16,19-9-16,0-10 15,0 1 1,-10-1-16,1-9 15,-20 0 1,-8 0 0,-11-9-16,-18 9 15,-9 0-15,-10 0 16,-18 19 0,-1 0-16,-18 9 15,-1 10-15,1 28 16,-1 18-1,10 38-15,0 38 16,28 37 0,10 28-1,18 10-15,1 9 0,-1-28 16,-9 0 0,0-29-1,-9-8-15,-1-10 16,-9-28-16,10-19 15,0-19 1,-1-19-16,1 1 16,9-19-1,0-19-15,0 0 16,0 0 0</inkml:trace>
  <inkml:trace contextRef="#ctx0" brushRef="#br0" timeOffset="68637.19">9784 6353 0,'0'0'0,"9"0"16,1-9-1,27-10-15,20 1 16,8-20-16,20 10 31,0 0-31,9 0 0,19 9 16,0 9-1,-10 1 1,-18 0-16,-19-1 16,-29 10-16,-18 0 15,0 0-15,0 0 31,-10 10-31,1-1 0,-1 0 16,0 20 0,1-1-16,-1 19 15,-9 0 1,10-1 0,-1 11-16,0-10 0,1-10 15,-10-27 1</inkml:trace>
  <inkml:trace contextRef="#ctx0" brushRef="#br0" timeOffset="68848.98">10781 5593 0,'0'0'0,"0"0"0,0 0 0,0 0 16,0 0 0,9 0-16,10 10 15,0-1-15</inkml:trace>
  <inkml:trace contextRef="#ctx0" brushRef="#br0" timeOffset="70191.1">12079 5425 0,'0'0'0,"0"0"0,0 0 16,0 0 0,0 9-16,-19 10 31,0 37-31,10 28 0,0 48 16,9-958-1,9 1933-15,0-1004 16,10-18-16,0-19 15,0-19 1,-10-29-16,1 1 16,-10-19-1,0 0-15,0 0 16,0-9-16,-10-19 16,-18-29-1,-10 10 1,-18 0-16,0 0 15,-20 19 1,-8 28-16,-10 19 16,18 9-16,10 19 15,19 19 1,19 9 0,28 0-1,28 9-15,38 10 0,28-19 31,29-18-31,18-11 0,19-17 16,0-39-16,0-18 16,-38-9-1,-9-29 1,-19-9-16,-28 0 16,-19 9-16,-28 19 15,-1 0 1,-18 19-16,0 0 15,-9 19 1,0-1-16,-1 10 16,1 10-1,-1-1-15,10 10 16,10 9-16,-1 0 16,19 10-1,19-1-15,0 1 16,0-10-1,0-9-15,1-1 16,-11-8-16,1-1 16,-19 0-1,-1-9-15,-18 0 16,0 0 0,0 0-16,0 0 15,0-9-15,0-19 16,0-38-1,-9-9-15,18-19 16,1 10 0,-1 9-16,19 9 15,1 19 1,-1 19 0,0 0-16,10 19 0,9 18 31,0 29-31,9 27 0,-18 20 15,-10 8 1,-9-8-16,-19-1 16,0-27-1,0-20-15,-9 1 16,-1-20 0,1-8-16,9-10 15,0-10 1,-10-27-16,20-57 15,9-18-15,18 18 16,20 9 0,8 29-1,11 18-15,-1 20 16,0 18-16,-9 18 16,-9 11-1,-20 27-15,-9 38 16,-18 18-1,-20 10-15,-27 10 16,-10-20-16,18-27 16,11-48-1</inkml:trace>
  <inkml:trace contextRef="#ctx0" brushRef="#br0" timeOffset="70732.08">15061 5622 0,'0'0'0,"-9"9"0,-19 29 16,-19 27-16,-19 38 31,0 19-31,19 10 0,19-20 16,18 1-1,20-10 1,18-28-16,9 0 16,20-18-16,37-11 15,19-36 1,9-20-16,10-27 15,-29-1 1,-18-18-16,-38 9 16,-19 0-16,-18 19 15,-10 0 1,-19 9-16,-9 10 16,-10-1-1,0 20-15,-9 18 16,19 0-1,0 19-15,19 0 16,9 9-16,18 1 16,39-1-1,46 0-15,38-9 16,38-9 0,141 18-16</inkml:trace>
  <inkml:trace contextRef="#ctx0" brushRef="#br0" timeOffset="71162.66">17357 5321 0,'0'0'0,"0"0"16,0 19-16,-10 37 15,-9 57-15,10 37 16,0 28 0,-1 10-1,10 0-15,0-10 16,10-28 0,-1-28-16,0-19 0,1-37 31,-1-19-31,1-10 0,8-18 15,-8-9 1</inkml:trace>
  <inkml:trace contextRef="#ctx0" brushRef="#br0" timeOffset="71886.6">17912 6550 0,'0'0'0,"0"0"15,9 10 1,1-1-16,18 1 16,0-10-16,19 0 15,0 0 1,0-10-16,10-9 16,-20-18-16,-9-1 15,-18 1 16,-20-19-31,-18-1 0,-9 10 16,-20 19-16,1 9 31,-10 10-31,9 28 0,1 37 16,18 19 0,19 0-1,19 28-15,19 1 0,19-29 16,9-19-1,19-9-15,9-19 32,29-19-32,-10-18 0,0-28 15,0-20 1,0-8-16,-19-20 16,-18 1-16,-20 18 15,-9 19 1,-9 10-1,0 8-15,-10 11 16,1 8-16,-1 1 31,-9 9-31,10 9 0,18 10 16,9 37-16,11 29 16,8 9-1,0-10-15,1-18 16,-10-19-1,-9-19 1,-1-9-16,1-10 16,-10-9-16,0-19 15,19-9 1,0-38-16,0-27 16,-18 36-16</inkml:trace>
  <inkml:trace contextRef="#ctx0" brushRef="#br0" timeOffset="72574.14">20104 6860 0,'0'0'0,"0"0"16,9 0-16,0 0 15,20-9-15,-11-10 16,1 0 0,0-18-16,0-1 15,-19-9-15,-9 0 32,-10 0-32,-19 10 0,0 9 15,-9 9 1,10 19-1,-1 9-15,1 19 0,-1 10 16,10 0 0,18 8-16,1 1 15,18 0 1,19 0-16,29-9 16,18-1-1,19-18-15,19-19 31,19-28-31,-10-38 0,-9-18 16,-9-29-16,-20-37 31,-18-19-31,-10-19 0,-27-9 16,-20 38 0,-9 18-1,-9 38-15,-10 37 16,0 10-16,0 28 15,0 0-15,1 18 32,-1 20-32,-19 9 0,-9 46 15,0 38 1,0 48 0,19 27-16,28 9 15,19-8-15,18-1 31,20 0-31,18-9 0,19-28 16,0-10-16,-47-75 16</inkml:trace>
  <inkml:trace contextRef="#ctx0" brushRef="#br0" timeOffset="73307.73">6820 5669 0,'0'0'15,"0"9"-15,0 38 0,0 47 16,0 37 0,0 28-1,0 10-15,-9-19 16,9 1 0,-9-1-16,-1-28 15,10-10-15,-9-18 16,9-28-1,0-29-15,0-27 16,0-10-16</inkml:trace>
  <inkml:trace contextRef="#ctx0" brushRef="#br0" timeOffset="74876.58">6331 5612 0,'0'0'0,"0"0"15,10 0-15,-1-9 16,10-10-16,9 10 15,19-10 1,28 0-16,29 0 16,28-9-1,18 19 1,29-10-16,28 10 16,0-1-16,18-18 15,1 0 1,9-9-16,-9-1 15,28 10-15,10 9 16,8 0 0,20 1-16,19-1 15,-1 0 1,19-9-16,10 18 16,0-8-1,9-10-15,-19-10 16,10 19-16,-20 1 15,11 18 1,8-10-16,1 1 16,0-1-1,-1 1 1,-8 9-16,-11 0 16,11 9-16,18 1 15,0 18 1,0-9-16,9-10 15,-9 10-15,1 9 16,-1 0 0,-10-19-16,-18 29 15,0 0 1,9-20-16,-18 1 31,-10-19-31,9 9 0,-37 1 16,-10-10-16,-18-10 31,-29 1-31,-27 9 0,-30 0 16,-17 0-1,-30-9-15,-27 9 32,-10-10-32,-18 10 0,-20 0 15,1 10 1,-19-10-16,0 9 15,0-9 1,-10 9 0,0 1-16,1 9 0,-1 9 15,1 19 1,-1 18 0,0 29-16,1 9 15,18 19-15,0 19 31,0 0-31,1 9 0,-1 0 16,-9-9-16,0-10 16,-1-9-1,-8-9 1,-10-19-16,0-10 16,-10-18-16,-8 9 15,-20 0-15,-19 0 16,-27 0-1,-57 0 1,-47 0-16,-66-28 16,-57-10-16,-46-18 15,-29-19 1,-47-9-16,-47-10 16,-9 0-1,-38 1-15,-18-1 16,-10 0-1,-10 0-15,-18 10 16,-38 9 0,19-10-16,-9 10 15,8 10-15,39-10 16,0 9 0,-20-9-16,48-9 15,56-10-15,10 0 16,9 1-1,28-11-15,19 1 16,47 0 0,29-9-16,9 8 15,37 11 1,38-10 0,38-1-16,27 11 0,39-11 15,18 20 1,19-10-1,19 10-15,28 0 16,10-1-16,9 1 16,19-1-1,-1 1-15,20 9 16,0 0-16,9 0 16,0 0-1,0 0-15</inkml:trace>
  <inkml:trace contextRef="#ctx0" brushRef="#br0" timeOffset="76213">6576 6072 0,'0'0'0,"0"0"16,0 0-16,-19 9 15,0 1 1,-18 8-16,-11 1 31,-17 9-31,-29 19 0,-19-9 32,0-10-32,-10-9 0,20-19 15,0-19 1,-1-9-16,1-28 15,8-10-15,-8-19 16,0-18 0,-1-9-16,19-1 31,1 0-31,18-18 0,9 0 16,10-1-1,19 10 1,19 0-16,18 0 0,1 19 15,18 0 17,9 19-32,10 9 0,10 0 15,9 9-15,0 0 16,-10 19 0,0 19-16,-8 0 15,-11 19-15,1-1 16,-10 1-1,-9 9-15,0 0 16,-1 0 0,-8 0-16,-1 9 31,-9-9-31</inkml:trace>
  <inkml:trace contextRef="#ctx0" brushRef="#br0" timeOffset="76589.8">4986 3604 0,'0'0'0,"0"0"16,0 0-16,0 0 15,9 0-15,10 10 16,19 9 15,28 18-31,18 10 0,10 9 16,0 1-16,1-1 15,-11-19 1,-27 1 0,-1-1-16,-18 1 15,-10 0-15,-9-1 16,0-9-16,-19 0 31,0 19-31,-19 10 0,-9 27 16,-29 38-16,19-47 31</inkml:trace>
  <inkml:trace contextRef="#ctx0" brushRef="#br0" timeOffset="85296.82">6247 6203 0,'0'0'0,"0"10"0,-19 8 15,-19 11 1,-9 18-16,-28-1 15,-19 1-15,0-9 32,-19-10-32,0-19 0,0-18 15,9-10 17,1-18-32,0-20 0,18 1 0,0-19 15,19 9 1,10-18-1,9-19 1,19-10-16,-1-18 16,1-1-16,19 10 15,-1 1 1,10-1-16,10 0 16,-1 9-1,1 0-15,8 10 16,11 19-1,-1-1-15,0 1 16,0-1-16,19 10 16,-9 10-1,0 18-15,-1 0 16,-9 19 0,1 9-1,-11 10-15,1-1 16,0 1-1,-9 9-15,-1 9 16,-9-9 0</inkml:trace>
  <inkml:trace contextRef="#ctx0" brushRef="#br0" timeOffset="85707.23">5052 3754 0,'9'0'0,"29"0"0,46 0 16,39 0-1,-1 10 1,-9 9-16,-19 9 16,-9 9-16,-10 20 15,-19-1 1,-18-9-16,-10 0 16,-18-10-1,-10 10-15,-19 0 16,-28 0-1,-47 28-15,-38 19 16,-9 9 0,75-56-16</inkml:trace>
  <inkml:trace contextRef="#ctx0" brushRef="#br0" timeOffset="97335.84">7168 9084 0,'0'0'0,"0"0"16,0 0-16,0-19 31,-9 0-31,-10 0 0,-9-9 15,-19 0-15,-28 0 16,-1 19 0,-18 18-1,0 10-15,10 9 16,18 19 0,9 9-16,20-9 15,8 9-15,20 1 16,18-1-1,1-19-15,-1-8 16,20 8-16,-1-18 16,19 0-1,0-10-15,9-9 16,10 0 0,0-9-1,19-10-15,-10 0 16,-19 10-16,-9-10 15,-9 10 1,0-1-16,-20 1 16,1-10-16,0 0 15,0 0 1,-10 10-16,1 0 31,-1-1-31,-9 1 0,0 0 16,0 9-1,0 0 1,0 18-16,0 29 0,0 56 16,-9 29-1,9 27 1,-10-9-16,1-18 16,-1-20-16,1-8 15,0-29 1,-1-19-1,1-19-15,-1-18 16,10 0-16,0-19 16,0 0 15</inkml:trace>
  <inkml:trace contextRef="#ctx0" brushRef="#br0" timeOffset="97764.66">7733 9112 0,'0'0'0,"0"0"0,-19 9 16,0 1-16,0 18 16,10 9-1,0-9-15,18 19 16,19 19-16,19 9 16,19 0-1,-9-9-15,-1-1 31,0 1-31,-18 0 0,0-10 16,-19 0 0,-19-9-1,-10 10-15,-18-10 16,-19 9-16,-28 0 16,-10-9-1,0-19-15,38-18 16</inkml:trace>
  <inkml:trace contextRef="#ctx0" brushRef="#br0" timeOffset="98072.39">7676 9140 0,'0'0'15,"10"0"1,-1-9-16,19-10 0,10 0 16,19-18-1,-1 8-15,0 1 31,-18 19-31,0-1 0,-1 20 16,1-1-16,-19-9 16</inkml:trace>
  <inkml:trace contextRef="#ctx0" brushRef="#br0" timeOffset="98358.43">9078 9159 0,'0'0'0,"0"0"0,0 0 15,0 9-15,-19 10 16,1 18-16,-30 29 15,-8 37 1,-19 1-16,0 8 16,-1 1-1,10-19-15,19-19 16,0-29 0,19-27-16</inkml:trace>
  <inkml:trace contextRef="#ctx0" brushRef="#br0" timeOffset="98567.75">8598 9318 0,'0'0'0,"0"0"15,0 0 1,0 0-16,0 0 15,0 0-15,0 0 16,0 0-16,0 0 31,0 0-31</inkml:trace>
  <inkml:trace contextRef="#ctx0" brushRef="#br0" timeOffset="99001.77">8965 10031 0,'0'0'0,"0"0"0,0 0 16,10 0-16,-1-9 15,10 0 1,0-10-16,-10 0 15,1 0 1,-10 10 0,0-1-16,0 1 15,-19 0-15,0-1 16,-9 1-16,-1 0 16,1 9-1,19 0-15,-1 0 16,1 0-1,9 0-15,0 0 16,0 0 0,0 0-16,0 0 15,0 0 1,0 0-16,0 0 16</inkml:trace>
  <inkml:trace contextRef="#ctx0" brushRef="#br0" timeOffset="101041.2">10339 9206 0,'0'0'0,"0"0"15,0 0-15,9 0 16,1-10 0,-1 1-16,19 0 15,0-1 1,29 1-1,9 9-15,18-10 0,10 1 16,1 9 0,-11 0-16,-18 0 15,-10 0 1,-18 0-16,0 0 16,-19 0-1,-10 0-15,-9 0 16,0 0-1,0 0 1,-9 9-16,-29 1 0,-28 18 16,-28 0-1,-19 19 1,10 0-16,-1 0 16,1 9-1,27-9-15,20 0 16,9 9-16,19 10 15,28 9 1,19 0-16,18 0 16,38 9-1,10-27-15,0-10 16,9-19-16,0-9 31,0-19-31,-9 0 0,-10 0 16,-9-19-1,-38 9 1</inkml:trace>
  <inkml:trace contextRef="#ctx0" brushRef="#br0" timeOffset="101930">11722 9506 0,'0'0'0,"0"0"0,-19 9 15,-19 1 1,1 18-1,-10 9-15,9 1 0,10 9 16,18 9 0,20 0-1,8-9-15,20 0 16,9-9-16,0-20 16,0-8-1,-9-10-15,-1 0 16,1-19-1,0-18-15,-10-20 16,-9-18 0,0-9-16,-1 9 15,1 9-15,0 10 16,0 18 0,0 1-16,-10 18 15,10 10 1,9 9-16,19 9 15,0 19-15,0 19 32,10 19-32,-20-1 0,-8 1 15,-11-19 1,-18-10 0,0-8-16,0-11 15,0-18 1,0 0-16,0 0 0,0-28 15,10-37 1,18-11 0,0-8-16,10 28 15,-10 28-15,10-1 16,-1 20 0,10 18-16,0 10 15,10 28 1,-10 28-16,-10 38 15,-8 18-15,-29-9 32,0-66-32</inkml:trace>
  <inkml:trace contextRef="#ctx0" brushRef="#br0" timeOffset="102416.86">13500 9450 0,'0'0'0,"18"0"0,29-19 16,29-9 0,8-10-16,-18 1 15,-9-1 1,-1 1-1,1-20-15,-20 1 0,-18 0 16,-19-10 0,-9-18-16,-38-1 15,-10 10 1,-9 19-16,10 37 16,-1 19-1,10 19-15,0 18 16,0 38-16,19 57 15,9 46 1,10 0 0,18 10-16,1 0 15,-1-20-15,0-8 16,10-29 0,0-18-1,-9-29-15,-1-18 16,-9-19-16,0-19 15,0-19 1,0-9-16</inkml:trace>
  <inkml:trace contextRef="#ctx0" brushRef="#br0" timeOffset="102765.93">13227 9816 0,'9'0'0,"10"-10"0,37 1 15,48-10 1,28-19 0,-1 20-16,-18-1 15,0 0-15,0 10 16,-19-10 0,-19 10-16,-18-1 15,-20 10 1,-18 0-16,0 0 15,-10 10-15,1 8 32,-1 20-32,1 28 0,-1 27 15,1 1 1,-10-9-16,0 9 16,-10-57-16</inkml:trace>
  <inkml:trace contextRef="#ctx0" brushRef="#br0" timeOffset="102928.79">14224 9206 0,'0'0'0,"0"0"0,0 0 0,9 0 16,1 0-1,-1 0-15,19 0 16,-9 0 0</inkml:trace>
  <inkml:trace contextRef="#ctx0" brushRef="#br0" timeOffset="103976.19">15024 8802 0,'0'0'0,"0"19"15,9 28-15,19 37 16,0 38 0,10 19-16,0-10 15,-10-18-15,0 9 16,0-19-1,-9-9-15,0-28 16,0-29-16,-10-18 16,1 0-1,-10-19 1,9 0-16,0-28 16,-9-19-16,-18-10 15,-1-8 1,-9 18-1,-1 9-15,-18 19 16,-9 10-16,-1 18 16,10 10-1,-9 38 1,9 8-16,19 1 0,18 0 16,29 18-1,19-9 1,28-9-16,65-10 15,57-28-15,38-37 16,-9-29 0,-48-9-16,-37-28 15,-10-19-15,-37 1 32,-29-1-32,-28 19 0,-18 28 15,-10 9 1,0 10-1,-10 0-15,1 19 0,-10 18 32,0 0-17,0 20-15,10 8 0,9 29 16,19-1 0,18-18-1,11 0-15,17-9 0,20-29 16,0-28-1,-1-18-15,-8-29 16,-11 10-16,-17 9 16,-11 9-1,-18 10-15,0 19 32,-10 0-17,1 9-15,-1 9 0,0 0 16,20 29-1,-1 9-15,-9-10 0,-1 1 16,-8-10 0,-1-9-1,-9-19-15,10 0 16,9-28-16,9-47 16,19-19-1,19-19 1,-10 19-16,-9 29 15,0 18-15,-9 19 16,9 18 0,0 29-16,28 37 15,10 47-15,-10 29 16,-47-57 0</inkml:trace>
  <inkml:trace contextRef="#ctx0" brushRef="#br0" timeOffset="104374.07">18476 7986 0,'0'0'0,"0"0"0,0 9 15,0 38-15,0 56 16,0 57 0,10 37-16,-10-9 15,0-1 1,0-8-16,0-11 15,-10-17-15,1-20 32,9-28-32,0-18 0,0-20 15,9-27 1,-9-10-16,0-9 16,0-19-1,0 0-15</inkml:trace>
  <inkml:trace contextRef="#ctx0" brushRef="#br0" timeOffset="104623.26">17507 8915 0,'0'0'0,"10"-10"15,18-8 1,47-20-16,57 1 15,18-10-15,10 0 32,0 9-32,0 10 0,9 0 15,-18 9 1,-19 10-16,-10 18 31,-37 1-31,-57-10 0</inkml:trace>
  <inkml:trace contextRef="#ctx0" brushRef="#br0" timeOffset="105365.93">19238 10013 0,'0'0'0,"-9"18"0,-19 39 16,-29 36 0,-28 20-16,29-47 15</inkml:trace>
  <inkml:trace contextRef="#ctx0" brushRef="#br0" timeOffset="108487.82">22145 8615 0,'0'0'0,"9"0"0,10-19 16,19 0-1,18-9-15,10 0 31,0 9-31,-10 0 0,1 10 16,-1 9-16,-18 9 16,0 1 15,-1-1-31,1 19 0,-19 0 16,0 0-16,-19 1 15,-10 17 1,-9 11-16,-18-10 15,-1 9-15,0-18 16,-9-1 0,19 1-16,0-20 15,9 1 1,10-10 0,-1 1-16,1-10 0,9 0 15,0 0 1,9 0-16,10 0 15,28 9 1,19 1-16,0 8 31,-10 11-31,1-1 0,-20 0 16,1 19 0,-19 0-16,-10 0 15,-9 18 1,-28 1-16,-28 9 15,-20 0-15,-18-19 16,-28-18 0,-10-10-16,10-9 15,18-19 1,10-19 0,19 0-16,37 0 15</inkml:trace>
  <inkml:trace contextRef="#ctx0" brushRef="#br0" timeOffset="109015.66">23255 8962 0,'0'0'0,"0"0"16,0 9-16,-9 0 31,-1 1-31,-9 18 0,1 19 16,-1 19-1,9 9-15,20 9 16,9 1-16,28-10 16,0-10-1,19-8-15,-1-11 16,20-27 0,-10-9-1,1-10-15,-11-19 16,-8-19-16,-10-18 15,-19-10-15,-18-18 32,-29-19-32,-28 0 0,-29 9 15,-18 19 1,10 37 0,-10 10-16,9 28 15,10 19-15,37-1 16</inkml:trace>
  <inkml:trace contextRef="#ctx0" brushRef="#br0" timeOffset="109390.93">24365 9309 0,'0'0'0,"0"0"16,10 0-1,8 0-15,20-10 16,28 1-16,19 9 31,9-19-31,9 10 0,1 9 16,-10 0-1,-19-9-15,-19 9 16,1 9-16,-20 0 31,1 1-31,-29-1 0</inkml:trace>
  <inkml:trace contextRef="#ctx0" brushRef="#br0" timeOffset="110010.26">25936 8793 0,'0'0'0,"0"0"15,0 0-15,0 9 16,0 10 0,0 37-1,10 29-15,8 37 0,11 9 31,8-9-31,10-19 0,0-28 16,0-18 0,-9-20-1,0-9-15,9-18 0,0-20 16,19-18 0,9-38-1,0-27-15,-18-1 16,-20 0-16,1 10 31,-19 18-31,-1 19 0,1 0 16,-19 28-1,0 10 1,0-1-16,0 10 0,10 19 16,-1 38-1,19 46 1,-9 47-16,0 19 15,-10 9-15,1 0 16,-1-18 0,1-19-1,-1-20-15,10-27 0,0-28 16,-1-10 0,1-18-16,-9-19 31,-10-19-31</inkml:trace>
  <inkml:trace contextRef="#ctx0" brushRef="#br0" timeOffset="110397.55">27639 9421 0,'0'0'0,"0"0"0,0 0 15,0 0 1,0 0-16,0 10 0,-19 9 16,-9 37-1,0 28-15,-1 38 16,11 0 15,18-28-31,9-28 0,0-10 16,20-18-1,8-20-15,10-8 0,19-10 16,-9-28 0,-1-10-1,1-37-15,-29-19 16,-19 10-16,-18 18 16,-38-9-1,-38-9-15,-28 18 16,47 28-16</inkml:trace>
  <inkml:trace contextRef="#ctx0" brushRef="#br0" timeOffset="110831.54">28354 8746 0,'0'0'0,"0"0"15,0 0-15,0 0 31,-19 0-31,0-9 0,-18 18 16,-20 10-16,10 18 31,10 10-31,8 0 0,20 9 16,18-18 0,1-1-1,9-18-15,-1 0 16,1-19-16,0 0 15,0 0 1,0-9-16,-10-1 16,-9 1-16,-9-10 31,-1 10-31</inkml:trace>
  <inkml:trace contextRef="#ctx0" brushRef="#br0" timeOffset="111661.17">29191 9365 0,'0'0'0,"0"0"16,0-9-16,0-1 31,0 1-31,-19 0 0,-9-1 16,-19 10-1,-9 19-15,9 19 16,0 8-16,18 11 15,20-1 17,18-9-32,1 0 0,18 0 15,10 0-15,9-19 16,9-9 0,10-1-1,19-18-15,-10-18 16,0 8-16,-9-9 15,-19 10-15,-9 0 32,-20-1-32,1 10 0,0 0 31,-19 0-31,0 10 0,0-1 16,0 10-1,-19 9-15,-18 10 16,-10-20-16,-10 1 15,1-10 1,-10-9-16,19-9 16,0 0-1,19-1-15,-1-8 32,1-1-32,9 0 0,1-19 15,8 1 1,1-1-1,-1-9-15,20-9 0,-1 0 16,10 9 0,9 9-1,0-8-15,10 8 16,0 10-16,-1 0 16,-9 9-1,-9 10-15,0-1 16,-19 1-16,0 9 15,0 0 1</inkml:trace>
  <inkml:trace contextRef="#ctx0" brushRef="#br0" timeOffset="112284.86">21487 8418 0,'0'0'0,"0"0"16,0 0-16,0 0 16,0 18-16,-10 20 15,1 46 1,-1 48-16,10 37 15,-9 9 1,9 19-16,-10-10 16,1 1-1,0-19-15,-1-38 16,1-27 0,-1-20-16,1-37 15,0-10 1,-1-18-16,1-19 15</inkml:trace>
  <inkml:trace contextRef="#ctx0" brushRef="#br0" timeOffset="113567.54">21242 8408 0,'0'0'0,"0"0"0,0-19 15,0 1 1,0-1-16,9-9 16,10 0-16,28-19 15,57 0 1,56-10-16,47 1 15,56-10 1,47-9-16,1 10 16,-1-1-1,1 19-15,18 10 16,10 8 0,37 20-16,10 9 15,9-19-15,-10 10 16,29 18-16,-9 1 15,-48 8 1,-18 1 0,-28 0-1,-20-10-15,10 10 0,0-9 16,-28-1 15,-19 0-31,-19-9 0,-28 19 16,-28 0-16,-19 9 15,-19-9 1,-9 0-16,-29-1 16,-9 1-16,-19-10 15,-18 1 1,-1-1 0,-18 1-16,-10-10 15,-9 0-15,-10 9 16,1 0-1,-1 1-15,1 18 16,-1 19 0,-9 28-16,0 28 31,0 10-31,9 9 0,1 9 16,-1 10-16,1 18 15,9-9 1,-1 0-16,1-9 15,-19-9 1,0-1 0,0-9-1,0-19-15,-19-9 0,1-10 16,-1 1 0,-19-1-16,-9 1 15,-38 8-15,-28-8 31,-46-10-31,-58 0 0,-56-19 16,-46-9 0,-48-9-1,-57-19-15,-37-1 16,-37-8-16,-38-10 16,-29-10-16,1-8 31,-10-11-31,0 20 0,38 0 15,47 9 1,37 9-16,57 10 31,103-19-31,76 0 0,65 0 16,38-19 0,38 0-16,19 0 15,9 1 1,18-1-16,1 10 15,9-10 1,10 9-16,0-8 16,-1 8-16,1 1 15,-1-1 1,1 1-16,0 0 16,-1-1-1,1 1 1,-1 9-16,1 0 15,0 0-15,-1 0 16,10 0 15,0 0-31</inkml:trace>
  <inkml:trace contextRef="#ctx0" brushRef="#br0" timeOffset="123533.42">21684 8389 0,'0'0'0,"0"0"0,0 0 15,-9-9-15,-10 0 16,0-1-1,0 20-15,-18-1 32,-10 29-32,-10 46 0,1 57 15,-1 37 1,29-9-16,0 19 31,0-10-31,18 9 0,10 1 16,10-19-1,8-19-15,11-9 16,-11-19-16,1-28 16,0-29-1,0-8 1,0-20-16,-10-18 16,0 0-16,-9-19 15,10 0 1,18-29-1,10-64-15,-19 27 16</inkml:trace>
  <inkml:trace contextRef="#ctx0" brushRef="#br0" timeOffset="125057.68">21759 9037 0,'0'0'16,"0"-38"-16,0-27 15,-9-10 1,9-10-16,0 10 16,0 9-16,9 10 15,1 0 1,-1 9 0,1 0-16,-1-9 0,19-10 15,0 0 1,1 19-1,8-9-15,10 0 0,10 9 16,18 0 0,28 0-1,29-9-15,19 9 16,27 0-16,11 0 16,18 0-1,28 0 1,9 10-16,20 9 15,9-1-15,18 1 16,1 0-16,-19 0 16,9 9-1,0 0-15,-9 19 16,19-9 15,-20 9-31,1 0 0,-19 9 16,0 1-16,-9 9 15,-1-10 1,-18-9-16,0 9 16,-19 10-1,0 0 17,-19 9-32,-9 0 0,-19-9 0,-19 0 15,-19-1 1,-18 1-16,-20-9 15,-18-10 1,-10 0-16,-18 0 16,0 0-16,-1 0 15,-18 9 1,0 0 0,0 1-16,0-1 15,-1 19-15,11 0 16,-1 19-1,0 0-15,10 19 16,9 18 0,0 20-16,9 8 15,1 10-15,-1 0 16,-18 0 0,-1 0-16,1 0 15,0 9 1,-10 1-16,-9-10 15,0 9 1,-1 0-16,-8-9 16,-1 0-16,-9-28 31,0-9-31,0-10 0,0-19 16,0-19-1,-9 1 1,9 0-16,-10-10 15,10 0-15,-9 0 16,9 0 0,-9-9-16,-1-10 15,-9 1-15,0 8 16,-37 11 0,-66-1-16,-66 0 15,-48 0 1,-55 0-1,-38 0-15,-29 10 16,-46-1-16,-20-9 16,-18 1-1,-28 8-15,-20-9 16,11-18 0,-1-1-16,0-9 15,29-19-15,37 10 31,47-19-31,19 0 0,47-1 16,28 1 0,28 0-1,19 9-15,29-9 16,9 10-16,0 8 16,28-9-1,28 10 1,19 0-16,38 9 0,18-10 15,20 10 1,9 0 0,9 0-16,9 0 15,1 0-15,0 0 16,-1 0 0,10 0-16,0 0 15,0 0 1,0 0-1,10-9-15,18-29 0,0 1 16</inkml:trace>
  <inkml:trace contextRef="#ctx0" brushRef="#br0" timeOffset="125962.27">25372 7442 0,'0'0'0,"0"0"0,0 0 16,0 0-16,0 0 15,0 0 17,0 0-32,0-19 0,-10-9 15,1-28 1,0-48-16,-1-36 15,1-29-15,9-19 32,0 0-32,0-9 0,-10 0 15,10 19 1,-9 28-16,0 37 16,-1 38-16,1 19 15,-1 19 1,10 18-16,0 9 31,-9 1-31,-10 18 0,-19 38 16,-18 38-1,-19 27 1,9 20-16,9-29 0,10-9 16,19-19-1,0-19-15,9-18 16,10-20-1,-1 1-15,10-19 16,0 0 0,10 0-16,9-37 15,28-76 1,18-56 0,-8 10-16,-19 37 0,-1 28 15,1 38 1,-1 9-1,1 9-15,-19 29 16,9 9-16,10 28 16,37 47-1,10 38-15,9 27 16,-19 10 0,0-18-1,-18-10-15,-1-19 16,-18-19-16,-1-18 15,-18-19-15,0-10 32,-10-18-32,-9 0 0,0-19 15</inkml:trace>
  <inkml:trace contextRef="#ctx0" brushRef="#br0" timeOffset="126777.79">23217 1831 0,'10'0'0,"28"-19"15,27-9 1,48-9-16,0-1 31,-9 19-31,-20-9 16,-8 19-16,-11-1 0,-18 1 31,-9 9-31,-19-9 0,-10 9 16,-9 0-1,0 0 1,-37-10-16,-67 1 16,-56 28-1,0 18-15,10 10 16,9 28-16,18 19 16,20 0-16,37 0 15,10 9 1,27 9-1,29-8-15,10-11 16,27 11-16,10-10 16,19-19-1,10-19 1,27-9-16,1-19 0,27-9 16,1-10-1,-19-28 1,-57 10-16</inkml:trace>
  <inkml:trace contextRef="#ctx0" brushRef="#br0" timeOffset="127588.06">24074 2450 0,'0'0'0,"0"0"0,0 0 16,0 0-16,0 10 15,0-1 1,0 10-16,9 9 16,19 19-1,19 9 1,0-9-16,10-9 16,-10-20-16,0 1 15,-10-19 1,1 0-16,-19 0 15,0-9-15,-1-10 16,-18-9 0,0-28-1,-18-29-15,-11 1 16,11-1 0,-1 20-16,9 8 15,1 10 1,18 10-16,1-10 15,9 9-15,9 10 16,0 10 0,19 8-16,0 1 15,0 28 1,10 9-16,-1 19 16,-9 9-16,-9 0 15,-10 19 1,-9 0-16,-19-18 15,0-20 1,-10 1-16,1-10 31,0 0-31,9-19 0,0-9 16,0 0 0,9-9-16,10-38 15,37-75 1,1 0-16,-20 28 15,1 38-15,0 9 32,-1 19-32,1 0 0,-10 18 15,0 10 1,0 38-16,20 18 16,-1 47-1,-10 19-15,1 0 16,-19 10-1,-10-20-15,-9-18 16,0-19-16,0 0 31,9-18-31,1-20 0,-10-28 16</inkml:trace>
  <inkml:trace contextRef="#ctx0" brushRef="#br0" timeOffset="128130.62">26040 2113 0,'0'0'16,"0"0"-16,9 0 15,1 0-15,18 0 16,0-10-16,19-9 15,0 1 1,9-10-16,-8-10 31,-11 10-31,1-10 0,-19-9 16,-19-18 0,-29-20-1,-18-18-15,-9 19 16,-10 27-16,-9 10 15,9 29-15,0 18 16,0 28 0,10 28-1,9 47-15,9 47 16,10 19-16,9 10 16,0-1-1,0-9-15,1 0 16,8-10-16,1-18 31,-1-10-31,1-28 0,9-9 16,0-19-1,0-18-15,9-20 16,-9-18 0,0-10-16</inkml:trace>
  <inkml:trace contextRef="#ctx0" brushRef="#br0" timeOffset="128479.87">25663 2929 0,'0'0'0,"10"0"16,27 0-1,39 0-15,-1 0 16,0 0 0,0 0-16,-9 0 31,10 0-31,-20 0 0,-9 0 16,-9 0-1,-19 9-15,-1 1 16,1-1-1,0 19-15,-10 0 16,1 0-16,-10 10 16,0-1-1,0-8-15,0-11 16,0-8-16</inkml:trace>
  <inkml:trace contextRef="#ctx0" brushRef="#br0" timeOffset="128698.72">26322 2300 0,'0'0'0,"0"0"0,0 0 16,0 0-16,0 0 15,9 0 1,1 10-16,-1-10 16</inkml:trace>
  <inkml:trace contextRef="#ctx0" brushRef="#br0" timeOffset="130831.43">27394 1728 0,'0'0'0,"0"0"0,0 0 15,0 9 1,0 29-16,0 37 16,0 37-1,10 39-15,-1 8 16,1 1 0,-1-20-1,10-18-15,-10-28 0,1-28 16,-1-19-1,-9-10-15,0-18 16,0-10 0,0-9-1,0 0-15,0 0 16,0-18 0,-19-29-16,-18-28 15,-20 0-15,-9 9 16,0 10-1,10 27-15,-19 20 16,-1 18 0,1 20-16,9-1 15,19 19-15,10 9 16,8 0 0,29 10-16,19-10 15,19 10-15,28-10 31,9-18-31,19-1 0,10-18 16,8-19 15,1-19-31,-9-9 0,-1-9 16,-9-20-16,-18-8 16,-20-10-16,-9-10 15,-19-9 1,-9 19-1,-19 10-15,0 18 16,-9 18-16,-1 1 31,1 19-31,0 0 0,9 18 16,-10 0-16,1 29 31,18 18-31,1 19 0,18 0 16,0-9-1,10-10 1,-1-18-16,1-19 16,0-1-16,-10 1 15,9-19 17,-8-19-32,8 1 0,1-20 0,-10-18 15,-9-1 1,0 11-1,-10 8-15,1 10 16,-1 0-16,-9 18 16,0 1-1,0 9-15,0 0 16,9 9-16,1 10 47,-1 9-47,1 19 0,-1 0 0,0-9 15,1-1-15,-10-18 16,0 0 0,0-10-16,0-9 15,0 0-15,9 0 16,1-28 0,18-19-16,19-28 15,-10 0 1,1 9-16,0 19 15,9 10 1,-10 9-16,1 18 16,9 10-16,0 10 31,0 27-31,0 19 0,-9 10 16,-1 19-1,-18-10 1,-19 0-1,0-10-15,0-8 0,0-20 16,0 1 0,0-20-16,0-8 15,0-10-15</inkml:trace>
  <inkml:trace contextRef="#ctx0" brushRef="#br0" timeOffset="131439.76">29784 1887 0,'0'0'0,"0"0"0,0 0 0,0 0 16,-19 0-1,-28 10 1,-19 27-16,-9 38 0,9 19 31,10 19-31,18-1 0,29 1 16,18-19-1,19-10 1,10-9-16,18-9 16,20-10-16,18-18 15,18-19 1,1-29-16,-19-9 15,-18-18-15,-10-19 16,-19 9 0,-19 0-1,-9 0-15,-19 19 16,0 0-16,-10 18 31,-9 1-31,-18 9 0,-29 19 16,0 27-1,0 20-15,19 0 16,19 9-16,19-19 16,18 10-1,19-10-15,10-9 16,9 0 0,19-10-16,18 1 15,-8-19 1,-1-10-16,0-9 15,-18 0-15,-39 0 16</inkml:trace>
  <inkml:trace contextRef="#ctx0" brushRef="#br0" timeOffset="132129.76">26661 3801 0,'0'0'0,"0"0"16,0 0-1,0 0-15,0 10 16,0 9-1,0 37 1,0 19-16,0 19 0,0-10 16,9-9-1,-9-18 1,9-1-16,1-19 16,-1 1-16,-9-29 15</inkml:trace>
  <inkml:trace contextRef="#ctx0" brushRef="#br0" timeOffset="132296.64">26529 3623 0,'0'0'15,"0"0"-15,0 0 0,0 0 16,0-9-1,0 9-15,0 0 16</inkml:trace>
  <inkml:trace contextRef="#ctx0" brushRef="#br0" timeOffset="132681.31">26886 4468 0,'0'0'0,"0"0"0,0 0 32,0 0-32,10 0 0,-1-19 15,1-9 1,18-19-16,19-28 16,9-10-1,1 1-15,-20 28 16,1 18-16,0 10 15,-1 18 1,-9 1-16,1 18 16,-1 10-1,0 19-15,0 18 16,-9 19 0,0 0-16,0 0 15,-10 0 1,1-18-16,-1-11 15,0-17 1,-9-20-16</inkml:trace>
  <inkml:trace contextRef="#ctx0" brushRef="#br0" timeOffset="132976.29">27884 3539 0,'0'0'0,"0"0"16,0 0-16,0 0 16,0 0-1,0 0-15,9 18 16,0 29-16,1 47 31,-1 28-31,1 10 0,-10-10 16,0-10-1,0-18-15,-10-10 32,1-27-32,9-1 0,0-19 15,0 1 1,0-19 0,0-10-16</inkml:trace>
  <inkml:trace contextRef="#ctx0" brushRef="#br0" timeOffset="133208.29">27470 3764 0,'0'0'0,"9"0"0,10 0 16,18-10-16,29 10 15,19 10-15,9-1 16,10 1 0,18 18-16,10 19 15,-57-19 1</inkml:trace>
  <inkml:trace contextRef="#ctx0" brushRef="#br0" timeOffset="133598.25">28561 4289 0,'0'0'0,"0"0"16,0 0-16,0 0 15,0 0-15,9 0 16,1 0 0,-1-9-16,1-10 15,-10 0 1,0-9-16,0 9 15,-19-9-15,0 10 16,-19 8 0,1 10-16,-1 19 15,-9 9-15,19 10 16,9 9 0,19 18-1,19 1-15,18 9 16,39-9-16,8-10 15,10-19 1,10-8-16,-10-20 16,-9-9-1,-20-19-15,-36 10 16</inkml:trace>
  <inkml:trace contextRef="#ctx0" brushRef="#br0" timeOffset="134244.76">28947 4027 0,'0'0'0,"0"0"16,0 0-16,0-10 15,0 1-15,0-1 16,9 1-16,0 0 16,20-1-1,18 1-15,19 18 16,-1 19 0,11 19-1,-11 0-15,-8 0 16,-10 19-16,-19 9 15,-9 9 1,-28 10-16,-10-19 16,-19-9-1,1-19-15,-1-19 16,0-9-16,1-19 16,-1-10-1,0-27-15,10-19 16,19-29-1,18 1-15,19-10 16,19-9-16,19 9 16,0 9-1,9 20-15,-9 8 16,0 29 0,-28 9-16</inkml:trace>
  <inkml:trace contextRef="#ctx0" brushRef="#br0" timeOffset="134713.94">29586 4036 0,'0'0'0,"0"0"0,0 0 16,10-9-16,-1-1 16,1 1-1,-1 18-15,19 10 16,19 19 0,19 37-1,0 9-15,-10 10 16,1-10-16,-10-9 15,-10-9-15,-8-28 16,-11-10 0,1-10-1,0 1-15,0-19 16,0 0-16,9-9 16,19-38-1,19-28-15,0-19 16,0 0-1,-10-18-15,-9 18 16,-9 38-16,-20 18 16,1 19-1,10 10-15,-20 9 16</inkml:trace>
  <inkml:trace contextRef="#ctx0" brushRef="#br0" timeOffset="135333.12">30997 4458 0,'0'0'0,"0"0"16,0 0-16,0 0 0,0 0 15,0-9 1,0-10 0,0 0-16,-18-9 15,-1 0-15,-9 9 16,-1 10-16,11-1 15,-1 10 1,9 10-16,1-1 16,-1 1-1,1-1-15,18 19 16,1 0 0,9 10-16,9-1 15,19 1-15,0-1 16,0-18-1,19-19-15,9 0 16,19-28 0,0-19-1,10-19-15,-10-37 16,0-28-16,-9-38 16,-29-28-1,-28 9 1,-37 29-16,-10 37 0,0 37 15,-9 20 1,0 27-16,9 29 16,-9 9-1,-19 47-15,-29 47 16,11 46 0,18 20-1,28-1-15,19 1 0,9-29 16,19-9-1,1-28 1,-1-10-16,19-9 16,0-18-1,9-1-15,-27-37 16</inkml:trace>
  <inkml:trace contextRef="#ctx0" brushRef="#br0" timeOffset="135527.47">31966 4468 0,'0'0'0,"0"0"0,0 0 16</inkml:trace>
  <inkml:trace contextRef="#ctx0" brushRef="#br0" timeOffset="166963.21">21835 790 0,'0'0'0,"9"0"0,0-19 0,1 0 16,-1 0-16,1 1 16,-1-1 15,-9 9-31,0 1 0,-19-10 31,-9-9-31,-28 19 0,-29-1 16,-9 20-16,0 9 15,0 9 1,18 0-16,29 9 16,10 1-16,9 18 15,18-9 1,1-9 0,18-1-16,1 1 15,18-10 1,0-9-16,0-1 15,19-18 1,0-9-16,10-10 0,-1-9 31,-9-9-31,0-1 16,-9 10-16,-1-10 16,1 10-16,-10 0 15,1 0 1,-11 19-1,1-1-15,0 1 16,9 28-16,0 18 16,10 38-1,0 38-15,-10 18 16,-9 10 0,-10-10-1,1-9-15,-1-9 0,-9-10 16,9-19-1,1-27-15,-1-20 16,1 1 0,-1-20-16,0 1 15,1-19-15</inkml:trace>
  <inkml:trace contextRef="#ctx0" brushRef="#br0" timeOffset="167396.79">22286 752 0,'0'0'0,"0"0"0,0 10 16,-9-1 0,-1 0-16,10 19 15,10 19 1,18 19 0,0 0-16,19 9 15,0-19-15,0 10 16,-9-10-16,0-18 15,-20-10 1,1 0-16,-9 9 16,-10-18-1,0 0-15,-19 9 16,-9 0 0,-10 0-16,-19-9 15,1 0 1,9-10-16,28-9 15</inkml:trace>
  <inkml:trace contextRef="#ctx0" brushRef="#br0" timeOffset="167679.81">22305 874 0,'0'0'15,"0"0"-15,9 0 0,10-9 16,9-10 0,1 0-16,18 0 15,0 1 1,0-1-16,9-9 15,-18 18 1,9 1-16,-19 0 16</inkml:trace>
  <inkml:trace contextRef="#ctx0" brushRef="#br0" timeOffset="168012.84">23509 837 0,'0'0'0,"0"0"0,0 0 16,0 0 0,0 0-16,0 0 15,-9 9 1,-10 0-16,0 19 15,-19 10 1,1 28-16,-10 18 16,0 1-1,0-1-15,0 0 16,9-27 0,10-20-16,0 1 15,9-19-15,9-10 16</inkml:trace>
  <inkml:trace contextRef="#ctx0" brushRef="#br0" timeOffset="168219.59">22851 1146 0,'0'0'15,"0"0"-15,0 0 16,9 0-16,0-9 16,1-1-1,-1 1-15,1-10 16,-1 10 0</inkml:trace>
  <inkml:trace contextRef="#ctx0" brushRef="#br0" timeOffset="168463.51">23716 1484 0,'0'0'0,"0"0"0,0 0 15,0-9-15,0-10 32,0-19-32,-9 10 0,9 0 15,-10 19 1</inkml:trace>
  <inkml:trace contextRef="#ctx0" brushRef="#br0" timeOffset="169754.31">7357 12321 0,'0'0'0,"0"0"0,-19-10 15,-9 1 1,-10-10-16,0 10 16,-9-1-16,0 10 15,-9 10 1,-1 8-16,1 29 16,-1 0-1,10 10-15,19-10 16,19-1-16,-1-17 31,20-1-31,9-10 0,9 1 16,19 0-1,19-28 1,18-10-16,-8-9 0,-1 0 16,-9-19-1,0 0 1,-19 0-16,-10 9 15,1-9-15,-19 19 32,0 0-32,-10 9 0,-9 10 15,0 0 1,0 9-16,0 9 16,0 38-1,0 47-15,-9 46 16,-10 20-1,0 9-15,0-10 16,0-9 0,0-9-16,10-19 15,0-28-15,-1-10 16,1-27 0,-1-20-1,10-9-15,0-18 0</inkml:trace>
  <inkml:trace contextRef="#ctx0" brushRef="#br0" timeOffset="170265.02">8156 12724 0,'0'0'0,"0"-9"16,0-10-1,10-19-15,-1 1 16,0-10 0,1 9-16,9-8 15,9-1 1,0 9-1,10 10-15,-10 19 0,0-1 16,10 10 0,9 19-1,-10 9-15,1 28 16,-10 19-16,-18 29 16,-29 8-1,-28 1-15,-28-19 16,-10-29-1,0-18 1,19-37-16,1-20 0,18-18 16,-10-19-1,10-37-15,9-10 32,10 9-32,19 20 0,18 18 15,1 19 1</inkml:trace>
  <inkml:trace contextRef="#ctx0" brushRef="#br0" timeOffset="170595.52">9624 12471 0,'0'0'0,"0"0"0,0 9 16,-19 19-16,-9 47 15,-19 29 1,-19 27-16,-9 28 15,-10-18 1,0 0 0,10-29-16,28-46 0,9-19 15,20-28 1,8-19 0</inkml:trace>
  <inkml:trace contextRef="#ctx0" brushRef="#br0" timeOffset="170786.29">8965 12490 0,'0'0'0,"0"0"0,0-10 0,10-9 32,-1 1-32,10-11 0,0 11 15,9-1 1,-19 10-16</inkml:trace>
  <inkml:trace contextRef="#ctx0" brushRef="#br0" timeOffset="170966.31">9906 13531 0,'0'0'0,"0"0"15,0 0-15,0 0 16,0 0 0,0 0-16,0-9 15,0-10-15,0 9 16</inkml:trace>
  <inkml:trace contextRef="#ctx0" brushRef="#br0" timeOffset="172389.58">11486 12039 0,'0'0'0,"0"-9"0,0-10 0,10-19 16,-1 1-1,19-10 1,20 9-16,27-8 16,19 17-16,19 1 15,-10 19 1,-28 0-16,-27-1 15,-11 10-15,-18 0 16,-19 0 0,0 0-1,-19 10-15,-66 27 16,-65 19-16,-19 19 16,9 19-1,28-9-15,19-1 16,28 10-1,29-10-15,28-18 16,9 9 0,19 0-16,19 0 15,18-9-15,29-10 16,28-18 15,19-19-31,19-29 0,-10-27 16,10-10-1,-19-19-15,-38 10 16,-28 9-16,-9 9 16,-19 10-1,-10 19 1,0-1-16,-9 1 16,0 0-16,0 9 15,0 0 1,0 0-16,10 0 15,-1 9-15,1-9 16,8 0 0,-8 0-1,-1 0-15,1 0 16,-10 0-16,0-9 16,0-10-1,-19-9-15,-9-29 16,-10-8-1,0-1-15,10 0 16,19 19 0,-1 1-16,20 8 31,-1 0-31,19 10 0,10 0 16,9 0-1,19 19 1,19 18-16,-1 19 0,-9 19 15,-9 0 1,-9 9-16,-10 1 16,-19-1-1,-9-9 1,0-10-16,-19 1 16,0-19-16,0-1 15,0-18 1,0 0-16,0 0 15,9-9-15,0-38 16,20-19-16,-1-18 16,0 9-1,19 9 1,0 19-16,0 19 16,0 0-16,10 19 15,9 27 1,-1 20-16,-8 28 15,-1 27 1,-18 1-16,-19 0 16,-19 0-1,0-10-15,-10-9 16,1-18-16,9-20 16,0-9-1,9-9 1,-9-19-16</inkml:trace>
  <inkml:trace contextRef="#ctx0" brushRef="#br0" timeOffset="172854.58">13772 12095 0,'0'0'0,"0"0"0,10 0 15,18-18 1,10-1-16,18 0 15,1-18 1,8-1-16,11-9 31,-10-9-31,-10 9 0,-18 0 16,-20-9 0,-8-10-16,-20-9 15,-27 19-15,-1 9 16,-18 28-1,-1 28-15,-9 10 16,1 28 0,-1 38-16,19 55 15,18 20 1,1 18-16,19 10 16,-1-10-16,1-9 15,9-19 1,0-9-16,0-38 15,9-9 1,1-19 0,-10-10-16,0-18 15,0-9-15,0-10 16,0-19-16</inkml:trace>
  <inkml:trace contextRef="#ctx0" brushRef="#br0" timeOffset="173167.41">13518 12949 0,'0'0'0,"0"0"0,0 0 16,10-9-1,-1-1-15,19-8 16,29-1 0,28-9-16,-1 9 15,1 10 1,-10-1-16,-18 10 15,-10 10-15,-10-10 16,-18 9 0,0 0-1,-10 1-15,1-1 16,-1 1 0,1 18-16,-10 9 15,0 38-15,0 10 16,-10 9-1,1 9 1,-1-56-16</inkml:trace>
  <inkml:trace contextRef="#ctx0" brushRef="#br0" timeOffset="173391.56">14252 12339 0,'0'0'0,"0"0"0,0 0 16,0 0-16,0 0 31,10 0-31,-1 10 0,0-1 16</inkml:trace>
  <inkml:trace contextRef="#ctx0" brushRef="#br0" timeOffset="174741.04">15193 12142 0,'0'0'0,"0"0"0,0 0 0,0 10 0,0 8 16,0 29-1,-9 28 1,9 29-16,0 8 15,0 1-15,0-19 16,9-10-16,0-28 16,1-18-1,-1-1-15,1-18 16,-1-9 0,-9-10-1,0 0-15,9 0 0,-9-19 16,0-28-1,-28-19 1,-19-9-16,-19 0 16,0 28-16,10 19 31,-10 9-31,0 10 0,19 18 16,10 1-1,8 8-15,1 11 16,19 18-16,18-1 15,10 11 1,37 8 0,29 10-16,28-9 15,28-19-15,-9-19 32,9-18-32,-9-29 0,-19-19 15,-1-9-15,-18-9 31,-9 0-31,-19-10 0,-19 0 16,-19 1 0,-9 8-16,-19 11 31,0 8-31,-19 10 16,0 0-16,1 18 15,8 1-15,-9 9 16,1 9-16,-1 1 15,9 18 1,1 19-16,18 9 16,1 0-1,18-9-15,0-9 16,10-1 0,-1-18-1,1 0-15,0-19 0,-1 0 16,1-19-1,0-18-15,-1-20 32,1-18-32,-10-9 0,-9 9 15,0 28 1,0 9-16,-10 10 16,0 0-16,-9 19 15,0-1 1,0 10-16,0 0 31,0 10-31,10 8 0,-1 20 16,1 9-1,-1 0 1,0-10-16,1 1 16,-1-10-16,-9-9 15,0-10 1,0-9-16,0 0 15,10-9-15,8-19 16,11-29 0,8-8-16,10-1 15,-9 10 1,9 9-16,-9 19 16,-1 18-1,1 1-15,9 28 16,0 18-16,9 29 31,-9 28-31,-9 28 0,-19-10 16,0 1-1,-10-1 1,-9-8-16,10-29 16,-1-10-16,-9-37 15</inkml:trace>
  <inkml:trace contextRef="#ctx0" brushRef="#br0" timeOffset="175336.34">17752 11176 0,'0'0'0,"0"0"16,0 0 15,0 0-31,0 0 0,0 9 15,0 38-15,9 66 16,1 56 0,-1 28-16,10 9 15,-10-18-15,-9-19 32,10-29-32,-10-18 0,9-18 15,0-11-15,-9-17 16,0-30-1,0-8 1,0-19-16,0-1 16,0-18-16,0 0 31,0 0-31</inkml:trace>
  <inkml:trace contextRef="#ctx0" brushRef="#br0" timeOffset="175648.36">16858 11889 0,'0'0'0,"0"0"16,19 0 0,28-19-16,56 0 15,67 10 1,27 0-16,20-1 15,8 1 1,1-19-16,-19 0 16,-37 9-16,-39-9 15,-37 9-15,-28 0 16,-19 10 0,-28-1-16,0 1 15,-19 9 1,0 0-16,0 0 15</inkml:trace>
  <inkml:trace contextRef="#ctx0" brushRef="#br0" timeOffset="176017.31">18777 13315 0,'0'0'0,"-9"10"0,-19 36 16,-38 67-1,28-38-15</inkml:trace>
  <inkml:trace contextRef="#ctx0" brushRef="#br0" timeOffset="192418.45">21044 12227 0,'0'0'0,"10"0"15,-1-10-15,10-8 0,19-1 16,9-9 0,19 0-1,9-1-15,9 11 16,1 18-16,0 9 16,-10 0-16,-9 20 15,-28-11 1,-1 10-16,-18 19 15,-28 0 1,-20 28 0,-27 19-16,-29-19 15,10-18-15,0-20 16,9-9 0,19-9-16,0-10 15,19-9 1,-1 0-16,20 0 15,0-9-15,-1 0 16,20-10 0,27-19-16,20 1 15,8 9 1,20 18 0,0 1-16,9 18 15,-19 19-15,-9 10 16,-10 9-16,-18 9 31,-19-9-31,-10 19 0,-18 9 16,-29-10-1,-37 11-15,-29-11 16,-37-8-16,0-20 31,10-18-31,-11-10 16,30-18-16,8-10 15,19 0 1,48 1-16</inkml:trace>
  <inkml:trace contextRef="#ctx0" brushRef="#br0" timeOffset="195937.69">22183 12292 0,'0'0'0,"0"0"0,9 0 15,0-18 1,20-10-16,27-10 15,19 0-15,19-8 16,10 8 15,9 19-31,0 10 0,-19 9 16,0 9 0,-19 1-16,-18 8 15,-1 11 1,-18-11-16,-20 10 15,1 1-15,-19 8 32,-28 10-32,-19 19 0,-9-1 15,-10 1-15,0-10 16,19-18 0,19-10-16,-1-9 15,20 0-15,0-10 16,-1-9-1,10 0 1,0 0-16,10 0 16,-1 0-16,19 0 15,10-9 1,9-1-16,9 10 16,1 0-1,-1 10-15,1 18 16,-1 0-16,1 19 15,-20 9 1,-9 10 0,-9 9-16,-28 0 15,-19 0-15,-38 0 32,-19 0-32,-28-19 0,-9-18 15,-19-10 1,9-28-16,0-9 15,1-10-15,8-19 16,58 20 0</inkml:trace>
  <inkml:trace contextRef="#ctx0" brushRef="#br0" timeOffset="196472.99">24224 11927 0,'0'0'0,"0"0"16,0 0-16,0 0 16,0 0-16,0 0 15,0 0 1,0 0-1,0 9-15,0 10 16,0 37-16,0 28 31,-9 20-31,-1-1 0,1 9 16,9 1 0,0-29-16,9-8 15,1-20-15,18 0 16,0 0-1,10-9 1,9-9-16,0-1 16,0-8-16,19-11 15,-38-8 1</inkml:trace>
  <inkml:trace contextRef="#ctx0" brushRef="#br0" timeOffset="196966.73">23914 12358 0,'0'0'0,"18"0"0,29 0 16,29 10-1,27-1 1,20 0-16,-11 1 16,1-1-1,-9 0-15,-29 1 16,-28-10-16,-9 9 31,-19 1-31,-1-1 0,-8 0 16,-1 1-16,1 18 31,-1 9-31,10 20 0,0-1 16,-1-18-1,11-1-15,-1-9 16,0-9 0,0 0-16,10-19 15,0 0 1,-10-19-16,-9 0 15,-1-9 1,-18-9-16,-9-10 16,-38-10-16,-19 10 15,-9 19 1,37 19-16</inkml:trace>
  <inkml:trace contextRef="#ctx0" brushRef="#br0" timeOffset="197676.59">26181 12424 0,'0'0'15,"9"-10"-15,19-8 16,19-10-16,19-1 15,0 20 1,0 0-16,-10 18 16,1 0-1,-19 20-15,-1-1 16,-18 0 0,-19 9-1,-9 10-15,-20 0 0,-27 9 16,-1-18-1,10-10 1,19-9-16,0-10 16,19 1-16,-1-10 15,10 0 1,0 0-16,19 9 16,9 0-1,19 1 1,10 9-16,-1 9 0,1 0 15,-20 0 1,1 0-16,-19 19 16,-1 0-1,-18 9-15,-9 1 16,-10-1-16,-18-19 16,-29 1-1,-28-1 1,-10-8-16,1-11 15,27-18-15,20 0 16,37 0 0</inkml:trace>
  <inkml:trace contextRef="#ctx0" brushRef="#br0" timeOffset="198105.96">26990 12480 0,'0'0'0,"9"0"0,1 0 0,18-9 0,28-10 16,20 0-1,8 10 1,-8-1-16,-1 20 16,-19-1-1,1 1-15,-20-1 16,1 19-16,0 0 16,-20 10-1,1 9-15,-9 18 16,-10 20-16,0 9 15,-19 9 1,0 0-16,10-18 16,-1-10-1,1 0-15,-1-19 16,10 0-16,0-37 31</inkml:trace>
  <inkml:trace contextRef="#ctx0" brushRef="#br0" timeOffset="198315.75">27263 12949 0,'0'0'0,"9"0"0,29-19 15,18 1 1,29-1-1,9-9-15,0 9 16,9 10-16,-46-1 16</inkml:trace>
  <inkml:trace contextRef="#ctx0" brushRef="#br0" timeOffset="198643.62">27949 12011 0,'0'0'0,"0"0"15,0 0-15,0 9 16,10 1 0,9 18-16,9 0 15,19-9 1,0 0-16,9-1 15,-18-18 1,0 0-16,-1-18 16,-9-1-16,-9-9 31,-9-10-31,-10 1 0,-19 8 16,-19 1-1,1 28-15,-10 19 16,18 0-1</inkml:trace>
  <inkml:trace contextRef="#ctx0" brushRef="#br0" timeOffset="199059.58">29097 12724 0,'0'0'0,"0"0"0,-9 0 0,-29 9 16,-9 10-1,-28 9-15,0 38 16,-1 9-1,29-9-15,19-1 16,19-8-16,18-1 16,10-18-1,18-1-15,20 1 16,18-20 0,29 1-16,-1-28 31,-9-1-31,-9-8 0,-19-11 15,-38 20-15</inkml:trace>
  <inkml:trace contextRef="#ctx0" brushRef="#br0" timeOffset="199663.45">20273 11955 0,'0'0'0,"0"0"0,0 0 15,0 0 1,0 9-16,0 10 15,0 37 1,0 47 0,0 57-16,-9 18 0,9 19 15,-10-9 1,10-10 0,-9-9-16,-1-19 15,-8-28-15,8-28 16,1-19-1,-1-19-15,1-37 16</inkml:trace>
  <inkml:trace contextRef="#ctx0" brushRef="#br0" timeOffset="200784.61">20085 11645 0,'0'0'0,"9"0"31,1 0-31,27-19 0,39 1 16,46-1 0,47-9-1,48 9-15,18 9 16,28-8-16,29 8 16,18 1-1,38 0-15,38-1 16,37 1-16,48-1 15,37 1 1,47 9-16,28 0 16,0 19-1,19-19 1,-37-19-16,-38-9 0,-19 19 16,-57-1-1,-46 20-15,-38 18 16,-48 0-1,-36 0-15,-48-9 16,-47-1 0,-38 1-16,-46-9 15,-29 8 1,-18-8-16,-20-1 16,1 1-16,-10 8 15,-9 1 1,0 0-16,0 9 15,-1 0 1,1 19-16,-9 19 16,-1 18-1,10 19-15,-10 19 16,-9 28-16,0 10 16,0 9-1,0 19-15,0-1 16,-9-9-1,-10-9-15,-9-9 16,9-19 0,-19-10-16,1-9 15,-29-28-15,-38 0 16,-56-19 0,-56-19-1,-76-28-15,-65-28 16,-48-19-1,-46 0-15,-76-9 0,-9 0 16,-66 0 0,-76 0-1,11 9-15,-30 0 16,29 19-16,48-9 16,17 9-1,39 19 1,65 9-16,104-9 0,47 9 15,57-9 1,65-1 0,66-8-16,28-10 15,29 9-15,27 0 32,29-9-32,10 10 0,9-1 15,-1-9-15,20 10 16,0-10-1,9 0-15</inkml:trace>
  <inkml:trace contextRef="#ctx0" brushRef="#br0" timeOffset="207926.87">4911 9290 0,'0'0'0,"0"0"15,0 0-15,0 0 0,9 9 16,0 1-16,1 18 15,-1 19 1,1 19 0,9 18-16,-1 29 15,1 46-15,-9 10 16,-10 37 0,9 20-1,0 8-15,-9 10 16,10-19-16,-1 0 15,10 1-15,0-29 16,-10-19 0,10-9-1,-19-10-15,9-27 16,-9-38-16,0-1 16,10-8 15,-10-29-31,9-9 0,1-9 0,-10 8 31,9-8-31,-9-1 0,0-8 16,0-11-1,0 1-15,0 0 16,0 0 0,0-10-1,0-9-15,0 0 0,0 0 16,0 0 15,0 0-31,0 0 0,0 0 16</inkml:trace>
  <inkml:trace contextRef="#ctx0" brushRef="#br0" timeOffset="208564.05">4506 12593 0,'0'0'0,"0"0"0,0 0 15,0-10 1,0 10-16,0-9 16,0 9-16,0-9 15,0 9 1,0 0-16,10 9 15,8 10 1,11 28 0,27 18-16,19 10 15,1 0-15,-1 10 16,0-10 0,-9-9-16,-10-1 15,1-8-15,-1-11 31,-18-8-31,0-19 0,-10 0 16,0-10 0,0-9-16,0-19 15,19-9 1,10-38-16,9-37 16,9-9-16,0 8 15,-9-8 1,0-1-1,-10 29-15,1-1 16,-10 10 0,-28 38-16</inkml:trace>
  <inkml:trace contextRef="#ctx0" brushRef="#br0" timeOffset="210988.65">32258 8915 0,'0'0'0,"0"0"15,0 0-15,0 0 16,0 0-1,0 0-15,0 0 16,0 0-16,0 0 16,0 0-1,0 0 1,0 9-16,0 1 16,0-1-16,0 0 15,0 10 1,0 9-16,0 0 15,0-9 1,0 9-16,0 0 16,0 1-1,0-1-15,0 9 16,0 10-16,0 0 16,0 9-1,0 19-15,0 10 16,0-29-16,0 0 15,0 10 1,0 0-16,0 28 16,0 18-1,0-18-15,0 0 16,-9 9 0,9 10-16,0-1 15,0-9-15,0 10 16,-10 18-1,10-18-15,-9-19 16,9 18 0,-10 1-16,10-10 15,0-9 1,-9-10-16,9 10 16,0 0-16,-9-9 15,9-10 1,0 9-16,0 1 15,0-10 1,0 9-16,0-18 31,0-10-31,0 0 0,0-9 16,0-9 0,0-1-1,0-18-15,0 0 0,0 0 16,0-10-1,0 10-15,0-10 16,0 0 0,0 1-16,0-10 15,0 0 1,0 0 0,0 0-16,0 0 0</inkml:trace>
  <inkml:trace contextRef="#ctx0" brushRef="#br0" timeOffset="211617.37">31599 11992 0,'0'0'0,"0"0"0,0 0 16,10 0 0,-1 0-1,1 0-15,-1 0 16,-9 0-16,10 0 15,-1 10 1,0-1 0,1 19-16,-1 10 15,10 27-15,-10 1 16,1 0-16,-1-1 16,10 1-1,0 0 1,0-1-16,-1 10 15,1-18-15,0-10 16,9-10 0,-9 1-16,9-10 15,-9 0 1,0 0 0,0-9-16,9-10 0,0 1 15,0 8 1,1-8-1,-1-10-15,19-10 16,0-8-16,19-20 31,9-27-31,10-20 0,28-46 16,18-38 0,-8-19-16,74-112 15</inkml:trace>
  <inkml:trace contextRef="#ctx0" brushRef="#br0" timeOffset="-193234.9">6529 14835 0,'0'0'0,"0"0"0,0 9 0,0 1 15,-10 18 1,10 0-1,0 0-15,10 0 16,-1 1-16,1-11 16,-1 1-1,19 0-15,0-985 16,10 1941 0,9-975-16,0-9 15,10 0 1,-1-1-1,0 1-15,-9 18 0,10 1 16,-1 18 0,-18 0-16,0 19 15,-10 9 1,-9 10 0,-19 9-16,-19 9 15,-19-9-15,-18 0 16,-29-9-1,-9 0-15,-9-29 16,-10-9-16,9-9 31,20-10-31,8-9 0,10 0 16,19-28 0,19 10-1</inkml:trace>
  <inkml:trace contextRef="#ctx0" brushRef="#br0" timeOffset="-192943.52">6519 14723 0,'0'0'0,"10"0"15,9-19-15,28 0 16,47-19 0,37 10-16,10 0 15,1 19-15,-11-1 32,1 10-32,-29 10 0,-27-10 15,-20 0-15,-18 0 31,-19 9-31,-1 1 0,-18-10 16</inkml:trace>
  <inkml:trace contextRef="#ctx0" brushRef="#br0" timeOffset="-192532.81">7592 15042 0,'0'0'16,"0"0"-16,0 0 15,-10 9 1,-8 10-16,-1 18 0,9 10 16,20 19-1,9 9 1,18 0-16,20-9 15,8-20-15,11-8 32,-1-10-32,0-28 0,-18-9 15,-1-10 1,-18-19-16,-1-18 16,-27-19-1,-20 0-15,-27-19 16,-29 10-16,-19 18 15,-9 29 1,-28 18 0,-10 28-16,10 19 0,18 29 15,48-29 1</inkml:trace>
  <inkml:trace contextRef="#ctx0" brushRef="#br0" timeOffset="-192167.27">9379 14666 0,'0'0'0,"0"0"16,-9 10-1,-19 27-15,-38 48 16,-10 46-16,1 28 16,9 10-1,19 0 1,0-9-16,19-48 0,0-27 15,18-29 1,1-28 0,9-18-1,0-10-15,0-10 0</inkml:trace>
  <inkml:trace contextRef="#ctx0" brushRef="#br0" timeOffset="-191977.87">8570 14873 0,'0'0'16,"0"0"-16,0 0 0,0 0 15,0 0 1,0 9-16,0 0 16,0 1-1,10 18-15,-1-9 16</inkml:trace>
  <inkml:trace contextRef="#ctx0" brushRef="#br0" timeOffset="-191770.41">9464 15755 0,'0'0'0,"0"0"0,0 0 15,0 0 1,0 0-16,0 0 15,0 0 1,0 0-16,0 0 16,0-10-16,0-9 15,-10 10 1</inkml:trace>
  <inkml:trace contextRef="#ctx0" brushRef="#br0" timeOffset="-191018.51">13641 15182 0,'0'0'0,"0"0"16,0 10-16,-19 8 15,0 11 1,0-1-16,-9 9 16,19-9-1,-1-9-15,1-9 16</inkml:trace>
  <inkml:trace contextRef="#ctx0" brushRef="#br0" timeOffset="-190847.77">13810 15229 0,'0'0'0,"0"0"15,0 10-15,0-1 16,0 19 0,0 19-1,0 19-15,0-38 16</inkml:trace>
  <inkml:trace contextRef="#ctx0" brushRef="#br0" timeOffset="-189352.64">21515 14957 0,'0'0'0,"0"0"0,9 0 16,1-19-16,18 1 16,0-1-1,19 0-15,19 10 16,-10 18 0,1 0-16,-1 20 15,1-1-15,-20 9 31,-18 10-31,0 0 0,-19 0 32,-9 9-32,-10 1 0,-19-11 15,-18-8-15,9-10 32,0-9-32,18-10 0,11-9 15,8 0 1,1 0-1,9 0-15,9 0 16,1-9-16,18 0 31,19-1-31,0 20 0,9 8 16,1 10 0,-1 10-16,-9 9 15,-9-10-15,-19 1 16,-19 9-1,0 0-15,-19 0 32,-28 0-32,-28-10 0,-20-9 15,-17-9-15,-1-19 32,9-19-32,10 0 0,9 1 15,1-10 1,46 9-16</inkml:trace>
  <inkml:trace contextRef="#ctx0" brushRef="#br0" timeOffset="-188662.5">22361 15070 0,'0'0'16,"0"0"-16,0 0 15,10 9-15,-1 29 16,19 18 0,19 19-1,10 9-15,-1-18 16,1-10-16,-10-18 16,-10-19-1,1-10-15,0-9 16,-1-19-1,1-9-15,0-9 0,-1-1 16,-18 10 0,0 0-1,-10 18-15,-9 1 16,10 18-16,-1 29 16,1 37-1,-10 28-15,0 10 16,0-19-1,0-19-15,0-19 16,0 0 0,0-18-1,0-29-15</inkml:trace>
  <inkml:trace contextRef="#ctx0" brushRef="#br0" timeOffset="-188469.57">23274 15604 0,'0'0'0,"0"0"0,0 0 0,0 0 16,0 0-16,0 0 31,0 0-31,0 0 0,0 0 16</inkml:trace>
  <inkml:trace contextRef="#ctx0" brushRef="#br0" timeOffset="-187892.31">23829 15201 0,'0'0'0,"0"0"16,0 9-16,0 10 0,-9 9 15,9 10 1,0-1-1,9-8-15,0-11 0,1 1 16,9 0 0,9 0-1,0-1-15,0 10 16,0 1 0,1-1-16,8 9 15,-18-9 1,0 10-16,0 0 0,-19-1 15,-10 10 1,-18 0 0,-19-10-16,-19 1 15,-28-19-15,0-19 16,47-10 0</inkml:trace>
  <inkml:trace contextRef="#ctx0" brushRef="#br0" timeOffset="-187662.66">23829 15107 0,'0'0'0,"9"0"0,10-9 16,38-10-1,37 0-15,0 10 16,0 0 15,0 18-31,-9 0 0,9 10 0,-10 9 16,-46-18-1</inkml:trace>
  <inkml:trace contextRef="#ctx0" brushRef="#br0" timeOffset="-187298.37">25315 14525 0,'0'0'16,"0"0"-16,0 19 0,10 28 15,-1 38 1,1 27-16,-1 20 16,0-1-16,1 0 15,-1-9-15,1-19 31,8-18-31,1-19 0,0-10 16,0-19 0,-10-18-16,-9-9 15</inkml:trace>
  <inkml:trace contextRef="#ctx0" brushRef="#br0" timeOffset="-186898.37">25165 15051 0,'0'0'0,"0"0"16,9 0 0,29 9-16,28 1 15,28 8-15,9 1 16,1 9 15,-10 0-31,0 10 0,-19 9 16,-18 0-16,-20-10 31,1 10-31,-1-9 0,-8-1 16,-10 1-16,-1-10 31,1-9-31,0 0 0,-10-10 16,10-9-1,-9 0 1,-1-19-16,0-9 0,-9-19 15,-28-9 1,-28-10-16,-20 19 31,-8 19-31,46 19 0</inkml:trace>
  <inkml:trace contextRef="#ctx0" brushRef="#br0" timeOffset="-186306.38">27075 14901 0,'9'0'0,"0"-19"0,10 0 31,19 0-31,18 1 0,10 8 16,9 20-1,-9 8 1,-9 20-16,-10 18 16,-47-56-16,28 66 0,-19 0 15,-18 9 1,-10-19-16,-19 0 15,1-18-15,9-19 16,-1-1 0,11-18-16,8 0 15,1 0 1,9 0-16,9-9 16,1 0-16,18-1 15,0 1 1,10 18-16,9 1 15,0 18 1,-10 19-16,1 0 16,-19 9-1,-19 10-15,0-10 32,-19-9-32,-28 9 0,-19-9 15,-28-10-15,-19-27 16,10-20-1,18-8 1,19-20-16,28 19 16</inkml:trace>
  <inkml:trace contextRef="#ctx0" brushRef="#br0" timeOffset="-185803.25">28486 14995 0,'0'0'0,"0"0"0,0 0 31,0 18-31,-19 11 0,0 27 16,-9 9-1,0 1 1,-1-10-16,20-9 16,0-9-16,-1-19 15,20-1 1,-1-18 0,29 0-16,18-18 0,19-1 15,1 0 1,-20 10-16,0 9 31,1 19-31,-1 18 0,-9 19 16,0 10-1,-18 9-15,-11 0 16,-18-19-16,-18 1 31,-11-10-31,-27-10 0,-38 1 16,-38-29-1,-9-18 1,-9-38-16,84 19 16</inkml:trace>
  <inkml:trace contextRef="#ctx0" brushRef="#br0" timeOffset="-185614.22">28109 14929 0,'10'0'0,"18"0"0,38-9 16,66-1-16,27 20 15,-8-1 1,-29 0 0,-37 1-16,-19-1 15,-38-9 1</inkml:trace>
  <inkml:trace contextRef="#ctx0" brushRef="#br0" timeOffset="-185424.99">28928 15407 0,'0'0'0,"0"0"0,0 0 15,0 0 1,0 0-16,0 0 16,0 0-16</inkml:trace>
  <inkml:trace contextRef="#ctx0" brushRef="#br0" timeOffset="-184948.94">29821 15042 0,'0'0'0,"0"0"0,0 0 16,0 18-16,-18 20 31,-11 18-31,1 0 0,19 1 15,-1-10 1,1-10 0,18 1-16,1-10 0,18-9 15,28-1 1,29-18-16,9-9 16,-9 0-1,-19-1-15,-19 1 16,-10 18-16,1 1 15,-10 27 1,-9 19-16,0 29 16,-19-10-1,-19 0-15,0-19 16,-18 1 0,-1-20-16,-28 1 15,-37-20-15,-29-18 31,0-18-31,66-1 0</inkml:trace>
  <inkml:trace contextRef="#ctx0" brushRef="#br0" timeOffset="-184731.19">29586 15070 0,'10'0'0,"18"-10"16,47 1-16,66 18 16,19 1-1,-19-1-15,-18 0 16,-39 10 0,-18-9-16,-19-1 15,-37-9-15</inkml:trace>
  <inkml:trace contextRef="#ctx0" brushRef="#br0" timeOffset="-184064.56">20075 14319 0,'0'0'0,"0"9"0,0 10 15,-18 38-15,8 27 16,1 38 15,-1 37-31,10 10 0,10 0 16,-1 0 0,-9-28-16,0-19 15,0-38-15,0-18 16,0-19-1,0-19-15,0-19 16,0-9 0,0 0-16</inkml:trace>
  <inkml:trace contextRef="#ctx0" brushRef="#br0" timeOffset="-182880.93">19944 14394 0,'9'0'0,"19"0"16,57-19-16,94-28 16,75 1-1,56-1-15,57 0 16,38 9-1,9 1-15,-38 18 16,0 10-16,29-1 16,9 1-1,37 9-15,29 9 16,0 1 0,-1-1-1,29 10-15,19 18 0,-56 10 16,-29 9-1,9 19 1,-9 10-16,-18-10 16,-57-9-16,-29-10 15,-8-9 1,-76-19-16,-57-19 16,-46-9-16,-48 0 15,-18-9 1,-10 0-16,0-1 15,-9 1 1,-9-1-16,-1 10 16,-9 0-1,0 0 1,10 0-16,-20 0 0,1 0 16,-10 0-1,0 0-15,-9 0 16,-19 0-1,10 10 1,-1-1-16,0 19 16,-9 38-16,0 37 15,0 66 1,-9 28-16,0 0 16,-1 0-16,1-28 15,-10-9 16,0 8-31,0 1 0,0-28 16,1-19-16,-20-9 16,0-29-1,-18-9 1,-29-9-16,-46-10 0,-76-9 16,-85-19-1,-84-37 1,-85-19-16,-66-19 15,-75-10-15,0 1 16,19 19 0,-38 8-16,28 1 15,19 0-15,-28 9 16,28 1 15,29-1-31,-20 0 0,19 10 16,38 9-16,48-10 15,83 1 1,67 0-16,75 9 16,75 0-16,37 0 15,48 0 17,28 0-32,19 0 0,9 0 15,10 0-15,-1 0 31,1-10-31,-1 10 0,10 0 16,0 0 0,0 0-1,0 0-15,0 0 0,0 0 16,0 0 0,0 0-16</inkml:trace>
  <inkml:trace contextRef="#ctx0" brushRef="#br0" timeOffset="-179414.65">7037 7667 0,'0'0'0,"0"0"0,0 0 16,0 0-16,-10 0 31,-8 0-31,-1 0 0,0-9 16,-9-1-1,-10 1 1,0-1-16,-9 1 16,-9 0-1,-1 18-15,1 0 0,0 20 16,-1 8 0,10 19-1,19 1-15,9-1 16,10-9-16,18-10 15,29 1 1,37-1-16,19-18 31,28-28-31,10-10 0,-19-18 16,-19-10 0,-9-10-16,-29 1 15,-9 0-15,-9-1 16,-19 11-1,-1 17-15,-18 11 16,0 8 0,0 10-16,0 10 15,0 18 1,-18 47-16,8 37 16,-9 10-16,10 10 15,0-1 1,-1-9-1,10-9-15,0-10 16,10-28-16,-1-19 16,0-18-1,-9-29 1</inkml:trace>
  <inkml:trace contextRef="#ctx0" brushRef="#br0" timeOffset="-178805.5">8184 7620 0,'0'0'0,"0"0"16,-18 0 0,-20 9-16,-18 10 0,-20 19 15,10 18 1,10 19 0,18 0-1,10 0-15,19-19 0,-1 1 16,20-20-1,-1-18-15,10 0 16,9-19-16,19 0 16,0-19-1,10-18 17,-1-1-32,-18-9 0,-1 19 0,-18 0 15,0 9 1,0 10-16,-10-1 31,-9 10-31,10 10 0,-10 37 16,-10 37-1,-9 38-15,-18 19 16,-1-10 0,-9-18-16,10-20 15,8-17 1,1-11-1,19-18-15,-1-9 0,1-20 16,9-18 0</inkml:trace>
  <inkml:trace contextRef="#ctx0" brushRef="#br0" timeOffset="-178492.32">9238 7676 0,'0'0'16,"-9"10"-16,-20 8 0,-36 29 15,-20 28 1,-9 29-16,9 8 15,1 1 1,8-10-16,1 10 0,9-10 31,10-9-31,9-19 0,9-28 16,10-19 0,18-28-16</inkml:trace>
  <inkml:trace contextRef="#ctx0" brushRef="#br0" timeOffset="-178245.26">8344 7977 0,'0'0'0,"0"0"16,10 9-1,-1 0-15,19 1 16,1 8-16,8 1 31,1 0-31,0-10 0,-1 1 16,1-10-1,-10 0-15,-9 0 16,-10 0 0,-9-10-16</inkml:trace>
  <inkml:trace contextRef="#ctx0" brushRef="#br0" timeOffset="-177828.19">8533 8455 0,'9'9'0,"10"20"0,18 8 16,1 1-16,0-1 16,-10-18-1,-9 0-15,-1-19 16,11 0-16,-1 0 15,19-19 17,0-19-32,0-8 0,-9-1 15,-1 0-15,-18 19 32,0 9-32,-19 9 0,0 10 15,0 0-15,0 0 16,0 0-1,0 10 1,0-10-16,0 0 16,0 0-16,0 0 15,9 0 1,1 0-16,-1-10 16,1 1-1,-1 0-15,0-1 16,-9 1-16,10 9 15,-10 0 1</inkml:trace>
  <inkml:trace contextRef="#ctx0" brushRef="#br0" timeOffset="-176652.55">22954 6194 0,'0'0'0,"0"0"0,0 0 16,-9 0-16,-10 9 16,0 1-16,0-1 15,0 0 1,1-9-16</inkml:trace>
  <inkml:trace contextRef="#ctx0" brushRef="#br0" timeOffset="-176031.14">22540 6428 0,'0'0'0,"0"0"0,0 0 0,0 0 0,0 0 16,0 0-1,0 0 1,0 0-16,10-9 16,-1-10-1,10-18-15,18-19 0,10-1 16,10 10-1,-10 19 1,0 0 0,-9 9-16,-1 19 0,1 10 15,-10 8 1,10 20-16,-1 28 16,-18 27-1,-19 11-15,-19 27 16,-18-9-1,-10-9-15,-29-10 16,1-19-16,9-9 16,10-28-1,9-9-15,0-10 32,19-9-32,-1-1 0,20-8 15,0-10-15,9 0 16,0 0-1,9 9 1,19 1-16,29-1 16,27 0-16,10 10 15,0-10 1,-9 1-16,-10 9 16,-9-10-1,-9 10-15,-20-1 16,-18-8-1,0-1-15,-10 1 16,-9-1-16,0-9 16</inkml:trace>
  <inkml:trace contextRef="#ctx0" brushRef="#br0" timeOffset="-175393.09">23932 6457 0,'0'0'0,"0"0"0,0-19 15,-9-9-15,0 9 16,-10-9 0,0 0-16,-19 0 15,1 18-15,-10 20 16,0 18-1,9 0-15,10 0 16,18 9 0,1 20-16,28 18 15,9 9 17,19-9-32,0 10 0,-47-85 0,57 75 15,-10-9 1,0-1-16,-29-18 0,1 0 15,-19-9 1,0-1-16,-9-9 31,-10 0-31,0-9 0,0-9 16,1-10 0,-1 0-16,0-19 15,10-19 1,-1 1-16,20-29 15,18-18-15,19-29 32,19-9-32,18 9 0,1 10 15,-19 19 1,-19 46 0,-28 19-16</inkml:trace>
  <inkml:trace contextRef="#ctx0" brushRef="#br0" timeOffset="-174974.11">25673 5875 0,'0'0'0,"0"0"0,0 0 16,0 0-16,0 9 31,-19 29-31,-9 37 0,9 47 15,-9 37 1,18 20 0,1-29-16,9-19 0,0-18 15,0-10 1,-9-9 0,-1-29-16,10-18 15,0-9-15,0-19 16,0-10-1</inkml:trace>
  <inkml:trace contextRef="#ctx0" brushRef="#br0" timeOffset="-174467.6">25061 6560 0,'0'0'0,"10"0"0,9 0 16,18 0 0,38 0-16,20-10 15,8 20-15,10-10 16,0 9 0,0 10-16,-19 0 15,-10 0-15,-27-10 16,-10 10-1,-9 9-15,-10 0 16,-9 0 0,-1 19-16,-8 9 15,-10 10 1,0 9-16,0-9 16,9-10-16,1-18 15,-1-20 1,19 1-16,10-10 15,18-9-15,10-28 16,9-19 0,1-18-16,-29-29 15,-19-19 1,-19 10-16,-18 19 16,-19 18-1,-19 19-15,-47 0 16,-29 28-1,48 19 1</inkml:trace>
  <inkml:trace contextRef="#ctx0" brushRef="#br0" timeOffset="-173712.85">27310 6016 0,'0'0'0,"0"0"0,0 0 15,0 18 1,0 48-16,9 28 15,1 9-15,18 10 16,19-1 0,0-27-1,0-10-15,9-10 16,-18-27-16,0-19 16,-1-19-1,10-10-15,10-18 16,-1-19-1,1-28 1,-10-19-16,-10-9 0,-18 38 16,0 18-1,0 9 1,-10 10-16,-9 19 16,0-1-16,0 10 15,0 10 1,9 46-16,1 47 15,-10 38 1,0 18-16,0-27 16,0-1-16,0-28 15,0 0 1,0-9 0,0-9-16,9-10 15,-9-19-15,10-18 16,-10-29 15</inkml:trace>
  <inkml:trace contextRef="#ctx0" brushRef="#br0" timeOffset="-173168.26">28222 6691 0,'0'0'0,"0"-19"15,10-9-15,-1-9 0,0-10 16,20-19 0,-1 19-16,0 0 15,0 19 1,1 0-16,8 9 16,1 10-1,-1 18-15,-8 10 31,-1 19-31,-9 18 0,0 10 16,-19 9-16,-19 18 16,-19 11-1,0-11-15,-9 1 16,0-19 0,10-18-16,9-10 15,9-10 1,9-9-16,10-9 15,10 0-15,18 0 16,10 9 0,27-10-1,29-18-15,10 0 16,9 0-16,9-18 31,-9-1-31,-9 0 0,-29 0 16,-9 1-16,-29-1 15,-9 9 1,-9 1-16,-19 9 16,0 0-1</inkml:trace>
  <inkml:trace contextRef="#ctx0" brushRef="#br0" timeOffset="-171375.88">21336 5922 0,'0'0'0,"0"0"16,9 9-16,10 29 15,9 9 1,29 37-16,-1 47 15,1 20-15,-1 8 16,1 10 0,-20 0-16,1-10 15,-19-9 1,0-9 0,-10-28-16,-9-19 0,0-10 15,0-18 1,0-10-1,0-9-15,0-28 16,0-1 0,0-18-16,0 0 15,0 0-15,0-18 16,0-39 0,-9-65-16,-1-46 15,-9-11 1,1-18-1,-1-9-15,0-10 0,-9 10 16,-1 46 0,20 19-16,0 10 15,9 9 1,0 19-16,0 28 16,0 28-1,9 9-15,0 10 16,10 0-1,19-9-15,18 8 16,48 1-16,65 0 31,95 9-31,55 19 0,58 0 16,37 0 0,37 0-16,48 0 15,18 0-15,1-9 16,27 18-1,1-9 1,-29 0-16,-28 19 16,-9 0-16,-66-10 15,-47 10 1,-47 0 0,-47 0-16,-57-10 15,-47 0-15,-37 1 16,-38-1-1,-28 0-15,-10 1 16,-18 9-16,-10-10 16,-9 10-1,0 9-15,0 9 16,0 48 0,-1 18-16,-8 19 31,-1 19-31,1 9 15,-1 9-15,0-8 0,1-11 32,9-8-32,-1 8 0,1-8 15,-19-10 1,0-29-16,0-17 16,-9-1-1,-10-19-15,0 0 16,-18 0-16,-1-9 15,-18 0 17,-48 10-32,-75-20 0,-112-9 15,-114-9-15,-84-19 16,-85-19 0,-37 19-16,-48-9 15,-28 18-15,-9 19 16,-9-18-1,-1 18 1,38 9-16,29-8 16,65-11-16,103 1 31,67-9-15,103 8-16,66-8 0,65-1 0,67 0 15,27-9 1,20 0-16,9 0 15,19 0 1,0 0-16,18 0 16,1 0-16,-1 0 15,10 0 1,0 0 0,0 0-16,0 0 15,0 0-15,0 0 16,0 0-1,0 0-15,0 0 16,0 0 0,0 0-16,0 0 31,0 0-31,0 0 0,0 0 16,0 0-16,0 0 15,0 0 1,0 0-1,0 0-15,0 0 16,10 0-16,-1-9 16,1 0-1,-1-1-15,0 1 16,1 0-16,-1 9 16</inkml:trace>
  <inkml:trace contextRef="#ctx0" brushRef="#br0" timeOffset="-169665.13">21731 5622 0,'0'0'16,"0"0"-16,0 9 15,0 19-15,0 38 16,0 46 0,10 39-16,-1 36 15,10 10-15,9-9 32,0 9-32,0-9 0,1-20 15,-11-17 1,1-30-1,0-8-15,-10-28 16,1-29-16,-10-19 16,0-9-1,0-18-15,0-10 16,0 0-16,0 0 16,0-28-1,0-47-15,0-57 31,0-27-31,0-19 0,0 9 16,0-10 0,0 1-1,-10 0-15,10 18 0,-9 20 16,0-1 15,9 19-31,0 19 0,9 9 16,0 28-16,1 10 31,-1 18-31,20-9 0,-1 19 16,28-9-16,57-1 31,85 10-31,93 9 0,76 10 16,28 18-1,10 10-15,9 28 31,18-9-31,1-20 0,9-8 16,10-10-16,9-10 16,-19 1 15,10 9-31,-1 9 0,-28 10 16,-46 9-16,-29-9 15,-47 19 16,-47-10-31,-38 0 16,-28 9-16,-47-8 0,-37-11 16,-19 1-1,-20 0-15,-8-10 16,-19 1-16,-1-1 16,1 10-1,-10 9-15,10 19 16,-10 9-1,0 19-15,0 19 16,-9 37 0,0 10-16,0 9 15,0 19-15,-10-9 16,0 18 0,-9-19-16,0-9 15,0-9 1,-18-9-1,-1-11-15,0-27 0,-19 0 16,-28 0 0,-37 9-16,-48-9 31,-74-10-31,-95-18 0,-85-28 16,-56-48-1,-65-27 1,-20-1-16,-28-18 15,-56 9-15,-1 9 16,29 10 0,-9 19-16,46 0 15,48 9-15,37-19 16,38 19 0,56 0-1,76 0-15,65 9 0,57-9 16,47 0-1,47 0 1,28 0-16,29 0 16,8 0-16,11 0 15,8 0 1,1 0-16,-1-9 16,10 9-1,0 0-15,0 0 31,0 0-31,0 0 0,0-10 16,0 10-16,0 0 16,0 0-1,0-9-15,0 9 16,0 0 0,0 0-16,0 0 15,0 0-15,0 0 16,0 0-1,0 0 1,0 0-16,10 9 16,-10-9-16</inkml:trace>
  <inkml:trace contextRef="#ctx0" brushRef="#br0" timeOffset="-168030.01">5268 7686 0,'0'0'0,"0"0"0,10-28 0,18-19 16,9-28-1,20-19 1,28 0-16,37-9 0,47 0 16,38 18-1,19 19-15,18 1 16,20 18 0,-10 19-16,0 9 15,0 10 1,-10 9-16,10 9 15,-18 19-15,-1 10 16,0 18 0,-19 10-1,1 18-15,-29 0 16,-38 10 0,-8-9-16,-20 18 15,-28 10 1,-19-1-16,-28 1 0,-19 27 15,-18 11 1,-38-11-16,-48 20 16,-46 18-1,-47 0-15,-48-28 16,-46-18 0,-10-29-16,-9-47 15,-29-28-15,-8-28 16,-1-37-1,-19-29-15,0 1 16,10-11 0,38-17-16,37-1 31,28-9-31,28-10 16,38-9-16,38 0 15,28-19-15,37 19 16,29-9-1,28-19-15,47-19 16,38-19 0,65-9-1,39 10-15,18 27 0,18 38 16,58 19 0,27 19-1,10 18-15,28 19 0,9 9 16,-18 10-1,-28 28 1,-20 38-16,10 9 16,-28 18-16,-10 11 15,-27 17 1,-20 29 0,-18 0-16,-39 28 15,-27 19-15,-28 0 16,-20 19-16,-37-10 15,-37 19 1,-29 0-16,-47 0 16,-37 10-1,-38-29 1,-48-9-16,-55-19 0,-57-9 16,-38-48-1,-18-46 1,-1-28-16,-9-28 15,0-29-15,19-18 16,0-19 0,28-28-16,38-10 15,28-9 1,28-19-16,29-18 16,18-1-16,47 1 15,38 18 1,38 10-1,18 9-15,19 0 16,38 9-16,66-37 16,131-19-1,132-37-15</inkml:trace>
  <inkml:trace contextRef="#ctx0" brushRef="#br0" timeOffset="-164478.1">21693 6353 0,'0'0'16,"0"0"-1,-9-9-15,9 0 0,0-10 16,9 0-16,10-18 16,19-20-1,18-18-15,38-9 16,19-10 0,19-9-1,9 18-15,28-8 16,20-1-16,8 9 15,10 10 1,47 0 0,19-9-16,28 18 15,-9 10-15,27 9 16,30 9 15,-20 10-31,0 19 0,-18 18 16,-1-9-16,-18 0 15,-20 19 1,-18-10-16,-9 1 16,0 18-1,-1-9 1,-18 9 0,-10 0-16,-9 19 0,-9 0 15,-10 9 16,-9 10-31,-1 9 0,1 9 0,-9 10 16,-20-10 0,1 1-16,-29-10 15,-19 0 1,-18-9-16,-19-1 16,-10 1-1,1 9-15,-10 0 16,-10 0-1,-18 0-15,0 10 16,-19-1 0,-19 10-1,-18 9-15,-39 19 16,-55 19 0,-48 0-16,-66-1 15,-84-8-15,-28-29 16,-39-19-1,-27-9 1,-10-18-16,-9-10 16,-9 9-16,-1-19 15,-18 1 1,-1-10-16,1 19 16,0-19-1,37-18-15,57-1 16,75-28-1,65-9-15,58-19 16,27 10 0,29-29-16,0-28 15,18 0 1,1-18 0,18-10-16,19-10 0,10 1 15,9 28 1,18-19-16,1-10 15,19 29 1,-1-19-16,1 0 16,18 28-1,1 1-15,-1-1 16,1 9 0,18 1-16,0 9 15,38 9-15,-10 29 31</inkml:trace>
  <inkml:trace contextRef="#ctx0" brushRef="#br0" timeOffset="-161679.65">5400 9731 0,'0'0'15,"0"0"-15,0 0 0,0-9 16,0-10-1,0 10-15,9-1 16,1 1 0,-1-1-16,-9 1 15,0 9-15,0 0 32,0 0-32,0 9 0,0 1 15,0 18 1,-19 19-1,0 28-15,1 9 16,-11-9 0,11 0-16,-1 10 15,0-1-15,10 10 16,-1 0 0,1-10-16,9 1 15,0 9-15,0 0 31,-10-10-31,1 10 0,9 0 32,-9-1-32,9 11 0,0-11 15,0 1 1,0 0 0,0 9-16,0-9 15,0 0-15,0-10 16,0 10-16,0 0 31,0 0-31,0 0 0,0 0 16,0 9-1,-10 0 1,10-9-16,0 0 0,0-1 16,0-18-1,0 1 1,10-1-16,-10-19 15,0 0 1,0 0-16,0-18 16,0 0-1,0-10-15,0-10 0,0 1 16,0-9 0,0-10-16,0 0 15,0 0 1,0 0-16,0 0 15,0 0 1,0 0-16,0 0 16,0 0-1</inkml:trace>
  <inkml:trace contextRef="#ctx0" brushRef="#br0" timeOffset="-161050.15">4469 12630 0,'0'0'0,"0"0"16,0 0-16,0 0 15,0 0 1,0 0 0,9 10-16,0-1 15,1 10 1,9 18-16,9 10 15,0 0 1,0 19-16,10-1 16,-1-8-1,1-1-15,0 0 0,-10-9 16,0-9 0,0-1-16,-9-9 15,0-9 1,0-9-16,-10-1 15,10-9 1,0 0-16,9-9 16,10-10-1,9-28 1,19-19-16,9-9 0,10-19 31,-1 1-31,1-20 0,9 10 16,-9 9-1,-1-9 1,-8 18-16,-11 20 0,-36 27 16</inkml:trace>
  <inkml:trace contextRef="#ctx0" brushRef="#br0" timeOffset="-159301.97">31778 9337 0,'0'0'0,"10"0"15,-1 9 1,19 1-16,0-1 16,10 1-16,0-1 15,-1 10 1,-8-10-16,-1 19 15,0 0 1,0 19-16,-9 0 16,0 0-1,0 19-15,0 18 16,-10 1 0,-9 8-1,0 11-15,0-1 0,0 0 16,-9 10-1,-1 9 1,1-10-16,-1 10 16,10-9-16,-9-1 15,-1 10 1,-8 19-16,8-10 16,1 1-16,9 9 31,-10-1-31,10-8 0,0-1 15,0 0 1,-9-18 0,0 0-1,-1 9-15,10-10 0,-9-18 16,-1-19 0,1 0-16,9-19 15,0-9 1,0-9-16,0-19 15,0-1-15,0-8 16,0-10 0,0 0-16</inkml:trace>
  <inkml:trace contextRef="#ctx0" brushRef="#br0" timeOffset="-158817.08">31355 12330 0,'0'0'0,"0"0"0,0 0 16,0 0-16,0 0 31,9 9-31,1 1 0,-1 18 16,1 9-16,-1 20 31,10 27-31,0 1 0,-1-10 15,11-10 1,-11-8-16,1-20 16,9-18-1,1 0-15,18-1 16,9-18-16,38-18 16,29-29-1,27-28 1,29-28-16,9-38 15,0 0 1,-9 0-16,84-84 0</inkml:trace>
  <inkml:trace contextRef="#ctx0" brushRef="#br0" timeOffset="-150976.03">20320 14854 0,'0'0'0,"0"0"0,0 0 0,0 0 16,0-19-16,9 0 16,1-9-16,-1 0 31,19-9-31,10-1 0,19 0 15,8-8 1,20-11-16,0 1 16,9-10-1,-10 10-15,-8 9 16,-10 0 0,-1 0-16,1 0 15,19 0 1,0 10-16,-1-1 15,-8 1-15,8 9 32,1 0-32,18-1 0,-9 11 31,10 8-31,-1 1 0,10-1 16,10 1-1,-1 0-15,0-1 16,10 1-16,0 9 15,-1 0 1,1 0-16,0 0 16,-10 0-1,0 0-15,1 0 16,-11 0 0,1-9-16,0-1 15,0 10-15,0 0 31,0 0-31,9 0 16,0 0-16,-9 0 16,10 10-1,-1-1-15,10-9 0,-19 9 16,-1 1 0,1-1-1,0 0-15,0 1 16,9-1-16,1 1 15,-1-1 1,-9 0 0,9 1-16,10-1 0,-10 1 15,-9-1 1,9 0 0,1 1-16,-10-1 15,9 0-15,0 1 16,0 9-1,1-10-15,-1 10 16,10-10 0,9 10-1,-9 0-15,9-1 0,-10 1 16,1 9 0,0 0-1,-1 1-15,11-1 16,8 9-16,10 10 15,-9 0 1,8 0 0,1 0-16,-9-10 15,9 1-15,-10 0 16,-18-1-16,0 1 31,-19-1-31,0-9 0,-19 10 16,0-1-1,0 10 1,-10 0-16,-8-9 16,-1-1-16,-19 1 15,1-1-15,-10 1 16,-9-10 0,-1 0-16,-9 0 15,-9 0 1,0 1-16,0-1 15,0 9-15,-10 1 16,-9 9 0,0 0-16,0-1 15,-9 1 1,-10 10-16,0-1 16,-9 0-1,0-9-15,-1 0 16,-8 0-16,-1 0 15,0 0 17,1 0-32,-10-10 15,0 1-15,-10-1 0,1 1 16,-1-1 0,-18 10-1,0 0-15,-10 0 16,1-9-16,8-1 15,-18 1 1,0-1-16,0 1 16,-9-1-1,-1-9-15,-9 10 16,-18-10-16,-1 0 16,0-9-1,-18 0 1,-1 0-16,1-1 15,-1 1-15,-9 0 16,0-10 0,0 1-16,0-10 15,10 0-15,-1 0 32,10 0-32,0-10 0,0 1 15,9 9 1,-18 0-16,9 0 15,0 9-15,9 1 16,-9-1 0,9 0-16,0-9 15,1 0 1,8 0-16,1 0 16,9 0-1,-9 0-15,0 0 31,9-9-31,0 0 0,0-1 16,-9 1 0,-10-10-16,0 0 15,-9 1-15,0-1 32,9 0-32,-9 0 0,9 1 15,1-11 1,-1 11-16,0-11 15,1 11 1,-1-1-16,0 0 16,10 0-16,-10 1 15,10 8 1,0-9-16,9 1 16,0-1-1,0 0-15,0 0 16,-9 1-1,18-1 1,-9 0-16,10 0 16,-1 1-1,10-11-15,0 11 0,-9-10 16,9-1 0,9 1-1,0 0-15,10-9 16,0-1-16,-10-9 15,19 0 1,0 0-16,1 0 16,8 0-16,-9 1 15,0-1 1,-9-10-16,9 10 16,1-9-1,-1 9-15,0 0 16,9 0-1,10 1-15,0-1 16,0 0-16,0 0 16,0 0-1,19 9 1,0 1-16,0-1 16,-1 1-1,10-1-15,10 10 16,0 0-16,-1-10 15,1 10 1,-1 0 0,1 0-16,0 0 15,9 0-15,0 9 16,0 10-16,0-1 31,0 1-31,0-1 0,0 1 16,0 0-1,0-1-15,0 10 32,0 0-32,0 0 0,0 0 15,0 0-15,0 0 16,0 0 0,0 0-16,0 0 15,0 0 1,0 0-16,0 0 15,0 0 1,0 0-16,0 0 16,0 0-16,0 0 15,0 0 1,0 0-16,0 0 16,0 0-1,9 0-15,-9 0 16,0 0-16,0 0 15,9 0 1,-9 0-16,0 0 31,10 0-31,-10 0 0,9 0 16,-9 0 0,10 0-1,-10 0-15,0 0 16,9 0-16,-9 0 15,9 0 1,1 0-16,-1 0 16,1-9-16,-1 9 15,1 0 1,-1-10-16,0 1 16,1 0-1,-1-1-15,10 1 31,0 0-31,0-1 0,-1 1 16,11-1-16,-1-8 16,0-1-1,0 0-15,10 0 16,0 1 0,9-1-16,0 0 15,0-9 1,9 0-16,1 0 15,-10 9 1,9-9-16,0 9 16,-8 0-16,8-9 15,0 0 1,1 0 0,-1 9-16,1-9 0,-10 9 15,9-9 1,10 9-1,0-9-15,0 9 32,9-9-32,-9 9 0,0 1 15,0-1-15,-1 0 16,11 0 0,-10 0-1,-1 1-15,1-1 16,10 0-16,-1 10 31,0-10-31,0 10 0,1-1 16,-1 1-16,0 0 31,10-10-31,-10 0 0,10 10 16,-1-10-1,-8 9 1,-1 1-16,0 0 15,10-1-15,-1 1 16,1 0 0,0 9-16,9-10 15,-9 10-15,9 0 16,0-9 0,0 9-16,-10-10 15,10 10-15,10 0 16,-10 0-1,10 0-15,-1 0 16,10 0 0,-10 0-16,1 10 31,9-10-31,0 0 0,0 9 16,-10 1-1,0-1 1,10 0-16,0 1 0,0-1 15,9 0 1,1 1 0,-10 9-16,9-1 15,0 1-15,10 9 16,-10-9 0,1 0-16,8 9 15,1 0-15,0 0 31,-10 0-31,10 1 0,-10-1 16,0 0 0,10 0-1,0 0-15,-1 0 16,1 0-16,0 1 16,-1-1-1,1 0 1,-10 0-16,10 10 0,-10-1 15,1 1 1,8-1 0,1 1-16,-10-1 15,1 1-15,-1 9 16,0-10 0,1 10-1,8-9-15,-8-1 16,-1 1-1,0 9-15,-9-1 0,0 1 16,-10 0 0,1 0-1,-10-9-15,-9-1 16,-10 1-16,0-1 16,-9 1-1,-9-1-15,-1 1 16,-9-1-16,-9-8 15,-1-1 1,-9-9-16,1 9 16,-10-10-1,-1 1 1,-8 0-16,-1 0 0,1-1 16,-1 1-1,0-9 1,1 8-16,-10 1 15,0-9-15,0-1 16,0 10 0,0-1-1,0 1-15,0 9 0,0 1 16,-10-1 15,1 0-31,0 0 0,-10 0 16,0 10-16,-9-1 15,-1 1 1,-8-1-16,-1 10 16,-9-9-1,0 9-15,-9-1 32,9-8-32,-10 0 0,1-1 15,-1 1-15,-9-1 16,1 1-1,8-1-15,1 1 16,-10-1 0,0 1-16,0-10 15,-9 0-15,0 0 16,-38 0 0,-75 19-1,-95-19-15,-102-28 16</inkml:trace>
  <inkml:trace contextRef="#ctx0" brushRef="#br0" timeOffset="-149610.74">17413 16411 0,'0'0'0,"0"0"0,0 0 16,0 0-1,10 0-15,-1-9 16,0 0 0,10-10-1,0 0-15,0 10 16,0-1-16,-1 1 16,1 0-16,0 9 15,-10 0 1,1 9-16,-1 0 15,-9 1 1,0-1 0,0 10-16,0 9 15,-19 0 1,1 0-16,-1 0 0,9-9 16,1 0-1,0-10 1,-1 1-16,10-1 15,0 0 1,0 1-16,10-1 16,-1 19-1,0 1-15,10 8 0,0 10 16,-10 0 0,-9 0-1,0 0-15,-9 0 16,-10-10-16,-9 1 15,-10-1 1,-18 1-16,-10-20 16,-9 1-1,0-9 1,-1-10-16,1 0 0,9-10 16,38 1-1</inkml:trace>
  <inkml:trace contextRef="#ctx0" brushRef="#br0" timeOffset="-149148.43">17808 16646 0,'0'0'0,"0"0"0,0 0 15,0 0-15,0 0 16,0 9-16,10 1 31,-1 18-31,19 0 0,0 9 16,1 1-1,-1-19-15,0 0 16,-9-1-16,0-18 16,9 0-1,-9 0 1,0-9-16,-1 0 16,1-1-16,-9 10 15,-10 0 1,9 10-16,-9-1 31,9 10-31,-9 9 0,0 19 16,10 28-1,-1 47 1,20 9-16,-20-75 0</inkml:trace>
  <inkml:trace contextRef="#ctx0" brushRef="#br0" timeOffset="-148967.02">18561 17237 0,'0'0'0,"0"0"15,0 0-15,0 0 16,0 0 0,0 0-16,0 0 15,0 0 1,0 0-16</inkml:trace>
  <inkml:trace contextRef="#ctx0" brushRef="#br0" timeOffset="-148546.52">18683 16599 0,'0'0'0,"0"0"0,0 0 0,0 9 0,10 1 15,-1 18 1,0 9-16,1 10 16,9 10-1,-1-1 1,1-19-16,0 1 16,0-19-16,0 0 15,-1-10 1,1-9-1,0 0-15,0-9 0,0-1 16,0 1 0,-10-1-1,0 1 1,1 0-16,-10-1 0,0 10 16,0 0-1,9 10-15,1 8 16,-10 20-1,0 28 1,0 65-16,0 19 0,-10-84 16</inkml:trace>
  <inkml:trace contextRef="#ctx0" brushRef="#br0" timeOffset="-147578.28">17281 16017 0,'0'0'0,"10"-9"0,18-10 15,28-18-15,10-1 16,19-9 0,9 0-16,19 19 15,19 9-15,46 10 16,20 18 0,-10 19-1,-19 10-15,-37 0 16,-28-1-1,-20 1 1,-8-1-16,-20 10 0,0 0 16,-9 19-16,1 27 15,-1 39 1,-19 18 0,-9 9-16,-29 20 15,-27-1-15,-29-9 16,-38-10-1,-46 10-15,-48-28 16,-46-47-16,-20-47 16,20-47-1,18-47 1,28-38-16,29-8 16,28-1-16,28-19 15,19 1 1,19-10-16,37 9 15,19 29-15,10 18 32,9 0-32,9 19 0,1 0 15,8 0 1,1 10 0,0-1-16,0 10 15,0 0-15,-1 9 16,1 1-1,-9 8 1,-1 1-16,-9-1 0,0 1 16,0 0-1,0 9-15,0 0 16,0 0 0,0 0-16,0 0 15,0 0 1,0 0-16,0 0 15,0 0-15,0 0 16,0 0 0,0 0-1,0 0-15,0 0 16,0 0-16,0 0 16,0 0-1,0 0-15,0 0 16,0 0-16,0 0 15,-9-10 1,9 10-16</inkml:trace>
  <inkml:trace contextRef="#ctx0" brushRef="#br0" timeOffset="-145908.68">6087 14807 0,'0'0'0,"-19"0"16,-9-19-16,-1 0 16,1 1-16,19-10 15,-1-10 1,29-28-16,47-28 16,56-37-1,48 0-15,27-1 16,-9 39-1,0 27-15,-18 19 16,18 19-16,0 18 16,-19 20-1,10 18-15,0 19 16,-19 28 0,-10 19-16,10 18 15,10 10-15,-10 19 31,-10 0-31,-9 9 0,-37 0 16,-29 10 0,-56 8-1,-48 11-15,-74-1 16,-76-9-16,-65 0 16,-48-19-1,-18-38-15,-20-36 16,-18-30-16,0-36 15,0-38 1,-9-38-16,27-18 16,39-38-1,46-29-15,48-8 16,55 18 0,58 10-16,27 28 15,39-10 1,18 0-16,18 1 15,39-1 1,18-9-16,29 10 16,8 9-1,11 18-15,-10 10 16,-10 19-16,-9 18 16,-19 10-1,-18 19-15,-10-1 16,-9 10-16,-1 0 15,-18 0 1,0 10-16,0-1 16,-1 0-1,-8 1-15,-1-1 16,1 1 0,-1-1-16,0 0 15,-9-9-15,10 10 31,-10-10-31,0 0 0,0 0 16,0 0 0,0 0-1,0 0-15,0 0 16,0 0-16,0 0 16,9 9-1,-9-9-15,0 0 16,0 0-16,10 10 15,-10-10 1,9 9 0,-9-9-16,10 9 15,-10-9-15,0 0 16,0 0 0,0 0-1,0 0-15,0 0 0,0 0 16,0 0-1,0 0 1,0 0-16,0 0 16,9 10-16,-9-10 31,9 9-31,1-9 0</inkml:trace>
  <inkml:trace contextRef="#ctx0" brushRef="#br0" timeOffset="-143578.25">20640 11617 0,'0'0'0,"0"0"0,0 0 16,0 0-16,0 0 16,0 9-16,-19 10 31,-9 47-31,-10 46 0,1 20 15,-10 46 1,-1 28 0,1 10-16,10 9 15,9 1-15,-1-20 16,1-18 0,0-29-16,19-18 15,-1-29 1,1-27-16,-1-29 15,1-18-15,-1-20 16,10 1 0,0-19-16,0 0 15,10-9 1,-1-29-16,20-27 16,-1-39-1,9-36-15,1-20 16,0-56-16,-10-56 15,-28 28 1,0 85 0,9 28-16,1 37 15,-1 9-15,0 10 16,10 0-16,0 0 16,9 9-1,1 10 1,-11 9-16,1 19 15,0 0 1,9 9-16,0 0 16,1-9-16,18 9 31,9-18-31,29 9 0,-1-10 16,29 1-16,19 9 15,28-1 1,38 20-16,27 0 15,58-1 1,46 10-16,9 0 16,11 10-1,8 8-15,-9 11 16,-9-1 0,9 0-16,9-9 15,-37-1-15,-19-8 16,0-1-1,10 1-15,-20-10 16,10 0 0,0 0-1,-18 9-15,-1 0 0,-9 1 16,-10 18 0,-18 0-1,-20 0-15,1 0 16,-9 19-16,-10-9 15,-10-1 1,-9 1-16,-18-1 16,-20-18-16,-28 0 15,-18 0 1,-19-10-16,-10 0 16,-19-9-1,1 0 1,-10 0-16,-10 0 15,1 0-15,0 10 32,-10-10-32,0 9 0,-9 0 15,0 1 1,0-1 0,-1 1-1,-8-1-15,9 10 0,-1 9 16,1 19-1,0 0-15,0 18 16,0 11-16,-1 17 16,1 11-1,-9 18-15,-10-1 16,0-8 0,0 0-16,-19-10 15,0 0-15,-19-9 16,1 0-1,-1-10-15,-28 1 16,-18 8 0,-39 1-16,-46 9 15,-57 10 1,-47-19-16,-56-10 16,-47-18-16,-47-19 15,-57-28 1,0-10-16,-37-9 15,-38-19 1,9 1 0,10-1-16,18 0 0,10 0 15,57 19 1,27 10 0,48-1-16,28 0 15,9 1 1,48-1-16,27 10 15,29-19-15,38 0 16,37 0 0,28 0-16,19 0 15,28-9 1,20 9-16,17 0 16,20 0-16,0 0 31,0 0-31,18 0 0,1 0 15,9 0 1,0 0-16</inkml:trace>
  <inkml:trace contextRef="#ctx0" brushRef="#br0" timeOffset="-140876">5569 9468 0,'0'0'0,"0"0"0,-9 0 15,-10-9-15,0 0 16,-18-1-16,-1 1 16,-9 9-1,9 0-15,1 9 16,-1 1 0,0 18-16,1 19 15,8 0 1,1 18-16,9 20 15,10 18 1,0 0-16,9 19 16,0 9-16,-10 20 31,1 17-31,-1 1 0,1 0 16,-10 0-1,10-19 1,-1-9-16,1-10 15,-10 1-15,10-1 16,-1-9 0,1-28-16,0 0 15,-1-1-15,10-8 32,0-1-32,0-9 0,0-18 15,0-1 1,0-9-16,0-10 31,0-8-31,0-11 0,0 1 16,0-19-16,0 0 31,0 0-31,0 0 0,0 0 16</inkml:trace>
  <inkml:trace contextRef="#ctx0" brushRef="#br0" timeOffset="-140609.28">4186 12368 0,'0'0'0,"0"0"0,0 0 16,10 9-1,9 28-15,18 20 32,10 27-32,19 10 15,0-19-15,19 0 16,-1-19 0,20 1-16,9-20 15,-57-18-15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1:5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6134 2113 0,'9'0'0,"10"0"0,47-19 0,37 9 15,1 1 1,-10 0 0,-10-1-16,-18 1 15,-19 0-15,-9-1 32,-19 1-32,-19-1 0,0 10 15,-28-9 1,-38 0-16,-66 27 15,-28 20-15,0 28 16,28 27 0,29 29-16,9 0 15,19 0 1,18-9 0,20-1-16,18 1 0,19-10 15,28-9 1,19-19-1,9-9-15,38-10 16,29-9 0,-1-19-16,0-9 15,1-10-15,-20-18 32,-9-10-32,-19 0 0,-9 1 15,-19-1 1,-9 0-16,-19 10 15,-10-1-15</inkml:trace>
  <inkml:trace contextRef="#ctx0" brushRef="#br0" timeOffset="578.49">7752 2038 0,'0'0'0,"0"0"15,0 0 1,0 9-16,0 19 15,0 28-15,0 29 16,0 27 0,-10 20-1,-9 18-15,10-9 16,-10-29-16,10-9 16,-1-18-1,1-20 1,0 1-16,-1-19 0,10-19 15,10-9 17,-1 0-32,10 0 0,18-1 15,29-8 1,47-10-16,19 0 0,18-10 16,1-8-1,9 18 1,0-10-16,-19-9 15,-28 10-15,-29 9 16,-27-9 0,-19-1-1,-10 20-15,-9-10 16,-10 0-16,0 0 31,1 0-31,-10 0 0</inkml:trace>
  <inkml:trace contextRef="#ctx0" brushRef="#br0" timeOffset="1363.44">10461 1944 0,'0'0'0,"0"0"16,0 9-16,0 10 16,0 18-1,-9 48 1,9 56-16,9 27 16,0 11-16,1 8 15,-10-8-15,0-11 16,0-17-1,0-29 1,0-19-16,0-19 16,0-18-16,0-29 15,0 1 1,0-1-16,0-18 16,0 0-16,0-19 15,0 0 16,0 0-31,0 0 0,0 0 16</inkml:trace>
  <inkml:trace contextRef="#ctx0" brushRef="#br0" timeOffset="1798.64">10546 1934 0,'0'0'0,"0"0"0,0 0 15,0 0 17,-10 10-32,-9-1 0,-18 29 15,-1 18-15,-18 38 16,-1 9 15,1-9-31,-10 0 0,0-10 0,19-9 16,0-9-1,19-10 1,0-18-16,18-20 16,1 1-16,-1-19 15,10 0 1</inkml:trace>
  <inkml:trace contextRef="#ctx0" brushRef="#br0" timeOffset="2855.74">9868 2835 0,'0'0'0,"10"9"0,18 1 16,47 18-16,48 9 15,27-18 1,19-9-16,-9-29 15,-19-19 1,-37 1 0,-38-10-16,-19 9 15,-19 10-15,-9 0 16,-19 0-16,0 0 16,-19 18-1,-9 1 1,-19 9-16,-38 38 15,0 27-15,10 20 16,19 8 0,18 1-1,19-28-15,10-19 16,18-10-16,10-8 16,9-11-1,10-18-15,9-9 16,19-38-16,-10-9 15,-18-19 1,-10-29-16,-37-8 16,-10 27-1,-19 20-15,-9 18 16,0 28 0,0 10-16,0 27 15,0 20 1,19 18-16,9 19 15,28-9-15,10-10 16,10-18 0,8-1-16,1-18 15,-1 0-15,-18-19 16,0 0 0,0-9-1,-19-10-15,-10-9 16,-74-38-16,9 10 31</inkml:trace>
  <inkml:trace contextRef="#ctx0" brushRef="#br0" timeOffset="3869.78">11882 2985 0,'0'0'0,"0"0"0,0 0 0,0 0 15,0 0 1,0 0-16,0 0 16,0 0-16,0 0 31,0 0-31,0 0 0,0 0 16,0 0-1,0 0 1,0 0-16,0 0 15,0 0-15,0 0 16,0 0-16,0 0 16,0-9-1,0-1 1,0-8 0,9-1-16,10-19 0,18-18 15,10 0 16,10 9-31,9 0 0,9 19 16,19 9-16,19 10 16,9 18-1,29 19-15,9 10 16,9 9-16,10-1 16,-10 11-1,-9-20-15,0-9 16,-10 10-1,-18-19-15,0-10 32,-19 1-32,-19-10 0,-19 0 15,-9 0-15,-10 0 16,-18 0 0,0-10-16,-20 1 15,1-1 1,-19 10-16,0 0 31,0 0-31,0 0 0</inkml:trace>
  <inkml:trace contextRef="#ctx0" brushRef="#br0" timeOffset="4322.74">14478 2478 0,'0'0'16,"0"0"-16,0 0 0,0 0 15,9 10-15,20-1 16,8 19 15,20 1-31,27 17 0,1 20 16,9 9-16,10 0 15,-10-18 1,-10-11-16,-27-8 16,-10-19-1,-10 0-15,-18-1 16,0-8-1,-19-1-15,0 0 16,-28 20-16,-47 36 16,-76 29-1,-37 0-15,-28 0 16,27 0 0,-121 46-16</inkml:trace>
  <inkml:trace contextRef="#ctx0" brushRef="#br0" timeOffset="4899.7">16312 3501 0,'0'0'0,"10"-19"0,-1-28 15,1-28-15,8-37 16,11-20 15,-1-8-31,19-39 0,0 1 16,19 9-16,-10 29 16,-9 55-1,-9 19-15,0 29 16,-10 9-16,0 18 15,19 10 1,19 19 0,19 47-16,-1 37 15,10 38-15,-9 9 16,-10 9 0,-9-18-16,-19-9 15,-9-20-15,-10-18 16,-9-28-1,0-1-15,-10-18 16,0-19 0,1 0-1,-10-18-15</inkml:trace>
  <inkml:trace contextRef="#ctx0" brushRef="#br0" timeOffset="5170.58">16237 2844 0,'0'0'0,"0"0"16,10 0-16,27-9 31,48-10-31,56-9 0,19 9 16,9 10 15,-9 9-31,-19-9 0,-18 9 16,-29-10-16,-19 10 15,-9 0 1,-38 0-16</inkml:trace>
  <inkml:trace contextRef="#ctx0" brushRef="#br0" timeOffset="5506.96">18740 2263 0,'0'0'0,"0"0"15,-10-10-15,-9 10 16,-18 10-1,-10 8-15,-38 29 16,-18 28 0,-1 38-16,29 18 15,18-9 1,39-28-16,18 0 16,28-10-16,9-18 15,20 0 1,37-10-16,56-18 15,170 27 1</inkml:trace>
  <inkml:trace contextRef="#ctx0" brushRef="#br0" timeOffset="5789.86">19285 2244 0,'0'0'15,"-9"9"-15,-19 10 0,-10 9 16,-9 19 0,0 28-1,19 19 1,18 9-16,10-9 0,19 0 15,19-19 1,18 9-16,29-18 16,46 0-16,58-19 15,149 9 1</inkml:trace>
  <inkml:trace contextRef="#ctx0" brushRef="#br0" timeOffset="6156.19">20405 2357 0,'0'0'0,"0"0"0,0 9 16,-10 28-1,1 20-15,9 46 16,19 10-16,18-1 16,10-9-16,10-18 15,9-20 1,9-8 0,0-29-16,0-19 15,1-9-15,-1-28 16,-19-9-1,1-29-15,-10-28 16,-19 0 0,-28-18-16,-19 18 15,0 47 1</inkml:trace>
  <inkml:trace contextRef="#ctx0" brushRef="#br0" timeOffset="6569">21251 2638 0,'0'0'0,"10"0"16,9-19-16,9-9 15,28-19-15,10 0 16,-9 19-1,8 0 1,11 19-16,8-1 16,-8 20-1,-1 18-15,0 19 0,0 0 16,-18 18 0,-20 20-1,-18-1-15,-19 10 16,-19 0-16,1-19 15,-11-19 1,11-18 0,8-20-16,1-18 15,-1 0-15,1-18 16,0-11-16,18-36 31,-9 18-31</inkml:trace>
  <inkml:trace contextRef="#ctx0" brushRef="#br0" timeOffset="7721.8">23519 2225 0,'0'0'0,"9"0"0,-9-9 16,0 9-16,0-10 15,0 1 1,-19 0-1,0 18-15,-18 0 16,-20 29-16,10 9 16,0 0-1,10 9 1,8-9-16,20-10 0,-1 1 16,20-10-1,-1-9 1,20 0-16,18-1 15,0-8-15,18-10 16,-8 0 0,-1 0-1,-9 9-15,-9 1 16,9-1-16,0 10 31,0 9-31,0 0 0,0 0 16,10-9-1,-10 0-15,9-1 16,1 1-16,-10-19 16,0 0-1,-10-9 1,10-10-16,0-18 16,-9-1-16,0 1 31,-1-10-31,-18 9 0,0 10 15,-10 19-15,1-1 16,-1 10 0,10 10-1,9-1-15,19 19 16,0 10 0,0-1-16,0 1 15,10-10-15,-1-9 16,-9-19-1,19 0-15,0-19 16,9-19-16,-9-27 16,9-20-1,-28 1 1,-9 18-16,-19 0 16,0 29-16,-10 9 31,-9 18-31,0 10 0,0 0 15,0 19-15,9 47 32,1 74-32,9 76 0,-1 19 15,-8-1 1,-10 10 0,-10 10-16,-8-1 15,-1-18-15,0-10 16,-19-28-1,1-10 1,-1-46-16,-9-28 0,0-19 16,0-48-1,-9-17 1,-1-20-16,-9-18 16,-9-48-1,-10-55-15,19-38 16,29-10-16,27-9 15,29-9 1,28-28 0,0 27-16,19 29 0,19 9 31,-10 29-31,0 27 0,1 20 16,-11 8-1,11 20-15,-39 28 31</inkml:trace>
  <inkml:trace contextRef="#ctx0" brushRef="#br0" timeOffset="7889.51">26369 3511 0,'0'0'0,"0"0"0,0 0 15,0 0 1,0 0-16,-9 0 16</inkml:trace>
  <inkml:trace contextRef="#ctx0" brushRef="#br0" timeOffset="8445.9">15343 2019 0,'0'0'0,"0"0"0,0 9 0,0 29 16,0 55 0,-9 86 15,0 65-31,-1 37 0,-9-9 0,1 10 15,8-29 1,-9-65-16,10-57 16,0-37-16,9-19 15,0-28 1,0-19-16,0-19 16</inkml:trace>
  <inkml:trace contextRef="#ctx0" brushRef="#br0" timeOffset="9030.62">15635 1709 0,'19'-9'0,"75"-29"0,179-27 31,160-11-31,103 20 0,85 28 16,94 19-16,75-1 31,57 20-31,37 8 0,-19-8 16,10 9-1,-75-1-15,-132-27 16,-38 9-1,-141 9-15,-94 1 16,-65 18 0,-67 19-16,-47 0 15,-46 28 1,-29 28-16,-28 19 16,-38 28-16,-28 47 31,-38 38-31,-18 18 0,-19 19 15,-19 0 1,-10 0 0,-18-47-16,-10-28 15,-37-9-15,-47-28 16,-113-10 0,-132-28-1,-170-57-15,-131-36 0,-94-20 16,-103-28-1,-48-28-15,29 19 16,94 19 0,366-1-16</inkml:trace>
  <inkml:trace contextRef="#ctx0" brushRef="#br0" timeOffset="9758.17">6792 5115 0,'0'0'0,"0"-9"16,0-20-16,-9-8 31,-10-10-31,0 0 0,-19 0 15,-18 19 1,-38 9 0,-57 47-16,-27 57 15,37 27-15,47-8 32,37 8-32,19-9 0,29-37 15,18-10-15,10-9 31,19-9-31,18-10 0,29-19 16,28-18 0,19-47-16,18-19 15,-28-10 1,-28 10-16,-9 9 16,-38 10-1,-9 28-15,-19 9 16,-19 19-1,0 0-15,9 19 16,-9 56-16,0 94 31,-9 75-31,-1-19 0,-9 19 16,10-19 0,-10-37-1,10-19-15,-1-57 0,1-27 16,9-29-1,9-18 1,1-10-16,-1-28 16</inkml:trace>
  <inkml:trace contextRef="#ctx0" brushRef="#br0" timeOffset="10144.61">7460 5706 0,'0'0'0,"0"0"0,-19 9 0,0 10 15,-18 19-15,9 27 32,9 20-32,19 9 0,19-10 15,9-18 1,9-1-1,1-18-15,0-18 0,-10-20 16,10-9 0,-1-19-1,1-9-15,-19-10 16,-10-18-16,-28-28 31,-56-19-31,-85-19 0,-28 46 16,19 39-16,18 37 15,48 19 1,65-10-16</inkml:trace>
  <inkml:trace contextRef="#ctx0" brushRef="#br0" timeOffset="10395.93">8796 5622 0,'0'0'0,"0"0"0,0 0 0,0 9 15,-19 10-15,-19 37 16,-18 38-1,-47 65-15,-20 10 16,-8-9-16,8-38 16,67-85-1</inkml:trace>
  <inkml:trace contextRef="#ctx0" brushRef="#br0" timeOffset="10546.07">7658 5772 0,'0'0'0,"9"0"16,0-10-16,20-8 15,37 8 1,-19 1-16</inkml:trace>
  <inkml:trace contextRef="#ctx0" brushRef="#br0" timeOffset="10725.84">8739 6635 0,'0'0'0,"0"0"0,0-9 16,10-10-1,-1 0 1,1-9-16,-1 9 15</inkml:trace>
  <inkml:trace contextRef="#ctx0" brushRef="#br0" timeOffset="11066.8">10000 5575 0,'0'0'0,"0"0"0,0 0 0,-19-10 16,0 10-16,-18 10 31,-1 18-15,-18 28-16,9 19 0,9 0 15,10 0-15,28 0 31,9-18-31,19-1 0,1-19 16,18-18 0,9 0-16,29 0 15,9-19 1,0-10-16,0-8 16,-56-1-16</inkml:trace>
  <inkml:trace contextRef="#ctx0" brushRef="#br0" timeOffset="11387.84">10612 5509 0,'0'0'0,"0"0"31,0 0-31,0 0 0,0 0 16,0 9-16,0 20 16,0 36-1,0 57-15,-10 19 16,1-10-1,9-9-15,9-19 16,1-27-16,8-20 16,11-19-1,-1-9 1,19-9-16,19-19 16,37-19-16,10-18 31,0-10-31,0 10 0,-10 8 15,-18 11 1,-10 8-16,-47 10 16</inkml:trace>
  <inkml:trace contextRef="#ctx0" brushRef="#br0" timeOffset="11690.79">14196 6147 0,'9'0'16,"19"0"-16,38-19 0,66-18 0,18 9 16,1 9-16,-10 9 15,-19 1 1,1 18 0,-67-9-16</inkml:trace>
  <inkml:trace contextRef="#ctx0" brushRef="#br0" timeOffset="12136.85">15343 5922 0,'0'0'0,"0"0"0,0 9 16,0 1 0,0 18-16,10 19 15,-1 9-15,-9 0 16,0 1-1,0-1 1,0-19-16,0-18 31,0-9-31,0-10 0,0-10 16,0-37-16,-9-37 16,18-19-1,20-1 1,-1 20-16,0 18 15,10 19-15,-1 10 16,1 9 0,9 18-16,0 20 15,-9-1-15,-1 19 32,1 28-32,-10 10 0,-19 9 15,-18 28 1,-29 19-16,-56 10 15,-28-10 1,-10-28-16,66-57 16</inkml:trace>
  <inkml:trace contextRef="#ctx0" brushRef="#br0" timeOffset="12744.06">17620 5640 0,'0'0'0,"-28"0"16,-38-9-16,-47 9 0,-9 28 15,0 19 1,27 9 0,30 10-16,18 0 15,28-1-15,19 1 16,9-19-1,19-10-15,19 1 16,29-29-16,37-18 16,9-29 15,0-27-31,-18-10 0,-20 9 16,-27 19-16,-20 0 15,-18 19 1,-9 19-16,-10-1 15,0 10 1,0 19 0,-10 56-16,-9 66 0,-9 37 15,0 0 1,9 1-16,10-20 16,-1-27-1,1-29 1,-1-19-16,1-28 15,9-18 1,0-29-16</inkml:trace>
  <inkml:trace contextRef="#ctx0" brushRef="#br0" timeOffset="13171.02">18570 6006 0,'0'0'0,"0"0"0,0 0 16,-19 10-16,-9 18 15,-19 28 1,-19 19-16,0 38 31,19 9-31,29-10 16,18-112-16,0 94 0,9-28 15,19-19 1,0-10-16,19-18 0,29-10 16,18-27-1,19-29 1,-19-19-16,0-18 16,-38-20-16,-27-8 31,-29-1-31,-29 10 0,-37 19 15,-28 18-15,-9 28 32,-1 38-32,29 29 0,19 27 15,27-19 1</inkml:trace>
  <inkml:trace contextRef="#ctx0" brushRef="#br0" timeOffset="13494.72">20254 5725 0,'0'0'0,"0"0"16,0 0-16,0 0 15,-9 9 1,-29 19-16,-56 66 16,-38 47-1,10 28-15,0 9 16,9-18 0,19-29-16,19-37 15,18-38-15,10-9 16,19-19-1,9-19-15</inkml:trace>
  <inkml:trace contextRef="#ctx0" brushRef="#br0" timeOffset="13680.66">19257 5678 0,'0'0'0,"0"0"15,9 0 1,1-9-16,-1-1 16,1 1-1,-10 9-15,9 0 16,-9 0-16</inkml:trace>
  <inkml:trace contextRef="#ctx0" brushRef="#br0" timeOffset="13953.93">20038 6682 0,'0'0'0,"0"0"0,9 9 0,1 1 16,8-1 0,1 0-1,0 1-15,0-10 16,0 0-16,-1 0 15,-8 0-15,-10 0 16,0 0 0,0 0-16,0 0 15,0 0 1,0 9-16,-19 0 16,0 20-1,10-11-15</inkml:trace>
  <inkml:trace contextRef="#ctx0" brushRef="#br0" timeOffset="14495.37">22201 6231 0,'0'0'0,"-9"0"0,-19-18 16,-19-1-1,-19 10-15,-19 18 16,1 19 0,-1 19-16,19 19 15,19-10-15,28 0 16,10-9 0,18-9-1,10-1-15,9-18 16,19 0-16,19-19 15,9-10 1,10-8-16,-10-11 16,1-8-16,-11-1 15,-17 20 1,-11 8-16,1 1 31,-1 18-31,1 1 0,9 18 16,0 19-16,19 18 31,-38-36-31</inkml:trace>
  <inkml:trace contextRef="#ctx0" brushRef="#br0" timeOffset="14788.12">23660 6081 0,'0'0'0,"0"0"0,0-18 32,0-11-32,-10 11 0,-9 8 15,-9 1 1,-28 18 0,-29 29-16,0 18 15,10 19-15,19 0 16,18 0-1,19-9-15,19 0 16,10-10-16,18-9 16,19 0 15,38 0-31,-29-29 0</inkml:trace>
  <inkml:trace contextRef="#ctx0" brushRef="#br0" timeOffset="15070.48">24412 5809 0,'0'0'0,"0"0"0,0 0 16,-9 0-16,-10 10 16,-19 8-1,1 39-15,-1 8 16,10 20-16,18-1 31,10 10-31,10 0 0,18-19 16,19-9-1,10-10-15,37-19 16,9-18 0,19-19-16,-56-9 15</inkml:trace>
  <inkml:trace contextRef="#ctx0" brushRef="#br0" timeOffset="15362.6">25249 5941 0,'0'0'0,"0"0"15,0 0-15,0 0 16,0 9-16,0 10 31,0 18-31,10 38 0,-1 19 16,1-9-1,9-10 1,9-19-16,0-19 0,0-8 16,0-11-1,19 1-15,0-19 16,1-19 0,8-18-16,0-19 15,-18-1-15,-10 10 16,-9 0-1,-19 29 1</inkml:trace>
  <inkml:trace contextRef="#ctx0" brushRef="#br0" timeOffset="16009.27">25908 6044 0,'0'0'15,"0"0"-15,9 0 0,1-10 16,18-8-16,10-1 16,9 10-1,19-1-15,9 20 16,9-1 0,11 19-16,-1 19 15,-19 9-15,-19 10 16,-18 0-1,-10 9-15,-18 0 32,-29 0-32,0-10 0,-19-27 15,1-10-15,-1-9 16,10-19 0,0-19-1,-1-9-15,20-19 16,18-19-16,29-27 15,37 8 1,29 19-16,-1 1 16,-9 18-1,-18 9-15,-11 1 16,-27 9-16,-10 18 16,-9 1-1,-19 0 1,0 9-16,0 9 15,0 19-15,-19 28 32,0 19-32,10 0 0,0 1 15,18-20 1,0-9-16,20-10 16,-1 1-16,19-10 15,19 0 1,18-9-1,1-19-15,19-10 16,-57 1-16</inkml:trace>
  <inkml:trace contextRef="#ctx0" brushRef="#br0" timeOffset="16295.34">27742 4758 0,'0'0'0,"0"0"16,0 0 0,0 10-1,-9 27-15,0 29 0,-1 37 16,1 38 15,-1 28-31,1 0 0,9-169 0,0 159 16,0 1-16,0-38 15,9-10 1,1-27-16,-1-10 16,-9-10-16,0-18 15,0-9 1,-9-29-16</inkml:trace>
  <inkml:trace contextRef="#ctx0" brushRef="#br0" timeOffset="16774.95">27206 5847 0,'0'0'16,"0"0"-16,10 0 0,18-10 15,28 1-15,29 0 32,28 9-32,37 0 15,29 9-15,19 10 16,-20 0-16,-27-10 15,-29-9 1,-28-9-16,-28-1 16,-28 1-1,-10-1-15,-9 1 16,-19 0-16,0 9 16,-10 0-1,-18 0-15,-19 9 16,-19 19-1,0 28-15,1 20 32,27-1-32,10 0 0,18 9 15,20 1-15,18-20 16,19-9 0,0-18-16,19-10 15,19-9 1,9-19-1,-19-19-15,0 0 16,-18 1-16,-39 8 16</inkml:trace>
  <inkml:trace contextRef="#ctx0" brushRef="#br0" timeOffset="17745.45">6040 7977 0,'0'0'0,"-29"9"0,-18 19 16,0 0-1,0 19 1,19 9-16,9 1 16,10-1-16,18-9 15,1-10 1,18 1-16,19-10 16,19-18-1,18-20-15,1-18 16,-10-28-1,1-10-15,-20 0 0,-18 1 16,-20-1 0,1 19-1,-9 19-15,-10 19 16,0-1 0,0 20-16,0 27 15,-10 57 1,-9 56-16,1 38 15,8-29-15,1-9 16,-1 0-16,10-28 16,10-37-1,-1-10-15,1-9 16,-1-20 0,0-8-1,1-19-15,-1-10 16,10-9-16,-10 0 15</inkml:trace>
  <inkml:trace contextRef="#ctx0" brushRef="#br0" timeOffset="18087.1">7131 8023 0,'0'0'0,"0"0"0,0 0 16,-19 10-16,0-1 16,-9 29-1,-10 18-15,10 10 16,9 18 0,19 10-1,29 0-15,8 0 16,20-1-1,-10-17-15,-10-20 0,1 0 16,0 0 0,-20-9-16,1 10 15,-19-1 1,-19 10-16,-9 18 16,-28 0-1,-29 1 1,38-48-16</inkml:trace>
  <inkml:trace contextRef="#ctx0" brushRef="#br0" timeOffset="18308.75">7178 8183 0,'9'-9'0,"19"-29"0,57-37 15,28-9 1,0 9-16,0 18 16,-19 20-1,0 9 1,-9 28-16,-38 0 0</inkml:trace>
  <inkml:trace contextRef="#ctx0" brushRef="#br0" timeOffset="18551.59">8542 8267 0,'0'0'0,"0"0"0,0 0 16,0 10-1,0 9-15,-19 37 16,-19 19-16,-9 28 15,-9 28 1,-10 1-16,10-20 16,9-18-16,18-28 15,1-19 1,9-38-16</inkml:trace>
  <inkml:trace contextRef="#ctx0" brushRef="#br0" timeOffset="18699.16">7761 8596 0,'0'0'0,"0"0"0,10-10 15,-1-8-15,10-1 16,9 0 0,10 10-16,-10-1 15</inkml:trace>
  <inkml:trace contextRef="#ctx0" brushRef="#br0" timeOffset="18926.8">8739 9112 0,'0'0'0,"0"0"0,0 0 16,0 0-16,0 0 15,0 0 1,0 0-16,0 0 16,0 0-1,0 0 1</inkml:trace>
  <inkml:trace contextRef="#ctx0" brushRef="#br0" timeOffset="19402.25">14008 8633 0,'0'0'0,"9"0"0,10-18 16,47-1-16,47 0 15,47-9 1,37 0 0,10 18-16,0 1 15,-28 9-15,-10 0 31,-18 9-31,-39 1 0,-8-1 16,-10 10-16,-47-10 16</inkml:trace>
  <inkml:trace contextRef="#ctx0" brushRef="#br0" timeOffset="19821.71">16105 8408 0,'0'0'0,"0"0"0,0 0 15,0 0 1,0 10-16,-9-1 16,0 19-16,-1 10 15,1 9 1,9-1 0,0-8-16,0-10 0,0-9 15,0-19 1,0 0-1,0 0-15,9-10 16,1-18-16,18-28 16,0-19-1,10 9-15,9 10 16,0 9 0,9 10-16,-9 18 15,-9 9 1,0 20-16,-1 18 15,-18 0-15,-28 38 16,-48 46 0,-46 20-1,-38-10-15,-1-19 16,30-28-16,36-19 31,48-37-31</inkml:trace>
  <inkml:trace contextRef="#ctx0" brushRef="#br0" timeOffset="20423.57">17987 8070 0,'0'0'0,"0"0"0,-28-18 16,-19-11 15,-19 20-31,-19 9 0,-9 9 16,-9 29-16,-1 9 16,29 19-1,18-10-15,20 0 16,18-9-16,19-9 15,9-1 1,20 1-16,18-10 16,19-9-1,-1-19-15,20-19 16,-10-9-16,1-10 16,-11-9-1,-8 0 1,-20 0-16,-18 19 15,-9 19-15,-10 0 32,0 9-32,0 9 0,0 10 15,0 37 1,-19 66-16,0 28 16,0 10-16,10-10 31,-1-19-31,1-28 15,0-18-15,-1-20 16,1-18-16,9-9 16,9-10-1,1-9-15,8-19 16,1-10 0</inkml:trace>
  <inkml:trace contextRef="#ctx0" brushRef="#br0" timeOffset="20770.91">18683 8211 0,'0'0'0,"0"0"15,0 0-15,-19 0 32,0 10-32,-18 18 0,-1 9 15,10 10 1,9 9-16,19 1 15,10-1 17,18 10-32,28 9 0,10 0 15,0-19 1,0 0-16,-10 1 0,-9-1 16,-18 0-1,-20 1 16,-9-1-31,-28 19 0,-29 9 0,-37-18 16,10-19 0,-11-28-16,48-10 15</inkml:trace>
  <inkml:trace contextRef="#ctx0" brushRef="#br0" timeOffset="20956.32">18561 8314 0,'9'0'0,"10"-18"16,37-20-1,39-18-15,17 9 16,20 9-16,19 20 16,-1 18-1,170 28-15</inkml:trace>
  <inkml:trace contextRef="#ctx0" brushRef="#br0" timeOffset="21174.76">20198 8249 0,'0'0'0,"0"0"0,0 0 16,0 9-16,-19 10 15,-9 18 1,-19 29-16,-29 37 15,-8 19 1,-1 10 0,0-1-1,20-9-15,8-28 0,29-57 16</inkml:trace>
  <inkml:trace contextRef="#ctx0" brushRef="#br0" timeOffset="21345.52">19502 8615 0,'0'0'0,"0"0"0,0-10 16,9-9-16,-9 10 16,9 0-16,1-1 15,-10 10 1</inkml:trace>
  <inkml:trace contextRef="#ctx0" brushRef="#br0" timeOffset="21550.47">20141 9393 0,'0'0'0,"0"0"0,0 0 0,0 0 15,0 0 1,10 0-16,-1-9 0,0 0 16,1-1-1,-10 10 1</inkml:trace>
  <inkml:trace contextRef="#ctx0" brushRef="#br0" timeOffset="22049.21">21957 8399 0,'0'0'0,"0"0"0,-19-19 15,-19 0 1,-18 0-16,-10 10 16,-9 18-1,0 20-15,18 8 16,20 1-16,8-1 15,20-9 1,0-9-16,18 0 16,0-10-16,1-9 15,18 0 1,0-9-16,19-10 16,0 0-16,10 1 15,-1 8 1,1 1-1,-1 9-15,0 9 16,10 1 0,10 8-16,18 11 15,9 8-15,-56-28 16</inkml:trace>
  <inkml:trace contextRef="#ctx0" brushRef="#br0" timeOffset="22323.15">23208 8164 0,'0'0'0,"9"-19"16,1 1-16,-10-10 15,0-1 1,0 11-16,-19 8 31,0 1-31,-18-1 0,-1 29 16,-18 19-16,-10 18 15,9 10 1,10 9 0,19 0-16,19 0 15,-1-19-15,20 1 16,18-1 0,38-19-1,-19-18-15</inkml:trace>
  <inkml:trace contextRef="#ctx0" brushRef="#br0" timeOffset="22643.5">24074 7995 0,'0'0'0,"0"0"0,0 0 15,-19 10 1,0 8-16,-19 29 15,-9 19 1,10 19 0,8 8-16,20 1 15,18-9-15,1-10 16,9-19-16,9-19 16,0 1-1,19 0 1,0-20-1,10-18-15,-1 0 0,0-9 16,10-10 0,-37 0-1</inkml:trace>
  <inkml:trace contextRef="#ctx0" brushRef="#br0" timeOffset="23726.33">24516 8371 0,'0'0'0,"0"0"0,9 0 31,10 0-31,9 0 0,19-10 16,10 1-1,8 18-15,39 1 16,9 8-1,9 11-15,-9 8 16,-19 10 0,-19 0-16,-18 0 15,-20 0 1,-8 18-16,-11 1 16,-18 0-16,-18-10 15,-11-9 1,1-19-1,-9-9-15,-1-19 16,0-19 0,10-18-16,0-10 0,18-38 15,20-27 1,18-1 0,38-18-16,28 9 15,19 19-15,19 9 16,-29 47-1,-28 19 1,-9 28-16,-9 9 16,-1 19-16,-9 0 15,-9 19 1,-1 0-16,-18 0 16,0-9-16,-10-1 15,-9-18 16,0 0-31,0-10 0,0 0 16,0 1-16,-9-1 16,0 1-1,-1-1-15,1 0 16,-1 1-16,1 18 16,0 0-1,-1 0 1,1 10-16,9-10 15,9-9-15,1 9 16,18-10 0,0 1-16,19 0 15,10 0-15,8-19 16,20-19 0,28-9-1,9-19-15,1-19 16,-11-28-1,-8-18-15,-10-19 16,-19-20-16,-28 1 16,-19 10-1,-28-20-15,-9 29 16,-10 56-16,10 28 16,-10 19-1,0 18-15,0 10 16,-18 38-1,-10 37-15,0 37 16,18 20 0,11 8-16,8 20 15,20-19 1,8-29 0,11-18-16,-1-19 0,0-9 15,-18-47 1</inkml:trace>
  <inkml:trace contextRef="#ctx0" brushRef="#br0" timeOffset="24178.69">26764 7958 0,'0'0'0,"9"0"0,20 0 0,27-10 16,48 1-1,27 0-15,20 18 16,18 19 0,-28 0-1,-18 10-15,-29-1 0,-19 1 32,-19-1-32,-9-8 0,-9-1 15,0-9 1,-1-1-16,-8 1 31,-1 0-31,-9-10 0,9-9 16,-9 0-16,-10 0 15,0-9 1,-9-10-16,0-9 16,-28-10-1,-9-9 1,-10 19-16,-1 19 15,1 9-15,0 9 16,19 19 0,0 1-16,19 8 15,27 19 1,48 29 0,-9-38-16</inkml:trace>
  <inkml:trace contextRef="#ctx0" brushRef="#br0" timeOffset="24363.62">29332 8136 0,'0'0'0,"0"0"15,0 0-15,0 19 31,-9 0-31</inkml:trace>
  <inkml:trace contextRef="#ctx0" brushRef="#br0" timeOffset="26280.06">6218 10932 0,'0'0'0,"-9"0"16,-19-19-16,-19 0 0,-29 10 15,-8 0 1,-20 18-16,1 10 16,18 28-16,0 0 15,20 28 1,8 9 0,38-18-1,10-10 1,18-9-16,20-9 0,27-20 0,19 1 15,19-28 1,10-19 0,-10-19-16,0-10 15,-19-18-15,-9-9 16,-19-10 0,-19 19-1,-9 19-15,-9 18 0,-10 19 16,0 10-1,0 9 1,0 9-16,0 57 16,-10 94-16,1 55 31,9 1-31,0-19 0,0-28 16,0-19-1,0-37-15,0-29 16,0-9-1,0-28-15,0-19 16,0-9 0,0-9-16,0-10 15,0 0-15</inkml:trace>
  <inkml:trace contextRef="#ctx0" brushRef="#br0" timeOffset="26897.68">7263 10876 0,'0'0'0,"0"0"15,-19 0-15,-19 9 0,-9 0 16,-19 20-1,0 18 1,0 9-16,10 10 16,18 9-16,29-19 15,0-9-15,18-10 16,0-18 0,20 0-16,-1 0 15,9-19 1,11-10-1,-1-9-15,-10-9 16,1-9-16,-1-1 16,-8 1-1,8-10-15,1 9 16,-10 20-16,0 8 16,1 1-1,-1 18 1,0 10-16,0 37 15,10 47-15,0 38 16,-29 28 0,-9 9-16,-19-9 15,-9-19 1,-10-9 0,10-28-16,9-38 0,10-28 15,-1-10 1,1 1-1,0-20-15,9-8 16,0-10 0,0 0-16,0 0 15</inkml:trace>
  <inkml:trace contextRef="#ctx0" brushRef="#br0" timeOffset="27154.78">8542 11138 0,'0'0'0,"0"0"0,0 10 16,-19 27-16,0 57 15,-18 38 1,-20 18-1,1-10-15,-1-8 16,1-20-16,9-27 16,0-20-1,28-46-15</inkml:trace>
  <inkml:trace contextRef="#ctx0" brushRef="#br0" timeOffset="27340.78">7639 11467 0,'0'0'0,"0"0"0,0 0 31,0-10-31,9-8 0,1-1 16,-1 0-1,10 0 1,-10 10-16</inkml:trace>
  <inkml:trace contextRef="#ctx0" brushRef="#br0" timeOffset="27528.9">8928 12358 0,'0'0'0,"0"0"16,0 0-1,0 0-15,0 0 0,0 0 16,0 0 0,0 0-1,0-9-15</inkml:trace>
  <inkml:trace contextRef="#ctx0" brushRef="#br0" timeOffset="27943.54">10263 10894 0,'0'0'16,"0"0"-16,0 0 0,-18 10 15,-1-1 1,0 1-16,-19 27 16,1 19-16,-10 20 15,9 8 1,10 10 0,28-10-16,9-9 15,20-18-15,-1-11 16,19-8-1,9-10 1,10-9-16,0 0 0,19-19 31,18-19-31,38-19 0,29-18 16,149-56 0</inkml:trace>
  <inkml:trace contextRef="#ctx0" brushRef="#br0" timeOffset="28339.1">11073 10801 0,'0'0'0,"0"0"0,0 0 16,0 0-16,0 0 16,0 9-1,0 10-15,9 28 31,-9 28-31,0 28 0,0 10 16,-9-20 0,-1 1-16,1-28 15,9 0 1,9-20-16,1-8 16,8-19-1,11 0-15,-1-1 16,19-8-16,0-10 15,19 0 1,9-10-16,0-8 16,-18-1-16,-1 9 31,-18 1-31,-1 9 0,-8-9 16,8 18-1,10 0 1,-19 1-16</inkml:trace>
  <inkml:trace contextRef="#ctx0" brushRef="#br0" timeOffset="28814.46">13801 11589 0,'0'0'0,"0"0"0,9 0 0,19 0 15,19 0 1,38 9 0,56-9-16,57 0 15,37-9-15,47-10 16,-28 10-1,-56-10-15,-38 0 16,-38 10-16,-47-1 16,-28 1-1,-28 0 1,0-1-16,-10 1 0</inkml:trace>
  <inkml:trace contextRef="#ctx0" brushRef="#br0" timeOffset="29342.97">15833 11429 0,'0'0'0,"0"0"0,0 0 16,0 10-1,0-1-15,0 19 16,0 0-16,0 19 15,0 0 1,-10-9-16,1-1 16,-1-9-1,10-9-15,-9 0 16,9-19 0,0 0-16,0 0 15,0-9-15,-9-20 16,9-8 15,0-1-31,9-9 0,0-9 16,10 0-16,9 0 31,1 9-31,8 18 0,10 1 16,-9 19-1,9 0 1,-9 18-16,-1 0 15,1 19-15,0 10 16,-20 28 0,-8 37-16,-38 28 15,-48 1-15,-37 8 16,-37-8 0,-1-29-16,29-37 15,37-38 1,57-19-16</inkml:trace>
  <inkml:trace contextRef="#ctx0" brushRef="#br0" timeOffset="30047.75">17347 11411 0,'0'0'0,"0"0"0,10-10 16,-1-9-16,19-18 15,10-1 1,9-9-16,0 0 15,9 10 1,1 9-16,9 9 31,-10 10-31,1 27 0,8 20 16,-8 18-16,-1 38 16,-27 47-1,-39 18 1,-46-9-16,-38 10 15,-38-19-15,0-38 16,19-28 0,19-28-16,28-19 15,19-9-15,19-10 16,19-9 0,-1 0-16,1 0 15,9-19 1,9 1-16,1-1 31,18-9-31,10 0 0,9-1 16,0 29-1,0 10-15,9 9 32,10 9-32,0 9 15,-10 1-15,1-1 16,-1 1-16,-9-10 15,-9 0-15,9 0 16,0 0 0,28 1-16,-28-20 15</inkml:trace>
  <inkml:trace contextRef="#ctx0" brushRef="#br0" timeOffset="30602.74">18721 11279 0,'0'0'0,"0"0"16,0 0-16,-19 0 15,0 10 1,0-1-16,0 10 15,1 9-15,-1 9 16,9 10 0,20 28-16,9 10 15,18-10 1,20 0-16,9 0 16,9 0-1,-9-9 1,-10 9-16,-18-19 0,-19 0 31,-10 1-31,-18-1 0,-10 0 16,-19-9-1,-9-9-15,0-1 16,0-18 0,9-19-16,10 0 15,0-19 1,19-9-16,-1-9 15,10-39-15,19-27 16,9 0 0,10 0-1,9 0-15,-10 9 16,1 19-16,0 0 16,-19 18-1,-1 20-15,1 9 16,-19 9-1</inkml:trace>
  <inkml:trace contextRef="#ctx0" brushRef="#br0" timeOffset="31514.69">19718 11598 0,'0'0'0,"0"0"0,0 0 16,9 0-1,20-9 1,27-1 0,19 10-16,10-9 0,9 9 31,-19 0-31,-18 9 0,-1-9 16,-18 0-1,-1 0-15,-18 0 16,0 0 15,0-18-31,0-1 0,-1-19 16,1-27-1,0-20-15,-19 1 0,0-19 16,-28-19 0,-19-38-1,-10 10-15,29 56 16,9 38-16,10 18 15,0 10 1,-1 19-16,10 9 16,0 9-1,-19 38-15,1 47 16,8 47-16,1 9 16,-1 19 15,1-10-31,-1 10 0,10-9 15,10-10-15,-1-28 32,20 0-32,-1-19 0,0-19 15,19-9 1,0 0-16,9-9 16,1-28-1,-1-10-15,1-9 16,-1-10-1,-18-9-15,0 0 16,-10-19 0,-9 10-16</inkml:trace>
  <inkml:trace contextRef="#ctx0" brushRef="#br0" timeOffset="32031.65">21543 11579 0,'0'0'0,"0"0"0,0 0 15,-19-9 1,0 0 0,-9-1-16,-19 20 15,-9 18-15,-1 9 16,1 20-16,9 8 16,9 1-1,29-10-15,-1 1 31,10-1-31,10-9 0,18-19 16,0 0 0,19-19-1,19-18-15,0-10 16,0-28 0,-10-9-16,-18-10 15,-19-18-15,-19 18 16,-19-9-1,-19 19-15,1 18 16,-1 10-16,0 19 16,1 18-1,18 1 1</inkml:trace>
  <inkml:trace contextRef="#ctx0" brushRef="#br0" timeOffset="32697.54">22700 11120 0,'0'0'0,"0"0"0,0 0 16,0 0-1,0 9-15,0 19 16,0 28 0,9 38-16,10 10 15,10-1 1,18 0-16,0-19 15,0-27 1,0-10-16,0-19 16,19-19-16,-1-9 15,1-19 1,0-18 0,-9-19-16,-10-1 15,-10 10-15,-9 0 16,-9 0-1,0 19-15,-10 19 16,-9 0-16,0 9 16,0 0-1,0 28 1,0 56-16,0 66 16,0 29-16,0 8 15,0-18 1,-9 0-16,9-28 15,-9-29 1,9-18 0,0-19-16,0-19 0,9-18 15,-9-19 1,9 0 0,-9-19-16</inkml:trace>
  <inkml:trace contextRef="#ctx0" brushRef="#br0" timeOffset="33265.06">24017 11589 0,'0'0'0,"0"0"16,10-19-16,-1-19 15,10 1 1,9-1-16,0 10 16,0 0-1,10 9-15,9 10 16,0 18 0,10 10-16,8 19 15,-8 18-15,-10 28 16,-19 20-1,-37 18 1,-29 0-16,-28 18 0,-18-18 16,-1-37-1,10-20 1,9-18-16,19-19 16,19-9-16,9-9 31,9-10-31,10 0 0,0 0 15,10 0-15,9-19 32,18 0-32,29-9 0,9 19 15,10 18 1,9 10-16,0 9 16,-19 0-1,1 10-15,-11-1 16,-8 1-16,-1-1 15,-9-9 1,-9-9 0,-19-10-16</inkml:trace>
  <inkml:trace contextRef="#ctx0" brushRef="#br0" timeOffset="33596.35">24873 11204 0,'0'0'0,"0"0"0,0 0 0,0 0 16,0 0-1,10 9 1,-1 1-16,0-1 0,1 10 15,9-10 1,9-9 0,0 0-16,-9-9 15,0-10-15,0 0 16,-19 1 0,0-1-16,0 0 15,-10 10-15,1-1 16</inkml:trace>
  <inkml:trace contextRef="#ctx0" brushRef="#br0" timeOffset="33996.78">25786 11570 0,'0'0'0,"0"0"16,0 0-16,0-9 16,0-1-1,0 1 1,0-1-16,0 10 16,0 0-16,-19 10 15,0 18-15,-9 19 31,18 9-31,20-9 0,-1 9 16,19-9 0,20-9-1,-1-1-15,9-18 16,10 0-16,-10-19 16,1 0-1,-20 0 1,-8-9-16,-20 9 15,-9 0-15</inkml:trace>
  <inkml:trace contextRef="#ctx0" brushRef="#br0" timeOffset="34461.58">17037 13822 0,'0'0'0,"9"0"0,10-10 15,75-18 1,151-9 15,159-1-31,104 19 0,75 29 16,57-1-16,56-9 16,19 0-16,19-28 15,-10-9 1,-56-20-16,-28-8 15,-28 8-15,-67 20 16,-65 18 0,-38 10-16,-47-1 31,-66 10-31,-103 0 0,-85-9 16,-56-1-1,-57 1 1,-18 0-16</inkml:trace>
  <inkml:trace contextRef="#ctx0" brushRef="#br0" timeOffset="35080.68">15720 10960 0,'9'0'0,"38"-9"16,160-19-1,273-19 1,113-19-16,9 19 0,47 0 16,9 0-1,57-9-15,28 0 16,-28-10 0,-28 10-16,-28 9 15,-95 9 1,-93 10-16,-48 0 15,-75 9-15,-66 19 16,-65 10 0,-29 18-16,-19 19 15,0 37 1,1 29-16,-1 27 31,-18 29-31,-29 19 16,-19 9-16,-27 28 15,-11 0-15,-18 19 16,-9-9-16,-19-19 16,-19-10-1,0-18-15,-19-19 16,-19 0 0,-27-1-16,-77 133 15</inkml:trace>
  <inkml:trace contextRef="#ctx0" brushRef="#br0" timeOffset="35434.86">16435 10744 0,'0'0'0,"0"10"31,-10 27-31,-8 76 0,-20 112 15,19 66 1,19 37-16,47 10 16,38-19-1,56-19-15,47-18 16,47 18-16</inkml:trace>
  <inkml:trace contextRef="#ctx0" brushRef="#br0" timeOffset="36292.9">29266 11120 0,'0'0'0,"10"-10"15,9-8-15,-10-1 16,-9 0-16,0-9 15,-28-10 1,-19 10 0,-38-19-16,-18 0 15,9 47 1,0 10-16,9 18 16,19 19-1,19 0-15,19 0 16,18-10-1,20 1-15,-1-10 16,10 0 0,19-9-1,18-19-15,29-19 16,9-19 0,0 1-16,-19-19 15,-18-1-15,-10 20 16,-29 9-1,1 18 1,-9 1 0,-10 9-16,9 19 0,0 28 15,1 56 1,-10 75-16,0 38 16,0-19-1,-10-38 1,1-37-1,0-28-15,-1-9 0,20-1 16,-1-37 0,10 0-1,-10-38-15</inkml:trace>
  <inkml:trace contextRef="#ctx0" brushRef="#br0" timeOffset="36875.65">30527 10791 0,'0'0'16,"0"0"-16,0 0 15,-19-18-15,0-1 16,-18 9-1,-10 10-15,-10 19 16,-9 9 0,19 19-16,10 9 31,27 1-31,10-1 16,10-9-16,18 9 15,19-18 1,0-1-1,19-27-15,0-20 16,18-8-16,1-20 16,0-18-1,-10 9-15,0-28 32,-18 28-32,-20 28 0,-8 28 15,-11 1 1,-8-1-1,-1 10-15,10 47 16,-19 103-16,-19 28 16,-18 9-1,-20 57 1,10-76-16,9-65 16,1 19-1,9-19 1,-1-9-16,20-48 15,18 1-15,10-10 32,-9-37-32</inkml:trace>
  <inkml:trace contextRef="#ctx0" brushRef="#br0" timeOffset="37188.48">32653 11251 0,'0'0'0,"-9"9"16,-20 38-16,-27 38 31,-38 55-31,0 11 15,-19 46-15,19-10 16,28-84 0,19-37-16,9-10 15,1-18 1,27-38-16</inkml:trace>
  <inkml:trace contextRef="#ctx0" brushRef="#br0" timeOffset="37566.11">31891 11467 0,'0'0'0,"0"0"16,0 0-16,0-10 16,0 1-1,0 9-15,0 0 16,0 0-1,0 28-15,0 0 16,122 423 15,-112-433-31,-1 1 0,1 9 16,18 10 0,-9-10-1,-1-9-15,11-19 16,-1 0-16,0 0 15,0 9 1,1-9-16,-11-9 16,1-1-1,0-8-15,-19 8 16,0 1 0</inkml:trace>
  <inkml:trace contextRef="#ctx0" brushRef="#br0" timeOffset="38249.39">27865 11411 0,'0'0'0,"-10"-10"16,1-18-16,0-28 15,18-1-15,38-36 16,94-58 0,179-74-16,122-9 15,10 74 1,9 48-1,0 8-15,-38 48 16,-37-10 0,-57 48-16,-38 83 31,1-8-31,9 55 0,-19 76 16,-28 46-1,-65 29 1,-48 56-1,-57 85-15,-93-85 16,-113 18 0,-104 67-16,-122-66 15,-104-57 1,-65-112-16,-76-10 16,38-74-16,38-94 15,27 37 1,58-94-1,55-75-15,58-46 16,74-20 0,38-46-1,66-19-15,56-57 16,57-83-16,84 17 16,67 30-1,65 36 1,132 1-16,56 74 31,76 114-31,-20 8 0</inkml:trace>
  <inkml:trace contextRef="#ctx0" brushRef="#br0" timeOffset="39022.18">31581 11542 0,'0'0'0,"0"0"0,0 0 16,0 0 0,9-10-16,0 10 15,20-9 1,18-10-16,0-9 16,0 0-1,-10-9 1,-18 8-16,-19 20 15,0 0 1,-9 9-16,-1 0 16</inkml:trace>
  <inkml:trace contextRef="#ctx0" brushRef="#br0" timeOffset="39377.42">32493 12386 0,'10'0'0,"-1"-9"0,10 0 15,9-1 1,0 1 0,0-19-1,-9-19-15,-9 0 16,-10 19-16,-29-10 15,-8 19 1,-20 1-16,1-1 16,9 19-1,0 0 1,19 9-16,9-9 16,9 0-1,1 0 1,9 0-16,0 0 15,9 0-15,1-19 32,-1 1-32</inkml:trace>
  <inkml:trace contextRef="#ctx0" brushRef="#br0" timeOffset="57604.5">16491 11195 0,'0'0'0,"0"0"0,0 0 0,0 0 0,0 0 16,10-19 0,-1 0-16,19-9 15,29-19-15,27-28 16,29-9-1,19-10 1,18-9-16,10-1 16,-9 1-16,-19 28 15,9 0 1,0 19 0,0 9-16,19 9 0,0 10 15,0 9 1,9-9-1,0 10-15,10 8 16,0 1 0,-29 9-16,10-10 15,-9 10-15,-10-18 16,9-1 0,1 0-16,-1 0 15,10-985-15,10 1961 16,-10-975-1,9-11-15,0 1 16,1 0 0,-1 9-16,-18 1 31,-1-1-31,1 0 0,-1 10 16,-9-10-16,10 10 31,-20-1-31,20 10 0,18 0 15,-18 10 1,-1-1-16,10 0 31,-9 1-31,-1 9 0,1-1 32,-10 1-32,0 0 0,10 9 15,-20 0-15,10 0 16,0 19-1,-9 0-15,-19 9 16,0 10 0,-10 9-16,1 10 31,-10-10-31,-9 9 0,-1 0 16,-8-8-1,-1-1 1,-9 0-16,-10 0 0,-18-10 15,-1 10 1,1 10-16,-10-1 31,-9 20-31,0 8 0,-19 10 16,0 0-16,-10-9 16,-18 9-1,-9-10-15,-20 10 16,-18 0-1,0-9 1,-1 9-16,-18-10 16,-9 10-16,-10-9 15,-9-10-15,-29 10 32,-28-10-32,-37-9 15,-57-29-15,-28-18 16,-19-9-1,-9-19-15,0-1 16,9 1-16,19 0 16,-10 0-1,-8-10-15,-11-9 16,-37-19-16,-9-18 16,-10-20-1,20-18 1,27-18-16,57-1 15,56 9-15,47 20 16,57 18 0,18 0-1,10 0 1,28 19-16,10 0 0,9-1 16,9 1-1,1 0-15,-1 9 16,-9-18-16,9 18 15</inkml:trace>
  <inkml:trace contextRef="#ctx0" brushRef="#br0" timeOffset="58673.23">2832 4402 0,'0'0'0,"0"0"16,0 0-16,0 0 16,0 0-1,0 0 1,0 9-16,9 10 15,0 37-15,1 38 16,9 56 0,-1 19-16,1 28 15,-9 19 1,-1 19 0,-9-1-16,0 19 15,-9 1-15,-1-1 16,1 19-1,-1 0-15,20 0 16,-10 10 0,9 9-16,-9-29 15,0 1 1,-9 19-16,9-29 16,0 10-16,0-10 31,9-9-31,-9 0 0,0-47 31,0-19-31,0 10 0,0-19 16,0-47-1,10 0-15,-10-10 16,9-27 0,-9-20-16,0-8 31,0-20-31,10-18 0,-10 0 15,0-1-15,0-18 32,0 10-32,0-10 15,0 0-15,0 0 16,0 0 0</inkml:trace>
  <inkml:trace contextRef="#ctx0" brushRef="#br0" timeOffset="59192.73">1881 11035 0,'0'0'0,"0"0"15,0 0 1,0 0-16,19 10 16,19 8-1,18 20-15,20 28 16,8 27 0,20 20-16,9 28 31,-10-10-31,10-9 0,9-9 15,1-29-15,-10-28 32,-19-18-32,0-19 0,0-19 15,0-28 1,9-29 0,1-37-16,18-46 15,0-48-15,-18 0 16,-19-9-1,-29 28-15,-18 19 16,-20 38-16,-18 46 31,0 29-31,0 18 0,-18 19 16,-1 0 0</inkml:trace>
  <inkml:trace contextRef="#ctx0" brushRef="#br0" timeOffset="59787.54">1722 14948 0,'0'0'0,"0"0"0,0 0 16,0 0 0,0 0-16,0 0 15,0 0 1,0 0-16,0 0 15,0-19-15,9-47 16,0-74 0,20-76-1,8 0-15,1 19 16,-1 47 0,-8 47-16,-1 28 15,0 18 1,-9 20-16,0 27 15,18 10-15,10 19 32,48 56-32,27 66 15,0 37-15,-18 0 16,-10 1 0,-28-10-16,-10-1 15,-18-17-15,-20-48 31,-8-19-31,-10 1 0,0-29 16,0-28 0,0 0-16,0-18 15,0-10-15</inkml:trace>
  <inkml:trace contextRef="#ctx0" brushRef="#br0" timeOffset="60045.75">1411 14357 0,'0'0'0,"0"0"0,0 0 16,10-10-16,18-9 31,56-18-31,48-1 0,47 10 16,18 9-1,-8 10 1,8 9-16,-28 0 16,-18 0-16,-29 9 15,-18 1 1,-67-10-16</inkml:trace>
  <inkml:trace contextRef="#ctx0" brushRef="#br0" timeOffset="60386.33">3368 13897 0,'0'0'0,"0"0"15,0 0 1,-19 0-16,0 9 15,-18 29-15,-1 18 16,10 38 0,0 47-16,18-10 15,20 0 1,8 1-16,1-29 16,9-28-1,1-9-15,8-19 16,10-10-1,29-9-15,36-28 16,-46-9-16</inkml:trace>
  <inkml:trace contextRef="#ctx0" brushRef="#br0" timeOffset="60730.49">3659 14169 0,'0'0'0,"0"9"0,-18 29 15,-1 46-15,9 29 16,10-1-1,10-8-15,18 8 16,10-18 0,18-9-16,10-10 15,19-19 1,-1-28 0,-8-9-16,-1-10 15,10-18-15,-10-19 16,9-29-1,-37 10-15</inkml:trace>
  <inkml:trace contextRef="#ctx0" brushRef="#br0" timeOffset="61296.28">4440 14263 0,'0'0'0,"10"0"15,-1-19-15,1 10 16,18-1-1,9 1 1,20-1-16,18 10 0,29 19 31,-1 19-31,-9 27 0,0 20 16,-19-1 0,-28 10-16,-9 0 31,-19-10-31,-19-18 0,0-19 15,-19-9 1,10-20 0,-1 1-16,1-19 15,-10-9-15,0-29 16,-9-46 0,19-66-16,27-47 15,29 0 1,19 37-1,-9 38-15,9 47 0,9 9 16,19 19 0,0 47-16,0 29 15,-47-11 1</inkml:trace>
  <inkml:trace contextRef="#ctx0" brushRef="#br0" timeOffset="61729.1">6435 14554 0,'0'0'0,"0"-19"16,-19-19-16,-9-9 15,-10 1 1,0 17-16,-9 1 15,0 19-15,-9 18 16,-1 10 0,-8 28-1,18 9-15,18 10 16,20 0-16,18-29 16,1 10-1,9-19-15,9-9 16,28-10-1,10-9-15,9-9 32,1-10-32,-20 10 0,-9-1 15,0 1 1,0 0 0,0 18-16,19 19 15,28 19-15,-47-28 16</inkml:trace>
  <inkml:trace contextRef="#ctx0" brushRef="#br0" timeOffset="62608.11">7065 14310 0,'0'0'0,"0"0"0,-9-10 15,-10 20-15,0-1 16,10 0-1,-1 29-15,1 18 16,18 10 0,29 18-16,18 1 31,1-19-31,8-20 0,1-8 16,10-29-1,-1-18 1,10-19-16,-10-10 15,-19-18 1,1 9-16,-20 0 0,1 19 16,0 0-1,-10 18-15,-9 1 32,9 18-32,0 1 15,0-1-15,19 10 16,-9 0-16,0 0 15,-10-10 1,0 0-16,0-9 31,-9 0-31,0-9 0,0-10 16,-10 0-16,0 1 16,1-1-1,-10 9 1,0 10-16,0 0 15,9 10 1,1 46-16,9 47 16,-1 66-1,1 38-15,-19-1 32,-9-18-32,-10-10 15,-19-37-15,-9 9 16,0-28-1,19-66-15,0-28 16,0-9 0,-10-28-16,0-29 15,-9-46 1,19-48 0,9-27-16,29 18 15,27-18 1,20-10-1,-1 56-15,1 29 16,8 9-16,20-19 16,-10 19-1,-28 28 1,0 19-16,-9 0 16,-19 9-1,0 9 1,-10 10-16,1 10 15,-1-1-15</inkml:trace>
  <inkml:trace contextRef="#ctx0" brushRef="#br0" timeOffset="67159.3">29426 4712 0,'0'-10'0,"10"-18"16,-10 9-16,0 10 16,0-1-1,0 10-15,9 47 16,-9 188-1,0 150 17,0 27-32,0 11 0,-9 46 0,-10-85 15,-19 76 17,-18 84-32,9-178 0,-19 0 31,-37 244-31,18-94 0,28-159 15,-8 65 1,-1-38 0,9 20-16,20-76 15,-1 66 1,10-46-16,18-151 16,1 28-16,18-66 31,1-27-31,-1 27 0,10-37 15,-10-47 17,1 10-32,9-29 0,-19-37 15,0-19 1,0 0 0,0 0-16,0 0 15,0 9 1,0-9-1,0 0-15,0 0 16,0 0 0,0 0-16,0 0 15,0 0 1,0 0 0,0 0-16,0 0 15,0 66-15,-10-10 31,10-56-31,0-19 0,0 0 16,0 19 0,0-9-1,0 9-15,0-9 16,0-10 0,0 19-16,0 9 15,-9 1 1,9-10-1,0 0-15,0 0 16,0 9-16,-10 0 16,10-9-1,0 0 1,0 10-16,0-10 16,0 0-1,0 0 1,0 9-16,-9 1 15,9-10-15,0 9 32,-9-9-32,9 9 15,-10-9-15,10 10 32,-9 8-32,-1 1 0,1 9 15,0-9 1,9-19-1,0 0-15,0 10 16,0-10-16,0 0 16,0 9-1,-10-9 1,10 0 0,0 19-16,-9-1 15,9-8-15,-10-1 16,10-9-1,0 10 1,0-1-16,0-9 16,0 9-1,0 1 1,-9 18-16,0-9 16,9-1-16,0-18 15,0 0 1,0 0-1,0 0-15,0 0 16,0 10 0,0-10-16,0 0 15,0 0 1,0 0-16,0 0 16,0 0-1,0 0-15,0 0 16,0 0-1,0 0 1,0 0-16,0 0 16,0 0-1,0 9-15,0-9 16,0 0 0,0 0-1,0 0-15,0 10 16,0-10-16,0 0 15,0 0 1,0 0 0,0 0-16,0 0 15,0 0 1,0 0-16,0 0 16,0 0-1,0 0-15,0 0 16,0 0-1,0 0 1,0 0-16,0 0 16,0 0-1,0 0-15,0 0 16,0 0 0,0 0-16,0 0 15,0 0 1,0 0-1,0 0-15,0 9 16,0-9 0,0 0-16,0 9 15,0-9 1,0 0 0,0 0-16,0 0 15,0 0-15,0 0 16,0 0-1,0 0 1,0 0-16,0 0 31,0 0-31,0 0 0,0 0 16,0 0 0,0 0-16,0 0 15,0 0 1,0 0-16,0 0 15,0-9 1,0 9-16,0 0 16,0-9-1,0 9 1,0 0-16,0 0 16,0 0-16,0 9 15,0-9 1,0 0-1,0 0-15,0 0 16,0 0 0,0 0-16,0 0 15,0 0 1,0 0 0,0 0-16,0 9 15,0-9 1,0 0-1,0 0-15,0 0 16,0 0-16,0 0 16,0 0-1,0 0-15,0 0 32,0 0-32,0 0 15,0 0-15,0 0 16,0 0-16,0 0 15,0 0 1,0 0 0,0 0-16,0 0 15,0 0 1,0 10-16,0-10 16,0-10-1,0 1-15,0 9 16,0 0-1,0 0 1,0 0-16,0 0 16,0 0-1,0-9-15,0 9 32,0 0-32,0 0 15,0 0-15,0 0 16,0 0-16,0 0 15,0 0 1,0-10 0,0 10-16,0 0 31,0 0-31,0 0 0,0 10 16,0-10-1,0-10-15,0 10 16,0 0-1,0 0 1,0 0-16,0 0 16,0 0-1,0 0 1,0 0-16,0 0 16,0 0-16,0 0 15,0 0 1,0 0-16,0 0 15,0-9 1,0 9-16,0 0 16,0 0-1,0 0-15,0 0 16,0 9 0,0-9-1,0 0-15,0 0 16,0 0-1,0 0 1,0 0-16,0 0 16,0 0-16,0 0 31,0 0-31,0 0 16,0 0-1,0 0-15,0 0 16,0 0-16,0-9 15,0 9 1,0 0-16,0 0 16,0 0-1,0 0 1,0 0-16,0 0 16,0 0-1,0 0 1,0 0-16,0 0 15,0 0-15,0 0 16,0 0 0,0 0-16,0 0 15,0 0 1,0 0 0,0 0-16,0 0 15,0 0 1,0 0-16,0 0 15,0-10 1,0 10-16,0 0 16,0 0-1,0 0-15,0-9 16,0 9 0,0 0-1,0 0-15,0 0 16,0-9-1,0 9-15,0 0 16,0 0 0,0 0-16,0 0 15,0 0 1,0 0-16,0 0 16,0 0-1,0 0-15,0 0 16,0 0-1,0 0 1,0 0-16,0 0 16,0 0-1,0 0-15,0 0 16,0 0 0,0 0-16,0 0 15,0 0 1,0 0-1,0 0-15,0 0 16,0 0 0,0 0-16,0 0 15,0 0 1,0 0-16,0 0 16,0 9-1,0-9-15,9 0 16,0 0-1,-9-9-15,10-19 16,-1-1 0,-9 20-1,10-10-15,-10 0 16</inkml:trace>
  <inkml:trace contextRef="#ctx0" brushRef="#br0" timeOffset="68147.67">25551 15070 0,'0'0'0,"0"0"0,0 9 15,-10 0 1,1 1-16,-1 18 15,-9 38 1,10 46 0,9 48-16,9 46 15,10 1-15,0-48 32,0 10-32,0-19 15,-10-47-15,-9-9 16,0-19-1,0-28-15,0-19 16,0-9 0,0-19-1,0 0-15</inkml:trace>
  <inkml:trace contextRef="#ctx0" brushRef="#br0" timeOffset="68487.5">25456 15332 0,'0'-9'0,"0"-10"0,0-18 15,10-1 1,-1-9-16,10 0 16,9 10-1,10-10 1,18 9-16,1 48 15,27 9-15,-8 9 32,-1 19-32,-9 18 0,-29-8 15,-18-11 1,-19 30 0,-9 45-16,-29-17 15,-37-20 1,-19 10-16,-19-28 15,57-48 1</inkml:trace>
  <inkml:trace contextRef="#ctx0" brushRef="#br0" timeOffset="68989.39">26331 15464 0,'0'0'0,"19"-10"0,19-37 16,18-9-16,1 28 31,18 0-31,19 9 16,0 10-1,10 18-15,-1 29 16,1 27 0,-1 29-16,-28-9 15,-18-10-15,-20 9 16,-18-9 0,-28 0-1,-29 19-15,-18 0 16,-20-38-1,1-18-15,-10-29 32,1-37-32,18-10 0,10-9 31,18-56-31,28 0 0,48-38 16,47-28-1,-1 57 1,48 18-16,141-94 15</inkml:trace>
  <inkml:trace contextRef="#ctx0" brushRef="#br0" timeOffset="69438.36">28062 15567 0,'0'0'0,"0"0"0,0 0 16,0 0-1,0 0-15,10 0 16,18-19 0,-9 0-16,0-9 31,-1 0-31,-18-19 15,-9-9 1,-10 0-16,-9 37 16,-10 19-16,-28 28 15,1 10 1,-1 8-16,9 29 16,20 19 15,27-19-31,29 0 0,19 10 15,28-10 1,18 9 0,1-27-16,0-39 15,9-8-15,-10-1 32,39-37-32,-58 0 0</inkml:trace>
  <inkml:trace contextRef="#ctx0" brushRef="#br0" timeOffset="70003.66">28824 15079 0,'0'0'0,"0"9"15,-19-9-15,-9 29 16,0 17-16,0 30 31,9 55-31,19 0 16,19 1-16,28 18 16,28-10-1,0-64-15,19-30 16,29-17-1,-1-20 1,0-47-16,-9-37 16,-28 0-1,-19 0-15,-29 10 16,-8 8 0,-11 39-1,-8-1-15,-10-19 16,0 10-16,0 19 31,0 18-31,0 29 16,9 65-16,10 28 15,9-46 17,10-20-32,28-8 0,9-1 15,19-9-15,-9-38 16,9-28-1,-19 1-15,-9-20 16,-38 19 0</inkml:trace>
  <inkml:trace contextRef="#ctx0" brushRef="#br0" timeOffset="70208.58">29746 15285 0,'0'0'0,"0"0"0,0 0 15,0-9 1,0 9-16,10-19 16,-1 1-1,-9 8-15</inkml:trace>
  <inkml:trace contextRef="#ctx0" brushRef="#br0" timeOffset="70635.09">30518 15192 0,'0'-10'0,"-10"1"16,10 9-1,-19 9-15,-9 1 16,0-1 0,-10 10-16,10 9 15,9 0 1,10 28-16,-1-27 16,29 17-1,28 58 1,10-20-16,-10-46 15,19-1 1,-10 1 0,-9-1-16,-9 10 15,-19 0 1,-10 9 0,-28 19-16,-56 19 15,-29-9 1,-8-38-16,-11-19 15,20-28-15,56 0 16</inkml:trace>
  <inkml:trace contextRef="#ctx0" brushRef="#br0" timeOffset="70954.08">31176 15454 0,'0'0'0,"0"0"16,0 0 0,0 38-16,0 18 15,0 0 1,0 48-16,0 18 15,10-19 1,-10 19-16,0-28 31,0-57-31,0 10 0,0-9 16,0-38 0,0 0-1</inkml:trace>
  <inkml:trace contextRef="#ctx0" brushRef="#br0" timeOffset="71948.2">30847 14779 0,'0'0'0,"0"0"16,0 0-16,9 9 15,20 10 1,8 18-1,29 20-15,47 27 32,28 48-32,-19-29 0,-28-38 15,-28-18-15,-28-18 16,-19-11 0,-1 1-1,1-10-15,-9 1 16,-10-1-16,0 10 15,0 18 17,-10 20-32,1 18 0,-1 0 15,20 0 1,-1-9-16,20-1 0,-1 1 16,9 0-1,1-29-15,-10-18 16,0-19-1,1 0 1,8-19-16,1-18 16,0-29-16,-1-37 31,-18-19-31,0 0 0,0 9 16,-10 19-1,0 29-15,1 18 16,-1 19-16,1 0 15,-1 18 1,0 1 0,10 18-16,10 1 15,-11 18-15,1 9 16,9 20 0,-9-1-1,-9 0-15,-10 0 16,0 1-16,0-20 15,0-18 1,0 0 0,0-10-16,0-9 15,0 0 1,9-9-16,10-29 0,9-27 16,10-11-1,-1 11-15,1-1 16,0 19-1,-1 19-15,-9 0 16,1 19 0,-1 9-1,0 9-15,-9 19 16,9 28-16,-28-56 16,28 94-1,-18 84-15,-10 10 16,0-47-1,-10-19 1,1-38-16,0-27 16,-1-1-1,1-19-15,9 1 16,0-19-16,0-10 16</inkml:trace>
  <inkml:trace contextRef="#ctx0" brushRef="#br0" timeOffset="72651.69">24535 15107 0,'9'0'0,"66"-19"15,142-27-15,131-20 16,75-9-16,38 9 16,-10 0-1,10 1 1,19 18-16,56-9 16,19 27-16,-18 48 15,-58 19 1,-18-10-16,0 0 15,-18 0-15,-58 10 32,-8-1-32,-11 10 0,-17 0 15,-48-9 1,-57 8-16,-37-8 16,-56-19-1,-29-19-15,-28 9 16,-56-9-1,-20 0 1,-8 0-16,-10 0 0,0 0 16,0 0-1,0 0-15,9 28 32,1 38-32,-10 37 0,-10 19 15,1 19 1,-1 28-1,1 18-15,0 20 16,9 27-16,-19 20 16,-38-10-1,-65 75-15</inkml:trace>
  <inkml:trace contextRef="#ctx0" brushRef="#br0" timeOffset="73299.23">24271 15276 0,'0'0'0,"0"0"0,0 19 16,0 47 0,10 46-16,18 76 31,0 37-31,19 19 0,0 28 15,0-75-15,0-38 16,-9-8 0,-1-48-1,10-28-15,10-9 16,65-10 0,85-28-16,141-19 15,113-46-15,113-19 16,75-29-1,57 1-15,65 18 16,38-9-16,10 19 31,-67 27-31,-112 20 0,-113 0 16,-113-1 0,-123 20-1,-74-10-15,-76 0 16,-66 0-16,-9 0 15,-19 0 1,-38 0 0,-9 0-16,-9 9 15,-38 0-15,0 1 16,19-1 0</inkml:trace>
  <inkml:trace contextRef="#ctx0" brushRef="#br0" timeOffset="76543.39">29154 4421 0,'0'0'0,"0"0"0,0 0 15,0 0-15,0 0 16,0 0-1,0 9 1,0 0-16,0 1 16,-10-1-16,1 19 15,-1 0 1,1 10 0,-10 9-16,0 9 15,0 1-15,-18 8 16,-1 1-1,-18 0 1,-1 9-16,1-10 0,9-8 16,0-1 15,19-9-31,-1 9 16,1-18-16,9-1 0,1 1 31,-1-1-31,0-9 0,9-9 31,1 0-31,0-10 16,-1-9-16,10 0 15,0 0-15</inkml:trace>
  <inkml:trace contextRef="#ctx0" brushRef="#br0" timeOffset="77454.61">29154 4524 0,'0'0'0,"0"0"0,0 0 16,9 9 0,19 1-16,19 8 15,19 1 1,0 0-16,9 9 15,10 0 1,0 0-16,-1 1 16,1-1-1,-10 9-15,10 1 16,-1-1-16,1 1 16,-10-1-1,-9 1-15,-9-1 16,-10 1-16,-10-10 15,-8-9 1,-11 0-16,1-1 16,0 1-1,-10-10-15,1 1 16,-1-1 0,-9-9-16,0 10 15,0-10-15,0 0 16,0 0-1,0 0 1,0 0-16,0 0 16,0 0-16,0 0 15,0 0 1,10 0-16,-1 0 16,-9 0-16</inkml:trace>
  <inkml:trace contextRef="#ctx0" brushRef="#br0" timeOffset="159770.97">1505 13418 0,'0'0'0,"19"0"0,9-9 16,19-10-16,57-18 15,9-1 1,18-18-16,10 0 16,19-1-1,10 1-15,8 0 16,1-1 0,9 1-16,10-10 15,9 10 1,9 0-16,29 9 15,-1 9-15,-27 1 16,-20-1 0,1 1-16,9 9 15,9 9 1,10 10-16,28 9 16,28 9-1,19 19-15,57 28 16,-1 10-16,-37 18 15,-9 20 1,-48 8-16,-28 20 31,-28 18-31,-28 9 0,0 38 16,-29 19 0,-28-10-16,-9 1 15,0-1 1,-19 10-1,-19-10-15,1-18 0,-20 0 32,-18-1-32,-19-18 0,-29 0 15,-27 0 1,-39 0-16,-55 0 16,-48-10-1,-47-37-15,-9-18 16,9-29-1,0-19-15,1-9 16,-29-10-16,-10 1 16,10-1-1,10-18 1,-10-9-16,9-1 16,0 0-16,20-9 15,18 0-15,0-9 31,0 9-31,0 0 0,0 0 16,0 0 0,9 9-16,-9-9 15,10 0 1,9 0-16,9 0 16,19 0-16,9 0 15,20-18 16,8-1-31,-18-19 0,0-9 16,0-9-16,-9-10 16,-10-9-1,19-9-15,-1-1 16,11-8 0,18-1-1,28 0-15,1 0 16,8-9-16,10-10 15,-9-18-15,9 9 16,10-9 0,-1-10-16,10 10 15,19-10 1,-19 0-16,9-18 16,1-20-1,18-8-15,-19-29 16,-9-9-16,19 18 31,0 10-31,19 0 16,18 38-16,0 27 15,20-8 1,27 18-16,-9 18 16,0 1-16,28 9 15,-18 10 1,18 9-16,10-10 15,18 1-15,10 0 32,47-20-32,132-93 0</inkml:trace>
  <inkml:trace contextRef="#ctx0" brushRef="#br0" timeOffset="161285.73">24619 16852 0,'0'0'0,"0"0"0,0 0 15,0 0 1,-28-28-16,-19-56 16,0-48-1,0-27-15,28-48 16,38-27-16,9 9 31,29 9-31,18 19 0,38-10 16,28 20-1,19 9-15,37 9 16,29 9-16,37 1 16,20 37-1,18 28-15,0 28 16,0 38-1,9 9 1,-18 19-16,47 28 16,18 19-16,-18 0 15,18 10 1,1 18 0,27 0-16,29 9 0,-28 1 15,-47-10 1,-38 9-1,-19 10-15,-28-10 16,-10-9-16,-8 0 16,-20-9-1,-18 0 1,-57-10-16,-19-18 0,-28-1 16,-37-18-1,-20 9 1,-18 0-16,0 10 15,-19 27-15,-10 48 16,-37 9 0,-19 19-1,-37 46-15,-29 10 0,-9 0 16,0 0 0,-9 0-1,8 1-15,20-20 16,-10 0-16,-18 10 15,-19-1 1,-20-8-16,-8-20 16,-38-18-16,-57-10 15,-28-18 1,-9-29 0,-29-27-16,-8-48 15,-11-28-15,-18-9 31,28-19-31,38 0 0,28 0 16,-9 0-16,-20 0 31,-8-28-31,8 0 0,20 10 16,9-1 0,9-9-1,10 0-15,-10-19 16,29 0-16,37 0 15,10-18 1,9-38-16,-19-47 16,-37-75-1,-48-85-15,29 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44:48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6943 1550 0,'0'0'0,"-19"-19"16,-19-9-1,-18-10-15,-19 1 16,-20-10-1,1 19-15,-9 9 16,-19 19 0,-1 19-16,-8 18 15,8 29 1,10 18-16,19 1 16,38 18-16,18-9 15,19-10 1,19 1-16,19-20 15,19 1 1,18-10-16,10-9 16,9-28-16,10-10 15,19-18 1,-1-19 0,19-19-16,1-28 15,-10-19-15,-19 0 16,0 0-16,-19 10 15,-19 18 1,-18 10-16,0 9 31,-20 19-31,-8 9 0,-10 10 16,0-1 0,0 10-1,0 10-15,-19 37 16,-19 65-16,10 48 15,0 9 1,0 28 0,0-19-16,9 19 0,9-9 15,1-29 1,0-18 0,-1-19-16,1-38 15,-1-18-15,1-19 16,-1-10-1,1-9-15,9-9 16,0-19-16,0 0 16</inkml:trace>
  <inkml:trace contextRef="#ctx0" brushRef="#br0" timeOffset="516.48">7742 1850 0,'0'9'0,"-19"10"16,-18 19-16,-20 37 15,10 37-15,10 10 32,18 0-32,19 9 0,19-18 15,18-10-15,10-18 16,19-20-1,28-8-15,0-29 32,-9-19-32,9-18 0,-9-38 15,-10-19 1,-9-18-16,-19-19 16,-28-29-16,-29 1 15,-27 18 1,-29 19-16,-47-9 15,-28 38 1,-28 27 0,-1 38-16,10 19 15,85 0-15</inkml:trace>
  <inkml:trace contextRef="#ctx0" brushRef="#br0" timeOffset="949.78">9360 1897 0,'0'0'0,"-28"9"15,-28 19 1,-29 38-16,-18 37 16,-1 10-16,1-1 15,18-8 1,0-1-16,19 0 16,1-9-1,18-29 1,18-18-16,10-28 0</inkml:trace>
  <inkml:trace contextRef="#ctx0" brushRef="#br0" timeOffset="1299.83">8824 2131 0,'0'0'0,"0"0"0,0 0 16,10 0-1,-1-18-15,0-20 16,1-28-16,-10-9 15,0-9 1,-10 28 0,1 27-16,0 20 0,9 18 31,-19 20-31,9 55 0,10-28 16</inkml:trace>
  <inkml:trace contextRef="#ctx0" brushRef="#br0" timeOffset="1579.67">9436 3426 0,'0'0'0,"9"0"15,10-9 1,28-19-16,19-10 15,0-9 1,-10-9-16,-9-10 16,-19 10-1,-18-10-15,-20 10 32,-27 9-32,-20 19 0,-18 9 15,0 19-15,-10 19 16,38-10-1</inkml:trace>
  <inkml:trace contextRef="#ctx0" brushRef="#br0" timeOffset="2276.55">6632 4880 0,'0'0'0,"-19"-18"16,-18-11 0,-20-8-16,1 9 15,-10 18 1,-19 1-1,1 28-15,-1 18 0,10 29 16,18 9 0,20 19-16,27-10 15,10-9 1,19-9 0,9-19-16,19-9 0,19-20 15,0-18 1,9-28-1,10-19-15,-10-18 16,-9 8-16,-19 10 16,-9 19-1,-19 0 1,-1 19-16,-18-1 16,10 20-16,-1 27 15,19 57 1,1 56-16,-11 28 15,1 1-15,-9-20 16,-1 1 0,1-20-16,-1-36 15,19-29 1,-18-38 0</inkml:trace>
  <inkml:trace contextRef="#ctx0" brushRef="#br0" timeOffset="2707.19">7375 5359 0,'0'0'0,"-9"9"0,-10 1 16,0 27-16,-9 1 15,19-10 1,18 9-16,10 10 16,19 19-16,27 9 15,1-9 1,10 9-1,-20-19-15,-9-18 16,-9 9-16,-20-10 16,-8 1-1,-20 8-15,-18 20 16,-38 0 0,-28-10-16,10-9 15,18-28-15,9-29 16,20 1-1</inkml:trace>
  <inkml:trace contextRef="#ctx0" brushRef="#br0" timeOffset="2961.12">8090 4683 0,'10'0'0,"-1"-9"0,29-10 15,9-9-15,-10 0 16,1 19 0,-19-1-16,0 1 15,9 18-15,-19 1 16</inkml:trace>
  <inkml:trace contextRef="#ctx0" brushRef="#br0" timeOffset="3223.57">9295 5303 0,'0'0'0,"0"0"15,0 0-15,0 0 16,0 0-16,-19 9 16,-10 29-1,-36 27 1,-20 48-16,-37 28 16,-1 9-16,20-19 15,28-37-15,9-19 16,9-19-1,29-37-15</inkml:trace>
  <inkml:trace contextRef="#ctx0" brushRef="#br0" timeOffset="3403.82">8250 5471 0,'0'0'0,"0"0"15,0 0 1,0 0-16,0 0 16,0 0-1,19 10-15,47 37 16,-19-19-16</inkml:trace>
  <inkml:trace contextRef="#ctx0" brushRef="#br0" timeOffset="3579.8">9172 6363 0,'0'0'0,"0"0"0,0 0 0,10 0 16,-10-10-16,9 10 15,-9-9 1,0 9-1</inkml:trace>
  <inkml:trace contextRef="#ctx0" brushRef="#br0" timeOffset="4228.85">6943 8249 0,'0'0'0,"0"0"0,0-19 16,-10-19-16,-9-18 15,1-19 1,-20 0-1,0 9-15,-18 10 16,-1 18-16,-18 10 16,9 28-1,1 10-15,17 18 16,11 0-16,9 0 16,9 10-1,9-1 1,1 1-16,18-20 0,1 1 15,18-9 1,10-10 0,9 0-16,9-19 15,1-19-15,-20 10 32,1 0-32,-19 19 0,-1-1 15,-8 10 1,-1 10-16,20 37 15,-11 56-15,1 66 16,-19 37 0,0-9-16,-19-9 15,1-19 1,-1-38-16,0-18 16,9-29-1,1-37-15,9-19 16,9-9-16,-9-19 15</inkml:trace>
  <inkml:trace contextRef="#ctx0" brushRef="#br0" timeOffset="4730.72">7855 7845 0,'0'0'0,"-9"-9"0,-10-1 16,-9 1 0,-19 0-16,-10 18 15,-18 10 1,9 9-16,0 19 16,19 19-1,10 9-15,18 9 16,19 1-16,28 18 15,10-9 1,9-1-16,0-18 31,-10 0-31,1-9 0,-10 0 16,-9 0 0,-19-20-1,0 11 1,-19-20-16,0 1 0,1-19 15,-1-10 1,0-9-16,0-19 16,0 0-16,10-18 31,9-29-31,19-37 0,9-10 16,28 1-16,10-29 31,19 0-31,-10 19 0,-9 38 15,-10 18 1,-27 29 0</inkml:trace>
  <inkml:trace contextRef="#ctx0" brushRef="#br0" timeOffset="5024.85">9323 7892 0,'0'0'0,"0"0"16,-10 10-1,-27 8-15,-29 39 16,-38 36-1,-18 48-15,0 19 16,-1 9-16,29-29 16,29-18-1,8-19-15,10-37 16,28-47-16</inkml:trace>
  <inkml:trace contextRef="#ctx0" brushRef="#br0" timeOffset="5227.34">8485 7902 0,'0'0'0,"0"0"0,0 0 31,0 0-31,0 0 0,0 0 31,10 18-31,-1-8 0</inkml:trace>
  <inkml:trace contextRef="#ctx0" brushRef="#br0" timeOffset="5416.67">9342 8999 0,'0'0'0,"0"0"16,0 0-16,0 0 16,9 0-16,0-9 15,-9-1-15,0 10 16</inkml:trace>
  <inkml:trace contextRef="#ctx0" brushRef="#br0" timeOffset="6089.03">6623 10575 0,'0'0'0,"0"0"0,0 0 15,-19-18-15,0-1 32,-9-9-32,-10 9 0,-18 0 15,-10 10 1,-9 18-16,9 1 15,0 18 1,19 9 0,19 1-16,18 9 15,1-10-15,18 1 16,20-1 0,8 1-16,20-19 15,18-10-15,19-9 16,10-19-1,-20-18-15,-9-1 32,-18-9-32,-10 10 0,-9-1 15,-20 10-15,1 9 32,-19 10-32,0 9 0,0 0 15,0 19 1,0 46-1,0 76-15,0 47 16,-9-10-16,9 0 31,9-18-31,1-19 0,-1-29 16,0-27 0,1-29-16,-1-9 31,1-10-31,-1-18 0,0-19 15</inkml:trace>
  <inkml:trace contextRef="#ctx0" brushRef="#br0" timeOffset="6660.42">7949 10660 0,'0'0'0,"-9"0"0,-19 0 16,-38-9-1,-19 18-15,-18 19 16,-1 19 0,1 28-16,27 0 15,20-9-15,28-10 31,9 0-31,19-18 0,9-1 16,20-8 0,8-11-16,20-18 15,8-18 1,1-11 0,0-17-16,0-11 0,-10-18 15,-8 0 1,-11 9-16,-18 20 15,0 8 1,-10 10-16,1 18 31,-10 1-31,0 9 0,0 9 16,0 38 0,0 75-16,-19 66 15,0 28 1,-9 9-16,0 0 15,9-37 1,-10-29-16,20-37 16,0-37-16,-1-20 15,10-18 1,0-19-16,0-28 16</inkml:trace>
  <inkml:trace contextRef="#ctx0" brushRef="#br0" timeOffset="6991.15">8937 10491 0,'0'0'0,"0"9"0,-19 1 0,-9 18 16,-28 38 0,-20 27-16,-18 39 15,0 9 1,9-1 0,1 1-16,27-47 0,10-28 15,19-10 1,9-28-16,10-9 15,-1-19 1,10 0-16</inkml:trace>
  <inkml:trace contextRef="#ctx0" brushRef="#br0" timeOffset="7159.63">8090 10810 0,'0'0'0,"0"0"0,0 0 0,0 0 16,0 0-16,0 0 15,29 19 1,65 46-16,-28-8 16</inkml:trace>
  <inkml:trace contextRef="#ctx0" brushRef="#br0" timeOffset="7359.92">9172 11767 0,'0'0'0,"0"0"16,0 0-1,0 0-15,0 0 32,10-19-32,-1 1 0,0-11 15,1-8 1,-10-1-16,0 1 15,0 9-15,0-1 16,-10 11 0</inkml:trace>
  <inkml:trace contextRef="#ctx0" brushRef="#br0" timeOffset="8591.83">4045 2966 0,'10'-18'0,"37"-76"15,47-84-15,19-38 16,-1 28-16,11 0 15,27-9 17,20 10-32,27-10 0,10 0 15,0 18 1,9 29-16,10 10 16,-9 18-16,-10 37 15,-10 19 1,29 10-16,0 19 15,-1 9-15,20 18 16,9 38 0,9 29-16,1 8 15,-1 38 1,-9 19-16,-19 10 16,-9 18-1,-9 19-15,-10 18 16,-29 29-16,1 9 15,-19 1 1,-19 18-16,-9 37 16,-19 19-1,-10 19-15,-18-9 16,-10 9 0,-9 28-1,-10 19-15,-27 0 16,-20 9-16,-28 10 15,-18-19 1,-20 0-16,-9 18 16,-9 10-16,0 19 15,-10 9 1,19-18-16,0 9 16,1-19-1,-11 0-15,10 9 31,1-37-31,-1-37 0,-10-1 16,1 0-16,-28 10 16,-10-28-1,-9-19-15,-20 18 16,11-37 0,27-37-1,38-29-15,29-37 0,-10 141 16</inkml:trace>
  <inkml:trace contextRef="#ctx0" brushRef="#br0" timeOffset="9697.79">5240 1916 0,'0'0'0,"0"9"0,-19 0 0,0 10 16,0 9 0,-18 19-1,-20 19-15,-18 37 16,-38 47-16,0 10 16,10 18-1,-1 0-15,10 19 16,0 0-16,0 0 15,0 28 1,9 10-16,-9 0 16,0 27-1,10 1 1,18-10-16,-9 29 16,9 37-16,9-19 15,10 28 1,0 20-16,0-1 15,9-10-15,1 20 16,9 9 0,9-10-16,9 20 15,20-1 1,-1-18 0,1-10-16,18 0 15,0 19-15,10-28 31,18-10-31,10 19 0,9-28 16,38-19-16,38-9 16,18-19-1,38-18-15,9-29 16,1-28 0,18-28-1,0-10-15,10-27 0,27-20 16,48-27-1,47-20 1,57-46-16,46-47 16,47-57-16,-37-27 15,-38-38 1,-37-38-16,-48-18 16,-56-1-1,19-27-15</inkml:trace>
  <inkml:trace contextRef="#ctx0" brushRef="#br0" timeOffset="10529.27">11289 6072 0,'0'0'0,"9"0"16,29 0-16,65 0 15,67 9 1,56-9 0,28-9-16,28 9 0,28 0 15,-9 9 1,-47 1-16,-37-10 16,-39 9-1,-46 0-15,-38 1 16,-19-1-1,-18 1 1,-10-1-16,-10 0 0,-8 1 16,-10-1-1,-1 1-15,-18-10 16</inkml:trace>
  <inkml:trace contextRef="#ctx0" brushRef="#br0" timeOffset="11107.88">14036 5725 0,'0'0'0,"0"0"15,0 0-15,0 0 16,0 9-16,0 1 15,0 18 1,0 28 0,9 19-16,-9 0 15,0 0 1,0-9-16,0-10 16,0-18-1,0-10-15,0-9 16,0-10-1,0-9-15,0 0 0,0 0 16,10-28 0,-1-28-16,0-29 15,10-9 1,-9 19-16,9 10 16,9 8-16,0 10 15,0 10 1,0 9-16,19 9 31,0 10-31,1 18 0,8 10 16,0 9-1,1 19 1,-20 0-16,-8 9 16,-10 10-16,-19 9 15,-19 0-15,-19 0 16,-28 19-1,-28 18-15,-38 1 16,-140 84 0</inkml:trace>
  <inkml:trace contextRef="#ctx0" brushRef="#br0" timeOffset="26915.3">3763 3576 0,'0'-9'0,"-19"-10"0,0-28 16,-18-9-16,-1-10 16,10 1-1,9-11 1,10 1 0,18 0-16,10-9 15,9-19-15,10-19 16,9 0-1,0 19-15,19-10 16,9-18 15,19-29-31,9 1 0,1 8 16,9 11 0,19-20-16,9 1 31,9 18-31,-9 19 15,10 0-15,-1 9 16,10 20-16,19-1 16,0 19-1,9 9 1,19 19-16,-10 19 16,10 9-1,10 19 1,-10 0-16,-19 10 15,-9 18-15,9 9 16,0 10 0,0-9-16,0 27 15,-19 1 1,-18 9-16,9 0 31,0 19-31,0 9 0,-19 19 16,0 19-1,0 0 1,-19 9-16,10 19 16,-10 18-1,-9 20-15,-9-10 16,-1 19 0,10 37-16,-9 19 15,9 28 1,-29-18-1,-9-29-15,-9 38 16,-19-10-16,-9 20 16,-19 8-1,-10 10-15,-18 0 16,-1 10 0,10-1-1,0-28-15,0-18 16,-9 9-1,0 18 1,-10-9-16,0-37 16,0-10-16,-19 1 15,10-10 1,-9-38 0,-1-9-16,-18 10 15,-1 18 1,1-28-16,-1-10 15,-9-8 1,10-1 0,-10 0-16,0 10 15,-9-10-15,0 0 32,-1-9-32,1 0 15,0-19-15,9-9 16,0-10 15,0-18-31,1-29 0,8-9 16,10-9-16,9-19 15,10-19 1,-9-9-16,8-10 16</inkml:trace>
  <inkml:trace contextRef="#ctx0" brushRef="#br0" timeOffset="28433.56">4826 1681 0,'0'0'0,"-9"9"0,-10 1 15,-19 27-15,-9 48 16,-9 27 0,-1 20-16,1 27 31,-1 29-31,10-10 15,-9 28-15,9 29 32,0-19-32,-10 0 0,1 18 15,-1 10 1,10 0-16,-9 9 16,9 1-1,-10 8 1,1 20-16,9-10 15,0 28 1,0 19-16,0-9 16,19-19-1,-1-10 1,1 38-16,9 0 16,10-28-1,0-9-15,-1-1 16,10 10-1,10 0 1,-1 0-16,10-29 16,9-8-1,19-20-15,0 1 16,19 9-16,9-10 16,0 1-1,1-19 1,-1-1-16,0 11 15,10-29-15,9 9 32,9-9-32,1-19 15,18 1-15,1-29 16,-11-19 0,11-18-16,-1-20 15,10 1 1,18 9-16,29-18 15,28-19 1,19-10-16,9-19 16,0-18-1,10-19 1,-1-19-16,20 1 16,9-20-1,-10-28 1,-9-9-16,-19-9 15,10-1-15,-10-8 16,-28-1 0,-10 0-1,-8 0 1,-20 10-16,0-10 16,-9-9-16,-9 0 15,-1-10 1,-18 10-1,-19-1 1,-19 11-16,0-11 16,0 1-16,-19 19 15,-9-1 1,-9 1-16,-20 9 16,10 19-1,-9-19 1,-1 9-16,-18 10 15,0 9-15,0 9 16,0-9 0,-10 10-1,-9 9-15,0-1 16,-9-8 15,-10 9-31,10 9 0</inkml:trace>
  <inkml:trace contextRef="#ctx0" brushRef="#br0" timeOffset="30478.85">5146 1981 0,'0'0'0,"0"0"16,0 0-16,0 10 15,-19-1 1,-28 10-16,-38 18 15,-46 20 1,-20 18 0,-9 0-16,-19 9 15,-9 1 1,10-10-16,18-10 16,9 1-16,10 9 15,19-9 16,18-1-31,29-8 0,9-10 16,19 18 0,19 29-1,9 9-15,10 29 16,27 8 0,11 1-16,18 19 15,9-1-15,19 10 31,29-19-31,-1 0 0,10-18 16,19-10 0,9-19-1,-9-19-15,-1-9 16,1 0 0,-19-9-16,-19-28 15,-9-1 1,-19-9-16,-19-9 15,-28 9 1,-1-9 0,-18 9-16,-37 10 15,-67 46 1,-93 38 0,-57 9-16,18-18 15,-8 28-15,-1 9 31,57 0-31,38-9 0,46-10 16,48-9 0,18 0-1,47 9-15,29-9 16,28-19 0,28 1-16,38-10 31,18-10-31,20-28 0,18-18 15,-19-1 1,-28 1 15,-19-10-31,-37 0 0,-19-9 16,-19 9-16,-19 0 16,-9 19-1,-10 38-15,-37 27 16,-56 57-1,-58 66-15,-46 37 32,-9-10-17,-1 1-15,19-19 0,48-38 16,27-9 0,57-46-16,28-39 15,38-9 1,28 10-16,38-10 15,47-9 1,46-10-16,20-18 16,-19-19-1,-10-9-15,-9 8 16,-38-8 0,-37-10-16,-10 10 15,-18 18 1,-10 28-1,-19 48-15,-38 65 16,-37 37 0,-9 10-16,0-19 15,18-28 1,29-28-16,27-9 16,29-19-1,29-19 1,37-19-16,56-28 15,132-85-15,103-46 32</inkml:trace>
  <inkml:trace contextRef="#ctx0" brushRef="#br0" timeOffset="104127.97">4610 5593 0,'0'0'0,"0"-9"16,-19-28-1,0-10-15,-9-19 0,9 0 16,10 1-1,-1-1 1,20-9 0,-1 9-16,19-9 0,19-28 15,38-10 1,28-27 0,28 8-16,19 29 0,28 0 31,28-10-31,1 10 0,18 0 15,9 18 1,-8 10 0,8 10-16,1 8 15,9 20 1,-10-10-16,10 19 16,0 9-16,-9 19 15,-19 19 1,-10 18-16,1 10 15,-20 9-15,19 10 16,1 0 0,-10 18-1,0 10-15,-10 9 16,-27-18-16,-1 18 16,-18 0-1,-29 10-15,-28-1 16,-19 1-1,-18 18 1,-20 1-16,-27 18 0,-20 9 16,-27 1-1,-48 18 1,-47 19-16,-47-9 16,-37-1-16,-28-18 31,-29-19-31,-28 0 0,-29-28 15,11-37 1,-1-10-16,-28-28 16,9-19-1,19-9-15,19-29 16,19-18-16,9 0 16,10-19-1,18 0 1,29-9-16,9-19 15,9 0 1,19-10 0,29 1-16,28-10 0,9-9 15,19-10-15,18-9 32,20 0-32,28-9 0,18 0 15,29-29 1,28-9-16,38-18 15,28 8 1,28 1-16,28 19 16,10 9-1,18 9 1,20 9-16,18 20 16,19 9-16,9 18 15,20 20 1,18 27-16,9 10 15,1 18-15,-1 10 16,-9 29 0,0-1-16,0 9 15,0 20 1,-28 18-16,-19 9 16,-9 1-1,-29 18-15,-19 0 16,-46 10-1,-29-10-15,-37 9 16,-29 10-16,-27 10 16,-29 27-1,-57 38-15,-56 28 16,-84 10-16,-76-1 16,-66-8-1,-28-20 1,-28-18-16,-9-29 15,-20-18-15,-18 0 32,10-29-32,18-27 15,28-38 1,10-19-16,37-28 0,47-38 16,38-27-16,47-29 31,38-9-31,18-19 0,39-10 15,27-9 1,28-37-16,20-9 16,37-20-1,19-18-15,47-10 16,37-9 0,19 10-1,48-19-15,27 9 0,20 18 16,18 29-1,19 10 1,56 18-16,38 0 16,29 38-16,36 18 31,58 29-31,9 37 0,18 56 16,-9 29-1,-9 55-15,-19 39 16,-56 27-1,-29 38-15,-28 47 16,-56 38-16,-20 37 16</inkml:trace>
  <inkml:trace contextRef="#ctx0" brushRef="#br0" timeOffset="108895.49">4628 5903 0,'0'0'0,"0"-19"0,-9-18 0,18-20 16,1-18-1,18-9 1,0-19-16,10-10 16,9 10-1,9-10 1,10 1-16,19-10 16,0 19-16,9-1 31,28 1-31,28 9 15,29-9 1,19 0-16,9 0 16,0 18-16,-10 20 15,1 8 1,18 20-16,1 9 16,-29 0-1,-10-10 1,1 10-16,-9 0 15,8-10 1,10 1 0,1 8-16,-1 11 15,9 8-15,10 20 16,0 8 0,-19 11-16,-18 18 15,-10-1 1,-10 20-1,-9 9-15,-9 19 16,-10 0 0,-9 18-16,-9 20 15,-10 9 1,-19-1-16,-9 1 16,-10-19-1,-18 19-15,-29-10 16,-18 19-1,-19 0-15,-38 0 16,-28 19 15,-47 0-31,-38 0 0,-19-9 16,-37-10 0,-28-10-1,-1-27-15,-18 0 16,0-10-16,9-28 15,-9-9 1,9-10-16,10-19 16,9 1-1,9-10 1,10 0-16,9-9 16,10-10-1,-1-9-15,-8-18 31,-11-1-31,20-19 0,9 1 16,28-1 0,10-18-1,28 0-15,28 9 16,19-10 0,9-27-16,10 0 15,28-1 1,0-18-16,19-10 15,18 1 1,1-1 0,18-9-16,19 0 15,10-19 1,28-18-16,0-1 16,18 29-1,1 19 1,19-20-16,8 1 15,20 9-15,19 0 16,9 19 0,37-10-1,10 0-15,0 10 32,9 9-32,1 10 15,-10 28 1,19 9-16,9 19 0,9 18 15,20 10 1,9 10 0,-10 8-16,0 11 15,1 8 1,9 19-16,-1 19 31,-27-9-31,-19 9 0,-29 0 16,-8 28-1,-39 1 1,-28-1-16,-18 0 16,-20 19-16,-18 0 31,-19 0-31,-18 19 16,-29 18-16,-38 10 31,-28-9-31,-28-1 0,-56 10 15,-57 9 1,-66 1 0,-75-11-16,-47-27 15,9-28 1,-19-29-16,1-18 16,28-29-16,-1-27 15,29-10 1,28-19-1,38 0 1,28-9-16,28-9 16,38-20-16,28-8 15,19-20 1,9-9 0,10-9-16,19-19 15,9-19 1,37 10-1,29-19-15,28-28 16,56-48-16,67-46 16,112-28-1,151-9-15,-20 65 16</inkml:trace>
  <inkml:trace contextRef="#ctx0" brushRef="#br0" timeOffset="145913.69">18570 2235 0,'10'0'0,"37"-19"0,37 0 15,48 10 1,19-1 0,-29 1-16,-19-1 15,-18 10 1,-38 0-16,-19 0 16,-9-9-1,-19 9-15,-38 9 16,-121 29-16,-124 56 31,-18 37-31,47 10 16,47 9-1,66 0-15,47-18 16,47-1 0,38-9-16,27-10 15,48-8-15,57-1 16,27-28-1,29-28 1,0-10 0,-1-27-16,-27-10 15,-1-28-15,-18-10 32,19-18-32,150-57 0</inkml:trace>
  <inkml:trace contextRef="#ctx0" brushRef="#br0" timeOffset="146393.51">20113 2066 0,'0'0'0,"0"18"16,9 39-1,-9 27-15,0 57 16,-18 37 0,-11 19-16,1-19 15,0-18-15,19-38 16,-1-38-1,20-27-15,-1-1 32,19-19-32,19 1 0,28-10 15,20-9 1,27-10-16,-9-9 16,-19 0 15,-10 0-31,-8-9 0,-20 18 15,1-9 1,-10 10-16,-10-1 16,1 0-1,-19 1-15,-10-1 16</inkml:trace>
  <inkml:trace contextRef="#ctx0" brushRef="#br0" timeOffset="146939.94">19793 4815 0,'0'0'0,"-9"0"16,-57-10-16,-66 1 15,-56 28 1,-19 28-16,19-939 16,9 1981 15,38-958-31,28 0 0,47 19 16,38-18-1,28-29 1,19-9-16,28-10 15,38-9-15,37-18 16,28-29 0,29-28-1,28-19-15,10-18 16,-20-1-16,-18-9 16,-29 19-1,-37 0-15,-56 18 16</inkml:trace>
  <inkml:trace contextRef="#ctx0" brushRef="#br0" timeOffset="147283.94">20988 4768 0,'0'0'0,"0"0"0,0 19 16,0 46-1,-9 38 1,9 48-16,9 36 16,-9 20-16,0 18 15,0-38 1,0-27-16,-9-29 15,-1-27 1,1-20-16,-1-37 16,1-19-1,9-19-15,0-9 16</inkml:trace>
  <inkml:trace contextRef="#ctx0" brushRef="#br0" timeOffset="147541.72">20339 4880 0,'0'0'0,"0"0"0,9 0 15,29-18 1,37-11-16,29-17 15,18 8 17,38 1-32,9 8 0,-169 29 0,169-9 15,-9 9-15,-9 9 16,-10 20 15,-85-11-31</inkml:trace>
  <inkml:trace contextRef="#ctx0" brushRef="#br0" timeOffset="147868.57">20527 6719 0,'9'0'0,"10"-9"0,38-10 16,46-18 15,38-10-31,29 0 0,46 0 16,47 0 0,1 9-1,-29 10-15,-56 19 0,-48 0 16,-55 9-1,-29 0 1,-38 0-16,-9 0 16</inkml:trace>
  <inkml:trace contextRef="#ctx0" brushRef="#br0" timeOffset="148446.29">17893 8980 0,'0'0'0,"0"0"0,0 0 0,0-28 15,9-47 1,1-47-16,18-28 31,28-47-31,10-28 0,9 19 16,-9 46-1,-19 47 1,-9 48-16,-10 37 16,0 9-16,19 19 31,29 37-31,27 57 15,20 56-15,-1 29 16,-9 18 0,-29-19-16,-8-28 15,-20-19 17,-18-9-32,-19-37 0,-1-20 15,-18-8 1,0-38-16</inkml:trace>
  <inkml:trace contextRef="#ctx0" brushRef="#br0" timeOffset="148698.78">17789 8511 0,'19'0'0,"47"-28"16,103-28-16,67 0 16,-1-1-1,-28 10 1,-29 19-16,1 10 16,-19 8-1,-19 20-15,-75-10 16</inkml:trace>
  <inkml:trace contextRef="#ctx0" brushRef="#br0" timeOffset="148978.96">20160 7836 0,'0'0'0,"0"0"0,-9 0 16,-20 9-16,-27 19 15,-10 19 1,-28 28-16,9 29 31,29-1-31,18-9 0,29 9 16,18 0 0,20-28-16,27 0 15,19-19 1,38-9-1,28-28-15,38-38 16,141-46-16</inkml:trace>
  <inkml:trace contextRef="#ctx0" brushRef="#br0" timeOffset="149280.31">20819 7751 0,'0'0'0,"0"0"0,0 10 16,-19-1-16,0 29 31,-9 27-31,0 57 16,18 10-16,29-10 16,37 9-1,20-28-15,8-28 16,20-18-1,18-20-15,-9-18 32,-10-19-32,-18-10 0,-28-8 15,-29-1 1</inkml:trace>
  <inkml:trace contextRef="#ctx0" brushRef="#br0" timeOffset="149733.91">20828 7864 0,'9'0'0,"20"-28"0,46-19 16,28-19-1,10 19-15,-9 19 16,-20 9-1,-27 10-15,-38 9 16</inkml:trace>
  <inkml:trace contextRef="#ctx0" brushRef="#br0" timeOffset="150363.41">18025 10322 0,'0'0'0,"0"10"0,0 8 0,9 48 15,0 56-15,10 75 32,9 28-32,10 0 15,0 19-15,-1-28 16,1-19 0,-19-28-16,0-19 15,-1-28-15,-18-19 31,0-37-31,10-19 0,-10-28 16</inkml:trace>
  <inkml:trace contextRef="#ctx0" brushRef="#br0" timeOffset="150666.07">18128 10472 0,'0'0'0,"9"-18"0,20-20 15,8-9 1,20 0-16,9 19 16,28 19-1,28 27-15,0 39 16,-18 27-1,-20 19-15,-27 19 16,-48 0 0,-46 28-1,-48 1-15,-47-20 16,-28-37 0,85-57-16</inkml:trace>
  <inkml:trace contextRef="#ctx0" brushRef="#br0" timeOffset="151145.04">19050 10838 0,'9'0'0,"1"-19"0,27-27 15,10-11-15,19 1 16,0 0 0,9 9-1,20 9 1,8 19-16,10 19 0,19 47 16,-10 19-1,-19 28 1,-27 9-16,-29 0 15,-19 19-15,-38-19 16,-18-18 0,-28-19-16,-10-20 15,0-27 1,0-19 0,10-28-16,9-19 15,9-19-15,19-37 31,29-19-31,27-9 0,20-19 16,27 9-16,20 29 16,-1 36-1,20 20 1,-57 28-16</inkml:trace>
  <inkml:trace contextRef="#ctx0" brushRef="#br0" timeOffset="151953.47">20800 10998 0,'0'0'0,"0"0"0,9 0 16,1 0-16,18-19 16,19-9-1,-10-10-15,1-9 16,-10-9-16,-9 9 31,-19 0-31,-9 10 0,-19 9 16,-10 9-1,-19 19 1,-18 19-16,-9 37 16,8 10-16,20 9 15,28 0 1,18 0-16,20 0 15,18-10-15,19-8 16,19-10 0,0-19-16,28-19 15,9-18 1,1-29-16,-1-27 16,1-20-1,-10-18-15,-10-28 16,-37-1-16,-18 20 31,-11 18-31,-18 38 0,0 18 16,0 10-1,-9 18-15,0 1 32,9 18-32,-10 10 0,10 38 15,10 18 1,18 9-1,9-9-15,10-9 0,19-10 16,0-18 0,0-20-1,19-8-15,9-38 16,9-10 0,-9-18-1,-28 9-15,-19 0 16,-19 19-16,-9 18 15,-9 10 1,-1-9-16,19 18 16,0 20-1,20-1-15,8 9 16,0-9 0,1-9-16,-20-9 15,1-10 1,-19-10-1</inkml:trace>
  <inkml:trace contextRef="#ctx0" brushRef="#br0" timeOffset="152543.43">22361 10238 0,'0'0'0,"10"0"15,9 9-15,9 0 16,19 1 0,0 9-16,-9-10 15,-1-9 1,1 0-1,-1-19-15,1 0 16,9-18-16,-9-1 31,9-8-31,-10-20 0,1 0 16,-19 10-16,0 9 16,-10 19 15,-9 0-31,0 18 0,0 1 15,0 9-15,0 0 16,9 9 0,10 29-1,19 27-15,28 29 16,9 0-16,0 9 16,-9-9-16,-9-19 15,-20 0 1,1 0-16,-19 0 15,-19 0 1,-29 1-16,-27 8 16,-29 0-16,-28-18 31,19-19-31,0-28 0,47-19 16</inkml:trace>
  <inkml:trace contextRef="#ctx0" brushRef="#br0" timeOffset="152836.07">23810 10125 0,'0'0'0,"0"10"0,10 8 16,-1 39-16,10 27 16,0 10-1,-10 0-15,0-10 16,-9-9-16,0-9 16,0-10-1,0-18-15,0-29 16</inkml:trace>
  <inkml:trace contextRef="#ctx0" brushRef="#br0" timeOffset="152992.97">23735 9572 0,'0'0'16,"0"0"-16,0 0 0,9 9 15,29 10-15,18 18 16,10 20 0,-38-20-1</inkml:trace>
  <inkml:trace contextRef="#ctx0" brushRef="#br0" timeOffset="153731.63">24074 10163 0,'0'0'0,"0"9"15,-10 0 1,1 20-16,-1-1 0,1 19 15,18 9 1,10 10 0,9-1-16,29 1 15,9-10-15,0-18 16,9-10 0,-9-19-16,-10-27 15,1-29 1,-1-28-16,-9-38 15,-19-18 1,-9 9-16,0 9 16,0 19-16,-10 29 15,10 18 17,0 9-32,0 10 0,-1 19 15,1-1-15,9 20 16,1-1-1,-1 29-15,9 18 16,1 19-16,-19 0 16,0-19-1,-10 1-15,-9-20 16,0-9 0,0-9-16,0-19 31,0 0-31,0-19 0,10-46 15,-1-39 1,19-8-16,0 18 16,19 19-16,0 19 31,0 9-31,1 18 0,8 11 16,10 8-16,-10 29 31,1 19-31,-1 18 0,1 38 15,-20 18 1,-9 29-16,-18 0 31,-10 9-31,0 9 16,-10-18-16,1-28 16,0-19-16,-1-19 15,-9-19 1,1-9-16,-1-10 15,-28-18 1,9-9 0</inkml:trace>
  <inkml:trace contextRef="#ctx0" brushRef="#br0" timeOffset="154659.22">18862 4787 0,'9'0'0,"19"-19"0,48-19 0,37-18 16,0 9 15,-1 0-31,-8 19 0,-1 9 16,10 19 0,-9 10-16,-10 8 15,-19-975-15,-28 1952 16,-9-967-1,-19-9-15,-19-10 16,0 10 0,-19 0-16,-28 9 15,-57 0-15,-37 19 16,9 0 0,1-10-16,8 10 15,20 10 1,9 18-16,19-10 15,18 20-15,10 18 16,19 10 0,18-1-16,20-18 15,-1 9 1,20 10 0,-1-19-16,19-10 15,9-9 1,10 0-16,19-19 0,-1-9 31,1-18-31,0-11 16,-10-18-1,10-18-15,9-29 0,-47 18 16</inkml:trace>
  <inkml:trace contextRef="#ctx0" brushRef="#br0" timeOffset="155416.97">16096 3088 0,'9'-9'0,"10"-29"0,47-55 15,66-76 1,37-10-16,38 11 16,66-39-16,66 29 15,56 28 1,9 18-16,1 48 16,-10 9-1,-9 47-15,-1 18 31,-18 29-31,0 28 0,28 38 16,10 36-16,-1 39 16,10 37-1,0 47 17,-9 47-32,-29 37 0,-28 29 15,-19 27-15,-47 1 16,-18 19-16,-20 27 15,-8 19-15,-20 20 16,-28 8 0,-37-28-16,-38-18 15,-29 9 1,-46-9-16,-29-10 16,-28 0-16,-28 19 31,-9 0-31,-19 28 0,-10-9 15,-9-47 1,-10-29-16,-18-46 16,-19-38-1,-28-37-15,-38-47 16,-85 37-16</inkml:trace>
  <inkml:trace contextRef="#ctx0" brushRef="#br0" timeOffset="156208.74">16482 2328 0,'0'0'0,"-10"19"16,-37 47-16,-37 75 0,-10 46 15,0 48 1,-19 37-16,9 37 31,1 29-31,-1 28 0,1 28 16,-1 10-16,1-1 31,18 47-31,19 1 0,19-29 16,19 28-1,19 19-15,27-28 16,29 0 0,29 19-16,37-38 31,37-28-31,29-18 0,37 8 16,29-27-16,37-38 31,57-28-31,46-29 0,48-36 15,19-29 1,27-28-16,11-29 16,46-46-1,28-28-15,10-38 32,9-37-32,38-48 0,-28-27 15,-47-38-15,-57-9 16,-66 18-1</inkml:trace>
  <inkml:trace contextRef="#ctx0" brushRef="#br0" timeOffset="-128762.72">19774 4421 0,'0'0'15,"0"0"-15,0 0 31,0 0-31,0 0 0,0 0 16,0 0-16,0 9 16,-9-9-1,0 9-15,-1 1 16,-9-1 0,1 1-1,-1-1 1,-10 0-16,-8 1 15,-10 8-15,9 1 16,-9 0 0,10 0-1,-1 0 1,-9-1-16,9 1 0,-9 0 16,10 9-1,-10 0 1,9 0-16,0 0 15,1 1-15,-1-1 16,0 0 0,1 9-1,-1-8-15,0 8 16,1 1 0,-1 9-1,10-10-15,0 1 0,0-1 16,-1 1 15,1-1-31,9 1 0,0-10 16,1 0-1,8-9 1,1 9-16,-1 0 16,1 10-16,0-10 15,-1 0 1,1 0-16,9 10 15,0-1 1,0 1-16,9-10 16,1 9-1,-1-18 1,0 9-16,1 0 16,18 0-1,0 10-15,1-10 16,8 0-1,1 10 1,-1-10-16,1-9 16,-10 0-16,0-10 31,1 10-31,-1-1 16,0-8-16,0-1 15,1 1 1,8-1-16,1 0 15,-1-9 1,1 10-16,0-10 31,-1 0-31,1 9 0,0-9 16,-10 0 0,9 0-1,1 0-15,0 0 16,9 0-1,-10 0 1,1 0-16,0 0 16,-1 0-16,1-9 15,0 9 1,-1-10 0,-9 1-16,1 0 15,-1-1 1,0 1-16,-9-1 15,0 1 1,0-10-16,-1 10 31,-8 0-31,9-1 0,-10-9 16,0 10 0,1 0-1,-1-1 1,1 1-16,-10-1 0,9 10 15,-9-9 1,0 9 0,0 0-16,0 0 15,0 0-15,0 0 16,0 9 0,-19 1-16,-18-1 15,-10 10 1,-10 0-16,1 0 31,-1-1-31,-9 1 0,0 0 16,1-10-1,-1 1-15,0-1 16,0-9 0,0 0-1,0-9-15,-9-1 16,9 1-1,-9-10-15,0 0 32,9-9-32,0 9 0,10 1 31,9-1-31,0 0 0,9 0 16,0 1-1,10 8 1,-10-9-1,10 1-15,0-1 16,0 0-16,18 0 31,1 1-31,0 8 0,-1-9 16,1-9 0,9 0-16,0-9 31,9-1-31,1 1 15,-1-1-15,0 0 16,20 1 0,-1-10-16,19-9 15,0-1 1,0 1 0,-9 9-16,9 10 15,0-10-15,0 0 16,0 0-1,9 0 1,1-9-16,-1 9 16,0 0-16,1 0 31,-10 10-31,0-1 16,0 10-16,0 0 31,-9 0-31,-1 9 0,1 0 15,0 0 1,-1 10 0,1-1-16,-1-8 15,1 8-15,9 1 16,0 0 0,0-1-16,-9 1 15,-1-1 1,1 1-16,0 0 15,-1-1 1,-8 1-16,-11 9 16,1-9-1,0 9-15,-10 0 16,1 0 0,-10 0-1,0 0-15,0 0 16,0 0-16,0 0 15,0 9 1,-19 10-16,-9-1 16,-19 20-1,-10-1 1,1 10 0,-10 0-16,0 0 15,-9 0-15,0 9 16,-1 10-1,-8 0-15,18 9 16,-9-9 0,-1-1-16,10 10 15,-9-9 1,0 9-16,9 0 16,0-9-1,0-10 1,19 0-16,0 1 15,19-10 1,0-1-16,0-8 31,9-10-31,9-9 0,1 9 16,0 0 0,9 0-16,0 0 15,9 1 1,0-11-1,1 11 1,18-11-16,0 1 16,19 9-16,0 0 15,19-9 1,9 0-16,29 0 31,9-10-31,9-9 0,10 0 16,-19 0-1,-19 0 1,0 0-16,0 0 16,-9 0-16,-29-9 15,1-10 1,-20 9 0,1 1-16,-10 0 15,-9-1 1,0-8-16,-1-1 15,-8 9-15,-10 1 16,0 0 15,0-10-31,0 0 0,-10 0 16,-8 1-16,-1-1 16,-19-9-1,-18 0 1,-1-1-16,1 11 15,-19-1 1,-1 9-16,-8-8 16,-10 8-1,0 1-15,-1 9 16,1-9 0,0 18-16,10-9 15,-1 0 1,19 0-1,0 9-15,10-9 16,9 0-16,0 0 16,9 0-1,0-9 1,10 0-16,0-10 16,0 9-1,9-8-15,0-10 31,10-10-31,-1-18 16,10-1-16,10-8 16,-1-1-16,10 10 15,9-1 1,10 1 0,9 0-1,0 0-15,0 9 16,19 0-16,0 0 15,0 9 1,-1 1 0,1 9-16,0-1 15,19 1 1,-1 0 0,-8 9-16,-1 1 0,-9-1 15,0 0 1,-1 10-1,1-1-15,-9 1 16,-20 9 0,1 0-1,-10 0-15,-9 0 16,0 0-16,-10 0 16,-9 0-1,0 0-15,0 0 16,0 0 15,0 0-31,0 0 0,0 0 16,0 0-16,0 0 15,-9-9 1,-1-1 0,-8 10-16,-1 10 15,-9-1 1,-10 0-16,0 20 15,1-1-15,-20 19 16,1 18 0,-1 29-1,-8-9-15,8-10 16,-9 9 0,10 10-16,-1 0 15,10-10 1,0-9-16,0-9 15,0 9 1,0-9-16,19 9 16,0-10-1,0-8 1,18-10-16,1-10 16,-1-9-16,1 0 31,9-9-31,0 0 15,9-10-15,1 1 16,18-1 0,0 0-16,19 1 15,0-1 1,10-9 0,9 10-1,9-1-15,9-9 16,1 0-1,-10 9-15,10 1 16,-10 8-16,1-18 16,-1 10-1,0-1 1,0 1 0,-9-1-16,9 0 0,-9 1 15,-9-10 1,-20 0-1,1 0-15,-19 0 16,0 0 0,-10 0-1,0 0-15,-9 0 16,0 0-16,0 0 16,0 0-1,0 0-15,0 0 16,-9-10-1,-10 1 1,-9 0 0,-10-1-16,-18 10 0,-10-19 31,-28 1-31,-9 8 16,-1-8-16,1-11 15,-10-8 1,-10-1-16,1 1 15,19-19-15,9 9 32,9 0-32,0 0 15,19 0 1,10 9-16,9 1 16,0-1-16,19 10 15,-1 0 1,11 0-16,8 0 15,1-10 1,9 19 0</inkml:trace>
  <inkml:trace contextRef="#ctx0" brushRef="#br0" timeOffset="-123939.77">4252 5828 0,'0'0'0,"0"0"16,10 0-16,-1-9 15,0-10 1,1 0-16,18-28 31,0-9-31,10-10 16,-1 1 0,1-1-16,9-9 15,10 0-15,8-28 16,1-1-1,10-8-15,27-10 16,10-10 0,9 20-1,19 18 1,0 0-16,1 29 16,8 8-16,1 10 31,9 10-31,18 9 0,1 9 15,9-9 1,0 9 0,-18 0-16,-1 0 15,-9 10-15,-19 0 32,19-1-32,0 10 0,0 0 15,9 0 1,-9 0-1,0 0-15,0-9 0,-19 0 16,0-10 0,-9 0-1,-10 10-15,-18 9 16,-10-10-16,-10 20 16,1-1 15,0 10-31,-10 0 0,0 9 15,0 0-15,29 19 16,-1 18 0,-9 1-16,10 9 15,-10 0-15,-9 0 16,-1 10 0,-18-1-16,-38-46 15,179 328 1,-207-357-16,10 19 15,-1 28 1,1 29-16,-10 9 31,0-1-31,-19 11 0,0-1 16,0-9-16,-9 0 16,-10 9-1,-18 0-15,-29-9 31,-18-10-31,-38 1 0,-29-10 16,1 0-16,-19-19 31,9-9-31,19-9 0,10-1 16,18-9 0,19-9-16,-9 18 15,-1 1 1,1 0-16,-10-20 15,-9 1 1,-19 9-16,0 0 16,1 1-1,27 8-15,28-18 16,-9 9 0,-9 9-16,9-8 15,0-11-15,-9 1 31,-19-19-31,9 0 0,-18 0 16,9-9 0,18 9-1,1-10-15,0-8 16,-1 8 0,11-9-1,-1-18-15,-10-1 0,1-18 16,19 9-1,9-9 1,9 9-16,19 9 16,0 10-1,19-9-15,0-1 16,9 1 0,10-10-16,0-9 31,0-10-31,18-9 0,1 0 15,0 9 1,-1-9 0,20-19-16,-1 10 15,0-1 1,1-9 0,9-9-16,9 0 15,0 0 1,0 0-16,19 9 15,0-9 1,0 18-16,0 1 16,10-1-1,9 20-15,9-20 16,10-9 0,9 10-1,-10 9-15,10 0 16,10 9-16,-1 10 31,-8 9-31,8 0 16,0 9-1,1 1-15,-10 9 16,10 0-16,18 9 16,0 0-1,-18 10 1,-1 9-16,10 0 0,0 9 15,-19 1 1,9 18-16,20 0 31,-1 9-31,-9 1 0,19-10 16,18 10 0,-18-10-16,-10-10 15,10 1 1,9 9-16,0-9 15,10 0-15,-10 9 16,0 0 0,9 10-16,-74-20 15,413 180 1,-480-189-16,38 10 16,19 28-1,-28-29-15,282 292 16,-320-301-1,9 10-15,19 28 16,10 19 0,-1 18-16,1 19 15,-10-18-15,-9-10 32,0 0-32,-10 0 0,10 0 15,-19-9-15,0 9 31,0-10-31,-9-8 0,-1-1 16,-9-9 0,1 0-1,-1 0-15,-9-10 16,-10-9 0,0 10-16,-9-10 15,-9 0-15,-1 10 16,1-10-16,0 0 15,-10 0 1,9 0-16,1-9 16,9 0-1,0 0 1,-10-1-16,1 1 0,-38 0 16,37-10-1</inkml:trace>
  <inkml:trace contextRef="#ctx0" brushRef="#br0" timeOffset="-121483.79">1355 6982 0,'0'0'0,"0"0"0,9 0 15,10-19 1,37-28 0,48-18-16,-1-20 15,38 1 1,10-10-16,18-19 15,1 10-15,-1-9 32,38-1-32,0 0 15,9 20-15,-9 8 16,0 1 0,0-1-16,-9 1 0,-29 9 15,-9 18 1,9 11-16,-37 17 15,-19 1 1,0 19 0,-10 9-16,-37 0 15,-19 9 1,-9 1-16,-19-1 0,-1 0 16,-8 1-1,-10-1 1,0 10-16,0-10 15,0 10 1,0 0-16,0 0 16,0-10-16,0 10 31,0-19-31</inkml:trace>
  <inkml:trace contextRef="#ctx0" brushRef="#br0" timeOffset="-120803.48">3707 4674 0,'0'0'0,"9"9"16,0 1-16,20 18 16,18 0 15,28 10-31,19-1 0,9 10 15,10-9-15,0-10 16,19 19 0,-10 0-16,-9-1 15,-9 11 1,-1-1-16,-18 0 16,-10 10-1,-19-10-15,1-9 16,-20 9-16,1-18 15,-19 0 1,0-1-16,-10 1 31,-9 9-31,-28 9 0,-47 28 16,-48 10 0,-55 9-16,-67 19 15,-122 19-15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9:33.7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16357 3448 791 0,'0'0'0'0,"0"0"0"0,0 0 0 16,0 0 23-16,0 0 2 0,10 16-2 0,8 11 2 15,3-8-14-15,5-5 2 0,3 0-1 0,8 16 0 0,-2-5 29 16,-7-11 0-16,6 0 1 0,8 14-1 0,-10-2-25 16,-2-12 0-16,3-3 0 0,10 1 0 0,-10-5 14 15,-1-8 0-15,3-5 0 0,4 6 0 0,-2-5-16 16,-5-13-1-16,-1-10 1 0,7 11 0 0,-7-10 0 15,3-11-1-15,-2-3 1 0,8 13-1 0,-5-4-5 16,-5-5 0-16,6-5 0 0,4 3 1 0,-1-5-5 16,-7 6 1-16,0-10-1 0,1 17 1 0,-3-1-2 15,2-7 0-15,-4 6 1 0</inkml:trace>
  <inkml:trace contextRef="#ctx0" brushRef="#br0" timeOffset="667.77">17037 7546 929 0,'0'0'0'0,"0"0"0"16,0 0 0-16,0 0 8 0,0 0 1 0,-10-23-1 0,10 23 1 16,0 0-3-16,0 0 0 0,0-7-1 0,0 7 2 15,0 0 3-15,0 0 1 0,0 0 1 0,10-9-1 16,-10 9-4-16,15-7-1 0,-7 3 1 0,21-8 1 0,6-6 4 16,2-1 2-16,5-4-1 0,4 4 1 0,2-2-7 15,-2-9 1-15,10-5 0 0</inkml:trace>
  <inkml:trace contextRef="#ctx0" brushRef="#br0" timeOffset="1194.29">17230 6501 1595 0,'0'0'0'16,"37"-11"0"-16,7 6 0 0,0-2 0 0,4-11 1 15,4-14 1-15,-2 6-1 0,-3-13-1 0,-1-1 1 16,2-8 0-16,3 4 0 0,-3-1 2 0,-2-6 1 15,5-11-1-15</inkml:trace>
  <inkml:trace contextRef="#ctx0" brushRef="#br0" timeOffset="1702.76">17044 10179 1444 0,'0'0'0'0,"59"-46"0"16,-3 8 0-16,9-17 5 0,8-5 1 0,10-8 0 15,-1 4-1-15,1 5-1 0,-3-1 0 0,13-18-1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9:59.814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9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4:40:23.909"/>
    </inkml:context>
  </inkml:definitions>
  <inkml:trace contextRef="#ctx0" brushRef="#br0">3976 1357 1210 0,'23'-9'32'0,"5"2"-19"15,0 0 2-15,-1 0-2 0,-6 3 2 0,4 1 47 0,-3 3 0 16,3-4 1-16,0 1 0 0,0 3-45 0,1 0 0 16,-1 0 0-16,-1 0 0 0,-4 3 59 0,-6 1 2 15,4-4-2-15,-4 0 2 0,-4 7-61 0,1-4 0 16,-6-3 0-16,-5 0 0 0,14-3 33 0,-14 3 1 16,7 0 0-16,-7 0 0 0,0 0-35 0,0 0 0 0,0 0 0 15,0 0 1-15,-7 0 23 0,-2 0 1 0,2-4-1 16,-14 1 2-16,-7 3-27 0,1 0-1 0,-4-4 1 15,2 1 1-15,0 3 9 0,4 0 0 0,-3 0-1 16,-1-4 1-16,3 8-13 0,5-1-1 0,-4-3 0 16,-1 4 2-16,1 3 7 0,0 0 0 0,-5 0 1 15,-9 0-1-15,8 2-10 0,4 3 0 0,-8 4 1 16,1-6-1-16,10 8 10 0,-1 0 2 0,0-1-1 16,2 6 1-16,6-2-12 0,-1 2 0 0,4-4 0 15,3 4 2-15,1 2 6 0,5 1 0 0,-2-6 0 0,-1 2 0 16,8-2-9-16,0 1 0 0,0-5 0 0,4 7 1 15,0 0 5-15,3-2 1 0,3-6 0 0,2 7 0 0,6-1-8 16,0-4 1-16,3-3-1 0,5 0 1 0,3 6 3 16,2-6 2-16,3-4-2 0,1 1 2 0,-5 1-7 15,-2-3 1-15,1 2-1 0,-3-8 1 0,-1 9 3 16,-1-4 0-16,-2-1 1 0,1-4 0 0,-6 1-5 16,1 3 0-16,-1-7 0 0,3 0-1 0,1-4 4 15,0 4-1-15,0-3 0 0,1-4 1 0,4 0-4 16,2 3-1-16,2-3 1 0,-2-5 0 0,-3 5 2 0,-7 0 0 15,1 1 0-15,6-3 1 0,-8 6-4 16,-2-1 0-16,-1 1 0 0,-2-1 1 0,2 1-3 0,-3 3 1 16,-1 0-1-16</inkml:trace>
  <inkml:trace contextRef="#ctx0" brushRef="#br0" timeOffset="525.12">5147 1355 2173 0,'0'0'0'0,"0"0"0"16,0 0 0-16,0 0 55 0,0 0 0 0,11-18 0 0,-11 18 0 15,0 0-38-15,0 0 1 0,8-3-1 0,-8 3 1 16,0 0 43-16,0 0 1 0,11-4 0 0,-4 8 0 0,0 3-46 16,4 3 2-16,-1-1 0 0,-3 7 0 0,0 10 13 15,2 3-1-15,-2-1 0 0,0 2 2 0,0 0-19 16,-3-1 2-16,-1 1-2 0,-3 0 2 0,0-2-6 16,-3-1 1-16,3-6 0 0,-7 2 0 0,3 5-4 15,-4-7 0-15,-3 0 1 0,-3-3 0 0,0 8-3 0,3-5 1 16,4-3-1-16,0-4 2 0,3 5-3 15,4-1 1-15,-3-8-1 0,3 1 1 0,-4 0 1 0,8-4 1 16,-1 0-1-16,12-4 1 0,-1 1-3 16,7-1 2-16,-2-3-2 0,9-3 2 0,1 3 3 0,-3 0 1 15,2-4 0-15,1 1 0 0,2-1-3 0,3 1 1 16,1-1-2-16,-1 1 2 0,1-1 9 0,-5 2 1 16,5 0-1-16,-3-1 1 0,-2-1-8 0,-2 4 1 15,0 0-1-15,2-3 1 0,-8 3 10 0,-5 0-1 0,-3 3 0 16,2-3 1-16,-2 0-10 0,-3 4 1 0,-4-4-1 15,0 0 2-15,-7 0 9 0,11 0 1 0,-11 0 1 16,0 0-1-16,7 0-11 0,-7 0 1 0,0 0-1 16,0 0 1-16,7 0 4 0,-7 0 1 0,0 0 0 15,0 0-1-15,7 0-7 0,-7 0 1 0,0 0-1 16</inkml:trace>
  <inkml:trace contextRef="#ctx0" brushRef="#br0" timeOffset="1286.47">6412 1636 2048 0,'0'0'0'0,"0"0"0"0,0 0 0 0,0 0 98 15,0 0 2-15,0 0 0 0,0 0 0 0,0 0-83 0,0 0 0 16,0 0-1-16,33-22 1 0,-15 22 88 0,7 0-1 16,1 0 0-16,9-4 2 0,1 4-91 0,-3 0 2 15,-1 0 0-15,-2-2 0 0,2 2 28 0,-1 0 0 16,-1 0 0-16,6-3 1 0,1-1-31 0,1 4 2 16,-6 0 0-16,5-7 0 0,-5 7-1 0,-2 4-1 15,2-4 1-15,-1-4 0 0,-4 8-7 0,1-1 0 16,-7-3 0-16,4-3 1 0,-6 6-1 0,-1-3 1 0,-4 0-1 15,0-3 1-15,-7 3-4 0,0 0 0 0,0 0 1 16,-7 0 0-16,11-4-1 0,-11 4 2 0,0 0-1 16,9-3 1-16,-9 3-4 0,0 0 2 0,0 0-2 15,0 0 2-15,0 0-1 0,0 0 0 0,0 0 1 16,0 0-1-16,0 0-1 0,0 0 0 0,0 0 0 16,0 0 0-16,7-4-1 0,-7 4 1 0,7-2-1 15,-7 2 1-15,7-3-2 0,-7 3 1 0,14-4-1 16,-7 4 2-16,0-3-3 0,0 3 0 0,-1 0 0 0,2 0 0 15,5 0-1-15,-3 3 1 0,1 3 1 0,-4 1-1 16,0 3-1-16,0-1 0 0,-3 2 0 0,-4-1 0 16,3 6 0-16,-3-5 0 0,4 1 0 0,-4-5 0 15,3 3-3-15,-3-4 1 0,0-6 0 0,4 10 0 0,-4-10-1 16,0 7 1-16,0-7 0 0,0 0 1 0,0 0-1 16,0 7 0-16,0-7 0 0,0 0 1 0,0 0-1 15,0 0 1-15,0 0 0 0,0 0-1 0,0 0 1 16,0 0 0-16,0 0 0 0,0-7 1 0,-4-3-1 15,4 1 0-15,-3-9 0 0,3-8 1 0,3-4-1 0,-3 4 1 16,4-1 0-16,-4-6 0 0,3 10-1 0,8 4 1 16,5 1 0-16,-6-1 0 0,1 6 0 0,-1 5 0 15,1 1 0-15,5 3 0 0,2 4 0 0,-1 4 0 16,1-4 0-16,-4 3 0 0,0 4 0 0,0 0 0 16,2 4 0-16,-2-1 0 0,0 6 0 0,-3 2 0 15,-4-4 0-15,4 2 0 0,-6 3 1 0,0 0 1 16,-1-3-1-16,-4-2 1 0,-4 2-1 0,1 2 0 0,-1-3 1 15,1-2 0-15,-1 1 3 0,-7 0 2 0,4-7-1 16,-3 2 1-16,-1-2-3 0,1 3 1 0,-1-3-1 16,-1-1 1-16,-2 2 2 0,-1-1 2 0,1-3 0 15,-3 0 0-15,-1 3-3 0,-1 0 0 0,-3-4-1 16,5 1 2-16,6-1 3 0,1 2 0 0,-3-1 0 16</inkml:trace>
  <inkml:trace contextRef="#ctx0" brushRef="#br0" timeOffset="8700.42">13688 1503 590 0,'0'0'0'0,"0"0"0"0,0 0 0 15,0 0 35-15,0 0 0 0,0 0 0 0,-6-18 1 16,6 18-21-16,0 0-1 0,0 0 1 0,-7-3 1 16,7 3 71-16,0 0 1 0,0 0-1 0,-7-4 1 0,7 4-71 15,-7 7 1-15,7-7 0 0,-7 7-1 0,4 7 63 16,-1 2 1-16,4 0 0 0,-3 3 0 0,3 6-64 15,-4 1 1-15,4-10 0 0,0 3 0 0,0 1 50 16,0-6-1-16,-3 0 0 0,3-5 1 0,0 5-50 16,0 0 0-16,3-4 0 0,-3-3 0 0,0 4 13 0,0-4 0 15,0-7 1-15,4 11 0 0,-4-11-18 16,0 0 0-16,0 5 1 0,0-5 0 0,0 0 17 0,0 0 1 16,0 7-1-16,0-7 2 0,0 0-21 0,0 0 2 15,0 0-1-15,10 0 1 0,-10 0 13 0,11-4 1 16,-11 4 0-16,7-5 1 0,3-2-17 0,3 0 1 15,1 0-1-15,0 0 1 0,-3-4 10 0,-1 4 2 16,4 2 0-16,4 2 0 0,1-3-14 0,3 3 0 16,-5-1 1-16,3 4 0 0,-5 0 12 0,5 4 0 0,-6-4-1 15,4 0 1-15,-4 3-13 0,0 3 1 0,2-1-1 16,-2 2 0-16,0 0 8 0,0 0 2 0,-3 4-2 16,-6-1 1-16,0 6-11 0,1 0 2 0,-3 3-1 15,-1-1 0-15,0 5 7 0,-2 5 1 0,-4-7 0 16,-3 0 0-16,0 0-9 0,2 2 0 0,-6-2 1 15,-3-7 0-15,3 2 4 0,-5-4 2 0,1 2-1 16,-5-1 1-16,-1-1-8 0,-4-3 1 0,-6 0-1 16,8 1 1-16,-2-3 2 0,0-5 1 0,-1 1-1 0,-6 1 0 15,2-1-4-15,5 1 0 0,1-4 0 0,-3-4 0 16,3 4 2-16,-1-3 0 0,4-1 0 0,0-1 1 16,1 2-4-16,2-4 0 0,4 3 0 0,-2-3-1 15,4 0 2-15,5 4 0 0,7 3 0 0,-3-9 1 16,3 9-4-16,3-11 1 0,-3 11 0 0</inkml:trace>
  <inkml:trace contextRef="#ctx0" brushRef="#br0" timeOffset="9034.5">13647 1554 1909 0,'0'0'0'15,"0"0"0"-15,0 0 0 0,0 0 71 0,11-23 0 0,-11 23 0 16,7-9 0-16,0 2-53 0,3 2 0 0,5-2 0 16,4 0 0-16,-1 3 60 0,6 1 0 0,3-1 1 15,5-3-1-15,1 0-60 0,-1 4 0 0,0-3 0 16,-4-1 0-16,2 4 15 0,-6-1 0 0,1-3 1 15,-2 4 0-15,-2 3-21 0,0 0 2 0,-3-4-1 16,0 4 1-16,1 0-7 0,-5 4 1 0,-3-3-1 16,-1-1 1-16,-3 2-4 0,0-2 1 0,1 4-1 0,-8-4 2 15,8 7-5-15,-8-7 2 0,4 7-2 0,-4-7 1 16,3 19 0-16,-1-8-1 0,0-4 0 0</inkml:trace>
  <inkml:trace contextRef="#ctx0" brushRef="#br0" timeOffset="9436.17">14466 1526 2023 0,'0'0'0'0,"0"0"0"0,0 0 0 0,0 0 42 0,0 0 2 16,0 0-1-16,0 0 1 0,7 19-29 0,-9-3 1 15,0-2 0-15,-1 9 1 0,-1 0 51 0,1 3 1 16,-1-3-1-16,-1 3 2 0,1 2-53 0,2 1 1 16,1-5 0-16,-3-4 0 0,-3 8 19 0,4 0 0 0,3-7 0 15,-4 2 2-15,1 1-25 0,-1-2 2 0,4-5-2 16,-3 2 2-16,-5-4 0 0,5-1 0 0,-1-2-1 16,4-2 2-16,4-1-8 0,-1-2 1 0,1 0-1 15,-4-7 1-15,14 13 0 0,-7-10 1 0,0 1-1 16,6-4 0-16,4 3-4 0,1-3 1 0,-1 0 0 15,5 0 0-15,2 0 3 0,3 0 0 0,-3-3 0 16,-4 3 0-16,5 0-4 0,-1 0 0 0,-6-4 1 16,0 1 0-16,-3 3 5 0,0 0 1 0,-1-4-1 15,0 4 1-15,-4-3-5 0,1 3 0 0,0 0 0 0,-4 0 0 16,-7 0 6-16,8-6 1 0,-8 6 0 0,0 0-1 16,0 0-5-16,7 0 0 0,-7 0 0 0,0 0 0 15,0 0 3-15,0 0 2 0,0 0-1 0</inkml:trace>
  <inkml:trace contextRef="#ctx0" brushRef="#br0" timeOffset="9800.2">15027 1825 2110 0,'0'0'0'0,"0"0"0"0,0 0 0 0,0 0 82 15,0 0 1-15,3-23-1 0,-13 18 1 0,-5 5-66 0,1 0 1 16,0-2 0-16,-2 2 0 0,-1 3 50 0,3 1 2 15,-4 1-2-15,2 2 2 0,0 4-52 0,2-1 0 16,5 1 0-16,2 3 0 0,0 0 16 0,7 2-1 16,0-2 1-16,0 0 0 0,7 3-20 0,0 1 1 15,6-4-1-15,1-2 1 0,3 3-5 0,-3-1 0 16,4-7 0-16,-4-2 0 0,4 2-4 0,1-4 1 0,2-3-1 16,1-3 1-16,1-1-1 0,-2 4-1 0,-4-3 1 15,-3-4 0-15,2 2-3 0,2 1 1 0,3-3 1 16,0 0-1-16,-7 0 1 0,0 3-1 0,2 4 1 15,-2-3 0-15,1-1-1 0,-8 4-1 0,3 0 1 16,-3 0 0-16,-7 0 2 0,11 4 0 0,-11-4 1 16,7 3 0-16,-7-3-3 0,7 4 1 0,-7-4-1 15,0 0 2-15,9 11 1 0,-9-11 0 0,7 7 0 16,-7-7 1-16,7 7-3 0,-7-7 0 0,7 7 0 0,-7-7 0 16,11 8 1-16,-4-1 1 0,0-1-1 0</inkml:trace>
  <inkml:trace contextRef="#ctx0" brushRef="#br0" timeOffset="10373.67">15647 1710 2224 0,'0'0'0'0,"0"0"0"0,0 0 0 0,-22-10 68 0,11 6 2 15,4 4-2-15,-4-3 2 0,-3 3-52 0,-3 3 0 16,-1 1 0-16,-1 3 0 0,1 3 50 0,4 1 2 15,-2-1-1-15,2 8 1 0,7 3-52 0,3 0 0 16,4 6 0-16,-3 1 0 0,8 0 10 0,4 2 1 16,1-6 0-16,10-2 0 0,1 4-15 0,-3-5-1 15,1-5 1-15,2-4-1 0,4-1-5 0,-4-1 1 0,0-1 0 16,-3-2 0-16,1 0-4 0,-5-1 1 16,0-5 0-16,-1 1 0 0,-1 2 0 0,0-1 0 0,3-3-1 15,-5-3 2-15,1 1-4 0,-1 0 2 0,-3 0-1 16,0 2 1-16,1 0 0 0,-1 0 1 0,-7 0 0 15,8 0 0-15,-8 0-2 0,0 0 0 0,0 0 1 16,0 0-1-16,0 0 2 0,4 9-1 0,-4-9 1 16,-7 4 0-16,-2-1-3 0,-3 1 1 0,-1-1 1 15,-4 1-1-15,-4-1 2 0,1-3 0 0,-1 0-1 16,0 0 1-16,0-3-3 0,3-1 2 0,0 1-2 0,2-8 2 16,6 2-1-16,-4 2 1 0,0-3-1 0,-4-6 1 15,4 2-2-15,5 5 0 0,-1-9 1 0,-1-1-1 16,7 1 3-16,4-4-1 0,-3 4 1 0,-1-7-1 0,1 2-1 15,3 4 0-15,0 3 0 0,3-5 0 16,4 0 3-16,-3 3 1 0,3 3-2 0,-3-3 2 0,6 4-3 16,-1 0 0-16,0 3 0 0,-2 1 1 0,-4-1 0 15,3 6 2-15,8-6 0 0,0 4 0 0,3 0-4 16,-2 4 2-16,2 3 0 0,3-4-1 0,-3 4 2 16,1 4 0-16,-4-4-1 0,0 0 2 0,-2 3-3 15,-1 1 0-15,0-4 0 0,-4 0 0 0,3 3 2 0,-3 1 1 16,-7-4-1-16,6 3 1 0,-6-3-4 0,3 7 2 15,-3-7-1-15,0 0 1 0,5 9 0 0,-5-9-1 16,2 11 1-16,-2-11-1 0,-9 16-1 0,2-8 0 16,-7 3 1-16</inkml:trace>
  <inkml:trace contextRef="#ctx0" brushRef="#br0" timeOffset="11666.69">7458 4032 1332 0,'0'0'0'0,"0"0"0"0,0 0 0 16,0 30 38-16,0-14 1 0,3 0-1 0,4 5 1 15,0 2-23-15,0-4 0 0,0 4 0 0,1 2-1 0,-1-6 39 16,-4 2 1-16,6-7-1 0,0 4 1 0,-2-2-38 16,-2-4 1-16,2-5-1 0,4 4 1 0,-4 1 40 15,0-5 1-15,0-3 0 0,-7-4 0 0,7 7-42 16,-7-7 1-16,0 0 0 0,7 3 0 0,-7-3 18 15,7-3 1-15,-7 3-1 0,7-4 1 0,2 1-23 16,2-1 2-16,-1 1-1 0,4-1 0 0,4-5 8 0,0 6 0 16,-3-1 1-16,7 4 0 0,-1 4-13 0,0-1 1 15,2 3 0-15,2 4 1 0,-8 1 2 0,1-3 1 16,-2 1 0-16,1 9 0 0,-3-4-7 0,-3 2 0 16,-4-6 0-16,-3 13 1 0,-4-5 2 0,-7-2 1 15,-1-1 1-15,-2 5-1 0,-8 1-5 0,1-2 0 0,-3-5 0 16,-4 4 1-16,-3-1 4 0,2-2 2 15,1-5 0-15,-1-1-1 0,-1 3-6 0,1 1 1 0,0-3 0 16,-5-6 0-16,2 3 6 0,0 0 0 0,-1-7 1 16,3 0 0-16,8 3-7 0,1-3 0 0,-4 0 0 15,1-3 1-15,3-1 3 0,2 1 1 0,1-1-1 16,2-3 1-16,5 0-7 0,3-2 1 0,3-1 0 16</inkml:trace>
  <inkml:trace contextRef="#ctx0" brushRef="#br0" timeOffset="11967.91">7396 4187 1897 0,'0'0'0'0,"0"0"0"0,32-17 0 0,-16 13 67 16,1-1 1-16,4-7-1 0,1 6 0 0,-3 5-49 15,2-3 0-15,-3-1 0 0,3 1 0 0,-2 1 55 0,6-4 1 16,0 0-1-16,8 7 1 0,-1 0-56 0,0 0 0 16,-4-4 0-16,-2 8 0 0,-4-4 26 0,-5 0 0 15,1 0-1-15,-2 3 2 0,-2 1-29 0,-4-1 1 16,1-3-1-16,0 4 0 0,-4-1-2 0,-7-3 0 16,9 5 0-16,-9-5 0 0,0 0-6 0,5 8 1 15,-5-8 0-15,0 0 0 0,7 0-4 0,-7 0 0 0,3 7 1 16</inkml:trace>
  <inkml:trace contextRef="#ctx0" brushRef="#br0" timeOffset="12475.45">8221 4256 1784 0,'0'0'0'0,"0"0"0"15,0 0 0-15,0 0 45 0,0 0 1 0,-7 17-1 0,-15-2 1 16,-3-1-31-16,0 0 2 0,0 2 0 0,10 5 0 16,0-6 36-16,5 0-1 0,-1-3 1 0,8 7 1 0,-1-5-37 15,4-1 0-15,4-3-1 0,-1 1 2 0,8 1 13 16,-1-5 0-16,1 0 0 0,-4 2 1 0,-2-6-19 16,6-1 2-16,7-2-2 0,-4 2 2 0,-4-2-6 15,1-4 1-15,-1 1-1 0,6-2 1 0,2 1-4 16,-7-3 1-16,3-4-1 0,3 6 1 0,-3-5 0 15,-5-3 1-15,-2-1-1 0,0 4 1 0,-7-6-3 16,0 2 0-16,-3-6 1 0,6 5 0 0,-3 1 5 0,4-2 1 16,-4 2 1-16,3 1-1 0,4 5-5 0,-3 0 0 15,-4 8 1-15,3-10 0 0,-3 10 8 0,0 0 0 16,8 0-1-16,2 10 1 0,4 1-7 0,0 3 0 16,-1-3 0-16,1 8 1 0,-4-1 7 0,-3-4 0 15,4-2 0-15,-4 4-1 0,4-2-7 0,-4-5 1 16,2-2-1-16,-1 2 2 0,5-1 9 0,-3-4 1 0,-3-2-1 15,0 1 2-15,4 1-12 0,-4-4 1 0,4-4 0 16,-4 4 0-16,3-3 6 0,3-1 1 16,4-1-1-16,-6 0 1 0,-4-1-9 0,-4-1 1 0,4-5 0 15,-7 1 0-15,0-1 7 0,-7-2 1 0,-3 2-1 16,-1-6 1-16,1-1-9 0,-1 5 1 0,-7 1 0 16,3 1 0-16,-3 5 6 0,0 3-1 0,-5-3 1 15,6 4 0-15,3 6-7 0,0 1 0 0,-1-1 0 16,8 1 1-16,0 7 1 0,7-4 1 0,0 0 1 15,4 0-1-15,3 0-5 0,-7-7 1 0,10 10 0 0</inkml:trace>
  <inkml:trace contextRef="#ctx0" brushRef="#br0" timeOffset="12770.62">8841 4259 2248 0,'0'0'0'0,"0"0"0"0,0 0 0 0,0 0 73 15,0 0 1-15,0 0-1 0,-4 18 1 0,4-7-56 16,4-3 0-16,-1 1 0 0,4 9 0 0,4 1 56 0,-1-5 0 16,1-2 0-16,1 6 0 0,-1-9-56 15,-1 1 0-15,5-1 0 0,-1-2 0 0,2 0 14 0,-2-5 0 16,3-2 1-16,-3 2-1 0,1 0-18 0,-5-4 0 16,4-2 1-16,-1 1 0 0,-3-1-8 0,1 1 1 15,-4-1 0-15,-7 4 1 0,10-16-3 0,-10 16-1 16,4-10 1-16,-4 1 0 0,-4-5-2 0,-3 2 1 15,0-2-1-15,-3-6 2 0,-6 3-3 0,2 3 0 0,0-1 1 16,-4 1 0-16,-3 4 1 0,0-2 0 0,-2 3 0 16,-6 2 0-16,5 5-1 0,-3 2 0 0,6 2 0 15</inkml:trace>
  <inkml:trace contextRef="#ctx0" brushRef="#br0" timeOffset="13286.56">6957 4126 1947 0,'0'0'0'0,"0"0"0"0,0 0 0 0,-4-18 79 16,4 8 1-16,4-3 0 0,-1 4-1 0,8 2-61 15,3 0 0-15,7-3 0 0,9 1 0 0,2-2 70 16,16-4-1-16,20 1 1 0,6 3-1 0,-1 2-70 16,3-5 1-16,17 2 0 0,9 1 0 0,-1 1 14 15,7-3 1-15,10-1-1 0,2 2 2 0,-9-2-20 0,-14-2 0 16,0 0 1-16,9-1-1 0,-9 1-5 0,-18-2 1 16,-7 4 1-16,-5 0-1 0,-5 4-5 0,-11-1 2 15,-1-5 0-15,1 9-1 0,-5 0-3 0,-6-2-1 16,-8 0 0-16,-4 6 0 0,-1-1 0 0,-10-3 0 15,-3 0 0-15,-3 4 0 0,-2-1-2 0,-9 4 1 16,10-7-1-16,-10 7 2 0,0 0-2 0,0 0 0 0,7-8 0 16,-7 8 1-16,0 0 0 0,0 8 0 0,0-8 0 15,0 14 1-15,0 4-1 0,0 1 1 0,0 9-1 16,0 8 0-16,11-1 2 0,0 2 0 0,-1 1 1 16,4 10-1-16,-3-2-1 0,-2 3 1 0,3 2-1 15,-3 4 1-15,-2 1 3 0,-4-14 0 0,1 2-1 16,-1 4 2-16,1-8-4 0,-4-3 2 0,4 2-1 15,-8-2 1-15,4 5 4 0,0-9 1 0,0-1-1 16,0 0 1-16,0-8-5 0,4 3 2 0,3-10 0 0,-4 1 0 16,-3-4 4-16,0-4 1 0,0 1-1 0,0-2 2 15,0-9-6-15,-7 7 0 0,7-7 1 0,-25-4 0 16,4-3 2-16,-2-2 0 0,-8-1 0 0</inkml:trace>
  <inkml:trace contextRef="#ctx0" brushRef="#br0" timeOffset="14003.82">6777 4240 1695 0,'0'0'0'16,"0"0"0"-16,0 0 0 0,0 0 85 0,21-19 1 16,-10 17-1-16,-11 2 1 0,7-4-69 0,-7 4 1 0,0 0 0 15,-4 11 0-15,11 0 36 0,0 1 1 0,4 2 0 16,6 18 0-16,6-1-38 0,-1-1 1 0,-5 2-1 16,-4 10 1-16,-3-2 7 0,1-1 1 0,-4 3 0 15,0 2 0-15,0 0-14 0,-4-5 0 0,4-4 1 16,-7 2 0-16,4-5-6 0,-4-4 0 0,4-2-1 15,-4 4 1-15,3-3-2 0,1-6-1 0,3 2 1 16,0 3 0-16,2-3-3 0,1-4 2 0,1-3-1 16,3 2 1-16,3-8-2 0,5 3 0 0,8-6 0 15,8-4 2-15,10 1 0 0,1-3 1 0,13-4-1 0,-4-1 1 16,2-1-2-16,9 0 0 0,10-6 1 0,4 1-1 16,-7-4 3-16,-3-6 0 0,-1-3 1 0,28 8 0 15,1-3-3-15,-15-1 1 0,-6-4-1 0,-4 9 1 16,-1-2 5-16,5-2 1 0,3 2-1 0,-7 1 2 0,-11 1-6 15,-12 3 1-15,-9-1 0 0,-2-1 1 0,2 6 13 16,-12 0 0-16,-11-3 1 0,13 1 0 0,-3 5-11 16,-8 1 0-16,-3-1 1 0,3-1-1 0,-6 5 12 15,-3 0 1-15,-1-2 0 0,-3 2-1 0,1 0-12 0,-11 0 2 16,0 0-1-16,11 0 0 0,3 2 18 0,0 0 0 16,-4-2 0-16,1-2 0 0,-2 0-16 0,0 1-1 15,3-1 1-15,2-2 0 0,0 1 12 0,-3-1 1 16,3 1 0-16,-4-4 0 0,-1 3-15 0,-2 4 2 15,-7 0-2-15,11-7 2 0,-11 7 10 0,0 0 2 16,10-3-1-16,-10 3 1 0,0 0-14 0,8-4 0 0,-8 4 1 16,0 0 0-16,0 0 6 0,0 0 0 0,0 0 0 15,7-3 2-15,0 3-11 0,3 0 1 0,-3 0-1 16,-7 0 1-16,0 0 4 0,6 0 1 0,-6 0-2 16,0 0 2-16,0 0-7 0,0 0 0 0,0 0 0 15,0 0 0-15,0 0 2 0,0 0 0 0,0 0 0 16,0 0 2-16,0 0-6 0,0 0 0 0,0 0 1 15,0 0 0-15,0 0 0 0,0 0 1 0,0 0 0 16,7 0 0-16,-7 0-4 0,0 0 1 0,7 10 0 16,-7-10 0-16,7 7-1 0,-7-7 1 0,3 7-1 0</inkml:trace>
  <inkml:trace contextRef="#ctx0" brushRef="#br0" timeOffset="15017.03">9897 4650 2023 0,'0'0'0'0,"0"0"0"0,0 0 0 16,-16-16 94-16,9 13 0 0,0-8 1 0,7 11 0 0,-7-7-78 15,7 7 0-15,-10-7-1 0,10 7 2 0,0 0 31 16,-8-7 0-16,8 7-1 0,0 0 2 0,0 0-33 16,0 0-1-16,0 0 1 0,11 3 0 0,7 12 5 15,-1 2 1-15,6 1-1 0,2 5 2 0,0 1-13 16,-2-4 2-16,5-5-2 0,4 8 1 0,5-2-9 0,1-5 1 16,3-4-1-16,-2 6 2 0,0-2-3 15,-6-2 1-15,1-7 0 0,1 5 0 0,4-1-2 0,-6-4 1 16,6-5 0-16,-5 1 1 0,4 1-2 0,1-4 1 15,2-4-1-15,-6 8 1 0,-5-4 3 0,-5-4 1 16,3-1-1-16,-3 1 1 0,1 1-3 0,-5-4 2 16,-5-2-2-16,-4 2 1 0,-1 4 5 0,1-5 2 15,-5-2-1-15,0-2 0 0,1 1-5 0,-5 0 2 0,4-1 0 16,-7 0 0-16,4-2 7 0,-4 3 2 16,0-5 0-16,0-1-1 0,0 3-6 0,0 0 0 15,3 0 0-15,-6-6 0 0,6 8 8 0,-3 1 0 0,0-1 0 16,0-2 0-16,0 7-8 0,0-4 1 0,-3 1 0 15,3-2 0-15,-4 3 3 0,4 0 2 0,0-2-1 16,0 1 1-16,0 3-7 0,4-6 1 0,-1 3 0 16,1 3 0-16,-4-2 3 0,3 2 2 0,1-4-2 15,-2 6 1-15,3-2-5 0,0 0 0 0,0 0 0 16,-5 7 0-16,7-10 2 0,-1 4 1 0,-3-1-1 0,-3 7 2 16,7-12-6-16,-7 12 1 0,0 0 0 0,7-7 1 15,-7 7-1-15,7-7 1 0,-7 7 0 0,4-7 1 0,-4 7-3 16,7-9-1-16,-7 0 1 0,7 0 0 0,4 1 1 15,1-3 1-15,2 4 0 0,0 4 0 0,-7-6-2 16,0 5-1-16,4-3 1 0,0 4-1 0,1-1 2 16,4 1 0-16,0 3 0 0,5 0-1 0,-4 0-1 15,-1 0-1-15,0-2 1 0,4 0 0 0,1 2 1 0,-4-2 1 16,-2-1-2-16,0 1 2 0,-1 2-2 16,1-2-1-16,-1 1 1 0,-4-3-1 0,3 4 1 15,-5 0-1-15,0-4 1 0,-8 4 0 0,12-3-1 16,-12 3-1-16,0 0 0 0,7 0 2 0,-7 0 0 0,0 0 1 15,0 0 0-15,0 0-1 0,0 0-1 0,0 0 0 16,0 0 1-16,0 0-1 0,0 0-1 0,-7 0 2 16,7 0-2-16,-18 3 2 0,4 5-3 0,-2-5 1 15,-1 1 1-15</inkml:trace>
  <inkml:trace contextRef="#ctx0" brushRef="#br0" timeOffset="16000.89">10986 4263 2274 0,'0'0'0'0,"0"0"0"16,0 0 0-16,0 0 84 0,0 0 2 0,0 0-2 0,0 0 1 16,0 0-68-16,0 0 1 0,0 0 0 0,0 0 0 15,0 0 68-15,0 0 2 0,15-18-2 0,-6 18 2 16,-2-5-72-16,4 5 2 0,-11 0 0 0,14-3 0 0,-3 3 8 15,1 0 1-15,0 0-1 0,1 0 1 0,-3 0-15 16,1 0 1-16,-4 0-1 0,0 0 1 0,-7 0-9 16,7 3 0-16,-7-3 0 0,0 0 0 0,0 0-2 15,7 9 2-15,-7-9-1 0,0 0 0 0,3 7-3 16,-3-7 2-16,0 7-2 0,0-7 1 0,0 14-1 16,0-7 1-16,0-7-1 0,0 11 1 0,0-4-1 0,0 0 0 15,0-7 0-15,8 10 0 0,-7-3 0 0,-1-7 0 16,4 13 0-16,-4-13 0 0,-4 7-1 0,4-7 0 15,0 0 0-15,0 0-1 0,-5 7 1 0,5-7 0 16,0 0 0-16,-11 3 1 0,4 1-2 0,7-4 0 16,-10 0-1-16,3 0 1 0,0 0 0 0,0 0 0 15,7 0-1-15,-11 0 2 0,11 0-2 0,-9 0-1 16,9 0 1-16,0 0 0 0,0 0-1 0,0 0 2 0,0 0-1 16,9 0 1-16,-9 0-2 0,7 0 1 0,-7 0-1 15,11-4 1-15,-1 4 0 0,1 0 0 0,-1-3 1 16,1-1 0-16,0 4-1 0,-3 0-1 0,-1 0 1 15,4-3 1-15,0 3-2 0,-4-4 2 0,3 4 0 16,1 0 0-16,1 0-1 0,-1-3 2 0,-1 3 0 16,4 0 0-16,1-4 0 0,-1 4 0 0,0-3 0 15,-2-3-1-15,2 6 1 0,0-3 1 0,-3-4 0 16,7 3 0-16,-1-3-1 0,-1 4 1 0,5-4 0 16,-3 1 0-16,-7 5 0 0,-1-3 0 0,-3 4 0 0,-7 0 0 15,9-4 0-15,-9 4 0 0,0 0 0 0,0 0 0 16,0 0 1-16,0 0 0 0,0 0 1 0,0 0-1 15,0 0-1-15,0 0 1 0,0 0 0 0,0 0 0 0,0 0 2 16,0 0 1-16,0 0-1 0,90-28 2 0,18-3-3 16,-15 1 1-16,-10-4-1 0,-16 11 2 0,-9 1 1 15,-7-3 1-15,-8 0 0 0,-6 10-1 0,-2 0-1 16,-5-4 0-16,2 2 1 0,-4 4-1 0,0-1 3 16,2-2 0-16,-3-3-1 0,4 5 2 0,1-2-3 15,-4 2 0-15,2-4 0 0,2 4 0 0,-5-3 3 0,1-3 1 16,0-4 0-16,0 6 0 0,2-7-3 0,-5-6-1 15,3 1 1-15,6 5 1 0,-3-3-1 0,1-2 2 16,-2-1 0-16,4 2 0 0,1 3-4 0,-3-4 2 16,-2-3 0-16,1 1-1 0,1-1 3 0,-5-3 1 15,1-2 0-15,7 4 0 0,-3 3-3 0,1-1-1 16,4 6 1-16,-5 8 1 0,0-3-1 0,-2 0 2 0,9 1-1 16,-6 6 1-16,-1 4-4 0,0-6 2 15,-4 0 0-15,2 13-1 0,-2-8 1 0,-1 4 1 0,4-2-1 16,5 6 1-16,4-4-3 15,-1-4 1-15,2 2-1 0,-3 2 2 0,-2 0 0 0,-3-5-1 0,1 5 1 16,-3 0 1-16,-2 3-4 0,-5 1 1 0,3 1 1 16,-6-1-1-16,-3-1 2 0,-6 2 0 0,2-1-1 15,-2 1 1-15,1 2-3 0,-6 0 2 0,3-2-1 16,-3 2 1-16,-7 0-1 0,0 0 1 0,7 0-1 16,-7 0 1-16,0 0-2 0,0 0 0 0,8 0 1 15,-8 0-1-15,0 0 1 0,0 0 0 0,0 0-1 16,0 0 2-16,0 0-3 0,0 0 1 0,-8 9 1 0,8-9-1 15,0 0-1-15,0 0 2 0,-7 7-2 0,7-7 1 0,-7 2 0 16,-3-2-1-16,-1 0 0 0,-6 0 0 0,-6 0 0 16,-6 0-1-16,1 0 0 0</inkml:trace>
  <inkml:trace contextRef="#ctx0" brushRef="#br0" timeOffset="16405.64">13540 2903 1709 0,'0'0'0'0,"0"0"0"0,0 0 0 0,0 0 88 15,0 0 2-15,-18-19 0 0,18 19 0 0,-2-11-74 0,2 11 2 16,6-7-1-16,-6 7 1 0,7-10 48 0,-7 10 2 16,8-4-1-16,5 1 0 0,1 3-49 0,3-4 0 15,-1 4 0-15,6 4 0 0,2-1 10 0,1 1 0 16,-2-4 0-16,2 3 0 0,3 2-14 0,0 1-1 0,2-5 1 16,2 5-1-16,-4-3-5 0,2 1 0 0,-2-4 0 15,-1 3 0-15,1 4-4 0,0-1 2 0,-1-6-1 16,8 0 1-16,-3 3-4 0,-2 1 2 0,-2-8-1 15,-4 4 0-15,1-3 0 0,2 3-1 0,-3-6 0 16,-8 3 1-16,-2 3 6 0,-1 0 2 0,-1-4-1 16,-1 4 0-16,-4 0-5 0,-7 0 2 0,0 0 0 15,0 0 0-15,0 0 12 0,3 7 0 0,-3-7 0 16,-7 16 0-16,0 2-9 0,-7-2 0 0,0-1 0 16,-4 12 1-16,2-4 15 0,2-2 1 0,-3-5-1 0,-1 10 1 15,0-3-15-15,2-6 1 0,2-1-1 0,0 9 1 16,0-4 13-16,2-3 0 0,3-3 0 0,0 1 1 15,2 4-15-15,3-6 0 0,1-4 1 0,-1 1 0 16,1-4 12-16,-1 0 1 0,4-7-2 0,0 9 2 0,0-9-13 16,0 0-1-16,0 8 0 0,0-8 2 0,0 0 5 15,0 0 0-15,-3 7 0 0,3-7 0 0,0 0-9 16,-11-3 1-16,11 3-1 0</inkml:trace>
  <inkml:trace contextRef="#ctx0" brushRef="#br0" timeOffset="23133.68">9828 4854 501 0,'0'0'0'0,"0"0"0"16,0 0 0-16,0 0 28 0,0 0 0 0,0 0 0 16,0 0 0-16,0 0-15 0,0 0 0 0,-12-23 1 15,14 16-1-15,-2 0 85 0,0 0 0 0,7 0 0 0,-4-4 1 16,1 4-82-16,-1-3 0 0,-3 3-1 0,4-4 1 15,-1 4 85-15,-3 7 0 0,8-9 1 0,-8 9-1 16,14-10-87-16,-7 6 2 0,0 3 0 0,3-1 0 0,1 2 61 16,-2 2 1-16,1-1 0 0,1 1-1 0,0 3-60 15,3 2 0-15,-4 2 0 0,3 2 0 0,4-1 12 16,-3 4 2-16,4-5-1 0,3 3 0 0,2 3-17 16,2-8 1-16,-4 5-2 0,-2-2 2 0,2 1 17 15,4-2 2-15,0-2-2 0,1 7 2 0,-1-5-21 16,0-2 2-16,-4 0 0 0,2 5-1 0,-2-1 23 0,0-4 0 15,-1 2 0-15,1-2 1 0,0 3-23 16,0-6 1-16,0-3-1 0,9 6 1 0,-5-3 13 0,0-4 2 16,-1-4-1-16,3 8 0 0,1-4-16 0,-5-4-1 15,2-3 1-15,-1 6 0 0,-1-3 13 0,0-3 0 16,0-3 0-16,2 4 1 0,-4-1-16 0,2-3 2 16,-2-1-1-16,-3 2 1 0,-1 2 7 0,1-3 2 15,1 1-2-15,-1-2 1 0,0 3-10 0,-2 1-1 0,-1-4 0 16,-2 4 1-16,-3 3 11 0,-3-1-1 0,-3-2 1 15,-4 7 0-15,7-10-11 0,-7 10 0 0,0-8-1 16,0 8 1-16,0 0 4 0,0-5 1 0,0 5-1 16,0 0 1-16,0-7-9 0,0 7 3 0,0 0-2 15,0 0 1-15,0-9 6 0,0 9 1 0,0 0 0 16,0-7 0-16,0 7-8 0,0-7 1 0,0 7-1 16,0-7 1-16,0 7 4 0,0-10 0 0,0 10 0 15,0-13 0-15,0 13-6 0,0-12 1 0,0 12-1 16,0-9 1-16,0 9 2 0,0 0 0 0,7-7 1 0,-7 7-1 15,4-7-4-15,-4 7 0 0,3-7 0 0,-3 7 1 16,0-10 2-16,0 3 1 0,0-4 1 0,0-3-1 16,0 0-5-16,0 2 1 0,7-2 0 0,-3-1 1 0,1-2 1 15,0-1 1-15,1 6-1 0,1-2 1 0,0 0-4 16,0 1 0-16,-4-1 0 0,4 2 1 0,-3 5-1 16,-1-4 2-16,1 3 0 0,-1 1 0 0,1-4-4 15,-1 2 2-15,-3 2 0 0,0 0-1 0,0 0 2 16,0-5 0-16,4 1-1 0,-1-1 1 0,1-4-2 15,-4 2-1-15,4-3 1 0,1-3 0 0,0 6 1 0,-1 0 1 16,-1 0-2-16,10-4 2 0,-6-1-3 0,0 5 1 16,3 0-1-16,1 3 1 0,3-3-2 0,-5 0 2 15,3-3-2-15,4 6 2 0,-2 2-3 0,0-1 1 16,4-4 1-16,-1 3-1 0,3 0-1 0,-3 1 2 16,5-4-2-16,-3 10 1 0,2-1-1 0,-3-2 1 15,-4-4-1-15,0 11 0 0,2-3 0 0,2-4 1 0,3 2-1 16,-4 5 1-16,1 0-2 0,0-2 2 0,-2-2-1 15,5 6 0-15,0-2-1 0,-2-3 2 0,2-1-1 16,1 6 0-16,-1-2-1 0,-5-4 0 0,5 3 0 16,7 2 2-16,-3-1-2 0,1-1 0 0,6-3 0 15,-11 4 1-15,4 0-1 0,1-7 0 0,-1-2 1 16,0 9-1-16,-8-3 0 0,3-4 0 0,-3 0 0 16,1 5 1-16,-4-2-1 0,0 1 1 0,2-8-1 15,-2 6 1-15,0 0-1 0,0-1 0 0,-1-4 0 16,-3 3 0-16,3 3 1 0,3-4-1 0,-6-3 0 0,4 2 0 15,0 0 0-15,-1-1 0 0,1-1 0 0,3 4 0 16,-2-3-1-16,2-3 2 0,1 3-1 0,1-3 0 16,-5 6 0-16,-3 2 0 0,-4 2 0 0,-7 3 0 15,11-4 0-15,-11 4 0 0,0 0 1 0,0 0-1 0,7-7 0 16,-7 7 0-16,0 0 0 0,0 0 1 0,0 0-1 16,0 0 1-16,0 0-1 0,0 0 0 0,0 0 0 15,0 0 0-15,0 0 0 0,68-32 0 0,19-12 0 16,-8 4 1-16,-13 8-1 0,-8 11 0 0,-9-2 0 0,-12 0 0 15,2 8 0-15,-4 4 0 0,-5-3-1 16,-2 0 1-16,-1 2 1 0,-1 3-1 0,1-2-1 0,-6 1 1 16,2 1 0-16,5-3 0 0,-3 1-1 0,-2 0 1 15,5 1 0-15,0-2 0 0,-7 5-1 0,4-4 0 16,5 0 0-16,-2 1 2 0,-5 3-2 0,2-4 0 16,0 1 0-16,-1-3 1 0,-1 3-1 0,2 1 0 15,-4 0 0-15,0-1 1 0,2-1-1 0,2 1 0 0,-4-1 0 16,-3 4 1-16,1-4-1 0,-1 3 0 15,-1-1 0-15,1 5 0 0,-2 3 0 0,-2-3 0 0,0-3 0 16,-3 4 0-16,-4-1 0 0,-7 4 0 0,7-3 0 16,-7 3 1-16,-11 7-1 0,1-4 0 0,-1 1 0 15</inkml:trace>
  <inkml:trace contextRef="#ctx0" brushRef="#br0" timeOffset="23900.81">11640 4421 2412 0,'0'0'0'0,"0"0"0"15,0 0 0-15,0 0 85 0,0 0 2 0,0 0-1 16,0 0 1-16,0 0-70 0,0 0 1 0,0 0-1 15,0 0 1-15,19 27 62 0,-13-13 1 0,-1 2 0 16,2 8-1-16,0 4-62 0,-3-3 0 0,-1-6 0 16,1 6 0-16,-1 0 5 0,1-10-1 0,-1 3 1 0,8 0-1 15,-4-4-11-15,-4 0 1 0,1-4-1 0,-1-3 1 0,4 0-7 16,-1 0 0-16,-6-7 0 0,7 11 0 16,-7-11-1-16,0 0 0 0,9 5 0 0,-9-5 0 15,8 0-3-15,-8 0 0 0,15-5 0 0,-1-2 0 0,0 0 1 16,5 0-1-16,6 0 0 0,0-4 0 0,-4 4 0 15,-4 4 1-15,6-4-1 0,-5 0 2 0,0 3-2 16,-1 4 0-16,1 0 0 0,-2 0 1 0,-6 7 1 0,1 0-1 16,-1 0 0-16,-2 4 0 0,2 1-1 15,-1 0 2-15,-6 4-1 0,-3 2 0 0,-1-1 2 0,-1-1 0 16,4 0-1-16,-8 3 2 0,-2-1-3 0,1-4 1 16,-4 2 1-16,-3 0-1 0,-4 7 3 0,-1-9 1 15,1 2-2-15,-3 1 2 0,-4-1-3 0,2-4 1 16,2 2-1-16,-4-1 1 0,4-3 2 0,2-3 0 15,1-3 0-15,1-1 1 0,3 1-3 0,-1-4 0 0,5-4 1 16,1 4-1-16,0 0 3 0,0-7 0 0,2 0 0 16,7 7 0-16,-7-10-4 0,7 3 2 0,0 0-1 15,0 0 1-15,0-1-1 0,0-2 0 0,0 3 0 16</inkml:trace>
  <inkml:trace contextRef="#ctx1" brushRef="#br0">13359 15811 0,'0'0'0,"9"9"0,-9-9 15,9 10 17,1-10-32,-1 9 31,-9-9-31</inkml:trace>
  <inkml:trace contextRef="#ctx0" brushRef="#br0" timeOffset="24349.98">12324 4778 2035 0,'0'0'0'0,"0"0"0"16,0 0 0-16,0 0 46 0,0 0 0 0,0 0 0 16,0 0 0-16,0 0-30 0,0 0 1 0,0 0 0 15,0 0-1-15,16-7 45 0,-16 7 1 0,11-7-1 16,-4 4 1-16,3-4-45 0,1-2 1 0,-4 2 0 15,0-4 0-15,-3 6 16 0,-4 5-1 0,3-12 1 16</inkml:trace>
  <inkml:trace contextRef="#ctx0" brushRef="#br0" timeOffset="24701.65">12552 4296 2035 0,'0'0'0'0,"0"0"0"0,0 0 0 0,0 0 48 16,0 0 1-16,0 0-1 0,0 0 1 0,0 0-32 16,0 0 0-16,0 0 0 0,0 0 0 0,10 23 53 0,-6-10 2 15,3-3 0-15,-3 8 0 0,3 5-54 16,0-4 0-16,0 4 0 0,0 3 0 0,0-3 29 0,-2 3 0 16,2 4 0-16,0 0 1 0,0 2-31 0,0-4 0 15,-3-3 0-15,3 5 0 0,-4-6 4 0,-3-3 1 16,4 0 0-16,-4 2 0 0,3-5-11 0,-3-4 1 15,2-4-1-15,0 5 1 0,-2-5 9 0,-2-1 2 16,4-2-2-16,-2-7 2 0,2 11-12 0,-2-11 0 0,0 0 0 16,0 7 2-16,0-7 10 0,0 0 2 15,0 0 0-15,7-4-1 0,-7 4-11 0,7-3-1 0,-7 3 0 16,7-4 1-16,-7 4 7 0,7-7 1 0,-7 7-1 16,7-11 2-16,-7 11-12 0,4-12 1 0,-4 12 0 15,0-10 0-15,0 10 5 0,-7-4 0 0,7 4 0 16</inkml:trace>
  <inkml:trace contextRef="#ctx0" brushRef="#br0" timeOffset="25034.04">11753 4478 2098 0,'0'0'0'0,"0"0"0"0,0 0 0 0,0 0 88 16,0 0 0-16,-11-23 1 0,11 23-1 0,-2-11-71 15,2 11 1-15,0-9 0 0,0 9 0 0,0 0 52 0,6-7-1 16,-6 7 1-16,17-10-1 0,5 1-51 0,-1-2 0 16,5-1 0-16,9 1 0 0,1 3 18 0,4 1 0 15,6-4 0-15,-2 8 1 0,-5-4-22 0,-7 3 0 16,-2-5 0-16,-2 2 1 0,-2 4-5 0,-1 3 1 15,-7-4-1-15,-4 4 2 0,0 0-6 0,-3 0 0 16,-3 0 1-16,-8 0 0 0,7 4 2 0,-7-4 1 16,0 0 1-16,0 0-1 0,-3 7-4 0,3-7-1 15,0 0 1-15,-4 9 1 0,-1-2 2 0,2 0 0 0,3-7 0 16,-7 14 1-16,1-4-4 0,3 3 0 0,1-8 0 16</inkml:trace>
  <inkml:trace contextRef="#ctx0" brushRef="#br0" timeOffset="25717.6">13018 4161 1771 0,'0'0'0'0,"0"0"0"15,0 0 0-15,0 0 87 0,0 0-1 0,0 0 1 0,0 0-1 0,0 0-69 16,0 0 1-16,0 0 0 0,0 0 0 0,0 0 68 15,0 0 2-15,0 0-1 0,0 0 1 0,15 26-71 16,-13-1 1-16,2-4 0 0,-1 12-1 0,1-4 21 16,-4-1-1-16,3-2 0 0,1 8 1 0,-1-8-24 15,1 0 2-15,-1-3-1 0,1 4 0 0,3 1-1 16,0-7 0-16,0 0 0 0,2-5 0 0,1 5-6 16,-1-4 1-16,0-2-1 0,2-5 1 0,-4-1-2 0,0 0 0 15,0-2-1-15,0 2 1 0,0-6-2 0,0 1-1 16,-7-4 0-16,12 0 2 0,-5 0-3 0,0 0 2 15,4-4-2-15</inkml:trace>
  <inkml:trace contextRef="#ctx0" brushRef="#br0" timeOffset="25951.19">13409 4402 1947 0,'0'0'0'0,"0"0"0"16,0 0 0-16,-21 12 60 0,10-8 2 0,-1-1-2 15,0 4 2-15,-1 2-45 0,6 0 1 0,0 0 0 16,4 6 0-16,3 0 31 0,-4-3 2 0,4-5-2 16,0 5 2-16,7 2-35 0,0-3 1 0,4-1 0 15,-1-4 1-15,5 4 8 0,0-4 0 0,3-1-1 0,0 2 2 16,-6-4-14-16,0-1-1 0,1-4 0 0,1 1 2 16,0-1-8-16,0-2 0 0,-3-3 0 0,1 4 1 15,0-4-3-15,1 0 1 0,1-2-1 0,-4 2 1 0,4 0-2 16,1 0 1-16,-3-4 1 0</inkml:trace>
  <inkml:trace contextRef="#ctx0" brushRef="#br0" timeOffset="26234.04">13762 4289 1960 0,'0'0'0'0,"0"0"0"0,0 0 0 0,0 0 45 0,-21 7 1 15,10-5-1-15,1 5 1 0,-3 0-31 0,1 4 2 16,-1-2 0-16,3 8 0 0,-1-3 57 0,8-2 0 15,-4 1 0-15,3 4 1 0,1 3-57 0,6-10 0 16,1 3 0-16,6 4 0 0,1-1 11 0,5-5 1 16,3-3-1-16,-3 3 1 0,2-2-17 0,-1-2 1 15,8-4-1-15,-2 1 1 0,-2-1-5 0,-3-6 1 0,3 3-1 16,5 0 1-16,-8-4-4 16,0-3 0-16,-4-2 0 0,0 6 1 0,2-2 3 0,-2-4 1 0,-4-3 0 15,1 5 0-15,0-1-4 0,-3 3 1 0,1-2-1 16,-2 4 1-16,-7 3 2 0,13-9 0 0,-13 9 0 15,3-7 1-15,-3 7-4 0,0 0 0 0,0 0-1 16</inkml:trace>
  <inkml:trace contextRef="#ctx0" brushRef="#br0" timeOffset="26600.18">11996 5315 2048 0,'0'0'0'0,"0"0"0"0,0 0 0 0,0 0 62 0,23-4 1 15,-12 3 0-15,10 1 1 0,5-7-46 0,6 0 0 16,0-2 0-16,10 2 0 0,9-7 51 0,8-2 1 15,13 2 0-15,0-4-1 0,2 1-51 0,4-1 0 16,7-8 0-16,3 4 0 0,-4-2 18 0,-1 1 1 16,6-3-1-16,-1 10 1 0,-5-2-23 0,-6-1 2 15,-6-1-1-15,-6 10 0 0,-9 1-3 0,-1-1 0 16,-7-3 0-16,-1 8 1 0,-8-2-7 0,-4-2 2 0,3-3 0 16,-7 8 0-16,-4 1 1 0,-6-4 0 0,-3 3 0 15,-4 4 0-15,0-3-4 0,-4 3 2 0,-3-2-1 16,-7 2 1-16,0 0 4 0,0 0 0 0,-1-11 0 15,-15 11 2-15,-5-3-7 0,-4-1 2 0,-3 1-1 16</inkml:trace>
  <inkml:trace contextRef="#ctx0" brushRef="#br0" timeOffset="27116.33">11301 4523 1771 0,'0'0'0'0,"0"0"0"0,0 0 0 0,21-21 80 0,-3 11 0 15,5-4-1-15,9 5 1 0,5-2-62 0,9-6 0 16,12 1 0-16,4-4 0 0,12 3 75 0,7-1 0 16,12-3 0-16,4-5 1 0,7 3-78 0,7-4 2 15,9-1-1-15,9 2 1 0,-5 1 12 0,-6-3 1 16,5 0-1-16,3 12 1 0,-17-5-17 0,-7 2 0 16,4-1 0-16,-16 13 1 0,-7-5-9 0,-7 1 1 15,-2 4 0-15,-16 4 1 0,-3-1-4 0,-9-1 1 0,-2 0-1 16,-9 8 2-16,-5-1-4 0,-9-2 1 0,0-2 0 15,-5 9 0-15,-2 0-1 0,0 0 0 0,-3 0 1 16,0 4-1-16,-4-2 7 0,0 5 0 0,0-2 0 16,5 8 1-16,0 4-4 0,1-1 0 0,1 5 0 15,4 0 1-15,-4-3 6 0,3 5 2 0,6-2-1 16,-2 7 1-16,-3 0-7 0,-4-1 1 0,2 6 0 16,2 3 0-16,-4 6 6 0,-4-9 2 0,1 6-1 0,-4-7 1 15,-5 1-8-15,-1-8 1 0,-1 1-1 0,-3-3 1 16,-1 0 6-16,1-4-1 0,-8-4 1 0,-3 6 1 15,-3-2-8-15,-3-3 0 0,-5 2 0 0,-3-3 1 16,-7 3-3-16,1-4 0 0,-10 0 1 0</inkml:trace>
  <inkml:trace contextRef="#ctx0" brushRef="#br0" timeOffset="27423.68">11042 4919 2048 0,'0'0'0'16,"0"0"0"-16,0 0 0 0,0 0 57 0,14 19 0 16,2-4 0-16,5 7 0 0,0 3-40 0,0 10 1 0,1-5 0 15,4 12 0-15,-1-5 20 0,-1 2 2 0,-1-2-2 16,6 9 1-16,-5-8-23 0,-1 3-1 0,2-1 1 15,10 2 0-15,-10-5 2 0,5-7 0 0,9 2 0 16,1-7 1-16,3-10-9 0,1 0 0 0,7-8 0 16,12 0 1-16,3-7-8 0,2-9 0 0,5-2 0 15,1 1 1-15,0-4-2 0,0-4 0 0,5-7 0 16,1 8 2-16,-4-6-1 0,-11-2 0 0,2-3 1 0,0 11-1 16,-4-6-1-16,-8 0 2 0,0-7-2 15</inkml:trace>
  <inkml:trace contextRef="#ctx0" brushRef="#br0" timeOffset="28166.2">12506 3807 1332 0,'0'0'0'0,"0"0"0"0,0 0 0 15,-16-16 67-15,16 11 1 0,4-5 1 0,-4-1-1 0,0 4-50 16,3-7 0-16,2-2 0 0,6 6 0 0,3-1 48 16,4-3 2-16,3 0-2 0,4 0 1 0,5-4-49 15,1 1 0-15,5 1 0 0,4 2 0 0,8-2 27 16,5-3 0-16,1 1 0 0,3 2 1 0,1-2-31 15,0-1 2-15,-1-7 0 0,8 6 0 0,0 1-4 16,-7-2 1-16,2-5-1 0,-1 4 1 0,-5 1-6 0,-1-2-1 16,2 2 1-16,0 7 1 0,3 0-2 0,-5-3 0 15,-2 3-1-15,-2 1 2 0,-1 4-3 0,-8 2-1 16,3-1 1-16,-4 8 0 0,-2-4 2 0,-6 1 1 16,1-1 0-16,-5 8 0 0,1-4-4 0,-5-4 2 15,0 1-1-15,-4 3 1 0,-5-4 1 0,4-3 1 0,-2 0-2 16,0 0 2-16,-4-2-3 0,2-3 0 0,7-4 0 15,-3 5 0-15,0-3 4 0,-3-7 1 0,3 0-1 16,-4 2 2-16,-2 1-6 0,1 2 2 0,-1-5 0 16,-1 2-1-16,-1 7 8 0,-3-4 0 0,4 2 1 15,-4 0 0-15,-3-2-8 0,3 5 2 0,-4 2 0 16,1 2 0-16,-4 7 3 0,-2-8 0 0,2 8-1 16</inkml:trace>
  <inkml:trace contextRef="#ctx0" brushRef="#br0" timeOffset="28432.97">13869 2805 1847 0,'0'0'0'0,"30"-8"0"0,-5 7 0 0,7 1 50 15,5 0 1-15,2-4-1 0,5 4 2 0,-2 2-35 16,-1 0-1-16,1-1 1 0,2 10 1 0,-3 1 52 0,-6-1 0 16,-3 7 1-16,-6 1 0 0,-1 4-53 0,-7 0 0 15,-4-1 0-15,-7 8 0 0,2 4 21 0,-4-4 0 16,-3 0 1-16,-8 12 0 0,-1-2-24 0,0 6-1 16,0-7 1-16,-3 8 0 0,3-8-6 0,-4 1 1 15,4-1-1-15</inkml:trace>
  <inkml:trace contextRef="#ctx1" brushRef="#br0" timeOffset="18281.74">14121 13456 0,'0'0'0</inkml:trace>
  <inkml:trace contextRef="#ctx0" brushRef="#br0" timeOffset="42835.05">13085 1373 12 0,'0'0'0'0,"0"-16"0"0,-4 3 0 0,0-1 0 0,4-3 0 16,4-3 0-16,0 1 0 0,-1 3 0 15,1-1 0-15,-1-1 0 0,2-3 0 0,1 5 53 0,-3-2-1 16,1 3 1-16,-2-3 1 0,-1 2-37 0,1 6 0 15,2-3-1-15,-1-1 2 0,1 5 152 0,-4 2 0 16,0 7 0-16,0-10 0 0,0 10-161 0,7-12 0 16,-7 12 0-16,7 8 1 0,-7-8 71 0,7 11 0 15,3-1 0-15,4 10 0 0,6 6-63 0,1 8 0 0,-3-1 0 16,3 2-1-16,-3 9 26 0,-1 4 1 0,3-1 0 16,-3 10-1-16,1 1-27 0,-4-6 1 0,2 3-1 15,-2 3 1-15,-7-2 21 0,0 8 1 0,-3-6 0 16,-8 1 0-16,-3 1-23 0,3-7 0 0,1-7 0 15,-8 7-1-15,3-6 19 0,0-5 1 0,0-1 0 16,1-3-1-16,5-4-19 0,-2-2 0 0,8-8-1 16,-4-5 1-16,3 1 12 0,3-4 0 0,2-9 0 15,0 0 1-15,-8-7-16 0,12 3 1 0,-2-6 1 16,-2-4-1-16,-1 0 11 0,0-6-1 0,-4-1 1 0,1-3 1 16,-1-4-14-16,2-1 1 0,4-6 1 15,-7 9-1-15,-4-2 4 0,-1-6-1 0,1 5 1 0,-2-1 0 16,3 3-7-16,-3 1 0 0,4-2 0 0</inkml:trace>
  <inkml:trace contextRef="#ctx0" brushRef="#br0" timeOffset="43733.4">13146 1225 1318 0,'0'0'0'0,"0"0"0"0,0 0 0 0,-14-20 43 0,7 13 0 16,4-3 0-16,3-2 1 0,3-3-28 0,1 0 0 16,-1 1 0-16,4-9 1 0,4 7 38 0,-1 0 1 15,4-2 0-15,4-1 0 0,5 1-39 0,-2 1 1 16,0-1-1-16,6 4 1 0,5 4 20 0,3-6 1 0,5 5 1 16,-1 4-1-16,5 0-23 0,2 0-1 0,12 0 1 15,8 4 0-15,1 3-5 0,0 0 0 16,3-4 0-16,10 4 2 0,3 0-7 0,-1 4 2 0,8-8 0 15,0 11 0-15,7-3-1 0,0-1-1 0,9 1 1 16,-9 3 1-16,4 0-3 0,-6-4 0 0,9 1 0 16,-9 6 0-16,-8 3 6 0,-4-6 1 0,3 0-1 15,-8 0 0-15,-9 3-4 0,-6 1 1 0,2-6-2 16,-8 2 2-16,1 2 4 0,-3 2 0 0,-6-8 0 16,2 1 1-16,-5 1-7 0,-2 2 2 0,-2 0 0 0,3-7 0 15,-8 7 3-15,-2 0 1 0,-3-3 1 0,1-3-1 16,-5 6-5-16,-1 0 1 0,1-3 0 0,-7-1-1 15,2-1 5-15,-2 9 0 0,0-4-1 0,-3-4 2 16,0 10-7-16,-2-3 2 0,-4-3 0 0,0 2 0 0,2 2 1 16,-3 1 0-16,3-2 0 0,-7 4 0 0,-2 8-4 15,1-5 1-15,1 1 0 0,5 1 0 0,2 13 1 16,0-4 1-16,-3 4-1 0,0 5 1 0,-1 1-4 16,1 3 2-16,1-3-1 0,2 3 1 0,-7 1-1 15,0-3 2-15,-3-4-1 0,3 5 1 0,-4 3-3 16,-3-3 1-16,0-5-1 0,7 6 0 0,-1-3 2 0,-1 1 0 15,0-2-1-15,1-5 2 0,-6 1-4 0,-2-6 2 16,2-5-1-16,3 10 1 0,-3-4 3 0,-1-5 1 16,-1-4-1-16,-2 8 1 0,-4 1-4 0,-3-9 1 15,-3 2-1-15,0 1 2 0,-7-5 1 0,-1-5 1 16,-1-3-1-16,-12-2 1 0,-5-3-4 0,-4-1 1 16,-9-3 0-16,-7 0-1 0,-4 0 3 0,-8 0 1 0,-15 0-1 15,-8 0 1-15,-5 6-3 0,-6-3-1 0,-18 4 1 16,-12 4 0-16,-5 3 2 0,-2-2 0 0,-1 4 0 15,-8 7 1-15,11-2-3 0,9-7-1 0,-4 2 1 16,2 0-1-16,12 0 3 0,13-9 0 0,5-4 0 16,1 6 1-16,8-6-3 0,16-4-1 0,6-3 1 15,5 4-1-15,9-3 2 0,3-4 0 0,8-6 0 16,-3 6 0-16,9 4-2 0,1-4 1 0,6-2-2 16,3 5 2-16,2 1-1 0,6-4 2 0,1 0 0 15,5 1-1-15,4 3-1 0,0-1-1 0,7 1 1 0,0-4-1 16,7 7 2-16,-11-4 0 0,11 4-1 0,-7-3 2 15,7 3-4-15,0 0 2 0,0 0-1 0,0 0 1 16,0 0-1-16,0 0 1 0,0 0-1 0,0 0 2 0,0 0-3 16,-7-4 1-16,7 4-1 0,0 0 2 0,0 0-2 15,0 0 1-15,0 0 0 0,0 0 0 0,0 0-2 16,0 0 2-16,0 0-1 0,-2 7 1 0,2-7-1 16,0 0 0-16,0 0 1 0,0 7-1 0,0-7-1 15,0 0 2-15,13 7-2 0,-6-7 1 0,0 4 0 0,3-4 0 16,4-4 0-16,1 1 1 0,4 3-2 0,6-4 0 15,-4 1 0-15,0-4 2 0,-5 3-2 0,1 4 1 16,1-5 0-16</inkml:trace>
  <inkml:trace contextRef="#ctx1" brushRef="#br0" timeOffset="20085.1">18890 13859 0,'0'0'0,"0"0"0,0 0 0</inkml:trace>
  <inkml:trace contextRef="#ctx0" brushRef="#br0" timeOffset="44917.82">16833 1972 2009 0,'0'0'0'0,"0"0"0"0,0 0 0 16,-5-19 53-16,5 19 0 0,0 0 0 0,5-12 0 15,-5 12-36-15,9-9 0 0,3 5 0 0,6-3 1 16,8 0 48-16,6 4 0 0,7-4 1 0,3 0-1 0,6 0-48 16,3 1 0-16,3-4 0 0,6 3 0 15,2 2 7-15,-4 3 2 0,6-5 0 0,1 3 0 16,0 1-14-16,-3 3 0 0,0-7-1 0,5 7 2 0,-5 0-6 16,-9 0 1-16,1-4-2 0,1 4 2 0,-6 0-3 15,-1 0 0-15,0 0-1 0,-3 0 2 0,-6 0-1 16,-2 0-1-16,-3 0 1 0,5 0 1 0,-8 0-4 0,-1 4 1 15,-5-8 1-15,0 4-1 0,-2-3 2 0,-4 3 0 16,0-4-1-16,-1 1 2 0,-4 3-4 0,0-4 2 16,-1 4-1-16,-3-3 1 0,1 3 0 0,-4 0 1 15,3 0 0-15,1 0-1 0,0 0-1 0,-3 3 0 16,-1-3 1-16,-7 0-1 0,11 0 1 0,-11 0-1 16,7 0 1-16,-7 0 0 0,7 0-1 0,-7 0-1 0,0 0 0 15,11 0 2-15,-11 0-2 0,0 0 0 0,0 0 1 16,7 0-1-16,-7 0-1 0,0 0 1 0,0 0-1 15,0 0 1-15,0 0 0 0,0 0-1 0,0 0 0 16,0 0 0-16,0 0-1 0,3 7 2 0,1 0-1 16,-1 4 0-16,4 8-1 0,-3 9 2 0,-4-3-2 15,0 0 1-15,3-1-1 0,-1-1 0 0,0-5 0 16,-4-3 1-16,0-2 0 0,2 1-1 0,-3-2 0 16,3-5 0-16,0 2 0 0,0 0 0 0,0-9 0 15,0 9 0-15,0-9 1 0,0 0-1 0,0 0 0 16,-4 7 1-16,4-7-1 0,0 0 0 0,0 0 0 0,0 0 1 15,0 0-1-15,0 0 1 0,-7-7 0 16,0-6 0-16,4-1 0 0,-1-9 0 0,1 0-1 0,-1-6 1 16,1 2 0-16,6 1 2 0,-3-4-2 0,4 0 1 0,-1 5 0 15,4 1-1-15,0 3 0 0,7 1 0 16,-1 11 2-16,1 1-1 0,0 1 0 0,4 0 2 0,-1 7-3 16,4 0 2-16,4 0-2 0,-2 7 1 0,-9 0 1 15,-3-2 0-15,1 2 1 0,1 0-1 0,-5 7-2 16,-2 0 2-16,-3-3-1 0,2-1 0 0,-5 8 2 15,-3-4-1-15,-1 2 1 0,-3-6-1 0,-1 8 0 16,-3-4-1-16,0 0 0 0,1-3 1 0,-4 4 0 0,3 0 1 16,-5-1-1-16,4-6 2 0,3 3-3 0,4-1 1 15,1-1-1-15,2-2 1 0,-3 6 0 0,0-6-1 16,-2 0 1-16,0 0-1 0,0 0-1 0,0 2 2 16,7-9-2-16</inkml:trace>
  <inkml:trace contextRef="#ctx0" brushRef="#br0" timeOffset="47888.87">20899 1519 1961 0,'0'0'18'0,"33"-20"-8"0,-17 17 0 0,0 3 0 0,-4 0 0 16,-3 7 52-16,-2 2 0 0,-2 5 0 0,-5 1-1 16,4 15-44-16,-4-3 1 0,3-4 0 0,-3 6 0 15,4 1 22-15,-4-3 1 0,3-3-1 0,-3 5 2 16,-3-3-27-16,3-1 1 0,3-1 0 0,-3 1 1 0,0-4-3 15,4 5 2-15,-1-8 0 0,-6 0-1 0,3-1-6 16,-4 2 0-16,4-8 0 0,-3-4 1 0,3 0 2 16,0-7 0-16,0 9-1 0,0-9 2 0,0 0-7 15,0 0 2-15,0 0 0 0,0 0 0 0,10-2 0 0,-2-1 1 16,-1-1 0-16,7-3 0 0,5 0-4 16,2-4 1-16,4 4 0 0,-2 2 0 0,3 2 0 0,1 3 1 15,-4 0-2-15,-2-4 2 0,4 8-3 0,-1-1 1 16,-3-3-1-16,-1 0 1 0,5 5 4 0,-4-1 1 15,3-1-1-15,-4-3 1 0,-6 0-4 0,0 4 0 16,-2-4 1-16,3-4 0 0,-3 1 2 0,0 3 0 16,2-4 0-16,-3-4 0 0,3 4-4 0,-5-3 2 0,-4 0-1 15,0-4 0-15,-1 1 2 0,-2-4 1 0,-1 0 0 16,5-6 0-16,-1 3-3 0,-1-1-1 0,-1-3 1 16,1 2 1-16,-4 3 3 0,0 4 1 0,1-2 0 15,3-1 1-15,-2 1-6 0,-2 6 1 0,0-5 0 16,1 6 1-16,1 0 3 0,-2 7 1 0,0 0 1 15,4-9-1-15,-4 9-5 0,0 0 0 0,0 0 1 16,0 0 0-16,0 0 3 0,0 0 2 0,0 0-2 16,3 9 1-16,-6 5-5 0,3 2 1 0,0 3 0 15,0 13 0-15,0 2 1 0,0 1 0 0,0 0 0 16,0 9 0-16,0-5-4 0,0 1 2 0,0-5-2 0,0 2 2 16,0 0 1-16,0-9 1 0,0 2 0 0,0 0 0 15,-4 2-3-15,2-4-1 0,2-2 1 0,-1-1 1 16,-5 0 2-16,1-4 0 0,5-4-1 0,-2-3 3 15,-1 2-6-15,3-2 2 0,5-7-1 0,-5-7 0 0,-3 9 1 16,3-9 1-16,0 0 0 0,-7 0 0 0,7 0-4 16,0 0 2-16,3-5-1 0,1-6 1 0,3-3-2 15,1-5 1-15,5-1-1 0</inkml:trace>
  <inkml:trace contextRef="#ctx0" brushRef="#br0" timeOffset="48321.25">22283 1344 1947 0,'0'0'0'0,"0"0"0"15,0 0 0-15,0 0 69 0,4-17 2 0,-4 17-2 16,-4-7 2-16,4 7-53 0,0 0 0 0,0 0 0 0,0 0 0 16,0 0 41-16,0 0 2 0,0 0 0 0,4 17-1 15,-1 10-43-15,4 8 1 0,2 4 0 0,3 1 0 16,-3 4 7-16,-2-2-1 0,0 2 1 0,-1-2 0 0,-1 1-13 15,-1 2 0-15,-1-6 1 0,-3 2-1 0,4 3-8 16,-4-2 1-16,0-11-1 0,0 1 1 0,0-2-2 16,0-4 1-16,-4-6-1 0,1 3 0 0,-6-4 0 15,0-1-1-15,2-8 0 0,2-1 1 0,-3-2-1 16,1 0 0-16,0-2 0 0,0-1 0 0,7-4-1 16,-7 5 2-16,7-5-1 0,0 0 0 0,0 0-1 15,0 0 2-15,-7 0-2 0,7 0 1 0,0 0 0 0,0 0 0 16,0 0 1-16</inkml:trace>
  <inkml:trace contextRef="#ctx0" brushRef="#br0" timeOffset="48750.74">22221 1832 1834 0,'0'0'0'0,"20"-7"0"15,5 7 0-15,3-4 47 0,-5 4 1 0,3-3-1 16,4 3 1-16,-2 0-31 0,-3 3 0 0,2-6-1 16,1 3 1-16,-4 3 37 0,-1-3 1 0,-1 0 0 15,-7-3 0-15,1 6-38 0,-3-3 1 0,1 0-1 16,-4 0 1-16,-3 0 15 0,2 0 1 0,0 0 0 0,-2 0 0 16,0 0-19-16,-7 0 0 0,11 7-1 0,-11-7 1 15,12 11-7-15,-5-4 0 0,0 0-1 16,0 5 1-16,4 7-2 0,-4 4-1 0,-7-2 1 0,2-3 0 15,1 3-3-15,2 6 0 0,1-10 1 0,-3-1-1 0,3 0-1 16,2 0 2-16,3-6-2 0,3 1 1 0,0 1-2 16,-3-5 2-16,-2-3-2 0,3 3 1 0,4-4-1 15,0-3 0-15,0-3 0 0,-2-1 2 0,-4 1-1 16,1-1 0-16,-1-3 0 0,3-7 1 0,-3 2-2 16,-3-4 1-16,-3-2 0 0,-4-5 1 0,0 4 1 0,-7-4 2 15,-2-1-1-15,-3 2 1 0,-4 1-3 0,-2-2 2 16,1 6-2-16,-8 3 2 0,-3 3 9 0,1 1 1 15,3 3-1-15,-5 0 2 0,-1 7-7 0,0 0 0 16,2-4 0-16,0 8 0 0,1 3 9 0,6 0 1 16,4 0 0-16</inkml:trace>
  <inkml:trace contextRef="#ctx0" brushRef="#br0" timeOffset="49686.68">23721 1594 1695 0,'0'0'0'0,"0"0"0"0,0 0 0 0,0 0 85 16,0 0 1-16,0 0-1 0,0 0 1 0,0 0-69 15,0 0 1-15,0 0 0 0,0 0 0 0,-30-10 74 16,16 11 0-16,0 5 0 0,-4 1 1 0,-3 3-76 15,-2 3 1-15,3 6-1 0,5-1 1 0,0 4 10 0,1 1 1 16,-2 0 0-16,6 7 0 0,-2 0-15 0,1 5-1 16,2-3 1-16,6-1-1 0,-1 6-6 0,1-5 0 15,6 2 0-15,1-8-1 0,3 0-1 0,1-3-1 16,5-3 1-16,1 1 0 0,5-6-4 0,-1-4 2 16,7 1-1-16,8-5 0 0,-1 0-1 0,-6-3 2 0,10-6-2 15,-3 0 1-15,1-1-2 0,-4-1 1 0,-4-8-1 16,-3 5 1-16,-4-4-1 0,-1 3 1 0,-4-6-1 15,-3-4 1-15,-2 2-1 0,-6-3 2 0,-5-1-1 16,-1-2 0-16,-4 0-1 0,-6 3 1 0,-2 2 0 16,-7-1 0-16,-2 4 0 0,-3 0 0 0,-4 1 1 15,-1 10-1-15,2 3 0 0,-2 0 0 0,0 3 0 16,2 3 0-16,2 1 2 0,2 3 2 0,1-3-2 16,2 4 2-16,0 5-3 0,2 0 1 0,1-1 1 15,8 0-1-15,0-1 3 0,5 1 1 0,7-1-1 0</inkml:trace>
  <inkml:trace contextRef="#ctx0" brushRef="#br0" timeOffset="50249.68">24492 1640 1494 0,'0'0'0'0,"0"0"0"16,-7-35 0-16,7 14 68 0,0 1 0 0,0-10 0 15,-4 2 1-15,8 4-51 0,-1-3 0 0,1 6 0 16,-4 0 0-16,0 3 61 0,1 3 1 0,-2 1 0 15,1 5-1-15,0 3-61 0,0 6 0 0,1-10 0 0,-1 10 0 16,0-7 14-16,0 7-1 0,0 0 1 0,-1 7 0 16,-3 7-18-16,1 0 0 0,3 9 1 0,-4 16-1 0,4 8-2 15,0 1 0-15,0-3-1 0,0-2 1 0,0 1-5 16,0-2 1-16,4 0 0 0,-8-2 0 0,4 6-3 16,0-9 1-16,4 2 0 0,-1-2 0 0,1-2-1 15,-1-7-1-15,2-2 1 0,2-3-1 0,6 0 0 16,-1-3 0-16,-1-6 0 0,3-2 0 0,0 2-2 15,-2-2 2-15,1-6-1 0,-5 1 0 0,0 0 1 0,-8-7 0 16,10 0 0-16,-10 0 0 0,12-4-2 0,-3 4 2 16,2-5-1-16</inkml:trace>
  <inkml:trace contextRef="#ctx0" brushRef="#br0" timeOffset="50551.61">24874 1797 1608 0,'0'0'0'16,"0"0"0"-16,0 0 0 0,-28-2 38 0,14 5 0 0,-2 1 0 15,-3 5 0-15,-1 5-23 0,-1 0 1 0,-2-4-1 16,-1 4 1-16,4 4 50 0,6 5 0 0,3-6 1 16,4 1-1-16,0 0-48 0,4 4 0 0,3-7 0 15,7 0 0-15,2 3 23 0,5-6 1 0,2-1-1 16,1-2 2-16,3 1-27 0,-3-3-1 0,1-5 1 16,1 0 1-16,-1 0 1 0,0-2 1 0,-4-4-1 15,3 2 1-15,1-1-9 0,-2-4 0 0,2 0 0 16,-6-2 1-16,2 2 2 0,-2 3 0 0,-1 1 0 0,0-1 0 15,-1 4-5-15,-1-2 0 0,-2 2 0 0,-7 0 1 16,11-3-1-16,-11 3 1 0,0 0 0 0,3 9 2 16,-3-9-6-16,7 3 2 0,-7-3-1 0,5 7 0 15,-5-7 1-15,11 7 1 0,-11-7-1 0,9 13 0 16,0-6-2-16,0 2 1 0,-1-4-1 0,-8-5 1 0,11 12-2 16,-11-12 2-16,0 0-1 0</inkml:trace>
  <inkml:trace contextRef="#ctx0" brushRef="#br0" timeOffset="50816.52">25407 1680 1520 0,'0'0'0'0,"0"0"0"0,0 0 0 0,11-21 46 15,-11 21 1-15,0-9-1 0,-4 2 1 0,4 7-31 0,-7-3 1 16,7 3 0-16,-14 3 0 0,3 1 27 0,-1 3 2 16,0 2-1-16,-4 8 1 0,-2 3-30 0,2 3 1 15,4-4 0-15,1 6 0 0,3-1 5 0,0 6 2 16,3-2-2-16,3-3 2 0,2 8-13 0,4-5 1 15,5-6-1-15,3 0 2 0,2 0-2 0,2-3 1 0,3-7 0 16,4-1 0-16,4-1-5 0,5 3 0 16,-4-10 1-16,2 1 0 0,2-1 1 0,-1-3 1 0,3-3-1 15,-6-1 1-15,0 1-4 0,-1-1 1 0,-4-5-1 16,-2-1 1-16,-2 3 9 0,-3 1 1 0,-2-4-2 16,-3-2 2-16,-2 5-8 0,-6 0 1 0,-5 0-1 15,-6-4 1-15,-5-1 7 0,-10 5 0 0,-7 0 0 16</inkml:trace>
  <inkml:trace contextRef="#ctx0" brushRef="#br0" timeOffset="51323.87">20662 1424 1255 0,'-9'-15'0'0,"1"-9"0"0,1 3 0 0,5 5 0 16,2 2 0-16,0 7 51 0,0 0-1 0,0 7 1 15,0 0 0-15,9-4-34 0,-9 4 0 0,3 11 0 16,-1 13 1-16,1 13 28 0,3 2 1 0,-6 5 0 15,-4 7 0-15,4 2-31 0,4-4 1 0,-1 11 0 0,1 1-1 16,-1 8 6-16,4-6 0 0,0 3 1 0,2 0-1 16,-4-2-11-16,-1-8 1 0,1 4-1 0,2 1 1 15,0-8 4-15,0-5 1 0,1-10-2 0,2 6 2 16,-3-8-8-16,-3-10 1 0,3-5-1 0,0 0 1 0,0-3 3 16,-4-6 0-16,3-1 1 0,-5-6-1 0,-1-5-5 15,0 10 0-15,0-10 0 0,0 0 1 0,0 0 0 16,0 0 0-16,0 0 0 0</inkml:trace>
  <inkml:trace contextRef="#ctx0" brushRef="#br0" timeOffset="52149.4">20604 1427 1402 0,'21'-10'13'0,"20"-12"-7"0,-2 3 2 0,8 0 0 15,1 3 0-15,12 5 22 0,1-3 0 0,15-2 1 16,-2 1 0-16,11 2-17 0,5-1-1 0,14-3 1 16,9-3 0-16,12 1 6 0,0 5 1 0,6 2-1 15,8-8 1-15,8 10-11 0,-8 3 1 0,8 0 1 16,2-6-1-16,-2 10-4 0,-10 3 0 0,12 0 1 15,-5 0 0-15,-6 7-3 0,-1 2 0 0,12-6 1 16,2 4-1-16,-1 9-1 0,-10 2 0 0,2-8 1 0,5 2-1 16,-10 8-1-16,-10-4 0 0,0-2 0 0,13-4 1 15,-20 4-2-15,-11-1 0 0,-3-6 0 0,-7 1 2 16,1 5-2-16,-8-6 0 0,-9-7 1 0,-13 3-1 16,-6 4 0-16,-9-3 0 0,-4-4 0 0,2 0 1 0,-16 7-2 15,-4-7 1-15,-1 0 0 0,-2 3 1 0,-4 1-1 16,-4-4 0-16,-5 0 0 0,-4 0 1 0,-3 0-2 15,1 0 1-15,-1-4 0 0,1 4 0 0,-4 4 1 16,-7-4 0-16,11 3-1 0,-11-3 2 0,10 13-2 16,-6-4 0-16,-1 6 0 0,1 3 1 0,3 10-1 15,2-3 1-15,-1 1-1 0,1 1 2 0,2 2-2 16,-4 5 0-16,3-8 1 0,3 1-1 0,-1 4 1 0,0 1 2 16,1-6-1-16,-1 10 1 0,6-3-2 0,-4 6 0 15,0-4 1-15,-2 5-1 0,1-1 2 0,-3 1 0 16,-1-8 1-16,-2 0-1 0,-3 3-1 0,-1-3 0 15,-3-6 0-15,-7 6 0 0,0-2 7 0,-3 0 2 16,-1-1-1-16,-5-2 0 0,-2 4-5 0,-3-2 1 0,-3-8 0 16,-5 0 0-16,-1 2 10 0,-5-2 0 0,0-5 0 15,-15-1 0-15,1 1-8 0,-4-9 0 0,-9 0 0 16,-13 4 0-16,-5-6 11 0,1 1 1 0,-13-3-1 16,-17 2 0-16,-11 2-10 0,-2 0 1 0,-12-7-1 15,-14 2 0-15,1 2 6 0,-1-4 0 0,-14-4 0 16,-7 8-1-16,-1-4-7 0,4-4 2 0,-10 2-3 15,-6-1 3-15,11-1 2 0,6 1 2 0,-10-4-2 16,-3 3 2-16,3 3-7 0,13 1 1 0,1 0-1 0,6 8 1 16,10-1 4-16,10 0-1 0,1-1 1 0,-8 11-1 15,24-4-4-15,14-6 0 0,0 0-1 0,-5 8 1 16,12-7 5-16,10-5 0 0,8 1-1 0,7 4 2 0,6-8-6 16,8 0 0-16,5-5-1 0,0 7 1 0,9-4 4 15,5-5 0-15,6 0 0 0,6 3 1 16,5-3-7-16,4 0 2 0,9-1 0 0,2 1 0 15,7 7 2-15,0-16 0 0,4 9 0 0,6-4 0 0,-1 6-3 16,0 1 0-16,3-3-1 0,6 2 1 0,-1 2 1 16,-2 1 0-16,-1 0 0 0,-4 2 1 0,-1 2-4 15,2 0 1-15,3-2 0 0,-4 3-1 0,1 2 2 0,-6 2 0 16,4-3-1-16</inkml:trace>
  <inkml:trace contextRef="#ctx1" brushRef="#br0" timeOffset="28347.33">24741 13315 0,'0'0'0,"349"-66"0,-1-9 0,47 10 16,-10-10-16,-168 65 31,-123 29-31</inkml:trace>
  <inkml:trace contextRef="#ctx0" brushRef="#br0" timeOffset="52992.03">27340 1760 1595 0,'0'0'0'16,"0"0"0"-16,6-18 0 0,4 11 64 0,-1-5 0 15,5-1 0-15,-2-4 0 0,1 4-46 0,-4 3 0 16,-2-8 0-16,-2-3 0 0,2 0 50 0,-3 9 1 16,-4-8-1-16,-8-1 1 0,5 2-51 0,-2 8 0 15,-4 3 0-15,-4-5 0 0,-1 6 21 0,0 7 0 16,4 0 0-16,-8 0 1 0,0 11-25 0,1 5 1 16,-3-4 0-16,3 11 0 0,-1 0-5 0,6 1 0 0,1-4 0 15,1 2 0-15,-1 1-4 0,4-3 1 16,5-3-1-16,6 3 1 0,-3-1-3 0,5-1 1 0,6-8-1 15,2-1 2-15,2 2-3 0,2-1 0 0,1-3 0 16,-3-3 1-16,-2-1-2 0,2-3 2 0,5 0-1 16,0-3 1-16,2-1-2 0,-2 1 1 0,1-10-1 15,-5 4 0-15,-3 2 4 0,-1 2 1 0,-1-5 0 16,0-4 0-16,-1 3-4 0,-4-3 2 0,-2 0-1 16,1 0 1-16,-3 1 4 0,-1 3 0 0,0 3 0 0,-2-4 0 0,0 4-4 15,0 7 1-15,0 0-1 0,0-5 1 0,0 5 8 16,0 0-1-16,0 0 1 0,0 11 1 0,0 1-7 15,0-2 0-15,0 3 0 0,1 17 0 0,3 3 5 16,-1 0 1-16,-1 6-1 0,0-4 2 16,0 6-7-16,0-4 0 0,1-2 0 0,2-3 0 0,1-4 4 15,-1 2 1-15,0-9-1 0,1 2 1 0,-1 0-6 16,2-4-1-16,-4-3 1 0,4 1 1 0,-3-4 1 0,1-3 2 16,-1-3-1-16,-1 0 0 0,-3-7-4 15,11 11 0-15,-11-11-1 0,9 0 2 0,-9 0 0 16,0 0 1-16,7 0-1 0,0-5 1 0,2-1-4 0,-1 3 1 15,1-8 0-15,2-5 0 0,5-5 1 0,0-5 0 16,0-6 0-16</inkml:trace>
  <inkml:trace contextRef="#ctx0" brushRef="#br0" timeOffset="53284.84">28044 1522 1784 0,'0'0'0'0,"0"0"0"0,0 0 0 0,-18 4 67 0,11 1 0 0,0 2 1 15,-1-4 0-15,-1 10-50 0,0-3 0 0,0 1 0 16,0-1 0-16,2 10 65 0,5-4 1 0,6-1 0 16,3 1 1-16,4 5-69 0,1-3 2 0,6-2 0 15,1 1 0-15,2 4 11 0,2 1 1 0,0-7-1 16,0 5 0-16,0-1-16 0,0-1 1 0,-2-1-1 16,-5-4 1-16,-4 11-5 0,-1-3 0 0,-1 2 0 0,-4 0 1 15,-3 0-4-15,-1-2 0 0,0-5 0 0,-2-4 1 16,-4 2-4-16,-3 2 1 0,-3-5 0 0,-3-2 0 15,-3 1-1-15,-3 1 0 0,-4-8 0 0,-5 4 1 0,-2-5 0 16,3 1 2-16,3-3-2 0,-1 0 2 0,-3-3-3 16,3 3 1-16,6-5-1 0,-3-2 1 15,3 0 2-15,1-2 1 0,1-2 0 0,-1-6-1 0,0-6-1 16,8 3-1-16,3-2 1 0</inkml:trace>
  <inkml:trace contextRef="#ctx0" brushRef="#br0" timeOffset="53450.48">28109 1462 1545 0,'0'0'0'0,"0"0"0"0,34-17 0 0,-8 11 45 0,4 1 0 15,2-5-1-15,-2-1 2 0,11 4-30 0,3 0 1 16,-4 0 0-16,-3 0 0 0,-5 2 50 0,-2 1 1 16,-2-1 0-16,-3 1 0 0,-2 6-50 0,0 2 0 0,2-1 0 15,-1 1 0-15,-6 8 12 0,-4-2 2 0,-2 1-2 16</inkml:trace>
  <inkml:trace contextRef="#ctx0" brushRef="#br0" timeOffset="53685.01">29176 1534 1431 0,'0'0'0'0,"0"0"0"0,0 0 0 15,0 0 26-15,4 30 0 0,-9-16 0 0,-1-1 0 0,3 4-14 16,-4 3 0-16,-7-1 1 0,-2 4 0 15,-5 3 24-15,0 4 1 0,-1-3-1 0,-1 2 2 0,1 7-25 16,2-5 2-16,2-3 0 0,3 2-1 0,-1 0 25 16,0-3-1-16,3-1 0 0,3-7 1 0,-1 2-24 15,1-5 0-15,3-3 0 0,0 1-1 0,3-4 17 16,-3 3 0-16,4-6 1 0,3-7-1 0,0 10-18 16,0-10 0-16,0 0 1 0,0 0 0 0,0 0 10 0,0 0 2 15,0 0 0-15</inkml:trace>
  <inkml:trace contextRef="#ctx0" brushRef="#br0" timeOffset="53880.86">28750 1578 1695 0,'0'0'0'15,"0"0"0"-15,17-14 0 0,-4 7 54 0,1 4 1 0,-5-3 0 16,5-1 0-16,0 4-38 0,-2 3 1 0,2-4-1 15,2 1 1-15,-2 3 49 0,-3 3 1 0,-1 1 1 16,1-1-1-16,-2 10-50 0,0-3 0 0,-1 1 0 16,7 12 0-16,-3 0 16 0,2 6 1 0,4 1-1 15</inkml:trace>
  <inkml:trace contextRef="#ctx0" brushRef="#br0" timeOffset="54083.53">29378 2155 1796 0,'0'0'0'0,"0"0"0"0,0 0 0 0,0 0 46 15,0 0 0-15,0 0 0 0,0 0 0 0,0 0-30 16,0 0 1-16,0 0 0 0,0 0-1 0,0 0 43 16,0 0 0-16,0 0 0 0,0 0 0 0,0 0-42 15,0 0 1-15,0 0 0 0,0 0 0 0,0 0 15 0,0 0 2 16,0 0 0-16</inkml:trace>
  <inkml:trace contextRef="#ctx0" brushRef="#br0" timeOffset="54994.21">27217 2571 1897 0,'0'0'0'0,"0"0"0"16,26 7 0-16,-6-2 43 0,1-2-1 0,4-3 1 15,15 7 1-15,8-3-28 0,8-1-1 0,9-6 1 16,11 3 1-16,9 0 48 0,7-7 1 0,8 0-1 16,17 2 1-16,8-6-48 0,0-1 0 0,14 1 0 15,8 2 0-15,-3-1 14 0,-2 1-1 0,4-2 0 0,-12 4 2 16,-5 0-20-16,-11 0 2 0,-3 0 0 0,-10 2-1 15,-15 5-5-15,-14 0 1 0,-7-3 0 0,-4 6 1 16,-12 2-6-16,-12-1 2 0,-8-4 0 0,-10 3-1 0,-5 1 0 16,-4-4 1-16,-3-4-2 0,-3 4 2 0,-8 0-2 15,7 0-1-15,-7 0 0 0,0 0 1 0,0 0-2 16,0 0 2-16,0 0-1 0,-10 7 1 0,-2-3-2 16,-3-4 1-16,1 0-1 0,0 0 0 0,4 0 1 15,3 0 0-15,7 0 1 0,-11 0-1 0,11 0-1 16,0 0 1-16,0 0-1 0,-11 0 1 0,11 0 2 0,0 0 1 15,0 0 0-15,-8-11 1 0,4 4-4 0,1-1 2 16,-1-3-2-16,-5-8 2 0,-1-4 1 0,1-4 0 16,2-1 1-16,-2-3 0 0,0-3-3 0,-1 2 0 15,2-4 1-15,-2-7-1 0,1 3 2 0,2-2 0 16,-2-8 0-16,-3-2 0 0,-2-5-2 0,1 3 1 16,3-1-2-16,-1-10 2 0,1-2-1 0,-1 7 2 15,-1-8 0-15,-4-1 0 0,-4 1-3 0,3 3 0 0,-1 1 1 16,-3-8 1-16,-4 3-2 0,1 6 2 0,-3 7-2 15,2 8 2-15,3 4-3 0,0 9 1 0,3 4-1 16,0 2 1-16,-6 7 0 0,4 4 0 0,0 0 1 16,-2 4-1-16,-4 7-2 0,-3 0 2 0,-5 4-1 15,1 6 1-15,-3 8-2 0,-7-1 1 0,2 4-1 16,-4 11 2-16,5-2-2 0,-4 9 0 0,-5 3 1 16,-6 2-1-16,-8 5-1 0,-5 2 0 0,-3-7 0 15,-7 0 0-15,-8 8 0 0,-1-8 0 0,-7-1 1 0,-4 1-1 16,-10 5-1-16,1-7 1 0,4-5 0 0,0-2 0 15,0 4-1-15,3-2 1 0,-1-9-1 0,2-5 1 16,8 3-1-16,9-5 1 0,2-2-1 0,10-8 2 0,6-1-2 16,5 1 1-16,7-8-1 0,7-6 1 0,6 1-1 15,6 2 0-15,2-5 0 0,2-8 1 0,0 6-1 16,2 0 0-16,0-2 0 0,0-1 1 0,3 3-1 16,6 0 0-16,-1 3 0 0,-1 0 0 0,3 4 0 15,6-1 0-15,0 4 0 0,1-3 0 0,4 7 0 16,7 0 0-16,-9 11 0 0,8 1 0 0,-1 2 0 15,0 0 0-15,0 4 0 0,2 3 0 0,0 16 0 0,0-2 0 16,0-2 0-16,0 4 0 0,4 5 0 0,1-1 0 16,2-2 0-16,-2 5 0 0,2 3 0 0,4 1 0 15,1-3 0-15,2 5 1 0,-3 1-1 0,0-13 0 16,8 5 0-16,0 1 1 0,4 5-1 0,-1-11 0 16,4 6 0-16,0-1 1 0,4-3-1 0,2-5 0 15,2-1 0-15,-3-6 2 0,-2-3-2 0,1-3 1 0,-2-8-1 16,2 6 1-16,-2-8-1 0,-1-1 1 0,-3-4-1 15,1 9 1-15,-9-9-1 0,-4-6 0 0,-1-1 0 16,-2 2 1-16,-9-2-1 0,8 2 0 0,-8-2 0 16</inkml:trace>
  <inkml:trace contextRef="#ctx0" brushRef="#br0" timeOffset="55569.78">26931 1564 1444 0,'0'0'0'0,"0"0"0"0,14-30 0 0,-7 22 56 0,-1-6 1 16,-3-2 0-16,-1-5 1 0,-2 1-42 15,-2 4 2-15,0-6-1 0,-3 0 1 0,-2-2 45 0,-2 4 0 16,-1-4 0-16,-1-8 0 0,-3 6-46 0,-6-2 1 16,-2-11 0-16,-3-5 0 0,0-2 5 0,0 0 0 15,-3-3 0-15,-5 2 0 0,-1-1-11 0,-1 1 0 16,-2 4 0-16,-2-2 1 0,-3 8-9 0,-1 3 2 0,1 1-2 15,1 10 2-15,4 0-3 0,6 4 2 0,-5 5-2 16,3 8 2-16,1 3-4 0,2 3 0 0,-2 3 0 16,-3 6 0-16,2 11-1 0,4-3 1 0,-1 3 0 15,0-1 0-15,0 11 0 0,2-4 1 0,2-1-1 16,-2 1 0-16,1 9-1 0,4-5 1 0,0 2 0 16,0 3 0-16,0 0 0 0,2 2 0 0,2-5 1 15,-2 1 0-15,5 1-1 0,0-4 0 0,-2-4 0 16,6-3 0-16,-2 0 3 0,5-6 0 0,2-4 1 0,3-1-1 15,4-1 0-15,0-4-1 0,0-7 0 0,0 7 1 16,0-7 3-16,7 7 1 0,-7-7 0 0,13-4 0 16,-3 1-2-16,3-4-1 0,-4 0 1 0,-2-4-1 0,-2 1 3 15,-2 1 1-15,-3-7 0 0,0 5 0 0,-3 3-3 16,-2-3 0-16,-2 4-1 0,-4-5 2 0,-3 5 1 16,-4 0 1-16,-3 0 0 0,-2-9 0 0,5 5-4 15,4 2 1-15,-3-5-1 0</inkml:trace>
  <inkml:trace contextRef="#ctx0" brushRef="#br0" timeOffset="55800">25469 859 1318 0,'0'0'0'0,"0"0"0"0,9-4 0 0,-1 4 45 0,-8 0 1 15,0 0 0-15,7 0 0 0,-7 0-30 0,8 4 1 16,-8-4-1-16,5 12 1 0,-2 8 19 0,1 1 1 16,-1 0-1-16,1 12 1 0,-1 2-22 0,-1 4 0 15,0-2 0-15,3-2 1 0,8 2-3 0,1-7 2 16,3-4-1-16,-3 3 1 0,2-5-7 0,-2-1 1 15,2-7 0-15,4 7 0 0,-1-2-7 0,-1-5 0 0,1-6 0 16,2 3 2-16,2-1-2 0,-5-5 0 0,3-4 1 16,0-3-1-16,2 0-2 0,-2-3 0 0,8-1 0 15,-3-3 1-15,-7-1-1 0,-3 4 0 0,2-6 0 16,0 1 1-16,-3 0-1 0,-2 2 1 0,-3 0 0 16,-1 0 0-16,0 3-1 0,-2 1 2 0,-7 3-1 15</inkml:trace>
  <inkml:trace contextRef="#ctx0" brushRef="#br0" timeOffset="73766.34">20299 1932 1695 0,'0'0'0'0,"0"0"0"16,0 0 0-16,0 0 52 0,0 0-1 0,0 0 1 15,-2-18 1-15,-3 4-36 0,-1-2-1 0,1 1 1 0,-5-12 1 16,1-1 44-16,5 3 0 0,1 3-1 0,3-3 1 16,3 6-45-16,4-1 1 0,0 1 0 0,6-9 0 15,1 3 12-15,3 8 1 0,8-6 1 0,2-14-1 16,3 9-17-16,3-2 0 0,4-4 0 0,9-4 0 0,2 6-5 16,-1 0 0-16,3 6 0 0,-3-11 0 15,3 12-3-15,-1 1 1 0,6-3-2 0,6-11 2 16,1 8-1-16,0 0 0 0,1 0 1 0,-4-7 0 0,2-2-3 15,3 6 1-15,8-4-1 0,-3 5 1 0,3 0-2 16,-1 4 1-16,1 2-1 0,8-2 1 0,-1 3-1 16,-3 9 0-16,7-8 0 0,8 1 1 0,-4 0-1 0,-1 7 2 15,11-5-2-15,6 2 1 0,-5-1-1 0,-4 4 0 16,13-1 0-16,5 5 1 0,-12-6-1 0,-1 2 1 16,10 6-1-16,6 10 0 0,-7-4 0 0,-4 1 0 15,8-1-1-15,1 8 1 0,-7 6 2 0,-11 1-1 16,8-3 1-16,4 0-1 0,-8 6 0 0,-5-4-1 15,3-1 1-15,1 1-1 0,1 3 3 0,-7-3-1 16,3 3 1-16,6 1-1 0,-3 2-1 0,-8-2 0 0,4-2 1 16,6 6-1-16,-8 3 2 0,-4-4 1 0,6 1-1 15,-1 5 1-15,-6 5-3 0,-8-7 1 0,8 2-1 16,-13 16 2-16,-4-4 0 0,-8 2 0 0,-6 1 0 16,-8-2 1-16,-4 9-3 0,-5-8 1 0,-2-2-1 15,-5 2 1-15,-4 6 0 0,-3-6 2 0,-2 1-1 16,-8 6 0-16,1 9-1 0,-3-4-1 0,-6-3 1 15,-7 0-1-15,-2 5 2 0,-2-4 0 0,-3-6-1 16,-8 8 1-16,-5 0-3 0,-6 6 2 0,-3-4-1 0,-6-2 1 16,-4 9-1-16,-1-16 2 0,-13 1-1 0,-12 1 1 15,-8 1-3-15,1-8 2 0,-14 5-2 0,-11 8 2 16,3-3 1-16,-3-6 2 0,-18-3-1 0,-12-2 1 16,9-3-4-16,2-7 2 0,-18-3-2 0,-6 14 2 0,3-14 1 15,8-7 1-15,-5 3-1 0,-16 11 1 0,9-12-3 16,10-10 0-16,-15 7 1 0,1 13 0 0,11-11 0 15,2-6 1-15,-13-8 0 0,4 4 0 0,11-7-3 16,4-10 1-16,-11-8-1 0,-8 11 2 0,16-10-1 16,4-4 2-16,-9-2-1 0,-7 16 0 0,4-16-1 15,11-4-1-15,-2 8 1 0,-10 8-1 0,7-10 1 16,13 0 0-16,-7-2 0 0,-6 1 1 0,12 0-3 0,14 0 0 16,0-10 1-16,-5 0 0 0,11-7-1 0,22 3 2 15,1-7-1-15,11 10 1 0,12-1-3 0,12 3 2 16,1-8-1-16,10-1 0 0,7 3 1 0,9-6-1 15,5-8 0-15,9-7 1 0,3 2-2 0,6 9 1 16,5 3 0-16,6-13 0 0,3 13-1 0,3-1 0 16,2-3 1-16,2-10 0 0,2 7-2 0,0 4 1 0,7-4 1 15</inkml:trace>
  <inkml:trace contextRef="#ctx0" brushRef="#br0" timeOffset="76433.19">20586 4564 12 0,'0'0'0'0,"0"0"0"16,0 0 0-16,-17-13 75 0,10 10 1 0,7 3 1 15,-9-11-1-15,9 11-58 0,0 0 0 0,-2-7 0 16,2 7 0-16,0 0 76 0,-5-7 0 0,5 7 1 16,0 0 0-16,0 0-78 0,0 0 0 0,0 0-1 15,0 0 2-15,7 4 94 0,-2 6 0 0,-1 1-1 16,-3 5 1-16,1 12-96 0,0 0-1 0,0-9 1 0,-1 4 1 16,1 0 66-16,-2-5 1 0,0-2-1 0,-2-4 1 15,2 2-67-15,0 2 1 0,0-6 0 0,2 1 0 16,2-4 27-16,3 0 0 0,0-2 0 0,0 0 0 15,-7-5-30-15,11 4 2 0,-11-4 0 0,8 4 0 16,-8-4 14-16,13 3 1 0,-4 1-1 0,-2-4 2 0,0 0-20 16,3 0 2-16,-3-4-1 0,0 4 1 0,4-3 15 15,-1 3 2-15,-1-4-2 0,2 0 1 0,-1 4-17 16,-1 0 0-16,4 0 0 0,-3 4 0 0,8 0 20 16,-4 3 0-16,-2 0-1 0,2 5 2 0,1 2-20 15,-1-5-1-15,-4 0 1 0,-6 6 0 0,-1-2 13 0,-1-3 0 16,-4 6 0-16,-1 0 0 0,-1 2-16 15,1-8 2-15,-8 2-1 0,1 2 1 0,-6 4 9 0,2-4 2 16,-2 0 0-16,0-3-1 0,-5-2-13 0,1-2 2 16,1 0-1-16,-1-4 0 0,-1 1 5 0,-2-1 1 15,4-3-1-15,3 0 1 0,-2 0-9 0,1-3 1 0,-4-3 0 16,1 1 0-16,3-2 3 0,-1 2-1 0,0-6 0 16,4 1 2-16,5-1-6 0,1-3 0 0,-1 0-1 15</inkml:trace>
  <inkml:trace contextRef="#ctx0" brushRef="#br0" timeOffset="76666.35">20548 4509 1997 0,'0'0'0'0,"0"0"0"0,0 0 0 15,35-5 63-15,-14 1 1 0,4-4 0 0,8 4 0 16,4 1-46-16,0-8 0 0,4 2 0 0,3 6 0 0,2-1 47 16,-2-3 1-16,-4-2-1 0,-1 9 1 0,0-1-48 15,-7-1 0-15,1-2 0 0,-6 8 0 0,-2-2 12 16,-4-2 2-16,-4 0-1 0,-3 5 1 0,1 0-19 16,-3-5 2-16,-3 4-2 0</inkml:trace>
  <inkml:trace contextRef="#ctx0" brushRef="#br0" timeOffset="77283.06">21264 4560 1407 0,'0'0'0'16,"0"0"0"-16,0 0 0 0,-4 13 51 0,8-3 2 15,-4-1-1-15,0 1 0 0,0 5-35 0,0-1 0 16,0-2 0-16,0 0 1 0,0 8 48 0,3-3 1 16,1-3 0-16,-4 2 0 0,3-4-49 0,-3 4 0 0,4-5 0 15,-4-1 0-15,5-3 21 0,2 0 0 0,0-1 1 16,0-1 0-16,4 0-24 0,-1-3-1 0,1-2 1 15,3 0 0-15,0 0 1 0,0-2 1 0,-3-1 0 16,1-3 0-16,1 1-8 0,-1 0 0 0,2-2 0 16,-7-4 0-16,0 1-1 0,-3-3 1 0,-3 1-1 15,1-2 1-15,0-2-4 0,0-1 0 0,0 3 1 16,-2-6 0-16,1 10 4 0,3 3 2 0,1 0-1 16,2 3 0-16,2 4-5 0,0 0 1 0,-2 0 0 15,7 7-1-15,4 4 7 0,1-1-1 0,0 4 1 0,4 6 0 16,-3 1-6-16,-1-5 1 0,-1-1-1 0,-2 1 1 15,1-2 3-15,1 0 1 0,-2-7-1 0,0 4 2 0,0-1-6 16,-2-2-1-16,0-5 1 0,-2 1 0 0,4-1 10 16,-2-3 0-16,-2-3 0 0,3 3 0 0,2-4-8 15,-4-3 0-15,-3 0 0 0,-3-4 0 0,-1 1 9 16,-3-1 0-16,-1-3 1 0,1-5-1 0,3 1-9 16,-1-3 1-16,-2-3-1 0,1-5 1 0,-4 7 6 15,3-7 0-15,1-6 0 0,0 12 0 0,-1-5-8 16,1 4 1-16,-1 8-1 0,1 5 1 0,-3-1 2 0,3 3 2 15,1 2-2-15,2 5 1 0,0 2-5 0,0 2 0 16,0 2 0-16,6 13 0 0,1 2 3 0,-4-1 1 16,-2 5 1-16,4 3-1 0,-2 4-5 0,-1 2 1 15,0-7-1-15,3-3 1 0,1 7 0 0,-3-8 0 16,1-7 0-16,7 0 0 0,-1 0-4 0,3-2 2 16,-3-8-1-16,8 3 1 0,-2-4 0 0,2-3 0 15,-1-3 1-15,-4-1 0 0,-1 1-3 0,1-6 1 0,1-2-1 16,-5-1 2-16,-2 0 0 0,-2-6-1 0,0-3 1 15,-1-4 1-15,-4 3-4 0,-3-7 1 0,-4 1 1 16,3 5-1-16,-3 2 1 0,-3-2-1 0,-5-3 1 16,-2 14 0-16,-4-4-1 0,-4 4-1 0,-3 3 1 15,-5 2 0-15,-6 3 1 0,2 4-1 0,-5 0 0 16,1 7 2-16,-1 0-3 0,-1-1 1 0,10 2-1 16</inkml:trace>
  <inkml:trace contextRef="#ctx0" brushRef="#br0" timeOffset="77784.98">20943 5479 2048 0,'0'0'0'0,"0"0"0"0,0 0 0 0,-11 26 62 0,11-9 1 16,-3 1 0-16,-1 7 1 0,4-2-46 0,-4 1 0 16,1-3 0-16,-1 2 0 0,4 2 57 0,0-8 1 15,0-1 1-15,4 4-1 0,-1-3-58 0,5-1 0 16,2-2 0-16,1 0 0 0,1-2 23 0,-1-1 2 0,-1-6-2 15,1 2 2-15,-4 0-27 0,0-3-1 0,3-4 1 16,1 5 1-16,0-5-3 0,3-5-1 0,-2-2 0 16,6 3 1-16,-1 1-6 0,3-6 0 0,1-2-1 15,-2 8 2-15,1-1-2 0,-3-1 1 0,1 0 0 16,-4 5 0-16,4 2-4 0,1-1 2 0,-5 3-1 16,-5 6 1-16,0 3 0 0,0-3 0 0,-2 6 0 15,-5 0 1-15,-1 5-3 0,-1-3 1 0,-1-2-1 16,-6 6 1-16,-1 1 3 0,0-5 1 0,-3-2 0 0,-1-2 0 15,-6 3-4-15,2-3 1 0,-3-3-1 0,-1 0 2 16,-1-4 1-16,-3-2 0 0,-3-2 0 0,-1 1 1 16,3-1-4-16,0-3 1 0,-5-1-1 0,-1-1 1 15,4-2 1-15,3-1 1 0,-3-2-1 0,1-3 1 16,3-1-3-16,5-7 0 0,-1-4 1 0</inkml:trace>
  <inkml:trace contextRef="#ctx0" brushRef="#br0" timeOffset="77935.55">20953 5457 1884 0,'0'0'0'16,"20"-8"0"-16,-6 8 0 0,3-4 79 0,5-1 1 15,2-2 0-15,4 7-1 0,2-2-61 0,-3-2 0 16,5 1 0-16,-1 6 0 0,3-3 61 0,-2-3-1 16,-2-2 1-16,1 13 1 0,5-4-63 0,-12-2 1 15,-2 1 0-15</inkml:trace>
  <inkml:trace contextRef="#ctx0" brushRef="#br0" timeOffset="78534.36">21622 5619 1658 0,'0'0'0'0,"0"0"0"16,0 0 0-16,-13 21 32 0,6-15-1 0,4-1 0 16,-1 9 1-16,1 2-19 0,3-6 2 0,0 1-2 15,0 1 2-15,0 2 32 0,7-5 0 0,0-2 0 16,3 9 0-16,3-5-31 0,-1-8 1 0,1 1 0 15,-1 3 0-15,4-4 11 0,-2-3 1 0,-2-2-1 0,2 4 1 16,0-2-15-16,-1-3-1 0,-1-1 0 0,-5 1 1 16,4-1 3-16,-11 4 0 0,7-14-1 0,-7 14 2 15,3-12-9-15,1 5 1 0,-2 0 1 0,-1-2-1 0,1-4 5 16,0-1 1-16,0 0 0 0,1-1 1 0,2-3-8 16,3 4 0-16,-1 0 0 0,1 3 1 0,7 4 9 15,-1 0 0-15,2 4 0 0,-2 3 1 0,0 7-10 16,2-4 1-16,7 4 0 0,-8 4 0 0,1-1 10 15,-3-3 2-15,-3 2-2 0,8 7 1 0,-11 0-10 16,3-6-1-16,-1-3 0 0,4 7 1 0,-5-5 7 0,0-2 2 16,2-1-2-16,2 1 1 0,1 3-10 0,-3-6 1 15,1-4-1-15,0 9 2 0,3-6 5 0,2-3 3 16,1-3-3-16,4 3 3 0,1-4-10 0,-5-1 0 16,-3-2 0-16,2 3 1 0,-5-3 6 0,-1 0 1 15,-3-5 0-15,2 3 0 0,-2-2-8 0,-3 1 0 16,-2-1 0-16,3-1 0 0,-2 3 6 0,-1 2 0 15,0 0-1-15,-2 7 2 0,0-9-8 0,0 9 0 0,0 0 0 16,7-3 1-16,4 6 1 0,-4-3 2 0,-7 0-1 16,14 7 0-16,0 2-5 0,7-2 1 0,2-2 0 15,2 6 0-15,-8-2 1 0,3-6 0 0,1-3 0 16,0 7 1-16,-5-3-5 0,1-4 2 0,3-4-1 16,-1 4 0-16,-1 0 1 0,-2-3 1 0,1-4 0 15,-2 3 0-15,-1-4-4 0,0-3 2 0,-4 0-1 16,-3-3 1-16,2 0 3 0,-3 0 0 0,-5-9 0 15,-1 6 1-15,-1-4-4 0,-3-4 0 0,-1-3 0 0,-4 12 1 16,-5-5 1-16,-6 2 0 0,3-1-1 0,-3 13 1 16,1 0-3-16,-2 2 0 0,0-2 1 0,-4 10 0 15,-5-3 0-15,0 4 1 0,0-2 0 0,3 15 1 16,-4-1-4-16,1 0 1 0,2 5-1 0</inkml:trace>
  <inkml:trace contextRef="#ctx0" brushRef="#br0" timeOffset="79066.07">21230 6801 2060 0,'0'0'0'0,"0"0"0"15,9 32 0-15,-5-6 78 0,-1 1 2 0,1-3 0 16,-1-2-1-16,1 4-61 0,-1-5 0 0,4-5 0 15,-3 2 0-15,-1-1 69 0,1-3 0 0,-1-7 0 16,1 7 0-16,3-5-70 0,-2-4 1 0,-5-5 0 0,11 6 0 16,-4-3 17-16,0-3 1 0,-7 0-2 0,10 0 2 15,1 0-21-15,-4-2-1 0,4 1 1 0,-4-1 1 16,0-2-5-16,3 1 0 0,1-2 0 0,5-1 1 0,1-1-6 16,-2 4 2-16,-5-1-1 0,-1 4 1 0,2 0-3 15,3 0 1-15,3 0 0 0,-6 4-1 0,-4 6-1 16,-4-3 0-16,5 0 1 0,-5 4-1 0,1 3 3 15,-3 2 1-15,1-6-2 0,-4 4 2 0,-1 1-3 16,-2-5 0-16,-3-3 0 0,-2 9 0 0,-1-2 2 16,1-5 1-16,4 0 0 0,-2 1 0 0,-3-1-4 15,-1-4 2-15,-2 2-1 0,-8 0 1 0,0-3 1 0,-1-1-1 16,0-3 1-16,-6 0 0 0,5 0-3 0,1-3 1 16,-2-4-1-16,-5 3 2 0,2 1-1 0,7-6 0 15,0-3 1-15</inkml:trace>
  <inkml:trace contextRef="#ctx0" brushRef="#br0" timeOffset="79235.07">21370 6671 2224 0,'0'0'0'0,"28"-7"0"15,-4 5 0-15,5-1 66 0,2-2 0 0,10-6 0 16,-4 4 1-16,-2 0-50 0,-5 0 1 0,2 0 0 15,3 0 0-15,-3 3 42 0,-2 1-1 0,-2-2 1 16,2 10-1-16,-2-5-42 0,-6 3 1 0,-6 1 0 0</inkml:trace>
  <inkml:trace contextRef="#ctx0" brushRef="#br0" timeOffset="79834.03">21994 6780 1733 0,'0'0'0'0,"-7"6"0"0,-4 8 0 0,1 3 53 16,-1-4 1-16,4 1 0 0,0 1 0 0,3 1-38 15,1 2 2-15,-6-1-1 0,0-1 1 0,1 2 47 16,0-4 1-16,5 0 1 0,3 0-1 0,2-2-48 16,1-1 0-16,3-4 0 0,1 4 0 0,-4-1 15 15,2-3 1-15,6-3 0 0,3-1 1 0,-2 1-21 0,3-4 1 16,-5 0-1-16,1-4 1 0,-4 1-2 0,-7 3 1 16,14-11-1-16,-4 4 1 0,-3-3-6 0,1 3 1 15,-1-4-2-15,0 2 2 0,-4-5-1 0,1-3 1 16,1-3 0-16,2-3 0 0,-2 7-3 0,-1-1-1 15,-1 1 1-15,3 2 1 0,1 2 6 0,-4 5 2 16,4 0-2-16,4 5 2 0,-2 4-7 0,1 1 1 16,3 1 0-16,6 3 0 0,2 8 7 0,0 0 1 0,1-3 0 15,1 2 0-15,1 2-8 0,-4-4 1 0,-1 0-1 16,0-1 1-16,3 0 4 0,-5-4 0 0,6 0 1 16,-3 0-1-16,-1-4-6 0,-1 1 1 0,-1-4 0 15,-1 3 0-15,-4-3 7 0,1 0 0 0,1-3-1 16,-4-1 2-16,-1 1-8 0,0-1 0 0,0 1 0 15,0-8 1-15,0 0 3 0,-2 1-1 0,-2-4 0 16,-2 0 1-16,-1-2-7 0,2-2 2 0,-4-5 0 16,3 4 0-16,1 0 2 0,-1 1 0 0,-3 1 0 0,4 8 1 15,-4-4-4-15,3 6 0 0,-3 7 0 0,4-7-1 16,-4 7 3-16,7-3 0 0,-7 3 0 0,12 7 1 0,6 3-4 16,0 3 1-16,-1-1-2 0,8 4 2 15,1 3-1-15,-1-6 0 0,-7 1 1 0,-2-4 0 16,1 1-3-16,1-1 1 0,0-3-1 0,-1-3 2 0,-4 3 0 15,2-4-1-15,3-3 1 0,-4 0 0 0,-2-3-2 16,-1-1 0-16,0 1 1 0,-1-4-1 0,-1-2 1 16,-2 0-1-16,0-3 1 0,-2 0 0 0,-1-2-1 15,-2-2-1-15,0-2 0 0,-2 2 2 0,-2-3-1 0,-2 1 2 16,1-1 0-16,-3 3-1 0,-6 2-1 0,-2-5 0 16,2 6 0-16,-6 8 0 0,-3 0 0 0,1 0 2 15,1-1 0-15,0 6-1 0,-8 2-1 0,4 2 0 16,0-1 0-16,2 6 0 0,3 0-1 0,3-2 2 15,-1 5-2-15</inkml:trace>
  <inkml:trace contextRef="#ctx0" brushRef="#br0" timeOffset="80434.83">21400 8091 2386 0,'0'0'0'0,"0"0"0"0,-8 32 0 0,8-17 51 16,0 3 1-16,0 0-1 0,0-6 1 0,2 4-35 16,5-6-1-16,6 1 1 0,2-2 1 0,0 1 42 15,-1-6-1-15,12-1 1 0,-1-3-1 0,-4 0-42 16,0 0 1-16,6-3 0 0,1-1 0 0,-3 4 3 0,-2 0 0 16,1-3 1-16,-3 1-1 0,1 4-10 0,2 1 1 15,-1 4-1-15,-5 0 0 0,-2 6-7 0,-2-3 2 16,-2 2-1-16,-1 1 0 0,-2 4-1 0,-6-3 0 15,1-1-1-15,-4 8 2 0,0-4 1 0,-4 1-1 16,-3-4 1-16,-4 2 0 0,1 0-1 0,-3-4-1 16,-2-1 1-16,-1 3-1 0,-7-4 4 0,2-3 0 0,-1-1 0 15,-2 2 1-15,-8-1-3 0,2-7-1 0,2 0 1 16,-2 0-1-16,5-3 4 0,4-4 1 0,3-2-1 16,-3 0 2-16,4-1-6 0,1-4 2 0,2-4 0 15,-1-1-1-15,1 1 3 0,4-3 1 0,1-5-1 16,2-3 2-16,5 1-6 0,4 0 2 0,1-2-2 15,-1 0 2-15,2 6-2 0,3-3 0 0,0 6 0 16,3 4 0-16,8-1-1 0,-4-1 0 0,2 1 0 16,2 4 0-16,6 3-12 0,1-3 0 0,7-1 1 15,5 2-1-15,-4 3 2 0,3 1 0 0,4-5 1 0,8 3 0 16,-4 1-35-16,-5-1 0 0,1 1-1 0,3-1 2 16,-6 4 23-16,-6 5 0 0,6-5 1 0,-1 0-1 15,-3 7-29-15,-1-3 1 0,-4-1 0 0</inkml:trace>
  <inkml:trace contextRef="#ctx0" brushRef="#br0" timeOffset="81031.67">22297 8024 1632 0,'0'0'0'0,"0"0"0"0,-14 23 0 0,0-5 23 16,2-4 0-16,1 0 0 0,6 7 0 0,-2 3-11 16,2-2 0-16,3-3-1 0,0-2 1 0,-2 1 40 0,1-2 0 15,3 0-1-15,0-4 2 0,2 2-36 0,5-5 0 16,3 1 0-16,3-2 1 0,-1-3 22 0,2-5 0 15,-3 0 1-15,5 0-1 0,-1-2-24 0,0 0 0 16,-1-1-1-16,-2-3 1 0,-1 1 6 0,-1-4 1 16,-1 1-1-16,3-3 1 0,1 2-12 0,-3-3 1 15,1-4 0-15,-1 0 0 0,1 0 14 0,-2 1 1 16,5-8-2-16,-2 9 2 0,-3 0-14 0,-2-2-1 0,0 5 0 16,4 4 2-16,-1 2 12 0,1 1 1 0,0 1 0 15,-3 3-1-15,1 0-13 0,0 2 0 0,-2-1 0 16,4 5 0-16,3-1 12 0,0 4 1 0,0-6-2 15,0 8 2-15,0 1-14 0,0-1 1 0,2-3-1 16,-5 3 2-16,-2-2 6 0,-1 0 1 0,0-4 0 16,2-2 1-16,1 4-11 0,-2-3 0 0,1-4 0 0,1 3 1 15,-1-3 7-15,-3 0 0 0,2 0 0 0,-2-3 0 16,-7 3-9-16,11-7 1 0,-11 7-1 0,5-12 2 16,-3 1 2-16,0-1 1 0,-1-2-1 0,1 0 2 15,0-2-7-15,-2-2 0 0,0 1 0 0,0 6 0 16,0-3 2-16,2 3 2 0,3-4-2 0,2 6 1 15,4 2-5-15,10 5 1 0,14-2 0 0,-1 4-1 16,-6 0 2-16,0 0 1 0,2 0 1 0,-7 4-1 0,0-1-5 16,0 1 2-16,1-2 0 0,-4 5-1 0,-2-2 2 15,-3-1 0-15,1 1 0 0,0 2 0 0,2 0-4 16,-4-4 2-16,-4-3 0 0,-1 7-1 0,0-3 1 16,-2-4-1-16,11-4 1 0,-11 8 0 0,2-4-3 15,-1-4 2-15,3 4-1 0,5-3 0 0,2-8 1 0,-4 1-1 16,3-4 1-16,1 3-1 0,-6 2 0 0,-1-1-1 15,-1-4 1-15,-6-4 0 0,-4 1 1 0,-7 1 0 16,-4 2 1-16,-6 0-1 0,-6 3-1 0,-2-1 0 16,-3 3 0-16,1 4 0 0,-1 5 1 0,0 1-1 15,-2 5 1-15,-2-1-1 0,-7 4-1 0,2 0 1 0,-7 1-1 16</inkml:trace>
  <inkml:trace contextRef="#ctx0" brushRef="#br0" timeOffset="81547.92">21812 9124 2060 0,'0'0'0'0,"0"0"0"15,-3 28 0-15,3-7 75 0,0 2 1 0,0 1 1 16,0 8-1-16,0-7-58 0,0 1 0 0,1-1 0 16,3 3 0-16,1 2 61 0,1-2 1 0,-1-5 0 15,0 5-1-15,0-4-61 0,3-1 0 0,-1-3 0 16,-4 3 0-16,4-8 14 0,-3-1 0 0,-1 1 1 0,1-7-1 16,1-1-18-16,2-3 0 0,0-1 1 0</inkml:trace>
  <inkml:trace contextRef="#ctx0" brushRef="#br0" timeOffset="82217.52">22236 9287 1784 0,'0'0'0'0,"0"0"0"0,0 0 0 0,0 0 58 16,0 27 2-16,3-20-2 0,2 7 1 0,2 0-42 16,1-5 1-16,-1 1 0 0,3 11 0 0,1-7 49 15,-4 0 2-15,2-5-1 0,3 3 1 0,0-1-51 16,1-4 0-16,3-3 0 0,-6 1 0 0,1-2 19 0,1-3 0 15,6 0 0-15,-1-3 1 0,-3-2-24 0,1-4 2 16,-5 0 0-16,1 4 0 0,-1-4-3 0,-1-2 2 16,-4-3-1-16,-3 4 1 0,-7-3-7 0,1-1 1 15,10 0 0-15,-22 4 0 0,-2-1 7 0,-3-3 1 16,2-2 0-16,1 4 1 0,4 1-9 0,3 1 1 16,1 1 0-16,-1-5 0 0,4 2 9 0,3-1 2 0,3-1-2 15,6 0 1-15,2 2-10 0,0 1 1 0,7-3-1 16,9 4 2-16,5 1 6 0,4 2 1 0,5-5-1 15,2 8 1-15,-2 4-9 0,-2 0 0 0,-5 4 0 16,-1-1 1-16,-1 9 6 0,-4-5 0 0,3 2 0 16,-2 4-1-16,-4 2-7 0,-5 1 2 0,-1-4-2 15,0 8 1-15,0-3 2 0,7-2 0 0,9-3 1 16,-18 5 0-16,-6 1-5 0,5-7 0 0,15-1 0 16,-24 4 0-16,1-1 2 0,-1-6 0 0,2 0 0 15,4 1 1-15,0 1-4 0,-2-5 0 0,0-4-1 16,4 3 2-16,3-3 0 0,0-3 0 0,-3-3 0 0,-1 1 1 15,1-2-4-15,-1-3 1 0,1 1 0 0,5-5-1 16,-2 0 2-16,-3-6 0 0,3-3-1 0,3 4 1 0,3-4-2 16,1 2-1-16,-4-2 1 0,-1 7 0 0,4-3 0 15,6 5 0-15,2 3 1 0,1 3-1 0,-3 4-1 16,-1 4 0-16,10 4 0 0,-8 1 0 0,-8 4 0 16,-1-1 0-16,3 1 1 0,-4 2-1 0,-3 3-1 15,-3-5 1-15,-2 1-1 0,1 3 0 0,-2-3 1 16,-3-1-1-16,0 1 1 0,2-3-1 0,0 1-1 15,-7-8 2-15,11 7-2 0,-4-4 1 0,0-3-1 0,0 2 2 16,0-2-1-16,0-2 1 0,0-1-2 0,0-4 0 16,0-1 0-16,2 1 2 0,2-5-2 0,-4 2 1 15,-4-5-1-15,-3 0 2 0,4-1-2 0,-4-4 0 16,-4-4 1-16,-3 1-1 0,-3 2 1 0,-1 0 2 16,-1 3-1-16,-6 2 1 0,-3 4-2 0,1 1 0 0,8 1 1 15,-11 6-1-15,-9 3-1 0,6 1 2 0,12 1-1 16,-14 8 0-16,-1-2 0 0,-1 0-1 0,2 11 0 15</inkml:trace>
  <inkml:trace contextRef="#ctx0" brushRef="#br0" timeOffset="83533.48">23359 4270 1608 0,'0'0'0'0,"0"0"0"0,20-4 0 16,-10 8 133-16,-5-4 1 0,-5 0-1 0,13 7 1 15,-3 0-121-15,1 0 1 0,0 2-1 0,11 7 1 0,1 7 75 16,-1-2 2-16,-1 2 0 0,7 12 0 0,-7 2-74 16,-1-4 1-16,1 16-1 0,3 9 1 15,-8-1 31-15,2 1 2 0,5-7-1 0,3 12 1 0,-5 0-35 16,1-1 1-16,-1 7 0 0,2 1 1 0,0-8-11 15,3-8-1-15,1-3 1 0,1 12 0 0,0 1-3 16,-2-13 1-16,6 0-1 0,4 5 2 0,-3-10-6 0,-3-6 1 16,5-12 0-16,-6 13 0 0,-5-16-1 0,-4-8 1 15,-3-3 1-15,-6 9-1 0,-6-9 0 0,0-7 1 16,-5-7 0-16,-5 16 1 0,0-9-2 0,-6-5 1 16,-3-2-1-16,-11 7 1 0,-5-4 2 0,2-3-1 15,0 4 0-15,-2 15 2 0,-2-5-3 0,6 2 2 16,1 3-2-16,4 11 1 0,0 0 3 0,7 0 0 15,3 2 0-15,2 10 1 0,8-1-3 0,2-5 1 0,5 7-1 16,4 9 1-16,1 8 2 0,-1-3 0 0,4-5 1 16,1 12 0-16,-5-10-3 0,1-8 0 0,1 1 1 15,0 10-1-15,1 10 1 0,4-8 0 0,1 5-1 16,7 3 2-16,1-4-4 0,6 0 2 0,9 6-1 16,-3 14 1-16,3 1 0 0,1-8 2 0,-1 1 0 15,1 11 0-15,-5 5-3 0,2-1 1 0,-2 1-1 16,2 7 2-16,-4 1-1 0,-5-5 2 0,-2 8-1 15,-10 3 0-15,-6-6-1 0,-5-12-1 0,-3 19 1 0,-8 1-1 16,-3-18 2-16,-5-5 0 0,-13 4-1 0,-1 2 1 16,-2-17-3-16,-1-11 2 0,-4-6-1 0,1 10 1 15,-3-6 1-15,1-16 2 0,-5 8-1 0,-3-1 1 16,2-9-4-16,1-5 2 0,-5-4-1 0</inkml:trace>
  <inkml:trace contextRef="#ctx0" brushRef="#br0" timeOffset="84886.45">24506 5932 99 0,'0'0'0'16,"0"0"0"-16,0 0 0 0,0 0 310 0,14 20 1 16,-14-20-1-16,0 0 1 0,0 0-311 0,0 7 0 0,0-7 0 15</inkml:trace>
  <inkml:trace contextRef="#ctx0" brushRef="#br0" timeOffset="85021.3">24539 5925 703 0,'0'0'0'0,"0"-5"0"16,0 5 0-16,7-3 103 0,-7 3 2 0,0 0-2 0,11-7 1 16,-11 7-88-16,10-4 1 0,-10 4 0 15</inkml:trace>
  <inkml:trace contextRef="#ctx0" brushRef="#br0" timeOffset="85649.57">23112 4405 1306 0,'0'0'0'0,"0"0"0"0,0 0 0 16,25-3 9-16,-25 3 0 0,11-11 0 0,-1 8 1 0,4 1-5 15,4-5 2-15,5-4-1 0,16 6 0 0,8 2 25 16,1-4 0-16,5-4-1 0,8 4 2 0,-1 4-19 15,0-6 2-15,11-2-2 0,8 4 2 0,-3 4 9 16,-7-1-1-16,0-3 1 0,7 0 0 0,5 3-12 16,-9-3 0-16,0-3 0 0,4 3 1 0,-7 3 6 15,-9 1 0-15,2-9 0 0,7 8 1 0,-4-1-10 16,-9 1 1-16,-1-1-1 0,0 1 2 0,-13 1 3 16,-5-1 2-16,-3 1-1 0,3-1 1 0,-7 4-8 0,-8-3 1 15,-4-1-1-15,0 4 1 0,-4 0 15 0,-4 0-1 16,-10 0 1-16,11-7 1 0,-4 7-14 0,-7 0 1 15,0 0-1-15,0 0 0 0,0 0 13 0,4-7 0 16,-4 7-1-16,0 0 1 0,0 0-13 0,8-3 1 16,-8 3-1-16,9-4 0 0,2 1 9 0,-1-6 0 0,3 2-1 15,4 5 1-15,6-3-9 0,4 0-1 0,-1-3 0 16</inkml:trace>
  <inkml:trace contextRef="#ctx0" brushRef="#br0" timeOffset="86039.79">25573 4222 1332 0,'0'0'0'0,"0"0"0"0,-21-31 0 16,3 13 40-16,0-8 1 0,3 1 1 0,0 4 0 15,3 0-27-15,-2-4 1 0,0 6 0 0,9 5 0 0,-2-5 34 16,-2-4 0-16,2 3 0 0,7 4 0 0,-4 4-33 16,4 0 0-16,0-7 0 0,7 8 1 0,-2 4-10 15,1 2 1-15,1-8-1 0,3 6 1 0,3 4-3 16,-1-1 0-16,0 1-1 0,10 3 2 0,6 3-6 0,-2 1 0 16,2-1 0-16,-1 6 1 0,6 5-2 15,1-2 1-15,0-1 0 0,4 15 0 0,-1-3-1 0,-1-7 0 16,-1-2 0-16,5 18 0 0,6-4 0 0,-2-9 0 15,-7 1 0-15,-1 6 0 0,4-1 2 0,-3-8 0 16,0 3 1-16,-3-3-1 0,1-3-1 0,-5 0 1 16,0-8 0-16,4 6 1 0,-3-5 7 0,-4-2 0 0,1-5 0 15,-5 0 1-15,0 4-4 0,-5-4 0 0,-6-4-1 16,-12 4 2-16,7-12 7 0,-7 7 1 0,-7-6-1 16</inkml:trace>
  <inkml:trace contextRef="#ctx0" brushRef="#br0" timeOffset="86218.54">26153 3804 1218 0,'0'0'0'0,"0"0"0"16,-25-7 0-16,17 7 44 0,1 3 0 0,-6 4-1 15,-6 13 2-15,5-3-29 0,3 3 1 0,-1-1-1 16,-6 14 0-16,1 1 33 0,-1-11-1 0,0 8 0 0,1 15 2 16,4-5-34-16,3-6 1 0,-4 0 0 0,3 5 0 15,-1-4 13-15,1-3 1 0,-1-5-1 0,3 6 0 16,4-6-16-16,-2-9-1 0,-2-3 1 15,2 10 0-15,7-6-5 0,-4-10 0 0,1-3 0 0</inkml:trace>
  <inkml:trace contextRef="#ctx0" brushRef="#br0" timeOffset="86451.57">26434 4277 1545 0,'0'0'0'16,"8"18"0"-16,3 6 0 0,0 3 31 0,-6-10 1 0,-5 3-1 15,-2 6 2-15,4 0-20 0,0-6 2 0,-4-1-2 16,-2 14 2-16,3 1 30 0,-3-8-1 0,-5-3 1 16,-1 0 0-16,3-2-29 0,0-7 1 0,-4-5 0 15,4 2-1-15,3-1 10 0,4-10 0 0,0 0 0 16</inkml:trace>
  <inkml:trace contextRef="#ctx0" brushRef="#br0" timeOffset="86669.74">25869 3640 1683 0,'0'0'0'0,"32"-16"0"0,5 16 0 0,9-10 15 16,0-4 1-16,-2-2 0 0,0 18 1 0,2-9-8 16,-4-7 1-16,2 3-1 0,2 14 1 0,-2-3 30 15,-5-7 1-15,2 2-1 0,-4 14 1 0,-4-6-26 16,-3-6 1-16,-11 3 0 0,-3 23-1 0,-2-11 0 16,-6-1 0-16,-10-1-1 0</inkml:trace>
  <inkml:trace contextRef="#ctx0" brushRef="#br0" timeOffset="86999.58">24276 5623 1520 0,'0'0'0'0,"0"0"0"15,-12-25 0-15,12 25 25 0,0 0-1 0,2-12 1 16,-2 12 0-16,0 0-13 0,9-7 1 0,-1 3-1 16,5 3 0-16,6-1 34 0,1-2 0 0,3 2 0 15,28 1 0-15,5-6-30 0,2-4 1 0,8 1 0 0,2 6-1 16,-2-3 11-16,-6-2 1 0,0 0-1 0,7 4 1 15,-6 0-15-15,-4-2 0 0,1 0 1 0,-2 7-1 0,-6-4-4 16,-8-1 0-16,-7-2 0 0,3 14 1 0,-10-14-4 16,-7-4 1-16,0 1-2 0</inkml:trace>
  <inkml:trace contextRef="#ctx0" brushRef="#br0" timeOffset="87287.78">26026 5215 1255 0,'0'0'0'16,"0"0"0"-16,-10-25 0 0,10 14 41 0,0 4-1 15,-2-7 0-15,-3 4 2 0,1 5-26 0,0-3-1 16,1-2 1-16,3 3 1 0,-4 0 41 0,4 7 2 16,4-11-1-16,-1 4 1 0,-3 7-43 0,8-12 0 15,-8 12 1-15,0 0 0 0,5-5 18 0,2 5 1 16,2 0 0-16,10 7 0 0,16 10-22 0,2 1 1 0,0-1-2 15,9 12 2-15,0 1 11 0,-2-9 1 0,2 0-1 16,4 12 1-16,-1-10-16 0,-8-5 2 0,-4-6-1 16,-7 14 1-16,0-10 8 0,-4-4 1 15,-8 1-1-15,-1 10 0 0,-3-8-10 0,-3-6 0 0,-2-2-1 16,-9 11 2-16,0-8 6 0,0-10 1 0,-9-3-1 16</inkml:trace>
  <inkml:trace contextRef="#ctx0" brushRef="#br0" timeOffset="87468.97">26277 5028 1545 0,'0'0'0'0,"0"0"0"0,0 0 0 0,0 0 42 15,-16 4 1-15,16-4 0 0,-11 14 0 0,8-4-27 16,3 3 0-16,0 4 0 0,-7 15 0 0,3 3 28 16,-1-2 1-16,-6-4 0 0,-6 6 0 0,1-2-29 15,0-5 0-15,-9 2 0 0,-7 18 1 0,9-8 8 16,-1-5-1-16,-3-8 1 0</inkml:trace>
  <inkml:trace contextRef="#ctx0" brushRef="#br0" timeOffset="87737.46">27000 5332 1695 0,'0'0'0'0,"0"0"0"16,-4 36 0-16,3-15 19 0,-1-5 1 0,-7 8-1 15,-5 11 2-15,2-5-11 0,-1-2 1 0,-1 1-1 16,-7-3 1-16,5 6 23 0,5-15 0 0,3-3-1 16,6 4 2-16,2-4-20 0,3-2-1 0,8-8 1 0,5-1-1 15,5 1 17-15,4-8-1 0,3-3 0 16,12 4 2-16,-1-6-19 0,2-5 1 0,1 0-1 0,6 0 2 15,-4-4-5-15,-2-6 0 0,-1 1 0 0,-2 2 0 16,-6-1-3-16,-8-9 0 0,-9 1-1 0</inkml:trace>
  <inkml:trace contextRef="#ctx0" brushRef="#br0" timeOffset="87952.87">26211 4843 1808 0,'0'0'0'15,"27"-12"0"-15,12 12 0 0,7 0 35 0,3-3 0 16,9-8 0-16,-1 8 0 0,-1 3-21 0,-3-4 1 16,-2-1-1-16,0 5 2 0,-7 1 32 0,-7 3 2 15,-3 0-1-15,-6 6 0 0,-3 9-32 0,-11-4 0 16,-16 0 0-16</inkml:trace>
  <inkml:trace contextRef="#ctx0" brushRef="#br0" timeOffset="88204.37">23952 6622 1871 0,'0'0'0'0,"0"0"0"0,35 11 0 16,-3-3 42-16,12-6-1 0,12-4 1 0,8 6 1 15,8-1-28-15,1-4 1 0,8-5 0 0,14 6 0 16,2-1 37-16,-4-6 1 0,4-8-1 0,11 8 1 16,1-3-37-16,-6-6 0 0,-1 2 0 0,9 0 1 15,-1 0 17-15,-15-4 1 0,-4-8 0 16,-1 5 0-16,-8 0-22 0,-12-9 1 0,1 2 0 0</inkml:trace>
  <inkml:trace contextRef="#ctx0" brushRef="#br0" timeOffset="88486.19">26545 6203 1658 0,'0'0'0'15,"0"0"0"-15,0 0 0 0,0 0 47 0,-16-21 0 0,14 12 0 16,2 9 2-16,-5-10-32 0,5 10-1 16,0-11 1-16,0 11 0 0,2-9 48 0,-2 9 0 0,10-5 0 15,-3 5 0-15,6 0-47 0,2 0 0 0,1 4 0 16,14 8 0-16,9 7 22 0,-2 4 0 0,0-2 0 16,7 15 1-16,-5 4-26 0,2-1 1 0,3 5 0 15,2 1 0-15,-2 1 2 0,-9-16-1 0,-5-2 1 16,-2 0 0-16,-3-7-8 0,-4-5 1 0,-2 2-1 15,4 7 0-15,4-11 1 0,-2-6 0 0,6-2 0 0,3 8 1 16,-11-2-6-16,-7-12 2 0,-2-9-1 0</inkml:trace>
  <inkml:trace contextRef="#ctx0" brushRef="#br0" timeOffset="88645.42">27171 6249 1821 0,'0'0'0'0,"0"0"0"0,-19 23 0 0,4-7 47 15,0-2 0-15,-3 7 0 0,-7 11 0 0,2 1-30 16,0-3 0-16,-7 5 0 0,-3 0 0 0,-2-3 48 0,1-2 1 16,2-6-1-16,8 13 1 0,-5-12-48 15,6-6 0-15,2-3 0 0</inkml:trace>
  <inkml:trace contextRef="#ctx0" brushRef="#br0" timeOffset="88939.84">27626 6485 1632 0,'0'0'0'0,"0"0"0"16,34 5 0-16,-19 6 46 0,-2-1 1 0,1 1-1 15,-2 3 2-15,-1 0-33 0,-6 0 2 0,0-4 0 16,1 12 0-16,-1-7 32 0,0 0 2 0,1-5-1 0,1 11 1 15,0-3-35-15,3-6 1 0,3-1 0 0,-1 13 1 16,0-4 5-16,1-8-1 0,-1-2 0 0,-1 15 1 16,3 0-12-16,2-9 1 0,-2 1 0 0,-6-1 0 0,3 0-2 15,-2-2 0-15,-6-4 0 0,-6-1 0 0,-1 2-3 16,1-2 0-16,-2 1 0 0,-6-1-1 0,-3 2 1 16,-4-4 0-16,-14-4 0 0,-17 1-1 0,-6-4-1 15,1 0-1-15,-4-4 1 0</inkml:trace>
  <inkml:trace contextRef="#ctx0" brushRef="#br0" timeOffset="89150.17">26995 6013 1859 0,'0'0'0'0,"40"-21"0"0,2 12 0 0,1-5 31 0,-3 0 2 16,3-5-1-16,1 14 1 0,-9-2-20 0,-7 0 2 0,2 3 0 16,-5 15-1-16,-6 3 32 0,-6-4 0 0,-6 4 0 15</inkml:trace>
  <inkml:trace contextRef="#ctx0" brushRef="#br0" timeOffset="89420.78">24352 8073 1960 0,'0'0'0'0,"25"-8"0"0,7 8 0 0,1-11 43 15,6-3-1-15,9-2 1 0,12 11 1 0,8-2-29 16,1-2 1-16,2-5 0 0,12 10 1 0,3-3 43 16,-1 4 2-16,3-4 0 0,11 3-1 0,-13 4-44 0,1 0 1 15,8-7 0-15,4 11 0 0,-6-1 14 0,-6-3-1 16,1-3 0-16,-7 3 1 0,-5 0-19 0,-7-7 2 16,-4-6-2-16</inkml:trace>
  <inkml:trace contextRef="#ctx0" brushRef="#br0" timeOffset="89705.98">27097 7635 1394 0,'0'0'0'0,"0"0"0"16,0 0 0-16,0 0 44 0,0 0 0 0,0 0 0 15,-20-17-1-15,20 17-27 0,-7-4 1 0,7 4-1 16,-5-9 1-16,0 2 54 0,0-1 2 0,-1 2 0 15,6 6 0-15,-9-10-55 0,9 10 0 0,2-11 0 16,-2 11 0-16,0 0 13 0,0 0 1 0,9-3-1 16,7 15 1-16,10 4-19 0,-1 5 2 0,1 5-2 15,10 17 2-15,-4 4-6 0,-2-5 0 0,5-1 0 0,4-3 1 16,1 1-5-16,-8-11 2 0,1-7-1 0,1 13 1 16,-2-13-2-16,-1-5 1 0,-4-4-1 0,3 11 2 0,0-13-4 15,-9-3 2-15,2-3-1 0,2 7 1 0,-4-8 3 16,-9-6 1-16,2-4 0 0</inkml:trace>
  <inkml:trace contextRef="#ctx0" brushRef="#br0" timeOffset="89863.89">27577 7692 1532 0,'0'0'0'0,"0"0"0"0,0 0 0 0,-23-11 50 0,16 11 0 16,0 0 0-16,1 19 0 0,5-1-33 15,-3 1 0-15,-3-3 0 0,-4 5-1 0,1 9 50 0,-4 0 0 16,-6-7 0-16,-8 9 0 0,-11-1-48 0,2-8 0 15,-7 5 0-15,5 4 0 0,-1-7 10 0,4-6 1 16,5-1 0-16</inkml:trace>
  <inkml:trace contextRef="#ctx0" brushRef="#br0" timeOffset="90182.72">28104 8149 1884 0,'0'0'0'0,"23"21"0"0,2-5 0 16,-1 3 21-16,-1-8 0 0,4-4 1 0,-3-5 0 16,-4-2-11-16,-4-4 1 0,-4-1-1 0,-3-2 1 0,1 0 26 15,1-9 2-15,-6-3-2 0,-3 3 1 0,2-5-24 16,-1-6 0-16,-1 3 1 0,-6-1 0 0,4-1 18 15,2 1 1-15,-2 0 0 0,-7 4 0 0,5 0-21 16,2 9 1-16,-3 5 0 0,3 7 0 0,0 0 0 0,0 0-1 16,0 0 1-16,-7 7 0 0,7 5-6 15,3 6 0-15,1-4 0 0,3 24 0 0,5 10 5 16,1-6 1-16,-3 7-1 0,6 8 2 0,5-6-7 0,-1-7 0 16,-5-6 0-16,0 5 0 0,-7-6 1 0,-1-16 0 15,-3 5 0-15</inkml:trace>
  <inkml:trace contextRef="#ctx0" brushRef="#br0" timeOffset="90407.93">27651 7528 2009 0,'19'0'0'0,"34"-11"0"16,16 11 0-16,3-3 53 0,-3-2 0 0,0-4 0 16,-2 9 0-16,-5-2-36 0,-6-1 0 0,4-4 0 15,-7 3 1-15,-7 0 41 0,-11 4 2 0,-7-7 0 0,-8 7-1 16,-8 0-43-16,-12 0 1 0,0 0 0 0</inkml:trace>
  <inkml:trace contextRef="#ctx0" brushRef="#br0" timeOffset="90829.57">28148 9301 2009 0,'0'0'0'0,"18"-2"0"0,-4 10 0 16,2-1 47-16,-6 0 2 0,-3 0-2 0,2 10 1 0,-5-4-31 15,-6-3 0-15,-2 4 0 0,-1 11-1 0,-4-9 43 16,2-2-1-16,-5-4 1 0</inkml:trace>
  <inkml:trace contextRef="#ctx0" brushRef="#br0" timeOffset="91020.8">28099 10330 1947 0,'0'0'0'15,"0"0"0"-15</inkml:trace>
  <inkml:trace contextRef="#ctx0" brushRef="#br0" timeOffset="91112.02">28173 11103 1909 0,'0'0'0'0,"0"0"0"16,0 0 0-16,0 0 36 0,-2 15 1 0,2-15-1 16</inkml:trace>
  <inkml:trace contextRef="#ctx0" brushRef="#br0" timeOffset="91288.57">28298 11495 1997 0,'0'0'0'0,"0"0"0"0,0 0 0 0,0 0 30 15,0 0 2-15,0 0-1 0</inkml:trace>
  <inkml:trace contextRef="#ctx0" brushRef="#br0" timeOffset="92528.38">24873 3434 12 0,'0'0'0'0,"0"0"0"15,0 0 0-15,26-5 173 0,-15 2 1 0,-6 3 0 16,4 3-1-16,1 1-165 0,1 3 1 0,0 1 0 16,6 12 0-16,6-1 9 0,-4-5 1 0,4 9 0 15,7 18 0-15,2 8-8 0,-2 2-1 0,2 2 0 16,-6 15 1-16,4-3 0 0,4 4 0 0,-2 7 1 16,5 15 0-16,-7 2-5 0,0-10 1 0,7 3-1 0,0 27 1 15,5 1-7-15,-7-5 2 0,2 0-1 0,-3 16 0 16,1-5-1-16,0-16 2 0,-1 3-2 0,5 32 1 15,-6-11-4-15,-1-5 1 0,7 8-1 0,5 15 1 0,4-15 0 16,-6-6 0-16,-2 21 0 0,-6 9 0 0,7-18-3 16,-8-6 2-16,-1 16-1 0,-8 19 1 0,-1-10-1 15,-3-18 1-15,-4 4 0 0,-2 11 0 0,-4-9-1 16,1-10 2-16,3 17 0 0,4-1 0 16,-4-25-1-16,-2 0 1 0,-5 7-1 0,6 10 1 0,-1-26 2 15,2-5 2-15,7 7-2 0,6 2 1 0,4-15-1 16,1-12 0-16,0 13 0 0,0-4 2 0,3-16 39 15,-3-7 2-15,3 7-1 0,6-1 1 0,-4-6-29 16,-4-16 1-16,1-6 0 0,6 1 0 0,-6-4 52 0,-6-11-1 16,0 2 0-16,-5 1 1 0,-2-13-50 0,-3-10 0 15,-4-3 0-15,-7-17 0 0,2 1 42 0,0-17 1 16,-2-13-1-16</inkml:trace>
  <inkml:trace contextRef="#ctx0" brushRef="#br0" timeOffset="93335.9">25123 3916 1733 0,'0'0'0'0,"-2"-33"0"0,4 12 0 0,3 0 65 0,2-6 0 15,2-1 1-15,2 7-1 0,5 3-47 0,1-3 0 16,6 6 0-16,4 0-1 0,3-2 41 0,1-4-1 16,5 0 0-16,11 17 0 0,1-5-40 0,0-5 1 15,12 0 0-15,3 11 0 0,2-4-2 0,-6-4 1 16,6 1-1-16,7 10 1 0,8-4-8 0,-5-3 1 16,3 3-1-16,1 11 1 0,-6-7-7 0,-1-7 0 15,7 4 0-15,-3 17 1 0,-5-14-2 0,-8 0 0 0,1 0 1 16,-2 21 0-16,5-10-3 0,-9-4 0 0,-4 3 0 15,-1 20 1-15,-5 2-1 0,-6-4 0 0,2-3 0 16,0 12 1-16,-1-2-1 0,-4-2 0 0,1-3 0 16,6 14 0-16,2 2 0 0,-4-4 0 0,3 13 0 15,1 10 0-15,-4 3 0 0,-3-8 0 0,3 2 0 16,7 15 0-16,5 2 0 0,-3 0 0 0,0 8 0 16,-2 8 0-16,1 0 0 0,-5-2 0 0,3 16 0 0,2 7 0 15,1-12 0-15,-3 1 0 0,3 18 0 0,1 18 0 16,-2-12 0-16,-5-8 1 0,3 9 0 0,2 27 0 15,-4-8-1-15,1-15 2 0,13 5-2 0,-2 19 1 16,-3-8 2-16,-4-13 2 0,-1 16-2 0,5 4 1 0,-11-20-1 16,-6-9 0-16,3 22 0 0,1 1 1 0,-5-15 1 15,-11-13 1-15,-5-2 0 0,-6 18 0 0,-3-11-1 16,-3-13-1-16,-2-4 1 0,-9 19-1 0,2-5 3 16,-2-18 1-16,-6 2-1 0,-6 13 0 0,0-8-2 15,-1-16 1-15,-6-3-1 0,-9 7 1 0,-4-5 8 16,0-14 2-16,-3 1-1 0,0-5 0 0,-2-10-6 0,0-14 0 15,-4-1 0-15,-1 9 0 0,-2-4 7 16,1-19 1-16,-11-1 0 0,2-6 0 0,1-3-8 0,2-7 1 16,-1-7-1-16,-4-4 1 0,4 4 3 0,-1-11 2 15,-11-1-1-15,-3-4 1 0,2-4-7 0,3-1 1 16,-4-6 0-16,-6-8 0 0,4 1 4 0,5-5 2 16,-13-3-1-16,0-4 1 0,6-9-7 0,9 3 1 0,-1-7 0 15,-6 10 0-15,1-4 2 0,9 2 0 0,4-4 0 16,5-1 1-16,4 1-6 0,8-2 2 0,0-10-1 15</inkml:trace>
  <inkml:trace contextRef="#ctx0" brushRef="#br0" timeOffset="94870.99">26649 3538 1407 0,'0'0'0'0,"0"0"0"16,0 0 0-16,0 0 92 0,0 0 1 0,0 0-1 15,0 0 1-15,0 0-76 0,0 0 1 0,0 0-1 0,0 0 1 16,0 0 82-16,19-3-1 0,-19 3 1 0,11-11 0 16,-4 2-83-16,2-3 0 0,0 0 0 0,-1-8-1 0,-1 1-1 15,-3 0 1-15,-2-3-2 0,-1 3 2 0,-2 3-7 16,-5-3 0-16,-1-9 0 0,-1 1 0 0,-5 3-7 16,1-4 2-16,-8-15-2 0,-4 17 1 0,1-13-1 15,0 6 1-15,-5-1-1 0,-8 5 0 0,-2 2-2 16,-1 4 0-16,-4-7 0 0,-2 4 0 0,2 3 0 15,6-3 0-15,0-2 0 0,-7 10 0 0,9 4 0 0,1-5 0 16,1 1 0-16,-10 11 0 0,6-4 0 0,4-3 0 16,-2 4 0-16,1 13 0 0,-1-6 0 0,5-4 0 15,-2 0 0-15,-1 14 1 0,4-7-1 0,1-7 0 16,2 3 0-16,-3 11 1 0,3-7 3 0,7-7-1 16,-1 0 1-16,2 21-1 0,1-14-1 0,-1-7 0 15,1 0 1-15,4 18 0 0,3-4 4 0,1-7 1 16,4 3-1-16,-3 4 1 0,1 4-3 0,2-4 0 0,5-7 1 15,-3 10 0-15,-1-3 6 0,1 0 0 0,3-7 1 16,-2 11 0-16,0-2-5 0,0-2 0 0,2-7 0 16,-1 7 0-16,2 0 5 0,3 0 0 0,-4-7 1 15,7 11 1-15,-4-4-8 0,-3-7 2 0,7 7-1 16,-7-7 1-16,7 7 5 0,-7-7 0 0,8 3 1 16,-8-3-1-16,7 4-6 0,-7-4 1 0,7 0 0 15,-7 0 0-15,12 0 1 0,-5 0 0 0,-7 0 0 16,9-4 1-16,-9 4-5 0,5-9 1 0,-5 9 0 15,4-12 0-15,-3 2-1 0,-1-5 1 0,-1 5 0 0,-1-6 1 16,-2-3-4-16,-1 3 2 0,-4 2-2 0,9 14 2 16,-10-11-2-16,3 8 1 0,1-4-1 0,6 7 1 15,-5-4-2-15,5 4 0 0,-11-3 1 0,11 3-1 16,-12 7-1-16,5-4 2 0,0 1-2 0,-2 13 1 16,-5 8 0-16,0-4-1 0,5 5 0 0,2 6 0 15,0 2 0-15,0-3-1 0,-2-8 0 0,6 12 1 16,-1-10-1-16,-3-2 0 0,0-7 0 0,3 15 2 15,1-6-2-15,-2-11 0 0,1-5 0 0,6 15 0 0,-2-10-1 16,0-14 1-16,0 0 0 0,0 11 0 0,0-11 1 0,0 0-1 16,7 4 0-16,-7-4 0 0,9-8 0 0,-9 8 0 15,10-7 0-15,-1-5 0 0,4-4 1 0,-3-3-1 16,-3-2 0-16,2-2 1 0,-2-3-1 0,-3-1 0 16,1 1 0-16,5-8 1 0,-1 8-1 0,-2-4 0 15,0-9 0-15,7 6 1 0,6-13-1 0,-1 6 0 16,2-6 1-16,6 20 0 0,-1 1 0 0,4 0 0 15,7 6 1-15,2 12-1 0,9 0-1 16,3 3 1-16,12 4 0 0,13 11 1 0,9 3-1 0,7 2 0 0,8 7 0 16</inkml:trace>
  <inkml:trace contextRef="#ctx1" brushRef="#br0" timeOffset="82166.09">20329 6832 0,'0'0'0,"0"0"0,0 0 0,0 0 16,0 0-16,0 0 15,0 0-15,0 0 32,0 0-32,0 0 31,0 0-31,0 0 31,0 0-31</inkml:trace>
  <inkml:trace contextRef="#ctx0" brushRef="#br0" timeOffset="107557.62">20481 1357 1356 0,'0'0'0'0,"0"0"0"0,-9-27 0 0,5 13 18 0,1-5 0 15,-1 0 0-15,1-4 1 0,1 5-9 0,0-1 0 16,0-4 0-16,2 0 2 0,2 2 74 0,2 2 2 15,-1-1-1-15,-1 4 1 0,0 1-71 0,-1 4 0 16,1 0 1-16,3 1 0 0,-1 1 59 0,-4 9 0 0,0 0-1 16,0 0 2-16,7-3-60 0,-5 10 0 0,1 5 0 15,-6 9 0-15,1 11 28 0,0 5 1 0,1-4 0 16,-5 6 0-16,3 5-31 0,1 0 1 0,0 5-1 16,2 9 1-16,0 0 12 0,0-2 2 0,2-3-1 15,0 3 0-15,-1 1-16 0,1 3-1 0,-2-2 1 16,-2-2 0-16,1 5 10 0,-3-10 0 0,1-3-1 15,1 3 1-15,0-4-13 0,-1-4 1 0,1-3 1 16,0 6-1-16,0-9 9 0,2 2 1 0,2-8-1 0,0-3 0 16,1 2-10-16,-1-10 1 0,-4-5-1 0,2 0 0 15,4-3 6-15,-2-5 0 0,-2-7 0 0,0 0 1 16,10 3-10-16,-10-3 3 0,0 0-1 0,9-19 0 0,-4 1 4 16,2 1 2-16,-3-8 0 0,-1-5 0 0,1 2-8 15,-4-3 1-15,0-5 0 0,0 6 2 0,0 1 1 16,0-1 1-16,0 3 1 0,0-8-1 0,0 9-5 15,-4-6 0-15,1-3 0 0,3 1 1 0,3 4-1 16,-3 1 1-16,4 0 0 0,-1-2 0 0,1 1-4 16,-4 5 1-16,4-3-1 0,1 0 2 0,2 5-1 15,-2-3 1-15,0-1-2 0,1-3 2 0,-3 0-3 0,-3 1 1 16,-1-3-1-16,-3-2 1 0,0 5-2 0,-1-1 2 16,-2 0-2-16,0 5 2 0,0 0-3 0,0 4 1 15,0-1 1-15,0 0-1 0,0 1-2 0,2 4 1 16,3-4 0-16,0 1 1 0,2 3-2 0,4-1 1 15,1-3-1-15,2 0 1 0,3 1 0 0,1 3-1 16,0-2 0-16,-1-4 1 0,1 0-1 0,3 3 0 0,9-2 0 16,-2 0 1-16,2 8-2 0,-2-3 1 0,7-1 0 15,-1-1 0-15,3 3-1 0,3 4 1 0,3-2 0 16,15 3 0-16,0 4 0 0,2 0 1 0,5-5-1 16,2 6 1-16,3 3-1 0,4-1 0 0,11-3 0 15,7 4 2-15,-1 1-1 0,1-1 1 0,3-4-1 16,18 3 2-16,-7 4-2 0,1-4 0 0,12-3 0 15,2 7 1-15,-6-3 1 0,-2-1 1 0,-1 1-1 16,12 3 1-16,-8 3-2 0,-8-3 0 0,-2 0 1 0,13 4-1 16,-2-1 2-16,-13 1 0 0,-2-4 0 0,13 7 0 15,-6 0-1-15,-7 0 0 0,2-5 0 0,2 8 0 16,9-1 1-16,-6 3-1 0,-2-8 1 0,-4 7-1 16,4-1-1-16,-3 1 1 0,0-4-1 0,-5 0 0 0,-7 3 0 15,-1 1 0-15,5-2 0 0,1-2 1 0,-13 0-2 16,-8 3 0-16,-2-3 1 0,-5 0 0 0,-4 0-1 15,0-1 2-15,6-3-2 0,-13 1 1 0,-7 1-1 16,-5-1 1-16,-1-1-1 0,-2-3 0 0,-5 4 0 16,-4-1 2-16,-2-3-2 0,-4 0 1 0,2 0 0 15,-6 4-1-15,1-4 0 0,-4-4 0 0,2 4 1 0,2 0-1 16,-4 0 0-16,-2-3 1 0,2-1-1 0,-1 4 0 16,-3-3 0-16,-1-1 0 0,2 4-1 0,-1 0 1 15,1 0-1-15,1-4 1 0,2 4-1 0,-1 4 0 16,-5-4 0-16,-1 4 2 0,-7-4-3 0,7 14 1 15,0-6 0-15,1-1 0 0,2 4-1 0,2 1 1 16,3 2-1-16,-1 6 1 0,-4 10-1 0,1 0 1 16,-1-1 0-16,3 7 0 0,-3 4-1 0,-1 2 2 0,0 1-1 15,2 4 0-15,-1 2 0 0,1 1 0 0,-1-5 0 16,-1-1 0-16,2 2-1 0,-1-2 1 0,1 0 1 16,0 0-1-16,-1 9 0 0,1-8 0 0,-1-1 0 15,-3-1 0-15,-1 1 0 0,-5-9 0 0,-1-2 1 16,-5 4-1-16,0-5 0 0,-6-2 0 0,-5-4 0 15,-3 6 0-15,-2-4 0 0,-6-5 0 0,-12 0 1 16,-5-4-1-16,-9 2 0 0,-1-7 0 0,-8-3 0 16,-5-1 1-16,-2 3-1 0,-3-6 1 0,-15-4-1 0,-8 1 0 15,-4-1 0-15,-6-3 1 0,-12-3-1 0,-8-1 1 16,-4 1 0-16,-1-4-1 0,-8-2 0 0,-8-2 1 16,-2 2-1-16,1 4 0 0,-1-2 0 0,-9 4 2 0,7-1-2 15,9 1 0-15,-11-1 0 0,-1 4 0 0,12 4 0 16,3-1 0-16,-8 1 1 0,-6 3-1 0,0 1-1 15,9 1 1-15,-3 2 0 0,7 1 0 0,8-1 0 16,13-4 0-16,2-4 0 0,1 1 1 0,14-1-1 16,11-3 0-16,7-3 0 0,1-1 0 0,6 1 0 15,9-1 0-15,3 1 0 0,4-4 1 0,9 3-2 16,7-5 1-16,3 2 0 0,4 0 0 0,7 0 0 0,6 2 0 16,-1-4 0-16,4 6 0 0,1-4 0 0,6 0 1 15,0 0-1-15,0 0 0 0,7 3 0 0,7 4 0 16,-9-7 0-16,9 7 1 0,-7-5 0 0,7 5-1 15,0 0 0-15,-7-7 1 0,7 7-1 0,0 0 1 16,0 0 0-16,0 0 0 0,0 0-1 0,0 0 0 16,0 0 0-16,0 0 1 0,0 0 1 0,0 0-1 15,7 7 0-15,-7-7 2 0,0 0-3 0,0 0 1 0,9 8 0 16,-9-8 0-16,7 4 0 0,-7-4 0 0,14 4 0 16,-7-1 0-16,0 1-1 0,0-1 2 0,0 1-2 15</inkml:trace>
  <inkml:trace contextRef="#ctx0" brushRef="#br0" timeOffset="108285.27">18785 4284 2035 0,'0'0'0'0,"0"0"0"16,-19 5 0-16,12 2 91 0,2-1 1 0,5-6 0 15,-16 14 0-15,5-7-75 0,1-4 1 0,-1 3-1 0,2-3 1 16,0 1 62-16,1-1 2 0,-1 1-1 0,9-4 1 16,-9 3-64-16,9-3 0 0,0 0 0 0,0 0 0 15,0 0 14-15,0 0 2 0,0 0 0 0,14-7-1 0,0-3-18 16,6-3 0-16,11-4-1 0,8-8 1 0,9-7-6 15,-2-1 1-15,3-9-1 0,7 1 1 16,3-1-4-16,1 2 0 0,8-8 1 0,5-1 0 0,-4-8-2 16,3 5 2-16,9-13-1 0,4 8 0 0,-9 6-1 15,-9 4-1-15,1-1 1 0,1 6-1 0,-7 2 1 16,-6 4-1-16,2-1 1 0,-10 1-1 0,-6 4 0 16,-10 4-1-16,-2-4 1 0,-2 13-1 0,-3-2 4 0,-4-4-1 15,-1 7 1-15,-10 10 1 0,1-3-4 16,-6 0 2-16,2 1-1 0,-3 1 0 0,-4 9 11 0,5-10 1 15,-5 10-2-15,0 0 2 0,0-6-8 0,0 6 1 16,0 0-1-16,0 0 1 0,9-7 13 0,-9 7-1 16,0 0 1-16,9-7-1 0,-9 7-11 0,7-5 1 15,-7 5-1-15,12-14 1 0,-5 7 8 0,-3 0 1 0,-4 7-1 16,0-7 1-16,0 7-11 0,-7 0 1 0,0-2 1 16</inkml:trace>
  <inkml:trace contextRef="#ctx0" brushRef="#br0" timeOffset="108605.3">19902 3135 1997 0,'0'0'0'0,"0"0"0"15,0 0 0-15,0 0 100 0,0 0 1 0,18 4-1 16,-11-4 1-16,1 0-84 0,5-4-1 0,1 1 1 16,19 3 0-16,-6-7 75 0,3-2 0 0,10-2 0 15,3 4 0-15,-6 0-75 0,-2-5 1 0,-1 1-1 0,-1 3 1 16,1-3 28-16,-1 2 1 0,-5-1-1 0,6 3 1 15,1-2-31-15,-8 2 1 0,-3 0-1 16,-6 7 1-16,1 0-2 0,-1 0 1 0,-2 0-1 0,-6 3 1 0,3 4-7 16,-6 2 0-16,0-2 0 0,-4 7 1 0,-3 2-3 15,-3 3 1-15,-4 1-1 0,0 8 1 0,0-3-3 16,1 4 0-16,1 0 1 0,-2 1 0 16,-2 5 5-16,0-9 0 0,1 2 0 0,-1 0 0 0,4-3-4 15,1-7 1-15,0 1-1 0,4-1 1 0,4 1 3 0,0-7 1 16,4-1 1-16,1 8-1 0,-2-7-5 15,-3-1 1-15,-4 0-1 0</inkml:trace>
  <inkml:trace contextRef="#ctx0" brushRef="#br0" timeOffset="109954.43">17217 3000 829 0</inkml:trace>
  <inkml:trace contextRef="#ctx0" brushRef="#br0" timeOffset="111317.48">16371 4937 1206 0,'0'0'0'15,"19"-11"0"-15,11 8 0 0,0-1 58 0,-2-1 2 16,-1-6-1-16,1 8 1 0,-2-4-44 0,1 1 2 0,3-1 0 15,-2 0 0-15,-3 4 87 0,1-1-1 0,6-1 0 16,9 3 2-16,-13 2-90 0,-5-1 0 0,-4-3 1 16,4 8 0-16,-12-4 46 0,-4 0 0 0,-7 0 0 15,10-4-1-15,-10 4-44 0,0 0 0 0,0 0 0 16,0 0 0-16,0 0 43 0,-7-4 0 0,0 1-1 16,-18-1 1-16,-6 1-44 0,1 3 0 0,-4-4 1 15,4 4 0-15,4 0 17 0,3 0 1 0,2 0-1 16,3 4 1-16,-7-1-22 0,-1 4 1 0,3-3 0 15,0 8 0-15,2 2 10 0,1-3 1 0,-1-2 0 0,4 14-1 16,-5-1-12-16,0 3-1 0,-10-2 0 0,0 9 2 16,4-1 11-16,7-1-1 0,1 2 1 0,3 1 0 15,-3 2-13-15,6-5 0 0,3-3 1 0,4 10-1 0,0-6 15 16,4 3 0-16,3-4 0 0,-4 7 1 0,4-2-16 16,4-3 2-16,-1-3-1 0,4 0 1 0,4-5 8 15,5-3 2-15,5 2-1 0,14-5 1 0,2-8-13 16,2-1 1-16,-7-2 1 0,1-3-1 0,-3-3 9 15,-1-2 2-15,-1-3-1 0,-3 4 1 0,1-5-12 16,2-2 0-16,-3-4 0 0,7 1 2 0,1-1 5 16,-1 1 0-16,12-4 0 0,-7 5 0 0,-3 2-8 0,-4 0 0 15,-7-7 0-15,-1 7 0 0,-2-4 3 0,-3 2 2 16,-2 0 0-16,-5 1-1 0,1 2-6 0,-4-1 1 16,-2 0 0-16,-5 7 0 0,11-9 1 0,-11 9 0 15,10-10 0-15,-10 10 0 0,7-4-3 0,-7 4 0 16,0 0 0-16</inkml:trace>
  <inkml:trace contextRef="#ctx0" brushRef="#br0" timeOffset="111716.9">17455 4858 2449 0,'0'0'0'0,"0"0"0"0,0 0 0 16,11-22 88-16,-11 14 0 0,0 1 1 0,0 7 0 15,0-11-72-15,0 11 1 0,0 0-1 0,0-5 1 16,0 5 67-16,0 0 0 0,0 0 0 0,0 0 0 0,11 5-68 16,-11 2 1-16,3 4 0 0,2 11 0 0,4 5 21 15,0 3 1-15,-2 1-1 0,-2 5 1 0,1 1-24 16,1 1 0-16,-4-6 0 0,1 8-1 0,3-11-1 15,-4 0-1-15,1 0 1 0,-4-1-1 0,0-2-5 16,0-8 0-16,0-1 0 0,-4 4 1 0,4 2 0 16,0-9 1-16,0-1-1 0,-3 4 1 0,-1-6-5 0,1-2 2 15,-1-2-1-15,4-7 0 0,-3 12 6 0,3-12 0 16,0 0 0-16,0 0 1 0,0 0-7 0,0 0 2 16,0 0 0-16,0 0 0 0,7-9 4 0,-7 9 1 15,14-7-1-15,-3 0 2 0,4-9-7 0,3-1 1 16,0 1 0-16,-11 5 0 0,0-1 3 0,0 1 2 15,0 3-1-15</inkml:trace>
  <inkml:trace contextRef="#ctx0" brushRef="#br0" timeOffset="112000.81">17171 4967 2500 0,'0'0'0'0,"0"0"0"15,0 0 0-15,0 0 102 0,-15-22 0 0,18 14 0 0,-3 8 1 16,11-11-87-16,-2 4 1 0,1-5 0 0,-3 5 0 16,0 0 70-16,7 1 2 0,18-6-1 0,2-2 1 15,1 0-72-15,0-2 1 0,-1-1 0 0,-3 1 0 16,3 0 20-16,-6 2 1 0,6-4-1 0,4-3 2 0,3 7-25 16,5 2 1-16,-4-6 0 0,2 4-1 0,-7 5-4 15,-1-1 0-15,-8 1-1 0,0 4 1 0,-5 1-4 16,-5 1 0-16,-2-1-1 0,-2 1 2 0,-2 6 1 15,-3 4 0-15,1-3 0 0,-10-4 0 0,11 12-3 16,-8 0 0-16,-3 1 0 0,4 15 1 0,-4-4 1 16,-4 6-1-16,1-2 1 0</inkml:trace>
  <inkml:trace contextRef="#ctx0" brushRef="#br0" timeOffset="112298.66">17055 5732 2550 0,'0'0'0'0,"0"0"0"16,37-2 0-16,2 0 83 0,7-5 1 0,14-2 1 16,0-1-1-16,-11-1-67 0,-1-3 1 0,-6-5 0 15,4 3-1-15,7-3 78 0,2-2-1 0,6-6 0 16,-1 10 2-16,-14-4-80 0,-5 1 1 0,-6-3 0 15,-2 8 1-15,-8-3 25 0,-2 0-1 0,-2 2 1 16,4 4 1-16,-11 5-28 0,0-3-1 0,0 4 1 0,-1-1 1 16,-1 4-4-16,0-1 2 0,-5-1-2 15,0 1 2-15,-7 4-7 0,0 0 1 0,0 0-1 0,0 0 1 16,0 0 0-16,0 0-1 0,0 0 1 0,-10 2 0 16,-4 2-3-16,-4-1 0 0,-3 1-1 0</inkml:trace>
  <inkml:trace contextRef="#ctx0" brushRef="#br0" timeOffset="112916.92">15326 5255 2324 0,'0'0'0'15,"22"-26"0"-15,11 5 0 0,9-11 90 0,3-5 2 16,0-9 0-16,0 2 1 0,-3 0-77 0,5-5 2 0,13-4-1 16,9-3 1-16,0-4 61 0,-4-3-1 0,2-2 1 15,7 5 0-15,18 2-61 0,-2-2 0 0,-5 4 0 16,3-6 0-16,2 4 18 0,3 5 0 0,17-1 0 16,-10 6 1-16,-6 10-22 0,3-5 0 0,19 13 0 15,-12 6 1-15,-3 5-9 0,-4-1 1 0,14 10 0 16,-5 13 1-16,-9 4-3 0,-4 0-1 0,6 13 1 15,7 9 0-15,-16 5-1 0,-14 5 1 0,-9 6-1 16,0 13 1-16,-2-7-3 0,-3-1 2 0,7 4-2 16,-13 15 2-16,-19 3 0 0,-5-3 1 0,-11 1 0 0,-16 9-1 15,-14-2-1-15,-12 1 0 0,-16 5 1 0,-5 6-1 16,0-6 2-16,-3 0 0 0,-4 3 0 0,-20 9 1 16,-7-11-3-16,1-3 1 0,-1-2-1 0,0 1 1 15,-14-3 3-15,-4-10-1 0,4 0 1 0,6-2 0 0,-1-9-2 16,-7-8-1-16,-17-5 1 0,10 7 0 0,2-10 0 15,0-1 2-15,-21-6-1 0,12-3 1 0,13-2-4 16,-4-10 2-16,-20-7-2 0,10-8 2 0,13-6 0 16,4-8 0-16,-3-12 1 0,-18 0 0 0,15 0-3 15,14-7 1-15,7-3-1 0,3 7 2 0,17-1-1 0,4-8 1 16,-5 5 0-16,-1-14 0 0,13 2-2 0,13-6 0 16,8-1 1-16,12 2-1 0,15-1 2 0,6-8-1 15,13-7 1-15,5 1 0 0,4-1-3 0,-2-2 1 16,2 0 1-16,-4 5-1 0,0 2 1 0,2 0 1 15,-2-6-1-15,8 8 1 0,8 1-3 0,-2 1 2 16,6 12-2-16,3-1 2 0,-12 14-1 0,-2-1 2 16,-5 0-1-16,3 14 1 0,2-3-3 0,-2 4 2 0,-1 5-2 15,4 6 2-15,7-1-1 0,-5 5 2 0,-3 0-1 16,-3 9 1-16,-6 1-3 0,-2 3 2 0,-8 4-2 16</inkml:trace>
  <inkml:trace contextRef="#ctx1" brushRef="#br0" timeOffset="89190.32">30348 9393 0,'0'0'0,"10"-9"0,-1 0 0</inkml:trace>
  <inkml:trace contextRef="#ctx0" brushRef="#br0" timeOffset="113665.89">28938 2666 1784 0,'0'0'0'0,"0"0"0"0,30-11 0 16,-8 4 47-16,-7-4 1 0,-6-3 0 0,-2 6 1 15,0-3-32-15,-3 0-1 0,-6-3 1 0,-3 2 0 16,0 0 67-16,3-2 0 0,9 5 1 0,10-5-1 0,-2 3-67 15,-8 6 0-15,-7 5 1 0,17-7 0 0,-1 7 44 16,-4 7 1-16,-1-2 0 0,1 9 0 0,-1 2-47 16,3 5 2-16,0 6 0 0,0 8 0 0,-3 7 26 15,-2 2 0-15,1 9 0 0,-3 0 0 0,0 1-28 16,0-3 1-16,1-2-1 0,-1 11 1 0,-2 0 2 0,-2-4 1 16,1 4 0-16,1-2 0 0,-1-5-10 15,-2-6 2-15,-1-8-1 0,1 7 0 0,-2-4 15 0,0-5 0 16,0 0-1-16,0 5 1 0,0-5-13 0,0-2-1 15,0-7 0-15,4 1 2 0,-1-3 9 0,1-5 2 16,-1-3 0-16,1-4-1 0,3-4-11 0,-4 3-1 16,-3-13 0-16,4 10 1 0,-4-10 7 0,0 0 0 15,10 0 0-15,-10 0 1 0,7-3-11 0,-7 3 1 0,0 0 0 16,0 0 0-16,7-7 2 0,-7 7 0 0,0 0 1 16</inkml:trace>
  <inkml:trace contextRef="#ctx0" brushRef="#br0" timeOffset="114017.74">28893 3686 2362 0,'0'0'0'0,"0"0"0"0,19 7 0 16,-3 3 86-16,1-1 1 0,5 0-1 0,6 5 1 15,5 5-70-15,-4-1 1 0,-7 0 0 0,3-4 0 16,-4 3 61-16,-1 3 0 0,-1-6 0 0,1 2 1 0,-6-4-62 15,0-2 0-15,-4 1-1 0,1 5 1 0,1-2 21 16,-1-4-1-16,-1-1 0 0,1-2 1 0,-2 2-24 16,0-5 0-16,1-1 1 0,3 4 0 0,2-7-5 15,5 0 1-15,3 0 0 0,9 0 0 0,3-3-5 16,0-4 1-16,-5-2-1 0,0 2 1 0,-2-7 2 16,-1 1 2-16,-1-4-1 0,-1-6 0 0,-6 0-4 0,1-3 0 15,1-8-1-15,2 6 2 0,5-7 8 0,0 2 0 16,-1 1-1-16,3 9 1 0,1 0-7 15,-1 4 0-15,-1 1 0 0,-1 8 1 0,-3-1 9 0,-11-3 1 16,-2 3-1-16,-1 11 2 0,-3-3-11 0,0 3 1 16,-8 0 0-16,7 3 0 0,-7-3 3 0,-2 11 0 0,-7-4 1 15</inkml:trace>
  <inkml:trace contextRef="#ctx0" brushRef="#br0" timeOffset="114804.58">29723 4514 2349 0,'0'0'0'0,"0"0"0"15,25-8 0-15,-6 2 100 0,3-2 0 0,2-3 0 16,8 8 0-16,5-1-83 0,2-1 0 0,1-2-1 16,1 3 1-16,-6 1 39 0,-5-6 2 0,-2 2-2 15,1 5 1-15,-1-1-40 0,-7-1 1 0,-2 2-1 16,-1 2 0-16,0 0 7 0,-8-3 0 0,1-1-1 0,-2 4 1 16,-2 0-13-16,-7 0 1 0,0 0 1 0,0 0-1 15,0 0-6-15,0 0-1 0,0 0 1 0,-7 0-1 16,-2 0-1-16,-3-3 0 0,-3-1 1 0,-6 4-1 15,-3-5 1-15,-1 5 0 0,-2-4 1 0,-11 13 0 16,-8-5-3-16,0 3 1 0,0 3 0 0,4 10 0 0,6-5 3 16,6 3 1-16,4 8 0 0,-2 4 0 0,0 2-4 15,1 5 2-15,-1-7-1 0,1 9 1 0,-1-6 4 16,-2-3 0-16,-3 3 0 0,-6 3 0 0,5 0-3 16,11-2 0-16,9 1 0 0,13 6-1 0,2-5 8 15,1 0-1-15,-4-6 1 0,11 5 0 0,16-4-6 0,3-8 1 16,0 2-1-16,-3 0 1 0,1-4 3 0,3-7 1 15,-1 0-1-15,-3 2 1 0,-1-6-5 0,8-6 0 16,12-1 0-16,14 3 0 0,-1-3 5 0,-8-5 1 16,-3-1-1-16,-5 1 1 0,-4-3-6 0,-6-2-1 15,3 0 1-15,-6 0 1 0,0-6 2 0,-1 3 1 16,1-1-1-16,-1-3 0 0,-3 4-4 0,-4-5 1 0,-1 1-2 16,0-3 2-16,-3 5 1 0,-3 1 1 15,-5-3-1-15</inkml:trace>
  <inkml:trace contextRef="#ctx0" brushRef="#br0" timeOffset="115187.77">30630 4455 2412 0,'0'0'0'0,"0"0"0"16,0 0 0-16,0 0 97 0,23 14-1 0,-23-14 1 0,5 12 0 15,-1-1-80-15,-1-1 0 0,-3 1 0 0,0 13 1 0,0 3 57 16,0 4 0-16,0 1 0 0,0-4 1 0,2 6-58 16,2-4-1-16,-1-4 1 0,-1 7 0 0,0-5 16 15,1-3 1-15,2-2 0 0,1 3-1 0,-1-3-19 16,-2 0 0-16,-1-4-1 0,0 3 1 0,2-3-5 16,1-5 1-16,2 0-1 0,9 0 1 0,1-3-4 15,-2-1 0-15,-7-6 0 0,10 3 0 0,14-5 1 16,-4-2 0-16,4 0 0 0,-1 0 0 0,-2 0-4 15,-3-2 2-15,-1-2 0 0,-2 1-1 0,-2 3 4 0,-2-4 1 16,-1 4-1-16,0-3 1 0,3-1-4 16,2 4 1-16,1-3-2 0,-4 3 2 0,-1-4 4 15,-1 4 1-15,-2-3-1 0,-2 3 0 0,-4 0-4 0,-1 0 1 16,4-4-2-16,-13 4 2 0,-6-9 0 0,-4 6 0 16,-4-2 0-16,-2-2 1 0,-5-4-4 0,-2-3 1 15,-4 2-1-15</inkml:trace>
  <inkml:trace contextRef="#ctx0" brushRef="#br0" timeOffset="115705.74">29229 4323 2412 0,'0'0'0'0,"43"-21"0"0,26-1 0 16,5-6 90-16,0-2 0 0,0-1 0 0,33 1-1 15,3-2-72-15,-10-3 1 16,-4 0-1-16,29 8 1 0,-4 1 76 0,-13 0 2 0,-6 3-2 0,24 5 1 16,-1 2-78-16,-18 6 0 0,-11-2 0 0,10 12 1 0,8 3 13 15,-8 6 0-15,-16 1 1 0,-9 11 0 0,-2 1-18 16,4 4 1-16,7 11-2 0,-7 12 2 0,-16 6-8 15,-14-1 2-15,-9-4 0 0,-1 18 0 0,-10 1-3 16,-10 1 0-16,-11 9-1 0,-1 4 2 0,-7-4-4 0,-8 0 2 16,-7 11-2-16,-6 0 2 0,-6-6-3 0,-14-8 1 15,-20 3 1-15,-1 4-1 0,0-1-1 0,2-6 0 16,-3-9 1-16,-11 3-1 0,-15-15-1 0,4-10 1 16,0 3 1-16,-6-2-1 0,-3-8 0 0,-3-8 0 15,-9 0 1-15,5-12-1 0,5 1-1 0,-2-8 1 0,-17-6-1 16,5-1 2-16,6-8-1 0,-2-5 0 15,-18-8 0-15,12-1 0 0,9-7 0 0,-1-6 0 0,-20-4-1 16,12-11 1-16,9-7-1 0,-3-7 2 0,-18-12-2 16,16 3 1-16,16 3-1 0,14 2 0 0,9-4 0 15,8 3 2-15,11 0-1 0,13-1 0 0,5 8 0 16,13 2 1-16,12 0-2 0,10 3 1 0,7-9 0 16,14-3 0-16,4 0 2 0,16 2-1 0,15 1 1 15,11-5 0-15,0 2-2 0,9-1 2 0,21-7-2 16,6 8 1-16,-6 2 1 0,5 5 0 0,20 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41:10.88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4:42:21.986"/>
    </inkml:context>
  </inkml:definitions>
  <inkml:trace contextRef="#ctx0" brushRef="#br0">20687 852 1067 0,'0'0'0'0,"0"0"0"0,0 0 40 15,-11-20 1-15,8 13-41 0,-4 0 116 16,0-3 1-16,7 10-117 0,-13-12 102 16,13 12 1-16,-10-9-34 15,1 9 0-15,9 0-19 16,-14 49-1-16,10-30-6 16,-1 59-1-16,1-45-12 0,-13 82 0 15,10-77-5-15,-9 98 0 16,9-94-6-16,-25 102 2 15,25-96-8-15,0 77 2 16,10-85-3-16,24 59 0 16,-13-70 0-16,43 49-1 15,-40-57 1-15,20 33 0 16,-30-43-1-16,-10 10-1 16,-8-21-2-16,-51 5-1 15,62-5-1653-15</inkml:trace>
  <inkml:trace contextRef="#ctx1" brushRef="#br0">5259 12414 0,'0'0'16,"0"0"-16,0 0 0</inkml:trace>
  <inkml:trace contextRef="#ctx0" brushRef="#br0" timeOffset="72952.59">4538 1161 925 0,'0'0'0'0,"0"0"0"16,0 0 0-16,4-19 0 0,0 12 0 0,-4-2 0 15,3-1 0-15,-3 3 97 0,0 1 0 0,0 6 0 16,-3-14 1-16,3 14-82 0,3-8 1 0,-3 8 0 16,0 0 1-16,0 0 100 0,0-8 1 0,0 8-1 15,0 0 1-15,0 11-105 0,0 1 2 0,4-3-2 16,-1 18 2-16,2 2 65 0,-1 1 0 0,-1 0 0 16,1 0 1-16,0 0-65 0,-4 2 1 0,3-4 0 15,-3-5 0-15,0 5 46 0,0-3 1 0,0-4-1 16,4-4 1-16,-1 6-47 0,-3-5 0 0,0-4 0 0,0-2 0 15,0 0 22-15,0-1-1 0,0-2 0 0,0-9 1 16,0 7-24-16,0-7 0 0,0 0 0 0,0 0-1 16,0 0 18-16,0 0-1 0,0 0 1 0,0 0 1 15,7-13-21-15,-3-1 2 0,-4 2-1 0,7-11 1 0,0-5 10 16,0-2 0-16,0-2 1 0,4-1 0 0,-3 5-14 16,3 3 1-16,3-3-1 0,-3 5 1 0,-1 2 11 15,8 4 1-15,-1 1-2 0,3 0 2 0,-6 2-14 16,4 9 2-16,-4-6-1 0,3 4 0 0,3 0 8 15,-3 5 1-15,1 2-1 0,0 0 1 0,-4 2-11 16,-2 5 1-16,2-4 1 0,0 5-1 0,-3 2 6 0,3-1 0 16,-3 1-1-16,-1 6 2 0,-1 0-9 0,-2-2 1 15,0 0 1-15,-3 6-1 0,-1 1 3 0,-3 3 2 16,4-3-2-16,3 1 2 0,-4 7-7 0,1 0 1 16,-1-5-2-16,-3 3 2 0,0-1 4 0,4 0-1 15,-4-3 0-15,0-2 2 0,0-1-6 0,0-4 0 0,0-2-1 16,0-2 1-16,0 0 1 0,-4-1 0 0,4-4 0 15,0-7 1-15,-3 10-4 0,3-10 1 16,0 0-2-16,0 7 2 0,0-7-1 0,7 4 0 0,-7-4 1 16,10-4 0-16,8 1-3 0,2-4 1 0,1 0-1 15,-4-5 2-15,1 1-4 0,0-5 2 0,1 2-2 16</inkml:trace>
  <inkml:trace contextRef="#ctx0" brushRef="#br0" timeOffset="73181.48">5382 1313 2425 0,'0'0'0'0,"0"0"0"0,0 0 0 16,0 0 76-16,0 0 1 0,0 0 0 0,21 7 0 0,-11-11-59 16,3 4 0-16,-3-3 0 0,4 3 0 0,4-4 57 15,0 4 1-15,-4-3 0 0,5-3 0 0,2 3-58 16,-7 1 0-16,1-1 0 0,-3-1 0 0,-1 4 19 15,-4 0 0-15,0 0 0 0,0-3 1 0,0 3-23 16,0 0 0-16,0 0 1 0,-7 0 0 0,10 7-16 16,-10-7 1-16,8 5-1 0</inkml:trace>
  <inkml:trace contextRef="#ctx0" brushRef="#br0" timeOffset="73387.75">5403 1554 2274 0,'0'0'0'0,"0"0"0"16,0 0 0-16,23-9 54 0,-9 9 0 0,0 0 0 16,7-4 1-16,0 1-38 0,2 3 1 0,2 0-2 15,-7-4 2-15,-4 1 49 0,2 3-1 0,-2-4 0 16,0 3 1-16,0-3-49 0,-4 4 0 0,1 0 0 16,-2-3 0-16,-2 3 16 0,-7 0-1 0,10 0 1 15,-10 0 1-15,11 0-21 0,-11 0 1 0,11 0 0 16,-11 0-1-16,0 0-6 0,7 0 0 0,-7 0 0 15</inkml:trace>
  <inkml:trace contextRef="#ctx0" brushRef="#br0" timeOffset="74481.28">6200 1218 1746 0,'0'0'0'0,"0"0"0"15,0 0 0-15,0 0 56 0,0 0 1 0,0 0 0 0,0 0 0 16,0 0-40-16,0 0 1 0,0 0 0 16,0 0 0-16,18-9 32 0,-18 9 0 0,3 12 1 0,-3 4-1 15,4 5-33-15,-4-1 0 0,0 4 0 0,0 1 0 16,0-1 12-16,0-2 0 0,0 0 0 0,-4 0 0 16,4-5-15-16,0 1-1 0,0-2 0 0,4-2 1 0,-4 0-3 15,0-2 1-15,0-1 0 0,0-4 0 0,0-2-5 16,0-5 1-16,0 10-1 0,0-10 1 0,0 0 10 15,10 4 0-15,-10-4 0 0,0 0 0 0,7 0-8 16,-7 0 0-16,13-4 0 0,-3-3 1 0,1 0 14 16,-1 2 1-16,1-7 0 0,3-2 0 0,4 3-14 15,-4 4 0-15,-2 0 1 0,2-2 0 0,1 2 12 16,-1 4 1-16,-4-1-2 0,4 1 2 0,2 3-13 0,-2 3-1 16,-3 1 0-16,3 3 2 0,0 5 8 0,-7 2 2 15,-2-3-1-15,-1 1 1 0,-2 6-13 0,0-3 2 16,-1 5-1-16,1-6 0 0,0 5 8 0,-2-3 1 15,0-2-1-15,-4 2 0 0,-5 0-10 0,-3-2 1 0,-6 0 1 16,1-5-1-16,-1 5 3 0,-1-4 2 0,-2-1 0 16,-1 0-1-16,-2 1-6 0,1-2 0 0,2-5 0 15,-4 4 0-15,-1 0 4 0,4-3 0 0,1-4 1 16,0 0-1-16,-2-4-5 0,5 4 0 0,-3-7 0 16,4 0 1-16,3 0-4 0,5 0 1 0,2 0 0 15</inkml:trace>
  <inkml:trace contextRef="#ctx0" brushRef="#br0" timeOffset="74780.93">6207 1158 2211 0,'0'0'0'0,"0"0"0"0,0 0 0 0,21-4 81 16,-14 6 0-16,7-2 0 0,2-5 1 0,2 3-64 16,3 2 0-16,-3 0 0 0,1-7-1 0,6 7 71 15,3 0 0-15,-3-3-1 0,1-1 2 0,-1 1-72 16,-4 3 1-16,4 0-1 0,1-6 1 0,-5 6 23 0,1 0 0 16,-3 0 0-16,-1-3 0 0,-1 6-25 0,-3-3 0 15,-3 6-1-15,-2-6 2 0,-9 0-3 0,10 3 0 16,-10-3 1-16,7 0-1 0,-7 0-6 0,0 0 1 15,11 11 0-15,-11-11 0 0,0 0-1 0,11 5 0 16,-11-5 0-16</inkml:trace>
  <inkml:trace contextRef="#ctx0" brushRef="#br0" timeOffset="75115.53">6888 1337 2186 0,'0'0'0'0,"0"0"0"16,0 0 0-16,0 0 69 0,-14 27 2 0,7-18-2 16,0 6 2-16,0 6-53 0,0 1 0 0,3-1 0 15,2 5 0-15,-1-1 50 0,-1-2 1 0,8-4-1 16,-1 4 2-16,3-6-52 0,2-1 0 0,1-3 0 0,5-3 0 16,1 2 16-16,2-1 2 0,-3-6-1 0,-1-1 1 15,4-1-21-15,-3 1-1 0,4-4 1 0,0-7 1 0,-1 3-7 16,-1 2 1-16,2-5 0 0,-8-8 0 0,1 4-5 15,-4-1 2-15,-3-2 0 0,-4-6 0 0,0-3 6 16,-4 2 1-16,4 0-1 0,-7-3 2 0,-4-3-8 16,1 10 2-16,-8-8-1 0,-1 4 1 0,5-2 7 15,0 9 1-15,-8 0-1 0,1 3 0 0,0 1-7 0,5 3 1 16,2 3-1-16,0 1 2 0,0 3 5 16,7 0 1-16,-4 3 0 0,2 4 0 0,2 0-8 0,-3 0 1 15,3 4-1-15</inkml:trace>
  <inkml:trace contextRef="#ctx0" brushRef="#br0" timeOffset="75830.12">8121 1209 1985 0,'0'0'0'0,"0"0"0"16,0 0 0-16,0 0 88 0,-23 0 1 0,16 0 0 16,-4 3-1-16,-3 3-71 0,-3-3 1 0,-1 3 0 15,-1 1 0-15,-6 3 68 0,4 1 1 0,0-1-1 16,5-1 2-16,2 2-71 0,7-1 1 0,7 1-1 15,7-4 1-15,3 0 25 0,6 3 0 0,5 1-1 16,4-4 1-16,-4 2-27 0,2 3-1 0,2-1 1 16,3 1 1-16,-3 2-4 0,-2 0 2 0,1 0 0 15,-3 0-1-15,1 6-6 0,-7-3 1 0,0 1 0 16,-5-2 0-16,-3-1-2 0,0 5-1 0,-3-3 1 0,-4-4 1 16,-7 4-3-16,0-4 0 0,-4 1 0 0,0-2 0 15,-4-2-1-15,1-1 0 0,-4 2-1 0,0-4 2 16,1 0-3-16,-3 2 2 0,3-6-1 0,-8 1 0 15,4-1 0-15,-4-3-1 0,2 0 0 0,-5 0 1 0,1-3 0 16,6 3-1-16,4-7 0 0,-1 1 0 0,-3-1 1 16,3 0-1-16,2 0 0 0,6-9 0 0,-1 6-1 15,1-2 2-15,6-2-1 0,8 1 0 0,-1-1-1 16,4 5 0-16,7-1 1 0</inkml:trace>
  <inkml:trace contextRef="#ctx0" brushRef="#br0" timeOffset="76135.28">8636 1427 2023 0,'0'0'0'0,"0"0"0"0,0 0 0 0,-23-3 58 0,16 6 2 0,0-3-2 15,-4 4 1-15,1-4-42 0,-1 3 1 0,1 2 0 16,-4 4 0-16,-2 2 60 0,5 5-1 0,0-2 0 15,4-4 2-15,4 4-61 0,-1 0 0 0,4-3 0 16,4-1 0-16,-1 6 28 0,1-2 1 0,7-5 0 16,-1-2 0-16,4 4-31 0,2-6 1 0,-2 2 0 15,0-3-1-15,7-1 2 0,-5 1 1 0,-2-4 1 0,1 0-1 16,-5 0-9-16,4 0 0 0,0 0 0 0,1-4 1 16,2 4 3-16,-1 0 0 0,-2-3 0 0,-7-1 0 15,4 4-6-15,3 0 1 0,0 0 0 0</inkml:trace>
  <inkml:trace contextRef="#ctx0" brushRef="#br0" timeOffset="76546.92">8962 1723 1859 0,'0'0'0'0,"0"0"0"0,0 0 0 0,0 0 77 16,0 0 2-16,4-9-2 0,-4 9 2 0,-2-7-61 15,0 0 0-15,1 0 0 0,1-6 0 0,1-4 74 0,3 1 0 16,-1-3 0-16,-1-1 0 0,2-1-75 0,-1 5 1 15,1-1-2-15,-1-6 2 0,4 5 34 0,4 4 0 16,-1 4-1-16,-2-1 2 0,2 4-36 0,2 4 0 16,1 3 0-16,-1 0 0 0,-1 3 6 0,3 1 0 15,-4 3 1-15,-3 3 0 0,4 4-13 0,-4-1 1 16,2-1 1-16,2-2-1 0,-4 3 4 0,0 1-1 0,-4-4 1 16,1-3 1-16,-1 2-8 0,-3-2 0 0,0-7 0 15,4 9 1-15,-4-9 4 0,0 0 1 0,3 7 0 16,-3-7-1-16,0 0-6 0,0 0 1 0,0 0 0 15,0 0 0-15,0 0 3 0,7-7 1 0,-3 2-1 16,6-13 2-16,-1-1-7 0,-2-1 1 0,-1-1 0 16,-3 2 0-16,6 0 2 0,2-2 0 0,3 1 0 15,0 3 1-15,-4-1-4 0,3 7 0 0,1-3 0 16,3 6 1-16,-2 1-1 0,-1 5 1 0,3 2 0 0,-3 5 1 16,-1 7-3-16,1-1-1 0,-4-1 1 0,1 5-1 15,0 2 2-15,-4 4 0 0,-4 2 0 0,3 0 1 16,-3 0-4-16,-1 3 2 0,1-5-2 0,3-1 2 15,-3-4-1-15,1 1 2 0,-1 2-1 0,1-3 0 0,-4-2-1 16,3-1-1-16,-3 1 1 0</inkml:trace>
  <inkml:trace contextRef="#ctx0" brushRef="#br0" timeOffset="76995.93">9712 1409 2425 0,'0'0'0'0,"0"0"0"0,0 0 0 0,0 0 72 0,0 0 3 16,0 0-2-16,18 22 1 0,-17-15-56 0,1 3-1 15,0 4 1-15,1 9 0 0,-3 11 68 0,4-5-1 16,-4 3 0-16,0-4 1 0,0 0-70 0,0-1 2 16,3-3 0-16,1-1 0 0,0 5 18 0,-4-6 0 0,3-5 0 15,1-1 1-15,-4 5-22 0,0-3 0 0,0-1 0 16,3-6 1-16,-3-1-4 0,-3 1 0 0,3-2 1 15,0-9 0-15,0 10-5 0,0-10 0 0,0 0 0 16,0 0 0-16,0 0-3 0,-7-3 2 0,7 3-2 16,-4-16 2-16,-3-3-2 0,0-4-1 0,2-5 1 15,3-6-1-15,2 2 0 0,2-6-1 0,1-3 0 16,2-8 2-16,-1 3-3 0,7 2 1 0,-1 2 0 16,4 2 0-16,-3 8 0 0,-1 7 2 0,1 1-1 15,5 8 1-15,-2 5-2 0,0 4 1 0,0 4-1 0,0 3 0 16,0 7 2-16,-1 0-1 0,1 3 1 0,0 5-1 15,-3 7 0-15,-1-4-1 0,-6 0 0 0,-1-1 1 0,-3 4 1 16,0 2 1-16,-3-2 0 0,-4-1-1 0,-7-5-1 16,-1 1 0-16,1-2 0 0,-3-3 1 0,1 1 1 15,-2-1-1-15,0-6 1 0,4 2-1 0,0-3-1 16,5-1 0-16,1 1 1 0,2-4-1 0,6 0 0 16,0 0-1-16,-7 3 0 0,7-3 1 0,0 0-2 15,4-7 0-15,-4 7 0 0</inkml:trace>
  <inkml:trace contextRef="#ctx0" brushRef="#br0" timeOffset="77217.5">10174 1005 2161 0,'0'0'0'16,"0"0"0"-16,0 0 0 0,0 0 78 0,4 25 1 16,-4-11 0-16,0 5-1 0,0 0-60 0,0 4 0 15,3-2 0-15,4 11 0 0,-3 1 57 0,-1 4 1 16,-3 0 0-16,0 0 0 0,0 5-58 0,0-1 0 0,0-2 0 15,0-8 0-15,0 10 20 0,4-10 1 0,-1-1 0 16,1-5 1-16,-1 1-25 0,1-3 1 0,-1-4 0 16,1-3 0-16,3 2-4 0,0-2 0 0,0-6 1 15,-2 3-1-15,2-6-5 0,-3 1 0 0,-4-8 1 16,11 7 0-16,-11-7 0 0,10 4 0 0,-10-4 0 16</inkml:trace>
  <inkml:trace contextRef="#ctx0" brushRef="#br0" timeOffset="77597.23">10513 1610 2048 0,'0'0'0'0,"0"0"0"0,0 0 0 15,0 0 68-15,0 0 2 0,0 0-2 0,21 7 2 0,-21-7-52 16,14 0-1-16,-7 0 1 0,4-3 0 0,-2 3 73 16,-9 0 1-16,10-6 0 0,-10-1 0 0,0 7-75 15,14-10 1-15,-7 3-1 0,0-6 1 0,0 3 23 16,0-6 1-16,-3 2-1 0,-4-4 2 0,0 1-27 15,-4-4 0-15,1 1-1 0,-4 3 2 0,0-1-2 0,3 7 0 16,-6 1 1-16,-1-1 0 0,-7 3-7 0,3 4 0 16,0 4 0-16,-2 0 0 0,3 9 0 0,-2-2 1 15,7 3 0-15,0 5 0 0,2 6-4 0,0 3 0 16,7 3 1-16,4-3 0 0,-1 4-2 0,1 2 2 16,-1-7 0-16,3-3 0 0,4 2-3 0,4-4 1 15,4-2-1-15,-1 1 1 0,1-4 0 0,-6-3 1 0,6 3-1 16,-4-6 1-16,4 1-3 0,3-4 2 0,-3-1-1 15,-2 1 1-15,1-4 4 0,-3 0 0 0,-3 0 0 16,3-4 1-16,0 4-5 0,-2-3 2 0,3-4-1 16,-5 2 1-16,-3-1 4 0,4-1 0 0,-4 4 0 15,2-1 0-15,-1 1-4 0,0 3 1 0,-8 0-1 16,12-4 1-16,-12 4 1 0,0 0 0 0,7 0 0 16</inkml:trace>
  <inkml:trace contextRef="#ctx0" brushRef="#br0" timeOffset="78703.63">4867 2928 2161 0,'0'0'0'16,"0"0"0"-16,0 0 0 0,0 0 75 0,14-18 0 15,-14 18 0-15,3-10 1 0,-3 10-58 0,7-6-1 16,-7 6 1-16,0 0 0 0,0 0 40 0,0 0-1 16,0-7 0-16,0 7 0 0,11 16-40 0,1-5 1 15,-1 3 0-15,6 12 0 0,8 2 6 0,5-5-1 16,9 2 1-16,-9 5-1 0,2 1-11 0,-4-3 0 0,-3-1 0 15,-3 8 1-15,3-5-10 0,-7 2 1 0,-1-4 1 16,-1-5-1-16,2 5 0 0,-4-7-1 16,-3-4 0-16,3 5 1 0,-4-5-1 0,3 2 1 0,1-8-1 15,-7 1 1-15,3 2-1 0,-2-8 0 0,-8-6 0 16</inkml:trace>
  <inkml:trace contextRef="#ctx0" brushRef="#br0" timeOffset="78956.23">5267 3049 2123 0,'0'0'0'0,"0"0"0"0,0 23 0 16,0-7 58-16,-4 1 0 0,-3 1 1 0,-16 5-1 0,6 1-41 15,-4 1 1-15,-4-4 0 0,2 9 0 0,-2-2 55 16,8-5 0-16,-1 2 0 0,-3-1 1 0,5-1-56 15,-2-3 0-15,1-1 0 0,3-1 0 0,0-1 19 16,5-1 0-16,-2-7 0 0,1 10 0 0,-1-5-23 16,4-5 2-16,-4-2-1 0,4 4 0 0,0-1-2 0,7-10 0 15,-3 7 1-15,3-7-1 0,0 5-5 0,0-5 0 16,0 0 0-16</inkml:trace>
  <inkml:trace contextRef="#ctx0" brushRef="#br0" timeOffset="79229.83">4680 2738 1909 0,'0'0'0'0,"0"0"0"16,0 0 0-16,28-4 62 0,-11-5 1 0,3 2-1 15,1 6 1-15,-3-3-47 0,-1-3 2 0,3 2 0 16,4 5 0-16,5-4 61 0,8-3-1 0,9-3 1 0,1 10 1 16,-1-4-62-16,-2-3 0 0,-5 4-1 0,-6 3 1 15,-8 0 24-15,0-4-1 0,-8 4 1 0,3 7 1 16,-6-3-28-16,0-4 1 0,0 3 0 0,-3 4 1 16,-1 4-6-16,-1-4 0 0,2 2 0 0</inkml:trace>
  <inkml:trace contextRef="#ctx0" brushRef="#br0" timeOffset="79470.75">5817 3132 2324 0,'0'0'0'16,"0"0"0"-16,0 0 0 0,0 0 48 0,21-4 0 15,-8 4 0-15,8 0 2 0,4-3-33 0,1 1-1 16,6-5 1-16,-4 7 0 0,-5 0 48 0,2-4 1 0,-4 1 1 16,4 6-1-16,-6-3-48 0,-5 0 0 0,0-3 0 15,-3 10 0-15,3-4 20 0,-3 1 0 0,-4-2 0 16,0 5 0-16,-4 3-23 0,-3-1 0 0,0-2 1 16</inkml:trace>
  <inkml:trace contextRef="#ctx0" brushRef="#br0" timeOffset="79661.67">5775 3418 2161 0,'0'0'0'0,"0"0"0"0,25 0 0 16,-1 4 59-16,6-4 2 0,-1 0-2 0,2 0 2 0,-1 0-44 15,-5 0 1-15,-4-4 0 0,-1 4 0 0,-3 0 52 16,-3 0 2-16,4-3 0 0,-7 3 0 0,1 0-54 15,2-4 0-15,-3 4 0 0,-4 0 0 0,3 0 16 16,-3-3 1-16,-7 3 0 0</inkml:trace>
  <inkml:trace contextRef="#ctx0" brushRef="#br0" timeOffset="80297.62">7057 3098 2072 0,'0'0'0'0,"0"0"0"15,0 0 0-15,14-23 51 0,-3 16-1 0,0-8 1 0,-1 4-1 16,6 2-33-16,-5-1 0 0,3-8 0 0,3 6 1 16,1 5 37-16,-4-6 0 0,2 3 0 0,-2 3 0 0,4 5-39 15,-1 2 2-15,-1-3-1 0,-2 3 1 0,1 3 9 16,-1-1 0-16,-4 1 0 0,-3 8 0 0,0 1-15 15,-3-1 2-15,-4-4-2 0,2 7 2 0,-4 2-7 16,-2-6 1-16,1-1 0 0,-1 10 0 0,-3-6-2 16,-3 1-1-16,3-4 1 0,-4 8-1 0,4-6 2 15,-4-1 1-15,3-1 0 0,0 4 0 0,5-3-4 16,3-4 2-16,0-7-1 0,0 11 1 0,0-11 5 0,3 7 0 16,-3-7 1-16,9 1 0 0,2 3-5 0,-1-4 1 15,1-4-1-15,3 4 1 0,7 0 2 0,-1 0 1 16,-3-1-1-16,-6 2 1 0,3 6-4 0,-3 0-1 15,-1-1 1-15,-1 6 0 0,-2-1 1 0,-2-1 1 16,1-3 0-16,-6 7 0 0,-4 0-4 0,-1 4 1 0,-2-6-1 16,3 2 2-16,-6 0 1 0,-1-1 1 15,-7-3-1-15,4 3 1 0,-3 2-4 0,1-4 1 0,-5-8 0 16,-4 8-1-16,2-4 2 0,-2-2 0 0,4-1-1 16,-4 3 2-16,1-4-3 0,1-3 0 0,2-3 0 15,-13 6 0-15,6-3 0 0,3-3 1 0,4-1-1 16,2 4 1-16,1-7-3 0,0-1 2 0,1-3-2 15,6 4 2-15,2 0-1 0,4-9 2 0,3 2-2 16,6 0 2-16,5 0-3 0,5 3 2 0,0-3-2 16</inkml:trace>
  <inkml:trace contextRef="#ctx0" brushRef="#br0" timeOffset="80520.85">7541 3295 2311 0,'0'0'0'0,"0"0"0"0,0 0 0 0,0 0 62 15,0 0 0-15,0 0-1 0,0 0 1 0,0 0-45 16,0 0 1-16,0 0 0 0,0 0 0 0,0 0 64 0,0 0 1 16,0 0 0-16,0 0 0 0,0 0-66 0,0 0 1 15,0 0 0-15,0 0 0 0,0 0 25 0,0 0 1 16,0 0 0-16,0 0 1 0,0 0-30 0,0 0 2 15,17-1-1-15</inkml:trace>
  <inkml:trace contextRef="#ctx0" brushRef="#br0" timeOffset="81000.06">7855 3072 2274 0,'0'0'0'0,"0"0"0"15,0 0 0-15,0 0 71 0,24-16 1 0,-17 9 0 16,0 0-1-16,4 2-53 0,0-6 0 0,-4-1 0 16,3 1 0-16,1 4 63 0,-1-3 0 0,3-3 0 15,1 10 0-15,0-1-63 0,-3 1 0 0,3 3 0 0,-6 0 0 16,3 7 22-16,0 0-1 0,-1 2 0 0,1 5 2 16,-1 19-10-16,-3-17-15 0,-3 10-1 15,-4 1-3-15,0-6 0 0,-4 2 0 0,1 8 1 16,-8-1-7-16,4-1 2 0,-3-5 0 0,-6 1 0 0,2-4-4 15,0-2 2-15,-8-1 0 0,1-4-1 0,-5 0-1 16,8-3 0-16,4-4-1 0,0 0 2 0,-4 1-3 16,2-8 2-16,2 0-1 0,4-5 0 0,3 5 0 15,0-3-1-15,7 3 0 0,-11-14 1 0,4 7 2 16,3-2-1-16,-3 0 1 0,7-5-1 0,4 0 0 16,-1-2-1-16,1 0 0 0,0 7 2 0,3-1 1 0,3-1-1 15,1 4 1-15,-1 0-1 0,-3 7-1 0,-7 0 0 16,9 0 1-16,-9 0-1 0,0 0 3 0,0 0 0 15,7 0-1-15,-7 0 1 0,0 0-2 0,0 0-1 16,0 0 1-16,0 0 0 0,0 0 4 0,0 0 1 16,0 0-1-16,0 0 1 0,0 0-4 0,0 0 1 15,0 0-2-15,64 35 2 0,5 6 3 0,-4-6 0 16,-14-10 0-16,-5 4 2 0,-9-14-6 0,-9-3 1 0,-7-2 0 16,-3-1 0-16,-4 2 0 0,-2-4 2 0,-5-2-1 15,-7-5 1-15,11 4-3 0,-11-4-1 0,0 0 1 16</inkml:trace>
  <inkml:trace contextRef="#ctx0" brushRef="#br0" timeOffset="81462.63">8700 2808 2123 0,'0'0'0'15,"0"0"0"-15,0 0 0 0,0 0 86 0,0 0 1 16,0 0-1-16,0 0 1 0,0 0-70 0,0 0 1 0,0 0 0 16,1 23 0-16,3-2 72 0,-1 4 0 0,1 5-1 15,-1 1 1-15,1 1-73 0,-1-2 1 0,1 0-1 16,3 8 1-16,-3-1 22 0,-1-3 2 0,1 1-1 15,-1-2 1-15,4 3-27 0,0-8 1 0,-3-4 0 16,-1 3 1-16,1-3-6 0,-1-8 1 0,1-2 1 16,1-1-1-16,2 2-5 0,2-8 1 0,0 0-1 15,-6 1 1-15,-3-8-1 0,11 7 0 0,0-7-1 16,-11 0 2-16,10 3-3 0,-10-3 0 0,11-2 0 0</inkml:trace>
  <inkml:trace contextRef="#ctx0" brushRef="#br0" timeOffset="81797.75">9068 3105 2236 0,'0'0'0'0,"0"0"0"0,-12 18 0 0,7-6 63 16,-1-1 1-16,-1-2 0 0,0 10 0 0,0-1-46 15,0-4 0-15,3-6 0 0,-3 6 0 0,4 4 56 0,-1-4 1 16,8-3-1-16,-4-1 1 0,3-1-57 0,1-2 0 15,3 2 0-15,0-6 0 0,-7-3 25 0,11 7-1 16,-6-7 1-16,2-3-1 0,2 3-26 0,3-4 0 16,-5-3 0-16,4 2 0 0,3 0-2 0,0 1 1 15,-2 1-2-15,2-4 2 0,4 7-8 0,-4 0 2 16,0-4 0-16,0 4 0 0,-5 0-1 0,-2 0 0 16,0 4 0-16,0-1 0 0,4 1-3 0,0-4 1 15,-4 3 0-15,3-1-1 0,-3 2 3 0,0 1 1 0,0-2-1 16,-7-3 1-16,13 7-4 0,-3-3 1 0,1-4 0 15,-1 3 0-15,-2-3 2 0,2 6 0 0,-3-6 0 16,4 0 1-16,1 0-3 0,0-6-1 0,1 6 1 16</inkml:trace>
  <inkml:trace contextRef="#ctx0" brushRef="#br0" timeOffset="82264.82">9601 2936 2161 0,'0'0'0'0,"0"0"0"15,0 0 0-15,0 0 78 0,0 0 1 0,-21 9 0 0,14-3-1 16,-6 2-60-16,3-1 0 0,-1 4 0 0,1 5 0 16,2 0 42-16,1-2 1 0,4 0 0 0,3 2-1 0,0 3-43 15,0-10 1-15,3 1 0 0,1 8 0 0,7-4 11 16,3-5 1-16,0-2 1 0,9 7-1 0,5-4-16 16,-5-3-1-16,2 0 0 0,-4 4 2 0,3 0-7 0,-2-4 1 15,0-6 0-15,-4 6 0 0,-4 2-4 16,0 4 1-16,-3-6 0 0,-4 0 0 0,-3 7 1 0,-1-4 0 15,2 1 0-15,-8-1-1 0,-2 4-1 0,-3 2-1 16,0-5 1-16,-5-1 0 0,-4 1 2 0,3-4 0 16,-4 0 0-16,2 0-1 0,-2-3-1 0,-3-1-1 15,0 1 1-15,0-1 0 0,1-3 1 0,6 0 1 16,-3-7-2-16,3 4 2 0,-2-4-2 0,5-2-1 16,4-4 1-16,-3-1-1 0,-1 0 3 0,4-5 1 0,0-2-1 15,0 0 1-15,0-7-3 0,3-1 0 0,4-1 1 16,4 6 0-16,-1-1 3 0,1-1 0 0,3-1 0 15,-4 5 0-15,4 6-4 0,4-5 2 0,0 1-1 16,-1 1 0-16,3 5 5 0,1 2 1 0,0-6-1 16,3 6 0-16,1 1-4 0,-6 1 1 0,1-3-2 15,-1 6 2-15,-1 0 4 0,-1 4-1 0,1-4 0 16,3 3 0-16,-5 1-4 0,1 3 1 0,4-4-1 16,-7 4 0-16,-7 0 6 0,11 0-1 0,-11 0 0 0,4 7 1 15,-4-7-5-15,3 7-1 0,-3-7 1 0,4 7 0 16,-1 4 3-16,-3-1 2 0,-3-1-2 0</inkml:trace>
  <inkml:trace contextRef="#ctx1" brushRef="#br0" timeOffset="11767.78">5183 8830 0,'0'0'0,"0"0"0,10 10 15,-1-1 1,1 1-16,9-1 16,-10-9-1</inkml:trace>
  <inkml:trace contextRef="#ctx1" brushRef="#br0" timeOffset="11924.02">7723 15098 0,'0'0'15,"0"0"-15,0 0 0</inkml:trace>
  <inkml:trace contextRef="#ctx0" brushRef="#br0" timeOffset="83963.84">5166 4675 1155 0,'0'0'0'0,"0"0"0"16,0 0 0-16,0 0 78 0,-12-20 0 0,5 18 0 16,-7 1 0-16,-4 1-60 0,1 1 0 0,-12 1 0 15,6 0 0-15,2 3 79 0,4 8 0 0,3-6 1 16,5 3 0-16,2 4-82 0,3 0 1 0,-3-3 0 16,4 3 1-16,3-2 48 0,-4 2 2 0,-3-3-2 15,0-2 1-15,3 1-49 0,8-1 0 0,7-2 0 16,-4 0 0-16,3 5 25 0,-1-8-1 0,-9-4 1 0,9 7 1 15,-9-7-29-15,0 0 1 0,0 0 0 16,9 7 1-16,-9-7 7 0,0 0 1 0,0 0 0 0,0 0 0 16,0 0-12-16,0 0-1 0,0 0 0 0,49 5 2 15,13 4 6 1,-13 0 1-16,-12-2 0 0,-9 2 0 0,-10 1-10 0,-2 1 0 0,-9-2 1 0,0 1-1 16,0 2 6-16,-7-1 0 0,0 0-1 0,-3-3 1 15,-5 6-8-15,1-7 1 0,-3 4 0 0,-2 0 0 0,-3-1 5 16,1-3 1-16,0-3-2 0,0-1 2 0,-4 1-7 15,-4-4 0-15,-7 0 0 0,1 0 0 0,-2 0 3 16,2-4 2-16,-4 1-1 0,9-4 1 0,2 0-6 16,3-2-1-16,1-2 1 0,3 2 1 0,5 2 0 15,-2 0 1-15,4-1-1 0,7 8 1 0,0-11-4 0,0 11 1 16,7-14 0-16</inkml:trace>
  <inkml:trace contextRef="#ctx0" brushRef="#br0" timeOffset="84446.2">5674 4432 2186 0,'0'0'0'0,"0"0"0"15,0 0 0-15,0 0 63 0,0 0 1 0,0 0 0 16,0 0 2-16,0 0-49 0,0 0 1 0,0 0 0 15,0 0 0-15,7 19 50 0,-3-5-1 0,0 6 0 16,3 15 1-16,-4 5-50 0,1 2 0 0,-1-5 0 16,1 6-1-16,-1-6 19 0,-3-2 1 0,4-7-1 0,3 4 1 15,-4-3-22-15,-3-7 1 0,4-3-2 0,-1 4 2 16,1 0-3-16,-4-9 2 0,0-2-2 0,3 2 2 0,3-5-7 16,-3-2 1-16,-3-7-1 0,-1 7 1 0,1-7 0 15,0 0 0-15,0 0 0 0,0 0 0 0,0 0-4 16,-8-7 1-16,8 7-1 0,-3-7 2 0,-4 2 1 15,0-6 0-15,0-3 0 0,-7-2 1 0,0-3-4 16,-4 5 1-16,2 1 0 0,-9 6-1 0,-10-1 4 16,2 2 0-16,4 1 0 0,-6 3 0 0,5 4-3 0,5 2-1 15,4-1 1-15,-2 4 1 0,2 2 2 0,7 0 1 16,0-2-1-16,7 12 1 0,0-5-5 16,1 0 2-16,5 2 0 0,-1-4 0 0,4 2 2 15,-1-3 0-15,1 1 0 0,5 1 1 0,0-3-5 0,4-3 2 16,0 0-1-16,3-7 0 0,0 4 2 0,12-4 1 15,9-4 0-15,1 4 0 0,-3 0-3 0,-1-3-1 0,-6-4 1 16,3 3 1-16,-8 1 1 0,0-8 1 16,-2 2-2-16,3 2 2 0,-8-2-3 0,0 2 0 0,0-3-1 15</inkml:trace>
  <inkml:trace contextRef="#ctx0" brushRef="#br0" timeOffset="84684.07">6073 4810 2386 0,'0'0'0'0,"0"0"0"0,0 0 0 16,0 0 78-16,19-9 0 0,-19 9 1 0,15-7-1 16,-8 5-60-16,-7 2 0 0,10-5 0 0,1 3 0 15,-1-1 66-15,1-1 2 0,-4 1-2 0,4-1 1 0,1 1-68 16,2 3 1-16,-3-4 0 0,-1 4 0 0,1 0 28 15,-4 0 0-15,0 4 0 0,12-4 0 0,-1 3-30 16,0-3 0-16,-4 4 1 0,-4-1 0 0,-3 4-6 16,-7 0 2-16,-3 0-1 0</inkml:trace>
  <inkml:trace contextRef="#ctx0" brushRef="#br0" timeOffset="84889.16">6080 4996 2261 0,'0'0'0'16,"0"0"0"-16,23-3 0 0,-9 6 70 0,0-3 2 16,-3 0-1-16,3 0 1 0,0 0-54 0,-2-3 0 15,3-1 0-15,-5 1 0 0,-3 3 58 0,4 0 1 0,3-4 1 16,0 4-1-16,5 0-59 0,-5 0 0 0,1-3 0 16,-8 3 0-16,-7 0 20 0,10-4 1 0,-10 4 0 15,14-1 0-15,-8 1-23 0,2-4-1 0,5 4 1 16,8-3 0-16,0-1-8 0,-10 1 1 0,-2-1-2 15</inkml:trace>
  <inkml:trace contextRef="#ctx0" brushRef="#br0" timeOffset="92095.93">7410 4488 1281 0,'0'0'0'0,"0"0"0"0,21 0 0 0,-5 0 88 0,2 0 0 16,-4-3 1-16,-4 3 0 0,-2 0-73 16,-8 0 2-16,10-7 0 0,-10 7 0 0,9 0 61 0,-9 0-1 15,0 0 1-15,7 0-1 0,-7 0-60 0,0 0 0 16,0 0 0-16,0 0 0 0,0 0 47 0,0 0 2 15,0 0-2-15,-7 0 1 0,7 0-48 0,-12 3 0 16,5-6 0-16,-8 6 0 0,1-3 13 0,-3 0 1 16,-6-3-1-16,9 6 1 0,0-3-18 0,-8 0 1 15,3 0-1-15,-2 7 1 0,0 2 5 0,3-6 1 16,4 3 1-16,-4 6-1 0,2 4-10 0,-1-2 0 0,-4-5 1 16,10 5-1-16,4 5 8 0,3 0 0 0,1-1 0 15,-1-2 0-15,4 3-9 0,2 1 0 0,0-6 0 16,3 0 2-16,4 0 8 0,-2-4 1 0,-7 1 0 15,4 1 1-15,3-1-11 0,7-4 0 0,10-4 0 16,10-3 1-16,-2 4 6 0,-4-1 1 0,2-1 0 16,-5 0 0-16,-4 0-9 0,-5-1 0 0,5-1 0 15,-4 4 1-15,1 3 4 0,-7 0 0 0,-1-3-1 0,6-1 2 16,-2 4-7-16,-3 0 0 0,-11-7 0 0,14 16 0 16,-4-5 2-16,-2-6 1 0,-1 0 1 0,-2 4-1 15,0 1-5-15,-3-1 1 0,-4-2-1 0,4 4 1 0,-2 1 2 16,-2-5 0-16,0 2 1 0,-1 5-1 0,-2-3-5 15,-6-3 2-15,0 3 0 0,-3-1 0 0,0 6 3 16,0-3 0-16,-2-3 0 0,-1 1 0 0,-5-1-3 16,1-4-1-16,-3 1 1 0,-3-2 0 0,-5 0 2 15,-1-1 0-15,-9-6 0 0,12 0 0 0,8 0-4 16,1 1 2-16,0-5-1 0,-2 1 0 0,5 0 2 0,1 1 1 16,3-3 0-16,3 0 0 0,1 0-3 0,-5 4-1 15,7-4 1-15,-3 0 1 0,4 1 1 0,3-1 0 16,-3-2-1-16,7 9 2 0,-10-7-3 0,10 7 0 15,-7-7-1-15,7 7 1 0,0 0 2 0,0 0-1 16,0 0 1-16,0 0 1 0,-4-7-3 0,4 7 0 16,0 0-1-16,0 0 1 0,0 0 4 0,0 0 0 15,0 0 0-15,0 0 1 0,0 0-4 0,0 0 0 0,0 0-1 16,0 0 1-16,7 0 2 0,0 4 1 0,4-1-1 16</inkml:trace>
  <inkml:trace contextRef="#ctx0" brushRef="#br0" timeOffset="93230.25">7086 5093 2009 0,'0'0'0'0,"0"0"0"0,0 0 0 16,0 0 97-16,7 0 0 0,-7 0 1 0,0 0 0 15,0 0-81-15,0 0-1 0,0 0 1 0,0 0 1 0,0 0 51 16,0 0-1-16,0 0 1 0,0 0 0 0,0 0-51 16,0 0 0-16,0 0 0 0,-4 7 0 0,4-7 16 15,4 7 0-15,-4-7 0 0,10 11 1 0,6-4-21 16,-5 3 1-16,-1-2 0 0,15-5-1 0,1 4-6 0,3-2 0 16,-5 1 0-16,5-6 1 0,4 3-4 15,-5-3 1-15,-8 5 0 0,1-5-1 0,0 0-1 0,-3 0-1 16,1-5 0-16,-1 5 1 0,-1 0-2 0,1 0 0 15,-4-3 0-15,0-1 2 0,-3 2-2 0,1-1 1 16,-5-1 1-16,0 1-1 0,4-1-1 0,-1 3 1 16,-3-3-1-16,0 0 1 0,1-3 1 0,-8 7 0 15,3-10-1-15,1 3 2 0,3 0-3 0,-2-4 2 16,-5-1-1-16,7 0 0 0,-3-1 3 0,-1 3 1 0,-10-4-2 16,7 1 2-16,4 5-3 0,-4-3 1 0,0 4-1 15,0 0 1-15,0 7 2 0,-9-7 1 0,9 7-2 16,-13-5 2-16,8 1-3 0,-6 1 0 0,1-1 0 15,-4 1 0-15,0 3 2 0,-4-7 1 0,4 1 0 16,-2 3 0-16,-5-1-4 0,7-3 2 0,0 0-1 16,1 0 1-16,-1-2 1 0,0 6-1 0,7-1 1 15,-7 1 1-15,0-4-4 0,-4 1 1 0,-1-1-1 16,-2 2 2-16,-1 0 2 0,3-2 0 0,5 2 0 16,14 5 1-16,-7-8-4 0,7 8 1 0,-11-10-1 0,11 10 1 15,-10-4 1-15,10 4 1 0,-11-5-2 0,1 2 2 16,-1-1-3-16,0-3 0 0,1 4 0 0,1-5 0 15,2 1 1-15,-4 0 1 0,4 0-1 0,0 0 1 0,0 0-2 16,4 0-1-16,-4 0 1 0,7 7 0 0,0-12 2 16,0 5 0-16,-4 0-1 0,4 0 2 0,4-2-3 15,-4 0-1-15,3 2 1 0,1-3 0 0,-1-1 0 16,4 1 1-16,-7-5-1 0,4 5 1 0,6 1-3 16,1-1 2-16,-8-1-2 0,5 4 1 0,9-4 1 15,3 1 1-15,-6-2-1 0,21 10 1 0,2-2-3 16,-5-3 2-16,-4 4-2 0,-2 3 1 0,-4-2 0 0,-1 2-1 15,-4-4 1-15,3 8 0 0,-3-2-2 0,-6-4 2 16,0 2-2-16,-1 0 1 0,-1 2 0 0,-2-2 0 16,-7 0 0-16,7-2 1 0,-7 2-2 0,0 0 0 15,7 0 0-15,-7 0 2 0,0 0-2 0,0 0 1 16,7 0 0-16,-7 0 0 0,0 0-1 0,0 0 0 16,0 0 1-16,0 0-1 0,0-7-1 0,0 7 1 0,0 0 1 15,0 0-1-15,-10-4-1 0,10 4 1 0,-7-3-1 16,7 3 2-16,-15-4-2 0,7 1 1 0,-3-1-1 15,-3 4 1-15,0 0-1 0,-4-3 1 0,6 3-1 16,1 3 1-16,-6 1-1 0,-5-1 0 0,-6 1 0 16,-2 3 0-16,2 2 0 0,3 1 1 0,2-3-1 15,9 7 0-15,4 0 0 0,-1 1 0 0,-3 2 0 16,7-5 1-16,7 10 0 0,-4-5-1 0,-6-3 0 16,5 2 0-16,3-2 0 0,2 2 0 0,3-4 0 15,8 6 0-15,3-8-1 0,0 1 2 0,-3-4-1 0,-4-4 0 16,-7-3-1-16,7 8 1 0,-7-8 0 0,0 0 0 15,0 0-1-15,0 0 1 0,0 0 0 0,0 0 1 0,0 0-2 16,0 0 1-16,0 0 0 0,0 0 0 0,0 0-1 16,0 0 1-16,0 0-1 0,65 17 1 0,4-1-1 15,-11-5 1-15,-12-1-1 0,-14 6 1 0,-9-4-1 16,-6-1 2-16,-3 1-2 0,0 4 1 0,2 2-1 16,-5-8 0-16,-8 2 0 0,1 2 1 0,-4 2-1 15,-4-2 0-15,-3-1 0 0,-1 1 1 0,1 0-1 16,-4-5 0-16,4-2 0 0,-4 3 1 0,1 1-1 0,-1-4 0 15,-3-4 0-15,-2 4 1 0,-5-3-1 0,0-1 0 16,-6 1 0-16,3-4 1 0,-8 3-1 0,-2 1 0 16,3-4 0-16,-5 0 1 0,6-4-1 0,2 4 0 15,0-3 0-15,2-4 1 0,4 3-1 0,5-3 0 16,6 0 0-16,1 0 2 0,2-3-2 0,7 3 0 16,2 0 0-16</inkml:trace>
  <inkml:trace contextRef="#ctx0" brushRef="#br0" timeOffset="93626.15">8012 4724 2248 0,'0'0'0'0,"0"0"0"0,0 0 0 0,0 0 68 0,21 0-1 16,-21 0 0-16,7-5 2 0,-7 5-51 15,12-6 0-15,-1 3 0 0,6-4 0 0,8 0 50 0,5 3 2 16,2-3-1-16,5 4 1 0,-5-1-52 0,-8 1 0 16,1-1 0-16,1 1 0 0,-4 3 19 0,-5-6 1 15,-3 6-1-15,2-3 1 0,-2 6-23 0,0-3 0 16,-3 0 1-16,-4 0 0 0,4 0-6 0,-4 6 0 16,-7-6 0-16,9 0 0 0,-9 0-3 0,5 7 0 0,-5-7-1 15,0 0 1-15,0 7-1 0,0-7-1 0,-4 14 1 16</inkml:trace>
  <inkml:trace contextRef="#ctx0" brushRef="#br0" timeOffset="93938">8029 4900 1985 0,'0'0'0'0,"0"0"0"0,23 0 0 16,-5 3 59-16,-1-3 2 0,1-3-2 0,-6 3 2 15,6 0-44-15,3-4 1 0,11 1 0 0,1 3 0 16,-4 0 58-16,-5-2 1 0,-1-2 1 0,-2 4-1 16,-3-3-59-16,-4-1 0 0,-1 1 0 0,-1 3 0 15,0 0 21-15,-5-2 0 0,4 0 1 0,-4 1-1 0,-7 1-23 16,11 0-1-16,-11 0 1 0,0 0 0 0,7-2 4 16,-7 2 0-16,7 0 0 0,-7 0 2 0,0 0-12 15,0 0 1-15,7 0 0 0,-7 0 1 0,0 0 8 0,0 0 1 16,0 0-1-16,0 0 2 0,0 0-12 15,0 0 1-15,0 0 0 0,0 0 0 0,0 0 11 0,0 0 0 16,0 0-1-16,0 0 2 0,0 0-12 0,0 10 0 16,0-10 1-16,0 0 0 0,0 0 6 0,-7 7 0 15,7-7 0-15</inkml:trace>
  <inkml:trace contextRef="#ctx0" brushRef="#br0" timeOffset="96496.53">9320 4365 1658 0,'0'0'0'0,"0"0"0"0,0 0 0 16,0 0 101-16,0 0 0 0,0 0 0 0,0 0 0 0,0 0-84 15,0 0 0-15,0 0 0 0,0 0-1 0,0 0 39 16,0 0 0-16,0 0 0 0,0 0 1 0,0 0-39 15,0 0 1-15,0 0-1 0,0 0 1 0,0 0 5 16,0 0 0-16,0 0 0 0,18 33 0 0,-18-6-12 16,4-6 2-16,-4 2-1 0,3 5 0 0,-3 2-6 15,4-2 0-15,-4-2-1 0,3 2 1 0,-3-3-3 16,0-2 2-16,0 2-2 0,4-4 1 0,-1-4-2 0,-3-3-1 16,0 2 0-16,0 2 1 0,4-4-1 0,-4-5 0 15,0-1 0-15,0-1 1 0,0 1-1 0,0-8 1 16,0 10 0-16,0-10 0 0,0 0 0 0,0 0 0 15,3 7-1-15,-3-7 1 0,0 0 3 0,0 0 0 16,0 0 1-16,0 0 0 0,0 0-3 0,0 0 1 16,0 0 0-16,4-10 0 0,-4 10 5 0,0-15 0 0,-4 5 0 15,4-11 0-15,0-4-3 0,0-3-1 0,-3-2 1 16,3-3 1-16,-4 5 4 0,1-4 1 0,-1-3-1 16,4 8 2-16,0 3-6 0,-3-1 0 0,-1 6 1 15,4 5 0-15,0-2 4 0,0 2 2 0,-3-2-2 16,3 2 2-16,0 7-6 0,-4 2-1 0,4 5 1 15,-4-11 1-15,4 11 4 0,0 0-1 0,0 0 0 16,0 0 1-16,0 0-7 0,0 0 2 0,0 0 0 16,-7-4 0-16,7 4 3 0,-14 15 2 0,6-10-2 15,-7 9 1-15,-2 2-5 0,3-6 1 0,3 3 0 0,-3 8-1 16,2-5 5-16,-1 3-1 0,1-2 0 0,1 6 0 16,8 0-4-16,-8 2 1 0,-6-1-1 0,13 1 0 15,1-4-1-15,-6 6 0 0,-2-3-1 0</inkml:trace>
  <inkml:trace contextRef="#ctx0" brushRef="#br0" timeOffset="97105.4">9051 4953 2060 0,'0'0'0'16,"0"0"0"-16,35-4 0 0,-3 8 55 0,-2-1 0 16,-9-6 0-16,0 3 1 0,2 0-39 0,-2-6 1 0,4-1-1 15,-1 4 0-15,1-1 51 0,-2 1 0 0,-5-4 1 16,10 3-1-16,5-1-50 0,-1-2 0 0,2 0 0 16,1 7 0-16,-7-4 15 0,-3 1 0 0,-2-3 1 15,1 6 0-15,-8-3-21 0,-3 3 2 0,-5-4-1 16,3 4 1-16,-4 0-4 0,-7 0 0 0,7-3 0 15,-7 3 1-15,0 0-6 0,0 0 2 0,7 0-1 16,-7 0 1-16,0 0 3 0,0 0 1 0,0 0 1 16,0 0-1-16,0 0-5 0,-3 7 1 0,3-7 0 15,-25 7-1-15,-1-7 6 0,-6 2-1 0,-2-2 0 0,3 3 1 16,2 1-6-16,1-1 0 0,-2-3 1 0,-2 7 0 16,6-3 4-16,1 1 2 0,-7-1-1 0,8 3 1 15,-3-2-6-15,3 0 0 0,-6 0-1 0,1 6 2 0,1-4 7 16,7-3 1-16,3-4 0 0,10 7 0 0,-3-6-8 15,4-1 1-15,7 0-1 0,0 0 1 0,7 0 7 16,7-1-1-16,-2 1 1 0,20 0 1 0,0-4-9 16,1 1 1-16,-1-4 0 0,2 7 0 0,1-4 4 15,4-3 1-15,8 2-1 0,8 3 1 0,-2 0-7 16,-9-1 1-16,-2-3-1 0,-1 5 1 0,-9 1 3 0,-8-4-1 16,-1 1 0-16,2 3 1 0,-4-4-5 0,-3-1 1 15,-4 1-1-15,2 4 1 0,-6 0 0 0,-3 0 0 16,-7 0 1-16,11-3 0 0,-4 3-3 0,-7 0 0 15,7 0-1-15,-7 0 2 0,0 0 1 0,0 0 0 16,7 0 0-16,-7 0 1 0,0 0-4 0,0 0 1 16,0 0-1-16,-7 0 1 0,7 0 1 0,0 0-1 15,-7 0 1-15,7 0 1 0,0 0-3 0,0 0-1 0,0 0 1 16,0 0 0-16,0 0 1 0,0 0 0 0,0 0 0 16,0 0 1-16,0 0-3 0,0 0 1 0,0 0-1 15</inkml:trace>
  <inkml:trace contextRef="#ctx1" brushRef="#br0" timeOffset="45547.32">12634 6128 0,'0'0'0,"0"0"0,0 0 0,-19 10 16,1-10-16,-95 28 15,-66 19-15</inkml:trace>
  <inkml:trace contextRef="#ctx0" brushRef="#br0" timeOffset="117429.4">11328 1334 1922 0,'0'0'0'0,"0"0"0"0,0 0 0 15,0 0 41-15,0 0 1 0,0 0-1 0,0 0 1 0,0 0-26 16,0 0-1-16,0 0 1 0,-6-21 1 0,6 21 64 16,9 0 1-16,-2-4-2 0,7 1 2 0,4-1-64 15,7-1 0-15,-2 0 0 0,5 1 0 0,0 1 30 16,-1-1 1-16,1 4-1 0,0-3 0 0,-2-1-31 15,-1 4 0-15,-4-2 0 0,-3-1-1 0,0-1 13 0,-3 4 0 16,0 0-1-16,-1-3 1 0,-4 3-16 16,-3 0 1-16,4 0-1 0,-6 0 1 0,-5 0 5 0,9 3 1 15,-9-3 0-15,0 0 0 0,0 0-9 0,7 0 0 16,-7 0 0-16,0 0 0 0,0 0 6 0,0 0 0 16,0 7 0-16,0-7 0 0,-3 6-8 0,3-6 1 15,-7 14-1-15,3-4 1 0,0 4 4 0,1 4 2 16,-4-1 0-16,3-1-1 0,-3 9-6 0,4 0 0 15,-1-4 0-15,1-4 0 0,-1 10 4 0,1-3 0 0,3-3 1 16,-4 0-1-16,1 6-5 0,-1-1 0 0,1-6 0 16,3 2 1-16,0 5 1 0,0-4 1 0,0-2-1 15,0 7 1-15,3 4-4 0,-3-8 0 0,0 10-1 16,0-1 2-16,0 9 1 0,0-5 1 0,0-2-1 16,0 2 1-16,0 0-4 0,0-1 1 0,0-3 0 15,-3 9-1-15,-1 2 2 0,4 5 1 0,-4-6 0 16,3 4 0-16,-5-5-3 0,3 2-1 0,3-5 1 15,0 7 1-15,-2-6 1 0,0 2-1 0,1 4 1 0,-10 5 1 16,0 4-3-16,4-11-1 0,0 5 1 0,7 0 0 16,-3-3 0-16,3-4 2 0,-4 6-1 0,4 1 1 15,4 4-4-15,-1 0 2 0,-3-10-2 0,4 10 2 0,-4-9-1 16,0-3 0-16,0-3 1 0,0 6-1 0,3-1-1 16,-3-6 0-16,-3 3 0 0,3 6 0 0,0 0-1 15,-4-3 1-15,4-2-1 0,0 1 2 0,4-7-3 16,-4 2 1-16,-4-5-1 0,4 10 2 0,-3-8-2 15,-1 3 1-15,1-1 1 0,-1 1-1 0,4 2-1 16,-3-5 1-16,-1 1-1 0,-3-2 1 0,-3-5 0 0,-1 0 0 16,2-5-1-16,-1 4 2 0,-5-4-2 15,-2-9 0-15,-1 1 0 0,2 5 1 0,-5-6-1 0,-7-2 0 16,-9-5 0-16,2 2 0 0,6-2 0 0,-1-5 0 16,2-2-1-16,0 2 1 0,5-2 0 0,5-4 1 15,1 1-1-15,3 4 0 0,-2-1-1 0,0-3 2 16,3-1-2-16,-4 6 1 0,3-2 0 0,-4-3 2 0,2-1-2 15,4 4 1-15,3-2-1 0,-5 2 1 0,-4-3-1 16,11-1 0-16,7 4 0 0,0 0 1 0,0 0-1 16</inkml:trace>
  <inkml:trace contextRef="#ctx0" brushRef="#br0" timeOffset="118080.86">13952 2185 2349 0,'0'0'0'0,"0"0"0"16,0 0 0-16,23 7 79 0,-9-3 1 0,-3-4-2 0,-4 2 2 15,5 1-62-15,1 1 0 0,-1-4 0 0,16 0 0 16,4 0 47-16,-4-4 0 0,2 1 0 0,-3 6 0 16,-1-3-47-16,1-3 0 0,-6 1 0 0,-4 2 0 0,1 0 9 15,-2-4 0-15,2 1 0 0,-4 3 1 0,3 0-16 16,5 0 1-16,0-4 1 0,10 4-1 0,0 0-8 15,1-3 1-15,3-1-2 0,-3 4 2 0,-8 4-3 16,-4-4 0-16,0 0 1 0,-1 3 0 0,-6 1 0 16,0-4 0-16,0-4 1 0,-2 8-1 0,-1-1-1 15,-4 1 1-15,-7-4-1 0,11 2 0 0,-11-2-1 16,10 3 0-16,-10-3 0 0</inkml:trace>
  <inkml:trace contextRef="#ctx0" brushRef="#br0" timeOffset="118445.93">14743 2168 1859 0,'0'0'0'16,"0"0"0"-16,7 0 0 0,0 7 59 0,0 0 1 16,-7-7-1-16,10 14 1 0,-6-5-43 0,-2 1 1 0,-1-5 0 15,1 8 0-15,0 1 40 0,0-4 1 0,-1-3 0 16,1 0 0-16,0 1-42 0,-2-8 1 0,4 5 0 16,-4-5 0-16,0 0 13 0,0 0 1 0,1 7-1 15,-1-7 1-15,0 0-19 0,0 0 2 0,0 0-2 16,0 0 2-16,0 0-2 0,0 0 1 0,-3-7-1 15,3 7 1-15,-2-13-7 0,2 3 2 0,-2-4-1 16,2 0 1-16,2-4 2 0,0 1 2 0,0 4-1 16,-1-4 1-16,3 1-7 0,-1 5 2 0,-1-5 0 15,0 6 0-15,1 1 5 0,-3 9 1 0,11-7-1 16,-4 4 2-16,4 3-7 0,-1 3 1 0,1 1-2 0,1-1 2 16,6 6 8-16,3-2 0 0,-3 4 0 0,-8 1 0 15,-6 0-8-15,3-1 1 0,5-1 0 0,-12 1 0 0,-3 1 7 16,-1-1 1-16,0-4-1 0,-1 7 1 0,-5 0-9 15,-4-4 1-15,-1 1 0 0,1 3 0 0,2-3 10 16,-2-1 1-16,-4 2 0 0,1-4 0 0,2 2-11 16,1 1 1-16,0-4 1 0,2 0-1 0,1 0 2 15,1 0 2-15,-1 0-1 0</inkml:trace>
  <inkml:trace contextRef="#ctx0" brushRef="#br0" timeOffset="123745.81">16746 2196 1947 0,'0'0'0'0,"0"0"0"16,29-4 0-16,-12 4 79 0,-3-3 1 0,-5-1 0 16,2 4-1-16,-11 0-61 0,7-3 0 0,-7 3 0 15,0 0 0-15,-7-4 63 0,7 4 0 0,0 0-1 16,0 0 1-16,-4 7-63 0,2 4 0 0,1-2 0 15,-3 14 0-15,-3 6 16 0,2-2 0 0,-2 4 0 16,10 1 1-16,-3-4-20 0,0 6-1 0,7-10 1 16,0 1-1-16,-7 1-6 0,2-5 1 0,7-5 0 0,2 4 0 15,-6-3-3-15,-2-1-1 0,4-7 1 16,8 8 1-16,-8-9-3 0,-4-1 1 0,-3-7-1 0,7 8 1 16,-7-1-2-16,0-7 0 0,0 0 1 0,4 7-1 0,-4-7 2 15,0 0 0-15,0 0 1 0,7 9-1 0,-7-9-1 16,0 0 0-16,0 0 0 0,9-12 0 0,-9 12 4 15,5-7 0-15,-3 0 0 0,-1-5 1 0,1-3-4 16,0-4 1-16,0-7-1 0,-1 3 1 0,-1 0 4 16,0-2 1-16,0-1 0 0,0 5 0 0,0 0-5 15,0 1 1-15,2-3 0 0,7 8 1 0,0 1 3 0,-2 0 0 16,0-6 0-16,0 8 1 0,4 3-6 0,-3-2 2 16,1 1-1-16,2 3 1 0,-2-4 4 0,-2 1 1 15,0-3-1-15,0 8 1 0,0-2-5 0,3 0 0 16,-6 2 0-16,-4 5 0 0,12-7 4 0,-5 3 2 15,-7 4-1-15,13-3 1 0,-4 3-7 0,5 0 1 16,0 3 0-16,-4 1 1 0,1 5 2 0,0-2 2 16,4 3-1-16,3 11 0 0,0 4-5 0,-4-2 1 0,0 5 0 15,-2 4 0-15,2-4 2 0,-7 5 0 0,-12-5 0 16,-4 0 1-16,0 2-4 0,4-8 0 0,5 0-1 16,-2 1 2-16,-1 0 0 0,-4-4 0 0,3-4 0 15,1 4 1-15,-1 0-4 0,4-3 1 0,0-5 0 16,0 6-1-16,4-4 3 0,-1-5 0 0,1 1 0 15,-1 5 1-15,1-7-4 0,-4-7 1 0,-11 11 0 16,4-8-1-16,7-3 3 0,-7 4 0 0,7-4 0 16,0 0 0-16,0 0-4 0,0 0 2 0,0 0-1 15,0 0 1-15,0 0 2 0,11-7 0 0,-11 7-1 0,0 0 1 16,0 0-3-16,3-7 0 0,-3 7 1 0,11 0 0 16,-4-4 2-16,5 4-1 0,2-3 1 0,8 6 0 0,2-3-2 15,-8 0-1-15,-3-3 1 0</inkml:trace>
  <inkml:trace contextRef="#ctx0" brushRef="#br0" timeOffset="124361.59">17595 2279 2386 0,'0'0'0'0,"0"0"0"15,0 0 0-15,0 0 96 0,23-4-1 0,-23 4 1 16,0 0-1-16,-7-4-78 0,7 4 0 0,0 0-1 15,0 0 2-15,0 0 81 0,7 8 0 0,0-5 0 16,14 2-1-16,14 6-81 0,6 3 0 0,-6-3 0 16,-1-1 0-16,-6 8 6 0,-3-6 2 0,1 0 0 0,6-1-1 15,-4 5-11-15,2-2-1 0,-2-4 0 0,6 1 1 16,1 1-9-16,-5-7 1 0,-4 2-1 0,11 1 1 16,-5 0-2-16,-5-1 0 0,-10-3 1 0,1-1-1 15,-2 4-3-15,-4-3 1 0,-1-4-1 0,-2 3 1 0,-2-3-1 16,-7 0 2-16,0 0-2 0,7 2 1 0,-7-2 0 15,0 0 0-15,0 0 0 0,7 7 1 0,-7-7-1 16,0 0 1-16,-11 7-1 0,11-7 0 0,-7 7 2 16,4 0 0-16,-8-1 1 0,-12 4-1 0,-2 3-1 15,1-6 1-15,-3 0-1 0,2 3 1 0,-3 2 2 0,2-4 0 16,5-1 0-16,-1 1 1 0,1 3-3 16,0-4 0-16,2 0 1 0,1 7 0 0,-3-3 3 0,2-4 1 15,3-4 0-15,-4 8-1 0,3-4-2 0,-1-6 1 16,7 3-1-16,1 3 1 0,-6-2 3 0,2-3 0 15,-4 0 0-15,-3 3 0 0,0 2-4 0,5-7 2 16,2-3-1-16,3 10 0 0,1-7 7 0,10 0-1 16,0 0 0-16,7 0 2 0,-7 0-6 0,0 0 0 0,7 0-1 15,-7 0 1-15,0 0 2 0,0 0 2 0,7-4-2 16,-7 4 1-16,7-7-4 0,0 5-1 0,0-1 1 16,5 1 1-16,2-1 1 0,4-8 1 0,0 2 0 15</inkml:trace>
  <inkml:trace contextRef="#ctx0" brushRef="#br0" timeOffset="124898.73">18508 2271 2425 0,'0'0'0'0,"0"0"0"0,0 0 0 16,25-21 86-16,-7 14 1 0,3-3 0 0,5-1 0 0,6 4-70 15,-4 0 1-15,-8 0 0 0,3 7 0 0,3-3 70 16,-5 1-1-16,1 2 1 0,-3 5-1 0,-1 2-70 16,-4 0 1-16,-4 7 0 0,-1 4 0 0,-2 3 7 0,-2-5-1 15,-1 3 1-15,-4 4 1 0,0 2-14 0,-2-8 1 16,-1 4-1-16,-3 2 0 0,1-2-7 0,-2-3 0 15,-2-4 0-15,-5 5 0 0,0-5-1 0,0-3-1 16,0-2 1-16,0 5 0 0,-2-5-3 0,-2-6 0 16,-1 1 0-16,1 3 0 0,6-4 1 0,3-3-1 0,2-3 0 15,-4 6 0-15,1-3 0 0,10 0 1 0,10-10-1 16,1 6 2-16,8-3-2 0,-1 2 0 0,-7-2 0 16,3 3 1-16,3-3 2 0,3 2-1 0,-1 1 0 15,-3 1 2-15,-2 3-3 0,0 0 2 0,0 0-2 16,-3 0 1-16,-1 5-2 0,1 2 1 0,0 0 1 15,1 4-1-15,2-2-1 0,-3-2 0 0,-8 0 0 16,-3 9 2-16,0-6-2 0,0 2 0 0,0-5 0 16,-3 8 0-16,-1-7-1 0,-3 3 1 0,0-4 0 15,0 5 0-15,-5 1 1 0,1-6 0 0,0-4 0 0,1 8 0 16,-1-1-1-16,-3-6 2 0,-7-3-2 0,3 7 1 16,-10-1 0-16,-5-7 2 0,-1-4-2 0,2 8 1 15,-1-4 0-15,6-4-1 0,1 1 0 0,-1-1 0 16,3-1 2-16,6-6 0 0,0 1 1 0,8 6-1 0,3-3-1 15,3 0 1-15,-3-5-1 0</inkml:trace>
  <inkml:trace contextRef="#ctx0" brushRef="#br0" timeOffset="125295.23">19263 2282 2299 0,'0'0'0'15,"0"0"0"-15,0 0 0 0,0 0 80 0,0 0-1 16,0 0 1-16,0 0 0 0,0 0-62 0,7 21-1 0,-7-12 1 16,-1 5 0-16,-3 7 62 0,1-2 0 0,-1 4-1 15,2 4 1-15,2-6-62 0,2 0 0 0,2-2 0 16,-1 2 0-16,1-6 19 0,1-3 1 0,2-2-1 15,2-1 1-15,1 2-23 0,5-2 1 0,-5-6-1 16,1 1 1-16,1-1-3 0,2-3 2 0,-3 0 0 16,-1 0-1-16,4-3-6 0,1-1 1 0,-1-5 0 15,-2 2 0-15,-3 0 0 0,-2-2 0 0,0-1 0 16,0-8 0-16,-2 2-3 0,-1-6 0 0,-4-3 0 0,-4 0 1 16,-3-5 4-16,0 7 0 0,-3 1 0 0,-6 1 2 15,2-4-7-15,-4 6 2 0,0 1-1 0,1 4 1 16,1 3 9-16,5 3-1 0,1 0 1 0,-1 10 0 15,1 5-8-15,-3 0 1 0,6 4-1 0,2 6 1 0,-2 3 7 16,0-1 1-16,1 4-1 0</inkml:trace>
  <inkml:trace contextRef="#ctx0" brushRef="#br0" timeOffset="125780.48">20036 2579 2575 0,'0'0'0'0,"0"0"0"16,0 0 0-16,28 18 85 0,-17-15 1 0,-11-3-1 15,10 11 1-15,-10-2-69 0,0-9 1 0,11 10 0 16,-2-3 0-16,3 4 59 0,-1-6 2 0,-4-1-2 16,0 5 2-16,2-6-61 0,-2 1 0 0,-7-4 0 15,10 3 0-15,-3 1 15 0,0-1 2 0,-7-3-1 16,11 0 1-16,-2-3-21 0,1-1 1 0,1-3-1 16,3 4 1-16,4-10-6 0,1-3 0 0,2 2 0 0,4 2 1 15,0 1-4-15,1-8 0 0,13 2 0 0,-4-6 1 16,9 3 4-16,0-6 0 0,2-4 0 0,-3-2 2 0,1 1-7 15,-9-5 2-15,0 3-1 0,-5 7 1 0,0 3 8 16,-3 3-1-16,-1-1 1 0,-8 11 1 0,1-4-8 16,-5 3 1-16,-7 1-1 0,-3 4 1 0,-4 6 7 15,0 0 0-15,3-7-1 0,-3 7 2 0,0 0-9 16,0 0 2-16,0 0-1 0,-10 7 0 0,3-3 4 16,0-4 1-16,7 0-1 0,-14 9 1 0,5-2-7 15,2-4 1-15,7-3 0 0,-11 14 0 0,1-7 3 0,-1 0 2 16,-1-3-1-16,-4 6 1 0,-4 1-7 0,3-4 1 15,-4 0 0-15</inkml:trace>
  <inkml:trace contextRef="#ctx0" brushRef="#br0" timeOffset="129899.9">15693 2226 1168 0,'0'0'0'0,"0"0"0"15,0 0 0-15,0 0 24 0,0 0 1 0,0 0 0 16,0 0 1-16,14-18-14 0,-14 18 0 0,0 0 1 15,0 0-1-15,-3-7 98 0,3 7 1 0,0 0 0 16,0 0 0-16,7-3-95 0,-7 3 0 0,3 7-1 16,-1 3 2-16,2 11 75 0,-1 0 0 0,-3 4 0 15,2 0 1-15,2 5-76 0,-3-6 1 0,-2-3-1 0,1 6 1 16,0-6 52-16,-2-5-1 0,0-4 1 0,4 2-1 16,0 2-51-16,1-6 0 0,2-1 0 0,1-2 0 15,-6-7 18-15,12 11 0 0,-12-11 0 0,11 3 0 16,-1 1-22-16,-3-4 1 0,-7 0-1 0,0 0 2 0,0 0 7 15,-3 5-1-15,3-5 1 0</inkml:trace>
  <inkml:trace contextRef="#ctx0" brushRef="#br0" timeOffset="130177.65">15970 2092 1972 0,'0'0'0'16,"0"0"0"-16,27 4 0 0,-13 3 71 0,3 3 1 15,1-1-1-15,3 5 0 0,-1 5-53 0,-3 1 0 0,4 1 0 16,-1 5 0-16,-6 6 62 0,-3-2 0 0,-1 1-1 16,1 1 1-16,-8 0-62 0,-3 1 0 0,0-6 0 15,-3 3 0-15,-8-1 18 0,-3-2 0 0,0-8-1 16,-13 11 1-16,3-7-21 0,-3-9 1 0,-4 2-2 15,-5 10 2-15,1-3-4 0,5-5 1 0,0-2-1 16,2 1 0-16,0 4-4 0,1-7 0 0,4-3 0 16</inkml:trace>
  <inkml:trace contextRef="#ctx0" brushRef="#br0" timeOffset="130830.19">15617 3946 1784 0,'0'0'0'0,"0"0"0"16,0 0 0-16,0 0 62 0,0 0-1 0,23-12 1 15,-23 12 0-15,11-4-45 0,-11 4 0 0,11-7 1 16,-4 7 0-16,3-3 61 0,1-1 1 0,-4 4-2 16,0 0 2-16,0 4-62 0,0-1 0 0,0 1 0 15,0 3 0-15,-2 3 25 0,1 3 1 0,3-4 0 0,1 8 0 16,1 4-29-16,-8-3 2 0,-3-1-1 0,0 3 1 16,0 4 3-16,-7-2 1 0,-3-1 0 0,3-5 0 15,3 3-10-15,-5 0 0 0,-1-5 1 0,-3 0-1 16,1-1 2-16,1-1 1 0,-3-5-1 0,4 5 1 0,-4-1-7 15,3-4 1-15,4-4 0 0,0 1 1 0,2-1 0 16,5-3 1-16,-11 4-1 0,11-4 1 0,0 0-4 16,0 0 1-16,0 0-1 0,0 0 1 0,3-7 4 15,-3 7 2-15,8-4-1 0,-1 1 0 0,5-1-5 16,2 1 1-16,0-1 0 0,4 1 0 0,1 3 7 16,1-4 1-16,-5 4 0 0,10-3-1 0,3 3-6 15,1 0 0-15,-6 0 0 0,-6-4 2 0,3 4 4 0,4 0 2 16,5 0-1-16,-8 0 1 0,-2 0-8 15,-3-5 1-15,0 5-1 0,-2-3 1 0,0 6 7 0,-2-3-1 16,1 0 1-16,-3-3 1 0,3 3-9 0,-6-4 1 16,0 4 0-16,0-5 0 0,-7 5 4 0,7-7 1 15,-7 7-1-15,7-6 1 0,-7 6-7 0,7-7 1 16,-7 7 0-16</inkml:trace>
  <inkml:trace contextRef="#ctx0" brushRef="#br0" timeOffset="131097.81">16090 3790 2324 0,'0'0'0'0,"0"0"0"0,28 14 0 16,-8 0 80-16,-3-2 1 0,1 2 0 0,0 7 1 15,-4-3-64-15,-4 0 0 0,-3 4 0 0,6 5 0 16,-1-4 73-16,-3 3-1 0,-9 0 1 0,-7 1 0 15,-2 6-74-15,0 1 1 0,-1-6-1 0,1 9 1 16,2-6 28-16,-7-6 1 0,0 5-1 0,-8-5 1 0,3-4-31 16,-2 2 1-16,0-6 0 0,-4 6-1 0,-1-7 1 15,-6-2 0-15,-7 2 0 0,6-2 0 0,4 2-8 16,6-9 1-16,2 0-1 0,-4 5 1 0,8-5-2 16,1-3 0-16,2 1-1 0</inkml:trace>
  <inkml:trace contextRef="#ctx0" brushRef="#br0" timeOffset="132049.54">17244 3821 2072 0,'0'0'0'0,"0"0"0"15,0 0 0-15,0 0 73 0,0 0 1 0,0 0 0 16,0 0 0-16,0 0-56 0,14 23 0 0,-12-12 0 16,-1 6 0-16,1 4 48 0,0 2 2 0,0-2-2 15,-1 6 1-15,3-4-49 0,0-4 0 0,-4 0 0 16,3 6 0-16,-3-2 16 0,0-2 1 0,0-7-1 16,0 4 1-16,0-6-20 0,4 0-1 0,-1 1 1 0,-3-3-1 15,0-3-1-15,0 0-1 0,0-7 0 0,4 11 2 16,-4-11-6-16,0 0 0 0,0 0-1 0,3 7 1 15,-3-7 6-15,0 0 0 0,0 0 1 0,0-11 0 16,0 4-8-16,4-3 2 0,-1-4 0 0,-3-7 0 16,4-9 7-16,-4 0 1 0,3-2-1 0,1 7 0 15,3-4-7-15,2-1 2 0,3-2-2 0,-1 2 1 0,-3 4 8 16,3-1 1-16,7-3-1 0,-4 6 1 0,3 6-9 16,1 4 0-16,1 0 0 0,-1 3 1 0,0 6 6 15,1 2 0-15,2 3 0 0,0 8 0 0,-5-1-8 16,0 4 1-16,-2 0-1 0,-1 3 1 0,-3 0 3 0,-3 3 2 15,-17-1-1-15,-6 5 1 0,5 0-7 0,4-3 1 16,2 5 0-16,0 3 0 0,-1 1 5 0,1-1 2 16,2-1-1-16,-1 8 0 0,8 0-6 0,-4-1 0 15,-4-5 0-15,4 4 0 0,0-3 6 0,-4-7-1 16,1 2 1-16,-1-2 0 0,4 1-8 0,4-8 2 16,-4 0 0-16,-4 2 0 0,4-6 3 0,0-3-1 15,0-7 0-15,0 11 1 0,0-11-5 0,0 0 1 0,0 0 0 16,0 0 0-16,-7 3 3 0,7-3 0 0,0 0 0 15,0 0 1-15,4-7-6 0,-4 7 2 0,3-7-1 16,1-3 1-16,7-6 1 0,-3 2 1 0,3 1 0 16</inkml:trace>
  <inkml:trace contextRef="#ctx0" brushRef="#br0" timeOffset="132630.96">18438 3800 2400 0,'0'0'0'15,"0"0"0"-15,0 0 0 0,12 27 103 0,-5-17 0 0,-10 1 1 16,-1-1-1-16,-1 3-87 0,-2-3 0 0,0-1 1 15,-4 5 0-15,-3 2 53 0,0-6-1 0,3-1 1 16,-6 5-1-16,-1-3-51 0,1-6 0 0,1 2 0 16,-2 4 0-16,-3 1 9 0,-4-7 1 0,-8 1-1 15,-1 6 1-15,6-5-16 0,7-4 2 0,7-3-1 16,-6 7 1-16,6-7-10 0,5 0 2 0,9 0 0 16,-8 0-1-16,8 0-1 0,-8 0 0 0,8 0-1 15,8 0 2-15,0 4-3 0,5 0 0 0,1-1 1 0,19 2-1 16,3 6-1-16,-3 3 1 0,2 0 1 15,-3 0-1-15,-2 0 0 0,-9 2 0 0,-1-2 0 0,3 7 1 16,0-3-2-16,-2-4 1 0,-9 0-1 0,4 0 1 16,7 2 5-16,-6-2 0 0,-2 0 0 0,4-3-1 15,2-4-1-15,-7 0-1 0,-7-4 1 0,0 8 0 0,4-4 6 16,5-4-1-16,7-3 0 0,0 6 0 0,-2-6-5 16,-2 0 2-16,-3 0 0 0,-5 3 0 0,1-3 1 15,-1-3 1-15,-1-3-1 0,1 6 1 0,-1-3-3 16,-1-1 0-16,-2 1-1 0</inkml:trace>
  <inkml:trace contextRef="#ctx0" brushRef="#br0" timeOffset="132913.34">19091 3779 2337 0,'0'0'0'16,"0"0"0"-16,23-3 0 0,-2 3 68 0,-7 0 1 0,-4 0-1 15,-3 3 2-15,-3 4-52 0,-4 2 0 0,0 3 0 16,0 2 0-16,-4 9 63 0,1-5 1 0,-1 1-1 16,4 13 1-16,0-6-64 0,0-1 0 0,4-2 0 15,-4 12 0-15,3-7 19 0,1-5 0 0,-1 2 0 16,3-1 1-16,-3-1-23 0,-1-2 1 0,0-3-1 16,-2-1 1-16,0-1-5 0,0-5 1 0,0-2-1 15,2-1 1-15,3-1-5 0,2 0 1 0,2-3 0 16,3-1-1-16,2 1-3 0,0-4 0 0,0 0 1 0,4 0-1 15,0-4-1-15,1 4 0 0,2-7 0 0</inkml:trace>
  <inkml:trace contextRef="#ctx0" brushRef="#br0" timeOffset="133196.64">19514 3939 2211 0,'0'0'0'0,"0"0"0"0,0 0 0 0,0 0 68 16,-20 25 0-16,17-20 1 0,-4 9-1 0,0 2-50 15,0-4 0-15,3 2 0 0,3 8 0 0,1 0 57 0,0 0 0 16,1-1 0-16,6-4 1 0,4 1-58 0,3 1 0 16,-2-1-1-16,8-4 1 0,-1 0 21 0,-1-7-1 15,3 0 0-15,-5 0 1 0,2-3-24 0,-1-1 0 16,4-3 1-16,-1-3 0 0,-6-1-3 0,0 4 1 16,2-5-1-16,0-2 1 0,-6 1-6 0,1-4-1 15,-4-4 1-15,-2 0 1 0,-3-2 6 0,-2-3-1 16,2-1 1-16,1 3 0 0,-3-6-6 0,-3 0 0 0,1 0 0 15,2 9 0-15,-2-2 3 0,-1 2 0 0,-3-2 1 16,-1 9 0-16,-3 2-5 0,-1 1 0 0,-3-3 0 16,2 11-1-16,1-1 4 0,2 1 0 0,0-4-1 15</inkml:trace>
  <inkml:trace contextRef="#ctx0" brushRef="#br0" timeOffset="133443.66">20309 3790 2337 0,'0'0'0'0,"0"0"0"0,0 0 0 0,29 24 79 16,-26-11-1-16,-10 1 1 0,-3 7-1 0,-5 0-60 16,5 0 0-16,1 2 0 0,-3 3 0 0,-1 1 62 15,3 1 1-15,-4 0-2 0,1-2 2 0,1 10-63 16,1-8 0-16,4-5 0 0,-2 5 0 0,2-4 21 15,0-4 2-15,4-4-1 0,-1 3 0 0,1-2-24 16,-1-6 0-16,1-2-1 0,-1 0 1 0,1-2-5 0,3-7 2 16,0 0-1-16,-6 7 0 0,6-7-5 0,0 0 1 15,0 0 0-15</inkml:trace>
  <inkml:trace contextRef="#ctx0" brushRef="#br0" timeOffset="133594.97">20071 3869 2349 0,'0'0'0'16,"0"0"0"-16,18-2 0 0,0 6 63 0,3-3 1 0,2 1-1 15,1 5 1-15,-2-2-46 0,-5 2 0 0,-1-3 0 16,-2 12 0-16,0-6 53 0,-1 3-1 0,-1 4 1 16</inkml:trace>
  <inkml:trace contextRef="#ctx0" brushRef="#br0" timeOffset="133761.22">20315 4353 2261 0,'0'0'0'0,"0"0"0"16,26 0 0-16,-1 3 54 0,-4-3-1 0,-7-3 1 0,-2 3 0 16,3 0-37-16,-5 0 1 0,-1-4-1 0,-9 4 1 0,7-3 45 15,-7 3-1-15,11-4 1 0,-11 4 0 0,0 0-45 16,1-10 0-16,-1 10 0 0</inkml:trace>
  <inkml:trace contextRef="#ctx0" brushRef="#br0" timeOffset="134666.19">21257 3983 1695 0,'0'0'0'0,"0"0"0"0,0 0 0 15,0 0 54-15,0 0 1 0,0 0 0 0,0 0 0 0,-20 16-38 16,13-12 1-16,0-4-1 0,-7 8 1 16,-4 6 47-16,1-3 0 0,-4 3 0 0,-1 2 1 0,3 5-48 15,1-3 0-15,1-1 0 0,-3 3 0 0,10 1 29 16,6-4 1-16,8 1 0 0,3 1 1 0,3-3-32 15,3 3-1-15,1-8 1 0,3 3 0 0,-1-3 1 16,4-6 0-16,3-2 0 0,-2 3 1 0,-2-3-9 16,1-3 0-16,-1-3 0 0,-1 1 0 0,-1 0 3 15,-1-3-1-15,-2 0 0 0,2-3 2 0,4 1-6 0,-10 0 0 16,3-3-1-16,-1-1 1 0,2-1 4 0,0 3-1 16,-2 0 0-16,-5-1 1 0,1 3-5 0,-1-4 1 15,-4 1-1-15,1 3 1 0,4-6 2 0,3 3 1 16,1 1 0-16,1 0 0 0,1-5-4 0,-4 0 0 15,-3-2-1-15,4 4 2 0,-6-2 7 0,2 2-1 16,0-3 1-16,1 8 0 0,-3-3-6 0,-2-1 0 0,-1 3 0 16,-2 8 0-16,12-13 6 0,-12 13 1 0,6-7 0 15,-6 7 1-15,0 0-8 0,0 0 0 0,0 0-1 16,0 0 3-16,0 20 3 0,0-8 2 0,0 5-2 16,0 10 2-16,0 6-7 0,0 1 0 0,0-3 0 15,0 6 0-15,-4-5 6 0,2-2-1 0,4-2 1 16,-2 4 1-16,-2 1-7 0,1-10 0 0,-1 0-1 15,0 7 1-15,-3-6 3 0,1-1 0 0,6 0-1 16,-2 2 2-16,-2-1-7 0,1-6 2 0,1-2 0 16,-2-2 0-16,0 0 2 0,0-7 0 0,4 0 0 0,-2-7 0 15,2 11-4-15,-2-11 1 0,0 0-1 0,0 0 1 16,0 0 1-16,0 0 0 0,0-7 0 0,-4-4 0 16,-1-7-3-16,0-3 1 0,3-5-1 0,-2-2 1 15,-1-4 1-15,0-1-1 0,0-6 1 0,1-2 0 0,-3-4-3 16,3-1 1-16,8-12-1 0,-4 9 2 0,3-6-2 15,1 2 2-15,0 4-1 0,8 0 0 0,0 5-1 16,1 5 0-16,2 6-1 0,5 3 2 0,-4 5-2 16,0 8 1-16,0-1-1 0,-1 11 0 0,1 3 0 15,2 4 0-15,0 7-1 0,-1 4 2 0,1 0-2 0,-2 3 1 16,-6-6 1-16,1 8-1 0,-2 4-1 0,-2-6 0 16,-2-4 1-16,0 10 0 0,-1-8-1 0,-4-1 2 15,-2 1-2-15,-1 2 1 0,-1-2 0 0,-1-1-1 16,-2-4 0-16,-2 2 0 0,-2 1-1 0,1 1 2 15,-1-2-1-15,-1 6 0 0,-1-1-1 0,-1 0 1 16,0 2 0-16</inkml:trace>
  <inkml:trace contextRef="#ctx0" brushRef="#br0" timeOffset="134868.88">21606 4229 2349 0,'0'0'0'0,"0"0"0"16,32-3 0-16,-2 5 67 0,1-1-1 0,-6-2 0 16,16-3 1-16,-8 2-49 0,-3 1 0 0,0-1 0 15,-3-2 0-15,-6 4 51 0,-4-3-1 0,1-1 1 0,0 1-1 16,-2 3-50-16,-4-4 0 0,-2 4 0 0,-1-3 0 16,2 3 11-16,-1 0 0 0,-3 0 0 0</inkml:trace>
  <inkml:trace contextRef="#ctx0" brushRef="#br0" timeOffset="135329.94">22595 4003 2173 0,'0'0'0'16,"0"0"0"-16,0 0 0 0,0 0 57 0,13 22 2 0,-13-15-2 0,3 8 1 0,-3 0-41 0,4 5 1 15,-4 3 0-15,3 1 0 0,-3 4 49 0,4 6 2 16,-4-6-1-16,0 5 1 0,0-1-51 0,0-11 0 16,3 6 0-16,-3 1 0 0,0-2 17 0,0-10 3 15,0 3-3-15,0 2 2 0,0-1-22 0,0-8 1 16,0 2-2-16,4 2 2 0,-4-2-2 0,0-2 0 0,0-5 0 16,0 0 0-16,0-7-6 0,-4 11 1 0,4-11-1 15,0 0 1-15,0 0 4 0,0 0 1 0,0 0-1 16,-3-11 2-16,3 1-7 0,-4-4 1 0,1-2-1 15,-1-10 0-15,1-1 7 0,3-6 0 0,0-6-1 16,0-5 2-16,0 0-7 0,7-2 0 0,0-8 0 16,0 5 0-16,5 5 5 0,2 1 1 0,2 10 0 15,7 3-1-15,-2 4-6 0,1 10 1 0,-3-2 0 16,2 13 0-16,4 1 6 0,-1 4-1 0,-1 4 1 16,2 5-1-16,0 1-6 0,-6 1 1 0,-6-4 0 0,-3 9 0 15,2 0 3-15,-4-8 2 0,-5 3-2 0,-3 3 2 16,0 4-6-16,-3-10-1 0,-1 3 1 0,-7 5 0 0,-4-4 0 15,-3-1 1-15,-3-4-1 0,3 3 1 0,-3 1-4 16,0-2 1-16,-4-1 0 0,6 5 0 0,1 1 0 16,7-4 1-16,3-3-2 0,-1 7 2 0,4-3-2 15,3-2-1-15,7 0 1 0</inkml:trace>
  <inkml:trace contextRef="#ctx0" brushRef="#br0" timeOffset="135621.91">23188 4138 2224 0,'0'0'0'0,"0"0"0"0,0 0 0 0,-23 18 82 0,14-4 0 15,1-4-1-15,-3 1 1 0,0 6-64 0,1-3 0 0,1 4 0 16,0 1 0-16,2 2 78 0,5-6-1 0,4-1 0 16,2 3 1-16,3 3-79 0,1-6-1 15,5-6 1-15,1 7 1 0,2-7 26 0,1-1 0 0,8 0-1 16,-4 2 2-16,-3-2-29 0,1-7 1 0,4-3-1 15,4 3 0-15,-10-4 2 0,-1-1 1 0,0-2-1 16,0 3 2-16,-5-3-10 0,-1-1 0 0,-5-5 0 16,3 3 1-16,-5-4 3 0,-3 0-1 0,0-2 0 15,-3-4 1-15,-5 1-6 0,0 1 1 0,1-1-1 16,-9 3 1-16,2 7 1 0,-1-1 1 0,0-1-1 16,2 8 1-16,3-1-4 0,3 4 0 0,-4 0-1 0,11 0 2 15,0 0-3-15,0 0 0 0,-5 11 1 0</inkml:trace>
  <inkml:trace contextRef="#ctx0" brushRef="#br0" timeOffset="136013.91">23659 4122 2035 0,'0'0'0'0,"0"0"0"0,25 4 0 0,-13 4 62 16,-1 5 1-16,-4 3 0 0,-4 5-1 0,-3 0-45 15,4 2 1-15,-4 1 0 0,3 1 0 0,-3 0 51 0,4-4 0 16,-4 5 1-16,-4 0-1 0,4-3-51 0,4 0 0 15,-1-5 0-15,-1 8 0 0,0-6 18 0,1-3 1 16,1 4-1-16,-2-3 1 0,1-2-22 0,1 0 0 16,-4-1 0-16,0-4 1 0,0-1-4 0,0-2 1 15,0-8 1-15,0 10-1 0,0-10-5 0,0 0 0 0,0 0 0 16,-7-3 1-16,1-4 0 0,3-4 1 0,1-3-1 16,2-11 1-16,-2-1-4 0,-1-9 0 0,-1-2 1 15,8 2 0-15,-4-1 3 0,0-2 1 0,0-6 0 16,5 1 1-16,6-2-6 0,3 8 1 0,2-4 0 15,0 17 1-15,1-1 6 0,-4 4 1 0,2 3-1 16,5 11 1-16,1 2-7 0,-3 5 1 0,-2 0 0 16,-1 9 0-16,0 1 5 0,-3 4 1 0,-2 1 0 15,-3-1-1-15,-3 3-5 0,0-3 0 0,-4 0 0 16,-4 2 0-16,0 2 10 0,-3-4 0 0,-1-4 0 0,-3 1 0 16,-3 3-9-16,0-2 1 0,1-1-1 0,1-4 1 15,2 3 3-15,-5-2 2 0,5-5 0 0,1 2 0 16,2 1-7-16,7-6 0 0,-4 7 0 0</inkml:trace>
  <inkml:trace contextRef="#ctx0" brushRef="#br0" timeOffset="136337.29">24149 4273 2386 0,'0'0'0'0,"0"0"0"0,-7 22 0 0,4-8 85 0,3-4 0 16,3-3-1-16,1 9 1 0,3-5-68 15,-2-4 1-15,-5-7 0 0,9 12 0 0,-4-5 65 0,4-3 0 16,4-1 0-16,-1-1 0 0,4 1-66 0,-2-3 1 16,-2-3 0-16,4 3 0 0,2-2 18 0,-2-5 1 15,-2-4-1-15,-7 3 1 0,2-3-23 0,-1 1 2 16,1-6-1-16,0-2 0 0,2 6-5 0,1-1 1 0,2-4-1 16,-3 3 1-16,-3 5-4 0,1 2-1 0,0 2 1 15,-2 1 0-15,2 4 0 0,2 4-1 0,-1 1 1 16,-1 2 0-16,2 9-3 0,-4-6 1 15,1 1-1-15,3 3 2 0,1-3-2 0,1-1 1 0,-3-3-1 16,1 6 2-16,-4-3-3 0,0-3 1 0,0-3-1 16,4 3 1-16,-1 0 0 0,-1-2 0 0,-2-3 0 15,-7-2 0-15,5 9-2 0,-5-9 2 0,0 0-1 16,0 0 1-16,7 3-3 0,-7-3 1 0,0 0-1 16</inkml:trace>
  <inkml:trace contextRef="#ctx0" brushRef="#br0" timeOffset="136567.74">24749 3672 2035 0,'0'0'0'0,"0"0"0"0,0 0 0 0,4 17 69 15,-3-3-1-15,5 1 1 0,1 11-1 0,-2 2-50 16,-1-2 0-16,-3 6 0 0,1 2 0 0,-2-1 49 16,-3-3 2-16,-1 0-2 0,1 5 1 0,-1-2-50 15,0-3 0-15,1-2 0 0,-4 1 0 0,0 1 20 0,3-2 2 16,1-4-2-16,3-1 1 0,0-3-24 0,0-1 0 15,3-5 1-15,3 4 0 0,-3-1-2 0,4-3 2 16,6-1-1-16,-1 1 0 0,-2-4-6 0,1-3 0 16,3-3 0-16,-3 1 0 0,1-2 0 0,0-3 0 15,1-1 0-15</inkml:trace>
  <inkml:trace contextRef="#ctx0" brushRef="#br0" timeOffset="137001.57">25053 4240 2173 0,'0'0'0'0,"0"0"0"16,-25 16 0-16,12-6 55 0,-1 1 0 0,2-4 0 16,5 5 0-16,-2 1-38 0,4-3 1 0,1-3-1 15,4 9 1-15,0-5 58 0,0-3 1 0,2-1 1 16,7 4-1-16,1-2-59 0,1-2 0 0,3-4 0 0,4 8 0 16,-1-2 24-16,3-6 0 0,-1 1 0 0,4-1 0 15,-3-1-26-15,-5-4 0 0,1-1 0 16,-2 3 0-16,-1-4-2 0,-3-3 0 0,3-2 0 0,1-1 1 15,-2 3-8-15,-1-2 2 0,-2-5 0 0,1-2 0 0,3 2-1 16,-1-9 0-16,0 0 0 0,1-3 1 0,1 0-4 16,-6-3 1-16,5-6 0 0,-3 4-1 0,1-3 3 15,-2-1 1-15,-4-2 0 0,2 0 0 0,2-2-3 16,-2 2-1-16,-7-8 1 0,4 4 1 0,-8-1-1 16,1 5 1-16,3-2 0 0,-9 16 1 0,2-1-4 15,-2-1 2-15,0 8-2 0,2 11 2 0,2-1 1 0,-2 0 1 16,0 7-2-16,-2 11 2 0,2 1-3 0,-4 7 0 15,2 4 0-15,2 13 0 0,2 0 1 0,1 3 0 16,3-4-1-16,2 8 1 0,1-3-3 0,0 0 2 16,0-1-1-16,1 10 1 0,1-8-1 0,-2 1 2 15,1-7-1-15,4 6 1 0,-3-11-3 0,-1-2 2 16,1-4-2-16,-1 1 2 0,1-4-1 0,3-1 2 16,0-10-1-16,-2 4 1 0,2-2-3 0,0-4 2 0,0-3-2 15,2 2 2-15,0-4-2 0,2 1 1 16,-1-8 1-16</inkml:trace>
  <inkml:trace contextRef="#ctx0" brushRef="#br0" timeOffset="137262.94">25670 4085 2274 0,'0'0'0'0,"0"0"0"0,25 9 0 15,-13-2 69-15,0 0-1 0,2 0 1 0,2 0-1 16,-5 4-50-16,-1-2 0 0,-1 3 0 0,-3 4 0 0,-1 1 61 16,-2 1 2-16,-3-4-1 0,-1 0 1 0,-1 5-63 15,0-5 0-15,0 0 0 0,-1 1 0 0,1-5 15 16,0 1 2-16,0-1 0 0,1 3 0 0,1-3-21 16,0-3 1-16,1 0-1 0,-1-7 2 0,4 9-6 15,-4-9 0-15,0 0 0 0,0 0 0 0,2 7-4 16,-2-7 1-16,0 0 0 0</inkml:trace>
  <inkml:trace contextRef="#ctx0" brushRef="#br0" timeOffset="137428.18">25733 3798 2148 0,'0'0'0'0,"0"0"0"0,0 0 0 0,0 0 59 0,9 20 0 16,-9-20 1-16,11 16-1 0,-4-9-42 0,3 3 1 0,-1-3 0 15,0 2 0-15,0 2 53 0,1-6 0 0,3 2 0 16</inkml:trace>
  <inkml:trace contextRef="#ctx0" brushRef="#br0" timeOffset="137948.68">26157 4156 1897 0,'0'0'0'0,"0"0"0"0,1 24 0 15,-2-6 34-15,1-1-1 0,1-3 1 0,5 6 0 16,1-6-20-16,-4 0 1 0,4 0 0 16,-3 0-1-16,3 0 31 0,2-7 0 0,0 2 0 0,-2-2 1 15,0 0-30-15,-7-7 0 0,10 4 1 0,-10-4 0 0,7 0 8 16,-7 0 1-16,0 0-2 0,6-7 2 16,-6 7-14-16,3-11 1 0,1 2-1 0,-1-8 2 0,1-3 1 15,3-3 2-15,0-6-1 0,0 4 1 0,0 0-8 16,2-6 1-16,5 4-1 15,2 6 1-15,0 2 8 0,-6-1 0 16,3 6 0-16,1 9 1 0,0 2-9 0,-2-1 0 0,1 4 0 0,-6 9 0 0,0 1 9 16,0 6 0-16,3 0 0 0,-1 9 2 0,0-2-11 0,0 1 1 15,0 1-1-15,-2-4 1 0,-2-4 11 0,2 3 0 16,-4-6 0-16,5 0 1 0,-5-2-12 0,2-3 0 16,2-2 0-16,-3 0 2 0,-4-7 8 0,2 11 0 15,5-11 1-15,-7 0-1 0,0 0-10 0,7 9 1 0,-7-9-1 16,0 0 0-16,0 0 6 0,9-13 1 0,-9 13 0 15,7-17 0-15,0-1-8 0,3-7 0 0,-3-1 0 16,4 5 0-16,-6-7 6 0,4 0 0 0,3 1-1 16,1 10 2-16,-3-1-8 0,1 0 0 0,1 4 0 15,-1 11 1-15,-4-1 4 0,2 8-1 0,0-1 1 16,-1 15-1-16,1 3-5 0,0 4 0 0,-2-2 0 16,-7 12 1-16,0 0 2 0,0-2 1 0,-3-1 0 15,-3 0 1-15,1 1-6 0,0-10 0 0,-2 0 1 16,-2 10 0-16,2-6 2 0,1-4 0 0,-1-1 0 0,0 5 2 15,0-3-6-15,0-4 1 0,0-3 0 0,-2 1 0 16,1 0 2-16,0-4-1 0,5-4 1 0,-1-1 2 16,-1 2-6-16,0-4 2 0,-2-4-1 0,0-3 0 15,1-3 1-15,-4-1 1 0,-2 1 0 0</inkml:trace>
  <inkml:trace contextRef="#ctx0" brushRef="#br0" timeOffset="147712.15">14286 3969 1834 0,'0'0'0'0,"0"0"0"0,0 0 0 16,0 0 53-16,19 27 0 0,-10-20 0 0,-2 7 0 15,0 1-36-15,0 0 0 0,0-3 0 0,-3 2 1 0,3 4 62 16,0-4 0-16,-2 0 1 0,0-4 0 0,1 3-63 16,1-5 0-16,0 3 0 0,7-2 0 0,0-2 41 15,0-4 1-15,-3 1-1 0,3-4 1 0,9 0-44 16,1-7 2-16,10 0 0 0,1-6 0 0,-7-1 18 16,2 0 0-16,2-7 0 15,-7 2 0-15,0-4-21 0,-2 4-1 0,-6-6 1 0,1 6 0 0,1-4 2 0,4 0 1 16,7-4 0-16,-12 6 0 0,-1 2-8 15,6 0 0-15,13-1 0 0,-5-1 1 0,3-2 11 0,-9 7 0 16,-6 1 1-16,0 4 0 0,1-3-11 0,-6 3 0 16,0-4-1-16,-2 6 2 0,-1 4 2 0,0 1 1 15,-1-3 0-15,-10 7 1 0,7-4-8 0,-7 4 1 16,0 0-1-16</inkml:trace>
  <inkml:trace contextRef="#ctx0" brushRef="#br0" timeOffset="148201.97">14436 2970 1796 0,'0'0'0'0,"0"0"0"0,0 0 0 0,26 30 84 16,-17-23 0-16,-9 2 1 0,-2 5 0 0,6-4-68 15,3-1 1-15,0-2 0 0,-4 5 0 0,4-5 76 0,0 0 1 16,1-1 1-16,2 4-1 0,-5-3-78 0,2 0 0 16,1 0 0-16,-3-1 0 0,2 1 25 0,2-4 1 15,-2-3-1-15,-7 0 1 0,0 0-27 0,3 7-1 16,8-7 1-16,3 0 1 0,-2-7 0 0,-1 0 0 0,-2 2-1 16,10-6 1-16,2-6-8 0,0-1 1 15,-5-3 0-15,0 2 1 0,4-2-1 0,-3-2 0 0,1-11 0 16,-4 6 1-16,4-9-4 0,1 6-1 0,6-8 1 15,3 4 0-15,5 5 3 0,-1-4 1 0,3 6 1 16,-5 0-1-16,-3 5-5 0,-1-3 1 0,1 6 0 16,-2 1 1-16,-4 5 2 0,-2-2 1 0,-1 2-1 15,-4 5 1-15,0 2-4 0,-5 4 0 0,-9 3 0 16</inkml:trace>
  <inkml:trace contextRef="#ctx0" brushRef="#br0" timeOffset="157047.49">12400 6214 37 0,'0'0'0'0,"0"0"0"16,0 0 0-16,0 0 5 0,0 0 2 0,0 0 0 0,0 0-1 15,0 0-1-15,0 0-1 0,0 0 1 0,0 0-1 16,-3-18 83-16,3 18 0 0,-4-10 0 0,4 1 0 16,0 2-70-16,0 7 1 0,0-12 0 0,0 12 0 15,0-9 78-15,0 9 1 0,0 0-1 0,0-7 1 16,0 7-80-16,0 0 0 0,0-7-1 0,0 7 2 0,0 0 63 15,0 0 0-15,0-7 0 0,0 7 1 0,0 0-64 16,0 0 0-16,0-7 0 0,0 7-1 0,0 0 23 16,0 0-1-16,11-7 0 0,-11 7 1 0,0 0-25 15,0 0 1-15,7-11 0 0,-7 11-1 0,5 0 17 0,4 0-1 16,1-3 1-16,10 6 0 0,-3 1-18 16,5 3 0-16,-5-4 0 0,3 8 0 0,-3-1 22 0,1-1 1 15,-4 0 0-15,-2 8 0 0,1-1-22 0,-1-2 1 16,2 2-2-16,4 7 2 0,-4 3 32 0,4-6 0 15,5 4 1-15,-2 3 0 0,3 8-32 0,-4-3 0 16,4-2 0-16,-6 1-1 0,0-4 28 0,-4 4 0 16,4-3 0-16,1 1 1 0,-1 4-30 0,-4-8 2 15,-4-1-1-15,4 10 1 0,-3-8 22 0,1 0 0 0,-1 1 1 16,7-1-1-16,-4 1-23 0,-2-3-1 0,4-3 1 16,0-3 0-16,-2-1 15 0,0-4 2 0,0-1-1 15,4 4 1-15,1-2-20 0,-5-3 2 0,0-4-1 16,0 0 1-16,-1-2 9 0,-3-5-1 0,-1 0 1 15,4 0 0-15,-3 0-12 0,1-2 0 0,-4-1 0 16,0-1 1-16,3-3 1 0,-6 0 2 0,-1-3 0 16</inkml:trace>
  <inkml:trace contextRef="#ctx0" brushRef="#br0" timeOffset="157447.76">13016 6152 1821 0,'0'0'0'0,"0"0"0"0,0 0 0 0,-21-1 69 0,14-1 1 16,-1 0 0-16,1 0-1 0,-3 0-51 0,-3 1 0 15,5-3 0-15,-1 4 0 0,0 0 57 0,4 0 0 16,5 0 1-16,-11-3 0 0,11 3-58 0,-7 0 0 15,7 0 0-15,-7 10 0 0,0-1 16 0,3 3 1 16,4 4 0-16,-3 12 0 0,-4 0-21 0,-9 2 1 16,-2 0 0-16,1 7 0 0,-8 2-5 0,0-2 0 15,-1 2 1-15,-2-1-1 0,-2-6-4 0,1-2 1 16,5-4 0-16,-10 9 0 0,-1-5-2 0,3-3 1 0,2-1-1 16,6 2 2-16,2 0-3 0,3-1 0 0,1-6 1 15,4 2-1-15,0-4 2 0,3 0-1 0,4-4 1 16,4-3 1-16,3 2-4 0,3-7 1 0,-3-2 1 15,0-5-1-15,11 11 4 0,-4-9 0 0,0-2 0 16,-7 0 1-16,7-2-3 0,-7 2-1 0,0 0 1 16,7-7-1-16,-7 7 4 0,4-9 1 0,3 2-1 15,0-4 2-15,2-3-6 0,5-2 2 0,-4-3 0 0</inkml:trace>
  <inkml:trace contextRef="#ctx0" brushRef="#br0" timeOffset="158245.57">12238 5853 1670 0,'0'0'0'16,"0"0"0"-16,0 0 0 0,-18-7 64 0,18 7 1 0,-10-12 1 15,10 12-1-15,0 0-47 0,-7-11 0 0,10 6 0 16,-3 5-1-16,4-7 81 0,-4 7 0 0,7-9-1 15,3 7 1-15,11-1-81 0,6-2 0 0,5-2 0 16,12 7 0-16,5-4 17 0,2-3 0 0,6 4-1 16,1-1 2-16,0 1-20 0,-5-1-1 0,5-5 1 15,0 13 0-15,-1-8 1 0,-2 1 1 0,-4-4 0 0,-2 10 0 16,-5-3-8-16,-3-3 1 0,-2-1-1 0,-1 8 1 16,-1-4 0-16,-5 0 0 0,-11 0 0 0,-5 7 2 15,0 0-6-15,0-2 1 0,-5-5 0 0,-1 7 0 16,-3-3 2-16,-7-4 1 0,7 7-1 0,-10 0 1 0,-4 0-5 15,7-7 2-15,-7 8 0 0,0-1 0 0,-8 1 4 16,-2-5 0-16,-3-3 0 0,-1 2 0 0,-3 1-4 16,-6-3 1-16,5-3-1 0,-3 6 1 0,-1-3 4 15,-1-3 0-15,-1-2 1 0,-10 8-1 0,6-3-5 16,-2 0 1-16,-6-3-1 0,-2 6 1 0,1-3 2 16,1-3 2-16,3-1-2 0,-4 8 1 0,1-4-4 0,-1-4-1 15,5 0 1-15,-7 8 1 0,6-4 0 0,1-5 1 16,2-1 0-16,-2 5 0 0,9-3-4 0,6-1 1 15,2-4 0-15,1 6 0 0,5-1 1 0,2-6 0 16,7 1 0-16,0 2 0 0,7 7-2 0,-7-11 0 16,11 4 0-16,-4 7 1 0,7-10-2 0,0 4 1 15,7 1-1-15,2 5 1 0,7 0-2 0,3-4 0 0,2 4 1 16,1 0-1-16,0 4 0 0,5-1 1 0,1-3-1 16,-3 4 2-16,-5 0-3 0,1-3 1 0,-4-1-1 15,5 6 2-15,-3-3-2 0,-1-3 1 0,1 0 1 16,6 4-1-16,0-1-1 0,-4-3 1 0,-2 0-1 15,6 4 1-15,-4-4-1 0,-1 0 1 0,-2 0-1 16,-1 0 0-16,-3 0-1 0,-1-4 2 0,-3 1-1 16,-2 6 0-16,-3-3 0 0,-1-3 1 0,-1-1-1 15,-3 4 0-15,-7 0-1 0,11 0 1 0,-11 0 1 16,0 0-1-16,3 7-1 0,-3-7 1 0,4 11-1 0,-8-4 2 16,1 9-2-16,-4-6 0 0,1-3 0 0,-2 11 1 15,-7-1-2-15,0-3 1 0,-3 7 0 0</inkml:trace>
  <inkml:trace contextRef="#ctx0" brushRef="#br0" timeOffset="158729.67">12472 6186 1934 0,'0'0'0'16,"0"0"0"-16,0 0 0 0,-17-4 63 0,17 4 1 0,0 0-1 15,-7-12 1-15,7 12-46 0,3-7 0 0,-3 7 0 16,11-7 0-16,-11 7 40 0,10-4 0 0,1 3 1 15,3 1-1-15,2 0-41 0,5-2 1 0,0 0 0 16,-3 6 0-16,-4-1 11 0,2 2 1 0,2 2-1 16,-4 9 2-16,3-2-18 0,-3-3 1 0,-1 1-1 15,1 7 2-15,0-1-7 0,0 5-1 0,-3-4 1 16,-1 8 1-16,3 3-3 0,-3-1-1 0,1 1 1 0,6 2 0 16,1 0-2-16,-4-9 1 0,0 5-1 0,2 3 2 15,2-6-3-15,3 1 0 0,0 3 1 16,-1-1 0-16,-3 2 1 0,1-6 0 0,3 4 0 0,-5 8 1 15,0-5-3-15,0-4 1 0,-6 1 0 0,1 0 0 16,-1-5 2-16,1-2-1 0,-4-3 1 0,0 3 1 0,0-6-4 16,-2 0 2-16,1-1-1 0,-1-4 1 0,2-3 1 15,0 0 1-15,-7-7 0 0,11 7 0 0,-11-7-3 16,0 0 1-16,0 0-1 0,7 4 2 0,-7-4-1 16,10-7 2-16,-10 7-1 0</inkml:trace>
  <inkml:trace contextRef="#ctx0" brushRef="#br0" timeOffset="159162.01">12922 6145 1721 0,'0'0'0'0,"0"0"0"15,0 0 0-15,0 0 64 0,0 0 0 0,0 0 0 16,0 0 1-16,0 0-47 0,0 0 0 0,0 0 0 16,0 0 0-16,0 0 47 0,0 0 1 0,0 0-1 0,-10 32 1 15,-1-6-48-15,-3 1 0 0,-11-1 0 16,1 6 0-16,1 5 8 0,-2 0 1 0,-3 0-1 0,-2-2 1 15,-2 2-15-15,0-11 1 0,2 6 0 0,-7 3 0 16,2-3-8-16,3-6-1 0,-3 0 1 16,1 4-1-16,3 4 0 0,4-8-1 0,-1 6 0 0,-2-4 1 0,5 2-3 15,8-7 0-15,-1 0 0 0,2-1 0 16,2-2 0-16,3-3 0 0,4-1 1 0,0-3-1 0,0-3 3 16,4 1 1-16,-1-4-1 0,4-7 2 0,-7 5-3 15,7-5 0-15,0 0 1 0,0 0 0 0,0 0 8 16,0 0-1-16,0 0 0 0,0 0 0 0,0 0-4 15,14 0 1-15,-7-2-1 0,4-1 0 0,3-1 8 0,5 1 1 16,-1-4-2-16</inkml:trace>
  <inkml:trace contextRef="#ctx1" brushRef="#br0" timeOffset="89237.5">14497 11260 0,'0'0'0,"0"0"0,0 0 0,0 0 0,0 0 15,0 0-15,0 0 16,0 0-16</inkml:trace>
  <inkml:trace contextRef="#ctx0" brushRef="#br0" timeOffset="162645.62">13921 6682 49 0,'0'0'0'15,"0"0"0"-15,0 0 0 0,0 0 51 0,0 0 1 0,0 0 0 16,0 0-1-16,0 0-34 0,0 0 0 0,0 0 0 16,0 0 1-16,17 5 81 0,-11-14-1 0,2 2 1 15,1-5 1-15,2-2-83 0,-4-2 0 0,3-2-1 16,-3 3 1-16,4-1 148 0,-4 3 1 0,0-1 0 15,0-3 0-15,0-1-157 0,0 4 2 0,2 0-2 16,2 2 1-16,-4 1 86 0,3 1 2 0,-3-1-2 16,4 4 2-16,1 2-81 0,2-1 0 0,4 5-1 0,0 2 2 15,-1 8 26-15,-3 0 0 0,6 2 0 0,5-1 1 16,-4 4-30-16,-2-1 2 0,6-1-1 0,-4 4 1 16,-3 1 30-16,-1-3 1 0,3-3-1 0,-3 1 1 15,-3 1-31-15,4-1 0 0,-4-5 0 0,0 7 0 0,0-7 18 16,2 0 0-16,-2-3 0 0,4-1 1 0,-4 2-21 15,0-3-1-15,-1-2 1 0,4 0 1 0,1-2 9 16,0 1 1-16,-3-3 0 0,-2 2 1 0,-4 1-15 16,-2-6 1-16,0 0-1 0,0-1 1 0,0 1 9 15,0 0-1-15,0-1 0 0,0-6 2 0,-2 3-12 16,1 0 0-16,1-3 1 0,0 0 0 0,1 0 10 0,3 0 1 16,-4 0-1-16,0 5 1 0,-3-1-12 0,3 3 1 15,0 3-1-15,0-3 2 0,-7 7 7 0,7-3 1 16,-7 3 1-16,0 0-1 0,0 0-10 0,7 10 0 15,-5-3 1-15</inkml:trace>
  <inkml:trace contextRef="#ctx0" brushRef="#br0" timeOffset="162963.1">14032 6976 1784 0,'0'0'0'0,"0"0"0"15,0 0 0-15,0 0 79 0,0 0 2 0,0 0-1 0,12-22 1 16,-12 22-63-16,14-3 0 0,-3 1 0 0,10 0 0 16,7 2 68-16,6 0 0 0,1-1 1 0,2-1 0 15,5 2-70-15,2 0 1 0,-1-2 0 0,-3 0 0 0,3 2 33 16,-3 0 0-16,3-1 1 0,-8-3-1 15,2 2-34-15,-2 1 0 0,2-1 0 0,-5 0 1 0,-6 4 1 16,3 0 1-16,-5-2-1 0,1-2 1 0,-2 4-10 16,-5-1 2-16,3-2-1 0,-9-1 0 0,0 2 0 15,-1 0 2-15,-2-2-2 0,-2 0 1 0,-7 2-5 16,7 0 1-16,-7 0 0 0</inkml:trace>
  <inkml:trace contextRef="#ctx0" brushRef="#br0" timeOffset="163497.2">15572 6293 1733 0,'0'0'0'0,"0"0"0"0,0 0 0 0,0 0 78 15,14-21-1-15,-11 14 1 0,-3 7 0 0,0 0-60 16,7-9 0-16,-7 9 0 0,0 0 0 0,0 0 66 16,7 4 1-16,-7-4 0 0,4 15 0 0,-4 0-68 0,3 7 1 15,1 1 0-15,-4 11 0 0,0 3 15 0,-4-2 1 16,1-2 0-16,-1 1 0 0,1 1-19 0,-1-5 0 15,4-2-1-15,-7 4 1 0,4-6-5 0,-1 2 1 16,1-3-1-16,3 5 1 0,0 1-4 0,0-8 0 16,-4 2 0-16,4-6 0 0,0 0-2 0,0-3-1 15,0-2 1-15,0-3-1 0,0-1 0 0,0-1-1 0,0-9 0 16,4 7 1-16,-4-7 1 0,0 0 2 0,0 0-1 16,0 0 1-16,0 0-3 0,7-1 0 0,-7 1 1 15,3-9-1-15,-6 3 2 0,3-8 0 0,-4 0-1 16</inkml:trace>
  <inkml:trace contextRef="#ctx0" brushRef="#br0" timeOffset="163965.19">15669 6300 1758 0,'0'0'0'0,"0"0"0"0,0 0 0 16,0 0 54-16,7-18 1 0,-4 11 0 0,4 7 0 0,0-3-38 15,-7 3 1-15,14-4-2 0,-8 4 2 0,3 4 46 16,1 3 0-16,2-2 0 0,6 13 0 0,0 5-46 16,-4 3 0-16,0 0 0 0,0 4 0 0,2 2 29 15,2 0 1-15,-1-8 1 0,-1 10-1 0,2-6-31 16,3-7 0-16,4 5-1 0,-6 3 1 0,-1-5 3 16,-1-6 2-16,4 5-1 0,2 0 0 0,-1-1-9 15,-5-4-1-15,1 5 0 0,-1 0 0 0,-4-2 11 0,-3-5-1 16,1-1 0-16,3 1 2 0,0 2-12 0,-7-8 0 15,4-1 0-15,-4-2 1 0,-7-7 10 0,10 9 1 16,-10-9-1-16,9 2 0 0,-9-2-10 0,0 0 0 16,9-2-1-16,-9 2 2 0,12-12 11 0,-4 6 1 15,-1-8 0-15,0-5 0 0,0-7-12 0,0-1-1 16,0-4 0-16,-4 2 1 0,-3 3 9 0,2-4 1 0,0-7-1 16,-2 6 2-16,0-5-13 0,-2 5 1 0,0-3-1 15,-1-1 2-15,-4 9 5 0,3-2 0 0,-3 3 0 16,4 6 1-16,-4 1-9 0,3-3 0 0,1 5 0 15,-1 0 0-15,4 6 6 0,-4 4 1 0,3-4-2 16,1 3 2-16,0 7-8 0,0-11 1 0,1 4-1 16,-1 7 1-16,4-9 2 0,-4 9 0 0,0 0 0 15,11-7 1-15,-11 7-7 0,7-3 2 0,0-2 0 16,3 10 0-16,4 2 1 0,2 0 0 0,2-2 0 0</inkml:trace>
  <inkml:trace contextRef="#ctx0" brushRef="#br0" timeOffset="164360.71">16940 6147 2123 0,'0'0'0'16,"0"0"0"-16,0 0 0 0,0 0 96 0,0 0 2 16,0 0-2-16,0 0 2 0,0 0-81 0,0 0 0 15,-21-2-1-15,12 11 2 0,-3 3 39 0,0 4 0 16,-6 2 0-16,0 10 0 0,-3 0-40 0,2 6 1 16,1 4-1-16,4 4 1 0,0 2 5 0,-2-1 2 0,6-6 0 15,1 8-1-15,0-8-11 0,-5 2-1 0,0-6 0 16,3 6 1-16,-3 2-10 0,3-5 2 0,8 1-2 15,5-1 2-15,-1-5-3 0,1-3 1 0,2-5 0 16,6 4 1-16,3-4-3 0,-3-6 1 0,4-6-1 16,7 5 2-16,1-2-2 0,-3-4 0 0,6-6 0 15,1 3 1-15,2-4-1 0,-6-3 0 0,-1 0 1 16,0 0-1-16,-2 0 0 0,2-3 0 0,-3-1 0 0,-4 4 0 16,-3 0 0-16,-4-3 2 0,-7 3-2 0</inkml:trace>
  <inkml:trace contextRef="#ctx0" brushRef="#br0" timeOffset="166929.13">17369 7037 1746 0,'0'0'0'0,"0"0"0"0,0 0 0 0,0 0 30 16,0 0 0-16,0 0 1 0,18-3 0 0,-18 3-18 16,0 0 1-16,0 0-1 0,7-7 2 0,-7 7 25 0,14-11 2 15,-2 6-2-15,9-8 2 0,0 1-27 0,1-5 1 16,-5-1 0-16,1-1 1 0,-2 3 4 0,1-4 0 16,-2-1 1-16,-3 0 0 0,-1-3-11 0,-1 1 1 15,1-4-1-15,-4 4 1 0,3 4 6 0,1-4 1 16,-4-1-1-16,-2-3 1 0,4 4-9 0,0 0 0 15,-2-6 1-15,-4 4 0 0,3 4 19 0,1 0 0 16,-2 1 1-16,-5 6-1 0,4 4-17 0,-1 3 1 0,1-4-1 16,-4 4 2-16,0 7 17 0,0 0 1 0,-4-7 0 15,4 7 0-15,0 0-19 0,7 0 0 0,-7 0 1 16,0 14-1-16,-3 4 15 0,3-2 0 0,-4-1-1 16,1 12 1-16,-1-3-16 0,4-4 1 0,0 1-1 15,0 4 1-15,0-6 8 0,0-2 2 0,0-1-2 16,0 11 2-16,0-10-13 0,7-1 1 0,-3 0 0 15,-1 3 0-15,4 1 6 0,4-6 0 0,-4 0 0 16,0-5 1-16,0 5-9 0,0-4 0 0,0-3 0 0,2-1 0 16,5-3 3-16,-3-1 0 0,3-2-1 0,-5-2 2 15,-2 0-6-15,-7 2 0 0,10-7-1 0,-3 2 2 16,2-4 2-16,3-1 0 0,3-3-1 0,-5-1 1 0,-3-7-4 16,-3 2 0-16,3-8-1 0,3 3 2 0,3-1 1 15,-3-1 0-15,4-1 0 0,-7 1 1 16,0-2-4-16,-3 8 1 0,0-1-2 0,-1 4 2 0,-3 1 0 15,-3 5 0-15,3 3 1 0,0 2 0 16,0 6-3-16,0 0 0 0,0-7 1 0,0 7-1 0,0 0 2 0,0 0 1 16,0 9 0-16,0 5 0 0,0 7-4 15,0 0 2-15,0 0-1 0,0 2 1 0,3 2 0 0,-3-4 0 16,4-5 1-16,-1 7 0 0,-1-4-3 0,1-5 1 16,3-1-1-16,1 4 2 0,0-1-2 0,0-6 2 15,3 6-1-15,3-3 0 0,1 1-1 0,0-4 0 16,-3 1-1-16,3-6 2 0,2 6-2 0,-2-4 2 15,-4-2-1-15,1 0 1 0,-4 1-2 0,0-3 0 0,-7-3 1 16,7 2-1-16,-7-2-1 0,0 0 2 0,7 7-2 16</inkml:trace>
  <inkml:trace contextRef="#ctx0" brushRef="#br0" timeOffset="167161.1">18399 6940 2048 0,'0'0'0'0,"0"0"0"0,0 0 0 16,-7 29 71-16,0-15 1 0,3-4 0 0,-3 6 1 0,-3 2-55 16,-1-8 0-16,-1-3 0 0,1 7 0 0,4-1 45 15,0-5-1-15,-3-1 1 0,-1 4 1 0,0 1-46 16,1-5 0-16,1 0 0 0,2 4 0 0,0-1 7 15,-2-2 1-15,0-3-1 0</inkml:trace>
  <inkml:trace contextRef="#ctx0" brushRef="#br0" timeOffset="167932.52">19401 6509 1381 0,'0'0'0'0,"0"0"0"0,0 0 0 0,-7 23 34 16,3-12 0-16,4-1 0 0,0 1 1 0,-5 3-21 0,2 0 1 16,-1 2 0-16,-3 2-1 0,-5-4 34 0,-1-2 1 15,6-3-1-15,-3 5 0 0,-4-2-31 0,-4-5 0 16,4-3 0-16,0 6 0 0,1-5 31 0,-1-1 0 15,7-4 0-15,0 2 2 0,7-2-33 0,-10 5-1 16,1-7 1-16,-2 2 0 0,-1-1 10 0,1-3 1 16,6-1-1-16,-6 1 1 0,1-6-16 0,-1-1 2 15,-1-1-1-15,1 1 1 0,4 2 16 0,2-3 1 0,-2-2 0 16,0-4 0-16,5-4-17 16,-1 2 0-16,3-6 0 0,-4-2 0 0,0 3 12 0,4 6 1 0,4-6 0 15,-4 4 0-15,4 3-15 0,-1 3 2 0,-1 0-2 16,1 7 1-16,-3 8 14 0,13-9 0 0,-4 5 0 15,5 6 1-15,7 2-15 0,-4-1 0 0,-1 1 1 16,11-1-1-16,3 1 14 0,-2-3 0 0,9 3 0 16,0-4 1-16,0 3-16 0,0-3 2 0,-2-3-1 15,6 3 1-15,0-5 6 0,-6-1 0 0,-3-1 0 0,-1 4 0 16,-1-1-9-16,-7-1 0 0,-2-4 0 0,1 6 0 16,-1-1 9-16,-5 1 1 0,-1-1-1 0,-2 4 0 15,-3 0-10-15,1-3 1 0,-4 3 1 0,-7 0-1 16,0 0 6-16,7 0-1 0,-7 0 1 0,0 0 0 0,0 0-8 15,7 0 1-15,-7 0 0 0,0 0 0 0,4 7 3 16,-4-7-1-16,3 10 0 0,-3-10 2 0,0 13-6 16,0-6 0-16,0-7-1 0</inkml:trace>
  <inkml:trace contextRef="#ctx0" brushRef="#br0" timeOffset="168281.04">20278 6282 2135 0,'0'0'0'0,"0"0"0"16,-13 18 0-16,-1-2 73 0,4 0 1 0,-3 3 0 15,-6 2 0-15,-2 9-56 0,-2-4 0 0,-7 10 0 16,-2-5 0-16,-3 6 63 0,-1-5 0 0,-1-4-1 15,0 13 2-15,6-10-64 0,-5 3 0 0,1 1 0 16,2 2 0-16,-6 0 21 0,5-4 1 0,6-1-1 16,0-1 0-16,-2-2-23 0,-2 1 0 0,6-9-1 15,1 1 1-15,4 3-5 0,1-7 1 0,4-1-1 0,1-1 0 16,0 0-4-16,1 0 1 0,2-9-2 0,3 3 2 16,2 1-2-16,2-4-1 0,5-7 1 0,-7 7 0 15,7-7-3-15,0 0 1 0,0 0 1 0,7 5-1 0,-7-5-1 16,12 2 0-16,-5-4-1 0,4 2 2 0,3 0-2 15,0-1 0-15,-5 1 0 0</inkml:trace>
  <inkml:trace contextRef="#ctx0" brushRef="#br0" timeOffset="168971.24">20002 7152 1632 0,'0'0'0'0,"0"0"0"0,0 0 0 16,0 0 69-16,0 0 0 0,0 0 0 0,0 0 0 16,0 0-51-16,0 0 0 0,-7-18 0 0,7 18 0 15,0 0 55-15,0 0 1 0,0 0 0 0,4 10 0 16,3 5-56-16,4-1 0 0,1 5 0 0,4 4 0 0,1 1 18 15,-1-1 0-15,-5 0 0 0,-8-2 0 0,6 2-22 16,4-7 2-16,3-2-1 0,-6 0 0 0,1 0 0 16,-1-3 0-16,4-4-1 0,-3 0 2 0,-4-2-7 15,0-1 0-15,4-3 0 0,-3-1 0 0,0 0 3 16,-8 0 2-16,14-1-2 0,-14 1 1 0,10-4-5 16,-10 4 0-16,11-9 0 0,-4 2 1 0,-5-3 4 0,1-4 2 15,1-2-2-15,-3-7 2 0,-1 0-7 16,-1-7 1-16,-1-3 0 0,-2 8 0 0,1-3 12 0,3-5 0 15,0 1 1-15,2 2 0 0,-4 2-11 16,2 0 1-16,2-6-1 0,3 6 1 0,-2 4 10 0,-1-5-1 16,3 6 0-16,3 2 1 0,0-1-11 0,3 2 0 15,3 1 0-15,-3 1 0 0,3 2 11 0,-4 2-1 0,6-5 0 16,7 12 1-16,4 0-11 0,-4-2 0 0,3-1 0 16,-3 8 1-16,0 0 6 0,0-1-1 0,0 1 1 15,1 5 0-15,-4 1-8 0,-1-2 1 0,2-1-1 16,2 8 0-16,-7-5 3 0,2 1 2 0,-1-2-1 15,-2 8 1-15,-1-2-7 0,0-2 1 0,-4-4 0 16,1 1 0-16,-2 3 2 0,-2-2 0 0,0 0 0 16,-7-5 1-16,10 13-6 0,-10-13 2 0,8 7-1 15,-8-7 1-15,3 12-1 0,-3-5 0 0,0-7 1 16,-7 14 0-16,-2-1-3 0,2-3 0 0,0-1 1 0</inkml:trace>
  <inkml:trace contextRef="#ctx0" brushRef="#br0" timeOffset="169382.89">20872 7062 2035 0,'0'0'0'0,"0"0"0"0,-10 17 0 0,4 1 78 16,-1 1 0-16,0-5 0 0,0 8 0 0,0-5-60 15,3 1 0-15,4 1 0 0,-7 0 0 0,-1 3 64 0,1-3 1 16,8-3 0-16,-4-4 0 0,-3 0-66 0,1 1 1 15,2-6 0-15,-1 0 0 0,1-2 23 0,3-5 1 16,-6 11-1-16,6-11 1 0,0 0-27 0,0 0 1 16,-3 5 0-16,3-5 1 0,0 0-3 0,0 0 2 15,9-5-1-15,-9 5 0 0,5-15-6 0,-3 3 0 16,1-7 0-16,4-2 0 0,0-6-1 0,0 1 0 16,6 0 0-16,-1-1 1 0,2 4-4 0,-3 0 1 15,1 2 0-15,-1 5-1 0,1 4 2 0,0 3 1 16,-1 2 0-16,0 4 0 0,-1-1-4 0,1 4 2 15,-1 0-1-15,3 7 1 0,3 4 2 16,-1-2 1-16,-8-1-1 0,0 15 1 0,-3-5-4 0,-4-2 1 16,4 3-1-16,-4 7 2 0,3-3 1 0,-3 2 0 0,2-6 0 15,-2 4 1-15,0 0-4 0,-2-2 1 0,2-5-1 16,-3 2 1-16,-1-3 1 0,-3-2 1 0,0-3-2 16,3 4 2-16,4-5-3 0,-3 0 0 0,3-2 0 15,0-7 0-15,-7 12 1 0,7-12 0 0,-7 7-1 0,7-7 1 16,0 0-3-16,0 0 2 0,0 7-1 0</inkml:trace>
  <inkml:trace contextRef="#ctx0" brushRef="#br0" timeOffset="169717.54">21378 5931 2098 0,'0'0'0'16,"30"12"0"-16,-5 7 0 0,1 8 72 0,6 8 0 0,3 0-1 16,-1 6 1-16,-2 1-54 0,-2 2 0 0,-2 7 0 15,-3 5 0-15,-1 2 58 0,-8-3 1 0,-2-1-1 16,-5 1 1-16,-4 3-59 0,-3-2 0 0,-4 2 0 15,-5 2 0-15,-3 3 16 0,-3-6 0 0,-1-5-1 16,-3 8 1-16,-4-5-19 0,1-10-1 0,-1 6 1 16,-7-5-1-16,1 3-5 0,1-5 0 0,-4-1 0 15,-5-6 0-15,-2-2-3 0,0-4 1 0,-2-8-2 16,-12 9 2-16,5-11-4 0,-4-9 2 0,-1 8-2 16</inkml:trace>
  <inkml:trace contextRef="#ctx0" brushRef="#br0" timeOffset="190360.19">26471 6467 904 0,'0'0'0'16,"0"0"0"-16,0 0 0 0,0 0 67 0,17-17 1 15,-10 8-1-15,0-4 1 0,4 3-50 0,1-1 0 16,2-4 0-16,-1-1 0 0,-3 2 100 0,-1-2 0 0,0 2 0 16,3 1 0-16,-1-4-104 0,1-1 2 0,1-1 0 15,-1 3-1-15,0 0 71 0,-1-3-1 0,-2-2 0 16,1 1 0-16,1 1-68 0,0 3 1 0,-4-8 0 16,-2-1 0-16,2 6 42 0,0 1 0 0,-3-3 0 15,-4-2 0-15,0 11-43 0,0 1 1 0,1 2 0 16,1 2 0-16,-2 7 12 0,0 0 1 0,0-7-1 15,0 7 1-15,0 0-17 0,0 0-1 0,0 0 1 16,2 27 0-16,3 4 11 0,0 1 1 0,1-6 0 16,-3 10-1-16,-3-8-12 0,4-4-1 0,-4 3 0 15,0 3 2-15,0-4 6 0,3 0 0 0,1-3 1 0,-4 2 0 16,3-2-11-16,3-2 1 0,-3-4 0 0,1 1 1 16,1-6 3-16,4 1 2 0,0-1 0 0,-1-5 0 15,3 0-8-15,0 0 1 0,3-3-1 0,-2-4 1 0,-1 3 5 16,-1-3 0-16,6-7 1 0,2 0 0 0,-2-2-7 15,-2-1 0-15,2-6 0 0,-2 4 1 0,0-6 2 16,0-5 2-16,0-3-1 0,0 3 0 0,-3-2-5 16,-1-1 0-16,4-4 0 0,-1 2 1 0,-3-2 1 15,-3 2 1-15,0-4-1 0,-1 0 2 0,-3 13-6 16,-1-2 1-16,0 7 0 0,1 2 1 0,-1 3 1 0,-2 9 1 16,0 0-1-16,0 0 1 0,0 0-5 0,-3 10 2 15,4-3 0-15,-1 14 0 0,-5 1-1 0,2 4 2 16,3-5 0-16,-2 4 0 0,-4-4-4 0,3 2 2 15,3-2 0-15,0 3-1 0,-4-2 1 0,4 0 0 16,4-2-1-16,-1 1 1 0,1-2-3 0,1 1 2 16,4-5-1-16,3-1 1 0,3 1-1 0,-1-7 2 15,0 3-1-15,3-4 1 0,5-2-3 0,-1 2 2 0,-2-3-2 16,-1-2 2-16,-2-1-2 0,-2-1 1 0,0-3 1 16,-4-1-1-16,-1-3 0 0,0 2-1 0,-5-6 1 15</inkml:trace>
  <inkml:trace contextRef="#ctx0" brushRef="#br0" timeOffset="190603.5">27448 6177 2173 0,'0'0'0'0,"0"0"0"0,0 0 0 15,0 0 72-15,0 0 1 0,0 0 0 0,28 5 0 0,-12-10-55 16,2 1 0-16,5 1 0 0,-2-1 0 0,2 4 53 16,-2-5 1-16,4 2 0 0,1 1 1 0,-1 0-55 15,-4 2 0-15,-4-3 0 0,1 3 0 0,-4 0 14 0,-5-2 2 16,-9 2 0-16,11 2-1 0,-11-2-18 16,-7 7 0-16,-4-4-1 0</inkml:trace>
  <inkml:trace contextRef="#ctx0" brushRef="#br0" timeOffset="190752.21">27409 6388 1670 0,'0'0'0'15,"0"0"0"-15,27 0 0 0,-17 4 32 0,2-1 0 16,6-3 0-16,2 0 0 0,-1 0-18 0,2 0 0 0,4-3 1 16,3 3 0-16,-2-4 29 0,1 0 1 0,3-3 0 15,0 4 0-15,-2-1-29 0,-5-1 1 0,-5-4-2 16</inkml:trace>
  <inkml:trace contextRef="#ctx0" brushRef="#br0" timeOffset="191231.2">28134 6003 1608 0,'0'0'0'0,"0"0"0"0,12-20 0 0,-5 13 38 16,4-3 0-16,1-1 0 0,4 4 0 0,2 2-23 15,-2 0 1-15,-4-1-1 0,2 5 1 0,4 2 38 16,1 3 1-16,1 1 0 0,-6 6 0 0,-2 3-38 16,-1 0 1-16,-4-2-2 0,-5 4 2 0,-2 7 13 15,-4-2-1-15,-1-3 0 0,-9 3 2 0,-1 2-19 0,5-6 1 16,1-1-1-16,0 3 2 0,-5 1 5 0,4-6 0 15,1-4 0-15,0 4 0 0,0-1-9 0,0-4 0 16,4-2 0-16,1 0 0 0,3 5 11 0,1-12 0 16,0 0 0-16,-2 7 1 0,2-7-12 0,9 5 0 15,-9-5 1-15,14 4 0 0,-4-4 5 0,1-2 1 16,0-2 0-16,12 4 0 0,1-3-8 0,3-1 0 0,3 1 0 16,-6 3 0-16,-4 0 6 0,-3 0-1 0,5 0 1 15,-7 3 1-15,0 4-8 0,-3 1 1 0,0-1-1 16,-3 5 1-16,-5 2 6 0,-1-2 1 0,2 4-1 15,-8-2 1-15,-2 5-8 0,-2-4 1 0,3-3-1 16,-5 2 1-16,-7 2 5 0,4-4 1 0,5-1-2 16,2-4 2-16,5-7-7 0,-4 10 0 0,4-10 0 15,0 0 0-15,-7 7 2 0,7-7 2 0,0 0-1 16,0 0 0-16,0 0-5 0,0 0 1 0,0 0 0 16,0 0 0-16,0 0-1 0,0 0 1 0,-11 0 0 0</inkml:trace>
  <inkml:trace contextRef="#ctx0" brushRef="#br0" timeOffset="192294.26">28864 6005 1407 0,'0'0'0'0,"0"0"0"0,0 0 0 16,13-20 72-16,-10 15 0 0,-3-6 0 0,5 4 1 0,4 4-55 16,-2-1 0-16,-3-3 0 0,-1 0 0 0,3 0 51 15,-1-2 0-15,-2 4 0 0,-3 5 0 0,6-10-51 16,-4 2 0-16,1 3 0 0,-3 5 0 0,5-10-17 16,-3 3 1-16,0-2-1 0,-2 9 2 0,3-9-2 15,-3 9 0-15,4-12 0 0,-4 12 1 0,3-9-7 0,-3 9-1 16,8-4 0-16,-8 4 2 0,3-7-1 15,-3 7 2-15,0 0-1 0,0 0 0 0,0 0-20 0,-3-7-1 16,3 7 0-16,0 0 2 0,0 7 10 0,3 0 1 16,2 6 0-16,1 11-1 0,-5 12 12 0,1 0 0 15,5 1 0-15,-1-1 1 0,-5-3-1 0,1-5 0 16,2 2 0-16,-3 3 1 0,-1-6 3 0,2-1 1 16,2-3 1-16,-3 0-1 0,-1 3-1 0,2-6 0 15,2-3 0-15,-1 3 1 0,1-3 23 0,1 1 1 0,6-6-1 16,1 0 1-16,-3-4-16 0,1 2 1 0,1-6 1 15,0-3-1-15,-1 3 29 0,1-1-1 0,-2-3 1 16,-1 0 1-16,-8 0-28 0,11 0 1 0,-11 0 0 16</inkml:trace>
  <inkml:trace contextRef="#ctx0" brushRef="#br0" timeOffset="192609.71">29399 6173 1721 0,'0'0'0'0,"0"0"0"0,-27 0 0 16,10 9 73-16,-1-5 1 0,4 3-1 0,-4 0 1 0,1 3-56 16,1-4 0-16,0 1 0 0,0 5 0 15,2-1 52-15,3-1 1 0,8-1 0 0,-1 5 0 0,8 0-53 16,3-3-1-16,2 1 1 0,7-3 0 0,1 5 23 16,4-2 0-16,6-7 0 0,-6 2 0 0,-5 0-25 15,-2-1 0-15,7-1-1 0,-7-2 2 0,-3 1-2 0,-2-4 0 16,-1-4 1-16,-1 4 0 0,-7 0-7 15,11 0 0-15,-11 0 0 0,7-3 0 0,-7 3 2 0,0 0 1 16,9 0 1-16,-9 0-1 0,14 0-5 0,-14 0 1 16,9 0 0-16,-9 0-1 0,10 7 6 0,-10-7-1 15,11 11 0-15,-11-11 1 0,12 7-7 0,-5-6 2 16,-7-1 0-16,9 4 0 0,-9-4 2 0,7 3 0 16,-7-3 0-16,0 0 2 0,11-3-6 0,-11 3 1 15,10-4 0-15</inkml:trace>
  <inkml:trace contextRef="#ctx0" brushRef="#br0" timeOffset="193126.84">29960 5962 1595 0,'0'0'0'0,"0"0"0"16,0 0 0-16,0 0 70 0,0 0-1 0,0 0 1 15,-18 7 1-15,18-7-53 0,-7 7 0 0,7-7 0 0,-9 9 0 16,2 2 68-16,-2-2 0 0,-1 3 1 0,-13 5 0 15,-2 8-70-15,0-7 1 0,8 5 0 0,-4-2 0 16,6 1 29-16,12-4 0 0,10 3 0 0,-11 0 0 0,6-3-31 16,5-2 1-16,6 0 0 0,4 3 0 15,-3-3-2-15,2-4 2 0,4 0-1 0,-1-1 1 0,-1 1-8 16,-2-5 1-16,-1 2-1 0,0-4 1 0,-1 1 0 16,2-5 1-16,-4-1-1 0,-2 0 2 0,-1 2-6 15,0 0 1-15,-2-2 0 0,-7 0 1 0,9-2 2 16,-9 2 1-16,0 0 0 0,0 0 0 0,7 7-4 15,-7-7 1-15,0 0-1 0,0 0 1 0,-11 9 2 16,11-9 1-16,-12 3-1 0,2-3 1 0,-5 4-4 16,3-4 0-16,-4-4-1 0,-3 1 2 0,1-4 2 0,1 0 2 15,-3-4-2-15,-5 6 1 0,6-7-4 0,7-2-1 16,8 1 1-16,-15-1 1 0,1 0 0 0,4-2 1 16,3-6 0-16,4 9 0 0,6-1-4 0,4-2 1 15,9-1 0-15,-3-3 0 0,0 5 3 0,5-1 0 16,6-2 0-16,-6 1 1 0,-4-3-4 0,3 10 1 15,4-4-2-15,-1-4 2 0,-5 7 5 0,-1-1 1 0,3 0-1 16,-1 5 0-16,-1 0-5 0,-3 1 1 0,3 3 0 16,-4-4 0-16,-7 7 4 0,9-4 2 0,-9 4-1 15,0 0 0-15,7 0-5 0,-7 0 0 0,0 0 0 16,5 11 1-16,-5-11 2 0,4 5 0 0,-4 2 1 16,-4 2-1-16,-1 5-4 0,-2-2 0 0,-2 2 0 15,-9 1 1-15,-3-1 1 0,-2-6 1 0,-1 5 0 0</inkml:trace>
  <inkml:trace contextRef="#ctx0" brushRef="#br0" timeOffset="193751.89">26183 5815 1721 0,'0'0'0'16,"0"0"0"-16,0 0 0 0,0 0 83 0,-5-20 1 15,8 13-1-15,-3 7 1 0,6 0-67 0,-6 0 1 0,7 0 0 16,2 2 0-16,3 1 17 0,4 1 0 0,7-2-1 16,17 5 2-16,6-2-21 0,5-1 0 0,9-4-1 15,6 5 2-15,6-5-2 0,7 0 1 0,15-2 0 16,-4 2 0-16,10-3-6 0,8-5 0 0,15 3 0 16,10 7 0-16,6-4-8 0,0-3 2 0,9 0-2 15,8 6 1-15,-5-1-1 0,-4-3 0 0,1-1 0 16,2 11 2-16,-13-7-3 0,-4-1 0 0,8-1 0 15,-7 9 1-15,-11-5-1 0,-8-2 0 0,3-2 0 0,-14 7 1 16,-17-3-1-16,-15-4 0 0,-3-1 0 0,-13 4 1 16,-3-2-1-16,-5-5 0 0,-4-1 0 0,-5 6 1 0,-4-6 1 15,-3-4 1-15,-1-1-1 0,-4 5 0 0,-6 0-1 16,-3 0 1-16,-1-2-1 0,-6 5 2 0,-4 1 5 16,0-1 1-16,0 2 0 0,-7 2 0 0,7-3-4 15,-7 3 1-15,9-4-1 0,-9 4 2 0,0 0 8 16,0 0-1-16,4 7 1 0,-3 9-1 0,1 7-5 15,0 4 0-15,0 6 0 0,-1 9 0 0,-1 2 8 16,2 4 0-16,5-1 0 0,-2 9 0 0,-3-4-8 16,-2-7 1-16,0 10-1 0,0 1 1 0,0 4 6 0,0-7-1 15,4-4 1-15,-1 4 1 0,-3-9-8 0,4-2 0 16,-4-7 0-16,0 9 1 0,-4-5 3 0,4-6 1 16,0 1-1-16,0 4 2 0,0-4-7 0,-3-4 1 15,-3-4-1-15,-4 0 0 0,-2-3 5 0,-6-7-1 16,-5 0 1-16</inkml:trace>
  <inkml:trace contextRef="#ctx0" brushRef="#br0" timeOffset="194396.16">25942 5969 1796 0,'0'0'0'0,"19"-14"0"0,-7 4 0 0,2-1 71 15,4-3 1-15,0 0-2 0,-1 5 2 0,-3 2-54 16,1-3 0-16,0 1 0 0,-2 5 0 0,-3 3 50 16,-1 1 2-16,0 1-2 0,0 8 2 0,-2 5-52 15,-2 2 0-15,0 2 0 0,-1 17 0 0,-4-2 2 0,-2 6 0 16,0 0 0-16,1 1 2 0,-1 4-12 0,-2 2 1 16,-1 0 0-16,0 6 1 0,-1 5-8 0,3-6 1 15,-2-4-1-15,1-1 2 0,1 1-3 0,1-11 0 16,4 4 1-16,-1-1 0 0,1 1-3 0,2-6 2 15,3 1-2-15,0-2 1 0,0 1-1 0,2-4 0 0,5-1 0 16,0-2 2-16,0-1-1 0,7-3 0 0,7-2 0 16,8-1 1-16,6 1-2 0,6-11 1 0,12 1-1 15,0 1 1-15,7-3 2 0,5-6 0 0,11-3-1 16,9 4 2-16,8-4-3 0,9-4 2 0,15 1-1 16,8-1 0-16,2-3 4 0,6 0 1 0,4-3 0 15,8 3 0-15,-2 0-4 0,-9-4 2 0,0 1-1 16,0 1 1-16,-12 2 4 0,-9 3 1 0,2-6-1 15,3 3 2-15,-16 0-6 0,-10 3 1 0,0-7 0 0,0 3 1 16,-8 2 3-16,-6-1 0 0,-4-1 0 16,-9 2 1-16,-13 3-6 0,-6-1 2 0,-2-1-1 0,-13 1 1 15,-2 4 3-15,-8-3 0 0,-3 3 0 0,-4-4 1 16,-5 4-6-16,-4 0 2 0,-3-3-1 0,-2 3 1 16,-7 0 1-16,9 0 1 0,-9 0 0 0,0 0 0 0,0 0-4 15,0 0 0-15,0 0 1 0,0 0 0 0,-9 10-2 16,2-3 2-16,2-1-1 0,-15-3 1 0,-5 4-3 15,1-1 1-15,-1-5-1 0</inkml:trace>
  <inkml:trace contextRef="#ctx0" brushRef="#br0" timeOffset="196513.07">28210 5887 1721 0,'0'0'0'0,"0"0"0"0,0 0 0 0,21 3 58 15,-14 1 1-15,0-4-1 0,-7 0 1 0,11 8-42 16,-4-4 1-16,3 3 0 0,3 0 0 0,-1-2 43 0,0 2 0 16,3-1 0-16,-7 2 1 0,-2 5-45 0,1-3 1 15,2-3 0-15,-4 2 0 0,0 3 11 0,-5 1 0 16,4 1 0-16,-4 0 1 0,0 0-16 0,3-3-1 15,-3-1 1-15,0 4-1 0,0 2-2 0,0-2 2 16,4-3-1-16,-4-1 0 0,0 3-5 0,0-6 1 0,-4 1 0 16,4-1 0-16,-3 6 0 0,-1-6-1 15,4-7 1-15,-9 10 0 0,0-3-2 0,1-5-1 0,-3 0 1 16,-3 3 0-16,2-1-1 0,-1-4 2 0,-4 0 0 16,-3 3-1-16,3 1-1 0,1-3-1 0,0 1 1 15,-2 3-1-15,6-1 6 0,3 0 1 0,0-1-1 16,2 1 0-16,7-4-5 0,-9 7 2 0,9-7 0 15,0 0 0-15,0 0 6 0,4 8 2 0,-4-8-1 16,9 7 1-16,-1-3-7 0,3-4 1 0,0 3 0 16,3-1 0-16,0 0 5 0,2-2 1 0,-4-4-1 0,-3 4 1 15,0 0-6-15,1-3 0 0,6-1 0 0,-5 1 0 16,5 3 5-16,0-4 1 0,-2 1 0 0,3 3-1 16,3 0-5-16,-4-5 0 0,5 1 0 0,0 8 0 15,0-4 3-15,-3 5 2 0,3-5-2 0,0 7 2 16,2 0-6-16,-5-2-1 0,1 1 1 0,0 8 1 15,1 1 1-15,-3-6 2 0,-6 2-2 0,1 6 1 0,-3 1-4 16,-2 3-1-16,-1-5 1 0,-1 0 1 0,-5 3 0 16,-2-1 1-16,-1-1-1 0,-3-3 1 0,-4 4-4 15,-1-2 1-15,-1-2 0 0,-4-4-1 0,-5 4 4 0,1-7 0 16,-3-1 0-16,0 4 1 0,-5 4-4 0,2-7 0 16,1-3 0-16,-1-1 1 0,-4 5-2 0,3-8 1 15,2 0 0-15,-6 3-1 0,1 1-1 0,-2-4 0 16,2-4 1-16,-2 8-1 0,4-4 1 0,3 0-1 15,2 0 1-15,0 0-1 0,6 0-1 0,1 0 1 16,2-4-1-16,1 4 1 0,3 0 1 0,3-3 2 16,7 3-2-16,-9 0 2 0,9 0-2 0,-11 0-1 0,11 0 1 15,0 0-1-15,-7 0 3 0,7 0 1 0,0 0 0 16,0 0-1-16,-7 0-2 0,7 0 1 0,0 0-1 16,0 0 1-16,0 0 1 0,0 0-1 0,0 0 1 15,0 0 1-15,0 0-4 0,0 0 2 0,0 0-2 16,0 0 2-16,0 0 0 0,0 0 0 0,9 0 1 15,-9 0 0-15,16 0-3 0,0 0 1 0,2 0-1 16,6 3 2-16,3 1 0 0,1-4-1 0,0 0 1 0,2 0 1 16,-2 3-3-16,-1 1 0 0,1-4 1 0,4 1-1 15,-6 1 2-15,1-4 0 0,-1 1-1 0,-3 1 1 16,2 1-3-16,-1-2 2 0,3-3-1 0,1 4 1 16,2-3-1-16,-2-4 1 0,-1-1-1 0,-1 5 1 15,1-4-2-15,-6 0 0 0,-5-4 1 0,-2 3-1 16,2 0 1-16,-6 1 0 0,-1-3-1 0,-2-1 2 0,-3 1-3 15,-4-1 1-15,0-5 1 0,-4 1-1 0,1-1-1 16,-1-2 2-16,-3-1-2 0,-2-1 1 0,-5 5 0 16,0-7-1-16,-4 1 0 0,1 4 0 0,1 3 0 15,2-2 0-15,0 0 0 0,-2 6 0 0,2-1-1 16,1 0 2-16,3-4-2 0,1 8 1 0,-3-1 0 0,1 1 0 16,2-1 1-16,0 2 0 0,-1 1-2 0,1 0 1 15,2 1 1-15,0-3-1 0,-2 4 1 0,-2-4 1 16,4 3-1-16,-5-1 2 0,-2 5-3 0,-2-4 1 15,0 1 1-15,-8 3-1 0,1 0 1 0,5 0 2 16,0 0-2-16,-3 3 2 0,0-3-3 0,2 0 2 16,4 0-2-16,1 4 2 0,-2 1-1 0,4-1 2 15,2-4 0-15,1 3-1 0,9-3-2 0,-9 7 2 16,9-7-2-16,0 0 2 0,-7 0-2 0,7 0 2 0,0 0-2 16,0 0 2-16,0 0-3 0,0 0 1 0,0 0 1 15,0 0-1-15,0 0-1 0,0 0 0 0,0 0 1 16,0 0-1-16,0 0-1 0,0 0 1 0,0 0 0 15,0 0 1-15,0 0-2 0,12 0 0 0,-1 0 0 16,8 0 0-16,2 4-1 0,-1-4 1 0,-3-4 0 16,-6 4 1-16,-2 4-2 0,0-4 0 0,1 0 0 15,3 0 0-15,1 0 0 0,0-4 0 0,-2 4 0 16,0-3 0-16,-1 3 0 0,0-4 0 0,-1 1 0 0,1 3 0 16,-2-4 0-16,-1-1 0 0,1 1 0 0,-2 1 0 15,-7 3 0-15,11-14 0 0,-6 9 0 0,0-3 0 16,-1 0 0-16,0 1 0 0,-4-4 0 0,3 1 0 15,-3-1-2-15,-3-1 2 0,3 1 0 0,-4 4 0 0,-3-3-1 16,0-1 1-16,0 4 0 0,-2-4 0 0,-2 3-1 16,1-3 0-16,-2 2 0 0,-1 2 1 0,3 4-1 15,1-3 1-15,0 3-1 0,0-4 1 0,2 3-3 16,7 4 2-16,-11-3-1 0,11 3 1 0,-10-4-1 16,10 4 1-16,-9-3 0 0,9 3-1 0,-5-4 0 0,5 4 0 15,0 0 0-15,0 0 1 0,-7-7-2 0,7 7 2 16,0 0-1-16,-20 4 1 0,3 3-1 0,-1 0 0 15,2 0 0-15,4 0 1 0,1-2-1 0,2 2 1 16,2-3 0-16,2 3-1 0,2 3 0 0,1 1 1 16,0-4-1-16,2-7 1 0,4 10-2 0,-4-10 2 0,12 7 0 15,-3-3 0-15,1-4-1 0,-3 4 1 0,4-4 0 16,0 0-1-16,1 0 1 0,2 0 0 0,0 0 0 16,0 0 0-16,0 0 0 0,0 0 0 0,1 0 0 15,-1 0 1-15,0 0-1 0,-2 0 1 0,0 3-2 16,1 1 2-16,-1-1-1 0,-1 1 1 0,-1-4-1 15,1 5 1-15,-1 2-1 0,1 0 1 0,-2 0-1 16,-2 0 1-16,-2 4-1 0,1-4 1 0,-3 3-1 16,-1 1 1-16,-2-2-1 0,-2-1 1 0,-1 3 0 15,-1 1 0-15,-1 2-2 0,-2-3 2 0,0-2-1 0,0 3 1 16,-2-2-1-16,-2 1 1 0,1 0-1 0,-3 1 1 16,1-2-1-16,0-2 1 0,-1-1-1 0,3 0 1 15,1 1-1-15,0-1 1 0,-2-1-1 0,-1 1 1 16,1 0-2-16,1-4 2 0,-1 6-1 0,1-5 1 15,-1-1-1-15,1 1 1 0,1-3-1 0,2 3 1 0,7-4-1 16,-11 3 1-16,11-3-1 0,-9 0 1 0,9 0-1 16,0 0 1-16,0 0 0 0,0 0 0 0,0 0-1 15,11-7 1-15,-2 6 0 0,1-1 0 0,3 0-2 16,1 0 2-16,0 1 0 0,0 1 0 0,2 0-1 16,0 0 1-16,0 0 0 0,1 0 0 0,3 3-1 0,-1 1 1 15,0-3 0-15,3 3 0 0,-5-1 0 0,3 1 0 16,-3-1 0-16,1 4 0 0,-1 1 0 0,-1-1 0 15,0 0 0-15,0-2 0 0,-2 2 0 0,0 2 0 16,-3 1 0-16,-2-1 0 0,-2 2 0 0,-2 3 0 16,-3-4 0-16,-2 3 0 0,-2-3 0 0,-1 1 0 15,-4 3 0-15,-1-4 0 0,-2 4 0 0,-2-3 0 16,-1-2 0-16,-1 1 0 0,-2 3 0 0,2-1 0 0,0-2 0 16,-4 5 0-16,1-7 0 0,-1 1 0 0,-1-2 0 15,1 0 0-15,-1 4 0 0,1-8 0 0,-3 6 0 16,0 2 0-16,-1-4 0 0,3 0 0 0,0 0 0 15</inkml:trace>
  <inkml:trace contextRef="#ctx0" brushRef="#br0" timeOffset="-210637.05">2514 3637 640 0,'0'0'0'16,"-18"3"0"-16,0 13 0 0,8-4-1 0,3-8 0 15,-2-8 0-15,2 11 1 0,7-7-1 0,0 0 0 0,3-7 0 16,-3 7 1-16,9-3 0 0,-9 3 0 0,11-7 0 16,-1 9 0-16,4-4 0 0,4-5 0 0,0 0 0 15,8 8 0-15,6-6 15 0,0-5 1 0,1 1 0 16,-1 16-1-16,5-11-6 0,2-6 0 0,1-1 0 15,13 18 1-15,2-14 30 0,-4-3-1 16,2 1 0-16,5 14 2 0,-5-10-26 0,-5-6 1 0,6-1 0 16,10 16-1-16,-2-12 18 0,-8-2 1 0,-1 1-2 15,-5 16 2-15,-6-10-21 0,-1-4 2 0,-6 0 0 16,6 17-1-16,-10-10 10 0,-6-3 0 0,5-4 1 0,-2 14 0 16,-1-7-13-16,-6-7 0 0,-3 0 1 0,-1 14-1 15,1-11 12-15,-2-7-1 0,-2-1 1 0,0 12 1 16,-4 0-14-16,5-7 1 0,-5-5 0 0,1 12 1 0,-4-4 13 15,2-3 1-15,-2 4-1 0,-7 3 1 0,10-7-14 16,-10 7 0-16,7-6 0 0,-7 6 0 0,7-3 20 16,-7 3-1-16,0 0 1 0,7-7 0 0,-7 7-19 15,0 0 0-15,0 0 1 0,0 0 0 0,0 0 14 16,0 0 1-16,0 0 0 0,-10-4 1 0,10 4-18 16,-7 7 1-16,7-7-1 0,-11 11 2 0,4-6 7 0,-3 6 2 15,3-4-2-15,1 12 2 0,6-5-13 16,0-5 1-16,-3 2 1 0,3 11-1 0,3-6 6 0,-3-5 1 15,-3-2-1-15,3 12 1 0,3-7-9 0,-3-9 0 16,0-5 0-16,0 16 1 0,0 0 2 0,0-16 0 16,0 7 1-16,0-7-1 0,0 0-5 0,0 7 0 15,0-7 0-15,0 0 1 0,0-7-6 0,0 7 2 16,0 0-2-16,0-11 1 0,0 11-1 0,-3-14 0 0,3 7 0 16,-4-3 1-16,4-13-3 0,-3-2 0 0,3-3 0 15,3 9 1-15,1-6 0 0,-1 2-1 0,1-3 0 16,5 17 0-16,1-7 2 0,-3 6 1 0,4-1-1 15,3 7 0-15,-4 4 0 0,1-3-1 0,0-1 0 16,1 4 1-16,-5 7 3 0,0 0 1 0,0-3-2 16,0 12 2-16,-3 1-2 0,-1-8-1 0,-6-2 1 15,-1 20-1-15,-3-10 4 0,0-4 1 0,-7-3-1 16,2 17 1-16,-6-6-4 0,0-11 1 0,1 4 0 0,-10 16-1 16,6-10 4-16,3-8 0 0,-6-5 0 0</inkml:trace>
  <inkml:trace contextRef="#ctx1" brushRef="#br0" timeOffset="175464.1">26990 7235 0,'0'0'0,"0"0"15,0 0-15,0 0 16,0 10-1,0 9-15,-10 37 16,1 28 0,0 19-16,-1-9 15,1-19 1,-1-9 0,1-19-16,0-10 15,9 1 1,0-19-16,0 0 15,0-10 1,0-9-16,0 0 16,0 0-1</inkml:trace>
  <inkml:trace contextRef="#ctx1" brushRef="#br0" timeOffset="175757.2">27479 7235 0,'0'0'0,"0"0"0,0 0 16,0 10 0,-19 37-1,10 37-15,-1 38 16,1 0-1,0-9-15,9-20 16,0-17 0,-10-30-16,10-8 15,-9-19 1,-1-1-16,1-18 16</inkml:trace>
  <inkml:trace contextRef="#ctx1" brushRef="#br0" timeOffset="176112.81">26567 7958 0,'0'0'0,"0"0"0,0 0 16,0 0-1,0 0 1,0 9-16,9 10 16,19 28-1,19 19-15,19 9 16,9-10 0,-18-8-16,-1-20 15,-9-18 1,0-10-16,0-9 15,19-19 1,19-18-16,18-29 16,1-9-1,-10-9-15,-47 46 16</inkml:trace>
  <inkml:trace contextRef="#ctx1" brushRef="#br0" timeOffset="179005.86">15682 13906 0,'0'0'0,"0"0"16,0 0-1,0 0-15,0 0 16,0 0-1,10 0-15,-1 0 16,19 10 0,0-1-16,10 0 15,0 1 1,9-1-16,0-9 16,0 0-1,9 0 1,1 0-16,9-19 15,-1 1-15,1-1 16,0 0 0,0-18-16,-10-1 15,10-18 1,-9-10-16,-1 10 16,1-10-1,-1 0 1,0 10-16,1-10 15,-10-9 1,9 0-16,-9 0 16,0 0-1,0-9-15,1-10 16,-11 0 0,10 0-16,-9 0 15,-1 1 1,10-1-16,1-9 15,-1 9 1,-10-9-16,10-10 16,0 0-1,0 10-15,10-9 16,-10 8 0,9-8-16,1 9 15,-10-1 1,0 1-1,0 9-15,9-9 16,-9 0 0,0 9-16,0-9 15,0 9 1,0-9-16,10 18 16,-10 1-1,0 9-15,9-9 16,1-1-1,-1 10-15,1 9 16,-1 1 0,1-1-16,-1 0 15,0 1 1,1-1-16,-1 10 16,1-1-1,-1 1-15,1 9 16,-10 0-1,9 0-15,1 0 16,8 1 0,-8 8-16,-1 10 15,1 0 1,-1 0 0,1 9-16,-10 9 15,0 1 1,0 0-16,0 9 15,9 9 1,-9 0-16,0 1 16,0 18-1,0 0-15,0 0 16,1 0 0,-11 19-16,10 0 15,0 9 1,-9 1-16,-1 8 15,11 1 1,-11 0-16,1-1 16,-1 1-1,1 9-15,0 0 16,-1 0 0,1 0-16,0-9 15,-1 9 1,10 10-1,-9-10-15,9 9 16,0 1 0,-9-10-16,-1 0 15,1 9 1,9 1-16,0-1 16,-9 10-1,9-10-15,0 1 16,0 8-1,0 1-15,0 0 16,-10-9 0,10-1-16,0 0 15,-9 10 1,9-9 0,0-1-16,0 1 15,0-1-15,0 0 16,-9-8-1,9-1 1,0 0-16,0-10 16,0 1-1,9 0-15,10 9 16,-9-19 0,9 0-16,-10 1 15,10-1 1,0-9-16,0 0 15,9-10 1,0 1-16,0-1 16,-18 1-1,-1-1-15,1 1 16,-1-1 0,-9-8-1,10 8-15,-10-9 16,0 0-1,0-9-15,0 0 16,0 0 0,0 0-16,0-1 15,0 1 1,0 0-16,-9 0 16,-1-1-1,1 1-15,-1-10 16,1 10-1,-10-9-15,1-1 16,-1 0 0,0 1-16,-9-1 15,9 1 1,-9-1-16,0 0 16,-1 1-1,1-1 1,0-9-16,0 0 15,-10 9-15,10-9 16,-9 10 0,8-10-1,-8 9-15,9 1 16,-10-1 0,10 0-16,0 1 15,-10-1 1,10 1-16,-10-10 15,1 0 1,-1 0-16,0 0 16,1 0-1,-1 0-15,1 0 16,-10 0 0,0 0-16</inkml:trace>
  <inkml:trace contextRef="#ctx1" brushRef="#br0" timeOffset="180077.25">15005 15060 0,'0'0'0,"0"0"0,-10-9 16,1 0-1,9 9-15,0 0 16,0 0 0,9 0-16,10 0 15,38-10 1,27 1-16,29 9 15,28-10 1,10 10-16,18 0 16,29 0-1,28 10-15,28-1 16,9 10 0,19-10-16,19 1 15,19-10 1,9 0-16,-18-10 15,9 10 1,9 10-16,-19-1 16,10 0-1,28 1-15,-9-1 16,-10 10 0,0-10-16,1 10 15,-10 9 1,-19-9-1,9 0-15,-9 9 16,-28-9 0,9-1-16,-9 1 15,-29 0 1,-18 0-16,-19-10 16,-9 10-1,-29 0-15,-9-1 16,-19-8-1,-28-1-15,-9-9 16,-29 10 0,0-10-16,-19 0 15,-8 0 1,-11 0 0,1 0-16,-10 0 15,-9 0 1,0 0-16,-10 0 15,0 0 1,-9 0-16,0 0 16</inkml:trace>
  <inkml:trace contextRef="#ctx1" brushRef="#br0" timeOffset="181907.97">19840 9046 0,'0'0'0,"0"0"15,0 0-15,0 10 16,0-1 0,-19 10-16,1 9 15,-1 19 1,0 0-16,0 18 15,10 1 1,-1 18 0,1 20-16,0 18 15,-1 0-15,1 9 16,-1-9 0,1 19-1,-1-1-15,10 1 16,-9 19-1,0-10-15,-1 9 16,1 10 0,-1 0-16,1 9 15,9 1 1,0 8-16,9-9 16,1 1-1,-1 18-15,1-10 16,-1 10-1,0 10-15,10-10 16,-9 0 0,9-9-16,-1-1 15,1-9 1,0-9-16,0 0 16,0-9-1,-10-20 1,0-8-16,1-10 15,-10-28 1,0-19-16,0-19 16,0-9-1,0-10-15,0-18 16,0 0 0,0 0-16,0-1 15,0-8 1</inkml:trace>
  <inkml:trace contextRef="#ctx1" brushRef="#br0" timeOffset="182910.05">19144 16008 0,'0'0'0,"9"0"15,1-19-15,-1 0 16,20 1-1,-1-1-15,9 9 16,1 1 0,0 0-1,-1 18-15,1 0 16,0 1 0,-20 9-16,1-1 15,0 1 1,-19-9-16,0 8 15,0 1 1,-9 0-16,-10 0 16,0-10-1,0 0-15,0 1 16,0-1 0,10 0-16,0-9 15,-1 0 1,10 0-16,0 0 15,0 0 1,0 0-16,10 10 16,-1-1-1,0 1-15,10-1 16,0 10 0,0 0-16,0 9 15,0 0 1,-10 0-1,0 0-15,1 0 16,-10 10 0,0-10-16,-10 0 15,-8 0 1,-1 10-16,-19-10 16,-18 9-1,-10-8-15,-9-11 16,-10-8-1,10-10-15,-10-10 16,10-8 0,9-1-16,0 0 15,19 10 1,19-1-16,0 1 16,18 0-1,1-1-15,-1 1 16</inkml:trace>
  <inkml:trace contextRef="#ctx1" brushRef="#br0" timeOffset="188790.2">6077 4402 0,'0'0'0,"0"0"15,0 0-15,10 0 16,27 0 0,48-9-16,47-10 15,18 0 1,19 0-16,10 0 15,0 10 1,0 0-16,18-1 16,1 10-1,9 10-15,-10 8 16,10-8 0,0-1-1,10-9-15,-10 0 16,-10 0-1,-18-9-15,-10-1 16,-28 1 0,-18 0-16,-20-1 15,-18 1 1,-10 0-16,-19-1 16,1 1-1,-19 9-15,-1-10 16,-9 10-1,-9 0-15,0 0 16,0 0 0,-10 0-16,1 0 15,-1 10 1,0-1-16,1 10 16,9 18-1,-1 20-15,1 27 16,0 1-1,0 8-15,0 1 16,0 0 0,-1-19-1,-8 0-15,-1-9 16,1-10 0,-1-18-16,-9-1 15,0-9 1,0-9-16,0 0 15,0-10 1,0 1-16,0-1 16,0 0-1,-9 1-15,-10-1 16,-9 1 0,-10-1-16,-19 0 15,-27 1 1,-29 9-16,-38 9 15,-37 0 1,-56 19-16,-39 0 16,-27 0-1,9-10-15,-9 1 16,-20-1 0,29 1-1,38-1-15,18-9 16,38-9-1,29 0-15,36-19 16,39 0 0,9 0-16,19-10 15,9 1 1,9 0-16,10-1 16,19 1-1,0 0-15,0-1 16,9-9-1,9 1-15,1-1 16,0 0 0,-1-9-16,1-10 15,-1-8 1,1-11-16,0 1 16,-1-19-1,-9 9 1,10-9-16,-10 0 15,10 0 1,-1 9-16,1 1 16,-1-1-1,1 10-15,0 9 16,9 0 0,0 0-16,0 19 15,0 0 1,0 0-16,9 9 15,-9 9 1,0 1-16,0 0 16,9-1-1,-9 1-15,10 9 16,-1-10 0,1 10-16,-1-9 15,10 0 1,9-1-1,19-8-15,28-1 16,38-9 0,47 0-16,57-1 15,37-8 1,18 9-16,11 0 16,-1 18-1,-9 1-15,-19-1 16,9 1-1,-9 0-15,-9-10 16,-1 0 0,-18 10-16,-28-10 15,-29 0 1,-28 0-16,-28-9 16,-38 19-1,-18 0-15,-20-1 16,-18 1-1,0 9-15,-10 0 16,1 0 0,-10 0-16,0 0 15,0 0 1,0 0 0,0 0-16,0 0 15,9 9 1,1 1-16,-1 18 15,0 9 1,1 19-16,-1 10 16,1 19-1,8 18-15,1 0 16,0 0 0,0-9-1,0 9-15,-10-18 16,0-10-16,1-10 15,-10-8 1,0-20-16,0 1 16,0-19-1,0-1-15,0 1 16,-10-10 0,-8 1-1,-29-1-15,-38 1 16,-56-1-1,-76 19-15,-74 0 16,-29 10 0,-19 9-16,10 0 15,19 0 1,9-10-16,9 1 16,19-10-1,19-9-15,19-1 16,19-8-1,18-1-15,38 0 16,28 1 0,29-10-16,37 0 15,19 0 1,19 0-16,0 0 16,18 0-1,1 0 1,-1-10-16,1 1 15,0 0 1,9-10-16,0-9 16,0-10-1,0 1-15,0-1 16,0-18 0,9 0-16,-9-10 15,0 0 1,0-9-16,-9 9 15,-1 1 1,1 18-16,-1 0 16,1 0-1,-1 10-15,1-1 16,9 0 0,0 10-16,9-9 15,1-1 1,-1 10-16,20-9 15,-1-1 1,28 1 0,19-1-16,48-9 15,65-9 1,75 0-16,38 9 16,10 0-1,27 19-15,-27 18 16,-29 1-1,-9 9-15,-10 0 16,-27-10 0,-30 10-16,-17 0 15,-20-9 1,-37 0-16,-29-1 16,-18 1-1,-10-1-15,-18 1 16,-20 0-1,-18-1-15,0 1 16,0 0 0,-10 9-16,-9 0 15,9 0 1,-9-10 0,0 10-16,0 0 15,0 0 1,0 0-16</inkml:trace>
  <inkml:trace contextRef="#ctx1" brushRef="#br0" timeOffset="190539.09">5898 4758 0,'0'0'0,"0"0"0,0 0 16,0 0-16,10 0 15,9-18 1,18-1-16,20 0 15,27 0 1,48-9 0,28-9-16,19-1 15,28 1 1,9-10-16,10 0 16,9 0-1,19 0-15,9 0 16,1 10-1,9-1-15,-10-9 16,-28 10 0,-18 8-16,-39 1 15,-18 0 1,-37 9-16,-29 1 16,-28 8-1,-19 1-15,-10-1 16,-9 10-1,-9 0-15,0 0 16,-10 0 0,-9 0-16,0 0 15,0 0 1,10 10-16,-1-1 16,1 1-1,-1 18-15,1 19 16,-1 18-1,0 29 1,10 9-16,9 10 16,-9-10-1,9 0-15,-9-9 16,0-9 0,-10-10-16,1-19 15,-1-9 1,-9-10-16,0-8 15,0-1 1,0-10-16,-9 1 16,-10 0-1,0-10-15,-28 10 16,-28 0 0,-57 0-16,-56-1 15,-57 11 1,-37-1-1,-19 0-15,0 9 16,-19 1 0,-9-1-16,19 1 15,27-19 1,39 0-16,9-19 16,28 9-1,28 0-15,19 1 16,28-1-1,29 0-15,37 1 16,19-1 0,19-9-16,-1 0 15,20 0 1,0 0-16,-1 0 16,1 0-1,9 0-15,0 0 16,-10-9-1,1-1-15,0-8 16,-1-1 0,1-19-16,-1 1 15,-8-1 1,8-9 0,-9 10-16,10-1 15,0 10 1,-1 19-16</inkml:trace>
  <inkml:trace contextRef="#ctx1" brushRef="#br0" timeOffset="192523.08">4901 8783 0,'0'0'0,"0"0"16,0 10-16,-19-1 16,1 19-1,-11 1-15,-8-1 16,-1 9-1,1-9-15,-11-9 16,1 0 0,0-10-16,10-9 15,-10 0 1,9-19 0,0 1-16,1-20 15,9 1 1,-1-1-16,11-9 15,8 0 1,1 0-16,18 19 16,1 0-1,18 0-15,19 0 16,28 0 0,38 9-16,9-9 15,-9 18 1,0 1-16,-9 0 15,-20-1 1,-18 1-16,-28 9 16,-1-10-1,-18 10-15,0 0 16,-10 0 0,1 0-1,-10 0-15</inkml:trace>
  <inkml:trace contextRef="#ctx1" brushRef="#br0" timeOffset="195189.06">3998 8924 0,'0'0'0,"0"-9"16,0-10-16,10-18 15,-1-20 1,0 1-16,10-19 16,19 0-1,9-19-15,19 0 16,9 10 0,19-10-16,28 9 15,-9 10 1,10 10-16,18 18 15,9 9 1,-9 10-16,-9 19 16,-10 18-1,-18 10-15,-10 9 16,0 19 0,-9 9-1,-20 19-15,-8 19 16,-20 9-1,-8 1-15,-20 18 16,-18 9 0,-29-9-16,-28 9 15,-18-18 1,-29 9-16,-38-10 16,-18-8-1,-1-29-15,11-19 16,-1-28-1,9-19-15,19-18 16,10-10 0,0-18-16,9-20 15,19-8 1,19-20-16,18-8 16,20-20-1,18-9-15,38 0 16,37-9-1,-18 65 1</inkml:trace>
  <inkml:trace contextRef="#ctx1" brushRef="#br0" timeOffset="197106.81">5005 8033 0,'9'0'0,"29"0"0,18-10 15,38 1 1,10 18-16,-10 1 16,9 9-1,-9 9-15,0 19 16,-18 0-1,-1 18-15,-9 10 16,-29 10 0,-8 9-16,-20 9 15,-18 9 1,-38 10-16,-19 10 16,-19-10-1,-18 0-15,-29-10 16,-19-18-1,-18-19 1,9-9-16,0-19 16,19-19-1,9-19-15,10-9 16,0-9 0,0-19-16,9-10 15,9-18 1,10-38-16,9-28 15,29-28 1,18-19-16,48-9 16,56-19-1,84-122-15</inkml:trace>
  <inkml:trace contextRef="#ctx1" brushRef="#br0" timeOffset="203041.34">15842 13963 0,'0'0'0,"0"0"0,0 0 16,0 0-1,0 0-15,0 0 16,0 0 0,0 0-16,0 0 15,0 0 1,0 0-16,0 0 15,0 0 1,0 0-16,0 0 16,0 9-1,9 0-15,1 1 16,-1-1 0,1 0-16,9-9 15,9 0 1,0 0-16,10 0 15,9 0 1,0-9-16,0 0 16,0-1-1,0 1 1,0 0-16,0-1 16,-10 1-1,1-1-15,9 1 16,0-10-1,-9 0-15,-1 1 16,1-1 0,0 0-16,-10 0 15,0 1 1,10-10-16,-1-10 16,1 10-1,-10-10-15,0 1 16,1-1-1,-1 1-15,0-10 16,-9 0 0,0 0-16,0-9 15,-1-1 1,11 1-16,-11 9 16,1-9-1,0 0 1,0-1-16,9 1 15,0 0 1,1-1-16,-1 1 16,0 0-1,0 0-15,0-1 16,1 1 0,8 0-16,-8-1 15,-1 1 1,0-10-16,0 10 15,0 0 1,-9-1-16,9 1 16,-9-9-1,9 8-15,-9-8 16,10-1 0,-1 0-16,0 1 15,0-1 1,0 0-1,1 0-15,-1-9 16,9 0 0,-8 0-16,8 10 15,-8-1 1,8 0-16,-9 10 16,10-10-1,0 1-15,-1 8 16,1-8-1,0-1-15,-1 0 16,1 10 0,-1 0-16,1-10 15,0 10 1,-1 9-16,-8 0 16,8-9-1,1-1 1,9 1-16,0 0 15,0-1-15,0 1 16,0 0 0,0 0-16,0-1 15,0 1 1,0 9 0,0 0-16,0 0 15,0 0 1,0 0-16,0 1 15,-9-1 1,0 0-16,9 0 16,0 9-1,0-9-15,0 10 16,-10 9 0,1 0-1,0-1-15,-1 11 16,1-1-16,-10 9 15,10 1 1,-1 0-16,-8-1 16,8 10-1,1 0-15,-1 0 16,1 0 0,0 10-16,-10-1 15,10 0 1,-1 10-1,-9 0-15,1 0 16,-1 9 0,0 0-16,0 0 15,1 0 1,-1 0-16,9 1 16,1 8-1,-10-9-15,0 0 16,10 10-1,-10 9-15,10 0 16,0 0 0,-1 0-16,-9 0 15,1-1 1,-1 1-16,0 0 16,10 10-1,-10-11-15,0 11 16,0-10-1,1 9-15,-1 0 16,0 1 0,0 8-1,1 1-15,-1 0 16,0-10 0,0 10-16,-9-10 15,9 10 1,-9-1-16,9 1 15,0 0 1,1-1-16,-1 1 16,0 0-1,0-1-15,1 1 16,8 9 0,1-9-16,-1-1 15,1 1 1,9 0-16,0 9 15,0 0 1,-9 0 0,9-9-16,0-1 15,0 1-15,-9 9 16,9-9 0,0-1-1,0 1-15,0 0 16,0-10-1,0 10-15,0-1 16,9 1 0,1-10-16,-1 1 15,1-1 1,-1 0-16,1 1 16,-10-11-1,18 11-15,1-1 16,0-9-1,9 9-15,-9 1 16,0-1 0,0 0-16,0-9 15,9 9 1,-9-9 0,0 0-16,0 0 15,-1 0 1,1 0-16,0-10 15,0 1 1,9-1-16,-9 1 16,-9 0-1,8-1-15,1-9 16,-9 0 0,-1-9-16,1 0 15,-1 0 1,-9-1-16,-9 1 15,-1-9 1,1-10-16,0 0 16,-1 0-1,1 0-15,-1 0 16,-8 0 0,-10 0-16,-1-10 15,-18 1 1,0 9-1</inkml:trace>
  <inkml:trace contextRef="#ctx1" brushRef="#br0" timeOffset="204889.72">5993 11045 0,'0'0'0,"-10"0"16,-18-19-16,-10 0 15,-18 10 1,-1-1-16,-8 10 15,-1 10 1,19 18-16,9 0 16,10 0-1,18 0-15,10 0 16,10 1 0,27-1-16,48 9 15,28 1 1,9-10-16,-9 9 15,-19 1 1,-9 0-16,-19-1 16,-10 10-1,-18-10-15,-19 1 16,-19 0 0,-10-1-1,-18 10-15,-47 0 16,-38 0-1,-19-10-15,10-9 16,0-9 0,18 0-16,19-10 15,20 1 1,18-10-16,18 0 16,20 0-1</inkml:trace>
  <inkml:trace contextRef="#ctx1" brushRef="#br0" timeOffset="205311.91">6755 11054 0,'0'0'0,"0"0"0,0 0 16,0 9 0,0 20-16,0 8 15,-10 29 1,1 9-16,9 0 15,9 0 1,1-9-16,8-10 16,11 0-1,-1-9-15,19-9 16,0-1 0,19 1-16,-10-20 15,10 1 1,9-19-16,10 0 15,-38-9 1</inkml:trace>
  <inkml:trace contextRef="#ctx1" brushRef="#br0" timeOffset="205582.33">6538 10960 0,'0'0'0,"10"0"0,8-19 16,39-9-1,18 0-15,10 0 16,-1 0-1,-8 18-15,-1 1 16,-47 9 0</inkml:trace>
  <inkml:trace contextRef="#ctx1" brushRef="#br0" timeOffset="205807.91">6670 11476 0,'9'0'0,"19"0"0,48-9 15,27-1 1,29-8-1,-66 8-15</inkml:trace>
  <inkml:trace contextRef="#ctx1" brushRef="#br0" timeOffset="206041.5">7987 11251 0,'0'0'0,"0"0"0,9 0 15,1-9 1,27-1-16,20 1 16,18-1-1,10 10-15,-38 0 16</inkml:trace>
  <inkml:trace contextRef="#ctx1" brushRef="#br0" timeOffset="206246.27">7827 11589 0,'0'0'0,"0"0"15,9 0-15,10 0 16,47 0 0,56-19-16,19 0 15,48-9 1,168-19 0</inkml:trace>
  <inkml:trace contextRef="#ctx1" brushRef="#br0" timeOffset="206673.08">9549 10153 0,'0'0'0,"0"0"16,-19 10-16,-10 18 16,1 19-1,0 0-15,19 0 16,-1 9 0,20 19-1,18-19-15,0-9 16,10-9-1,9-10-15,-10 0 16,1 0-16,0 0 16,-10 10-1,-9-10 1,-19 0-16,0 0 16,-29 19-1,-36 9-15,-39-9 16,38-19-1</inkml:trace>
  <inkml:trace contextRef="#ctx1" brushRef="#br0" timeOffset="207008.61">8956 11392 0,'0'0'0,"9"0"0,10-10 16,47-8 0,47-20-16,37 10 15,20 9 1,18-9-16,19 9 15,0 0 1,-29 1-16,-46 8 16,-38 1-1,-47 0-15,-18-1 16,-29 10 0,0 0-16</inkml:trace>
  <inkml:trace contextRef="#ctx1" brushRef="#br0" timeOffset="207546.63">9106 12077 0,'0'0'0,"10"9"0,9 19 15,18 19 1,29 9-16,0 1 16,9-1-1,-9-18-15,-10-20 16,-18-8-1,0-10-15,-10-19 16,0-9 0,-9-19-16,0-28 15,-19-10 1,0 1-16,-10 9 16,1 9-1,9 10-15,9 9 16,10-9-1,19 9-15,9 0 16,19 9 0,0 1-1,9 9-15,0-1 16,-9 11 0,-10 8-16,-18 1 15,-10 9 1,-9 9-16,-10-9 15</inkml:trace>
  <inkml:trace contextRef="#ctx1" brushRef="#br0" timeOffset="208108.78">9925 12011 0,'0'0'0,"0"0"15,9 0-15,1 9 16,18 20-1,9 17-15,1 11 16,0-10 0,-19-10-16,-1-18 15,-8 0 1,-10-1-16,0-8 16,0-10-1,0 0-15,0 0 16,0-28-1,0-19-15,9-28 16,1 9 0,18 10-16,0 18 15,0 10 1,10 9-16,0 10 16,9 0-1,0 18-15,-10 19 16,1 0-1,-1 19 1,-18 0-16,-9 19 16,-20 18-1,-37 29-15,19-66 16</inkml:trace>
  <inkml:trace contextRef="#ctx1" brushRef="#br0" timeOffset="208522.55">7789 13597 0,'0'0'0,"10"-10"0,27-9 15,20-9 1,9 0-16,18 0 16,1 9-1,-47 10-15</inkml:trace>
  <inkml:trace contextRef="#ctx1" brushRef="#br0" timeOffset="208739.91">7808 13690 0,'0'0'0,"0"0"15,19 0 1,28 0-16,56 0 16,39-9-1,18 0-15,159-19 16</inkml:trace>
  <inkml:trace contextRef="#ctx1" brushRef="#br0" timeOffset="209073.34">9962 12640 0,'0'0'0,"0"0"0,0 0 15,0 9 1,-9 19-16,9 28 16,-9 10-1,9 19-15,9 8 16,-9-18-1,9 1-15,-9-48 16</inkml:trace>
  <inkml:trace contextRef="#ctx1" brushRef="#br0" timeOffset="209422.87">8937 13812 0,'0'0'0,"9"0"16,10 0-16,28-18 15,66-1 1,47 0-16,47 0 15,19 1 1,18-1-16,1-9 16,-19 9-1,-38-9-15,-56 0 16,-29 9 0,-37 9-16,-19 1 15,-19 9 1,-18 0-16</inkml:trace>
  <inkml:trace contextRef="#ctx1" brushRef="#br0" timeOffset="209973.25">8711 14844 0,'0'0'0,"0"0"0,10 19 16,27 19-1,29 9-15,28 9 16,10-9-1,-1-19-15,-28-9 16,-9-19 0,-9-19-16,-1-9 15,-18-19 1,-1-28-16,-8-38 16,-11 1-1,1-10-15,-9 9 16,-1 19-1,10 10 1,9-1-16,19 20 16,10-1-1,18 10-15,10 9 16,18 19 0,1 0-16,-1 18 15,-18 1 1,-19-1-16,-19 20 15,-10-1 1,1 1-16,-19 18 16,-10-19-1</inkml:trace>
  <inkml:trace contextRef="#ctx1" brushRef="#br0" timeOffset="210288.87">10104 14525 0,'0'0'0,"0"0"15,0 0 1,0 0-16,0 10 16,9-1-1,0 19-15,20 1 16,8-1-1,10 9-15,0 10 16,0 0 0,-9-9-16,-19-1 15,-10-18 1,-9 0-16,-19 9 16,-9 0-1,-19-9-15,9-10 16</inkml:trace>
  <inkml:trace contextRef="#ctx1" brushRef="#br0" timeOffset="210507.2">10198 14310 0,'0'0'0,"9"0"0,19-10 15,10 1 1,9 0-16,19-1 16,18 1-1,11 9-15,-11 0 16,-46-10 0</inkml:trace>
  <inkml:trace contextRef="#ctx1" brushRef="#br0" timeOffset="210822.66">10913 14328 0,'0'0'0,"0"0"16,0 0-16,0 10 16,-19 9-1,0 9-15,0 19 16,0 18 0,1 1-16,8 18 15,1 1 1,9-29-1,9-18-15,1-10 16,-1-9 0,10-19-16,9 0 15,10-29 1,-1-27-16,-9 0 16,-9-10-1,-19 1-15,-9 8 16,-19 10-1,-48 10-15,20 18 16</inkml:trace>
  <inkml:trace contextRef="#ctx1" brushRef="#br0" timeOffset="213536.46">8072 16280 0,'0'0'0,"9"0"0,10 0 16,18-9-16,29-1 15,-38 1 1</inkml:trace>
  <inkml:trace contextRef="#ctx1" brushRef="#br0" timeOffset="213723.16">7883 16608 0,'0'0'0,"10"0"16,-10 0-16,19 0 0,65 0 16,95-9-16,169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46:41.1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7:45.219"/>
    </inkml:context>
  </inkml:definitions>
  <inkml:trace contextRef="#ctx0" brushRef="#br0">9050 16120 0,'0'0'0,"0"0"16,0 0-16,0 10 16,-9-1-1,-10 29-15,0 18 16,-9 38 0,18 9-16,20 0 15,8-18 1,11-20-16,8-18 15,1-19 1,9-18 0,0-20-16,0-36 15,-9-29 1,-19-19-16,-29 9 16,-9 1-1,-9 18-15,-10 19 16,-18 19-1,-29 9-15,38 10 16</inkml:trace>
  <inkml:trace contextRef="#ctx0" brushRef="#br0" timeOffset="310.26">9492 16590 0,'0'0'0,"0"0"16,0 0-16,0 0 16,9 9-1,1 0-15,-1 1 16,-9-10 0</inkml:trace>
  <inkml:trace contextRef="#ctx1" brushRef="#br0">9501 16580 0</inkml:trace>
  <inkml:trace contextRef="#ctx0" brushRef="#br0" timeOffset="479.08">9906 16111 0,'0'0'0,"0"0"16,0 0 0,0 9-16,0 29 15,0 28 1,-9 28-16,-1 27 16,1 1-1,9-28-15,0-19 16,0-18-1,9-29-15,-9-19 16</inkml:trace>
  <inkml:trace contextRef="#ctx0" brushRef="#br0" timeOffset="1063.1">10376 16111 0,'0'0'0,"0"0"16,0 0-16,0 19 15,-9 18 1,0 29 0,9 19-16,9-1 15,10-9 1,0-19-16,-1-18 15,1-19 1,0-10-16,9-9 16,0-28-1,10-19-15,0-19 16,-19 1 0,-1-1-16,-18 10 15,0 27 1,0 20-16,0 0 15,0 27 1,-9 48-16,0 75 16,18 65-1,-9 38-15,0-19 16,9 123 0</inkml:trace>
  <inkml:trace contextRef="#ctx0" brushRef="#br0" timeOffset="5637.92">21374 11232 0,'0'0'15,"0"0"-15,0 0 16,0 0-16,0-9 16,-10-1-1,10 10-15,0-9 16,-9 0 0,9 9-16,0 0 15,0 0 1,0 0-16,0 0 15,0 0 1,0 0-16,0 0 16,0 9-1,0 10-15,-10 9 16,1 19 0,9 19-1,-9-1-15,9 1 16,0 18-1,0 1-15,-10 9 16,10-1 0,0 11-16,0 18 15,0 0 1,10 0-16,-1 0 16,0 9-1,1 0-15,-1 1 16,10 8-1,0-8-15,-10 8 16,-9 1 0,0 9-16,0-9 15,0 0 1,0 9 0,10-9-16,-1-10 15,0 0 1,1-9-16,-1-9 15,1-10 1,-1-9-16,1-19 16,-1-19-1,-9 1-15,9-10 16,-9-10 0,0 1-16,0-20 15,0 1 1,0 0-16,0-19 15,0 0 1,10 0-16,-10 0 16</inkml:trace>
  <inkml:trace contextRef="#ctx0" brushRef="#br0" timeOffset="6690.94">18363 11054 0,'0'0'16,"0"0"-16,0 0 15,0 0-15,0 0 16,0 9 0,-9 1-16,-1 9 15,1-1 1,0 10-16,-1 1 15,1 8 1,9 10-16,0 9 16,-10 10-1,10 9-15,0 19 16,0 9 0,0 19-16,0 0 15,0 19 1,0-1-1,0 11-15,0 8 16,0 10 0,0 0-16,10 0 15,-1 0 1,1 18-16,-1 10 16,0 0-1,1-9-15,-1-10 16,1 1-1,-1-11-15,-9-17 16,9-11 0,-9 1-16,0-19 15,10-9 1,-10-1-16,0-9 16,0-18-1,0-10-15,0-9 16,0-10-1,0-19 1,0 1-16,0-10 16,0-9-16,0 0 15,0-19 1,0 0 0,0 0-16</inkml:trace>
  <inkml:trace contextRef="#ctx0" brushRef="#br0" timeOffset="7664.64">20931 15698 0,'0'0'0,"0"0"0,10 0 16,-1-9-1,1 0 1,18-1-16,0 10 16,0 10-1,1-1-15,-1 0 16,0 10 0,-9 9-16,0 0 15,-19 0 1,0 1-16,-19-1 15,-9 0 1,-10 9-16,10-18 16,0 0-1,18-10-15,1 1 16,-1-10 0,10 0-16,10 9 15,-1 1 1,19-1-1,1 10-15,-1 9 16,0 0 0,-9 0-16,0 10 15,-19-1 1,0 1-16,-19-1 16,0-9-1,-19-9-15,-18 0 16,0-19-1,8 0-15,1 0 16,0 0 0,19-9-16,9-1 15</inkml:trace>
  <inkml:trace contextRef="#ctx0" brushRef="#br0" timeOffset="7878.8">21233 16374 0,'0'0'0,"0"0"0,0 0 15,0 0 1,0 0-16,0 0 15,0 0 1,0 0-16</inkml:trace>
  <inkml:trace contextRef="#ctx0" brushRef="#br0" timeOffset="8198.2">21675 16027 0,'0'0'0,"0"0"0,0 0 16,0 0-16,0 0 15,0 9 1,-10 19-16,1 28 15,-1 29 1,10-10 0,0 0-16,0-19 15,0-9 1,10-9-16,-10-19 16,0-10-1</inkml:trace>
  <inkml:trace contextRef="#ctx0" brushRef="#br0" timeOffset="8683.36">21872 15942 0,'0'0'0,"0"0"0,0 0 16,10 10-1,-1 18-15,0 19 16,10 18-1,0 1 1,0-10-16,0-9 16,-10-19-16,1-9 15,-1 0 1,0-19 0,1 0-16,-1 0 15,1-19 1,8-9-16,1-10 15,0-8 1,0 17-16,-10 1 16,-9 19-1,0-1-15,0 10 16,10 10 0,-1 9-16,-9 37 15,0 19 1,0 28-16,0-9 15,0-10 1,0-18-16,0-19 16,0-9-1,0-20 1,0-8-16</inkml:trace>
  <inkml:trace contextRef="#ctx0" brushRef="#br0" timeOffset="10994.75">16557 15801 0,'0'0'0,"0"0"0,0 0 16,9-18 0,1-1-16,9 0 15,-1 0 1,1 10-16,10 0 16,-1-1-1,-9 10-15,-1 10 16,1-1-1,0 19-15,0 0 16,-19 10 0,0-1-1,0 1-15,-19-1 16,0 1 0,-9 0-16,0-1 15,0-18 1,18 0-16,1-1 15,9-8 1,9-1-16,1 0 16,18 1-1,9-10-15,10 0 16,0 0 0,-9 0-16,0 0 15,-10 0 1,-9 0-16,9 0 15,-19 0 1</inkml:trace>
  <inkml:trace contextRef="#ctx0" brushRef="#br0" timeOffset="11201.1">17310 16083 0,'0'0'0,"0"0"0,0 0 16,0 0 0,0 0-16,0 0 15,0 0 1,0 0-16,0 0 16,0 0-1</inkml:trace>
  <inkml:trace contextRef="#ctx0" brushRef="#br0" timeOffset="11736.68">17507 15614 0,'0'0'0,"0"0"0,0 0 16,0 0-1,0 9-15,-9 1 16,-1 8 0,10 11-16,10-1 15,9 19 1,9-1-16,9 11 15,1-10 1,-10 0-16,-9-10 16,0 1-1,-19-1-15,0-9 16,0-9 0,-9 0-16,-1-10 15,1-9 1,-1 0-16,1 0 15,-1-19 1,1 1 0,0-20-16,18 1 15,0-20 1,20 10-16,8 1 16,1 8-1,0 10-15,-10 18 16,-19 1-1</inkml:trace>
  <inkml:trace contextRef="#ctx0" brushRef="#br0" timeOffset="12169.95">18279 15623 0,'0'0'0,"0"0"16,0 0-16,0 10 16,-19 8-1,-19 20 1,1 37-16,-1 9 15,10 1 1,18-10-16,20 0 16,-1-19-1,19-18-15,1-1 16,-1-18 0,0 0-16,-9-19 15,0 0 1,-1-10-16,1-8 15,-19-1 1,0 0-16,-28 0 16,-47-9-1,18 19-15</inkml:trace>
  <inkml:trace contextRef="#ctx0" brushRef="#br0" timeOffset="14335.59">18674 13512 0,'0'0'0,"9"0"16,1 0-16,18 0 15,28 0 1,19 0 0,29 0-16,9 0 15,19 0 1,27 10-16,11-1 16,-1-9-1,-9 0-15,-19 0 16,0 0-1,-9 9-15,-10 1 16,-18-10 0,-20 9-16,-27-9 15,-1 0 1,-9 0-16,0 9 16,19 1-1,19-10-15,18 0 16,-9 0-1,-18 0-15,-20 0 16,-18 0 0,-1 0-1,1 0-15,-19 0 16,0 0-16,-1 0 16,1 9-1,-9-9 1</inkml:trace>
  <inkml:trace contextRef="#ctx0" brushRef="#br0" timeOffset="14893.02">21223 13409 0,'0'0'0,"0"0"0,0 0 16,0 0-1,0 9-15,10 10 16,-1 9 0,0 19-16,1 0 15,-1-9 1,1-1-16,-10-18 16,0 0-1,0-10-15,0-9 16,0 0-1,0 0-15,0 0 16,9-19 0,0 1-16,1-20 15,9 10 1,-1 0-16,1 9 16,0 10-1,0-1-15,-10 20 16,10-1-1,-19 0 1,0 10-16,-9-10 16</inkml:trace>
  <inkml:trace contextRef="#ctx0" brushRef="#br0" timeOffset="15674.98">18542 13437 0,'0'0'0,"0"0"0,0 10 15,0 18 1,0 19-16,0 9 16,0 0-1,0 0-15,0 1 16,0-20-1,0-9-15,0-9 16,0-9 0,0-10-16,0 0 15,0 0 1,0-10-16,0-9 16,0-18-1,0-10 1,0 0-16,0 0 15,0 10 1,0-1-16,-9 10 16,-1 0-1,1 9-15,-1 10 16,-8-1 0,-1 1-16,0 18 15,-9 1 1,-1 8-16,1 1 15,19 0 1,-1-10-16,10 1 16,10-1-1,9 0-15,-1 1 16</inkml:trace>
  <inkml:trace contextRef="#ctx0" brushRef="#br0" timeOffset="19510.25">20217 12921 0,'0'0'0,"0"0"0,0 0 15,0 9-15,0 10 16,-19 9 0,0 10-1,0-1-15,-9 1 16,-10-10 0,1-9-16,-1 0 15,0-10 1,10-9-16,0 0 15,0-19 1,-1 1-16,11-1 16,8-19-1,1 1-15,-1-1 16,10 10 0,10 0-16,-1 0 15,19 18 1,10 1-16,37 0 15,10 18 1,9 0 0,-9-9-16,-10 0 15,0 0 1,-18 0-16,-1-9 16,-18 9-1,-1 0-15,-18 0 16,0 0-1,0 0-15,-10 0 16,1 0 0,-1 0-16,0 0 15,-9 0 1,10 0-16,-10-9 16,0 9-1,0 0-15,0 0 16,0 0-1,0 0-15,0 0 16,0 0 0</inkml:trace>
  <inkml:trace contextRef="#ctx1" brushRef="#br0" timeOffset="1">20696 12876 0</inkml:trace>
  <inkml:trace contextRef="#ctx0" brushRef="#br0" timeOffset="21173.55">18768 17753 0,'0'0'0,"0"0"16,0 0-16,0 0 15,0 0 1,9 0-16,19 0 16,10-19-1,9-18 1,19-20-16,9-18 15,0 0 1,-9 10-16,-19-1 16,-9 19-1,-19 0-15,0 19 16,-10 0 0,0 9-16,-9 10 15,0 9 1,0 0-16,0 0 15,0 9 1,10 19-16,-1 0 16,1 10-1,-1-1-15,10 1 16,0-19 0,-1-1-16,1 1 15,0-9 1,0-10-16,9 0 15,0-19 1,1 0-16,-1-18 16,-9-1-1,-1 10 1,-8 0-16,-1 9 16,-9 10-1,0 9-15,0 0 16,0 9-1,10 19-15,-1 28 16,0 19 0,20 1-16,-1-1 15,-9-47 1</inkml:trace>
  <inkml:trace contextRef="#ctx0" brushRef="#br0" timeOffset="21971.9">20960 18081 0,'0'0'0,"0"0"15,0 0 1,0 0-16,0 0 15,0 0 1,0 0-16,9-9 16,10-19-1,9-28-15,0-29 16,10-9 0,0-9-1,-20 9-15,1 29 16,0 8-1,-19 20-15,0 9 16,0 9 0,0 9-16,0 1 15,0 9 1,0 9-16,-9 10 16,-1 9-1,1 19-15,-1 0 16,10 10-1,10-20-15,-1 1 16,10-20 0,0 1-16,9-10 15,0-9 1,19-28-16,0-19 16,-9-18-1,-10-1-15,-9 19 16,-10 19-1,1 19-15,-10-1 16,0 10 0,9 10-1,1 37-15,18 28 16,0 28 0,0-9-16,10-19 15,-29-47 1</inkml:trace>
  <inkml:trace contextRef="#ctx0" brushRef="#br0" timeOffset="22266.79">21750 17669 0,'0'0'0,"0"0"15,0 0-15,0 0 16,0 0 0,9 0-1,20 0-15,8 0 16,10 0-1,0 0-15,10 0 16,-1 0 0,-28 0-16</inkml:trace>
  <inkml:trace contextRef="#ctx0" brushRef="#br0" timeOffset="22544.56">22070 17331 0,'0'0'0,"0"0"0,0 0 16,0 9-16,-10 29 16,1 27-1,0 29-15,-1 9 16,10 10-1,10-10 1,-10-37-16,9-19 16,-9-19-1,0-9-15,0-19 16</inkml:trace>
  <inkml:trace contextRef="#ctx0" brushRef="#br0" timeOffset="22955.8">22493 17462 0,'0'0'0,"0"0"0,0 0 16,0 0 0,0 0-16,0 0 15,0 0 1,0 0-16,0 0 15,0 0 1,0 10-16,0-1 16,0 19-1,10 0-15,-1 19 16,0 0 0,10 0-1,0 9-15,0 1 16,0-11-1,-19-8-15,0-19 16,-19 0 0,0-1-16,-19-8 15,-18-10 1,9 0-16,9-10 16,19 1-1</inkml:trace>
  <inkml:trace contextRef="#ctx0" brushRef="#br0" timeOffset="23288.87">22963 17528 0,'0'0'0,"0"0"0,0 0 15,0 9 1,-9 19-16,-10 10 16,0 18-1,1 29-15,8-1 16,20 1 0,8-10-16,20-19 15,19 0 1,-1-9-16,0-28 15,1-10 1,-20-9-16,1-19 16,-10-9-1,-18 10-15</inkml:trace>
  <inkml:trace contextRef="#ctx0" brushRef="#br0" timeOffset="23498.97">22963 17500 0,'0'0'0,"0"0"15,0 0 1,10 0-16,-1-10 16,20 1-1,-1 0-15,0-1 16,10 1-1,-10-1-15,-9 10 16</inkml:trace>
  <inkml:trace contextRef="#ctx0" brushRef="#br0" timeOffset="23708.83">22766 17837 0,'0'0'0,"0"0"16,9 0-1,20-9-15,18 0 16,28-1 0,28-8-16,48-1 15,178-9 1</inkml:trace>
  <inkml:trace contextRef="#ctx0" brushRef="#br0" timeOffset="24995.34">15400 17950 0,'0'0'0,"0"0"16,9 0-16,1-19 15,18 1 1,19-20-16,9-9 16,10-19-1,-9-27-15,-1-1 16,1 0-1,-20 0-15,-9 28 16,-9 10 0,-9 28-16,-10 19 15,0-1 1,0 10-16,0 10 16,0 8-1,0 29-15,-10 19 16,20 9-1,-1-19-15,1 1 16,8-20 0,11-9-16,-1-9 15,0-10 1,10-9-16,9-18 16,0-20-1,0-18 1,-10 0-16,1-10 15,-19 19 1,0 19-16,-10 18 16,-9 1-1,0 9-15,9 9 16,1 10 0,18 19-16,0 18 15,10 10 1,0-10-16,-1-18 15,-18-20 1</inkml:trace>
  <inkml:trace contextRef="#ctx0" brushRef="#br0" timeOffset="25313.12">16764 17481 0,'0'0'0,"0"0"0,0 0 16,9 0-1,29-9-15,28-1 16,28-9-1,0 10-15,0 0 16,-9-1 0,-29 1-16,-9 9 15,-9 0 1,-19 9-16,-10-9 16</inkml:trace>
  <inkml:trace contextRef="#ctx0" brushRef="#br0" timeOffset="25870.73">17357 17218 0,'0'0'0,"0"0"0,0 0 16,9 0-1,0-9-15,1 9 16,9 0 0,0 9-16,-1 1 15,1 8 1,0 1-16,-10 0 15,-9 9 1,0 10-16,-9 8 16,-10 11-1,0-1-15,-9 0 16,9-18 0,10-1-1,-1-18-15,1 0 16,9-10-1,9 1-15,1-1 16,18 0 0,10-9-16,28 0 15,9 0 1,0-9-16,-18 0 16,-10-1-1,-10 10-15,-18 0 16,0 0-1,-19 0-15,0 0 16</inkml:trace>
  <inkml:trace contextRef="#ctx0" brushRef="#br0" timeOffset="26586.58">17517 17218 0,'0'0'0,"0"0"0,0 0 16,0 0-1,0 10-15,0-1 16,0 19-1,0 0-15,0 10 16,9 9 0,0 9-16,1 0 15,18 1 1,0-1-16,0-9 16,10 0-1,0-10-15,-1 1 16,-18-1-1,0-9-15,-10 1 16,-9-1 0,-28 0-16,-28 0 15,-20 10 1,-18-20-16,10 1 16,27-19-1,29 0-15</inkml:trace>
  <inkml:trace contextRef="#ctx0" brushRef="#br0" timeOffset="26920.29">18015 17415 0,'0'0'0,"0"0"16,0 0-16,0 0 16,0 10-1,-9 18-15,-1 9 16,10 10 0,10 10-16,9-1 15,9-9 1,19 0-1,0-10-15,0-18 16,-9-10 0,9-9-16,0-9 15,-29-10 1</inkml:trace>
  <inkml:trace contextRef="#ctx0" brushRef="#br0" timeOffset="27124.79">17949 17312 0,'0'0'0,"0"0"15,0 0 1,0 0-16,10-9 16,-1-10-1,10 0-15,9 0 16,29 10-1,18 9-15,-28 0 16</inkml:trace>
  <inkml:trace contextRef="#ctx0" brushRef="#br0" timeOffset="27321.59">18072 17490 0,'0'0'0,"0"0"16,9 0-16,10 0 16,18 0-1,39 0-15,18 0 16,19 0 0,-47 0-16</inkml:trace>
  <inkml:trace contextRef="#ctx0" brushRef="#br0" timeOffset="28098.95">17488 17171 0,'0'0'15,"0"0"-15,0 0 16,0 10-16,-18 18 16,-1 0-1,0 19-15,10 0 16,-1 0 0,20 9-16,18 0 15,0 1 1,10-1-16,-1-9 15,1-10 1,-19 1-16,-1-1 16,1-8-1,-19 8-15,-19-9 16,-18 10 0,-29 9-1,-28-10-15,9 1 16,38-29-16</inkml:trace>
  <inkml:trace contextRef="#ctx0" brushRef="#br0" timeOffset="33216.68">22822 11870 0,'0'0'0,"0"0"0,0 0 15,0 0 1,0 0-16,0 10 15,0-1 1,0 19 0,0 0-16,0 19 15,0 10 1,10 8-16,-1 10 16,1 10-1,-1 18-15,0 19 16,1-10-1,9 10-15,-1 10 16,1-1 0,0 1-16,0 8 15,0 20 1,0 9-16,-1 9 16,-8 0-1,-1 0-15,-9 19 16,0-18-1,0-1-15,10-9 16,-1-10 0,0-18-16,1-10 15,-1-18 1,-9-19 0,0 0-16,10-10 15,-10-9 1,0-19-16,0-18 15,0 0 1,0-1-16,0-18 16,0 0-1,0-10-15,0-9 16,0 0 0,0 0-16,0 0 15,0 0 1</inkml:trace>
  <inkml:trace contextRef="#ctx0" brushRef="#br0" timeOffset="34198.21">16952 12790 0,'0'0'0,"0"0"0,0 0 15,0-19 1,0 0-16,-9-9 16,9 0-1,0 0-15,0 18 16,0 1 0,0 0-16,0 9 15,0 0 1,9 9-16,1 19 15,-1 28 1,0 20-16,10 27 16,-9 19-1,-1 9 1,-9 10-16,0 18 16,0-9-1,-9 10-15,-10 9 16,9-10-1,1 1-15,0-10 16,-1-19 0,10 1-16,0-10 15,0-10 1,0-18-16,-9-10 16,9-9-1,-10-18-15,10-1 16,0-18-1,0-1-15,0 1 16,0-10 0,0-9-16,0-1 15,0-8 1,0-10-16,0 0 16,0 0-1</inkml:trace>
  <inkml:trace contextRef="#ctx0" brushRef="#br0" timeOffset="35392.18">19831 14497 0,'0'0'0,"0"0"0,9 0 15,19-9 1,1 0-16,18 9 15,9 0 1,10 0-16,28 0 16,10 9-1,18 0-15,19-9 16,9 10 0,20-1-16,9 0 15,9 1 1,19 9-16,-10-1 15,1 1 1,-10 0 0,0 0-16,-19-1 15,-9-18 1,-19 0-16,-18 0 16,-29 0-1,-19 0-15,-9 0 16,-10 0-1,-18 0-15,0 10 16,-20-10 0,1 0-16,-9 0 15,-10 0 1,9 9-16,-9-9 16,0 0-1,0 0-15,0 10 16,0-10-1,0 0 1,0 9-16,-9-9 16</inkml:trace>
  <inkml:trace contextRef="#ctx0" brushRef="#br0" timeOffset="35715.91">22794 14563 0,'0'0'0,"0"0"0,0 0 15,10 9 1,-1 1-16,0 18 16,1 0-1,-1 0 1,-9 0-16,0-9 16,0 0-1,-9 0-15,-1-19 16</inkml:trace>
  <inkml:trace contextRef="#ctx0" brushRef="#br0" timeOffset="36460.11">20198 14357 0,'0'0'16,"0"0"-16,0 0 15,0 0 1,0 0-16,0 9 16,-10 10-16,1 9 15,-1 19 1,1 0-16,0-10 15,-1 1 1,1-19-16,-1-1 16,10-18-1,0 0-15,0 0 16,0 0 0,0-9-1,0-10-15,0-18 16,-9 8-1,0 1-15,9 19 16,0 0 0,-10-1-16,10 10 15,-19 0 1,1 10-16,-1-1 16,-9 0-1,18 1-15</inkml:trace>
  <inkml:trace contextRef="#ctx0" brushRef="#br0" timeOffset="41580.43">18504 5969 0,'10'0'0,"18"-28"16,28-10-1,39-18-15,27-1 16,0 11 0,10-1-16,0 0 15,-10 19 1,10-1-16,-1 20 15,-8 9 1,-1 9 0,-9 1-16,0 18 15,-19 10-15,9 8 16,1 20 0,9 9-1,-19 0-15,0 10 16,0-1-1,-10 1-15,1-1 16,-10 10 0,-9-10-16,-9 10 15,-1 0 1,-9 0-16,-9-10 16,-1 10-1,1 9-15,-10 0 16,-9-9-1,0 0-15,0-10 16,-10 10 0,-9-9-16,0-1 15,-9-9 1,-10 0 0,-9 0-16,-10-9 15,0 0 1,-18-10-16,-1 0 15,-8-9 1,-11-9-16,-8-1 16,8-9-1,1 1-15,-9-11 16,8 1 0,10-10-16,1-9 15,8 0 1,1-18-16,-1-1 15,-9-9 1,-9-10-16,0 1 16,-10-10-1,10 0-15,0 0 16,-1-9 0,1-1-16,0 1 15,0-10 1,-1 1-16,1 8 15,-19 11 1,9-1 0,1 0-16,18 19 15,19-1 1,0 1-16,0 0 16,9 9-1,0 1-15,1-20 16,-1 1-1,1-1-15,-1-9 16,10-9 0,0 0-16,9-1 15,0-8 1,9-1-16,1 0 16,0-9-1,9 9-15,0-9 16,9 10-1,0-1-15,1 0 16,-1 1 0,10-1-16,9 0 15,1 1 1,-1 8 0,0 1-16,10 9 15,-10 0 1,19 0-16,0 0 15,0 1 1,19 8-16,9-9 16,0 19-1,-9 0-15,0 18 16,9 1 0,1 0-16,-1 18 15,0 0 1,10 10-16,-1 9 15,1 0 1,-10 1-16,1-1 16,-1 0-1,10 0-15,-1 0 16,1 0 0,0 10-16,-1-1 15,1 10 1,9 0-1,0 19-15,0 0 16,0-1 0,-9 20-16,9-10 15,-19 0 1,0 0-16,1 0 16,-20-9-1,1 9-15,-20 0 16,1 9-1,-1 1-15,-18-1 16,0 10 0,-19 0-16,0-10 15,-19 1 1,-9 8-16,-10 1 16,-18-19-1,0 0-15,-20-9 16,-18 0-1,-9-10 1,-20 0-16,-8-9 16,-10-19-1,-19-9-15,-10-19 16,-8-19 0,-1-9-16,10-9 15,-10-1 1,28-9-16,10-9 15,9 0 1,10-1-16,19-18 16,-10 0-1,0-19-15,9-9 16,10-9 0,19 8-16,19 1 15,18 19 1,10-10-16,18-19 15,10 1 1,19-1 0,9-18-16,19-10 15,29 0 1,18 10-16,28 9 16,57 0-1,141-47-15</inkml:trace>
  <inkml:trace contextRef="#ctx0" brushRef="#br0" timeOffset="45198.78">23058 16308 0,'0'0'0,"9"0"0,0-9 15,20-1-15,8 1 16,29 9-1,0 9-15,0 1 16,-10-1 0,-18 1-1,-1 8-15,-18 1 16,0-10 0,-19 1-16,0-1 15,0 10 1,-19 0-16,0-1 15,-9 1 1,-9 0-16,-1 0 16,0 0-1,10-10-15,0-9 16,19 0 0,-1 0-16,10 0 15,0 0 1,0 0-16,10 0 15,18 0 1,0 0 0,10 9-16,-1 1 15,1-1 1,-10 0-16,0 10 16,-9 0-1,0 0-15,0 0 16,-19 9-1,0 0-15,-19 0 16,-9 0 0,-19 0-16,-29 0 15,-18-9 1,0 0-16,-19 0 16,57-10-1</inkml:trace>
  <inkml:trace contextRef="#ctx0" brushRef="#br0" timeOffset="46376.97">23707 16768 0,'0'0'0,"0"0"16,0 0-1,0 0-15,0 0 16,0 0 0,0 0-16,0 0 15,0 0 1,0 0-16,0 0 16,0 0-1,0 0-15,0 0 16,0 0-1,0 0-15,0 0 16</inkml:trace>
  <inkml:trace contextRef="#ctx0" brushRef="#br0" timeOffset="47020.68">23867 16505 0,'0'0'0,"9"0"0,0-9 15,1-1 1,9 1-16,9 0 16,0-1-1,10 1-15,-1-1 16,1 10 0,0 10-16,-10-1 15,-9 1 1,-1-1-16,-8 0 15,-10 20 1,0-1-16,-10 9 16,-8 1-1,-1 9-15,-9-10 16,-1-9 0,11-9-1,8 0-15,1-10 16,9 1-1,0-1-15,9 0 16,1 1 0,18-1-16,0 1 15,10-10 1,-1 0-16,1 0 16,0 0-1,-1 0-15,-9 0 16,-9 0-1,0 0-15,0 0 16,-10 0 0,1 0-16</inkml:trace>
  <inkml:trace contextRef="#ctx0" brushRef="#br0" timeOffset="47653.2">25014 16421 0,'0'0'0,"0"0"0,0 0 15,-19-10 1,1 1-16,-20 9 15,0 9 1,1 1-16,9-1 16,-1 10-1,20 0-15,0-1 16,-1 1 0,10 0-16,10 9 15,-1 0 1,10 10-16,0-1 15,-1 1 1,1-1 0,-9-9-16,-1 1 15,-9-1 1,0 0-16,0-9 16,-9-1-1,-1 1-15,-9-9 16,1-10-1,-1 0-15,0 0 16,0-10 0,10 1-16,-1-1 15,10 1 1,10-10-16,-1 1 16,19-20-1,1 0-15,8-8 16,1-1-1,-19 19-15,-1-1 16,-18 20 0,0 0-16</inkml:trace>
  <inkml:trace contextRef="#ctx0" brushRef="#br0" timeOffset="49109.04">16002 14366 0,'0'0'0,"0"0"0,0-19 16,-9-9-1,-1-9-15,1-1 16,-1 0 0,1 1-16,0 9 15,-1-10 1,1 1-16,-10-1 15,10 1 1,-1 9-16,1-1 16,-1 1-1,1 9-15,-1 1 16,1-1 0,0 0-1,-1 0-15,10 10 16,0 0-1,0 9-15,0 0 16,0 9 0,0 19-16,-9 38 15,9 37 1,0 10-16,0 9 16,0 9-1,0-18-15,0-1 16,0-9-1,-10-9-15,1-9 16,0-29 0,9-9-16,0-10 15,-10 1 1,10-19-16,0-1 16,0-18-1,0 0-15,0 0 16,0 0-1,0-9-15,0-19 16,0-19 0,10-9-1,-1-10-15,0 10 16,1-10 0,-1-9-16,1 0 15,-1 0 1,0 9-16,1 1 15,-10 8 1,9 10-16,1 0 16,-10 0-1,0 10-15,0 9 16,0 0 0,0 0-16,0-1 15,0 20 1,0 0-16,0 9 15</inkml:trace>
  <inkml:trace contextRef="#ctx0" brushRef="#br0" timeOffset="50025.56">14299 15755 0,'0'0'0,"0"0"0,10-19 16,-1 0 0,0 0-16,1 1 15,18-1 1,0 9-16,10 1 15,0 0 1,-1 9-16,-18 9 16,0 0-1,-19 1-15,0 18 16,-28 9 0,-10 29-16,-9-10 15,9-9 1,10-9-16,19-19 15,-1-1 1,1-18 0,9 0-16,0 0 15,9 0 1,1 0-16,18-9 16,19 0-1,9 9-15,1 9 16,-1 0-1,-9 10-15,-9 0 16,-19 9 0,0 0-16,-19 0 15,-19 0 1,-9 10-16,-38 0 16,-19-1-1,-9-18-15,-10-19 16,20 0-1,18-10-15,0-8 16,28 8 0,20 1-1</inkml:trace>
  <inkml:trace contextRef="#ctx0" brushRef="#br0" timeOffset="50238.88">14873 16233 0,'0'0'0,"0"0"16,0 0-16,0 0 15,0 0 1,0 0-16,0 0 15</inkml:trace>
  <inkml:trace contextRef="#ctx0" brushRef="#br0" timeOffset="50692.08">15061 15726 0,'0'0'0,"10"0"0,-1-9 15,0-10 1,20 10-16,-1 0 16,0 9-1,10 9-15,-10 10 16,0 9-1,-9 19-15,-10 0 16,-9 0 0,-9 18-16,-10-8 15,-9-1 1,0-9-16,9-10 16,10 1-1,-1-19-15,10-1 16,10-8-1,-1-1-15,19 0 16,0 1 0,19-10-16,10 0 15,9-19 1,0 0 0,-29 1-16</inkml:trace>
  <inkml:trace contextRef="#ctx0" brushRef="#br0" timeOffset="51228.37">15917 15670 0,'0'0'0,"0"0"16,0 0-16,0 0 15,-18 0 1,-1 10-16,0-1 15,0 0 1,0 19-16,10 1 16,-1-1-1,10 9 1,10 1-16,-1-1 16,1 10-1,8 10-15,1-1 16,0 0-1,-19 0-15,0-9 16,-9-9 0,-1-10-16,1-9 15,-10 0 1,0-19-16,0 0 16,1 0-1,8-10-15,1-9 16,-1 1-1,20-20-15,-1 1 16,19-20 0,10-18-16,9 10 15,0-1 1,-9 19-16,-1 0 16,-18 19-1,0 0-15,-19 18 16,0 10-1</inkml:trace>
  <inkml:trace contextRef="#ctx0" brushRef="#br0" timeOffset="53593.6">3302 3905 0,'0'0'0,"0"-19"15,0-19 1,0-18-16,0-10 16,9 1-1,1-1-15,-1 10 16,1-10-1,-1 10-15,19-10 16,0 10 0,10-19-16,9 0 15,10 0 1,8 0-16,11-1 16,8 1-1,10 0-15,10 0 16,9 0-1,19 10-15,9 8 16,9 1 0,29 9-16,9 0 15,10 0 1,9 10 0,9 9-16,10-1 15,-1-8 1,11 9-16,-11 0 15,1 9 1,9 0-16,1 10 16,-1-1-1,-9 10-15,-1 0 16,-8 0 0,-20 0-16,-9 0 15,-9 10 1,0-1-16,-19 10 15,-10 9 1,-18 0-16,0 0 16,-19 19-1,0 0-15,-19 0 16,-10 9 0,-8-9-16,-1 19 15,-9 0 1,-10-10-16,-18 0 15,-10 0 1,-9 10 0,-19 0-16,-19 9 15,-19 9 1,-28 10-16,-28 0 16,-28 0-1,-19 0-15,-28-10 16,-20-9-1,-8 0-15,-19 0 16,-10-19 0,-19-9-16,-28-9 15,-37-10 1,9 0 0,9-9-16,-9 0 15,0 0 1,0-10-16,-9 0 15,9-9 1,9-9-16,10 0 16,18-10-1,10-9-15,38-1 16,18-8 0,20-1-16,27-9 15,29 1 1,9-11-16,19 10 15,19-9 1,9 0-16,9-10 16,20 10-1,9-10-15,18 19 16,1-9 0,28 0-16,28-29 15,37-9 1,48-9-16,47-9 15,28 8 1,0 20 0,37-1-16,10 10 15,19 0-15,-10 10 16,20-1 0,-1 0-1,-9 19-15,0 1 16,9 17-1,0 1-15,19 9 16,0 10 0,-9 0-16,-1-1 15,-37 20 1,-9-1-16,-19 10 16,-19 9-1,-19 0-15,-9 19 16,-20 0-1,-17 9-15,-11 1 16,-27-1 0,-20 0-16,-18 10 15,-19-1 1,-18 1-16,-29 19 16,-38 37-1,10-57 1</inkml:trace>
  <inkml:trace contextRef="#ctx0" brushRef="#br0" timeOffset="55674.63">1458 5556 0,'0'0'0,"10"0"16,-1-9-1,0-10-15,1 0 16,-1 0 0,-9-9-16,0-9 15,0-1 1,-19 1-16,-18-10 16,-20 9-1,-9 10-15,-9 19 16,-9 27-1,8 10-15,20 19 16,-1 19 0,20-10-16,27 1 15,1-10 1,18-10-16,1 1 16,9-20-1,18 1 1,29-19-16,0 0 15,28-19 1,-28-9-16,18 0 16,-36 0-1,-1 0-15,-10 0 16,-9 9 0,-9 9-16,-19 1 15,0 0 1,0 9-16,0 0 15,0 0 1,0 9-16,0 19 16,0 0-1,0 1-15,-9-11 16,9 1 0,0 0-16,0-10 15,0 1 1,0-10-1,0 0-15,0 0 16,0 0 0,0 0-16,0 0 15,0 0 1,0 0-16</inkml:trace>
  <inkml:trace contextRef="#ctx0" brushRef="#br0" timeOffset="58379.15">1373 5753 0,'0'0'0,"0"0"16,0-19-1,0 0-15,-9-9 16,9 0 0,0 19-16,0-1 15,0 10 1,0 10-16,0 18 16,0 47-1,0 47-15,0 28 16,0 28-1,0 1-15,0-20 16,0 1 0,0-29-1,0-18-15,0-20 16,0-18 0,0-18-16,0-20 15,0-18 1,0 0-16,0-19 15,0 0 1,0 0-16</inkml:trace>
  <inkml:trace contextRef="#ctx0" brushRef="#br0" timeOffset="58799.63">1900 6156 0,'0'0'0,"0"0"0,-19 0 16,10 10-16,-19-1 15,18 1 1,1 8-1,0 1-15,18 9 16,38 10 0,0 9-16,19 9 15,9 0 1,-9 1-16,-9-1 16,-20 0-1,-18-18-15,-19 9 16,-9-1-1,-20 1-15,-37-9 16,-18-1 0,-29-18-16,-9-28 15,56-1 1</inkml:trace>
  <inkml:trace contextRef="#ctx0" brushRef="#br0" timeOffset="59014.71">1759 6213 0,'0'0'0,"10"0"0,8-19 16,20-9 0,47-10-16,18-9 15,1-9 1,-20 9-16,-8 19 15,-20 0 1,0 18-16,-27 1 16</inkml:trace>
  <inkml:trace contextRef="#ctx0" brushRef="#br0" timeOffset="59282.66">3189 6119 0,'0'0'0,"0"0"0,0 9 15,0 10 1,-19 37-16,0 38 16,-18 28-1,-1 9-15,-9-9 16,0-9-1,0-29-15,0-18 16,9-19 0,10-19-16,9-18 15</inkml:trace>
  <inkml:trace contextRef="#ctx0" brushRef="#br0" timeOffset="59469.25">2766 6485 0,'0'0'0,"0"0"0,0 0 16,0 0-1,0 0-15,0 0 16</inkml:trace>
  <inkml:trace contextRef="#ctx0" brushRef="#br0" timeOffset="59713">3330 7029 0,'0'0'0,"0"0"0,0 0 16,0 0-1,0 0-15,0 0 16,0 0 0,-9 0-16,-38-19 15,0 10 1</inkml:trace>
  <inkml:trace contextRef="#ctx0" brushRef="#br0" timeOffset="62906.45">809 5575 0,'0'0'0,"9"0"16,1-19-16,27 0 15,-8-9 1,-10-10-1,28 1-15,18-19 16,1-10 0,38 10-16,-1-1 15,20 10 1,8 10-16,29 9 16,9 18-1,-9 10-15,0 10 16,10-1-1,8 1-15,-8 8 16,-10 10 0,-29 10-16,1 9 15,-10 19 1,-9 9-16,-9 18 16,-10 1-1,-19 0-15,0 9 16,-18 10-1,-10-19-15,-10 9 16,-8 10 0,-11 9-16,-18-1 15,-9 11 1,-10-1-16,-18 1 16,-20-1-1,-18-19 1,-19 1-16,-19-19 15,-9 0 1,-19-10-16,-10-9 16,-18-9-1,-1-10-15,1-18 16,0-1 0,-10-18-16,0-19 15,10-9 1,9-10-16,9-19 15,1-18 1,9-19-16,9 0 16,10-19-1,-10-9-15,19-10 16,19 1 0,-9-10-16,27-10 15,1-8 1,38 8-1,37 10-15,9 0 16,19 0-16,19-9 16,10 0-1,-20-10 1,10 38-16,10 28 16,-1-10-1,10 1-15,19-1 16,18 20-1,19-1-15,10 10 16,9 9 0,19 9-16,160-9 15</inkml:trace>
  <inkml:trace contextRef="#ctx0" brushRef="#br0" timeOffset="66319.61">8485 7320 0,'0'0'0,"0"0"16,0 9-16,10 10 15,-1 18 1,1 39-16,-1 8 15,10 0 1,-10-18-16,1-19 16,-10-9-1,0-20-15,0 1 16,0-10 0,0-9-16,0 0 15,9-9 1,1-28-16,-1-39 15,19-17 1,0 8-16,1 29 16,-1 18-1,9 10-15,11 19 16,8 18 0,10 10-16,-10 19 15,1 18 1,-20 10-16,-8 9 15,-11 0 1,-18 0 0,-9-19-16,0-18 15,-1-1 1,1-18-16,-1-10 16</inkml:trace>
  <inkml:trace contextRef="#ctx0" brushRef="#br0" timeOffset="66545.42">9473 7667 0,'0'0'0,"10"0"16,-1-9-16,19 9 15,19 0-15,0 0 16,0 9 0,-9 0-16,0 1 15,-29-1 1</inkml:trace>
  <inkml:trace contextRef="#ctx0" brushRef="#br0" timeOffset="66700.64">9492 7892 0,'0'0'0,"-19"10"0,0 8 15,-9 1 1,9 9-16,10-9 16,18 9-1,29 0-15,47 10 16,56-29 0,179-9-1</inkml:trace>
  <inkml:trace contextRef="#ctx0" brushRef="#br0" timeOffset="67034.58">10677 7507 0,'0'0'0,"0"0"0,0 0 16,-18 10 0,-1-1-16,-19 19 15,10 19 1,0-9-1,18-1-15,1-18 16,9 0 0,9 0-16,10-1 15,9 1 1,19 9-16,10 0 16,-1 10-1,1 0-15,-20 8 16,-8-8-1,-20-1-15,-18-8 16,-20-1 0,-18 9-16,10-27 15</inkml:trace>
  <inkml:trace contextRef="#ctx0" brushRef="#br0" timeOffset="67273.33">10960 7451 0,'9'0'0,"10"0"0,18 0 15,20 0 1,9 10-16,-10-10 16,-28 0-1</inkml:trace>
  <inkml:trace contextRef="#ctx0" brushRef="#br0" timeOffset="67618.64">11496 7733 0,'0'0'0,"0"9"15,0 10 1,0 28-16,9 18 16,19 1-1,1 0-15,8-10 16,10-18-1,0-10-15,10-19 16,-1-18 0,1-10-16,-1-19 15,-18-18 1,-19 0-16,-29-10 16,-46-9-1,-38 9-15,-47 10 16,-19 37-1,-151 29-15</inkml:trace>
  <inkml:trace contextRef="#ctx0" brushRef="#br0" timeOffset="68255.58">8749 8943 0,'0'0'0,"0"0"16,9 9-16,10 1 15,28 37 1,38 46-16,37 48 16,29 28-1,-1-9-15,-18-10 16,-38-47-1,-47-37-15,-28-48 16</inkml:trace>
  <inkml:trace contextRef="#ctx0" brushRef="#br0" timeOffset="68523.53">9332 9140 0,'0'0'0,"-9"9"16,-29 29 0,-37 56-16,-19 28 15,9-10 1,10 10-16,18-19 15,20-37 1,9-28-16,18-29 16</inkml:trace>
  <inkml:trace contextRef="#ctx0" brushRef="#br0" timeOffset="68773.16">8617 8859 0,'0'0'0,"10"0"16,8 0-1,58 0-15,65-10 16,19-9-1,-10 10-15,-18 0 16,-10-1 0,-75 10-16</inkml:trace>
  <inkml:trace contextRef="#ctx0" brushRef="#br0" timeOffset="68978.07">9878 9421 0,'0'0'0,"0"0"0,9 0 16,19 0 0,29-9-16,18 0 15,0 9 1,-37-10-16</inkml:trace>
  <inkml:trace contextRef="#ctx0" brushRef="#br0" timeOffset="69131.56">9680 9562 0,'0'0'0,"0"0"16,10 10-16,8-1 15,48 19 1,-28-19-16</inkml:trace>
  <inkml:trace contextRef="#ctx0" brushRef="#br0" timeOffset="69723.2">10659 9309 0,'0'0'0,"0"-10"0,0-8 16,9-1-1,0-19-15,20 1 16,-1-10-1,9 9-15,1 10 16,0 10 0,-1 8-1,-18 20-15,0-1 16,0 19-16,0 0 16,-19 19-1,0 9-15,-19-9 16,-9-9-1,-1-1-15,1-18 16,0-9 0,19-10-1,-1 0-15,10 0 16,0 0 0,19 0-16,19 9 15,9 0 1,9 1-16,-18 8 15,-1 1 1,-18 9-16,0 1 16,-19-1-1,-19 19-15,-9-1 16,-29 1 0,-8-9-16,-20-10 15,-19-9 1,48-19-16</inkml:trace>
  <inkml:trace contextRef="#ctx0" brushRef="#br0" timeOffset="69966.77">11289 9572 0,'0'0'0,"0"0"16,0 0-16,0 0 16,0 0-1,0 0-15,0 0 16</inkml:trace>
  <inkml:trace contextRef="#ctx0" brushRef="#br0" timeOffset="70241.83">11759 9121 0,'0'0'0,"0"0"0,0 10 15,10 8-15,-1 39 16,19 46 0,1 38-16,-11-1 15,1 1 1,0-38-16,-10-56 15</inkml:trace>
  <inkml:trace contextRef="#ctx0" brushRef="#br0" timeOffset="72309.45">1421 11382 0,'0'0'0,"0"0"16,0 0 0,0 0-16,0 10 15,9 27 1,10 29-16,9 28 15,0 0 1,0-19-16,-9-10 16,-19-18-1,0-9-15,0-19 16,0-1 0,0-18-16,0 0 15,10-9 1,-1-19-16,10-47 15,9-28 1,0-1 0,1 20-16,8 18 15,-18 29-15,9 9 16,10 18 0,9 20-1,0 27-15,9 19 16,-18 10-16,-19 9 15,-10 10 1,-9-10 0,-9-19-16,-1-9 15,1-10 1,0-18-16,-1-10 16</inkml:trace>
  <inkml:trace contextRef="#ctx0" brushRef="#br0" timeOffset="72526.55">2107 11673 0,'0'0'0,"10"0"0,-1-9 16,10-1-1,9 1 1,19 0-16,19 9 16,-38 0-1</inkml:trace>
  <inkml:trace contextRef="#ctx0" brushRef="#br0" timeOffset="72718.66">1957 12114 0,'0'0'0,"0"0"0,9 0 15,38 0-15,28-19 16,38 1 0,0-20-16,0 1 15,-66 8 1</inkml:trace>
  <inkml:trace contextRef="#ctx0" brushRef="#br0" timeOffset="73009.81">2850 10500 0,'0'976'0,"0"-966"0,-9-1 16,0 19-1,18 10-15,0 9 16,20 18 0,18 1-16,0 0 15,9-10 1,1 0-16,-10-9 16,-10-9-1,-8-1-15,-11-9 16,-18 0-1,-9-9-15,-19 0 16,-1-10 0</inkml:trace>
  <inkml:trace contextRef="#ctx0" brushRef="#br0" timeOffset="73230.98">2907 11504 0,'0'0'16,"9"-9"-16,20-10 15,8 0-15,10-9 16,10 10 0,-10 8-16,0 1 15,9 9 1,-9 9-16,-19-9 15</inkml:trace>
  <inkml:trace contextRef="#ctx0" brushRef="#br0" timeOffset="73545.53">3528 11701 0,'0'0'0,"0"0"15,0 10-15,9 18 16,1 0-16,27 19 16,10 9-1,19-18 1,9-10-16,1-19 16,-1-9-1,0-18-15,-18-20 16,-20 0-1,-9-8-15,-18-1 16,-20 0 0,-46 0-16,-47 9 15,37 20 1</inkml:trace>
  <inkml:trace contextRef="#ctx0" brushRef="#br0" timeOffset="74314.16">1383 13034 0,'0'0'0,"0"0"0,0 0 16,0 0-16,0 0 15,0 0 1,9 9-16,29 19 16,28 29-1,28 27-15,28 10 16,-18 0-1,-1-19-15,-18-19 16,-10 0 0,-9-9-1,9 9-15,0 1 16,-18-10 0,-29-19-16</inkml:trace>
  <inkml:trace contextRef="#ctx0" brushRef="#br0" timeOffset="74562.86">2041 13128 0,'0'0'0,"0"9"0,-37 38 16,-20 37-16,-9 48 15,-9 18 1,-9 0-16,-11-9 16,20-19-1,-9-38-15,37-37 16,28-38 0</inkml:trace>
  <inkml:trace contextRef="#ctx0" brushRef="#br0" timeOffset="74832.11">1364 12902 0,'0'0'0,"0"0"0,9-18 16,1-1 0,28-19-16,37 1 15,19 9 1,28-1-16,10 20 16,18 9-1,151 9-15</inkml:trace>
  <inkml:trace contextRef="#ctx0" brushRef="#br0" timeOffset="75058.12">2286 13540 0,'0'0'0,"0"0"15,9 0 1,10-18-16,38-1 16,-1 0-1,1 10-15,-20-1 16,-27 1 0</inkml:trace>
  <inkml:trace contextRef="#ctx0" brushRef="#br0" timeOffset="75212.28">2371 13568 0,'0'0'0,"-19"10"16,0-1-16,0 1 16,10-1-1,-1 0 1,20 1-16,18-1 16,38 10-1,-19-10-15</inkml:trace>
  <inkml:trace contextRef="#ctx0" brushRef="#br0" timeOffset="75804.75">2897 13325 0,'0'0'0,"10"-19"0,-1-9 15,1-1 1,18 1-16,0 10 15,10 8 1,9 20-16,0 8 16,9 10-1,-18 19-15,-19 0 16,-10 19 0,-18 0-16,-29 9 15,-18 0 1,9-19-16,9 0 15,19-18 1,10-10-16,18 0 16,19 0-1,38-9-15,-28-10 16</inkml:trace>
  <inkml:trace contextRef="#ctx0" brushRef="#br0" timeOffset="75995.72">3754 13587 0,'0'0'0,"0"0"0,0 0 15,0 0-15,0 0 16,0 0-1,0 0-15</inkml:trace>
  <inkml:trace contextRef="#ctx0" brushRef="#br0" timeOffset="76439.12">4036 13081 0,'0'0'0,"-10"9"15,-8 0-15,-11 10 16,1 9 0,19 0-16,-1 1 15,20 17 1,18 11-16,19 8 15,9 11 1,1-11-16,-20-9 16,1-9-1,-19-9-15,-19-10 16,0-9 0,-19 0-16,0-19 15,-18 0 1,-1-19-16,-9-19 15,9-9 1,29-9 0,18-10-16,29-9 15,28 10 1,19-1-16,-38 38 16</inkml:trace>
  <inkml:trace contextRef="#ctx0" brushRef="#br0" timeOffset="78891.73">1063 11092 0,'0'0'0,"9"0"0,10-19 16,19-19-1,47-18-15,18-19 16,48-19 0,37 10-1,28-10-15,10 19 16,9 18 0,-19 20-16,-9 18 15,0 38 1,-9 18-16,-10 38 15,0 38 1,0 18-16,-18 20 16,-10 27-1,-29 0-15,-18 10 16,-9-1 0,-10 20-16,-19-1 15,-19 10 1,-9 19-16,-28 18 15,-28-9 1,-38 0-16,-28-19 16,-38 10-1,-38-10 1,-28-19-16,-37-18 16,-19-29-16,-29-27 15,-8-29 1,-11-19-1,20-37-15,0-28 16,18-38 0,0-18-16,38-38 15,19-19 1,0-56-16,9-47 16,10-38-1,9-37-15,0-19 16,19 28-1,56 29-15,1 18 16,56 28 0,-10-74-16</inkml:trace>
  <inkml:trace contextRef="#ctx0" brushRef="#br0" timeOffset="79755.22">8984 7329 0,'28'-19'0,"76"-37"0,103-19 15,66 0-15,37 9 16,0 10 0,-18 19-1,0 27-15,9 20 16,0-1-1,-38 19-15,-28 19 16,-37 19 0,-19 27-16,-19 20 15,-38 18 1,-19 29-16,-37 28 16,-38 9-1,-37 0-15,-29 9 16,-37 0-1,-47-9-15,-38-18 16,-38-1 0,-46-9-16,-48-10 15,-18-27 1,-10-20-16,9-27 16,-18-48-1,0-46-15,18-29 16,10-46-1,19-19-15,28-29 16,38-37 0,18-28-1,29-28-15,37-9 16,29 9 0,56 28-16,37 9 15,57-9 1,76-10-16,84 20 15,103 18 1,66 0-16</inkml:trace>
  <inkml:trace contextRef="#ctx0" brushRef="#br0" timeOffset="85661.17">23622 9759 0,'0'0'0,"-19"-19"0,-28-9 16,-9 0-1,-20 0-15,-8 19 16,-1 18 0,19 19-16,10 19 15,18 0 1,19 0-16,10-10 16,18 1-1,10-10-15,19-9 16,18 0-1,29-10-15,9-9 16,0-19 0,0 0-16,-9-9 15,-10-9 1,-18-1 0,-10 10-16,-10 0 15,-18 0-15,0 18 16,-19 1-1,0 9 1,0 9-16,0 38 16,-19 57-1,0 36-15,-9 20 16,9-1 0,10-27-16,-1-29 15,1-19 1,9-18-16,0-28 15,0-1 1,0-18-16,0 0 16,0-19-1,0 0-15</inkml:trace>
  <inkml:trace contextRef="#ctx0" brushRef="#br0" timeOffset="86042.96">24328 9956 0,'0'0'0,"0"0"0,0 10 16,-10-1-1,1 19-15,-1 0 16,10 10 0,10 9-16,9 0 15,9 18 1,9 1-16,1 0 16,-19-10-1,0 0-15,-19-9 16,0-9-1,-19-1-15,0-9 16,0-9 0,-18 0-16,-1-19 15,10-9 1</inkml:trace>
  <inkml:trace contextRef="#ctx0" brushRef="#br0" timeOffset="86244.99">24478 9862 0,'0'0'0,"9"-9"0,20-10 16,27 1 0,19-1-16,19 0 15,19 10 1,-28-1-16,-19 1 15,-38 9 1</inkml:trace>
  <inkml:trace contextRef="#ctx0" brushRef="#br0" timeOffset="86526.74">25541 10041 0,'0'0'0,"0"0"15,0 9 1,-19 10-16,0 37 16,-18 47-1,-10 19-15,0-9 16,0-29-1,0-18-15,9-10 16,10-28 0,18-18-16</inkml:trace>
  <inkml:trace contextRef="#ctx0" brushRef="#br0" timeOffset="86681.02">25137 10200 0,'0'0'0,"0"0"0,0 0 16,0 0-16,9 10 15,0 18 1,-9-19 0</inkml:trace>
  <inkml:trace contextRef="#ctx0" brushRef="#br0" timeOffset="86853.61">25513 10894 0,'0'0'0,"0"0"0,0 0 16,0 0 0,9 0-16,1 10 15,-1-1 1,-9-9-16</inkml:trace>
  <inkml:trace contextRef="#ctx0" brushRef="#br0" timeOffset="87599.9">26049 7151 0,'0'0'0,"0"9"15,10 10-15,-1 56 16,-9 38-1,0 9 1,-19-19-16,-19-28 16,1-19-1,-29-18-15,-37-10 16,-48-37 0,-37-20-16,-29-18 15,-18-9 1,10 9-16,27 0 15,47 19 1,20 9-16,27 10 16,29 18-1,9 20-15,19 27 16,0 19 0,19 28-16,18 29 15,20-1 1,9-9-1,18-10-15,10-8 16,0-20-16,-9-18 16,0-10-1,-20-18 1,1-10-16,-9-10 16,-1 1-1,-9-19-15,0 0 16,0 0-1</inkml:trace>
  <inkml:trace contextRef="#ctx0" brushRef="#br0" timeOffset="87960.06">23123 8211 0,'0'0'0,"0"0"0,10 19 16,-1 18-16,10 48 15,37 46 1,10 1 0,10-10-16,-1-19 15,-9-28 1,0-28-16,-1-19 15,11-9 1,-1-19-16,19-19 16,19-28-1,-10-9-15,-9-1 16,-9-8 0,-10-1-16,-46 38 15</inkml:trace>
  <inkml:trace contextRef="#ctx0" brushRef="#br0" timeOffset="89305.27">22324 10998 0,'9'0'15,"29"0"-15,84-10 16,76 20-16,37 8 16,19 11-1,9 18-15,29-1 16,28 1 0,9-19-16,-28-9 15,-19-9 1,-37-10-16,-57 0 15,-37 0 1,-48 0-16,-28 0 16,-28 0-1,-9 0-15,-19 0 16,-10 0 0,1-10-1,-1-9-15,-9-9 16,0-19-1,0-18-15,-9-29 16,-1-9 0,10 0-16,10-19 15,18-10 1,0-18-16,-9-19 16,0-9-1,-29 0-15,-9 18 16,-18 19-1,-1 29-15,-9 18 16,0 28 0,-19 19-16,-28 1 15,-28 17 1,-57 1-16,-28 0 16,-19 9-1,-9 1-15,-9-1 16,8 0-1,1 10-15,19 18 16,18 19 0,20 0-16,27 10 15,38-19 1,38-1 0,9 1-16,19-9 15,19-1 1,0 0-16,-1 1 15,1 18 1,0 9-16,0 20 16,-1 46-1,20 38-15,9 27 16,9 20 0,1-10-16,-10 1 15,0-1 1,-10-28-16,1-28 15,9-19 1,9-18 0,1-29-16,18 0 15,19 1 1,-19-29-16</inkml:trace>
  <inkml:trace contextRef="#ctx0" brushRef="#br0" timeOffset="89871.77">26218 10247 0,'10'0'0,"9"0"16,37-9-16,29 18 16,-1 0-1,1 1-15,-10-1 16,-9 1 0,0-10-16,-9 0 15,-1 0 1,-9 0-16,-9-19 15,-20 9 1</inkml:trace>
  <inkml:trace contextRef="#ctx0" brushRef="#br0" timeOffset="90268.57">27084 9966 0,'0'0'0,"0"0"0,0 0 16,0 0-1,0 0-15,9 9 16,1 29-1,-10 18-15,0 10 16,0 9 0,-10 0-1,1-28-15,9-10 16,-9-18-16,9-10 16,0-9-1,0 0-15,0 0 16,-10-28-1,-9-19-15,10-28 16,-1 9 0,20 1-16,-1 27 15,1 10 1,9 19-16,9-1 16,0 20-1,0 18 1,-9 19-16,0 9 15,-29 19 1,-27 19-16,9-38 16</inkml:trace>
  <inkml:trace contextRef="#ctx0" brushRef="#br0" timeOffset="91452.85">26896 12930 0,'0'0'0,"0"0"0,0 0 16,0 0 0,0 0-16,0 0 15</inkml:trace>
  <inkml:trace contextRef="#ctx0" brushRef="#br0" timeOffset="94746.21">30950 12912 0,'0'0'0,"0"0"0,0 0 15,0 0 1,0 0-16,0 0 16,0 0-1,0 0-15,0 0 16,10 0 0,-1 0-16,1-10 15,-10 1 1,9 9-16,-9-9 15,0 9 1,0 0-16,0 0 16,0 0-1,0 0-15,0 0 16,0 0 0,0 0-16,0 0 15,0 0 1,0 0-16,0 0 15,0 0 1,0 0 0,0 0-16,0 0 15,0 0 1,0 0-16,0 0 16,0 0-1,0 0-15,0 0 16,0 0-1,0 0-15</inkml:trace>
  <inkml:trace contextRef="#ctx0" brushRef="#br0" timeOffset="96066.7">14807 16102 0,'10'0'0,"37"0"0,56 0 16,38-10-1,19 10 1,0-9-16,-28 0 15,-19-10 1,-38 0-16,-28 10 16,-19-1-1,-18 1-15,-20-10 16,-37-18 0,-75-20-16,-85 10 15,-28 29 1,9 18-16,38 18 15,28 20 1,56-1-16,48-8 16,28-1-1,18 0-15,39 0 16,55 19 0,86-19-1,55-19-15,-8-27 16,-29-10-16,-47-1 15,-56-8 1,-38 9 0,-28 0-16,-19-10 15,-48-9 1,-64-9-16,-58 18 16,-8 29-1,8 37-15,38 10 16,48-1-1,46 1-15,29-20 16,18 1 0,29 9-16,56-9 15,85-9 1,28-20-16,-38-9 16,-47-9-1,-47 0-15,-37 0 16,-28 19-1,-20-10-15,-46 0 16,-95 0 0,-84 38-16,-28 28 15,27 9 1,48 1-16,-122 36 16</inkml:trace>
  <inkml:trace contextRef="#ctx0" brushRef="#br0" timeOffset="98573.28">12672 14741 0,'0'0'0,"0"0"16,0-9-1,9-10-15,19 0 16,10-9-1,28 0-15,0 19 16,9-1 0,-19 20-16,-18-1 15,0 0 1,-19 20-16,-10-1 16,-18 9-1,-29 29-15,-28 18 16,-19-9-1,1 1 1,-1-20-16,29-19 16,18-9-1,19-9-15,10-9 16,9-10 0,9 9-16,29-9 15,18 0 1,10 0-16,0 0 15,-19-9 1,-9-1-16,-1 10 16,-18 0-1,0 0-15,0 0 16,-1 0 0,-8 0-16</inkml:trace>
  <inkml:trace contextRef="#ctx0" brushRef="#br0" timeOffset="99034.63">13490 15098 0,'0'0'0,"0"0"16,0 0-16,10 0 15,-1 0 1,-9 0-16,0 0 16,0 0-1,0 0-15,0-10 16,-9 1-1,-1 0-15,1 9 16,-1 0 0,1 0-16,0 9 15,-1 0 1,1-9-16,9 0 16,0 0-1,0 0 1,0 0-16,0 0 15,0 0-15,9 0 16,1 0 0,-10 0-1,0 0-15</inkml:trace>
  <inkml:trace contextRef="#ctx0" brushRef="#br0" timeOffset="100848.18">13594 14460 0,'0'0'0,"9"0"15,19 0 1,38 0 0,38-10-16,-10 10 15,0 10 1,-19-1-16,-18 1 15,-20-1 1,-9 0-16,1 19 16,-1 29-1,-9 37-15,-19 28 16,0 18 0,-10-8-16,1-20 15,-1-27 1,1-57-16</inkml:trace>
  <inkml:trace contextRef="#ctx0" brushRef="#br0" timeOffset="101036.64">13942 15060 0,'0'0'0,"0"0"0,9 0 16,19 0-1,29 0-15,9-9 16,9 9 0,0 0-16,0-9 15,-37 9-15</inkml:trace>
  <inkml:trace contextRef="#ctx0" brushRef="#br0" timeOffset="101533.31">14403 14591 0,'0'0'0,"0"0"15,0 0-15,9 10 16,1 18-1,8 19-15,11 0 16,-1-10 0,9-9-16,-8-9 15,-1-19 1,10-9-16,-10-10 16,9-19-1,-18-9 1,0 19-16,-10 0 15,-9 19 1,0 9-16,10 18 16,18 39-1,0 55-15,0 20 16,1-10 0,-10-29-16,-19-46 15,0-18 1,0-11-16,0-8 15,-10-10 1,10 0-16,-9 0 16,-1 0-1,1 0-15</inkml:trace>
  <inkml:trace contextRef="#ctx0" brushRef="#br0" timeOffset="101980.89">14600 14741 0,'0'0'0,"0"-9"16,10-10 0,-1 0-16,1 10 15,18 0 1,19-1-16,19 20 16,-1 8-1,-8 11-15,-19-1 16,-20 19-1,-18-1-15,-28 20 16,-19 19 0,0-1-1,0-18-15,19-10 16,18-18 0,20-10-16,18 0 15,76-9 1,121 9-16,161 0 15</inkml:trace>
  <inkml:trace contextRef="#ctx0" brushRef="#br0" timeOffset="108911.42">25569 12443 0,'0'0'0,"0"0"16,0-19-16,10 0 15,-1-9 1,19-10-16,19 1 15,-9 9 1,0 18-16,-1 1 16,1 18-1,-19 1-15,0 18 16,-10 0 0,-18 19-16,-29 9 15,-28 10 1,-28 9-1,0 0-15,19-19 16,37-18 0,19-19-16,10-1 15,18-8 1,29 9-16,18-977 16,20 1953-1,18-995-15,-10 0 16,-8 0-1,-20 0-15,-18 0 16,-1 0 0,-18 9-16,-10-9 15</inkml:trace>
  <inkml:trace contextRef="#ctx0" brushRef="#br0" timeOffset="109078.68">26360 12752 0,'0'0'0,"0"0"16,0 0 0,0 0-16,0 0 15</inkml:trace>
  <inkml:trace contextRef="#ctx0" brushRef="#br0" timeOffset="109498.59">26736 12452 0,'0'0'0,"9"0"0,10-9 16,19-1-16,18-9 16,10 1-1,0 8-15,-10 1 16,-18 0 0,0-1-16,-20 10 15,1 10 1,0-1-1,-10 10-15,1 18 16,-10 20 0,0 27-16,-19 10 15,0 0 1,-9-1-16,0 1 16,9-19-1,10-18-15,-1-1 16,1 0-1,9-18-15,0-29 16</inkml:trace>
  <inkml:trace contextRef="#ctx0" brushRef="#br0" timeOffset="109697.46">26962 12865 0,'0'0'0,"0"0"16,9 0-16,19-10 16,19 1-1,10 9-15,9 0 16,9 9 0,-38-9-16</inkml:trace>
  <inkml:trace contextRef="#ctx0" brushRef="#br0" timeOffset="110313.82">27658 12640 0,'0'0'0,"0"0"16,0-19-16,9-9 16,10-10-1,9 10-15,0 0 16,10 0-1,9 18-15,0 1 16,-9 18 0,-1 10-16,1 9 15,-19 19 1,-10 19-16,-18 0 16,-19 9-1,-19-10-15,-10-8 16,1-11-1,9-17-15,9-11 16,10-18 0,18 0-16,1 0 15,9 0 1,0 0 0,9 0-16,1 0 15,18 0 1,19 19-16,19 19 15,19 18 1,-10 10-16,0-1 16,0 10-1,-9-18-15,-9-20 16,-20-18 0,-18-10-16</inkml:trace>
  <inkml:trace contextRef="#ctx0" brushRef="#br0" timeOffset="110711.56">29116 11805 0,'0'0'0,"0"0"0,0 0 15,0 0 1,0 0-16,0 9 16,0 28-1,0 29-15,-9 47 16,-1 9-1,1 9-15,-1-18 16,1-10 0,-1-19-16,20-9 15,-1 0 1,10-9-16,9 0 16,19-10-1,-18-28-15</inkml:trace>
  <inkml:trace contextRef="#ctx0" brushRef="#br0" timeOffset="111146.38">29097 12443 0,'0'0'0,"10"0"0,18 0 15,19 0 1,19 9-16,-1 0 16,11 1-1,-10-1 1,-10 1-16,-9 8 16,-9 1-16,-10 9 15,-9 0 1,0 19-16,-1 0 15,-8 9 1,-1-9-16,10-9 16,0-1-1,9-18 1,0 0-16,0-19 16,1 0-16,-1-19 15,-9-18 1,-10-10-1,-18 0-15,-19 0 16,-29 19 0,19 9-16</inkml:trace>
  <inkml:trace contextRef="#ctx0" brushRef="#br0" timeOffset="111811.57">28824 13916 0,'0'0'0,"10"0"16,9-19 0,18 0-16,29 10 15,-10-1 1,1 20-16,-10-1 15,-19 0 1,-9 1-16,-19 9 16,0-1-1,-19 11-15,-18-1 16,-11 9 0,20-18-16,0 0 15,19-10 1,-1-9-16,10 0 15,0 0 1,19 0-16,9 10 16,19-1-1,0 0-15,10 19 16,-20 1 0,1 8-1,-19 10-15,-10 9 16,-18-9-1,-19 0-15,-19-9 16,-29-1 0,-18-18-16,0-19 15,10-19 1,8 0-16,39 10 16</inkml:trace>
  <inkml:trace contextRef="#ctx0" brushRef="#br0" timeOffset="112016.66">29596 14544 0,'0'0'0,"0"0"15,0 0 1,0 0-16,0 0 16</inkml:trace>
  <inkml:trace contextRef="#ctx0" brushRef="#br0" timeOffset="112490.88">29727 13991 0,'0'0'0,"10"-10"0,-1-8 16,10-1 0,9 0-16,0 10 15,10-1 1,9 20-16,10 18 15,-10 9 1,-10 10 0,-18 0-16,0 9 15,-19 1 1,-10 8-16,-8 1 16,-20-10-1,0 1-15,1-10 16,9-29-1,18 1-15,1 0 16,18-10 0,10 1-16,37 8 15,29 1 1,37-19-16,1 0 16,-20 0-1,-18 0-15,-29 0 16,1-9-1,-38 9-15</inkml:trace>
  <inkml:trace contextRef="#ctx0" brushRef="#br0" timeOffset="113026.5">31176 14056 0,'0'0'0,"0"0"15,0-9 1,0 0-16,-19-1 16,1-9-1,-20 10-15,0 0 16,-18 18 0,9 0-16,9 1 15,10 9 1,0 9-16,18 0 15,10 19 1,19 9-16,19 29 16,9 8-1,0 1-15,-10-19 16,-8-9 0,-11-19-16,-18-10 15,0-8 1,0-11-16,-18-8 15,-1-10 1,-9-10-16,-1-18 16,1-19-1,19-9 1,18-19-16,19-10 16,19 1-1,10 18-15,9 1 16,-10 8-1,-18 10-15,-10 19 16,-9 10 0,-19 8-16</inkml:trace>
  <inkml:trace contextRef="#ctx0" brushRef="#br0" timeOffset="113541.99">25202 12039 0,'0'0'0,"0"0"16,0 0-16,0 10 15,0 27 1,0 38-16,10 56 15,18 48 1,19 27-16,0 1 16,-9 8-1,9-18-15,-10-9 16,-8-19 0,-11-10-1,1-27-15,0-29 16,0-28-16,0-19 15,0-18 1,-10-19 0,-9-10-16,9-9 15,-9-9 1</inkml:trace>
  <inkml:trace contextRef="#ctx0" brushRef="#br0" timeOffset="115874.73">24864 12133 0,'0'0'0,"0"-19"0,9-18 15,10-1 1,19-18-16,18 0 15,19-10 1,38 0-16,28 10 16,57 9-1,65 19-15,67 18 16,27 1 0,19 9-16,-9 9 15,28 20 1,19-1-16,-19 9 15,-28-9 1,-19 1-16,-28-1 16,-19-10-1,-19 1-15,-46-9 16,-39-1 0,-27-9-16,-29 0 15,-28 0 1,-29 0-16,-27 0 15,-1 0 1,-18-9 0,-10 9-16,-9 0 15,0 9-15,-1 0 16,1 10 0,0 19-1,0 37-15,9 37 16,10 29-1,9 28-15,0 37 16,19 38 0,-1 28-16,-8-9 15,-1-38 1,1 0-16,-1-27 16,-9-30-1,-9-27-15,0-19 16,-1-28-1,-18-28-15,0-19 16,-10-10 0,-9 1-16,0-20 15,0 1 1,-9-10-16,-29 1 16,-94-10-1,-140-19 1,-114-18-16,-47-20 15,-18 10 1,-10 0-16,-19 10 16,19 9-1,9-10-15,10 1 16,47-1 0,9 1-16,38-1 15,28 10 1,48 0-16,65 18 15,66 10 1,37 0-16,29 0 16,37 0-1,10 0 1,19 0-16,-1 0 16,1 0-16,-1 0 15,10 0 1,0 10-1,-9-10-15,9 9 16,0-9 0,0 0-16,0 0 15,0 0 1,0 0-16,0-9 16,-19-10-1,0-28-15,1-19 16,-11-27-1,1-20-15,0-9 16,0-19 0,9 1-16,9 8 15,1 10 1,0-9-16,-10 9 16,0 9-1,10-18-15,-10 9 16,9 9-1,1 10-15,0 0 16,-1 19 0,1 18-1,9 0-15,9 10 16,1 9 0,-1 0-16,0-9 15,10 9 1,9 0-16,1 9 15,18 1 1,28-1-16,28 1 16,57-1-1,66-9-15,47 19 16,66 10 0,46 18-16,29 9 15,0 0 1,-28 1-16,-38 8 15,-9 1 1,-29 0-16,-47-10 16,-18-9-1,-38-9-15,-38 0 16,-9-1 0,-19 1-16,-18 9 15,-20-10 1,-9 1-1,-9 0-15,-29 9 16,-18 0 0,0 0-16,-20 0 15,1 0 1,0 0-16,-10 9 16,1 0-1,-1 20-15,10 8 16,9 19-1,-9 29-15,9 18 16,10 28 0,9 29-16,0 18 15,19 38 1,19 19-16,-10 9 16,0 9-1,0 10-15,-9-57 16,-9-9-1,-1-28 1,-9-19-16,-9-28 16,-10-19-1,-9-28-15,0-18 16,-10-20 0,0 1-16,1-20 15,-10 1 1,0-10-16,0-9 15,0 0 1,0 0-16,0 0 16,0 0-1,0 0-15,0 0 16,-19 0 0,-47-9-16,-75 0 15,-113-1 1,-85 1-16,-75 0 15,-65 9 1,-58-19 0,-46-9-16,-19-19 15,28 9 1,29 10-16,8 9 16,58 19-1,93 10-15,75-1 16,86 10-1,-114 0-15</inkml:trace>
  <inkml:trace contextRef="#ctx0" brushRef="#br0" timeOffset="119504.48">3471 3154 0,'0'0'0,"0"0"15,0 0-15,-9-9 16,9-10-1,9 0-15,1-18 16,27-10 0,20-28-16,27-19 15,20 9 1,9 1 0,0 18-16,9 1 15,0 8 1,19 1-16,19 0 15,10-1 1,8 10-16,11 1 16,-11-1-1,1 0-15,0 9 16,0 10 0,-1 0-16,1 19 15,9-1 1,0 10-16,0 0 15,19 0 1,-9 0-16,0 0 16,-20 0-1,10 0-15,-9 10 16,-9-1 0,-20 0-1,1 10-15,8 0 16,1 0-1,-9-1-15,-10 10 16,0 1 0,-9 8-16,-19 10 15,-10 0 1,-9 9-16,-9 10 16,-10 0-1,-18 9-15,-1 9 16,-18 1-1,-19-10-15,-1 9 16,-18 10 0,-9-10-16,-19 10 15,-19 9 1,-29 10-16,-27 18 16,-38 1-1,-19-10-15,-28-10 16,-47 1-1,-48-1 1,-46-18-16,-38-37 16,-9-1-1,0-19-15,-10-27 16,19-10 0,28-10-16,20 1 15,8-10 1,38-9-16,47 0 15,10-10 1,37-9-16,38 10 16,19-19-1,18 9-15,20-10 16,9 11 0,9-1-16,19 0 15,9 0 1,10 9-16,0 1 15,9-1 1,0 1-16,10-10 16,-1 0-1,1 0 1,18 0-16,1 0 16,18-9-1,19 0-15,19-10 16,9 0-1,19 0-15,28-9 16,10 0 0,37-9-16,10-1 15,19 1 1,27 0-16,20-1 16,9 19-1,28 1-15,19-1 16,-9 10-1,9 9-15,0 9 16,0 10 0,9 0-16,10 9 15,-37 19 1,-1 10 0,-19 18-16,-28 0 15,-9 19 1,-19 19-16,-38-1 15,-27 1 1,-11 9-16,-27 0 16,-20-9-1,-18 9-15,-28 0 16,-1 9 0,-27 20-16,-29 17 15,-37 1 1,-48 29-16,-65-1 15,-38-10 1,-75-8-16,-48-10 16,-18-28-1,-28-19-15,-10-10 16,-37-8 0,-10-10-1,0-19-15,-9-10 16,19-18-1,28-9-15,28-19 16,47-10 0,47-18-16,48-10 15,36 1 1,48 18-16,47 0 16,28 9-1,10 1-15,18 9 16,10-10-1,0 10-15,18-10 16,1 10 0,9 0-16,0 0 15,9 9 1,1 10-16,-1 0 16,1-1-1,8 1-15,11 9 16,-1 9-1,0 1 1,-9-1-16</inkml:trace>
  <inkml:trace contextRef="#ctx0" brushRef="#br0" timeOffset="121501.15">25297 6579 0,'0'0'0,"9"-19"0,19-28 16,0-28 0,10 0-16,9-19 15,19-9 1,19-10-16,27-9 15,20 0 1,37-9-16,20-10 16,-1 19-1,19 10 1,-10 8-16,10 20 16,10 9-1,27 9-15,20 19 16,-1 19-1,19 9-15,-18 19 16,8 19 0,-8 9-16,-10 10 15,-19 9 1,-19 0-16,-37 18 16,-28 1-1,-10 18-15,-28 20 16,-19 18-1,-19 0-15,-19 18 16,-18 20 0,-28 9-16,-20 9 15,-18 0 1,-38 10-16,-19 0 16,-37-10-1,-38 19 1,-37-19-16,-39-18 15,-46-20 1,-47-27-16,-29-29 16,-27-27-1,-1-39-15,19-36 16,19-29 0,-9-38-16,9-27 15,28-1 1,56-18-16,29-10 15,56 10 1,48 9-16,18 0 16,37 0-1,29 9-15,10-18 16,27 9 0,20 0-16,18 9 15,19-9 1,10 19-16,27-9 15,29-10 1,19-10 0,37 1-16,29-10 15,18 0 1,19 10-16,-9 9 16,9 19-1,0 28-15,10 19 16,18 9-1,10 18-15,-9 20 16,-20 9 0,-9 9-16,-18 1 15,-1 18 1,-28 28-16,0 19 16,1 19-1,-1 38-15,0 8 16,-19 20-1,-18 9 1,-29-10-16,-28 1 16,-28 9-16,-19 9 15,-38 9 1,-46 10 0,-48 10-16,-65-1 15,-67 1 1,-65-10-16,-66-19 15,-47-28 1,-29-19-16,-18-27 16,19-29-1,37-28-15,19-29 16,29-36 0,18-39-16,19-27 15,37-29 1,57-18-1,38 0-15,94 74 16</inkml:trace>
  <inkml:trace contextRef="#ctx1" brushRef="#br0" timeOffset="1.68">25471 7479 0</inkml:trace>
  <inkml:trace contextRef="#ctx0" brushRef="#br0" timeOffset="134342.07">9342 3642 0,'0'0'0,"0"0"0,9 9 15,0 1 1,10 8-16,9 11 16,19 27-16,0 10 15,19 9 1,0 9 0,0 1-16,9-1 15,10 0 1,0 1-16,9 9 15,9 9 1,1 0-16,9-9 16,-10 9-1,1-9-15,-10 0 16,9-10 0,10 10-16,0-19 15,0 0 1,9 0-16,10 10 15,28 18 1,0 0-16,0 19 16,9 19-1,0-1-15,1-8 16,-11-1 0,1 1-1,0-1-15,-9-9 16,-10 0-1,19 19-15,-10 9 16,10 0 0,10 0-16,-20 9 15,10 1 1,9-10-16,-18 0 16,-1 0-1,1 10-15,-10 18 16,19 10-1,0 9-15,-19 9 16,19 10 0,-10 9-16,1 10 15,0-1 1,-10-18-16,0 9 16,-10 0-1,-8-9-15,-1 9 16,-9-18-1,-10-1 1,-9-9-16,-9 0 16,-10-19-1,-9-9-15,10-18 16,-11-20 0,-8-28-16,-10-9 15,-10-19 1,1-19-16,-19-18 15,0-1 1,-10-18-16,1 0 16,-1-10-1,-9-9-15,0 0 16,0 0 0,0 0-16,0 0 15,0-9 1</inkml:trace>
  <inkml:trace contextRef="#ctx0" brushRef="#br0" timeOffset="134726">16679 12490 0,'0'0'0,"0"0"0,0 0 16,0 0 0,0 18-16,10 20 15,18 27 1,28 20-16,10-10 16,10 0-1,-1-9-15,-9-29 16,9 1-1,0-10-15,0-9 16,1-19 0,-1 0-16,-19-19 15,10-9 1,0-10-16,0-18 16,-10 0-1,-18-19 1,-19 37-16</inkml:trace>
  <inkml:trace contextRef="#ctx0" brushRef="#br0" timeOffset="135981.1">9511 3595 0,'9'0'0,"38"-9"15,57 18 1,65 19-16,48 28 16,-1 19-1,10 19-15,-1 10 16,-18 18 0,0 18-16,10 10 15,9 29 1,-20 18-16,-17 28 15,8 38 1,10 27-16,0 11 16,9 18-1,20 0-15,-1-10 16,19-18 0,-19 0-16,0 9 15,10 0 1,-10-9-1,-9-9-15,28 18 16,9-19 0,1-18-16,8-19 15,-18-28 1,0-38-16,-9-18 16,-10-38-1,-9-10-15,0-18 16,-29-19-1,1 10-15,-10 8 16,-28 1 0,-10-9-16,-8-1 15,-20 10 1,-19 0-16,-18 0 16,-10-1-1,-18 1-15,-10 9 16,-10 1-1,1-1 1,-10-19-16,10 1 16,-19-10-1,-1-19-15,1 0 16,-9-18 0,-1-10-16,-9-9 15,0 0 1,0-19-16,0 0 15</inkml:trace>
  <inkml:trace contextRef="#ctx0" brushRef="#br0" timeOffset="136279.01">18100 12020 0,'0'0'0,"0"0"16,0 10-16,0 18 15,9 19 1,19 18-16,20 1 16,8-10-1,19 1 1,10-20-16,18-9 16,1-18-1,9-29-15,-10-28 16,10-19-1,-9-18-15,-20-29 16,-18 1 0,-38-1-16,-18 57 15</inkml:trace>
  <inkml:trace contextRef="#ctx0" brushRef="#br0" timeOffset="137332.53">8946 3745 0,'0'0'0,"0"-19"0,0-18 15,-9-1 1,18 1-16,10-10 15,38-9 1,37-1 0,19 10-16,18 29 15,29 46 1,28 56-16,38 48 16,19 65-1,18 18-15,19 20 16,1 18-1,8-18-15,1-10 16,-10-9 0,0 0-16,19 9 15,19 19 1,38 18-16,18 20 16,10-19-1,-1-1-15,29-8 16,0-29-1,-28-28 1,-19-28-16,-28-19 16,-10 0-1,-19-19-15,-18 10 16,-10 9-16,10 10 16,-10 9-1,-28 9 1,0 9-16,-28 10 15,-29 0 1,-18 19-16,-19 9 16,-19 19-1,-19-9-15,-9 0 16,-19 8 0,-9-17-16,-10-1 15,-18-9 1,-10-19-1,-28-10-15,-10-8 16,-9-20-16,-9-18 16,-1-38-1,1-19-15,-1-27 16,10-20 0,0-18-16,0-19 15</inkml:trace>
  <inkml:trace contextRef="#ctx0" brushRef="#br0" timeOffset="137631.72">19455 12339 0,'0'0'0,"0"0"16,0 0-1,9 10-15,10 27 16,28 20 0,28 18-16,38-10 15,19-18 1,18-19-16,-18-37 16,0-38-1,-10-19-15,-37-27 16,-20-11-1,-36-8 1,-29 55-16</inkml:trace>
  <inkml:trace contextRef="#ctx0" brushRef="#br0" timeOffset="138682.88">9323 3952 0,'0'0'0,"0"0"16,9-10-1,19 20-15,57 18 16,75 47-1,47 37-15,38 10 16,9 10 0,0-10-16,28-10 15,0-9 1,19 1-16,9-1 16,1 28-1,28 29-15,37 27 16,38 20-1,19-1 1,-10-18-16,0-19 16,1-19-1,-1-9-15,-37-19 16,-20 9 0,-8-9-16,-1 9 15,1 19 1,-10 29-16,-28-1 15,0 19 1,-10 9-16,-18 1 16,9 18-1,-19 0-15,-28 0 16,-9 10 0,-10-10-16,-9 19 15,-10 0 1,-28 0-16,-19-19 15,-27 10 1,-48-10 0,-19 0-16,-19-9 15,-18-38-15,-19-9 16,-10-19 0,-9-19-1,0-28-15,0-18 16,-9-19-1,-1-10-15,1-19 16,0 1 0,9-19-16,-10-1 15,10-8 1,-9-10-16</inkml:trace>
  <inkml:trace contextRef="#ctx0" brushRef="#br0" timeOffset="139004.46">20621 11983 0,'0'0'0,"0"0"0,0 0 15,0 9 1,0 10-16,9 47 15,10 37 1,9 9-16,1-18 16,-1-9-1,0-20-15,19-8 16,10-20 0,8-18-16,30-19 15,17-19 1,11-28-16,8-9 15,1-28 1,-75 37-16</inkml:trace>
  <inkml:trace contextRef="#ctx0" brushRef="#br0" timeOffset="141081.01">26030 5152 0,'38'-18'0,"94"-48"0,112-47 15,57 1 1,19 18-16,0 10 16,19 18-1,-1 10-15,10 9 16,0 28-1,-18 19 1,-20 28-16,-18 10 16,-10 27-1,-19 29-15,-18 28 16,-29 28 0,-18 28-16,-29 29 15,-37 9 1,-47 9-16,-38 0 15,-38-9 1,-37 0-16,-47-10 16,-57 0-1,-37-9-15,-57 1 16,-56-1 0,-29-38-16,-37-18 15,-19-29 1,-19-27-16,1-29 15,-10-47 1,28-27 0,19-39-16,28-27 15,28-29 1,38-18-16,47-10 16,38-9-1,37-19-15,29 0 16,37-18-1,38-20-15,37 1 16,38-29 0,38 1-16,56-10 15,66 9 1,56 20-16,76 27 16,112 85-1,-8 46-15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49:06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7441 2394 0,'0'0'0,"0"0"16,0 0 0,-9-19-16,-1-9 15,20-19 1,-1-9-16,10-10 16,9 19-1,1 0-15,-1 19 16,0 19-1,0 9-15,10 9 16,9 29 0,-10 18-16,-8 19 15,-20 19 1,-37 19-16,-29-1 16,-37 10-1,-37-9-15,-10-10 16,9-37-1,28-19-15,29-29 16,19-18 0,9-9-1,18-19-15,11-10 16,18-9 0,9 10-16,19 9 15,10 18 1,47 29-16,37 37 15,10 29 1,9 9-16,-38-19 16,-9-10-1,-28-8-15,-19-20 16,-9-18 0,-19 0-16,-1-10 15,-18-9 1,0 0-16</inkml:trace>
  <inkml:trace contextRef="#ctx0" brushRef="#br0" timeOffset="191.04">8128 2863 0,'0'0'0,"0"0"16,0 0 0,9 0-16,1 0 15,-1-9 1</inkml:trace>
  <inkml:trace contextRef="#ctx0" brushRef="#br0" timeOffset="569.09">8815 2113 0,'0'0'0,"9"0"0,29-10 16,28-9-1,28 1-15,9-1 16,-18 10-1,-19 9 1,-10 9-16,-18 0 16,-1 10-1,1 37-15,0 48 16,-20 46 0,1 9-16,-19 10 15,0-38 1,0-18-16,-9-19 15,-1-19 1,1-19-16,9-18 16,0-10-1,0-19-15,0-9 16</inkml:trace>
  <inkml:trace contextRef="#ctx0" brushRef="#br0" timeOffset="784.28">9003 2929 0,'0'0'0,"9"0"0,10 0 16,28-19 0,57-18-1,27-1-15,29 10 16,10 0-1,-10 0-15,-1 9 16,142-19 0</inkml:trace>
  <inkml:trace contextRef="#ctx0" brushRef="#br0" timeOffset="1195.94">11515 1700 0,'0'0'0,"0"0"15,0 19 1,9 27-16,0 39 16,10 37-1,0 28-15,0 0 16,0-19 0,-10-9-16,1-9 15,-1-19 1,0-19-16,20 0 15,-1-19 1,19 1-16,-10-11 16,1-17-1,-19-11-15,-19-18 16</inkml:trace>
  <inkml:trace contextRef="#ctx0" brushRef="#br0" timeOffset="1642.82">10950 2554 0,'0'0'0,"19"0"0,28 0 16,38-10-1,46 10-15,11-9 16,-1 9-1,0 0-15,-10 0 16,-27 9 0,-19 1-16,-29-1 15,1 19 1,-10 0-16,0 19 16,0 0-1,-10-9-15,1-1 16,0-18-1,-10 0-15,0-19 16,-9 0 0,9-10-16,-9-18 15,0-19 1,-19-9 0,-10-10-16,-27 1 15,-29-1 1,-38 10-16,-9 37 15,57 9 1</inkml:trace>
  <inkml:trace contextRef="#ctx0" brushRef="#br0" timeOffset="2288.53">13406 2150 0,'0'0'0,"9"0"16,0-19-16,29 1 15,9-11 1,19 20 0,0 0-16,-10 18 15,1 0 1,-20 10-16,-18 9 16,0 0-1,-29 19-15,-18 0 16,-28 19-1,-19 9-15,-10-28 16,28-19 0,20-9-16,9-19 15,18 0 1,10 0-16,10 0 16,8 0-1,48 0-15,28 9 16,0 1-1,-18 18 1,-10 19-16,-19 18 16,-19 1-16,-19 0 15,-37 18 1,-28 1 0,-48-10-16,-37-19 15,0-28 1,9-19-16,19-18 15,10-10 1,9-18-16,47 18 16</inkml:trace>
  <inkml:trace contextRef="#ctx0" brushRef="#br0" timeOffset="2522.85">14168 3041 0,'0'0'0,"0"0"15,0 0-15,0 0 16,0 0-1,0 0-15,0 0 16</inkml:trace>
  <inkml:trace contextRef="#ctx0" brushRef="#br0" timeOffset="3163.4">14798 2647 0,'0'0'0,"0"0"0,0-18 16,0-20-1,9-18 1,1-19-16,18-10 16,19 10-1,9 10-15,1 18 16,-1 18 0,10 20-16,0 18 15,0 38 1,-10 28-16,-9 29 15,-37 18 1,-39 18-16,-27-8 16,-38-1-1,-38-9-15,-9-38 16,19-27 0,18-29-16,20-19 15,18-18 1,19-10-16,19-18 15,18-1 1,1 1-16,18 8 16,1 20-1,27 0 1,48 18-16,47 47 16,37 38-1,19 28-15,10 9 16,-10 1-1,-28-29-15,-29-28 16,-74-47 0</inkml:trace>
  <inkml:trace contextRef="#ctx0" brushRef="#br0" timeOffset="4568.05">16077 2338 0,'0'0'0,"-9"0"0,-38 0 15,-19 9-15,0 1 16,19 18-1,9 0-15,10 19 16,19 9 0,18 28-16,29 29 15,37 9 1,10 9-16,9-9 16,-19-18-1,-28-20-15,-9-28 16,-19-18-1,-19-1-15,0-18 16,-19-10 0,-9-9-16,-19-18 15,-10-29 1,10-19-16,9-9 16,20 0-1,18-9-15,28-1 16,9 1-1,10 9-15,19 9 16,0 10 0,9 9-1,-28 19-15,-37 18 16</inkml:trace>
  <inkml:trace contextRef="#ctx0" brushRef="#br0" timeOffset="5318.3">9690 2554 0,'0'0'0,"9"0"15,19-19-15,10 0 16,9 0-16,9 10 16,-18-1-1,0 10-15,-1 10 16,1 18-1,-10 10 1,-9 18-16,-10 10 16,-9 9-1,-18 0-15,-1-19 16,-10 0 0,20-18-16,0-10 15,18-9 1,10-1-16,19 11 15,46-11 1,38-18-16,10-9 16,-10-10-1,-74 0-15</inkml:trace>
  <inkml:trace contextRef="#ctx0" brushRef="#br0" timeOffset="5840.29">6228 1653 0,'0'0'0,"0"0"0,0 0 15,0 0-15,0 9 16,9 19 0,1 66-16,-1 75 15,19 66 1,0 18 0,10-9-16,-10-19 15,0-37 1,1-19-16,-11-19 15,1-28 1,-9-19-16,-1-19 16,-9-37-1,0-9-15,0-29 16,0-9 0,0 0-16</inkml:trace>
  <inkml:trace contextRef="#ctx0" brushRef="#br0" timeOffset="6912.86">6294 1428 0,'9'0'0,"19"-19"0,85-28 15,75-9 1,38 9-16,66 0 16,56 9-1,47 10-15,28 19 16,29-1-1,65 1-15,38 18 16,10 20 0,55 8-16,11 10 15,-39 0 1,-8 0-16,18-10 16,-28-18-1,-57 9-15,-47 0 16,-37 1-1,-75-1-15,-67 0 16,-65 9 0,-57-18-1,-37 0-15,-28 9 16,-20 0 0,-9 0-16,-9 1 15,0 17 1,0 20-16,9 19 15,1 8 1,8 39-16,-9 8 16,-9 11-1,-9 8-15,-10 1 16,-10-10 0,1-19-16,-19 0 15,-19-18 1,0-19-16,-19-10 15,-9 1 1,-29-10 0,-46 9-16,-66-9 15,-95-9-15,-65-38 16,-57-19 0,-65-9-16,-48-18 15,-18-1 1,-76 10-1,-47 9-15,1 9 16,-29 10 0,-28-10-16,28 0 15,-19 1 1,19-10-16,75 0 16,57-19-1,37 0-15,57-9 16,94 19-1,66-10-15,56 10 16,57-1 0,47 1-16,46-1 15,20 1 1,18 0-16,10-1 16,19 10-1,-1 0 1,1 0-16,9 0 15,19 10 1,94 8-16,216 20 16</inkml:trace>
  <inkml:trace contextRef="#ctx0" brushRef="#br0" timeOffset="7816.67">20094 2563 0,'0'0'0,"0"0"0,0-19 16,0-9-1,0-10-15,-19 1 16,-9-10-1,-9 19-15,-20 0 16,1 18 0,-1 10-1,-9 29-15,19 8 16,0 10-16,19 9 16,9 1-1,10-1 1,18-19-16,1-8 15,18-1 1,19-10-16,9 1 16,10-19-1,0-19-15,-9 1 16,-1-1 0,-18 0-16,-10 10 15,-9-1 1,-1 20-16,1 9 15,9 27 1,10 39-16,-10 46 16,-9 10-1,0 0-15,-19-19 16,0-29 0,9 1-16,1-19 15,-10-18 1,0-20-1,9 1-15,-9-20 16,0-18 0,10 0-16,27-37 15,-18-1 1</inkml:trace>
  <inkml:trace contextRef="#ctx0" brushRef="#br0" timeOffset="8400.44">21167 2572 0,'0'0'0,"0"0"0,0 0 16,0 0-1,-19 0-15,0 10 16,-9 8-1,0 11-15,18 18 16,10 9 0,19 9-16,9 11 15,19 8 1,0 10 0,10 0-16,-10-19 15,-19-19 1,-9 0-16,-19-18 15,-10-1 1,-18 1-16,-9-10 16,-10-9-1,-1-19-15,-8-19 16,9-28 0,0-37-16,19-20 15,18-18 1,20 19-16,18 19 15,10 9 1,18 9-16,19 0 16,10 1-1,9-1 1,10 19-16,-10 0 16,0 10-1,-10 9-15,-8 18 16,-1 10-1,10 19-15,-38 0 16</inkml:trace>
  <inkml:trace contextRef="#ctx0" brushRef="#br0" timeOffset="8614.56">22954 2882 0,'0'0'0,"0"0"16,0 0-1,0 9-15,-19 29 16,-9 28 0,-10 18-16,-18 19 15,-10-9 1,10-10-16,9-18 16,0-19-1,28-28 1</inkml:trace>
  <inkml:trace contextRef="#ctx0" brushRef="#br0" timeOffset="8781.11">22408 2807 0,'0'0'0,"0"0"16,10 9-16,-1 1 15,19 18 1,-18-19-16</inkml:trace>
  <inkml:trace contextRef="#ctx0" brushRef="#br0" timeOffset="8968.79">22935 3604 0,'0'0'0,"10"10"16,-1-1-16,0 10 15,10 0 1,-9-10 0,-1 0-16,1 1 15,-1-10 1,0 0-16,1 0 16,-10 0-1</inkml:trace>
  <inkml:trace contextRef="#ctx0" brushRef="#br0" timeOffset="10947.76">19003 2516 0,'9'0'0,"10"-28"0,38-28 16,37-19-1,28-10 1,29 1-16,46-20 16,57 20-1,28 9-15,19 9 16,0 19 0,0 19-16,0 28 15,0 19 1,10 28-16,-10 28 15,-19 19 1,-28 0-16,-37 9 16,-29 9-1,-38 10-15,-27 0 16,-39 10 0,-18 8-16,-38 11 15,-28 8 1,-47 19-16,-47 10 15,-56 9 1,-48-19-16,-47-18 16,-37-20-1,0-36-15,-19-20 16,-19-18 0,0-38-1,-18-37-15,-1-20 16,29-36-1,27-29-15,29-28 16,38-19 0,28-18-16,37-10 15,38 0 1,38 0-16,28 10 16,19 18-1,18 9-15,1 10 16,18 19-1,1 28-15,-1 28 16,10 0 0,9 19-16,10 19 15,-19-1 1</inkml:trace>
  <inkml:trace contextRef="#ctx0" brushRef="#br0" timeOffset="12426.58">20047 2300 0,'0'0'0,"0"0"0,0 0 15,0 0 1,10 0-16,-1-19 16,19 1-1,0-20-15,10-9 16,0-18-1,-1-10-15,1-10 16,-19-9 0,-10 0-1,-9 1-15,-19-11 16,-28-8-16,-19-10 16,-28 9-1,-18 10-15,-20 0 16,-19 18-1,-9 20-15,-28-1 16,-38 10 0,-9 28-1,-19-1-15,10 29 16,8 19 0,20 19-16,28 18 15,9 19 1,19 10-16,10 18 15,18-9 1,10-1-16,18 1 16,20-19-1,18-18-15,19-11 16,0-8 0,18-10-16,1-9 15,19 0 1,-1-10-16,1 0 15,0 1 1,9-10-16,0 0 16,0 0-1</inkml:trace>
  <inkml:trace contextRef="#ctx0" brushRef="#br0" timeOffset="12839.39">16501 1071 0,'0'0'0,"0"10"0,0 8 16,0 20-1,-10 18-15,-9 29 16,10-10 0,0 0-16,-1-19 15,1-9-15,9-10 16,0 1-1,9-19 1,1-1-16,-1 1 16,19 0-1,38 0-15,103-10 16,179-9 0,76 0-16</inkml:trace>
  <inkml:trace contextRef="#ctx0" brushRef="#br0" timeOffset="15358.24">8551 4120 0,'0'0'0,"0"0"16,0 0 0,10 0-16,-1 0 15,1 10 1,-1-1-16,0 1 16,10 8-1,0 10-15,0 10 16,0 9-1,-1 19-15,1 18 16,0 19 0,0 0-16,-10-9 15,1-9 1,-1-10 0,-9-10-16,0-18 15,0-9 1,0-1-16,0-18 15,0 0 1,0-10-16,0-9 16,0 0-1,0 0-15,0 0 16,0 0 0,0 0-16,0 0 15,0 0 1,0 0-16,0 0 15,0 0 1,0 0-16,0 0 16,0 0-1,0 0-15,0 0 16,0 0 0,0 0-1,0 0-15,0 0 16,0 0-1,0 0-15,0 0 16,0 0 0,0 0-16,0 0 15,0 0 1,0 0-16,0 0 16,0 0-1,0 0-15,0 0 16,0 0-1,0-9-15,0 0 16,0-1 0,10 1-16,-1-1 15,0 1 1,1-10 0,-1 1-16,29-1 15,18-19 1,48 1-16,46-1 15,57 1 1,47-1-16,66 10 16,38 9-1,-1 0-15,29 10 16,46 0 0,-8-1-16,-10 1 15,9 0 1,-18 9-16,-20 0 15,-46-10 1,-57 1-16,-18 9 16,-29 0-1,-28 0-15,-29 0 16,-18 0 0,-37 0-16,-20 0 15,-28 0 1,-28-10-1,-9 10-15,-19 0 16,0 0 0,-10 0-16,-9 0 15,0 0 1,0 0-16,0 0 16,0 0-1,0 0-15,0-9 16,0-10-1,0-18-15,-9-1 16,-1-18 0,1-19-16,-1-10 15,1-8 1,0-1-16,-1-9 16,1 18-1,-1 19-15,1 19 16,0 19-1,-1 19 1,10 0-16,0 9 16,0 9-1,-9 0-15,-1 19 16,1 1 0,0 8-16,-1-18 15,1 0 1,-1-1-16,1 1 15,0-9 1,-1-1-16,-9 0 16,1 1-1,-1 9-15,-10-10 16,1 0 0,0 1-16,0-10 15,9 0 1,10 0-16,-1 0 15,1-10 1,-1 1-16,20-10 16,-1 0-1,19 1 1,19 8-16,66 20 16,66 55-1,141 76-15</inkml:trace>
  <inkml:trace contextRef="#ctx0" brushRef="#br0" timeOffset="15945.28">9596 6579 0,'0'0'0,"0"0"16,9 9-1,29 10-15,37 37 16,38 38 0,18 37-1,20 1-15,-19-1 16,-10-9-16,-19-19 15,-8-9 1,-20-19-16,0-9 16,-19-19-1,-27-29-15</inkml:trace>
  <inkml:trace contextRef="#ctx0" brushRef="#br0" timeOffset="16234.52">10282 6738 0,'0'0'0,"-9"9"0,-29 38 16,-37 47-1,-19 38-15,9 8 16,-9 20 0,0-19-16,19-10 15,18-28 1,10-37-16,19-19 16,19-29-1,-1-18-15</inkml:trace>
  <inkml:trace contextRef="#ctx0" brushRef="#br0" timeOffset="16478.6">9370 6363 0,'9'0'0,"38"-19"16,66-18-16,75-10 16,19 9-1,-28 10-15,-10 19 16,1-1 0,8 29-16,161 18 15</inkml:trace>
  <inkml:trace contextRef="#ctx0" brushRef="#br0" timeOffset="16714.66">11223 7113 0,'0'0'0,"9"0"0,20-9 16,37-10-16,46 0 15,20-9 1,-10 19-16,-65 0 16</inkml:trace>
  <inkml:trace contextRef="#ctx0" brushRef="#br0" timeOffset="16894.7">11223 7329 0,'0'0'0,"0"0"16,9 0-16,20 10 15,65-10 1,47 0-16,47-19 15,141-28 1</inkml:trace>
  <inkml:trace contextRef="#ctx0" brushRef="#br0" timeOffset="17461.49">12822 6729 0,'0'0'0,"10"0"0,9-19 16,18-19 0,10 1-16,19 9 15,0 0 1,-10 18-1,1 20-15,-20-1 16,-8 0-16,-11 20 16,-18 8-1,-18 10 1,-20 0-16,-18 9 16,-1-9-1,10-9-15,19-20 16,18-18-1,1 0-15,9 0 16,9 0 0,10 0-16,28-9 15,19 18 1,0 1-16,9 18 16,-18 9-1,-20 10-15,-27 10 16,-29-1-1,-38 10-15,-65-1 16,-57-18 0,1-19-16,37-18 15,56-10 1,47-10 0</inkml:trace>
  <inkml:trace contextRef="#ctx0" brushRef="#br0" timeOffset="17682.56">13932 7301 0,'0'0'0,"0"0"0,0 0 15,0 0 1,0 0-16,0 0 16,0 0-1</inkml:trace>
  <inkml:trace contextRef="#ctx0" brushRef="#br0" timeOffset="18194.14">14356 6701 0,'9'0'0,"1"-10"0,18 1 16,38-1-1,28 10-15,0 19 16,0 19-1,-19 9-15,-28 9 16,-19 10 0,-18 27-16,-38 1 15,-20 0 1,-27-19-16,-19-19 16,19-9-1,28-19-15,19-9 16,9 0-1,9-19-15,10 0 16,19 0 0,28 0-16,57-9 15,56 9 1,37-10 0,-9 1-16,10-1 15,-38 10 1,-57-9-16,-18 0 15,-29 9 1,-18 0-16,-19-10 16,-10 10-1,-9 0-15,0 0 16</inkml:trace>
  <inkml:trace contextRef="#ctx0" brushRef="#br0" timeOffset="19150.77">13848 6485 0,'0'0'0,"0"0"16,0 0-16,0 0 15,0 0 1,0-19-16,0-28 16,-19-28-1,-9-56-15,-10-38 16,-18-38 0,-20-8-16,1 8 15,-10 10 1,1 47-16,-1 37 15,19 29 1,10 28-16,9 18 16,9 10-1,0 19 1,1-1-16,-1 20 16,1 8-16,-1 20 15,0 46 1,-9 38-1,10 10-15,8-29 16,1-19-16,19-37 16,-1-9-1,1-19 1,9-19-16,0 0 16,0-19-1,0-56-15,9-66 16,10-9-1,0 28-15,9 28 16,0 19 0,-9 19-16,0 28 15,9 9 1,10 19-16,28 28 16,47 56-1,9 48-15,-9 18 16,0 0-1,-10 0-15,-46-84 16</inkml:trace>
  <inkml:trace contextRef="#ctx0" brushRef="#br0" timeOffset="22335.38">12879 4674 0,'0'0'0,"0"0"15,0 0 1,0 0-16,0 0 16,0 0-1,0 0-15,9 0 16,10 9 0,28 20-16,28 8 15,29 29 1,9 18-1,0 10-15,-1 9 16,1-9 0,-19-19-16,-9 0 15,-29-19-15,-8-18 16,-11-19 0,-18-1-1,0-8-15,-19-10 16,0 0-1,0 0-15,0 0 16,0 0 0,-19-19-16,-9-18 15,-29-20 1,-18-18-16,0-19 16,-10 1-1,-9-1-15,0 9 16,9 10-1,10 10-15,9 8 16,0 10 0,0 10-16,10 9 15,9 18 1,0 1 0,9 18-16,1 19 15,-1 10-15,-9 28 16,9 27-1,10 11 1,0 8-16,9-9 16,0-9-1,10-19-15,0-18 16,-1-20 0,1-9-16,9-9 15,0-19 1,0 0-16,0 0 15,0-9 1,-10-38-16,1-38 16,18-8-1,1-11-15,-1 1 16,10 19 0,9 9-16,-9 9 15,9 19 1,0 0-16,19 19 15,0 0 1,19 18 0,19 20-16,0 9 15,18 18 1,1 10-16,-10 19 16,0 18-1,0-9-15,-19 0 16,0 0-1,1-18-15,-20-10 16,-18-10 0,-1-9-16,-8-9 15,-11 0 1,1 0-16,-9-10 16,-1-9-1,-9 0-15,0 0 16,0 0-1,0 0-15,-28-28 16,-29-47 0,-46-38-1,-19-9-15,27 28 16,11 10 0,18 18-16,19 19 15,9 10 1,10 9-16,0-1 15,0 11 1,18 8-16,1 1 16,-1 0-1,10 9-15,0 0 16,0 9 0,-18 0-16,-1 19 15,-19 29 1,-9 18-16,-9 9 15,-20 19 1,-8 1 0,8-11-16,11-8 15,-1-1-15,0-9 16,19-28 0,19-9-1,9-19-15,9-1 16,1-18-1,9 0-15,0-9 16,9-29 0,1-27-16,-1-29 15,19-9 1,-9 18-16,10 1 16,-11 18-1,1 1-15,0 18 16,0 0-1,0 9-15,-1 10 16,1 0 0,0 9-16,9 10 15,10-1 1,18 20-16,20 9 16,18 18-1,19 29-15,9-1 16,-9 10-1,0 1 1,0-1-16,-19 0 16,-19-19-1,-19-9-15,-9-10 16,-9 1 0,-10-10-16,-9-9 15,0-10 1,-10 1-16,-9-10 15,0 0 1,0 0-16,0-10 16,-28-37-1,-19-28-15,-38-19 16,1-9 0,-1 19-16,-9 18 15,9 0 1,1 19-16,8 1 15,10 17 1,19 20 0,0 0-16,0 9 15,-9 9 1,-1 10-16,1 18 16,0 10-1,9 28-15,-1 10 16,1 9-1,10-10-15,9-9 16,-1-9 0,1-10-16,0-18 15,19-20 1,-1 1-16,1-19 16,9 0-1,0-9-15,-10-19 16,1-19-1,-1-19-15,20-9 16,-1 9 0,1 1-16,-1-1 15,1 19 1,-1 0 0,10 0-16,9 10 15,0 8 1,0 1-16,19 19 15,19 0 1,19 18-16,9 10 16,19 18-1,9 10-15,1 19 16,-1 0 0,-9-10-16,0 0 15,-29-18 1,-27-10-16,-1-9 15,-18-1 1,-19 1 0,-1-10-16,-8 1 15,-10-10 1,0 0-16,0 0 16</inkml:trace>
  <inkml:trace contextRef="#ctx0" brushRef="#br0" timeOffset="23455.6">13255 4880 0,'0'0'0,"0"0"0,0 0 16,0 0 0,0 0-16,9 10 15,1 9 1,18 37-16,19 38 16,0 9-1,0 19-15,0 9 16,0 1-1,0 8-15,-9 10 16,9 1 0,-9-1-16,-1-10 15,1-27 1,-10-10 0,-9-18-16,0-20 15,0-18 1,-10-9-16,0-20 15,1 1 1,-10-9-16,0-10 16,0 0-1,0 0-15,0-10 16,0-37 0,-19-28-16,0-28 15,-19-38 1,1-9-16,-20-9 15,10-1 1,-9 10-16,-1 0 16,1 9-1,0 10-15,-1 9 16,10 9 0,0 20-1,19 17-15,0 20 16,-1 9-1,20 19-15,0 9 16,-1 10 0,1 0-16,-1-1 15,10 10 1,-18 10-16,-1 8 16,-19 20-1,0 37-15,-9 28 16,-9 10-1,0-1-15,9 1 16,-1-29 0,11-18-16,9-10 15,9-18 1,9-19-16,1-1 16,0-18-1,9 0-15,0-9 16,0-19-1,9-38 1,0-37-16,1-10 16,9-9-1,-1 29-15,1 18 16,0 9 0,9 10-16,1 9 15,-1 18 1,9 1-16,20 19 15,18 9 1,38 19-16,28 37 16,28 19-1,48 56-15,103 66 16</inkml:trace>
  <inkml:trace contextRef="#ctx0" brushRef="#br0" timeOffset="25185.28">12879 4693 0,'0'0'0,"0"0"16,0 9-16,-19 10 16,-19 47-1,-9 27-15,0 29 16,19 10 0,19-20-16,-1-8 15,1-20 1,9-28-1,0-18-15,0-19 16,0-1 0,0-18-16,0 0 15,9-9 1,1-47-16,-1-48 16,10-36-1,9-10-15,-9 37 16,9 19-1,0 19-15,1 9 16,8 20 0,1 8-16,-1 29 15,20 9 1,46 18 0,29 39-16,19 18 15,-1 28-15,-18-9 16,-19 0-1,-19-10 1,0 0-16,-19-8 16,0-1-1,-18-19-15,-20-19 16,1-8 0,-19-11-16,0 1 15,-1-10 1,-18-9-16,0 0 15,0 0 1,0 0-16,0 0 16,0-18-1,-9 8-15</inkml:trace>
  <inkml:trace contextRef="#ctx0" brushRef="#br0" timeOffset="26124.92">13255 4805 0,'0'0'0,"0"0"16,0 0-1,0 0-15,0 0 16,9 0-1,1 10-15,18 27 16,29 29 0,8 47-16,11 37 15,8 9 1,-8 1-16,-1 9 16,0-1-1,-9-17 1,-10-1-16,1-19 15,-20-9-15,-8-9 16,-1-29 0,-9-18-1,0-19-15,-10-19 16,-9-10 0,0-18-16,0 0 15,0-18 1,-19-39-16,-19-65 15,-18-46 1,0-1-16,-1 19 16,10 9-1,0 19-15,0 9 16,0-9 0,9 0-16,1 10 15,-1-10 1,0 9-16,1 29 15,9 18 1,-1 29-16,11 8 16,8 20-1,-9 18-15,-18 10 16,-20 47 0,1 28-16,9-1 15,0 1 1,0-9-1,9-29-15,10-9 16,0-10 0,9-18-16,9-9 15,1-10 1,0-10-16,-1-18 16,1-47-1,-1-38-15,20-9 16,9 29-1,-1 18-15,1 18 16,9 29 0,20 0-16,46 28 15,66 28 1,75 57-16,56 18 16,1 9-1,65 29-15</inkml:trace>
  <inkml:trace contextRef="#ctx0" brushRef="#br0" timeOffset="29095.52">6820 4120 0,'0'0'0,"0"0"16,0 0-16,10 0 15,-1-9 1,1-10-16,27 1 15,20-1 1,56-9-16,65-1 16,67 1-1,56 0-15,38 19 16,27 9 0,58 9-16,18 19 15,0 10 1,0 9-16,0-10 15,10 1 1,-10-19 0,-9-19-16,-10-10 15,1-9 1,8 1-16,1 8 16,-38 1-1,-28 9-15,-10 9 16,-18 1-1,-38-1-15,-47-9 16,-28 0 0,-47 0-16,-19 0 15,-38-9 1,-19 9-16,-27 0 16,-20 0-1,-9 0-15,-9 0 16,-1 0-1,-8 0-15,-11 0 16,11-19 0,-1 0-1,0-18-15,10-20 16,-1-8 0,1-10-16,0-1 15,-10-17 1,-9-20-16,-1-9 15,1-9 1,0-1-16,-9-18 16,-10 0-1,0 9-15,0 10 16,-19 0 0,0 9-16,-9 19 15,-10-10 1,0 19-16,1 10 15,-1-1 1,1 20-16,-1-1 16,0 19-1,1 0 1,-1 0-16,-9 19 16,-28 0-1,-57 0-15,-66 18 16,-93 1-1,-76 9-15,-28 9 16,-19 1 0,-47 8-16,-19 11 15,-18 8 1,8-18-16,1-10 16,0-9-1,-10 0-15,48-9 16,9-29-1,28 1-15,28 9 16,47 0 0,48 9-16,27 9 15,57 1 1,29 0-16,27-1 16,29 1-1,9 9-15,19 0 16,28 9-1,0 1 1,0-1-16,0 19 16,10 0-1,0 10-15,-20 9 16,1 28 0,0 19-16,9 18 15,0 29 1,19 18-16,0 10 15,0 0 1,0 0-16,9-9 16,10-20-1,0-8-15,0-29 16,18-19 0,1-9-16,-1-18 15,1-20 1,9-9-16,0-9 15,0 0 1,0-19 0,0 0-16,0 0 15,0-9-15,-9-38 16,-10-47 0,0-28-1,0-28-15,-9-19 16,0 0-1,-10 0-15,10 10 16,0 18 0,-1 9-16,20 29 15,0 9 1,-1 29-16,20 8 16,-1 11-1,0-1-15,1 0 16,9 0-1,-1 0-15,11 0 16,-1-9 0,10-1-16,18 11 15,123-11 1,348 29 0,-66 19-16</inkml:trace>
  <inkml:trace contextRef="#ctx0" brushRef="#br0" timeOffset="32239.8">8457 6635 0,'0'0'0,"10"-19"16,8-9-1,58-47-15,55-28 16,76-10 0,85 10-16,84 18 15,38 10 1,10 10-16,-10-1 16,9 19-1,19 0-15,-19 19 16,-18 19-1,-1 27-15,-18 29 16,-19 28 0,-28 19-16,-1 19 15,-8-1 1,-11 1-16,-18 0 16,-47-20-1,-56 1-15,-38-9 16,-28 9-1,-48-1 1,-18 11-16,-28 8 16,-29 10-1,-28 19-15,-46 9 16,-77 19 0,-74-10-16,-94 10 15,-57-28 1,-57-28-16,-46-20 15,-85-27 1,-19-38-16,10-37 16,-38-10-1,28-28-15,56-9 16,20-19 0,56-19-16,75-9 15,66-10 1,56-9-1,57 0-15,56 0 16,38-9 0,19 9-16,28 0 15,19 9 1,18 10-16,20 19 16,-1 18-1,10 0-15,9 19 16,0 10-1,19-1-15,0 10 16,10 0 0,9 0-16,-10 9 15,1 10 1,-1-1-16,-18 10 16,-1 0-1,1 0-15,0 0 16,-20 10-1,1-1 1,0-9-16,-10 0 16,1 0-1,-1 0-15,1 0 16,-10 0 0,0 0-16,0 0 15,0 0 1,0 0-16,0 0 15,0 0 1,0 0-16,0 0 16,9 0-1,-9 0-15,0 0 16,0 0 0,0 0-16,0 0 15,0 0 1,0 0-16,0 0 15,0 0 1,0 0-16,0 0 16,0 0-1,0 0-15,0 0 16,0 0 0,0 0-16,9 0 15,1 0 1</inkml:trace>
  <inkml:trace contextRef="#ctx0" brushRef="#br0" timeOffset="33225.75">27216 3783 0,'0'0'0,"0"0"15,9 0-15,0 0 16,20 9-1,8 10-15,20 37 16,27 38 0,20 28-1,9 9-15,-10 1 16,-18-29-16,-10-38 16,-28-18-1,-9-9-15,-1-10 16,-18-9-1,0 0-15,-9-10 16,-1 0 0,-9-9-1,0 0-15,0 0 16,9 0 0,-9-9-16,0 0 15</inkml:trace>
  <inkml:trace contextRef="#ctx0" brushRef="#br0" timeOffset="33842.61">27357 4730 0,'0'0'0,"0"0"0,0 0 16,0 0-16,9 0 15,10-9 1,37-38-16,29-37 16,37-38-1,1-19 1,-10-19-16,-1-9 16,-27 10-1,-19 18-15,-19 29 16,-28 46-1,-19 28-15,0 20 16,0 18 0,-19 28-16,-28 47 15,-19 56 1,10 10-16,27-19 16,20-19-1,18-37-15,20-10 16,-1-18-1,19-10-15,9-19 16,10-18 0,0-19-16,0-38 15,9-37 1,-9-29-16,-28 1 16,-20 47-1,-18 27-15,0 29 16,0 19-1,0 28 1,-18 37-16,8 66 16,20 28-1,27-9-15,20-19 16,9-19 0,-29-56-16</inkml:trace>
  <inkml:trace contextRef="#ctx0" brushRef="#br0" timeOffset="34037.5">29426 3998 0,'0'0'0,"10"0"0,9 10 16,28-1-16,28 10 15,0 0 1,-47-10-16</inkml:trace>
  <inkml:trace contextRef="#ctx0" brushRef="#br0" timeOffset="34182.78">29313 4233 0,'0'0'0,"0"0"16,0 0-1,10 9-15,9 1 16,37 18 0,48 0-16,-48-19 15</inkml:trace>
  <inkml:trace contextRef="#ctx0" brushRef="#br0" timeOffset="34677.54">30489 3614 0,'0'0'0,"10"0"16,18-10 0,10 1-16,9 0 15,9 18 1,1 10-16,-1 18 15,-9 10 1,-19 9-16,-18 1 16,-10-1-1,-19-18-15,0-1 16,-9-18 0,0 0-16,-1-10 15,20-9 1,0 0-16,9 0 15,0 0 1,18 0-16,20 9 16,18 20-1,10 27-15,-9 10 16,-10 9 0,-38 9-16,-18 1 15,-57-1 1,-75 0-16,-85-18 15,-28-38 1,0-37 0,-113-29-16</inkml:trace>
  <inkml:trace contextRef="#ctx0" brushRef="#br0" timeOffset="35292.6">27423 2891 0,'9'0'0,"29"-28"15,93-38-15,142-37 16,75-9-1,38 27 1,47 20-16,28 36 16,-10 29-16,-37 29 15,-66 27 1,-37 38 0,-20 28-16,-18 47 15,-28 37 1,-20 29-16,-46 18 15,-47 0 1,-57 1-16,-47 8 16,-75 1-1,-56 9-15,-76-19 16,-84-18 0,-104-38-16,-85-47 15,-65-56 1,-19-38-1,9-56-15,28-37 16,66-38-16,48-47 16,46-47-1,29-38-15,46-27 16,57-10 0,57-10-1,56-8-15,75-10 16,66-19-1,75 0-15,104 9 16,150 29 0,10 47-16</inkml:trace>
  <inkml:trace contextRef="#ctx0" brushRef="#br0" timeOffset="46205.82">10960 10360 0,'0'0'0,"0"0"16,9 0-16,29 9 16,37 38-1,38 47-15,47 65 16,28 57 0,9 19-16,10-1 15,0-18 1,-9-38-16,-38-37 15,-28-38 1,-10-37-16,-28-19 16,-19-19-1,-9-28-15,-47-9 16</inkml:trace>
  <inkml:trace contextRef="#ctx0" brushRef="#br0" timeOffset="46522.8">11900 10594 0,'0'0'0,"-9"19"15,-47 56-15,-20 94 16,-8 47 0,8-19-16,1-10 15,9-18 1,0-28-16,1-19 16,-1-28-1,19-19-15,0-19 16,18-28-1,20-9-15,0-19 16</inkml:trace>
  <inkml:trace contextRef="#ctx0" brushRef="#br0" timeOffset="46756.41">10640 10200 0,'9'-9'16,"10"-29"-16,19-27 15,46-10-15,48-10 16,84 1 0,57 18-16,28 19 15,-28 47 1,0 28-16,94 47 15</inkml:trace>
  <inkml:trace contextRef="#ctx0" brushRef="#br0" timeOffset="46971.18">13443 10763 0,'0'0'0,"10"-19"0,27 1 15,29-11 1,66 1-16,65 10 16,142-20-1</inkml:trace>
  <inkml:trace contextRef="#ctx0" brushRef="#br0" timeOffset="47172.1">13208 11251 0,'0'0'0,"0"0"16,9 0-16,38-9 15,66-10-15,104-28 16,46-19 0,95-37-16</inkml:trace>
  <inkml:trace contextRef="#ctx0" brushRef="#br0" timeOffset="47721.45">15353 10275 0,'9'-9'0,"10"-38"0,19-37 16,18-1 0,19 10-16,10 19 15,0 28 1,9 18-16,0 29 15,-19 18 1,-18 20-16,-10 18 16,-29-9-1,-27 9-15,-38 9 16,-28 0 0,-19-18-16,0-19 15,28-28 1,9-19-1,29 0-15,19-10 16,9-8 0,19-1-16,37 0 15,47 10 1,29 9-16,0 19 16,-19 27-1,-19 1-15,-28 10 16,-29-1-1,-27 0-15,-29 10 16,-47 9 0,-75 9-16,-66-18 15,-9-28 1,27-29-16,48-9 16,85-9-1</inkml:trace>
  <inkml:trace contextRef="#ctx0" brushRef="#br0" timeOffset="47937.77">16802 10951 0,'0'0'0,"0"0"15,0 0 1,0 0-16,0 0 16,0 0-1,0 0-15</inkml:trace>
  <inkml:trace contextRef="#ctx0" brushRef="#br0" timeOffset="48388.47">17460 10266 0,'0'0'0,"0"9"0,10 10 16,8 28-1,11 9-15,-11 1 16,1-20-1,0-18-15,-10 0 16,1-10 0,-1-9-16,19 0 15,1 0 1,18-9-16,0-1 16,19 10-1,9 10-15,10 18 16,9 9-1,0 29-15,-19 0 16,-28-10 0,-19 10-16,-28-1 15,-37 10 1,-48 19-16,-66-9 16,-46-20-1,-1-27 1,38-29-16,-150-37 15</inkml:trace>
  <inkml:trace contextRef="#ctx0" brushRef="#br0" timeOffset="48623.75">17629 10106 0,'10'0'0,"9"-28"0,28-9 16,19 9-1,56 9-15,47 28 16,29 1 0,-10 18-16,-38 0 15,-27 0 1,-67-9-16</inkml:trace>
  <inkml:trace contextRef="#ctx0" brushRef="#br0" timeOffset="49254.8">9539 10003 0,'0'0'0,"-9"-19"0,18 1 16,19-29-1,113-19-15,217-28 16,178-28 0,113-9-16,10 46 15,28 29 1,27 19-16,-17-20 16,8-18-1,-27 0 1,-76 19-16,-29 0 15,-46-1 1,-66 20-16,-66 9 16,-56 18-1,-76 20-15,-56 18 16,-47 19 0,-9 47-16,-29 37 15,-28 66 1,-19 47-16,-28-19 15,-28 19 1,0-9-16,-19 8 16,-9-27-1,-1 19-15,1-29 16,-1-9 0,1-9-16,0-47 15,-20-29 1,11-55-1</inkml:trace>
  <inkml:trace contextRef="#ctx0" brushRef="#br0" timeOffset="49925.21">9295 10172 0,'0'0'0,"0"19"0,-10 65 16,20 76 0,18 74-1,38 10-15,28 0 16,28-28-16,0-19 16,10-37-1,28-29 1,28-19-16,57-27 15,74-19 1,124-29-16,102-46 16,95-19-1,113-38-15,74-28 16,29 10 0,-28-10-16,-84 0 15,-67 19 1,-66 9-16,-93 10 15,-67 0 1,-112 28-16,-104 9 16,-66 0-1,-37 10-15,-47 9 16,-29 0 0,-18 0-16,-19 0 15,0 0 1,-10 0-1,-9 0-15,0 0 16,0 0 0,0 0-16,-9 0 15</inkml:trace>
  <inkml:trace contextRef="#ctx0" brushRef="#br0" timeOffset="51968.04">18382 9346 0,'0'0'16,"0"0"-16,0 0 15,9 0-15,10 0 16,10 10 0,18-1-16,9 1 15,10-10 1,0 0-16,0-10 15,9-18 1,9-28-16,20-38 16,-10-37-1,0-29-15,-19-28 16,-9-18 0,-19-19-16,-37-19 15,-20-19 1,-18-18-16,-28-1 15,-20 1 1,-8-1 0,8 38-16,1 10 15,-10 9 1,1 37-16,-10 10 16,9 9-1,19 19-15,0 18 16,19 20-1,0 18-15,0 19 16,0 9 0,19 19-16,0 19 15,9 0 1,0 0-16,10 18 16,-1 1-1,1 0-15,9-1 16,0 10-1,0 0-15,0 0 16,0-9 0,0 0-1,0-1-15,0-9 16,0 1-16,0-1 16,0 0-1,0 0 1,0 1-16,0 8 15,0 1 1,0-1-16,0 1 16,0 0-1,0-1-15,0 10 16,0 0 0,0 0-16,0 0 15,0 0 1,0 0-16,0 0 15,0 0 1,0 0-16,0-9 16,0 9-1,0 0-15,0 0 16,0 0 0,0 0-1,0 0-15,0 9 16,-19 19-16,0 29 15,-18 18 1,8 0 0,1-9-16,0-20 15,0-8 1,9-19-16,10-1 16,-1-18-1,10 0-15,0 0 16,0-18-1,10-29-15,-1-28 16,10-19 0,9 0-16,0 28 15,0 20 1,-9 8-16,9 10 16,1 18-1,18 20-15,28 27 16,28 38-1,20 19 1,-10 19-16,-10-1 16,-18-8-1,-10 8-15,-18-9 16,-10 10 0,-29-57-16</inkml:trace>
  <inkml:trace contextRef="#ctx0" brushRef="#br0" timeOffset="57815.89">18391 5049 0,'0'0'0,"0"-9"0,-18-10 15,-1-9 1,0-10-16,10 1 16,-1-1-1,1 1-15,18-10 16,1 0-1,-1-9-15,19-10 16,0 0 0,1-9-16,8 0 15,10-9 1,0-29-16,0-18 16,10-19-1,-10-19-15,-9-9 16,-1-10-1,-18-9 1,0 9-16,-19 1 16,0 27-1,0 10-15,-10 19 16,1 18 0,0 10-16,-1 18 15,1 1 1,-1 18-16,1 1 15,-10 18 1,0 0-16,1 19 16,-1 0-1,-19-1-15,0 1 16,-27 0 0,-48 0-16,-38 0 15,-56 9 1,-19 0-16,-37-9 15,-38 0 1,-9 0 0,-10-10-16,-28 10 15,-29 0-15,-8 0 16,8-10 0,-8 1-1,-39-1-15,-8 1 16,-11-10-1,1 0-15,0 0 16,-19 19 0,-9 18-16,-1 10 15,1 10 1,-19-1-16,9 1 16,10 18-1,9-9-15,0-1 16,0 10-1,19-9-15,37 0 16,48 0 0,9-1-16,47 1 15,37-9 1,38-1 0,48 0-16,46 1 15,38-1 1,19-9-16,28 10 15,0-1 1,18 0-16,1 1 16,0-1-1,9 0-15,10 1 16,-1-1 0,1 10-16,9 0 15,0 9 1,9 0-1,1 19-15,-1 9 16,19 10-16,0 18 16,10 1-1,0 9-15,-10-1 16,0 20 0,10 9-1,-10 0-15,-9 19 16,9 28-1,-9-1-15,0 11 16,0-10 0,-1-10-16,1-28 15,-9-18 1,-1-19-16,0-28 16,1-20-1,-1-8-15,1-19 16,-1 0-1,19-10-15,10 0 16,28-9 0,65-9-16,86-29 15,74 1 1,67 9 0,65 28-16,57 18 15,56 20-15,38 9 16,47-10-1,47-8 1,-10-11-16,20 11 16,-10-11-1,-47 1-15,9-19 16,-37 9 0,-57 10-16,-38-9 15,-56-10 1,-65-10-16,-67 10 15,-75-19 1,-56 1-16,-38-10 16,-37-10-1,-20 0-15,-8-18 16,-1 0 0,-9-10-16,-10-9 15,-18-9 1,-1-29-16,-8-9 15,-10-9 1,-1-19-16,-18-10 16,0 1-1,0-10-15,-18 9 16,-1-9 0,0 1-16,-9 17 15,-1 11 1,1 8-1,9 29-15,1 19 16,-1 18 0,0 10-16,0 9 15,-18 0 1,-11 9-16,-64-9 16,-124 1-1,-178 8-15,-122 19 16,-47 10-1,-57 18-15,-9 10 16,0 0 0,0 0-16,0 18 15,37 1 1,39-10-16,17 0 16,58 0-1,56-9-15,56-10 16,38-9-1,28-9 1,47 9-16,10 0 16,28 9-1,18 1-15,39-1 16,27 10 0,29-1-16,9 1 15,38 0 1,18-10-16,10 1 15,0-1 1,19 1-16,0-1 16,-1 0-1,11 1 1,8-1-16,1 0 16,-1 10-16,1 9 15,0 0 1,-10 29-16,9 27 15,1 29 1,0 37 0,-1 28-16,1 19 15,-1 38 1,1-1-16,-10 10 16,10-9-1,-1-29-15,10-27 16,0-29-1,10-38-15,-1-27 16,-9-20 0,0-27-16,0-1 15,0-18 1,0-9-16,0-10 16,0 0-1,0 0-15,10 0 16,-1 0-1,19-10-15,0 1 16,38-10 0,85 0-1,122 10-15,150 0 16,123-1 0,65 20-16,38 8 15,104-8 1,65-1-16,-18 10 15,56-10 1,-66 1-16,-84-10 16,-38-10-1,-113 10-15,-76 0 16,-46-9 0,-94-10-16,-76 10 15,-65-10 1,-38-9-16,-47 9 15,-38 0 1,-19-18 0,-18-1-16,0-18 15,-1-10-15,-9-9 16,1-19 0,-11-18-1,11-10-15,-1-10 16,0 1-1,10-10-15,-1 1 16,1-11 0,0 1-16,-1-9 15,-9 18 1,-9 10-16,-19-10 16,-19 19-1,-18 19-15,-29 0 16,-38-10-1,-74-9-15,-95 0 16,-122 19 0,-94 9-16,-57 19 15,-75 19 1,-47 18 0,-9 38-16,-19 10 15,-10-1-15,38 10 16,19 9-1,9-9-15,10-1 16,28 1 0,38-9-1,46 18-15,85 0 16,76 0 0,75 9-16,65 1 15,57 0 1,38-20-16,28 1 15,38 0 1,9-10-16,18 1 16,1-1-1,19-9-15,-1 0 16,1 0 0,9 0-16,0 0 15,0 0 1,0 0-16,0 0 15,0 0 1,0 0 0,0 0-16,0 9 15,0 1 1,0-1-16,0 1 16,0 8-1,0 20-15,0 27 16,-9 67-1,9 46-15,0 29 16,0 8 0,-10-8-16,10-1 15,0-28 1,-9-9-16,-1-9 16,1-19-1,9-10-15,0-9 16,0-28-1,0-29-15,0-8 16,0-20 0,0-9-16,0-9 15,0-10 1,0-9-16,0 0 16,0 0-1,0 0 1,0 0-16,9 0 15,1 0 1,37 0-16,150-18 16,509-39-1,-179 10-15</inkml:trace>
  <inkml:trace contextRef="#ctx0" brushRef="#br0" timeOffset="59457.32">18994 9159 0,'0'-10'0,"0"-27"16,9-48-16,0-8 15,20-20 1,27-28 0,10-18-16,19-29 15,-10-9 1,-9-28-16,-10-19 15,-28-9 1,-18-19-16,-20 9 16,-18 10-1,-19 9-15,-19 28 16,-18 9 0,-29 10-16,-10 10 15,-18 8 1,-19 1-16,0 9 15,19 29 1,10 27-16,27 19 16,29 19-1,28 19-15,19 28 16,-1-1 0,20 11-16,0 8 15,-1 1 1,1 0-16,9 9 15,0 0 1,0 0-16,0 0 16,0 0-1,0 0 1,0 0-16,9 9 16,1 10-1,-1 9-15,10 19 16,-10 0-1,1 18-15,-10-8 16,0-10 0,0-10-16,0-18 15,0-10 1,0-9-16,9-9 16,10-29-1,28-37-15,19-19 16,0 10-1,-10 28-15,0 18 16,29 38 0,103 85-16,151 159 15,122 103 1,-94-75-16</inkml:trace>
  <inkml:trace contextRef="#ctx0" brushRef="#br0" timeOffset="60785.33">26397 4833 0,'0'-9'0,"10"-38"0,18-47 15,19-46 1,9-20 0,20-9-16,18 0 15,19 0 1,18 1-16,29-1 15,38 0 1,18 9-16,38 10 16,28 19-1,19 37-15,10 19 16,-1 28 0,10 10-16,0 18 15,9 28 1,10 29-16,-10 18 15,-9 10 1,-28 18-16,-29 10 16,-37 9-1,-47 19 1,-29 9-16,-28 10 16,-37 19-1,-38 9-15,-38 18 16,-46 20-1,-38 27-15,-57 20 16,-37-20 0,-67-9-16,-36-28 15,-48-28 1,-38-19-16,-46-47 16,-48-37-1,-18-28-15,-10-48 16,19-27-1,38-20-15,56-27 16,28-29 0,19-27-16,38-39 15,37-8 1,57-1 0,75 1-16,48-11 15,46-17 1,47-20-16,66-18 15,57-10-15,65 19 16,47 19 0,29 28-1,28 37-15,-10 48 16,20 37 0,8 28-16,38 28 15,38 47 1,19 38-16,56 65 15,29 57 1,-114-19-16</inkml:trace>
  <inkml:trace contextRef="#ctx0" brushRef="#br0" timeOffset="62685.88">9699 10641 0,'0'-19'0,"19"-56"0,28-75 16,75-66-16,113-37 15,85 0 1,66 18-16,65 29 16,29 9-1,28 37-15,66 10 16,38 19 0,8 18-1,39 10-15,0 28 16,-57 37-1,-10 38-15,-18 19 16,-38 28 0,-46 19-16,-39 18 15,-56 19 1,-84 19-16,-67-9 16,-56 18-1,-56 10-15,-57 19 16,-37 18-1,-57 28-15,-75 38 16,-85 28 0,-103 19-16,-75 0 15,-76 0 1,-85-19 0,-55-28-16,-48-28 15,-28-19 1,-19-47-16,-19-28 15,0-28 1,29-19-16,37-19 16,56-28-1,57-28-15,57-28 16,65-19 0,66-19-16,47-27 15,57-11 1,66-8-16,46-10 15,29-10 1,37 1-16,38-28 16,47-29-1,85-56-15,103-28 16,76 0 0,37 9-16,56 10 15,29 28 1,37 28-16,66 0 15,85 18 1,66 39-16,85 27 16,-302 47-1</inkml:trace>
  <inkml:trace contextRef="#ctx0" brushRef="#br0" timeOffset="64326.17">20395 2169 0,'0'-10'0,"10"-27"0,8-47 16,48-29-1,57-18 1,74 9-16,76 18 16,37 39-1,29 46-15,9 38 16,-9 28-1,-38 28-15,-38 28 16,-18 28 0,-29 38-16,-28 9 15,-56 19 1,-38 19-16,-37 0 16,-57 9-1,-38 0-15,-47-9 16,-46 0-1,-48 0-15,-56-19 16,-57-28 0,-47-10-16,-27-37 15,-39-28 1,-18-47 0,9-47-16,9-38 15,29-27-15,47-39 16,65-8-1,48-19-15,37-20 16,38 1 0,47-19-1,19 1-15,18-1 16,38-10 0,38-18-16,19-9 15,37-10 1,47 0-16,48 19 15,56 0 1,84 28-16,76 38 16,65 47-1,48 65-15,-66 28 16</inkml:trace>
  <inkml:trace contextRef="#ctx0" brushRef="#br0" timeOffset="65723.67">19577 2216 0,'19'-10'0,"56"-46"16,104-28 0,56-1-16,56 20 15,48 18 1,0 9-16,9 29 15,9 9 1,10 18-16,10 20 16,-39 28-1,-46 18-15,-38 29 16,-47 9 0,-38 18-16,-28 11 15,-47-1 1,-47 19-16,-47 28 15,-66 28 1,-56 19-16,-66 0 16,-38 0-1,-47-19-15,-37 0 16,-38-28 0,-28-38-1,-29-37-15,-9-46 16,-28-67-1,-10-56-15,20-37 16,46-48 0,66-37-16,66-9 15,57-10 1,65-27-16,85-29 16,28-113-1</inkml:trace>
  <inkml:trace contextRef="#ctx0" brushRef="#br0" timeOffset="67642.22">17545 2525 0,'0'-9'0,"0"-19"16,-19-38-16,0-28 15,0-18 1,10-1-16,-10-9 16,0 10-1,1-10-15,-1 18 16,-10 20 0,1 18-16,0 29 15,19 18 1,-10 38-16,-28 56 15,-10 122 1,1 84-16,18 48 16,10 18-1,9 0-15,0-37 16,1-38 0,-1-47-16,9-47 15,1-46 1,0-39-16,-1-27 15,1-28 1,-1-20-16,10-18 16,0 0-1,0-56-15,-9-94 16,0-94 0,-1-47-1,10-18-15,10 8 16,-1 10-1,0 10-15,-9 18 16,0 29 0,0 27-16,0 20 15,0 27 1,-9 10-16,-10 47 16,0 28-1,0 28-15,1 19 16,-29 18-1,-47 10-15,-95 38 16,-102 37 0,-123 19-16,-85-10 15,-46-9 1,-104-18-16,-19-20 16,9-9-1,10-9 1,-19-10-16,38-9 15,37-18 1,19-1-16,66 9 16,57-8-1,46-1-15,29-9 16,56 9 0,57 10-16,65-1 15,57 20 1,28-1-16,38 10 15,9 0 1,19 9-16,19 0 16,-1 0-1,1 0-15,9 0 16,1 0 0,-1-9-1,-9 9-15,-1 0 16,-8 1-16,-1-1 15,-18 19 1,-1 9 0,-9 19-16,-9 38 15,0 18 1,9 28-16,10 20 16,18 8-1,10-18-15,18 0 16,10-28-1,10-19-15,-1-19 16,0-9 0,1 0-16,9 0 15,9-10 1,0 10-16,10-10 16,28 19-1,75 1-15,329 18 16,518-75-1,-367-66 1</inkml:trace>
  <inkml:trace contextRef="#ctx0" brushRef="#br0" timeOffset="70035.17">9812 10106 0,'19'-18'0,"65"-67"15,76-65 1,47-9-16,19-10 16,47 0-1,56 9-15,38 1 16,38 18 0,37 19-16,37 9 15,11 20 1,-1 8-16,19 10 15,56 28 1,1 10-16,-20 27 16,-8 10-1,-39 10-15,-46 8 16,-29 20 0,-37 9-16,-38 19 15,-38 9 1,-37 9-16,-28 19 15,-48 19 1,-46 10-16,-38 18 16,-47 9-1,-38 29-15,-66 28 16,-75 18 0,-75 1-16,-85 18 15,-75-9 1,-85-19-1,-75-28-15,-56-9 16,-38-19 0,-10-28-16,-18-10 15,19-9 1,18-19-16,19-37 16,19-19-1,38-38-15,56-28 16,37-28-1,29-18-15,38-29 16,65-9 0,38-1-16,57 1 15,37 0 1,37 0-16,48 18 16,28 10-1,19 0-15,18 0 16,20 10-1,28-11 1,56-8-16,-29 37 16</inkml:trace>
  <inkml:trace contextRef="#ctx0" brushRef="#br0" timeOffset="70954.5">19182 9468 0,'0'0'0,"0"-9"0,-10-29 16,-9-8-16,10-30 15,0-27 1,9-19 0,9-28-16,0-28 15,1-47-15,9-38 16,-10-37-1,-9-29-15,-9-8 16,-10 27 0,0 19-16,-19 28 15,1 20 1,-1 36-16,1 1 16,-10 27-1,-10 20 1,1 28-16,-1 27 15,-9 29 1,0 19-16,10 19 16,-19 18-1,0 19-15,-10 19 16,-9 27 0,0 29-16,-19 19 15,9 28 1,10-9-16,28-10 15,19-28 1,19-19-16,0-18 16,19-19-1,-1-19-15,10 0 16,0-10 0,10-37-16,27-84 15,29-66 1,19-19-1,-10 47-15,-9 57 16,0 46-16,47 38 16,150 75-1,264 159 1,-104-18-16</inkml:trace>
  <inkml:trace contextRef="#ctx0" brushRef="#br0" timeOffset="72141.67">20499 9797 0,'0'0'0,"0"0"0</inkml:trace>
  <inkml:trace contextRef="#ctx0" brushRef="#br0" timeOffset="160751.91">25757 3642 0,'0'0'0,"10"-19"16,18-18-16,19-20 15,10 1 1,8-19-1,20-9-15,28-10 16,9 9-16,29-9 16,37-18-1,10 9-15,-1 9 16,19 9 0,10-8-1,28 8-15,10 10 16,18 9-1,-19 19-15,29 1 16,18 17 0,-18 1-16,9 19 15,-9 18 1,-29 19-16,-28 19 16,-9 10-1,-28 8-15,-10 20 16,-10 18-1,-8 19-15,-10 19 16,-10 9 0,1 19-16,-10 0 15,-9 9 1,-20-9-16,-17 0 16,-30-10-1,-8 10 1,-20 9-16,-27 0 15,-20 20 1,-18-1-16,-19-10 16,-28 10-1,-29 10-15,-27-20 16,-29-8 0,-28-1-16,-38-28 15,-28-9 1,-47-29-16,-38-27 15,-28-38 1,0-19-16,-9-19 16,-10-18-1,29-29-15,-10 1 16,-9-29 0,37-9-16,29-19 15,9-18 1,28-1-16,19-9 15,19-9 1,46-1-16,30-8 16,27-1-1,38-9 1,18 0-16,11-19 16,18 0-1,18 0-15,20-19 16,18-9-1,29-9-15,18-10 16,20 10 0,37-10-16,9 19 15,28-10 1,29 10-16,19 19 16,9 19-1,9 8-15,10 20 16,9 9-1,28 10-15,29 18 16,0 19 0,18 37-16,19 19 15,1 19 1,-11 29-16,1 17 16,-9 29-1,-29 10 1,-19 18-16,-18 19 15,-10 9 1,-28 1-16,-19 18 16,-18 9-1,-29 1-15,-19 9 16,-18 9 0,-20 10-16,-18 9 15,-19 9 1,-19 19-16,-37 19 15,-19 10 1,-19 18-16,-19-10 16,-19-8-1,-18-10-15,-20-19 16,-18-19 0,-28-37-1,-57 0-15,-113 37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4T14:50:55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4T14:51:42.05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3205 1161 929 0,'0'0'0'0,"0"0"0"0,19-22 0 15,-8 9 95-15,7 3 0 0,3-1 1 0,-2-1 0 0,9 0-79 16,4 4 0-16,5-2 0 0,6-4 1 0,-3 5 95 15,-5 2 0-15,4 0 1 0,-5 2-1 0,1 1-97 0,-2-1 0 16,3 1-1 0,-8 1 1-16,-2 3 72 0,-1 0 0 0,0-4 0 15,-2 4 0-15,-2 0-71 0,-3 0 1 0,-4 0 0 0,0-3 0 0,-7 6 3 0,2-3 1 0,-9 0-1 16,7 0 0 0,-7 0-9-16,0 0-1 0,0 0 0 0,0 0 0 0,0 0 5 0,-14 4 0 0,1-1-1 15,-22-3 1-15,-4 4-7 0,2 1 0 16,-5 0 0-1,5-1 1-15,-2 0 5 0,5 6 0 0,-4-1 1 0,-3-2 0 0,2 3-7 0,-1 5 0 16,4 0 0-16,-1 1 0 0,6 7 4 0,-1-2 1 0,5 2-1 16,3 0 2-16,-1 9-7 15,7-4 1-15,3 2-2 0,-3 8 2 0,4-1 13 0,0 5-1 0,7-3 0 16,3 2 2-16,1-3-12 0,6 3 0 0,1-8 0 16,6-3 1-16,1 2 7 15,3-4 1-15,7-5-1 0,13 5 1 0,1-7-10 0,5-5 2 16,10-2-2-16,-3 4 1 0,-1-4 6 0,2-4 0 0,0-3-1 0,8 0 2 0,-5 0-9 15,-3-3 1-15,5-4 1 0,-2 0-1 16,-9 0 2-16,-1-4 1 0,-6 1 0 16,0-1 0-16,-1 1-5 0,-6-1 0 0,-3-3 0 0,-2 0 0 15,-2 4 2-15,-4-4 1 0,1 0-1 16,-2 3 1-16,-5-1-4 0,-1 0 0 16,1 1 0-16,-1 0 0 31,1 4 0-31,-1 0 0 0,1-3 0 0</inkml:trace>
  <inkml:trace contextRef="#ctx0" brushRef="#br0" timeOffset="414.05">4560 1161 2098 0,'0'0'0'0,"0"0"0"15,0 0 0-15,12-15 68 0,-12 15 1 0,7-7-1 16,-7 7 1-16,0 0-51 15,7 0 0-15,-7 0 0 0,0 0 0 0,7 7 48 0,-7-7 0 0,4 10 0 16,-1 6 2-16,-3 7-50 0,0 5 0 0,0-3-1 16,0 1 1-16,-3 9 14 15,-1-3 0-15,1-4 1 0,3 9-1 0,-4-2-18 0,1 6 1 0,-1-10-1 0,1 1 1 16,-5 1-4-16,1-6 1 0,2-4-1 16,5 3 2-16,-3 0-6 0,-4-6 0 15,3-6 1-15,4 7 0 0,0 0-1 0,-4-7 1 16,4-2 0-16,4-5-1 15,3 6-2-15,0 3 1 0,2-6-1 0,9 1 1 16,3-1-1-16,0 3 2 0,7-6-1 0,9-2 0 0,2 2-1 0,2 2-1 0,-6-6 1 0,2 1-1 16,-2-1 3-16,-1 1 1 0,-3-4 0 0,1 0 0 15,-2 3-4 1,2 1 2-16,-4-4-1 0,-1 0 1 0,-6 3 3 0,-4-3 0 0,1 0 0 16,-2 0 0-16,-2 0-3 0,0 4 0 0,0-4 0 15,-3-4 1-15,-4 4 8 16,3 0 2-16,-2 0-1 0,0-7 1 0,3 4-8 0,-1-4 1 15,1 3-1-15,0 1 1 16,-1-3 8-16,1-1 1 16,-1-3 0-16</inkml:trace>
  <inkml:trace contextRef="#ctx0" brushRef="#br0" timeOffset="730.49">5854 1077 2236 0,'0'0'0'0,"0"0"0"16,4-25 0-16,-4 13 75 0,3 2 2 0,1 2-1 0,-4 3 0 0,0 5-58 0,0 0 0 0,0 0 0 16,11 4 0-16,-11-4 40 0,3 12 2 0,-3-1-1 0,4 15 1 15,3 9-43-15,-4 2 1 16,4 0-1-16,-3 5 1 0,-1 2 9 0,1 4 1 0,-2-6 0 0,-1 5 1 15,1 6-17-15,-2-2 1 0,-2-9 1 0,-1 8-1 0,3-8-5 16,0-2 0 0,0-3 0-1,-4 2 0-15,4-6-3 0,4 3 1 0,-2-8 0 0,-2 0-1 0,-2 2 2 0,2-6 1 0,0-6-2 0,0 1 2 16,0-4-3 0,2-5 0-16,-2-3 0 0,0-7 1 0,0 9 3 0,0-9-1 0,0 0 1 0,7-5 0 0,-6-2-3 0,1-4 1 15,2 0-2-15,-4-15 2 16,0-6 3-16,-4 4 0 0,1-3 0 0</inkml:trace>
  <inkml:trace contextRef="#ctx0" brushRef="#br0" timeOffset="994.89">5399 1135 2023 0,'0'0'0'15,"0"0"0"-15,23-16 0 0,-5 13 71 0,7-1-1 0,8 1 1 0,6-1 0 0,3 2-53 16,6 2 0-16,3 0-1 0,-2-3 1 0,6 3 60 0,-2 3-1 0,2-3 1 16,3-3 0-16,-7 3-60 31,-2 3 0-15,3-3 0-16,-7 0 0 0,-4 0 16 0,-2 2-1 0,-4-2 1 0,2-2 0 0,-5 4-20 0,1-2 1 0,-4 0 0 15,1-5-1-15,-2 5-4 0,-7 0 0 0,-7 0 0 16,-3-4 2-16,-3 4-6 0,-8 0 1 0,8 0 0 0,-8 0 0 0,0 0-2 0,-9 4 2 0,-2-1-1 0,-21 6 0 15,-3 11-1-15,2-3-1 16,-3 2 1-16</inkml:trace>
  <inkml:trace contextRef="#ctx0" brushRef="#br0" timeOffset="1466.35">3246 2502 1569 0,'0'0'0'0,"0"0"0"0,0 0 0 0,0 0 63 0,0 0 0 0,0 0 0 0,0 0 0 0,0 0-45 16,0 0 0-16,0 0 0 0,42 0 0 0,-5 0 68 0,9-4 2 0,12-3-2 16,7 0 2-16,11 0-72 0,14-5 2 0,18 1 0 15,6 3 0 63,20-5 30-78,11 3 2 0,24-1-1 0,15 1 1 0,-4 6-34 16,0 1 1-16,0 3 0 0,7 7 0 0,-20 3 10 0,-13 1 0 0,-10-1 0 16,-6-1 1-16,-24 0-16 0,-17 1 2 0,-3-2-1 0,-8 0 1 0,-10 3 1 0,-7-4 2 0,-4-4-1 0,-12 1 1 0,-9 1-8 0,-8-1 1 0,-3-4-1 0,-8 2 1 0,-1-2 2 0,-2-4 2 0,-3 0-1 15,-5 4 1-15,-3 0-7 0,-1-3 1 16,1 3 0-16,-4-4 1 0,-7 4 1 16,7 0 1-16,-7 0-1 0,7 4 2 0,-7-4-6 0,5 5 1 0,-5-5 0 0,0 0 1 0,-3 11 0 0,3-11-1 0,-7 10 1 0</inkml:trace>
  <inkml:trace contextRef="#ctx0" brushRef="#br0" timeOffset="1849.51">7295 1244 1721 0,'0'0'0'15,"0"0"0"-15,0 0 0 0,18-7 58 0,-18 7 1 16,11-7-1-16,-11 7 1 0,0 0-42 0,0 0 1 0,7-7 0 16,-7 7 0-16,10-2 58 0,-4-1 1 0,-6 3-1 0,17-6 2 0,1 3-61 31,-4 3 1-31,-3 0 0 0,-4 0 0 0,0 0 21 0,3 0-1 0,1-4 0 0,1 4 0 0,2 4-23 16,-3-1 0-16,-4 3 1 0,4-3 0 0,-1 4-2 15,-1 6 1-15,0 1-1 0,-4 0 2 16,-1 2-7-16,-4 5 0 0,-4 3 0 0</inkml:trace>
  <inkml:trace contextRef="#ctx0" brushRef="#br0" timeOffset="2074.53">7345 1763 1796 0,'0'0'0'0,"0"0"0"0,0 0 0 0,0 0 51 15,0 0 0-15,0 0 1 0,17 7-1 0,-8-7-34 0,2 0 0 16,-1 0 0-16,1-3 1 0,-4 3 54 0,-7 0 1 15,7 0-1-15,-7 0 0 0,0 0-54 0,11-7 0 0,-4 7 0 16,2-4 0-16,1 1 32 0,1-1 0 16,-1 0 0-16,1 1 0 0,3-1-33 0,-3 1 0 0,-6 3 0 15,2-4-1-15,0 4 3 0,0 4 2 0,0-4-1 16</inkml:trace>
  <inkml:trace contextRef="#ctx0" brushRef="#br0" timeOffset="42932.98">3861 3246 1771 0,'0'0'0'0,"0"0"0"0,18-7 0 0,-2 4 31 15,-2-3 0-15,-7 3 1 0,-7 3-1 0,10-2-18 16,-10 2 2-16,0 0-1 16,0 0 0-16,0 0 68 0,0 11 0 0,-3-4 0 0,-1 14 0 0,4 7-64 15,0 5 0-15,-3-1 0 0,-1 0 0 0,1-3 39 0,3 1 0 16,0-7 0-16,-4 12 2 16,1-3-43-16,-1-9 2 15,1 5 0-15,-3 4 0 0,-1-8 12 0,4 3-1 16,6-10 0-16,-6 5 1 0,3-8-16 0,0 1-1 0,5-8 1 0,-5 0-1 15,0-7 12-15,2 8-1 0,7-8 1 0,-2-4 0 0,0 0-13 16,0 1 0-16,0-8 1 0,3-6-1 0,5-6 6 0,-1-5 1 16,-5-4 0-16,1 9 0 15,-6-1-9-15,-1-8 1 16,1 2-1-16,-1-3 1 0,-3-4 3 0,4 5 1 16,-4-5 0-16,3 2 0 15,4 0-6-15,-3-2 0 0,3 2 0 0,0 5 0 16,0 5 8-16,0 0 0 0,0 1 0 15,-3 10 1-15,3 1-9 16,2-1 1-16,-2 4 0 0,-7 10 0 0,7-11 8 0,-7 11 1 0,14-3-1 0,-7 4 1 16,7 3-9-16,-3 1 0 0,-4-1 0 0,8 13 2 0,3-1 4 0,0 7 2 0,-1 3 0 0,-6 4 0 15,3 9-8-15,2-4 0 16,2-3 1-16,-1 8-1 0,-3-4 5 0,-3-7 1 0,5 1 0 0,-2 4 1 16,-4-3-8-16,1-2 1 0,-4-3-1 15,0 6 1-15,-3-2 3 0,-4-4 1 0,7 0-1 0,0-1 2 0,-4-6-7 16,-1 2 1-16,3-3-2 0,4-4 2 0,-2 0 2 0,0-5 0 0,-3 0 0 0,-4-2 0 15,0-7-4-15,0 9 1 0,0-9-1 0,0 0 0 16,0 0 1 0,0 0 1-16,0 0-1 0,-11-16 1 0,-12 0-3 0,-1 0-1 15,-5-1 1-15</inkml:trace>
  <inkml:trace contextRef="#ctx0" brushRef="#br0" timeOffset="43469.75">3473 3538 2337 0,'0'0'0'16,"0"0"0"-16,28 0 0 0,4 0 88 0,12-3 0 16,9-4 1-16,2 3 0 0,-1-5-73 0,-4 0 2 0,-3 1 0 15,15 8 0-15,9-4 68 0,-6 1-1 0,-3-1 0 16,-4 4 1-16,-9 0-69 0,-5 0 1 0,-8-5 0 16,1 14 0-16,-5-9 21 15,-8 0 1-15,-8 0-1 0,9 3 0 0,-4-3-23 0,-3 0 0 0,-1-3-1 16,-1 3 1-16,-2-4-14 0,-7-1 1 0,-7 5-1 15,18-11 0-15,0 4-1 0,-8 2 1 0,-10-2 0 16,11-2 0-16,1 4-3 0,-1 0 1 0,-8-2-1 0,4-1 1 16,-7 8-2-16,4-7 2 0,-11 4-1 0,7 3 1 15,10-9-13-15,-10 9-1 0,7 0 1 0,0 0-1 16,4 5 6-16,0 2 0 0,4 0-1 0,-4 8 1 16,7 4-17-16,-4-7 0 0,3 6 1 0,-4 10-1 0,1-3 13 15,0-6-1-15,-7 2 1 0,4 7 0 0,-1-1-13 16,1-1 1-16,-4-3 1 0,0 1-1 15,0-6 12 1,-2 1 0-16,2-8-1 0,0 3 2 16,0-3 3-1,0-4 0-15,-7-7 0 0,15 8 2 0,-8-6 0 16,-7-2 1-16,7-3-1 0,0-4 1 0,3 0 5 0,-1-7 0 16,-2-4 0-1,11-7 0-15,-1-1 0 0,1-9 0 16,-7 1 0-16,5 3 0 0,5-1 4 0,-7 6-1 0,-4-6 1 15,8 4-1 1,-2 5-1-16,2 0 0 0,-8 9 1 16,4-2 0-16,0 9 13 15,-7 0-1-15,-7 7 1 0,11-7 1 0,-11 7-8 16,5 4 0-16,-5-4 0 0,18 22 1 0,0-4 9 0,-4-4 0 0,0 2 0 0,0 7 0 16,0-4-9-1,-2-1 2-15,-1 1-2 16</inkml:trace>
  <inkml:trace contextRef="#ctx0" brushRef="#br0" timeOffset="44005.41">5599 3531 2148 0,'0'0'0'0,"0"0"0"0,0 0 0 0,0 0 68 0,-4-19 0 0,-3 8 1 0,0 4-1 0,-2 0-50 0,-1-5 0 15,-5 1 0-15,1 6 0 0,-3-2 40 0,3 0 1 0,1 3-1 0,-4 6 2 0,-1 0-44 0,4 1 2 0,0 1 0 0,-2 5 0 0,2 1 22 0,3-3-1 0,-3 6 0 0,3 1 1 16,1 2-24-16,6-6 0 0,1 1 0 0,3 4-1 0,3 1-1 0,4-3 0 0,4 1 1 15,0 3 0-15,3-4-8 0,0-3 2 0,2-1 0 0,1 3 0 0,1-1 1 0,3-8 1 0,2-3-1 0,2 0 1 16,-1 0-4-16,-6-3-1 0,-7-4 1 0,5 2 0 0,1-6 1 0,1-1 0 0,-1-4-1 16,-6 5 1-16,-2 1-2 15,1-8-1-15,-3 1 1 0,1 6 0 0,-5 2 3 16,1-5 1-16,-4 0 0 0,0 7 0 0,0 7-4 0,0-9 0 0,0 9 1 0,7-3 0 0,-7 3 5 16,0 0 2-16,0 0-2 15,7 7 1-15,-7 3-5 0,0 3 0 0,3 4 0 0,-3 11 0 16,4 6 4-16,-4-1 0 0,3 9 1 0,-3 2-1 0,0 2-5 15,0-7 1-15,4 5 0 16,-1-2-1-16,1 4 6 0,-4-6 0 0,0 6 1 0,-7 1-1 16,0-1-5-16,3-5 0 0,1-3 0 0,-4-2 1 0,-4 0 1 15,4-9 1-15,0-4 0 16,-7 7 1-16,2-8-6 0,1-6 2 0,0-5-1 0,1 5 1 16,-4-6 1-16,-4-6 1 0,-1-4-1 0,-3 0 1 0,1-4-5 15,0-6 2 1,2-6 0-16,-6 2 0 0,4 0 2 15,7-4 0-15,-2-3 0 0,2-2 0 0,3-1-4 0,4-1 1 0,4-5-1 0,-1 9 2 16,1-4 0 0,6-6 1-16,4 4-2 0,0-1 2 0,7 3-3 0,-1 1 0 0,4 1 1 0,1 0 0 15,0 0-1-15,-1 4 2 0,10-2 0 0,-3 5-1 0,-3-2-1 0,-1 2-1 0,5-3 1 16,-4 3 1-16,0 6-1 0,-3-4 1 0,-3 1-1 0,0 3 2 16,-1 3-4-16,-7 1 2 0,0 3-1 15,-7 3 1-15,7-9 4 0,-7 9 1 0,7 0-1 16,-7 0 1-16,0 0-4 0,0 0 0 0,0 0 1 0,0 12 0 0,-4 4 2 15,-6 0 0-15,-1-5 0 16</inkml:trace>
  <inkml:trace contextRef="#ctx0" brushRef="#br0" timeOffset="45628.63">6999 2986 1985 0,'0'0'0'0,"0"0"0"0,0 0 0 0,-18 30 34 0,11-16 1 16,0-2 0-16,7 25 0 0,-3-4-21 16,3 1 1-16,0 12 0 0,0 5 0 0,3-2 55 0,-3-5-1 15,0-2 1-15,0 13 1 0,0-17-53 0,-3-3 0 16,-1 1 0-1,1 22 0 32,3-14 25-47,0-2 1 0,0-9 0 16,0 10 0-16,0-12-29 0,7-6 2 0,3-6-1 0,1 2 1 0,0-7 5 0,-1-5 1 16,-3-7-1-16,0 1 2 0,2 1-13 0,-2-8 1 0,0 1-1 0,-7 3 2 0,11-11-2 15,-8 4 1-15,4 0 1 0,-3-10-1 0,6-6-5 0,-2 2 1 0,0-7-1 0,1-1 1 0,7-8 2 0,-2-1 0 0,0 3 1 0,0 22-1 16,1-8-5-16,4-2 2 0,6-3 0 0,3 21-1 15,-5-6 8 1,-2-5-1-16,4 4 1 0,3 15 0 0,-5-4-6 0,-2-3 1 0,0 1-1 0,0 15 1 0,-7-7 6 0,-1-3 0 0,-3 5 0 16,-3 14 1-16,0-5-7 0,-3-4 0 0,-4-3 0 0,0 19 0 15,0-10 6-15,0-6 2 0,0 6-1 16,-4 6 1-16,8-6-8 16,-1-6 1-16,1-5-1 0,0 4 1 0,-1-1 2 0,4-3 1 0,0-7-1 15,-7 0 1-15,13 7-5 0,-6-3 0 0,0-4 0 16,0 0 0-16,0-4 2 0,-7 4 1 0,10-3-1 0,-10 3 1 15,7-7-4-15,-7 7 0 0,-3-12 0 0</inkml:trace>
  <inkml:trace contextRef="#ctx0" brushRef="#br0" timeOffset="45801.57">7728 3554 2299 0,'0'0'0'0,"0"0"0"0,0 0 0 0,-11 21 80 0,11-21-1 0,-11 0 1 16,6 9 0-16,3 0-62 0,2-9-1 0,0 0 1 16</inkml:trace>
  <inkml:trace contextRef="#ctx1" brushRef="#br0">8617 8830 0,'0'0'0,"0"0"0,0 0 0,10 0 16,-10 0-16,9 0 16,-9 0-16,9-9 15,1 0-15,-1-1 16,-9 10-16,0 0 31,0-9-15,0 9-1,0-10-15,0 10 16,0-9-16,0 9 31,0 0-31,0 0 0,0 0 16</inkml:trace>
  <inkml:trace contextRef="#ctx0" brushRef="#br0" timeOffset="47085.93">7749 3596 1419 0,'0'0'0'0,"0"0"0"0,0 0 0 0,0 0 93 0,0 0 0 15,0 0 0-15,0 0 2 0,0 0-78 0,14 18 1 0,-14-18-2 16,0 0 2-16,0 0 61 0,0 7 1 0,0-7-1 0,7 7 1 0,-2-5-62 16,2-2 0-16,-7 0 0 0,21 3 0 0,-3-3 12 15,0-3 1-15,-2-3 1 16,5 6-1-16,0-3-17 0,0-1 0 0,0-3 0 0,-1 4 0 0,-6-1-2 15,0-6 0-15,0-1 0 0,-3 6 1 0,-1 1-7 0,-5-4 2 16,-1-3 0 0,-4 4 0-16,0 7 4 0,-5-9 1 0,1 2-1 0,-3 0 0 15,0-2-4-15,-4 2 0 0,1 0 0 16,-11 7 0-16,-2-3 6 0,2-1 1 0,3 1 0 0,0 10 0 0,-3-2-6 0,2-2 0 16,1 3 0-16,-3 10 0 0,3-2 10 0,1-2 0 15,4-1 0-15,6 13 0 16,0 1-8-16,7-6-1 0,0 0 0 15,0 8 1-15,7-3 9 0,0-4 0 0,4 1 1 0,5 0 0 16,9-3-11 0,-4-4 1-16,0-4 0 0,5 1 1 15,3 1 6-15,-1-8 1 0,-2-1 0 0,-5 1 0 0,1-1-9 0,-3-3 0 16,2-3 0-16,-3-1 1 0,-1 4 5 16,1-3 1-16,-6-1 0 0,2-5 0 0,1 6-8 15,-1-4 1-15,0-4-1 0,0 4 1 0,-2 0 3 0,2-3 2 16,0 3-2-16,4 0 2 0,-4 3-7 0,0 0 1 0,-1 1-1 0,-1 3 1 15,-3 0 2-15,-2 0 0 16,-7 0 0-16,7 0 0 0,-7 0-4 0,0 0 1 0,0 0-1 0,7 0 1 0,-7 0-2 16,4 7 2-16,-4-7 0 0,0 0 0 0,0 0-4 0,0 7 2 0,0-7 0 0,0 0-1 15,0 11-4 1,0-11 2-16,0 0-1 0,0 0 0 0,0 7-1 0,0-7 1 16,0 0 0-16,0 7 0 0,0-7-2 0,14 3 0 0,-7-1 0 0</inkml:trace>
  <inkml:trace contextRef="#ctx0" brushRef="#br0" timeOffset="48523.8">8347 3531 1192 0,'0'0'0'0,"0"0"0"0,0 0 0 0,0 0 53 0,19 7 0 16,-12-3 0-16,-7-4 0 0,-7 3-36 0,2-3 1 15,5 0-1-15,-11 0 1 0,11 0 91 0,-14 5 1 16,4-1 0-16,-1 7 0 0,0-3-94 0,4-1-1 16,-3 0 1-16,8 9 1 15,6-5 70-15,1-1 2 0,5-1 0 0,-3 2-1 0,4 3-71 0,10-4 1 0,0-6 0 16,6 3 0-16,-2 0 41 0,-4-4 2 0,2-3-1 16,-2 7 0-16,-4-3-43 15,1-1 1-15,-4-6 0 0,-1 6 0 0,1-3 1 16,-4-3 1-16,-3-1-1 0,-7 4 1 0,7 0-10 0,-7 0 2 0,0 0-1 15</inkml:trace>
  <inkml:trace contextRef="#ctx0" brushRef="#br0" timeOffset="48704.5">8243 3464 1934 0,'0'0'0'0,"0"0"0"0,0 0 0 0,28-5 50 15,-16 1-1-15,2 1 0 0,-3-4 2 16,-1 0-34-16,5 2-1 0,2-6 1 0,-1 7 0 0,-2-3 58 16,0 4 0-16,0-6 1 0,1 6 0 0,-1 3-58 15,0 0 0-15,5 0 0 16</inkml:trace>
  <inkml:trace contextRef="#ctx0" brushRef="#br0" timeOffset="49174.7">8717 3524 2072 0,'0'0'0'0,"0"0"0"15,0 0 0-15,0 0 68 16,0 0-1-16,0 0 0 0,-28 11 2 0,14-8-51 16,-4-3 0-16,-3 4 0 0,3 1-1 0,6 2 61 0,1 0 0 0,1-3 0 15,3 8 0-15,3-2-60 0,4-1 0 0,0 2 0 16,4-1 0-16,3 3 23 0,0-3-1 0,0-3 0 15,7 6 1-15,2-5-25 0,2-1-1 16,-1-3 1-16,4-1 0 16,-1 4-3-16,1-7 2 0,-7-3-1 0,-3 3 1 0,3-4-7 0,0 1 1 0,-2-8 0 15,-1 4 0-15,-1-2 0 16,1 1 0-16,-4-3 0 16,4 6 1-16,-4-2-5 0,0 0 2 0,-4 0-1 0,-3 7 0 0,0 0 6 15,0 0-1-15,7-4 0 0,-7 4 1 16,4 18-5-16,-2-9 1 0,1 6-1 0,1 26 1 15,-1-4 3-15,-1 5 0 0,-2-5 0 0,-5 12 0 0,-2-10-4 0,1 1 1 0,-4-1-1 16,-4 9 1-16,-1-3 4 0,5 5 0 0,3-10 1 16,-4 6-1-16,1-11-4 0,-3 2 0 15,-1-9 0-15,4 6-1 0,3-6 4 16,-4-5 0-16,0-8-1 16,4 5 1-16,4-6-4 0,-1-5 0 0,4-9-1 0,-8 5 2 0,8-5 1 15,0 0 1-15,-4-9-1 0,0 0 1 0,4-10-4 0,0-2 1 0,4-2-1 16,-4-10 1-16,0-6 0 15,0 2 1-15,-4-4 0 0,8 3-1 0,0 3-2 0,3 1 1 0,1 2-1 0,6 6 1 0,-3 1-1 0,3-1 1 16,4-4 0-16,1 11-1 0,6-1-1 0,-4-1 0 16,0-2 1-16,2 6-1 0,2 3-2 0,-7 0 2 0,-4 0-1 15</inkml:trace>
  <inkml:trace contextRef="#ctx0" brushRef="#br0" timeOffset="49480.16">8841 3207 2211 0,'0'0'0'0,"0"0"0"0,0 0 0 0,17 4 74 0,-6 1 2 0,-4 0-2 15,-2 2 1-15,0 8-57 0,1-1 0 0,-3 0 0 16,4 21 0-16,0 2 46 0,4-2 0 0,-7 2 0 0,6 0 1 16,1-2-47-16,-4-1 0 0,-4-5 0 0,-1 7-1 15,2-1 17-15,1-11 1 0,0 3 0 0,9-3-1 16,4-2-19-16,-8-5 0 0,-6-1-1 0,0-5 2 0,6-4-7 15,-3-4 1-15,-7-3-1 0,23-7 1 16,2 4-4-16,-4-8 0 0,-2 0 1 16,6-3 0-16,-4 0 0 15,-3-2 1-15,-8-5-1 0,1 11 1 0,3-8-3 0,2 4 0 0,-2 5 1 0,-3 9 0 0,-1 0 0 16,-3 0 1 0,-7 0 0-16,11 16 1 0,-8 0-4 0,-1 0 2 15,-2 1-2-15,0 1 2 0,0 0 1 0,2 1 0 0,2-5 0 0,-1 0 1 0,-1 0-4 16,1-5 2-16,1-4-1 0,-1 6 0 15,1-4 1-15,-4-7-1 0,7 12 1 0</inkml:trace>
  <inkml:trace contextRef="#ctx0" brushRef="#br0" timeOffset="49773.24">9583 2880 2274 0,'0'0'0'0,"0"0"0"15,0 0 0-15,18 4 56 16,-8-1 2-16,-10-3-1 0,7 20 0 0,-7-3-40 0,0-1 1 0,-3 3-1 16,3 15 1-16,3-1 51 0,-3 1 2 0,0 11 0 15,4 6-1-15,0 0-52 0,-1 2 0 0,1-4 0 16,6 4 0-16,3-7 17 0,-6-6 0 0,-4-1-1 16,4 9 1-16,7-4-20 15,-3-2-1-15,-1-5 1 0,-4 5 1 0,-1-7 1 16,-1-5 0-16,-1-5 1 0,-6-1 0 0,-3 3-8 0,1-10 1 0,-2-6-1 15,0 1 0-15,0-3 3 0,-4-2 2 0,1-3-1 0,-4-1 1 16,1-3-7-16,1-3 1 16,-1-1 0-16</inkml:trace>
  <inkml:trace contextRef="#ctx0" brushRef="#br0" timeOffset="49986.58">9384 3498 2337 0,'0'0'0'0,"23"-4"0"0,26 4 0 0,6-3 74 0,-6-1 1 16,-1-1 0-16,0 1 1 0,-6 4-58 15,-2-7 0-15,-4 4 0 0,-3-1-1 0,-5 1 67 0,-3 1 0 16,-4-5-1-16,-1 3 1 0,-3 1-67 0,-6-1 1 0,0 1 0 16,-4 1 0-16,-7 2 16 0,0 0 2 0,0 0 0 15,0 0 0-15,0 0-21 0,0 0-1 0,-7 4 1 16</inkml:trace>
  <inkml:trace contextRef="#ctx0" brushRef="#br0" timeOffset="50969.58">10578 3443 2211 0,'0'0'0'0,"0"0"0"0,-18 18 0 0,10-4 71 0,-3 2 1 0,-7-4 0 16,4 9-1-16,4-3-53 0,1-3 0 0,2 1 0 15,3 7 0-15,6-2 52 0,3-1-1 0,4-6 1 16,9 7 0-16,-1-7-52 0,5-4 0 0,-1 1-1 16,2-6 1-16,5 1 22 0,2-5 0 15,2-1-1-15,-1 0 2 0,-6-1-25 0,2-5-1 0,-6 1 1 16,0-2 0-16,0 0-5 0,-2-4 1 0,-1-3 1 16,0 4-1-16,-8-4-5 0,1 0 0 15,-4 1 1-15,2 6 0 0,-9 7-3 0,7-10 0 0,-4 3 0 16,-3 7 0-16,0 0-1 0,4-7 0 0,-4 7 0 0,0 0 0 0,0 0-1 15,0-7 2-15,0 7-2 16,0 0 2-16,10-2-3 0,-10 2 1 0,8-4 1 0,-1-1-1 16,7-2 2-16,-2 0-1 0,2-2 1 0,0-1-1 15,-7-1-1-15,0-5 1 16,0 2-1-16,-3-5 1 0,-4 3 3 0,3-3 2 16,-3-3-1-16,4 3 1 0,-4 2-3 0,4 4-1 15,-4 1 1-15,-4 1 1 16,4 4 0-16,0 7 0 0,0 0 1 0,0 7 0 0,0 4-3 15,0 3 0-15,0 0 1 0,0 23-1 0,0-4 3 16,0 6 0 0,-4 5 0-16,1 5 0 0,-4 4-3 0,-4 0 1 0,1-6 0 0,3 6-1 15,1-5 5-15,3-6 0 16,-1 2 1-16,3-2 0 0,2 6-4 16,1-6-1-16,0 0 1 0,1-5 0 0,3 2 3 15,-3-11 1-15,1-5-1 0,-1 1 1 16,1-3-4-16,3-5 0 0,0-5 0 0,-4-2 0 0,-3-9 5 0,0 0 0 0,0 0 0 0,0 0 1 15,7-7-7-15,-7-2 2 0,0-4 0 0,0-15 0 0,0-5 3 16,0-6 2 0,-3-8-2-16,3 3 1 0,-4-2-5 0,1-10 1 0,-4-4 0 15,7-3-1-15,0-6 4 0,-4 0-1 0,1 8 0 16,-1 3 0-16,4-4-3 0,-7-1-1 0,4-4 1 16,-1 5 0-16,2 1-4 0,2 8 0 0,6 2 1 0,1 9 0 0,0 5-1 15,0 3 0-15,-4 1-1 16,4 10 2-16,8 4-1 0,-3 1 0 0,6 2 1 15,-1 9 0-15,-3 4-2 16,4 3 2-16,0 3-1 0,4 11 1 0,3 2-3 0,-7-5 1 16,-4 3 0-16,4 12 0 0,-3-6-1 0,0-3 2 0,-8 4-2 0,3 9 1 0,-6-2-2 15,-1 1 1 1,-3-7 0-16,0 7 0 0,-3-5-1 16,-1 1 2-16,1-8-1 0,-1 6 0 0,-3-2 0 0,-4-5 0 0,1 0 0 0,-1 2 0 0,3 1-1 0,-3-5 1 0,-7 2 1 15</inkml:trace>
  <inkml:trace contextRef="#ctx0" brushRef="#br0" timeOffset="51158.94">11090 3728 2563 0,'0'0'0'0,"21"-5"0"16,-4 7 0-16,3-1 77 0,-1-2 2 0,4-3-1 0,-9 4 1 0,4 0-61 0,-4-2 0 15,2-1 0-15,1 3-1 0,-2-4 62 0,-5 3 1 0,4-3-1 16,-1-3 1-16,4 3-62 0,1-3 0 0,-4-3 0 15,0 6 0-15,-3-3 13 16,-1-1 1-16,-3 0-1 0</inkml:trace>
  <inkml:trace contextRef="#ctx0" brushRef="#br0" timeOffset="51889.18">12303 3350 1569 0,'0'0'0'0,"0"0"0"0,4-21 0 0,-1 8 103 0,1 3 0 0,-1-2 0 0,1 3 0 0,-1-2-87 15,1 1 1-15,-8 3 0 16,8 0 0-16,-4 7 50 0,5-4 1 0,-5 4 1 0,0 0-1 0,0 11-50 0,-3 3 0 15,1 0 0-15,-9 17 0 0,4 10 21 0,-3-2 1 16,3-2-1 0,-4 12 1-16,2 4-24 0,4-4 0 0,-2 4-1 0,-2 3 1 0,4-2-1 0,3-10-1 15,2-1 1 1,0 1-1-16,0-2-6 0,2-5 1 0,3-2 0 16,-3 2 0-1,3-7 6-15,2 2 1 0,-3-8-1 0,-1-1 1 16,2-5-7-1,-1-1 0 1,-4-6 0-16,0-4 0 0,0-7 3 0,0 0 1 0,0 0-1 0</inkml:trace>
  <inkml:trace contextRef="#ctx0" brushRef="#br0" timeOffset="52100.94">12285 3418 1658 0,'0'0'0'0,"0"0"0"0,25-7 0 0,-7 7 70 0,-2-3 0 0,1-1 0 0,1 4 1 0,3 0-53 16,6 0 0-16,4 0 0 0,1 4-1 0,-5-1 32 0,1 4 0 15,-7 1-1-15,0 2 2 0,-3 2-33 0,-2-5-1 0,-6 2 1 0,-3 9 0 16,0-2 7-16,-7-6-1 0,-3 3 1 16,-4 4-1-16,-4-5-11 0,-1 3 0 0,-4-3 0 0,-3 7 1 15,-6-5-8-15,-3-3 2 0,-2-2-1 16,5 1 0-16,4 1-1 16,-2-1-1-16,2-3 1 0,3 4-1 0,0-1 4 15,6-3 0-15,3 0 0 16,6 1 0-16,6-3-3 0,-3-5 1 0,18 3-1 0</inkml:trace>
  <inkml:trace contextRef="#ctx0" brushRef="#br0" timeOffset="52409.41">12517 3726 1407 0,'0'0'0'0,"0"0"0"0,31 0 0 0,1 4 57 0,-7-4 0 15,-2-4 0-15,1 3 2 0,-6-3-42 0,1-1 1 16,3 0 0-16,2-3-1 16,-4 1 58-16,-1-3 0 0,0-4-1 0,-1 2 1 0,-7-4-57 0,-1 0 0 15,1-2 0-15,1 4 0 0,-1-2 33 0,-1-3 1 16,-3 3 0-16,-3 2-1 0,-4 0-34 0,0-2 0 15,-4 2 0-15,4 2 1 0,-7 5 9 0,0 0 1 16,7 7 0-16,-8-9 0 0,8 9-16 0,-15 0 2 0,1 0-1 31,0 12 1-31,-3-1 10 0,2 1 1 0,3 2 0 0,2 9 0 0,2 0-12 0,1-2-1 0,0 4 0 16,7 6 1-16,0-6 8 16,7 1 2-16,-1-1-1 15,10-4 0-15,6 5-10 0,0-8-1 0,4-4 0 16,2 2 1-16,1-4 11 0,-5-5 1 0,3 0-2 0,-3 2 2 0,-2-5-13 0,-3-1 1 0,2-6-1 15,0-1 2-15,-3-5 8 0,-4 2 0 16,-2-7 1 0,1 4 0-16,-4-8-11 0,-2-3 0 0,0-4 1 0</inkml:trace>
  <inkml:trace contextRef="#ctx0" brushRef="#br0" timeOffset="52725.25">13070 3418 2048 0,'0'0'0'0,"0"0"0"16,18-3 0-16,-6 6 62 0,3-3 1 0,-1-3 0 0,3 6 1 0,1-3-46 15,1 4 0-15,2 0 0 0,8 3 0 0,-8 0 60 16,-2 5 2-16,6-3 0 16,-4 12-1-16,0-5-61 0,-3-2 0 0,-2 2 0 0,-6 10 0 0,-3 0 21 0,1-3 2 15,-1 2-1-15,-4 5 1 0,-6-2-26 16,-4-3 1-16,-1-6 0 0,1 5 0 0,-3-6-3 0,-1-4 2 16,-1-3-1-16,1 3 1 0,4-7-7 0,7-7 1 15,-7 9 0-15,7-9 0 16,0 0-4-16,-10-6 2 0,10 6-1 0,0-10 0 0,0-1-1 0,0 1-1 0,0-4 1 15,0-11-1-15,0-10 1 0,10 5 0 0,4-9 1 16,0 13 0 0,1-2-3-1,0-8 1-15,3 7 0 0,-4 2 0 0,-2 4 2 0,3 4 1 0,-1-4-1 0,0 5 1 0,-4 8-2 16,1-6-1 0,0 6 1-16,-1 6 0 0,3 2 1 0,-1 1 0 15,0-1 0-15</inkml:trace>
  <inkml:trace contextRef="#ctx0" brushRef="#br0" timeOffset="52980.56">13748 3434 1721 0,'0'0'0'0,"0"0"0"0,0 0 0 16,0 0 55-16,0 0 1 15,-7 6 0-15,0-5 0 0,-4 1-39 0,0 0 1 0,-1 1-1 0,0 1 1 0,-1-1 50 16,3 1 2-16,-4-2-1 0,3 5 1 0,4 3-52 16,2 3 0-16,0-6 0 0,1 3 0 15,6 3 19-15,3-3 0 0,6 1 0 0,6 4 0 0,1 1-22 16,1-3 0-16,-1 1 0 0,-4 7 1 15,0-5-3-15,0-1 2 0,0 1-1 0,-5 2 1 16,-2-4-7-16,-1-3 1 0,-3-3 0 0,-5 5 0 0,-1 2 1 0,-2-4 0 16,-1-4 0-1,3 0 1-15,-6 0-4 0,-5-3 0 0,-4-4-1 0,-7 3 2 0,2-3 10 16,2-3 0-16,4-1 0 0,-4 1 1 16,6-1-9-1,5-3 0-15,1 0 0 0,2 0 2 0,7 0 7 0,0 7 0 0,11-14 0 0</inkml:trace>
  <inkml:trace contextRef="#ctx0" brushRef="#br0" timeOffset="53537.12">14007 3554 1758 0,'0'0'0'0,"0"0"0"0,-11 19 0 0,1-6 68 0,-1 1 2 0,-1 0 0 16,0 5-1-16,-3 4-51 0,3-4 0 0,2-1 0 15,3 1 0-15,-4 4 49 0,4-4 2 0,7-4-2 16,-4 2 2-16,4-6-51 0,4 3-1 0,6-7 1 15,5 5 0-15,-1-1 19 0,-6-8 2 0,3 1-2 16,1-1 1-16,4-3-24 0,-2-3 2 0,1-4 0 16,-5 0-1-16,-1-6 1 15,2 3 0-15,-1-4 0 0,1 0 0 0,-4-4-7 0,3-7 0 0,-3-4 0 0,4 4 1 32,0-3-1-32,-3-2 2 0,-1 2-1 15,0 1 0-15,1 4-5 0,-1 4 2 0,3-2 0 0,1 9 0 0,-1 1 6 16,1-1 0-16,-2 5 1 0,1 0-1 0,-3 7-5 15,-7 0 0-15,9-2 0 0,-9 2 1 0,5 12 6 0,3-5-1 16,2 6 1 0,8 8 0-16,-1 2-6 0,-6-8 0 0,0 8 0 0,-6 4 0 0,-3-3 10 15,-1-4 0-15,1 1 1 0,0 0 0 0,-2-4-10 16,3-4 1-16,1-4-1 16,3 1 1-16,-3 2 6 0,-1-5 0 15,-3-7 0-15,7 4 0 0,-7-4-8 0,0 0 1 0,0 0 0 0,7-4 0 0,4-3 8 0,-2-5 1 0,1 0 0 0,3-4 0 16,2-12-9-16,0 0 0 15,-5 1 1-15,1 6 0 0,3-5 4 16,2 3 2-16,1 4 0 0,-3 5 0 0,1-1-8 0,-1 7 1 16,-7-3-1-16,5 11 1 0,2 0 4 0,0 4-1 15,-3-1 0-15,-1 11 2 0,-3 2-7 16,-3 2 1-16,1-3-1 16,-1 17 1-16,-2 0 3 0,-2-4 0 15,-4 5 1-15,-3-4 0 16,0 0-5-16,0-4 0 15,0-4 0-15,-7 0 0 0,1 2 9 0,5-9-1 0,-3 0 1 0,0 6 1 16,3-8-9-16,1-1 1 0,-1-3 0 0</inkml:trace>
  <inkml:trace contextRef="#ctx1" brushRef="#br0" timeOffset="26489.5">12484 2403 0,'0'0'0,"0"0"0,0 0 15,-19-18 1,-19-1-1,-18 10-15,-20-1 16,11 20-16,-1 18 16,19 0-1,19 19 1,9 0-16,9-10 0,20 1 16,-1-20-1,1 1-15,18-19 16,0 0-1,0-19 1,19-9-16,-9 0 16,-1 0-16,-8 19 15,18 9 1,0 18-16,19 11 16,9 17-1,-9 1-15,0 19 16,18 0-16,-46-38 31</inkml:trace>
  <inkml:trace contextRef="#ctx1" brushRef="#br0" timeOffset="27014.55">13227 1775 0,'0'0'0,"0"0"0,9 19 16,1 27-16,8 30 15,11 8 1,8 10-16,-18 0 31,-9-19-31,-10-19 0,0 0 16,0-18-16,-10-10 15,10-9 17,0-10-32,-19-9 15,-18-9-15,-48-10 0,-47-9 16,19 9-1,29 19-15,18 19 16,19 18 0,19 10-16,9 19 31,9 0-31,20-10 0,18 0 16,19 0-1,19-18 1,19 0-16,9-20 0,0-18 15,-47 0 1</inkml:trace>
  <inkml:trace contextRef="#ctx1" brushRef="#br0" timeOffset="27365.77">13772 2225 0,'0'0'0,"0"0"0,0 0 16,0 10-16,0 27 15,10 19-15,-1 10 16,19 9 0,1 0 15,8-9-31,1-19 0,-10-19 0,-9-9 15,9-19 1,-9 0 0,9-19-16,-9 0 0,0 10 15,-10-1 1,1 1 0,-1 9-16,1 9 15,18 20-15,9 8 16,1 1 15,-19-20-31</inkml:trace>
  <inkml:trace contextRef="#ctx1" brushRef="#br0" timeOffset="27613.12">14384 1794 0,'0'0'0,"0"0"16,0 9-16,9 28 16,1 29-1,-1 28-15,1 37 16,8 10-16,-8-10 16,9 1-1,9-29-15,0-19 16,-9-46-1</inkml:trace>
  <inkml:trace contextRef="#ctx1" brushRef="#br0" timeOffset="27821.78">14807 1765 0,'0'0'0,"0"0"16,0 0-16,10 10 31,-1 27-31,0 29 0,10 28 16,0 18 15,0 10-31,-10 0 0,-9-18 16,-9-1-1,0-66 1</inkml:trace>
  <inkml:trace contextRef="#ctx1" brushRef="#br0" timeOffset="28228.48">14676 2347 0,'0'0'0,"9"0"15,19-9 1,10-1-16,18-8 16,29-1-16,9-9 46,0 0-46,-9-10 0,-10 10 0,-19 0 16,-18 0 0,-19 9-16,-19 9 15,0 10-15,0 0 16,-19 10-16,0 9 16,10 18-1,-1 19-15,20 19 16,9 10-1,9-1 1,19 20-16,-9-11 16,-20-18-16,-18-9 15,-9-10-15,-19 1 16,-38-1 0,-19-18-1,-18-10-15,-1-38 16,48 1-16</inkml:trace>
  <inkml:trace contextRef="#ctx1" brushRef="#br0" timeOffset="28444.38">15550 1784 0,'0'0'0,"10"0"15,18 10-15,10 18 16,28 28 0,-1 38-16,-18 37 15,-18 47-15,-48 10 16,-38 9 0,-74 19-1,-86 84-15</inkml:trace>
  <inkml:trace contextRef="#ctx1" brushRef="#br0" timeOffset="28729.67">11740 2056 0,'0'19'0,"0"75"0,57 140 15,169 95 1,84-10-1</inkml:trace>
  <inkml:trace contextRef="#ctx1" brushRef="#br0" timeOffset="29714.69">5607 4805 0,'28'0'0,"104"-18"0,112-1 16,67-19-1,46 10-15,67-9 16,65 18 0,56 19-16,76-10 0,57 20 15,8 9 17,-27-10-17,9 0-15,-28-9 0,-38 0 0,-38-18 16,-56-1-1,-56 9 1,-86 1-16,-64-10 16,-67 10-16,-57 0 15,-65-1 1,-47 1-16,-28 9 16,-19 0-1,-19 0 1,-10 0-16,1 0 0</inkml:trace>
  <inkml:trace contextRef="#ctx1" brushRef="#br0" timeOffset="30253.27">4798 4787 0,'0'0'0,"0"0"0,0 0 0,0 0 15,19 0 1,103-19 0,170 0-1,150 19-15,94 0 0,66 9 16,85 10 0,9-19-1,28 0-15,48 0 0,-29-19 16,19 10-1,-47 9 1,-10 19-16,-37 0 16,-47-1-1,-85 1-15,-103-19 0,-66 0 16,-104-9 15,-84 9-31,-57 0 0,-46 0 16,-29-10-16,-10 1 15,-18 9 1,-9 0 0</inkml:trace>
  <inkml:trace contextRef="#ctx1" brushRef="#br0" timeOffset="34441.71">16519 4224 0,'0'0'0,"0"0"0,0-19 16,-9 0 0,0 0-1,-1 10-15,10 0 16,0-1-1,10 10-15,18-9 0,56-10 16,76 0 0,57 10 15,18-10-31,-19 10 16,-18 9-16,-10 0 15,-28-10-15,-28 1 0,-29 9 16,-18 0-1,-38-9 1,-10 9 0,-18-10-16,0 10 15,0-9-15,-19 9 0,0 0 16,0 0 0</inkml:trace>
  <inkml:trace contextRef="#ctx1" brushRef="#br0" timeOffset="34959.51">18420 3661 0,'0'0'0,"0"0"0,9 0 16,1-10-1,-1 1-15,0 18 16,1 10-1,-1 19-15,19 37 16,-9 28-16,0 0 31,0-9-31,0-19 16,-1-19-16,-8-18 16,-10-10-1,0-9-15,0-10 16,0-9-16,0 0 31,9-19-31,1-46 0,-10 65 16,18-113-1,11-9 1,-10 38-16,-1 46 16,11 19-16,-1 10 15,0 9 1,19 9-16,-9 10 15,-1 9 1,1 0 0,-19 1-16,0 8 15,-19 1-15,-38 27 16,-94 38 0,-84 29-16,-113 46 15</inkml:trace>
  <inkml:trace contextRef="#ctx1" brushRef="#br0" timeOffset="39917.48">11505 2535 0,'0'0'0,"0"-10"0,94-271 31,-84 272-31,-1-10 0,1-19 32,-1 1-32,0-1 0,1 10 15,-1 0 1,1 0 0,18-10-16,9 1 0,29-29 15,28 0 1,19 1-16,38-10 15,28-10 1,9 19-16,9 10 16,20 0-1,8 9 1,11 9-16,18 10 0,9 10 16,-18 8-1,-10 10-15,-28 0 16,-29 0-1,-8 10 1,-29-1-16,-19 10 16,-9-10-16,9 19 15,-9 0 1,-19 1-16,-9 8 16,-19 1-1,-10 8 1,1 11-16,-20 8 15,-8 11 1,-11 17-16,-8 20 16,-20 0-16,-18 8 15,-19 11 1,-28 9 0,-29-1-16,-37 1 15,-28 0-15,-29-10 16,-27-28-1,-48 1-15,-28-11 16,-28-27 0,9-19-1,0-28 1,19-1-16,37-18 16,29-28-16,9-19 0,29-9 15,9-10 16,9-18-15,19-10 0,10-28-16,46-28 0,38 0 0,57-19 15,122-28 1,150-75-16</inkml:trace>
  <inkml:trace contextRef="#ctx1" brushRef="#br0" timeOffset="87249.92">19041 2047 0,'0'0'0,"0"0"15,0 0 1,0 0-16,0 9 16,9 29-16,0 37 15,10 28 1,0 0-1,0 19-15,0 0 16,-1 19 0,1 9-16,0 28 15,-19 29-15,0 9 16,0-1 0,-19 29-1,10 0-15,-1 10 0,1 18 31,18 0-31,1 19 0,9 9 16,0-19 0,-1 20-16,1-20 15,0 19 1,-10 10-16,-9 9 16,10 19-16,-1 9 31,1 0-31,-1 9 0,0 10 15,-9-18 1,10-1 0,-10-10-1,0 1-15,-10-19 0,1-28 16,0-9-16,-10-29 31,0-28-31,0-19 0,0-18 16,10-19-1,9-10 1,9-27-16,1-38 31,-1-10-31,1-18 16,8-10-16,11 0 0,-1-18 16,0-1-16,19 1 15,0-1 1,47-18-16,-28-9 15</inkml:trace>
  <inkml:trace contextRef="#ctx1" brushRef="#br0" timeOffset="88010.78">19050 1906 0,'0'0'0,"0"0"15,0 0 1,0 0-16,0 0 15,9 0-15,10-9 16,28-1 0,66 1-16,47 9 47,19 0-32,9 0-15,-38-9 0,-18 9 16,-75 0-16</inkml:trace>
  <inkml:trace contextRef="#ctx1" brushRef="#br0" timeOffset="88473.57">20471 1662 0,'0'0'0,"0"0"16,0 0 0,0 0-1,0 0-15,0 0 16,0 19-16,-10 19 16,20 27-1,-1 10 1,0-9-16,-9-10 0,0-18 47,0-19-47,0-1 0,0-18 0,-9 0 0,-10-28 15,-9-19 17,0-18-17,18-1-15,1 10 31,18 27-15,1 20-16,-1 0 0,0 18 16,1 29-1,-10 18 1,-38 47-16,10-47 16</inkml:trace>
  <inkml:trace contextRef="#ctx1" brushRef="#br0" timeOffset="89217.49">19116 3886 0,'0'0'0,"0"0"0,9 0 0,10 0 16,56 0-16,38-10 31,19 10 47,-10 10-78,19-1 16,-18-9-1,-29 10-15,-19-10 0,0-10 0,-9 1 0,-9-1 0,-1 1 16,-37 9-16</inkml:trace>
  <inkml:trace contextRef="#ctx1" brushRef="#br0" timeOffset="89620.93">20546 3867 0,'0'0'0,"0"0"0,0 0 32,0 0-32,0 0 0,0 0 15,0 9 1,0 1-16,0-1 15,0 10-15,0 0 16,0 0 0,0-19-16,0 0 31,0 0-31,0 0 16,0-10-16,-19-18 15,0-19 1,10-9-16,-1-10 0,20 19 15,-1 0 1,10 19 0,0 19-1,9 9-15,0 9 0,-9 19 16,0 29 0,-29 27 15,1-28-31</inkml:trace>
  <inkml:trace contextRef="#ctx1" brushRef="#br0" timeOffset="90075.8">19059 5941 0,'0'0'0,"0"0"0,0 0 0,-9 0 15,0 0-15,-1 0 32,10 0-32,0 0 0,10 0 15,37 9-15,47-9 32,56 0-32,20-9 15,8 9-15,-8-10 16,-20 10 15,-18-9-31,-10-1 0,-28 1 16,-28 0-1,-38-1 1</inkml:trace>
  <inkml:trace contextRef="#ctx1" brushRef="#br0" timeOffset="90437.4">20527 5659 0,'0'0'0,"0"0"16,0 0-16,0 0 15,0 0-15,0 0 16,0 10 0,0 18-16,0 0 15,0 9 1,0 1-16,-9-19 31,-1-1-31,-9 1 0,1-19 16,-1 0-1,-10-28-15,1-10 32,19-8-32,18 17 0,1 1 15,18 19 1,0 0-1,19 18-15,-9 19 0,-1 28 16,-27 19-16,-10-28 16</inkml:trace>
  <inkml:trace contextRef="#ctx1" brushRef="#br0" timeOffset="90852.18">18787 7817 0,'0'0'0,"0"0"16,18 0-16,67-19 31,94-18-31,65-10 16,10 0-16,-18 19 0,-20 18 31,-28 1-31,-47 0 16,-47-1-1,-28 1-15,-28 0 16,-10-1 0,-19 1-1</inkml:trace>
  <inkml:trace contextRef="#ctx1" brushRef="#br0" timeOffset="91185.39">20583 7479 0,'0'0'0,"0"0"0,0 0 31,0 10-31,0-1 0,0 19 16,0 10 0,0 9-16,0 0 15,0-1 1,0-8-16,-9-19 31,0 0-31,-1-19 0,10 0 16,-9-19-1,-1-9-15,20-29 16,9-18-16,9 10 31,0 18-31,10 28 31,9 19-31,0 19 16,-10 28-16,-8 28 0,-29 37 16,-19-55-1</inkml:trace>
  <inkml:trace contextRef="#ctx1" brushRef="#br0" timeOffset="91560.22">18928 9975 0,'0'0'0,"9"0"0,10 0 0,28 0 16,66-9-16,56-1 47,38 1-47,19 9 0,-10 9 0,-9-9 0,-19-9 15,113-10 1</inkml:trace>
  <inkml:trace contextRef="#ctx1" brushRef="#br0" timeOffset="91990.37">20762 9703 0,'0'0'0,"0"0"16,0 9-16,0 10 15,0 28 1,10 19-1,-10-10 1,9 10-16,-9-10 16,0-19-16,0 1 0,-9-19 31,-1-10-15,1-9-16,-10-9 31,0-29-16,-9-18-15,9 0 16,10 9 0,18 19-1,0 18-15,10 1 16,19 28-16,9 27 16,0 20-1,-19 28-15,-47 28 16,1-66-16</inkml:trace>
  <inkml:trace contextRef="#ctx1" brushRef="#br0" timeOffset="92434.24">19229 12696 0,'0'0'0,"0"0"0,0 0 16,0 0 15,9 0-31,19-19 0,66-18 16,85-1 46,47 10-62,-10 9 0,-18 0 0,-29 1 0,-46-1 0,-20 0 16,-37 0 31,-38 10-32</inkml:trace>
  <inkml:trace contextRef="#ctx1" brushRef="#br0" timeOffset="92744.06">20706 12255 0,'0'0'0,"0"0"0,0 0 0,0 9 0,0 10 31,0 9-31,0 19 0,0 9 16,-10 1 0,10-20-16,0 1 15,0-1 17,0-18-32,0-19 15,0 0 1,0-9-16,-9-19 0,-1-29 0,10 10 15,0 19 1,10 19-16,-1-1 16,20 29-1,18 28-15,9 47 16,-9 19 0,-38 9-1,-9-57 1</inkml:trace>
  <inkml:trace contextRef="#ctx1" brushRef="#br0" timeOffset="93271.7">19342 13052 0,'0'0'0,"0"0"0,0 0 31,0 0-31,0 0 16,9 19-16,10 38 16,18 64-1,29 77 126,0 17-125,-19 10-16,-47-225 0,38 207 0,-19-19 0,-10-20 0,0 1 0,1-28 0,9-28 15,9-20-15,0-8 0,19-19 0,10-10 0,8 0 0,20-18 16,-10-10-16,1-19 0,-1 1 15,0-1-15,0-9 0,1 0 16,-1 0-16,-47-9 16</inkml:trace>
  <inkml:trace contextRef="#ctx1" brushRef="#br0" timeOffset="93459.9">20743 15079 0,'0'0'0,"0"0"0,0 0 0,0 0 15,0 0 1,10-9 0,-1-1-16,-9 1 15</inkml:trace>
  <inkml:trace contextRef="#ctx1" brushRef="#br0" timeOffset="94120.22">20583 15013 0,'0'0'0,"0"0"0,0 10 0,0 27 16,10 38 0,-1 19-16,1 0 31,-1 0-16,0-10-15,-9-18 16,0-29-16,0-18 16,0-9-16,0-10 15,0 0-15,-9-29 32,0-17-32,-1-20 0,10 0 15,10 19-15,-1 19 16,10 9 15,18 10-31,20 9 16,28 9-16,-10 10 15,-19 0-15,-18-10 0,-19 1 47,-29 8-31,-93 39-16,-123 46 15,-141 47-15</inkml:trace>
  <inkml:trace contextRef="#ctx1" brushRef="#br0" timeOffset="95639.26">21449 1268 0,'0'0'0,"0"10"0,9 8 15,1 39-15,-1 36 16,-9 29-16,0 19 47,10-10-47,-1-18 0,-9-113 0,9 103 15,1-9-15,-1-28 0,1-19 16,-10-10 15,0-9-31,0-9 0,0-9 16,0-10-16,0 0 15,0 0-15</inkml:trace>
  <inkml:trace contextRef="#ctx1" brushRef="#br0" timeOffset="95969.47">21618 1615 0,'0'0'0,"0"0"0,10-18 16,-1-1-1,0 0 1,1-9-16,-1 0 16,1 18-16,18 1 15,10 18 1,9 19-16,9 19 16,0 10 15,-18 18-31,-10-10 0,-9 10 15,-19 1-15,-19-1 16,-18 0-16,-39 9 31,-36 1-15,-11-20-16,1-27 0,56-19 16</inkml:trace>
  <inkml:trace contextRef="#ctx1" brushRef="#br0" timeOffset="96399.18">22634 2131 0,'0'0'0,"0"0"16,0 0-16,0 0 16,10 0-1,8 0 1,11-18-16,-1-1 31,0 0-31,0 0 0,-9-18 0,-19-1 16,-28-18-1,-38 9-15,-19 9 16,-9 29 47,10 28-63,8 9 0,76-28 0,-47 47 0,10 9 0,27 10 0,10 9 31,38 9-31,9-9 15,19-9-15,28-10 16,9-27 0,29-29-16,-57-10 0</inkml:trace>
  <inkml:trace contextRef="#ctx1" brushRef="#br0" timeOffset="97625.22">23105 893 0,'0'0'0,"0"0"0,0 0 32,0 9-32,-10 10 0,-9 47 0,10 37 15,18 38 16,20-1-31,-1 1 16,9 0-16,-8-29 0,-11-8 16,1-29-1,-9 0 17,-1-10-32,1-8 15,-1-10 1,0-10-16,1-18 15,-1 0-15,1-19 0,-1 0 0,10-19 16,9-37 0,19-48-16,0-64 31,0-29-31,-9 9 16,-19 10-16,-10 27 0,-9 11 15,0 46 1,-9 38-1,-1 27 1,1 11 15,9 18-31,0 18 16,-10 48-16,10 47 0,10 46 0,9 1 16,9-20-16,9 11 15,-8-11 16,-11-36-15,1-29-16,0-19 16,-10-9-1,1-19 1,-1-9 0,-9-10-1,0-9-15,10-9 0,-1-19 16,19-19-16,1-19 31,-1 10-15,9 18-1,-8 19 1,-1 10-16,0 0 0,19 18 16,0 29-16,-9-1 31,-1 10-31,1 0 0,-19-10 15,0 1-15,-1-1 0,1-18 0,0 0 0,-9-10 16,8 10-16,-8-9 47,9-1-47,-1-9 16,-8 0-1,9 0 1,-10 0-16,10 0 15,-10 0-15,1 0 0,-1 0 32,0 9-17,10 1-15,-9-1 0,-1 0 16,0-9-16,1 0 31,-1 0-15,1 0-16,-1-18 15,1 8 1,-1 1 0,0 0-16,-9-1 0,0 1 15,0 9 17,0 0-32,0 0 0,0 0 0,0 0 0,0 0 15,0 0-15,10 0 0,-1 0 0,1 0 16</inkml:trace>
  <inkml:trace contextRef="#ctx1" brushRef="#br0" timeOffset="97847.25">24196 1503 0,'0'0'0,"0"0"16,0 0-1,0 0-15,0 0 0,9 0 16,10 9 0,0 0-1</inkml:trace>
  <inkml:trace contextRef="#ctx1" brushRef="#br0" timeOffset="98976.96">21392 3051 0,'0'0'0,"0"0"15,0 19 1,0 27-16,10 39 0,18 37 15,10 9 1,-1-9-16,-8-19 31,-11-18-31,1-10 16,-19-19 0,0-18-1,0-19 1,0-10-16,0-9 15,0-9-15,-9-10 16,-1-19-16,1-9 16,18 10-1,1-1-15,18 1 16,0-1-16,19 10 0,10 0 31,9 0-15,-1 0-16,-8-1 15,-1-8-15,-9 9 16,-9 0 0,-10-1-16,-9 11 15,0-10-15,-19 9 0,0 0 32,0 10-32,0 9 15,0 9-15,-10 29 0,-8 37 16,8 37-1,1-9 1,-1 1 0,1-20-16,0-9 0,-1-19 15,10-9 1,0-28 0,0 0-16,0-19 15,0 0-15</inkml:trace>
  <inkml:trace contextRef="#ctx1" brushRef="#br0" timeOffset="99468.85">22418 3323 0,'0'0'0,"0"9"15,0 10 1,0 28-1,9 0-15,1 9 0,18 0 16,0 1 0,0-10 31,1-19-47,-1-9 0,0-1 15,0-18 1,0-18-16,1-11 0,-11-17 15,1-11-15,-19-8 0,0 18 16,0 18-16,0 20 16,0 9 15,0 19-31,10 28 0,-10 47 16,-19 18-16,0 1 31,-9-19-31,-10-1 15,-9-8-15,-9-19 0,-10-10 16,0 0 15,0-18-15,19-10-16,19-9 16,9-10-16</inkml:trace>
  <inkml:trace contextRef="#ctx1" brushRef="#br0" timeOffset="100091.85">23387 2807 0,'0'0'0,"0"0"16,0 0-16,0 9 0,9 29 15,1 27-15,8 57 32,1 29-1,0 8-31,0 1 0,-19-20 0,0-18 0,-10-28 31,1-9-15,0-29-1,-1-19-15,1-18 16,9-9 15,0-10-15,0 0-16,-19-29 0,-9-27 15,-38-47 1,-9-10 0,9 38-1,9 19 17,20 37-32,9 10 15,-1 18-15,1 19 16,0 19-16,18 0 31,1 9-31,0 1 0,18-20 16,10 1-16,9-1 15,29-18 1,27 0 0,-27-19-16</inkml:trace>
  <inkml:trace contextRef="#ctx1" brushRef="#br0" timeOffset="100760.95">21816 5331 0,'0'0'0,"9"0"0,10-19 0,28 0 16,19 0-16,9 1 31,0-1-16,-9 10 1,-28-1-16,-19 1 0,-19 9 0,9 0 16,-9 0-1,-9 0-15,-48 0 0,-74 19 16,-39 9 0,20 9-16,18 10 31,19 19-31,28-1 15,20 11 17,18-1-32,18 9 0,20-9 0,9-9 0,9-10 15,20 0-15,27-9 16,29 0 15,28-9-15,9-10-16,10-9 0,9-10 0,-75-9 15</inkml:trace>
  <inkml:trace contextRef="#ctx1" brushRef="#br0" timeOffset="101417.27">22437 5087 0,'0'0'0,"0"0"15,0 0-15,0 9 16,0 19-16,0 38 16,0 47-1,0 9 1,9 0-16,-9-10 16,0-18-16,0-19 15,0-28 16,0-10-31,0-18 16,-9-9-16,9-10 0,-19-19 16,0-28 15,0-19-15,10 10-1,-1 18 1,20 20-16,-1 8 0,29 1 15,37 18 1,19 1 0,0-1-1,-18-9-15,-20 0 0,0-19 32,-9 1-32,0-20 15,-9-18-15,0-10 31,-19-18-15,-1 9-16,-8 18 0,-10 20 16,0 27-16,0 10 0,9 19 0,1 56 31,-1 66-31,-9 37 31,0 0-31,9-27 0,1-20 16,-1-19-1,1-36 1,-1-48-16</inkml:trace>
  <inkml:trace contextRef="#ctx1" brushRef="#br0" timeOffset="101955.93">23462 5453 0,'0'0'0,"0"0"16,0 0-1,0 0-15,9 9 0,1 10 16,9 37 0,9 38-1,0 0-15,-9-10 16,0-27-16,-10-20 16,1-18 15,-10 0-31,0-19 0,0 0 15,0-38 1,0-46-16,-10-38 16,1-19-16,-1 38 15,1 46-15,9 29 32,0 10-17,0 8-15,9 20 31,29 8-15,18 39-16,10 27 0,-9 0 16,-1-8-1,-18-20 1,-1-9-16,1-10 16,-19-18-16,0 0 0,9-19 31,0-10-31,0-18 0,1-37 15,-11-48-15,-18-47 0,-18 1 16,-20-1 0,0 39-1,10 36 1,9 48-16,10 27 16</inkml:trace>
  <inkml:trace contextRef="#ctx1" brushRef="#br0" timeOffset="102794.33">21439 7254 0,'0'0'0,"10"10"0,-1 27 0,1 29 0,-1 9 16,1 0-1,-1-9 64,0-10-79,1 0 0,-10-56 0,0 38 0,0-20 15,0 1-15,0-19 0,0 0 0,0-9 0,-10-29 0,1-56 31,0-28-31,-1 19 16,20 19-16,-1 37 0,0 19 16,1 18-16,-1 20 31,19-1-31,19 19 0,0 19 16,-9-9-16,0-10 31,-1-9-16,1-1-15,-10-18 32,0 0-32,1-18 0,8-1 15,1-9-15,-19 18 16,-10 1-16,1 18 31,18 19-31,0 38 16,10 47-16,-10 18 15,0-9-15,0-9 32,-9-20-32,-10-55 0</inkml:trace>
  <inkml:trace contextRef="#ctx1" brushRef="#br0" timeOffset="103155.27">22465 7329 0,'0'0'0,"0"0"0,0 0 15,0 0-15,0 0 32,0 19-32,9 37 0,10 29 15,9 27-15,19 1 63,0-29-63,0-18 0,0-28 0,1-20 0,-11-8 0,1-10 15,-1-19 1,1-28-16,0-28 47,-20-38-47,-8 1 15,-10 9-15,-10 18 16,20 29 0,-10 28-1</inkml:trace>
  <inkml:trace contextRef="#ctx1" brushRef="#br0" timeOffset="103792.63">23678 7357 0,'0'0'0,"0"0"15,0 0 1,0 0-16,0 0 16,0 10-16,10 18 15,-1 38 17,1 37-32,-1 19 15,-9-28-15,0-10 0,0-37 16,-9-10-16,-1-8 15,1-11 17,-1-18-17,-8-28-15,-20-47 16,-9-56-16,0-29 0,19 10 16,18 56-1,10 57 1,0 9-16,10 18 0,9 20 15,28 18-15,28 28 16,9 10 15,-8 9-31,-10-19 16,-10-9-16,-18-28 16,-1 0-16,1-19 31,9-19-31,19-28 15,0-38 17,-10-27-32,-9 18 15,-9 28-15,-10 29 16,-9 9-16,-10 18 16,1 20-1,27 46 1,10 66-16,10 75 0,-20 28 15,1-9 17,0 122-32</inkml:trace>
  <inkml:trace contextRef="#ctx1" brushRef="#br0" timeOffset="108577.18">21477 9412 0,'0'0'0,"0"0"0,0-9 31,0-1-31,0 1 0,0 9 16,0 0-1,10 9-15,-1 38 16,10 38 0,0 55-16,-1 20 46,1-19-30,-19-29-16,0 1 0,10-10 0,-1-19 0,0-8 0,1-11 16,9-18 15,-10-28-31</inkml:trace>
  <inkml:trace contextRef="#ctx1" brushRef="#br0" timeOffset="109045.93">22352 9572 0,'0'0'0,"0"0"16,0 9-16,-19 10 31,-28 18-31,-19 29 0,-18 18 16,-10 1 93,9-10-109,0-19 0,19-18 0,19-20 0,0-18 16,0 0-16,10-9 0,8-10 0,11 10 15,8 0-15,1-1 0,9 10 0,9 10 0,10-1 0,19 28 16,9 10 0,19 19-1,-10 0 1,10 18-16,-10-9 0,10-9 16,9-10-1,10-9 1,-47-38-1</inkml:trace>
  <inkml:trace contextRef="#ctx1" brushRef="#br0" timeOffset="109349.66">22860 9909 0,'0'0'0,"0"0"0,0 0 15,-19 10 1,0 8-16,-18 11 15,-1-1-15,10 19 16,0 9 0,18 0-16,1 1 31,18-11-31,1-27 0,18 0 16,10-19-1,9 0 1,0-9-1,-10-10-15,1-19 16,-19-37-16,-29-37 16,-46-38-16,-29 28 15,19 56 17,10 47-32,-10 19 0,38 0 0</inkml:trace>
  <inkml:trace contextRef="#ctx1" brushRef="#br0" timeOffset="109790.05">23340 9299 0,'0'0'0,"0"0"16,9 0-1,1 10 1,-1 18-16,10 19 0,0 37 16,-19 48-1,0 27 17,0-18-17,0-10-15,9-27 0,0-29 16,1-10-1,9-8 1,-1-20 0,11-18-16,8 0 0,20-10 31,37-18-15,28-10-16,19-19 15,-18 10-15,-39 9 16,-27 1-1,-10 8-15,-28 1 16,-10-1-16</inkml:trace>
  <inkml:trace contextRef="#ctx1" brushRef="#br0" timeOffset="111383.54">21571 12217 0,'0'0'0,"0"0"16,0 0-16,0 0 16,0 0-16,0 0 15,0 10 1,0 27 15,0 57-31,0 47 0,10 18 31,-1-18-31,-9-19 16,0-28-16,0-38 16,0-18-1,0-19 1,0-19 0,0 0-16,9-19 0,1-38 15,18-55 16,0-29-31,0-28 16,1 19-16,-10 19 0,-1 28 0,1 27 31,0 30-15,0 17-16,0 1 16,9 19-1,9 9-15,20 37 16,18 38 15,10 47-31,9 29 0,-9-1 16,-10-19-16,-19-9 0,-18-19 15,0-28-15,-20-18 32,1-20-1,-19-18-31,0-19 15</inkml:trace>
  <inkml:trace contextRef="#ctx1" brushRef="#br0" timeOffset="112365.59">21270 12752 0,'0'0'0,"10"0"15,8 0-15,39-19 16,46 1-16,48-10 47,18-1-47,-9 1 16,-9 19-16,-20 18 0,10-9 15,19-9 1,-19-1-1,-9-8 1,-28-10-16,-29-1 0,-19 1 16,-18 0-16,-19-9 15,0-1 1,-19-9-16,0 0 31,0 19-15,-10 0-16,-9 0 15,1 9-15,-1 10 16,0-1 0,-9 10-16,-1 10 15,20-1-15,0 19 16,-1 19-16,20 9 31,18 29-15,0-10-1,0 0-15,1 0 0,-11-19 16,1 1-16,0-20 0,-19 1 16,0-20 15,-9 1-15,-10-9-16,0-10 0,-19 0 15,10 0-15,0 0 0,18-10 0,1 10 31,0-9-15,9-1-16,9-8 31,29-20-15,46-28-16,29-18 0,10-10 31,-11 0-15,-17 19-1,-39 19 1,-18 18 0,-20 10-16,1 10 0,-9 8 15,-10 1-15,0 9 0,0 0 0,0 0 16,0 9-16,-10 29 31,10 37-31,10 9 16,-1 10-16,10 9 0,0 0 15,-1-9-15,1 9 32,-19-18-32,-19-19 0,-18 9 15,-29-19-15,-9-19 32,-1-18-17,29-9 1</inkml:trace>
  <inkml:trace contextRef="#ctx1" brushRef="#br0" timeOffset="113251.07">24497 12715 0,'0'0'0,"0"0"16,-10-19-16,-8 10 0,-1-1 16,-9 1-1,-10-1-15,0 29 32,-9 19-32,0 18 0,10 0 15,27 1 110,1-20-109,18-9-1,1-9-15,8 0 0,11 0 0,8-19 0,20 0 16,18 0-16,0-10 0,1-9 0,-20 1 0,0-1 0,-9-9 0,-9 0 0,0-10 0,-1-18 16,-8 9-16,-11 9 15,1 10 17,-9 19-32,-10-1 15,0 10-15,9 10 16,0 9-1,1 18-15,-1 29 0,-9-10 16,0-18-16,0-1 16,0-18-1,0-19 1,0 0-16,0-10 0,-19-55 0,10-48 16,9 1-1,9 37 1,1 28-16,-1 19 0,1 18 15,-1 1 1,19 18 0,19 29-1,10 18-15,-10 0 16,-19-9-16,-9-9 0,-10-20 16,-9 1 15,0-19-31,0 0 15,10-28-15,-1-56 32,19-29-32,1 19 0,-11 19 15,1 38-15,0 18 16,9 19-16,10 19 16,37 56-1,0 47 1,-18 47-1,-38-1-15,-29-102 0</inkml:trace>
  <inkml:trace contextRef="#ctx1" brushRef="#br0" timeOffset="117531.96">21364 14610 0,'0'0'15,"0"0"-15,10 19 16,-1 18-16,29 48 15,9 37 1,9 9 15,1 10-31,-20-10 0,-9-28 0,-9-9 16,-19-19 0,-9-19-16,-1-18 15,10-19-15,0 0 16,0-10 15,0-9-31,0 0 16,10 0-16,-1 0 15,29 0 1,28 0 0,18-9-16,20 9 15,-1 0 1,-9 9-1,1 0-15,-20 10 32,0 0-32,-9 0 0,-28-19 15</inkml:trace>
  <inkml:trace contextRef="#ctx1" brushRef="#br0" timeOffset="118185.53">22352 14985 0,'0'0'0,"0"0"0,0 0 16,0 0-16,0 10 16,-9 18-1,-1 28-15,20 38 16,18 18-16,9 1 78,10-19-78,10-10 0,9-18 0,9-10 0,10-28 0,-1-18 16,10-29-16,-9-28 0,9-28 31,-19-28-31,-9-28 15,-37-1 17,-20 10-32,-9 38 0,-9 27 15,-1 20-15,10 28 0</inkml:trace>
  <inkml:trace contextRef="#ctx1" brushRef="#br0" timeOffset="119127.7">23613 14685 0,'0'0'0,"0"0"0,0 0 0,0 0 15,0 0 1,0 0 0,0 0-1,0 0-15,0 0 0,0 0 16,0 0-16,0 0 31,0 0-31,0 0 16,0 0-16,0 0 15,0 0-15,0 0 16,0 0 0,9 9-1,19 1-15,0-1 0,10 1 16,0-1 0,9 0-1,-10 10 1,1-10-16,0 1 0,-10-1 15,-9-9 1,-1 0-16,-8 0 47,-10 0-31,0 0-16,0 0 0,-10 0 0,-27 10 0,-29 8 15,-28 39 1,9 27-16,19 19 15,19 0 1,10 10 0,18-19-16,19 0 15,9-19-15,20-10 16,27-8 0,19-20-1,48-9-15,18-37 0,-19-28 16,-19-20 15,-56 20-31</inkml:trace>
  <inkml:trace contextRef="#ctx1" brushRef="#br0" timeOffset="119387.49">24309 14319 0,'0'0'0,"0"0"0,0 0 0,0 9 16,0 38-1,-10 47 1,10 56-16,10 19 16,-1 0-16,10-9 15,-10-20 1,1-27 15,-1-19-31,10-10 0,0-37 16,-10-28-16</inkml:trace>
  <inkml:trace contextRef="#ctx1" brushRef="#br0" timeOffset="119693.71">24770 14816 0,'0'0'0,"0"0"0,0 0 16,0 0 0,0 0-16,0 0 15,-19 10-15,-9 18 16,-10 28 0,-9 38-16,19 9 62,9 0-62,19-18 0,0-85 0,9 75 0,20 0 16,-29-75-16,37 56 0,10 1 0,19-20 0,9-18 15,-37-19 1</inkml:trace>
  <inkml:trace contextRef="#ctx1" brushRef="#br0" timeOffset="120113.54">25146 14835 0,'0'0'0,"0"0"0,0 0 0,0 0 0,0 9 16,0 20 0,-9 27-1,-1 57 1,1 27-16,18-8 15,-9-10-15,0-38 16,0-37-16,0-10 16,0-27-16,0-10 15,0-19 17,-9-47-17,18-56-15,19-9 0,-9 28 0,0 47 16,0 9-1,0 19-15,-10 18 16,0 20 31,10 8-47,10 29 16,18 47-1,0 19-15,9-1 16,-28-56-16</inkml:trace>
  <inkml:trace contextRef="#ctx1" brushRef="#br0" timeOffset="120749.11">25692 15135 0,'0'0'0,"0"0"31,0 0-31,0 19 0,-10 19 0,1 18 15,18 10 1,19 9-16,19-10 16,-9-18-1,-10-19-15,-9-28 47,-9-9-47,-1-29 0,0-55 0,1-29 16,-1 37-16,1 20 15,-1 8 1,0 29 0,1 0-16,-1 19 0,1-1 15,18 10 1,0 10-16,10 18 31,-1 28-15,-8 10-16,-11-10 0,1-9 15,-9-10-15,-1-18 16,0 0-16,1-19 31,9 0-15,18-9 0,10-20-16,10 1 0,-20 0 0,1 19 15,-10 9 1,10 37 15,18 10-15,10 19-16,-9-10 15,-1-9-15,-18-19 16,-10-9-16,0-19 0,0-19 16,1-18-16,8-48 15,-27-27-15,-20-10 31,-18 19-15,9 56-16</inkml:trace>
  <inkml:trace contextRef="#ctx1" brushRef="#br0" timeOffset="144566.94">24845 2028 0,'0'0'0,"0"0"0,9 0 15,29 0-15,18-9 16,39-1-1,8 10 1,10 10 0,9-1-16,10 1 0,18-10 15,-18 0 1,-19 0-16,-57 0 16</inkml:trace>
  <inkml:trace contextRef="#ctx1" brushRef="#br0" timeOffset="144975.57">26247 1850 0,'0'0'0,"0"0"16,0 0-16,0 0 16,-10 9-16,1 1 15,-1 8 1,1 20-16,0 18 15,9 1 1,0-20-16,0 1 16,0-20-1,0-8-15,0-10 16,0 0 0,-10-10-16,-9-18 15,1-37 1,8-1-1,1 19-15,9 19 16,0 9 0,9 10-16,1-1 15,-1 20-15,10 18 16,-10 9 0,-28 48-16,-93 46 31,-77 10-31,-130 46 15</inkml:trace>
  <inkml:trace contextRef="#ctx1" brushRef="#br0" timeOffset="147033.15">26679 1174 0,'0'0'0,"0"0"0,0 0 15,0 10 1,-9 18-16,0 38 31,9 18-31,0 19 0,9 10 47,0-10-47,-9-9 0,0-10 0,0-18 16,0-19-1,0-10-15,0 1 16,0-19-16,10-1 31,-1-8-31,1-1 0,-1-9 16</inkml:trace>
  <inkml:trace contextRef="#ctx1" brushRef="#br0" timeOffset="147426.76">27103 1775 0,'0'0'0,"0"-19"0,0-18 15,0-10 1,0-19-16,9 0 16,1 1-1,-1 18 1,19 19-16,19-1 15,19 11 1,9 18-16,1 9 0,-20 19 16,-18 0-1,-10 10 1,-9 9-16,-19 0 16,-19 9-1,-19 0 1,-9 1-16,0-20 15,0-18-15,0 0 16,0-19-16,19-10 16,0-9-1,9-18 1,9-29-16,10 29 16</inkml:trace>
  <inkml:trace contextRef="#ctx1" brushRef="#br0" timeOffset="147858.15">28081 1719 0,'0'0'16,"0"0"-1,0 0-15,0 0 0,0 0 16,0 0-1,0-19-15,0 0 16,0-19-16,10-8 16,-1-11-1,0 10-15,20 0 16,-1 10 0,0 9-1,0 18-15,0 1 16,1 18-16,-11 1 15,1 27-15,-9 10 16,-10 0 0,-19 0-16,-19-9 15,-18 8 1,9-17 0,0-20-16,0-9 15,0-19 1,0 0-16,18 1 15</inkml:trace>
  <inkml:trace contextRef="#ctx1" brushRef="#br0" timeOffset="148248.9">28617 1550 0,'0'0'0,"0"0"0,0 0 15,10-19 1,-1-28-16,1-9 16,8-10-1,1 28-15,0 10 16,-10 10 0,10 8-16,9 1 15,1 18 1,8 19-1,1 19-15,-19 10 0,0 8 16,-19 1 0,-19 0-1,-19-10-15,0-19 16,-9-8-16,0-11 16,0-18-1,0-18 1,10-20-16,8-28 0,29-9 15,0 38 17</inkml:trace>
  <inkml:trace contextRef="#ctx1" brushRef="#br0" timeOffset="148770.54">24299 3407 0,'0'0'0,"10"0"0,27-9 16,48 0-1,66-1 1,56 1-16,28 9 16,0 9-16,9 10 15,-27-19 1,-48 9-16,-28 1 15,-18-1 1,-29 0-16,-57 1 16</inkml:trace>
  <inkml:trace contextRef="#ctx1" brushRef="#br0" timeOffset="149126.99">26529 3473 0,'0'0'0,"0"0"16,0 0-16,0 0 15,0 0 1,0 0-16,0 0 16,0 0-1,0 9-15,0 1 16,0-10 0,0 0-1,0 0-15,0 0 0,-19-10 31,0-18-31,10-9 0,9-20 16,9 11 0,10 8-16,0 10 15,0 18 1,9 1 0,0 18-16,-9 10 15,0 9-15,-29 19 16,-18 19-1,0-38-15</inkml:trace>
  <inkml:trace contextRef="#ctx1" brushRef="#br0" timeOffset="149434.54">27216 2863 0,'0'0'0,"0"0"0,0 10 0,0 8 16,0 48 15,-19 47-31,0 18 15,0 0-15,10 1 0,-1-10 32,1-38-32,0-28 0,9 1 15,0-20 1,0-27-16</inkml:trace>
  <inkml:trace contextRef="#ctx1" brushRef="#br0" timeOffset="149783.56">27460 3529 0,'0'0'0,"0"0"16,10-9 0,-1-19-16,19-19 15,10 0-15,9 0 16,0 0-1,0 19 1,9 9-16,10 29 16,-9 8-1,-1 11-15,-18 17 0,-19-8 16,-10 9 0,-18-10-1,-20 1-15,-8-1 16,-20-18-16,10-19 31,-9-9-31,9-10 0,0-18 16,19-20-1,18 29 1</inkml:trace>
  <inkml:trace contextRef="#ctx1" brushRef="#br0" timeOffset="150152.75">28269 3304 0,'0'0'0,"0"0"16,0 0-16,10-9 16,-1-19-1,0-10-15,10 10 16,10-10-16,18 10 15,0 9 1,0 10-16,0 18 16,9 10-1,-18 9-15,-1 29 16,-18-1 0,-19-9-1,0 9-15,-19-9 0,-9-9 16,-9-1-1,-1-18-15,0-19 16,-18-9 0,18-10-16</inkml:trace>
  <inkml:trace contextRef="#ctx1" brushRef="#br0" timeOffset="150494.21">29022 3098 0,'0'0'0,"9"0"0,19-10 0,1 1 15,-1-10-15,0 10 16,0-1 0,1 20-16,18 9 15,0 9 1,-10 9-16,-8 1 15,-11-1-15,-18-9 16,-18 1 15,-11-11-31,-18-8 0,-9-10 16,-10-19-16,0-19 31,10-18-31,9 0 16,28 9-16,9 9 15,10 20-15</inkml:trace>
  <inkml:trace contextRef="#ctx1" brushRef="#br0" timeOffset="150935.91">24375 5199 0,'9'0'0,"19"-9"16,57-19-16,56 0 16,57 0-1,27-1-15,29 20 16,38 9-1,-10 19-15,-9 0 16,-28-10 0,-38-9-16,-48 0 15,-17-9 1,-30 9-16,-55-10 16</inkml:trace>
  <inkml:trace contextRef="#ctx1" brushRef="#br0" timeOffset="151663.06">27357 4955 0,'0'0'0,"0"0"16,0-9-1,0-10-15,0 1 0,0-1 16,-10 0-1,10 10-15,0-1 16,0 10 0,0 10-16,0 18 15,0 28 1,0 10 0,0 9-16,0 0 0,-9-9 15,0-10 16,-1-9-31,1-28 0,9-1 16,0-18 0,0 0-16,0 0 15,0-18 1,-10-29-16,1-19 16,-1 0-16,1 10 15,9 18 1,9 10-1,1 19-15,-1 0 0,1-1 16,9 10 0,-1 10-1,11-1-15,-11 0 16,1 19 0,9 10-1,-9 9-15,0 9 0,0 0 31,0 1-31,-10-10 0,-9-10 16,0-18-16,0 0 31,0-19-31,0 0 0,0 0 16,0 0 0,-9-10-1,-1-8-15,1-11 16,-1-8-16,1-1 15,9 1 1,0 9-16,9 0 16,1 18-16,-10 1 15</inkml:trace>
  <inkml:trace contextRef="#ctx1" brushRef="#br0" timeOffset="152279.23">27865 5134 0,'9'0'0,"1"-28"16,18-19-16,19-10 16,0 10-16,0 1 15,19 17 16,0 29-31,-1 19 0,20 19 16,-10 18-16,-18 10 31,-20-10-31,-18 0 0,-19 1 16,-19-20-16,1 1 31,-20-20-31,0-8 0,-18-10 16,9-19-1,0-28-15,9-9 16,19-19 0,10 37-16</inkml:trace>
  <inkml:trace contextRef="#ctx1" brushRef="#br0" timeOffset="152643.34">28777 5124 0,'0'0'0,"10"-28"0,-1-19 16,10-18-1,9-1-15,0 19 31,1 19-31,18 9 16,18 10-16,1 18 16,-9 19-1,-10 19-15,-10 0 0,-27 9 16,-20-9 0,-18 10-1,-38-1-15,-9-28 16,-19-9-1,9-19-15,19-19 0,1 0 16,36 0 0</inkml:trace>
  <inkml:trace contextRef="#ctx1" brushRef="#br0" timeOffset="153037.19">29718 5040 0,'0'0'0,"9"-9"0,1-20 16,-1-18 0,10 1-16,0-1 31,0 18-31,-1 11 0,11 8 15,-1 10 1,19 19-16,0 19 16,-9 27-16,-20 10 15,-27 10 1,-29 18 0,-56 0-1,-19-28 1,-18-28-16,-1-28 0,19-28 15,19-29 1,19-18-16,18-10 16,39 10-1,18-10-15,9 29 16</inkml:trace>
  <inkml:trace contextRef="#ctx1" brushRef="#br0" timeOffset="153542.23">24864 7310 0,'0'0'15,"19"0"-15,18-18 0,48-10 16,47-1-1,18 20 1,19 18 0,1 1-16,-10 18 0,-29 0 15,-65-19 1</inkml:trace>
  <inkml:trace contextRef="#ctx1" brushRef="#br0" timeOffset="153912.57">27009 6888 0,'0'0'0,"0"0"0,0 0 0,0 19 15,-10 28-15,1 47 16,-1 46 0,20 1-1,-10 9 1,0-18-16,0-20 0,0-18 15,0-19 1,-10-19-16,10-18 16,0-29-16</inkml:trace>
  <inkml:trace contextRef="#ctx1" brushRef="#br0" timeOffset="154245.34">27413 7367 0,'10'0'0,"-1"-28"0,19-38 15,19 0-15,0 10 16,10 18 0,9 20-1,-1 18-15,11 37 16,-1 19-1,-9 20-15,-29 8 16,-27 0-16,-20-9 16,-8 1-1,-20-20-15,0-19 16,-9-18-16,-9-19 31,-1-9-31,1-38 0,9-19 16,0-28-1,28 29 1</inkml:trace>
  <inkml:trace contextRef="#ctx1" brushRef="#br0" timeOffset="154652.26">28486 7367 0,'0'0'0,"0"-10"16,-10-8-1,-9-29-15,10-10 16,0 10 0,-1 1-16,10 17 15,10 1-15,-1 19 16,19-1-1,19 29-15,0 19 16,10 9 0,-20 18-16,-8 20 15,-20 9-15,-18-1 32,-29 1-32,-28-9 15,-19-20-15,-18-18 16,-10-28-16,19-19 15,28-9 1,19-19-16,19 9 16</inkml:trace>
  <inkml:trace contextRef="#ctx1" brushRef="#br0" timeOffset="155115.01">29078 7348 0,'0'0'0,"10"0"0,-1-19 16,19-18-16,19-1 15,0-9 1,0 19-1,0 0-15,10 19 32,-1-1-32,1 20 0,-1 27 15,1 10-15,-10 19 16,-19 9 0,-19 9-16,-18 10 15,-29-19-15,-9-19 16,-9-9-1,-19-28-15,-1-10 16,10-27 0,1-29-1,18-19-15,9-28 0,19-18 16,19 8 0,28 29-1,1 19-15,18 37 16,9 19-16,-18 10 15</inkml:trace>
  <inkml:trace contextRef="#ctx1" brushRef="#br0" timeOffset="155581.53">24779 9506 0,'19'0'0,"66"0"0,65-9 16,38 9-16,10 0 15,-1 0 1,-18 9-16,-10 0 16,142 1-16</inkml:trace>
  <inkml:trace contextRef="#ctx1" brushRef="#br0" timeOffset="155915.57">26745 9703 0,'0'0'0,"10"-9"0,-1-20 0,0-8 15,1-19 1,-1-1-16,-9 10 0,0 10 16,0 9-1,0 18-15,0 1 16,0 18 0,10 19-1,-1 48 1,10 45-16,0 20 0,-10-9 15,-9-10 1,0-19-16,10-19 16,-10-18-16,0-38 31</inkml:trace>
  <inkml:trace contextRef="#ctx1" brushRef="#br0" timeOffset="156265.1">27075 10144 0,'0'0'16,"9"0"-16,0-19 0,10-9 15,9-19 1,1-19-16,18 1 16,0-1-1,-10 10-15,1 9 16,0 19-16,-1 0 15,1 18-15,-10 1 16,0 18 0,0 10-16,-9 9 15,0 19 1,-19 0 0,-19 9-16,-9-18 15,-10-1 1,-18-18-16,-19-10 15,-1-27-15,11-11 16,18-8 0,18 18-16</inkml:trace>
  <inkml:trace contextRef="#ctx1" brushRef="#br0" timeOffset="156639.29">27902 9853 0,'0'0'0,"0"0"0,10-19 0,-1-18 15,19-20-15,1 1 16,8 9-1,1 0 1,9 10 0,0 18-16,9 10 0,-9 18 15,10 19 1,-10 10 0,-9 9-16,-20 9 15,-18 0-15,-18 1 16,-11-11-16,-8-27 15,-1 0-15,0-19 32,1 0-32,18-9 15</inkml:trace>
  <inkml:trace contextRef="#ctx1" brushRef="#br0" timeOffset="157044.93">28683 9844 0,'0'0'0,"10"0"0,-1-19 15,10-9 1,9-19-16,19-19 16,0 0-16,10 10 15,-20 19 1,10 9-16,0 18 15,0 20-15,10 18 32,-1 19-32,-9 9 15,-19 10 1,-18-1-16,-29 1 0,-19-10 16,-18-18-1,-19-20 1,-1-8-16,11-20 15,-1-18-15,19-19 16,0-18 0,9-1-1,29 29-15</inkml:trace>
  <inkml:trace contextRef="#ctx1" brushRef="#br0" timeOffset="157502.97">25964 12358 0,'10'0'0,"9"0"32,56-9-32,38-1 0,19 1 15,-20 0-15,11-1 16,-10 10-1,-1 10-15,-55-10 16</inkml:trace>
  <inkml:trace contextRef="#ctx1" brushRef="#br0" timeOffset="157809.81">27347 11861 0,'0'0'0,"0"0"0,0 9 16,0 19 0,-18 38-16,8 47 15,-9 27 16,10 1-31,-1 0 0,1-19 0,0-28 16,-1-29-16,1-36 31,-1-20-15</inkml:trace>
  <inkml:trace contextRef="#ctx1" brushRef="#br0" timeOffset="158145.6">27583 12414 0,'0'0'0,"9"0"16,19-9-16,0-10 0,10 1 16,0-1-16,9-19 31,0 1-31,0-1 16,9-9-16,-9 19 15,0 0-15,0 19 16,0 18 15,10 0-31,-10 19 16,-10 10-16,-18 0 31,0-1-15,-19-9-16,0-9 31,-19 0-31,-28 0 15,-9-19-15,-1-19 0,10 0 16,19 0-16</inkml:trace>
  <inkml:trace contextRef="#ctx1" brushRef="#br0" timeOffset="158543.53">28664 12311 0,'0'0'0,"10"-19"0,-1-27 0,19-11 16,1 1-16,-1 9 15,0 19 1,0 0 78,19 18-94,0 10 0,19 19 0,-9 19 15,-10 9-15,-10 9 0,-18 0 16,-19-18-16,0-1 0,-9-18 0,-10 0 15,0 0-15,0-19 16,10 0-16,-10 0 16,10-19-1,-1 0 1</inkml:trace>
  <inkml:trace contextRef="#ctx1" brushRef="#br0" timeOffset="158958.4">29624 12217 0,'0'0'0,"9"0"16,1-18-1,-1-1-15,1 0 16,8 10-16,11-1 15,-1 1 1,0 18-16,0 10 31,-9 9-31,0 0 0,-19 1 16,-10-1 0,-8-10-16,-20 1 31,0-19-31,-18-9 15,0-19-15,-1-19 0,10-10 16,19-8 0,28 9 15,0 27-31</inkml:trace>
  <inkml:trace contextRef="#ctx1" brushRef="#br0" timeOffset="159663.81">31214 10256 0,'9'10'0,"29"27"0,103 114 0,113 121 31,66 197-31,-320-469 0,0 0 0</inkml:trace>
  <inkml:trace contextRef="#ctx1" brushRef="#br0" timeOffset="160661.14">27178 15398 0,'0'0'0,"0"0"15,9 0-15,10-9 16,47-10-16,66 0 31,47 10-15,150-10-16</inkml:trace>
  <inkml:trace contextRef="#ctx1" brushRef="#br0" timeOffset="161168.76">28401 14610 0,'0'0'0,"0"0"0,0 0 0,0 0 16,9 9-16,1 29 15,-1 37-15,10 37 32,0 29-17,-19 9-15,0-28 0,0-18 16,0-20 15,0-28-31,0-9 16,0-19-16,0-18 0</inkml:trace>
  <inkml:trace contextRef="#ctx1" brushRef="#br0" timeOffset="161561.34">29041 15117 0,'0'0'0,"0"-10"0,0-9 0,9-18 16,0-1 0,1 1-1,9 9-15,9 0 16,0-1-16,10 20 15,-10 9 1,0 9 0,0 20-16,-9 17 0,0 11 15,-28 8 1,-20-8-16,-18-1 31,-28-9-31,0-28 0,0-19 16,9-19-1,9-19-15,29-9 32,19 19-32</inkml:trace>
  <inkml:trace contextRef="#ctx1" brushRef="#br0" timeOffset="161999.38">29633 15032 0,'0'0'0,"0"-9"0,10-38 16,-1-9 15,1-10-31,18 10 0,0 9 0,10 19 31,9-1-31,19 20 16,9 28 15,0 9-31,-19 19 16,-18 9-16,-10 0 0,-18 10 15,-20-10 17,-8 1-32,-20-20 0,0-9 0,-9-9 15,0-19-15,0-19 16,10-9 15,8-19-31,1-9 0,19 28 16</inkml:trace>
  <inkml:trace contextRef="#ctx1" brushRef="#br0" timeOffset="162352.54">30471 15004 0,'0'0'0,"0"0"16,9-19-1,0-18-15,10-10 0,9 0 16,1 0 15,-1 19-31,0 0 16,0 18-16,19 10 31,0 19-31,0 19 0,-9 8 31,-10 20-15,-37 9-16,-29 10 0,-46-10 16,-29-10-16,-10-36 0,1-29 15,0-29 17,9-18-32,56 10 15</inkml:trace>
  <inkml:trace contextRef="#ctx1" brushRef="#br0" timeOffset="173355.31">29916 705 0,'0'0'0,"0"0"0,0 0 0,0 0 0,0 0 15,0 0 1,9 10-1,19 27-15,0 29 16,19 28-16,0 18 31,-9 20-31,0-1 0,-1 19 16,-18 0 15,0 10-15,0-1-1,0 19-15,-1 19 0,1 0 16,0 10-16,0-1 0,-10-18 16,-9 9-16,0-9 15,0 9 1,10 9-16,-1-9 16,10 10-16,0 18 31,0-9-31,-19 9 15,0-10-15,0 20 16,0 9-16,9 9 16,0 29-1,1-1 1,-1-9 0,1 19-1,18 9-15,0 10 0,19 0 16,0-1-16,10 1 31,-1 18-15,-9-9-1,0-28-15,-9 28 16,-10 0-16,-9 0 16,-19 10-16,9-1 15,-9 10 1,10-1-16,-1-18 15,0-9 1,-9 0 0,0-10-16,0-19 15,0 1-15,-9-19 0,9-1 16,0-8 0,-19-20-16,0-9 15,-18-9-15,-1-19 16,10-37-16,0-29 15,9-37-15,9-28 16,1-29 0,0-9-16,-1-9 31,10 0-31,0-19 16,0 0-16,0 0 0</inkml:trace>
  <inkml:trace contextRef="#ctx1" brushRef="#br0" timeOffset="184182.2">30922 1268 0,'0'0'0,"0"0"15,0 0-15,0 0 16,0 0 0,0 10-16,-9 18 15,-1 28 1,1 28-16,0 10 16,-1 9-1,1-9-15,-1-19 16,1-18-16,9-1 15,9-19 1,1 1-16,-1-10 16,1-9-1,-1 0 1,-9-19-16</inkml:trace>
  <inkml:trace contextRef="#ctx1" brushRef="#br0" timeOffset="184530.71">31487 1512 0,'0'0'16,"9"-9"-16,19-10 0,0 0 15,1-9 1,8 19-16,10-1 15,0 20 1,10 18-16,-1 19 47,1 0-47,-20 18 0,1 1 16,-19 9 15,-19 0-31,0 0 0,-10-19 15,-8 10 1,-1-10 0,0-9-1,10-28-15</inkml:trace>
  <inkml:trace contextRef="#ctx1" brushRef="#br0" timeOffset="184750.02">31355 1934 0,'0'0'0,"9"0"16,10 0-16,19 0 0,18-9 16,10 0-1,19 9-15,-1 0 16,-8 0 0,-39 0-1</inkml:trace>
  <inkml:trace contextRef="#ctx1" brushRef="#br0" timeOffset="185144.29">32625 1418 0,'0'0'0,"0"0"0,0 0 15,0 10 1,-19-1-1,10 19-15,-1 0 16,1 0-16,9 1 16,9-1-16,1 0 15,-1 0 1,19 0 0,1 10-16,18-1 46,-10 1-46,1-1 0,-10 10 32,-9 0-32,-10-9 15,-9 9-15,-28 0 16,-19-1-16,-19-8 16,-9-1-1,-19-18 1,9 0-1,10-19 1,37-9-16</inkml:trace>
  <inkml:trace contextRef="#ctx1" brushRef="#br0" timeOffset="185321.01">32503 1550 0,'0'0'0,"9"0"16,10-19-16,18 0 0,48-9 15,47 0 1,65 9 15,39 19-31,-1 19 16,169 46-16</inkml:trace>
  <inkml:trace contextRef="#ctx1" brushRef="#br0" timeOffset="187679.27">30979 2751 0,'0'0'0,"0"9"0,-10 10 16,-9 18-16,-9 38 16,0 19-1,9 19 16,10-1-31,-1-8 0,1-11 0,9-18 16,0-18 0,0-20-16,0 1 15,0-29-15</inkml:trace>
  <inkml:trace contextRef="#ctx1" brushRef="#br0" timeOffset="188084.61">31383 2957 0,'0'0'0,"10"-9"15,8-10-15,11 0 16,27-9-1,19 9-15,19 10 16,-9 18 47,-19 19-48,-10 0-15,-56-28 0,57 47 0,-20 28 0,-37-75 0,19 94 0,-19 28 0,-19 0 16,-18 10 15,-1-20-31,-9-9 16,9-18-16,10-10 15,0-19-15,19-9 32,-1-28-32</inkml:trace>
  <inkml:trace contextRef="#ctx1" brushRef="#br0" timeOffset="188277.8">31082 3595 0,'0'0'0,"0"0"0,9 0 16,1-9-1,28-10-15,46 0 16,38-9 0,29 9 30,9-9-46,-19 9 0,-19 10 0,-18-1 16,-67 1-16</inkml:trace>
  <inkml:trace contextRef="#ctx1" brushRef="#br0" timeOffset="189368.77">32587 3145 0,'0'0'0,"0"0"0,10-19 0,-1 0 16,0 0-16,1 1 15,9 8 1,0 1 0,-1 9-16,1 9 15,0 10-15,0 18 16,-19 20 0,-19 8-1,-19 20-15,-18-1 16,-1-9-1,1-18-15,18-20 16,10-18 15,19 0-31,-1-19 16,39 9-16,74 1 16,95-1-1,84 0-15,9 1 16,236-1-16</inkml:trace>
  <inkml:trace contextRef="#ctx1" brushRef="#br0" timeOffset="192158.75">30941 4608 0,'0'0'16,"0"0"-16,0 10 16,-9 8-16,-1 20 15,1 56-15,18 28 16,10 19 31,9 18-32,-9-18-15,0-19 0,0-19 0,-10-9 16,0-29-16,1-18 16,9-9-1,-10-29-15</inkml:trace>
  <inkml:trace contextRef="#ctx1" brushRef="#br0" timeOffset="192625.06">31938 4955 0,'0'0'0,"0"-18"0,0-1 0,-9 0 0,-10 10 16,-9-1-1,-19 29 1,-10 37-1,-9 38-15,19 19 16,19-10-16,19-9 16,18-19-16,19-9 31,1-29-31,18 1 16,9-10-16,-9-28 0,0 0 15,-9-10 1,-10-8-1,-9-1 1,-29-19 0,-37-18-1,-66 0 17,-9 18-17,19 38-15,27 10 0,20 18 16,28 0-16,18-19 15</inkml:trace>
  <inkml:trace contextRef="#ctx1" brushRef="#br0" timeOffset="192988.45">32333 4899 0,'0'0'0,"0"0"0,0 10 0,-19-1 0,-9 19 16,0 19-1,0 0 1,18 0-16,20 0 0,9 0 16,28 18 30,18 10-46,11 0 0,-10-18 16,-10-1-16,-18-9 0,-10 0 31,-9-10-31,-19 1 16,0-1-16,-19 1 0,-19-1 16,-9-18-16,19-9 31</inkml:trace>
  <inkml:trace contextRef="#ctx1" brushRef="#br0" timeOffset="193196.99">32070 4927 0,'9'0'0,"10"-18"0,38-20 31,18-9-31,38 0 0,37 10 32,38 9-17,29 28-15,27 9 0,114 19 0</inkml:trace>
  <inkml:trace contextRef="#ctx1" brushRef="#br0" timeOffset="194717.03">30903 6991 0,'0'0'16,"0"0"-16,0 19 0,10 28 0,-1 38 15,1 46-15,-1 19 63,0 19-63,1-28 0,-1-10 0,10-28 0,0-28 0,9-28 47,-19-28-32</inkml:trace>
  <inkml:trace contextRef="#ctx1" brushRef="#br0" timeOffset="195142.31">31910 6973 0,'0'0'0,"0"0"0,0 0 0,-28 9 15,-19 19-15,-19 38 31,0 37-31,19 19 79,28 0-79,19 9 0,28-18 0,19-29 0,19-9 0,0-18 0,0-29 0,-10-9 15,-9-19 1,-9 0-1,-19-10-15,0-8 16,-19-11-16,-29-8 0,-8-10 31,-20 19-15,1 0-16,9 18 0,0 1 16,-10 9-1,-8 9 1,-1-9 15,37 0-31</inkml:trace>
  <inkml:trace contextRef="#ctx1" brushRef="#br0" timeOffset="195657.07">32710 7113 0,'0'0'0,"-10"0"16,-9-9-16,-28 0 31,-9-1-31,9 20 0,0 8 16,9 11 0,10 8-16,19 10 78,18 19-78,19-1 0,19 20 15,19 18-15,9-9 0,1-10 0,-20-9 16,-9-18-16,-19-20 16,-9 1-1,-10-10-15,-9-9 16,-9-1-16,-10 1 0,-18-10 15,-1-9-15,-9-18 16,9-10-16,1-29 31,8-8-15,20-20-16,18-9 0,20 1 16,18 8-16,0-9 15,19 10 16,-10 9-15,1 28-16,-20 19 16,-27 18-1</inkml:trace>
  <inkml:trace contextRef="#ctx1" brushRef="#br0" timeOffset="196291.37">31110 9431 0,'0'0'0,"0"0"16,0 9 0,0 19-16,-9 29 15,-1 36-15,10 29 16,-9 10 15,9-20-15,0-18-16,9-9 15,1-29-15,-1-9 0,20-19 16,-20-28-16</inkml:trace>
  <inkml:trace contextRef="#ctx1" brushRef="#br0" timeOffset="196660.84">31835 9421 0,'0'0'0,"0"0"15,-10 0-15,-9 10 16,1-1-16,8 19 16,1 19-1,28 28-15,18 19 31,39 19 63,8-19-94,10-10 0,-18-9 0,-11 0 0,-18-19 0,-47-56 0,0 0 0,0 0 0,0 0 0,0 0 0,38 47 0,-38-47 0,0 0 0,0 0 0,0 0 0,19 38 0,-19-38 0,0 0 0,0 0 0,0 37 0,0-37 0,0 0 0,-19 38 0,19-38 0,-47 47 0,-28-10 16,-38-8-1,0-11 1,57-18-16</inkml:trace>
  <inkml:trace contextRef="#ctx1" brushRef="#br0" timeOffset="197206.89">31656 9572 0,'0'0'0,"9"-10"16,1-9-16,9-18 16,28-19-16,28-1 15,57 10 17,9 10-32,9 37 0,-9 37 15,-47 1 1,-28-1-16,-28 1 15,-19-10-15,-1-9 16,1 0-16,-9-19 47,-1 0-47,19 0 16,1-10-16,-1 1 15,0 0 1,-9-1-16,0 20 15,9-1 1,-9 19 0,-1 10-1,1 18 1,-19 19 0,-9 0-16,-10 0 0,0-19 15,0-18-15,10-19 16,0-1-16,-1-8 31,20-1-31,8 1 16,48-1-16,113 0 0,47 10 15,-29-10-15,170 20 0</inkml:trace>
  <inkml:trace contextRef="#ctx1" brushRef="#br0" timeOffset="198535.08">31120 11673 0,'0'0'0,"0"0"0,0 0 16,0 0 0,0 10-16,9 27 15,1 38-15,8 47 16,1 38 31,0 18-47,0 10 0,-19-20 0,0-8 0,-10-29 15,1-18 1,0-29 15,18-18-31,0-38 0</inkml:trace>
  <inkml:trace contextRef="#ctx1" brushRef="#br0" timeOffset="198878.77">31731 12105 0,'0'0'0,"10"-19"16,-1-18-16,19-1 15,0-9 1,1 0-1,8 19-15,10 0 16,10 18 15,9 29-31,9 9 0,0 29 16,-9 18 15,-10 28-15,-18 10-16,-10 9 0,-18 9 0,-10 0 0,-19 1 15,0-67-15</inkml:trace>
  <inkml:trace contextRef="#ctx1" brushRef="#br0" timeOffset="199057.09">31929 12762 0,'0'0'0,"0"0"16,9-19-16,19 0 31,57-18-31,66 8 0,56 1 31,9 0-31,123 0 0</inkml:trace>
  <inkml:trace contextRef="#ctx1" brushRef="#br0" timeOffset="199529.1">33387 12170 0,'0'0'15,"-10"-9"-15,-8-10 0,-20-9 0,-9 0 0,9 19 0,20-1 0,-11 20 0,11-1 0,-11 29 0,20 18 0,9 47 0,38 28 32,27 20-17,20 8-15,-10 1 0,-9-38 0,-38-38 0,-18-28 0,-20-18 16,-8-10-16,-20-9 0,-9-19 0,-10-28 31,1-47-31,28-1 16,18 1-16,1-37 0,18-10 0,20 9 31,18-9-15,18 19-16,1 37 15,-9 29-15,-1 18 0,-9 10 16,85 18-16</inkml:trace>
  <inkml:trace contextRef="#ctx1" brushRef="#br0" timeOffset="202097.37">31411 14244 0,'0'0'16,"0"0"-16,0 0 0,0 19 16,10 28-1,-1 47-15,-9 46 16,0 20 31,0-1-47,-9-9 0,-1-18 0,20-29 0,-10-66 15</inkml:trace>
  <inkml:trace contextRef="#ctx1" brushRef="#br0" timeOffset="203665.42">32032 14357 0,'0'0'0,"10"0"0,-1-19 15,0 0-15,10 10 16,0-1 0,0 1-16,9 9 15,0 9 1,-9 19-1,0 1 1,0-1-16,-19 9 16,-19 1-16,0-1 0,0 1 15,10-10 1,0 0-16,-1 0 16,20 10 30,8 9-46,29 18 0,0 20 0,10-10 0,-1 0 32,-18-9-32,-10-10 15,-9-19-15,-19 1 0,0 0 16,-19-1 15,-28 1-15,-38-1-16,1-9 31,-10-28-15,47 0 15</inkml:trace>
  <inkml:trace contextRef="#ctx1" brushRef="#br0" timeOffset="204155.23">32503 14619 0,'0'0'0,"0"0"16,0 0-16,0 0 15,9 0 1,0 0-16,1 0 15,-1 0 1,-9 0-16,10 0 16,-1 10-1,0-1-15,1 19 16,-1 29-16,1 8 31,-1 1-31,10-10 16,0-18 15,0-10-31,-1-9 0,-18-19 0,29 18 16,18-18-16,9-28 15,19-19-15,-18 0 0,-20 0 32,-8 10-17,-11 28-15,-18-1 0,10 29 16,9 65-16,28 113 15,28 76 17,28 83-32</inkml:trace>
  <inkml:trace contextRef="#ctx1" brushRef="#br0" timeOffset="-207299.43">21204 1099 0,'0'0'0,"19"0"0,19-18 0,18-1 16,29-9-1,28-1 1,0 1-16,9 19 16,28 0-1,20-1-15,27 10 16,20 0-16,-10 0 16,-10 0-16,10 0 15,0-9 1,10-1-16,8 1 31,1 0-31,9-10 0,0 0 16,10 0-1,-19 10 1,0 9-16,9 0 16,0 0-16,0 0 31,10-9-31,-1-1 0,1 1 15,-19-1-15,-1 10 32,-8-18-32,-1-1 15,-9 10-15,10 9 16,-10-10-16,-19 1 31,-10 9-31,-8-10 0,-1 10 16,0 0-1,1 0-15,-1 10 16,-9-1-16,19 1 16,-10-10-16,10 0 31,9 0-15,-9-10-16,-1 1 15,1-1 1,-9 10-1,8 0-15,-8 0 0,-20 0 32,1 0-32,-10 0 15,-10 0-15,1 0 0,0 0 16,-19 10 0,0-1-1,-10 1-15,-9-1 16,-9-9-16,-10 9 31,0 1-31,10-1 16,-10 0-16,1 1 0,-1-10 15,0 9-15,0-9 32,-18 0-17,-1 0-15,1 0 0,-39 0 16,1 10-1,0-1 1,9 10-16,1 9 0,-1 19 31,0 9-15,-9 19-16,0 19 0,-1 0 0,-8 9 16,9 0-1,-10 0 1,0 10-1,1 0-15,-1-10 32,10-9-17,-9-10-15,-10-18 0,0-10 0,0-9 16,0-10-16,0 1 0,0-10 16,0-9 15,0 0-16,0-1-15,0-18 0,0 10 32,0-10-17,0 0-15,-19 9 0,-10 1 0,-18-10 16,-9 0 15,-29-10-31,1 1 0,-10-1 16,18 1-1,20 9 1,-19-9-16,-10-1 0,-9 1 0,0 0 16,9 9 15,0 0-31,10 9 16,0 0-16,0 1 15,-1 8-15,11 1 0,18 0 47,0 0-47,18-1 0,1-8 16,0 9-16,9-1 15,0 1-15,0 0 32,1-10-32,-1 1 0,0-1 15,0 10-15,0-10 16,1 1 15,-1-1-31,-19-9 16,0 0-16,-18 0 0,-19 0 0,-19-9 15,-19-1 17,-19 1-32,0-10 0,-18 10 15,-19-1-15,-10 1 16,-28-10 15,-28 0-31,-10-9 0,-9 9 0,0 10 16,-19 0-1,-18-1-15,-1 10 47,-18 10-47,8-1 16,20 0-16,0 1 0,-19 9 15,9-1 17,-18 11-32,18 8 15,19 10-15,1-9 32,8-10-17,1 0-15,-10 0 0,0-9 16,19-1-1,10 1-15,8-19 32,11 10-32,18-10 31,9 9-15,10 0-16,9 1 0,10-1 0,18 1 0,29-10 15,19 9-15,18-9 0,10-9 31,9 9-15,9-10-16,1 1 0,0-10 16,-1 0 15,10 0-31,-9-9 0,-1-9 16,1-1-16,-1-18 0,-9 0 31,1-10-16,-11 0-15,1-9 16,9-9-16,0-1 0,10 10 0,-1-9 16,10-1-16,0 10 31,0-9-31,19 18 16,0 1-16,9-1 15,10 19-15,-1 0 31,1 0-31,-1 10 16,1 9-16,0-1 0,9 20 31,0 9-15</inkml:trace>
  <inkml:trace contextRef="#ctx1" brushRef="#br0" timeOffset="-206721.23">21402 2131 0,'0'0'0,"0"0"15,-28 0 1,-29-9-16,-37 0 15,-47 9 1,-179 9 0</inkml:trace>
  <inkml:trace contextRef="#ctx1" brushRef="#br0" timeOffset="-204930.51">21063 1099 0,'0'0'0,"0"0"0,0 0 16,-19 10-1,-18 8 1,-1 39-16,0 27 0,10 29 16,19 18-1,-1 19 1,10-9 0,10 0-16,-10-10 0,9-9 31,-9-19-16,0-18-15,0-10 0,0-19 0,0-18 16,0-1 0,0 1-16,0-20 15,0-8 1,0-10-16</inkml:trace>
  <inkml:trace contextRef="#ctx1" brushRef="#br0" timeOffset="-204395.25">21289 1127 0,'9'0'16,"1"-18"-16,18-1 16,19-9-16,19 0 15,28-10-15,19 10 47,9 0-47,29 0 0,18 9 0,19-9 16,19 9-16,9 0 15,1 10 17,37-1-32,37 10 15,29 10-15,10-1 0,-1 10 32,0 0-17,0-1-15,1-8 16,-20-1 15,1-9-31,-10 0 16,-19-9-16,-19-1 0,-18 20 31,-19-1-31,-19 1 16,-10-10-16,1 0 0,-29 0 15,141-10-15</inkml:trace>
  <inkml:trace contextRef="#ctx1" brushRef="#br0" timeOffset="-203420.75">20988 2995 0,'0'0'0,"0"0"0,-9-10 31,9-9-31,-10 1 16,10 8-16,0 1 31,10-1-31,-1 1 15,29-10-15,65 1 0,76-1 94,75-9-94,56-1 0,-310 29 0,358-18 0,56 8 0,-414 10 0,414 10 0,47-1 16,-461-9-16,508 19 0,9 0 0,-18-10 0,-10 0 0,-19 1 15,-47 9 17,-37-19-17,-47 0-15,-29 0 0,-46-10 16,-39 10 0,-36-9-1,-48-1-15,-38-8 16,-28 8-16,-28 1 0,-9-1 15,-19 1 17,-10 9-17,-9 0-15</inkml:trace>
  <inkml:trace contextRef="#ctx1" brushRef="#br0" timeOffset="-199658.22">26040 1437 0,'0'0'0,"0"0"0,9-9 0,1-10 15,8 0 1,11-9-1,27-10-15,38 1 16,28-19 15,29-1-31,9-8 0,9 8 0,-9-8 32,9 18-32,1 19 15,-1 9-15,0 9 16,10 10-16,9 19 31,-18 9-31,-1 10 16,-19 9-16,-8 19 15,-20-1 1,-19 1 0,-9 0-16,-18 18 31,-20 0-31,-9 1 15,-19 18-15,-9 10 16,-19 9 0,-28 18-1,-19-8 1,-38 8-16,-9-8 31,-28-20-15,-38-8-16,-28-20 15,-29-18 1,-27-29 0,9-27-16,-19-29 15,0-28-15,0-19 16,0-18 0,19-19-1,18-1-15,48 1 0,37 0 0,38 9 0,28-9 16,29 0-16,18-19 0,38-10 0,37-8 0,38-10 15,28 9 1,38 0-16,47 10 16,28 37-1,29 10-15,-10 37 16,9 18 0,10 11-1,-19 27-15,0 19 0,-19 19 16,-9 19 15,-28 18-15,-29 19-16,-19 10 31,-18 18-15,-28 10-16,-20 28 15,-27 9-15,-29 1 31,-19 8-31,-37-9 16,-28-9-16,-57 0 0,-66-9 31,-75-38-31,-56-28 0,-67-48 0,-8-46 0,8-37 16,10-48-16,1-46 0,17-38 16,-17-28-1</inkml:trace>
  <inkml:trace contextRef="#ctx1" brushRef="#br0" timeOffset="-197912.96">26049 1306 0,'10'0'0,"-1"-19"0,29-19 15,27-27 1,29-10-16,38 0 62,9 9-62,19 0 0,-160 66 0,179-47 0,9 0 0,0 10 16,19 9 0,0 9-16,0 10 0,-9 18 15,-10 19-15,-9 19 16,-19 0-16,-19 19 15,-10 18 17,1 10-32,-19 9 0,-19 10 15,-19 9-15,-9 9 16,-19 0 0,-19 10-1,-18 0 1,-38 18-16,-29 10 0,-37 0 15,-47 0-15,-47-10 47,-47-18-47,-48-28 16,-18-29-16,-9-46 16,-1-38-16,10-28 15,19-38-15,9-28 16,38-28-1,38-19-15,27-37 16,39-19-16,37-9 16,46 9-16,39 18 31,37 29-15,1 75-16</inkml:trace>
  <inkml:trace contextRef="#ctx1" brushRef="#br0" timeOffset="-196597.59">4873 12011 0,'0'0'0,"9"0"0,29 0 16,28 0-1,47-9-15,37-10 16,10 0-1,19-18-15,-10-20 16,1-18 0,-1-19-1,-9-18 1,0-29-16,-10-28 0,1-18 0,-19-20 31,-20-9-15,1-18-16,-9-10 15,-10 0-15,0 9 32,9-18-32,10 0 15,-9 9 1,-1 19 0,1-1-1,-1 20-15,-9 18 16,-9 29-16,9 18 31,0 19-31,-19 28 0,-9 10 16,10 28-16,-1 18 31,9 19-15,11 29-16,8 27 15,19 48 1,19 37-16,-9 37 15,0 38-15,-10 28 16,-9 19-16,-9 28 31,-20 0-15,1 10-16,-10-1 0,10 10 16,9-9-16,0-10 0,0-10 0,9-27 31,1-29-31,18-18 15,1-19-15,18-19 16,-10-28-16,10-28 0,10-19 16,-10-28-1,10-28-15,9-29 16,-1-18-16,11-38 16,-1-18 15,10-29-16,0-9-15,84-103 16</inkml:trace>
  <inkml:trace contextRef="#ctx1" brushRef="#br0" timeOffset="-192611.37">21007 3717 0,'0'0'0,"0"0"0,0 0 15,0 0 1,0 0-1,0 0-15,0 0 16,-28 9-16,-20 1 16,-17 18-1,-29 19 1,-19 0 0,-10 18-16,-8 10 0,-29 19 15,-19 9 1,-9 19-16,-10 19 31,10 19-15,-9 18-16,8 10 0,11 9 0,8 9 15,20 19 1,9 19 0,0 19-1,18 28 1,1 9-1,9 19-15,10 19 16,9 9-16,18 9 16,10 1-1,10-19 1,28-19 0,0-10-16,9 1 15,-19-38-15,1-37 16,-20-20-1,1-36-15,-1-20 16,1-37-16,-1-37 16,1-10 15,9-28-31,9-10 16,10-18-1,0 0-15,9-19 16,0 0-1,-9 0-15,9-10 32</inkml:trace>
  <inkml:trace contextRef="#ctx1" brushRef="#br0" timeOffset="-192377.3">16557 10651 0,'0'0'0,"0"0"0,0 18 16,9 39-16,1 36 15,18 29-15,19 10 32,19-10-32,9-19 15,10-28-15,0-28 16,9-19 0,19-19-1,-57-18-15</inkml:trace>
  <inkml:trace contextRef="#ctx1" brushRef="#br0" timeOffset="-191647.62">14534 13634 0,'0'0'0,"0"0"0,0 0 0,10 10 16,18-1-16,10 10 15,28-1 17,37 1-32,38-28 31,19-29-31,9-37 16,-9-37-16,-9-29 15,-29-28-15,-18-28 16,-20-28-16,-8-19 31,-20 9-31,-9 10 0,0 19 16,0 46-16,0 10 0,10 28 15,-10 28 1,9 19 0,1 28-1,-1 19 1,10 9-1,0 38-15,18 37 0,20 57 32,-10 56-17,0 47-15,-19 18 16,-18-9-16,9 10 31,-10-19-31,10-19 16,9-28-16,0-19 0,-9-19 15,0-18 1,9-19 0,-9-19-16,9-10 0,-18-18 0,-1-9 15,-9-19-15,0-1 32,10-18-32,46-9 15,-37 0-15</inkml:trace>
  <inkml:trace contextRef="#ctx1" brushRef="#br0" timeOffset="-189427.58">21054 6250 0,'0'0'0,"0"0"0,0 0 15,0 0 1,0 0-16,0 0 16,0 0 15,0 0-31,0-9 0,-19-10 0,-9 0 16,-38 1-1,-19-11-15,-18 1 110,-20 9-110,-8-9 0,-1 10 0,0-1 15,19 0 1,10 10-16,9-1 0,0 1 0,-19 18 0,9 1 15,20 8-15,-1 1 0,0 0 32,1 9-32,18-9 0,0 9 15,10 0 1,-1 0-16,1 0 16,-1 10 15,1 0-31,-1 8 0,10-8 15,0-1-15,-9 10 0,-1 0 16,1 0 0,-29 0-16,-9 9 15,-19 1 1,0-1-16,-9 10 16,0-10-1,0 0 1,-20 10-16,-8 0 0,-10-1 15,-19 1 1,-18 9 0,-20-19-16,10 1 0,10-10 15,-10 9-15,-9-9 16,-29 0 0,0 0-1,1-1-15,-1 1 16,1-9-16,8 9 15,11-10-15,8 1 0,1 9 32,9 0-32,0 0 15,19-10-15,9 1 16,19-10-16,10 9 16,8 1-1,1-10 1,10 0-16,-10 10 15,-10-10-15,-9 9 16,0 10 0,19-9-1,9-1-15,10 1 32,9-1-17,19-8 16,0-1-15,-9 9-16,-20-9 31,48-9-15</inkml:trace>
  <inkml:trace contextRef="#ctx1" brushRef="#br0" timeOffset="-188011.39">20085 8380 0,'0'0'0,"0"0"0,0-9 16,0-10-1,-19 0-15,0-18 16,-18-1 0,-29 1-16,-38-20 46,-46 1-46,-29 0 0,-19 9 0,-9-10 0,-9 1 16,0-19 15,-10-19-31,-9-28 16,9 10-16,-19 18 0,-9-19 16,0-9-1,-9 28 1,9 10-16,28 0 31,19 27-31,19 20 16,19 9-16,-1-1 15,20 11-15,28 8 0,18-8 16,19-1 15,29 0-15,28 10-16</inkml:trace>
  <inkml:trace contextRef="#ctx1" brushRef="#br0" timeOffset="-187172.04">12041 6729 0,'0'0'0,"0"0"0,0 0 15,0 0 1,0 0 0,10 0-1,9 18-15,28 11 0,28 8 16,19 1 15,19-10 0,0-9-31,-10-10 0,10-37 16,-19-10 0,-9 1-16,-10-10 15,-18-9-15,9-38 16,-10-38-16,-9 10 0,-9-28 47,-1-9-47,1 27 0,-10 29 15,0-19 1,10-18 15,0 36-15,-10 29-16,19 10 15,19 18-15,9 0 16,19-10 0,0 29-16,-9 28 15,-1 10 1,1 27 0,0 48-16,-10 46 15,-19 29-15,-8 8 0,-11 20 31,1 18-31,-1 1 16,10-10-16,-9-38 16,19-27-16,8-10 31,11-28-31,37-1 16,65-27-16,217-19 0,48-28 15</inkml:trace>
  <inkml:trace contextRef="#ctx1" brushRef="#br0" timeOffset="-185190.98">8514 8267 0,'0'0'0,"0"-28"0,-10-19 16,1-28 0,-1-9-1,10-1 1,0 20-16,0 18 15,-9 9-15,0 1 16,-1-1-16,1-18 16,9 9-1,9-9 1,1-1-16,-1 20 31,0 9-15,1 0-16,-1-1 0,1 11 15,-1-10-15,1 9 32,-10 9-32,9 1 15,-9 0-15,0-1 16,0 1-16,0 0 31,0 9-31,0 0 0,0 0 16,0 0 15,0 0-31,0 0 0,0 0 16,0 0-16,0 0 31</inkml:trace>
  <inkml:trace contextRef="#ctx1" brushRef="#br0" timeOffset="-184421.84">8805 7329 0,'0'0'0,"0"0"0,0 0 15,0 0 1,0 0-16,0 10 16,0 8-1,0 39-15,0 36 16,0 29 0,-18 19-1,-1 28-15,-10 19 16,29-188-16,-28 187 15,0-8-15,0 18 16,0 9-16,-1 0 16,20 1-16,9-38 15,0 18 17,9-8-32,-9-29 15,0 9-15,10-9 0,-10-9 31,0 19-15,0-10-16,0 0 0,0-19 16,0 1-1,0-1 1,0 0 0,0-9-16,0-19 0,0-18 31,-10-1-31,10 1 15,-9-10-15,9-19 16,0-18 0,0-1-1,9-9 1,1-9-16,-10-19 16</inkml:trace>
  <inkml:trace contextRef="#ctx1" brushRef="#br0" timeOffset="-183587.52">7733 12236 0,'0'0'0,"0"0"0,0 0 0,0 0 16,0 19-16,-10 28 15,1 37 1,-10 57-16,0 28 31,1-19-31,8-28 16,1-19-16,-1-28 15,10-28-15,0-19 16,0-18 0</inkml:trace>
  <inkml:trace contextRef="#ctx1" brushRef="#br0" timeOffset="-183301.56">8316 12518 0,'0'0'0,"10"-10"15,-1-18-15,0 0 16,1 19 0,18-1-16,0 20 15,19 37 1,0 37-16,-9 10 15,-19 0 32,-19 9-47,-10 19 0,-8-19 0,-20-9 16,19-57-16</inkml:trace>
  <inkml:trace contextRef="#ctx1" brushRef="#br0" timeOffset="-182874.84">8288 12949 0,'9'0'0,"10"-19"31,38-9-31,37-9 0,9 9 16,-9 0 31,-9 9-47,-10 9 0,0 10 15,-18 10-15,-20-1 32,1 1-17,-19-1 1,0 0-16,0 1 0,-1 18 0,-8 0 15,-10 19-15,0 19 0,-19-10 16,0-9 0,0 0-16,-9-10 15,0 1 1,18-20-16,1-18 16,18 10-1,67-10 1,187-47-1,142-47-15,9 10 0</inkml:trace>
  <inkml:trace contextRef="#ctx1" brushRef="#br0" timeOffset="-181639.86">7140 10463 0,'0'0'0,"0"0"0,10 0 16,37 0-16,47-9 31,56-20-31,57 1 16,57 9-1,8 10 1,39 0-16,18-1 15,-18-8-15,-39 8 16,-36 1 0,-48 9-16,-38-10 15,-37 10-15,-47-9 16,-10 9 0,-18 0-1,-10 0 1,-18-9-1</inkml:trace>
  <inkml:trace contextRef="#ctx1" brushRef="#br0" timeOffset="-181228.73">9868 10153 0,'0'0'0,"0"0"16,10 0-16,-1 10 31,19-1-31,1 19 0,8 0 16,-9 0-1,10 10 17,-38-38-32,19 28 0,0-9 15,-10-10-15,-9-9 16,0 0-1,10 0-15,-1-18 16,19-20 0,19-9 15,0-9-31,10 9 16,-57 47-16,56-28 0,1 0 0,-10 9 15,-19 9 16,-19 20-31,-9 9 0,-9-1 16</inkml:trace>
  <inkml:trace contextRef="#ctx1" brushRef="#br0" timeOffset="-180638.38">7865 10228 0,'0'0'0,"0"0"16,-19-9-16,0 0 15,0 9-15,0 9 16,1 10 0,8 9-1,1 19 1,-1-10 0,1 10-16,-1-9 0,1-10 15,9-19 16,0-9-31,0 0 0,-9-18 16,-1-29-16,1-38 16,-1 10 15,1-9-31,-10-1 16,10 29-16,-1 28 46,-8 18-46,-1 1 16,0 9-16,-19 28 0,1 0 0,-10 19 0,18 0 16,1 0 15,19-19-31,-1 0 0,20 0 16,56 1-16,-19-11 15</inkml:trace>
  <inkml:trace contextRef="#ctx1" brushRef="#br0" timeOffset="-179231.6">15343 12743 0,'0'0'0,"10"0"32,-1 0-32,10 0 0,0-10 15,9 1 1,0 0-16,1-1 16,-1 10-1,28-9 1,29 0-16,18-1 15,10 1 1,0-1 0,-9-8-1,-1 8-15,1-9 16,-10 1 0,0 8-1,9 1-15,-9 0 0,-18-1 0,-20 1 16,-18-1 15,-10 1-15,-19 9-1</inkml:trace>
  <inkml:trace contextRef="#ctx1" brushRef="#br0" timeOffset="-178793.87">16915 12471 0,'0'0'0,"0"9"0,0 10 16,0 9-16,9 10 31,0 8-16,-9-8-15,0 9 0,0-19 32,0-19-32,0-9 15,0 0-15,10-28 0,-1-28 16,19-47 0,10 0-16,0 37 15,-20 28 1,1 10-16,0 9 31,0 10-31,0 18 0,0 1 16,-10 9-16,-9 9 15,-9-19 17</inkml:trace>
  <inkml:trace contextRef="#ctx1" brushRef="#br0" timeOffset="-178308.83">16218 12358 0,'0'0'0,"0"0"0,0 10 16,0 18 0,0 19-1,10 0-15,-1-1 16,1-8-16,-1-10 16,0-9-1,1 0 1,-10-19-16,9 0 15,1-19-15,-1-9 16,0-29 0,-9 1-1,0 0 1,-9 18-16,0 10 0,-1 9 16,-9 10-1,-9 18-15,-9 10 16,-20 19-1,10-1-15,19-9 32,18 1-32,20-1 0,-1-19 15</inkml:trace>
  <inkml:trace contextRef="#ctx1" brushRef="#br0" timeOffset="-176796.58">16021 14028 0,'0'0'0,"0"0"0,0 0 0,0 0 16,0 0-16,0 10 16,0 27-1,0 38 1,-10 38-16,1 37 62,9-9-62,9-48 0,1-17 32,-1-30-32,1-27 0</inkml:trace>
  <inkml:trace contextRef="#ctx1" brushRef="#br0" timeOffset="-176553.23">16849 14000 0,'0'0'0,"0"0"16,9 0-1,0 9-15,1 10 16,18 19-16,0 27 31,-9 29-15,-19 19-1,-19 9-15,1 0 0,-20-28 0,19-57 32</inkml:trace>
  <inkml:trace contextRef="#ctx1" brushRef="#br0" timeOffset="-176374.14">16303 14741 0,'0'0'16,"0"0"-16,9 0 16,10-9-16,28-10 15,29-9-15,27-10 31,-47 20-15</inkml:trace>
  <inkml:trace contextRef="#ctx1" brushRef="#br0" timeOffset="-175975.89">17366 14450 0,'0'0'0,"0"0"0,9 0 16,1-9-1,9 9-15,0 0 32,9 9-32,0 10 0,-9 9 15,0 10 17,-19-1-32,-19 29 0,-19 0 15,-18-10 1,9-9 31,0-10-47,18-8 0,20-11 0,0-8 0,18-1 15,10 10 1,28 0 0,66-29-1,47-8-15,9-11 0,0-8 31,-28-1-31,-75 20 16</inkml:trace>
  <inkml:trace contextRef="#ctx1" brushRef="#br0" timeOffset="-174541.59">8636 12170 0,'0'0'0,"-9"10"0,-20 9 0,-18 28 16,-37 56-1,-20 47 1,29-9-16,18-1 15,20 10 1,18-18 0,38-29-16,9-19 0,19-27 15,19-29 1,0-9 0,18-29-1,-8-27-15,-10-10 31,-19-9-31,-38-1 16,-18-8-16,-20 18 16,-36 9-16,-39 38 0,-56 47 15,10 19 1,37 9 0,56-38-16</inkml:trace>
  <inkml:trace contextRef="#ctx1" brushRef="#br0" timeOffset="-174063.73">8937 12677 0,'0'0'0,"0"10"0,0-1 15,-9 10-15,-1 9 16,20 9 0,-1 29-16,19 9 15,19 10 141,19-1-156,0 0 0,0-9 0,-10-18 0,-18-10 0,0-10 16,-20 1-16,-8-10 16,-10 9-16,-19 1 0,-9-1 15,-10 10-15,-9-9 0,19-19 0,9-19 16</inkml:trace>
  <inkml:trace contextRef="#ctx1" brushRef="#br0" timeOffset="-173828.94">8852 12668 0,'0'0'0,"10"-10"0,18-27 16,0-19-1,29-10-15,37 0 16,47 1 0,47 8-16,28-8 15,-9 27 1,-28 19-1,141-18-15</inkml:trace>
  <inkml:trace contextRef="#ctx1" brushRef="#br0" timeOffset="-172770.67">9210 12658 0,'0'0'16,"0"0"-16,0 0 0,0 0 0,-10-9 15,1 9-15,-10 9 16,0 20-1,1 8 1,8 10-16,10 9 16,10 1 15,18 8-31,0 10 16,19 0-1,0 0-15,0 0 0,0 1 31,-9-20-31,-1 10 16,1-20 0,-19-8-1,0-10 1,-19 0-16,-19 0 0,-19 1 0,-37-1 16,-28-10-1,37-8 1</inkml:trace>
  <inkml:trace contextRef="#ctx1" brushRef="#br0" timeOffset="-172467.26">9144 12546 0,'0'0'0,"9"-10"0,20-8 0,27-20 31,29-28-31,37 1 47,0 27-47,-9 10 0,-19 0 15,-9 19-15,-29 18 16,-37-9-16</inkml:trace>
  <inkml:trace contextRef="#ctx1" brushRef="#br0" timeOffset="-170501.39">16256 14113 0,'0'0'16,"0"0"-16,0 0 0,9-10 0,1 1 15,-1-10 1,1 0-16,-1 10 31,10-10-31,37 0 16,38 10-16,10 0 31,-1 18-15,-27 19-16,-11-9 0,-8 9 0,-1 19 15,-18 28 16,-10 10-31,-9-1 0,-10 19 16,-9 10 0,0-10-1,-9 0-15,0-18 16,-1-1-16,1 1 16,18-39-1,-9-36 1</inkml:trace>
  <inkml:trace contextRef="#ctx1" brushRef="#br0" timeOffset="-170336.72">16407 14694 0,'0'0'0,"0"0"0,0 0 0,0 0 16,0 0-16,9 0 15,29 0 1,27 10-16,48-10 16,-56 0-1</inkml:trace>
  <inkml:trace contextRef="#ctx1" brushRef="#br0" timeOffset="-169057.91">3358 6729 0,'0'0'0,"-18"0"15,-39 0 1,-37 18-16,-38 20 16,10 18-1,19 10-15,18 9 16,38 0 0,28-19-1,29 19-15,37 1 16,56 8-16,38 0 31,0 20-15,-18-20-1,-29-9 17,-29-9-32,-27-1 0,-28 20 0,-29 9 15,-57 18-15,-55 1 0,-39-19 31,-8-29-31,18-27 0,9-29 32,38-18-32,29-10 15,8-9-15,39 9 16,18 0-16</inkml:trace>
  <inkml:trace contextRef="#ctx1" brushRef="#br0" timeOffset="-168653.32">4403 7620 0,'0'0'0,"0"0"0,-19-9 15,-28-10 1,-19 0-16,-19 19 31,-9 28-31,10 10 63,8 27-63,20 1 0,56-66 0,-28 66 0,9-10 0,19-56 0,0 56 0,9 1 15,1-29 1,18-9-16,0-1 31,19-18-31,19 0 0,9 10 16,29-10-16,46 19 16,10 9-1,-94-19 1</inkml:trace>
  <inkml:trace contextRef="#ctx1" brushRef="#br0" timeOffset="-168170.02">5005 8249 0,'0'0'0,"0"0"0,-19-28 16,-19-38 0,1-28-16,8 0 15,1 0 16,9-9-31,10-9 0,18 37 16,1 37 0,18 10-1,10 18-15,28 29 16,9 28-16,-9 9 16,-29-9-1,-9 10-15,-9-29 16,-9 0-1,-10-9 1,0-19-16,0 0 16,9-28-1,10-38 1,9-28-16,10 19 16,-1 28-1,-8 19-15,8 19 16,10 18-16,10 28 15,-1 29 17,-9 9-17,-9 19 1,-10 28-16,-19-56 16</inkml:trace>
  <inkml:trace contextRef="#ctx1" brushRef="#br0" timeOffset="-167579.89">6247 7020 0,'0'0'0,"0"0"0,0 0 0,9 18 15,0 29-15,20 56 16,8 48 31,1-1-31,-10 19-16,0-1 0,0 1 0,-9 10 0,0-29 46,-9-38-46,-10-8 0,0-39 16,0-27 0,0-10-1,0-28-15,-10 0 16,-18-47-16,-29-94 16,-8-103-1,8-18-15,20 27 16,27 47-16,20 38 15,-1 47 17,19 28-32,0 19 15,10 28 1,28 9 0,19 9-16,-1 20 15,-27 18-15,-10-9 0,-10 9 16,-18 0-1,-19 0-15,-19 10 16,-47 46-16,-28-9 16,-9-9-1,46-38 1</inkml:trace>
  <inkml:trace contextRef="#ctx1" brushRef="#br0" timeOffset="-166877.08">6952 6044 0,'0'0'0,"0"0"0,0 9 0,9 19 0,1 57 16,18 74 0,0 10 15,1 9 0,18 19-31,-10-9 16,1-47-16,-10-38 0,10-9 0,9-10 15,-10-27-15,10-29 16,0-9 0,19-19-1,0-29-15,0-18 16,-10-37 0,-18-19-16,-29-10 15,-27 19-15,-11 29 16,-8 8 15,9 29-31,-1 19 16,-8 9-16,9 28 31,-1 0-31,20 10 16,-1-1-1,20 10 1,18 9-1,29-9-15,37 10 16,47-1-16,28-9 0,10-38 31,0-28-31,-29-9 0,-9-9 0,-9-19 16,-38 18 0,-28 0-16,-19 10 15,-28 19 1,-1 0-1,-18-1 1,0 10-16</inkml:trace>
  <inkml:trace contextRef="#ctx1" brushRef="#br0" timeOffset="-165748.52">2559 8840 0,'0'0'0,"0"-10"0,0-18 0,9-9 16,-9 18-16,0 19 15,10 9 1,18 19 0,28 57-16,1 65 15,-1 19 1,1 19 0,-10-20-1,0-8-15,0-1 0,-10-27 16,1-29-1,-19-37 1,0-19-16,-10-10 16,-9-9-1,0-28 1,0 0-16,-9-9 16,-29-19-1,-47-38 1,-65-18-1,-20 9-15,20 37 0,28 38 16,28 19 0,18 18-1,20 20-15,18-1 16,29 10 0,28-1-1,18 38-15,29-9 16,19-37-16,28-20 15,9-9 1,19-28 0,10-19-16,-20-27 0,-18-11 31,-28-8-15,-19 8-16,-19 20 15,-10 9-15,1-1 0,-29 20 16</inkml:trace>
  <inkml:trace contextRef="#ctx1" brushRef="#br0" timeOffset="-165444.52">3584 9684 0,'0'0'0,"0"0"0,0 10 31,10 18-31,-1 28 0,0 28 16,10-9 0,-9-9 30,-1 19-46,0-20 16,-9-37-16,0 1 16,0-20-16</inkml:trace>
  <inkml:trace contextRef="#ctx1" brushRef="#br0" timeOffset="-165248.4">3123 9562 0,'0'0'0,"0"0"16,0-9-16,0-1 31,0 1-31,0 0 16,0-1-16,19 1 16,0 9-1</inkml:trace>
  <inkml:trace contextRef="#ctx1" brushRef="#br0" timeOffset="-164813.78">4403 9431 0,'0'0'0,"-10"0"0,-27-10 15,-10 10 1,-10 10-1,-18 18-15,-10 19 32,1 19-32,27-10 31,10 0-31,19-9 16,18 9-16,20-9 0,18 19 15,29-10-15,18-9 31,38 9-31,0-9 0,-29-9 16,-9-1 0,-27-18-1,-11 9-15,-18-9 16,-10 0 15,-9 0-31,-28 18 16,-28 10-16,-29 9 15,-18-18 17,8-19-32,20-19 0,47-10 15</inkml:trace>
  <inkml:trace contextRef="#ctx1" brushRef="#br0" timeOffset="-164385.45">4788 8830 0,'0'0'0,"0"0"16,0 0-16,0 10 15,0 18 1,0 66-16,0 56 31,10 19-15,9 18 0,9 10-16,0-18 0,0-29 31,0-19-31,-9-18 15,0-29 1,-9-18 0,-1-29-1,0 1 1,-9-19-16,10-10 31,-10-9-31,9 0 16,-9-9-16</inkml:trace>
  <inkml:trace contextRef="#ctx1" brushRef="#br0" timeOffset="-164109.36">4628 9769 0,'0'0'0,"10"-10"16,-1-9 0,1 1-16,27-20 15,20 1-15,9-10 16,28 19-1,19-10 1,9 10-16,0 9 31,-9 10-15,-57 9-16</inkml:trace>
  <inkml:trace contextRef="#ctx1" brushRef="#br0" timeOffset="-163670.78">5560 9412 0,'0'0'0,"0"0"0,0 0 15,0 9-15,0 20 32,-10 46-32,20 37 0,-1 29 15,1-10 1,8-37-16,-8-19 31,-10-18-31,0-11 16,0-17-16,0-11 15,0-18 1,0-9 0,-19-47-16,-9-85 15,9-37-15,28 9 16,1 47-1,18 37 1,10 29-16,-1 19 31,10 8-31,29 29 0,18 38 16,0 9 0,0 37-16,-10 10 31,-27 19-16,-10 9-15,-28-10 0,-10 1 32,-9-19-17,-9-10 1,-10-18 0,0-1-1,10-8-15,-10-1 0,9 0 0,1-28 16</inkml:trace>
  <inkml:trace contextRef="#ctx1" brushRef="#br0" timeOffset="-161858.49">1599 11814 0,'0'0'0,"0"0"0,10 9 15,-1 1-15,29 18 16,46 28-16,57 10 31,19-10-31,38-18 31,37-20-31,29 1 16,18-19-16,0-19 0,19-18 16,9-19-1,10-10-15,19-19 16,18-18 15,10-9-31,-9-20 16,-19-27-16,-1-19 15,-37-1-15,-9 1 32,9-38-17,-28-9-15,-19-19 16,-38-9 0,-28-1-16,-9-18 0,-38 19 15,-19-19 1,-28 9-1,-28 19 1,-28 0-16,-38 10 0,-28-10 16,-29 19-1,-18-29 17,-38 20-32,-28 37 15,-38-28 1,-9 9-1,0 47 1,-10 28-16,-37 10 16,-28 18-1,-1 29-15,-37 18 0,-28 47 16,-28 29-16,-20 27 16,1 29-1,-19 28 1,0 37-16,0 47 15,0 48-15,18-1 16,10 28-16,10 38 31,37 0-31,19 18 16,19 67-16,28-1 16,37 19-1,39 0 1,27 0-16,48 19 15,46 0 1,38-47 0,38-19-1,38 28-15,103 122 32,37-74-32,67-170 0,140 10 15,161-57-15,272-112 16,-348-85-1</inkml:trace>
  <inkml:trace contextRef="#ctx1" brushRef="#br0" timeOffset="-149306.68">30254 1184 0,'0'0'0,"0"0"0,0 0 16,0 0-16,0 0 15,0 0 1,0 0 0,0 0-16,0 0 0,10-10 15,-1-8 1,0-1-16,10 0 15,9 0 1,1 1 0,-1-1-16,19-9 15,0 9-15,38-9 63,28 9-63,37 0 15,29 10-15,18-1 0,-18 1 0,-10-10 16,1 10-16,-1-1 16,0-8-1,-18 8-15,-10 10 0,0-9 32,0 9-32,-18-9 15,-11 9-15,1-10 31,-19 1-15,-9 9 0,-19-10-16,0 10 0,-10 0 31,-37 0-15,0 0-16,0 0 0,-19 0 15,9 10-15,10-1 16,-10 10-1,1 9-15,-1 28 0,1 19 16,-10 29 0,0 8-1,-10 1-15,10 9 0,0 0 16,0 9 0,10-9-1,-1 9-15,-9 1 16,0 27-16,0 1 15,0-1 1,0 1 0,0 9-16,-9 18 0,9-8 15,0-1 1,0 10 0,-10-10-16,10 9 0,0 1 15,0 9-15,0 19 16,0 0-1,0 9 1,0 9-16,0 1 16,-9 0-16,9 9 0,0 18 15,0 1 1,0 9 0,0 9 15,0 10-31,9 0 15,1 19-15,8-1 0,1 1 16,-9 0 15,8 9-31,11-10 0,-11 1 16,1 0-16,0 9 31,-10-10-31,1 1 0,9-1 16,-10-8-16,-9 8 0,10 1 15,-10-10-15,9-9 32,0-10-17,-9-18-15,0-19 16,0-19-16,0-18 0,0-10 31,-9-19-31,0-9 0,-1 0 16,1-10-1,-1-9 1,1 0-16,-1-18 0,-8-20 16,8-8-16,1-11 15,-1-8 17,1-19-32,0-20 31,-1-17-16,1 8-15,-1-18 16,1-10-16,9-9 16,0 0 15,0 0-31,0 0 0,-9 0 16,-10 0-16,0 0 15,-19 10-15,-28-1 0,-37 0 31,18 1-15,-9-1-16,-37 10 16,-29 0-1,-10-1 1,1-18-16,18 0 0,10 0 31,-9-9-15,-1 0-16,29-1 0,19-8 15,18 8-15,19 1 32,0-1-32,19-8 0,0 8 15,19-8-15,0-1 0,-1 0 16,1 0-16,0-9 16,9-9-1,-9-1-15,0-9 0,9 10 16,0-20-16,0-8 31,0-10-15,1-19-16,-1-19 31,-9-18-15,-1-10-16,1-9 15,0-10-15,9-8 31,-9-1-15,9-10-16,-9-8 0,9-29 16,-9-9-16,9-10 15,0-9 1,0 0 0,10 0-16,-10 19 0,10 0 15,9 9-15,0 0 31,0 1-15,0 27-16,0 19 16,0-9-16,0 28 15,0 75-15</inkml:trace>
  <inkml:trace contextRef="#ctx1" brushRef="#br1" timeOffset="-143049.58">29596 733 0,'0'0'16,"0"0"-16,0 0 0,0 0 31,0 0-31,9 0 0,1 0 15,-1 10 1,0-10 0,1 0-16,-1 0 15,1 9-15,-10-9 16,9 10 15,-9-1-31,9 0 0,-9 1 16,0-1-16,10 0 31,-10 10-31,9-9 16,-9-1-16,10 0 0,-1 1 31,0-1-31,1 0 0,-1 1 16,1-1-16,-1 10 15,19 9 16,0 0 63,10 19-94,9 0 0,-9 9 0,-1 10 31,10 9-31,-9 0 0,0 10 16,9 18-16,0 19 0,-10 19 0,1-10 0,0 19 16,-1 10-16,-18-10 15,0 9 17,0 10-17,-19-9 1,0-1-16,0 10 0,0 9 0,-10 0 15,1 1-15,0 8 0,-1 10 0,1 0 16,-1-9 0,1 19-1,-1-1-15,-8-18 0,8 18 16,-9 10-16,10-19 31,-10 28-31,10 10 0,9-20 16,0-8-16,0 9 0,9 18 15,1-18 1,-1 18 15,10 10-31,0 0 16,-1-18-16,11-1 0,8 0 31,-8 0-31,-1 0 16,0-18-16,0 8 15,10-18-15,-10 10 0,0-10 16,1-19 0,-11-9-16,1 0 0,0-10 15,0 1 1,0-1 0,-10-18-16,-9-9 15,0-11 1,0 11-1,0-10-15,0-10 16,0-8-16,-9-1 16,-1 9-16,1-18 31,-1 19-31,1 9 16,9-10-16,-9-8 0,9 8 15,0 1 16,9-1-31,0 20 16,1-1-16,-1 0 16,1-9-1,-1 19 1,0 19-16,1-1 16,-1 1-16,1 9 15,-1-10 16,0-9-31,1-9 0,-1-29 16,1 10 15,-1-18-31,0-11 16,1-17-16,-1-1 0,1 0 31,-1-10-15,-9 1-16,0-10 15,10 1-15,-1-1 47,0-9-47,1-10 16,-1 1 0,1-1-1,-1-18-15,0 0 0,1 0 16,9-1-16,-1 1 0,11 0 31,-1 0-31,9-1 16,11-8-16,-1 9 15,9-1 1,10-8-16,0 9 16,0-1-1,9-8 1,9-1-1,-8 0-15,-1 1 16,0-1-16,1 1 0,-1 8 0,-9-8 0,-1-1 31,11 1-31,-10-1 0,-1 0 16,-8-9 0,-1 0-16,-9 0 0,0 0 0,0 0 15,0 10 16,1-1-31,-1-9 16,0 9-16,0-9 31,0 0-15,0 0-16,0 0 0,0 0 0,0-9 16,0 0-16,0-1 31,0-8-16,0-1-15,-9 0 32,18-9-32,10 0 15,-28 0-15,-1-1 16,1 1 0,-19 0-1,9-9-15,-9-1 16,-1 1-16,1-20 0,0 1 0,-10 0 31,10-1-15,0-8-16,-9-10 0,-1 0 0,0-10 15,-9-9-15,10 10 0,-1 9 16,1-19 0,-10 0-16,9 10 15,-9-20-15,0 1 16,9 0-16,-9 0 15,0 9 1,0 0 0,10-9-1,-1 0-15,1-10 16,-10-9 0,0 10-1,9-10 1,-9-10-16,0 10 0,0-9 0,0 18 31,0-9-31,9-9 16,-9 0-16,0 9 15,0-10-15,0 10 16,0 0-16,0 0 31,0 1-31,0-1 16,-9 9-16,9 0 31,-9-9-31,9 0 16,-10 0-1,10 10 1,0-1-16,0-9 0,0 10 16,0-1-16,0-9 0,0-9 15,-9-10-15,9 10 16,0-1 15,0-8-15,0 8-16,0 1 15,0 0 1,0-1-16,0-9 16,0 1-16,0-1 31,0 0-31,0-9 0,0 9 15,0-9-15,0-9 0,0-10 0,0 0 32,-10-9-17,1 9-15,9-19 0,0 1 16,0-10-16,-9 9 31,-1 0-31,1-9 16,-1 0-16,1-9 15,-10-1 1,0-8-16,0-1 0,1 0 16,-11 10-1,11 9 1,-11 0 0,11 0-16,-1-1 0,-9 1 15,9-9-15,0 9 31,0 0-15,0 0-16,-9 0 16,9 19-1,-9-1-15,9 10 0,0 10 16,1-1 0,8 10-16,1 28 0,9 19 15,-10-9 16,1-10-31,0 9 16,-1 0-16,-9 10 16,1 9-16,-1 10 31,0 9-31,-9 0 16,-10 9-16,0 10 15,-9 0-15,-9-1 31,-19-8-15,-19 8-16,-10 10 0,-18 1 0,-19-1 16,-10 0-16,1 9 31,-20 19-31,10 1 0,-9 8 16,0 10-1,18 10-15,10-1 16,9 0-16,10 1 31,28-10-15,9 9-1,1 1-15,18-1 32,0 0-17,0 1-15,19-1 16,0 0-1,0 10 1,9-9 0,10 8-16,0 1 31,0 0-31,9 9 16,-9 0 15,9 0-31,0 19 15,10-9-15,-1 9 16,1 9-16,-1 10 31,-8 9-15,8 0 0,1 0-16,-10 9 15,10 19-15,-1-9 31,1 10-15,18-1-16,19 37 31,48 57-15,93 132-16</inkml:trace>
  <inkml:trace contextRef="#ctx1" brushRef="#br1" timeOffset="-138805.66">20847 16674 0,'0'0'0,"-28"0"0,-38-9 16,-28 9 0,-10 9-16,20 19 31,18 0-31,0 10 15,28-1-15,10 1 16,19-1-16,9 1 31,18-10-31,29 0 0,29 19 16,18-9 15,-19-1-15,-19-9 15,-9 1-31,-18-11 16,-10 1-1,-19 0-15,0-10 32,-10 10-32,-56 19 0,-56-1 0,-38 1 0,-19-20 0,19-18 15,19 0-15,28 0 31,29 0-15,27 0-16,10 0 0,19 0 0,19 0 31,-1 0-31,10 0 16</inkml:trace>
  <inkml:trace contextRef="#ctx1" brushRef="#br1" timeOffset="-138306.75">21712 17256 0,'0'0'0,"0"0"0,0-19 0,-9 0 16,-10-18-16,0-1 31,-18-9-31,-1 19 0,-18 0 16,-20 19 62,1 18-78,9 19 0,66-28 0,-47 28 16,10 0-16,8 1 0,20-1 0,-1 9 0,10-9 15,10 1 1,-1-11-16,20 10 16,18-9 15,9 0-31,10 0 0,-10-19 31,1 0-15,-20-10-16,1 1 0,0 9 15,-1 0-15,10 0 0,-28 0 16</inkml:trace>
  <inkml:trace contextRef="#ctx1" brushRef="#br1" timeOffset="-137548.66">22183 17012 0,'0'0'0,"0"0"0,0 0 31,0 9-31,-10 1 0,-9 18 16,1 19-1,8 18 1,-9 10-16,1 10 16,8-1-16,1-27 15,-1-20 1,1 1 0,0-20-1,9-18-15,0 0 16,0 0-16,0-9 15,9-38 1,0-28-16,1-9 16,9 9-16,9 18 31,0 10-15,10 10-16,-1 9 15,1 18 16,0 1-31,-1 9 0,-9 9 16,1 1-16,-11 18 0,1 0 31,0 0-15,-10 10 15,-9-1-31,0-9 16,0-9-16,0 0 15,0-19 1,0 0 0,0 0-16,0 0 0,10-28 0,9-19 15,-10 9-15,10 10 16,9 0 15,0 0-31,19 18 16,0 1-16,10 0 0,-1 18 15,-9 19-15,-9 0 0,0 19 16,-20 0 0,1 19-1,-19 9-15,0 0 0,10-9 16,-10-38 0</inkml:trace>
  <inkml:trace contextRef="#ctx1" brushRef="#br1" timeOffset="-136872.59">23161 16805 0,'0'0'0,"0"0"16,0 0-1,0 0-15,0 0 16,9 29 0,10 46-16,19 47 15,0 37 32,-1 38-47,1 0 16,-10 0-16,-9-9 0,-19-29 15,0-9-15,0-28 16,-10-47 0,1-28-16,9-9 15,0-19-15,0-19 16,0-10 0,-19-55-1,-18-86-15,-1-64 16,10-1-1,9 28 1,9 19-16,1 0 0,18 19 16,1 28-16,9 29 15,9 8-15,19 1 32,0 18-17,0 28 1,0 10-1,0 19 1,0 9-16,0 19 16,-9 18 15,-1 10-31,-18 19 0,-19 9 0,-19 9 16,-18 1-16,-20 9 0,-18-19 31,-10-10-16,38-37-15</inkml:trace>
  <inkml:trace contextRef="#ctx1" brushRef="#br1" timeOffset="-136216.78">24074 16355 0,'0'0'0,"0"0"0,0 0 0,0 9 16,0 10-1,0 47-15,-10 46 0,10 39 47,10 17-47,-1-8 0,0-10 16,10-28 0,0-28-16,9-19 0,-9-9 31,0-29-31,0-9 15,-1-9-15,1-19 16,10 0 0,-1-19-1,0-9 1,10-19-16,-1 10 31,-9 9-31,-9-1 0,0 20 16,-10 0-16,1-1 31,-1 1-15,10 9-16,9 9 0,-9 1 15,9-1 1,-9 0 0,0-9-16,0 0 31,0 0-31,-1 0 15,1 0-15,-9 0 16</inkml:trace>
  <inkml:trace contextRef="#ctx1" brushRef="#br1" timeOffset="-135227.46">24233 16956 0,'0'0'0,"0"0"0,-9-19 15,0 0 1,9 10-16,0-1 16,9 1-1,10 18-15,37 19 16,-9-9-16,348 319 47,-385-329-47,9 29 0,0 9 0,-1 9 15,1-18-15,-9-20 16,-1 1 0,-9-19-1,0 0-15,9 0 16,1-19-16,9-9 31,9-9-31,-9-1 16,-1 10-16,1 0 15,9 18-15,1 1 32,-1 0-32,10 9 0,9 9 15,0 0 1,-10 1 0,10-1-16,0-9 15,0 0-15,0 0 16,0-19-1,0-9 1,-9-9-16,0-20 16,-19-18-1,-1 10 1,-18-1 0,0 10-16,-9 28 15,0-1 1,-1 20-16,1 0 15,9 18-15,-19 29 32,0 37-32,10 37 15,-1 20-15,1 8 0,9 1 32,0 0-32,0 0 0,0-10 15,-10 0-15,1-18 16,-10-19-1,0-19-15,1-19 16,-11-18-16,1-10 31,0-10-15,0-18-16,0-9 0,-10-10 16,10-9-16,-1-9 15,11-1 1,8 1-16,20-20 15,8-8-15,11-10 16,18-1 15,19 11-31,9-1 16,0 19-16,-9 0 16,-10 19-1,-9 0-15,-9 0 0,-10 9 16,-9 10-1,0-1-15,0 1 32,-10 9-32</inkml:trace>
  <inkml:trace contextRef="#ctx1" brushRef="#br1" timeOffset="-134349.16">27187 16167 0,'0'0'0,"0"0"0,0 10 0,10 9 15,9 56 1,9 56-16,0 28 31,10 10-15,-10 0-16,-9 0 16,-19-38-16,0-27 0,0-20 15,0-28-15,0-18 31,0-10-31,0-9 16,0-19-16,0 0 16,0 0-1,-19-19 1,-19-18-16,-9-20 31,-9 1-15,9 9-16,0 19 0,9 19 31,0 9-31,-9 9 0,0 19 0,0 10 0,10 8 31,18 1-15,19-47-16,-9 47 0,46 28 16,29 10-1,9-29 1,19-18-16,10-20 15,-1-18-15,-9 0 16,10-18 0,-10-20-1,-9-18-15,-20 0 32,-18 9-32,-9 9 0,-19 1 15,0 8 16,-10 20-31,-9 0 16,0-1 0,0 10-1,0 0-15,0 0 0,10 10 0,-1 8 16,19 20 15,0 9-31,1-10 16,18 1-16,0-19 15,9-1-15,-28-8 0</inkml:trace>
  <inkml:trace contextRef="#ctx1" brushRef="#br1" timeOffset="-134130.08">27733 16965 0,'0'0'0,"0"0"0,0 0 0,0 0 16,9 0-1,20 19 1,-1-10-16</inkml:trace>
  <inkml:trace contextRef="#ctx1" brushRef="#br1" timeOffset="-133624.84">28382 17706 0,'0'0'0,"0"0"16,0 0-16,0 0 15,10-9 17,8-10-32,11-19 0,18-18 15,9 0 1,1 0-16,-1-1 15,-18-18-15,-1-9 16,-18-1 0,0 10-16,-19 10 15,-10 8-15,1 10 16,0 19 0,-1 0-16,1 19 46,-1-1-30,10 10 0,0 0-16,0 0 0,0 0 0,10 10 15,18 18 1,19 19-16,19 18 0,0 10 31,0 10-15,-10-10-16,-18 0 15,-1 0-15,-18 0 16,-19-9 0,-19 0-16,-28-10 0,-28 0 31,-47 0-31,-29-27 16,-9-20-16,10-9 0,27-19 15,67 10-15</inkml:trace>
  <inkml:trace contextRef="#ctx1" brushRef="#br1" timeOffset="-133246.71">29144 16036 0,'0'0'0,"0"0"15,0 0-15,0 0 0,10 19 16,-1 37-16,10 75 31,9 48 0,10 18-31,9 19 0,-47-216 0,37 225 0,1-28 16,-10-19 0,-9 0-16,0-9 0,-19-28 15,0-47 1,0-29 0,0-27-16,0-10 15,0-19-15,0-9 16,0 0-16</inkml:trace>
  <inkml:trace contextRef="#ctx1" brushRef="#br1" timeOffset="-132996.41">29332 16984 0,'0'0'0,"19"0"16,28 0-16,28 0 16,19-10-1,1 10-15,-1 0 16,-10 10-16,-8-1 31,-39-9-15</inkml:trace>
  <inkml:trace contextRef="#ctx1" brushRef="#br1" timeOffset="-132593.71">30066 17199 0,'0'0'0,"0"0"0,0 0 16,0 0 0,0 10-16,-9 27 15,-1 20 1,1 36-16,-1 20 15,10-10 1,0-28 0,0-28-1,0-19 1,0-9-16,0-19 16,0 0-1,0 0-15,10-37 16,9-48 15,28-56-31,0 1 0,0 37 16,0 27-16,-10 39 0,10 18 15,1 19 17,17 28-17,1 38-15,-9 28 0,-10 18 0,-28 10 16,-19 0-1,-19 10 1,9-67-16</inkml:trace>
  <inkml:trace contextRef="#ctx1" brushRef="#br1" timeOffset="-117916.49">30151 921 0,'0'0'0,"9"0"16,10-19-16,9 0 15,10 1 1,-1-1-16,10-9 16,1-10-1,8 1 110,10-20-125,9 11 0,10 8 0,-1 10 16,1 0-16,9 0 16,0 9-16,10 19 0,18-10 0,0 10 15,1 0-15,-1 10 0,10 9 0,-10-1 16,-9 20-16,0 9 15,0 0-15,-19 0 0,-10 9 16,1 10 0,-10 9-1,-9-19-15,0 19 16,-10 9-16,1 10 0,-10 0 16,0 9-16,0 0 0,0 10 31,9 0-31,1-10 15,-10 0-15,-9 10 0,9 9 32,-10 0-32,10 18 15,10 29-15,-1-9 16,-18 9 0,-1-10-1,-8 10-15,-11 9 0,-8 1 16,-10 8-1,0 1 1,-10 9-16,1 0 0,0 19 31,9 9-31,-10 9 16,10 1-16,-9 18 16,9 10-1,0 0-15,9 9 16,-9 0-16,10-9 15,-10 9 1,0 0 0,0 9-16,-10 10 15,10 9-15,0 1 0,10-11 32,-1 1-17,0-9-15,-9-10 16,0 9-1,-9 1-15,0-1 16,-1 1-16,1-1 0,-10-9 16,10-18-1,-10-1 17,0-19-32,-19-8 15,1-20-15,-20 1 0,1-1 31,-1-9-31,1-9 16,9 9-16,0 0 0,19-10 16,18-18 15,-18 141-31</inkml:trace>
  <inkml:trace contextRef="#ctx1" brushRef="#br1" timeOffset="-115239.14">30000 808 0,'0'0'0,"0"0"15,10 10-15,-1 27 16,19 38 0,19 19-16,19 38 15,-9 18 1,-1 9 0,0 1-1,-8-1-15,-1 10 16,0 9-1,0 1 1,0 8 0,-10 10-1,1 10-15,-10 8 16,-18 11-16,-10-11 0,0 1 16,0-9-16,-10-10 31,-9 19-31,10 9 0,-10 0 15,0 9-15,0 10 16,-9 10 0,-9-20-1,-1 10-15,0-9 0,1 9 16,-1 0 0,-9-10-1,9 10-15,-9 19 0,0 9 16,0-9-16,10-1 15,-10 1 1,9 9 0,-9-9-16,9 0 15,10 18-15,0-9 16,0 10 15,9-1-31,9-9 16,1 10-16,18-1 31,-9-9-31,0 0 16,0-18-16,10 8 0,-1 10 15,1-18 1,-1-10 0,19-10-1,1 10-15,8-9 0,10-19 16,0-10-16,0-18 0,0-20 15,10 1 1,9-9 0,-1-10-16,1-9 15,0-10-15,0 0 16,9 1 0,10-10-16,0 0 31,-1-10-31,10-9 15,0-18 1,1-19 15,8-10-31,10-9 32,-10-10-32,10-9 15,0-9-15,9 0 16,1 0 15,8-10-31,1-9 0,9-9 16,-9-10-16,0 0 15,-1-9-15,1-19 16,0-9 0,-1-19-16,-18 9 0,0-18 15,0-19-15,-28-1 16,-29 10-16,-18-9 0,0-9 15,-1-20-15,-9 10 16,1 0-16,-1-9 16,9 9-16,-18 9 15,-19-130-15,0 83 32,0-28-17,0-18-15,0-197 16,0 149-16,0 254 15,0-403-15,0 318 16,0-27 0,0-235-16,0 347 15,0-385-15,0 310 32,0-94-32,0-37 15,0-29-15,0-9 16,0 0-16,0 10 0,0-1 15,0 10 17,0 0-32,0-1 0,0-8 15,0-10-15,0-19 16,0-9 0,0-19-1,0-9-15,0 0 16,0 0 15,0-10-15,0 169-16,-9-150 0,-1 1 0,1 8 31,0 1-31,-10-10 16,0-19-16,0 1 15,-9-1-15,-10 10 16,1-1-16,-1 11 31,0 17-15,1 1-16,-1 19 15,10 9 17,-10 10-32,1 8 15,-20 11 1,1 8-1,-10 10-15,-9 9 16,-1 20-16,-8-1 16,9 19-1,-10 18-15,0 20 16,1-1 0,-1 19-16,-9 10 15,-10 9 1,-18 9-16,-10 0 0,1 19 15,-11 1-15,1 17 16,-9 20-16,-10 18 0,9 10 16,1 19-16,18 9 15,19 18 1,10 20 0,18 27-16,19 10 15,19 28-15,0 1 16,10 8-1,8 10-15,1 0 16,0 9 0,19 10-16,-1 18 15,1 19-15,-1 19 32,10-9-32,0 28 15,10 9 1,-1 9-1,1 10-15,8-10 16,1 29-16,0 28 16,0-10-16,0 1 0,-10 18 31,-9-10-31,0 11 16,-9 18-16,9-10 15,9 10-15,0 37 31,1 1-31,-1-38 0,10 9 16,-19 29 0,-9-20-1,-1-9-15,1 20 0,-1-1 16,20-28-16,-1-10 16,19 19-16,19-9 0,10-19 31,9-28-16,28-9-15,38 28 0,56 0 16,37-1-16</inkml:trace>
  <inkml:trace contextRef="#ctx1" brushRef="#br1" timeOffset="4867.62">25814 1681 0,'0'0'0,"9"0"16,10 0-16,9-9 15,1 9-15,-1-19 32,19-28-32,9-9 0,-18 37 15,9-9 1,9-10-16,-9 19 16,0-9-1,10 10 1,9-1-16,0-38 15,9-8-15,0 27 32,0 19-17,1-18-15,-1-10 0,-19 0 32,1 19-32,9 0 0,18-19 15,10 0 1,0 19-16,10 9 31,9-9-31,9 0 0,-9 0 16,-9 9-1,-10 38-15,9-10 16,1 0 0,8 20-16,-8-1 15,-1 19 1,10 9-1,-19-9-15,-9-10 16,0 1 0,9 37-16,-19 0 15,0 9-15,-9 1 16,-28-29 0,-1 0-1,10 38-15,0 10 16,-18-39-1,-1 29-15,-9 19 16,-19-29-16,0 57 16,-10-29-1,-8-65 1,-20 38-16,-9-1 16,-10 10-16,-18 0 31,-10-38-31,-27 10 0,-30-10 15,-8 0 1,-10-9 0,-9-19-16,-1-9 15,-8-19 1,-1-9 0,10-38-16,9 0 15,19 9-15,9-18 16,10 0-1,-10-29-15,28 20 16,10 18 0,-9-28-16,-1-10 31,10-8-31,10 8 16,8 1-1,10 9-15,19 28 0,-9-28 16,18 9-1,10-19 1,0-18-16,18-9 16,20 18-1,9 0-15,0 10 16,9 46-16,9-18 16,39-10-1,27-18 1,10 9-16,0 18 15,28 1 1,0 18 0,10 10-16,9 19 15,9 9-15,10 0 16,9 19 0,-9 18-1,-1-18-15,1 0 16,-28 9-1,-10 9-15,0 10 16,-10 0-16,-8-28 31,-10-10-31,-19 10 0,-19 28 16,0-9 0,-18-1-1,-1 10-15,1 19 16,-39-29-16</inkml:trace>
  <inkml:trace contextRef="#ctx1" brushRef="#br1" timeOffset="5980.51">26576 3276 0,'0'0'0,"0"0"0,19-9 16,9-10-16,19 0 16,0-18-1,28-20-15,19-18 32,10 0-32,9 28 0,18 19 31,20 9-31,18-18 0,1 9 15,-1 18 1,10 1 0,9-1-16,-9 20 15,-1 46 1,-8 0 0,-29-18-16,-19 18 15,-18 1 1,-29-1-16,9 10 15,-18 18-15,-28-9 32,0 9-32,-29 29 0,-9-38 15,-38 10 1,-18 37-16,-10-1023 16,-47 1952-1,-28-948 1,-28-28-16,-29 0 15,-28-9-15,-9-29 16,0-37 0,0-28-1,9 9-15,0 29 16,10-29-16,9-28 16,28-9-1,19-19-15,38 9 31,19-9-31,27-10 16,29-8-16,28-20 16,19 10-1,47-19-15,48-19 16,55 19-16,48-9 16,-1 28-1,-28 65-15,133 10 16</inkml:trace>
  <inkml:trace contextRef="#ctx1" brushRef="#br1" timeOffset="6617.18">26501 4740 0,'9'0'0,"29"-47"0,46-38 0,76-9 15,57-18 1,46 18 0,48 10-16,37 9 0,-19 46 15,-56 39 1,-10 37 0,-37 18-16,-19 20 15,-38-10 1,-18-19-1,-10 47-15,-38 10 16,-27 0-16,-29 37 16,-38-10-1,-37-18-15,-48 57 16,-18-29 0,-47-19-16,-37 0 15,-20-37-15,-37-19 16,0-46 15,-19-29-31,-10-38 0,10-37 16,28 9-16,10-18 31,19-29-31,27-28 16,29-27-1,38 8-15,46 10 16,38 75-16</inkml:trace>
  <inkml:trace contextRef="#ctx1" brushRef="#br0" timeOffset="-150835.56">31487 743 0,'0'0'0,"9"0"0,0 0 16,20 0 0,-1 0-16,9 0 15,11 0 1,-1 9-16,18 1 0,20 18 31,0 0-31,9 19 0,0 0 16,-9 9-1,-10-9-15,-9 9 16,18 19 0,1 19-1,9 19-15,0 9 0,-9-10 16,-10 10-1,-18 9-15,-1-9 16,0 0 0,1 0-16,-10 29 31,9 8-31,-9 10 16,19 19-16,-9-1 15,-10 1 1,-10-1-16,1-8 0,-19-10 15,0 0 1,-1-1 0,-8-8-16,-10 18 15,9 0-15,-9 19 16,10 10 0,-10 9-16,9 9 15,-9 9-15,0 1 31,0 0-31,0-1 0,-9 10 16,-1 9 0,10 19-1,0 160-15</inkml:trace>
  <inkml:trace contextRef="#ctx1" brushRef="#br2" timeOffset="-146145.87">30546 1296 0,'0'0'0,"0"0"0,0 10 16,-10-1 0,1 0-16,0 10 15,-1-9 1,1-1-16,-1 0 15,1-9-15,9 10 16,0-1 0,0 10-1,0 9-15,0 10 0,0 8 16,-9 11 0,-1 8-1,1-8 1,-1-1-16,10 0 0,0 10 15,0 0 1,0-1-16,0 10 16,-9 10-1,-10-1 1,0 1-16,1 9 0,-11 9 16,10 9 15,1 1-31,8 9 0,1-9 15,9 8 1,0-8-16,0 0 16,-10-1-16,1 1 15,0-1 1,-10-8-16,0 8 16,0 1-1,0-10-15,1 10 16,-1 9-16,-9-10 15,18 1 1,1-1 0,-1 10-16,1 10 15,-1 8-15,1 1 16,0 9 0,-1 10-16,10-1 15,0 1 1,0-10-16,0 0 15,0 19-15,0 0 16,10-19 0,-1-9-16,0 28 15,-9-1-15,10 11 32,-1 8-32,1-8 0,9-20 15,-10 1 1,10 8-1,0 1 1,-1 0-16,1-9 16,0-1-1,-19 19-15,0-18 16,0-10-16,0 10 16,0-10-1,0 9-15,0 1 16,0-20-16,0 11 31,0 8-31,0-18 0,0 18 16,0 1-16,0-10 15,9 9 1,-9-8-16,10-11 16,-10 10-16,9 1 31,-9-11-31,10-8 15,-10-977-15,9 1971 16,-9-995 0,0 1-16,0-1 15,9 1-15,-9-1 16,10 0 15,-1 1-31,1 8 16,-1 1-16,10-10 0,-10 1 15,10 8 1,9-8 0,1-1-16,8 10 31,10 0-15,10-19-1,-10 0 16,19 0-31,-1 0 16,1-10-16,0-18 0,0 0 16,0-10-1,0-9-15,0 0 0,-1-9 16,1-10-16,0 1 0,0-10 16,-10-10-16,1 10 0,-1-10 31,1 1-31,-1 0 15,1-10-15,-1-10 16,-9 11 0,0-11-1,10 1-15,-10 0 0,9 0 32,-9-10-32,0 0 15,-9 1-15,-1-1 0,1 1 16,0-10-16,-1 0 31,1 0-15,0 0-16,-1 0 0,-9 0 0,1 0 15,-1 0 1,0 9 0,10-9-1,-10 9 16,0 1-31,0-10 16,1 0-16,-1 0 16,0 0-16,0 0 31,0 0-31,1 0 16,18-10-16,37 10 15,-27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50:53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4:51:07.522"/>
    </inkml:context>
  </inkml:definitions>
  <inkml:trace contextRef="#ctx0" brushRef="#br0">2220 808 0,'0'0'0,"0"0"0,0 0 16,0 0-1,0 10-15,10 9 16,8 46-1,11 29-15,-1 19 16,9 18 0,1 10-16,-19-10 15,0 0 1,0-9-16,-10-18 16,0-20-1,1-18-15,-1-19 16,1-10-1,-10-18-15,0 0 16,0-19 0,0 0-1,9 0-15,10-28 16,9-19 0,10-28-16,-1-10 15,10 10 1,0 9-16,0 20 15,0-1-15,-9 18 16,0 20 0,-1 0-1,10 18-15,0 29 16,10 18 0,-1 19-16,1 19 15,-10-10 1,-10-9-16,-8-18 15,-11-11 1,1-8-16,0 0 16,0-20-1,-10 1-15,1-10 16,-1-9 0,-9 0-16</inkml:trace>
  <inkml:trace contextRef="#ctx0" brushRef="#br0" timeOffset="703.12">3518 1775 0,'0'0'0,"0"0"16,0 0-16,0 9 16,10 29-1,18 18-15,19 28 16,19 10-1,0-19-15,-10-18 16,1-10 0,-20-29-16,1 1 15,-10-19 1,0 0 0,-9-19-16,0-9 15,0-19 1,0-9-16,-19-19 15,0 9 1,0 19-16,0 19 16,0 9-1,0 10-15,0 0 16,0 9 0,0 9-16,0 19 15,9 47 1,10 57-16,9 27 15,0 1 1,-9-10-16,0-10 16,-19 1-1,-10-9-15,-18-1 16,-19 0 0,-37-18-1,-39-19-15,-37-29 16,-9-37-1,9-37-15,19-19 16,28-10 0,57 10-16</inkml:trace>
  <inkml:trace contextRef="#ctx0" brushRef="#br0" timeOffset="1197.72">4440 1812 0,'0'0'0,"0"0"16,0 0-16,0 19 15,10 19 1,-1 46-16,19 47 16,1 29-1,18 9-15,9-10 16,-9-18 0,-9-28-16,-1-29 15,-18-18 1,0-19-16,0-19 15,-19-9 1,0-19-16,0 0 16</inkml:trace>
  <inkml:trace contextRef="#ctx0" brushRef="#br0" timeOffset="1485.59">4553 2113 0,'0'0'0,"10"-19"16,18-19 0,0-9-16,19 0 15,0 19 1,0 19-16,19 9 16,19 19-1,-1 9-15,-8 19 16,-20-10-1,-18 1-15,-20-1 16,-18 1 0,-37 9-16,-48 9 15,-65-9 1,-170 9-16</inkml:trace>
  <inkml:trace contextRef="#ctx0" brushRef="#br0" timeOffset="1932.03">5710 2066 0,'0'0'0,"0"0"15,0 0 1,-19 9-16,1 0 16,-11 20-1,1 17-15,9 11 16,10 8 0,18-8-16,1-20 15,18 1 1,10-10-16,18-9 15,10-19 1,9-19 0,-18-19-16,-10 1 15,-10-10 1,-18-9-16,-28-19 16,-19 0-1,-20 9-15,-8 28 16,9 20-1,0 18-15,19 9 16</inkml:trace>
  <inkml:trace contextRef="#ctx0" brushRef="#br0" timeOffset="2311.25">6171 921 0,'0'0'0,"0"0"0,0 0 16,10 9-1,18 29 1,10 28-16,9 56 15,9 28 1,0 19-16,-9-10 16,-9-9-1,0-9-15,-19-19 16,-1-19 0,1-18-16,-9-10 15,-1-19 1,0-9-16,-9-28 15,0-1 1,0-18-16</inkml:trace>
  <inkml:trace contextRef="#ctx0" brushRef="#br0" timeOffset="4076.55">5739 1765 0,'0'0'0,"9"0"0,10 0 16,37-18-1,76-20-15,47 1 16,-1-1 0,-18 1-1,-28 8-15,-29 1 16,-18 0-1,-19 0-15,-28 0 16,-1-10 0,-18 1-16,0-10 15,0-19 1,-19-9-16,-10 9 16,1 10-1,-1 19-15,1 8 16,0 20-1,9 18-15,-19 20 16,9 74 0,10 66-16,19 28 15,19 9 1,0-28 0,-1-37-16,-9-19 15,-9-28 1,0-28-16,-10-19 15,-9-19 1,0-10-16,0-18 16,0 0-1,0 0-15,0-28 16,0-37 0,0-10-16,10 9 15,-1 19 1,1 19-16,8 0 15,11 18 1,8 1-16,20 18 16,27 19-1,10 10-15,-18-1 16,-1 1 0,0-10-16,1-9 15,-1 0 1,0-10-16,-19-9 15,1 0 1,-19-19 0,-1 1-16,1-20 15,-19-9 1,-1-9-16,-18-19 16,-18 0-1,8 18-15,1 29 16,-1 19-1,-8-1-15,-1 20 16,-9 9 0,-1 9-16,1 19 15,9 9 1,10 10-16,18-10 16,20 0-1,8 1-15,10-1 16,10-19-1,8 1-15,1-19 16,10-19 0,-1-10-1,10-18-15,9-19 16,0-9 0,-19-19-16,-19 0 15,-18 0 1,0 0-16,-20 9 15,-18 19 1,0 0-16,0 19 16,0 19-1,0-1-15,-9 1 16,0 0 0,9 9-16,0 0 15,0 0 1,9 9-16,0 28 15,20 20 1,18 27 0,9 1-16,-9-10 15,-9-10-15,-19-8 16,-1-10 0,-18-10-16,0-9 15,-18 0 1,-1-9-1,0 0-15,-9-19 16,0 0 0,-1 0-16,20 0 15,0 0 1,9 0-16,9 0 16,10 0-1,47-19-15,46 0 16,11-9-1,-1 0-15,-18-9 16,-20 8 0,-27 1-16,-20 0 15,1 0 1,-19 9-16,0 0 16,-10 10-1,0 0 1,-9-1-16,0 10 15,0 0 1,10 10-16,-1 18 16,10 37-1,9 20-15,10-1 16,-1-18 0,11-10-16,-1-18 15,0-10 1,9-9-16,-9-19 15,10-10 1,18-27-16,-28 9 16</inkml:trace>
  <inkml:trace contextRef="#ctx0" brushRef="#br0" timeOffset="4270.8">9962 1634 0,'0'0'0,"0"0"15,0 0 1,0 0-16,0 0 16,10 0-1,-1 9-15,-9-9 16</inkml:trace>
  <inkml:trace contextRef="#ctx0" brushRef="#br0" timeOffset="4872.8">10499 2600 0,'0'0'0,"0"0"15,0 0-15,9 0 16,0 0-1,10-18-15,10-10 16,-1-38 0,19-19-16,-10-27 15,1-10 1,0 0-16,-20 9 16,1 38-1,-19 19 1,0 9-16,0 19 15,0 0 1,0 18-16,0 1 16,0 9-1,0 9-15,-19 10 16,1 9 0,-1 19-16,9 0 15,1 0 1,18 9-16,10-18 15,9 9 1,20 0-16,8 0 16,10 9-1,0 0-15,-10 0 16,-18-18 0,-1 9-16,-18-10 15,-9 1 1,-10 9-1,-29 9-15,-27 10 16,-57 0 0,-9-20-16,9-17 15,19-11 1,28-18-16,38-9 16</inkml:trace>
  <inkml:trace contextRef="#ctx0" brushRef="#br0" timeOffset="5308.85">12540 855 0,'0'0'0,"0"0"16,0 10 0,9 8-16,1 39 15,-1 46 1,20 56-16,-1 20 15,0-1 1,-9-9-16,0-10 16,-10-18-1,0-28-15,1-19 16,-1-19 0,-9-19-16,0-19 15,0 1 1,0-19-16,0-10 15,0-9 1,0 0-16</inkml:trace>
  <inkml:trace contextRef="#ctx0" brushRef="#br0" timeOffset="5564.83">11976 1822 0,'0'0'0,"9"0"0,10 0 15,18 0 1,48-19-16,56-9 16,19-10-1,19 10-15,-19 0 16,-28 19-1,-10-1-15,-9 10 16,-57 0 0</inkml:trace>
  <inkml:trace contextRef="#ctx0" brushRef="#br0" timeOffset="6360.2">13349 2244 0,'0'0'0,"0"0"15,10 0-15,8-19 16,11 0 0,18-18-16,9-19 15,0-1 1,1 1-16,-10 0 15,-19 9 1,-9 0-16,-19 0 16,0 19-1,-9 9-15,-10 10 16,-9 18 0,-19 38-16,-1 28 15,1 19 1,19 0-16,19-19 15,9 0 1,9-19-16,19 0 16,1-18-1,18-1-15,28-18 16,10-9 0,18-20-1,1-27-15,8-29 16,-27-9-1,-10-28-15,-18-10 16,-29 1 0,-19 18-16,-9 19 15,-18 9 1,8 28-16,1 10 16,-1 19-1,1 9-15,0 9 16,-1 1-1,1 18-15,9 19 16,9 18 0,19 10-16,10 10 15,9 9 1,0-19 0,10 0-16,-20 0 15,1-19-15,-10 1 16,-9-1-1,-19-9 1,-10 0-16,-18 0 16,-56 18-1,-58-18-15,1-28 16,76-19 0</inkml:trace>
  <inkml:trace contextRef="#ctx0" brushRef="#br0" timeOffset="6772.68">15033 827 0,'0'0'0,"0"0"16,0 0-16,0 19 15,-9 37 1,-1 76-16,1 46 16,9 28-1,0-9-15,9 0 16,1-28-1,-1-9-15,10-29 16,-10-18 0,-9-20-16,0-17 15,0-20 1,0-9-16,0-19 16,0-9-1,0-19-15,0 0 16</inkml:trace>
  <inkml:trace contextRef="#ctx0" brushRef="#br0" timeOffset="7382.22">14516 1812 0,'0'0'0,"0"0"16,9 0-16,10 0 15,28 0 1,28-9-16,47-10 16,38 10-1,10-1-15,18 1 16,-9 18 0,-19 1-16,-19-1 15,-19 1 1,-19-1-16,-37-9 15,-9 0 1,-20 0-16,-18-9 16,0-1-1,-19 1-15,0-1 16,0-8 0,-19-1-16,-18 0 15,-1 10 1,0 18-16,1 1 15,-1 18 1,10 0 0,0 0-16,18 9 15,1 1 1,18 9-16,10 9 16,9 10-1,19 0-15,10-1 16,-1 1-1,-18-10-15,-10-9 16,-9-9 0,-19-1-16,-10 10 15,-37 9 1,-66 1-16,-56-10 16,-170 9-1</inkml:trace>
  <inkml:trace contextRef="#ctx0" brushRef="#br0" timeOffset="8198.4">2992 3257 0,'9'0'0,"29"0"16,84-9-16,141-10 16,95 0-1,37-9-15,47 0 16,57 19-1,46 9-15,39 18 16,36-18 0,48 0-16,10 0 15,46 0 1,38 0-16,-56 0 16,-10 10-1,-38 9-15,-65 9 16,-57-10-1,-37-8 1,-38 9-16,-57-1 16,-56 1-1,-47 0-15,-47-10 16,-28-9 0,-57 10-16,-46-10 15,-29 0 1,-28 0-16,-29 0 15,-18 0 1,-19 0-16,0 0 16</inkml:trace>
  <inkml:trace contextRef="#ctx0" brushRef="#br0" timeOffset="8875.43">3556 3116 0,'9'0'0,"38"0"15,113-9-15,132-10 16,94 10-1,65 0-15,29 27 16,47 10 0,56 10-1,66 9-15,29-10 16,8-8-16,67 18 16,56-10-1,-38 1 1,10 8-16,-94-8 15,-66 0 1,-57-1-16,-103-9 16,-56 0-1,-95 10-15,-46-1 16,-48-8 0,-47-11-16,-28 1 15,-47 0 1,-18-10-16,-20-9 15,-18 0 1,-19 0-16,-1 0 16,1 0-1,-19 0-15,0 0 16,0 0 0,0-9-16</inkml:trace>
  <inkml:trace contextRef="#ctx0" brushRef="#br0" timeOffset="9601.9">1769 912 0,'0'0'16,"0"9"-16,9 10 16,19 37-16,29 47 15,-10 47 1,9 29-16,10 18 15,-28 9 1,-1-9-16,-9-19 16,10 1-1,-10-10-15,1-29 16,-11-27 0,1-29-16,0-9 15,-10-28 1,1-9-1,-10-19-15,0-1 16,0-18 0,0 0-16,0 0 15,0 0 1</inkml:trace>
  <inkml:trace contextRef="#ctx0" brushRef="#br0" timeOffset="10668.62">1919 1024 0,'0'0'0,"10"0"15,8-19-15,20 1 16,18-10 0,48-1-16,46 11 15,86 8 1,55 10-16,48 10 15,47-10 1,28 0-16,37 0 16,57-19-1,47 9-15,57 20 16,27-10 0,39 9-16,-10 1 15,-10-10 1,29 9-16,-19 10 15,-19-10 1,-9 1-16,-48 8 16,-56 1-1,-9 9 1,-19 0-16,-37 10 16,-57-10-1,-57-9-15,-37 0 16,-28-1-1,-38 1-15,-48-10 16,-36 1 0,-38-1-16,-10-9 15,-19 10 1,-18-1-16,-19-9 16,-29 0-1,1 0-15,-19 0 16,0 0-1,0 0-15,-10 0 16,0 9 0,1 1-1,-1-1-15,-9 19 16,10 10 0,-1 18-16,-9 29 15,9 27 1,1 38-16,-1 10 15,19-1 1,-9 10-16,9-28 16,1-10-1,-11 1-15,1-1 16,0-18 0,-9-10-16,-10-9 15,0-1 1,0 1-16,-19-9 15,0-20 1,-19-8-16,-9-1 16,-37-9-1,-58-10-15,-112-27 16,-112-20 0,-105-37-16,-103-37 15,-141-38 1,245 47-1</inkml:trace>
  <inkml:trace contextRef="#ctx1" brushRef="#br0">13723 3269 0</inkml:trace>
  <inkml:trace contextRef="#ctx1" brushRef="#br0" timeOffset="59910.2">13723 3269 0</inkml:trace>
  <inkml:trace contextRef="#ctx1" brushRef="#br0" timeOffset="60486.02">13723 3269 0</inkml:trace>
  <inkml:trace contextRef="#ctx1" brushRef="#br0" timeOffset="60749.39">13723 3269 0</inkml:trace>
  <inkml:trace contextRef="#ctx1" brushRef="#br0" timeOffset="60964.67">13723 3269 0</inkml:trace>
  <inkml:trace contextRef="#ctx1" brushRef="#br0" timeOffset="61587.09">13723 3269 0</inkml:trace>
  <inkml:trace contextRef="#ctx1" brushRef="#br0" timeOffset="62305.71">13723 3269 0</inkml:trace>
  <inkml:trace contextRef="#ctx0" brushRef="#br0" timeOffset="108458.85">2013 1934 0,'0'0'0,"19"0"0,-10-18 15,10-29-15,19-10 16,9-8 0,9-1-16,10-9 15,9 0 1,10-10 0,19 20-16,8-1 15,30 10 1,8-1-16,29 1 15,9 0 1,10 0-16,18-10 16,-9-9-1,9 0-15,10 9 16,0 10 0,0 9-16,-1 0 15,11 9 1,-1 10-16,0 0 15,10 0 1,9 9-16,0 10 16,9 9-1,0 9-15,10 1 16,-19 8 0,-19 11-16,1-1 15,-30 0 1,11 9-1,9-8-15,-10 8 16,-9 1 0,0 9-16,0-1 15,-28 11 1,-1 8-16,-8 1 16,-10 0-1,-10-1 1,1 1-16,-20 0 15,-18-1-15,0 11 16,-9-1 0,-29 0-16,-9 0 15,-10 9 1,-18 1-16,-19-1 16,-19 0-1,-10 10-15,-18 9 16,-19 19-1,-28-9 1,-19-10-16,-19 0 16,-28 10-1,-48 0-15,-46-20 16,-28 1 0,-29-19-16,-18-18 15,-38-10 1,-19-10-16,-19-18 15,-18-19 1,-20-10-16,10-18 16,29 10-1,8-20-15,10 0 16,38 1 0,9-10-16,19-9 15,0-1 1,38-8-16,28-1 15,0 10 1,28 0 0,18-1-16,11 1 15,18-10-15,9-9 16,10 0 0,19 0-1,9-19-15,19 10 16,19-10-1,18 10-15,20 8 16,8 1 0,20 0-16,9-9 15,28-10 1,29-18-16,46-1 16,57-9-1,47 9-15,56 10 16,76 9-1,0 19-15,28 28 16,28 0 0,9 10-16,20-1 15,-1 10 1,10 9 0,-19 19-16,9 19 15,0 9 1,-18 19-16,-38 0 15,-10 10 1,1-1-16,-39 9 16,-18 11-1,-37-1-15,-20 0 16,-37 9 0,-28 1-16,-38-1 15,-18 0 1,-20 1-16,-9-1 15,-28 10 1,-19 0-16,-28-10 16,-10 10-1,-28 19-15,-37 9 16,-38 9 0,-75 10-1,-67 9-15,-83-9 16,-67-19-1,-47-19-15,-28-9 16,-9-19 0,-19-19-16,-38-9 15,19-19 1,0-9-16,0-10 16,19-9-1,9-9-15,56-19 16,39-10-1,37-18-15,47-19 16,37-10 0,38-8-16,19-20 15,19 0 1,38 10-16,28-9 16,27-1-1,30 0-15,18 1 16,28-19-1,47-1 1,66-37-16,132-18 16,122-39-1</inkml:trace>
  <inkml:trace contextRef="#ctx0" brushRef="#br0" timeOffset="109535.46">6961 3229 0,'0'0'0,"0"0"15,0 0-15,0 0 16,0 9 0,-9 20-16,0 27 15,-1 28 1,10 38-16,10 0 16,-1 10-1,0-10-15,10-19 16,-9-9-1,-1-10-15,-9-18 16,0-10 0,0-9-16,0-9 15,0-10 1,0-10-16,0 1 16,0-9-1,0-10-15,0 0 16,0 0-1</inkml:trace>
  <inkml:trace contextRef="#ctx0" brushRef="#br0" timeOffset="109937.65">6491 4139 0,'0'0'0,"0"0"16,0 0-1,10 10-15,-1-1 16,10 19 0,9 19-16,19 19 15,0 18 1,9 10-1,1-19-15,-10-19 16,-9-9-16,-1-9 16,1-10-1,-1-9-15,-8-10 16,8-9 0,10-19-1,10-28-15,27-37 16,1-38-16,37-28 15,85-132 1</inkml:trace>
  <inkml:trace contextRef="#ctx1" brushRef="#br0" timeOffset="100232.75">7632 4045 0</inkml:trace>
  <inkml:trace contextRef="#ctx0" brushRef="#br0" timeOffset="117112.8">2568 5565 0,'0'0'0,"0"0"15,0 0-15,0 0 16,0 0 0,-9-9-16,9-10 15,9-9 1,19-28-16,19-19 15,19-29 1,0-8-16,-9-1 16,-1 1-1,1 8-15,-1 20 16,-18 0 0,-1 18-1,-18 19-15,0 19 16,0 9-1,-10 10-15,10 9 16,9 18 0,19 39-16,19 27 15,0 19 1,-10-9-16,1 0 16,-10-9-1,0-10-15,-10-19 16,1 0-1,0 0-15,-19-18 16,-1-10 0,1-9-16,-9 0 15,-10-19 1,0 0-16</inkml:trace>
  <inkml:trace contextRef="#ctx0" brushRef="#br0" timeOffset="117367.28">2775 5237 0,'0'0'0,"19"0"0,28 0 15,38 0 1,46 0-16,11-9 16,8-10-1,1-9-15,-1-19 16,-75 19 0</inkml:trace>
  <inkml:trace contextRef="#ctx0" brushRef="#br0" timeOffset="118170.4">4516 4665 0,'0'0'0,"0"0"0,-19 0 16,-19 0-1,0 9-15,1 0 16,9 10 0,-1 9-16,11 0 15,8 1 1,10 17-16,19 20 16,19 28-1,9 0-15,9 0 16,-18-10-1,-10-28-15,-9-18 16,-10-1 0,-9-18-16,0 0 15,-19 0 1,1-19-16,-11 0 16,11-10-1,8 1-15,1 0 16,-1-10-1,20 0 1,18-18-16,28-29 16,29-9-1,0 0-15,-10-10 16,0 10 0,-18 10-16,-10 8 15,-10 10 1,-18 10-16,0 9 15,-19 18 1,0 1-16,0 9 16,0 0-1,0 9-15,0 10 16,9 19 0,10 18-16,9 19 15,19 9 1,0-9-16,-9 0 15,0-9 1,-10-10 0,-9 1-16,-19-10 15,-10 9 1,-18 0-16,-28 1 16,-1-20-1,1-9-15,9-9 16,19-19-1,9 0-15</inkml:trace>
  <inkml:trace contextRef="#ctx0" brushRef="#br0" timeOffset="118597.96">5786 4833 0,'0'0'0,"0"10"0,-19 9 16,0 28-1,0 28 1,0 28-16,10-9 15,18-19-15,1-10 16,18-8 0,0-20-1,19-9-15,0-9 16,0-19 0,0-19-16,10-28 15,-1-28 1,-18-28-16,-10-28 15,-9 9 1,-10 28 0,1 38-16,-10 37 15</inkml:trace>
  <inkml:trace contextRef="#ctx0" brushRef="#br0" timeOffset="119371.04">6651 4984 0,'0'0'0,"0"0"0,0 9 15,9 10-15,1 18 16,-1 29-1,10 18-15,0 1 16,0-10 0,0 0-16,-10-19 15,-9-18 1,0-19-16,0-1 16,0-18-1,0 0-15,0-9 16,-19-29-1,0-55-15,0-39 16,19 10 0,10 38-1,9 28-15,9 18 16,10 10 0,9 18-16,9 10 15,0 19 1,1 19-16,-10 9 15,-9 0 1,-20-1-16,1 11 16,0-20-1,-19 1-15,0-10 16,0-9 0,0-19-16,0 0 15,0 0 1,0-38-16,0-46 15,9-48 1,10 29 0,0 38-16,9 36 15,10 20-15,28 9 16,18 38 0,1 18-1,-19 10-15,-19 9 16,-9 0-1,-20-10-15,-8 1 16,-10 0 0,-19-10-16,0 0 15,10 1 1,-1-20-16,1-28 16</inkml:trace>
  <inkml:trace contextRef="#ctx0" brushRef="#br0" timeOffset="119907.65">8213 5340 0,'0'0'0,"0"0"15,0 0-15,0 0 16,0 0-1,0 0 1,9 0-16,0 0 16,1 0-1,9 0-15,0-19 16,-1 1 0,1-11-16,0 1 15,-19 0 1,0 0-16,-19 0 15,0 0 1,1 9-16,-1 10 16,0 18-1,-9 10-15,-1 18 16,1 20 0,9 18-16,10-10 15,18 10 1,1-18-16,18-1 15,19 0 1,10-18-16,8-1 16,20-18-1,0-10-15,18-9 16,-9-18 0,-9-20-16,-10 1 15,-9-10 1,-47 28-1</inkml:trace>
  <inkml:trace contextRef="#ctx0" brushRef="#br0" timeOffset="123289.52">13876 3070 0,'0'0'0,"0"0"0,0 0 16,0 0-1,0 0-15,0 0 16,0 0 0,9 9-16,1 0 15,-1 29 1,1 18-16,8 19 15,1 28 1,-19 10-16,0-10 16,0 0-1,-19 1-15,-9 18 16,-9-19 0,-11 0-16,-8 0 15,0-9 1,-1-19-1,1 0-15,-20-19 16,-27-9 0,-19-9-16,-38-10 15,-19-28 1,-9 0-16,-19-19 16,0 1-1,-19-11-15,-9 1 16,-10 0-1,20 0-15,8 9 16,20-9 0,18 0-16,10 9 15,18 0 1,19 10-16,19 0 16,29-1-1,18 20-15,10-1 16,8 0-1,1 20 1,0-1-16,10 19 16,-1-1-16,1 20 15,8 19 1,1-10 0,19 0-16,-1 0 15,1-19 1,9 0-16,0-18 15,0-1 1,0-18-16,0 0 16,0-10-1,0 1-15,0-10 16,0 0 0,0 0-16,0 0 15,0 0 1,0 0-16,0 0 15</inkml:trace>
  <inkml:trace contextRef="#ctx0" brushRef="#br0" timeOffset="123831.79">9097 4721 0,'0'0'0,"0"0"15,0 0-15,0 0 16,0 9-1,9 1-15,1-1 16,-1 19 0,1 0-16,8 19 15,1 0 1,0 0 0,0 9-16,0-9 15,-1-9 1,1-1-16,0 1 15,0-19 1,0-1-16,0 1 16,9 0-1,0-10-15,0 1 16,10-10 0,9 0-16,9 0 15,10-10 1,0-8-16,19-1 15,28-9 1,84-47-16,151-47 16</inkml:trace>
  <inkml:trace contextRef="#ctx0" brushRef="#br0" timeOffset="132340.91">21938 1024 0,'0'0'0,"0"0"16,0 0-16,0 0 15,0 0 1,0 0-16,0 0 16,9 10-1,10 27-15,10 38 16,8 47-1,1 28-15,-19 0 16,-1 19 0,-18 0-16,0-9 15,0-10 1,0-19-16,10 0 16,-1-9-1,1-28-15,-1-19 16,0-28-1,1-9-15,-10-19 16,0-19 0,0 0-16,0 0 15</inkml:trace>
  <inkml:trace contextRef="#ctx0" brushRef="#br0" timeOffset="132672.81">21985 1456 0,'0'0'0,"10"-28"0,8-10 16,11-9 0,18 0-16,9 19 15,19 0 1,1 19-16,-1 18 15,-9 19 1,-10 0-16,-18 10 16,-10 9-1,-19 9-15,-27 10 16,-29 18 0,-19 10-1,0-19-15,0-28 16,0-19-1,38-19-15</inkml:trace>
  <inkml:trace contextRef="#ctx0" brushRef="#br0" timeOffset="133214.07">22851 658 0,'0'0'0,"0"0"0,0 0 15,9 10 1,0 8-16,1 58 16,9 55-1,-1 47 1,1 19-16,-9-9 15,-1-38-15,-9-9 16,0-29 0,0-18-16,0-28 15,0-19 1,0-10 0,0-18-16,0 0 15,0-19 1,9 0-16,10-28 15,28-38 1,10-9-16,-10 9 16,9 29-1,-18 8-15,9 20 16,0 18 0,19 10-16,-10 28 15,1 0 1,-20 0-16,1 0 15,-19 0 1,0-10-16,-1 1 16,-8-19-1</inkml:trace>
  <inkml:trace contextRef="#ctx0" brushRef="#br0" timeOffset="133651.68">24572 1878 0,'0'0'15,"-9"-9"-15,-29-38 16,-28-10-16,-28 1 16,10 28-1,-1 28-15,0 19 16,10 37-1,18 28-15,20-8 16,9-11 0,18-8-16,20-20 15,-1-9 1,19-9-16,19-10 16,19-9-1,19-18-15,-10-1 16,-9-9-1,-10 18-15,1 1 16,-1 9 0,10 9-1,9 19-15,10 1 16,-10 8 0,1 1-16,-11-1 15,-36-18 1</inkml:trace>
  <inkml:trace contextRef="#ctx0" brushRef="#br0" timeOffset="134068.51">25033 1615 0,'0'0'0,"10"0"15,-1 0 1,19 0-16,29-9 16,18 18-1,28 19-15,10 19 16,-9 19 0,-20 9-1,-27 0-15,-20-9 16,-18-10-1,-19 0-15,-19-18 16,1-10 0,-20-9-16,-9-19 15,9-28 1,-9-19-16,19-19 16,9-28-1,29 10-15,18-1 16,19 29-1,38 19-15,27 27 16,-55 10 0</inkml:trace>
  <inkml:trace contextRef="#ctx0" brushRef="#br0" timeOffset="134754.9">26181 1719 0,'0'0'0,"0"0"15,0 9-15,0 19 16,0 47 0,0 19-16,-10 19 15,1-1 1,9-27-16,-9-29 15,9-19 1,0-18-16,0-19 16,0 0-1,0-9-15,9-48 16,0-46 0,20-28-16,-1 18 15,0 38 1,0 38-16,1 9 15,8 18 1,20 29-16,8 28 16,1 19-1,-9 9 1,-20-19-16,-18 0 16,0-18-1,-19-20-15,0 1 16,0-19-1,0 0-15,0 0 16,-9-28 0,-1-28-16,20-29 15,18 1 1,0 28-16,0 18 16,19 10-1,0 19-15,0 18 16,10 19-1,-1 19-15,-18 0 16,0 19 0,-20 18-16,1 10 15,0 0 1,-10-10-16,1-9 16,-10-47-1</inkml:trace>
  <inkml:trace contextRef="#ctx0" brushRef="#br0" timeOffset="135225.79">28006 1916 0,'0'0'0,"0"0"0,0-19 15,-10 0 1,-8 10-16,-11-1 16,-8 20-1,-29 18-15,0 28 16,10 0 0,9-9-1,18-9-15,11-1 16,8-9-16,10-9 15,10-9 1,-1-1-16,10-9 16,9-9-1,19-20-15,9-8 16,1-10 0,-19 19-1,-20 9-15,1 10 16,0 18-1,0 10-15,9 18 16,10 29 0,-1 19-16,-8-1 15,-20-46 1</inkml:trace>
  <inkml:trace contextRef="#ctx0" brushRef="#br0" timeOffset="136007.4">21778 2985 0,'0'0'0,"10"0"0,8-19 16,58 1-1,84-20-15,103-9 16,76 0-1,46 19-15,57 9 16,29 19 0,37 10-16,9 27 15,1 20 1,8 8-16,-36 1 16,-48 0-1,-85-10 1,-56-19-16,-56-18 15,-57-19-15,-56 0 16,-38 0 0,-28 0-16,-19 0 15,-10-9 1,-18 9 0,0 0-16,-19 0 15</inkml:trace>
  <inkml:trace contextRef="#ctx0" brushRef="#br0" timeOffset="137171.17">24356 3135 0,'0'0'0,"0"0"16,0 10-16,0 27 16,-10 19-1,1 38-15,0 38 16,9 8 0,0 1-16,0-10 15,-10-9 1,1-37-1,-1-29-15,1-18 16,0-20-16,-1 1 16,10-19-1,0 0-15,0 0 16,0 0 0,-19-19-16,0 1 15,-28-10 1,-28-29-16,-38 1 15,-37-10 1,-20 1 0,-27-1-16,-10 10 15,9 9 1,1 9-16,18 19 16,29 19-1,18 10-15,38-1 16,19 10-1,18 0-15,10-1 16,19 11 0,0 8-16,-1 38 15,20 19 1,18 28-16,20 9 16,-1 1-1,0-1-15,0-18 16,10-1-1,0-18-15,-20-9 16,1-20 0,0-8-16,-10-20 15,-9-9 1,0-9 0,0-10-16,0 1 15,0-10 1,0 0-16,0 0 15,0 0 1</inkml:trace>
  <inkml:trace contextRef="#ctx0" brushRef="#br0" timeOffset="137489.65">21684 4758 0,'0'0'0,"0"0"16,0 0-16,0 10 16,0 9-1,9 18-15,1 19 16,18 1 0,0-1-16,19 0 15,0 1 1,10-20-1,9-9-15,9-18 16,28-20 0,10-27-16,10-29 15,-1-28 1,-9-18-16,-66 46 16</inkml:trace>
  <inkml:trace contextRef="#ctx0" brushRef="#br0" timeOffset="138228.09">19624 5152 0,'0'0'15,"0"0"-15,0 0 16,0 10-16,0 9 16,9 46-1,10 57-15,9 28 16,-9 19 0,0-9-16,0-29 15,-10-28 1,1-18-16,-1-20 15,0-27 1,-9-10-16,0-9 16,0-19-1,0 0-15,-9-9 16,-19-20 0,-38-36-1,-28-20-15,-10 10 16,10 28-1,10 19-15,8 28 16,1 10 0,-10 18-16,10 19 15,9 9 1,19 0-16,28 10 16,19 0-1,29-1-15,46 10 16,47 0-1,29-28-15,-10-19 16,-28-28 0,-10-18-16,1-11 15,-57 11 1</inkml:trace>
  <inkml:trace contextRef="#ctx0" brushRef="#br0" timeOffset="138677.49">19859 5537 0,'0'0'0,"0"0"15,9 0 1,10 0-16,38 0 15,37 10 1,9 18-16,20 9 16,-11 10-1,-8 19-15,-19-1 16,-20 11 0,-27-1-16,-19 0 15,-19 0 1,-19 0-16,-9-28 15,-10-10 1,1-18-16,-1-19 16,-18-28-1,8-19-15,1-38 16,29-36 0,18-1-1,18 0-15,29 18 16,38 20-1,28 28-15,-47 27 16</inkml:trace>
  <inkml:trace contextRef="#ctx0" brushRef="#br0" timeOffset="139026.01">21185 5481 0,'0'0'0,"0"9"15,0 10-15,-18 19 16,-1 37 0,9 28-16,1 9 15,18 1 1,1-10-16,-1-9 16,19-28-1,10-10 1,9-18-16,10-10 15,8-19 1,11-28-16,-1-28 16,-19-18-1,-9-39-15,-18-8 16,-29-19 0,-19 9-16,0 28 15,10 56 1</inkml:trace>
  <inkml:trace contextRef="#ctx0" brushRef="#br0" timeOffset="139826.03">22371 5706 0,'0'0'0,"0"0"0,0 0 15,0 0 1,0 0-16,-10-9 16,-8-10-1,-11 10-15,-8-1 16,-1 20-1,-18 27-15,9 10 16,0 19 0,18-10-16,20-9 15,0-10 1,9-18-16,9 0 16,0 0-1,10-10 1,9-9-16,1 0 15,-1-19-15,0 1 16,-9-11 0,0 1-1,0 0-15,-10 9 16,0 10 0,-9 0-16,0-1 15,0 10 1,0 0-16,0 19 15,0 56 1,10 56-16,-10 48 16,0 18-1,0 0-15,-19-19 16,0-9 0,-9-28-16,-10-29 15,10-27 1,-10-20-16,10-18 15,9-28 1,1-19-16,-1-9 16,-19-48-1,0-46-15,20-28 16,18-1 0,18 1-16,30 18 15,17 10 1,29 0-1,19 9-15,38-9 16,37 9 0,141-37-16</inkml:trace>
  <inkml:trace contextRef="#ctx0" brushRef="#br0" timeOffset="141549.06">18232 7254 0,'0'0'0,"9"0"0,10-19 15,47-9 1,75-19-16,56-18 16,57 18-1,47 28-15,38 38 16,37 18 0,38 10-16,-9-9 15,-10-1 1,-9 1-16,-48-19 15,-46-10 1,-29-9 0,-46-9-16,-39-1 15,-37 1-15,-18-1 16,-39 1 0,-18 0-1,-9 9-15,-20 0 16,-18 0-1,-9 0-15</inkml:trace>
  <inkml:trace contextRef="#ctx0" brushRef="#br0" timeOffset="142506.31">18580 7235 0,'0'0'0,"0"10"16,-10 27 0,-9 38-16,1 38 15,-11 0 1,-8-20-16,-10 1 15,-19-19 1,-19-18-16,-28-11 16,-18-8-1,-20-29 1,-18-18-16,-19-38 16,-10-9-1,0-19-15,10-10 16,10 20-1,18 8-15,28 10 16,10 19 0,-1 0-16,1 19 15,9-1 1,0 20-16,10-1 16,18 19-1,0 19-15,20 28 16,18 28-1,9 38-15,19 19 16,29 9 0,8-19-16,11-10 15,-1-27 1,0-19-16,-9 0 16,0-29-1,-1-8-15,-8-20 16,-1 1-1,-9-10 1,0-9-16,0-10 16,0-9-1,0 0-15,0 0 16,0 0 0,0 0-16,0 0 15</inkml:trace>
  <inkml:trace contextRef="#ctx0" brushRef="#br0" timeOffset="142950.54">14788 8962 0,'0'0'0,"0"0"15,0 0-15,10 0 16,-1 0-16,1 9 16,18 10-1,19 9 1,9 28-16,10 10 16,-9 0-1,-1 9-15,-9-10 16,-9-8-1,-1-10-15,-8-10 16,-11-18 0,11 0-16,-1-10 15,0-9 1,19-9-16,19-19 16,0-10-1,9-18-15,0-19 16,10 0-1,9-19-15,10 9 16,-57 38 0</inkml:trace>
  <inkml:trace contextRef="#ctx1" brushRef="#br0" timeOffset="136831.54">16040 9019 0</inkml:trace>
  <inkml:trace contextRef="#ctx1" brushRef="#br0" timeOffset="142225.19">16040 9019 0</inkml:trace>
  <inkml:trace contextRef="#ctx1" brushRef="#br0" timeOffset="143864.37">16040 9019 0</inkml:trace>
  <inkml:trace contextRef="#ctx0" brushRef="#br0" timeOffset="168496.01">26642 10350 0,'0'0'0,"0"0"0,0 0 16,0 0 0,0 0-16,0 0 15,9 19 1,10 47-16,0-19 16</inkml:trace>
  <inkml:trace contextRef="#ctx0" brushRef="#br0" timeOffset="170294.99">18410 7123 0,'0'0'0,"0"0"0,0 0 15,-9 9 1,-10 29-16,10 27 16,-1 29-1,-9 19-15,1-1 16,-11-8-16,-8-20 16,-20-9-1,-27-19 1,-48 1-16,-28-29 15,-28-19 1,-19-28-16,9-9 16,-9-9-1,0-10-15,29 0 16,18 9 0,19 10-16,0 19 15,-1 9 1,20 9-16,9 1 15,29 8 1,18-8-16,0 9 16,19-1-1,0 10-15,0 29 16,19 18 0,9 28-1,19 19-15,9 0 16,19-9-1,1-10-15,-11-19 16,1-9 0,0-18-16,-10-11 15,1-8 1,-1 0-16,-9-20 16,0 1-1,10-10-15,-10-9 16,0 0-1,0 0-15</inkml:trace>
  <inkml:trace contextRef="#ctx0" brushRef="#br0" timeOffset="170614.51">14845 9065 0,'0'0'0,"0"0"16,0 9-16,9 10 16,10 28-1,9 28-15,19 0 16,19 0 0,9-9-16,10-29 15,9-8 1,19-20-16,19-28 15,0-28 1,9-18-16,-19-20 16,-19 1-1,-27-1-15,-10 10 16,-38 38 0</inkml:trace>
  <inkml:trace contextRef="#ctx1" brushRef="#br0" timeOffset="159394.18">16181 9007 0</inkml:trace>
  <inkml:trace contextRef="#ctx0" brushRef="#br0" timeOffset="173707.76">12662 10547 0,'0'0'0,"0"0"16,0 0-16,0 0 15,0 0 1,0 0-16,10 0 16,9 0-1,37 0-15,57 10 16,37-1 0,10-9-16,-9 9 15,-10-9 1,-19 0-1,-37 0-15,-10-9 16,-18 0 0,-10 9-16,-28-10 15</inkml:trace>
  <inkml:trace contextRef="#ctx0" brushRef="#br0" timeOffset="174030.7">13481 9937 0,'0'0'0,"0"0"0,0 19 16,0 47-1,-10 65-15,20 38 16,9 9-1,-1-9 1,-8 0-16,-10-28 16,-10-19-1,1-28-15,0-29 16,-1-18 0,1-9-16,9-19 15,0-19 1,0 0-16</inkml:trace>
  <inkml:trace contextRef="#ctx0" brushRef="#br0" timeOffset="174406.83">14008 10200 0,'0'0'0,"0"0"15,0 0-15,0 0 16,9 10 0,29 36-16,28 48 15,18 47 1,-9-10-16,10 1 16,-10-20-1,-18-27-15,-10-38 16,-19-19-1,-9-19-15,9-9 16,0-19 0,19-37-16,0-38 15,0-28 1,-9 0-16,0 10 16,-10 27-1,0 20-15,0 18 16,-9 28-1</inkml:trace>
  <inkml:trace contextRef="#ctx0" brushRef="#br0" timeOffset="174924.34">15579 10866 0,'0'0'16,"0"0"-16,0 0 15,9-18-15,0-29 16,10-10 0,0-18-16,-19-9 15,0 18 1,0 10-16,-9 9 15,-10 19 1,0 0-16,0 9 16,-18 10-1,-10 18-15,-10 10 16,1 37 0,9 19-16,18 9 15,11 20 1,18 8-16,9-27 15,19-10 1,19-19-16,0-18 16,19-10-1,9-19-15,29-18 16,9-38 0,0-9-1,-19-1-15,-28 10 16,-19 19-1,-29 19-15</inkml:trace>
  <inkml:trace contextRef="#ctx0" brushRef="#br0" timeOffset="175491.84">14318 12217 0,'0'0'0,"0"0"0,0 19 16,0 19 0,0 27-16,0 20 15,0 9 1,0-1-1,-9-8-15,-1-10 16,1 0 0,-1-19-16,1-18 15,9-19 1,0-10-16</inkml:trace>
  <inkml:trace contextRef="#ctx0" brushRef="#br0" timeOffset="175907.58">14939 12396 0,'0'0'0,"0"0"0,9-19 16,1-19-1,18 1-15,0-1 16,0 10 0,1 19-16,-1-1 15,19 20 1,9 27 0,10 29-16,-9 18 15,-29 10 1,-28-19-16,-28 0 15,-10-18 1,-28-20-16,-28-18 16,-19-28-1,29-10-15,-1-19 16,10-18 0,18 0-16,20 9 15,27 0 1,10 28-16</inkml:trace>
  <inkml:trace contextRef="#ctx0" brushRef="#br0" timeOffset="176323.63">15823 12396 0,'0'0'0,"10"-10"16,-1-27-16,0-10 15,20-9 1,-1-10-16,10 10 16,-1 9-1,1 19-15,-1 18 16,1 10-1,0 19-15,9 18 16,-10 29 0,-8 28-16,-29 19 15,-29-10 1,-27-28-16,-29-19 16,-9-18-1,10-29-15,18-18 16,9-10-1,10-19 1,19-27-16,9 27 16</inkml:trace>
  <inkml:trace contextRef="#ctx0" brushRef="#br0" timeOffset="176761.99">16708 12349 0,'0'0'0,"0"-10"0,0-8 16,9-20-16,0-9 15,20-9 1,-1 0-16,0 9 15,0 19 1,10-1 0,9 20-16,0 18 15,9 20 1,10 27-16,-9 28 16,-20 10-1,-18 0-15,-28-19 16,-19-19-1,-10 1-15,-19-20 16,-8-18 0,-11-29-16,-8-36 15,8-11 1,39-8-16,18 8 16,19 10-1,9 19-15</inkml:trace>
  <inkml:trace contextRef="#ctx0" brushRef="#br0" timeOffset="177599.61">22841 7320 0,'0'0'0,"0"0"15,10 9-15,18 10 16,28 28-1,10 37 1,19 48-16,-10 8 16,0 20-16,-18-19 15,-29-29 1,-19 10 0,-9-19-16,-18-9 15,-20-19 1,0-18-16,10-20 15,0 1 1,9-20-16,10-8 16,-1-1-1,1-9-15,-1 0 16</inkml:trace>
  <inkml:trace contextRef="#ctx0" brushRef="#br0" timeOffset="177926.54">22484 8643 0,'0'0'0,"0"0"16,0 0-16,0 0 16,9 9-16,10 19 15,19 19 1,18 19-16,10 0 15,0-1 1,9-9 0,-9-18-16,9-19 15,19-19 1,10-10-16,18-37 16,0-18-1,10-29-15,-19-9 16,-10 0-1,-18 9-15,-47 56 16</inkml:trace>
  <inkml:trace contextRef="#ctx0" brushRef="#br0" timeOffset="179519.21">22324 10360 0,'0'0'0,"0"0"16,0-10-16,0 1 16,0 0-1,0 9-15,0 0 16,9 18 0,1 39-16,8 55 15,1 38 1,0 0-16,-10 1 15,-9-20 1,0-28-16,0-37 16,0-19-1,0-10-15,0-18 16,0 0 0,0-19-16,0 0 15,0 0 1</inkml:trace>
  <inkml:trace contextRef="#ctx0" brushRef="#br0" timeOffset="180076.13">23011 10848 0,'0'0'0,"9"-10"0,0-9 16,1-18 0,9-10-1,-1-9-15,1 9 16,9 0-16,1 0 16,-1 19-1,0 0-15,-9 18 16,0 1-1,0 0-15,-10 9 16,0 9 0,1 0-1,-1 19-15,10 29 16,-19 8 0,0 10-16,0 1 15,-9-30 1,-1-8-16,1-19 15,-1-1 1,1 1-16,0 0 16,-10-10-1,0 1-15,0-10 16,-9 0 0,0-10-16,9-8 15,9-20 1,1-9-16,18-18 15,1-1 1,-1 19-16,1 28 16</inkml:trace>
  <inkml:trace contextRef="#ctx0" brushRef="#br0" timeOffset="180555.74">23942 10866 0,'0'0'0,"0"-9"0,9-29 16,1-18-1,-1 0-15,19 0 16,1 9 0,-1 0-1,9 19-15,1-1 16,0 20-16,-1 18 16,10 10-1,0 19-15,-9 18 16,-10 19-1,-37-9-15,-10-10 16,-19 0 0,1-18-1,-20-19-15,1-1 16,9-18 0,0-18-16,0-20 15,18-18 1,11 0-16,27 18 15,-9 19 1</inkml:trace>
  <inkml:trace contextRef="#ctx0" brushRef="#br0" timeOffset="180991.26">25005 10848 0,'0'0'0,"0"0"0,9-19 16,1-9 0,18-19-16,0-10 15,19 1-15,0-10 16,10 20 0,-20 8-1,1 10-15,0 19 16,-1 18-1,1 10-15,-1 28 16,1 28 0,-10 18-16,-18-17 15,-20-1 1,-27-10-16,-29-8 16,-28-20-1,0-18-15,-10-29 16,1-18-1,9-9-15,37-20 16,20-8 0,18-1-16,19 10 15,9 9 1,19 19-16,-18 18 16</inkml:trace>
  <inkml:trace contextRef="#ctx0" brushRef="#br0" timeOffset="181309.87">20950 10941 0,'0'0'0,"0"0"0,10 0 16,18-9-16,66-10 15,85-9 1,159-19 0</inkml:trace>
  <inkml:trace contextRef="#ctx0" brushRef="#br0" timeOffset="183029.22">20950 10932 0,'0'0'0,"10"0"0,-1-9 15,19-10 1,10 0-16,37 0 16,10 1-1,0 8-15,-1 1 16,-9 9 0,1 0-16,-20 0 15,1 0 1,-39 0-16</inkml:trace>
  <inkml:trace contextRef="#ctx0" brushRef="#br0" timeOffset="183309.21">21562 10472 0,'0'0'0,"0"0"16,0 0-16,0 10 15,0 8 1,0 48-16,0 37 16,-10 29-1,1-1-15,-10 10 16,10-1-1,9 20-15,19 159 16</inkml:trace>
  <inkml:trace contextRef="#ctx0" brushRef="#br0" timeOffset="184187.29">21185 11045 0,'0'0'0,"0"0"0,0 0 15,0 0 1,19 0-16,28-10 16,38 1-1,56 18-15,19 1 16,9-1 0,1-9-16,-39 0 15,-37 0 1,-28 0-16,-19-9 15,-18 9 1,-20 0-16</inkml:trace>
  <inkml:trace contextRef="#ctx0" brushRef="#br0" timeOffset="184637.78">21599 10322 0,'0'0'0,"0"0"0,0 0 16,0 0 0,0 10-16,0 8 15,-9 29 1,0 38-16,9 46 16,0 19-1,0-19-15,0 1 16,-10-10-1,1-10-15,9-27 16,0-10 0,0 0-1,0-19-15,0-18 16,0-1 0,0-18-16,0-10 15</inkml:trace>
  <inkml:trace contextRef="#ctx0" brushRef="#br0" timeOffset="184918.52">20800 10941 0,'0'0'0,"9"0"16,1-9-1,18 0-15,38-10 16,28 9-16,9 1 16,20 0-1,-1 9-15,-9 9 16,-19-9 0,-19 0-1,-9 0-15,-10 0 16,-18 0-1,-19 0-15</inkml:trace>
  <inkml:trace contextRef="#ctx0" brushRef="#br0" timeOffset="185224.79">21646 10219 0,'0'0'0,"0"9"16,0 19-16,-9 66 15,-10 47 1,10 37 0,-1 10-16,10-10 15,0-9-15,0-28 16,0-10-1,0-28-15,-9-28 16,9-28 0,0-9-1,0-19-15,0-10 16</inkml:trace>
  <inkml:trace contextRef="#ctx0" brushRef="#br0" timeOffset="185915.49">21195 12527 0,'0'0'0,"0"0"0,0 0 15,9 0 1,1-9-16,27-1 16,20 1-1,27 0-15,20-1 16,18-9 0,1 1-16,-11-1 15,-8 9 1,-19 1-16,-48 0 15</inkml:trace>
  <inkml:trace contextRef="#ctx0" brushRef="#br0" timeOffset="186285.34">22672 11814 0,'0'0'0,"0"0"15,0 0-15,0 9 16,0 10-1,-10 37-15,10 38 16,0 28 0,0 28-16,0-9 15,0-19 1,0-19-16,0-37 16,0-19-1,0-10-15,0-18 16,0-19-1</inkml:trace>
  <inkml:trace contextRef="#ctx0" brushRef="#br0" timeOffset="186715.31">23330 12339 0,'0'0'0,"0"-9"0,10-19 16,-1-10-1,1-18-15,18 9 16,0 0 0,19 10-16,-9 9 15,-1 18 1,10 10-16,0 19 15,0 18 1,-9 29-16,-19 9 16,-10 10-1,-28-1 1,-9-18-16,-9-19 16,-20-19-16,-18-19 15,0-18 1,-10-29-1,19-18-15,19 9 16,19 19 0,18 0-16,10 9 15</inkml:trace>
  <inkml:trace contextRef="#ctx0" brushRef="#br0" timeOffset="187887.92">20941 10838 0,'0'0'0,"0"0"0,0 0 15,0 0-15,0 0 16,0 0 0,9 0-16,29 10 15,47-1 1,37 10-16,28-10 15,1-9 1,-19-19 0,-10 1-16,-28 8 15,-28 1 1,-19-1-16,-19 1 16,-9 9-1,-19 0-15</inkml:trace>
  <inkml:trace contextRef="#ctx0" brushRef="#br0" timeOffset="188957.7">21618 10125 0,'0'0'0,"0"0"15,0 10-15,-9 8 16,-10 48 0,10 37-16,18 29 15,0 18 1,1 9-16,-10-28 16,0 1-1,0-10 1,-10-10-16,1-18 15,0-19 1,-1 0-16,1-18 16,-1-20-1,10-9-15,0-9 16,0 0 0,0-19-16,0 0 15,10-10 1,-1-55-16,10-67 15,0-36 1,-10-29-16,-9-1 16,0 11-1,0 9 1,0 37-16,10 38 16,-1 28-1,-9 18-15,0 20 16,0 9-1,0 18-15,0 10 16,0 10 0,9 18-16,1 75 15,9 47 1,-10 28-16,0-9 16,-9-9-1,0-29-15,0-18 16,0-10-1,0-37-15,0-20 16,0-8 0,0-19-16,0 0 15,0-19 1,0 0-16,0-10 16,0-46-1,0-47-15,0-66 16,0-28-1,0 9-15,0 19 16,-9 47 0,9 28-1,0 38-15,0 19 16,0 27 0,0 1-16,0 9 15,0 28 1,-9 56-16,-1 57 15,1 28 1,-1 9-16,1-9 16,-10-9-1,10-20-15,-1-36 16,1-11 0,0-18-16,-1 1 15,1-30 1,9-8-16,0-19 15,0-10 1,0-9-16,0 0 16,0 0-1</inkml:trace>
  <inkml:trace contextRef="#ctx0" brushRef="#br0" timeOffset="189699.31">21035 11054 0,'0'0'0,"0"0"16,9 0-16,10 0 16,28 9-1,28 1-15,20-1 16,17 10-1,-8-10-15,9-9 16,-10 0 0,-9-9-1,-18 0-15,-20-1 16,-9 1-16,-9-1 16,-10 10-1,-9 0 1,0 0-16,-10 0 15,-9 0 1,0 0-16,-9-18 16,-67-29-1,-65-19-15,-47 10 16,0 18 0,9 19-16,29 19 15,37 10 1,38-1-16,18 1 15,19-1 1,10 0-16,19 1 16,-1-10-1,10 0-15,10 9 16,27 0 0,29 1-16,38-10 15,18 0 1,10-19-1,-10 10-15,-18-10 16,-10 0 0,-19 10-16,-19-10 15,1 10 1,-20-1-16,1 1 16,0 0-1,-10-1-15,-9 10 16,0 0-1,-10 0-15,0 0 16,-9 0 0,0 0-16</inkml:trace>
  <inkml:trace contextRef="#ctx0" brushRef="#br0" timeOffset="191048.86">24243 12189 0,'0'0'0,"0"0"16,0 0-16,0 0 16,0 0-1,0 0-15,0 0 16,0 0-1,0 0-15,0 0 16,0 0 0,0 0-16,0 0 15,0 0 1,0 0-16,0 0 16,-10 0-1,10 0-15,-9 0 16,0 0-1,9 0-15</inkml:trace>
  <inkml:trace contextRef="#ctx0" brushRef="#br0" timeOffset="191853.76">22343 12086 0,'0'0'16,"0"0"-16,0 0 16,0-9-16,9-10 15,0 0 1,1 0-16,9 1 16,9-1-1,0 9-15,0 1 16,10 9-1,0 9-15,-1 20 16,1 8 0,-10 19-16,-9 19 15,-19 19 1,-10 10-16,-18-1 16,-9-9-1,-10-19 1,-10-10-16,10-8 15,9-10 1,10-10-16,19-18 16,-1 0-1,20-1-15,9 1 16,37 0 0,38 0-16,19-10 15,0-9 1,-10 0-16,-9 0 15,-18-9 1,-20-1-16,1 1 16,-20 9-1,-9-10-15,-18 10 16</inkml:trace>
  <inkml:trace contextRef="#ctx0" brushRef="#br0" timeOffset="192288.31">24092 12283 0,'0'0'0,"0"-9"15,10-10-15,-1-9 16,19 0 0,1-1-16,18 1 15,9 0 1,10 19-16,-10 9 16,1 9-1,-1 19-15,-18 0 16,-10 10-1,-9 0-15,-19 8 16,-9 11 0,-20-20-16,-18 1 15,-28-19 1,0-19 0,9-19-16,0-19 15,19 1 1,19-20-16,18 29 15</inkml:trace>
  <inkml:trace contextRef="#ctx0" brushRef="#br0" timeOffset="192719.39">25334 12368 0,'0'0'0,"10"-10"16,-1-9-16,10-18 15,9-1 1,0 1-16,10 9 16,-1-1-1,11 20-15,-1 0 16,0 18-1,0 19-15,-10 19 16,-18 9 0,-28 20-16,-29 8 15,-37 0 1,-38-27-16,-9-29 16,-1-38-1,-8-18-15,8-37 16,20-10-1,46-10-15,20 10 16,18 9 0,28 29-16,1 18 15</inkml:trace>
  <inkml:trace contextRef="#ctx0" brushRef="#br0" timeOffset="193377.61">12502 14169 0,'0'0'0,"10"0"16,-1-9-16,19-1 16,20-9-1,36 10-15,38 0 16,38-1-1,29 1-15,8-10 16,-18 0 0,-29-9-16,-27 9 15,-29 1 1,-10 8-16,-46 1 16</inkml:trace>
  <inkml:trace contextRef="#ctx0" brushRef="#br0" timeOffset="194009.5">14534 13925 0,'0'0'0,"0"-19"16,10 0-16,-1-18 15,19-1 1,1 10 0,-1 0-16,10 19 15,-10-1 1,0 10-16,0 10 16,-9 18-1,0 9-15,-19 20 16,-19 8-1,-37 20-15,-29-10 16,-19-9 0,10-20-16,38-8 15,18-19 1,10 0-16,19-10 16,9 0-1,9 1-15,29-1 16,37-9-1,28 0-15,10 0 16,-19-9 0,0-10-1,-9 10-15,-19-1 16,-10 1 0,-9-1-16,-18 1 15</inkml:trace>
  <inkml:trace contextRef="#ctx0" brushRef="#br0" timeOffset="194642.99">15560 13906 0,'0'0'0,"0"0"0,0 0 15,-19 0 1,-19 10-16,-9 8 15,-9 20 1,9 9-16,19 9 16,9 0-1,9-9 1,20-9-16,-1-19 16,19-1-1,1-18-15,18-9 16,0-19-1,0-19-15,-10-28 16,1-19 0,0 10-16,-10 18 15,0 19 1,0 10-16,1 8 16,-1 20-1,9 0-15,1 18 16,0 10-1,-1 9-15,1 28 16,0 10 0,-20 0-16,1-1 15,0-8 1,-10-20-16,1-9 16,-1-9-1,1-10-15,-1-9 16,0 0-1,10-18 1,0-20-16,0-28 16,-10-18-1,-9-1-15,-18 10 16,-1 19 0,0 28-16,0 9 15,10 10 1</inkml:trace>
  <inkml:trace contextRef="#ctx0" brushRef="#br0" timeOffset="195042.75">16595 13737 0,'0'0'0,"0"0"16,0 0-16,0 10 15,-19 9-15,9 27 16,1 20 0,9 0-16,9-1 15,20-8 1,-1-10-1,0-10-15,19-18 16,0-19 0,10-9-16,-1-20 15,1-27 1,-10-10-16,-29 1 16,-27-1-1,-19 19-15,-38 19 16,9 9-1</inkml:trace>
  <inkml:trace contextRef="#ctx0" brushRef="#br0" timeOffset="197433.18">13406 9224 0,'18'0'0,"48"-28"16,57-9-16,55-10 16,57 19-1,29 18-15,9 10 16,28 28 0,9 10-16,-28 28 15,-28-1 1,-9 20-16,0 18 15,18 0 1,-18 10-16,-10 18 16,-19 10-1,-9 9-15,-28 19 16,-29 9 0,-27 29-1,-20 18-15,-18 9 16,-19 20-1,-29 8-15,-9 20 16,-18-1 0,-20-9-16,-8 0 15,-20-9 1,-18 0-16,-20-10 16,-8 10-1,-10-19-15,0-10 16,-1-8-1,-17-11-15,-20-18 16,-19-9 0,-9-19-16,-9-19 15,-28-19 1,-20-9 0,-37-37-16,0-29 15,-9-28 1,-10-28-16,19-28 15,-19-28 1,10-19-16,18 0 16,19-10-1,10-9-15,18-18 16,1-10 0,-1-9-16,1-20 15,9-17 1,9-1-16,10-10 15,18 1 1,19 9-16,10 10 16,9-20-1,19 1-15,9-19 16,20 0 0,8-9-16,10-10 15,19 19 1,9-10-1,10 29-15,9 0 16,9 18 0,19-8-16,19 8 15,10 1 1,18-1-16,28-9 16,-8 19-1,8 0-15,10 0 16,0 18-1,-10 20-15,10 9 16,9-1 0,-18 29-16,-10 10 15,0 8 1,0 1-16,-9 9 16,-10 19-1,-9 0-15,-10 0 16,1 9-1,9 10-15,-29-1 16</inkml:trace>
  <inkml:trace contextRef="#ctx0" brushRef="#br0" timeOffset="198530.02">18523 7076 0,'0'0'0,"0"0"0,0 0 15,0 9 1,10 10-16,-1 37 16,-9 29-1,0 9-15,0 9 16,-19 9-1,0-18-15,-18-9 16,-10-10 0,-19-19-16,-19 0 15,-18 1 1,-20-20-16,-18-9 16,-19-28-1,-18-28-15,-11-19 16,-8-18-1,-1-11-15,10-8 16,9 0 0,29 18-16,18 0 15,10 1 1,0 18 0,18 0-16,20 0 15,8 19 1,10 0-16,1 18 15,8 1 1,1 18-16,9 19 16,0 10-1,0 27-15,0 39 16,-1 36 0,20 20-16,19 18 15,-1 0 1,20 1-16,9-10 15,-1-1 1,1-17 0,0-20-16,0-9 15,0-19-15,-10-18 16,1-29 0,-10-19-1,0 1-15,0-19 16,0-1-1,0-8-15,0-10 16,0 0 0,0 0-16,0 0 15,0 0 1,0 0-16,0 0 16,0 0-1,0-10-15,0 1 16</inkml:trace>
  <inkml:trace contextRef="#ctx0" brushRef="#br0" timeOffset="199978.99">14459 8502 0,'0'0'0,"0"0"0,0 9 16,0 29-1,10 18-15,-1 10 16,19 18 0,10 10-16,9-9 15,9 8 1,-9-18-16,10 1 15,9 8 1,-10-9-16,10-9 16,0-10-1,-10-18-15,10-10 16,0-19 0,9-9-16,10-19 15,9-18 1,9-10-16,-18 0 15,-10-9 1,1-1 0,8 1-16,-8-10 15,-11 1 1,-8-1-16,-10 19 16,-9 0-1,-1 0-15,-18 19 16,0 0-1,0 9-15,-10 10 16,0-1 0,1 1-16,-1 0 15,-9 9 1,0 0-16,10 0 16,-10 0-1,9 0-15,-9 0 16,9 0-1,1 0-15,-1 0 16,-9 0 0,10 9-16,-10-9 15,0 0 1,0 0 0,0 0-16,9 9 15,-9-9 1,0 0-16,0 0 15,0 0 1,0 0-16,0 0 16,0 0-1,0 0-15,0 0 16,0 0 0,0 0-16,0 0 15,0 0 1,0 0-16,0 0 15,0 0 1,0 0-16,0 0 16,0 0-1,0 0 1,0 0-16,0 0 16,0 0-1,0 0-15,0 0 16,0 0-1,0 0-15,0 0 16,0 0 0,0 0-16,0 0 15,0 0 1,0 0-16,0 0 16,0 0-1,0 0-15,0 0 16,0 0-1,0 0-15,0 0 16,0 0 0,0 0-1,0 0-15,0 0 16,0 0 0,0 0-16,0 0 15,0 0-15,0 0 16,0 0-1,0 0 1,0 0-16,0 0 16,0 0-1,0 0-15,0 0 16,0 0 0,0 0-16,0 0 15,0 0 1,0 0-16,0 0 15,0 0 1,0 0-16,0 0 16,0 0-1,9 0-15,1-9 16</inkml:trace>
  <inkml:trace contextRef="#ctx0" brushRef="#br0" timeOffset="201195.07">20329 9881 0,'10'-9'0,"9"-29"0,18-27 16,39-10-16,36-47 16,67-10-1,28 20-15,47 18 16,28 28 0,29 19-16,27 10 15,29 37 1,10 9-1,-10 29-15,-1 18 16,1 19 0,0 28-16,-28 10 15,-48-1 1,-27 38-16,-20 19 16,-37 0-1,-28 9-15,-38 20 16,-18 27-1,-39 28-15,-46 0 16,-38 1 0,-28-10-16,-38 0 15,-19-1 1,-18 1-16,-29 0 16,-28-9-1,-9 0 1,-38-29-16,-38-18 15,-37-10-15,-29-37 16,-8-29 0,-1-27-1,-28-48-15,0-37 16,-19-28 0,0-38-16,9-37 15,29-19 1,56-19-16,19-18 15,29-19 1,55-10-16,20-18 16,37-20-1,38-8-15,18-10 16,19-9 0,10-10-16,19 38 15,9 46 1,9 29-16,10 38 15,9 27 1,29 1-16,-20 37 16</inkml:trace>
  <inkml:trace contextRef="#ctx0" brushRef="#br0" timeOffset="201896.65">22963 8418 0,'0'0'0,"0"0"0,10 0 15,-1 9-15,29 0 16,28 10-1,28 0-15,0-19 16,0 0 0,-19-19-1,-9 0-15,-19-9 16,-19 0 0,-9 0-16,-19 0 15,-19 0-15,-28-1 16,-37 20-1,-29 28 1,0 28-16,19 18 16,19 10-1,28 10-15,28-10 16,19-9 0,9-10-16,19-19 15,19 1 1,10-19-16,9-19 15,9-19 1,-9-19-16,-10-18 16,-9-19-1,-19 0-15,-18 9 16,-20 1 0,-18 18-1,-19 9-15,19 19 16</inkml:trace>
  <inkml:trace contextRef="#ctx0" brushRef="#br0" timeOffset="202279.46">22559 7564 0,'0'0'0,"9"0"16,10 9-1,28 19-15,38 57 16,37 37 0,10 9-16,9 29 15,10-20 1,-10-8-16,-10-1 15,-18-18 1,-28-29-16,-10-9 16,0-19-1,1 1-15,-10-10 16,-10-10 0,0-18-16,-9-19 15,10-28 1,-29-10-16</inkml:trace>
  <inkml:trace contextRef="#ctx0" brushRef="#br0" timeOffset="202589.41">24299 7620 0,'0'0'16,"0"9"-16,-28 10 15,-38 47-15,-47 37 16,-37 38 0,-38 37-16,-19 19 15,9 0 1,29-37-16,18-20 16,38-27-1,19-29-15,10-18 16,18-19-1,19-9-15,19-20 16,-1-18 0,20 0-16,0 0 15</inkml:trace>
  <inkml:trace contextRef="#ctx0" brushRef="#br0" timeOffset="202928.91">22531 7695 0,'0'0'0,"0"0"16,0 0 0,19 19-16,18 28 15,38 28 1,20 28-16,8 10 15,10 18 1,0-9-16,0 9 16,-10-9-1,-9-9-15,0-19 16,-9 0 0,-10-10-16,-18-28 15,-1-9 1,-9-28-16,0-10 15,-28-9 1</inkml:trace>
  <inkml:trace contextRef="#ctx0" brushRef="#br0" timeOffset="203314.29">24337 7676 0,'0'0'0,"0"0"16,0 10 0,-38 27-16,-37 38 15,-47 38 1,-10 37-16,-9 28 16,-10 19-1,-8 10-15,-11 9 16,10-38-1,29-47-15,-1-28 16,28-28 0,29-28-1,19-9-15,18-19 16,10-1-16,18-8 16,1-10-1,0 0-15,9 0 16,0 0-1,0-10 1,0 1-16</inkml:trace>
  <inkml:trace contextRef="#ctx0" brushRef="#br0" timeOffset="203635.02">22117 7723 0,'0'0'0,"9"10"15,19 37-15,38 37 16,38 47 0,18 19-16,19 1 15,10 8 1,-1 1-16,-9-29 15,-9-18 1,-28-20-16,-20-18 16,-18-28-1,-10-9-15,-18-19 16,9-19 0,0-19-1,-28 0-15</inkml:trace>
  <inkml:trace contextRef="#ctx0" brushRef="#br0" timeOffset="203946.77">24008 7770 0,'0'0'0,"0"10"15,-29 27-15,-46 48 16,-28 36 0,-10 20-16,-9 9 15,-10 19 1,-9 19-16,18-19 16,20-29-1,-1-18 1,20-18-16,18-39 15,19-8 1,19-20-16,9-27 16</inkml:trace>
  <inkml:trace contextRef="#ctx0" brushRef="#br0" timeOffset="204760.39">17103 14685 0,'0'0'0,"0"0"0,0 0 15,0 0 1,0 9-16,9 20 15,0 46 1,10 65-16,10 48 16,-1 18-1,9 1-15,1-10 16,0-10 0,-10-8-16,-9-10 15,-1-10 1,1-28-16,-19-9 15,0-28 1,0-28-16,0-19 16,0-10-1,0-18 1,0-19-16,0 0 16,0 0-1,0 0-15</inkml:trace>
  <inkml:trace contextRef="#ctx0" brushRef="#br0" timeOffset="205150.8">16924 16777 0,'0'0'16,"0"0"-16,0 0 15,0 0-15,0 10 16,9 18-1,1 19-15,18 0 16,0 18 0,10 10-16,-10-9 15,0-10 1,0-18-16,1-1 16,-1-18-1,10 0 1,9 0-16,0-19 15,9-10-15,10-8 16,0-20 0,0-28-16,18-18 15,-8-10 1,-1 0 0,-19 10-16,1-1 15,-29 38 1</inkml:trace>
  <inkml:trace contextRef="#ctx0" brushRef="#br0" timeOffset="205756.69">23415 13296 0,'0'0'0,"0"10"0,0 18 16,0 56-1,0 57-15,0 66 16,-9 27 0,9 1-16,-10-1 15,10 1 1,-9-10-16,9-37 16,0-20-1,0-27-15,-10-28 16,1-29-1,0-9 1,-1-18-16,10-20 16,0 1-1,0-20-15,0-18 16,0 0 0,0 0-16,0 0 15</inkml:trace>
  <inkml:trace contextRef="#ctx0" brushRef="#br0" timeOffset="206167.84">22841 15558 0,'0'0'0,"0"0"0,0 0 15,0 0 1,10 9-1,-1 28-15,19 29 16,0 19 0,19 18-16,1 9 15,8 1 1,0-19-16,-9-19 16,0-19-1,-9-9-15,0-19 16,-10-9-1,0-10-15,0-9 16,19-18 0,0-29-16,19-19 15,-9-18 1,-1-10-16,1-9 16,-20 18-1,1 10-15,-19 19 16,0 18-1,-19 19-15</inkml:trace>
  <inkml:trace contextRef="#ctx1" brushRef="#br0" timeOffset="200211.57">23824 15722 0</inkml:trace>
  <inkml:trace contextRef="#ctx0" brushRef="#br0" timeOffset="-205470.57">17902 15999 0,'0'0'0,"0"0"16,0 0-1,10 9-15,-1 19 16,1 19 0,8 19-16,1 9 15,0 0 1,-10-19 0,-9 0-16,0-18 15,0-19-15,0-1 16,0-18-1,0 0-15,-9-18 16,0-20 0,-1-28-16,1-9 15,9-9 1,9 18-16,1 10 16,-1 9-1,10 0-15,0 19 16,9 9-1,0 10 1,10-1-16,9 20 16,-10-1-16,1 19 15,-19 1 1,0 17 0,-19 1-16,-10 0 15,-9 0 1,-9-9-16,0-1 15,0-18 1,18 0-16,1 0 16,-1-10-1,1-9-15,9 0 16,9 0 0,10 9-16,10 1 15,18 8 1,-10 11-16,1-1 15,-19-10 1,-1 11-16,-18-1 16,-28 0-1,-38 9 1,-28 1-16,-9-19 16,9 0-16,18-10 15,39-9 1</inkml:trace>
  <inkml:trace contextRef="#ctx0" brushRef="#br0" timeOffset="-204869.25">18570 16008 0,'0'0'0,"0"0"16,0 0 0,0 0-16,0 0 15,0 9-15,0 10 16,0 37-1,10 38 1,-1 9-16,0 19 16,1-9-1,-1-29-15,1-18 16,-10-19 0,0-10-16,0-18 15,0-9 1,0-10-16,0-19 15,-19-56 1,0-47-16,10-28 16,-1 0-1,20 28-15,8 28 16,11 28 0,-1 19-16,10 10 15,-1 18 1,10 10-16,-9 18 15,9 10 1,-10 9-16,-8 19 16,-10 0-1,-29 18 1,-28 10-16,-37 10 16,19-48-1</inkml:trace>
  <inkml:trace contextRef="#ctx0" brushRef="#br0" timeOffset="-204445.03">17931 17040 0,'0'0'0,"0"0"0,0 0 16,0 0 0,0 0-16,0 0 15,-10 9 1,-9 1-16,10 8 16,-1 11-1,10-1 1,10 19-16,18 0 15,0 0 1,10-1-16,0-8 16,-20-1-1,-8-18-15,-10 0 16,-10-10 0,-27 10-16,-29-9 15,0-10 1,10 0-16,27 0 15,20 0 1</inkml:trace>
  <inkml:trace contextRef="#ctx0" brushRef="#br0" timeOffset="-204123.25">18410 17237 0,'0'0'0,"0"0"15,0 0-15,0 0 16,0 9-16,0 10 16,0 9-1,0 19 1,0 9-16,0-9 16,10-9-1,-1-19-15,1-1 16,18-18-1,0-9-15,19-19 16,-9-38 0,-10-9-16,-9 10 15,-10 8 1,0 20-16,-9 18 16</inkml:trace>
  <inkml:trace contextRef="#ctx0" brushRef="#br0" timeOffset="-203577.14">19069 16993 0,'0'0'0,"0"0"16,-28 0-16,-10 9 15,-18 10 1,-1 9-16,10 10 16,19 9-1,9-10 1,10 1-16,-1-1 16,10-18-16,10-9 15,-1-10 1,10 0-16,9-19 15,0-9 1,10-10-16,0-9 16,-10 10-1,-9 8 1,-1 20-16,1 0 16,-9 18-16,8 19 15,11 29 1,-1 36-16,0 20 15,0 9 1,-9 0 0,-19 0-16,-19-28 15,-18-38 1,-10-18-16,-19-1 16,0-28-1,-9-18-15,18-19 16,20 0-1,27 18-15</inkml:trace>
  <inkml:trace contextRef="#ctx0" brushRef="#br0" timeOffset="-203246.03">19633 17312 0,'0'0'0,"0"0"15,0-19 1,-19 1-16,1 8 16,-20 1-16,-9 18 15,0 19 1,0 19 0,19 0-16,18-9 15,1-1 1,18-18-16,1 0 15,18-10 1,10-9-16,9 0 16,9 0-1,0-9-15,-18-1 16,0-8 0,-19-1-16</inkml:trace>
  <inkml:trace contextRef="#ctx0" brushRef="#br0" timeOffset="-202876.37">19661 17068 0,'0'0'0,"0"0"16,0 0-16,10-9 16,-1-1-1,10 1-15,9 0 16,1-1 0,18 20-1,0-1-15,9 19 16,-9 0-1,0 10 1,-9 9-16,-19 0 16,-1-10-16,-18 1 15,0-20 1,-9 1-16,-10-9 16,-18-10-1,-1-19-15,10-19 16,-1-18-1,20 0-15,18 9 16,10 0 0,10 0-16,8 0 15,1 19 1,-1 0-16,-27 18 16</inkml:trace>
  <inkml:trace contextRef="#ctx0" brushRef="#br0" timeOffset="-201538.55">16811 18185 0,'0'0'0,"0"0"16,0 0-16,0 0 15,0 0-15,0 0 16,0 0-1,9 0 1,1-10-16,18 1 16,10-1-16,18-8 15,38-1 1,10 0 0,9 10-16,-19-1 15,0 1 1,-19 9-16,0 9 15,-9 1 1,-9-1-16,-1-9 16,-37 0-1</inkml:trace>
  <inkml:trace contextRef="#ctx0" brushRef="#br0" timeOffset="-201090.07">17893 17884 0,'0'0'0,"0"0"15,0 0-15,0 0 16,9 10 0,1 18-16,-1 0 15,1 19 1,-1 9-1,0 1-15,1-20 16,-10 1 0,0-20-16,0-18 15,0 0 1,0 0-16,0-9 16,0-19-1,-10-19-15,10 0 16,0 0-1,10 19 1,-1 19-16,1-1 16,18 20-16,0-1 15,10 19 1,-1 19 0,-18 0-16,-28 9 15,-20 10 1,1-38-16</inkml:trace>
  <inkml:trace contextRef="#ctx0" brushRef="#br0" timeOffset="-198879.56">23613 13615 0,'0'0'0,"0"0"0,0 0 16,0 0-1,0 0-15,0 29 16,-19 83-16,0 85 16,10 56-1,9 20 1,0-11-16,9-8 16,-9-29-1,0-47-15,0-18 16,0-29-1,0-28-15,0-37 16,-9-19 0,9-10-16,0-18 15,0-19 1,0 0-16,0 0 16</inkml:trace>
  <inkml:trace contextRef="#ctx0" brushRef="#br0" timeOffset="-198588.91">22907 15830 0,'0'0'0,"0"0"16,0 18-16,9 20 16,10 37-1,19 19 1,9-10-16,19-18 15,0-19 1,28-19-16,28-28 16,10-28-1,-1-47-15,-8-28 16,-39-10 0,-18 10-16,-28 28 15,-1 37 1,-27 19-16</inkml:trace>
  <inkml:trace contextRef="#ctx0" brushRef="#br0" timeOffset="-198118.83">24553 15933 0,'0'0'0,"0"0"0,0 0 15,10-10 1,-1 1-16,1 0 16,-10-1-1,0 10-15,9 10 16,0 37-1,-9 46-15,-18 48 16,-1 0 0,-9 0-16,-1-38 15,1-28 1,0-19-16,0-18 16,18-29-1</inkml:trace>
  <inkml:trace contextRef="#ctx0" brushRef="#br0" timeOffset="-197473.58">24516 15895 0,'0'0'0,"9"-9"0,19-29 15,10 1 1,9-1-16,28 10 16,29 9-1,46 19-15,20 19 16,-10 19 0,-19-1-16,-38 1 15,-28-19 1,-18-1-16,-20 1 15,1-10 1,0 1 0,-10-10-16,0 0 15,-9 0 1,0 0-16,-10 0 16,1 0-1,-1 9-15,0 29 16,1 56-1,-1 56-15,-9 37 16,0 10 0,0 0-16,-9-28 15,-10-28 1,0 0-16,0-29 16,-9-18-1,-9-19-15,-11-18 16,-27-1-1,-66-28 1,-85-28-16,-37-28 16,-10-38-1,38 0-15,66 29 16,65 9 0,29 18-16,37 10 15,19 0 1</inkml:trace>
  <inkml:trace contextRef="#ctx0" brushRef="#br0" timeOffset="-196462.9">17639 15830 0,'0'0'0,"0"0"0,9-19 16,38-37 0,66-38-16,75-28 15,66-10-15,19 29 16,-19 38-1,-9 27 1,-19 38-16,-10 38 16,0 27-1,-9 29-15,-19 19 16,-18 18 0,-29 19-16,-28-9 15,-29 9 1,-27 0-16,-29 10 15,-19 8 1,-18 11-16,-38 18 16,-38 9-1,-46 10-15,-29-10 16,-28-18 0,-10-28-16,-9-39 15,-9-36 1,-19-38-16,-19-28 15,9-38 1,19-28-16,0-28 16,19 0-1,38-19-15,19 0 16,18 0 0,38 1-1,19-1-15,18-19 16,29-9-1,18-19-15,29-9 16,19-9 0,18 9-16,10 18 15,0-8 1,9 18-16,19 0 16,38 9-1,56 0-15,151-46 16</inkml:trace>
  <inkml:trace contextRef="#ctx0" brushRef="#br0" timeOffset="-195412.99">24008 15877 0,'9'-10'0,"10"-27"16,37-20-16,10-18 16,19-9-1,18-1-15,29 1 16,0 9 0,-10 28-16,19 0 15,-9 28 1,-19 19-1,0 10-15,0 27 16,-1 20 0,1 36-16,0 29 15,-19 28 1,-18 19-16,-11 10 16,-18 18-1,-18 9-15,-39 0 16,-27-9-1,-29-18-15,-28-10 16,-29-29 0,-27-36-16,-29-29 15,-18-28 1,-10-47-16,-10-29 16,1-36-1,18-29-15,20-19 16,27-18-1,38-10-15,19-9 16,28-9 0,29 8-1,37 1-15,18-9 16,29 18 0,19 0-16,19 10 15,18 9 1,10 19-16,10 0 15,-1 18 1,19 1-16,0 18 16,10 10-1,9 18-15,-29 10 16,1 19 0,-10 18-16,-9 19 15,0 29 1,-9 36-16,-10 11 15,0 27 1,-19 19-16,-9-19 16,-29 10-1,1 0-15,-19-29 16,-19 1 0,0 0-1,-19-20-15,0 1 16,0-19-1,1-18-15,-1-20 16,0 1 0,10-29-16</inkml:trace>
  <inkml:trace contextRef="#ctx0" brushRef="#br0" timeOffset="-194873.3">25278 16008 0,'0'0'0,"-19"-19"0,-9-18 16,-19-20 0,-29-8-16,-8-10 15,-20 0-15,-18-1 16,-29-17-1,-27-20-15,-20 0 16,-18-18 0,-38-10-1,-28 1-15,-10-1 16,-9 10 0,0 9-16,9 28 15,19 9 1,1 20-16,8 18 15,29 28 1,19 19-16,9 28 16,9 28-1,19 38-15,10 19 16,28 9 0,28-10-16,38 1 15,18-29 1,29-9-16,0-9 15,18-19 1,1-9 0,9-10-16,0-10 15,0 1-15,0-19 16,0 0 0,0 0-1</inkml:trace>
  <inkml:trace contextRef="#ctx0" brushRef="#br0" timeOffset="-194644.14">19558 14798 0,'0'0'0,"0"0"15,0 9-15,9 28 16,10 39-1,28 17-15,19 1 16,0-19 0,28-9-16,38-19 15,-57-28 1</inkml:trace>
  <inkml:trace contextRef="#ctx0" brushRef="#br0" timeOffset="-194076.34">24356 14704 0,'0'0'0,"0"0"0,9 0 16,1 0-1,8 9-15,11 29 16,18 46-1,9 29-15,-9 18 16,-19 10 0,-18-19-16,-20-28 15,-8-10 1,-20-28-16,-9-9 16,-19-9-1,-9-1-15,-19-9 16,0 1-1,47-20-15</inkml:trace>
  <inkml:trace contextRef="#ctx0" brushRef="#br0" timeOffset="-193387.84">19567 14957 0,'0'0'0,"0"0"0,-9-19 15,0 1-15,-1-1 16,1-19 0,28-9-1,18-18-15,29-29 16,19-19-1,18 1-15,20 8 16,-1 29 0,10 10-16,37 8 15,47 20 1,29 28-16,18 27 16,-28 20-1,-18 9-15,-10 0 16,-10 18-1,1 1-15,-10 9 16,-9 0 0,-1 10-16,-8-1 15,-20 0 1,-9 1 0,-18-1-16,-29-9 15,-19 0-15,0-9 16,-18-10-1,-10 1 1,-10-20-16,-8 1 16,-11-19-16,1-1 15,-9-8 1,-1-1 0</inkml:trace>
  <inkml:trace contextRef="#ctx0" brushRef="#br0" timeOffset="-193103.22">24337 14516 0,'0'0'0,"9"9"0,1 10 15,18 28 1,0 66-16,0 46 16,-18 1-1,-29-10-15,-28 0 16,-56-9 0,-67-10-16,-140 29 15</inkml:trace>
  <inkml:trace contextRef="#ctx0" brushRef="#br0" timeOffset="-192717.05">19643 14413 0,'0'0'0,"0"9"16,9 19-16,0 38 16,10 47-1,0 18 1,0-9-16,0-9 15,0-1 1,-1-18-16,11-19 16,-1-19-1,9-9-15,20-9 16,9-19 0,18-19-16,39-19 15,102-47 1,152-46-16</inkml:trace>
  <inkml:trace contextRef="#ctx0" brushRef="#br0" timeOffset="-182545.75">10028 8708 0,'0'0'0,"0"10"16,10 9-16,-1 27 15,19 39 1,10 46-16,9 29 16,9-10-1,-9-9-15,-9-29 16,0-18-1,-10-28-15,-9-19 16,0-19 0,-19-28-16</inkml:trace>
  <inkml:trace contextRef="#ctx0" brushRef="#br0" timeOffset="-182087.84">10649 8859 0,'0'0'0,"10"9"15,-1 28-15,19 38 16,0 1-16,10-11 16,0-8-1,-1-20 1,10-18-16,0-10 15,10-9 1,-20-19-16,1-9 16,0-28-1,-10 9-15,-9 0 16,0 19 0,-10 19-16,-9-1 15,9 20 1,10 18-16,9 56 15,1 29 1,-1 18-16,-9-18 16,0-10-1,-10-28-15,0-9 16,1-29 0,-10 1-16,0-19 15,0-19 1,0 0-16</inkml:trace>
  <inkml:trace contextRef="#ctx0" brushRef="#br0" timeOffset="-181718.58">11684 9056 0,'0'0'0,"0"0"15,0 0-15,0 9 16,0 10 0,0 37-16,9 19 15,10 9 1,28 1 0,10-10-16,9-19 15,-1-18 1,-8-19-16,-1-19 15,-9-19-15,-9-9 16,-10-19 0,-18-28-16,-29-19 15,-56-19 1,-20 19 0,1 38-16,-9 47 15,-19 46 1,56-9-16</inkml:trace>
  <inkml:trace contextRef="#ctx0" brushRef="#br0" timeOffset="-180944.46">9878 10632 0,'0'0'0,"0"0"15,9-10-15,48-18 16,93-28-16,114-28 15,37-1 1,18 1 0,30 9-16,-11-10 15,-37 19 1,-47 1-16,-47 18 16,-28 0-1,-38 0-15,-28 0 16,-28-9-1,-10 0-15,-19-20 16,-18-8 0,-19-38-16,-29-28 15,-27-38 1,-29-18-16,-28-1 16,-38 10-1,-9 19-15,-19 28 16,-9 28-1,-10 28-15,-28 38 16,-28 18 0,-19 38-16,-10 19 15,10 28 1,10 9 0,-20 48-16,29 27 15,28 19 1,38 28-16,28 19 15,56 19 1,38 9-16,38 1 16,28-29-1,28-10-15,18-18 16,1-28 0,0-19-16,19-19 15,28-9 1,47-19-16,112-19 15,124-9 1</inkml:trace>
  <inkml:trace contextRef="#ctx0" brushRef="#br0" timeOffset="-178466.12">25240 9609 0,'47'38'0,"85"112"0,75 94 16,-10 9-1,-37 10-15,-9 9 16,-38-28-1,-38 18 1,-37 20-16,-67-10 16,-65 38-1,-47-29-15,-56-18 16,-57-10 0,-57-37-16,-56-10 15,-47-46 1,-9-29-16,9-28 15,0-18 1,0-38-16,29-19 16,46-37-1,19-38-15,-9-38 16,28-27 0,9-20-16,38-27 15,38-20 1,46-18-16,48-18 15,37-48 1,38-19-16,38-18 16,37-9-1,29 8-15,8 29 16,30 38 0,64-20-16,124-27 15,55 18 1</inkml:trace>
  <inkml:trace contextRef="#ctx0" brushRef="#br0" timeOffset="-177702.66">27131 8427 0,'0'0'0,"0"0"0,0 9 16,9 10-1,1 47-15,-1 56 16,1 37-1,-1 48-15,0-1 16,1-18 0,-10-10-16,0-28 15,0-37 1,0-29-16,0-28 16,0-18-1,0-19-15,0-19 16,9 0-1,1-10-15</inkml:trace>
  <inkml:trace contextRef="#ctx0" brushRef="#br0" timeOffset="-177136.38">27818 8671 0,'0'0'0,"0"0"16,0 9-16,0 1 15,9 18 1,1 28-16,-1 38 15,10 18 1,0 1-16,-10-10 16,10-9-1,0-28-15,-1-19 16,1-10 0,0-18-16,9-19 15,0-9 1,20-29-16,17-37 15,-8-19 1,-1-9 0,-18 28-16,-10 19 15,-9 9 1,0 19-16,-10 9 16,-9 9-1,10 20-15,-1 46 16,19 66-1,0 66-15,1 9 16,-11-28 0,1-38-16,0-28 15,0-37 1,-10-38-16</inkml:trace>
  <inkml:trace contextRef="#ctx0" brushRef="#br0" timeOffset="-176747.06">29125 9056 0,'0'0'0,"0"0"16,0 18-16,-18 39 15,-1 36 1,9 20-16,20 0 16,-1-20-1,19-18-15,19-9 16,10-19 0,9-19-16,18-28 15,10-28 1,-28-28-16,-9-29 15,-29-18 1,-19-9-16,-37-1 16,-19 0-1,-28 20-15,-29 36 16,-37 29 0,-169 0-16</inkml:trace>
  <inkml:trace contextRef="#ctx0" brushRef="#br0" timeOffset="-175373.59">29313 8849 0,'0'0'0,"0"10"16,0 8 0,0 48-16,0 18 15,0 10 1,10 0-16,-1 0 15,1 0 1,18 18-16,10 10 16,-1 0-1,1-9-15,-10-10 16,-9-9 0,-19-10-16,-19-9 15,-28-9 1,-56-10-16,-48-28 15,-28-18 1,10-29-16,37-9 16,38 9-1,38 10-15,18-1 16,19 10 0,10 0-1,9 10-15,19 9 16,28 9-1,56 9-15,38 1 16,19-19 0,19-19-16,-10-29 15,-18-18 1,-19-9-16,-29-19 16,-37-19-1,-29-9-15,-27-10 16,-29 10-1,-19 9-15,-18 10 16,0 9 0,-10 9-16,0 1 15,9 8 1,10 1-16,0-19 16,10 0-1,8-19-15,20 0 16,18 10-1,10 18-15,10 10 16,18 9 0,18 0-1,1 19-15,-9 0 16,-1 0 0,1 18-16,-10 1 15,-10-1 1,-9 1-16,-9 0 15,-9 9 1,-10 0-16,0 0 16,-10 9-1,-37 10-15,-37 37 16,-10 29 0,-1-10-16,30 9 15,8 10 1,29-10-16,9 1 15,19 18 1,19 10-16,19-1 16,9 10-1,9-9 1,-9-10-16,-9-19 16,-1-9-1,1-18-15,-19-10 16,-10-10-1,-9 1-15,-19 9 16,-28 9 0,-37 10-16,-29-1 15,0-27 1,0-10-16,66-28 16</inkml:trace>
  <inkml:trace contextRef="#ctx0" brushRef="#br0" timeOffset="-174966.26">29276 8952 0,'0'0'0,"9"-9"15,19-19 1,29-10-16,18-18 15,10 0 1,18 9-16,1 9 16,9 10-1,0 0-15,-19 19 16,0-1 0,0 1-16,-19 9 15,-18 0 1,-1 0-16,-18 0 15,-1 0 1,-9 0-16,-9 0 16,0 0-1,0 0-15,-10 0 16,1 0 0,-10 0-16,0 0 15,0 0 1,0 0-1</inkml:trace>
  <inkml:trace contextRef="#ctx0" brushRef="#br0" timeOffset="-173561.05">12709 8821 0,'0'0'0,"0"0"0,0 0 16,0-19-16,10 0 16,-1-18-1,19-19-15,29-10 16,18-9 0,57-28-16,65-29 15,48 10 1,18 29-16,29 27 15,28 10 1,47-1-16,28 1 16,9 9-1,10-9-15,57-1 16,37 11 0,47 8-16,0 10 15,-19 28 1,19 19-16,9 9 15,20 9 1,-1 20-16,-19-10 16,-9 18-1,-18-8 1,-20 8-16,-47 20 16,-46-1-1,-29-9-15,-28 10 16,-29-10-1,-46 0-15,-19-10 16,-38-8 0,-28-20-16,-28-9 15,-19-9 1,-19 0-16,-19-10 16,-18 1-1,-29-10-15,-19 0 16,1 0-1,-20 0-15,-27-10 16</inkml:trace>
  <inkml:trace contextRef="#ctx0" brushRef="#br0" timeOffset="-173258.58">26698 8117 0,'0'0'0,"0"0"16,0 0-1,0 0-15,10 10 16,8 8 0,29 20-16,19 28 15,-9-1 1,-1 20-16,-9-1 15,-19-9 1,-9 0-16,-28-9 16,-38 28-1,-75 18-15,-104 20 16,-122 37 0</inkml:trace>
  <inkml:trace contextRef="#ctx0" brushRef="#br0" timeOffset="-90995.24">2578 2844 0,'0'0'0,"0"0"15,0 0-15,9 0 16,10 10-1,37-1-15,29 10 16,37 9 0,29 0-1,37 0-15,47 1 16,38 8 0,37 1-16,38-10 15,38-10 1,19-18-16,18 0 15,19-18-15,0-1 16,-18 0 0,-39 10-1,-37 18-15,-75 1 16,-56-1 0,-48 0-16,-47 1 15,-37-1 1,-19-9-16,-19 0 15,-10 0 1,1 0-16,-10 0 16,-9 0-1,9 0-15,1-9 16,27-1 0,-18 10-16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4:56:36.1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4:57:21.845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2850 977 0,'0'0'0,"0"0"15,0 0-15,0 10 16,0 37 0,10 65-16,-1 76 15,19 37 1,10-9-16,-10-29 15,-9-46 1,0-28-16,0-29 16,-19-27-1,0-20-15,0-18 16,0-19 0,0 0-16,0 0 15,9-19 1,1-47-16,-1-18 15,10 9 1,0 19 0,9 27-16,0 11 15,29 8 1,18 20-16,19 27 16,0 38-1,-9 10-15,-10 18 16,-19 9-1,-18-18-15,-19-19 16,0 0 0,-10-9-16,0-19 15,1-19 1,-1-9-16,1-19 16</inkml:trace>
  <inkml:trace contextRef="#ctx0" brushRef="#br0" timeOffset="559.2">3810 2047 0,'0'9'0,"9"10"0,10 47 15,19 18 1,28 10-16,0-19 16,9-19-1,0-28 1,10-9-16,-10-28 16,0-19-1,1-19-15,-20-19 16,-18-9-16,-20-9 15,-18-1 1,0 20-16,0 27 16,-9 10-1,9 18-15,0 10 16,0 19 0,0 56-16,9 66 15,1 37 1,9 29-1,-1-10-15,1-19 16,-19-9 0,0-38-16,-19-18 15,-9-19 1,-9-10-16,-20-18 16,-9-19-1,-9-19-15,-10-19 16,-18-46-1,46 9-15</inkml:trace>
  <inkml:trace contextRef="#ctx0" brushRef="#br0" timeOffset="1173.31">5287 1850 0,'0'0'0,"0"0"16,0 0-16,0 9 15,0 10 1,0 47-16,9 65 15,1 57 1,18 27-16,10-17 16,-1-30-1,-18-8-15,0-29 16,-10-37 0,-9-28-16,0-19 15,0-29 1,0-8-16,0-10 15,0-19 1,-19-84-16,-9-104 16,0-65-1,9 28-15,29 66 16,-1 56 0,10 47-16,9 19 15,0 28 1,19 18-16,19 10 15,9 28 1,-9 19 0,-9 10-16,-29 8 15,-9 1 1,-29 0-16,-27-1 16,-29 1-1,-9-10-15,-1-28 16,29-18-1,29-10-15</inkml:trace>
  <inkml:trace contextRef="#ctx0" brushRef="#br0" timeOffset="1940.09">6021 1437 0,'0'0'0,"0"0"0,0-9 16,0-10-16,-10 10 15,10-1 1,0 10-16,0 0 15,10 19 1,9 65-16,18 76 16,10 56-1,-9-10-15,-10-18 16,-19-19 0,-9-29-16,0-27 15,0-29 1,-9-27-16,9-20 15,-9-18 1,9 0-16,0-19 16,0 0-1,0 0-15,0 0 16,0 0 0,0 0-16,0 0 15,0 0 1,0 0-1,0 0-15,0 0 16,9 0 0,0 0-16,1 9 15,9 0 1,-10 1-16,10-1 16,9-9-1,0 0-15,19 0 16,0-19-1,19-18-15,-9-10 16,-1-19 0,1-27-16,-20-39 15,-9-18 1,-28-9-16,-28 8 16,-47 1-1,-28 19 1,-29 28-16,0 37 15,38 38 1,47 19-16</inkml:trace>
  <inkml:trace contextRef="#ctx0" brushRef="#br0" timeOffset="2439.84">7168 668 0,'0'0'0,"0"9"0,0 10 16,0 47-1,0 65-15,10 57 16,18 9-1,10 9-15,9 0 16,-10-9 0,1-18-16,0-10 15,-1-10 1,-9-28-16,-9-18 16,-9-29-1,-1-27-15,-9-20 16,0-27-1,-9-10-15,-1-10 16</inkml:trace>
  <inkml:trace contextRef="#ctx0" brushRef="#br0" timeOffset="3876.6">6651 1972 0,'0'0'0,"0"0"0,9 0 16,29 0-1,28 0 1,47-19-16,28 0 16,19-9-1,9-9-15,-9-1 16,0-18 0,-19 0-16,-19-1 15,-37-8 1,-10-11-16,-28 1 15,-18 0 1,-11 0-16,-18 19 16,0 28-1,0 9-15,0 19 16,-9 28 0,-10 94-1,-9 103-15,19 47 16,-1-9-1,10-47-15,10-38 16,-1-28 0,0-28-16,-9-37 15,0-38 1,0-10-16,0-18 16,0-10-1,0-9-15,10-9 16,-1-29-1,10-37-15,0 0 16,9 19 0,0 28-16,10 0 15,28 18 1,0 20-16,18-1 16,1 19-1,9-9-15,-19 0 16,1-19-1,-11 0-15,-8-19 16,-1 0 0,1-18-1,-10-10-15,-10-9 16,-18-20 0,0 1-16,-19 10 15,0 27 1,-9 10-16,-1 19 15,1 9 1,-10 28-16,-9 38 16,0 27-1,9 20-15,9 0 16,20-20 0,18-18-16,10-9 15,9-19 1,18-9-16,11-20 15,8-18 1,20-9 0,-1-38-16,-9-19 15,-18-28-15,-10-9 16,-29 9 0,-18 19-1,0 10-15,-19 18 16,0 19-1,0 0-15,0 18 16,0 1 0,0 9-16,9 9 15,1 29 1,18 37-16,19 28 16,0-9-1,19 0-15,0-29 16,-1-18-1,11-9-15,-10-20 16,-1-8 0,1-10-16,-9-19 15,-10 0 1,-10 1-16,-8-1 16,-11 0-1,-8 0-15,-1 10 16,1-1-1,-10 1 1,0 9-16,0 0 16,0 9-1,0 10-15,0 28 16,-19 0 0,0 19-16,-9 9 15,-10-10 1,1 11-16,-10-20 15,-10 0 1,-28-9-16,-9-9 16,-9-20-1,-1-18-15,20-18 16,8 8 0,48 1-16</inkml:trace>
  <inkml:trace contextRef="#ctx0" brushRef="#br0" timeOffset="4216.82">10038 2272 0,'9'0'0,"10"-19"16,19 1-16,18-20 16,19 10-1,19 0 1,10 0-16,9 9 15,-29 9-15,-18 1 16,-19 0 0,-9 9-16,-29 0 15</inkml:trace>
  <inkml:trace contextRef="#ctx0" brushRef="#br0" timeOffset="4546.46">11261 2319 0,'0'0'0,"0"0"0,0 9 15,0 20 1,-10 36-16,1 48 16,9 18-1,9-9 1,1-19-16,-1-18 16,0-29-1,-9-9-15,0-19 16,0-28-1,0 0-15</inkml:trace>
  <inkml:trace contextRef="#ctx0" brushRef="#br0" timeOffset="4707.42">11016 1831 0,'0'0'0,"0"0"0,0 9 16,9 10 0,-9-9-16</inkml:trace>
  <inkml:trace contextRef="#ctx0" brushRef="#br0" timeOffset="5228.34">11693 3163 0,'0'0'0,"0"0"16,10-18-1,9-11-15,9-36 16,19-38 0,9-29-16,1-27 15,-20-29 1,1 19-16,-19 38 15,-19 46 1,0 39-16,0 17 16,-10 20-1,-8 0-15,-20 18 16,-18 38 0,-10 28-16,0 28 15,19-9 1,19-19-16,9-9 15,9-19 1,20 9-16,27 0 16,20 1-1,18-1-15,19 0 16,-19-18 0,-9-1-1,-19 1-15,-18-20 16,-11 1-1,-18 9-15,-28 19 16,-66 38 0,-94 27-1,-85 1-15,-113-1 16</inkml:trace>
  <inkml:trace contextRef="#ctx0" brushRef="#br0" timeOffset="5796.2">3086 3492 0,'0'0'0,"9"0"0,19 0 15,95-19 1,131-9 0,84 9-16,67 10 15,93 9 1,95 0-16,37 0 15,66 9 1,29 10-16,-1 9 16,38 0-1,-75 10-15,-29 18 16,-103 0 0,-65-9-16,-67-9 15,-122-1 1,-56 1-1,-57-19-15,-75-10 16,-47-9 0,-19 0-16,-29 0 15,1 0 1,-19 0-16,0 0 16,0 0-1,0 0-15,0 0 16,0 0-1,0 0-15</inkml:trace>
  <inkml:trace contextRef="#ctx0" brushRef="#br0" timeOffset="7016.24">15889 1287 0,'0'0'0,"0"9"15,0 29-15,0 65 16,10 66 0,-10 28-1,0 0-15,0-9 16,-19-10-1,9-47-15,1-18 16,-1-29 0,10-18-16,0-10 15,0-18 1,0-19-16,0-1 16,0-18-1,0 0-15</inkml:trace>
  <inkml:trace contextRef="#ctx0" brushRef="#br0" timeOffset="7927.61">14864 2441 0,'0'0'0,"0"0"16,9 0-1,10-19-15,56-9 16,85-9-1,94-10 1,28 18-16,1 20 16,-29 9-1,-47 9-15,-38 1 16,-56 9 0,-47-10-16,-10 0 15,-18 20 1,-1-1-16,1 9 15,-10-9 1,0-9 0,1 0-16,-1 0 15,0-19-15,10 0 16,9-29 0,0-17-16,-10-20 15,-8-9 1,-20 0-1,-9 18-15,-19 20 16,0 9 0,-9 18-16,-19 20 15,-19 27-15,0 38 16,19 19 0,29 0-1,18-19-15,18-9 16,11-10-1,18-18-15,18-1 16,20-18 0,9-28-16,10-20 15,9-36 1,9-29-16,-19-37 16,-18-1-1,-29-18-15,-27 19 16,-20 27-1,-18 29 1,-10 19-16,9 19 16,1 27-1,0 10-15,-1 19 16,10 47 0,19 46-16,38 20 15,8 27 1,11-9-16,-20-18 15,-9-20 1,-19 1-16,-18-10 16,-20-9-1,-18-10-15,-38 1 16,-18 8 0,-20-27-16,19-19 15,10-38 1,9-18-16,38 0 15</inkml:trace>
  <inkml:trace contextRef="#ctx0" brushRef="#br0" timeOffset="8256.49">18457 1005 0,'0'0'0,"0"19"0,0 38 15,10 64 1,-10 86-16,9 37 16,1-10-1,8-18-15,1-19 16,-9-37-1,-1-20-15,-9-18 16,0-37 0,0-19-16,0-29 15,0-9 1,0-18-16,0-10 16,0 0-1</inkml:trace>
  <inkml:trace contextRef="#ctx0" brushRef="#br0" timeOffset="8746.27">18279 2188 0,'9'0'0,"19"0"0,57-19 15,56-9 1,38-10-16,-1 1 15,-18 9 1,-18 18-16,-30 1 16,-27-1-1,-38 1-15,-19 0 16,-18 9 0,-10 0-16,-10 0 15,-46 0 1,-29 18-16,1 20 15,18 18 1,0 29-16,19 27 16,9 10-1,29 0-15,18 10 16,10-1 0,9-9-1,0-10-15,-9-8 16,0-20-1,-19-9-15,0-19 16,-28 1 0,-38 8-16,-66 10 15,-112-28 1,-142-9-16</inkml:trace>
  <inkml:trace contextRef="#ctx0" brushRef="#br0" timeOffset="9105.29">14506 1803 0,'0'0'0,"10"28"15,18 75-15,19 104 16,9 37 0,-18 18-16,-10-8 15,-9-48 1,-19-37-16,0-28 15,0-38 1,9-28-16,1-28 16,-10-19-1,0-19-15,0-9 16</inkml:trace>
  <inkml:trace contextRef="#ctx0" brushRef="#br0" timeOffset="9636.84">14431 1615 0,'9'-9'0,"48"-29"16,93-46-16,142-29 16,150 10-1,19 19-15,38-10 16,75 9-1,-19 57-15,-85 19 16,-103 28 0,-85 28-16,-47 28 15,-47 0 1,-56 0-16,-19 28 16,-28 19-1,-29 19-15,-9 28 16,-9 65-1,-29 19-15,-18 48 16,-19 18 0,-20-66-16,-17-28 15,-29-28 1,-29-28 0,-46-9-16,-38-20 15,-47-27 1,-47-38-16,-38-37 15,-9-29 1,19-28-16,47 0 16,47-18-1,28-1-15,28-9 16,28 10 0,20-10-16,65 19 15</inkml:trace>
  <inkml:trace contextRef="#ctx0" brushRef="#br0" timeOffset="10208.1">14544 2159 0,'0'0'0,"19"-9"15,18-10 1,29-28-16,19-18 16,-1-29-1,11-19-15,-11-18 16,-18-19-1,-19-10-15,-37-9 16,-39-9 0,-55-28-16,-57 18 15,-48 29 1,-46 46-16,-19 38 16,0 56-1,-9 66-15,-10 75 16,28 47-1,48-9-15,27 27 16,29-18 0,38-38-16,9-9 15,28-28 1,19-28 0,19-19-16,-1-10 15,20-18 1,0 0-16,-1-10 15,10-9 1,0 0-16,0 0 16,0 0-1</inkml:trace>
  <inkml:trace contextRef="#ctx0" brushRef="#br0" timeOffset="10468.03">11787 1184 0,'0'0'0,"0"0"0,0 0 15,0 0 1,0 0-16,0 9 16,0 0-1,0 29-15,10 18 16,18 38 0,10 9-16,18-9 15,10-19 1,-10-9-1,10-19-15,19-10 16,56-27 0,113-29-16,132-47 15</inkml:trace>
  <inkml:trace contextRef="#ctx0" brushRef="#br0" timeOffset="15342.73">2813 3107 0,'0'0'0,"0"0"0,0 0 15,9 0 1,10-9-16,56-19 16,66-10-1,95-18-15,55 9 16,20 19-1,37 9-15,47 19 16,28 9 0,19 19-16,57 1 15,47 8 1,46-9-16,20 19 16,27 9-1,29 1-15,10 18 16,-1 0-1,-9 0 1,9 0-16,-18 9 16,18 1-1,-28-10-15,-28 0 16,-28 0 0,-38-19-16,-57-9 15,-46 0 1,-38-9-16,-75-19 15,-48-1 1,-37 1-16,-56-10 16,-20-9-1,-46 0-15,-19 0 16,-19 0 0,-19-9-16,-18-10 15,-10 1 1,-9-1-16,-1 0 15,-9 0 1,1 0-16,-1-18 16,0-10-1,10-9 1,-1-10-16,10-18 16,0-10-1,10-19-15,9-18 16,9-1-1,-9-8-15,-10-1 16,1 10 0,-20-1-16,1 1 15,-19 0 1,0-1-16,-19-18 16,0 9-1,-19 19-15,0 29 16,-9-1-1,-10-9-15,-18 18 16,-20-9 0,-18 10-16,-19-1 15,-28 1 1,-37 0-16,-39-1 16,-27 19-1,-10 19-15,-38 19 16,-28 10-1,-56 8 1,-29 1-16,-27-10 16,-48 0-1,-28 1-15,-38-11 16,-47 11 0,1-1-16,9 0 15,-1 0 1,-8 10-16,18 9 15,-19 9 1,10 1-16,18-1 16,10 0-1,-18 1-15,-1-1 16,37 1 0,20 8-16,37 1 15,29-9 1,27 8-16,29-8 15,28-10 1,19 0 0,38 0-16,9-19 15,19 0 1,18 10-16,29-1 16,47 10-1,19 0-15,9 0 16,28 0-1,47 0-15,19 0 16,19 0 0,10 0-16,8 0 15,11 0 1,-11 0-16,1 10 16,0-1-1,0 1-15,0 18 16,-1 28-1,-8 28-15,18 1 16,9-1 0,10-46-1</inkml:trace>
  <inkml:trace contextRef="#ctx0" brushRef="#br0" timeOffset="20223.66">19661 3173 0,'0'0'0,"0"0"15,0-10 1,10-8-16,-1-1 15,38 0 1,47-18-16,66 8 16,57 1-1,8 19-15,11 9 16,-11-9 0,-27 9-16,-19 0 15,-48-10 1,-27 1-16,-38-1 15,-10 1 1,-18 0-16,-1-1 16,-8-9-1,-20 10-15</inkml:trace>
  <inkml:trace contextRef="#ctx0" brushRef="#br0" timeOffset="20667.06">21835 2272 0,'0'0'16,"0"0"-16,0 0 15,0 0-15,0 19 16,9 47-1,0 65-15,1 66 16,-1 47 0,10 28-16,0 28 15,-10 19 1,-18 0-16,-10-9 16,0-19-1,-9-10-15,0-18 16,0-10-1,18 0-15,1-18 16,9-47 0,9-38-16,1-38 15,-1-37 1,0-28 0,1-18-16,-1-29 15,10-19 1,28-56-16,-19 18 15</inkml:trace>
  <inkml:trace contextRef="#ctx0" brushRef="#br0" timeOffset="21050.68">22098 2169 0,'0'0'0,"9"0"15,10 0-15,19 0 16,28-10 0,18 1-16,20 9 15,9 0 1,-19 0-16,-10 0 16,-18 0-1,-19 0-15,-9 0 16,-10 0-1,-18-9-15</inkml:trace>
  <inkml:trace contextRef="#ctx0" brushRef="#br0" timeOffset="21450.47">23114 1916 0,'0'0'0,"0"0"0,0 0 15,0 0-15,0 9 16,0 28-1,0 20 1,0 18-16,-9 9 16,9 10-1,0-19-15,-10-28 16,10-9 0,0-20-16,0-18 15,0 0 1,0 0-16,-9-28 15,-1-28 1,10-19-16,10 0 16,-1 18-1,1 29-15,-1 10 16,0 8 0,10 1-16,0 18 15,0 1 1,-19 18-16,-10 9 15,-18 10 1,-28 9-16,18-27 16</inkml:trace>
  <inkml:trace contextRef="#ctx0" brushRef="#br0" timeOffset="21886.39">23688 1296 0,'0'0'0,"0"0"15,0 10-15,0 18 16,9 47 0,-9 75-16,0 56 15,10 38 1,-10 10 0,0 8-16,-10-27 15,1-29-15,-10-18 16,0-10-1,0-18 1,1-29-16,8-18 16,1-29-1,-1-28-15,1-27 16,9-20 0,9-18-16,-9-10 15</inkml:trace>
  <inkml:trace contextRef="#ctx0" brushRef="#br0" timeOffset="22184">23528 1503 0,'9'0'0,"1"-10"0,27 1 16,20 0-16,27 18 15,20 19 1,-10 10 0,-9 9-16,-19 18 15,-19 1 1,-19 0-16,-9-1 16,-29 1-1,-18 0-15,-19-1 16,-28-8-1,-10-20-15,38-28 16</inkml:trace>
  <inkml:trace contextRef="#ctx0" brushRef="#br0" timeOffset="22619.97">24572 2244 0,'0'0'0,"0"0"0,0 0 16,0-19-16,0 0 15,-19 1 1,1-1-16,-1 9 16,-10 20-1,-8 9 1,9 18-16,-1 10 15,20 9 1,9-18-16,9-1 16,1-8-1,9-11-15,9 1 16,0-19 0,10 0-16,9 0 15,0 9 1,9 1-16,1 9 15,-1 9 1,-9 0-16,-9-9 16,-1-1-1,-18-18-15,-9 0 16</inkml:trace>
  <inkml:trace contextRef="#ctx0" brushRef="#br0" timeOffset="22968.03">25005 1944 0,'0'0'15,"0"0"-15,9 0 16,10 0-16,19 9 16,37 10-1,19 18-15,28 38 16,-9 19-1,-19 9-15,-9 10 16,-38-19 0,-19 0-16,-28-19 15,-19-10 1,-9-18-16,-9-28 16,-20-10-1,1-27-15,9-29 16,0-19-1,18-28 1,20-18-16,18-20 16,29 10-16,-19 66 15</inkml:trace>
  <inkml:trace contextRef="#ctx0" brushRef="#br0" timeOffset="23417.59">26529 2159 0,'0'0'0,"0"0"0,-38 0 16,-37-9-16,-19 9 15,0 28 1,9 29-1,19 8-15,19 10 16,19-9-16,19-10 16,18-9-1,0-9 1,20-1-16,-1-18 16,19 0-16,0-19 15,9-10 1,10-27-1,-9-1-15,-20 1 16,1 9 0,-19-1-16,0 20 15,-1 0 1,11-1-16,8 29 16,20 19-1,18 27-15,0 10 16,-47-46-1</inkml:trace>
  <inkml:trace contextRef="#ctx0" brushRef="#br0" timeOffset="23922.32">26868 3116 0,'0'0'0,"0"0"15,0 0-15,0 0 16,9-9-1,0-38 1,10-47-16,9-46 16,1-1-1,8 19-15,1 37 16,-19 48 0,0 9-16,9 18 15,0 20 1,0 9-16,10 18 15,-1 10 1,-18 0-16,0 0 16,-10-10-1,-9-18-15,0 0 16,0-19 0,0 0-16,10-19 15,-1-28 1,20-28-16,-1 9 15,9 29 1,-8 18-16,-1 10 16,19 18-1,9 19-15,1 19 16,-20 0 0,-18 0-1,0 0-15,-10-9 16,-9-1-1,0-18-15</inkml:trace>
  <inkml:trace contextRef="#ctx0" brushRef="#br0" timeOffset="24302.55">28015 2995 0,'0'0'0,"10"0"0,8 0 15,11-19-15,18 0 16,0-19 0,9-8-16,-18-11 15,-10 1 1,-9-10 0,-19 10-16,-10 18 15,-8 20 1,-1 8-16,-19 29 15,1 37 1,-10 57-16,28 9 16,19 0-1,19-19-15,28-18 16,18-20 0,30-18-16,8-19 15,0-37 1,-8-38-16,-58 19 15</inkml:trace>
  <inkml:trace contextRef="#ctx0" brushRef="#br0" timeOffset="24614.28">29031 1597 0,'0'0'0,"0"0"15,0-10-15,0 10 16,0 0 0,0 10-16,-9 36 15,-1 76 1,1 57-16,18 27 16,-9 1-1,0-20-15,0-9 16,0-27-1,0-29-15,-9-19 16,0-38 0,-1-18-16,1-28 15,-1-19 1,1 0-16</inkml:trace>
  <inkml:trace contextRef="#ctx0" brushRef="#br0" timeOffset="24833.79">28382 2178 0,'0'0'0,"10"0"16,8-9 0,20-10-16,28 10 15,28-1 1,9 1-16,20 9 15,8 0 1,-8 9-16,-10 1 16,-66-1-1</inkml:trace>
  <inkml:trace contextRef="#ctx0" brushRef="#br0" timeOffset="25405.27">29323 2469 0,'0'0'0,"0"0"16,9 0-16,1-9 16,18-1-1,10 1-15,9 0 16,0 18 0,18 0-16,1 19 15,0 1 1,-9 18-16,-1-1 15,-18 20 1,-10 0-16,-19-1 16,-9-8-1,-18-10 1,-1-10-16,-10-18 16,11-19-1,-11 0-15,11-19 16,-1-28-1,19-18-15,9-1 16,29-9 0,18 9-16,20 19 15,8 0 1,-9 19-16,-9 19 16,-9-1-1,-20 20-15,1 9 16,-10 18-1,0 19-15,-9 29 16,-19 9 0,0 0-16,-9-1 15,-1-8 1,1-20 0,9-8-16,0-20 15,0-18 1,0-19-16</inkml:trace>
  <inkml:trace contextRef="#ctx0" brushRef="#br0" timeOffset="25614.27">30602 1981 0,'0'0'0,"0"0"0,0 0 16,0 0-16,0 10 16,0-1-1,0 0-15,0 1 16</inkml:trace>
  <inkml:trace contextRef="#ctx0" brushRef="#br0" timeOffset="25988.56">31345 2422 0,'0'0'0,"0"0"0,0 0 15,-9 0-15,-10 0 16,-18 10-1,-20 8-15,1 20 16,-20 28 0,11 18-16,18 10 15,18 0 1,20-19-16,18 0 16,20-19-1,-1 0-15,28-18 16,10-1-1,19-18 1,-1-9-16,-8-10 16,-10-10-1,-19-9-15,-19 1 16,-19 8 0</inkml:trace>
  <inkml:trace contextRef="#ctx0" brushRef="#br0" timeOffset="26547.05">21524 6588 0,'0'0'0,"10"0"0,27-19 16,48 0 0,28 10-16,18 0 15,20-1 1,28 1-16,18 9 16,1 0-1,-19 0 1,-20 0-16,-93 0 15</inkml:trace>
  <inkml:trace contextRef="#ctx0" brushRef="#br0" timeOffset="26815.62">23217 6138 0,'0'0'0,"0"0"16,0 9-16,0 29 16,10 18-1,-1 19-15,1 9 16,-10-9 0,0-9-16,0-10 15,-19 1 1,0-20-16,0 1 15,-18-20 1,18-8-16</inkml:trace>
  <inkml:trace contextRef="#ctx0" brushRef="#br0" timeOffset="27442.16">23857 5894 0,'0'0'0,"0"0"0,0 18 15,10 48 1,-1 47-16,0 56 16,1 18-1,-10-8-15,0-20 16,0-28 0,9-27-16,-9-29 15,0-28 1,0-10-16,0-28 15,0-9 1,0 0 0</inkml:trace>
  <inkml:trace contextRef="#ctx0" brushRef="#br0" timeOffset="27825.32">23867 6044 0,'0'0'16,"0"0"-16,9-19 15,0 0-15,1 10 16,-1 0 0,10 18-16,19 19 15,46 38 1,20 56-16,9 9 16,-19-9-1,0-19-15,-19-18 16,-18-29-1,-10-9-15,-10-19 16,-18-9 0,0 0-1,0-19-15,9-19 16,0-28 0,0-47-16,-9-37 15,-9-29-15,-10 1 16,0 18-1,0 28 1,9 48-16,-9 37 16</inkml:trace>
  <inkml:trace contextRef="#ctx0" brushRef="#br0" timeOffset="28555.82">25503 6053 0,'0'0'0,"0"0"15,-9 0-15,-10 10 16,-18-1 0,-1 28-16,-18 20 15,-1 37 1,10 9-1,19-19-15,18-9 16,20-18 0,-1-20-16,1 1 15,8-20 1,1-8-16,0-10 16,9-19-1,1-28-15,8-47 16,1-28-1,-1-28-15,1 28 16,-10 28 0,1 38-16,-11 19 15,11 27 1,8 20-16,20 37 16,18 46-1,-9 20-15,-19 0 16,-19-20-1,-9-8 1,-19-29-16,0-18 16,-10-20-1,1-8-15,9-10 16,-9-28 0,-1-47-16,10-47 15,28-19 1,10 9-16,0 39 15,-1 36 1,1 10-16,0 19 16,-1 19-1,10 18-15,0 10 16,10 37 0,-1 29-16,-9 46 15,-19 10 1,-9 0-16,-19-76 15</inkml:trace>
  <inkml:trace contextRef="#ctx0" brushRef="#br0" timeOffset="29000.52">27310 5697 0,'0'0'0,"0"0"15,0 0-15,0 0 16,0 9 0,-10 38-16,-9 66 15,1 65 1,-1 38 0,9 9-16,1 0 15,0-9 1,9-19-16,9-10 15,0-8 1,-9-39-16,10-27 16,-10-29-1,0-37-15,0-37 16,0-10 0,0-10-16</inkml:trace>
  <inkml:trace contextRef="#ctx0" brushRef="#br0" timeOffset="29297.6">27093 5753 0,'10'0'0,"9"-19"16,18 0 0,20 10-16,27 9 15,10 28 1,-9 10-1,0 27-15,-19 10 16,-29 1 0,-18 8-16,-19-9 15,-9 9 1,-20-8-16,-27-11 16,-1-9-1,1-18-15,-10 0 16,19-20-1,19-18-15</inkml:trace>
  <inkml:trace contextRef="#ctx0" brushRef="#br0" timeOffset="29679.31">27959 6400 0,'0'0'0,"9"0"0,1-18 16,-1-20-1,0 1-15,-9-1 16,0 10 0,0 0-1,-9 18-15,0 1 16,-1 18 0,-9 10-16,10 9 15,0 19 1,-1 0-16,20-9 15,-1-1 1,10-9-16,9 10 16,19 9-1,19-10-15,9 10 16,0 0 0,-18-19-16,-1-9 15,-9-19 1,0-19-16,-28 0 15</inkml:trace>
  <inkml:trace contextRef="#ctx0" brushRef="#br0" timeOffset="30082.79">28410 5781 0,'0'0'0,"0"0"0,0 0 15,0 0 1,10 0-1,9 9-15,37 29 16,19 28 0,29 28-16,-10 9 15,-19 9 1,-18-18-16,-29 0 16,-9 0-1,-19-10-15,-19-27 16,0-20-1,0-18-15,-9-19 16,0-19 0,-1-18-16,1-29 15,0-19 1,19-18-16,18-9 16,19 8-1,0 11-15,20 8 16,8 19-1,0 20 1,-9 8-16,-9 19 16,-19 10-16</inkml:trace>
  <inkml:trace contextRef="#ctx0" brushRef="#br0" timeOffset="30631.05">29596 6156 0,'0'0'0,"0"-9"0,-19-10 15,-9-9-15,-10 0 16,-18 19 0,-1 18-16,-9 28 15,19 10 1,10 19-1,18 0-15,9-10 16,20-18 0,-1-1-16,19-18 15,1 0 1,18-19-16,19-10 16,9-9-1,-9-9-15,-10 0 16,-18 19-1,-1-1-15,1 20 16,-10 9 0,10 9-16,9 28 15,0 10 1,-9-10-16,-20-37 16</inkml:trace>
  <inkml:trace contextRef="#ctx0" brushRef="#br0" timeOffset="31231.1">30075 6156 0,'0'0'0,"0"0"16,0 10-16,0 27 15,-9 38 1,0 19-16,-1 19 15,1-1 1,-1-37-16,10-28 16,0-19-1,0-18-15,0-10 16,0-19 0,-9-65-16,0-48 15,9-18 1,9 28-1,10 38-15,-10 37 16,10 28 0,-10 10-16,20 18 15,18 29 1,0 18-16,-10 10 16,-18-10-1,0-19-15,-10-18 16,1 0-1,-10-19-15,9 0 16,1-19 0,18-28-16,19-28 15,0 10 1,-9 27-16,-20 19 16,1 10-1,9 18-15,1 38 16,8 47-1,-8 28-15,-11 9 16,-18-18 0,0-47-1,-9-20-15,9-27 16</inkml:trace>
  <inkml:trace contextRef="#ctx0" brushRef="#br0" timeOffset="31566.28">30969 6607 0,'0'0'0,"10"0"0,-1-10 16,19-8 0,19-20-16,-9 1 15,0-20 1,-20 1-16,-18 0 15,0 9 1,-18 19-16,-11 18 16,-8 10-1,-10 28-15,-10 29 16,10 27 0,10 10-16,27-19 15,20 0 1,18-19-16,19-18 15,19-1 1,-38-27 0</inkml:trace>
  <inkml:trace contextRef="#ctx0" brushRef="#br0" timeOffset="31912.51">31524 5199 0,'0'0'0,"0"0"0,0 0 15,0 19 1,10 28-16,-1 66 16,0 46-1,10 10-15,0 0 16,-10 0-1,1 0-15,-10-19 16,0 9 0,-10-9-16,1-28 15,0-28 1,9-19 0,-10-18-16,10-20 15,0-28 1,0-9-16</inkml:trace>
  <inkml:trace contextRef="#ctx0" brushRef="#br0" timeOffset="32151.9">30903 5959 0,'0'0'0,"10"0"16,9-9-16,28 0 16,37-1-1,39 1-15,8 18 16,1 10 0,-19 9-1,-10 0-15,-56-9 16</inkml:trace>
  <inkml:trace contextRef="#ctx0" brushRef="#br0" timeOffset="32700.54">31976 6372 0,'0'0'16,"0"0"-16,9 0 15,10-19-15,9-9 16,19 0 0,10 0-16,-1 19 15,1 9 1,8 18 0,-8 20-16,-1 9 15,-18 18-15,-19 11 16,-19-1-1,-19-19 1,-9-9-16,0-19 16,9-28-1,-10 0-15,1-28 16,0-19 0,19-9-16,9-10 15,18 0 1,11 1-16,8 18 15,1 19 1,0 18-16,-1 1 16,1 18-1,-1 10-15,1 28 16,0 47 0,-19 28-16,-19-10 15,-19 10 1,0-9-16,0-29 15,10-37 1,-1-9 0,10-29-16</inkml:trace>
  <inkml:trace contextRef="#ctx0" brushRef="#br0" timeOffset="32911.78">32710 5931 0,'0'0'0,"0"0"0,0 0 16,0 10-16,0-1 16,0 19-1,9 10-15,0-20 16</inkml:trace>
  <inkml:trace contextRef="#ctx0" brushRef="#br0" timeOffset="33212.5">33086 6522 0,'0'0'0,"0"0"0,-10 0 15,-8-9 1,-20 18-16,-18 10 15,-1 19 1,-9 27-16,19-8 16,19-1-1,19-19-15,9 1 16,9-1 0,19-8-16,29-11 15,27 1 1,1-19-16,18 0 15,-8 0 1,8-19-16,-28 10 16,-65 0-1</inkml:trace>
  <inkml:trace contextRef="#ctx0" brushRef="#br0" timeOffset="33912.18">24666 3539 0,'47'0'0,"132"-19"16,150 0-16,76 10 16,37 18-1,0 10-15,10 18 16,9 10 0,37 19-16,-9 0 15,-46-19 1,-48-10-16,-38-18 15,-56 0 1,-56-19-16,-57 0 16,-47-10-1,-38 10-15,-18 0 16,-19 0 0,-19 0-16,-9 10 15,-20-1 1,-8-9-16</inkml:trace>
  <inkml:trace contextRef="#ctx0" brushRef="#br0" timeOffset="34592.39">24732 8014 0,'0'0'0,"9"0"16,39-19-16,46 1 16,94-1-1,75-9-15,57 9 16,75-9 0,75 0-16,20 18 15,8 1 1,10 18-16,0 10 15,0 9 1,-9 19-16,-10-9 16,-37 8-1,-76-8 1,-56-19-16,-47-10 16,-57-9-1,-47 0-15,-46-9 16,-29-1-1,-19 1-15,-28 0 16,-9-1 0,-20 1-16,-18 9 15</inkml:trace>
  <inkml:trace contextRef="#ctx1" brushRef="#br0">32256 8031 0</inkml:trace>
  <inkml:trace contextRef="#ctx1" brushRef="#br0" timeOffset="2368.17">32256 8031 0</inkml:trace>
  <inkml:trace contextRef="#ctx0" brushRef="#br0" timeOffset="71258.02">24158 3651 0,'28'0'0,"95"-18"16,121-1-1,57-9-15,19 18 16,19 1-16,18 9 16,10 9-1,10 1-15,8 18 16,-8 0-1,27 9-15,-9-8 16,-56 8 0,-38-9-16,-19 0 15,-56 10 1,-38-10-16,-37 0 16,-29-9-1,-28 0 1,-28 0-16,-19-10 15,-10 0 1,-18-9-16,0 0 16,0 0-1,-19 0-15,0 0 16,-10 0 0,1 0-16</inkml:trace>
  <inkml:trace contextRef="#ctx0" brushRef="#br0" timeOffset="78294.31">23095 1437 0,'0'0'0,"-9"19"0,-10 37 16,-9 47 0,18 66-16,20 56 15,27 19 1,10 19-16,0-19 15,-9-19 1,-10-37-16,-9-19 16,-19-29-1,0-27-15,0-29 16,-9-18 0,9-28-16,0-10 15,0-19 1,0-9-16,0 0 15</inkml:trace>
  <inkml:trace contextRef="#ctx0" brushRef="#br0" timeOffset="79349.32">22747 1437 0,'0'0'0,"10"-19"0,-1 1 15,29-20 1,27-18-16,39-1 16,46 1-1,48 9-15,28 0 16,18 19-1,29-9-15,38-1 16,37 10 0,19 9-16,37 10 15,19 9 1,29 19-16,0 9 16,-29 9-1,0 10 1,-9 0-16,-28 0 15,-19-10 1,-19 1-16,-57 0 16,-18-20-1,-19 1-15,-19 0 16,-18 0 0,-29-10-16,-9-9 15,-38 9 1,-10 1-16,-18-1 15,-19 1 1,-18-1-16,-20 0 16,-9 1-1,-9-1-15,-1 19 16,1 10 0,0 18-16,-1 38 15,-8 28 1,8 28-16,1 9 15,9 1 1,-10 9-16,1 0 16,0 0-1,-1 9-15,1 0 16,0-18 0,-1-10-16,-18-19 15,-10-18 1,-9-29-1,0-9-15,-18-19 16,-1 1 0,-19-10-16,-9 0 15,-28 0 1,-76-1-16,-103-8 16,-103-29-1,-95-37-15,-93-9 16,-57-20-1,-47-8-15,-29-10 16,10 9 0,-18 0-16,27 1 15,76 8 1,28 10-16,75 10 16,85 9-1,75 18-15,57 1 16,65 18-1,57 1 1,28-1-16,28 0 16,20 1-1,27-10-15</inkml:trace>
  <inkml:trace contextRef="#ctx1" brushRef="#br0" timeOffset="38192.89">22978 3563 0</inkml:trace>
  <inkml:trace contextRef="#ctx0" brushRef="#br0" timeOffset="105011.34">22992 3539 0,'0'0'0,"0"0"0,0 0 16,9 0-1,1 0-15,18-10 16,38-8-1,65-1-15,57 0 16,57 10 0,18-1-16,10 1 15,-9 9 1,18 19 0,10 9-16,9-9 15,37 9-15,10 9 16,19 1-1,0-1-15,-19-9 16,0 10 0,0-1-1,-28 10-15,-9 0 16,-10-9 0,-38-1-16,0 1 15,-9-19 1,-37-1-16,-20-18 15,-18 0 1,-10-18-16,-27-1 16,-11 0-1,-18-18-15,0 8 16,-19-8 0,0-1-16,0 1 15,0 9 1,-18-10-1,-1 1-15,0-10 16,-18-10 0,-1 1-16,10-10 15,-10-9-15,10-9 16,0-10 0,-10 0-1,1 1-15,-1-20 16,1 10-1,-10-10-15,-10 1 16,1-10 0,-19 9-16,0-9 15,-10 9 1,-9 10-16,-9 19 16,-10-1-1,-28-8-15,-28-1 16,-48-10-1,-46-8-15,-47 9 16,-48 9 0,-18 0-1,-10 19-15,-28 9 16,1 19 0,-20 10-16,-9 9 15,0 18 1,-19 1-16,-19 0 15,10-10 1,0 0-16,-10 10 16,0-1-1,10-8-15,18 8 16,20 1 0,9-1-16,-1 1 15,29 0 1,10-1-16,27 10 15,29-9 1,28 9-16,38 0 16,37 0-1,19 0 1,28 0-16,20 0 16,18 9-1,0 1-15,9-1 16,0 19-16,10 0 15,0 19 1,0 19 0,18 28-16,1 18 15,18 10 1,1 19-16,8 9 16,11 0-1,-1 0-15,0-9 16,-9-10-1,0 1-15,0-10 16,9-10 0,0 1-16,10-10 15,-20-9 1,1-10-16,0-9 16,0-9-1,0-10-15,-10-18 16,0-1-1,-9-18 1,0 0-16,0 0 16,0-10-1,0 1-15,0-10 16,0 0 0,0 0-16,0 0 15</inkml:trace>
  <inkml:trace contextRef="#ctx0" brushRef="#br0" timeOffset="109326.33">22963 5434 0,'0'0'0,"0"0"16,0 0-1,0 0-15,0 0 16,10 19 0,-1 37-16,10 66 15,9 47 1,-9 28-16,0 19 15,0-1 1,0-8-16,-10-10 16,10 0-1,-10 0-15,10-19 16,0-9 0,-10-19-16,1-28 15,-1-37 1,-9-20-1,0-18-15,0-28 16,0-19 0,0 0-16,0-19 15,-19-65 1,-9-104-16,-28-56 16,9 0-1,0 28-15,9 29 16,10 27-1,9 10-15,9 9 16,1 10 0,18 0-16,10-10 15,0 0 1,9 10-16,1 9 16,-1 0-1,9 19-15,10 9 16,10 10-1,18-1 1,10 10-16,18 9 16,20 1-1,27 18-15,48 0 16,27 0-16,20 9 16,37 10-1,19 0 1,19 19-16,19-1 15,18 10 1,29 10-16,0-1 16,-1 1-1,1 8-15,28 10 16,-9 1 0,-10 8-16,0 10 15,-19-9 1,-18-1-16,-10 1 15,-29-1 1,-36 1-16,-20-20 16,-28 1-1,-28-19-15,-28 0 16,-29 0 0,-18 0-16,-10 0 15,-27 0 1,-1 0-16,-19 0 15,0 0 1,-18 10 0,-1-1-16,-18 0 15,-1 10 1,1 9-16,0 19 16,-10 19-1,-9 28-15,-1 28 16,-18 18-1,0 20-15,0 18 16,-18 29 0,-1-1-1,-9 0-15,9 1 16,-9-20 0,9-8-16,-10-20 15,1-9 1,-9-18-16,-1-10 15,0-19 1,-18-9-16,-10-19 16,-19 0-1,-37 0-15,-66-19 16,-85-28 0,-84-28-16,-85-47 15,-76-18 1,-28-10-16,-46-10 15,-20 10 1,-18 9-16,28 1 16,19-1-1,9 10-15,38 9 16,18 0 0,48 0-16,65 19 15,57 0 1,66 9-16,56 10 15,48-10 1,46 9-16,75 1 16</inkml:trace>
  <inkml:trace contextRef="#ctx0" brushRef="#br0" timeOffset="115630.4">22898 5209 0,'0'0'0,"0"0"0,0 0 16,0 19 0,-10 46-16,-9 57 15,1 75 1,-1 47-16,9 19 16,20 0-1,-1-38-15,1-28 16,8-19-1,1-18 1,0-38-16,0-19 16,-10-38-1,1-18-15,-1-19 16,-9-9 0,0-19-16,9-9 15,1-47 1,9-76-16,-19-46 15,0-10 1,-10 19-16,10 10 16,0 18-1,10 19-15,-1 0 16,19-9 0,1 0-16,-1-1 15,9-9 1,1-9-16,0 0 15,-1 19 1,-8 18 0,8 10-16,1 19 15,9-1-15,9 10 16,29 0 0,28 0-1,9 0-15,38 9 16,38 1-1,37 27-15,28 19 16,29 19 0,37 28-16,29 19 15,27 0 1,29 0-16,0-9 16,-9-1-1,9-9-15,-1-9 16,-17 9-1,-20-9-15,-19-10 16,-18 20 0,-19-11-16,-10 10 15,-27 1 1,-20-1 0,-9 0-16,-9 0 15,-20 0 1,-18 0-16,-28 10 15,-10-1 1,-28 1-16,-28-10 16,-9-9-1,-29 0-15,-9-1 16,-10 1 0,-9 0-16,-9 0 15,-10-10 1,1 0-16,-11 1 15,1-1 1,0 1-16,0 18 16,9 0-1,-9 19-15,0 18 16,-1 29 0,1 28-16,-19 38 15,0 18 1,0 28-16,-19 20 15,1 8 1,-1-9 0,0 1-16,-9-1 15,9-9 1,-9-38-16,0-19 16,9-37-1,0-19-15,0-37 16,0-19-1,10-9-15,-10-20 16,0 1 0,0-10-16,-9 1 15,-19-10 1,-38 0-16,-46-19 16,-76-9-1,-66-10-15,-84-8 16,-76 8-1,-75-18 1,-57-10-16,-56-9 16,-65-9-1,-10-1-15,9-9 16,-9 10 0,47 9-16,65 18 15,48 20 1,56 28-16,76 9 15,65 9 1,47 0 0,67-9-16,37 10 15,46-10-15,48 9 16,29 0 0,36-9-16</inkml:trace>
  <inkml:trace contextRef="#ctx0" brushRef="#br0" timeOffset="121306.76">23631 3942 0,'0'0'0,"10"0"0,37-19 16,56-9-16,85-9 15,142-48 1,338 48-16,-584 37 16,236 9-1,160 19-15,47 19 16,28 19-1,-113-10-15</inkml:trace>
  <inkml:trace contextRef="#ctx0" brushRef="#br0" timeOffset="125129.13">16312 5415 0,'0'0'0,"0"0"15,10 10 1,-1-1-16,10 0 15,9 10 1,1 9-16,-1 0 16,19 19-1,0 0-15,19 10 16,0-1 0,9-19-16,0 1 15,19 9 1,10-10-1,8 1-15,20-10 16,9 0 0,19-9-16,10-19 15,8 0 1,1-9-16,-10-20 16,1-8-1,-1-1-15,-9-18 16,-10-19-1,-8 0-15,-11 0 16,-18-10 0,0-8-16,-9 8 15,-10-9 1,0 0-16,0 1 16,0-1-1,-9 0-15,-1 10 16,1-10-1,9 0-15,9 9 16,1 1 0,-1 0-1,29 9-15,9-10 16,0 10 0,19 9-16,10 1 15,8-1 1,20 0-16,-10 1 15,0 18 1,-19 0-16,-18 19 16,-19 0-1,-10 9-15,-19 9 16,-27 1 0,-1 9-16,-19-9 15,-9 9 1,-9 0-16,0 0 15,-10 0 1,0 0-16,-9 0 16,0 0-1,0 0-15,-1 0 16,1-10 0,-19 1-1</inkml:trace>
  <inkml:trace contextRef="#ctx0" brushRef="#br0" timeOffset="125793.4">22662 2985 0,'0'0'0,"0"0"15,0 0-15,0 0 16,10 10 0,-1-1-16,10 0 15,9 19 1,19 1-16,0 8 16,0 1-1,10-1 1,-10 1-16,0-1 15,-9 1-15,-1-1 16,-9 10 0,-9-9-1,0 9-15,0 9 16,-19 0 0,0 1-16,0-1 15,-19 0 1,0-9-16,-9-9 15,0-1 1,0-18-16,-1 0 16,1-10-1,0 0-15,9-9 16,0 0 0,0 0-16,1 0 15,-1 0 1,9 0-1,1 0-15,0 0 16,-1-9 0,10 9-16,-9-9 15,9-1 1,9-9-16,1 1 16,-1-20-1,0 1-15,-9 8 16,0 11-1</inkml:trace>
  <inkml:trace contextRef="#ctx0" brushRef="#br0" timeOffset="127429.95">17846 7010 0,'0'0'16,"0"0"-16,0 0 15,0 0-15,9 0 16,10-9-1,19 9-15,18 0 16,29 9 0,-1 1-16,29 18 15,19-10 1,-10 1-16,1 0 16,8-10-1,10-9-15,-9 0 16,19-18-1,9-1-15,-10-19 16,10-9 0,0 1-16,-9 8 15,8-18 1,1-1-16,0 1 16,10 0-1,-1-10-15,0 0 16,-9-9-1,-9 0 1,9-9-16,-10-10 16,-9 10-1,-18 9-15,-1 9 16,10 0 0,-10 1-16,10-1 15,-1 19 1,1 9-16,-10 10 15,1 19 1,-11 18-16,-17 1 16,-20-1-1,-9 10-15,-10 0 16,-18-1 0,-1 1-16,-18-10 15,0 1 1,-19-10-16,0 0 15,0 0 1</inkml:trace>
  <inkml:trace contextRef="#ctx0" brushRef="#br0" timeOffset="127777.6">22785 5237 0,'0'0'0,"0"0"0,9 0 15,1 9-15,18 1 16,19 18-1,0 0-15,9 19 16,1 0 0,-20 0-1,-8-10-15,-11 1 16,-18-1-16,-18 10 16,-39 19-1,20-29 1</inkml:trace>
  <inkml:trace contextRef="#ctx0" brushRef="#br0" timeOffset="191792.61">2888 3323 0,'0'0'0,"0"0"0,0 9 16,0 1 0,-9 18-16,9 19 15,9 18 1,0 20-16,20 9 16,-10 9-1,-1-9-15,1 0 16,0-19-1,-10-10-15,10-8 16,-9-11 0,-1-8-16,0-10 15,1-9 1,-10 0-16,0-10 16,0 0-1,0-9-15,0 0 16,0 0-1</inkml:trace>
  <inkml:trace contextRef="#ctx0" brushRef="#br0" timeOffset="192237.13">2888 4177 0,'0'0'15,"0"0"-15,0 0 16,0 0-16,0 0 15,9 9 1,20 10-16,18 9 16,0 19-1,9 0-15,1 0 16,-1-10 0,-18 1-16,-1-19 15,-8-10 1,-1-9-1,0 0-15,19-19 16,0-28 0,10-28-16,-1-37 15,0-10 1,-27 56-16</inkml:trace>
  <inkml:trace contextRef="#ctx0" brushRef="#br0" timeOffset="192992.11">2738 4261 0,'0'0'0,"0"0"0,0 0 16,0-9-1,0-1-15,0 10 16,9 0 0,29 19-16,27 28 15,30 38 1,-1 8-16,-19-8 16,-9-10-1,-10-19-15,-18-18 16,-1-10-1,-18-9 1,0-19-16,9-10 16,10-27-16,18-48 15,20-46 1,93-151-16</inkml:trace>
  <inkml:trace contextRef="#ctx0" brushRef="#br0" timeOffset="194143.87">2164 6063 0,'0'0'0,"0"0"0,0 0 16,0 9 0,9 28-16,1 39 15,8 46 1,11 28-16,-1 19 16,-9-1-1,-1-17-15,1-11 16,-19-8-1,0-29-15,-9-19 16,-1-9 0,1-18-16,9-10 15,-9-10 1,9-18-16,0-10 16,0-9-1,0 0-15</inkml:trace>
  <inkml:trace contextRef="#ctx0" brushRef="#br0" timeOffset="194911.25">2060 7104 0,'0'0'0,"10"0"16,-1-9-16,19-10 16,10 0-1,28 0-15,18 10 16,20 0 0,9 18-16,-10 0 15,-9 1 1,-9-1-16,-19-9 15,-10 0 1,-18 0-16,0-9 16,-10-10-1,0 0-15,-9-9 16,9-9 0,-9-29-1,0-9-15,-10-10 16,-9-8-1,0 8-15,0 10 16,0 19 0,0 9-16,0 19 15,0 9 1,0 10-16,0 9 16,0 9-1,9 28-15,1 48 16,-1 56-1,10 9-15,0 9 16,0 1 0,0 9-16,-1-19 15,1-10 1,-9-8-16,-1-29 16,0-9-1,1-28-15,-1-10 16,-9-19-1,0-9-15,0-9 16,0-9 0,0-10-1,0 0-15,0 0 16,0 0 0,0 0-16,0 0 15,0 0 1,0 0-16</inkml:trace>
  <inkml:trace contextRef="#ctx0" brushRef="#br0" timeOffset="195410.53">3913 7554 0,'0'0'0,"0"0"0,0 10 16,-18-1-1,-1 10-15,-19 18 16,1 29-1,8 0-15,1 18 16,19 1 0,-1-10-16,20 0 15,-1-19 1,10-18-16,9-1 16,0-18-1,1-10-15,-1-9 16,9-18-1,1-11-15,0-18 16,-19-18 0,-10-29-16,-18-9 15,-10 18 1,0 20-16,-9 18 16,-10 19-1,-9 9-15,9 9 16</inkml:trace>
  <inkml:trace contextRef="#ctx1" brushRef="#br0" timeOffset="151220.93">3834 7620 0</inkml:trace>
  <inkml:trace contextRef="#ctx0" brushRef="#br0" timeOffset="197557.94">2004 6109 0,'0'0'0,"0"0"16,0 0-16,0 0 15,0 0 1,-10-9-16,1 0 16,0-1-1,9 10-15,0 0 16,0 0 0,0 0-16,9 10 15,0 18 1,1 28-16,27 19 15,-18 28 1,9 10-16,1 9 16,-1 9-1,-9-18-15,0 9 16,-1 9 0,1-9-16,0-9 15,-10-1 1,1-18-16,-1-9 15,1-10 1,-1-19 0,0-18-16,-9-1 15,0-18 1,0 0-16,0-10 16,0-9-1,0 0-15,0 0 16,0 0-1,0 0-15,0 0 16</inkml:trace>
  <inkml:trace contextRef="#ctx0" brushRef="#br0" timeOffset="198528.05">2079 7113 0,'0'0'0,"9"0"15,1-9-15,-1 0 16,1-1 0,18 1-16,0-1 15,19-8 1,10 8-16,8 1 15,11 0 1,-1-1-16,10 1 16,-10 9-1,0 9-15,0 1 16,1-1 0,-10 0-16,-10 1 15,-9-10 1,-9 0-16,-1 0 15,-9-10 1,1-8-16,-1-1 16,0-19-1,10-18-15,-1-19 16,-8 0 0,-11-10-16,1-8 15,0-1 1,-10 9-1,-9 1-15,0-1 16,-9 20 0,0 8-16,-1 11 15,1 17 1,-1 1-16,1 19 16,0 0-1,9 9-15,0 0 16,0 9-1,0 10-15,0 37 16,9 19 0,-9 38-16,9 18 15,1-9 1,-1 9-16,1 10 16,-1-10-1,0 10-15,-9-10 16,10 1-1,-10-1-15,0-18 16,9-10 0,-9-9-1,10-19-15,-10-19 16,0 0 0,9-18-16,-9-1 15,0-18 1,0 0-16,0 0 15,0-10 1,0 1-16,0-10 16,0 0-1,0 0-15,0 0 16,0 0 0,0 0-16,0 0 15,0 0 1</inkml:trace>
  <inkml:trace contextRef="#ctx0" brushRef="#br0" timeOffset="199739.59">3537 7939 0,'0'0'15,"0"0"-15,10 0 16,-1-19-16,0 1 16,20-1-1,-1-9-15,9-1 16,1 11 0,9-1-16,-9 10 15,-1-1 1,1 1-16,0 9 15,-1 9 1,1 1-16,0-1 16,-1 0-1,-9 10-15,-9 0 16,0 9 0,0 0-16,0 10 15,-19 9 1,0-10-16,0 1 15,-10-1 1,-9 1 0,1-20-16,-1 1 15,-9-9 1,-1-10-16,-8 0 16,9-19-1,-10 0-15,0-9 16,10 0-1,0-10-15,0 1 16,-1 9 0,11-1-16,8-8 15,1-1 1,-1 10-16,1 0 16,9 0-1,9 0-15,1 0 16,-1 9-1,19-9-15,1 9 16,8-9 0,1 9-16,-1 10 15,1-1 1,0 10 0,-1 10-16,10-1 15,-9 0-15,0 20 16,-1-1-1,1 19 1,0 0-16,-20-1 16,1 20-1,-9 0-15,-10-10 16,-10 0 0,-9 1-16,-9-20 15,0-9 1,-10-9-16,1-19 15,-10-9 1,-10-29 0,1-18-16,9-19 15,18-10-15,20 39 16</inkml:trace>
  <inkml:trace contextRef="#ctx0" brushRef="#br0" timeOffset="201515.13">3716 7733 0,'0'0'0,"9"0"16,1-10-16,9 1 15,9-1 1,0-8-16,0 8 15,0-8 1,10 8-16,9 1 16,10-1-1,8 20-15,1 18 16,-9 0 0,-1 19-16,-9 9 15,-9 1 1,-19-1-16,-1 0 15,-18 0 1,0 1-16,-18-10 16,-1-10-1,0 1 1,-19-1-16,1-18 16,-1-10-1,-9-9-15,-9-18 16,-1-10-1,1-10-15,9-9 16,0 0 0,0 0-16,9 0 15,10 0 1,0 10-16,18-1 16,1 1-1,-1-1-15,20 1 16,-1-1-1,10 1-15,9-1 16,10 10 0,9 0-1,0 9-15,0 10 16,0 9-16,9 9 16,1 10-1,-1 9-15,1 19 16,-20 0-1,1 0 1,-10 0-16,-9 18 16,-19-8-1,0-1-15,-19 0 16,0-9 0,-9-9-16,-9-1 15,-20-18 1,1-10-16,-1-18 15,-18-19 1,-10-19-16,10-9 16,19-10-1,27 0-15,1 1 16,28 8 0,85-27-16,-19 37 15</inkml:trace>
  <inkml:trace contextRef="#ctx0" brushRef="#br0" timeOffset="203944.31">4638 7160 0,'0'0'0,"0"0"16,0 0-1,0 0-15,-10-9 16,10 9 0,10 0-16,27-9 15,48-1 1,37 20-16,29-1 15,-10 0 1,-9 10-16,-10-19 16,-28 0-1,-9 0-15,-29 0 16,1-9 0,-20-1-16,1 1 15,-19 0 1,0 9-16,-1 0 15,-8 0 1,-1 0 0</inkml:trace>
  <inkml:trace contextRef="#ctx0" brushRef="#br0" timeOffset="204590.67">5880 7029 0,'0'0'0,"0"0"16,0 0-16,0 0 16,0 0-1,0 0-15,0 9 16,9 1-1,10 18-15,9 19 16,0 0 0,-9 9-16,0-18 15,-10-1 1,1-18 0,-10 0-16,0-1 15,0-18 1,0 0-16,0 0 15,0-9 1,0-19-16,0-19 16,-10-19-1,10 1-15,0 18 16,10 9 0,-1 10-16,1 0 15,8 18 1,11 1-16,-1 0 15,9 18 1,1 0-16,0 1 16,-1 9-1,-8 9 1,-11 0-16,1 9 16,-9 10-1,-10 19-15,-19 0 16,-19 18-1,-18-9-15,-1 0 16,1-18 0,28-29-16</inkml:trace>
  <inkml:trace contextRef="#ctx0" brushRef="#br0" timeOffset="205087.47">7018 6616 0,'0'0'0,"0"0"0,0 0 15,0 0 1,0 10-16,0 8 15,9 29 1,1 38-16,9 27 16,-1 1-1,-8-1-15,-1 1 16,1-10 0,-1-28-16,-9 0 15,0-18 1,0-20-16,0 1 15,0-20 1,0 1 0,0-19-16,0 0 15</inkml:trace>
  <inkml:trace contextRef="#ctx0" brushRef="#br0" timeOffset="205596.17">6914 6729 0,'0'0'0,"10"0"0,-1-10 15,1 1 1,18 0-16,19 18 16,9 10-1,38 18-15,10 20 16,9 27-1,0 10-15,-19 0 16,-10 9 0,1-9-16,-10-1 15,1-17 1,-20-11 0,1-8-16,-20-20 15,-18-18 1,0 0-16,0-19 15,-1 0 1,1-19-16,0-28 16,0-28-1,-10-28-15,-9-19 16,-9 18 0,-10 11-16,0 8 15,10 1 1,-1 18-16,1 10 15,0 9 1,-1 0-16,10 19 16,0 9-1,0 10-15</inkml:trace>
  <inkml:trace contextRef="#ctx0" brushRef="#br0" timeOffset="206233.56">8721 6654 0,'0'0'0,"0"0"0,0 9 16,0 10-1,0 18-15,0 20 16,9 27-1,0 1 1,1 8-16,-1 1 16,1 0-1,9-10-15,-1-9 16,11-18 0,-1-1-16,0-18 15,0-1 1,10-18-16,-1 0 15,11-19 1,8-10-16,0-8 16,1-20-1,-1-28-15,-9-18 16,-9-10 0,-19-19-16,-10-9 15,-9 19 1,0 0-16,-9 28 15,-1 19 1,1 18-16,0 10 16,9 19-1,0 9 1,0 0-16</inkml:trace>
  <inkml:trace contextRef="#ctx0" brushRef="#br0" timeOffset="206789.18">10104 6550 0,'0'0'0,"0"0"0,0 0 16,0 0-16,0 10 15,0 9 1,0 18-16,0 38 16,9 28-1,-9 19 1,0 10-16,0-20 15,-19-18 1,10-19-16,-1-19 16,1-9-1,9-9-15,9-1 16,1-18 0,18 0-16,10 0 15,37 0 1,28-1-16,20-8 15,-1-10 1,-19 0-16,-9 0 16,-18 0-1,-20 0-15,-18 0 16,-19 0 0,-1 0-16,1-10 15,-9 1 1,-10 0-16</inkml:trace>
  <inkml:trace contextRef="#ctx0" brushRef="#br0" timeOffset="207284.03">11327 6626 0,'0'0'0,"0"0"0,0 0 16,0 0 0,0 9-16,0 28 15,0 20 1,-10 8-16,1 20 16,-1 9-1,1-1-15,-1 1 16,1-9-1,0-10-15,-1-19 16,10 0 0,10 1-16,-1-20 15,10 1 1,9-10 0,19-9-16,28-1 15,10-18 1,9 0-16,0-9 15,-9 0 1,-10-1-16,-18 1 16,-10 0-1,-10-1-15,-9 1 16,-9-1 0,0 10-16,-19 0 15,0 0 1,0 0-16</inkml:trace>
  <inkml:trace contextRef="#ctx0" brushRef="#br0" timeOffset="208006.25">8937 8202 0,'0'0'0,"0"0"0,0 0 15,0 0-15,9 19 16,1 18 0,-1 47-16,1 29 15,8 18 1,-18-9-16,0-9 16,0-19-1,0-19-15,0-9 16,0-20-1,0-8-15,0-10 16,0-9 0,0-10-16,0-9 15,0 0 1,10 0 0,-1-9-16,20-10 15,-1-18 1,9-1-16,1 10 15,0 0 1,-1 0-16,-9 18 16,1 1-1,-1 9-15,0 9 16,0 19 0,1 10-16,8 9 15,1 9 1,-10 0-16,-9 1 15,0-1 1,0-18 0,-1-1-16,1-18 15,-9 0 1,-1-1-16,0-18 16,-9 0-16</inkml:trace>
  <inkml:trace contextRef="#ctx0" brushRef="#br0" timeOffset="208639.25">9605 8830 0,'0'0'0,"0"0"16,0 0-16,0 0 16,0 0-1,0 0-15,0 10 16,9 9-1,1 9-15,18 19 16,0-10 0,0 1-16,10-1 15,-10-18 1,1 0-16,-1-19 16,0 0-1,0-10-15,-9-8 16,9-20-1,0-9 1,-9 0-16,0 0 16,0 0-1,-10 19-15,-9 0 16,0 19 0,0-1-16,0 1 15,0 9 1,0 9-16,0 10 15,10 47 1,-1 46-16,1 38 16,-10 10-1,0-1-15,-10 1 16,-9-29 0,0 1-16,-18-20 15,-10-18 1,-10-9-16,1-29 15,-1-19 1,1-18 0,0-19-16,-1-9 15,10-10-15,0-19 16,19 1 0,9 18-1</inkml:trace>
  <inkml:trace contextRef="#ctx0" brushRef="#br0" timeOffset="209045.17">10574 8568 0,'0'0'0,"0"0"0,9 9 16,1 29-16,-1 27 16,19 38-1,1 48 1,-11-1-16,1 0 15,0-9 1,-19-10-16,0-9 16,0-28-1,0-10-15,0-18 16,0-19 0,0-10-16,0-18 15,0-10 1,0-9-16,0 0 15</inkml:trace>
  <inkml:trace contextRef="#ctx0" brushRef="#br0" timeOffset="209330.77">10743 8699 0,'0'0'0,"10"0"16,-1-19-1,10 0-15,9 10 16,19 0 0,0 9-16,10 18 15,8 11 1,-8 18-16,-19-1 16,-10 20-1,-19 0-15,-18-1 16,-38 11-1,-19-11-15,-9-18 16,-10-9 0,38-20-16</inkml:trace>
  <inkml:trace contextRef="#ctx0" brushRef="#br0" timeOffset="209733.31">11374 8999 0,'0'0'0,"0"0"16,0 0 0,0 10-16,-19 8 15,0 20 1,0 28-16,10-1 15,-1 10 1,20-9-16,-1-10 16,19-18-1,1-1-15,8-18 16,10-19 0,0-9-16,10-10 15,-20-19 1,-8-18-16,-11-19 15,-27 0 1,-10-9-16,-18 18 16,-1 19-1,-9 19 1,19 9-16</inkml:trace>
  <inkml:trace contextRef="#ctx0" brushRef="#br0" timeOffset="210160.6">11891 8127 0,'0'0'0,"0"0"0,0 0 15,9 9 1,1 29-16,-1 18 16,1 38-1,18 37 1,-9 10-16,-1-10 15,1-9 1,-9-9-16,-1-10 16,-9-19-1,0-9-15,0-9 16,9-10 0,1-18-16,-1-19 15,-9-1 1,0-18-16</inkml:trace>
  <inkml:trace contextRef="#ctx0" brushRef="#br0" timeOffset="212216.58">11308 8671 0,'0'0'0,"0"0"0,9 0 15,10-10 1,28 1-16,28 18 16,29 1-1,18-1 1,10 10-16,-10-19 16,-9 0-16,-10-19 15,-9 0 1,-18-9-1,-20-9-15,-18-1 16,-1-9 0,-8-9-16,-11-19 15,-8-19 1,-10 10-16,-10 18 16,1 19-1,0 19-15,-1 9 16,10 10-1,0 9-15,0 19 16,-9 28 0,-1 56-16,1 47 15,9 9 1,9 10-16,-9-9 16,0-20-1,10-18 1,-10-37-16,0-19 15,0-20-15,9-8 16,-9-19 0,0-10-1,0-9-15,10 0 16,-1-28 0,19-19-16,0-28 15,10 9 1,-19 10-16,0 28 15,9 0 1,-9 18-16,9 1 16,0 9-1,10 9-15,9 20 16,9 17 0,1 20-16,-1-10 15,1 1 1,-10-1-16,-10-18 15,1-1 1,0-18 0,-1 0-16,1-1 15,-1-18 1,1 0-16,0-18 16,-1-1-1,-8-19-15,-1-9 16,0-9-1,-9 0-15,0-10 16,-19 19 0,0 0-16,-10 0 15,1 19 1,-10 0-16,0 19 16,0-1-1,1 1-15,-1 18 16,-9 1-1,-1 18 1,1 19-16,19 9 16,9 10-16,9-10 15,19 0 1,10-9 0,9-9-16,9-1 15,10-18 1,-9-10-16,-1-9 15,1 0 1,-10-18-16,-10-1 16,1-9-1,-10 0-15,-9 9 16,0 0 0,0 10-16,-1-1 15,1 1 1,9-10-16,1 0 15,-1 1 1,19-20-16,0 1 16,0-1-1,-9-18 1,-1-1-16,-9 1 16,-9 9-1,0 0-15,-19 19 16,0 0-1,0 19-15,0-1 16,-9 1 0,-10 18-16,0 1 15,-9 18 1,0 0-16,-1 10 16,20 8-1,0 1-15,18 19 16,0-10-1,20 1-15,-1-1 16,9 0 0,-8 0-16,-10-9 15,-1-9 1,1-1-16,-19-8 16,0-1-1,-9-9-15,-10-1 16,0 1-1,0-10 1,0-9-16,1 0 16,-1-9-1,9-10-15,1 1 16,18-1 0,20-19-16,18 1 15,9 9 1,29-1-16,-1 1 15,-8 19 1,-1-1-16,-19-8 16,1-1-1,-19 10-15,-1-1 16,-18 1 0,0-1-16,-10 1 15,-9 0 1,0 9-16,0 0 15,0 0 1,0 0 0,0 9-16,0 19 15,10 28-15,-1 10 16,0 0 0,10-10-1,9-9-15,1-9 16,8-10-1,1-10-15,0-18 16,-1 0 0,1-18-16,-19 8 15</inkml:trace>
  <inkml:trace contextRef="#ctx0" brushRef="#br0" timeOffset="212398.05">14732 8737 0,'0'0'0,"0"0"15,0 0 1,0 0 0,0 0-16,9 0 15,-9 0-15</inkml:trace>
  <inkml:trace contextRef="#ctx0" brushRef="#br0" timeOffset="213060.74">15315 9769 0,'0'0'0,"0"0"15,10 0 1,-1-19-16,19-9 15,10-38 1,9-18-16,9-20 16,1-8-1,9-1-15,-10 10 16,-9 0 0,-9 9-16,-10 19 15,-9 9 1,-19 19-16,0 10 15,0 9 1,0 18-16,-10 1 16,-8 18-1,-20 29 1,-9 37-16,0 19 16,19-10-1,-1-9-15,20-19 16,0-9-1,18-9-15,0-1 16,20-18 0,8 0-16,20-10 15,9-9 1,9 0-16,-9-9 16,-10 9-1,1 0-15,-20 9 16,1 1-1,-19-1-15,0 10 16,-1 9 0,-18 0-16,-9 19 15,-48 19 1,-55-1 0,-48-8-16,-19-29 15,0-19 1,19-18-16,38-10 15,37 0 1,48 10-16</inkml:trace>
  <inkml:trace contextRef="#ctx0" brushRef="#br0" timeOffset="214683.33">6463 11157 0,'0'0'0,"9"0"0,29-9 16,28-1 0,28 1-16,28 0 15,-9-1 1,0 10-16,0 0 16,-19 0-1,0-9-15,-9 0 16,-10-1-1,-47 1-15</inkml:trace>
  <inkml:trace contextRef="#ctx0" brushRef="#br0" timeOffset="-214430.27">7611 10970 0,'0'0'0,"0"0"0,0 0 15,0 9 1,0 10-16,0 9 16,-10 19-1,1 0-15,9-10 16,0-9 0,0-9-16,0-10 15,0-9 1,0 0-16,0-9 15,0-19 1,-10-28-16,1-19 16,18 18-1,1 10-15,-1 19 16,10 19 0,9-1-16,-9 20 15,0-1 1,0 10-16,-1 9 15,-18 19 1,0-28-16</inkml:trace>
  <inkml:trace contextRef="#ctx0" brushRef="#br0" timeOffset="-213920.97">8467 11608 0,'0'0'0,"0"0"0,0-19 15,0-9-15,-10-19 16,1-38-1,9-37-15,9-28 16,1-19 0,18 0-16,0 10 15,0 37 1,-9 38 0,0 27-16,0 29 15,0 19 1,9 9-16,28 47 15,20 37 1,-1 47-16,0 29 16,-19-10-1,-8-19-15,-11 1 16,-9-29 0,-9-9-16,0-29 15,-10-18 1,1-9-16,-10-19 15,0-1 1,0-18-16,0 0 16</inkml:trace>
  <inkml:trace contextRef="#ctx0" brushRef="#br0" timeOffset="-213663.07">8184 11157 0,'0'0'15,"10"0"-15,9 0 16,47-19-16,28 1 16,47-1-1,28-9-15,10 9 16,-10-9-1,-18 9-15,-10 10 16,-10-1 0,-65 1-16</inkml:trace>
  <inkml:trace contextRef="#ctx0" brushRef="#br0" timeOffset="-212914.07">9906 10819 0,'0'0'0,"0"0"15,0 0 1,0-18-16,0-1 15,-9 0-15,-10 0 16,0 1 0,-9 8-1,0 1-15,-1 18 16,1 1 0,0 18-16,18 9 15,1 20 1,18 8-16,1 10 15,18 10 1,0-1-16,-9-9 16,0 0-1,-10-18-15,-9-10 16,0-10 0,-9-9-16,-10-9 15,0-10 1,0-9-16,-9 0 15,19-9 1,-1 0 0,1-10-16,28-9 15,18-19-15,29-10 16,28-18 0,10 0-1,-10 0-15,0 10 16,-28-1-1,-19 0-15,-19 19 16,-9 19 0,0 0-16,-19 0 15,0 19 1,0-1-16,0 10 16,0 0-1,0 10-15,0 8 16,9 10-1,10 19-15,19 19 16,9 18 0,9-8-16,1-1 15,-10-10 1,-10-8 0,-18-11-16,0-8 15,-19 0 1,-28 8-16,-29 1 15,-18 10 1,9-20-16,28-18 16,20-19-1</inkml:trace>
  <inkml:trace contextRef="#ctx0" brushRef="#br0" timeOffset="-212547.27">11035 10941 0,'0'0'0,"0"0"16,0 0-16,0 10 16,-10 9-16,1 18 15,0 19 1,9 19-16,9 0 15,19 1 1,10-1 0,9-19-16,9-19 15,1-18 1,9-9-16,-10-20 16,1-18-1,-1-19-15,-18-9 16,-20-19-1,-8 9-15,-10 10 16,0 28 0</inkml:trace>
  <inkml:trace contextRef="#ctx0" brushRef="#br0" timeOffset="-211759.47">11835 10988 0,'0'0'0,"0"0"0,0 0 16,0 0 0,0 0-16,9 10 15,0 18 1,1 9-16,9 20 15,-1 8 1,1-8-16,-9-1 16,-10-19-1,0 1-15,0-19 16,0 0 0,0-19-16,0 0 15,-19-38 1,9-28-16,1-28 15,18 10 1,1 18-16,18 10 16,0 9-1,0 19-15,10 9 16,9 10 0,-9 18-16,9 10 15,0 19 1,9 8-1,-18 20-15,-10 0 16,-9-10 0,-19-18-16,0-1 15,0-18 1,0-10-16,0-9 16,0 0-1,-9-28-15,-1-28 16,1-29-1,9-18-15,9 28 16,10 9 0,0 29-16,9 9 15,0 0 1,0 18-16,10 20 16,9 8-1,0 39-15,0 18 16,0 28-1,-19 0-15,-9-28 16,-19 0 0,0-18-1,0-20-15,0-9 16,0-18 0</inkml:trace>
  <inkml:trace contextRef="#ctx0" brushRef="#br0" timeOffset="-211256.93">13246 11251 0,'0'0'0,"0"0"16,0 0-16,0 0 15,0 0 1,9 0-16,0 0 15,20 0 1,8 0-16,10-19 16,19 0-1,-9-18 1,-1-1-16,-18-8 16,-19-11-1,-1-8-15,-18-1 16,-18 10-1,-11 18-15,-8 10 16,-29 19 0,-9 18-16,-20 28 15,11 20 1,18 27-16,19 10 16,19 0-1,18 0-15,20-19 16,18-19-1,19 0-15,9-18 16,29-1 0,19-18-16,8-19 15,30-19 1,159-46 0</inkml:trace>
  <inkml:trace contextRef="#ctx0" brushRef="#br0" timeOffset="-210721.26">15710 10407 0,'0'0'0,"0"0"0,-9-10 16,-19 1-1,-19-1-15,-29 10 16,-18 29 0,0 18-1,0 18-15,19-9 16,28 1-1,19-10-15,18-10 16,20 1-16,9 9 16,18 0-1,29 9 1,0-9-16,9 0 16,0-10-1,-18 10-15,-10-9 16,-10-1-1,-18 1-15,-19-1 16,-28 10 0,-57 0-16,-56 9 15,-9-18 1,18-29-16,29-18 16,27-10-1,39 10-15</inkml:trace>
  <inkml:trace contextRef="#ctx0" brushRef="#br0" timeOffset="-210324.85">16087 10894 0,'0'0'0,"0"0"16,0 0-16,-19 10 16,-9 9-1,-1 9-15,1 9 16,19 10 0,-1 0-16,20 0 15,9-9 1,9-1-16,0-18 15,19 0 1,0-19-16,0-10 16,-9-9-1,-10-18-15,-9-10 16,-29-19 0,-8 1-16,-20 8 15,0 20 1,-18 18-1,28 10-15</inkml:trace>
  <inkml:trace contextRef="#ctx0" brushRef="#br0" timeOffset="-209614.3">16501 10998 0,'0'0'0,"0"0"16,0 0-16,9 9 15,0 0 1,10 10-16,0 9 16,9 19-1,-9 10-15,0 8 16,-10-18-1,-9-9 1,0-20-16,0 1 16,0-19-1,0 0-15,0-9 16,10-29 0,-1-56-16,1-18 15,18 18 1,0 19-16,0 28 15,0 19 1,1 19-16,-1-1 16,0 20-1,10 18-15,-1 0 16,1 9 0,-19 1-16,0-1 15,-10 1 1,-9 0-16,0-10 15,0-10 1,-9 1-16,-1-19 16,10 0-1,0-9 1,-9-29-16,18-18 16,1-10-1,-1 10-15,10 18 16,0 10-1,-1 19-15,11 0 16,-1 18 0,0 10-16,10 9 15,-1 19 1,-8 9-16,-11 10 16,-18-38-1</inkml:trace>
  <inkml:trace contextRef="#ctx0" brushRef="#br0" timeOffset="-209160.55">17648 11223 0,'0'0'0,"0"0"16,10 0-16,-1-10 15,19-8 1,1-1-16,18-9 16,0-10-1,-10 1-15,1-1 16,-19 1 0,-10-10-16,-9 9 15,-19 10 1,0 0-16,-9 0 15,-9 18 1,-20 29-16,10 19 16,0 18-1,19 19-15,9 0 16,10 0 0,18-9-16,10-10 15,9-9 1,19-9-16,0-20 15,28-18 1,10-9 0,-47 0-16</inkml:trace>
  <inkml:trace contextRef="#ctx0" brushRef="#br0" timeOffset="-208773.22">18006 9675 0,'0'0'0,"0"19"0,9 56 16,1 65 0,8 48-1,1-10-15,0-18 16,0-10 0,-19-9-16,0-19 15,0-29 1,0-18-16,9-9 15,1-10 1,-1-18-16,-9-10 16,0-9-1,0-19-15</inkml:trace>
  <inkml:trace contextRef="#ctx0" brushRef="#br0" timeOffset="-207790.57">17413 10463 0,'0'0'0,"19"0"0,19 0 16,27-9-16,39-1 15,18 1 1,10-1-1,-10 10-15,-9-9 16,-9 0 0,-20-10-16,-27 0 15,-10 0 1,-10-18-16,1-1 16,-10-37-1,-9-19-15,-10 10 16,-9 9-1,0 19-15,0 27 16,0 11 0,0 8-16,0 20 15,-18 37 1,8 75 0,1 56-16,18 19 15,-9-10-15,0-27 16,0-19-1,0-29 1,0-27-16,0-20 16,0-27-16,0-19 15,0-1 1,0-18 0,10-9-16,8-19 15,11-28 1,18-10-16,-10 10 15,1 28 1,-10-1-16,0 20 16,1 0-1,18 18-15,0 0 16,19 20 0,18 17-16,10 1 15,-9 0 1,0 0-16,-10-9 15,0-1 1,10-18-16,-1-19 16,1-19-1,-10-18-15,1-20 16,-11 1 0,-27 9-1,-19 0-15,0 19 16,-19 0-1,0 19-15,-10-1 16,10 10 0,-18 10-16,8 8 15,1 11 1,-1 17-16,20 11 16,18-1-1,0-18-15,19-1 16,0-18-1,19-19-15,-9-10 16,-1-8 0,-37-1-16</inkml:trace>
  <inkml:trace contextRef="#ctx0" brushRef="#br0" timeOffset="-207597.23">19803 10538 0,'0'0'16,"0"0"-16,0 0 15,0 0-15,0 0 16,9 0 0,10 9-16,28 19 15,-10 1 1</inkml:trace>
  <inkml:trace contextRef="#ctx0" brushRef="#br0" timeOffset="-206524.68">20612 11335 0,'0'0'0,"0"0"0,0 0 16,0-9 0,0-19-16,0-28 15,9-29 1,10-27-1,0-1-15,-1 19 16,11 29 0,-1 18-16,0 18 15,0 20 1,10 9-16,9 19 16,9 18-1,1 10-15,-19 10 16,9-1-1,0 10-15,0-1 16,9-8 0,1-20-16,8-18 15,1-10 1,0-18-16,-9-10 16,-1-18-1,0-1-15,-18-18 16,-10-10-1,-18 0-15,-20-9 16,-18 0 0,-10 10-16,-18 27 15,0 19 1,-10 19-16,19 19 16,0 9-1,18 19 1,11 0-16,8 9 15,20-18 1,8-1-16,11 1 16,18-19-1,0-10-15,0-9 16,0-19 0,0-18-16,-10-10 15,1 0 1,-19 0-16,0 0 15,-19 10 1,0 8-16,0 20 16,0 0-1,0 9-15,0 18 16,0 39 0,-10 55-1,20 48-15,9 46 16,9 29-1,9 56-15,-8-10 16,-20-56 0,-28-18-16,-18-38 15,-10-38 1,-1-47-16,-8-37 16,0-19-1,-29-18-15,-9-38 16,9-19-1,19-47-15,10-37 16,28-38 0,28-47-16,37 9 15,29 48 1,28 9-16,29 28 16,18 19-1,9 9-15,1 38 16,-10 9-1,-10 18 1,-27 11-16,-10 8 16,-19 10-1,-46 0-15</inkml:trace>
  <inkml:trace contextRef="#ctx1" brushRef="#br0" timeOffset="181237.6">22507 11183 0</inkml:trace>
  <inkml:trace contextRef="#ctx1" brushRef="#br0" timeOffset="184226.55">22507 11183 0</inkml:trace>
  <inkml:trace contextRef="#ctx1" brushRef="#br0" timeOffset="185297.37">22507 11183 0</inkml:trace>
  <inkml:trace contextRef="#ctx0" brushRef="#br0" timeOffset="-187485.95">6651 6335 0,'0'0'0,"0"0"0,0 0 16,0 9-1,0 10-15,-9 18 16,9 57-16,18 56 15,20 47 1,28 28-16,0 10 16,0 0-1,-19-1-15,-10-18 16,-27-19 0,-10-9-16,-10-19 15,1-10 1,-1-18-1,1-19-15,9-38 16,0-18 0,9-19-16,1-19 15,-1-9 1,-9-19-16,10 0 16,-10-10-1</inkml:trace>
  <inkml:trace contextRef="#ctx0" brushRef="#br0" timeOffset="-186292.43">6726 6335 0,'10'0'0,"-1"-19"16,29-9 0,28-19-16,46 0 15,48-9 1,47 9-16,47 19 15,19-1 1,19 11-16,56 8 16,38 1-1,46 0-15,29 18 16,0 0 0,10 19-1,8 1-15,11 17 16,-29-8-1,-10 9-15,-28-10 16,-18 10 0,-29 0-16,-28 0 15,-28 0 1,-47 9-16,-19-18 16,-47-1-1,-28 1-15,-38-19 16,-28 9-1,-29 0-15,-8 0 16,-20 10 0,1 9-16,-10 9 15,9 10 1,0 18-16,1 29 16,9 18-1,0 10-15,18 37 16,10 10-1,10 9-15,-10 0 16,9 0 0,1 0-16,-10-28 15,-19 0 1,-18-29 0,-20-18-16,-18-28 15,0 0 1,-19-19-16,0 0 15,-19 0 1,-19 0-16,-27 10 16,-39 18-1,-46-9-15,-67-19 16,-74 0 0,-105-19-16,-46-9 15,-19-28 1,-28-10-16,-9-9 15,-20-19 1,1 10-16,18 9 16,29 0-1,-10 0-15,28-9 16,39 9 0,46-10-16,37 10 15,39 0 1,37 0-16,37 0 15,39 10 1,37-1 0,46 0-16,20-9 15,28 0 1,10 0-16,8 0 16,1 0-1,0 0-15,9 0 16,0 0-1,10 0-15,-1 0 16,1 0 0,9 0-16</inkml:trace>
  <inkml:trace contextRef="#ctx0" brushRef="#br0" timeOffset="-185495.89">2380 11701 0,'0'0'0,"0"10"16,0 9-1,-9 37-15,9 47 16,0 57-1,0 37-15,28 9 16,0 0 0,0-9-16,-9-9 15,0-19 1,0-19-16,-19-9 16,0-29-1,-10-27-15,1-19 16,9-10-1,0-19-15,0 1 16,0-19 0,0-1-1,0-18-15,0 0 16,0 0 0,0 0-16</inkml:trace>
  <inkml:trace contextRef="#ctx0" brushRef="#br0" timeOffset="-184679.56">2446 13128 0,'0'0'0,"0"0"16,0 0-16,0 0 15,0 0 1,0 0-16,9 0 16,1 0-1,18 0 1,0 0-16,19 0 16,19 9-1,0-9-15,0 9 16,0-9-1,-10 0-15,10 0 16,0-9 0,-10 0-16,1-10 15,-1 0 1,-18 0-16,-1-9 16,1-9-1,-10-1-15,-9-18 16,0-1-1,0-8-15,-19-10 16,0 9 0,0 0-16,0 10 15,0 9 1,-10 19 0,1 0-16,9 9 15,0 10 1,0-1-16,0 1 15,0 9 1,0 9-16,-10 29 16,10 56-1,10 46-15,-1 48 16,1 9 0,-1 0-16,0-9 15,1-10 1,-1-18-16,1-20 15,-1-27 1,-9-29-16,0-18 16,0-10-1,0-18-15,0-1 16,0-18 0,0 0-16,0-19 15,0 0 1,0 0-16,0 0 15,0 0 1,0 0-16</inkml:trace>
  <inkml:trace contextRef="#ctx0" brushRef="#br0" timeOffset="-184150">3932 13878 0,'0'0'0,"0"0"0,0 0 15,0 0 1,0 0-16,0 9 15,-9 1 1,-1 37-16,1 28 16,0 37-1,9 20-15,0-1 16,0-18 0,0-19-16,-10-19 15,1-10 1,-1-8-16,10-20 15,-9-18 1,9 0-16,0-19 16,0 0-1,0 0-15</inkml:trace>
  <inkml:trace contextRef="#ctx0" brushRef="#br0" timeOffset="-183723.03">3866 13794 0,'0'0'16,"0"0"-16,0 0 15,0 0-15,0 0 16,10 0-1,9 9-15,18 19 16,20 28 0,9 20-16,9 27 15,0 0 1,-9 19-16,-10-9 16,1-20-1,-20-18 1,1 0-16,-10-18 15,-9-1-15,0-9 16,-10-10 0,1-8-16,-1-11 15,-9 1 1,0-19 0,0 0-16,0 0 15,0 0 1</inkml:trace>
  <inkml:trace contextRef="#ctx0" brushRef="#br0" timeOffset="-183365.73">3716 14591 0,'0'0'0,"0"0"0,0 0 15,0 0 1,0 0-16,9 0 16,20 0-1,18-9 1,9 9-16,29-19 16,9 0-1,-19 0-15,0 10 16,-9 0-1,-9-1-15,-20 1 16,1 0 0,-19 9-16,-1 0 15,1 0 1,-9 0-16,-1 0 16,-9 0-1</inkml:trace>
  <inkml:trace contextRef="#ctx0" brushRef="#br0" timeOffset="-182759.06">4892 12987 0,'0'0'0,"0"0"0,0 0 16,0 0-16,0 0 15,9 0 1,10 0-1,19 0-15,37 9 16,19 1-16,28-1 16,10 0-1,19 1 1,-1-10-16,-9 0 16,-9 0-1,-19-10-15,-19 1 16,-19 0-1,-18 9-15,-10 0 16,-10 0 0,-9 0-16,-9 0 15,0 0 1,-19 0-16</inkml:trace>
  <inkml:trace contextRef="#ctx0" brushRef="#br0" timeOffset="-182346.47">6613 12490 0,'0'0'0,"0"0"0,0 0 16,0 9-1,10 10-15,-1 18 16,10 29 0,9 46-16,0 20 15,10 9 1,-19-29-16,0-9 15,-10-28 1,1-18-16,-1-10 16,-9-10-1,0-18-15,0 0 16,0-19 0,0 0-16,0 0 15,0 0 1</inkml:trace>
  <inkml:trace contextRef="#ctx0" brushRef="#br0" timeOffset="-181892.76">6698 12705 0,'0'0'0,"0"0"0,0 0 16,0 0-1,9 0-15,10 10 16,19-1 0,18 0-16,29 20 15,9-1 1,10 19 0,-10-10-16,-19 1 15,-19-1-15,-18-9 16,-10-9-1,-9 0-15,-19 0 16,0 9 0,-28 9-1,-47 20-15,-57 18 16,-28 0 0,9 0-16,29-9 15,28-10 1,28-19-16,29-9 15,8-9 1,20 0-16,0-10 16,-1-9-1,10 0-15,0 0 16</inkml:trace>
  <inkml:trace contextRef="#ctx0" brushRef="#br0" timeOffset="-181246.94">8335 12471 0,'0'0'15,"0"0"-15,0 0 0,0 9 16,0 10 0,0 28-1,-9 56-15,-10 57 16,0 18-16,0 9 16,0-8-1,0-20 1,1-27-16,-1-20 15,0-18 1,10-19-16,-1-28 16,1-19-1,9-9-15,0-19 16,0 0 0,0 0-16</inkml:trace>
  <inkml:trace contextRef="#ctx0" brushRef="#br0" timeOffset="-180883.53">8260 12762 0,'0'0'0,"0"0"16,0-10-1,0 10-15,0 0 16,0 0-1,9 0-15,1 10 16,27 18 0,20 37-16,37 48 15,19 28 1,-10 9-16,1 0 16,-20-19-1,-9 1-15,-18-29 16,-19-19-1,-1-18-15,-9-10 16,-9-18 0,0-10-16,-10-9 15,-9-19 1,0 0-16</inkml:trace>
  <inkml:trace contextRef="#ctx0" brushRef="#br0" timeOffset="-180590.67">7714 13512 0,'0'0'0,"0"0"0,9 0 15,10 0 1,38 0-16,27 0 15,20 0 1,18-9-16,10 9 16,0-10-1,-1 1-15,-8 0 16,-20-10 0,-9 10-16,-9-10 15,-38 9 1</inkml:trace>
  <inkml:trace contextRef="#ctx0" brushRef="#br0" timeOffset="-180173.05">9191 12095 0,'0'0'0,"0"0"0,0 10 15,9 9 1,1 37-16,18 47 16,0 38-1,1 9-15,-1 19 16,0 9-1,0 0-15,-9-28 16,0-9 0,0-28-16,-10-19 15,0-19 1,-9-19 0,10-18-16,-10-1 15,0-9 1,0-9-16,0-10 15,0-9 1,0 0-16,0 0 16</inkml:trace>
  <inkml:trace contextRef="#ctx0" brushRef="#br0" timeOffset="-179769.94">9878 11973 0,'0'0'0,"0"0"0,0 10 15,9 9 1,1 18-16,-1 48 15,19 27 1,-9 29 0,9 18-16,-9 10 15,0 10 1,-10-11-16,-9-27 16,0-28-1,0-1-15,0-27 16,0-10-1,0-28-15,0-10 16,0-18 0,0 0-16,0-19 15,0 0 1</inkml:trace>
  <inkml:trace contextRef="#ctx0" brushRef="#br0" timeOffset="-179547.18">9690 13184 0,'0'0'0,"0"0"0,9 0 16,0-10 0,20-8-16,18-1 15,19 10 1,28-1-16,9 1 15,19-1 1,57 20-16,169-1 16</inkml:trace>
  <inkml:trace contextRef="#ctx0" brushRef="#br0" timeOffset="-179133.46">11289 13343 0,'0'0'0,"0"0"0,9 0 16,1 0-16,18-18 16,0-1-1,0 0-15,-9-19 16,0 1 0,-19-19-16,-19-10 15,0 10 1,-18 9-1,-1 19-15,0 18 16,-18 10-16,0 19 16,-1 28-1,-9 19 1,10-1-16,18 1 16,19 9-1,10 9-15,18 1 16,20-10-1,18 0-15,19-19 16,-1-18 0,1-10-16,19-19 15,0-18 1,-38 0-16</inkml:trace>
  <inkml:trace contextRef="#ctx0" brushRef="#br0" timeOffset="-178699.75">11581 13043 0,'0'0'0,"0"0"16,0 0-16,9 0 15,0-9 1,10-1 0,9 1-16,10 0 15,18 9 1,29 9-16,0 19 15,9 10 1,-19 9-16,0-1 16,-18 20-1,-10 9-15,-19 0 16,-19 10 0,-18-10-16,-10-10 15,-18-8 1,-1-29-16,0-9 15,-9-19 1,0-19-16,0-19 16,19-27-1,9-10 1,29-10-16,8 1 16,20-1-1,9 20-15,38 18 16,-38 19-1</inkml:trace>
  <inkml:trace contextRef="#ctx0" brushRef="#br0" timeOffset="-178178.53">12634 13118 0,'0'0'0,"0"0"0,0 0 15,0 0-15,0 10 16,0 8 0,0 20-16,10 37 15,-1 19 1,10 9 0,0-9-16,-1-10 15,1-28 1,-9-18-16,-1-10 15,-9-9 1,0-19-16,0 0 16,9-19-1,1-47-15,18-46 16,0-29 0,1 29-16,-1 36 15,0 20 1,0 9-16,10 19 15,-1 19 1,10 18-16,19 10 16,0 28-1,0 18-15,-10 1 16,-8 9 0,-11 0-16,-18-9 15,0-10 1,0-18-16,-10-1 15,0-18 1,-9-10 0</inkml:trace>
  <inkml:trace contextRef="#ctx0" brushRef="#br0" timeOffset="-177700.18">14102 13447 0,'0'0'0,"0"0"0,0-19 16,0 0 0,-10 0-16,-9 0 15,1 10 1,-11 0-16,-8 18 16,-1 29-1,1 9-15,8 18 16,20-9-1,0 1-15,18-20 16,0-9 0,1-9-16,18 0 15,0-19 1,19-9 0,0-10-16,0-19 15,-9 1 1,0 9-16,-20 9 15,1 9 1,9 1-16,1 9 16,-1 9-1,9 10-15,20 19 16,37 37 0,19 19-16,0-19 15,-29-28 1,-37-19-16,-28-28 15</inkml:trace>
  <inkml:trace contextRef="#ctx0" brushRef="#br0" timeOffset="-177349.62">14694 12274 0,'0'0'16,"0"0"-16,0 0 16,0 0-16,0 9 15,10 10 1,-1 47-16,19 46 16,1 38-1,-1 29-15,0-11 16,-9-8-1,0-10-15,-10-28 16,-9-9 0,0-20-16,0-8 15,0-19 1,0-10-16,0-19 16,0-9-1,0-18-15</inkml:trace>
  <inkml:trace contextRef="#ctx0" brushRef="#br0" timeOffset="-177128.58">13979 13052 0,'0'0'0,"10"0"0,9 0 15,18 0 1,39 0-16,27 0 16,29 10-1,37-1-15,76 19 16,131 19 0</inkml:trace>
  <inkml:trace contextRef="#ctx0" brushRef="#br0" timeOffset="-176697.29">15701 13493 0,'0'0'0,"0"0"0,9 0 16,1-9 0,9-10-1,-1 1-15,1-20 16,0-18-1,-10-1-15,-9-8 16,0 18 0,-18 0-16,-1 19 15,0 0 1,-19 18-16,1 20 16,-20 8-1,1 29-15,9 19 16,0 18-1,19 20-15,18-11 16,20-8 0,-1-10-16,19-19 15,0-18 1,19-1-16,10-9 16,9-9-1,0-19-15,18-19 16,-8-18-1,-48 18 1</inkml:trace>
  <inkml:trace contextRef="#ctx0" brushRef="#br0" timeOffset="-175993.7">17027 12039 0,'0'0'0,"0"0"0,0 0 15,0 0 1,0 0-16,0 19 16,10 37-1,-1 66 1,10 47-16,0 9 16,0 1-1,-10-20-15,0-28 16,-9-27-1,0-20-15,0-9 16,0-19 0,0-18-16,0-10 15,0-9 1,0-19-16,0 0 16,10 0-1,-1-19-15,20-18 16,8-10-1,1-10-15,-1 10 16,1 10 0,-10 9-16,0 0 15,1 18 1,-1 20-16,10-1 16,-1 19-1,10 10 1,-9 9-16,-1 18 15,1-8 1,-19-1-16,0-19 16,0 1-1,-10-19-15,0-1 16,-9-18 0,0 0-16</inkml:trace>
  <inkml:trace contextRef="#ctx0" brushRef="#br0" timeOffset="-175423.19">17808 12780 0,'0'0'0,"0"0"0,0 0 16,0 10 0,10 9-16,18 27 15,0 20 1,0 9-1,10-9-15,0-10 16,-10-18 0,9-10-16,-8-9 15,-1-1 1,0-18-16,0 0 16,-9-18-1,9-29-15,-9-19 16,0 0-1,-19 1-15,0 18 16,0 19 0,0-1-16,0 11 15,0 8 1,0 1-16,0 9 16,0 0-1,0 19-15,9 56 16,1 47-1,-1 9-15,-9 19 16,0 10 0,0-29-16,-19-9 15,-9-9 1,-9-10 0,-1-19-16,0-27 15,-18-11 1,-19-17-16,-1-20 15,-8-18 1,18-10-16,28 0 16</inkml:trace>
  <inkml:trace contextRef="#ctx0" brushRef="#br0" timeOffset="-175000.07">18674 12565 0,'0'0'0,"0"0"15,0 0-15,9 9 16,1 19 0,-1 38-16,0 56 15,1 56 1,-10 10-16,0 18 16,0-18-1,0-19-15,0-19 16,-10-19-1,10-18-15,-9-20 16,9-8 0,0-38-16,0-10 15,0-18 1,0-19-16,0 0 16</inkml:trace>
  <inkml:trace contextRef="#ctx0" brushRef="#br0" timeOffset="-174705.87">18627 12902 0,'0'0'0,"9"0"0,10-18 16,19-1 0,9-9-16,0 18 15,0 1 1,9 18-16,10 19 15,0 38 1,-19 19-16,-19-10 16,-19-10-1,-9-8-15,-28 8 16,-19 1 0,-9-10-16,-10-18 15,19-10 1,19-19-16</inkml:trace>
  <inkml:trace contextRef="#ctx0" brushRef="#br0" timeOffset="-174320.25">19455 13240 0,'0'0'0,"0"0"0,0 0 16,0 0 0,0 9-16,-19 1 15,0 18 1,-19 19-16,10 19 16,9 9-1,10-10-15,18-8 16,1-1-1,18-19-15,0 1 16,10-19 0,9-19-16,0-10 15,-10-18 1,1-47-16,-29-37 16,-18 8-1,-29 20 1,1 18-16,-1 10 15,10 28-15</inkml:trace>
  <inkml:trace contextRef="#ctx0" brushRef="#br0" timeOffset="-173956.97">19718 12321 0,'0'0'0,"9"0"16,1 9-16,18 19 15,0 38 1,10 37-1,9 28-15,-10 48 16,-18-1-16,0-28 16,-19-19-1,0-18 1,0-29-16,0-37 16,0-9-1,0-19-15,0-1 16,0-18-1</inkml:trace>
  <inkml:trace contextRef="#ctx0" brushRef="#br0" timeOffset="-173205.8">19304 12762 0,'0'0'0,"9"0"0,29 9 16,56 0 0,38 10-16,0 0 15,-1-10 1,1-9-16,-19-9 16,-29-10-1,-8 0-15,-20-18 16,-9-1-1,-9-18 1,-1 0-16,-18-29 16,0-9-1,-19 19-15,-9 19 16,9 19 0,-10 8-16,10 20 15,0 9 1,0 19-16,10 56 15,-1 47 1,1 37-16,-10 10 16,0 9-1,0-37-15,0 9 16,-10-18 0,-9-20-16,10-18 15,-1-9 1,1-29-1,9-9-15,0-19 16,0-9 0,0-19-16,0 0 15,9 0 1,20-19-16,-1-19 16,0 1-1,10-1-15,-10 1 16,-9 9-1,0-1-15,-1 20 16,-8 9 0,-1 9-16,10 1 15,0-1 1,0 19-16,0 1 16,-1 17-1,11 1-15,-11 0 16,-8-28-1</inkml:trace>
  <inkml:trace contextRef="#ctx0" brushRef="#br0" timeOffset="-172540.37">20988 13644 0,'0'0'0,"0"0"15,9 0 1,1 0-16,-1 0 15,19 0 1,1 0-16,-1-19 16,0-9-1,19-29-15,-9-8 16,-1-1 0,-18 0-16,-19 1 15,0 8 1,-19 1-16,1 19 15,-1 18 1,-10 19 0,-8 19-16,-1 18 15,1 38-15,18 28 16,19-9 0,19-9-1,9-20-15,19-8 16,28-11-1,19-17-15,19-20 16,0-18 0,0-29-16,-19-37 15,-9-19 1,-29 0-16,-28 19 16,-9 10-1,-19 18-15,0 19 16,0 9-1,0 9-15,0 1 16,0 9 0,0 9-16,-9 10 15,-1 37 1,10 48-16,10-1 16,18-9-1,0-19 1,0-19-16,1-18 15,-1-20 1,0-8-16,-19-10 16</inkml:trace>
  <inkml:trace contextRef="#ctx0" brushRef="#br0" timeOffset="-172369.13">21712 12893 0,'0'0'0,"0"0"0,0 0 15,0 0-15,0 0 16,0 0 0,0 0-16</inkml:trace>
  <inkml:trace contextRef="#ctx0" brushRef="#br0" timeOffset="-171840.14">22164 13953 0,'0'0'0,"9"0"0,10-28 16,19-28-1,18-38-15,38-56 16,-9-19-1,-10 38-15,-9-20 16,-19 20 0,-9 37-16,-20 29 15,-8 18 1,-10 19-16,0-1 16,-10 20-1,-8 0-15,-1 18 16,-9 0-1,-10 20-15,0 27 16,10 19 0,19 0-16,18-9 15,1-10 1,18 19 0,9 9-16,10-9 15,0-18 1,-9-1-16,0 0 15,-19-9 1,-1-9-16,-18-1 16,0 1-1,-28-1-15,-28 1 16,-48-10 0,-46-19-16,-1-9 15,76 0 1</inkml:trace>
  <inkml:trace contextRef="#ctx0" brushRef="#br0" timeOffset="-170938.56">23773 12161 0,'0'0'0,"0"0"0,0 9 16,-29 10 0,-18 28-16,-19 56 15,-9 76 1,-10 55-1,1 29-15,9-10 16,-1-18 0,10-48-16,1-27 15,18-19 1,0-19-16,-1-19 16,20-19-1,0-18-15,19-19 16,-1-28-1,10-10-15,0-9 16</inkml:trace>
  <inkml:trace contextRef="#ctx0" brushRef="#br0" timeOffset="-170391.56">23678 12930 0,'0'0'0,"10"0"0,-1-9 15,19 0 1,20-1-16,-1 1 15,9 0 1,10 9-16,-10 9 16,1 19-1,-1 10-15,1 37 16,-20 9 0,1 19-16,-19 10 15,-19-10 1,-19-18-16,0-10 15,-9-10 1,-10-18 0,10-19-16,-10-28 15,-9-18 1,0-29-16,10-19 16,18-28-1,19-9-15,19 0 16,9 9-1,19 10-15,9 18 16,1 19 0,-1 0-16,10 19 15,-28 9 1</inkml:trace>
  <inkml:trace contextRef="#ctx0" brushRef="#br0" timeOffset="-169600.38">24770 13334 0,'0'0'0,"0"0"16,0 0 0,0 0-16,9 0 15,1 0 1,18-9-16,0-10 15,0-9 1,0-10-16,-9-18 16,0 0-1,-19-10-15,-19 0 16,0 29 0,1 8-16,-1 20 15,-19 9 1,1 38-16,-11 18 15,20 28 1,0 20-16,19-11 16,18-8-1,0-19-15,10-29 16,9 1 0,1-20-16,18 1 15,28-19 1,10-19-1,9-28-15,9-28 16,-9-28 0,-9-9-16,-19 8 15,-19 20 1,-28 18-16,-1 19 16,-18 19-1,0 19-15,0-1 16,0 1-1,0 9-15,0 0 16,0 9 0,10 10-16,9 37 15,9 20 1,10 17-16,-1 1 16,1-9-1,-19-20-15,-1-8 16,-18-20-1,-9 1 1,-19-1-16,-47-9 16,-48-9-16,-8-19 15,27 0 1,48 0 0,27 0-16,20 0 15,9 0 1</inkml:trace>
  <inkml:trace contextRef="#ctx0" brushRef="#br0" timeOffset="-169124.4">25663 13559 0,'0'0'0,"0"0"0,10 0 16,9 0 0,9 0-16,19 0 15,9 0 1,1-19-1,9-9-15,-10-9 16,10-1-16,-10-18 16,1 0-1,-10-1-15,-10 1 16,-18 0 0,-9 9-1,-10 19-15,0-1 16,-19 20-1,0 0-15,-19 9 16,-27 18 0,-29 20-16,18 18 15,29 1 1,19-1-16,19 10 16,18-10-1,10-9-15,9-10 16,19 1-1,0-19-15,0-10 16,0-9 0,10-19-16,-1-9 15,-9-9 1,-28 18-16</inkml:trace>
  <inkml:trace contextRef="#ctx0" brushRef="#br0" timeOffset="-168026.38">26792 13334 0,'0'0'0,"0"0"0,0 0 16,0 0-1,0-9-15,0-10 16,0 0 0,-19 0-16,1 0 15,-20 10 1,0 0-16,-9 18 15,0 19 1,10 10-16,8-1 16,20 1-1,9-1-15,9-18 16,1 0 0,9 0-16,18-10 15,10-9 1,0 0-16,0-19 15,10 10 1,-10 0-16,9 9 16,-9 9-1,19 0 1,-9 10-16,-1-10 16,-18 1-1,-1-10-15,1 0 16,0 0-1,-1-10-15,10-8 16,10-1 0,-20 0-16,1 0 15,-10 1 1,-9-1-16,0-19 16,-19 1-1,0-10-15,-19 9 16,-9 10-1,-10 9-15,-9 19 16,-19 19 0,19 28-1,10 19-15,27-1 16,1-8 0,18-1-16,19-18 15,10-10 1,19-10-16,27-27 15,39-28 1,8-57-16,-8-38 16,-29-36-1,-29-11-15,-36-8 16,-20-1 0,-9 38-16,0 65 15,-9 38 1,-1 19-16,1 19 15,-1 0 1,1 37-16,-10 56 16,0 66-1,10 47-15,9-9 16,0-29 0,9-27-16,1-38 15,-1-29 1,1-18-1,-1-19-15,-9-9 16,9-19 0,10-9-16,19-19 15,28-29 1,-10 20-16,-18 9 16,-10 18-1,0 10-15,0 19 16,20 19-1,17 37-15,1 0 16,-9-19 0,9 19-16,-29-37 15</inkml:trace>
  <inkml:trace contextRef="#ctx0" brushRef="#br0" timeOffset="-166510">26313 12930 0,'0'0'0,"0"0"15,0 0-15,0 0 16,0 0 0,0 0-16,0 0 15,0 0 1,0 0 0,9 0-16,0 0 15,1 10 1,18-1-16,0 29 15,10 18 1,9 38-16,-10 18 16,1 20-1,-19-10-15,-19-38 16,0-18 0,0-19-16,-9-28 15,-1-1 1,-9-18-16,0-9 15,-9-38 1,28-56-16,57-47 16,46-19-1,76 9-15,122-55 16</inkml:trace>
  <inkml:trace contextRef="#ctx0" brushRef="#br0" timeOffset="-142978.1">8476 15173 0,'0'0'0,"0"0"16,9 0-16,1-10 15,9-8 1,37-1-16,29-9 16,28 18-1,28 10-15,19 10 16,0 18-1,-19 0-15,-19-9 16,-18 0 0,-20-1-16,-37-8 15,-9-10 1,-19 0-16,0 0 16,-19 0-1,0 0-15</inkml:trace>
  <inkml:trace contextRef="#ctx0" brushRef="#br0" timeOffset="-142622.78">8542 15783 0,'0'0'0,"0"0"0,0 0 16,0 0-16,9 0 16,29 0-1,28 9-15,18 0 16,11 10 0,8 0-16,19 0 15,10-19 1,-10 0-16,-9-10 15,-19-8 1,-9-1-16,-19 9 16,-19 1-1,-19 0-15,-9-1 16,-10 10 0</inkml:trace>
  <inkml:trace contextRef="#ctx0" brushRef="#br0" timeOffset="-142172.35">9426 14441 0,'0'0'0,"0"9"16,0 10-16,-19 47 15,-18 56 1,-10 47 0,0 28-16,-10 19 15,1-10-15,-10-18 16,-9-20-1,9-27 1,9-19-16,10-28 16,0-19-16,19-19 15,9-18 1,10-1 0,-1-18-16,1 0 15,0 0 1,9-10-16,0-9 15,0 0 1,0 0-16,0 0 16</inkml:trace>
  <inkml:trace contextRef="#ctx0" brushRef="#br0" timeOffset="-141621.43">10734 16045 0,'0'0'0,"0"0"16,0 10-16,-28 9 16,-19 27-1,-38 30-15,-37 27 16,56-56 0</inkml:trace>
  <inkml:trace contextRef="#ctx0" brushRef="#br0" timeOffset="-140965.18">11251 14985 0,'0'0'0,"0"0"16,10 0-1,18 10-15,38 18 16,47 19 0,9 18-16,19 20 15,-9-1 1,-10-9-16,-18-9 16,-10-10-1,-10-9-15,-27-9 16,-10-20-1,-10 1-15,-18-9 16,0-1 0,-19-9-16,0 0 15,0 0 1,-9 9-16,-48 20 16,-65 27-1,-38 9-15,9 11 16,20-20-1,18 0 1,19-18-16,37-1 16,20-18-1,8 0-15,11-10 16,8 0 0,1-9-16,-1 0 15,10 0 1,0 0-16</inkml:trace>
  <inkml:trace contextRef="#ctx0" brushRef="#br0" timeOffset="-140655.47">13359 15848 0,'0'0'0,"0"0"0,-10 10 16,-9 27-1,-28 20-15,-28 27 16,-28 19-1,-29-9-15,0 0 16,19-28 0,38-10-16,47-37 15</inkml:trace>
  <inkml:trace contextRef="#ctx0" brushRef="#br0" timeOffset="-139892.92">15240 15135 0,'0'0'0,"0"0"16,-9 10-16,-20-1 15,-18 0 1,-37 20-16,-57 8 16,-29 1-1,-9-1-15,20 10 16,17-9 0,20-1-16,28-18 15,19 0 1,28-1-1,19 1-15,-1 0 16,20 0 0,0-10-16,9 19 15,9 0 1,38 10-16,38 28 16,46-1-1,29 1-15,38-10 16,-1-9-1,-8 0-15,-11-9 16,-37-20 0,-9 1-16,-19 0 15,-28 0 1,-20-19-16,-27 0 16,0 0-1,-19 0-15,-1 0 16,-8 0-1,-10 0-15,0 0 16,0 0 0,0 0-16,0 0 15,0 0 1</inkml:trace>
  <inkml:trace contextRef="#ctx0" brushRef="#br0" timeOffset="-138949.35">15005 15192 0,'0'0'0,"0"0"15,0 9-15,-28 0 16,-29 20 0,-37 17-16,-38 20 15,1-10 1,-29 1-16,0-10 16,0-10-1,28 1-15,19-1 16,19-9-1,28 1-15,19-1 16,10-10 0,18 1-16,9-9 15,1-10 1,9 0-16,0 0 16,9 0-1,10 9 1,38 0-16,18 1 15,28-1 1,20 0-16,8 10 16,1 9-1,-10 1-15,10-1 16,-10-10 0,-9 1-16,-19 0 15,1 0 1,-11 0-16,-9-1 15,1-8 1,-1-1-16,-19-9 16,1 0-1,-20 0-15,1 0 16,0 0 0,-10 0-16,-9 0 15,0 0 1,-1 0-1,-8 0-15,-1 0 16,1 0-16,-10 0 16,9 0-1,-9 0 1,0 0-16,0 0 16,0 0-1,0 0-15,0 0 16,0 0-1,0 0-15</inkml:trace>
  <inkml:trace contextRef="#ctx0" brushRef="#br0" timeOffset="-137645.54">14948 15248 0,'0'0'0,"0"0"0,0 0 15,-18 9 1,-29 10-16,-38 19 15,-9 9 1,-10-10-16,-9 10 16,1 0-1,-11 0-15,20 0 16,9-10 0,28 1-16,19-1 15,0-9 1,19-9-16,9 0 15,9 0 1,1-10-16,-1 0 16,10-9-1,10 10-15,9-1 16,28 10 0,47 9-1,28 0-15,19 0 16,0 10-1,10-10-15,-19 0 16,9 0 0,-10 1-16,1-11 15,-19 1 1,-19 0-16,-19-10 16,-9-9-1,-19 0-15,-9 0 16,-19 0-1,-1 0-15,1 0 16,-19 0 0,0 0-16,0 0 15,0 0 1</inkml:trace>
  <inkml:trace contextRef="#ctx0" brushRef="#br0" timeOffset="-126698.71">7517 14601 0,'0'0'0,"0"0"15,0 9-15,0 10 16,-10 56 0,1 56-16,9 57 15,9 28 1,1-10-1,-1 0-15,-9-27 16,0-39 0,0-18-16,0-18 15,0-29 1,0-19-16,0-19 16,0-18-1,0-19-15,0 0 16,0 0-1,0-9-15</inkml:trace>
  <inkml:trace contextRef="#ctx0" brushRef="#br0" timeOffset="-125618.08">7488 14666 0,'0'0'16,"0"0"-16,10 0 15,27-19-15,29 1 16,66-20 0,47 10-16,46 9 15,67 10 1,47 9-16,56 9 15,47 1 1,19-1-16,0-9 16,9 9-1,-9-9-15,-28 0 16,-19 0 0,0 0-16,-10-9 15,-37 9 1,-9 0-16,-38 9 15,-29 1 1,-27-1-16,-39 1 16,-36-1-1,-30 0-15,-36 1 16,-20 8 0,-28-8-16,-18 9 15,-10-1 1,-9 1-1,-1 9-15,-9 0 16,1 19 0,8 0-16,-8 19 15,8 18 1,1 20-16,9 8 16,-10 10-1,1 0-15,-10-9 16,-9-1-1,0-18-15,0-9 16,-19-10 0,0-19-16,0 0 15,-19-9 1,0 9-16,-37 1 16,-57 18-1,-104 9-15,-121-18 16,-57-19-1,-48-28-15,-36-10 16,-48-9 0,-19 0-1,-37 0-15,0-19 16,-10 0 0,19-18-16,47-1 15,48 10 1,46 0-16,47 0 15,48 19 1,46-1-16,57 1 16,28 9-1,37 0-15,39 9 16,37 1 0,18-1-16,20 0 15,18 1 1,10-1-16,9 0 15,10 1 1,-1-1-16,1-9 16,9 0-1,0 0-15,0 0 16,9 10 0,1-10-16</inkml:trace>
  <inkml:trace contextRef="#ctx0" brushRef="#br0" timeOffset="-121826.11">2371 6222 0,'0'0'0,"0"0"16,0 0-16,-19 0 15,9 0 1,1 0-1,0 9-15,-10 1 16,0 27 0,0 48-16,10 27 15,-1 29 1,20 9-16,-1 0 16,10-9-1,0 0-15,-19-10 16,0-9-1,0-9-15,0-10 16,0-19 0,0-9-16,0-18 15,0-20 1,0-9-16,0-9 16,0-19-1,0 0-15,0-9 16,-10-1-1</inkml:trace>
  <inkml:trace contextRef="#ctx0" brushRef="#br0" timeOffset="-121270.2">2088 7207 0,'0'0'0,"10"0"0,9 10 15,28-1 1,28 10-16,28-19 15,10 0 1,-9-10-16,-10-8 16,9-1-1,-9-9-15,-9-10 16,-10 1 0,1-10-16,-11-10 15,1 1 1,-9 0-16,-10-10 15,-10 0 1,1-9-16,-19 0 16,-10-18-1,-9 8-15,-9-9 16,-10 10 0,0 18-1,0 29-15,10 8 16,0 20-1,9 18-15,-19 48 16,9 84 0,20 74-16,18 20 15,0-10 1,10 0-16,-10-9 16,-9-19-1,0-19-15,-10-18 16,-9-29-1,0-28-15,0-37 16,0-19 0,0-10-16,0-27 15,0-10 1</inkml:trace>
  <inkml:trace contextRef="#ctx0" brushRef="#br0" timeOffset="-119858.45">19172 15032 0,'0'0'0,"0"0"15,0 0-15,0 0 16,0 0 0,0 0-16,0 10 15,10 8 1,-1 39-16,10 36 15,0 1 1,0 0-16,-1-10 16,-8-27-1,-1-1-15,-9-18 16,0-1 0,10 1-16,-10-20 15</inkml:trace>
  <inkml:trace contextRef="#ctx0" brushRef="#br0" timeOffset="-119644.89">19360 16289 0,'0'0'0,"0"0"15,0 0-15,0 0 16,0 0-1,0 0-15,0 0 16,0 0 0,10 10-16,-1 9 15,1-10 1</inkml:trace>
  <inkml:trace contextRef="#ctx0" brushRef="#br0" timeOffset="-119443.03">19360 16834 0,'0'0'0,"0"0"0,0 0 16,0 9-16,0 0 15,0 1 1,10 8 0,-1 11-16,1-1 15,-1 9-15,19 10 16,-9 0-1,-9-19 1</inkml:trace>
  <inkml:trace contextRef="#ctx0" brushRef="#br0" timeOffset="-118914.81">20245 15680 0,'0'0'0,"0"0"0,0 9 16,0 10 0,9 28-16,1 46 15,-1 39 1,10-1 0,-10 0-16,1-18 15,-10-10-15,0-18 16,0-20-1,0-27-15,-10-10 16,10-9 0,0-19-16</inkml:trace>
  <inkml:trace contextRef="#ctx0" brushRef="#br0" timeOffset="-118692.78">20047 16224 0,'0'0'16,"10"0"-16,-1 0 16,29 0-16,18-10 15,38 1 1,28-10-16,38 10 15,160-19 1</inkml:trace>
  <inkml:trace contextRef="#ctx0" brushRef="#br0" timeOffset="-117996.89">21439 16271 0,'0'0'15,"0"0"-15,0 0 16,0 0-1,10 0-15,-1-19 16,-9 0 0,0-18-16,0-1 15,-19-9 1,1 0-16,-11 19 16,1 9-1,-9 10-15,8 18 16,-8 1-1,-1 27-15,-9 10 16,9 9 0,20 1-16,8-1 15,20-9 1,-1-10-16,19 1 16,0-10-1,20-9-15,17-10 16,1-9-1,0-19-15,19-27 16,-10-29 0,-9-10-16,-10 1 15,-18-1 1,-19 20-16,0 8 16,-10 29-1,-9 0 1,0 19-16,0-1 15,0 1 1,9 9-16,10 9 16,19 19-1,9 19-15,9 19 16,1 18 0,-1 10-16,-18 0 15,-1-10 1,-18-9-16,0 1 15,-19-20 1,-19 0-16,-18 0 16,-1-18-1,-18-10-15,-1-9 16,29-19 0</inkml:trace>
  <inkml:trace contextRef="#ctx0" brushRef="#br0" timeOffset="-117628.16">22587 15117 0,'0'0'0,"0"0"15,0 0-15,0 9 16,0 38 0,0 56-16,0 47 15,0 28 1,10 29-16,-1-1 16,0-27-1,1-20-15,-10-28 16,0-18-1,0-29 1,0-27-16,0-20 16,0-18-1,0-10-15,0-9 16,0 0 0</inkml:trace>
  <inkml:trace contextRef="#ctx0" brushRef="#br0" timeOffset="-117111.28">22164 16055 0,'0'0'0,"9"0"0,10 0 16,28 0-16,19-10 15,19 1 1,28 0-1,9-1-15,10 1 16,-10 0-16,0-1 16,-18-9-1,-20 1-15,-18-1 16,-19 0 0,-9 0-1,-19 1-15,-1-1 16,-18 0-1,0 10-15,0-1 16,-18 1 0,-1-1-16,-9 20 15,-1 18 1,1 10-16,19 18 16,9 28-1,28 19-15,10 10 16,-1 0-1,10-10-15,-9 9 16,-1-8 0,-18-29-16,-9 0 15,-20 0 1,-27 0-16,-48 0 16,19-38-1</inkml:trace>
  <inkml:trace contextRef="#ctx0" brushRef="#br0" timeOffset="-116492.7">19915 16242 0,'0'0'0,"10"0"15,-1-18-15,20-1 16,8-19 0,1 1-16,-1-1 15,10-18 1,0-10-1,1-9-15,-11-19 16,1-9 0,-1-28-16,-18-19 15,0 0 1,-19-10-16,-19 29 16,0 28-1,-9 28-15,9 28 16,10 9-1,0 29-15,-1-1 16,1 39 0,-10 64-16,-9 95 15,9 56 1,9 9-16,10 1 16,0-29-1,10-38-15,-10-27 16,0-19-1,0-19-15,0-38 16,0-18 0,0-29-16,0-18 15,0-10 1,0-9 0,0 0-16</inkml:trace>
  <inkml:trace contextRef="#ctx0" brushRef="#br0" timeOffset="-116211.65">19897 16214 0,'0'0'0,"0"0"15,9 0 1,29 0-16,18 0 15,29 0 1,-1 0-16,20 0 16,-1-9-1,-18 0-15,-19-1 16,-28 1 0,-1 9-16,-18 0 15,0 0 1,-19 0-1</inkml:trace>
  <inkml:trace contextRef="#ctx0" brushRef="#br0" timeOffset="-94538.84">18928 15304 0,'0'0'0,"0"0"0,0 0 16,9 10-1,1 18-15,-1 19 16,10 9-1,0 0-15,-1 1 16,1-1 0,-9-37-16</inkml:trace>
  <inkml:trace contextRef="#ctx0" brushRef="#br0" timeOffset="-94316.45">19097 16449 0,'0'0'0,"0"0"15,0 0 1,0 0 0,9 9-16,1 1 15,-1 18-15,19 19 16,1 28-1,-10-38 1</inkml:trace>
  <inkml:trace contextRef="#ctx0" brushRef="#br0" timeOffset="-94124.45">19276 17265 0,'0'0'0,"0"0"15,0 0 1,0 0-16,0 10 16,9-1-1,1 10-15,18 18 16,-19-18 0</inkml:trace>
  <inkml:trace contextRef="#ctx0" brushRef="#br0" timeOffset="-91991.59">20301 17256 0,'0'0'0,"0"0"16,10 0 0,8 0-16,29-10 15,57 1 1,56 0-1,47-1-15,28-9 16,28 10-16,20 0 16,-1-1-1,-9 1-15,9 18 16,-19 1 0,1-1-1,-29 10-15,-9 9 16,-38 0-1,-19-9-15,-28 0 16,-37-1 0,-38-8-16,-19-1 15,-10-9 1,-18 0-16,0 0 16,-10 0-1,-9 0-15,0 0 16,0 0-1,0 0-15,0-19 16,-19-9 0,-9-19-16,0-18 15,0-20 1,0-27-16,18-20 16,1-18-1,9 0-15,0-19 16,0 10-1,-10-1 1,-8 19-16,-1 10 16,-9 9-16,-10 10 15,0-10 1,1 18 0,-1 11-16,-18 8 15,-10 1 1,0 18-16,-9 10 15,-19 9 1,-38 9-16,-28 10 16,-47 0-1,-56 19-15,-39 18 16,-46 0 0,-9 1-16,9 8 15,28-18 1,19 0-16,19-9 15,9 0 1,28-1-16,29 10 16,37-9-1,48 9 1,27-9-16,38 9 16,29 0-1,8 0-15,20 0 16,0 0-1,9 0-15,0 9 16,9 0 0,0 29-16,20 28 15,18 37 1,18 37-16,1 39 16,10 18-1,-20 19-15,-9 9 16,-9-9-1,-10-10-15,-9-18 16,0-20 0,-1-27-1,1-19-15,9-28 16,10 0 0,-19-38-16</inkml:trace>
  <inkml:trace contextRef="#ctx0" brushRef="#br0" timeOffset="-60061.53">7639 10238 0,'0'0'0,"0"0"16,0 0-1,0 9-15,0 10 16,9 47 0,1 37-16,8 56 15,1 29 1,0 0-16,0-1 15,0-18 1,0-9-16,-1-10 16,-8-19-1,-10-28-15,9-18 16,-9-29 0,0-18-1,0-10-15,0-10 16,0-18-16,0 0 15,0 0 1</inkml:trace>
  <inkml:trace contextRef="#ctx0" brushRef="#br0" timeOffset="-58347.09">7422 10444 0,'0'0'0,"0"0"16,0 0-16,10 0 15,-1-9 1,10-10-16,19 0 16,18-9-1,38-9-15,38-1 16,9 10-1,10 0-15,8 9 16,1 10 0,10-1-16,18 10 15,9-9 1,20 9 0,-10 0-16,9-10 15,19 10 1,19-9-16,-9 0 15,0-1 1,-1 10-16,10 0 16,10-9-1,-1 9-15,-9 0 16,9-9 0,10-1-16,19 1 15,9-10 1,-10 10-16,10-1 15,1 1 1,8-1-16,10 1 16,18 9-1,1-19-15,0 10 16,-10 0 0,10-1-1,9 20-15,9-1 16,1 0-1,9 1-15,-19 8 16,0 1 0,0 0-16,0-10 15,-9 10 1,-20-9-16,-8-1 16,-1 0-1,-18 10-15,-19-19 16,-10 9-1,-18-9-15,-19-9 16,-29 9 0,-28-9-16,1-1 15,-10 10 1,-29-9-16,-18 0 16,0-1-1,-19 10 1,-18 0-16,-20 0 15,0 0 1,-18 10-16,0-1 16,-1 0-1,1 1-15,-10 18 16,0 0 0,1 9-16,8 20 15,1 18 1,0 19-16,-1 18 15,1 20 1,-1 8-16,-8-8 16,-11 8-1,1-8-15,0-20 16,0 1 0,-10-19-16,-9 0 15,0-19 1,0-19-16,0 0 15,-9-18 1,-10-1 0,0 1-16,-9-10 15,-28 10 1,-29-1-16,-47-9 16,-75 10-1,-66-20-15,-46-18 16,-39 0-1,-28-18-15,-18 8 16,-38 1 0,-10 0-16,-18-1 15,-29 10 1,-37 0-16,-28-9 16,-1-10-1,1 0-15,-10 1 16,0-1-1,0 0-15,10 0 16,-10-9 0,0-9-1,19 8-15,28 11 16,19-11-16,10 11 16,46-1-1,38-9 1,28 0-16,29 0 15,18-1 1,1 1-16,8 9 16,29-9-1,47 19-15,28 0 16,29 9 0,46 0-16,38 0 15,19-10 1,29 10-16,18-9 15,9 9 1,10 0-16,18 0 16,1 0-1,-1 0-15,10 0 16,0 0 0,0 0-16,0 0 15,0 0 1</inkml:trace>
  <inkml:trace contextRef="#ctx0" brushRef="#br1" timeOffset="-55750.33">7582 10341 0,'0'0'0,"0"0"15,0 9-15,-9 19 16,-10 29 0,10 27-16,-1 29 15,20 28 1,-1 9-16,19 0 16,1-19-1,-11-18-15,1-10 16,-9-28-1,-1-19-15,-9 1 16,0-20 0,0-18-16,0 0 15,0-19 1,0 0-16,0 0 16</inkml:trace>
  <inkml:trace contextRef="#ctx0" brushRef="#br1" timeOffset="-53976.9">7319 10425 0,'0'0'15,"9"-9"-15,10-10 16,38-18-1,46-1-15,48 10 16,46 9-16,29 10 16,28-1-1,19 1-15,37-10 16,-9 1 0,-9 8-16,18-9 15,10 1 1,-9 8-16,-10 1 15,9 0 1,10-1-16,9 1 16,-18 18-1,9-9 1,28-9-16,18 9 16,1-10-1,-9 1-15,-1 9 16,10 9-1,10-9-15,8 0 16,-18 0 0,0 10-16,38-10 15,8 9 1,11 1-16,9-1 16,-10 0-1,0 1-15,-18 8 16,-10 1-1,-28 0-15,-29 0 16,-8-1 0,-11 1-1,-27 0-15,-28 0 16,-29 0-16,-19-1 16,-28-8-1,-18-1 1,-20 0-16,-18-9 15,-19 0 1,0 0-16,-19 0 16,0 0-1,-10-9-15,-8 0 16,-1-1 0,-19 1-16,1 0 15,-1-1 1,-18 1-16,-1-1 15,-8 10 1,-10 0-16,-1 0 16,1 10-1,0-1-15,0 10 16,9 18 0,0 10-16,0 28 15,1 19 1,-1 9-16,0 1 15,0 18 1,-9 0-16,0-10 16,0 1-1,0-19 1,-10-19-16,0-10 16,1-8-1,-10-10-15,0-10 16,0-9-1,0-9-15,0 0 16,0-10 0,-10 1-16,-8-1 15,-11 10 1,-36-1-16,-67 11 16,-85-11-1,-74 1-15,-38-19 16,-38-19-1,-28 1-15,-48 8 16,-46-9 0,-47 10-1,-19 0-15,-57-1 16,-27-8 0,-29 8-16,0 10 15,9 0 1,1-9-16,9 18 15,9 1 1,47-10-16,10 0 16,19 0-1,56-10-15,9 1 16,19-1 0,57 1-16,18-10 15,20-9 1,37 19-16,-10-10 15,10 0 1,28 10-16,38-1 16,9 1-1,38 0-15,47 9 16,28 0 0,38 0-16,28 9 15,28 0 1,9-9-1,20 0-15,8 10 16,1-1 0,19-9-16,-1 0 15,1 10 1,0-10-16,9 0 16,0 9-1,0 0-15,0-9 16,0 10-1,0-1-15,0-9 16,0 9 0,0-9-16,0 0 15,0 0 1,0 0-16,0 0 16,0 0-1,0 0-15</inkml:trace>
  <inkml:trace contextRef="#ctx0" brushRef="#br1" timeOffset="-53186.4">26783 12330 0,'0'0'0,"0"0"0,0 19 16,0 18 0,-19 29-16,-19 18 15,-9 1 1,-9 9-1,-10-19-15,28-38 16</inkml:trace>
  <inkml:trace contextRef="#ctx0" brushRef="#br1" timeOffset="-53019.51">26171 12705 0,'0'0'0,"10"10"0,27 8 16,29 11-1,-28-11 1</inkml:trace>
  <inkml:trace contextRef="#ctx0" brushRef="#br1" timeOffset="-50574.93">23217 10444 0,'0'0'0,"0"0"0,0 0 16,0 19-1,0 47-15,10 46 16,-1 57 0,1 28-16,-10 0 15,9 0 1,1-9-16,-1-29 16,0-27-1,10-20-15,0-37 16,0-18-1,-10-20-15,1-18 16,-10 0 0,0-19-16,0 0 15,0-10 1,0-18-16,0-28 16,0-19-1,0 0-15,0 0 16,-10 0-1,-9 0-15,10-10 16,-10 1 0,0-10-1,10 0-15,0 0 16,-1 10 0,10 9-16,10-10 15,-1-9 1,-9 1-16,0-1 15,0 0 1,0 0-16,-9 10 16,-1 9-1,1 9-15,-1 0 16,-9 19 0,1 0-16,-1 19 15,0 0 1,-19 0-1,-18 0-15,-38 18 16,-38 20-16,-28 18 16,-28 0-1,-19 0 1,-9-9-16,-10 0 16,0-10-1,10 10-15,18-10 16,-9-9-1,-131 10-15</inkml:trace>
  <inkml:trace contextRef="#ctx0" brushRef="#br1" timeOffset="-49181.27">24450 11795 0,'0'0'15,"9"0"-15,1 10 16,18-1-1,19-9-15,9 0 16,29 0-16,19-19 16,-10-18-1,9-1-15,-9-28 16,-9-9 0,-19-18-1,-19-11-15,-19-18 16,-19-18-1,-27-1-15,-30 0 16,-17 0 0,-39 29-16,-18 18 15,-29 28 1,-9 38-16,-9 28 16,0 19-1,9 9-15,9 0 16,29 10-1,9-1-15,19-9 16,28 10 0,10-10-16,9-9 15,18 0 1,11-10-16,8 0 16,1 1-1,-1-1-15,10 1 16,0-10-1,10 9 1,-10-9-16</inkml:trace>
  <inkml:trace contextRef="#ctx0" brushRef="#br1" timeOffset="-48801.7">23782 9966 0,'0'0'0,"0"0"0,0 9 16,0 19 0,0 28-16,-19 20 15,0 8 1,0 0-1,-9-9-15,-9 1 16,-1-11-16,0-9 16,10 1-1,0-20-15,19 1 16,-1-19 0,1-1-1,9 1-15,9 0 16,29 0-1,56 9-15,122 9 16,170 20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2:15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5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03:22.901"/>
    </inkml:context>
  </inkml:definitions>
  <inkml:trace contextRef="#ctx0" brushRef="#br0">6867 1118 0,'0'0'0,"0"0"0,0 0 16,0 0-1,0 9-15,10 10 16,-1 56 0,19 57-16,19 55 15,-9 10 1,0-18-16,-1-29 15,-18-19 1,0-28 0,0-18-16,-10-20 15,-9-27 1,0-1-16,0-18 16,0-9-1,0-10-15,0 0 16,0 0-1</inkml:trace>
  <inkml:trace contextRef="#ctx0" brushRef="#br0" timeOffset="802.15">6350 1991 0,'9'0'0,"20"-10"0,36-9 16,39 1-1,37-10-15,19-1 16,9 20 0,1 0-16,18-10 15,0 9 1,-19 1-16,-37 9 15,-38 9 1,-47 1-16,-9 18 16,-1 0-1,1-9-15,-19 0 16,0-1 0,-1-8-16,1-10 15,-9 0 1,-1 0-16,-9-10 15,0-8 1,0-1-16,-19-9 16,0 0-1,-18 18-15,-10 20 16,-10 18 0,10 28-16,10 10 15,18 9 1,19 0-16,28-19 15,0 0 1,19-18 0,19-10-16,19-18 15,9-20 1,-9-18-16,9-28 16,-19-10-1,0-9-15,-18 9 16,-10 19-1,-10 10-15,-18 9 16,0 18 0,9 1-16,0 28 15,10 18 1,0 20-16,-1 36 16,-9 11-1,-9-11-15,-19-8 16,-28-10-1,-19 0-15,-9-19 16,-1-28 0,10-18-16,19-10 15</inkml:trace>
  <inkml:trace contextRef="#ctx0" brushRef="#br0" timeOffset="1156.59">9473 1212 0,'0'0'15,"0"0"-15,0 9 16,0 10-16,10 47 15,-1 46 1,19 38 0,1 19-16,-1 0 15,9 0-15,1-19 16,0-18 0,-10-29-1,-9-28-15,-1-10 16,-8-27-1,-10-19-15,0-10 16,0-9 0</inkml:trace>
  <inkml:trace contextRef="#ctx0" brushRef="#br0" timeOffset="1666.66">9238 1812 0,'0'0'0,"9"0"0,29 0 16,37-9-16,29 0 15,56-1 1,47 1 0,19 18-16,-20 1 15,-27-1 1,-47-9-16,-29 0 15,-18-9 1,-38-1-16,-9 1 16,-19-1-1,-19-8-15,0-1 16,-19 0 0,-9 0-16,-10 10 15,-19 9 1,1 19-16,0 18 15,9 20 1,18 18-16,10 18 16,19 11-1,29 18-15,18-10 16,-10-9 0,1-28-16,-19 1 15,0-11 1,-29 10-16,-18-9 15,-38 9 1,-56 9 0,47-46-16</inkml:trace>
  <inkml:trace contextRef="#ctx0" brushRef="#br0" timeOffset="2087.77">8580 3370 0,'0'0'0,"9"-28"16,10-29-1,0 10-15,-1 10 16,-8 9-1,-1 18 1,-9 1-16,10 37 16,8 57-1,1 83-15,0 39 16,-19-1 0,0-18-16,0-19 15,0 0 1,0-29-16,0-36 15,0-20 1,0-18-16,0-10 16,0-18-1,0-20-15,0-8 16,0-10 0,0 0-16</inkml:trace>
  <inkml:trace contextRef="#ctx0" brushRef="#br0" timeOffset="2489.17">7780 4646 0,'0'0'0,"0"0"0,9 9 16,10 10-1,28 9-15,28 28 16,20 19 0,8 10-16,0-1 15,1-9 1,-10-9-16,0-10 16,0-9-1,-9-19-15,0-9 16,-10-19-1,9-19-15,11-27 16,8-39 0,10-27-16,-19-20 15,-9 1 1,-20 9-16,-17 19 16,-11 37-1,-18 28-15,-19 29 16</inkml:trace>
  <inkml:trace contextRef="#ctx0" brushRef="#br0" timeOffset="3127.66">3923 6241 0,'0'0'0,"0"0"15,0 19-15,9 46 16,1 67-1,9 27-15,-1 10 16,1 0 0,0-10-16,0-27 15,-10-29 1,-9-19-16,0-27 16,0-10-1,0-10-15,-9-27 16,-1-10-1</inkml:trace>
  <inkml:trace contextRef="#ctx0" brushRef="#br0" timeOffset="3673.81">3961 6447 0,'0'0'0,"9"-19"16,19-9-16,10-9 15,28-10 1,9 19-16,10 9 16,9 19-1,0 19-15,-10 18 16,-18 10 0,-9 19-16,-29 0 15,-19-1 1,-28 20-16,-37 18 15,-47-9 1,-29-10 0,10-37-16,-1-19 15,20-9 1,18-19-16,29-19 16,18 0-1,10 1-15,18 8 16,10 1-1,19 9-15,28 0 16,38 37 0,28 20-16,19 37 15,-1 9 1,-8 9-16,-11-8 16,-8-1-1,-19-9-15,-20-19 16,-8-19-1,-10-19-15,0 1 16,0-19 0,-28-10-16</inkml:trace>
  <inkml:trace contextRef="#ctx0" brushRef="#br0" timeOffset="4384.7">5212 7526 0,'0'0'0,"0"0"16,0 0-16,9 0 16,1-19-1,-1-18-15,19-10 16,0-28 0,1 0-16,-11 0 15,1-10 1,-19 20-16,0 8 15,0 20 1,-9 9-16,-1 18 16,-8 1-1,-11 28-15,-8 18 16,-10 38 0,9 19-16,10 0 15,18-10 1,20-9-16,18-18 15,10-20 1,18-9 0,29-18-16,37-29 15,19-37 1,-9-29-16,-29-8 16,-18-11-1,-28 1-15,-29 19 16,-9 9-1,-19 9-15,0 19 16,0 19 0,0 18-16,0 1 15,0 9 1,9 9-16,10 29 16,18 28-1,10 37-15,19 9 16,-9 1-1,-1-10-15,-18-9 16,-19-19 0,-1 0-16,-18 0 15,-18-18 1,-20-1-16,0-9 16,1-10-1,-10-18 1,9 0-16,19-19 15</inkml:trace>
  <inkml:trace contextRef="#ctx0" brushRef="#br0" timeOffset="4891.58">6303 7123 0,'0'0'0,"0"0"15,0 0 1,0 0-16,9 9 16,1 10-1,18 18-15,0 20 16,19 8 0,0 1-16,10-10 15,-20-18 1,1-1-16,0-18 15,-1-19 1,1 0 0,0-19-16,9-27 15,-10-30 1,1 1-16,-19-9 16,-1 28-1,-8 9-15,-10 19 16,0 18-1,0 10-15,9 10 16,1 18 0,18 37-16,0 20 15,10 9 1,-10-10-16,0-9 16,0-18-1,1-20-15,-11-9 16,1-9-1,-9-19-15</inkml:trace>
  <inkml:trace contextRef="#ctx0" brushRef="#br0" timeOffset="5161.96">7328 6119 0,'0'0'0,"0"9"16,10 38-16,-1 47 16,19 56-1,1 10-15,-1-1 16,9-9 0,1-9-16,0-28 15,-10-20 1,0-18-16,0-9 15,1-19 1,-11-19 0,-8-18-16</inkml:trace>
  <inkml:trace contextRef="#ctx0" brushRef="#br0" timeOffset="5509.91">8137 6185 0,'0'0'15,"0"0"-15,0 9 16,10 38-16,-1 37 16,19 48-1,1 37 1,8-1-16,1 1 15,0-9 1,-10-19-16,-9-10 16,-1-28-16,1-18 15,-19-20 1,0-18-16,0-9 16,0-20-1,0-18 1,0 0-16,0 0 15,0 0 1</inkml:trace>
  <inkml:trace contextRef="#ctx0" brushRef="#br0" timeOffset="6140.77">7742 7188 0,'0'0'0,"0"0"16,10 0-16,9 0 15,18-9 1,29 0-16,37-1 16,10 1-1,19 9-15,0 9 16,-1-9 0,-18 10-16,-28-10 15,-10 0 1,1 0-16,8 0 15,-9 0 1,1-19 0,-20 0-16,1-9 15,-20 9 1,1-9-16,-10 9 16,-9-9-1,0 0-15,-10 0 16,-9 0-1,0 9-15,-9 0 16,-10 10 0,0-1-16,0 10 15,0 10 1,1 18-16,8 0 16,1 10-1,18 9-15,10 18 16,19 20-1,28-1-15,-1 1 16,-8-10 0,-20-19-16,1 0 15,-19-18 1,-10-10-16,-9 0 16,-18 0-1,-30 10 1,-36-1-16,-1-9 15,48-18 1</inkml:trace>
  <inkml:trace contextRef="#ctx0" brushRef="#br0" timeOffset="6540.94">10621 7226 0,'0'0'0,"0"0"16,0 0-16,9 0 15,1-9 1,9-10-16,18 0 15,48 0 1,47-9 0,18 0-16,10 9 15,9 0 1,-28 1-16,-28 8 16,-9-8-1,-29 8-15,-18 1 16,-20-1-1,-9 1-15,-9 0 16,-9 9 0,-10-10-16</inkml:trace>
  <inkml:trace contextRef="#ctx0" brushRef="#br0" timeOffset="7124.69">12023 6550 0,'0'0'0,"0"0"0,0 0 16,0 0-1,0 10-15,0 18 16,9 38 0,0 46-16,1 20 15,-1-20 1,1 1-16,-10-10 15,0-28 1,0-9-16,0-19 16,-10-19-1,10-9-15,0-19 16,0 0 0,-9-10-16,-10-56 15,-9-46 1,9-29-16,0 0 15,10 29 1,-1 18 0,20 28-16,-1 19 15,1 19-15,-1 10 16,10 8 0,9 1-16,0-1 15,19 20 1,19 18-1,9 19-15,-9 9 16,-9 0 0,-10 1-16,-28 8 15,-10 1 1,-18 9-16,-38 10 16,-29 18-1,-46 0-15,-29 0 16,76-65-1</inkml:trace>
  <inkml:trace contextRef="#ctx0" brushRef="#br0" timeOffset="10598.62">13754 6569 0,'9'0'0,"10"-19"0,18 1 15,29-1 1,19-9-16,9 9 16,0 10-1,-19-1-15,-18 1 16,-10-1 0,-9 1-16,-20 9 15,-8 0 1,-10 0-16,-19 0 15,-56 9 1,-66 10-16,-38 47 16,9 28-1,29 18 1,28 20-16,38-1 16,19 0-1,28-18-15,18-10 16,10-18-1,19-29-15,9 0 16,19-18 0,19-1-16,28-9 15,10-18 1,18-20-16,38-18 16,150-56-1</inkml:trace>
  <inkml:trace contextRef="#ctx0" brushRef="#br0" timeOffset="11349.67">14600 6963 0,'0'0'0,"0"0"0,-9 19 15,-10 19-15,0 27 16,10 20-1,-1 9 1,20-19-16,18 0 16,0-19-16,1-19 15,-1-18 1,-9 0 0,-1-19-16,1-9 15,0-20 1,-10-46-16,-9-47 15,0 0 1,10 29-16,-1 18 16,1 28-1,-1 19-15,19-1 16,0 20 0,20 18-16,8 10 15,19 19 1,0 18-1,-9 10-15,-19-1 16,-9-8 0,-19-1-16,0-19 15,-19 1-15,0-19 16,0-1 0,0-18-1,0 0-15,9-9 16,0-38-1,10-37-15,9-10 16,20 19 0,-1 9-16,0 29 15,0 9 1,0 18-16,9 20 16,-9-1-1,0 19-15,-9 19 16,-1 9-1,-8 19-15,-11 0 16,-18 0 0,0 0-16,0-18 15,0-10 1,0-10 0,10-18-16,-10-10 15</inkml:trace>
  <inkml:trace contextRef="#ctx0" brushRef="#br0" timeOffset="11715.37">16585 6935 0,'0'0'0,"0"0"0,-9 10 15,-10-1-15,-19 19 16,1 10 0,-10 18-16,19 19 15,-1 9 1,20-9-1,9 0-15,9-18 16,20-1-16,18-18 16,9-1-1,19-18 1,19-19-16,19-9 16,-56-10-1</inkml:trace>
  <inkml:trace contextRef="#ctx0" brushRef="#br0" timeOffset="12034.96">17310 5997 0,'0'0'0,"0"0"0,0 9 15,0 10-15,-10 56 16,1 56 0,9 57-1,0 9-15,0-19 16,0-37-16,0-19 16,0-28-1,0-19 1,9-9-16,1-29 15,-1 1 1,0-20-16,-9-18 16</inkml:trace>
  <inkml:trace contextRef="#ctx0" brushRef="#br0" timeOffset="12385.84">17648 6776 0,'0'0'0,"0"9"0,10 10 16,-1 18 0,1 38-16,-1 10 15,0-1-15,10 10 16,9-19 0,1-19-1,8 1-15,1-20 16,-1-18-1,1 0-15,0-19 16,9-10 0,9-37-16,1-18 15,-1-20 1,-18 10-16,-19 10 16,-1 18-1,-18 19-15,0-1 16,0 20-1,0 0-15</inkml:trace>
  <inkml:trace contextRef="#ctx0" brushRef="#br0" timeOffset="13299.15">18928 6119 0,'0'0'0,"0"0"0,0 9 16,0 19 0,0 47-16,9 57 15,1 27 1,-1 10-16,-9-19 15,0-28 1,0-19-16,0-18 16,0-19-1,0-19-15,0-19 16,0-10 0,0-18-16,0 0 15,0-18 1,0-39-16,-19-27 15,-19-10 1,-9 28 0,19 29-16,-9 28 15,-1 9-15,0 18 16,1 20 0,-1 18-1,10 19-15,9 0 16,10-9-1,18 0-15,19-10 16,29 0 0,9-9-16,28-19 15,19-9 1,9-19-16,-19-19 16,-9-18-1,0-20-15,-9-18 16,-10-28-1,-9-9-15,-28-1 16,-19 0 0,-19 38-16,0 19 15,-10 18 1,-9 29-16,1 0 16,-1 18-1,-19 10-15,1 28 16,8 18-1,1 1 1,19 19-16,9-1 16,9-9-1,19-19-15,1 1 16,18-10 0,18-1-16,11-8 15,8-19 1,1-19-16,9 0 15,-19-19 1,-18 0-16,-1 0 16,-37 10-1</inkml:trace>
  <inkml:trace contextRef="#ctx0" brushRef="#br0" timeOffset="16643.5">13246 9149 0,'0'0'0,"0"0"16,0 0-16,0 10 16,-10 27-1,1 48-15,18 37 16,1 37-1,8-18-15,1-10 16,-9-18 0,-1-29-1,-9-27-15,0-20 16,0-9-16,0-9 16,0-19-1,0 0 1,0 0-16,-9-9 15,-1-1 1</inkml:trace>
  <inkml:trace contextRef="#ctx0" brushRef="#br0" timeOffset="17377.45">12973 9656 0,'0'0'0,"0"0"0,0 0 15,9-19 1,1-18-16,-1-10 15,0-19 1,-9-18-16,10-38 16,-10-10-1,0-8-15,0 8 16,-10 10 0,1 47-16,0 19 15,-1 37 1,1 10-16</inkml:trace>
  <inkml:trace contextRef="#ctx0" brushRef="#br0" timeOffset="17999.4">12333 9421 0,'0'0'0,"0"0"16,10 0-16,18 0 15,47-18 1,57 8-16,46 1 15,20 0 1,-10 9-16,-28 0 16,-38 0-1,-28 0-15,-28 0 16,-9 0 0,-20 0-16,1 0 15,-10 0 1,-18 0-16</inkml:trace>
  <inkml:trace contextRef="#ctx0" brushRef="#br0" timeOffset="18392.32">14008 9356 0,'0'0'0,"0"0"0,0 9 16,-19 1 0,-9 18-16,-1 9 15,1 10 1,9 19-16,10-1 16,18 1-1,1-10-15,18-9 16,0-9-1,10-19-15,-1-1 16,10-18 0,-9-9-16,0-10 15,-1-18 1,-18-20-16,-19 1 16,-19 0-1,1-10-15,-20 19 16,-19 19-1,20 19 1</inkml:trace>
  <inkml:trace contextRef="#ctx0" brushRef="#br0" timeOffset="19000.73">14967 9365 0,'0'0'0,"0"-9"16,10-10 0,-1 0-16,10-18 15,18-1 1,20 1-16,18 9 16,10 18-1,9 20-15,0 18 16,-19 0-1,0 19-15,-18 18 16,-10 1 0,-19 0-16,-9-1 15,-19 1 1,-19-10-16,0-9 16,1-19-1,-1-9-15,0-19 16,0 0-1,0-19-15,-9-18 16,19-38 0,9-28-1,37-29-15,20 10 16,27 0-16,10 29 16,1 17-1,-1 20 1,9 37-16,-46 10 15</inkml:trace>
  <inkml:trace contextRef="#ctx0" brushRef="#br0" timeOffset="19765.3">16425 9656 0,'0'0'0,"0"0"0,0 0 16,0 0-16,0 0 16,0 0-1,10-9-15,-1-10 16,10-19 0,0-9-16,0-9 15,-19 0 1,0 0-16,-19 9 15,0 18 1,-19 1 0,1 19-16,-10 18 15,0 19 1,0 10-16,18 28 16,20 9-1,18-10-15,10-8 16,9-1-1,19-18-15,19-10 16,19-19 0,9-18-16,0-10 15,-19-19 1,1-9-16,-20-9 16,-9 0-1,-9-10-15,-10 10 16,-9 9-1,-10 19-15,-9 0 16,0 9 0,0 10-16,0 9 15,0 9 1,0 19-16,10 38 16,-1 56-1,0 28 1,-9 19-16,0 0 15,0-19 1,-9-10-16,-10-8 16,0-20-1,-9-18-15,-9-19 16,-11-9 0,1-19-16,0-19 15,0-9 1,-9-29-16,28 1 15</inkml:trace>
  <inkml:trace contextRef="#ctx0" brushRef="#br0" timeOffset="19981.14">17018 9009 0,'0'0'0,"0"0"16,0 0-16,0 0 15,0 0 1,0 0-16,9 0 16,1 0-1,-10 0-15</inkml:trace>
  <inkml:trace contextRef="#ctx0" brushRef="#br0" timeOffset="20900.39">17874 9525 0,'0'0'0,"0"0"15,0 0-15,0-10 16,0-8-1,0-11 1,-19 1-16,0 0 16,1 19-1,-20-1-15,0 10 16,-18 19 0,9 9-16,0 19 15,19 9 1,-1 1-16,20-1 15,18-9 1,10 0-16,9-10 16,19 1-1,1-19-15,8-1 16,10-18 0,-10-18-16,1-1 15,-1-19 1,1-9-16,-20 1 15,-9 8 1,-9 10-16,0 9 16,-10 10-1,1-1 1,-1 10-16,1 10 16,9 18-1,9 0-15,0 10 16,10-1-1,-1 1-15,10-20 16,0-8 0,0-10-16,0-19 15,19-9 1,0-38-16,0-37 16,-10-19-1,-18-28-15,-29-10 16,-9 1-1,-18 18-15,-1 29 16,0 27 0,10 29-1,-1 28-15,1 18 16,-1 1-16,10 18 16,-18 19-1,-1 38 1,0 47-16,0 37 15,10 0 1,-1-9-16,10-10 16,0-18-1,10-10-15,-1-9 16,0-10 0,1-9-16,-1-19 15,1-18 1,-10-10-16,0-9 15,0-19 1,0 0-16</inkml:trace>
  <inkml:trace contextRef="#ctx0" brushRef="#br0" timeOffset="21263.06">17940 9121 0,'0'0'0,"19"0"15,37-9 1,48-1-16,37 10 16,9 0-1,20 10-15,-1-1 16,-19-9-1,-8 0-15,-20 0 16,-37 0 0,-20 0-16,-18 0 15,-9 0 1,-19 0-16,0 0 16,-10 0-1,1 0-15,-10 0 16,0 0-1,0 0 1</inkml:trace>
  <inkml:trace contextRef="#ctx0" brushRef="#br0" timeOffset="22395.73">12559 11551 0,'0'0'0,"0"0"16,0 0 0,0 0-16,9 0 15,10 0 1,19-19-16,37 1 15,0-20 1,1 1-16,-20-1 16,0 1-1,-18-10-15,-10 0 16,-9-10 0,-19-8-16,-9-1 15,-10 0 1,-19 20-16,-18 8 15,-1 19 1,1 19-16,-1 19 16,1 28-1,-10 47 1,19 28-16,9 18 16,20 20-1,8 9-15,20 0 16,-1-19-1,10-19-15,0-9 16,0-9 0,-1-10-16,-8-9 15,-10-19 1,0-9-16,0-10 16,0-19-1,-10 1-15,1-19 16,9-1-1,0-18-15,0 0 16</inkml:trace>
  <inkml:trace contextRef="#ctx0" brushRef="#br0" timeOffset="23754.62">11533 12349 0,'0'0'0,"0"0"15,10 0-15,28-10 16,46-8 0,38-20-16,38 10 15,19 0 1,-10 0-16,-27 9 15,-20 0 1,-19 10-16,-9-1 16,-18 10-1,-1 10-15,0-1 16,0 0 0,-9 10-16,-9 0 15,-1 0 1,-18 0-16,-19-10 15,-1-9 1,-8 0 0,-10 0-16,0 0 15,0 0 1,-19-9-16,0-1 16,0 1-1,-9 18-15,0 1 16,0 18-1,9 0-15,10 19 16,9 0 0,9-10-16,0 1 15,20-10 1,-1-9-16,19-10 16,0-9-1,0-19-15,-9 1 16,-1-11-1,-18 1-15,0 0 16,0 9 0,-10 10-16,-9 0 15,0 9 1,9 9 0,1 0-16,18 19 15,10 19 1,-1-9-16,10-1 15,0 1 1,0-19-16,0-1 16,1-18-1,-1-9-15,0-10 16,-10-18 0,1-10-16,-10 0 15,-9 0 1,0 19-16,-10 0 15,-9 18 1,0 1-16,0 9 16,10 0-1,8 9-15,11 20 16,18 8 0,0 10-1,0-9-15,0-1 16,19-9-1,-1-18-15,11-10 16,-1-19 0,0-19-16,-18-27 15,-1-29 1,-9-38-16,-9-27 16,-29-10-1,-9-9-15,-9-1 16,-10 29-1,0 28-15,-9 38 16,9 28 0,10 28-16,-1 18 15,1 1 1,-1 18-16,-8 29 16,8 46-1,10 47-15,19 38 16,9 19-1,10-19 1,0-10-16,-1-18 16,1-38-1,-1-9-15,1-19 16,0-18 0,-1-20-16,1 1 15,-19-20 1,0-18-16,-19 0 15</inkml:trace>
  <inkml:trace contextRef="#ctx0" brushRef="#br0" timeOffset="23935.06">14205 11861 0,'0'0'0,"0"0"0,0 0 15,0 0 1,0 0-16,0 0 16,10 9-1,-1-9 1</inkml:trace>
  <inkml:trace contextRef="#ctx0" brushRef="#br0" timeOffset="24779.31">16153 11195 0,'0'0'0,"0"0"16,0 0-1,0 0-15,0 0 16,0 18-16,0 48 16,0 37-1,0 47 1,9 19-16,0-28 15,-9-10 1,10-18-16,-1-19 16,-9-19-1,0-19-15,0-18 16,0-10 0,0-9-16,0-19 15,0 0 1,-9 0-16,-330-244 15,339 244 1,0-10-16,-9-8 16,-1 8-1,10-9-15,0 10 16,10-10 0,-1 1-1,29-1-15,18 0 16,19 0-1,1 10-15,-1-1 16,10 20 0,-10-1-16,-9 1 15,-10 18 1,1 0-16,-10 0 16,0 0-1,0 10-15,-10-10 16,1-9-1,0-1-15,-1-18 16,1 0 0,-10-18-16,-9-1 15,0-19 1,-10-9-16,-9-9 16,-19 9-1,-9 0-15,-10 10 16,1 18-1,-10 19-15,19 0 16</inkml:trace>
  <inkml:trace contextRef="#ctx0" brushRef="#br0" timeOffset="26352.85">18166 11570 0,'0'0'0,"0"0"16,0 0-16,0 0 15,0 0-15,0 0 16,0 9 0,0 29-16,9 46 15,1 38 1,-1 0-1,0-9-15,1-1 16,-1-27 0,-9-19-16,0-19 15,0-29 1,0 1-16,-9-19 16,-10-9-1,-9-38-15,-10-56 16,0-38-1,10-19-15,19 1 16,18 9 0,19 18-16,19 20 15,1 37 1,-1 18-16,9 20 16,10 18-1,-10 19-15,1 19 16,-1 37-1,-18 19-15,-10 28 16,-28 1 0,-28 8-1,-29 1-15,-46 9 16,-57-19 0,-19-19-16,10-27 15,28-29 1,18-19-16,20-18 15,28-10 1,18-9-16,29-10 16,9 1-1,19-19-15,19-1 16,9 10 0,19 19-16,19 9 15,19 19 1,28 38-16,18 28 15,11 28 1,-1 9-16,-19-9 16,-19-10-1,-18-9 1,19-9-16,-1-10 16,1-9-1,-10-19-15,9-19 16,-9-9-1,0-18-15,-18-20 16,-11-18 0,-18-29-16,-18-8 15,-39-1 1,-18 0-16,-19 28 16,-9 19-1,-1 19-15,10 19 16,0 18-1,0 19-15,19 29 16,9 8 0,19 20-16,19-1 15,18-9 1,20 0-16,18-28 16,10-19-1,-1-9 1,10-28-16,1-19 15,-1-19 1,-19-38-16,-19-18 16,-18-10-1,-19 1-15,-19 9 16,0 18 0,-10 29-16,1 18 15,0 10 1,-1 19-16,1 0 15,-10 27 1,-9 29-16,-10 38 16,10 46-1,18 19-15,10 38 16,10-1 0,9 10-16,-1 0 15,1 1 1,0-20-1,-9-19-15,-10-9 16,-19-28 0,0-28-16,0-28 15,-19-29 1,-18-8-16,-29-20 16,-37-28-1,56-9-15</inkml:trace>
  <inkml:trace contextRef="#ctx0" brushRef="#br0" timeOffset="26629.01">19812 11514 0,'0'0'0,"0"0"0,0 0 16,0 0 0,0 0-16,0 0 15,0 0 1,0 0-16,0 0 15</inkml:trace>
  <inkml:trace contextRef="#ctx0" brushRef="#br0" timeOffset="27565.68">20141 12302 0,'0'0'0,"0"0"16,10 0-16,-1 0 15,10-19 1,0 0-16,9-9 16,-9-9-1,0-1-15,-1-9 16,-18 0 0,0 19-1,-18 0-15,-1 9 16,-19 10-1,0 18-15,-9 29 16,0 18 0,10 10-16,18 9 15,10-19 1,27 0-16,20 1 16,18-20-1,29-9-15,9-9 16,0-28-1,-9-10-15,-10-28 16,-18-9 0,-20-10-16,-9 10 15,-9 9 1,-19 19-16,0 0 16,0 18-1,-9 1-15,9 9 16,-19 9-1,0 19 1,10 29-16,-1 36 16,20 20-1,18-10-15,19-18 16,0-10 0,19-28-16,19-10 15,-1-27 1,29-29-16,19-47 15,9-84 1,-9-47-16,-48-19 16,-37 0-1,-18 10-15,-29 28 16,-10 18 0,-9 29-16,1 37 15,-11 28 1,1 29-16,0 18 15,9 10 1,-18 27 0,-1 48-16,-9 47 15,9 56 1,19 37-16,19 10 16,19-10-1,19-9-15,9 0 16,9-37-1,1-29-15,-1-9 16,1-37 0,-10-29-16,-10-9 15,-27-38 1</inkml:trace>
  <inkml:trace contextRef="#ctx0" brushRef="#br0" timeOffset="27783.01">20931 11898 0,'0'0'0,"10"0"16,28-18-16,27-1 15,39 0 1,37-9-16,19 19 15,37 18 1,76 28-16,113 39 16</inkml:trace>
  <inkml:trace contextRef="#ctx0" brushRef="#br1" timeOffset="46296.6">11787 8493 0,'0'0'16,"0"0"-16,0 0 16,0 0-16,0 0 15,0 0 1,0 0-16,0 0 15,0 0 1,0 0-16,0 9 16,0 19-1,0 10-15,0 18 16,10 19 0,-1 28-16,1 19 15,-1 10 1,1-1-1,-1-19-15,10 10 16,0 0-16,-1 0 16,-8 10-1,-1-10 1,10-19-16,-10-28 16,1-19-1,-1-9-15,1-9 16,-10-20-1,0-18-15,0 0 16,9-18 0,0-1-16</inkml:trace>
  <inkml:trace contextRef="#ctx0" brushRef="#br1" timeOffset="46629.6">11910 8605 0,'0'0'0,"0"0"15,0 0 1,9 0-16,1-9 15,-1-10 1,10 0-16,9 1 16,10-1-1,9 0-15,19 0 16,37 0 0,19-9-16,19 10 15,19 8 1,0-9-16,151-9 15</inkml:trace>
  <inkml:trace contextRef="#ctx0" brushRef="#br1" timeOffset="47279.78">20471 8483 0,'0'0'0,"0"0"0,0 0 15,0 0 1,0 10-16,0 8 15,-19 48 1,0 65-16,9 57 16,1 9-1,0-9-15,-1-19 16,10-29 0,-9-18-16,9-37 15,-10-20 1,10-18-16,0-28 15,0-19 1,0 0-16</inkml:trace>
  <inkml:trace contextRef="#ctx0" brushRef="#br1" timeOffset="47872.07">20386 9149 0,'0'0'0,"9"0"0,19-9 16,10 0-16,9-1 15,19 1 1,0 9-16,19 9 16,9 1-1,-19-1-15,0-9 16,-9 0-1,-10-9-15,1-10 16,-20 0 0,1 0-16,0-18 15,-1-1 1,1-18-16,0-10 16,-20-9-1,1 0-15,-19-9 16,0 18-1,0 19-15,0 19 16,0 19 0,0-1-1,0 20-15,-9 27 16,-1 57 0,1 75-16,9 18 15,0 1 1,0-10-16,0-9 15,0-19 1,0-28-16,-9-28 16,9-28-1,-10-19-15,10-10 16,0-18 0,0 0-16,0-19 15,0 0 1,0 0-16</inkml:trace>
  <inkml:trace contextRef="#ctx0" brushRef="#br1" timeOffset="48276.12">21759 9375 0,'0'0'0,"0"0"15,0 0-15,0 9 16,-9 0 0,-10 19-16,0 10 15,10 18 1,-1 10-16,20 9 16,-1 0-1,10-19-15,9-9 16,1-9-1,-1-19 1,9-1-16,1-18 16,0-9-16,-1-19 15,1-19 1,-19-9 0,0-19-16,-19-1 15,-19 11-15,0-1 16,-19 19-1,-9 19 1,10 19-16</inkml:trace>
  <inkml:trace contextRef="#ctx0" brushRef="#br1" timeOffset="48899.24">23377 10707 0,'0'0'0,"0"0"0,0 0 15,0 9-15,-9 29 16,-10 56-1,0 56 1,10 37-16,9 1 16,0 0-16,-9-10 15,9-37 1,-10-19 0,1-19-16,-1-19 15,1-18 1,9-19-16,0-10 15,0-18 1,0-19-16</inkml:trace>
  <inkml:trace contextRef="#ctx0" brushRef="#br1" timeOffset="49516.92">23095 11833 0,'0'0'0,"0"0"0,0-10 15,10 1 1,8-10-16,20 0 16,28 1-1,19-1-15,9 10 16,9-1 0,-9 1-16,0-1 15,-18-8 1,-1-1-1,0 0-15,-19-18 16,1-1 0,-1-9-16,1-19 15,-20-9 1,1 0-16,-19-9 16,0-1-1,-10 1-15,-9 18 16,0 10-1,-9 28-15,9 18 16,-10 1 0,1 18-16,-10 48 15,-19 65 1,10 56-16,0 28 16,19 10-1,-1-9-15,1-1 16,-1 0-1,1-18-15,0-19 16,-1-28 0,1-19-1,-1-19-15,1-37 16,9-10 0,0-19-16,0-18 15,0 0 1,0-19-16,19 0 15,-10-9 1</inkml:trace>
  <inkml:trace contextRef="#ctx0" brushRef="#br1" timeOffset="49956.21">24948 12752 0,'0'0'0,"0"0"0,0 0 16,0 0 0,0 0-16,-18 10 15,-11 8-15,-8 20 16,-20 28 0,10 18-1,0 10-15,19 0 16,19-10-1,18-9-15,0-9 16,20-10 0,-1-18-16,0-1 15,10-18 1,9-19-16,0-9 16,9-29-1,1-28-15,-1-27 16,-18-20-1,-10-9-15,-28 9 16,-19 10 0,-18 9-16,-20 10 15,-28 18 1,29 38 0</inkml:trace>
  <inkml:trace contextRef="#ctx0" brushRef="#br1" timeOffset="51421.43">11486 8389 0,'0'0'0,"0"0"0,0-9 15,0 0-15,10-1 16,18 1 0,29-1-16,55 1 15,58 0 1,46-1-16,38-8 15,47 8 1,10 1-16,8-1 16,11 1-1,18 9-15,37 9 16,39-9 0,37 10-1,19-1-15,-1 1 16,11-1-1,-11 0-15,-8 1 16,-29-10 0,-28 9-16,-19-9 15,-19-9 1,-28 9-16,19-10 16,0 10-1,-19 0-15,-47 0 16,-47 0-1,-19 0-15,-28 0 16,-28-9 0,-19 9-16,-10-9 15,-8-1 1,-11 1-16,-18-10 16,0 0-1,-28 10-15,-10-10 16,-19 10-1,1-1-15,-10 1 16,0 0 0,-9-1-16,9 1 15,-10-1 1,1 10 0,-1 0-16,-8 10 15,-1 18 1,10 10-16,9 18 15,0 28 1,0 29-16,0 18 16,-10 1-1,1-1-15,0 0 16,-1-9 0,-9-9-16,-9-29 15,0-9 1,0-9-16,0-10 15,0-18 1,-19-19-16,0-10 16,0-9-1</inkml:trace>
  <inkml:trace contextRef="#ctx0" brushRef="#br1" timeOffset="52566.06">13227 9525 0,'0'0'0,"9"9"16,10 10-16,28 18 16,38 20-1,28-1 1,9-9-16,-9-19 16,-19-9-16,-19-19 15,-28-19 1,-9 0-16,-19-9 15,-19-19 1,-29-19-16,-36-9 16,-39-9-1,-18 28 1,9 18-16,0 19 16,19 29-1,19 27-15,9 20 16,19 27-1,19 19-15,28 10 16,18-10 0,20-19-16,18-18 15,10-19 1,19-19-16,9-18 16,0-29-1,-19-19-15,1-18 16,-29-19-1,-19-19-15,-19-9 16,-28-10 0,-37-9-1,-29 19-15,-18 28 16,-10 28 0,10 38-16,18 28 15,-9 18 1,9 38-16,29 10 15,18-1 1,38 10-16,19-10 16,18-9-1,48 0-15,37-18 16,29-29 0,9-19-16,-28-9 15,-29-19 1,-37-9-16,-28-9 15,-10-1 1,-19-18-16,-37-19 16,-38-19-1,-56-9-15,-160-85 16</inkml:trace>
  <inkml:trace contextRef="#ctx0" brushRef="#br1" timeOffset="54260.7">12295 8305 0,'0'0'0,"-28"-9"15,-9-10-15,-10 9 16,0 1-16,0 0 16,18 18-1,1 0-15,19 29 16,-1 28 0,10 46-1,10 29-15,8 18 16,1 1-1,0 9-15,0 0 16,-10 9 0,1 0-16,-1 1 15,-9-11 1,0-27-16,10-10 16,-10-18-1,9-28-15,-9-29 16,0-19-1,0 1-15,0-19 16,0-10 0,0-9-16,0 0 15,0 0 1,0 0 0,0 0-16,0 0 15,0 0 1,0 0-16,0 0 15,9 0 1,1-9-16,-1-1 16,29-9-1,18 1-15,29-1 16,18 0 0,39 0-16,17 10 15,30 9 1,46 9-16,38 1 15,28-1 1,37 1-16,39 18 16,27 0-1,19-9-15,1 9 16,27-9 0,20-10-16,18-9 15,-9-9 1,-19-1-16,0 1 15,-19-10 1,-28 10 0,-10-10-16,-28 9 15,-9 1 1,-19 0-16,-9-1 16,-38 1-1,-28 9-15,-10 9 16,-27-9-1,-29 0-15,-29-9 16,-18 9 0,-28 0-16,-19 0 15,-10 0 1,-27 9-16,-20-9 16,0 0-1,-18 0-15,0 0 16,-1 0-1,1 0-15,-10 0 16,0 0 0,1 0-1,-1-9-15,0-10 16,10 0 0,-1-18-16,10-10 15,-9-9 1,0-19-16,-1-10 15,-18-27 1,0-1-16,0 0 16,-19-9-1,0-9-15,0 9 16,0 0 0,0 19-16,0 28 15,0 19 1,0 27-16,0 11 15</inkml:trace>
  <inkml:trace contextRef="#ctx0" brushRef="#br1" timeOffset="55154.91">11599 10913 0,'0'0'0,"0"0"16,0 0-16,0 0 15,-9-9 1,0-1-16,-1 1 15,1 9 1,-10 19-16,0 28 16,10 56-1,-1 56-15,20 39 16,-1 8 0,0 0-1,1 10-15,9 9 16,-10 1-1,10-11-15,0-8 16,0-38 0,-1-29-16,1-8 15,-9-10 1,-1-38-16,0-18 16,-9-10-1,0-18-15,0-20 16,0-8-1,0-10-15,0 0 16,0 0 0</inkml:trace>
  <inkml:trace contextRef="#ctx0" brushRef="#br1" timeOffset="57044.53">11317 11129 0,'0'0'0,"0"0"0,0 0 15,10-19 1,8 1-16,20-11 15,28-8 1,56-1-16,47-9 16,48 0-1,27 10-15,29 9 16,9 0 0,48 18-16,46-8 15,29 8 1,65-9-16,47 1 15,29 8 1,9 1-16,19 9 16,18 9-1,-46 10 1,0 0-16,9 9 16,-10-9-1,-8 9-15,-1 0 16,-9-9-1,-10 9-15,10 0 16,-19 0 0,-28 0-16,-48-9 15,-18 0 1,-37 0-16,-58-1 16,-46-8-1,-56-10-15,-57 0 16,-38-10-1,-37 1-15,-20 0 16,-18-1 0,-9 10-16,0 0 15,-19 0 1,-1 0 0,1 0-16,0 0 15,-10 10 1,1-1-16,9 0 15,-1 20 1,11 27-16,-1 28 16,9 10-1,11 9-15,-1 19 16,0 19 0,0 9-16,-10 0 15,1 10 1,-10-20-16,-9-8 15,0-10 1,-10-19-16,-9-19 16,0-8-1,0-11-15,-9-9 16,-10-9 0,0 0-1,-19 0-15,-27 0 16,-48 19-1,-75-1-15,-76-8 16,-74-20 0,-58-9-16,-55-18 15,-48-1 1,-65 1-16,-38 8 16,-10 1-1,-37 9-15,-9-9 16,-10-19-1,19-9-15,-29-1 16,20 10 0,18 0-16,19-18 15,47-1 1,38 0-16,56-9 16,48 0-1,65 0-15,37 9 16,48-19-1,28 10 1,28 0-16,38 0 16,10 0-1,27 0-15,10 9 16,19 0 0,18 10-16,19-1 15,20 10 1,8 0-16,10 10 15,9-1 1,10 0-16,0-9 16,0 0-1,9 10-15,10-10 16,-1 9 0,1 1-16,-1-1 15,1 0 1,0-9-16,-1 10 15,1-1 1,-1 0-16,1-9 16,9 0-1,0 10 1,-9-10-16,9 9 16,-10-9-1,10 0-15,0 0 16,0 0-1,0 0-15,0 0 16,0 0 0,0 0-16,0 0 15,0 0 1,0 0-16,0 0 16,0 0-1,0 0-15,0 0 16,0 0-1,0 0-15,0 0 16,0 0 0,0 0-16,0 0 15,0 0 1,0 0 0,0 0-16,0 0 15,0 0 1,0 0-16,0 0 15,0 0 1,0 0-16,0 0 16,0 0-1</inkml:trace>
  <inkml:trace contextRef="#ctx0" brushRef="#br1" timeOffset="60926.13">2549 5697 0,'10'0'0,"18"-19"0,47-9 15,76-29 1,56-8-16,37-1 16,48 0-1,9 10-15,-9 9 16,-1 19 0,1 0-16,0 9 15,9 10 1,0-1-16,-10 20 15,10-1 1,-9 19-16,0 0 16,9 10-1,0 9-15,-19 0 16,-9 9 0,-38 10-1,-28-1-15,0 11 16,-10-1-1,-18 9-15,-19 19 16,-19-9 0,-28 9-16,-10 0 15,-18 10 1,-10 9-16,-18 0 16,-20 9-1,-8 10-15,-20 19 16,-9 18-1,-28 0-15,-19 10 16,-10-10 0,-8-9-16,-20-10 15,-19 1 1,-37-19-16,-28-10 16,-19-9-1,-19-19-15,-28-9 16,-29-10-1,-37-18-15,-37-28 16,-29-10 0,0-9-1,-10-19-15,1-19 16,-10-19 0,29-9-16,28-28 15,28-9 1,18-10-16,1-28 15,19-9 1,18-10-16,10 0 16,28-9-1,28 9-15,29 1 16,18 8 0,19-8-16,29-11 15,18 1 1,19 0-1,18-9-15,20-1 16,18 1 0,20-1-16,27 10 15,29 0 1,37-10-16,57-8 16,28 17-1,47 11-15,28 8 16,10 29-1,-1 9-15,1 10 16,9 18 0,-9 29-16,18 9 15,0 28 1,1 9-16,18 10 16,0 9-1,10 28-15,-28 0 16,-10 10-1,-29 0-15,-36 9 16,-20 9 0,-28 19-16,-9 1 15,-19-1 1,-19 19 0,-9 0-16,-10 19 15,-19-1 1,-27 10-16,-11 10 15,-27-1 1,-19 1-16,-28 9 16,-20 9-1,-27 0-15,-38 10 16,-29 0 0,-46 9-16,-47-10 15,-38-8 1,-38-11-16,-47-17 15,-37-20 1,-38-28-16,-9-18 16,-19-29-1,0-19-15,18-18 16,10-28 0,47-29-1,10-9-15,9-28 16,9-9-1,29-19-15,28-29 16,37 1 0,38-19-16,38 0 15,18 0 1,29-10-16,28 1 16,28-1-1,10 1-15,27 18 16,20 19-1,9 0-15,19 9 16,28 1 0,84-29-1,133-94-15</inkml:trace>
  <inkml:trace contextRef="#ctx0" brushRef="#br1" timeOffset="62252.71">7009 959 0,'0'0'0,"0"0"16,9 18-16,0 20 15,10 56 1,9 56-16,19 56 16,19 19-1,10 1-15,-11-1 16,-8-19-1,-10-28-15,-10-46 16,-18-29 0,0-19-16,-19-37 15,0-9 1,0-19 0,0-10-16,0-9 15,-9 0 1,-29-38-16,0 1 15</inkml:trace>
  <inkml:trace contextRef="#ctx0" brushRef="#br1" timeOffset="62438.14">6670 1981 0,'9'0'0,"85"-9"0,245-29 16,282 1-1,-160 9-15</inkml:trace>
  <inkml:trace contextRef="#ctx0" brushRef="#br1" timeOffset="63846.78">2813 6916 0,'0'-9'0,"0"-29"16,-10-55-16,20-29 15,18-10 1,10-18-16,18 0 16,19 0-1,29-19-15,37-9 16,47 0-1,47 18-15,29 10 16,27 28 0,48 28-16,28 28 15,47 29 1,0 9-16,-10 18 16,10 20-1,10 9-15,-1 27 16,-28 20-1,-28 19 1,-19 8-16,-28 11 16,-29 27-1,-46 0-15,-38 10 16,-38 9 0,-37 10-16,-29 9 15,-46 9 1,-38 28-16,-47 38 15,-67 19 1,-46 18-16,-66 10 16,-56 9-1,-66-18-15,-38-29 16,-19-18 0,-37-38-1,-38-38-15,-10-27 16,10-57-16,10-38 15,9-37 1,18-47-16,1-37 16,19-19-1,-1-29 1,48-18-16,37 0 16,56-9-1,48-10-15,37-10 16,38-8-1,47-29-15,38-37 16,37-48 0,47-18-16,66-37 15,122-38 1,255-75-16,319-10 16,-329 254-1</inkml:trace>
  <inkml:trace contextRef="#ctx1" brushRef="#br1">4327 4939 0</inkml:trace>
  <inkml:trace contextRef="#ctx1" brushRef="#br1" timeOffset="433.19">4327 4939 0</inkml:trace>
  <inkml:trace contextRef="#ctx1" brushRef="#br1" timeOffset="2497.12">4327 4939 0</inkml:trace>
  <inkml:trace contextRef="#ctx1" brushRef="#br1" timeOffset="2724.26">4327 4939 0</inkml:trace>
  <inkml:trace contextRef="#ctx1" brushRef="#br1" timeOffset="4700.45">4327 4939 0,'-23'0'359,"-1"0"-359,13 0 16,-1 0-1,0 0-15,-47 0 16,48 0 0,-13 0-1,1 0 1,-1 0-1,24-12 32,0 0-47,12-23 16</inkml:trace>
  <inkml:trace contextRef="#ctx0" brushRef="#br1" timeOffset="73525.81">9784 5912 0,'9'-9'0,"10"-28"16,37-39 0,10-27-16,19-19 15,0-9 1,18 0-16,10-1 16,47-8-1,28-1-15,47 9 16,29 20-1,27 18-15,-9 19 16,-9 37 0,-9 10-1,18 19-15,0 0 16,29-1 0,-1-9-16,-18-18 15,-1-19 1,-18-10-16,-38-9 15,-47-10 1,-28 1-16,-37-1 16,-39 1-1,-18 18-15,-28 1 16,-10 18 0,-9 0-16,-10 19 15,-9 0 1,0 9-16,0 9 15,0 1 1,0 9-16</inkml:trace>
  <inkml:trace contextRef="#ctx0" brushRef="#br1" timeOffset="73919.4">15597 3182 0,'0'0'0,"0"0"0,0 0 15,0 0 1,0 0-16,0 10 16,10 8-1,-1 57-15,10 57 16,0 27-1,0 19-15,0-9 16,-10-9 0,10-29-16,-10-9 15,1-19 1,-1-18-16,-9-38 16,0-10-1,0-18 1,0-10-16,0-9 15,0-18-15,0-67 16,0 20 0</inkml:trace>
  <inkml:trace contextRef="#ctx0" brushRef="#br1" timeOffset="74311.12">15673 3304 0,'0'0'0,"0"0"15,0 0 1,9 0-16,1 0 16,18 10-1,19-1-15,9 0 16,20 19 0,8 10-16,1 9 15,-10 0 1,0 0-16,-18 0 15,-1 9 1,-18 0-16,-19 0 16,0 10-1,-19 19-15,-19 8 16,-19 1 0,-9-9-1,-9 9-15,-10-19 16,9-19-1,10-9-15,0-10 16,19-9 0,0-9-16,0 0 15,18-19 1</inkml:trace>
  <inkml:trace contextRef="#ctx0" brushRef="#br1" timeOffset="74832.55">17582 2235 0,'0'0'0,"0"0"0,0 0 16,0 0-1,0 0-15,0 9 16,0 47 0,10 76-16,9 74 15,9 47 1,10 19-16,9 0 15,0 10 1,-10-10-16,1 0 16,-1-19-1,-18-9-15,0-28 16,0-28 0,-10-19-16,-9-29 15,0-36 1,0-10-16,0-29 15,0-18 1,0-9-16,0-20 16,0-18-1,0 0 1,0 0-16,0-9 16</inkml:trace>
  <inkml:trace contextRef="#ctx0" brushRef="#br1" timeOffset="75340.95">17300 2375 0,'0'0'0,"10"-9"0,8-19 16,20-19 0,28-9-16,37-10 15,39 0 1,27 19 0,10 19-16,-1 28 15,-18 28 1,0 29-16,-19 18 15,-18 18 1,-29 11-16,-19-1 16,-19 9-1,-27 1-15,-20 0 16,-28 9 0,-28 0-16,-47 9 15,-28-9 1,-10-19-16,0-28 15,10-19 1,28-27-16,9-11 16,19-18-1,19 0-15,0-18 16,19-1 0,19 9-16</inkml:trace>
  <inkml:trace contextRef="#ctx0" brushRef="#br1" timeOffset="75707.83">19003 3548 0,'0'0'0,"9"0"0,10 0 16,19-9-16,28-1 15,18 1 1,29 9-16,19 0 16,0 9-1,-19-9-15,-1 10 16,-18-10-1,-18 0-15,-29 0 16,-10 0 0,1 0-1,-19-10-15,0-8 16,-10 8 0</inkml:trace>
  <inkml:trace contextRef="#ctx0" brushRef="#br1" timeOffset="76274.43">20226 2394 0,'0'0'0,"0"0"16,0 0-16,9 9 15,1 1 1,9 27-16,18 38 15,29 66 1,9 37 0,10 29-16,-10-10 15,0 0-15,-9-19 16,-9-28 0,-1-18-1,-9-29-15,-9-28 16,-10-19-1,-9-18-15,0-20 16,-10 1 0,1-19-16,-1-9 15,19-38 1,19-56-16,0-66 16,0-28-1,-9 0-15,0 9 16,-1 19-1,1 10-15,-1 27 16,1 20 0,-10 18-16,1 10 15,-11 18 1,1 19 0,0 9-16,-10 10 15,1 10-15,-1 8 16,-9 1-1,19 28 1,-10-10-16</inkml:trace>
  <inkml:trace contextRef="#ctx0" brushRef="#br1" timeOffset="77745.43">22343 3717 0,'0'0'0,"0"0"16,0-19-16,-19 0 16,0-9-16,-9 0 15,0 0 1,-10 0-16,0 18 15,1 10 1,-20 19-16,-18 19 16,0 37-1,9 28-15,19 0 16,28-18 0,19-10-1,19-19-15,18-9 16,10-10-1,19-8-15,0-20 16,19-18 0,-1-29-16,1-18 15,-10-10 1,-18 0-16,-20 10 16,1 0-1,-19 9-15,0 19 16,-10 0-1,-9 18-15,0 10 16,10 10 0,8 18-16,11 37 15,18 39 1,0-1 0,0-9-16,9-10 15,1-18-15,-1-10 16,0-18-1,-8-20 1,17-8-16,1-29 16,9-28-1,1-37-15,8-57 16,-8-56 0,-20-38-16,-9-9 15,-28 10 1,-10-1-16,-9 19 15,-18 29 1,-11 27 0,11 38-16,-1 47 15,0 19-15,9 18 16,1 29 0,0 0-1,9 18-15,-19 29 16,-9 74-1,-1 85-15,20 28 16,0 19 0,18-18-16,19-20 15,0-9 1,1-28-16,-1-28 16,10-19-1,-1-38-15,1-18 16,-1-19-1,1-19-15,-10-9 16,0-19 0,10 0-16,9-29 15,19-18 1,-10-28-16,1-9 16,-10 0-1,-9-1-15,-1 19 16,-18 19-1,0 1-15,0 17 16,-10 11 0,0 8-16,-9 1 15,10 18 1,9 10 0,9 19-16,19 37 15,9 18 1,10 20-16,9-19 15,-9-19 1,-9-9-16,-1-19 16,1-10-1,-10-18-15,0-10 16,0-9 0,0-28-16,0-28 15,9-57 1,-18-46-16,-29-20 15,-18 20 1,-10 28-16,-9 37 16,-10 9-1,10 29-15,0 18 16,9 10 0,10 19-1,-1 0-15,10 9 16,0 0-1</inkml:trace>
  <inkml:trace contextRef="#ctx0" brushRef="#br1" timeOffset="78291.02">25748 3867 0,'0'0'0,"0"0"0,0 0 15,0 0-15,0 0 16,0 0 0,9 0-16,1 0 15,-1 0 1,20-19-16,-1-9 16,19-19-1,0-18-15,0-10 16,-10-19-1,1 9 1,-19 10-16,-19 19 16,0 18-1,0 10-15,-9 19 16,-10-1 0,-28 29-16,-29 56 15,-18 66 1,19 47-16,19 27 15,18-27 1,38-38-16,19-9 16,9-19-1,19-38-15,0-18 16,10-19 0,-1-9-16,0-20 15,1-18 1,9-9-16,0-19 15,9-19 1,0-9-16,-47 18 16</inkml:trace>
  <inkml:trace contextRef="#ctx0" brushRef="#br1" timeOffset="79334.03">16322 1550 0,'0'0'0,"0"9"15,9 19 1,1 57-16,8 83 16,11 67-1,-1 37-15,0 19 16,10 0-1,-10 0-15,10 0 16,9-10 0,-10 1-1,1-10-15,0-28 16,-1-29 0,1-18-16,-19-37 15,-1-19 1,1-38-16,0-19 15,-10-37 1,1-9-16,-1-20 16,-9-8-1,0-10-15,10-10 16,-10 1 0</inkml:trace>
  <inkml:trace contextRef="#ctx0" brushRef="#br1" timeOffset="80631.17">16303 1803 0,'0'0'0,"0"-9"0,0-10 16,0-9 0,-9 0-16,9-1 15,9 1 1,0 0-16,20 0 16,37-10-1,65 1-15,104-1 16,85 1-1,38 9-15,37 0 16,28 9 0,38 9-16,57 1 15,37 18 1,18 20-16,30 17 16,27 20-1,28 0-15,20-1 16,-48 20-1,-28-10 1,-66-19-16,-103-18 16,-85-10-16,-56-28 15,-76 0 1,-37-19 0,-38 0-16,-38-9 15,-18 0 1,-19 9-16,-10 1 15,1-1 1,-20 9-16,1 1 16,-19 0-1,0-1-15,0 10 16,-10 0 0,0 0-16,1 10 15,-1 18 1,19 28-16,1 47 15,-1 38 1,0 47-16,0 18 16,0 10-1,1 9-15,18 0 16,0 0 0,0 1-1,0-1-15,9-9 16,1-10-1,-1-9-15,-18-28 16,-1-19 0,1 0-16,0-18 15,-19-29 1,-1-9-16,1-10 16,-9-9-1,-10-19-15,0-18 16,0-1-1,-19-8-15,-28-1 16,-94 19 0,-151-19-16,-113-38 15,-56-8 1,-47-20-16,-65-9 16,-58 0-1,-27-9 1,-29 18-16,-9 10 15,0 10 1,37 27-16,-18 0 16,47 10-1,84 0-15,47 0 16,57-10 0,66 10-16,103-1 15,66-18 1,57 0-16,37 0 15,38 0 1,18 0-16,10 0 16,19-9-1,0 0-15,18-1 16,1 1 0,-1 9-16,1-9 15,9 9 1,0 0-16,0 0 15</inkml:trace>
  <inkml:trace contextRef="#ctx0" brushRef="#br1" timeOffset="108558.5">16444 1381 0,'0'0'0,"0"0"0,0 0 16,0 0-1,0 0-15,0 0 16,10 19 0,-10 46-1,0 57-15,0 56 16,0 19-16,0 10 16,9 18-1,0 10 1,10 27-16,0 10 15,0 10 1,0-19-16,-10-19 16,-9-10-1,9-27-15,1-10 16,-1-29 0,1-8-16,-1-19 15,0-29 1,1-9-16,-10-27 15,0-30 1,0-17-16,0-29 16,0-10-1,-10-9-15</inkml:trace>
  <inkml:trace contextRef="#ctx0" brushRef="#br1" timeOffset="110001.98">16294 1944 0,'0'0'0,"0"-10"16,9-8-16,0-11 15,1-8 1,27-1-16,20-9 16,46 1-1,67 17-15,56 20 16,28 0-1,9 9 1,38-10-16,47 1 16,47-1-1,28 1-15,1 0 16,18-1 0,19 10-16,28 10 15,10 8 1,9-8-16,9-1 15,-28 10 1,-18 0-16,-20-10 16,-18 10-1,-57 0-15,-37-10 16,-76 0 0,-37-9-1,-28 0-15,-38 0 16,-19 0-16,-28 0 15,-29-9 1,-8 0-16,-20-1 16,-9 1-1,-9 0-15,-1 9 16,-9 0 0,1 0-1,-1 0-15,0 9 16,0 0-1,10 1-15,9 8 16,0 11 0,10 17-16,-1 1 15,19 19 1,0 19-16,1 8 16,-20 11-1,1 18 1,8 28-16,-8 28 15,-1 38-15,1 9 16,-20-9 0,1-10-1,0-9-15,9-9 16,-10-10 0,1-18-16,0-10 15,-1-10 1,-9-18-16,1-9 15,-1-19 1,-9-10-16,0-27 16,-10-1-1,0-19-15,1 1 16,-1-10 0,1 0-16,-10 0 15,0 0 1,0 1-16,0-1 15,0 0 1,-10 0-16,-9 0 16,1 10-1,-29 9-15,-29 0 16,-74-1 0,-104-17-16,-94-11 15,-57-27 1,-37-10-1,-28-9-15,-38 0 16,-38-10 0,-28 10-16,-9 0 15,-19 19 1,-19 9-16,9 9 16,-8 19-1,-11 10-15,39 9 16,46 9-1,66-9-15,76-10 16,65-18 0,76 0-16,37-19 15,66 0 1,38-9-16,28-1 16,37 1-1,10-10-15,19 0 16,9 10-1</inkml:trace>
  <inkml:trace contextRef="#ctx0" brushRef="#br1" timeOffset="114928.11">9661 6109 0,'0'0'0,"0"0"0,0-18 16,0-1-1,0 0-15,-9-18 16,9-1 0,9 1-16,1-1 15,-1-18 1,10 9 0,9 0-16,0 0 15,1 0 1,-1 10-16,0-1 15,0 1 1,1-1-16,8-9 16,-9 10-1,-9 8-15,9 1 16,1 0 0,-1 9-16,10-9 15,-1 9 1,1 1-16,-1-1 15,1 0 1,0 0-16,-1 1 16,-27 8-1</inkml:trace>
  <inkml:trace contextRef="#ctx0" brushRef="#br1" timeOffset="116420.83">8457 3173 0,'0'0'0,"0"0"16,0 0 0,0 0-16,0 0 15,0 0 1,0 9-16,10 1 15,-10 18 1,9 0-16,0 19 16,1 18-1,9 10-15,0 19 16,-1 0 0,1 0-16,0 0 15,0-19 1,0 0-16,-1 0 15,11 0 1,-11 0-16,11-9 16,-1 9-1,10-19-15,-1 0 16,1 1 0,-1-1-1,1-18-15,0-1 16,-1 1-16,10-10 15,0-9 1,10-1 0,9 1-16,0 0 15,9-19 1,0 0-16,10 0 16,-1-19-1,-8 0-15,8 1 16,1-1-1,18-9-15,-8-1 16,8 1 0,-9-9-16,10-1 15,-1 1 1,10-1-16,-10-9 16,1 0-1,9-9-15,0-10 16,0 10-1,9-19 1,10 0-16,-1-9 16,10-1-1,0-9-15,1 0 16,-1 1 0,9-11-16,10 1 15,-9 0 1,9 9-16,-10 10 15,-9 9 1,0 9-16,-9 0 16,0 10-1,-1 9-15,11 0 16,-1 19 0,0 9-16,9 10 15,-9 9 1,-9 9-16,9 19 15,-9 1 1,-10-1-16,1 9 16,-11 1-1,1-1 1,-9 1-16,-1-1 16,-9 1-1,0-1-15,-18 1 16,-10-10-1,-10 0-15,0-9 16,-18 0 0,0-10-16,-10 1 15,0-10 1,-9 0-16,0 0 16,-10 0-1,1 0-15,-1-10 16,-9 1-1,0-10-15,0 0 16,-9-18 0,-1 9-16</inkml:trace>
  <inkml:trace contextRef="#ctx0" brushRef="#br1" timeOffset="117222.19">15409 2113 0,'0'0'0,"0"0"0,0 0 16,0 0 0,10 9-16,-1 0 15,10 10 1,9 19-16,19 18 15,0 10 1,10 18-16,-1-9 16,-9 10-1,-9-1 1,-1 0-16,-18-9 16,0 1-16,-10-11 15,-9 10 1,0-18-16,-9-1 15,-10-9 1,0 0-16,-18 0 16,-1-10-1,-18 1 1,-1-10-16,10-9 16,0-10-1,0-9-15,10 0 16,8 0-1,1 0-15,19 0 16,-1 0 0,1 0-16,-1 0 15,10 0 1,0 0-16,0 0 16,0 0-1,0 0-15,0 0 16,0 0-1,0 0-15,0 0 16,0 0 0,0 0-1,0 0-15,0 0 16,0 0-16,0 0 16,0 0-1,0 0 1,0 0-16,0 0 15,0 0 1,0 0-16,0 0 16,0 0-1,0 0-15,0 0 16,0 0 0,0 0-16,-9 0 15</inkml:trace>
  <inkml:trace contextRef="#ctx0" brushRef="#br1" timeOffset="118346.27">17056 4608 0,'0'0'0,"0"0"15,0 0 1,0 0-16,0 0 15,9 10 1,0-1-16,20 19 16,8 29-1,10 18-15,10 18 16,-1 29 0,-18 0-16,-1 10 15,-18 8 1,-9 11-16,-10-20 15,-19-19 1,0-8-16,-9-29 16,0-19-1,-10-9-15,10-10 16,-10-18 0,1 0-1,-11-19-15,-8 0 16,0-19-1,-1 0-15,10 1 16,9-1 0,10 0-16,0 0 15,0 1 1,9 8-16,10 1 16,-1 0-1,1-1-15,9 10 16,0 0-1,0 10-15,-10-1 16,10 10 0,0 9-16,10 19 15,-1 0 1,10 9 0,0 0-16,9 1 15,0-1-15,-9-19 16,0 1-1,0-1 1,0-18-16,-10 0 16,-9 0-1,0-19-15,0 0 16,0 0 0,0 0-16,0 0 15</inkml:trace>
  <inkml:trace contextRef="#ctx0" brushRef="#br1" timeOffset="118693.67">16303 6128 0,'0'0'0,"0"0"15,0 10-15,9 8 16,1 11-16,18 17 16,0 1-1,10 10-15,9-1 16,0 0 0,9-18-1,10-1-15,10-18 16,-11-10-1,11-9-15,8-18 16,1-20 0,0-18-16,18-19 15,-46 37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4:21.3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3057 1540 0,'0'0'0,"0"0"15,0 0-15,0 0 16,0 10 0,10 8-16,-1 39 15,19 74 1,19 66-16,19 38 15,0 9 1,9 9-16,-18-19 16,-19-18-1,-10-28-15,-9-10 16,-10-28 0,-9-28-16,0-19 15,0-37 1,0-10-1,0-18-15,0-19 16,0-19 0,0 0-16,0 0 15</inkml:trace>
  <inkml:trace contextRef="#ctx0" brushRef="#br0" timeOffset="391.01">3330 1615 0,'0'0'0,"10"0"15,27-18-15,39 8 16,36 1 0,30 18-1,-11 19-15,-18 19 16,-19 10 0,-28 8-16,-19-9 15,-19 10 1,-28 0-16,-37 18 15,-39 19 1,-36-9-16,-11-28 16,20-19-1,9-19-15,47-19 16</inkml:trace>
  <inkml:trace contextRef="#ctx0" brushRef="#br0" timeOffset="690.78">4233 2760 0,'0'0'0,"10"-9"0,37-20 16,37-8-1,29-10-15,28 19 16,-9 0 0,9 18-16,-9 20 15,-29-1 1,-18 0-16,-28-9 16,-20 10-1,1-10-15,-29 0 16</inkml:trace>
  <inkml:trace contextRef="#ctx0" brushRef="#br0" timeOffset="1124.08">5419 1916 0,'0'0'0,"0"0"15,0 0-15,9 0 16,0 9-1,29 10-15,28 28 16,28 37 0,0 19-1,-9 0-15,-10 1 16,-9-11 0,-10-8-16,-9-19 15,-9-10 1,-10-19-16,-9-8 15,0-11 1,0-8-16,-10-10 16,10-10-1,9-46-15,19-47 16,10-38 0,-20-18-16,1 27 15,-10 20 1,-9 37-16,0 28 15,0 19 1,-10 9-16,10 9 16,0 10-1</inkml:trace>
  <inkml:trace contextRef="#ctx0" brushRef="#br0" timeOffset="1558.56">7432 2188 0,'0'0'0,"0"0"15,-28 0 1,-19-10-16,-10 20 16,-18 8-1,9 11-15,0 17 16,19 11-1,19-20-15,9 1 16,10-19 0,18-1-16,1 1 15,-1-19 1,19 0 0,10 0-16,9 0 15,0-9 1,19 18-16,0 0 15,18 20-15,-9-1 16,1 0 0,-20 0-1,-9-9-15,-9 0 16,-1-1 0,1-18-16,-10-9 15,-18 0 1</inkml:trace>
  <inkml:trace contextRef="#ctx0" brushRef="#br0" timeOffset="1839.74">7902 1202 0,'0'0'0,"10"10"0,8 37 16,20 47-16,9 46 15,-9 20 1,-1 9 0,-8-19-16,-11-9 15,-8-19 1,-10-29-16,0-18 16,0-18-1,0-20-15,-10-18 16,10 0-1,0-19-15,0 0 16</inkml:trace>
  <inkml:trace contextRef="#ctx0" brushRef="#br0" timeOffset="2157.71">8269 2141 0,'0'0'0,"0"18"0,10 29 16,18 19 0,0 9-16,10-9 15,9-10 1,-10-9-16,10-9 16,0-10-1,10-10 1,-1-18-16,-9-18 15,0-10 1,-9-38-16,0-19 16,-20-37-1,-18 0-15,-18 29 16,8 27 0,1 47-16</inkml:trace>
  <inkml:trace contextRef="#ctx0" brushRef="#br0" timeOffset="2606.87">9342 2450 0,'0'0'0,"9"0"16,0 0-16,20-9 15,8-10 1,1-18-1,-1-10-15,-8-10 16,-10-8-16,-19-1 16,0 10-1,-10 18 1,1 20-16,-10 8 16,-9 29-1,-19 18-15,0 38 16,9 29-1,19-10-15,19-19 16,10-10 0,18-8-16,28-1 15,38 0 1,29-28-16,8-18 16,-8-10-1,-1-19-15,-37 0 16,-20-18-1,-18 8-15,-18 1 16,-20 19 0</inkml:trace>
  <inkml:trace contextRef="#ctx0" brushRef="#br0" timeOffset="2997.12">4581 5331 0,'0'0'0,"10"0"0,9 0 16,18-19-1,39-19-15,18 1 16,28-10-1,10 0-15,-10 19 16,0 0 0,-65 18-16</inkml:trace>
  <inkml:trace contextRef="#ctx0" brushRef="#br0" timeOffset="3196.67">4440 5931 0,'0'0'0,"0"0"0,10 0 16,9 10-16,28-10 16,56-10-1,95-27 1,159-38-16,57-10 15</inkml:trace>
  <inkml:trace contextRef="#ctx0" brushRef="#br0" timeOffset="3695.66">6660 4299 0,'0'0'0,"0"0"0,10 9 15,-1 29 1,1 46-16,18 47 16,0 48-1,10 36-15,9 11 16,-10-1 0,-8 0-1,-11-9-15,-8 0 16,-10-19-1,0-19-15,0-19 16,0-37 0,0-18-16,0-29 15,0-28 1,0-10-16,0-18 16,0-19-1,0 0-15,0-19 16,-10-9-1</inkml:trace>
  <inkml:trace contextRef="#ctx0" brushRef="#br0" timeOffset="4096.76">6595 4289 0,'9'0'0,"10"0"0,28-18 16,38-11-1,27 20-15,20 18 16,9 10 0,0 28-16,-9 19 15,-19 18 1,-28 1-16,-29 8 15,-9 11 1,-38 8-16,-18 1 16,-38 9-1,-47 0-15,-28-10 16,-19-8 0,9-39-16,38-27 15,19-10 1,18-9-16,29-19 15,9 0 1,10 0-16</inkml:trace>
  <inkml:trace contextRef="#ctx0" brushRef="#br0" timeOffset="4495.75">8533 3830 0,'0'0'0,"0"0"16,0 9-16,-19 28 16,-28 48-1,-10 56-15,-9 56 16,1 18-1,17 11-15,20-11 16,0-18 0,19 1-16,9-20 15,9-19 1,19-18-16,19-28 16,0-10-1,10-19 1,9-27-16,-1-11 15,20-8 1,9-10-16,0-37 16,-47-1-16</inkml:trace>
  <inkml:trace contextRef="#ctx0" brushRef="#br0" timeOffset="5627.42">9445 4590 0,'0'0'0,"0"0"0,-28 9 16,-19 19 0,-10 19-16,-9 28 15,1 19 1,18 9-16,9 0 16,29-9-1,9-9-15,9-29 16,19 0-1,19-18-15,0-20 16,10-8 0,-1-20-16,1-18 15,-10-19 1,0-37 0,-19-38-16,-38-28 15,-46-19 1,-19 19-16,9 56 15,9 38-15,20 28 16,9 18 0,18 1-16,1 9 15,9 9 1,9 10-16,29 9 16,37 10-1,19-20 1,28 1-16,1-19 15,-10-19 1,-10-18-16,-9-10 16,0-9-1,-18-29-15,-11-18 16,-18-19 0,-18-28-16,-20 0 15,-9 37 1,-9 38-16,-1 38 15,1 18 1,-1 9-16,-8 29 16,-20 47-1,-9 65-15,19 38 16,0 9 0,18-9-1,10-9-15,10-38 16,8-19-1,11-28-15,-1-19 16,-9-18 0,-1-19-16,1-1 15,9-18 1,1-9-16,18-19 16,0-19-1,9 0-15,1 0 16,-20 19-1,1 19-15,9-1 16,-9 20 0,9 18-16,-10 19 15,1 0 1,-19 18-16,-19 1 16,-19 0-1,-47 18-15,-66 29 16,-46-20-1,-1-27-15,47-38 16,38-18 0,28-20-1,38 1-15</inkml:trace>
  <inkml:trace contextRef="#ctx0" brushRef="#br0" timeOffset="6128.28">11345 4374 0,'0'0'0,"0"0"16,0 0-1,-18 0-15,-1 0 16,-19 9-1,10 10-15,0 9 16,-1 19 0,20 19-16,18-1 15,20 20 1,18-1-16,0 1 16,9-1-1,1-9-15,-20-19 16,-18-18-1,0-1-15,-19 1 16,-10-10 0,-18 0-16,9-18 15</inkml:trace>
  <inkml:trace contextRef="#ctx0" brushRef="#br0" timeOffset="6962.03">11787 5171 0,'10'0'0,"9"0"15,37-19-15,10 1 16,9-20 0,-9 1-16,-9-10 15,-20-10 1,1 1-16,-19 0 15,-10 0 1,-9-1 0,-19 10-16,-9 19 15,-10 0-15,-27 28 16,-20 19 0,-9 37-16,19 10 15,18 18 1,19 1-16,20-10 15,18 0 1,18-10 0,20-8-16,9-10 15,28-10 1,10-18-16,19-28 16,-1-20-1,-18-36-15,-29-20 16,-37-18-1,-38 9-15,-19 0 16,10 29 0,0 18-16,19 19 15,-1 0 1,10 9-16,10 0 16,8 0-1,20 1-15,37 8 16,29 10-1,18 19-15,10 9 16,-19 19 0,-10 0-16,-28 0 15,-18 0 1,-19 9-16,-10 0 16,-19 1-1,-9-20 1,0 1-16,-19-20 15,1 1 1,-11-9-16,1-20 16,0-18-1,0-28-15,9-29 16,19-27 0,19-10-16,18 9 15,10 29 1,0 27-16,0 29 15,-18 10 1</inkml:trace>
  <inkml:trace contextRef="#ctx0" brushRef="#br0" timeOffset="7310.85">13490 4486 0,'0'0'0,"0"0"15,0 10-15,10 8 16,-1 29 0,19 19-16,0 19 15,10 8 1,9-8-16,0 9 16,0-19-1,-9-19-15,-1-9 16,-18-19-1,0-9-15,0-10 16,0-9 0,9-19-16,10-18 15,9-29 1,-10-18-16,10-29 16,-9 19-1,-29 47-15</inkml:trace>
  <inkml:trace contextRef="#ctx0" brushRef="#br0" timeOffset="7650.7">14798 4993 0,'0'0'0,"0"0"16,0 0-16,0 0 15,0 0 1,0 0-16,-19-19 15,0 0 1,-18 1-16,8-1 16,1 10-1,0-1-15,19 10 16,-1 10 0,1-1-16,-1 10 15,10 9 1,10 0-16,-1-9 15,19 0 1,10-1 0,9 1-16,0-19 15,0 0-15,0-28 16,-19 9 0</inkml:trace>
  <inkml:trace contextRef="#ctx0" brushRef="#br0" timeOffset="15287.97">14610 4909 0,'0'0'0,"0"0"0,0 0 16,0-10 0,0 10-16,0 0 15,0 0 1,9 10-16,10 27 15,9 19 1,10 29-16,-10-10 16,-9-9-1,0-10-15,-10-19 16,-9-8 0,0-20-1</inkml:trace>
  <inkml:trace contextRef="#ctx0" brushRef="#br0" timeOffset="15503.02">14657 4430 0,'0'0'0,"0"0"15,0 0-15,0 0 16,0 0 0,0 0-16,0 0 15</inkml:trace>
  <inkml:trace contextRef="#ctx0" brushRef="#br0" timeOffset="16566.62">15118 5406 0,'0'0'0,"0"0"16,0 0-16,0-19 15,-10-18 1,1-29-16,-1-19 15,20-8 1,18-11-16,0 11 16,1 27-1,8 19-15,1 19 16,9 18 0,9 29-16,10 28 15,0 19 1,0 18-16,-10-9 15,-9 0 1,0-9-16,-9-10 16,0 1-1,-1-20 1,-9-18-16,10 0 16,0-19-1,9-10-15,0-18 16,-10-19-1,1-37-15,-10-10 16,-18 10 0,-20 18-16,-9 10 15,1 27 1,-1 20-16,0 0 16,-9 18-1,0 19-15,-1 0 16,20 10-1,0-1-15,18 1 16,0-19 0,20-1-16,8 1 15,1-19 1,-1-19 0,1 1-16,0-20 15,-1 1 1,-18 8-16,0 11 15,-10 8 1,1 1-16,-10 0 16,0 18-1,9 28-15,1 57 16,-1 66 0,-9 27-16,0 29 15,-9 9 1,-10-9-16,-9-19 15,-19-9 1,-10-29-16,1-46 16,-1-29-1,-18-37-15,-10-19 16,-18-28 0,-19-65-16,9-38 15,28-19 1,29 0-1,37 18-15,19 1 16,37 19 0,20-1-16,18 1 15,0 18 1,1 19-16,8 0 16,1 0-1,9 1-15,-47 27 16</inkml:trace>
  <inkml:trace contextRef="#ctx0" brushRef="#br0" timeOffset="17080.29">17724 4299 0,'0'0'0,"0"0"0,0 9 16,0 19-16,-10 66 15,1 56 1,9 28 0,-10-9-16,1-19 15,0-37 1,9-29-16,-10-18 16,1-19-1,9-9-15,0-20 16,0-18-1,0 0-15</inkml:trace>
  <inkml:trace contextRef="#ctx0" brushRef="#br0" timeOffset="17542.38">17554 4411 0,'0'0'0,"0"0"15,0 0-15,0 0 16,0 0 0,0 0-16,10 10 15,-1 8 1,29 39-16,18 55 16,19 10-1,1-9-15,-20-1 16,-9-18-1,-9-9 1,9-10-16,0-19 16,-10 0-1,1-18-15,0-19 16,-1-1 0,-8-18-16,-1-9 15,9-38 1,1-65-16,-10-48 15,-28 1 1,0 18-16,-9 28 16,-10 29-1,10 9-15,-1 28 16,1 28 0,9 10-16</inkml:trace>
  <inkml:trace contextRef="#ctx0" brushRef="#br0" timeOffset="17975.45">18777 4627 0,'0'0'0,"0"0"0,0 0 16,0 9 0,-19 10-16,1 19 15,-1 18 1,9 28-16,1 1 16,9-10-1,9 0-15,10-9 16,9-10-1,1-9-15,18-10 16,0-18 0,0 0-16,0-19 15,0-9 1,9-20-16,-9-17 16,0-30-1,-9-17 1,-19-11-16,0-8 15,-29-1 1,1 57-16</inkml:trace>
  <inkml:trace contextRef="#ctx0" brushRef="#br0" timeOffset="18954.88">17451 5134 0,'0'0'0,"9"0"0,10 0 16,28 0-1,38 0-15,56 9 16,47-9 0,47 0-16,19 0 15,-19-9 1,-47-10-16,-46 0 15,-48 0 1,-47 1-16,-19-1 16,-38-19-1,-46-18-15,-123-19 16,-75 9 0,-19 57-16,29 46 15,37 20 1,66 8-1,47-8-15,56-20 16,19 1 0,38-10-16,47 9 15,66 1 1,46-29-16,-8-9 16,-48-18-1,-37-1-15,-19-9 16,-38 0-1,-19 18-15</inkml:trace>
  <inkml:trace contextRef="#ctx0" brushRef="#br0" timeOffset="19495.89">17187 2882 0,'0'0'0,"0"0"16,0 0-16,0 9 16,10 19-1,9 57-15,9 56 16,0 37 0,10-9-1,-10-10-15,-9-18 16,-1-19-1,1-38-15,0-8 16,0-30 0,-19-8-16,0-29 15</inkml:trace>
  <inkml:trace contextRef="#ctx0" brushRef="#br0" timeOffset="20317.73">16416 3679 0,'0'0'0,"9"0"16,20 0-16,46-18 15,57-1 1,37 0 0,19 0-16,10 10 15,-10 9 1,-19 0-16,-18-9 15,-39-10 1,-36 0-16,-20 0 16,-18-18-1,-1-1-15,-18-27 16,-19-20 0,-19 1-16,-18-1 15,-1 29 1,10 18-16,0 29 15,-1 28 1,-8 65-16,18 76 16,19 65-1,28-19-15,0-27 16,-9-39 0,0-36-16,0-29 15,0-28 1,-10-10-16,1-18 15,-1-10 1,10-9-16,9-19 16,10 1-1,9-1 1,0 0-16,19 10 16,-1-1-1,1 10-15,0 0 16,9 0-1,1 0-15,-11 0 16,-8-18 0,-10-1-16,-9-9 15,-1-29 1,-9 1-16,-9-10 16,-19 10-1,0 28-15,0 19 16,-9-1-1,-1 1-15,1 18 16,-10 19 0,10 1-16,-1 17 15,20 1 1,9 0 0,9-9-16,47 9 15,85 9 1,188 38-16</inkml:trace>
  <inkml:trace contextRef="#ctx0" brushRef="#br0" timeOffset="20965.07">20518 3548 0,'0'0'0,"0"0"16,-10 9-16,-9 1 15,-9-1 1,0 19-16,9 1 16,10 17-1,18 11-15,10 8 16,28 1-1,19 9-15,9 0 16,-19-9 0,-8-10-16,-30-18 15,1-1 1,-19-18-16,-28 9 16,-38 0-1,-37-9 1,9-19-16,28 0 15,28-9 1</inkml:trace>
  <inkml:trace contextRef="#ctx0" brushRef="#br0" timeOffset="21308.09">21157 2929 0,'0'0'16,"0"0"-16,0 0 15,0 9-15,0 29 16,0 37 0,0 66-1,0 37-15,10 9 16,-1-8-16,0-10 15,1-19 1,-1-28 0,1-19-16,-1-19 15,-9-18 1,0-19-16,0-19 16,0-9-1,0-19-15,0 0 16</inkml:trace>
  <inkml:trace contextRef="#ctx0" brushRef="#br0" timeOffset="21498.45">20988 3867 0,'0'0'0,"9"0"0,20 0 15,18 0-15,9 0 16,10 0-1,9-9 1,0-1-16,10 20 16,-47-10-1</inkml:trace>
  <inkml:trace contextRef="#ctx0" brushRef="#br0" timeOffset="22252.1">22117 4261 0,'0'0'0,"0"0"16,0 0-16,-10-9 16,-8-10-1,-20 0-15,0-9 16,-9 19 0,0-1-16,10 20 15,8-1 1,1 0-1,9 20-15,10-1 16,0-9-16,9-1 16,9 1-1,0 0 1,20-10-16,-1-9 16,0 0-16,10-9 15,-1-1 1,1 10-1,9 10-15,0-1 16,9 19 0,1 1-16,-1-1 15,-9-10 1,-9 1-16,0 0 16,-1-19-1,1 0-15,0-19 16,9-9-1,0-19-15,9-47 16,0-46 0,-8-20-16,-30 1 15,-8-10 1,-10 19-16,-10 28 16,-8 28-1,8 37-15,1 20 16,-1 18-1,1 10 1,9 18-16,-19 38 16,0 47-1,0 56-15,10 19 16,9 0 0,9-10-16,20-9 15,8-9 1,1-28-16,0-19 15,-10-29 1,-9-18-16,-1-19 16,-18-18-1,0-10-15</inkml:trace>
  <inkml:trace contextRef="#ctx0" brushRef="#br0" timeOffset="22484.67">22117 3717 0,'0'0'0,"9"0"16,10 0-16,28 0 16,28-9-1,38-1-15,38 1 16,9-1-1,-19 10-15,0 10 16,9 18 0,-74-19-16</inkml:trace>
  <inkml:trace contextRef="#ctx0" brushRef="#br0" timeOffset="22737.9">23481 4177 0,'0'0'0,"0"0"0,0 0 16,0 0 0,0 0-1,0 0-15,0 0 16,0 9 0,0 19-16,0 10 15,9 18 1,1 10-16,9-10 15,-1 0 1,1-18-16,0-10 16,-19-19-1</inkml:trace>
  <inkml:trace contextRef="#ctx0" brushRef="#br0" timeOffset="22895.73">23246 3670 0,'0'0'0,"0"0"0,0 0 16,0 0-1,0 0-15,0 0 16</inkml:trace>
  <inkml:trace contextRef="#ctx0" brushRef="#br0" timeOffset="23614.83">23744 4749 0,'0'0'0,"0"0"15,0 0 1,10 0-16,9 0 16,9-19-1,19-9-15,0-19 16,9-37-1,10-19-15,-9-19 16,-20 0 0,-9 18-16,-18 39 15,-10 27 1,0 10-16,0 19 16,0-1-1,0 10-15,0 0 16,0 0-1,-19 10-15,0-1 16,0 19 0,10-9-16,0 0 15,-1 0 1,1-1-16,9 1 16,0-10-1,0 1 1,0-1-16,9 1 15,1-1 1,-1 10-16,10-1 16,9 1-1,-9 0-15,0 0 16,-1-10 0,1 1-16,-9 8 15,-1 1 1,10 9-16,0 0 15,0 19 1,-1 0-16,1-9 16,-9-1-1,-1 1-15,-9-19 16,0-1 0,0 1-1,-9 0-15,-10 0 16,-19-1-1,-18 11-15,-10-11 16,-9 1 0,37-19-16</inkml:trace>
  <inkml:trace contextRef="#ctx0" brushRef="#br0" timeOffset="24083.32">24685 3098 0,'0'0'0,"0"0"16,0 0-16,0 9 15,-9 10 1,-1 47-16,1 65 15,-1 47 1,20 19-16,-1-9 16,10-10-1,0-37-15,-10-19 16,1-19 0,-1-19-16,0-27 15,-9-10 1,0-19-16,0-19 15</inkml:trace>
  <inkml:trace contextRef="#ctx0" brushRef="#br0" timeOffset="24385.24">24713 4130 0,'0'0'0,"10"0"15,27 9-15,10 1 16,19-1 0,-9 0-16,-1 1 15,1 18 1,-20 0-16,1 19 16,-1 9-1,-18 19-15,0 10 16,-19 9-1,0-19-15,0 0 16,-9-19 0,-1 0-16,1-18 15,9-29 1</inkml:trace>
  <inkml:trace contextRef="#ctx0" brushRef="#br0" timeOffset="24570.89">25005 3726 0,'0'0'0,"0"0"16,9 10 0,1-1-16,9 10 15,18 28 1,-9-19-16</inkml:trace>
  <inkml:trace contextRef="#ctx0" brushRef="#br0" timeOffset="25364.62">26077 4496 0,'0'0'0,"0"0"16,-18-10-1,-11-8-15,-8-11 16,-20 1 0,-9 19-16,1 9 15,-11 9 1,10 19-16,10 19 16,9 0-1,19 19-15,18 0 16,10-10-1,19 10-15,28-10 16,0 0 0,28-18-16,10-10 15,0-19 1,-10-18-16,-19-10 16,-8 0-1,-11 1-15,-18-1 16,0 9-1,-10 1 1,-9 0-16,0 9 16,0 0-16,10 9 15,-1 10 1,0 18 0,20 10-16,18 0 15,9-9 1,10-1-16,9-18 15,10-28 1,0-20-16,9-27 16,9-75-1,-18-66-15,-29-38 16,-46 1 0,-20 27-16,-18 20 15,-10 46 1,-9 47-16,10 38 15,8 18 1,1 29-16,0 9 16,0 19-1,-10 56-15,10 65 16,19 29 0,18 10-16,0-20 15,20-28 1,-1-9-16,19-18 15,0-11 1,28-8 0,-37-48-16</inkml:trace>
  <inkml:trace contextRef="#ctx0" brushRef="#br0" timeOffset="25797.83">27592 4036 0,'0'0'0,"0"0"0,9 9 16,20 29-1,8 9-15,10 28 16,19 19-1,0 18-15,-10 1 16,1-19 0,-10-19-16,-10-19 15,1-18 1,-10-10 0,1-10-16,-1-18 15,0-9 1,28-38-16,29-75 15,9-37 1,-9-20-16,-19 20 16,-29 46-1,1 38-15,-19 28 16,0 29 0,-1 18-16,-8 0 15</inkml:trace>
  <inkml:trace contextRef="#ctx0" brushRef="#br0" timeOffset="26264.69">29210 4514 0,'0'0'0,"0"0"0,-19-9 16,0-10-1,-18 1-15,-20-1 16,1 9 0,9 20-16,-10-1 15,10 19 1,10 10-16,8 9 16,20-10-1,0 1-15,18-1 16,0-8-1,20-11-15,8 1 16,20-10 0,9-9-16,9 0 15,0 0 1,-9 10-16,0-1 16,-10 1-1,1-1 1,-10 10-16,-10-1 15,1-8 1,0-10-16,-1-10 16,1-27-1,0-38-15,-20 19 16</inkml:trace>
  <inkml:trace contextRef="#ctx0" brushRef="#br0" timeOffset="26531.55">29709 3229 0,'0'0'0,"0"9"0,0 29 15,-19 56-15,0 65 16,10 29 0,-1 9-16,20-9 15,-1-19 1,10-19-16,0-47 15,-1-19 1,1-27 0,0-20-16,-10-18 15,1 0-15,18-19 16,-19-10 0</inkml:trace>
  <inkml:trace contextRef="#ctx0" brushRef="#br0" timeOffset="27250.91">30198 4214 0,'0'0'0,"0"0"0,9 10 15,1 18 1,-1 28-16,19 19 16,0 10-1,19-10 1,10-10-16,9-8 15,-10-10-15,1-19 16,9-19 0,9-18-16,0-38 15,0-47 1,-28-47-16,-18-18 16,-29 9-1,-10 46 1,1 48-16,-1 28 15,1 19 1,9 18-16,-9 10 16,18 37-1,0 28-15,20-9 16,-1 1 0,9-20-16,-8-19 15,-1 1 1,9-1-16,1-18 15,0 0 1,-1-10-16,1-9 16,9-9-1,-9-10-15,-1-18 16,1-1 0,-19-9-16,-19 10 15,0-10 1,-19 19-16,0 18 15,-9 1 1,-10 18-16,1 29 16,8 18-1,1 10 1,19 18-16,18 1 16,19-10-1,19-10-15,10-8 16,18-20-1,19-9-15,10-18 16,-20-29 0,-8 0-16,-48 0 15</inkml:trace>
  <inkml:trace contextRef="#ctx0" brushRef="#br0" timeOffset="27706.72">32503 3604 0,'0'0'0,"0"0"0,0 0 16,0 10 0,-29 37-16,-27 65 15,-38 67 1,-19 46-16,-19 19 15,-18 18 1,-1-8-16,1-1 16,-20 0-1,10-37-15,10-19 16,18-37 0,19-29-16,29-18 15,8-29 1,11-9-1,36-47-15</inkml:trace>
  <inkml:trace contextRef="#ctx0" brushRef="#br0" timeOffset="29485.65">10395 7160 0,'0'0'0,"0"0"15,0 0-15,0 0 16,0 0 0,0 0-16,0 0 15,0 0 1,0 0-16,0 19 15,0 28 1,10 47-16,-1 47 16,10 37-1,0-9-15,-1 0 16,1-1 0,-19-17-16,0-29 15,0-19 1,-9-19-1,-1-37-15,10-19 16,0-18 0,0-10-16</inkml:trace>
  <inkml:trace contextRef="#ctx0" brushRef="#br0" timeOffset="30012.2">10235 7967 0,'0'0'0,"10"0"16,8 0 0,30-9-16,46-1 15,18 10 1,1 0 0,0 0-16,0 0 15,-19 0-15,-19 0 16,-18-9-1,-1-10-15,-18 1 16,0-20 0,-10-9-1,-9-9-15,-1-10 16,-8 10 0,-10 0-16,0 9 15,0 18 1,0 11-16,0 8 15,0 10 1,0 19-16,-19 66 16,10 74-1,-1 47-15,10-9 16,10-18 0,-1-10-16,0-38 15,-9-28 1,0-18-16,0-10 15,0-28 1,0-10 0,0-18-16,0-19 15,10 0 1,-10 0-16</inkml:trace>
  <inkml:trace contextRef="#ctx0" brushRef="#br0" timeOffset="30374.92">11693 8859 0,'0'0'0,"0"0"0,0 9 16,10 10-1,-1 9-15,1 0 16,8 0-1,11 0-15,18-9 16,9-10 0,1-9-16,-20 0 15,1-18 1,-19-1-16,-1-19 16,-18 1-1,-28-10-15,-9 0 16,-20 0-1,1 28-15,-10 10 16,0 28 0,28-1-1</inkml:trace>
  <inkml:trace contextRef="#ctx0" brushRef="#br0" timeOffset="30865.31">13895 7714 0,'0'0'0,"0"0"16,0 0-1,0 0-15,0 0 16,0 0-1,0 9-15,9 19 16,1 57 0,-1 56-16,0 18 15,10 1 1,-9-1-16,-10-18 16,0-29-1,0-8-15,0-29 16,-10-19-1,10-9-15,0-19 16,0-9 0,-9-19-16</inkml:trace>
  <inkml:trace contextRef="#ctx0" brushRef="#br0" timeOffset="31160.6">13039 8277 0,'0'0'0,"9"0"0,10-10 16,37 1 0,76 0-16,37 9 15,38 9 1,29 0-16,-1 1 15,-10-1 1,-36-9-16,-48 0 16,-47 0-1,-28 0-15,-19 0 16,-28 0 0,-10 0-16</inkml:trace>
  <inkml:trace contextRef="#ctx0" brushRef="#br0" timeOffset="31574.06">14647 8192 0,'0'0'0,"0"0"0,10 0 15,9-18-15,37-1 16,47-9-1,39 18-15,27 10 16,0 19 0,-9 19-16,-28 9 15,-29 18 1,-18 1-16,-29 0 16,-18-10-1,-19 0-15,-19-18 16,-9-1-1,-10-9-15,0-9 16,-19-19 0,1-9-1,-10-19-15,9-29 16,19-8 0,19-20-16,19-27 15,28 8 1,-19 48-16</inkml:trace>
  <inkml:trace contextRef="#ctx0" brushRef="#br0" timeOffset="31899.22">16425 8005 0,'0'0'0,"0"0"0,0 9 16,-18 10-16,-1 37 15,0 29 1,9 18-16,1 9 16,18 1-1,1-19-15,18-19 16,0-19 0,19-18-16,0-10 15,0-19 1,10-18-1,-1-19-15,10-19 16,-9-38 0,-20-18-16,-18-19 15,-19 10 1,0 65-16</inkml:trace>
  <inkml:trace contextRef="#ctx0" brushRef="#br0" timeOffset="32357.27">17328 8521 0,'0'0'0,"10"0"15,18 0-15,19 0 16,0 0-1,0-19 1,10 0-16,-10-18 16,0-10-1,-10 0-15,-18 0 16,-9 0 0,-10 10-16,-19 8 15,0 1 1,-19 19-16,-9-1 15,-9 20 1,9 18-16,0 0 16,9 19-1,19 0-15,10 9 16,18 1 0,20-1-16,18-19 15,28 1 1,19-19-16,19-10 15,0-9 1,9-19 0,-66 1-16</inkml:trace>
  <inkml:trace contextRef="#ctx0" brushRef="#br0" timeOffset="32659.62">18279 7001 0,'0'0'0,"18"9"0,39 10 16,46 37-1,48 47 1,-1 29-16,-9 18 15,-18 19-15,-29 18 16,-38 1 0,-37 9-16,-66 19 15,-75 37 1,-104 10-16,-75 18 16</inkml:trace>
  <inkml:trace contextRef="#ctx0" brushRef="#br0" timeOffset="34792.6">18006 6823 0,'0'0'0,"9"-10"0,1-9 16,-1-9 0,19 0-16,19 0 15,19 19 1,38 27-16,27 39 15,10 18 1,10 19-16,-19 9 16,-19 0-1,-1 19-15,-18 28 16,-9 10 0,-19-1-16,-19 1 15,-19-1 1,-18-18-1,-20-10-15,-18 10 16,-19-10-16,-9-9 16,-20 0-1,-8-9 1,-10-1-16,-1-8 16,48-58-1</inkml:trace>
  <inkml:trace contextRef="#ctx0" brushRef="#br0" timeOffset="35309.75">18429 7029 0,'0'0'0,"0"0"16,0 0 0,10 9-16,8 38 15,39 56 1,27 66-1,20 47-15,-10 0 16,-9-10-16,-19-18 16,-29-10-1,-27-9-15,-29-9 16,-28-10 0,-38-10-1,-28-8-15,47-76 16</inkml:trace>
  <inkml:trace contextRef="#ctx0" brushRef="#br0" timeOffset="38021.68">18128 6935 0,'0'0'0,"0"0"0,9 0 16,10 0-1,19 10-15,37 18 16,29 9 0,18 38-1,10 19-15,-19 28 16,-1 28-16,-17 28 16,-11-9-1,-27 0-15,-10-9 16,-19-20-1,-19-8 1,-18-20-16,-19-8 16,-38-11-1,-75 29-15,-104 10 16,-103 27 0</inkml:trace>
  <inkml:trace contextRef="#ctx0" brushRef="#br0" timeOffset="44361.01">18344 1015 0,'0'0'0,"0"0"0,0 0 16,-18 0-16,-11 9 16,-8 1-1,-1 18-15,-9 0 16,19 19-1,9 18-15,19 1 16,9-10 0,20-18-16,18-10 15,0-9 1,9-28-16,1-20 16,-1-8-1,-18-19-15,-10-1 16,-19-8-1,-18-1-15,-47-9 16,8 37 0</inkml:trace>
  <inkml:trace contextRef="#ctx0" brushRef="#br0" timeOffset="45027.63">18523 827 0,'0'0'0,"10"0"16,27 10 0,20-1-16,18 0 15,10 19 1,-1 19-16,1 10 16,-10 8-1,0 10-15,-28 0 16,-9-9-1,-19 9-15,-19-9 16,-19-10 0,-19 0-16,-18-18 15,0-10 1,-20-28-16,1-19 16,9-28-1,19-18-15,10-29 16,37-9-1,18 0-15,20-1 16,18 20 0,29-10-16,47 19 15,28 19 1,160-10 0</inkml:trace>
  <inkml:trace contextRef="#ctx0" brushRef="#br0" timeOffset="45994.61">20696 987 0,'0'0'0,"0"0"0,0 0 16,0 0-1,0 0-15,10 18 16,-1 29-1,19 47-15,-9 28 16,0 0 0,0-19-16,-10-18 15,1-20 1,-10-18-16,0-28 16,0 0-1,0-19 1,0 0-16,9-19 15,10-47 1,9-46-16,10-10 16,-1 19-1,1 46-15,-10 20 16,0 18 0,19 10-16,19 18 15,0 10 1,9 28-16,-18 0 15,-10 0 1,-10 9-16,-18-19 16,-19 1-1,0-19-15,0-1 16,0-8 0,0-10-16,0 0 15,0-19 1,10-37-16,9-47 15,28-19 1,0 28-16,0 38 16,0 27-1,0 20 1,0 18-16,0 10 16,-10 9-1,1 19-15,-10 28 16,-18 10-1,-10 9-15,-10-1 16,1-8 0,-1-57-16</inkml:trace>
  <inkml:trace contextRef="#ctx0" brushRef="#br0" timeOffset="46396.78">22258 1268 0,'0'0'0,"-9"10"0,-29 18 15,-9 19 1,19 18-16,9 1 15,19 9 1,19 0-16,18-9 16,39-10-1,18-9-15,9-19 16,10-28 0,-10-28-16,-27-10 15,-29-18 1,-19 0-16,-19-19 15,-37 0 1,-9 9-16,-1 10 16,0 28-1,1 18-15,18 10 16</inkml:trace>
  <inkml:trace contextRef="#ctx0" brushRef="#br0" timeOffset="46846.64">22841 1259 0,'0'0'0,"0"0"16,10 0-1,-1 0-15,19 0 16,10 0 0,18 19-16,29 9 15,9 19 1,-9 18-16,-29-8 16,-18-1-1,-10 0-15,-19 0 16,-18 1-1,-10-10-15,0-19 16,1-9 0,-1-10-16,9-9 15,1 0 1,0-28 0,18-19-16,0-38 15,20-18 1,18-19-16,-10 28 15,10 38 1,-28 28-16</inkml:trace>
  <inkml:trace contextRef="#ctx0" brushRef="#br0" timeOffset="47248.34">23867 1625 0,'0'0'0,"0"0"16,9 9-16,0 0 16,1-9-1,18 0 1,0 0-16,19-18 16,0-10-1,-9-10-15,0-9 16,-20 0-1,-18 0-15,0 19 16,-18 0 0,-1 19-16,-19 18 15,1 19 1,-11 19-16,11 9 16,9 1-1,9-1-15,9 0 16,20 1-1,18-1-15,28 0 16,29-9 0,28-9-16,-47-29 15</inkml:trace>
  <inkml:trace contextRef="#ctx0" brushRef="#br0" timeOffset="47761.11">25475 1503 0,'0'0'0,"0"0"0,0 0 15,0 0 1,10 0-16,-1 0 16,19 0-1,1 0-15,18-19 16,0 0 0,-10-18-16,1-1 15,-19-18 1,-10 9-1,-9 0-15,-19 0 16,-18 10-16,-1 8 16,-9 29-1,-9 19-15,8 19 16,1 9 0,19 18-1,19 10-15,9-9 16,19-10-1,18 1-15,20-10 16,37-10 0,28-18-16,10-19 15,-66-10 1</inkml:trace>
  <inkml:trace contextRef="#ctx0" brushRef="#br0" timeOffset="48033.68">26181 1034 0,'0'0'0,"0"9"0,9 10 15,29 18 1,18 38-16,20 29 15,18 8 1,-19 1-16,0-19 16,-18-10-1,8-9-15,-8-19 16,-19-18 0,-20-29-16</inkml:trace>
  <inkml:trace contextRef="#ctx0" brushRef="#br0" timeOffset="48295.07">26736 1062 0,'0'0'0,"-10"19"0,-27 27 15,-29 39 1,-9 27-1,-1 1-15,1-10 16,9-9-16,19-19 16,0-9-1,19-10-15,9-18 16,10-20 0,-1-8-1</inkml:trace>
  <inkml:trace contextRef="#ctx0" brushRef="#br0" timeOffset="48705.35">27253 518 0,'0'0'0,"0"0"16,0 0-16,0 0 15,0 0 1,0 9-16,0 28 16,-9 57-1,9 66 1,0 18-16,0 0 15,-10-18 1,1-29-16,0 1 16,-1-29-1,1-19-15,-1-18 16,10-19 0,0-19-16,0-9 15,0-19 1,0 0-16,0 0 15</inkml:trace>
  <inkml:trace contextRef="#ctx0" brushRef="#br0" timeOffset="49011.23">26642 790 0,'0'0'0,"9"0"0,10 0 16,37 0-1,39 0-15,17-10 16,11 10-1,-20 10-15,-18-1 16,-19 0 0,-10 1-16,-18 9 15,-19-10 1</inkml:trace>
  <inkml:trace contextRef="#ctx0" brushRef="#br0" timeOffset="49495">27479 1287 0,'0'0'0,"9"0"15,1 0 1,18-19-16,19 0 15,10 1 1,8 8-16,20 1 16,0 18-1,18 19-15,-9 19 16,-9 19 0,-19 0-16,-29-1 15,-8 10 1,-20-9-16,-28-10 15,0-9 1,-18-9-16,-1-19 16,10-10-1,0-9-15,0-19 16,-1-28 0,10-18-16,19-29 15,38-9 1,19-1-1,8 29-15,1 19 16,0 18 0,9 20-16,-37 18 15</inkml:trace>
  <inkml:trace contextRef="#ctx0" brushRef="#br0" timeOffset="50160.8">29116 1615 0,'0'0'0,"0"0"0,0 0 15,-19-9-15,-9 0 16,-10-1-1,-9 1-15,0 18 16,0 1 0,0 18-16,19-10 15,0 1 1,18 0 0,1 0-16,9-19 15,9 9 1,1-9-16,8 0 15,11 0 1,-1-19-16,10 1 16,-1-1-1,1-9-15,-19 0 16,-1-10 0,1 0-16,-19 1 15,0-1 1,-19 1-16,-9 9 15,-9 0 1,-10 18-16,-10 10 16,-18 19-1,0 9 1,9 19-16,0 9 16,28 10-1,19 0-15,19 18 16,19 10-1,38-10-15,18-9 16,38-9 0,9-19-16,0-28 15,-18-10 1,-19-28-16,-48 10 16</inkml:trace>
  <inkml:trace contextRef="#ctx0" brushRef="#br0" timeOffset="50924.18">29436 1287 0,'0'0'0,"0"9"15,0 29 1,9 18-16,1 29 16,-1-1-1,0 0-15,1-8 16,-1-1 0,-9-19-16,0-19 15,0-8 1,0-11-16,0-18 15,0 0 1,-9-28-16,-1-38 16,20-37-1,-1-19-15,19 28 16,1 38 0,-11 19-16,11 9 15,-1 18 1,10 20-1,9 8-15,0 29 16,-10 19 0,1 9-16,-19 0 15,0-9 1,-19-29-16,0-9 16,0-9-1,0-19-15,0 0 16,0-9-1,9-29-15,10-27 16,9-29 0,19 9-16,-9 20 15,-1 27 1,1 19-16,0 19 16,9 19-1,0 28-15,-10 19 16,1 18-1,-19 1 1,-19 8-16,-19 1 16,-9 0-1,-1-19-15,1-19 16,9-9 0,10-28-16,9-19 15</inkml:trace>
  <inkml:trace contextRef="#ctx0" brushRef="#br0" timeOffset="51361.78">30753 1887 0,'0'0'0,"0"0"0,9 0 16,1 0-16,18 0 15,0 0 1,19-18-16,0-1 16,0-19-1,0 1-15,-9-10 16,-19-9 0,-10-1-16,-18 10 15,-10 0 1,-19 19-1,-28 28-15,-18 28 16,-10 48 0,9 36-16,19 10 15,28 9 1,20-18-16,27-29 16,19-8-1,38-1-15,38-19 16,37-9-1,19-19-15,9-28 16,-28-19 0,-84 0-16</inkml:trace>
  <inkml:trace contextRef="#ctx0" brushRef="#br0" timeOffset="58846.57">9652 15539 0,'0'0'0,"0"0"0,0 0 16,0 0 0,0 0-16,0 0 15,0 0 1,0 0 0,0 0-16,0 0 15,0 0-15,9 9 16,1 1-1,18-1 1,19 0-16,10 10 16,8-10-1,11 10-15,8 0 16,1-10 0,0 1-16,9-1 15,9-9 1,-9 0-16,0-9 15,0-10 1,-9 0-16,9 0 16,10 1-1,-10-10 1,9-10-16,1 0 16,-1 1-16,1-19 15,-10 9 1,0-10-1,0 1-15,0-10 16,0 10 0,0-19-16,-9 0 15,-1 0-15,1 0 16,0-9 0,-1-10-1,10-10-15,-9 11 16,9-1-1,10-19-15,-10 10 16,-10-10 0,11 1-16,-1-1 15,9 1 1,-9-10-16,-9 9 16,9-9-1,-9 10-15,9-10 16,-10 9-1,1-9-15,9-9 16,-9 18 0,9-9-16,-19 0 15,0 19 1,1 0-16,8 0 16,-9-1-1,1 1 1,-10 9-16,9 0 15,-9 10 1,18-10-16,1 10 16,-10-1-1,1 10-15,8 10 16,1-1 0,0 0-16,-1 1 15,-9 18 1,10 0-16,9 0 15,-9 9 1,9 10-16,-9 9 16,-1 10-1,1 0 1,9 18-16,0 0 16,0 20-16,10-1 15,-1 19 1,-9-1-1,0 11-15,0-1 16,-9 10 0,19 9-16,-10 9 15,0 1 1,0-1-16,-10 1 16,1 8-1,9 11-15,-9-1 16,9 9-1,-9-8-15,-10-1 16,9 0 0,1 10-16,0 9 15,-1 9 1,1 0-16,9 1 16,10 8-1,-10 1-15,0-10 16,0-9-1,0 19 1,0-19-16,-9-9 16,-1 9-16,1 9 15,0-9 1,9-9 0,-10-1-16,-8 1 15,8-1 1,-8-18-16,8 9 15,-8-9 1,-1 0-16,10 0 16,-10-10-1,9 1-15,-8-10 16,-1 0 0,0 0-16,0-9 15,-9-10 1,10 0-16,-1 1 15,0-1 1,-18 0-16,-1 0 16,0 1-1,1-20-15,-1 1 16,-9-10 0,-9-9-1,0-1-15,-10-18 16,0 0-1,0-18-15,-9-1 16</inkml:trace>
  <inkml:trace contextRef="#ctx0" brushRef="#br0" timeOffset="59795.75">10085 17528 0,'0'0'16,"-10"0"-16,-8-10 15,-1 1-15,9 0 16,1-1 0,-1 1-16,10 9 15,19 0 1,38-9-16,74-1 15,76 10 1,29 10 0,27-1-16,19-9 15,29 0 1,9 9-16,18 1 16,38-1-1,29 0-15,18 1 16,38-1-1,38 10-15,9 0 16,19 9 0,18-9-16,-8-1 15,-11 1 1,-27 0-16,-19 9 16,-19 0-1,-19-9-15,-19 0 16,-37 0-1,-29-10-15,-18-9 16,-19 9 0,-38-9-1,-28-9-15,-19 9 16,-37 0 0,-29-9-16,-37-1 15,-19 1 1,-19-1-16,-19 1 15,-18 0 1,-20-1-16,1 1 16,-19-1-1,-1 1-15,1 0 16,-9 9 0,-10-10-16,0 10 15</inkml:trace>
  <inkml:trace contextRef="#ctx0" brushRef="#br0" timeOffset="61159.94">16491 10557 0,'0'0'0,"0"0"0,0 0 16,0 9-1,-19 29-15,1 27 16,-1 29-1,9 37-15,10 29 16,10 9 0,9 0-16,9 9 15,-9 10 1,-1-1-16,-8 10 16,-1 19-1,10 0-15,0 19 16,9-1-1,0 10-15,1 0 16,8 9 0,-9 1-16,1-20 15,-11 1 1,1-1-16,-9 1 16,-10-1-1,0-18 1,0 0-16,0-10 15,0-9 1,0 0-16,0-28 16,0 0-1,0-28-15,0-10 16,-10-9 0,10-9-16,-9-19 15,9-19 1,0-10-16,-10-8 15,10-20 1,0 1-16,-9-1 16,9-18-1,0 0-15,0-10 16,0 1 0,0-1-16,0-9 15,0 0 1,0 0-16,0 0 15,0 0 1,0 0 0,0 0-16,0 0 15,0 0 1,0 0-16,0 0 16,-9-9-1</inkml:trace>
  <inkml:trace contextRef="#ctx0" brushRef="#br0" timeOffset="63437.64">15193 16364 0,'0'0'0,"9"0"16,1-9-16,9-10 15,9-9 1,19-9-16,19 8 16,18 1-1,-8 10-15,8 8 16,-8 20-1,-1-1-15,-19 10 16,-18 9 0,-10 0-16,-9 0 15,-19 19 1,-9 9-16,-39 10 16,-17 9-1,-11 0-15,1-19 16,9-18-1,19-19-15,19-1 16,0-18 0,9 0-1,10 0-15,-1 0 16,1-9 0,9 0-16,0-1 15,9 1 1,19-10-16,10 10 15,28-1 1,0 20-16,-10-1 16,10 19-1,-10 0-15,1 10 16,-19 9 0,-1 0-16,-18 0 15,-10 0 1,-9 0-16,-18 9 15,-20 0 1,-9-9-16,-47 0 16,-28-19-1,-29-9-15,-9-19 16,28-19 0,29 0-16,18 1 15,48-1 1</inkml:trace>
  <inkml:trace contextRef="#ctx0" brushRef="#br0" timeOffset="65121.31">21628 14647 0,'0'0'0,"0"0"16,0 0-16,0 0 15,0 10-15,0-1 16,0 19 0,0 19-1,9 10-15,0 8 16,1 20-1,-1 9-15,1 9 16,-1 0 0,-9 10-16,9 8 15,-9 1 1,0 10-16,0 9 16,0 9-1,-9 9-15,18 1 16,1-1-1,-1-9-15,-9-9 16,0-10 0,0-18-16,0-10 15,10-9 1,-10 0-16,0-19 16,0 0-1,0 0 1,0-19-16,0 1 15,0-1 1,0-19-16,0 1 16,0-1-1,0-18-15,0 0 16,0 0 0,0-10-16,0 1 15,0-10 1,0 0-16,0 0 15,0 0 1,0 0-16,0 0 16,0-10-1</inkml:trace>
  <inkml:trace contextRef="#ctx0" brushRef="#br0" timeOffset="66132.53">22305 13822 0,'0'0'0,"9"0"0,29-19 16,18 0 0,10 1-16,10 8 15,-11 1 1,1 18-16,0 10 15,0 9 1,-10 19-16,-18 0 16,-19 0-1,-10 9-15,-18-9 16,-19 0 0,-10-10-1,-18 1-15,9-19 16,18-1-16,1-8 15,0-10 1,18 0-16,1 0 16,9 0-1,9-10 1,1-8-16,18 8 16,10 1-1,9 0-15,9 18 16,1 19-1,-1 10-15,-9 9 16,-9-1 0,-19 1-16,-19 10 15,-19-10 1,-19 9-16,-28-9 16,-9-10-1,-19-9-15,0-9 16,-10-19-1,20 0-15,18-19 16,0 1 0,19-10-1,28 9-15</inkml:trace>
  <inkml:trace contextRef="#ctx0" brushRef="#br0" timeOffset="66422.92">23434 14328 0,'0'0'0,"0"0"16,0 0-16,0 0 15,0 10 1,0-1 0,0-9-16,0 0 15,0 0 1,0 0-16,0 0 16,0 0-1,0 0-15</inkml:trace>
  <inkml:trace contextRef="#ctx0" brushRef="#br0" timeOffset="66949.56">23857 14028 0,'0'0'0,"0"0"0,0-19 16,10 1 0,-1-10-16,0-1 15,1 1 1,-1 0-16,19 0 16,1 9-1,-1 10-15,0 9 16,0 9-1,1 19 1,-11 29-16,1 8 16,-19 10-1,-19 10-15,1 9 16,-20-19 0,0-10-16,10-8 15,0-20 1,9-9-16,10-9 15,-1 0 1,10-19-16,10 0 16,8 0-1,48-19-15,38-9 16,18 0 0,29-10-16,9 10 15,65 0 1,142-19-16</inkml:trace>
  <inkml:trace contextRef="#ctx0" brushRef="#br0" timeOffset="68872.75">18467 12583 0,'0'0'0,"0"0"0,0 0 15,-10-9 1,10 0-16,0 9 15,0 0-15,0 9 16,0 10 0,0 37-1,10 38-15,-1 18 16,1 10 0,8 10-16,1 18 15,0 9 1,-10 1-16,1 9 15,-10 9 1,0 0-16,0 10 16,0 0-1,0 18-15,0 19 16,0-9 0,0 9-16,9 0 15,1-18 1,-10-1-16,0-9 15,0 0 1,0-19-16,-10 1 16,1-1-1,-1-19 1,10-27-16,0-10 16,10-19-1,-10-19-15,0-18 16,0-19-1,0-9-15,0-10 16,0-10 0,0-18-16,0 0 15</inkml:trace>
  <inkml:trace contextRef="#ctx0" brushRef="#br0" timeOffset="69640.57">17451 16120 0,'0'0'0,"0"0"16,0 10-1,-10 9-15,20 9 16,-1 19 0,29 0-16,18-10 15,19 1 1,1-20 0,-1-18-16,-19 0 15,-18-18-15,-10-1 16,-9-19-1,-19 1-15,-28-19 16,-19-1 0,-19 10-16,-9 0 15,37 29 1</inkml:trace>
  <inkml:trace contextRef="#ctx0" brushRef="#br0" timeOffset="69986.92">18043 16214 0,'0'0'0,"0"0"15,0 0-15,0 0 16,0 0-1,0 0-15,0 0 16,10 10 0,-1-10-16</inkml:trace>
  <inkml:trace contextRef="#ctx0" brushRef="#br0" timeOffset="70460.42">18363 15717 0,'0'0'0,"0"0"0,0 0 16,10 9-16,-1 29 15,0 18 1,10 38-16,0 28 16,0-9-1,-10-1-15,-9-27 16,0-10 0,0-10-16,0-27 15,0-1 1,0-18-16,0-19 15,0 0 1</inkml:trace>
  <inkml:trace contextRef="#ctx0" brushRef="#br0" timeOffset="71171.73">18758 15717 0,'0'0'0,"0"0"0,0 9 16,0 10-16,0 19 16,0 27-1,10 20-15,-1-1 16,1 10-1,-10-19-15,0-19 16,0-9 0,0-9-16,0-19 15,0-1 1,0-8-16,0-10 16,0 0-1,0 0 1,0 0-16,9 0 15,0-10 1,1 1-16,9 0 16,9-1-1,9 1-15,11 9 16,-1 0 0,9 0-16,-18 0 15,-1 0 1,-9 0-16,1 0 15,-1-9 1,0-10-16,-9 0 16,0-19-1,0 1-15,-1-10 16,-8 0 0,-10 10-16,0 8 15,0 11 1,0 8-16,0 10 15,0 10 1,0 18-16,0 66 16,9 37-1,1 28 1,8 29-16,20 28 16,28 131-1</inkml:trace>
  <inkml:trace contextRef="#ctx0" brushRef="#br0" timeOffset="74926.67">21317 15942 0,'0'0'0,"10"10"16,18 8-16,9 39 15,29 27 1,28 10 0,19 9-16,19-9 15,-66-47 1</inkml:trace>
  <inkml:trace contextRef="#ctx0" brushRef="#br0" timeOffset="75316.98">21148 15905 0,'0'0'0,"0"0"15,9 9-15,19 19 16,67 75 0,46 57-1,66 37-15,75 75 16</inkml:trace>
  <inkml:trace contextRef="#ctx0" brushRef="#br0" timeOffset="79586.78">4478 16214 0,'0'0'0,"0"0"0</inkml:trace>
  <inkml:trace contextRef="#ctx0" brushRef="#br1" timeOffset="113400.74">16613 10397 0,'0'0'0,"0"0"15,0 0 1,0 0-16,0 10 16,0-1-1,0 0-15,-9 20 16,9-1-1,0 19-15,0-1 16,0 20 0,0 0-16,0 0 15,0 18 1,0 10-16,0 0 16,9-1-1,1 1-15,-1 0 16,1-9-1,-10 8-15,0 11 16,0-1 0,0 0-16,9-9 15,-9 9 1,10 0-16,-1 0 16,0 1-1,1-1 1,-1 9-16,-9 1 15,10 0 1,-1 9-16,0 0 16,1-10-1,-1 1-15,1 9 16,-1 0 0,0 9-16,1 0 15,-1 10 1,10 9-16,-10 10 15,1 9 1,-1-10-16,1 1 16,-1 8-1,10 1-15,0 0 16,0-19 0,-10 0-16,0 1 15,1-1 1,-1 0-1,1 0-15,-1 9 16,-9-8 0,9 8-16,1 1 15,-10-20 1,0 1-16,0-10 16,0-9-1,0-28-15,0 0 16,-10 0-1,1 0-15,9-19 16,0 0 0,-9 0-16,9-19 15,-10 0 1,10 1-16,0-20 16,0 1-1,0-19-15,0-10 16,0-9-1,0 0-15,0 0 16,0 0 0,-9-19-1,-1-28-15,1-28 16,0-28 0,-1-28-16,10-10 15,10-19 1,-10 1-16,9-10 15,0 0 1,1 0-16,9 0 16,-10-18-1,0-1-15,1-28 16,-1 0 0,-9-9-16,0 0 15,0 0 1,0 0-16,0-10 15,-9 1 1,-1 8-16,1 11 16,-10-10-1,10-1-15,-1 11 16,1-1 0,-10 0-16,0 0 15,0 10 1,1 9-1,-20-10-15,10 10 16,-10 19 0,10 0-16,0 18 15,0 10 1,-1 9-16,10 10 16,-9 9-1,9 9-15,1-9 16,-1 10-1,9 9-15,1 18 16,0 1 0,-1 18-16,10 19 15,0 19 1,0 19-16,0-1 16,0 10-1,0 10 1,0 37-16,10 46 15,-1 48 1,0 47-16,10 37 16,-9 10-1,8 8-15,1 20 16,0 19 0,0 9-16,-10 18 15,10 10 1,-9 10-16,8-1 15,-8 10 1,-1-10-16,1-9 16,8 9-1,-18-18-15,10 0 16,-10 9 0,-10-19-16,10-28 15,0 9 1,0-27-16,0-1 15,0-18 1,10-29-16,-1-18 16,-9-29-1,10-27 1,-10-29-16,0-28 16,0-19-1,0-18-15,0-10 16,0-9-1,0-1-15,0-18 16,0 0 0,0 0-16,0 0 15,9-18 1,-9-1-16</inkml:trace>
  <inkml:trace contextRef="#ctx0" brushRef="#br1" timeOffset="114972.43">15118 16449 0,'0'0'15,"0"0"-15,0 0 16,0 0-16,9-19 16,1 0-1,18-9-15,0-9 16,19-1 0,0 1-16,0 8 15,0 1 1,10 0-16,-1 0 15,-9 19 1,0-1-16,0 20 16,0-1-1,0 19-15,0 0 16,-9 0 0,-1 1-16,-18-1 15,0 0 1,0 9-1,-19-8-15,0 8 16,-19 10 0,-9 0-16,-10 0 15,-9-10 1,-9 1-16,9-1 16,0-18-1,9 0-15,10 0 16,9-10-1,10 0-15,-1-9 16,1 0 0,9 0-16,0 0 15,0 0 1,0 0-16,0 0 16,9 0-1,10 0 1,9 0-16,10 0 15,0 0-15,-1 10 16,1-1 0,-1 1-16,1-1 15,-10 0 1,0 1 0,1 9-16,-10 9 15,-1 0 1,1 0-16,0 10 15,-19 8 1,0 1-16,-19-9 16,0 9-1,-18 0-15,-20-10 16,-18 1 0,0-10-16,9-9 15,0-10 1,10-9-16,9 0 15,9-19 1,19 10-16</inkml:trace>
  <inkml:trace contextRef="#ctx0" brushRef="#br1" timeOffset="116087.43">16472 15792 0,'0'0'0,"0"0"0,0 0 16,0 0 0,0 0-16,10 0 15,-1 0 1,19-19-16,19-9 15,19-19 1,0-18-16,19-20 16,9-18-1,0-10-15,0-9 16,10-9 0,-1-10-16,-9 1 15,10-11 1,-10-8-16,9-1 15,1-8 1,-10-1-16,9 9 16,1-9-1,-1 10-15,10 9 16,9 0 0,1-10-16,18 1 15,-10-1 1,20 10-16,-1 9 15,1 19 1,9 10 0,9-1-16,-9 10 15,19 9 1,0 19-16,-1 9 16,11 19-1,-11 0-15,1 19 16,-10 10-1,10 8-15,0 10 16,0 10 0,-1 8-16,-8 10 15,-1 1 1,-9 8-16,-19 10 16,-9 0-1,-1 0-15,-27 9 16,-10-9-1,-19 9 1,-9 10-16,0 9 16,-10 10-1,1-1-15,-1 0 16,-18 10 0,0-19-16,-1 0 15,-9 0 1,-9-9-16,0 9 15,0-19 1,-10 1-16,1-20 16,-1 1-1,-9-19-15,0-1 16,0 1 0,0-19-16,0 0 15,0 0 1,0 0-16,0 0 15,0 0 1</inkml:trace>
  <inkml:trace contextRef="#ctx0" brushRef="#br1" timeOffset="116625.14">22926 12959 0,'0'0'0,"0"0"16,0 0 0,0 0-16,0 0 15,9 0 1,1-10-16,-1 10 16,0 0-1,20 0-15,-1 10 16,0-1-1,0 10-15,10 9 16,0 0 0,-1 10-16,1 9 15,0-10 1,-10-9-16,0 0 16,0-9-1,-9 0 1,0 0-16,9-10 15,0-9 1,10 0-16,9-19 16,0-9-1,0-19-15,9-9 16,1 0 0,-19-10-16,-1 10 15,1 9 1,-19 0-16,-1 19 15,-8 0 1,-1-1-16,1 20 16,-1 0-1,-9-1-15</inkml:trace>
  <inkml:trace contextRef="#ctx0" brushRef="#br1" timeOffset="121411.39">20621 2319 0,'9'0'0,"38"0"15,48-9-15,55-1 16,48 1 0,27-1-16,58 10 15,46 10 1,28-1-16,38 1 16,19-1-1,10 0-15,18-9 16,9-18-1,1 8-15,-10 10 16,-9 10 0,28 18-16,0 9 15,-19 1 1,-9-1-16,-1-9 16,-18 10-1,-19-19-15,-18 0 16,-48-1-1,-28 1 1,-28 9-16,-19-9 16,-38-10-1,-28 1-15,-37-10 16,-29 0 0,-37 0-16,-19 0 15,-29 0 1,-18-10-16,-19 10 15,0 0 1,-19 0-16,-75-9 16,-131 0-1,-86 9-15,-65 0 16,-29 0 0,-37 0-16,-9 0 15,-29-10 1,-9-9-16,18-9 15,-27 10 1,-29-20 0,19 10-16,9-10 15,1 1 1,8 9-16,39 18 16,46 20-1,38-1-15,29 0 16,27 10-1,67 0-15,27-19 16,29 0 0,38-9-16,18-10 15,19 0 1,38 0-16,9 1 16,28 8-1,10 1-15,19-1 16,-1 10-1,10 0-15,29 0 16,74-18 0,123-11-16,113 1 15,65 10 1,19 18 0,29 18-16,56 10 15,38 19 1,27 10-16,1 8 15,38 1 1,-20-10-16,-37 10 16,-9-10-1,-47-9-15,-76 9 16,-47-9 0,-37-9-16,-38-1 15,-56-8 1,-29-11-16,-47 1 15,-28-19 1,-37 0-16,-19 0 16,-29-9-1,-18-1-15,-10 1 16,-9 0 0,-19-1-16</inkml:trace>
  <inkml:trace contextRef="#ctx0" brushRef="#br1" timeOffset="122833.26">21327 16083 0,'0'0'0,"0"0"0,0 0 16,0 0 0,0 0-16,0 0 15,0 0 1,0 0-16,9 0 15,0 9 1,20 1-16,-1-1 16,9 19-1,11 0-15,-1 1 16,0 8 0,9 1-1,10 9-15,0-10 16,-10 1-16,10-1 15,0 1 1,9-1 0,10 1-16,-1-1 15,-8-9 1,-1 1-16,0-1 16,1 0-1,8 0-15,1 9 16,-10-8-1,0-1-15,10-9 16,-10-1 0,10 1-16,0 0 15,-10-19 1,0 0-16,-18 0 16,-1-10-1,0 1-15,1-10 16,-1 1-1,-27 8-15</inkml:trace>
  <inkml:trace contextRef="#ctx0" brushRef="#br1" timeOffset="124581.26">21806 14028 0,'0'0'0,"0"0"16,0-19-1,0-9-15,10-9 16,-1-10 0,19-9-16,19-29 15,38-9 1,28-9-16,28 0 16,-9 18-1,9 1-15,-9 18 16,-1 10-1,-8 9-15,-1 10 16,10 8 0,-1 11-16,-8 8 15,8 20 1,1-1-16,0 10 16,-19 18-1,0 10 1,-19 0-16,0 9 15,0 10 1,-10 9-16,-8 10 16,-1 8-1,-19 1-15,1 10 16,-20 8 0,-18 1-16,0-10 15,-19 19 1,0-10-16,-19 1 15,0 0 1,-28 9-16,-9 0 16,-19-10-1,-19 1-15,-29-1 16,-8-18 0,-29-9-16,-19-29 15,0-9 1,-9-28-16,0-19 15,19-19 1,9-19 0,9-9-16,10-9 15,9-10 1,10-9-16,9-18 16,10-20-1,18 10-15,10 0 16,9-1-1,19 1-15,19 0 16,18 9 0,1-19-16,18 10 15,10-9 1,9-1-16,19 1 16,0-1-1,19 10-15,56-10 16,132-103-1</inkml:trace>
  <inkml:trace contextRef="#ctx0" brushRef="#br1" timeOffset="125365.02">22277 16505 0,'0'0'0,"0"0"0,0 0 16,0 0-1,0 10-15,-19 18 16,-19 28-1,-9 19 1,-9 19-16,-1 0 16,1 0-16,-1-1 15,1-18 1,9 0 0,0-18-16,19-1 15,0-9 1,-1-10-16,10-8 15,10-11 1,0-8-16,9-10 16,0 0-1</inkml:trace>
  <inkml:trace contextRef="#ctx0" brushRef="#br1" timeOffset="125746.38">22691 16496 0,'0'0'0,"0"0"0,0 0 16,0 9-1,-19 29-15,-19 27 16,-9 39-1,-9 18-15,-1 9 16,-9 0 0,1-9-16,-1-9 15,19-10 1,0-28-16,18-19 16,1-9-1,0-9-15,9-10 16,10-9-1,-1-1-15,1-18 16,9 0 0,0 0-16,0 0 15</inkml:trace>
  <inkml:trace contextRef="#ctx0" brushRef="#br1" timeOffset="126133.53">22963 16749 0,'0'0'0,"0"0"16,0 0 0,0 9-16,0 1 15,-18 18 1,-11 28-16,-8 19 15,-10 19 1,-10 0 0,10 0-16,0-19 15,0 0-15,10-9 16,-1-10 0,10-9-16,0-10 15,9-8 1,9-11-16,1 1 15,-1-19 1,10 0 0,0 0-16,10-9 15,-1-1 1</inkml:trace>
  <inkml:trace contextRef="#ctx0" brushRef="#br1" timeOffset="126500.83">23377 16637 0,'0'0'0,"0"0"16,0 0-16,0 18 16,-9 20-1,-10 37-15,-18 28 16,-1 19-1,-9 9-15,0-9 16,0-9 0,0 0-16,0-20 15,9-18 1,10-9-16,0-28 16,9-1-1,0 1 1,10-20-16,-1-8 15,10-10 1,0 0-16,19-19 16,-10 0-1</inkml:trace>
  <inkml:trace contextRef="#ctx0" brushRef="#br1" timeOffset="126839.35">23867 16777 0,'0'0'0,"0"0"15,0 0-15,0 10 16,0 8 0,-19 20-16,0 37 15,-19 19 1,1 18-1,-1-8-15,-9-1 16,0-9 0,0-10-16,9-18 15,10-10 1,0-9-16,0-10 16,9-18-1,9 0-15,1-19 16,9 0-1,0 0-15,0-9 16</inkml:trace>
  <inkml:trace contextRef="#ctx0" brushRef="#br1" timeOffset="127169.36">24149 16871 0,'0'0'0,"0"0"0,0 0 16,0 0-16,0 9 15,-10 20 1,-8 8 0,-1 19-16,-19 10 15,1 9 1,8 0-16,-8 0 15,-1-9 1,10-10-16,0 1 16,-1-11-1,11-8-15,8-19 16,1 0 0,-1-10-16,1-9 15</inkml:trace>
  <inkml:trace contextRef="#ctx0" brushRef="#br1" timeOffset="127456.52">23603 16880 0,'0'0'0,"0"0"0,0 0 16,10 0-1,8 10-15,39 9 16,28 28 0,27 9-16,20 9 15,0-8 1,-19-1-16,0-18 16,-29-20-1,-8 1-15,-20 0 16,-18-10-1,-20 1-15</inkml:trace>
  <inkml:trace contextRef="#ctx0" brushRef="#br1" timeOffset="128005.31">22060 18213 0,'0'0'0,"0"0"16,0 0-16,0 0 15,0 0 1,-9-10-16,9 10 15,9-18 1,10-1-16,19-19 16,28 1-1,28-1-15,19 1 16,0 9 0,18-1-16,1 20 15,0 0 1,18 9-16,19 0 15,-18 9 1,9 0 0,0 1-16,-10 9 15,-18-1-15,-10 1 16,-9-10 0,-28 1-1,-19-1-15,-10-9 16,-18 0-1,-10 0-15,-9 0 16,0 0 0,-19 0-16,0 0 15,0 0 1</inkml:trace>
  <inkml:trace contextRef="#ctx0" brushRef="#br1" timeOffset="129227.24">16181 15736 0,'0'0'0,"9"0"16,19 0-16,29 0 15,9-10 1,9-8 0,0-1-16,10 0 15,9 0 1,9-18-16,1-1 16,-10-18-1,9-19-15,1-19 16,-10 0-1,0-9-15,0-9 16,0-10 0,0-10-16,0 1 15,0 9 1,1 0-16,-11 9 16,20-18-1,9-10-15,-19 10 16,9 0-1,1-10-15,-1 9 16,1-8 0,-1 18-16,1 0 15,18-10 1,0 1-16,0 9 16,10-9-1,9-1 1,-9 10-16,18 10 15,10 9 1,0-1-16,10 20 16,-1 9-1,0 9-15,1 19 16,-10 0 0,-1 19-16,11 19 15,-10-1 1,-10 20-16,1-1 15,-20 19 1,1 1-16,-10 17 16,1 20-1,-10 0-15,0 9 16,-1 9 0,-17 10-16,-11 0 15,-18-10 1,0 10-16,-10 9 15,-18-9 1,0 0 0,-20-9-16,1-10 15,0-10 1,-10-8-16,1-20 16,-1 1-1,-9-20-15,10 1 16,-10 0-1,9-10-15,0 1 16,-9-10 0</inkml:trace>
  <inkml:trace contextRef="#ctx0" brushRef="#br1" timeOffset="129535.48">22982 12921 0,'0'0'0,"0"0"15,0 9-15,0 1 16,10 18 0,-1 10-16,10-1 15,9 1 1,0-1-16,1-18 15,18 0 1,18-10-16,1-18 16,19-29-1,18-28-15,1-18 16,-1-29 0,-46 57-16</inkml:trace>
  <inkml:trace contextRef="#ctx0" brushRef="#br1" timeOffset="132566.44">20988 15445 0,'0'0'0,"0"0"0,0 0 16,0 0-16,0 0 15,0 0 1,0 0 0,0 0-16,0 0 15,0 0 1,0 0-16,0 0 15,0 0 1,0 0-16,0 0 16,0 0-1,0 9-15,0 1 16,0-1 0,0 10-16,0 0 15,0-10 1,0 10-16,0-10 15,0 1 1,0-1-16,0 0 16,0 1-1,0-10-15,0 0 16,0 0 0,0 0-16,0 0 15,0 0 1,0 0-1</inkml:trace>
  <inkml:trace contextRef="#ctx0" brushRef="#br1" timeOffset="141652.1">21947 16271 0,'0'0'0,"0"0"0,0 0 16,0 0-1,0 0-15,0 0 16,0 0 0,0 9-16,10 0 15,-1 20 1,1-1-16,-10 19 15,9-1 1,1 20-16,-1 0 16,0 0-1,1 9-15,-10 9 16,0 0 0,0 10-16,0 0 15,0-9 1,0 8-16,0-8 15,0 9 1,-10-19-16,10 0 16,-9-19-1,9 0 1,0 1-16,0-1 16,0-9-1,0 0-15,0-10 16,0 1-1,-9-19-15,9-1 16,0 1 0,0-19-16,0 0 15,0 0 1,0 0-16,0 0 16</inkml:trace>
  <inkml:trace contextRef="#ctx0" brushRef="#br1" timeOffset="142326.49">21317 18325 0,'0'0'0,"0"0"16,0 0-16,0-9 15,0 0 1,10-10-16,-1 0 15,0 0 1,10 10 0,0 0-16,0-1 15,0 1 1,-1-1-16,-8 10 16,-1 10-1,1-1-15,-10 1 16,0-1-1,0 0-15,0-9 16,0 0 0,0 0-16,0 0 15,0 0 1,0 0-16,0 0 16,0 0-1,0 0-15,9 10 16,1-1-1,-1 0-15,-9 10 16,0 9 0,0 0-16,-9 1 15,-10-1 1,-28 0 0,-19-9-16,-19-1 15,-18-8 1,-29-20-16,66 1 15</inkml:trace>
  <inkml:trace contextRef="#ctx0" brushRef="#br1" timeOffset="142739.46">21524 18429 0,'0'0'0,"0"0"0,0 0 16,0 0-1,0 0-15,0 0 16,0 0 0,0 0-16</inkml:trace>
  <inkml:trace contextRef="#ctx0" brushRef="#br1" timeOffset="143213.94">21788 18325 0,'0'0'0,"0"0"0,0 0 16,9-9-1,0 0-15,1-1 16,18 1 0,0 9-16,0 9 15,1 1 1,-1 18-16,-9 0 15,0 0 1,-10 0-16,-9 10 16,0-1-1,0-9-15,0-9 16,0 0 0,0 0-1,9-10-15,20 0 16,46-9-16,-19 0 15</inkml:trace>
  <inkml:trace contextRef="#ctx0" brushRef="#br1" timeOffset="143646.34">22907 18213 0,'0'0'0,"0"0"15,0 0-15,-19-10 16,-9 1-1,-19 9-15,-19 9 16,0 1 0,19 9-16,0 9 15,19 0 1,0 0-16,18 0 16,1 0-1,18 0-15,1 19 16,9 0-1,9 0-15,0 0 16,-9 0 0,0-10-16,-19-18 15,0 0 1,-19-10 0,-9-9-16,-10-18 15,-9-1 1,19-19-16,9 1 15,9-10 1,20-9-16,18-1 16,19 10-1,0 0-15,19 19 16,-38 10 0</inkml:trace>
  <inkml:trace contextRef="#ctx0" brushRef="#br1" timeOffset="144747.31">22051 16439 0,'0'0'0,"0"0"15,0 10 1,-19-1 0,-18 19-16,-20 19 15,-18 19-15,-10 0 16,10 9-1,9-10 1,19 10-16,19-18 16,9-29-1</inkml:trace>
  <inkml:trace contextRef="#ctx0" brushRef="#br1" timeOffset="149634.91">16717 10988 0,'0'0'0,"9"0"0,1-18 16,-1-1-16,1 9 15,-1 1 1,0 0-16,10 18 16,19 19-1,18 19-15,10 0 16,-9 9 0,-1-9-1,-9-9-15,-9-1 16,-10-9-1,0 1-15,0 17 16,10 1 0,9 0-16,-9 10 15,9-1 1,0 10-16,-10-1 16,10-8-1,0-1-15,0 0 16,1 0-1,-1 1-15,0-1 16,9 10 0,0-1-16,1 10 15,-10-9 1,9-10-16,-9 1 16,10 8-1,-1-8 1,1 8-16,-1-8 15,-9-1 1,0 10-16,0-1 16,0 1-1,0 0-15,0-10 16,0 0 0,10 1-16,-10-1 15,-9 9 1,9 1-16,0 9 15,-10 0 1,10 0-16,0 0 16,0 0-1,0-9-15,10 9 16,-10-9 0,0 9-1,-9-9-15,9-10 16,0 0-16,0 10 15,0 0 1,9-1 0,1 1-16,-1 0 15,1-10 1,8 10-16,-8-10 16,9 10-1,0 9-15,-1-10 16,11 10-1,-11-9-15,-8-10 16,9 10 0,0-10-16,-1 1 15,1-1 1,0 0-16,-9 0 16,8 1-1,1-10-15,0 9 16,0-9-1,0 0-15,0 0 16,-10 0 0,1-1-16,-1-8 15,10 9 1,0 0-16,0-10 16,-1 1-1,1-1 1,0 1-16,0-1 15,0 1 1,-10-10-16,1 0 16,-1 0-1,1 1-15,-10-11 16,0 1 0,-10 0-16,1 0 15,0-1 1,-1-8-16,-9-1 15,1 1 1,-10-1-16,-1-9 16,1 0-1,-9 0-15,-1 0 16,0 0 0,1 0-16,-1 0 15,1 0 1,-10 0-16,0 0 15,9 0 1,-9 0 0,0 0-16,9 0 15,1 0 1,-1-9-16,1-10 16,-1 0-1,-9 0-15,9 1 16,-9-11-1,0 1-15,0-9 16,0-1 0,0 1-16,0-10 15,0 0 1,-9 9-16,0 10 16,-1 0-1,1 19-15,-1-1 16,10 10-1,0 0-15,0 10 16,-9 18 0,-10 9-1,0 29-15,1 18 16,-1 20 0,0-1-16,0 19 15,0 9 1,10 0-16,-1 1 15,1-1 1,0 1-16,-1-20 16,10 10-1,0-9-15,0-1 16,0-18 0,0-19-16,0 0 15,0-18 1,0-20-16,0 1 15,0-20 1,0 1 0,0-10-16,0-9 15,0 0 1,0 0-16,0 0 16,10-9-1,-1-10-15,0-28 16,10-18-1,0-20-15,0-9 16,0-9 0,-10 0-16,-9-10 15,0 1 1,0-1 0,0 1-16,-9-1 15,9 10-15,-10 9 16,10 10-1,-9-1-15,9 10 16,0 0 0,0 9-16,0 1 15,0 18 1,0 19 0,0 0-16,0 18 15,0 1 1,0 9-16,0 0 15,0 9 1,0 19-16,-9 29 16,-1 36-1,10 29-15,0 29 16,0 8 0,10 19-16,-1-9 15,-9 0 1,9 0-16,-9 0 15,0-19 1,10-19-16,-10-9 16,9-19-1,-9-27-15,10-1 16,-10-19 0,0-9-16,0-10 15,0-18 1,0 0-1,0-19-15,0 0 16,0 0 0,0-19-16,0-37 15,0-57 1,0-18-16,0-10 16,0 0-1,0-9-15,9 19 16,0 0-1,1-1-15,-10 1 16,9-1 0,-9 1-16,0-10 15,0 19 1,0 19-16,0 19 16,0 18-1,0 0-15,0 20 16,0 8-1,0 10-15,0 18 16,0 1 0,0 0-16,0 9 15,0 9 1,0 29 0,0 46-16,0 57 15,0 28 1,10 18-16,-1 20 15,0-1 1,1-9-16,-10-9 16,0-10-1,0-18-15,0-20 16,0-18 0,0-19-16,0-18 15,0-29 1,0-18-16,0-19 15,0-1 1,0-18-16,0 0 16,0 0-1,9-28-15,1-38 16,-10-27 0,0-29-1,0-10-15,0-18 16,0-9-1,0-1-15,0-9 16,0-9 0,0 9-16,9 0 15,-9 10 1,9 9-16,-9 28 16,0 0-1,0 28-15,0 19 16,0 19-1,0 9-15,0 18 16,0 20 0,0 0-16,0 9 15,0 9 1,0 10-16,-18 37 16,-1 47-1,-9 29-15,9 37 16,9 18-1,1 10 1,9 0-16,0 0 16,-9 0-1,9-28-15,0 0 16,0 0 0,0-19-16,0-19 15,0-9 1,9-9-16,0-19 15,-9-19 1,0-19-16,0-9 16,0-9-1,0-20-15,0 1 16,0 0 0,0-19-16,0 0 15,0 0 1,0 0-16,0 0 15,0 0 1,0 0 0,0 0-16,10 0 15,-10-9 1</inkml:trace>
  <inkml:trace contextRef="#ctx0" brushRef="#br1" timeOffset="152693.99">17018 18325 0,'0'0'0,"0"0"0,0 0 15,0 0 1,0 0-16,0 0 16,0 0-1,0 0-15,0 0 16,9 0-1,29 0-15,28 0 16,28 0 0,9-9-16,10 0 15,10-1 1,8 1 0,1 9-16,9-10 15,0 10 1,10-9-16,9 9 15,0 0 1,-10-9-16,10 9 16,9 0-1,-18 0-15,-1 0 16,10 0 0,-19 0-16,10 0 15,0 9 1,-20 0-16,10 1 15,0-10 1,-9 9-16,-10 1 16,1-10-1,-10 0-15,-10 9 16,-9-9 0,-9 0-16,0 9 15,-1-9 1,-9 10-16,-18-10 15,-1 0 1,-18 0 0,0 0-16,-1 0 15,-18 0 1,0 0-16,-10 0 16,1 0-1,-1 0-15,-9 0 16,0 0-1,0 0-15,0 0 16,0 0 0,0 0-16,0 0 15,0 0 1,9 0-16,1 0 16,-1 0-1,1 0-15,-1 0 16,1 9-1,-1-9-15,0 0 16,1 0 0,-1 0-1,1 0-15,-1 0 16,10 0 0,0 0-16,-1 0 15,1 0 1,-9 0-16,8 0 15,-8 0 1,9 0-16,-10 9 16,10-9-1,-10 0-15,1 0 16,-1 0 0,1 0-16,-1 0 15,0 0 1,-9 0-16,0 0 15,0 0 1,0 0-16,0 0 16,0 0-1,0 0 1,0 0-16,0 0 16,0 0-1,0 0-15,0 0 16,0 0-1,0 0-15,-9 0 16,0 0 0,-1 0-16,1 0 15,-1 0 1,-9 0-16,1 0 16,-1 0-1,0 0-15,0 0 16,0 0-1</inkml:trace>
  <inkml:trace contextRef="#ctx0" brushRef="#br1" timeOffset="153402.74">17667 18391 0,'0'0'15,"0"0"-15,0 0 16,0 0-16,-9 0 16,-10 0-1,0 0-15,-9 0 16,9 0-1,-9 0-15,0 0 16,-10 9 0,0-9-16,-9 0 15,-19 0 1,29-9 0</inkml:trace>
  <inkml:trace contextRef="#ctx0" brushRef="#br1" timeOffset="154581.51">10263 15267 0,'0'0'0,"0"0"0,0 0 16,0 0-1,0 9 1,0 10-16,-9 37 16,0 19-1,9 38-15,9 28 16,0 9-16,1 9 16,-1 10-1,-9 0 1,0 9-16,0 10 15,-9-1 1,-1 1-16,1-19 16,0 9-1,-1-18-15,10-29 16,0 0 0,0-27-16,0-20 15,0-18 1,0-19-16,0-19 15,0-9 1,0-19-16,0 0 16,0 0-1,0-38 1,-19-46-16,1-57 16,-11-28-1,1 10-15,19-1 16,-1-9-1,1 10-15,0-20 16,9 1 0,0-19-16,0 0 15,0 19 1,0 0-16,0 18 16,-10 29-1,10 27-15,-9 20 16,9 18-1,0 19-15,0 19 16,0 0 0,0 19-16,0-1 15,0 20 1,0 55-16,19 114 16,28 102-1,28 48-15,10 18 16,18 47-1</inkml:trace>
  <inkml:trace contextRef="#ctx0" brushRef="#br1" timeOffset="156084.07">10169 16768 0,'0'0'0,"0"0"16,0 0-1,-9 9-15,0 1 16,-1-1-1,1 0-15,-1 1 16,1-1 0,9 1-16,0-10 15,9 9 1,1-9 0,18 0-16,19 0 15,19 0 1,19 0-16,18 0 15,10-9 1,-10 9-16,20-10 16,8 1-1,1-1-15,0 1 16,0 0 0,-20-1-16,1 1 15,0-1 1,-9 10-16,-10 10 15,0-1 1,0 1-16,-9-1 16,-1 0-1,1 1 1,-10-1-16,0 1 16,-9-1-16,0 0 15,19 1 1,-1-1-1,11 10-15,-11-10 16,1 1 0,18-1-16,10 0 15,10 1 1,-1-1-16,19 10 16,9-10-1,10 1-15,10-1 16,8 0-1,1 1-15,9-10 16,10 9 0,-1 1-16,20-1 15,-10 0 1,9 1-16,1-1 16,-1 0-1,0 1-15,1-1 16,-1 1-1,0-1-15,1-9 16,-10 9 0,0 1-16,9-1 15,0 1 1,-9 8 0,10-8-16,-1 8 15,0-8 1,-18 9-16,0-1 15,-1 1 1,-9-9-16,0-1 16,-18 0-1,-1 1-15,0-1 16,-27 0 0,-11 1-16,1-1 15,-10 1 1,-18-1-16,-1 0 15,-9 1 1,-9-1 0,-19 0-16,-10-9 15,-18 10-15,0-1 16,-10-9 0,-9 0-1,-1 10-15,1-1 16,0 0-1,-19-9-15</inkml:trace>
  <inkml:trace contextRef="#ctx0" brushRef="#br1" timeOffset="156357.69">21750 17434 0,'0'0'0,"0"0"0,0 0 16,9 0-1,1 0-15,-1 0 16,1 9 0,8 1-16,1-1 15,9 19 1,-9 0-16,0 1 16,-10-1-1,-9-9 1,0-1-16,0-8 15,-18-10 1,-11 0-16,11 0 16</inkml:trace>
  <inkml:trace contextRef="#ctx0" brushRef="#br1" timeOffset="156841.28">10706 16468 0,'0'0'0,"-10"0"0,-18 9 16,-19 29-1,-9 18-15,-10 19 16,9 0-1,10-19-15,28-28 16</inkml:trace>
  <inkml:trace contextRef="#ctx0" brushRef="#br1" timeOffset="157427.68">10743 16552 0,'0'0'0,"0"0"16,0 0-16,0 0 15,0 0 1,0 0-16,0 9 16,0 20-1,10 27-15,-1 38 16,10 9 0,0-9-1,-19-29-15,0-18 16,0-19-1,0-9-15,0-19 16,0 0 0,0-9-16,-19-19 15,0-19 1,-19-38-16,1-8 16,-1 17-1,10 20-15,0 19 16,9 9-1,0 18-15,0 1 16,0 18 0,1 1-16,-1 18 15,9 0 1,1 0 0,28 19-16,75 37 15,-19-37 1</inkml:trace>
  <inkml:trace contextRef="#ctx0" brushRef="#br1" timeOffset="159852.84">17150 18447 0,'0'0'0,"9"0"0,10 0 16,0 0-1,0 0-15,-1 0 16,-8 0-1,-10 0-15,0 0 16,0 0 0,-10 0-16,-27 0 15,-39-18 1,-36-1-16,-39 0 16,-28 10-1,-28-1-15,-18 1 16,-11-10-1,-18 0 1,-18 10-16,-11 0 16,-18-1-1,-9 1-15,-19-1 16,28 1 0,9 9-16,0 0 15,10-9 1,9-1-16,10 1 15,9 0 1,0-1-16,9 1 16,10-1-1,19 10-15,18-9 16,19 0 0,10-1-16,9 10 15,10 0 1,9 0-16,18 0 15,20 0 1,9 0-16,28 0 16,9 0-1,10 0-15,19 0 16,19 0 0,-1 0-16,10 0 15,0 0 1,10 0-16,9 0 15,28 0 1,47 0 0,37 0-16,29 0 15,28 0 1,1 0-16,18 0 16,0 0-1,18 0-15,1 0 16,0 0-1,9 0-15,10 10 16,-1-10 0,10 0-16,19 0 15,0 9 1,9 0-16,19-9 16,-9 10-1,18-1-15,-9 1 16,-19-1-1,38 0-15,-9 1 16,-10-1 0,9-9-16,-9 9 15,0-9 1,-9 10 0,9-10-16,-9 0 15,9 0 1,-10 9-16,1-9 15,0 0 1,-10 0-16,-28 0 16,-10 0-1,-27 0-15,-20 0 16,-18 0 0,-28 0-16,-29-9 15,-19 9 1,-18-10-16,-19 1 15,-10 0 1,-18 9 0,0 0-16,-20 0 15,1 0-15,0 0 16,0 0 0,-10 0-1,1 0-15,-1 0 16,0 0-1,1 0-15,-1 0 16,-9 0 0,10 0-16,-10 0 15,9 0 1,-9 0-16,9 0 16,-9 0-1,10 0-15,-1 9 16,1 0-1,-1-9-15,0 10 16,10-10 0,-9 9-16,9-9 15,-1 0 1,11 0-16,-1 0 16,0 0-1,0 0-15,-9 0 16,0 0-1,0 0 1,-19 0-16,0 0 16</inkml:trace>
  <inkml:trace contextRef="#ctx0" brushRef="#br1" timeOffset="161296.81">23406 6588 0,'0'0'0,"-29"-19"15,-27 0-15,-19 10 16,-10 0-16,0 18 16,10 29-1,-10 9-15,1 18 16,27 1-1,20-19-15,18-10 16,9-18 0,20 0-1,-1 0-15,29-10 16,18-9 0,20-19-16,18 0 15,9-18 1,1-10-16,-20 0 15,-8 0 1,-11 0-16,-27 19 16,-10 9-1,-9 10-15,0 18 16,0 10 0,0 47-16,-1 46 15,-8 29 1,-10 0-16,0 0 15,0-19 1,-10-29-16,10-8 16,-9-29-1,9-18-15,0-1 16,0-18 0,0-10-1,0-9-15</inkml:trace>
  <inkml:trace contextRef="#ctx0" brushRef="#br1" timeOffset="161668.72">23876 6682 0,'0'0'0,"0"0"0,0 0 16,0 9-16,0 1 15,9 18 1,1 19-16,18 28 16,19 19-1,19 18 1,-10-9-16,-9-18 15,-18-20 1,-11-18-16,-18-9 16,0-10-1,-28-9-15,-28 0 16,-38-10 0,-19-18-16,56-1 15</inkml:trace>
  <inkml:trace contextRef="#ctx0" brushRef="#br1" timeOffset="161884.04">24186 6626 0,'0'0'0,"10"0"15,-1-10-15,10 1 16,9-1-16,1 10 16,-1 0-1,-19 0-15</inkml:trace>
  <inkml:trace contextRef="#ctx0" brushRef="#br1" timeOffset="162073.6">24346 7273 0,'0'0'0,"0"0"16,0 0-1,0 0-15,10 0 16,-10 0-1</inkml:trace>
  <inkml:trace contextRef="#ctx0" brushRef="#br1" timeOffset="162451.91">24995 6691 0,'0'0'0,"0"0"16,0 10-1,-9-1-15,0 19 16,-1 0 0,20 19-16,8 0 15,20 19 1,9 9-16,10 0 15,-1-9 1,-18-10-16,-1-9 16,-18-10-1,-9-18-15,-10 0 16,0 0 0,-19-1-16,-10 1 15,-8 0 1,9-19-16</inkml:trace>
  <inkml:trace contextRef="#ctx0" brushRef="#br1" timeOffset="162646.62">25268 6626 0,'0'0'0,"10"0"0,18 0 16,19 0 0,9 0-16,1 0 15,-10 0 1,-28 0-16</inkml:trace>
  <inkml:trace contextRef="#ctx0" brushRef="#br1" timeOffset="162885.03">26143 6841 0,'0'0'0,"0"0"0,0 10 15,-19 27-15,-18 20 16,-20 36-1,-9 11 1,1-1-16,18-19 16,0-28-1,18-9-15,10-37 16</inkml:trace>
  <inkml:trace contextRef="#ctx0" brushRef="#br1" timeOffset="163038.51">25692 7001 0,'0'0'0,"0"0"0,9 9 16,0 1 0,-9-1-16</inkml:trace>
  <inkml:trace contextRef="#ctx0" brushRef="#br1" timeOffset="163209.87">26077 7620 0,'0'0'0,"0"0"15,0 0-15,0 0 16,0 0-1,0 0-15</inkml:trace>
  <inkml:trace contextRef="#ctx0" brushRef="#br1" timeOffset="163838">22813 6579 0,'0'0'0,"9"-19"16,10-19-16,38-27 16,84-29-1,113-19 1,56 29-16,29 27 15,0 39 1,-1 27-16,-9 29 16,-18 9-1,-19 18-15,-29 1 16,-28 9 0,-28 0-16,-56 0 15,-29 10 1,-37-1-16,-29 10 15,-9 28 1,-38 28-16,-27 28 16,-58 0-1,-55 10-15,-48-28 16,-37-10 0,-48-28-16,-27-19 15,-20-47 1,-28-37-16,-9-47 15,0-19 1,10-38 0,27-18-16,48-9 15,46-20 1,57 1-16,57 9 16,28-19-1,37 0-15,19-18 16,47-10-1,48-9-15,93-113 16</inkml:trace>
  <inkml:trace contextRef="#ctx0" brushRef="#br1" timeOffset="167789.91">22634 16740 0,'0'0'0,"0"0"15,0 0 1,0 9-16,-9 0 15,-1 1 1,-8-1-16,-1 10 16,0 9-1,0 0-15,0 19 16,-9 0 0,9 0-16,10 0 15,-1 0 1,1-10-16,0 1 15,-1-1 1,10 1 0,0 0-16,0-10 15,0 0-15,10 0 16,-1 9 0,0 1-1,10-10-15,0 10 16,0-10-1,0 0-15,0 0 16,9 0 0,0 0-16,19 1 15,19 8 1,0 10-16,9-9 16,10-1-1,-1 1-15,10-20 16,0-8-1,10-10-15,9-10 16,0-8 0,0-1-16,-10-19 15,1-9 1,8-9 0,-8-19-16,-19-9 15,-10 9 1,-9-1-16,-10-17 15,-18 8 1,-19 1-16,-1-1 16,-18-8-1,-18-1-15,-20 0 16,-9 0 0,-28 0-16,-19 10 15,0 18 1,-10 10-16,-9 9 15,0 19 1,-9 18-16,-10 20 16,1 9-1,8 9-15,-8 0 16,-1 19 0,10 0-1,18 18-15,19 1 16,1 9-16,18 0 15,19 10 1,0-10 0,19 0-16,9 0 15,9 0 1,20 0-16,-1 0 16,19-9-1,1 9-15,-1-10 16,19 1-1,0-10-15,19-9 16,0-9 0,9-1-16,10-9 15,-1-9 1,10 0-16,0 0 16,0-19-1,1 0-15,8-10 16,1 1-1,-10-10-15,0-9 16,-10 0 0,1-10-1,0 1-15,-10-10 16,0 0 0,-18 0-16,-1 0 15,-9-9 1,-9-10-16,-1-9 15,-18 0 1,-19 0-16,0 0 16,-19 0-1,-18-10-15,-10 1 16,-19 18 0,-9 1-16,-19 8 15,-19 10 1,-19 10-16,-9 9 15,9 18 1,0 1-16,1 18 16,8 1-1,1 18-15,0 19 16,18 9 0,10 10-1,10-1-15,18 20 16,0-1-1,19 1-15,19-1 16,-1 1 0,20-1-16,18 1 15,1-10 1,9 9-16,9-9 16,9-9-1,11-1-15,27 1 16,28-10-1,1-9-15,9-9 16,9-19 0,0-1-16,-9-18 15,0 0 1,0-18-16,0-20 16,-19 1-1,9-1 1,-9-18-16,0-1 15,1 1 1,-11 0-16,-9 0 16,-9-1-1,0-8-15,-9-10 16,-1-10 0,-18-9-16,-19-9 15,-10 9 1,-18 0-16,-10 10 15,-19 0 1,0 9-16,-27 9 16,-20 0-1,-9 19-15,-19 0 16,-9 19 0,-19 9-16,-1 10 15,11 18 1,-1 10-16,10 9 15,-1 0 1,1 19 0,19 10-16,-1 8 15,20 1 1,18 9-16,19 0 16,0 10-1,0 18-15,18-9 16,1-1-1,19-17-15,-1 8 16,20 10 0,18-10-16,0 1 15,29-1 1,8-9-16,20 0 16,0-18-1,9-1-15,9 0 16,10-18-1,0-10-15,9-9 16,1-19 0,-10 0-16,-10-19 15,-9 0 1,0-9 0,-9-10-16,0-9 15,-10 1 1,0-11-16,-9 1 15,0-10 1,-10-9-16,1 10 16,-20-1-1,1-9-15,-10 0 16,-9 0 0,-10-10-16,-9 10 15,-18 9 1,-1 1-16,-9-1 15,-10 10 1,-9 0-16,-19-10 16,-28 10-1,-19-1-15,-9 10 16,-10 19 0,0 0-1,1 19-15,-1 9 16,0 9-16,1 19 15,8 0 1,1 19 0,9 10-16,10-11 15,18 20 1,0 0-16,19 9 16,10-9-1,9 9-15,19 9 16,9-9-1,19 10-15,9-1 16,19 10 0,1-19-16,18 0 15,9 9 1,10-9 0,9-9-16,10-10 15,0 1-15,18-1 16,10-18-1,0-1-15,0-18 16,9-10 0,10-9-16,-1-9 15,-8-10 1,-1-18 0,-9-1-16,-19 0 15,-19-18 1,1 0-16,-11-19 15,-8-10 1,-10-8-16,-9 8 16,-20 1-1,1-10-15,-19 0 16,-19-9 0,1 0-16,-20-1 15,0 1 1,-9 0-16,-9 19 15,-1 9 1,-27-10-16,-10 10 16,-19 9-1,-19 19-15,-28 29 16,-28 27 0,-160 38-1</inkml:trace>
  <inkml:trace contextRef="#ctx0" brushRef="#br1" timeOffset="174628.52">23791 16768 0,'0'0'16,"0"0"-16,0-10 15,0-8-15,10-1 16,-1 0 0,1 0-16,18 1 15,0-1 1,-9 10-16,0-1 15,-1 1 1,-18-1-16,0 10 16,0 0-1,0 0 1,0 0-16,-18 0 16,-1 0-1,-19 0-15,-18 0 16,-1 0-1,-18 0-15,0 0 16,-19 0 0,0-9-16,9 0 15,0-1 1,1 1-16,-10-1 16,9 10-1,0 0-15,19 0 16,1 10-1,-1-1-15,0 1 16,0-1 0,-9 10-16,-1 0 15,11-1 1,-1 1-16,-10 9 16,11-9-1,-1 9-15,-9 0 16,9 10-1,9-1 1,1 1-16,-1-1 16,10 1-1,0-1-15,10 1 16,8-1 0,1 1-16,9-10 15,10 0 1,0 0-16,-1 10 15,1 0 1,9-10-16,0 0 16,0 9-1,9-9-15,1 10 16,-1 0 0,0-1-16,10 1 15,0-1 1,9 1-16,0 9 15,10-10 1,0 1-16,9-1 16,0 1-1,0-1 1,0 10-16,9-9 16,-9-1-1,10 1-15,9-1 16,-1 1-1,11-10-15,-1-9 16,-9 9 0,9-9-16,10-1 15,9 1 1,-9-9-16,-10-1 16,9 0-1,1-9-15,9 0 16,0 0-1,-9 0-15,0-9 16,-1 0 0,10-10-16,0 0 15,-9 0 1,0 0 0,-1-9-16,1 0 15,-10-9 1,1-1-16,-11 1 15,-8-1 1,-1 1-16,1-1 16,-1-9-1,1 0-15,-10 10 16,0-10 0,-10 0-16,1 0 15,0 0 1,-20 0-16,1 0 15,-9-9 1,-10 0-16,0 9 16,0 0-1,-10 0-15,-9 0 16,1 0 0,-11 0-1,-8 0-15,-20-9 16,-9 9-1,-9-9-15,-19 9 16,-9 0 0,-1 0-16,-9 0 15,-9 10 1,0 8-16,-1 1 16,-8 0-1,-1 19-15,0-1 16,1 1-1,-11 18-15,20 1 16,0-1 0,9 0-16,10 20 15,-1-1 1,19 0-16,1 9 16,8 1-1,1-1-15,0 1 16,9 9-1,0 0 1,19 0-16,0 0 16,0 0-1,9-1-15,1 1 16,9 0 0,-1-9-16,11-1 15,-1 1 1,9-10-16,1 0 15,0 10 1,9-1-16,9 10 16,0 0-1,1 0-15,9 0 16,9 0 0,0 0-1,19 0-15,0 0 16,10-10-16,8 1 15,1-1 1,0 1-16,9-1 16,10-9-1,9 0 1,0-9-16,-9 0 16,9 0-1,0 0-15,0-10 16,0-9-1,0 0-15,0 0 16,0 0 0,0-9-16,-9-1 15,-10 1 1,1-10-16,-1 0 16,10 0-1,-10 1-15,0-10 16,-18-1-1,-1-8-15,0-1 16,10 1 0,0-1-16,-9 1 15,-1-10 1,0 0-16,-9 0 16,-9 0-1,0 10-15,-1-10 16,1 0-1,-10-10 1,-9 1-16,0 0 16,0 9-1,-10 0-15,-9 0 16,0-9 0,-9 9-16,-10-9 15,0 9 1,-9 0-16,-10 0 15,-9-9 1,-19 9-16,-9 0 16,-10 0-1,-18 9-15,-10-9 16,-9 19 0,-10 0-16,0 9 15,-18 10 1,9 0-1,-10 9-15,1 9 16,9 0 0,9 10-16,10 9 15,9 0 1,9 1-16,1-1 16,9 9-1,9 1-15,0 9 16,1 0-1,-1 0-15,19-1 16,0 1 0,10 0-16,9 0 15,0-9 1,9 9-16,10 0 16,0-1-1,9-8-15,9 0 16,1-1-1,0 1 1,9-1-16,9 1 16,0-1-1,1 1-15,18 9 16,0 0 0,19-1-16,0 1 15,0 0 1,19 0-16,0 0 15,0 0 1,9 0-16,0-10 16,10 10-1,0-9-15,-1-1 16,11 1 0,-1-1-16,0-8 15,9-11 1,10 1-16,0 0 15,-10-19 1,10 0-16,10 0 16,-11 0-1,-8-19 1,9 0-16,-10 1 16,1-1-1,-10-19-15,0 1 16,0-1-1,0-9-15,-19 0 16,1 1 0,-20 8-16,1-9 15,-1-9 1,-9-1-16,-9 11 16,-1-11-1,-9 10-15,-9-9 16,0 9-1,-9-9-15,-1 0 16,-9-10 0,0 0-16,-9 10 15,-1 9 1,-9-9 0,0 9-16,1 0 15,-11 0-15,-8-9 16,-10-1-1,-10 1 1,-9 9-16,-9 0 16,0 0-1,-19 10-15,0-1 16,-10 10 0,1 0-1,-10 9-15,0 10 16,-9-1-16,-1 20 15,11-1 1,-11 10-16,1 9 16,19 0-1,-10 10-15,9-1 16,1 10 0,-1 0-16,20 0 15,-1 9 1,19-9-16,0 10 15,0-1 1,10 10 0,9-1-16,9 1 15,10-10 1,0 1-16,0-11 16,9 1-1,9 0-15,1 0 16,9 9-1,9-9-15,1 0 16,-1-9 0,19 9-16,10 0 15,9 0 1,9-10-16,1 1 16,9-1-1,18 1-15,10-1 16,10-9-1,-1-9-15,1 0 16,18 0 0,-9-1-1,0-8-15,-10-10 16,10 0 0,0 0-16,0 0 15,-9 0 1,-1 0-16,10-10 15,-19-8 1,0-1-16,0 0 16,0-9-1,-18 0-15,-1-10 16,-19 1 0,1-1-16,-1-9 15,-18-9 1,-1 0-16,-18-1 15,0 11 1,0-1-16,-19-10 16,0 1-1,0 0 1,-10-10-16,-8-9 16,-1 0-1,-19 0-15,1 9 16,-10 1-1,-10-1-15,1 0 16,-10 10 0,-9 9-16,-1 0 15,-27 0 1,-10 0-16,-9 19 16,-20 0-1,-8 19-15,-10-1 16,0 20-1,10-1-15,18 19 16,0 0 0,10 0-16,9 1 15,10 8 1,18 10-16,0 0 16,10 0-1,9 9-15,19-9 16,0 9-1,0 1-15,19-1 16,0 0 0,-1 0-16,20-9 15,-1 0 1,1 0 0,0 0-16,9 9 15,9 1 1,0-10-16,1 0 15,18-1 1,10 1-16,9-9 16,19-1-1,-1 1-15,20-1 16,9 1 0,10 0-16,18-1 15,0 1 1,10-1-16,9-9 15,0-9 1,10 0 0,-10 0-16,-9-19 15,9 0 1,-10-10-16,1-9 16,-19 1-1,0-11-15,-10 1 16,-9-9-1,-18 9-15,-1-10 16,0 1 0,-9-1-16,-10-9 15,1 0 1,-10 0-16,-9-9 16,-1 9-1,-18 0-15,0-9 16,0 9-1,-10-9-15,-9-1 16,0 1 0,-19 0-16,0 0 15,-18-10 1,-10 10 0,-10-10-16,-27-9 15,-20 0 1,-28 9-16,10 0 15,-19 10 1,-9 9-16,8 10 16,-8 9-1,-1-1-15,1 20 16,-1 0 0,-9 18-16,19 10 15,10 9 1,8 0-16,20 0 15,-1 0 1,20 10-16,-1 9 16,38-28-1</inkml:trace>
  <inkml:trace contextRef="#ctx0" brushRef="#br1" timeOffset="176096.55">22023 17012 0,'0'0'0,"0"0"0,0 0 15,0 0 1,-10 0-16,-8 0 16,-1 9-1,-10 1-15,1-1 16,0 19 0,0 0-1,9 0-15,10 19 16,18 10-1,10-1-15,9 0 16,0 0 0,19-9-16,0-9 15,0-19 1,0-1-16,10-18 16,-1-9-1,10-10-15,0-18 16,-10-10-1,1-9-15,-19-10 16,-10 0 0,-19-9-16,-9 9 15,-19 1 1,-9-1-16,-10 0 16,-18 10-1,0 9-15,-1 19 16,-9 19-1,0 18-15,1 19 16,-1 0 0,0 19-1,9 19-15,10 0 16,10 9 0,9 0-16,18 0 15,10-9 1,10-10-16,8 0 15,20 0 1,9 1-16,19-20 16,0 1-1,9-19-15,10-19 16,-10-19 0,-9-9-16,0-10 15,-19-18 1,-10-10-16,-8-28 15,-20-9 1,-28 19-16,-9-1 16,-10 20-1,-18 18 1,-19 18-16,-1 11 16,-8 36-1,-29 48-15,9 28 16,1 28-1,28 0-15,27-10 16,30 1 0,18 9-16,37 0 15,29-9 1,38-10-16,37-19 16,9-37-1,1-28-15,-10-28 16,-9-20-1,-10-36-15,-66 18 16</inkml:trace>
  <inkml:trace contextRef="#ctx0" brushRef="#br1" timeOffset="178678.93">22484 6973 0,'9'-10'0,"10"-27"0,47-57 16,47-19 0,18-9-16,10 19 15,19 0 1,10 9-16,18 10 15,0 18 1,10 10-16,9-1 16,0 11-1,-10 17-15,-9 11 16,10 27 0,-19 10-1,-1 9-15,-8 19 16,-20 9-1,-18 0-15,-10 1 16,-9 8 0,-19 1-16,-19-10 15,-18 10 1,-1 0-16,-9 9 16,-9 9-1,-10 1-15,-9 18 16,-19 0-1,-9 10-15,-10-1 16,-19-9 0,-18 1-16,-10 8 15,-9-9 1,-20 10-16,-17-10 16,-30-9-1,-17-10-15,-30-8 16,-27-30-1,-19-17-15,-10-29 16,1-29 0,18-8-1,9-19-15,20-19 16,9-10 0,9-27-16,19-1 15,10-9 1,8-19-16,20 1 15,28-1 1,19 9-16,18 10 16,29 19-1,19 0-15,18 9 16,10 10 0,28-1-16,57 1 15,-29 46 1</inkml:trace>
  <inkml:trace contextRef="#ctx0" brushRef="#br1" timeOffset="180677.56">25607 8727 0,'0'0'0,"0"0"0,0 0 16,0 0-1,0 10-15,-19 18 16,-9 19 0,-29 18-16,-18 1 15,0 9 1,0-19-16,9-9 15,9-9 1,10-10-16,19-9 16,9-1-1,10-8-15,0-1 16,18 1 0,10 18-1,28 9-15,37 20 16,39 8-1,-1 1-15,-9-10 16,-28-18 0,-10-1-16,-19-9 15,-18-9 1,-10 0-16,-9-19 16,-19 0-1,0 0-15</inkml:trace>
  <inkml:trace contextRef="#ctx0" brushRef="#br1" timeOffset="180970.8">24958 9816 0,'0'0'0,"0"0"15,0 0 1,0 0-16,9 9 16,10 0-1,28 19-15,28 1 16,10-1 0,9-10-16,0 1 15,-9 0 1,-29-19-16,1 9 15,-1 1 1,-28-10-16</inkml:trace>
  <inkml:trace contextRef="#ctx0" brushRef="#br1" timeOffset="181634.71">26425 8699 0,'0'0'0,"0"0"0,0 0 15,0 9 1,0 29-16,0 28 16,-9 37-1,9-9-15,0-10 16,0-18-1,9-19-15,1-10 16,-1-18 0,-9 0-16,10-10 15,-1-9 1,0 0 0,10 0-16,9-9 15,1-1 1,8 1-16,1 0 15,9-1 1,-9 20-16,-1-1 16,10 10-1,-9 9-15,0 0 16,-1 19 0,-18 0-16,0 9 15,-19 10 1,-19-1-16,-28 1 15,-28 9 1,-48 0-16,-18-18 16,0-29-1,75-19-15</inkml:trace>
  <inkml:trace contextRef="#ctx0" brushRef="#br1" timeOffset="181959.92">26313 8755 0,'0'0'0,"9"0"0,0-9 16,20 0 0,8-1-16,38 1 15,20 18 1,17 1-16,1-1 16,-9 10-1,-10-1-15,-9 1 16,-10 0-1,-47-10-15</inkml:trace>
  <inkml:trace contextRef="#ctx0" brushRef="#br1" timeOffset="183251.14">26228 8971 0,'9'0'0,"10"-19"15,38-18 1,27-1-16,20 10 15,-1 9 1,10 19-16,-19 19 16,0 19-1,-9 18 1,-19 19-16,-19 9 16,-19 1-1,-19 9-15,-37 9 16,-38 0-1,-37-9-15,-19-19 16,18-19 0,1-18-16,8-1 15,30-18 1,18 0-16,18-10 16,20-9-1,0 0-15,9 0 16,0 0-1,9 10-15,19-1 16,19 19 0,19 10-16,19 9 15,18 0 1,-9-10-16,0 1 16,0-1-1,1-9-15,-11-9 16,-27 0-1,-1-19-15,-18 0 16,-1-10 0,-8-8-1,-20 8-15</inkml:trace>
  <inkml:trace contextRef="#ctx0" brushRef="#br1" timeOffset="183504.8">27658 9816 0,'0'0'0,"0"0"15,0 0-15,0 0 16,0 0-16,0 0 15,0 0 1,0 0-16,0 0 16,0 0-1,0-10 1</inkml:trace>
  <inkml:trace contextRef="#ctx0" brushRef="#br1" timeOffset="183938.24">28392 8887 0,'0'0'0,"0"0"16,0 9-16,-19 10 16,0 18-1,0 10-15,10 0 16,-1-9-1,10-1-15,10 1 16,-1-1 0,10-9-1,9 1-15,19 8 16,0 10 0,10 0-16,-1 0 15,-9 0 1,-9 0-16,-1 0 15,-18-1 1,0 11-16,-19-1 16,-9 10-1,-20-1-15,-18 1 16,-28-10 0,0-18-16,0-10 15,-1-28 1,39-9-16</inkml:trace>
  <inkml:trace contextRef="#ctx0" brushRef="#br1" timeOffset="184201.71">28410 8905 0,'0'0'0,"0"0"0,10 0 16,9-18 0,18-1-16,29 0 15,19-18 1,28-1-16,9 1 16,0-10-1,-18 18-15,-29 20 16,-47 9-1</inkml:trace>
  <inkml:trace contextRef="#ctx0" brushRef="#br1" timeOffset="184534.57">30010 8999 0,'0'0'0,"0"0"16,0 10-1,-19 8-15,-9 29 16,-29 28 0,-18 19-16,0 0 15,-10 0 1,0 0-16,19-19 15,1-19 1,18-9-16,9-19 16,0-9-1,10 0-15,0-19 16,9-10 0</inkml:trace>
  <inkml:trace contextRef="#ctx0" brushRef="#br1" timeOffset="184717.43">29201 9140 0,'0'0'0,"0"0"16,0 0-16,9 0 16,0 0-1,1 0-15,-1 0 16,1-9-1,-1-1-15,-9 10 16</inkml:trace>
  <inkml:trace contextRef="#ctx0" brushRef="#br1" timeOffset="185167.98">29944 10200 0,'0'0'0,"0"0"16,9 0 0,1-19-16,-1-9 15,19-19 1,-9-9 0,0-10-16,-19 1 15,0 18 1,0 19-16,-10 18 15,1 1 1,-10 18-16,0 19 16,1 19-1,8-9-15,1-1 16,9-8 0,0-11-16,9-8 15,1-10 1,18 0-16,0-19 15,19-9 1,-9-10-16,-19 1 16,-1 9-1,-18 9-15,-9 0 16,-29 10 0,1-1-16</inkml:trace>
  <inkml:trace contextRef="#ctx0" brushRef="#br1" timeOffset="186609.84">9567 15961 0,'0'0'0,"0"0"0,-18 9 16,-11 1 0,-18 18-16,-37 28 15,-39 29 1,-27 18-16,-29 0 16,0 0-1,19-18-15,19-20 16,38-8-1,28-20-15,18-18 16,38-19 0</inkml:trace>
  <inkml:trace contextRef="#ctx0" brushRef="#br1" timeOffset="186962.47">9962 15999 0,'0'0'0,"0"0"16,0 0-16,-18 9 15,-39 19 1,-37 38-16,-47 46 15,-10 10 1,-8 10-16,8-20 16,19 1-1,19-19-15,19-19 16,10-10 0,18-8-16,19-20 15,19-18 1,18 0-16,1-19 15,9 0 1</inkml:trace>
  <inkml:trace contextRef="#ctx0" brushRef="#br1" timeOffset="187293.09">10000 15830 0,'0'0'0,"0"0"0,0 0 16,0 9 0,-19 10-16,0 28 15,-28 47 1,-28 46-16,-19 29 16,0-9-1,0-1-15,0-37 16,9-19-1,10-9-15,9-19 16,19-19 0,9-18-16,10-19 15,19-10 1,-1-9-16,20-9 16,-10-1-1</inkml:trace>
  <inkml:trace contextRef="#ctx0" brushRef="#br1" timeOffset="187577.56">10132 16027 0,'0'0'0,"0"0"16,-10 9-16,-18 38 15,-28 47 1,-29 56-16,-18 19 15,-1 18 1,1-18-16,-1 0 16,10-19-1,19-46-15,9-29 16,0-10 0,19-27-16,19-19 15,9-19 1,10 0-16,-1-10 15</inkml:trace>
  <inkml:trace contextRef="#ctx0" brushRef="#br1" timeOffset="187810.43">9897 16843 0,'0'0'0,"0"0"16,0 9-1,-19 1-15,-9 18 16,-29 28 0,-18 29-16,-10 18 15,10-9 1,9-10-16,0 0 16,0-8-1,19-20-15,19-37 16</inkml:trace>
  <inkml:trace contextRef="#ctx0" brushRef="#br1" timeOffset="188180.33">9219 15905 0,'0'0'0,"0"0"0,0 9 15,-19 0 1,-37 29-16,-47 46 15,-39 29 1,-18 9-16,10-9 16,9-10-1,19-9-15,27-19 16,20-19 0,9 0-1,19-9-15,29-37 16</inkml:trace>
  <inkml:trace contextRef="#ctx0" brushRef="#br1" timeOffset="188501.98">9624 15989 0,'0'0'0,"-10"10"16,-27 8-16,-39 48 15,-46 28 1,0 28 0,-10 0-16,10 9 15,0-9-15,9-9 16,9-20-1,20-17-15,8-20 16,29-9 0,19-29-1,19-18-15</inkml:trace>
  <inkml:trace contextRef="#ctx0" brushRef="#br1" timeOffset="188785.48">9972 16637 0,'0'0'0,"-10"9"0,-27 10 15,-48 28 1,-9 18-16,-19 1 15,0 18 1,-9 1-16,19-10 16,8-9-1,11-10 1,18-19-16,9-8 16,29-20-1</inkml:trace>
  <inkml:trace contextRef="#ctx0" brushRef="#br1" timeOffset="189078.12">10028 16965 0,'0'0'0,"-9"9"15,-19 1-15,-29 18 16,-27 28 0,-29 10-1,0-1-15,-10 11 16,1-20-16,0 9 16,0 11-1,-1-1-15,10-10 16,57-37-1</inkml:trace>
  <inkml:trace contextRef="#ctx0" brushRef="#br1" timeOffset="189298.08">9492 17509 0,'0'0'16,"-9"9"-16,-20 1 15,-18 9-15,-18 28 16,-30-1 0,-36 48-1,-142 113-15</inkml:trace>
  <inkml:trace contextRef="#ctx0" brushRef="#br1" timeOffset="197355.76">24629 9084 0,'0'0'0,"9"9"16,19 10-16,29 18 16,27 10-1,39 10-15,-1-1 16,10 0-1,-1-9-15,-8 9 16,-20-9 0,-28-9-16,-28-10 15,-18-9 1,-11-1-16,-8-8 16,-10-1-1,0 1-15,0-1 16,-28 19-1,-57 0-15,-47 10 16,-46 9 0,-11-10-16,11 1 15,18-1 1,28-9-16,38-9 16,37 0-1,10-10 1,19-9-16,19 0 15,-1 0 1,10 0-16,-9-9 16</inkml:trace>
  <inkml:trace contextRef="#ctx0" brushRef="#br1" timeOffset="197829.17">24440 9009 0,'0'0'0,"0"0"15,10 0-15,9 9 16,37 10 0,29 9-1,9 9-15,28 10 16,0 10-1,-9-10-15,-9-10 16,-10 1 0,-9-1-16,-20-9 15,-8 0 1,-20 1-16,1 8 16,-19 1-1,0-1-15,-19 10 16,-10 0-1,-37 0-15,-28 19 16,-66 18 0,-57 10-16,10-19 15,28-19 1,38-18-16,37-19 16,38-1-1,19-18-15,19 0 16,-1-9-1</inkml:trace>
  <inkml:trace contextRef="#ctx0" brushRef="#br1" timeOffset="198312.43">24281 9074 0,'0'0'0,"0"0"0,0 0 16,0 0-16,9 0 16,29 10-1,27 18-15,48 9 16,28 10 0,19 10-16,-9-1 15,-29-19 1,-18 1-16,-29-10 15,0-9 1,-18 0 0,-20-1-16,1 1 15,-19 0 1,-1 0-16,-18-1 16,0 11-1,-28 8-15,-28 19 16,-76 29-1,-75 9-15,-47-1 16,10-27 0,55-28-16,48-20 15,47 1 1,38-19-16,18 0 16,19 0-1,10 0-15,9-9 16</inkml:trace>
  <inkml:trace contextRef="#ctx0" brushRef="#br1" timeOffset="198695.45">24412 9009 0,'0'0'0,"0"0"15,10 0 1,8 9-16,29 19 16,48 19-1,17 0-15,11 19 16,18-10 0,-9 0-16,-29 1 15,-18-20 1,-19 1-16,-29-10 15,-9-9 1,-18-1-16,-10 1 16,-10 9-1,-18 19-15,-56 9 16,-67 38 0,-56 0-1,-19-10-15,0 20 16,-103 36-16</inkml:trace>
  <inkml:trace contextRef="#ctx0" brushRef="#br1" timeOffset="200507.2">22587 16524 0,'0'0'0,"-19"0"0,-37 9 15,-38 1-15,-19-1 16,0 19 0,10 10-16,-1 27 15,10 1 1,9 19-16,10-1 16,9 10-1,19-19-15,0 0 16,19-19-1,9 10 1,19 0-16,19 18 16,47 10-1,37 0-15,29-10 16,37-9 0,1-9-16,18-10 15,0-18 1,19-20-16,9-8 15,19-10 1,-9-19-16,-19 0 16,-9-18-1,-29-10-15,-18-9 16,-20-1 0,-27 1-16,-20-19 15,-27-19 1,-19 0-16,-20 0 15,-18-9 1,0 19-16,-18 18 16,-1 0-1,0 1-15,-19 8 16,-9 1 0,-19-10-16,-37-9 15,-29 10 1,-9 8-1,0 20-15,0 28 16,0 9 0,-10 9-16,-18 19 15,0 0 1,-20 19-16,1-9 16,10-1-1,8-9-15,20 10 16,18-10-1,0 10-15,29 8 16,-1 1 0,20 0-16,8 10 15,20-11 1,9 1-16,0 0 16,19 0-1,-1 0 1,11 0-16,8-9 15,1 8 1,18-8-16,1 9 16,18 0-1,0-10-15,19 1 16,0-1 0,19 1-16,9-1 15,10 1 1,9-10-16,9 0 15,1 0 1,18 1-16,1 8 16,-1-9-1,0-9 1,19 0-16,-9 0 16,18-1-16,1-18 15,0-9 1,-1-10-16,1-18 15,-1-1 1,1-18 0,-1 0-16,-9-10 15,-75 28 1</inkml:trace>
  <inkml:trace contextRef="#ctx0" brushRef="#br1" timeOffset="212609.66">24299 9168 0,'0'0'16,"0"0"-16,0 0 15,0 0 1,10 10-16,9-1 15,28 19-15,37 0 16,39 10 0,-1 9-1,10 0-15,-20-10 16,-17 1-16,-20-1 16,-9 1-1,-10-1 1,-18-9-16,-1-9 15,1 0 1,-19 0-16,0-10 16,-10 0-1,-9-9-15,0 10 16,0-1 0,0 1-16,-19 18 15,-9 9 1,-28 10-16,-29 19 15,-19-1 1,1 1-16,46-38 16</inkml:trace>
  <inkml:trace contextRef="#ctx0" brushRef="#br1" timeOffset="-214192.27">23293 9121 0,'9'0'0,"10"-28"16,28-19-1,28-19-15,48-9 16,27-9 0,29 9-16,28-10 15,28 10 1,19-9-16,38 0 16,18 8-1,-9 11-15,10 9 16,27 9-1,1 0-15,-19 19 16,-10-1 0,-9 1-16,-9 0 15,-1 19 1,1 9-16,-19 9 16,-19 0-1,0 10 1,-10 9-16,-18 10 15,-19 18 1,-19 10-16,-9 18 16,-10 10-1,-18 9-15,-19 19 16,-1 19 0,-18 9-16,-9 10 15,-29-10 1,-19 9-16,-18 1 15,-29 9 1,-18-10-16,-19-9 16,-38 10-1,-37 18-15,-20-9 16,-46 9 0,-47-9-1,-38-9-15,-38-10 16,-66-10-1,-56-18-15,-56-37 16,-19-38 0,9-19-16,38-19 15,19-37 1,-1-19-16,29-37 16,47-29-1,19-28-15,18-18 16,48-10-1,28-19 1,37-9-16,57 0 16,47 10-16,38-1 15,37 10 1,47-10-16,57-28 16,282-112-1,9 56 1</inkml:trace>
  <inkml:trace contextRef="#ctx0" brushRef="#br1" timeOffset="-203071.14">16924 10388 0,'0'0'0,"0"0"0,0 0 16,0 0 0,0 0-16,0 9 15,-19 1 1,-9 27-16,-10 48 15,10 55 1,19 39-16,18 36 16,0 11-1,10 27-15,0 10 16,0 27 0,-19 29-16,-10 10 15,1 9 1,9 28-16,0 28 15,0 18 1,0 1-16,0 19 16,-19 9-1,0-19-15,-9 0 16,0-9 0,0 9-16,9-18 15,19-20 1,9-8-1,1-48-15,18-37 16,10-75 0,-10-47-16,-9-66 15,-1-9 1,-8-29-16,-10-55 16,0-10-1,0 0-15,0-10 16,0-46-1,9-57-15,10-37 16,9-66 0,10-103-16,-10-9 15,-9 18 1,0 20-16,0 8 16,-10 19-1,0-18-15,1-29 16,9-9-1,-10 0 1,-9 0-16,-9 10 16,9-1-1,9 10-15,-9 9 16,0 0 0,0 0-16,-9 0 15,9-18 1,0 9-16,0-10 15,-10-9 1,1 9-16,-1-9 16,-8 19-1,-1 19-15,-9 37 16,9 47 0,0 28-16,10 28 15,-1 38 1,1 28-16,-1 18 15,10 29 1,0 10-16,0 8 16,0 10-1,0 10 1,-18 27-16,-1 94 16,-10 104-1,20 75-15,9 18 16,9 38-1,1 37-15,9 20 16,0 27 0,-10-9-16,-9 0 15,-19-19 1,-9-28-16,0-28 16,-1-38-1,11-18-15,8-38 16,1-28-1,9-37-15,0-20 16,0-37 0,0-28-16,0-37 15,0-29 1,0-28 0,0-18-16,0-10 15,0-10 1</inkml:trace>
  <inkml:trace contextRef="#ctx0" brushRef="#br1" timeOffset="-202116.77">16435 15764 0,'0'0'0,"9"0"0,10 9 16,19 1-16,27-10 16,20 0-1,19-19 1,18-28-16,0-19 16,10-18-1,9-19-15,0-19 16,-9-19-1,18-9-15,1-19 16,-1-9 0,10-29-16,0-18 15,0-9 1,9-20-16,-9 1 16,0 18-1,0 20-15,0 18 16,10 0-1,8 9 1,10 19-16,19 9 16,0 20-16,10 18 15,8 19 1,1 28-16,0 18 16,0 20-1,-19 27 1,-28 20-16,-20 18 15,-27 28 1,0 10-16,0 18 16,-10 19-1,-9 1-15,0 18 16,-19 0 0,-19 0-16,0 9 15,-18-18 1,-10-20-16,-10 11 15,1-11 1,-19-18-16,0-18 16,-10-1-1,0-9-15,1-10 16,-10 1 0,0-19-1,0 0-15,0-10 16,0-9-1,0 0-15,0 0 16,0 0 0,0 0-16,0 0 15,0 0 1</inkml:trace>
  <inkml:trace contextRef="#ctx0" brushRef="#br1" timeOffset="-201622">22531 13052 0,'0'0'0,"0"0"0,0 0 16,0 0-1,9 10-15,1 9 16,18 9-1,19 19-15,9 18 16,10-8 0,0-1-1,-10-19-15,1 1 16,-1-19 0,1-19-16,9 0 15,18-19 1,1-19-16,9-18 15,9-28 1,20-10-16,-20-9 16,-9-1-1,-18 20-15,-11 0 16,-8 9 0,-19 18-16,-1 10 15,-18 19 1,0 0-16,0 19 15,-10-1 1,0 1 0,1 28-16,-1-10 15</inkml:trace>
  <inkml:trace contextRef="#ctx0" brushRef="#br1" timeOffset="-200249.83">21976 13653 0,'0'0'0,"0"0"0,0 0 15,9-19-15,1-18 16,18-1-1,9 1-15,20-20 16,27 1 0,29-10-16,10 10 15,8 0 1,1 9-16,0 0 16,-1 19-1,1 0 1,0-1-16,-19 20 15,9 18 1,0 1-16,1 18 16,-1 19-1,0 19-15,1-1 16,-20 20 0,-9 9-16,0 9 15,-19 19 1,-18 0-16,-10 18 15,-19 1 1,-9 0-16,-19 0 16,-19-10-1,0 0-15,-18 1 16,-20-10 0,1-10-16,-29-9 15,-47 10 1,-27 0-16,-11-29 15,10-28 1,-9-18-16,18-19 16,20-10-1,-1-18-15,0-10 16,1-19 0,8-18-1,1-10-15,9-9 16,10 0-1,9-9-15,9 9 16,19 0 0,0 0-16,19 9 15,0-9 1,19-10-16,0-8 16,9-20-1,9 0-15,20 1 16,9-10-1,9 9-15,10 1 16,9-10 0,9 0-16,10 9 15,0 10 1,18 0 0,10 0-16,29-1 15,-1 11 1,19 8-16,-9 19 15,9 20 1,9 17-16,-8 20 16,18 28-1,-10 18-15,10 20 16,0 8 0,-10 29-16,1 9 15,-19 10 1,-19-10-16,-10 10 15,-37-1 1,-10 1-16,-18 9 16,-19-10-1,-19 10-15,-10 10 16,-27 18 0,-29 9-1,-28 1-15,-47 18 16,-57 0-1,-37-9-15,-10-28 16,-9-28-16,10-38 16,-10-47-1,0-28 1,0-28-16,9-47 16,10-38-1,28-18-15,38-19 16,28-1-1,37-17-15,29-1 16,37 9 0,38-9-16,38-159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08:15.9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5306 2028 0,'0'0'0,"0"0"15,0 0-15,0 0 16,0 0 0,0 0-16,0 0 15,0 0 1</inkml:trace>
  <inkml:trace contextRef="#ctx0" brushRef="#br0" timeOffset="987.92">5437 1850 0,'0'0'0,"10"-19"15,-1-9-15,1-10 16,18-8 0,19-11-16,0 10 15,9 10 1,10 18-16,10 19 16,-1 19-1,0 18 1,-18 29-16,-20 0 15,-27 18 1,-20 29-16,-37-1 16,-47 10-16,-28-19 15,9-27 1,19-30 0,28-17-16,0-11 15,19-18 1,19 0-16,0-9 15,18 0 1,1-1-16,-1 1 16,10-1-1,0 1-15,0 0 16,0-1 0,0 1-16,0 9 15,0 0 1,0 0-16,0 0 15,0 0 1,0 0 0,0 0-16,0 0 15,10 9-15,-1 1 16,-9-10 0,10 9-1,-10-9-15,0 0 16,0 0-1,0 0-15,0 0 16,0 0 0,0 9-16,0-9 15</inkml:trace>
  <inkml:trace contextRef="#ctx0" brushRef="#br0" timeOffset="1815.92">5691 2150 0,'10'0'0,"28"-19"0,46-28 15,38-18-15,-9-10 16,-19 0-1,-28 9 1,-28 19-16,-19 19 16,-19 0-16,-28 9 15,-38 10 1,-38 27 0,-9 39-16,19 18 15,28 19 1,38-1-16,19-46 15</inkml:trace>
  <inkml:trace contextRef="#ctx0" brushRef="#br0" timeOffset="2563.25">7564 1916 0,'0'0'0,"0"0"15,0 0-15,0-10 16,0 10-1,9 0-15,10-19 16,56-18 0,66-10-16,19 0 15,-19 19 1,-19 9-16,-18 19 16,-29 10-1,-18 8-15,-10 10 16,-10 1-1,-18 17-15,-19 11 16,-19 8 0,-28 20-16,-28-10 15,-10-9 1,20-29-16,17-18 16,11-19-1,9 0 1,18 0-16,1 0 15,9-9 1,9-10-16,19 0 16,19 0-1,10 10-15,9 9 16,0 19 0,-1 18-16,-8 29 15,-19 0 1,-10 9-16,-19 9 15,-37 19 1,-38 19-16,-56-9 16,-57-10-1,-9-28-15,19-28 16,27-28 0,20-19-16,28-10 15,38-8 1,18 8-16,29 1 15</inkml:trace>
  <inkml:trace contextRef="#ctx0" brushRef="#br0" timeOffset="3555.57">4770 2995 0,'0'0'16,"9"0"-16,0-10 16,10-18-16,28-19 15,19-19 1,0-27-16,0-11 15,18-27 1,-8-10-16,-20 10 16,-18 0-1,-19 37-15,-19 37 16,0 20 0,0 18-16,0 10 15,0 28 1,-19 27-16,9 58 15,10 36 1,10-18 0,18-18-16,0-20 15,0-18 1,1-29-16,-1-9 16,0-9-1,19-28-15,0-19 16,19-47-1,9-29-15,-9-27 16,-28 9 0,-10 28-16,-9 29 15,-10 27 1,-9 10-16,0 18 16,0 1-1,10 18-15,8 29 16,11 56-1,8 28-15,10 0 16,-9 0 0,0-19-16,-1-28 15,-9-19 1,1 1-16,-1-20 16,0-18-1,0 0 1,-18-19-16</inkml:trace>
  <inkml:trace contextRef="#ctx0" brushRef="#br0" timeOffset="3754.26">6576 2291 0,'0'0'0,"0"0"15,9 0 1,10-10-16,9 1 15,19 0 1,0-1-16,19 1 16,19 0-1,-1 18 1,-46-9-16</inkml:trace>
  <inkml:trace contextRef="#ctx0" brushRef="#br0" timeOffset="3944.73">6491 2732 0,'0'0'0,"0"0"15,10 0 1,27 0-16,38-19 16,48 0-1,37-18-15,56-10 16,29 0-1,93-9-15</inkml:trace>
  <inkml:trace contextRef="#ctx0" brushRef="#br0" timeOffset="4755.24">9690 2619 0,'0'0'0,"0"0"15,0 0-15,18 0 16,29-9 0,57-1-16,75 10 15,18 0 1,1-9-1,-10-10-15,-9 1 16,-19-1 0,-19 0-16,-19 0 15,-28-9-15,-28 9 16,-10 1 0,-9-11-1,-9 11-15,-19-1 16,0 10-1,0-1-15,-19 1 16,9 18 0,0 10-16,-9 28 15,0 18 1,0 1-16,-9-10 16,0-18-1,-1-10-15,1-9 16,9-19-1,0 0-15,0-9 16,9-48 0,10-46-16,9-10 15,10 20 1,-1 36-16,1 20 16,9 18-1,0 19-15,10 9 16,-10 29-1,-10 9 1,-27 19-16,-39 27 16,-83 39-1,-86 18-15,-112 56 16</inkml:trace>
  <inkml:trace contextRef="#ctx0" brushRef="#br0" timeOffset="5380.61">13613 2047 0,'0'0'0,"9"-9"15,0-29 1,20-18-16,-1-1 16,9 10-1,10 19-15,-9 10 16,9 18-1,0 18-15,10 39 16,-20 27 0,-18 38-16,-57 28 15,-56 10 1,-56-1-16,-10-46 16,19-48-1,28-18-15,28-28 16,29-19-1,9-19-15,19 1 16,18-11 0,1 1-1,18 0-15,1 0 16,8 9-16,20 10 16,18 9-1,10 9 1,0 19-16,9 19 15,-9 0 1,-9 9-16,-10-9 16,9 10-1,-9 8-15,-28-36 16</inkml:trace>
  <inkml:trace contextRef="#ctx0" brushRef="#br0" timeOffset="5575.58">14440 2826 0,'0'0'0,"0"0"0,0 0 16,0 0-16,0 0 15,0 0 1,0 0-16,0 0 15,0 0 1</inkml:trace>
  <inkml:trace contextRef="#ctx0" brushRef="#br0" timeOffset="5920.29">15080 1972 0,'0'0'0,"9"-19"16,10 0 0,10 1-16,18-11 15,0 11 1,0 8-16,18 20 16,1 18-1,10 28-15,-20 10 16,-9 28-1,-19 9-15,-18 19 16,-29 9 0,-28 10-16,-10-10 15,1 1 1,-10-20-16,19-27 16,9-39-1,20-36 1</inkml:trace>
  <inkml:trace contextRef="#ctx0" brushRef="#br0" timeOffset="6070.19">14873 2600 0,'0'0'0,"10"0"16,27-9-16,29-10 15,56 1 1,57-20-16,47 10 15,122-28 1</inkml:trace>
  <inkml:trace contextRef="#ctx0" brushRef="#br0" timeOffset="6169.88">16595 2131 0,'0'0'0,"0"0"16</inkml:trace>
  <inkml:trace contextRef="#ctx0" brushRef="#br0" timeOffset="6887.82">16802 2066 0,'0'0'0,"0"0"0,-19-19 15,0 0 1,-19 0-16,1 10 15,-20 0 1,10 18-16,0 0 16,0 20-1,19 8-15,19 19 16,9 19 0,18 29-16,20-1 15,9 9 1,-9-8-16,-1-11 15,-18-18 1,-19 1-16,-19-1 16,-9-19-1,-28-9-15,-10-19 16,0-19 0,19-18-16,0-19 15,19-19 1,9-38-1,19-8-15,28 8 16,19-9 0,28 10-16,10 9 15,28 9 1,37 1-16,161-29 16</inkml:trace>
  <inkml:trace contextRef="#ctx0" brushRef="#br0" timeOffset="7635.99">18307 1578 0,'0'0'0,"0"0"16,0 9-16,9 19 15,1 38 1,8 56-16,1 19 16,-9-1-1,-1-8-15,0-10 16,1-19-1,-1-9-15,1-10 16,-1-9 0,-9-18-16,0-20 15,0-9 1,-9-18-16</inkml:trace>
  <inkml:trace contextRef="#ctx0" brushRef="#br0" timeOffset="8055.7">17959 2450 0,'0'0'0,"9"0"15,29-9-15,18-10 16,29 0 0,9 10-16,9 0 15,-8-1 1,-1 10-16,-19 10 15,-19-1 1,-9 10-16,-9 9 16,0 19-1,-1 0-15,-9 0 16,1 9 0,-1 0-16,0-18 15,0-10 1,1-9-16,-1-1 15,0-18 1,0-18 0,10-10-16,-19-19 15,-10-19 1,-37-9-16,-19-10 16,-28 10-1,-20 38-15,-36 28 16,56 9-1</inkml:trace>
  <inkml:trace contextRef="#ctx0" brushRef="#br0" timeOffset="8676.32">20198 2206 0,'9'0'0,"1"-28"0,18-19 15,0-9 1,19 9-16,0 0 15,9 19 1,1 19-16,-1 18 16,1 10-1,-10 9-15,-10 0 16,-18 19 0,-19 0-16,-9 19 15,-10-1 1,-19-8-16,1-1 15,9-19 1,9-8-16,9-11 16,1-8-1,9-10-15,9 9 16,10 0 0,19 1-16,9 18 15,0 0 1,-9 0-16,-10 10 15,-9 9 1,-29 0 0,-27 28-16,-48 9 15,-75 1 1,-38-20-16,29-37 16,66-28-1,37 0-15,47 0 16</inkml:trace>
  <inkml:trace contextRef="#ctx0" brushRef="#br0" timeOffset="8852.92">21148 2741 0,'0'0'0,"0"0"0,0 0 15,0 0 1,0 0-16,0 0 16,0 0-1</inkml:trace>
  <inkml:trace contextRef="#ctx0" brushRef="#br0" timeOffset="9285.67">21590 2066 0,'0'0'0,"9"0"0,20-10 16,8 1 0,10 0-16,19 18 15,-9 19 1,-1 19-16,-18 9 15,-10 10 1,-19 18-16,-28 10 16,-18-9-1,-10-1-15,0-28 16,9 1 0,10-20-1,19-18-15,-1 0 16,20-1-1,18 11-15,38-11 16,46 1 0,30-19-16,8 0 15,-18-9 1,-29-10-16,-18 0 16,-19 0-1,-38 10-15</inkml:trace>
  <inkml:trace contextRef="#ctx0" brushRef="#br0" timeOffset="9802.86">23274 1991 0,'0'0'0,"0"0"0,0 0 15,-19-10 1,0 1-16,-18 9 16,-1 9-1,-9 19-15,0 1 16,19 8 0,9 10-16,10 19 15,18 9 1,19 9-16,29 10 15,8 0 1,-8-10-16,-1-18 16,-18-19-1,-19-10-15,-19 1 16,-19-1 0,-28-8-16,-19-11 15,-9-8 1,18-10-16,29-19 15,19-9 1,9-19 0,19-19-16,37-9 15,29-19 1,18 10-16,19 9 16,10 9-1,-19 19-15,-66 28 16</inkml:trace>
  <inkml:trace contextRef="#ctx0" brushRef="#br0" timeOffset="14440.76">8975 1503 0,'0'0'0,"0"0"0,0 0 15,9 0-15,0-10 16,1-8-1,28-20 1,18-28-16,29-9 16,37-28-1,19-9-15,28-1 16,10 19 0,19 10-16,27 18 15,20 19 1,9 19-16,0 19 15,9 18 1,1 0-16,-29 10 16,-9 0-1,-19 9-15,-19 10 16,-38-10 0,-27 9-16,-20 1 15,-18-1 1,-10-9-16,-18 1 15,-1-1 1,0 0-16,-18-9 16,0-1-1,-1 1-15,-18 0 16,0-10 0,0 1-1,0-10-15,-10 0 16,-9 0-1,0 0-15</inkml:trace>
  <inkml:trace contextRef="#ctx0" brushRef="#br0" timeOffset="14918.1">13556 705 0,'0'0'0,"0"0"0,0 0 16,0 0-16,0 0 15,0 0 1,9 10 0,1-1-16,9 19 15,9 10-15,0 9 16,-9-1-1,0 1 1,0 10-16,-19-10 16,0 0-16,-19-1 15,-9 20 1,-38 0 0,-10 9-16,-18-19 15,-9 0 1,9-18-16,19-19 15,18-1 1,10-8-16,19-1 16,0 1-1,18-10-15,1 0 16,-1 0 0,10 0-16,0 0 15,0 0 1</inkml:trace>
  <inkml:trace contextRef="#ctx0" brushRef="#br0" timeOffset="15553.04">12982 1475 0,'0'0'0,"0"0"15,0 0 1,0 0-16,0 0 15,0 9 1,-9 10-16,-10 37 16,0 75-1,0 57-15,10 18 16,-10 29 0,10-10-16,-1 0 15,1-9 1,0-9-16,-1-10 15,1-29 1,9-27-16,0-19 16,0-37-1,0-20-15,0-27 16,0-10 0,0-19-16,0-9 15,0-9 1,0 0-16</inkml:trace>
  <inkml:trace contextRef="#ctx0" brushRef="#br0" timeOffset="16898.91">12860 1606 0,'0'0'0,"9"-9"0,10-20 15,9-8 1,19-19-16,19-1 16,19 10-1,18 0-15,20 1 16,27-1-1,57 9-15,57 1 16,65 8 0,47 20-16,57 0 15,37 9 1,1 9-16,-1 10 16,29-10-1,-29 1 1,-9-1-16,-19 0 15,-19 1 1,-18-1-16,-1 0 16,1 1-1,-1 9-15,1-1 16,-29 1 0,1 0-16,-11-10 15,11 10 1,-1 0-16,-37-10 15,-29 10 1,-28 0 0,-28-10-16,-37 1 15,-38 8-15,-29-8 16,-28-1 0,-37 0-16,-10 1 15,-9-1 1,-9 1-1,-20-1-15,1 0 16,-10 10-16,0 0 16,-9 9-1,0 0 1,0 19-16,0 28 16,-10 19-1,0 28-15,-9 9 16,0 19-1,10 10-15,-1 18 16,1-9 0,-1 0-16,0-28 15,10-10 1,-19-9-16,0-19 16,0-28-1,-19 0-15,-18 0 16,-29-9-1,-56 0-15,-123-1 16,-131-27 0,-76-29-16,-65-27 15,-123-11 1,-28 1 0,-47 19-16,-28 9 15,19 0 1,-29 9-16,38 10 15,38-10 1,37-9-16,66 10 16,38-1-1,56 1-15,76-1 16,74-9 0,58 9-16,46-9 15,56 0 1,29 0-16,47 0 15,19-9 1,19 9-16,27 0 16,1 0-1,19 0-15,-1 0 16,1 0 0,9 0-1,-10 0-15,10 0 16,0 0-1,0 0-15,0 0 16,0 0 0,0 0-16,0 0 15,-9 0 1,9 0-16,0 9 16,0-9-1</inkml:trace>
  <inkml:trace contextRef="#ctx0" brushRef="#br0" timeOffset="18151.3">26548 2375 0,'0'0'0,"0"-9"16,-19-10-16,0 0 15,-9 10 1,-10 0-16,1 18 15,-20 19 1,10 19-16,0 0 16,19 0-1,18 0-15,1-10 16,18 1 0,10-19-16,9-1 15,10-18 1,9 0-1,10-18-15,-10-11 16,-10 1 0,1 0-16,-19 19 15,0-1 1,-1 10-16,1 19 16,9 28-1,1 66-15,-11 46 16,-8 19-1,-10-18-15,-10-29 16,1-28 0,0-27-16,-1-30 15,10-8 1,0-19-16,10-10 16,-10-9-1</inkml:trace>
  <inkml:trace contextRef="#ctx0" brushRef="#br0" timeOffset="18500.66">27507 2600 0,'0'0'0,"0"0"0,0 0 15,0 0 1,-19 0-16,1 0 15,-1 10 1,9 9-16,1 18 16,18 19-1,10 19-15,28 10 16,0-1 0,10 1-16,-10-10 15,-19-19 1,-9-9-16,-19-9 15,-28 9 1,-38 9-16,-66 0 16,-9-9-1,19-38-15,65-18 16</inkml:trace>
  <inkml:trace contextRef="#ctx0" brushRef="#br0" timeOffset="18668.66">27413 2478 0,'0'0'0,"10"0"15,18-9 1,28-10-16,20 1 16,8-1-1,57 9-15,189-8 16</inkml:trace>
  <inkml:trace contextRef="#ctx0" brushRef="#br0" timeOffset="18904.86">28975 2610 0,'0'0'0,"0"9"16,-10 10-16,-8 37 15,-20 38 1,-18 19-16,-29 27 16,-9 11-1,0-29-15,9-29 16,10-27 0,9-38-16,28-18 15</inkml:trace>
  <inkml:trace contextRef="#ctx0" brushRef="#br0" timeOffset="19045">28138 2751 0,'0'0'0,"0"0"16,9 9-16,10 0 15,-10-9 1</inkml:trace>
  <inkml:trace contextRef="#ctx0" brushRef="#br0" timeOffset="19225.14">28570 3811 0,'0'0'0,"0"0"0,10 0 16,-1 0-1,10 0-15,0 0 16,0-10 0,-19 1-16</inkml:trace>
  <inkml:trace contextRef="#ctx0" brushRef="#br0" timeOffset="19996.75">4779 7385 0,'0'0'0,"0"0"16,0 0-1,0 0-15,0-9 16</inkml:trace>
  <inkml:trace contextRef="#ctx0" brushRef="#br0" timeOffset="20708.95">4553 5847 0,'0'0'0,"0"0"0,0 0 15,10 9-15,8 10 16,39 18 0,46 39-16,20 27 15,27 9 1,1 10-1,-20-9-15,1-1 16,-19-8 0,-19-11-16,-19-17 15,-18-20 1,-1 0-16,-18-18 16,-1-1-1,-18-18-15,0 0 16,-19-19-1,0 0-15,-9-38 16,-29-74 0,-75-189-16,-56-83 15,169 384 1,-19-19-16,0 0 16,0-9-1,1 19-15,-1-1 16,0 20-1,-28 27-15,-19 29 16,-9 46 0,-19 39-1,9-1-15,0-19 16,20-18 0,-1-10-16,0-9 15,0-19 1,0-19-16,19-9 15,19-19 1,9-19-16</inkml:trace>
  <inkml:trace contextRef="#ctx0" brushRef="#br0" timeOffset="20971.18">4262 5669 0,'0'0'0,"9"0"15,10 0-15,18-10 16,39-9 0,46-18-1,38-1-15,56-18 16,29 0-1,-1 18-15,-46 10 16,-38 19 0,-94 9-16</inkml:trace>
  <inkml:trace contextRef="#ctx0" brushRef="#br0" timeOffset="21190.2">6058 6428 0,'0'0'0,"10"0"16,18 0-16,28-18 15,39-1-15,17-9 16,-46 9-1</inkml:trace>
  <inkml:trace contextRef="#ctx0" brushRef="#br0" timeOffset="21371.17">6011 6851 0,'0'0'0,"0"0"0,10 0 15,18 0 1,47-10-16,85-18 16,94-28-1,132-38-15</inkml:trace>
  <inkml:trace contextRef="#ctx0" brushRef="#br0" timeOffset="21904.19">7441 5894 0,'0'0'0,"10"-10"0,8-8 16,20-11 0,9 1-1,19 0-15,0 19 16,9 18-1,-18 10-15,-10 9 16,-19 19 0,-9 0-16,-29 19 15,-18-1 1,-19 1-16,-9-10 16,8-18-1,11-20-15,27-18 16,1 0-1,9 0-15,9 0 16,10-18 0,19-1-16,28 10 15,18-1 1,-8 20-16,-20 18 16,-9 0-1,-9 9 1,-19 10-16,-29 19 15,-46 18 1,-76 20-16,-28-20 16,0-37-1,38-19-15,28-28 16,37 0 0,29-9-16</inkml:trace>
  <inkml:trace contextRef="#ctx0" brushRef="#br0" timeOffset="22108.02">8476 6701 0,'0'0'0,"0"0"16,0 0-16,0 0 15,0 0 1,0 0-16,0 0 16,0 0-1</inkml:trace>
  <inkml:trace contextRef="#ctx0" brushRef="#br0" timeOffset="22592.99">8739 5856 0,'10'0'0,"-1"-9"16,20-10-16,8 0 16,20 10-1,-1-1-15,0 20 16,1 18-1,-19 10-15,-10 8 16,-19 30 0,-18 8-16,-29 10 15,-18 0 1,-1-19-16,10-19 16,19-19-1,9-8-15,10-11 16,18 1-1,1 0 1,27 0-16,29 9 16,38-9-1,18-1-15,0-18 16,-9 0 0,-9 0-16,-20 0 15,-27 0 1,-20 0-16,-18 0 15,-19 0 1,0 10-16,-9-10 16</inkml:trace>
  <inkml:trace contextRef="#ctx0" brushRef="#br0" timeOffset="23481.42">3998 7986 0,'0'0'0,"10"0"16,37-9-1,113-20-15,178-17 16,151-11 0,48 10-16,8 10 15,10 27 1,-9-8-16,-38-1 16,-85 9-1,-9 1-15,-38 0 16,-65-1-1,-67 1-15,-46-10 16,-57 0 0,-19-18-16,-18-1 15,-29-9 1,-18-28 0,-10-47-16,-29-56 15,-55-56 1,-29-20-16,-19 1 15,-28 9 1,-9 9-16,-19 10 16,9 9-1,-9 19-15,-9 19 16,-38 9 0,-48 19-16,-93 9 15,-113 29 1,-75 46-16,-20 38 15,39 28 1,46 9-16,48 20 16,37 8-1,38 19-15,18 19 16,29 19 0,28 38-16,0 27 15,28 29 1,57 28-1,46 18-15,58 1 16,36-1 0,39 1-16,46-29 15,19 1 1,20-20-16,8-18 16,-9-9-1,0-38-15,-9-10 16,-10-27-1,-9-20-15,-10-8 16,10-20 0,-28-27-16</inkml:trace>
  <inkml:trace contextRef="#ctx0" brushRef="#br0" timeOffset="24562.19">11562 6485 0,'19'0'0,"84"0"0,104-28 15,38-19 1,37-38-16,-9-27 16,9-20-1,19-27-15,-19-19 16,-47-1-1,-28-18-15,-37-19 16,-29 10 0,-38 18-16,-28 10 15,-18 28 1,-20 19-16,-18 18 16,0 29-1,-19 18-15,0 19 16,0 19-1,-9 0 1,-1 18-16,1 1 16,9 9-1,0 0-15,-10 0 16,1 0 0,0 9-16,-10 10 15,0 19 1,-19 18-16,1 10 15,-10 27 1,-19 20-16,-9 0 16,-10-20-1,0-17-15,10-20 16,19-19 0,9-18-16,18-19 15,1 0 1,9-28-1,10-28-15,18-48 16,20-17 0,8-11-16,10 38 15,0 29 1,19 18-16,9 9 16,38 19-1,122 66-15,161 85 16,17 18-1</inkml:trace>
  <inkml:trace contextRef="#ctx0" brushRef="#br0" timeOffset="26359.1">10978 6738 0,'0'0'0,"0"0"0,0 0 16,0 0-16,10 0 15,27 0 1,29 9-16,57 10 15,55 0 1,29-10-16,-9-18 16,-19-19-1,9-19 1,-9-9-16,-10-10 16,0-9-1,1-19-15,-11-9 16,11-10-1,-1 1-15,-9-1 16,-9-9 0,-20 0-16,-18 0 15,-9 0 1,-1-9-16,-9 9 16,-9 0-1,-10 19-15,-18 0 16,-10-10-1,-19 10-15,-9 18 16,-19 1 0,0 18-16,0 1 15,-10 18 1,10 0-16,-9 9 16,-1 1-1,1-1-15,0 10 16,9 0-1,-10 18 1,10 1-16,0 9 16,0 0-1,-9 9-15,-19 29 16,-19 28 0,-48 37-16,-17 28 15,-11-9 1,10-28-16,19-28 15,19-19 1,28-29 0,19 1-16,18-19 15,1 0-15,0-9 16,18-29 0,10-37-16,37-28 15,10-10 1,9 10-1,1 19-15,8 9 16,1 18-16,-10 29 16,10 19-1,9 18 1,19 19-16,0 19 16,0 0-1,-1 19-15,-17-10 16,-20 0-1,-19 1-15,-9-20 16,-9 1 0,-19-10-16,-10-9 15</inkml:trace>
  <inkml:trace contextRef="#ctx0" brushRef="#br0" timeOffset="28609.88">10978 6973 0,'0'0'0,"19"0"16,19-10-16,28 10 16,47 10-1,28-1-15,19 0 16,28 10 0,19-19-16,0-9 15,9-19 1,-9-29-16,-19-8 15,-28-10 1,0-19-16,-9-9 16,-1-10-1,-18-18-15,-10-10 16,0 0 0,-9-9-16,-19 9 15,-18 10 1,-1 9-16,-19 0 15,1 19 1,-20 9-16,1 10 16,-19-1-1,0 1 1,-10 9-16,0 9 16,-9 0-1,0 19-15,0 0 16,10 1-1,-1 17-15,1 1 16,-10 0 0,0 9-16,0 1 15,0 8 1,0 1-16,0-1 16,0 1-1,0 0-15,0 9 16,0 0-1,0 0-15,0 0 16,0 0 0,0 0-1,0 0-15,0 0 16,-19 9-16,-28 10 16,-19 18-1,-19 38 1,-18 0-16,18-18 15,19-10 1,19-29-16,19 1 16,19-19-1,-1 0-15,1 0 16,-1 0 0,1-19-16,9-18 15,9-10 1,20-9-16,-1-10 15,0 0 1,19 1-16,-9 27 16,9 10-1,0 0-15,19 28 16,18 19 0,10 18-16,10 19 15,-10 10 1,0 9-16,-19-9 15,-9-10 1,-9 0 0,-20-18-16,1-1 15,-19-8 1,0-11-16,-10 1 16,0 0-1,1-10-15,-1 1 16,-9-10-1,0 0-15,0 0 16,0 0 0,0 0-16,0 0 15,0 0 1,0 0-16,0 0 16,0 0-1,0 0-15,0 0 16,0 0-1,0 0-15,0 0 16,0 0 0,0 0-16,0 0 15,0 0 1,0 0 0,0 0-16,10 0 15,-10 0 1,9 0-16,-9 0 15,0 0 1,0 0-16,0 0 16,0 0-1,0 0-15,0 0 16,0 0 0,0 0-16,0 0 15,0 0 1,0 0-16,0 0 15,9 9 1,-9-9-16,10 9 16,-10 1-1,9-1-15,-9 1 16,10-1 0,-10 0-1,0 1-15,0-1 16,0 1-1,0-1-15,0 0 16,0 1 0,0 8-16,0-8 15</inkml:trace>
  <inkml:trace contextRef="#ctx0" brushRef="#br0" timeOffset="29855.79">4186 1962 0,'0'-9'0,"10"-47"0,27-47 15,57-48 1,48-17 0,64-11-16,67 20 15,47 27 1,38 39-16,37 27 15,28 28 1,-9 38-16,0 29 16,0 27-1,-38 38-15,-56 9 16,-19 28 0,-28 19-16,-57 10 15,-37 9 1,-47 18-16,-57 1 15,-47 18 1,-75 20-16,-94 36 16,-94 1-1,-76-28-15,-46-38 16,-38-38 0,-29-46-16,-18-57 15,19-47 1,-10-46-1,19-38-15,38-28 16,28-38 0,47-19-16,37-9 15,48-9 1,56 9-16,38 19 16,37 0-1,29 28-15,28 19 16,18 18-1,10 20-15,10-1 16,18 19 0,-19 19-16</inkml:trace>
  <inkml:trace contextRef="#ctx0" brushRef="#br0" timeOffset="38632.91">1552 3126 0,'0'0'0,"0"0"0,0 0 15,0-10 1,-9 1 0,9 9-16,0 0 15,0 0 1,9 9-16,19 29 15,38 9 1,10 0-16,8 0 16,10-10-1,-18 1-15,-11-10 16,-8-9 0,-1-10-16,1-9 15,-10 0 1,9-28-16,10-19 15,19-37 1,-1-38-16,20-38 16,-1-28-1,29 1 1,19-10-16,27 0 16,20 0-16,-1 9 15,1 10 1,-10 9-1,-37 28-15,-38 38 16,-38 28 0,-28 28-16,-28 19 15,-19 19 1,0 9-16</inkml:trace>
  <inkml:trace contextRef="#ctx0" brushRef="#br0" timeOffset="45238.92">14431 8033 0,'0'0'0,"0"0"0,0 0 15,0-10 1,0 10-16,0 0 16,0 0-1,0 29-15,9 74 16,20 66-1,8 37-15,1 10 16,-1-28 0,-18-1-16,-19-9 15,0-18 1,-19-29-16,1-9 16,8-18-1,1-20-15,-1-18 16,10-19-1,0-19 1,0-10-16,0-18 16,0-18-16,0-1 15</inkml:trace>
  <inkml:trace contextRef="#ctx0" brushRef="#br0" timeOffset="45554.18">14309 8099 0,'9'-10'0,"10"-18"0,28-28 16,28 9 0,10 9-16,18 38 15,20 19 1,-1 37-16,-9 29 15,-19-1 1,-38 1-16,-27-10 16,-29 9-1,-47 29-15,-66 9 16,-47-10 0,0-18-1,37-38-15,1-18 16,66-29-1</inkml:trace>
  <inkml:trace contextRef="#ctx0" brushRef="#br0" timeOffset="45822.11">15155 9121 0,'0'0'0,"0"0"0,10 0 16,18-9 0,28-10-16,38 0 15,29 1 1,-1-1 0,0 9-16,-9-8 15,0 8-15,-19 1 16,-19-10-1,-37 10 1</inkml:trace>
  <inkml:trace contextRef="#ctx0" brushRef="#br0" timeOffset="46171.58">16209 8380 0,'0'0'0,"0"0"15,0 0 1,0 0-16,0 0 15,9 19 1,29 46-16,18 57 16,10 19-1,10 9-15,-20-18 16,-9-29 0,-9-19-16,-10-27 15,-9-20 1,0-18-16,-1 0 15,-8-19 1,-1 0-16,19-19 16,10-28-1,9-37-15,9-29 16,1-9 0,-10 9-1,-19 38-15,-18 38 16</inkml:trace>
  <inkml:trace contextRef="#ctx0" brushRef="#br0" timeOffset="46594.02">17526 8971 0,'0'0'0,"0"0"0,0 0 16,-19-9-16,-18-1 15,-1 1 1,-9 18-16,0 19 16,0 1-1,0 18-15,19-1 16,18-8-1,1 0 1,9-20-16,0 1 16,9-10-1,10 1-15,9 9 16,19-10 0,0-9-16,10 0 15,-1 9 1,1-9-16,8 10 15,11-1 1,-1 0-16,-37-9 16</inkml:trace>
  <inkml:trace contextRef="#ctx0" brushRef="#br0" timeOffset="46911.92">17996 7733 0,'0'0'0,"0"0"15,0 0 1,10 18-16,-1 48 16,19 65-1,-9 48-15,0 8 16,0 20-1,0-29-15,-19-28 16,0-28 0,9-19-16,0-28 15,1-18 1,-1-20-16,1-18 16,-1-10-1,1-9-15</inkml:trace>
  <inkml:trace contextRef="#ctx0" brushRef="#br0" timeOffset="47234.82">18608 8305 0,'0'0'0,"0"9"0,0 10 15,0 28 1,9 47-16,1 28 15,18 9 1,0 1-16,0-20 16,10-27-1,0-20-15,-1-18 16,10-9 0,0-20-16,0-18 15,10-18 1,-1-29-16,1-19 15,-10-28 1,-28-18-16,-10-1 16,-9 57-1</inkml:trace>
  <inkml:trace contextRef="#ctx0" brushRef="#br0" timeOffset="47676.04">19671 9093 0,'0'0'0,"9"0"15,1-9 1,18-10-16,10-28 16,-1-9-1,10-10-15,-9-9 16,-10-9-1,-9-1-15,-19 10 16,-10 19 0,-8 9-16,-1 19 15,-9 18 1,-10 20-16,-18 27 16,-10 29-1,0 18-15,19 20 16,28-1-1,10-9-15,18-10 16,19-9 0,19-9-16,0-19 15,19-10 1,9-18 0,10-19-16,19-9 15,18-38 1,-66 19-16</inkml:trace>
  <inkml:trace contextRef="#ctx0" brushRef="#br0" timeOffset="47939.28">20894 8596 0,'0'0'0,"0"0"0,9 0 15,19-10-15,20-8 16,17-1 0,11 0-1,55 0-15,57 10 16,151 18-1</inkml:trace>
  <inkml:trace contextRef="#ctx0" brushRef="#br0" timeOffset="48170.98">21101 8915 0,'0'0'0,"0"0"15,0 0-15,0 0 16,9 0 0,10 9-16,28 1 15,38-10 1,37 0 0,47 0-16,38-19 15,141-37-15</inkml:trace>
  <inkml:trace contextRef="#ctx0" brushRef="#br0" timeOffset="52227.51">21204 8371 0,'0'0'0,"0"0"0,10 0 15,-1 0 1,1-10-16,8 1 16,11 9-1,27 9-15,47 10 16,29 19 0,9 8-16,0-8 15,-18 0 1,-20-1-16,-18 1 15,-10-20 1,-18 1-16,-10 0 16,-10 0-1,1-10-15,-19 0 16,-1 1 0,-8-1-16,-10-9 15,-10 10 1,-46 27-1,-104 38-15,-75 28 16,19 1 0,27-11-16,39-8 15,37-29 1,38 0-16,9-18 16,19-1-1,19-18-15,18-9 16,1-1-1,-1-9-15,10 0 16,0 0 0,0-9-16</inkml:trace>
  <inkml:trace contextRef="#ctx0" brushRef="#br0" timeOffset="52719.25">20762 8211 0,'0'0'0,"0"0"0,10 0 15,8 10 1,48-1-16,47 19 15,28 19 1,19 0-16,-9 0 16,-1 0-1,-18-10-15,-29 1 16,-18-10 0,-19 0-16,-10-9 15,1 0 1,-20-1-16,-8 1 15,-1-10 1,-9 1-16,-1-10 16,1 0-1,-9 0 1,-1 0-16,-9 0 16,0 0-1,0 0-15,0 0 16,0 0-1,0 0-15,0 0 16,0 0 0</inkml:trace>
  <inkml:trace contextRef="#ctx0" brushRef="#br0" timeOffset="53430.38">20753 8192 0,'0'0'0,"0"0"16,9 0-16,19 0 15,29 10 1,18 9-16,19 9 16,47 9-1,19 10-15,0 9 16,0-18 0,-9-1-16,-20-8 15,-18-1 1,0 0-16,-19 0 15,-19-9 1,-18 0-16,-20-1 16,-18-8-1,0-1-15,-10 0 16,-9-9 0,0 0-1,0 0-15,0 10 16,-18 9-16,-39 18 15,-37 38 1,-47 28 0,-19 1-16,10-11 15,27-17 1,1-11-16,19-9 16,8-18-1,30 0-15,-1-10 16,19 0-1,0-9-15,9-1 16,10 1 0,0-9-16,18-1 15,1 0 1,-1-9-16,10 0 16,0 0-1,0 0-15,0 0 16,0 0-1</inkml:trace>
  <inkml:trace contextRef="#ctx0" brushRef="#br0" timeOffset="54026.88">23302 8042 0,'0'0'0,"0"0"0,0 10 16,0 18 0,-9 19-16,-1 18 15,1 10 1,0 10-16,-1-1 15,1-9 1,9-18-16,0-10 16,0-19-1,0-10-15,9-8 16,1-10 0,-1 0-16,19 0 15,10-19 1,9 0-1,9 10-15,1 0 16,-1-1 0,1 20-16,8 8 15,-8 10 1,-1 19-16,-18 0 16,0 19-1,-10 9-15,-9 0 16,-19 0-1,-19-9-15,-9 0 16,-38-1 0,-28 1-16,-10-10 15,1-18 1,27-20-16,20-8 16,28-10-1</inkml:trace>
  <inkml:trace contextRef="#ctx0" brushRef="#br0" timeOffset="54395.28">23255 8108 0,'0'0'0,"10"0"16,18-19-16,9-9 16,29-10-1,19 10-15,18 0 16,20 0 0,8 19-16,-8-1 15,-10 10 1,-29 10-16,-18-10 15,-9 9 1,-20 0-16,-18-9 16,0 10-1,0-1-15,-10 1 16,0-1 0,-9-9-16</inkml:trace>
  <inkml:trace contextRef="#ctx0" brushRef="#br0" timeOffset="54737.03">25485 8314 0,'0'0'0,"0"0"15,0 0-15,0 0 16,-10 10-1,-18 8-15,-19 20 16,-38 46 0,-18 38-16,-19 10 15,9-1 1,9 0-16,1-18 16,18-19-1,19-19 1,10-19-16,18-9 15,10-9-15,18-20 16,1 1 0,0-19-16,9 0 15</inkml:trace>
  <inkml:trace contextRef="#ctx0" brushRef="#br0" timeOffset="55012.85">24403 8690 0,'0'0'16,"0"0"-16,9 0 15,1 0-15,18 0 16,0-10 0,19-9-1,0-18-15,10-1 16,-20 1-16,1-10 15,-1 0 1,-18 10 0,0 8-16,-19 1 15,0 19 1,0 9-16,0 0 16</inkml:trace>
  <inkml:trace contextRef="#ctx0" brushRef="#br0" timeOffset="55543.87">25278 9487 0,'0'0'0,"0"0"0,0 0 15,0 0-15,9 0 16,1 0 0,18 0-16,9 0 15,1-19 1,0 1 0,-10-1-16,-9 0 15,-1-9 1,-18 0-16,0 0 15,0-1 1,-9 20-16,-10 0 16,0-1-1,-18 20-15,-1 18 16,-9 0 0,19 10-16,0-1 15,18 1 1,1-20-16,9 1 15,9-9 1,1-10-16,-1 0 16,1-19-1,8 0-15,1-9 16,0-10 0,-19 10-16,0 9 15,0 10 1</inkml:trace>
  <inkml:trace contextRef="#ctx0" brushRef="#br0" timeOffset="57108.28">26030 2216 0,'10'-10'0,"27"-37"0,48-46 15,37-11 1,19 11-16,10 8 15,18 20 1,1 18-16,18 9 16,9 10-1,10 28-15,0 9 16,-9 10 0,-10 19-16,-19 9 15,-18 18 1,-1 20-16,-18-1 15,-10 19 1,-9 19-16,-9 10 16,-20 8-1,-27 1 1,-10 9-16,-28 10 16,-29 18-1,-37 19-15,-19 0 16,-18-9-1,-29-19-15,-28-1 16,-10-27 0,-37-28-16,-38-19 15,-28-38 1,-9-37-16,9-47 16,19-19-1,9-28-15,9-29 16,20-18-1,18-9-15,29-10 16,27 1 0,29 8-16,19 1 15,28-10 1,28 10-16,10-1 16,18-8-1,19-1 1,10 19-16,9 0 15,0 19 1,10 18-16,27 10 16,-37 38-1</inkml:trace>
  <inkml:trace contextRef="#ctx0" brushRef="#br0" timeOffset="58611.02">23312 8127 0,'0'0'0,"0"0"16,0 0-16,0 0 15,0 9 1,-10 0-16,-9 20 16,1 8-1,-11 10 1,1 9-16,0 10 15,18-10 1,1 1-16,0-10 16,9-10-1,0-9-15,0-9 16,0-10 0,9 1-16,0-1 15,1 0 1,18-9-16,19 0 15,19-18 1,0 8-16,9 1 16,10 0-1,-1-1-15,-8 20 16,-1 8 0,0 10-16,-18 1 15,-1 18 1,-9-1-1,-9 1-15,-19 0 16,-1 19-16,-18 0 16,-18 9-1,-11 0 1,-8 0-16,-20-10 16,-18-8-1,0-1-15,-10-18 16,0-1-1,1-18-15,8 0 16,11-19 0,-1 0-16,38-10 15</inkml:trace>
  <inkml:trace contextRef="#ctx0" brushRef="#br0" timeOffset="58995.78">23340 7920 0,'0'0'0,"9"0"16,1 0-16,18-9 16,28-10-1,38 0-15,10 1 16,9-1 0,0 0-16,-10 0 15,-18 10 1,-19 0-16,-19-1 15,-10 1 1,-18-1-16,0 10 16,-10 0-1,-9 0-15</inkml:trace>
  <inkml:trace contextRef="#ctx0" brushRef="#br0" timeOffset="59503.85">24582 8483 0,'0'0'0,"0"0"15,0 0-15,9 10 16,0-1 0,20 19-16,18 0 15,0-9 1,0 0-16,-10 0 16,1-19-1,-19 0 1,-10 0-1,-9-10-15,0 1 16,0-1-16,-9 1 16,-10 0-1,-9-1-15,9 10 16</inkml:trace>
  <inkml:trace contextRef="#ctx0" brushRef="#br0" timeOffset="60070.95">25757 9590 0,'0'0'0,"0"0"15,0 0 1,0 0-16,0 0 16,0 0-1,-9 0-15,0-9 16,-1 0-1,1-10-15,-1-9 16,-8-10 0,-1 10-16,0 0 15,0 0 1,0 18-16,1 1 16,-1 9-1,-9 9-15,-1 10 16,1 9-1,19-9 1,-1 0-16,1 0 16,9-19-1,0 0-15,0 0 16,0 0 0,0 0-16,9 0 15,-9-10 1,0 1-16,0-1 15,0 1 1</inkml:trace>
  <inkml:trace contextRef="#ctx0" brushRef="#br0" timeOffset="61434.04">20151 8239 0,'0'0'0,"0"0"0,0 0 16,0 0-1,9 0-15,10 10 16,19-1-1,27 19-15,48 19 16,28 9 0,10-9-16,-1-9 15,-8-10 1,-20-9-16,10 0 16,-20-1-1,-8 1-15,-10 0 16,9 0-1,10-1-15,-19 1 16,0 0 0,1 0-16,-11-1 15,-9-8 1,1 9 0,-10-10-16,-10 0 15,-9 10 1,-9-10-16,-19 1 15,-1-1 1,-18-9-16,0 0 16,0 0-1,0 10-15,0-1 16,-18 10 0,-30 18-16,-36 20 15,-20 8 1,-37 20-16,0-10 15,19-10 1,9-8-16,9-1 16,10-18-1,19-1-15,9-18 16,19 0 0,10-1-16,8-18 15,20 0 1,0 0-1</inkml:trace>
  <inkml:trace contextRef="#ctx0" brushRef="#br0" timeOffset="62085.84">20593 8305 0,'0'0'0,"0"0"16,0 0-16,9 0 15,1 0 1,27-9-16,48-1 16,56 1-1,28 18 1,20 1-16,-1 8 15,-10-8 1,-8 8-16,-20 1 16,-18 9-1,0 1-15,-10-1 16,-37 0 0,-20-9-16,-17-1 15,-30 1 1,1-9-16,-19-1 15,0 0 1,-19 19-16,-28 29 16,-37 8-1,-39 20-15,-18-1 16,-19 10 0,0 0-16,19-10 15,10-9 1,18-18-16,19-1 15,9-9 1,19-10-16,0 1 16,19 0-1,10-20-15,8 1 16,20 0 0,0-19-16,9 0 15,0 0 1,0 0-1,-10-10-15,1 1 16</inkml:trace>
  <inkml:trace contextRef="#ctx0" brushRef="#br0" timeOffset="62605.03">20395 8436 0,'0'0'0,"0"0"15,10 0-15,27 10 16,29-1 0,56 0-16,29 10 15,9-9 1,0 8-16,-10-8 16,-18-1-1,-19 1 1,0-10-16,0 9 15,-10 0 1,-9 1-16,-9-1 16,-10 0-1,0 1-15,-18-1 16,-19 1 0,-10-1-16,-9 0 15,-10 1 1,-9-1-16,-9 10 15,-20 18 1,-37 20-16,-46 37 16,-30-1-1,1 1-15,0 0 16,0-19 0,19-19-16,18 1 15,10-10 1,19-10-16,28-9 15,0-9 1,19 0-16,18-19 16,10 0-1</inkml:trace>
  <inkml:trace contextRef="#ctx0" brushRef="#br0" timeOffset="63007.74">26661 9609 0,'0'0'0,"0"0"0,0 9 16,-19 20-16,-19 27 16,-18 28-1,-48 48-15,-112 121 16</inkml:trace>
  <inkml:trace contextRef="#ctx0" brushRef="#br0" timeOffset="63526.99">27498 7986 0,'0'0'0,"0"0"0,0 0 16,0 0 0,0 0-16,0 19 15,-19 28 1,10 37-16,-10 47 16,0 20-1,0-1-15,10-19 16,-1-9-1,1-28-15,0-10 16,-1-27 0,10-11-16,10-8 15,-10-19 1,0 0 0,0-19-16,0 0 15</inkml:trace>
  <inkml:trace contextRef="#ctx0" brushRef="#br0" timeOffset="64043.04">27413 8333 0,'0'0'16,"0"0"-16,0 0 16,0 0-16,10-9 15,-1-1 1,0 10-16,20 10 15,8 18 1,10 19-16,19 28 16,0 9-1,0 1-15,-10-10 16,1 0 0,-10-9-16,9-1 15,-9-18 1,0-9-1,-9-1-15,0-18 16,-1-19 0,-9 0-16,1-19 15,8-9 1,1-19-16,0-19 16,-1-18-1,-9-10-15,-9 0 16,0 10-1,-19 9-15,0 0 16,-9 9 0,-1 19-16,1 0 15,-1 19 1,1 19 0,9-1-16,0 10 15,0 0 1</inkml:trace>
  <inkml:trace contextRef="#ctx0" brushRef="#br0" timeOffset="64597.12">28805 8324 0,'0'0'0,"0"0"0,0 0 16,0 0-1,0 0-15,0 0 16,0 0 0,0 9-1,-9 19-15,0 29 16,-1 27-16,20 10 15,-1 0 1,0-10-16,10 1 16,10-10-1,-1-19-15,9 0 16,10-18 0,0-1-1,0-18-15,10-10 16,-1-9-1,-9-18-15,10-20 16,-1-18 0,-18-10-16,0-9 15,-10 0 1,-9 0-16,-1 0 16,-18 9-1,0 10-15,0 9 16,0 19-1,-9 0-15,0 18 16,9 1 0,0 9-16</inkml:trace>
  <inkml:trace contextRef="#ctx0" brushRef="#br0" timeOffset="65243.7">29925 8023 0,'0'0'0,"0"0"0,0 0 16,0 0 0,0 0-16,0 19 15,0 19 1,0 18-1,-9 29-15,-10 18 16,0 9 0,0-8-16,0-20 15,10-9 1,-1-19-16,1 1 16,0-20-1,9 1-15,0-10 16,9-9-1,0-1-15,20 1 16,8-10 0,10 10-16,19-9 15,9-1 1,-9-9-16,-9 0 16,-1 0-1,-18 0-15,-1 0 16,-18 0-1,0 0-15,0-9 16,0-1 0,-19 1-16,9 9 15,-9-10 1</inkml:trace>
  <inkml:trace contextRef="#ctx0" brushRef="#br0" timeOffset="65818.73">30837 8014 0,'0'0'0,"0"0"0,0 0 16,0 9-16,0 10 16,0 19-1,-9 18-15,-10 29 16,0-1 0,1 19-1,-11-9-15,11-19 16,8-19-1,1 1-15,-1-10 16,10-10 0,10 1-16,-1-10 15,19 0 1,19 0-16,19 0 16,19-9-1,18 0-15,10-19 16,-9 0-1,-29-10-15,-18 1 16,-1 0 0,-18-1-16,-1 1 15,-18 9 1,0-10-16,-10 10 16,1-9-1,-10 9-15,0 0 16,0 0-1,0 0 1</inkml:trace>
  <inkml:trace contextRef="#ctx0" brushRef="#br0" timeOffset="67389.09">27404 6391 0,'0'0'0,"19"0"16,18 0 0,20 0-16,9-19 15,-10 0 1,0-9-16,-18-9 15,0-1 1,-20-18-16,-8-10 16,-20-9-1,-8-9-15,-20-1 16,-18 20 0,-1 18-16,-9 9 15,-9 19 1,-10 38-16,1 28 15,8 38 1,20 27-16,18 19 16,20 10-1,18 9-15,9 10 16,0-10 0,10-19-16,0 10 15,0-10 1,0 1-16,-1-29 15,-8-9 1,9-10 0,-10-27-16,0-11 15,-9-17 1,0-11-16,0-18 16</inkml:trace>
  <inkml:trace contextRef="#ctx0" brushRef="#br0" timeOffset="67656.45">26454 7001 0,'0'0'0,"9"0"0,29 0 16,46 0-1,39-10-15,8-8 16,1 8 0,-10 1-1,-18 0-15,-20 9 16,-18 0 0,-9 9-16,-38-9 15</inkml:trace>
  <inkml:trace contextRef="#ctx0" brushRef="#br0" timeOffset="68980.39">27940 7095 0,'0'0'0,"0"0"16,0 0-16,0 0 15,-9-10 1,-10 1-16,-19-1 15,1 1 1,-1 18-16,10 1 16,-1 9-1,1-1-15,19 1 16,-1 0 0,10 0-1,0-1-15,10 1 16,-1-9-1,10-1-15,0-9 16,0 0 0,9 0-16,0-9 15,-9-1 1,9 1-16,0 9 16,1 0-1,-1 9-15,0 1 16,0-1-1,10 10-15,0 9 16,-1-9 0,1-1-16,-10 1 15,0-9 1,0-1-16,1-9 16,-1 0-1,10 0-15,-10-9 16,0-10-1,0 0 1,-9 0-16,0 1 16,0-1-1,-10 9-15,0-8 16,1 8 0,-1-9-16,1 10 15,-1-10 1,0 1-16,1-1 15,-1 0 1,1-19-16,9-8 16,-1-11-1,-8 1-15,-1 0 16,-9-10 0,0 19-16,0 19 15,0 0 1,0 18-1,0 1-15,0 9 16,0 0-16,0 9 16,0 10-1,-9 19 1,-1 9-16,20 18 16,-1-8-1,1-1-15,18 0 16,0-9-1,10-9-15,-1-10 16,10-9 0,0-10-16,0-9 15,10-19 1,-10-18-16,0-10 16,0-19-1,-9-18-15,-1-20 16,-18-27-1,-10 0-15,-9-10 16,-9 10 0,-10 18-16,0 29 15,1 18 1,-1 19 0,0 19-16,10 9 15,-1 10 1,1-1-16,-1 20 15,-9 18 1,1 38-16,-1 46 16,0 48-1,10 18-15,9 10 16,9-20 0,0-27-16,20-10 15,-1-27 1,-9-20-16,0-18 15,-1-19 1,1-19-16,-9-9 16,-10-19-1</inkml:trace>
  <inkml:trace contextRef="#ctx0" brushRef="#br0" timeOffset="69203.67">28523 6194 0,'0'0'16,"0"0"-16,0 0 15,0 0-15,0 0 16,0 0-1,10 9-15,-10-9 16</inkml:trace>
  <inkml:trace contextRef="#ctx0" brushRef="#br0" timeOffset="69635.78">29793 5884 0,'0'0'0,"0"0"15,0 0 1,0 0-16,0 10 16,0 27-1,-9 29-15,-1 28 16,10 37 0,0 0-16,0-18 15,0 0 1,0-20-16,10-8 15,-1-10 1,-9-19-16,10 1 16,-1-20-1,0 1-15,-9-20 16</inkml:trace>
  <inkml:trace contextRef="#ctx0" brushRef="#br0" timeOffset="70005.08">29633 6785 0,'0'0'0,"0"0"0,10 0 15,9-9 1,9-1-16,19 1 16,9-1-1,10 20-15,-9-1 16,-1 1-1,-9 8-15,-9 11 16,-1-1 0,1-10-16,-10 1 15,-9 0 1,0-10-16,0 1 16,-1-10-1,-8 0-15,-1 0 16,-9-19-1,0-9 1,0-10-16,-19 10 16,1 0-1,-1 0-15,-19 18 16,19 10 0</inkml:trace>
  <inkml:trace contextRef="#ctx0" brushRef="#br0" timeOffset="71524.77">30743 6203 0,'0'0'0,"0"0"15,0 0 1,0 0-16,10 10 16,-1 8-1,1 29-15,8 38 16,-8 37-1,-10 9-15,0-9 16,0-19 0,-10-18-16,1-20 15,9-27 1,0-1-16,-9-18 16,9-9-1,0-10-15,0 0 16,9-19-1,0-66-15,20-46 16,18-38 0,19-47-16,9 19 15,-9 57 1,-19 55-16,0 38 16,0 19-1,0 19-15,9 18 16,1 19-1,-1 19 1,-9 28-16,-28 19 16,-28 0-1,-20 9-15,-36-9 16,-39 0 0,-28-19-16,-9-28 15,19-29 1,18-18-16,10-9 15,10-10 1,18 1-16,9-11 16,20 1-1,9 19-15,18 0 16,1-1 0,9 10-16,9 10 15,10-1 1,19 28-16,27 20 15,1 8 1,10 10 0,8-9-16,-9-10 15,10 1 1,0-1-16,-1-18 16,1-1-1,-10-18-15,1-19 16,-20 0-1,1-19-15,-1-9 16,-18-10 0,-1-18-16,-18 0 15,0 0 1,-19-1-16,0 10 16,-19 19-1,0 0 1,0 19-16,-18-1 15,-1 20-15,1 18 16,8 9 0,1 10-16,19 0 15,18-9 1,10-1 0,9 1-16,19-1 15,0-18 1,0-10-16,10-9 15,-1-18 1,1-11-16,-20-8 16,1-10-1,-1-9-15,-8-1 16,-10 11 0,-10-1-16,-9 18 15,0 11 1,0 8-16,0 1 15,0 9 1,0 0-16,0 19 16,0 37-1,9 19-15,1 38 16,-1 18 0,1 19-16,8-9 15,-18 0 1,0-10-1,0-18-15,-18-20 16,-1-18 0,0-9-16,-9-19 15,-1-19 1,-8-9-16,-1-19 16,10-9-1</inkml:trace>
  <inkml:trace contextRef="#ctx0" brushRef="#br0" timeOffset="71756.63">32173 6363 0,'0'0'0,"0"0"15,0 0 1,0 0-16,0 0 16,0 0-1,0 0-15,0 0 16,0 0 0</inkml:trace>
  <inkml:trace contextRef="#ctx0" brushRef="#br0" timeOffset="72571.67">32427 7085 0,'0'0'0,"0"0"15,0 0-15,0 0 16,0 0 0,0 0-16,0-19 15,-18 1 1,-20-10-1,0-1-15,-18 20 16,9 9 0,0 9-16,9 20 15,10-1 1,0 19-16,18 0 16,1-10-1,18 1-15,10-1 16,19 1-1,9-20-15,19-18 16,9-9 0,0-10-16,-9-9 15,-10 0 1,-9 19-16,-9-1 16,-10 1-1,-9 18-15,0 1 16,9 18-1,0 0-15,1 0 16,-1 10 0,0-20-16,0 1 15,10 0 1,9-29-16,19-18 16,9-47-1,10-37-15,-10-29 16,-19-47-1,-27-9 1,-20 0-16,-18 10 16,-20 18-1,-8 37-15,9 67 16,9 37 0,0-1-16,0 20 15,0 9 1,0 19-16,-18 37 15,-10 47 1,9 38-16,10 28 16,9 9-1,10 0-15,9-9 16,9 0 0,1-28-16,-1-28 15,19-10 1,0-9-16,10-10 15,-19-46 1</inkml:trace>
  <inkml:trace contextRef="#ctx0" brushRef="#br0" timeOffset="72869.27">32597 6475 0,'0'0'15,"18"0"-15,20 0 16,37-18-16,29 8 16,28 1-1,9-1-15,0 1 16,0 18-1,-19 1-15,-56 9 16,-47-10 0,0 0-16,-10-9 15,-9 0 1</inkml:trace>
  <inkml:trace contextRef="#ctx0" brushRef="#br0" timeOffset="73769.83">21675 10848 0,'0'0'0,"0"9"0,-19 10 16,-28 28-1,-28 28-15,-20 28 16,-17 9-1,-20 1 1,-19 0-16,1-20 16,18-27-16,19-19 15,38-9 1,28-20 0,19 1-16,18-19 15,10 0 1,0 0-16,19 0 15,28 0 1,57 10-16,46-1 16,1 19-1,-1 10-15,29 18 16,-10 10 0,-9-1-16,-19 10 15,-18-18 1,-20-1-16,-37-19 15,-10 1 1,-18-19-16,-19-1 16,0-8-1,-1-10-15,-8 0 16,-1 0 0,1-10-16</inkml:trace>
  <inkml:trace contextRef="#ctx0" brushRef="#br0" timeOffset="74303.3">22728 11373 0,'0'0'0,"0"0"15,0 9-15,0 1 16,-9 18 0,-1 19-16,1 0 15,9 0 1,0 9-16,9-19 16,1 1-1,-1-19 1,10 0-16,9-1 15,19-8-15,19-1 16,9 0 0,1-9-16,8 10 15,-8-1 1,-20 10 0,1 0-16,-20 9 15,1 0 1,-19 0-16,-1 19 15,-18 0 1,-28 9-16,-28 10 16,-29 18-1,-28-9-15,-9-18 16,9-20 0,19-18-16,38-10 15,27-9 1</inkml:trace>
  <inkml:trace contextRef="#ctx0" brushRef="#br0" timeOffset="74604.82">22587 11185 0,'0'0'0,"19"0"16,28-18 0,38-1-16,18-9 15,19 9 1,1 0-16,-1 10 16,-18-1-1,-20 10-15,-18 0 16,-19 10-1,-9-1-15,-19 1 16,-1-1 0,-18-9-16</inkml:trace>
  <inkml:trace contextRef="#ctx0" brushRef="#br0" timeOffset="74939.08">24582 11317 0,'0'0'0,"0"9"0,-19 10 15,-9 18 1,-10 38-16,-19 19 15,-18 19 1,0 9-16,-19 0 16,9-19-1,19-9-15,10-19 16,18-28 0,10-10-16,19-18 15,-1-10 1,1-9-16,9 0 15</inkml:trace>
  <inkml:trace contextRef="#ctx0" brushRef="#br0" timeOffset="75096.34">23622 11626 0,'0'0'0,"0"0"0,0 0 16,0 0-1,0 0-15,9 0 16,1-9-1,-1 0-15,1-1 16,8 1 0,-8-1-16</inkml:trace>
  <inkml:trace contextRef="#ctx0" brushRef="#br0" timeOffset="75468.38">24629 12321 0,'0'0'0,"0"0"15,0 0-15,0 0 16,0 0 0,9-10-16,0-9 15,1 1 1,-1-20-16,-9 1 15,0 8 1,0 1-16,-9 0 16,-1 19-1,1-1-15,-10 10 16,0 10 0,1-1-16,-11 1 15,11 8 1,8 1-16,1 0 15,-1-10 1,20 1-16,-1-1 16</inkml:trace>
  <inkml:trace contextRef="#ctx0" brushRef="#br0" timeOffset="75919.39">26021 12912 0,'0'0'0,"0"0"15,0 0-15,0 0 16,0 0-1,0 0-15,0 0 16,0 0 0,0-10-16,0 10 15,0 0 1,0 0-16,0 0 16,-10-9-1,1 9-15,-10 0 16,0 9-1,-9 1-15,9-1 16,-9 19 0,0 0-1,-10 19-15,-9 10 16,-19 8 0,-46 57-16,-58 47 15,-103 84 1</inkml:trace>
  <inkml:trace contextRef="#ctx0" brushRef="#br0" timeOffset="79346.23">3707 5969 0,'0'0'0,"9"-28"16,19-19-16,19-19 15,28-28 1,20-18-16,8-20 16,38 1-1,28-19-15,29 9 16,0 10 0,9 27-16,28 11 15,9 18 1,20 28-16,-1 19 15,19 9 1,1 19-16,8 9 16,-9 19-1,-9 19-15,-9 0 16,-20 19 0,-37-1-16,-9 11 15,-29 8 1,0 0-16,-27 10 15,-11 9 1,-18 10-16,0 28 16,-10-10-1,-27 10 1,-10 9-16,-29 19 16,-18 19-1,-28 9-15,-20 9 16,-36 10-1,-39 0-15,-37-1 16,-28 1 0,-29-19-16,-47-9 15,-46-29 1,-48-27-16,-9-39 16,9-46-1,29-37-15,47-20 16,37-27-1,38-10 1,18-28-16,-121-85 16</inkml:trace>
  <inkml:trace contextRef="#ctx0" brushRef="#br0" timeOffset="80015">3744 3154 0,'0'0'0,"-9"0"0,-38-9 16,-29-1-16,-27 1 15,-19 18 1,-19 19-1,-38 29-15,-9 37 16,18 18 0,10 10-16,19 28 15,38 0 1,18 19-16,29 0 16,18 9-1,38-9-15,28 0 16,29-9-1,18-1-15,28-18 16,20-19 0,8-10-16,1-18 15,-19-28 1,-19-10-16,-28-9 16,-19-9-1,-9-20-15,-20 1 16,1-9-1,-9-1-15,-10-9 16,0 0 0,0 0-1,0 0-15,-10-9 16,-9-1-16</inkml:trace>
  <inkml:trace contextRef="#ctx0" brushRef="#br0" timeOffset="80770.55">1900 5612 0,'0'0'0,"0"0"15,0 0-15,0 0 16,0 0 0,0 0-16,0 0 15,10 0 1,-1 10-16,19-1 15,10 19 1,18 19 0,1 19-16,18-1 15,0 10-15,1-9 16,-1 0 0,0-10-1,-18-18-15,-1-1 16,-9-9-1,0-9-15,0-10 16,0-9 0,19-18-16,0-20 15,0-28 1,9-18-16,-19-29 16,1-9-1,-10-9-15,-9-10 16,-1 19-1,-18 0-15,0 29 16,-19 18 0,0 9-16,0 19 15,0 19 1,-10 0-16,10 18 16,0 1-1,0 0 1,0 9-16,0 0 15,0 0 1,0 0-16,0 0 16,0 0-1,0 9-15,-9-9 16,9 9 0,0 1-16,0-10 15,0 9 1,0-9-16,0 0 15,0 0 1,0 0-16,0 0 16,0 0-1,0 0-15,0 0 16,0 0 0,0 0-16</inkml:trace>
  <inkml:trace contextRef="#ctx0" brushRef="#br0" timeOffset="82504.7">2437 10106 0,'0'0'0,"0"0"15,-10-9-15,1-10 16,-1 0-1,1-9-15,-1-9 16,10-1 0,19-9-16,19-9 15,9 9 1,9 10 0,10 27-16,0 29 15,9 19 1,1 18-16,-20 19 15,-9 19 1,-28 0-16,-19-1 16,-19-18-1,-19 0-15,-9-18 16,0-20 0,-9-18-16,9-19 15,-10-19 1,1-18-16,0-29 15,9-9 1,18-9-16,11-1 16,18 19-1,28 20-15,-9 27 16</inkml:trace>
  <inkml:trace contextRef="#ctx0" brushRef="#br0" timeOffset="82762.98">3311 10416 0,'0'0'0,"0"0"0,0 0 15,0 0-15,0 0 16,0-9-1,0-1-15,0 1 16,0-1 0,0 1-16,0 0 15,-9-1 1,9 1-16</inkml:trace>
  <inkml:trace contextRef="#ctx0" brushRef="#br0" timeOffset="83285.75">3801 9881 0,'0'0'0,"0"0"16,0 0-16,0 10 15,-10-1 1,1 19-16,-1 19 16,20 19-1,18-1 1,19-8-16,0-20 16,0-18-16,0-10 15,0-9 1,-9-18-16,-1-1 15,-8-19 1,-11 1 0,-18-10-16,-9-9 15,-29 9 1,-9 0-16,-9 9 16,0 19-1,27 19-15</inkml:trace>
  <inkml:trace contextRef="#ctx0" brushRef="#br0" timeOffset="83750.62">4788 9618 0,'0'0'0,"0"0"16,-9 10 0,-10 9-16,-9 18 15,0 10 1,-1 19-16,20 9 15,9-19 1,9-18-16,1-1 16,18-18-1,0 0-15,19-19 16,0-10 0,10-18-16,-20-9 15,1-1 1,-19-9-16,-19-9 15,-9 0 1,-20 9-16,-8 9 16,-1 10-1,-9 28-15,19 0 16</inkml:trace>
  <inkml:trace contextRef="#ctx0" brushRef="#br0" timeOffset="84152.66">5691 9224 0,'0'0'0,"0"0"15,0 0-15,0 10 16,0 9 0,0 18-16,0 48 15,0 37 1,0 37 0,0-9-16,0-19 15,0-18-15,0-28 16,-9-20-1,9-18 1,0-9-16,-9-20 16,9 1-16,0 0 15,0-19 1,0 0 0,0 0-16,0 0 15</inkml:trace>
  <inkml:trace contextRef="#ctx0" brushRef="#br0" timeOffset="84664">1590 9675 0,'0'0'0,"19"0"0,75-28 15,132-29 1,187-46-16,86-19 16,37 10-1,19-10-15,-47 9 16,-28 10-1,-104 9-15,-112 38 16,-67 28 0,-46 9-16,-29 28 15,-18 10 1,-29 9-16,10 28 16,-1 38-1,-9 19-15,-18 28 16,-1-1-1,-18 10-15,-10-9 16,-9-10 0,-10-9-16,-9-9 15,0 0 1,-18-1-16,-20-9 16,10-56-1</inkml:trace>
  <inkml:trace contextRef="#ctx0" brushRef="#br0" timeOffset="85712.76">1392 10210 0,'0'0'0,"0"9"0,0 19 15,10 66-15,18 37 16,38 38 0,37 9-16,38-18 15,48-38 1,83-28-16,39-47 15,37-57 1,9-37-16,48-9 16,28-19-1,18-9 1,38-20-16,1 1 16,-30 19-1,-36 18-15,-86 10 16,-74 9-1,-67 19-15,-55 9 16,-48 10 0,-29-1-16,-27 10 15,-19 0 1,0 0-16,-19 0 16,0 0-1,0 0-15,0 0 16,0 0-1,0 0-15,0 0 16,0 0 0,0 0-16,0 0 15,0 0 1,0 0 0,0 0-16,0 0 15,0 0 1,0 0-16,0 0 15,0 0 1,0 0-16,0 0 16,0 0-1,0 0-15,0 0 16,0 0 0,0 0-16,0 0 15,0 0 1,0 0-16,0 0 15,0 0 1,0 0-16,0 0 16,0 0-1,0 0-15,0 0 16,0 0 0,0 0-1,0 0-15,0 0 16,0 0-1,0 0-15,0 0 16,0 0 0,0 0-16,0 0 15,0 0 1,0 0-16,0 0 16,0 0-1,0 0-15,0 0 16,0 0-1,0 0-15,0 0 16,0 0 0</inkml:trace>
  <inkml:trace contextRef="#ctx0" brushRef="#br0" timeOffset="93179.51">3377 6213 0,'0'0'0,"-9"-28"0,-1-19 16,1-19-16,9-18 15,38-20 1,56-27 0,75-29-16,85-18 15,38 19-15,18 18 16,-9 28 0,0 20-1,38 17-15,9 20 16,9 9-16,10 29 15,0 18 1,-9 9 0,-57 19-16,-19 19 15,-37 9 1,-29 19-16,-19 19 16,-18 9-1,-28 19-15,-29 10 16,-18 8-1,-29 20-15,-28 9 16,-28 18 0,-38 20-16,-47 18 15,-56 10 1,-57-1-16,-28-18 16,-28-28-1,-38-20-15,-47-17 16,-37-48-1,-29-28 1,-19-38-16,1-46 16,18-29-1,29-27-15,37-20 16,38-18 0,37-19-16,38-9 15,38-1 1,18-8-16,20-1 15,27 10 1,29-1-16,18 10 16,20 19-1,8 19-15,20-1 16,0 10 0,9 9-16,9 20 15,0 8 1,1 10-16,-1 9 15,1 10 1,-10-1 0,0 1-16,0 9 15,0 0 1,0 0-16,0 0 16,9 9-1,1 1-15,-10-1 16</inkml:trace>
  <inkml:trace contextRef="#ctx0" brushRef="#br0" timeOffset="93579.43">3961 5228 0,'28'-19'0,"103"-56"15,180-66 1,150-37-16,56 37 15,10 38 1,28 46-16,10 29 16,8 38-1,-18 37-15,-28 37 16,0 47 0,-66 29-16,-66 28 15,-75 37 1,-47 56-16,-57 38 15,-28 28 1</inkml:trace>
  <inkml:trace contextRef="#ctx0" brushRef="#br0" timeOffset="98991.98">25635 12724 0,'0'0'0,"0"0"0,0 0 16,0 0-16,-9 0 15,-1 0 1,10 0-16,0 0 15,0 9 1,-9-9-16,9 0 16,0 0-1,0 0-15,0 10 16,9-1 0,10 29-16,9 18 15,10 19 1,-19 19-16,-29 19 15,-65 37 1,-66 19 0,-47-10-16,-19-28 15,-103 29 1</inkml:trace>
  <inkml:trace contextRef="#ctx0" brushRef="#br0" timeOffset="100655.63">26294 11298 0,'0'0'0,"0"19"0,9 37 16,1 57 0,18 46-16,-9 10 15,-1-28 1,1-10-16,-9-9 15,-10-19 1,0-37-16,0-19 16,0-19-1,0-19-15,0-9 16,-10-18 0,-18-57-16,-10-57 15,1-27 1,8-20-1,20 11-15,18 17 16,1 20 0,-1 37-16,20 19 15,-1 19 1,9 18-16,10 10 16,0 19-1,0 18-15,19 19 16,-9 19-1,-1 0-15,-18 19 16,-29 0 0,-18 18-16,-38 19 15,-28 10 1,-48-19-16,-18-10 16,0-18-1,19-29 1,18-18-16,29-19 15,19-19-15,9 0 16,18-9 0,20-9-16,-1-1 15,20 10 1,-1 0 0,20 19-16,8-1 15,20 10 1,18 19-16,19 18 15,19 10 1,0 19-16,0-10 16,-1 1-1,1-1-15,0-19 16,-19-8 0,0-11-16,10-18 15,-1-9 1,-9-19-16,1-10 15,-1-18 1,-10-28-16,-18-1 16,-38-9-1,-18 10-15,-10 9 16,-19 9 0,0 19-1,0 19-15,0 19 16,1 9-1,-1 9-15,0 29 16,10 18 0,-1 19-16,20 0 15,18-19 1,9 1-16,11-1 16,17-19-1,11-18-15,8-19 16,10-19-1,-9-9-15,9-37 16,0-20 0,-28 1-16,-19-1 15,-19 1 1,-9 9-16,-19 28 16,0 9-1,0 10-15,0 19 16,0 9-1,0 9 1,-19 19-16,0 38 16,10 47-1,0 37-15,9 28 16,9 19 0,0 0-16,1 0 15,-10-19 1,-19-9-16,-19-9 15,1-38 1,-10-19-16,-10-19 16,1-18-1,-1-10-15,-18-27 16,0-20 0,0-28-16,37 0 15</inkml:trace>
  <inkml:trace contextRef="#ctx0" brushRef="#br0" timeOffset="100916.68">28335 11260 0,'0'0'0,"0"0"16,10-9-16,-1-10 15,0 10 1,1-1-16,-10 1 16,9 9-1,-9 0-15</inkml:trace>
  <inkml:trace contextRef="#ctx0" brushRef="#br0" timeOffset="101820.38">28740 11870 0,'0'0'0,"0"0"16,9 0-16,0-9 15,1-10 1,-1 0-16,1-9 16,-10-9-1,0 9-15,-19 9 16,0 9 0,-19 1-16,1 18 15,-1 20 1,-9 17-16,19 1 15,18 19 1,20-10-16,18 1 16,19-1-1,19-19-15,28-994 16,10 1933 0,8-1004-1,-27-9-15,-10-20 16,-18-8-16,-10-1 15,-19 10 1,-9 18 0,0 10-16,-19 19 15,0-1 1,0 10-16,-10 19 16,-9 28-1,-9 28-15,0 0 16,19 0-1,18-9-15,10-10 16,9-19 0,29 1-16,27-19 15,29-19 1,19-38-16,9-46 16,-9-38-1,-20-47-15,-17-47 16,-30 0-1,-18 29-15,-28 27 16,-19 29 0,-9 28-16,-10 28 15,0 18 1,0 29 0,1 19-16,-1 9 15,-9 28 1,-29 47-16,-9 56 15,19 29 1,19 9-16,19 0 16,18-10-1,10-18-15,9-10 16,19-18 0,-9-10-16,9-28 15,0-19 1,9-9-16,-37-37 15</inkml:trace>
  <inkml:trace contextRef="#ctx0" brushRef="#br0" timeOffset="102055.03">29295 11279 0,'0'0'0,"0"0"0,0 0 16,9-9 0,19-10-16,38-9 15,38-10 1,37 10-16,28 0 16,0 9-1,10 10-15,-19 18 16,-85-9-1</inkml:trace>
  <inkml:trace contextRef="#ctx0" brushRef="#br0" timeOffset="102902.59">30979 10810 0,'0'0'0,"0"0"0,0 0 16,0 19 0,0 46-16,-10 57 15,10 57 1,0 27-16,0 1 15,0-10 1,0-38-16,0-37 16,0-28-1,0-28-15,0-20 16,0-17 0,0-20-16,0-9 15,10-9 1,8-48-16,11-27 15,-11-1 1,11 1-16,-1 18 16,0 1-1,0 18 1,1 19-16,18-1 16,9 1-1,10 0-15,0 9 16,9 1-1,-9-1-15,9 0 16,0-18 0,-18-10-16,-1-10 15,1-27 1,-20-10-16,-8-9 16,-11 0-1,-18 28-15,0 18 16,-9 29-1,0 9-15,-1 10 16,1 28 0,-19 37-16,-10 66 15,0 56 1,10 29-16,0 9 16,0-10-1,-1-28 1,1-9-16,19-28 15,-1-19 1,1-38-16,9-18 16,9-19-1,1-10-15,18-8 16,19-11 0,-9-18-16</inkml:trace>
  <inkml:trace contextRef="#ctx0" brushRef="#br0" timeOffset="103223.62">32352 12255 0,'0'0'0,"0"0"0,0 0 16,0 9-16,-19 29 15,0 28 1,10 18-16,9 10 15,9-19 1,20-19-16,-1-9 16,19-9-1,19-20 1,18-8-16,11-38 16,-20-38-1,-9-9-15,-38-10 16,-19 1-1,-18 9-15,-38 9 16,-75 29 0,-189-29-16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0:15.7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10602 7160 0,'0'0'0,"0"0"16,10-18-16,8-1 15,20-9-15,37-10 16,19 1-1,29 8 1,8 1-16,10 10 16,19-1-1,10 0-15,8-19 16,1-8 0,0-11-16,9-8 15,10-1 1,-1-9-16,-18-10 15,0-8 1,-10-11-16,0 1 16,-9-9-1,-9-1-15,-20 10 16,-8-10 0,-1 1-16,0 8 15,-28-8 1,1-10-1,-20-10-15,-9 1 16,-1-10 0,-8 1-16,-19-1 15,-10 0 1,-9 10-16,-1 18 16,-18 19-1,0 38-15,0 9 16,0 19-1,0 19-15,0-1 16,0 10 0,0 0-16,-18 10 15,-29 37 1,-19 28-16,-19 37 16,-18 38-1,-29 0 1,10-9-16,-10-19 15,0-9-15,10-10 16,28-37 0,28-19-1,19-29-15,19 1 16,-1-19 0,20-19-16,0-9 15,9-37 1,18-29-16,29-47 15,19 0 1,19 19-16,-10 19 16,1 19-1,-1 9-15,0 28 16,10 0 0,-10 28-16,0 19 15,10 9 1,0 19-16,9 19 15,9 10 1,-9 8-16,-9 10 16,0 10-1,-10-10-15,0 0 16,-9-9 0,-10-10-1,-18 0-15,0-9 16,-1-9-1,-18-10-15,0-9 16,0-1 0,-10-8-16,0-1 15,-9-9 1,0 0-16,0 0 16,0 0-1,0 0-15,0 0 16,0 0-1,0 0-15,0 0 16,0 0 0,0 0-16,0 0 15,0 0 1,0 0-16,0 0 16,0-9-1,0-1-15,0 10 16,0-9-1,0 0 1,0-1-16,0 10 16,0 0-1,0 0-15,0 0 16,0 0 0,0 0-16,0 0 15,0 0 1,0 0-16,0 0 15,0 0 1,0 0-16,0 0 16,0 0-1,0 0-15,0 0 16,0 0 0,0 0-16,0 0 15,0 0 1,0 0-1,0 0-15,0 0 16,0-9 0,0 9-16,0 0 15,0 0 1,0 0-16,0 0 16,0 0-1,0 0-15,0 0 16,0 0-1,0 0-15,0 0 16,0 0 0,0 0-16,0 0 15,0 0 1,0 0-16,0 0 16,0 0-1,0 0-15,0-10 16,-9 1-1</inkml:trace>
  <inkml:trace contextRef="#ctx0" brushRef="#br0" timeOffset="1337.6">3076 6203 0,'0'-9'0,"0"-29"0,0-46 16,10-29-16,27-9 15,29-18 1,47-1 0,66-9-16,84 0 15,66 18 1,38 10-16,10 19 15,-1 19 1,-9-1-16,9 1 16,0 28-1,-28 9-15,1 28 16,-20 19 0,-9 28-16,-19 28 15,-38 10 1,0 18-16,-18 20 15,-38-1 1,-28 9-16,-29 1 16,-37 0-1,-28 9-15,-19 9 16,-19 19 0,-28 28-1,-29 19-15,-37 10 16,-28-1-1,-38 1-15,-47-1 16,-56 10 0,-57-10-16,-47-28 15,-66-9 1,-46-37-16,8-48 16,1-37-1,28-38-15,9-37 16,19-19-1,19-28-15,28-19 16,38-9 0,37 0-16,38-10 15,38 1 1,37 9-16,38-10 16,19 1-1,28-10 1,19 0-16,9 0 15,10 28 1,18 28-16,0 10 16,1 9-1,9 19-15,28 0 16,-19 9 0</inkml:trace>
  <inkml:trace contextRef="#ctx0" brushRef="#br0" timeOffset="3728.56">8655 7292 0,'0'0'16,"0"0"-16,9 0 15,1-10-15,8 1 16,11 0 0,-1-1-1,-9 1-15,9-1 16,0 1-1,0 9-15,1 0 16,-1 9 0,0 1-16,19-1 15,10 1 1,8 18-16,20 0 16,19 9-1,27 1-15,20-1 16,9-8-1,37-11-15,20-18 16,-1 0 0,-9-18-16,9-11 15,-18-8 1,9-1-16,-10-18 16,-8 0-1,-20-19-15,-9 9 16,-29 0-1,1-9 1,0 0-16,0-9 16,-10-10-16,-9 0 15,0 0 1,-10-9 0,-9 19-16,-9-10 15,9 0 1,0 0-16,0 0 15,0 1 1,0-11-16,10 1 16,-1 0-1,-9 0-15,-9 0 16,9-1 0,-9-8-16,-1-10 15,-8 19 1,-20-1-16,1 1 15,-20 19 1,1 18-16,-10 19 16,-9 10-1,0 8-15,-10 1 16,-9 19 0,0 0-1,0-1-15,0 10 16,-9 0-1,-29-9-15,-47 28 16,-56 27 0,-38 29-16,1 10 15,8-10 1,39-9-16,27-19 16,29-19-1,28-10-15,19-8 16,18-10-1,1 0-15,-1 0 16,20-28 0,-1-19-16,20-28 15,18-19 1,18 0-16,1 10 16,19-1-1,9 10-15,-19 28 16,1 10-1,-1 18 1,9 10-16,11 18 16,-1 19-1,0 10-15,0 9 16,9 18 0,1 10-16,-1 10 15,1 18 1,-10 0-16,-10-9 15,-8 0 1,-20-19-16,1-9 16,-20-10-1,1-19-15,-19-18 16,-1 0 0,-8 0-16,-1-10 15,1-9 1,-1 0-16,-9 0 15,0 0 1,0 0 0,9 0-16,1-9 15,-10-1 1,0 1-16,0-10 16,0-18-1,-19-10-15,0-10 16,-28-27-1,-9-10-15,-1 0 16,-9 10 0,1 18-16,-11 0 15,1 20 1,0 17-16,-10 20 16,-18 28-1,-38 37-15,-19 19 16,0 0-1,9 0-15,10-9 16,28-29 0,10-8-16,18-11 15,19-18 1,10 0 0,9-9-16,19 0 15,-1-10 1,20 0-16,-1 0 15,1 1 1,18-1-16,1 0 16,18-9-1,10 0-15,46 9 16,86 10 0,140 37-16,104 37 15</inkml:trace>
  <inkml:trace contextRef="#ctx0" brushRef="#br0" timeOffset="5746.34">14121 4458 0,'9'0'0,"19"0"15,47-9-15,38-1 16,19 10 0,9 10-16,-9-1 15,0 10 1,-10 0-16,-19-1 16,-18 1-1,-38 0-15,-9-10 16,-20-9-1,-18 0-15,0 0 16,-37 10 0,-85-1-16,-67-9 15,-46 0 1,-9-19 0,27 10-16,29-10 15,28 10 1,38-1-16,56 10 15,28 0 1,20 0-16,8 0 16,20 10-1,27 27-15,67 20 16,84 27 0,47-9-16,10-9 15,-20-10 1,-36-18-16,-39-20 15,-37 1 1,-47-9-16,-19-10 16,-19 0-1,-9 0-15,-19 0 16,0 0 0,-19-10-16,-47-27 15,-75-20 1,-47-8-1,-10-1-15,20 10 16,37 9 0,37 19-16,29 0 15,18 18 1,29 1-16,9 9 16,10 0-1,28 28-15,0 0 16</inkml:trace>
  <inkml:trace contextRef="#ctx0" brushRef="#br0" timeOffset="7480.03">13763 4899 0,'9'0'15,"10"-19"-15,19 1 16,37-20-16,19 10 15,19 9 1,38 10-16,9 18 16,-1 10-1,-8 9-15,-19 10 16,-29-10 0,-18-9-1,-38-1-15,-9-18 16,-20 0-1,-18 0-15,0 0 16,-9 0 0,-57 0-16,-47-18 15,-37-1 1,-10 0-16,0 10 16,-19-1-1,-141 10-15</inkml:trace>
  <inkml:trace contextRef="#ctx0" brushRef="#br0" timeOffset="8035.33">14252 4796 0,'0'0'0,"0"0"0,0 9 16,-9 1 0</inkml:trace>
  <inkml:trace contextRef="#ctx0" brushRef="#br0" timeOffset="8417.16">7517 6541 0,'0'0'0,"0"0"15,0 0 1,0 0-16,0 0 16</inkml:trace>
  <inkml:trace contextRef="#ctx0" brushRef="#br0" timeOffset="9118.09">10724 8099 0,'0'0'0,"0"0"16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0:13.96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8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7:45.465"/>
    </inkml:context>
  </inkml:definitions>
  <inkml:trace contextRef="#ctx0" brushRef="#br0">3048 2216 0,'0'0'16,"0"9"-16,9 29 15,1 46-15,-10 66 16,9 66-1,1 28-15,-10 19 16,-10-1 0,10-8-16,0-48 15,0-28 1,10-27-16,-10-29 16,0-38-1,0-18-15,0-29 16,0-9-1,0-9-15,0-19 16,0 0 0,9-47-1,-9 10-15</inkml:trace>
  <inkml:trace contextRef="#ctx0" brushRef="#br0" timeOffset="319.6">2841 2788 0,'0'0'0,"0"-28"0,9-28 16,1-19-1,18-10-15,0 1 16,19 9 0,10 9-16,9 10 15,28 9 1,19 28-16,-1 19 15,-17 9 1,-20 20-16,-19-1 16,-18 19-1,-19 0 1,-19 18-16,-29 29 16,-55 28-1,-38 9-15,-10-9 16,66-65-1</inkml:trace>
  <inkml:trace contextRef="#ctx0" brushRef="#br0" timeOffset="605.53">3782 3426 0,'0'0'0,"0"0"15,19 0-15,28-9 16,28-1-16,28 1 16,10 0-1,0-1 1,0 1-16,-9-1 15,-10 1 1,-29 0-16,-36 9 16</inkml:trace>
  <inkml:trace contextRef="#ctx0" brushRef="#br0" timeOffset="999.92">4675 2769 0,'0'0'0,"0"0"15,10-9 1,-1 0-16,10-1 16,9 20-1,19 8-15,19 20 16,0 37 0,19 19-1,-10 9-15,-19 0 16,-9 0-16,-9-28 15,-10-18 1,-9-10 0,0-10-16,-10-18 15,1 0 1,-1-19-16,1 0 16,8-19-1,11-37-15,18-48 16,0-36-1,-10-20-15,1 1 16,9 27 0,0 29-16,-19 56 15</inkml:trace>
  <inkml:trace contextRef="#ctx0" brushRef="#br0" timeOffset="1497.73">6378 3004 0,'0'0'0,"-9"0"0,-19-9 16,-10-1-1,0 1 1,10 9-16,0 9 15,9 1 1,-9 18-16,9 9 16,10 1-1,-1-10-15,1-9 16,9-1 0,9 1-16,1-9 15,8-10 1,11 0-16,18 0 15,0 9 1,19 0-16,-1 1 16,-8 8-1,9 11-15,-10-1 16,-18-9 0,-1-1-16,1 1 15,0 0 1,-10 0-16,-9-1 15,0-18 1,-1 0 0,1-18-16,-9-1 15</inkml:trace>
  <inkml:trace contextRef="#ctx0" brushRef="#br0" timeOffset="1762.33">6943 2047 0,'0'0'0,"0"0"0,9 9 16,0 10 0,20 37-16,8 38 15,1 38 1,-10 8-16,0 20 16,-9 9-1,-9-29-15,-1-8 16,0-29-1,1-19-15,-10-27 16,9-20 0,1-9-16,-1-9 15,-9-19 1</inkml:trace>
  <inkml:trace contextRef="#ctx0" brushRef="#br0" timeOffset="2082.37">7479 2835 0,'0'0'0,"0"0"16,0 9-1,0 10-15,9 37 16,1 20 0,-1 27-16,10 9 15,9-8 1,0-20-16,1-18 15,-1-19 1,0-10-16,10-18 16,9-19-1,0-10 1,0-36-16,9-20 16,-18-28-1,-19-9-15,-10 0 16,-9 18-1,0 48-15</inkml:trace>
  <inkml:trace contextRef="#ctx0" brushRef="#br0" timeOffset="2617.73">8429 3586 0,'0'0'0,"0"0"16,9 0-1,1 0-15,18-19 16,10-9-16,18-29 16,10 1-1,-10-19 1,1-9-16,-10-10 15,-19 0 1,-18 10-16,-10 8 16,-19 20-1,-9 19-15,-10 8 16,-9 20 0,-10 9-16,1 28 15,-10 29 1,0 18-16,19 18 15,0 11 1,19-11-16,19 1 16,18-19-1,10-9-15,9-10 16,19 1 0,19-20-16,9-9 15,10-18 1,9-10-1,-19-10-15,0-8 16,1-1 0,-39 0-16</inkml:trace>
  <inkml:trace contextRef="#ctx0" brushRef="#br0" timeOffset="3316.93">11176 2478 0,'0'0'0,"0"0"16,0 0 0,-19 10-16,-28 27 15,-28 38 1,-29 29-16,-37 18 15,10 0-15,8-29 16,10-8 0,19-19-1,28-29-15,1-18 16,27 0 0,10-10-16,18-9 15,1 0 1,9 0-16,0 0 15,19 0 1,28-9-16,47-1 16,28 20-1,38 18-15,0 19 16,19 18 0,-10 1-16,10 18 15,-10 10 1,-28-19-16,-18 0 15,-20-18 1,-18-10-16,-29-10 16,-18-18-1,-10 0 1,-9-10-16,0-9 16,-10 0-1,0 0-15,1 0 16,-10-9-1</inkml:trace>
  <inkml:trace contextRef="#ctx0" brushRef="#br0" timeOffset="4266.03">12756 2638 0,'0'0'0,"0"9"15,0 20-15,10 17 16,-1 11-1,1-1-15,8-18 16,1-1 0,0-18-16,0 0 15,9-10 1,0-9-16,1 0 16,8 0-1,10-9-15,0-1 16,0 1-1,19 18 1,-9 19-16,-1 1 16,1 17-1,-20 20-15,1 19 16,-19 8 0,-29 1-16,-18 9 15,-47 1 1,-29-1-16,-56-9 15,-18-19 1,18-28-16,28-19 16,38-19-1,28-9-15,38-9 16</inkml:trace>
  <inkml:trace contextRef="#ctx0" brushRef="#br0" timeOffset="4566.24">12568 2544 0,'0'0'0,"10"0"0,27-19 15,29 1 1,47-11-1,28 1-15,10 0 16,9 9 0,-29 10-16,-8 9 15,-20 0 1,-18 0-16,-29 0 16,-18 9-1,-10 1-15,-19-1 16</inkml:trace>
  <inkml:trace contextRef="#ctx0" brushRef="#br0" timeOffset="4887.39">14704 2835 0,'0'0'0,"0"9"16,-19 10-1,-19 37-15,-28 29 16,-18 37 0,-20 19-16,-9 9 15,10-19 1,-1-18-16,10-20 15,29-27 1,18-19-16,18-28 16,1 0-1,19-19-15,9 0 16</inkml:trace>
  <inkml:trace contextRef="#ctx0" brushRef="#br0" timeOffset="5111.71">13942 2976 0,'0'0'0,"0"0"16,0 0-16,0 0 16,0 0-1,9 0-15,1-10 16,-1-8-1,0-1-15,20 0 16,8 0 0,-9 1-16</inkml:trace>
  <inkml:trace contextRef="#ctx0" brushRef="#br0" timeOffset="5542.51">14732 3783 0,'0'0'0,"0"0"0,0 0 15,0 0 1,0 0 0,9 0-16,1-19 15,-10 0-15,0-18 16,0 8-1,-10 1 1,1 19-16,0 0 16,-1-1-1,-9 20-15,-9-1 16,0 10 0,0 9-16,18-9 15,1-1 1,-1 1-16,10-10 15,0-9 1,10 0-16,-1 0 16,1-9-1,9-10-15,-1 1 16,1-20 0,0 10-16,-19 9 15</inkml:trace>
  <inkml:trace contextRef="#ctx0" brushRef="#br0" timeOffset="5851.52">16341 3923 0,'0'0'0,"0"0"16,0 0-16,0 0 16,0 0-1,0 10-15,0 18 16,-29 28-1,-65 57-15,-84 65 16,-105 85 0</inkml:trace>
  <inkml:trace contextRef="#ctx0" brushRef="#br0" timeOffset="8434.94">17582 2357 0,'0'0'0,"0"0"15,0 0-15,0 0 16,0 0 0,0 0-1,0 0-15,0 0 16,0 9 0,10 10-16,-1 37 15,19 28 1,-9 38-16,0 10 15,-9-1 1,-10-18-16,0-1 16,0-9-1,-10-18-15,1-10 16,9-19 0,0-9-16,0-19 15,0-18 1</inkml:trace>
  <inkml:trace contextRef="#ctx0" brushRef="#br0" timeOffset="9719.36">17366 2281 0,'0'0'0,"9"-18"0,10-10 15,19-10 1,18 0-16,38 1 16,10 18-1,9 19-15,0 19 16,-10 28-1,-18 0-15,-10 18 16,-28 1 0,-19 9-16,-18 10 15,-38 18 1,-19 9 0,-38-8-16,-19-20 15,1-18 1,18-29-16,10-18 15,9-10 1,19-9-16,9 0 16,10-9-1,19 0-15,-1-1 16,10 1 0,10 0-16,-1-1 15,19 1 1,29 18-16,37 19 15,9 19 1,20 9-16,-1 10 16,0 9-1,-18-18-15,-1-1 16,1-9 0,-1-10-16,-9 1 15,0-19 1,-18-10-16,-1-9 15,-19-9 1,1-10 0,-10-19-16,-10 1 15,1-20 1,-19 1-16,-19-10 16,-9 1-1,-10 18-15,-10 0 16,1 19-1,0 18-15,0 10 16,0 10 0,-1 27-16,11 29 15,18 9 1,18 10-16,29-10 16,29 0-1,27-10-15,29-27 16,0-10-1,-10-28-15,-9-19 16,-19-18 0,-19-20-16,-18-8 15,-1-10 1,-18-19-16,-20 0 16,-18 0-1,0 10 1,-9 18-16,-10 19 15,10 19 1,-1 9-16,1 10 16,0-1-1,9 20-15,-10 9 16,1 46 0,9 39-16,9 46 15,19 19 1,1 9-16,-1 9 15,-9-18 1,-19-9-16,0-10 16,-10-9-1,-9-29-15,-9-9 16,-9-18 0,-1-10-1,-19-19-15,-8-18 16,-29-29-1,-19-28-15,47 1 16</inkml:trace>
  <inkml:trace contextRef="#ctx0" brushRef="#br0" timeOffset="9971.64">19953 2450 0,'0'0'0,"0"0"0,0 0 16,0 0-1,0 0-15,0 0 16,0 0-1,10 10 1,-10-1-16</inkml:trace>
  <inkml:trace contextRef="#ctx0" brushRef="#br0" timeOffset="10888.42">21101 3145 0,'0'0'0,"0"0"16,0 0-1,-19-10-15,0-9 16,-9 10 0,-10 0-16,-9 18 15,-9 10 1,-1 18-16,10 10 15,10 10 1,18-1-16,10 0 16,18-18-1,10-1-15,18-9 16,29-9 0,19-9-1,9-20-15,9-9 16,-8-18-1,-11-1-15,-27 1 16,-10 9 0,-10 0-16,-18 18 15,-9 1 1,-10-1-16,0 10 16,0 10-1,9 9-15,0 37 16,1 9-1,9 11-15,9-1 16,9-19 0,20 0-16,18-18 15,10-10 1,18-19 0,10-28-16,0-27 15,0-29-15,-10-38 16,-9-47-1,-28-18-15,-19-19 16,-18-9 0,-29 18-1,-19 19-15,0 38 16,0 28 0,0 28-16,10 37 15,0 19 1,-1 10-16,1 18 15,-10 19 1,0 47-16,-9 57 16,9 27-1,10 29 1,-1 0-16,20-10 16,18 0-1,9-18-15,11-29 16,8-9-1,0-28-15,-9-10 16,-9-27-16,0-20 16,-19-18-1,-1 0 1,-18-19-16</inkml:trace>
  <inkml:trace contextRef="#ctx0" brushRef="#br0" timeOffset="11184.62">21609 2910 0,'0'0'16,"9"0"-16,29 0 15,56-9-15,85-1 16,84 10-1,66 10-15,-18-1 16,-38 0 0,-48 10-16,-65-9 15,-47-10 1,-38 0 0,-37 0-16,-29 0 15,-9 0 1,0 0-16</inkml:trace>
  <inkml:trace contextRef="#ctx0" brushRef="#br0" timeOffset="11875.66">10320 3783 0,'0'0'0,"0"0"0,0 0 16,-9 0-16,9 0 16,0 0-1,0 0-15,9 9 16,19 10-1,57 37 1,47 19-16,27 0 16,11 0-1,-29-18-15,-28-11 16,0 1 0,-10-9-16,-18-1 15,-19 1 1,-19-10-16,-10-9 15,-18 0 1,0-10-16,-10 0 16,-9 1-1,0-10-15</inkml:trace>
  <inkml:trace contextRef="#ctx0" brushRef="#br0" timeOffset="12541.25">10198 5378 0,'0'0'0,"18"0"15,29 9 1,48 10-16,36 9 16,20 19-1,-20 0-15,1 0 16,-19-10-1,-28 1-15,-38-10 16,-10-9 0,-18-1-1,-19 11-15,0-1 16,-28 9 0,-38 29-16,-47 28 15,-28 9 1,-9-9-16,18-19 15,19 0 1,19-19-16,28 0 16,28-18-1,10-19-15,19 0 16,-1-19 0,20 0-16,-10 0 15</inkml:trace>
  <inkml:trace contextRef="#ctx0" brushRef="#br0" timeOffset="13051.4">12239 5443 0,'0'0'0,"0"0"16,0 10 0,0 18-16,0 0 15,0 10 1,0-1-16,0 1 16,0-1-1,9-18-15,1 0 16,-1-1-1,1-8-15,18-10 16,10 0 0,27 0-16,1-10 15,-9 1 1,-1 9-16,1 9 16,-1 10-1,-9 9-15,-9 0 16,-10 19-1,-9 0 1,-19 0-16,-19 10 16,-38 8-1,-46 20-15,-38-10 16,9-28 0,19-19-16,66-19 15</inkml:trace>
  <inkml:trace contextRef="#ctx0" brushRef="#br0" timeOffset="13336.74">12145 5274 0,'0'0'0,"19"-9"0,47-10 15,37-18 1,19 9 0,10-1-16,9 1 15,0 19 1,-28 0-16,-19 9 16,-18 9-1,-20 0-15,-18 1 16,-10-1-1,-19-9-15</inkml:trace>
  <inkml:trace contextRef="#ctx0" brushRef="#br0" timeOffset="13617.94">14111 5406 0,'0'0'0,"0"0"0,0 9 16,-19 10-16,-9 18 15,-19 20 1,-19 27-16,-28 19 16,0-9-1,9-9 1,10-10-16,9-19 15,19-18 1,10-10-16,18-19 16,9-9-1</inkml:trace>
  <inkml:trace contextRef="#ctx0" brushRef="#br0" timeOffset="13766.04">13274 5593 0,'0'0'0,"0"0"15,0 0 1,9 0-16,1-9 16,-1 0-1,10-1-15,-10 1 16</inkml:trace>
  <inkml:trace contextRef="#ctx0" brushRef="#br0" timeOffset="14015.75">13998 6297 0,'0'0'0,"0"0"15,0 0 1,0 0-16,0 0 16,0 0-1,0 0-15,0 0 16,0 0-1,0 0-15,0-9 16,10-10 0,-1 0-16,0 10 15,-9-1 1</inkml:trace>
  <inkml:trace contextRef="#ctx0" brushRef="#br0" timeOffset="14366.7">15663 6166 0,'0'0'0,"0"0"15,0 9 1,-18 10-16,-11 18 15,-18 48 1,-56 46 0,-114 132-16</inkml:trace>
  <inkml:trace contextRef="#ctx0" brushRef="#br0" timeOffset="15319.33">17564 5199 0,'0'0'0,"9"0"16,10 0-16,37 0 15,29 0 1,-10-9-16,0-10 16,1-18-1,-10-1 1,-19-9-16,-10-9 16,-18-10-1,-19 1-15,-19-1 16,-18 0-1,-20 19-15,-9 19 16,-9 9 0,0 38-16,0 19 15,-1 46 1,1 29-16,9 37 16,19 9-1,19 1-15,9-1 16,10 1-1,9-10-15,9-9 16,1-10 0,-1-18-16,10-19 15,0-10 1,-1-28-16,-8-18 16,-10-10-1,0-9 1,0-19-16</inkml:trace>
  <inkml:trace contextRef="#ctx0" brushRef="#br0" timeOffset="15552.14">16538 5997 0,'0'0'0,"10"0"0,37 0 15,47 0 1,56 0-16,20 0 16,8-9-1,-18-1-15,-19 10 16,0-9 0,19 9-16,160 0 15</inkml:trace>
  <inkml:trace contextRef="#ctx0" brushRef="#br0" timeOffset="16650.22">18542 5997 0,'0'0'0,"0"0"16,0 0-16,0 0 16,-19-9-1,0-1-15,-18 1 16,-10-1-1,0 20-15,0-1 16,0 10 0,18 9-16,11 0 15,8-9 1,1 0-16,9-1 16,9 1-1,1 0-15,18-10 16,0 1-1,19-10-15,0 0 16,0 0 0,-9 0-16,-1 0 15,1 0 1,0 9-16,9 1 16,0 18-1,-10 0 1,1 9-16,0 1 15,-1-1 1,1-8-16,-1-11 16,-8-8-1,18-10-15,0-19 16,0-28 0,9-19-16,1-18 15,-10-29 1,-10-18-16,-8 0 15,-29 9 1,0 28-16,0 28 16,-10 19-1,1 19-15,9 19 16,0-1 0,0 10-1,0 19-15,-10 19 16,1 37-1,18 28-15,1 0 16,18 10 0,0-29-16,19-9 15,0 0 1,19-28-16,0-9 16,9-20-1,-9-18-15,9-18 16,1-20-1,-11-28-15,1-27 16,-9-39 0,-29-27-16,-28-29 15,-19 1 1,-18 18-16,-1 28 16,0 38-1,10 28-15,0 37 16,18 19-1,1 10 1,0 9-16,9 9 16,-19 29-16,0 46 15,0 29 1,10 28 0,18 18-16,1 10 15,18 0 1,0 0-16,19-19 15,0-28 1,-9-19-16,-1-9 16,1-10-1,0-27-15,-10-20 16,-19-18 0</inkml:trace>
  <inkml:trace contextRef="#ctx0" brushRef="#br0" timeOffset="17293.22">21383 5115 0,'0'0'0,"0"0"15,0 9-15,0 1 16,0 27 0,0 10-16,0 28 15,0 28 1,0 10-16,0 0 15,0-20 1,9 1-16,1-9 16,-10-20-1,9-18-15,1-9 16,-10-19 0,0-1-16,0-18 15</inkml:trace>
  <inkml:trace contextRef="#ctx0" brushRef="#br0" timeOffset="17785.46">20913 5725 0,'0'0'0,"9"0"15,10 0-15,19-10 16,37-8-1,38-1-15,37 10 16,10-1 0,0 1-16,-28 9 15,-38 0 1,-28 0-16,-29 0 16,-18 0-1,0 9-15,0 1 16,-10-1-1,1 19-15,-1 19 16,0 19 0,1-1-16,-1-8 15,1-1 1,8-19 0,11 1-16,8-10 15,10-9 1,0-19-16,-9 0 15,0-19 1,-10 0-16,-9-18 16,-19-1-1,-29-18-15,-27-10 16,0 19 0,18 29-16</inkml:trace>
  <inkml:trace contextRef="#ctx0" brushRef="#br0" timeOffset="19285.3">23688 5162 0,'0'0'0,"0"0"0,0 0 16,0 0-1,0 0-15,9 19 16,1 28-1,-1 56-15,10 47 16,0 9 0,0-27-16,-19-38 15,0-19 1,0-19-16,-10-19 16,1-18-1,-1 0-15,10-19 16,0 0-1,0-9 1,-19-57-16,-9-47 16,0-37-1,19-19-15,18 10 16,0 18 0,20 38-16,-1 28 15,0 19 1,10 18-16,-10 10 15,19 18 1,0 10-16,9 19 16,1 28-1,-19 19-15,-10 18 16,-47 29 0,-37 9-16,-67 9 15,-37-18 1,-9-29-16,18-37 15,29-38 1,9-9-16,29-18 16,18-1-1,28-9-15,19 0 16,10 9 0,18 0-16,1 0 15,27 1 1,39-1-1,18 19-15,9 19 16,19 18 0,1 29-16,-1-1 15,-9 11 1,9-1-16,1-19 16,-11 0-1,-18-18-15,-9-20 16,9 1-1,-19-19-15,-9-19 16,-9 1 0,-1-20-16,-9-27 15,-9-20 1,-19 10-16,-19 9 16,0 19-1,-10 19 1,-9 0-16,1 19 15,-1-1 1,0 20-16,0 9 16,10 9-1,-1 9-15,20 1 16,18-1 0,0 1-16,19-10 15,19-9 1,9-19-16,10-10 15,-10-8 1,1-20-16,-20-18 16,-9-1-1,-9-18-15,-19 10 16,-10 8 0,-9 10-16,0 19 15,0 10 1,0 8-16,0 10 15,0 10 1,-9 8 0,9 39-16,9 46 15,0 28 1,10 29-16,0 37 16,0-10-1,-10-18-15,-9-9 16,0-20-1,-19-36-15,1-10 16,-20-19 0,-9-10-16,-10-18 15,-18-19 1,-19-18-16,47-20 16</inkml:trace>
  <inkml:trace contextRef="#ctx0" brushRef="#br0" timeOffset="19530.79">25372 5115 0,'0'0'0,"0"0"16,0 0-16,0 0 16,0 0-1,0 0-15,0 0 16,9 9 0,1 1-16</inkml:trace>
  <inkml:trace contextRef="#ctx0" brushRef="#br0" timeOffset="20419.58">26190 5715 0,'0'0'0,"0"0"0,0 0 16,0 0-16,0-9 15,0-10 1,-19 1-1,-9-1-15,-19 0 16,-9 10 0,-1-1-16,1 20 15,9 18 1,9 0-16,10 0 16,19 10-1,18 8-15,19 11 16,19-10-1,19-10-15,19 1 16,18-19 0,19-19-16,-9-19 15,-28 0 1,-19-19-16,-10 10 16,-18 0-1,-19 0-15,0 19 16,-19-1-1,0 1-15,0 9 16,0 9 0,0 10-16,-10 19 15,20 27 1,-1-8 0,10 8-16,28-9 15,9 1 1,10-20-16,19-18 15,-1-19 1,20-9-16,-10-29 16,10-37-1,-10-37-15,-29-29 16,-18-19 0,-18 20-16,-20 18 15,-9 18 1,-9 20-16,-10 9 15,0 28 1,0 9-16,0 10 16,-18 19-1,-1 28-15,-9 18 16,0 29 0,9 46-1,20 29-15,18 0 16,9 9-1,19-9-15,19-19 16,0-19 0,0 0-16,10-18 15,-20-20 1,1-27-16,-10-19 16,-18-19-1</inkml:trace>
  <inkml:trace contextRef="#ctx0" brushRef="#br0" timeOffset="20701.74">26670 5490 0,'0'0'0,"9"0"16,38-9-16,57-10 15,65 0 1,29 10-16,18-10 16,-9 10-1,-28 9-15,-19-10 16,-47 1 0,-38 9-16,-28 0 15,-19 0 1,-18 0-16,-10 0 15</inkml:trace>
  <inkml:trace contextRef="#ctx0" brushRef="#br0" timeOffset="21813.04">23979 2131 0,'0'0'0,"10"19"15,-1 28-15,1 47 16,18 37 0,-9 19-1,0 0-15,-19-9 16,0-9-16,0-20 16,-10-27-1,1-10 1,-1-19-16,1-19 15,0 1 1,9-19-16,0-19 16,0 0-1,-29-113-15,29 113 16,0-19 0,0 1-16,0-11 15,10 1 1,-1-9-16,1-1 15,8 10 1,11 0-16,8 0 16,10 9-1,10 10-15,-1-1 16,1 1 0,-1 0-16,0 9 15,1 0 1,-19 0-16,-1-10 15,-9 1 1,1-10 0,-1 0-16,0-18 15,0-10 1,-9-19-16,0 0 16,0-9-1,-19 10 1,0 18-16,0 9 15,0 10-15,0 19 16,0-1 0,0 10-16,0 10 15,0 27 1,-19 66-16,0 57 16,-9 18-1,18 10 1,1-10-16,9-28 15,9-18-15,1-29 16,-1-19 0,-9-9-1,0-18-15,10-20 16,-10-9 0,0-9-16,0-19 15,0 0 1,0 0-16</inkml:trace>
  <inkml:trace contextRef="#ctx0" brushRef="#br0" timeOffset="22193.81">24798 3417 0,'0'0'0,"0"0"16,0 0-16,0 9 15,0 0 1,0 20-16,9 18 16,10-1-1,9 11 1,19-1-16,0 0 16,10-18-16,-1-19 15,-18-1 1,0-18-1,-1 0-15,1-18 16,-10-11 0,-9-8-16,-19-10 15,0-9 1,-19 9-16,0 0 16,-9 19-1,-10 18-15,20 1 16</inkml:trace>
  <inkml:trace contextRef="#ctx0" brushRef="#br0" timeOffset="23338.72">28448 5031 0,'0'0'0,"0"0"16,0 0-16,0 18 16,0 29-1,9 38-15,1 46 16,-1 19-1,1 10-15,-10-1 16,0-28 0,0-18-16,0-19 15,0-10 1,0-27-16,0-10 16,0-10-1,0-18-15,0 0 16,0-19-1,0-10-15,-10-27 16,1-29 0,18-9-16,1 9 15,8 1 1,11 18-16,-1 9 16,19 10-1,0 0-15,19 18 16,18 1-1,1 9 1,0 0-16,-10-9 16,-9-10-1,-10 0-15,1-9 16,-1-10 0,-9-18-16,0-9 15,-9-29 1,-19 0-16,0 9 15,-19 1 1,0 28-16,-10 9 16,1 19-1,-1 18-15,1 1 16,0 18 0,-10 19-16,-19 47 15,-9 47 1,0 57-1,9 27-15,10-9 16,19 0 0,-1-19-16,20-27 15,-1-29 1,1-19-16,-1-19 16,0-18-1,1-29-15,-1-8 16,-9-11-1,0-18-15,0 0 16</inkml:trace>
  <inkml:trace contextRef="#ctx0" brushRef="#br0" timeOffset="23733.6">29596 6644 0,'0'0'0,"0"0"15,0 0-15,-10 10 16,-9 8 0,1 20-16,8 9 15,1 9 1,-1 10-16,20-10 15,-1 0 1,19-9-16,1-9 16,-1-19-1,10-1-15,-1-18 16,1-18 0,-10-1-16,0-19 15,-9-18 1,-19 0-16,-9-19 15,-38-10 1,-29 10-16,29 38 16</inkml:trace>
  <inkml:trace contextRef="#ctx0" brushRef="#br0" timeOffset="24597.24">24751 3473 0,'0'0'15,"0"0"-15,0 9 16,-10 1-16,1 9 16,9 9-1,9 19-15,10 18 16,10-8 0,18-1-1,0 0-15,9-18 16,0-10-1,1-9-15,-1-19 16,-18 0 0,0-19-16,-1-9 15,1-10 1,-19-18-16,-19 0 16,-19-10-1,-19 0-15,-18 19 16,-10 10-1,-9 27-15,37 10 16</inkml:trace>
  <inkml:trace contextRef="#ctx0" brushRef="#br0" timeOffset="27265.88">2013 1756 0,'0'0'0,"0"9"16,19 10-16,-10 47 16,10 46-16,9 67 15,10 46 1,9 19-16,-9 9 16,-1 10-1,1 18 1,9-9-16,-9 1 15,-1-1 1,-8 0-16,-11-10 16,-8-18-1,-10-28-15,0-19 16,-10-37 0,1-29-16,0-28 15,9-28 1,0-28-16,0-9 15,0-19 1,0-19-16,0 0 16,9-10-1,10-56-15,0 1 16</inkml:trace>
  <inkml:trace contextRef="#ctx0" brushRef="#br0" timeOffset="28911.93">1910 1765 0,'0'0'0,"0"0"0,9-18 16,1-10-16,18-10 16,9 0-1,20-8 1,18-1-16,38 9 15,37 10 1,39-10-16,46 1 16,28 9-1,48-10-15,37 1 16,37 9 0,29-1-16,19 11 15,28-1 1,28 9-16,19 1 15,10-10 1,27-9-16,1 19 16,0-10-1,9 10-15,-10-1 16,20 1 0,-1 0-16,1 9 15,8 0 1,1 9-16,19 10 15,37-10 1,-9 0-16,-19 10 16,28 0-1,-18 0-15,37 9 16,19-9 0,-9 18-1,37 1-15,-10-1 16,-18 1-1,0-1-15,-47 10 16,0-9 0,-19-1-16,-19-9 15,1 10 1,-11 9-16,-17 0 16,-11 0-1,-27 9-15,-39 10 16,-55-1-1,-48-8-15,-28-1 16,-47-19 0,-28 1-16,-29-1 15,-46-8 1,-19 8-16,-19-18 16,-29 0-1,-18-10-15,-9 0 16,-20 1-1,1-1 1,0 1-16,-1-10 16,11 0-1,-11 0-15,1-10 16,-10 1 0,-9-1-16,-10 1 15,1 0 1,-1-1-16,-18 1 15,0 0 1,-1-1-16,1 1 16,-1-1-1,-8 1-15,-1 0 16,0-1 0,0 1-16,10-10 15,9 0 1,0 1-16,9-1 15,10 0 1,0 0-16,-9 10 16,-1 0-1,1-1 1,-10 1-16,-10-1 16,1 20-1,-1-1-15,1 10 16,0 9-1,9 28-15,-10 29 16,1 27 0,0 20-16,-20 37 15,1 28 1,9 28-16,1 19 16,-1 18-1,0 11-15,19 17 16,0 11-1,0 27-15,0-9 16,-9 9 0,0-18-16,-10-10 15,9-28 1,-8-18 0,-11-29-16,1-47 15,0-9 1,-10-28-16,1-29 15,-10-8 1,0-20-16,0-18 16,0-19-1,0-10-15,0-18 16,0-10 0,-10-9-16</inkml:trace>
  <inkml:trace contextRef="#ctx0" brushRef="#br0" timeOffset="29775.53">2427 5631 0,'0'0'0,"0"0"16,0 9-16,10 1 15,-1 18 1,19 28-16,0 19 16,10 19-1,-19 0 1,0 0-16,-10 0 16,-9-1-1,0-8-15,-9-10 16,-1-19-1,10-18-15,0-1 16,0-9 0,0-9-16,0 0 15,0-19 1,0 0-16,0 0 16</inkml:trace>
  <inkml:trace contextRef="#ctx0" brushRef="#br0" timeOffset="30776.7">2286 6973 0,'0'0'0,"0"0"0,0 0 15,0 0 1,0 0-16,9 0 16,1 0-1,18-10-15,10 1 16,-10 9 0,10 0-16,-1 0 15,-9 0 1,-9 0-16,0 0 15,0 0 1,0 0-16,9 0 16,0 0-1,10 0-15,18 9 16,38 1 0,29-1-16,27 0 15,48 1 1,56-10-16,37 0 15,29 9 1,28 1 0,38 8-16,28-8 15,9-1 1,29 19-16,46-9 16,38 9-1,29-9-15,9 0 16,75 9-1,47-9-15,-9-1 16,28 1 0,-10 0-16,29 9 15,28 0 1,19 0-16,28 10 16,28-1-1,0 1-15,38-1 16,-9-8-1,9 8-15,18 1 16,1-1 0,0-9-16,18 10 15,-18-19 1,0-1-16,-57-8 16,-28-10-1,-38 9 1,-65-9-16,-38-9 15,-85 9 1,-37-10-16,-57 1 16,-47 0-1,-84-10-15,-29 0 16,-37 10 0,-48-1-16,-56 1 15,-37 0 1,-48-1-16,-37 1 15,-19-1 1,-28 1-16,0 0 16,-19-1-1,-19-8-15,-66-20 16,29 19 0</inkml:trace>
  <inkml:trace contextRef="#ctx0" brushRef="#br0" timeOffset="33051.57">3020 2263 0,'0'0'0,"9"-19"16,19-19-1,19-18-15,29-10 16,46-18-1,29 0-15,46-1 16,29 1 0,18 27-16,10 10 15,10 1 1,9 8-16,9 10 16,0 0-1,10 18-15,18 10 16,1 19-1,-29 9 1,0 0-16,-9 10 16,-10 9-1,-18 9-15,-19 10 16,-38-1 0,-19 1-16,-28 9 15,0 10 1,-18-1-16,-20 1 15,-18 8 1,-10 11-16,-28 18 16,-19 0-1,-18 18-15,-38 10 16,-29 29 0,-46-10-16,-39 9 15,-36 9 1,-48-18-16,-56-9 15,-38-10 1,-28-19-16,0-27 16,0-20-1,-10-18 1,1-19-16,-10-19 16,0-19-1,19-18-15,0-29 16,19-9-1,27-9-15,20-19 16,38-10 0,27-18-16,29-9 15,19-1 1,37 0-16,19-18 16,19 9-1,38-9-15,18-1 16,29-18-1,18-9-15,29-10 16,37 9 0,28 1-16,67-19 15,46 9 1,48 9 0,27 10-16,1 28 15,18 28 1,10 10-16,0 18 15,0 19 1,28 10-16,-9 27 16,-20 10-1,-8 19-15,-20 9 16,1 19 0,-28 10-16,-29 8 15,-38 10 1,-9 10-16,-28 9 15,-9 9 1,-19 0-16,-38 0 16,-10 10-1,-27 9-15,-10 0 16,-19 0 0,-28 9-16,-9 0 15,-38 19 1,-29 10-1,-46 9-15,-76 19 16,-46-10 0,-38-9-16,-38-19 15,-9-28 1,-29-10-16,-37-18 16,0-28-1,0-10-15,9-9 16,10-28-1,28-19-15,18-19 16,20-28 0,28-9-16,28-10 15,28-9 1,28-19-16,38-18 16,29-1-1,37-9-15,0 0 16,37 0-1,38-19-15,19-9 16,19 0 0,38-9-1,37-10-15,28-9 16,28 18 0,29 1-16,19 8 15,18 11 1,29 8-16,18 20 15,19-1 1,10 29-16,47 9 16,28 18-1,28 29-15,9 19 16,10 18 0,9 29-16,29 27 15,-29 1 1</inkml:trace>
  <inkml:trace contextRef="#ctx0" brushRef="#br0" timeOffset="60285.21">3970 9572 0,'0'0'0,"0"9"0,0 38 15,0 65-15,0 85 16,19 66 0,9 28-16,19 28 15,-9-9 1,-1-19-16,-9-10 16,-9-28-1,-19-18-15,0-47 16,-19-29-1,10-28 1,0-46-16,-1-19 16,1-29-1,9-9-15,0-18 16,0-10 0,0-10-16</inkml:trace>
  <inkml:trace contextRef="#ctx0" brushRef="#br0" timeOffset="60716.1">4102 9665 0,'0'0'0,"0"-18"0,9-1 16,0-9-16,1 0 15,18-1 1,29 1-1,37 19-15,9 28 16,10 18 0,-19 19-16,-19 10 15,-28 19 1,-37-1-16,-29 29 16,-56 18-1,-57 10-15,-9-1 16,9-36-1,0-11-15,67-55 16</inkml:trace>
  <inkml:trace contextRef="#ctx0" brushRef="#br0" timeOffset="61056.23">4788 10848 0,'0'0'0,"0"0"16,0 0 0,10-10-16,-1-9 15,19 10 1,29 0-16,37 9 15,19 18 1,0 11 0,0-1-16,-19 0 15,-19 0-15,-9-9 16,-10 0 0,-18-1-16,-19-18 15,-10 0 1</inkml:trace>
  <inkml:trace contextRef="#ctx0" brushRef="#br0" timeOffset="61521.21">5748 9947 0,'0'0'0,"0"0"0,0 0 16,9 9 0,20 29-16,27 27 15,29 48 1,18 28 0,-9 9-16,-9-19 15,-19 1-15,-10-29 16,-18-19-1,-19-27-15,-1-20 16,1-9 0,-9-9-16,-10-19 15,9-9 1,10-29-16,9-46 16,19-57-1,0-28-15,-9 10 16,-1 27-1,-8 29 1,-11 28-16,1 19 16,0 18-1,-9 19-15,-1 10 16,0 0 0</inkml:trace>
  <inkml:trace contextRef="#ctx0" brushRef="#br0" timeOffset="61989.87">7338 10519 0,'0'0'0,"0"0"15,-19-9-15,0 9 16,-18 9-16,-1 19 15,0 19 1,10 28 0,0 10-16,18 9 15,20-19-15,-1-19 16,1-19 0,-1-18-1,0 0-15,10-19 16,9 0-1,1-19-15,18 0 16,0-9 0,-10 0-16,1 19 15,0-1 1,-1 20-16,1-1 16,9 10-1,0 9-15,0 19 16,9 9-1,1 10-15,-1-10 16,-27-9 0,-20-37-16</inkml:trace>
  <inkml:trace contextRef="#ctx0" brushRef="#br0" timeOffset="62301.35">7799 9468 0,'0'10'0,"9"27"16,1 76-16,18 65 15,9 38 1,-8-10-16,8-18 15,-18-10 1,0-37-16,0-38 16,-10-28-1,1-28 1,-10-9-16,9-20 16,-9-18-1,0 0-15</inkml:trace>
  <inkml:trace contextRef="#ctx0" brushRef="#br0" timeOffset="62646.12">8551 10510 0,'0'0'0,"0"9"15,0 1-15,0 18 16,10 19-1,-1 18-15,19 1 16,1-10 0,18 1-1,-10-20-15,10-18 16,0 0 0,0-19-16,0-19 15,10-19 1,-20-27-16,1-20 15,-19-9 1,-19-9-16,0 19 16,-9 18-16,-1 10 15,20 18 1,-10 19 0</inkml:trace>
  <inkml:trace contextRef="#ctx0" brushRef="#br0" timeOffset="63129.48">9501 10782 0,'0'0'0,"0"0"15,10 0-15,18-19 16,19-18-16,0-20 15,10-8 1,-20-10 0,1 0-16,-19-1 15,-10 11-15,-9 8 16,-19 11 0,0 17-16,1 20 15,-20 0 1,0 18-1,-18 29-15,9 18 16,19 19 0,9 9-16,19 10 15,38 9 1,18-9-16,19-19 16,10-18-1,0-20-15,-10-18 16,0-19-1,-18 0-15,-1-10 16,-18-8 0,-1-1-16,-18 10 15</inkml:trace>
  <inkml:trace contextRef="#ctx0" brushRef="#br0" timeOffset="64629.39">11703 9309 0,'0'0'15,"0"0"-15,0 9 16,9 19 0,1 29-16,-1 46 15,0 38 1,-9 9-16,0 9 16,-18-9-16,-1-18 15,0-20 1,10-27-16,-1-20 15,1-18 1,-1-9 0,20-10-16,-1-9 15,10 9 1,19 0-16,37-9 16,28 0-1,10-10-15,-9-9 16,-10 0-1,-10 0-15,-18 0 16,-9 0 0,-20 0-16,1 0 15,-19 0 1,0 0-16,-10 0 16,10 0-1,0 0-15,9-19 16,10 0-1,9-18-15,0-1 16,-10-9 0,1 10-16,-19-1 15,0 10 1,-19 0-16,0 0 16,-10 19-1,-9-1 1,10 1-16,-10 18 15,10 10 1,-1 9-16,1 10 16,18-1-1,1 1-15,-1-20 16,10 1 0,0 0-16,0-10 15,-1-9 1,1 0-16,9-28 15,1-19 1,-1-28-16,-9-9 16,9-1-1,0 1-15,0 9 16,1 9 0,-1 19-16,9 19 15,10 19 1,10-1-1,9 20-15,-10 18 16,1 9 0,-1 29-16,-18 0 15,-1 9 1,-8 0-16,-11 0 16,1-19-1,-9 1-15,8-20 16,-8-18-1,9 0-15,-1-10 16,11-9 0,8-19-16,10-18 15,10-20 1,-20-8-16,1-1 16,0 19-1,-20 10 1,1 8-16,0 20 15,-10 0 1,1 9-16,-1 9 16,20 10-1,-1 9-15,19 19 16,9 9 0,1 1-16,-10-1 15,0-19 1,9 1-16,1-19 15,8-10 1,-8-9-16,-10-19 16,0-28-1,0-18-15,-9-39 16,-20-18 0,-27-9-1,-10 9-15,-18 0 16,-1 19-16,-9 19 15,-9 18 1,-10 0 0,0 19-16,9 29 15,29 8 1</inkml:trace>
  <inkml:trace contextRef="#ctx0" brushRef="#br0" timeOffset="65296.05">17150 9450 0,'0'0'0,"0"0"16,0 9-16,-10 38 15,-9 56 1,1 57-1,-1 27-15,0-18 16,10 0 0,-1-28-16,1-19 15,9-19 1,9-19-16,1-37 16,-1-9-1,-9-29-15</inkml:trace>
  <inkml:trace contextRef="#ctx0" brushRef="#br0" timeOffset="65764.59">16980 9787 0,'0'0'0,"0"0"0,0 0 16,10 0-1,-1 10-15,19 27 16,19 20 0,19 36-16,19 20 15,18 9 1,-8 9-16,-1-27 16,-10-11-1,-8-27 1,-1-19-16,-19-19 15,1-19 1,-10-9-16,0-28 16,0-19-1,9-28-15,-18-47 16,-10-9 0,-19-10-16,-9 10 15,-18 9 1,-1 19-16,0 18 15,-19 1 1,1 18-16,9 19 16,-1 19-1,20 19-15,0 9 16</inkml:trace>
  <inkml:trace contextRef="#ctx0" brushRef="#br0" timeOffset="66491.7">18410 9553 0,'0'0'0,"0"0"15,0 0-15,0 0 16,0 0-1,0 0-15,0 9 16,0 29 0,-19 27-16,1 39 15,8 18 1,1 0-16,18-10 16,1-9-1,18-9 1,0-19-16,0-9 15,19-10-15,0 0 16,10-18 0,-1-19-16,1 0 15,-1-19 1,-9 0 0,0 0-16,10-10 15,-1 1 1,10-1-16,-10 1 15,1 0 1,-19 9-16,-1 9 16,-18-9-1,0 0-15,-10 0 16,-9 0 0,0 0-16,10 0 15,-1-9 1,0-29-1,10-46-15,-19-48 16,0 1 0,-19 18-16,-9 20 15,0-1 1,0 28-16,0 0 16,-1 1-16,1 18 15,9 9 1,0 1-1,10 9-15,0 18 16,-1 1 0,10 9-16</inkml:trace>
  <inkml:trace contextRef="#ctx0" brushRef="#br0" timeOffset="67097.83">19803 9309 0,'0'0'0,"0"0"15,0 0 1,0 0-16,9 19 16,-9 28-1,0 28-15,0 28 16,0 9 0,-9 1-16,-1 0 15,1-20 1,9-18-16,0-9 15,9-10 1,1 1-16,18-1 16,0-9-1,19 0 1,28 0-16,10-10 16,0-18-1,-10 0-15,0-10 16,-18-9-1,-10 0-15,-29-9 16</inkml:trace>
  <inkml:trace contextRef="#ctx0" brushRef="#br0" timeOffset="67513.95">20743 9290 0,'0'0'0,"0"0"16,0 0-16,0 0 15,0 0 1,0 9-16,0 38 16,-9 47-1,-10 28-15,0 28 16,0 0-1,10-18 1,0-10-16,18-19 16,0-9-1,20-10-15,-1-18 16,19-10 0,9 0-16,1-18 15,9 0 1,-10-20-16,1 1 15,-20-19 1,1 0-16,-1 0 16,-18 0-1,0 0-15,-19 0 16</inkml:trace>
  <inkml:trace contextRef="#ctx0" brushRef="#br0" timeOffset="68400.14">23914 9384 0,'0'0'0,"0"0"16,0 0-16,-19-9 15,-9-1 1,-48 20-16,-37 27 16,-18 19-1,-10 38-15,9 19 16,19 9-1,38-10-15,18 1 16,20 0 0,27-10-16,20-9 15,27-10 1,20-9-16,18-19 16,0-9-1,1-28 1,-20 0-16,-9-19 15,-9-19 1,-10 0-16,-9-18 16,-19-29-1,-29-9-15,-18-9 16,0 8 0,0 30-16,19 17 15,9 20 1,10 0-16,0-1 15,9 10 1,9 0-16,29-9 16,18 0-1,29-1-15,9 1 16,0-1 0,-19 10-16,0 10 15,-18-1 1,-10 1-1,-10 18-15,1 9 16,0 19 0,-1 29-16,-18 9 15,0 37 1,-10 10-16,-9 9 16,0-9-1,-9-10-15,0-18 16,9-20-1,0-8-15,0-29 16,9-18 0,0-1-16,1-18 15,-1-10 1,1-9-16,-10 0 16</inkml:trace>
  <inkml:trace contextRef="#ctx0" brushRef="#br0" timeOffset="68963.02">24525 9740 0,'0'0'0,"0"0"15,0 0 1,0 10-16,-19 9 16,0 18-1,-9 38-15,-9 19 16,8 9 0,1 10-16,19-1 15,9-8 1,9-11-16,1-18 15,18-18 1,9-1-16,10-18 16,1-20-1,17-18-15,1-9 16,0-19 0,9-38-1,1-28-15,-11-18 16,-18-20-1,-9 1-15,-19 9 16,-19 0 0,-9 0-16,-20 10 15,-18-1 1,-28 0-16,-19 20 16,-19 27-1,0 38-15,-9 37 16,-29 85-1,-131 112-15</inkml:trace>
  <inkml:trace contextRef="#ctx0" brushRef="#br0" timeOffset="71473.72">11327 12002 0,'0'0'0,"0"0"16,0 0-16,0 18 15,-19 67 1,9 93-16,1 47 15,-1 29 1,10-20-16,0-9 16,0-28-1,0-28-15,0-28 16,0-38 0,-9-18-16,0-38 15,9-19 1,0-10-16,0-18 15,0 0 1,0-9-16,9-38 16,0-28-1,10-9-15,10 9 16,-1 18 0,0 10-16,0 19 15,10 0 1,-1 19-1,10 9-15,1 18 16,17 39 0,11 27-16,8 38 15,1 10 1,-10-10-16,0-29 16,-18-18-1,-1-28-15,10-19 16,9-37-1,20-19-15,-1-47 16,-10-28 0,-18-19-16,-28 18 15,-19 1 1,-1 19-16,-18 18 16,0 19-1,0 19 1,0 19-16,-9-1 15,9 10-15,0 19 16,0 19 0,9 9-16,20 18 15,-1 1 1,19-10-16,0-18 16,9-1-1,1-18-15,-1-10 16,1-9-1,-1-18 1,-28 8-16</inkml:trace>
  <inkml:trace contextRef="#ctx0" brushRef="#br0" timeOffset="71674.35">12380 12912 0,'0'0'0,"0"0"0,0 0 15,0 0 1,10 9-16,27 10 16,67 28-16,-29-10 15</inkml:trace>
  <inkml:trace contextRef="#ctx0" brushRef="#br0" timeOffset="72300.66">13885 13615 0,'0'0'0,"0"0"16,0 0-16,-9-28 16,-19-9-1,-19-10-15,-19 0 16,0 19-1,0 9 1,0 19-16,10 9 16,9 20-16,19 17 15,18 11 1,20 8-16,18 1 16,0-10-1,19 1-15,0-20 16,19-9-1,0-18-15,-10-20 16,1-8 0,-1-20-1,-9-28-15,-9-9 16,-10-9 0,-19 18-16,-9 19 15,0 10 1,-9 9-16,0 18 15,-1 1 1,10 18-16,-19 10 16,1 28-1,-11 47-15,20 46 16,9 20 0,9 9-16,10 0 15,0 0 1,-19-19-16,-9-19 15,-10-9 1,-9-19-16,-29-9 16,1-28-1,-10-10 1,-28-18-16,-29-20 16,-8-27-16,65-10 15</inkml:trace>
  <inkml:trace contextRef="#ctx0" brushRef="#br0" timeOffset="72974.64">14130 12058 0,'0'0'0,"0"0"16,0 0-16,0 9 16,9 48-1,1 65-15,-1 75 16,-9 37-1,10 10 1,-10-9-16,0-20 16,0-36-1,-10-29-15,1-28 16,-1-28 0,1-29-16,9-18 15,0-19 1,0-9-16,0-19 15,9 0 1,1-28-16,18-38 16,19-28-1,0-9-15,9 9 16,-8 19 0,-1 28-16,0 10 15,0 9 1,18 18-16,1 20 15,10 27 1,-1 20 0,0 27-16,-9 29 15,-19-1-15,-9 10 16,-20 10 0,-8-1-1,-10-28-15,0-18 16,9-10-1,1-28-15,-10-29 16</inkml:trace>
  <inkml:trace contextRef="#ctx0" brushRef="#br0" timeOffset="73916.73">17460 12809 0,'0'0'0,"0"9"16,10 28-16,-1 57 16,19 47-1,0 9-15,1 10 16,-1-20-1,-9-18-15,-1-18 16,-18-29 0,0-29-16,0-17 15,0-11 1,-9-18-16,-10-9 16,-9-47-1,-10-38-15,10-28 16,0 0-1,19 0-15,-1 19 16,20 18 0,-1 20-16,10 18 15,0 9 1,9 10-16,0 19 16,10 27-1,37 29-15,28 38 16,10 27-1,-9 10 1,-1 0-16,-9-28 16,0-9-1,-18-20-15,-1-18 16,0-19 0,-9-18-16,9-20 15,-18-37 1,-1-37-16,-9-57 15,-28-28 1,-28-9-16,-10 37 16,-9 29-1,9 37-15,9 18 16,1 20 0,0 18-16,9 10 15</inkml:trace>
  <inkml:trace contextRef="#ctx0" brushRef="#br0" timeOffset="74383.63">19304 13099 0,'0'0'0,"0"0"0,0 0 16,0 10 0,0 18-16,-9 28 15,-1 38 1,20 19-16,-1-1 16,0 1-1,10-10-15,9-19 16,1-18-1,8-10-15,10-18 16,0-19 0,10-10-16,-1-18 15,10-19 1,9-38-16,1-47 16,-11-27-1,-17-1-15,-20 9 16,-19 10-1,-9 19 1,-9 28-16,-1 19 16,1 28-1,0 9-15,9 19 16</inkml:trace>
  <inkml:trace contextRef="#ctx0" brushRef="#br0" timeOffset="74870.57">20630 12752 0,'0'0'16,"0"0"-16,0 0 15,0 0-15,0 0 16,10 10-16,-1 8 16,1 39-1,8 46 1,-8 19-16,-10 0 16,0 9-1,-10-18-15,1-19 16,0-19-1,-1-19-15,10 0 16,10-18 0,-1-1-16,10-9 15,9 1 1,29-1-16,18 0 16,9-9-1,-8-10-15,-1-9 16,-9 0-1,-10 0-15,-9 0 16,-9-9 0,9-1-16,-28 1 15</inkml:trace>
  <inkml:trace contextRef="#ctx0" brushRef="#br0" timeOffset="75268.05">21675 12640 0,'0'0'16,"0"0"-16,0 9 16,0 29-16,0 18 15,0 38 1,-10 28-16,-9 0 15,1 18 1,-11 1-16,20-19 16,0-9-1,18-20-15,10-17 16,18-11 0,10-9-16,19-9 15,0-9 1,19-10-1,18-9-15,-9-10 16,-9-9-16,-19 0 16,-19 0-1,-19-9 1,-18-1-16</inkml:trace>
  <inkml:trace contextRef="#ctx0" brushRef="#br0" timeOffset="75984.9">23838 12696 0,'0'0'0,"0"0"0,10 9 15,-1 1 1,19-1-16,10 19 16,28-9-1,9 0-15,-9-19 16,0 0 0,-10-19-16,1-19 15,-20 1 1,1-19-16,-19-10 15,0-9 1,-19 0-16,-19 0 16,-28 9-1,-28 0-15,-38 29 16,-38 27 0,-9 39-16,28 36 15,38 29 1,19 38-1,19 36-15,27 39 16,20-1 0,9 10-16,9-10 15,1-9 1,-1-9-16,1-28 16,-1-20-1,-9-18-15,10-28 16,-10-19-1,9-28-15,0-9 16,-9-20 0,0-18-16</inkml:trace>
  <inkml:trace contextRef="#ctx0" brushRef="#br0" timeOffset="76250.45">22888 13437 0,'0'0'0,"10"0"16,18 0-1,47 0-15,57-9 16,28 9 0,28 0-16,0 0 15,-9 0 1,0 0-16,-48 0 15,-27-10 1,-38-8-16,-10-1 16,-37 9-1</inkml:trace>
  <inkml:trace contextRef="#ctx0" brushRef="#br0" timeOffset="77441.63">24760 11908 0,'0'0'0,"0"0"0,0 9 16,0 19-1,0 47-15,-9 85 16,9 56-1,0-1-15,0-8 16,0-10 0,0-28-16,0-19 15,-10-28 1,10-28-16,0-29 16,10-18-1,-1-9-15,1-19 16,-1-10-1,1-9-15,-1-9 16,19-20 0,10-17-16,-1-11 15,1-8 1,0-1-16,-10 19 16,-9 9-1,0 10-15,-1 19 16,-8 0-1,-10 9 1,0 0-16,9 9 16,1 19-1,18 28-15,0 10 16,10 9 0,-1-9-16,1-10 15,0-18 1,-1-20-16,10 1 15,-9-9 1,-1-10-16,1-19 16,0-19-1,-1-27-15,1-11 16,-19-8 0,0 9-16,-19 9 15,0 19 1,0 19-1,0 9-15,0 10 16,0 9-16,0 0 16,0 19-1,0 37 1,-10 76-16,10 46 16,0 47-1,0 10-15,10 18 16,-10 10-1,0 9-15,-19 0 16,-9-10 0,-10-36-16,-19-48 15,-8-28 1,-1-37-16,-9-29 16,-10-37-1,0-19-15,-9-37 16,-19-48-1,-9-27-15,9-29 16,38-9 0,18 0-16,39 0 15,18 0 1,18 1-16,20-1 16,28 0-1,0 0 1,18 9-16,20 10 15,-10 0 1,0 9-16,-9 19 16,-10 9-1,-19 10-15,1 9 16,-20 19 0,-18 9-16,0 10 15,-10-1 1,-9 1-16</inkml:trace>
  <inkml:trace contextRef="#ctx0" brushRef="#br0" timeOffset="80796.7">3340 9149 0,'0'10'0,"0"55"16,-19 114-1,0 93-15,10 75 16,-1 28 0,1 19-16,9 19 15,9 9 1,1 10-16,18-19 16,0-10-1,-9-28-15,-10-56 16,-18-46-1,-10-48-15,0-56 16,-9-57 0,0-37-1,18-28-15,1-28 16,0-19 0,-20-94-16,-46-225 15</inkml:trace>
  <inkml:trace contextRef="#ctx0" brushRef="#br0" timeOffset="82433.83">3302 9065 0,'0'-9'0,"0"-20"15,9-36-15,10-10 16,19-19 0,18-9-1,29-1-15,65 11 16,67 8-1,46 29-15,57 9 16,47 19 0,56 9-16,38-9 15,38 9 1,28 0-16,56 10 16,38 0-1,28 18-15,28 10 16,48 9-1,-1-9-15,29 9 16,-1-9 0,29-1-16,28 1 15,-19-10 1,19 1-16,-28-1 16,19 10-1,9 9-15,-19 0 16,10 0-1,-29 1 1,-56 8-16,-28 10 16,-29 0-16,-56 0 15,-56 9 1,-47 0 0,-29 1-16,-56-1 15,-57-9 1,-46-10-16,-29 1 15,-28-10 1,-28-18-16,-38-10 16,-28 0-1,-19-10-15,-38 1 16,-18 9 0,-10 9-16,-9 1 15,0 18 1,0 9-16,0 29 15,18 37 1,-8 47-16,-1 47 16,0 57-1,1 36-15,-1 39 16,-9 46 0,9 29-1,0 27-15,0 1 16,1-1-1,-20-27-15,-18-29 16,-10-56 0,-19-47-16,-18-47 15,-10-46 1,-18-1-16,-20 0 16,-18-9-1,-10-9-15,-37 8 16,-29-17-1,-56-1-15,-103-19 16,-113-37 0,-114-38-16,-93-47 15,-94-37 1,-76-9 0,-65-10-16,-29 9 15,-19 10 1,-46 0-16,-29 9 15,-19-9 1,-27-19-16,-1-9 16,-19-28-1,-9-20-15,38 1 16,75 19 0,94-10-16,84-9 15,76 18 1,37 10-16,48 0 15,9 0 1,0 0-16,47 37 16,28 29-1,75 9-15,67 19 16,65 9 0,56 0-16,57 10 15,38-1 1,37 1-16,10-1 15,9 1 1,19-1 0,28 1-16,10-1 15,9-9 1,19 10-16,-1 0 16,11-1-1,8 1-15,1-10 16,-1-9-1,1-1-15,9 1 16,0-10 0,0-9-16,0 0 15,0 0 1,0 0-16,-9 0 16,-10-18-1,0-10-15,10 9 16</inkml:trace>
  <inkml:trace contextRef="#ctx0" brushRef="#br0" timeOffset="84343.4">3405 13681 0,'0'0'0,"0"0"0,0 0 16,0 0-1,10 9-15,-1 20 16,29 74 0,9 75-16,9 38 15,10 0 1,19-29-16,18-18 15,29-37 1,141 83-16</inkml:trace>
  <inkml:trace contextRef="#ctx0" brushRef="#br0" timeOffset="89534.05">23660 9412 0,'0'0'0,"0"0"15,0 0-15,-19-9 16,0-1-16,-28 1 16,-19 28-1,-28 18 1,9 20-16,1 18 15,-1 18 1,0 1-16,10 9 16,9-9-1,19 0-15,10 0 16,8-10 0,20 1-16,9 9 15,19-1 1,9-18-16,19 1 15,0-20 1,10-19-16,-10-8 16,0-11-1,0-18-15,0-9 16,0-19 0,-10-10-16,1-18 15,-19-19 1,0 9-1,-19 1-15,0 8 16,-10 10 0,1 10-16,-1-1 15,10 10 1,10 0-16,-1 9 16,29 10-1,37-1-15,10 20 16,9-1-1,-10 19-15,-8 19 16,8 10 0,-8 27-16,-1 19 15,-19 10 1,-18 28 0,-10-1-16,-18 10 15,-20 0-15,-18 10 16,-10-10-1,1 0 1,-1-28-16,10-19 16,18-37-1,1-19-15,0-28 16,18-19 0,-9-10-16</inkml:trace>
  <inkml:trace contextRef="#ctx0" brushRef="#br0" timeOffset="90251.54">24845 9694 0,'0'0'0,"0"0"0,0 0 16,-19 9-16,-9 10 16,-10 28-1,-9 46-15,10 20 16,8 9 0,20-9-16,9-29 15,9-18 1,1-10-1,18-18-15,0-10 16,0-10 0,1-8-16,8-10 15,10-19 1,0-28-16,0-37 16,-9-38-1,-29-19-15,-18 0 16,-19 19-1,-10 10-15,-18 37 16,-1 28 0,-9 28-16,-9 47 15,0 38 1,-10 46-16,10 29 16,9 9-1,19 0 1,19-18-16,19-29 15,9-9 1,9-10-16,19-28 16,10-18-16,9-10 15,9-9 1,10-28 0,19-20-16,18-36 15,1-48 1,9-18-16,-29-19 15,-37-19 1,-37-38-16,-104-55 16,-189-48-1,-65 29-15</inkml:trace>
  <inkml:trace contextRef="#ctx0" brushRef="#br0" timeOffset="95708.17">27648 9825 0,'0'0'0,"0"0"15,0 0 1,-18 0-16,-1 0 16,9 0-1,1 0-15,9 0 16,19-19-1,28 0-15,47-9 16,28 0 0,0 28-1,-18 19-15,-19 28 16,-20 37-16,-8 57 16,-10 75-1,-38 65-15,-18 29 16,-29-19-1,-18 9 1,-10-9-16,0-57 16,29-55-16,18-20 15,19-37 1,19-19 0,9-28-16,19-18 15,19-20 1,9-18-16,28-28 15,-9-38 1,-9-38-16,-38-18 16,-47-10-1,-37 1-15,-20 27 16,-18 48 0,-19 37-16,-19 37 15,0 48 1,9 46-16,29 47 15,28 38 1,38 47-16,18 28 16,19 28-1,-9-10-15,-9-46 16,-29-28 0,-19-38-16,-28-47 15,-75-28 1,-113-28-1,-131-10-15</inkml:trace>
  <inkml:trace contextRef="#ctx0" brushRef="#br0" timeOffset="103987.4">12700 489 0,'0'0'0,"0"0"16,0 0-16,-19 0 16,-9-9-1,-10 0 1,-18 18-16,-19 0 15,9 10 1,9 9-16,29 0 16,0 1-1,18-1-15,20 0 16,18 9 0,10-18-16,9 0 15,19-19 1,-1-9-16,1-10 15,0-19 1,-9 10-16,-10 0 16,-10 0-1,1 0-15,-19 18 16,0 1 0,-1 0-16,-8 18 15,-1 28 1,1 48-16,-10 46 15,0 29 1,0 9 0,0 0-16,9-29 15,0-8 1,1-29-16,9-19 16,-10-18-1,0-19-15,1-10 16,-10-18-1,0 0-15,0-19 16,0 0 0,0-9-16</inkml:trace>
  <inkml:trace contextRef="#ctx0" brushRef="#br0" timeOffset="104395.36">13236 611 0,'0'0'0,"0"0"0,0 0 15,0 0 1,0 0-16,0 0 15,10 10 1,-1 27-16,29 29 16,9 18-1,19 1-15,-10-10 16,0 0 0,1-9-16,-19-10 15,-1-9 1,-18-10-16,-10 1 15,-18 9 1,-29 9 0,-37 0-16,-19-9 15,0-19-15,37-28 16</inkml:trace>
  <inkml:trace contextRef="#ctx0" brushRef="#br0" timeOffset="104665.4">13359 527 0,'0'0'0,"9"0"0,10 0 15,18-19 1,39 0-16,8-9 16,10 0-1,0 0-15,-18 9 16,-10 10 0,-29-1-16</inkml:trace>
  <inkml:trace contextRef="#ctx0" brushRef="#br0" timeOffset="104923.5">14487 499 0,'0'0'0,"0"9"15,-9 10 1,-19 28-16,-10 47 15,-18 37 1,-1 10-16,-9-10 16,19-18-1,10-29-15,9-18 16,18-38 0,-9-9-16,10-19 15</inkml:trace>
  <inkml:trace contextRef="#ctx0" brushRef="#br0" timeOffset="105128.36">13951 508 0,'0'0'0,"0"0"0,0 0 16,10 0-1,-1 0-15,0 0 16,1 0 0,-1 10-16,-9-10 15</inkml:trace>
  <inkml:trace contextRef="#ctx0" brushRef="#br0" timeOffset="105357.78">14440 1231 0,'0'0'0,"0"0"16,10 9-16,-10-9 15,0 0 1,0 0-16,9 0 16,1 0-1,-1-19-15,0 0 16,-9-18-1,0 9 1,-18 0-16,-1 18 16</inkml:trace>
  <inkml:trace contextRef="#ctx0" brushRef="#br0" timeOffset="106030.53">11938 602 0,'0'0'0,"9"-9"15,1-10 1,18-19-16,28-18 15,57-19 1,85-19 0,65 0-16,67 10 15,8 9 1,-27 19-16,-48 37 16,-37 19-1,-19 19-15,0 18 16,-28 19-1,-1 1-15,-8 36 16,-20 20 0,-28 18-16,-27 10 15,-39 0 1,-37 18-16,-38 10 16,-56 0-1,-76 9-15,-56-9 16,-56-28-1,-48-38-15,-8-18 16,17-38 0,30-19-16,8-38 15,29-18 1,0-37-16,0-20 16,18-37-1,10-19 1,29-9-16,37 19 15,56 28 1,28 28-16,29 9 16,19 10-1,18-1-15,29-8 16,28-1 0,-19 29-16</inkml:trace>
  <inkml:trace contextRef="#ctx0" brushRef="#br0" timeOffset="106630.56">15249 1249 0,'10'0'0,"9"-18"0,18-1 16,48-9-1,9 9-15,0 19 16,0 37-1,0 20-15,0 37 16,-28 9 0,-19 9-16,-37 29 15,-29 0 1,-28 0-16,-38-1 16,-9-8-1,-9-29 1,27-19-16,20-27 15,9-20 1,19-18-16,9 0 16,9-19-1,1 0-15</inkml:trace>
  <inkml:trace contextRef="#ctx0" brushRef="#br0" timeOffset="106913.85">15287 2169 0,'0'0'0,"0"0"0,0 0 15,0 9-15,0 19 16,0 29 0,9 8-16,1 1 15,18-10 1,0-9-1,19-9-15,10-19 16,9-10 0,-1-18-16,20-20 15,9-27 1,-19-10-16,-9 1 16,-37 37-1</inkml:trace>
  <inkml:trace contextRef="#ctx1" brushRef="#br0">15946 2304 0</inkml:trace>
  <inkml:trace contextRef="#ctx0" brushRef="#br0" timeOffset="107367.6">16068 1052 0,'9'10'0,"38"27"0,38 66 16,18 76-1,-8 37-15,-30 37 16,-27 56-1,-29 29-15,-46 38 16,-29 18 0,-38 0-16,-18-19 15,-19-9 1,-28-28-16,-10-29 16,0-46-1,0-57-15,20-27 16,27-48-1,19-37-15,57-57 16</inkml:trace>
  <inkml:trace contextRef="#ctx0" brushRef="#br0" timeOffset="108929.86">17187 508 0,'0'0'0,"0"0"0,0 0 15,0-19 1,-18 1-16,-30-1 16,-8 10-1,-29 9-15,-9 18 16,10 20 0,8 9-16,20 9 15,9 0 1,19-9-1,18-9-15,1-19 16,18-1 0,1-8-16,18-10 15,28-10 1,10-18-16,19-9 16,-10-10-1,-18-10-15,-10 10 16,-10 19-1,-18 0-15,0 9 16,0 10 0,-19 0-16,9 18 15,0 19 1,1 66-16,-10 56 16,0 19-1,0-9-15,0-29 16,-10-9-1,10-38-15,-9-9 16,9-18 0,0-10-1,0-19-15,0-10 16,0-8 0,0-10-16,0 0 15,0 0 1</inkml:trace>
  <inkml:trace contextRef="#ctx0" brushRef="#br0" timeOffset="109577.48">17940 518 0,'0'0'0,"0"0"16,-19-19-16,0 0 16,-18 10-1,-10-1-15,-19 29 16,-19 19-1,0 18-15,20 19 16,18-19 0,18-9-16,20-9 15,0-10 1,18-9-16,0-1 16,20-8-1,-1-10-15,0 0 16,0-19-1,0-19-15,1-8 16,-1-11 0,-9 10-16,0 19 15,-10 9 1,0 10-16,-9 0 16,0 18-1,10 10-15,-1 37 16,-9 47-1,-19 38 1,1-10-16,-1 10 16,-10 0-1,1-38-15,0-9 16,0-28 0,18-10-16,1-19 15,0-8 1,9-20-16,0-9 15</inkml:trace>
  <inkml:trace contextRef="#ctx0" brushRef="#br0" timeOffset="109911.36">18608 433 0,'0'0'0,"0"0"16,0 10-16,-28 8 16,-10 39-1,-18 46-15,-20 38 16,10 9-1,1-19-15,8-18 16,10-20 0,0-18-16,19-18 15,0-20 1,9-18-16,9-19 16,1 0-1</inkml:trace>
  <inkml:trace contextRef="#ctx0" brushRef="#br0" timeOffset="110136.9">18147 790 0,'0'0'0,"0"0"15,0 0-15,0 0 16,0 0-1,0 0 1,9-19-16,1 0 16,-1 0-1,1 1-15,-10 8 16</inkml:trace>
  <inkml:trace contextRef="#ctx0" brushRef="#br0" timeOffset="110539.46">18617 1400 0,'0'0'0,"0"0"16,0 0-16,0 0 15,0 0 1,10-19-16,-10 0 15,0-9 1,0 0 0,0 9-16,-10 10 15,1-1 1,-1 10-16,-8 10 16,-1-1-1,-9 10-15,18-1 16,1 1-1,-1-9-15,1-10 16,9 0 0,0 0-16,0 0 15,0 0 1,0 0-16,0-10 16,0 1-1</inkml:trace>
  <inkml:trace contextRef="#ctx0" brushRef="#br0" timeOffset="111178.36">16303 790 0,'0'0'0,"9"-10"16,10-27-1,28-20-15,29-18 16,27-9 0,66-19-16,48 0 15,37 9 1,28 0-16,-19 28 15,10 47 1,-28 29-16,-29 37 16,-18-10-1,-38 29-15,-10 0 16,-37-1 0,-19 10-16,-28 29 15,-19 8 1,-38 10-16,-27 28 15,-48 10 1,-47 18-16,-47 10 16,-28-38-1,-66 0 1,-38-28-16,1-47 16,-1-38-1,0-37-15,19-46 16,29-39-1,37 1 1,19-29-16,37-9 16,29 0-16,37 10 15,29-20 1,28 1-16,46-29 16,95-9-1,122-93-15</inkml:trace>
  <inkml:trace contextRef="#ctx0" brushRef="#br0" timeOffset="112924.39">12051 2591 0,'0'0'0,"0"0"15,9-19 1,1 1-16,9-11 16,9-8-1,9-1-15,20-18 16,37 0 0,28 9-16,-47 19 15,405-29 1,-470 57-16,8 10 15,39-1 1,9 19-16,9 0 16,0 1-1,10 18-15,0-1 16,-10 11 0,0 8-16,-9 20 15,-10-1 1,-18 29-16,0 9 15,-20 19 1,-18-1-16,-28 10 16,-9-18-1,-20-1-15,-18-9 16,-19-9 0,0-10-16,-10-19 15,1-18 1,9-19-16,0-19 15,-10-19 1,10-18 0,-9-38-16,-10-9 15,0-29 1,9-8-16,29-11 16,19 1-1,9 9-15,18-18 16,20-10-1,18-28-15,20 0 16,8-10 0,10 10-16,0 9 15,0 19 1,19 19-16,9 28 16,38 9-1,-37 29-15</inkml:trace>
  <inkml:trace contextRef="#ctx0" brushRef="#br0" timeOffset="113212.77">15391 3989 0,'0'0'0,"0"0"0,-10-9 16</inkml:trace>
  <inkml:trace contextRef="#ctx0" brushRef="#br0" timeOffset="119487.95">12597 2319 0,'9'0'0,"0"-9"16,20-10-16,18 0 15,9-9 1,10 19-16,19 9 15,18 28 1,19 28-16,10 10 16,-10 9-1,-9 9-15,-9 10 16,-20 0 0,-18 9-16,-9 19 15,-20 9 1,-8 1-16,-29-1 15,-10 0 1,-18 1 0,-19-1-16,-38-18 15,-37 9 1,-29-19-16,1-28 16,-1-28-1,1-19-15,18-19 16,10-9-1,0-18-15,9-20 16,9-18 0,19-10-16,10-18 15,9-20 1,19-18-16,10-9 16,8-10-1,20-18-15,9-1 16,9 1-1,20 18-15,-1 19 16,19 0 0,9 10-1,1 27-15,9 10 16,18 19 0,1 18-16,9 20 15,38 18 1,0 18-16,-1 20 15,1 28 1,-10 9-16,-9 18 16,-66-36-1</inkml:trace>
  <inkml:trace contextRef="#ctx0" brushRef="#br0" timeOffset="120411.23">12248 4880 0,'0'0'15,"19"-28"-15,38-19 16,37-9-16,9 0 16,29 9-1,18 28-15,1 28 16,9 29-1,-10 28-15,-8 18 16,-11 29 0,-27 9-16,-20 18 15,-18 29 1,-38 28 0,-37 10-16,-47 18 15,-29 0-15,-47 0 16,-28-28-1,-9-18 1,-19-29-16,-10-28 16,1-38-1,-1-18-15,1-38 16,18-19 0,0-27-16,19-20 15,29-18 1,18-10-16,9-28 15,29-28 1,9-28-16,28-19 16,20 0-1,18-9 1,18 0-16,11 18 16,18 20-1,19-1-15,18 19 16,20 0-1,-1 9-15,19 10 16,1 19 0,-1 9-16,29 9 15,27 19 1,48 28-16,141 19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2:18.09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9633 1165 0,'0'0'16,"-9"-9"-16,-19-10 15,-57-9-15,-37 0 16,-38 9 0,0 19-16,9 28 15,20 19 1,18 18-16,9 11 16,29 27-1,18 19-15,20 9 16,18 0-1,19-9-15,28-9 16,19-10 0,38-9-16,37 0 15,38-28 1,19-10-16,0-28 16,-19-19-1,-29-9-15,-8 0 16,-29-18-1,-19-1 1,0-19-16,0 1 16,-9-10-16,-38 19 15</inkml:trace>
  <inkml:trace contextRef="#ctx0" brushRef="#br0" timeOffset="677.04">10630 1231 0,'0'0'0,"0"0"0,0 18 15,10 29 1,-1 28-16,1 38 16,-10 9-1,0 19-15,0-10 16,-19-18-1,0-20-15,0-18 16,10-18 0,-1-20-16,1-9 15,9-9 1,9-9-16,29 8 16,37 1-1,57-19 1,28-19-16,-10 1 15,1 8-15,-19 10 16,-29 10 0,-28-10-1,-18 9-15,-20 0 16,-8-9 0,-11 0-16,1 0 15,-19 0 1</inkml:trace>
  <inkml:trace contextRef="#ctx0" brushRef="#br0" timeOffset="1464.78">12653 1794 0,'0'0'0,"0"0"0,0 0 16,19 0-1,37-19 1,48 9-16,37 1 16,47 0-1,0 9-15,-9 9 16,0-9-1,-29 9-15,-28-9 16,-18 0 0,-38 0-16,-29 0 15,1 0 1,-19-18-16,0-1 16,-1 0-1,-8-9-15,-1 19 16,-9-1-1,0 1-15,0 9 16,0 9 0,10 19-16,-1 38 15,10 18 1,0 10 0,0-9-16,-19-20 15,0-18 1,0-9-16,0-19 15,0-19 1,0 0-16,-19-29 16,0-36-1,-9-67-15,18-27 16,20 18 0,18 38-16,0 47 15,0 18 1,10 10-16,9 19 15,9 18 1,10 29-16,-9 8 16,-20 20-1,-8 19-15,-20-1 16,-47 29 0,-56 9-16,-37-10 15,-1-18 1,28-38-16,48-28 15,28-18 1</inkml:trace>
  <inkml:trace contextRef="#ctx0" brushRef="#br0" timeOffset="2110.41">16247 1306 0,'0'0'0,"0"0"0,0-10 15,-29-8-15,-18-20 16,-28 10-1,0 0-15,-19 28 16,0 18 0,9 29-16,19 10 15,19 8 1,28 1 0,10-19-16,18-10 15,1 1 1,9-19-16,9 0 15,0-10 1,19-9-16,19-19 16,9-18-1,0-20-15,-18 1 16,-1 9 0,-18 19-16,-10 9 15,-9 10 1,0 9-16,9 19 15,0 46 1,0 48-16,1 46 16,-11 20-1,1-10 1,0-1-16,-19-27 16,9-19-16,-9-19 15,0-18 1,0-29-1,0-28-15,0-9 16,10-19 0,-10 0-16</inkml:trace>
  <inkml:trace contextRef="#ctx0" brushRef="#br0" timeOffset="2484.12">17121 1475 0,'0'0'0,"0"0"15,-28 0-15,0-10 16,0 10-16,0 10 16,-1-1-1,20 19-15,0 10 16,27 27-1,29 29-15,29 9 16,18-9 0,0 0-16,-10-19 15,-18-9 1,-28-10 0,-10-9-16,-18 0 15,-20 0 1,-27 0-16,-48 9 15,-9-19 1,-10-18-16,20-19 16,46-9-1</inkml:trace>
  <inkml:trace contextRef="#ctx0" brushRef="#br0" timeOffset="2699.1">17018 1362 0,'9'0'0,"20"0"0,55-19 15,48-18-15,0-1 16,9-9 0,-9 0-1,-10 19-15,28 9 16,161 1-1</inkml:trace>
  <inkml:trace contextRef="#ctx0" brushRef="#br0" timeOffset="2952.52">19596 1559 0,'0'0'0,"0"0"0,0 19 16,-19 18 0,-28 29-16,-10 37 15,-27 19 1,-29 19 0,0 0-16,19-29 15,9-27-15,19-20 16,10-37-1,28-18 1</inkml:trace>
  <inkml:trace contextRef="#ctx0" brushRef="#br0" timeOffset="3125.69">18467 1540 0,'0'0'0,"0"0"15,9 10 1,19-1-16,1 0 16,-11-9-1</inkml:trace>
  <inkml:trace contextRef="#ctx0" brushRef="#br0" timeOffset="3315.19">19887 2694 0,'0'0'0,"0"0"16,0 0-16,0 0 16,0 0-1,0 0-15,0 0 16,0-9-1</inkml:trace>
  <inkml:trace contextRef="#ctx0" brushRef="#br0" timeOffset="4388.09">6999 4393 0,'0'0'0,"0"0"0,0 0 15,0 0 1,0 0-16,0 9 16,0 28-1,-9 85-15,9 75 16,0 29 0,0-29-16,9-19 15,1-28 1,-10-28-16,0-19 15,0-18 1,0-29-16,0-19 16,0-18-1,0 0 1,0-19-16</inkml:trace>
  <inkml:trace contextRef="#ctx0" brushRef="#br0" timeOffset="4656.92">7526 5415 0,'0'0'0,"0"0"15,19 0-15,18 0 16,57-19-1,38 1-15,19 8 16,-20 10 0,-8 0-16,-20 10 15,-18-10 1,-10 0-16,-9 0 16,-38-10-1</inkml:trace>
  <inkml:trace contextRef="#ctx0" brushRef="#br0" timeOffset="5037.55">9755 4890 0,'0'0'0,"0"0"0,-28 0 15,-19 9 1,-28 10-16,-19 18 16,-10 39-1,1 17-15,18 11 16,29-1 0,18 9-16,29-18 15,18-9 1,19-10-16,19-10 15,19-8 1,10-20-16,8-18 16,20-10-1,18-18-15,19-38 16,28-28 0,132-75-1</inkml:trace>
  <inkml:trace contextRef="#ctx0" brushRef="#br0" timeOffset="5488.02">10423 4702 0,'0'0'0,"0"0"0,0 10 16,10 8-1,-1 29-15,1 47 16,-1 37 0,0 10-16,-9 9 15,0-9 1,0-28 0,0-29-16,0-9 15,0-9-15,10-10 16,-1-18-1,19-1 1,29 1-16,9-20 16,28-18-1,19 0-15,0 0 16,-19-9 0,-19 0-16,-19 9 15,-18 0 1,0 0-16,-20 0 15,1 0 1,-9 0-16,-1 0 16,-9 0-1</inkml:trace>
  <inkml:trace contextRef="#ctx0" brushRef="#br0" timeOffset="6814.94">11882 5293 0,'0'0'0,"0"0"0,0 0 16,0 0-16,0 0 15,0 0 1,18 0-16,48-19 15,85-9 1,56 0 0,9 0-16,-28 9 15,-37 10 1,-38-1-16,-29 1 16,-27 0-1,-20 9-15,-18 0 16,-19 0-1</inkml:trace>
  <inkml:trace contextRef="#ctx0" brushRef="#br0" timeOffset="7310.16">13189 4899 0,'0'0'0,"0"0"0,0 0 16,10 10-1,-1 27-15,19 19 16,0 29 0,1 18-16,-1 0 15,-9-18 1,-10-20-16,-9-18 16,0-28-1,0 0-15,0-19 16,0 0-1,-19-28 1,0-29-16,-9-27 16,9-19-1,10-1-15,9 29 16,9 19 0,1 19-16,18 8 15,10 20 1,18 28-16,29 18 15,9 20 1,-9 18-16,-20 9 16,-27 1-1,-29-1-15,-46 10 16,-67 28 0,-74 0-16,-11-19 15,30-28 1,93-56-16</inkml:trace>
  <inkml:trace contextRef="#ctx0" brushRef="#br0" timeOffset="8590.79">16331 4758 0,'0'0'0,"0"0"16,0 0-16,-9 10 15,-19 18 1,-19 38-16,-38 56 16,-19 37-1,-8 19-15,-20-9 16,-9-28 0,0-19-16,-10-28 15,1-19 1,8-28-16,1-19 15,19-28 1,19-9-16,9-20 16,9-8-1,19-19 1,19-29-16,9-9 16,10-9-1,19 9-15,18 0 16,1 10-1,18 0-15,0 8 16,0 11 0,19-1-16,10 19 15,9 0 1,-1 19-16,1 0 16,0 19-1,28 9-15,10 18 16,-1 20-1,19 37-15,1 9 16,8 20 0,-8 8-16,-10 10 15,-1 0 1,1 10-16,0-1 16,-19-9-1,0-10-15,0-8 16,-18-11-1,-1-8-15,-19-29 16,-18-9 0,0-9-1,-1-20-15,-8 1 16,-11 0 0,1-10-16,0-9 15,0 0 1,0 0-16,-1 0 15,-8 0 1,-1 0-16,10-9 16,0-10-1,0 0-15,-10 1 16,10-1 0,0 0-16,0 0 15,-10 10 1,0 0-16,1-10 15,-1 9 1,1 1-16,-1-10 16,0 1-1,1-1-15,-1-9 16,1-1 0,-1 1-1,0 10-15,-9-1 16,0 0-1,0-9-15,0 9 16,-9 0 0</inkml:trace>
  <inkml:trace contextRef="#ctx0" brushRef="#br0" timeOffset="9135.39">16228 4833 0,'0'0'0,"9"0"0,1-9 15,-1-10 1,0 10-16,1 0 15,-1-1 1,19 10 0,1 10-16,18 18 15,9 28 1,-28-28-16</inkml:trace>
  <inkml:trace contextRef="#ctx0" brushRef="#br0" timeOffset="10208.86">18551 4317 0,'0'0'0,"0"0"0,-18 0 16,-1 10-16,-28 18 16,-19 38-1,-9 46 1,-10 38-16,0 38 15,29 9 1,18 0-16,19-9 16,29-19-1,18-10-15,19-28 16,19-18 0,9-29-16,10-8 15,28-20 1,37-9-16,38-38 15,142-37 1</inkml:trace>
  <inkml:trace contextRef="#ctx0" brushRef="#br0" timeOffset="10737.87">19360 4580 0,'0'0'0,"-9"0"0,-19 10 16,-19 8-1,-19 29-15,0 10 16,19 8-1,9 10-15,20-9 16,8-10 0,20-18-16,18-1 15,9 1 1,20-10-16,9-9 16,0-1-1,18 1-15,10 0 16,0 0-1,-18 9-15,-1 0 16,-19 0 0,-9 10-1,-9 9-15,-19 0 16,-29 18 0,-37 20-16,-56 9 15,-38-19 1,-29-29-16,-8-17 15,18-29 1,19-10-16,28-27 16,66 18-1</inkml:trace>
  <inkml:trace contextRef="#ctx0" brushRef="#br0" timeOffset="11044.3">20217 5265 0,'0'0'0,"0"0"0,0 9 16,0 10-1,9 19-15,0 37 16,1 19 0,-1-1-1,10-8-15,-10-19 16,1-20-16,-10-17 16,0-20-1,0-9-15</inkml:trace>
  <inkml:trace contextRef="#ctx0" brushRef="#br0" timeOffset="11215.67">20019 4693 0,'0'0'0,"0"0"0,0 0 15,0 0-15,9 0 16,10 9-1,-9-9 1</inkml:trace>
  <inkml:trace contextRef="#ctx0" brushRef="#br0" timeOffset="11866.68">21223 5190 0,'0'0'0,"0"0"16,0-9-16,-28-10 16,-19-9-1,-10 0-15,-8 18 16,-1 20 0,0 27-16,9 19 15,10 19 1,19 19-16,19-19 15,-1 0 1,20-18-16,-1-20 16,19 1-1,1-19 1,18-1-16,9-18 16,1-18-1,8-11-15,-8-18 16,-1-9-1,-18-10-15,0 1 16,-20 9 0,1 9-16,-9 18 15,-10 1 1,0 19-16,0 0 16,0 9-1,0 9-15,0 38 16,0 47-1,9 46-15,0 29 16,-9 10 0,0-1-16,-9 9 15,-10-18 1,-18-9-16,-1-19 16,-19-10-1,-18-28 1,0-18-16,-19-20 15,0-37 1,-10-18-16,10-20 16,47-8-1</inkml:trace>
  <inkml:trace contextRef="#ctx0" brushRef="#br0" timeOffset="12450.44">21712 4833 0,'0'0'0,"0"10"0,10 9 16,-1 37-16,1 19 16,-10 28-1,0 10 1,0-1-16,-10-8 16,1-29-1,-1-28-15,1-10 16,9-18-1,0 0-15,0-19 16,0 0 0,9-19-16,1-37 15,27-48 1,10-8 0,0 18-16,0 28 15,-9 29-15,0 18 16,-10 10-1,19 18 1,0 19-16,9 19 16,-9 9-1,-9 1-15,-10 8 16,-9-8 0,-19-1-16,0 0 15,0-18 1,-9-10-16,9-19 15</inkml:trace>
  <inkml:trace contextRef="#ctx0" brushRef="#br0" timeOffset="12684.87">22662 5274 0,'0'0'0,"0"0"16,0 19-16,0 19 16,0 27-1,0 10-15,0 10 16,0-1 0,0-18-16,0-19 15,0-38 1</inkml:trace>
  <inkml:trace contextRef="#ctx0" brushRef="#br0" timeOffset="12881.01">22343 4815 0,'0'0'0,"0"0"15,0 0-15,9 0 16,0 0 0,1 0-16,9 9 15,-10-9 1</inkml:trace>
  <inkml:trace contextRef="#ctx0" brushRef="#br0" timeOffset="13617.16">23377 5162 0,'0'0'0,"0"0"15,0 0-15,0 0 16,10 0 0,-1-10-1,19-8-15,10-1 16,9-19-1,10 1-15,-1-19 16,0 9 0,-18-10-16,0-8 15,-19-20 1,-29-9-16,-37 1 16,-9 18-1,-10 18-15,-9 39 16,-1 18-1,-8 37-15,-1 57 16,10 47 0,28 46-16,18 20 15,1 18 1,9-9-16,1 9 16,8-28-1,1-28 1,-1-19-16,1-19 15,9-28 1,0-28-16,0-28 16,0-28-1,0-19-15</inkml:trace>
  <inkml:trace contextRef="#ctx0" brushRef="#br0" timeOffset="13979.13">22813 5556 0,'0'0'0,"19"0"0,18-9 16,39-10 0,8 0-16,10 0 15,-9-9 1,-10 9-16,-9 1 15,-9 8 1,-20 1-16,1-1 16,0 1-1,-20 9 1,11 9-16,-1 20 16,-9 8-1,-1 29-15,1 18 16,0 1-1,-19-20-15,0-18 16,0-19 0,0-18-16</inkml:trace>
  <inkml:trace contextRef="#ctx0" brushRef="#br0" timeOffset="14133.28">23613 4833 0,'0'0'0,"0"0"16,9 0-16,0 0 16,10 0-16,9 0 15,-9 0 1</inkml:trace>
  <inkml:trace contextRef="#ctx0" brushRef="#br0" timeOffset="14545.81">24713 5162 0,'0'0'0,"0"0"16,0 0-16,-9 0 15,-19-10 1,-19 1-16,-10 0 16,-18-1-1,-10 20-15,-9 27 16,-9 20 0,18 8-16,19 20 15,19-10 1,28 0-1,10 0-15,28 0 16,18 0 0,20-19-16,46 1 15,57-20 1,75-28-16,-9-18 16,-47-10-1,141-37-15</inkml:trace>
  <inkml:trace contextRef="#ctx0" brushRef="#br0" timeOffset="15382.04">25673 5593 0,'0'0'0,"0"-9"16,0-19-16,0-10 15,-19-18 1,-19 0-16,-18 9 16,-10 19-1,-19 9 1,1 38-16,-1 18 15,10 29 1,18-10-16,29 10 16,9-10-16,10-9 15,18-9 1,20-1 0,8-18-16,10-10 15,19-18 1,0-10-16,0-9 15,-10 9 1,1-9-16,-1 19 16,-9-1-1,10 20-15,8-1 16,1 19 0,-9 0-16,-10 1 15,-10-11 1,-18 1-16,0-19 15,-10 0 1,1-9 0,-1-19-16,19-38 15,10-37 1,9-10-16,-9 19 16,-1 38-16,-8 18 15,8 10 1,1 19-1,9 18-15,9 19 16,-9 29 0,-9 8-16,-19 10 15,-19-18 1,0-20-16,-10-18 16,1 0-1,0-19-15,9 0 16,-10-28-1,20-57-15,18-27 16,19-10 0,0 28-16,0 38 15,0 18 1,0 19-16,0 19 16,19 19-1,0 37 1,0 29-16,-10 27 15,-9 1 1,-28-10-16,0-18 16,-19-38-1,0-10-15,0-28 16</inkml:trace>
  <inkml:trace contextRef="#ctx0" brushRef="#br0" timeOffset="15946">27827 4702 0,'0'0'0,"0"10"15,-19-1-15,-9 28 16,-28 48-16,-10 27 15,9 29 1,39 0 0,18-19-16,18-19 15,29-18 1,19-20-16,28-8 16,38-29-1,19-38-15,-10-18 16,-10-28-1,-37-19-15,-28 0 16,-28 9 0,-19 10-16,-19 9 15,-19 19 1,0 9-16,-9 10 16,-19 18-1,-10 28-15,-8 20 16,-1 18-1,19 0-15,18 0 16,29 0 0,10-19-16,27-9 15,20-9 1,28-1 0,37-18-16,-9-19 15,0-9 1,-19-10-16,-57 0 15</inkml:trace>
  <inkml:trace contextRef="#ctx0" brushRef="#br0" timeOffset="16407.16">24572 6569 0,'0'0'0,"0"0"16,0 0-16,0 0 15,0 10 1,0 27-16,0 38 16,0 38-1,0 28-15,0 9 16,0-28-1,0-19-15,0-19 16,10-18 0,-1-19-16,10 0 15,18 0 1,48-10-16,-38-27 16</inkml:trace>
  <inkml:trace contextRef="#ctx0" brushRef="#br0" timeOffset="17024.54">25240 7395 0,'0'0'0,"0"0"15,0 9-15,9 1 16,1-1 0,18 10-16,0 0 15,19-19 1,10-10-16,-1-9 15,-18-18 1,-10-29-16,-18-9 16,-20 0-1,-9 19-15,0 28 16,-9 9 0,-9 19-16,-1 19 15,10 18 1,0 19-16,18 10 15,20 0 1,-1-10-16,19 0 16,19-18-1,0-19 1,19-1-16,0-18 16,19-28-1,-1-19-15,-8-18 16,-11 8-1,-27 20-15,-19 18 16,0 10 0,9 28-16,19 37 15,38 66 1,-38-47-16,235 291 16,-282-366-1,9 0-15,19 0 16,20-19-1,-1-19-15,9-37 16,0-56 0,-18-28-16,-19-1 15,0 29 1,-10 74-16</inkml:trace>
  <inkml:trace contextRef="#ctx0" brushRef="#br0" timeOffset="17557.32">27206 7583 0,'0'0'0,"10"0"0,-1-19 15,0-19 1,1-9-16,-10-28 15,-19 10 1,-9 8-16,0 29 16,-10 19-1,0 18-15,-18 29 16,9 37 0,9 28-16,38 0 15,19-9 1,47 9-16,19-18 15,27-20 1,11-37-16,8-46 16,-8-39-1,-10-46-15,0-56 16,-19-48 0,-47-9-1,-38 19-15,-9 47 16,-19 47-1,0 47-15,1 18 16,-1 29 0,0 18-16,-19 38 15,1 66 1,18 56-16,19 0 16,19-19-1,28-10-15,-19-83 16</inkml:trace>
  <inkml:trace contextRef="#ctx0" brushRef="#br0" timeOffset="17979.98">29323 3895 0,'9'0'0,"20"19"16,46 56-16,56 75 16,1 66-1,-10 47-15,-27 28 16,-30 56 0,-46 37-16,-47-8 15,-66-39 1,-28-27-16,-48-19 15,-46-28 1,0-29 0,-67 38-16</inkml:trace>
  <inkml:trace contextRef="#ctx0" brushRef="#br0" timeOffset="19377.91">18420 4514 0,'0'10'0,"-29"18"16,-46 75-1,-19 113 1,28 65-16,57-8 16,47-11-16,74-8 15,86 65 1</inkml:trace>
  <inkml:trace contextRef="#ctx0" brushRef="#br0" timeOffset="20055.48">4675 7977 0,'0'0'0,"0"37"16,0 76-16,-9 102 16,0 58-1,-1-1-15,1 0 16,-1-10-1,-8-18-15,-1-37 16,0-29 0,10-37-16,-1-29 15,1-27 1,-1-38-16,10-10 16,0-18-1,0-19-15,0 0 16</inkml:trace>
  <inkml:trace contextRef="#ctx0" brushRef="#br0" timeOffset="20398.37">4544 8333 0,'0'0'0,"9"-9"16,19-19-16,10-10 16,28 10-1,19 9-15,18 19 16,-9 19 0,0 28-1,-9 18-15,-29 1 16,-27 19-1,-29 8-15,-48 39 16,-64 27 0,-48-9-16,-19-18 15,28-38-15,48-29 16,56-46 0</inkml:trace>
  <inkml:trace contextRef="#ctx0" brushRef="#br0" timeOffset="20941.38">5532 9253 0,'0'0'16,"0"0"-16,9 0 15,10 9 1,37 0-16,19 1 16,20-10-16,27 0 15,10-19 1,-67 10-1</inkml:trace>
  <inkml:trace contextRef="#ctx0" brushRef="#br0" timeOffset="21308.74">6397 8783 0,'0'0'0,"0"0"0,0 0 16,0 0 0,9 19-16,20 28 15,27 56 1,29 29 0,-10-1-16,0-18 15,-9-20-15,-9-27 16,-1-19-1,-9-19-15,0-9 16,0-19 0,0-28-16,19-28 15,9-38 1,1-47 0,-20-19-16,-9 1 15,-19 28 1,-18 74-16</inkml:trace>
  <inkml:trace contextRef="#ctx0" brushRef="#br0" timeOffset="22344.21">8156 9318 0,'0'0'0,"0"0"0,0 0 15,0 0 1,-9 0-16,-10-19 16,-19 1-1,1 8-15,-1 1 16,0 18 0,10 10-1,0 9-15,0 19 16,0 0-1,18 9-15,1-18 16,-1-1 0,20-18-16,9 0 15,18 9 1,29-9-16,19 0 16,9-19-1,0-10-15,-9-9 16,-1-27-1,10-20-15,10-19 16,-10-37 0,-28-18-16,-19-20 15,-38-37 1,-28-37-16,-28-20 16,-28 48-1,19 65-15,18 76 16,19 36-1,10 20 1,-10 28-16,0 28 16,-9 65-1,0 38-15,18 19 16,20 10 0,-1-11-16,19-8 15,10-10 1,18-19-16,20-9 15,8-28 1,1-19-16,0-18 16,-1-20-1,-8-18-15,-20-19 16,0-10 0,10-18-16,0-28 15,0-47 1,-19-38-1,-19-9-15,-28 19 16,0 37-16,-9 37 16,-1 29-1,1 10 1,9 8-16,0 10 16,0 19-1,0 28-15,9 56 16,20 28-1,18 1-15,9-20 16,1-27 0,-1-29-16,10-9 15,0-19 1,0-18-16,9-20 16,-9-18-1,-10-19-15,-18-19 16,-29-37-1,-18-9-15,-29-1 16,10 66 0</inkml:trace>
  <inkml:trace contextRef="#ctx0" brushRef="#br0" timeOffset="22846.97">10395 9159 0,'0'0'0,"10"0"15,8 0-15,20 9 16,18-9 0,29 0-16,9-19 15,0-18 1,0-1-16,-18-18 15,-11 0 1,-27-1-16,-19-18 16,-28 0-1,-20 10-15,-27 8 16,-10 29 0,-9 28-16,-10 28 15,-18 38 1,-1 47-1,29 9-15,18 9 16,29-18 0,28-1-16,19-18 15,19-10 1,18-27-16,19-1 16,19-19-1,10-18-15,18-19 16,10-19-1,-19-18-15,28-19 16,160-76 0</inkml:trace>
  <inkml:trace contextRef="#ctx0" brushRef="#br0" timeOffset="23400.89">13283 8333 0,'0'0'0,"0"9"16,-19 29-16,-37 37 15,-38 56 1,-57 29-16,-37 9 16,0-19-1,28-37-15,19-38 16,19-29 0,28-17-16,37-11 15,20-18 1,8 0-16,20 0 15,0 0 1,9 0-16,9 0 16,10 0-1,28 10-15,28 9 16,29 18 0,27 38-1,1 0-15,-19 0 16,0 0-1,-19 0-15,-19-9 16,-9-10 0,-10 1-16,1-20 15,-1-18 1,29 0-16,-38-19 16</inkml:trace>
  <inkml:trace contextRef="#ctx0" brushRef="#br0" timeOffset="23925.06">15033 8342 0,'0'0'0,"0"0"0,0 10 15,0 27 1,-19 48-16,-18 46 16,-39 47-1,-55 19-15,-39-18 16,1-29 0,9-38-16,10-36 15,18-30 1,10-17-16,27-29 15,30-10 1,-1-18-16,9-19 16,10-28-1,19 0-15,19 9 16,18 10 0,19 9-16,10 19 15,37 0 1,38 28-1,19 19-15,9 28 16,-9 18-16,-1 20 16,-8 8-1,-11 1 1,-8 0-16,-10-9 16,0 8-1,-9-8-15,-38-48 16</inkml:trace>
  <inkml:trace contextRef="#ctx0" brushRef="#br0" timeOffset="24160.22">15908 10078 0,'0'10'0,"-28"18"16,-48 47-16,-36 47 15,8 0 1,-9 0 0,29-19-16,46-66 15</inkml:trace>
  <inkml:trace contextRef="#ctx0" brushRef="#br0" timeOffset="25644.68">17103 8643 0,'0'0'0,"0"9"0,9 10 16,0 47-16,10 46 15,0 48 1,-19-10-1,0 0-15,0-19 16,-19-18 0,-9-19-16,0-19 15,0-28 1,9-19-16,0-9 16,0-19-1,-18-38-15,-20-56 16,10-56-1,9-47-15,29-9 16,28-1 0,9 38-16,19 29 15,0 27 1,0 38-16,10 28 16,18 19-1,19 18-15,19 29 16,-19 19-1,-9 18 1,-20 29-16,-18 8 16,-18 11-16,-39 18 15,-46 18 1,-57 10 0,-28-18-16,0-38 15,28-48 1,19-27-16,19-19 15,27-19 1,11 1-16,18-10 16,10-1-1,18 1-15,0 9 16,10 10 0,28 0-16,19 9 15,28 28 1,29 19-16,-1 18 15,10 20 1,-10 9-16,10-19 16,-1 0-1,20-19-15,-1-18 16,-9-20 0,-9-18-16,-10-18 15,-9-20 1,-28-18-1,-10-10-15,-28-28 16,-19 10 0,-28 9-16,-18 9 15,-1 19 1,-19 10-16,1 18 16,-10 10-1,-10 18-15,10 19 16,0 19-1,19 19-15,18-1 16,20-8 0,9-1-16,18-9 15,38-10 1,20-8-16,8-20 16,19-18-1,-9-29 1,-19-18-16,-9-19 15,-29-19 1,-9-19-16,-18 1 16,-29 18-1,0 28-15,0 10 16,-10 28 0,10 18-16,0 1 15,0 18 1,-9 29-16,-1 46 15,10 57 1,10 37-16,-1 19 16,19 19-1,1-9-15,-10-1 16,-1-18 0,-18-20-16,-18-17 15,-1-29 1,-19-29-1,0-18-15,-9-18 16,-9-20 0,0-18-16,-20-28 15,-18-29 1,0-46-16,47 27 16</inkml:trace>
  <inkml:trace contextRef="#ctx0" brushRef="#br0" timeOffset="25879.91">19530 8464 0,'0'0'0,"9"-9"15,1-10-15,-1 1 16,0-1-1,10 9-15,-9 1 16,-1 0 0,10 18-1,9 19-15,-9-9 16</inkml:trace>
  <inkml:trace contextRef="#ctx0" brushRef="#br0" timeOffset="26723.86">20292 9187 0,'0'0'0,"0"0"0,0 0 16,0 0-1,0 0-15,0 0 16,0 0 0,-10 0-16,-8 9 15,-20 10 1,-19 19-16,10 18 15,0 19 1,19 9 0,9-9-16,19 0 15,19-9 1,9-10-16,19-18 16,19-10-1,28-18-15,29-20 16,-10-27-1,-1-10-15,-17-10 16,-20-8 0,-19 18-16,-18 9 15,-19 10 1,-1 19-16,-8-1 16,-10 1-1,0 18-15,9 10 16,10 19-1,9 27-15,10 10 16,9-9 0,0-10-16,19-18 15,19-10 1,9-19-16,0-27 16,9-29-1,-9-38-15,0-46 16,-18-29-1,-29-46 1,-29-10-16,-27 10 16,-10 46-1,-9 38-15,0 47 16,9 38 0,10 18-16,-1 10 15,-9 27 1,-18 29-16,-1 66 15,-9 37 1,19 28-16,18 10 16,10-10-1,10-18-15,18-10 16,19-19 0,19-9-16,0-19 15,0-18 1,-10-29-16,-9-18 15,-9-20 1,-19-18-16</inkml:trace>
  <inkml:trace contextRef="#ctx0" brushRef="#br0" timeOffset="26930.2">21270 9112 0,'0'0'0,"0"0"16,19 0-16,28-19 15,47 0 1,47-18-16,19-1 16,28 10-1,29 0-15,131-10 16</inkml:trace>
  <inkml:trace contextRef="#ctx0" brushRef="#br0" timeOffset="27724.6">23979 8596 0,'0'0'0,"0"0"0,0 0 16,10 9-1,18 19-15,0 38 16,10 56 0,0 28-16,-10 10 15,-9 8 1,-19 1-16,0-19 15,-10-18 1,-9-38-16,1-38 16,-1-19-1,0-18-15,0-19 16,0-9 0,1-38-16,-1-37 15,9-20 1,20 1-1,9 19-15,9 18 16,0 28 0,0 10-16,19 19 15,10 0 1,9 18-16,18 0 16,1 10-1,-10-10-15,0-9 16,1 0-1,-11-18-15,11-10 16,-10-19 0,-10-19-16,0-18 15,-8-20 1,-20 10-16,-9 19 16,-19 29-1,0 27-15,0 9 16,0 20-1,-29 27-15,-18 85 16,0 66 0,10 37-16,8 0 15,20-18 1,9-29-16,0-37 16,0-29-1,9-27 1,-9-38-16,10-19 15,-1-9 1,1-19-16,-10 0 16</inkml:trace>
  <inkml:trace contextRef="#ctx0" brushRef="#br0" timeOffset="28070.15">25598 9956 0,'0'0'0,"0"0"0,0 0 16,0 0-16,0 0 16,0 10-1,-10-1-15,-9 29 16,10 8 0,0 1-1,9 10-15,9-1 16,10-19-1,9 1-15,0-19 16,19-19 0,19-10-16,9-27 15,-18-29 1,-29-18-16,-28-29 16,-47-9-1,-57 0-15,-84 28 16,-150-37-1</inkml:trace>
  <inkml:trace contextRef="#ctx0" brushRef="#br0" timeOffset="28750.09">11646 11626 0,'0'0'0,"19"10"16,38 8-16,65 20 15,57 18 1,9 1-16,-9-1 16,-29-19-1,-9 1 1,-19-1-16,-27-8 16,-30-1-1,-18-9-15,-18-1 16,-11 1-1,-8 0-15,-10 9 16,-28 28 0,-48 47-16,-65 38 15,-47 37 1,-19 1-16,19-29 16,19-19-1,28-18-15,28-38 16,19-9-1,18-20-15,39-17 16,9-11 0,18-18-16,20 0 15,-10-9 1</inkml:trace>
  <inkml:trace contextRef="#ctx0" brushRef="#br0" timeOffset="29347.87">14685 12142 0,'0'0'0,"0"10"16,-28 18-16,-48 56 15,-46 38 1,-47 28-16,-19 1 16,-19-20-1,9-19-15,19-27 16,29-29 0,37-28-16,19-18 15,28-20 1,10-8-1,9-20-15,18-28 16,11-46 0,27-29-16,29 10 15,18 18 1,19 19-16,29 38 16,9 18-1,18 38-15,29 38 16,0 28-1,10 28-15,8 18 16,-18 10 0,-9 0-16,-20 0 15,-27-19 1,-29-18-16,-18-20 16,-20-8-1,-18-20-15,0-9 16,0-9-1,-10 0-15,1-19 16,-10 0 0</inkml:trace>
  <inkml:trace contextRef="#ctx0" brushRef="#br0" timeOffset="29540.98">15645 13400 0,'0'0'0,"0"0"0,0 9 16,-19 19-1,-19 28-15,-28 19 16,-9 29 0,9-10-1,38-57-15</inkml:trace>
  <inkml:trace contextRef="#ctx0" brushRef="#br0" timeOffset="30130.04">17225 12377 0,'0'0'0,"9"0"16,29 0-1,18-19-15,29-9 16,19-10-1,-1-18-15,1-19 16,-20-9 0,-9-10-16,-18 0 15,-29 10 1,-18-1-16,-20 1 16,-18 9-1,-29 9-15,-18 10 16,0 37-1,-10 19-15,-28 47 16,-9 47 0,9 46-16,19 48 15,28 28 1,29 28 0,18 9-16,19-9 15,19-28 1,-10-29-16,10-36 15,-10-29 1,-9-38-16,0-18 16,0-29-1,0-18-15,0-19 16</inkml:trace>
  <inkml:trace contextRef="#ctx0" brushRef="#br0" timeOffset="30319.99">16369 12930 0,'0'0'0,"19"0"15,28 0-15,47-9 16,47-10 0,38-18-1,56-1-15,56-9 16,95-18-16</inkml:trace>
  <inkml:trace contextRef="#ctx0" brushRef="#br0" timeOffset="31288.78">18899 12762 0,'0'0'0,"0"0"15,-9 0-15,-19-19 16,-47 0-1,-29 10-15,-9 18 16,0 10 0,19 28-16,19 0 15,28 9 1,19 0-16,18 1 16,1-20-1,18 1-15,1-1 16,18-18-1,0 0 1,19-10-16,0-9 16,0-19-16,10 1 15,-10-11 1,-10 1 0,1 9-16,-10 10 15,0 0 1,1-1-16,-1 20 15,0-1 1,10 19-16,9 19 16,0 9-1,9 1 1,-9-1-16,0-18 16,0-1-16,0-18 15,0 0 1,10-19-1,-1 0-15,1-10 16,-1-9 0,1 1-16,-1-1 15,1 0-15,-1 0 16,0 1 0,-8-1-1,-11 0-15,1 0 16,-1 1-1,-8-20-15,8-9 16,1-19 0,0-18-16,-1-19 15,-9-47 1,-9-19-16,-19 0 16,-9-9-1,-10 9-15,-9 37 16,0 29-1,-1 28-15,1 28 16,9 19 0,10 19-16,-10 18 15,0 19 1,-18 47-16,-1 75 16,19 47-1,10 19-15,18 0 16,19-19-1,1-19 1,-1-18-16,9-29 16,1-28-1,9-28-15,-9-9 16,-1-28 0,-8-20-16,-20-8 15</inkml:trace>
  <inkml:trace contextRef="#ctx0" brushRef="#br0" timeOffset="31489.19">19201 12414 0,'0'0'0,"0"0"0,0 0 16,9 10-16,0-1 15,1 1 1,18 8-16,10 20 16,-10-19-1</inkml:trace>
  <inkml:trace contextRef="#ctx0" brushRef="#br0" timeOffset="31922.15">21091 11692 0,'0'0'0,"0"0"0,0 0 15,0 0 1,0 0-16,0 9 16,10 20-1,-1 55 1,-9 47-16,0 29 15,0 9 1,0 0-16,0-19 16,0-28-1,0-10-15,10-9 16,-1-18 0,-9-29-16,0-18 15,0-29 1</inkml:trace>
  <inkml:trace contextRef="#ctx0" brushRef="#br0" timeOffset="32341.12">20828 12715 0,'0'0'0,"9"0"0,1-19 16,18 0 0,19-18-16,19-1 15,0-9 1,18 10-1,1 9-15,9 18 16,-9 20 0,-10 18-16,0 9 15,-9 10 1,0 19-16,0-10 16,-10 0-1,1-18-15,-1-10 16,-9-9-1,-9 0-15,0-19 16,-1-19 0,-9 0-16,-9-18 15,-19-29 1,-28-9-16,-28-10 16,-29 10-1,-19 38-15,-18 18 16,0 38-1,9 18 1,66-18-16</inkml:trace>
  <inkml:trace contextRef="#ctx0" brushRef="#br0" timeOffset="33789.85">23368 11851 0,'0'0'0,"0"0"0,0 0 16,0 0-16,0 0 15,0 19 1,0 38-16,0 46 16,9 37-1,1 1-15,-1 9 16,-9-37 0,0-29-16,0-37 15,0-9 1,0-19-1,0-10-15,0-9 16,0 0 0,0-38-16,0-74 15,10-66 1,-1-29-16,19 10 16,0 28-1,20 38-15,-11 37 16,1 38-1,9 18-15,0 19 16,0 10 0,19 28-16,18 28 15,-8 37 1,-29 29-16,-38-1 16,-37 20-1,-57 8-15,-56 1 16,-38-28-1,1-29-15,8-37 16,20-19 0,27-18-1,29-20-15,29-8 16,18-1 0,18 0-16,20 0 15,-1 1 1,20 8-16,9 1 15,28-1 1,37 20-16,48 27 16,0 20-1,0 8-15,-10 10 16,0 0 0,-9-9-16,9-10 15,1-9 1,-1-19-16,-9-9 15,0-19 1,0-19-16,-10-18 16,-9-19-1,-19-29 1,-28-9-16,-18 0 16,-20 1-1,-28 18-15,0 18 16,-9 20-1,0 27-15,0 10 16,0 19 0,-1 19-16,10 18 15,10 10 1,28 9-16,9-10 16,19-8-1,19-10-15,9-10 16,10-18-1,18-28-15,-9-10 16,1-28 0,-11-28-16,-9-10 15,-18-27 1,-10-1-16,-28 10 16,0 28-1,-19 28 1,0 19-16,0 18 15,0 1 1,0 9-16,9 19 16,0 37-1,10 57-15,9 56 16,10 46 0,-10 11-16,10 8 15,0-18 1,-10-19-16,-9-28 15,-19-19 1,-10-28-16,-37-28 16,-19-19-1,-28-19-15,-37-18 16,-11-38 0,-18-38-16,85 1 15</inkml:trace>
  <inkml:trace contextRef="#ctx0" brushRef="#br0" timeOffset="34005.37">25212 11598 0,'0'0'0,"0"0"16,9 0-16,10 0 15,0 0 1</inkml:trace>
  <inkml:trace contextRef="#ctx0" brushRef="#br0" timeOffset="34838.93">26425 12086 0,'0'0'0,"0"0"15,0 0 1,0 0-16,-18 0 15,-1 9 1,-19 1-16,-18 27 16,9 10-1,9 19-15,10-10 16,18 10 0,20-10-16,18 1 15,19-11 1,10-8-16,18-19 15,9-10 1,1-9-16,-10-19 16,-9-9-1,-19 0-15,-19 0 16,-9 19 0,0-1-16,-19 1 15,0 9 1,10 9-16,-1 19 15,19 19 1,0 0 0,1-9-16,8-1 15,10 1 1,29-20-16,27-18 16,19-28-1,1-28-15,18-38 16,-10-47-1,-27-46-15,-29-48 16,-28 1 0,-28 27-16,-19 48 15,0 37 1,-9 47-16,-1 18 16,1 29-1,-1 10-15,1 8 16,-10 20-1,-9 27 1,-10 47-16,-9 57 16,19 28-1,9 19-15,19-1 16,19 1 0,28 0-16,0-10 15,19-37 1,0-19-16,-10-38 15,-9-28 1,-28-37-16</inkml:trace>
  <inkml:trace contextRef="#ctx0" brushRef="#br0" timeOffset="35137.58">27206 11673 0,'0'0'0,"0"0"0,19 0 15,28-19-15,38 1 16,56-1 0,19-9-1,0 9-15,0-9 16,-19 9-1,-38 0-15,-18 10 16,-29 0 0,1 18-16,-10 0 15,19 29 1,-38-19-16</inkml:trace>
  <inkml:trace contextRef="#ctx0" brushRef="#br0" timeOffset="35586.94">30527 11213 0,'0'0'0,"0"0"0,0 10 15,-19 27 1,0 48-16,-9 46 16,0 57-1,0-1-15,9-8 16,10-10 0,-1-19-16,10-28 15,0-38 1,0-18-16,0-29 15,0-18 1</inkml:trace>
  <inkml:trace contextRef="#ctx0" brushRef="#br0" timeOffset="36109.98">30311 11917 0,'0'0'0,"0"0"0,9 0 16,0-9-1,20-1-15,-1 1 16,10 0 0,9-1-16,18 20 15,20-1 1,9 0-16,-9 1 16,-10-10-1,-9 0-15,-10-10 16,1-8-1,-10-1-15,-9-9 16,-1-10 0,1-18-16,-1-10 15,-8-9 1,-11 9-16,1 1 16,0 9-1,-10 27 1,-9 1-16,0 19 15,0 9 1,-9 28-16,-29 66 16,1 84-1,-10 28-15,9 10 16,10-9 0,0-10-16,-1-19 15,11-37 1,8-29-16,1-27 15,9-20 1,0-27-16,0-10 16,0-28-1</inkml:trace>
  <inkml:trace contextRef="#ctx0" brushRef="#br0" timeOffset="36438.25">31477 12583 0,'0'0'0,"0"0"0,0 10 15,-9 27 1,-1 20-16,1 18 16,18 18-1,10 1-15,19-9 16,37-10-1,29-10-15,8-27 16,1-29 0,-19-37-16,-28-37 15,-19-20 1,-28-28-16,-38-18 16,-47 9-1,-46 19-15,-67 9 16,-150-47-1</inkml:trace>
  <inkml:trace contextRef="#ctx0" brushRef="#br0" timeOffset="38353.42">17535 1381 0,'0'0'0,"-28"0"16,-28-10-16,-20 10 15,-18 10 1,-9 27 0,-1 10-16,20 19 15,27 18 1,20 10-16,18 0 15,38 0 1,9 0-16,19-19 16,9-10-1,1-18-15,9-9 16,9-19 0,0-19-16,0-19 15,-9-19 1,-9 1-16,-1-20 15,-18-18 1,-10-9-16,-9-1 16,-19-8-1,-10-1-15,1 9 16,0 20 0,-1 18-16,1 19 15,-1 9 1,1 10-16,9 9 15,0 0 1,0 18 0,-9 29-16,-1 47 15,1 47 1,-1 18-16,1 1 16,-10 18-1,0 0-15,1 1 16,-1-11-1,9-8-15,1-29 16,0-9 0,9-19-16,0-18 15,0-19 1,0-20-16,0-8 16,0-19-1,0 0-15,0-1 16,0-18-1,0 0 1,0 0-16,0 0 16,0 0-1,0 0-15,0 0 16,0 0 0,0 0-16,0 0 15,0 0 1,0 0-16,0 0 15,0 0 1,0 0-16,-10-9 16</inkml:trace>
  <inkml:trace contextRef="#ctx0" brushRef="#br0" timeOffset="40843.68">14779 8596 0,'0'0'16,"0"0"-16,0 0 16,0 0-16,0 0 15,0 0 1,0 0-16,0 0 15,0 0 1,0 0 0,0 9-16,0 29 15,-19 27 1,0 29-16,-9 28 16,-9 0-1,-20 19-15,-18-10 16,0-18-1,-19-19-15,-10-1 16,1-27 0,8-19-16,-8-9 15,9-20 1,9-18-16,19-18 16,10-1-1,9 0-15,0-18 16,19-1-1,-1 0-15,1-18 16,19 0 0,-1 0-16,20-1 15,-1 1 1,19 9-16,1 0 16,18 19-1,19 0 1,9 19-16,9 9 15,11 18 1,8 20-16,19 9 16,-9 28-1,0 9-15,0 1 16,0 8 0,-19-17-16,-19-1 15,-18-19 1,-1 0-16,-18-18 15,-1-10 1,-18-9-16,0-1 16,-10-8-1,1-1-15,-10-9 16,0 0 0,0 0-16,0 0 15,0 0 1,0 0-16,0 0 15,0 0 1,0 0 0,0 0-16,0 0 15,0 0 1,0 0-16,0 0 16,0 0-1,0 0-15,0 0 16,0 0-1,0 0-15,0 0 16,0 0 0,0 0-16,0 0 15,0 0 1,0 0-16,0 0 16,0 0-1,0 0-15,0 0 16,0 0-1,0 0-15,0 0 16,0 0 0,0 0-16,0 0 15,0 0 1,0 0-16,0 0 16,0 0-1,0 0 1,0 0-16,0 0 15,9 0 1,-9 0-16,0 0 16,0 0-1,10 10-15,-10-10 16,0 0 0,0 0-16,0 0 15,0 0 1,0 0-16,0 0 15,9 9 1,-9-9-16,0 0 16,0 0-1,0 9-15,9 1 16,-9-10 0,0 0-1,0 0-15,0 0 16,0 0-1,0 0-15,0 0 16,0 0 0,0 0-16,0 0 15,0 0 1,0 0-16,0 9 16,0-9-1,0 0-15,0 0 16,0 0-1,0 0-15,0 9 16,0-9 0,0 0-16,0 0 15,0 0 1,0 0-16,0 0 16,0 0-1,0 10-15,0-10 16,0 0-1,0 9 1,0-9-16,0 10 16,0-10-1,0 0-15,0 0 16,0 0 0,0 0-16,0 0 15,0 0 1,0 0-16,0 0 15,0 0 1,0 0-16,0 9 16,0-9-1,0 0-15,0 0 16,0 0 0,0 0-16,0 0 15,0 0 1,0 0-1,0 0-15,0-9 16,0-1 0</inkml:trace>
  <inkml:trace contextRef="#ctx0" brushRef="#br0" timeOffset="42241.18">17366 1475 0,'0'0'0,"0"0"15,0 0-15,0 0 16,0 0 0,0 0-16,0 0 15,-9-10 1,-10 1-16,0-1 16,0 1-1,0 0-15,1-1 16,-20 10-1,0 10-15,-18 27 16,-1 10 0,1 19-16,9-1 15,0 11 1,19-1-16,-1 0 16,20-10-1,9 1-15,9-10 16,1-9-1,-1-9-15,1-1 16,-1-18 0,1 0-16,-1-10 15,19-9 1,0 0 0,1 0-16,18-19 15,0-18 1,-10-1-16,10-9 15,-9 1 1,0-11-16,-1 10 16,-9 0-1,-9 0-15,0 10 16,0-10 0,-10 10-1,1-1-15,-1-9 16,-9 10-16,0 8 15,0 1 1,0 9-16,0 10 16,0 9-1,0 9-15,0 10 16,0 38 0,-9 46-16,-1 28 15,-9 19 1,10 10-1,-10 18-15,0-9 16,1 0 0,-1-19-16,0 0 15,10-19 1,-1-18-16,1-29 16,-1-18-1,1-10-15,0-18 16,9-19-1,0-1-15,0-18 16,0 0 0,0 0-16,0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3:51.59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13:59.470"/>
    </inkml:context>
  </inkml:definitions>
  <inkml:trace contextRef="#ctx0" brushRef="#br0">5268 1137 0,'0'9'0,"10"10"16,-1 37-16,10 10 16,0 18-1,-1-9-15,-8-18 16,-1-20-1,-9 1-15,0-19 16,0-1 0,0-18-16,0 0 15,0 0 1,0-9-16,-9-57 16,9-37-1,9-19-15,1 19 16,8 28-1,1 28 1,9 19-16,10 18 16,28 10-1,0 19-15,9 19 16,0 9 0,-18 18-16,-20 1 15,-18 18 1,0-9-16,-19 0 15,0-18 1,-9-10-16,9-10 16,0-9-1,0-9-15,0-19 16</inkml:trace>
  <inkml:trace contextRef="#ctx0" brushRef="#br0" timeOffset="242.23">6209 1081 0,'0'0'0,"9"0"16,29-19-1,37-19-15,19 10 16,0 0 0,10 19-16,-57 9 15</inkml:trace>
  <inkml:trace contextRef="#ctx0" brushRef="#br0" timeOffset="442.59">6030 1550 0,'0'0'0,"10"0"0,8 0 16,29-10-16,29-9 16,37 1-1,28-10 1,19-10-16,141-28 15</inkml:trace>
  <inkml:trace contextRef="#ctx0" brushRef="#br0" timeOffset="881.58">7488 593 0,'0'0'0,"0"9"0,0 10 16,-9 18-1,-1 29-15,10 0 16,0-10 0,10-19-16,-1 1 15,1-19 1,-1 0-1,1-19-15,-1 0 16,19 0 0,0-10-16,10 1 15,0-1 1,9 20-16,9 18 16,1 9-1,-1 10-15,-18 10 16,-20 8-1,-27 10-15,-29 19 16,-46 0 0,-39 0-16,-8-28 15,8-29 1,67-28-16</inkml:trace>
  <inkml:trace contextRef="#ctx0" brushRef="#br0" timeOffset="1125.57">7592 630 0,'0'0'0,"9"0"16,29 0-16,28 0 15,28-9 1,19-1-16,-10 1 16,19 0-1,10-1-15,-66 10 16</inkml:trace>
  <inkml:trace contextRef="#ctx0" brushRef="#br0" timeOffset="1475.85">8805 752 0,'0'0'0,"0"0"0,0 10 16,-18-1-1,-1 10 1,-19 18-16,10 19 16,0 10-16,9 9 15,9-18 1,10-11-1,10-8-15,-1-10 16,19-9 0,19-10-16,19-9 15,0-28 1,0-19-16,-10-9 16,-8-19-1,-30 0-15,-18 0 16,-9 0-1,-38 9-15,-47 28 16,-57 29 0,-178 47-16</inkml:trace>
  <inkml:trace contextRef="#ctx0" brushRef="#br0" timeOffset="3117.51">5118 2938 0,'0'0'0,"0"0"0,9 10 16,19 18-16,19 9 16,19 38-1,19 19 1,-1 9-16,1 1 16,9-11-16,-19 1 15,-9-28 1,-9-10-16,-20-18 15,1-1 1,-19-18 0,0 0-16,-19-19 15,0 0 1</inkml:trace>
  <inkml:trace contextRef="#ctx0" brushRef="#br0" timeOffset="3441.25">5710 2882 0,'0'0'0,"0"0"0,0 0 16,0 9-1,-19 19 1,-28 48-16,-18 55 16,-11 28-1,1 1-15,0-19 16,9-29 0,0-27-16,19-20 15,19-27 1,0-19-16,9-19 15</inkml:trace>
  <inkml:trace contextRef="#ctx0" brushRef="#br0" timeOffset="3715.18">4873 2572 0,'0'0'0,"19"0"0,37-18 16,48-20 0,46 0-1,10 10-15,10 0 16,-20 19-1,-9 9-15,-19 9 16,-74 1 0</inkml:trace>
  <inkml:trace contextRef="#ctx0" brushRef="#br0" timeOffset="3948.63">6199 3332 0,'0'0'0,"10"0"0,-1-9 16,10-10-1,19 0-15,28 1 16,9 8-1,-38 1-15</inkml:trace>
  <inkml:trace contextRef="#ctx0" brushRef="#br0" timeOffset="4114.28">5823 3745 0,'0'0'0,"10"0"16,18-9-16,94-19 16,132-47-1,122-38-15</inkml:trace>
  <inkml:trace contextRef="#ctx0" brushRef="#br0" timeOffset="4851.84">7451 2751 0,'9'0'0,"10"-19"16,9 0-16,19-9 15,0 0 1,10 18-16,-1 10 16,-18 10-1,-10-1 1,-9 10-16,-19 9 15,-28 19-15,-20 19 16,-27-1 0,9-8-1,10-29-15,18-9 16,10-10 0,19-9-16,9 0 15,0 0 1,18 0-16,39-9 15,9-1 1,18 20-16,11-1 16,-30 19-1,-18 0-15,-18 0 16,-11 0 0,-27 19-16,-57 28 15,-66 1 1,-9-11-16,19-37 15,19-9 1,18-19 0,47-9-16</inkml:trace>
  <inkml:trace contextRef="#ctx0" brushRef="#br0" timeOffset="5056.68">8269 3192 0,'0'0'0,"0"0"16,0 0-16,0 0 16,0 0-1,0 0-15,0 0 16,0 0-1</inkml:trace>
  <inkml:trace contextRef="#ctx0" brushRef="#br0" timeOffset="5537.49">8495 2722 0,'9'0'0,"1"-18"15,18-20 1,10 1-16,9-10 16,18 0-1,1 19-15,0 18 16,-9 10 0,-10 19-16,-10 19 15,1 18 1,-29 28-16,-18 10 15,-38 9 1,-10 1-16,-8-20 16,8-28-1,29-18-15,18-19 16,1-1 0,0-18-16,9 0 15,18 0 1,39 0-16,37-18 15,28-11 1,10 1-16,-29 0 16,-18 0-1,-28 19 1,-20-1-16,-18 1 16,-10-1-1,-9 10-15</inkml:trace>
  <inkml:trace contextRef="#ctx0" brushRef="#br0" timeOffset="6235.91">6049 4561 0,'0'0'0,"-9"0"16,-20 10-16,-8-1 16,-1 19-1,10-9-15,0 9 16,18-9 0,1 0-16,18 0 15,19-1 1,19 1-16,19 0 15,10 0 1,-1-1 0,-19 10-16,1 1 15,-10 8 1,-10 10-16,-27 0 16,-20 19-1,-27 9-15,-57 28 16,-47-19-1,9-18-15,28-28 16,29-20 0,19-18-16,27-9 15</inkml:trace>
  <inkml:trace contextRef="#ctx0" brushRef="#br0" timeOffset="6472.66">6839 4852 0,'0'0'0,"0"0"0,10 0 15,8-19 1,20 1-16,18-1 15,29-19 1,47 10-16,169 0 16</inkml:trace>
  <inkml:trace contextRef="#ctx0" brushRef="#br0" timeOffset="6658.07">6698 5293 0,'0'0'0,"0"0"16,9 0-16,10 0 15,47-19 1,47-9-16,47-19 16,38-9-1,131-47-15</inkml:trace>
  <inkml:trace contextRef="#ctx0" brushRef="#br0" timeOffset="6970.25">8344 4130 0,'0'0'0,"0"0"16,0 0-1,0 9-15,10 29 16,-1 37 0,1 28-16,-10 28 15,0 1 1,0-10-16,0-10 16,-19-9-1,0-9-15,0-19 16,0 0-1,1-9-15,-1-10 16,0-27 0</inkml:trace>
  <inkml:trace contextRef="#ctx1" brushRef="#br0">8243 5350 0</inkml:trace>
  <inkml:trace contextRef="#ctx0" brushRef="#br0" timeOffset="8842.24">5437 6907 0,'0'0'0,"0"0"15,0 0 1,0 0-16,0-19 16,-18 0-1,-20 1-15,-18 8 16,-10 1-1,-10 18-15,-8 19 16,18 1 0,19-1-16,19 0 15,18-9 1,1-1-16,9-8 16,9-1-1,20 1-15,27 18 16,19-10-1,0 1-15,1 0 16,-20 0 0,-9 9-16,-9 0 15,-19 0 1,-1 19 0,-18 0-16,-28 9 15,-28 19 1,-29 0-16,-28-9 15,0-19 1,0-28-16,57-10 16</inkml:trace>
  <inkml:trace contextRef="#ctx0" brushRef="#br0" timeOffset="9298.15">5748 6888 0,'0'0'15,"0"0"-15,0 0 16,0 10-16,0 18 16,-9 19-1,9 18-15,9 20 16,0-10-1,1-9-15,9-10 16,9-9 0,0-10-16,10-18 15,18 0 1,10-19-16,0-19 16,0-9-1,-29 0 1</inkml:trace>
  <inkml:trace contextRef="#ctx0" brushRef="#br0" timeOffset="9514.01">5691 6710 0,'0'0'0,"0"0"15,10 0 1,9-19-16,18 0 16,29-18-1,19 9-15,9 18 16,-56 1 0</inkml:trace>
  <inkml:trace contextRef="#ctx0" brushRef="#br0" timeOffset="9712.62">5616 7226 0,'0'0'0,"10"0"0,18-9 16,38-10-1,47-19-15,37 1 16,161-38 0</inkml:trace>
  <inkml:trace contextRef="#ctx0" brushRef="#br0" timeOffset="9963.66">6924 6738 0,'0'0'0,"9"0"0,10-19 15,19 1 1,28-1-16,-1 9 15,20 1 1,-47 9-16</inkml:trace>
  <inkml:trace contextRef="#ctx0" brushRef="#br0" timeOffset="10130.17">6764 7095 0,'0'0'0,"9"0"16,38 0-16,66-19 15,113-28 1,150-28-16</inkml:trace>
  <inkml:trace contextRef="#ctx0" brushRef="#br0" timeOffset="10963.34">9088 5959 0,'0'0'0,"-10"0"0,-9 10 16,-18 18 0,-10 0-1,18 10-15,1-1 16,19-9-1,9 0-15,19 1 16,18-1 0,29 0-16,19 0 15,-10-9 1,-9 0-16,-28-1 16,-20 1-1,-8 9-15,-29 10 16,-66 27-1,-46 10-15,55-37 16</inkml:trace>
  <inkml:trace contextRef="#ctx0" brushRef="#br0" timeOffset="11217.24">8796 6794 0,'9'0'0,"20"-9"16,74-19 0,76-10-16,28-9 15,0 1 1,-29 8-16,-46 10 15,-38 18 1,-47 20-16,-37-10 16</inkml:trace>
  <inkml:trace contextRef="#ctx0" brushRef="#br0" timeOffset="11629.35">8382 7639 0,'0'0'0,"0"0"15,9 19 1,20 9-16,8 19 16,10 0-1,19-10-15,-9-9 16,-1-9-1,-18-19-15,-1 0 16,-18-19 0,9-9-16,-9-38 15,0-37 1,-10-9-16,1 8 16,-1 20-1,10 9-15,9 9 16,19 10-1,19 9-15,19 0 16,-10 19 0,-9 9-16,-10 10 15,-18 18 1,-19-9-16</inkml:trace>
  <inkml:trace contextRef="#ctx0" brushRef="#br0" timeOffset="12097.23">9511 7423 0,'0'0'0,"0"0"15,0 9 1,0 20-16,9 17 15,1 11 1,-1-1-16,-9-18 16,0-1-1,0-18-15,0 0 16,0-19 0,0 0-16,0-19 15,10-56 1,-1-28-16,10 9 15,9 19 1,0 28-16,0 19 16,1 18-1,-1 1 1,9 18-16,11 10 16,-1 19-1,-10 18-15,-18 10 16,-19 18-1,-9 0-15,-10-18 16,9-38 0</inkml:trace>
  <inkml:trace contextRef="#ctx0" brushRef="#br0" timeOffset="12323.24">10743 6278 0,'0'0'0,"10"0"15,-1-9 1,10 0-16,9-1 15,-9 1 1</inkml:trace>
  <inkml:trace contextRef="#ctx0" brushRef="#br0" timeOffset="12501.45">10546 6541 0,'0'0'15,"0"0"-15,0 0 16,9 0-16,29 0 16,37 0-1,66-9-15,170-10 16</inkml:trace>
  <inkml:trace contextRef="#ctx0" brushRef="#br0" timeOffset="13714.2">11778 5988 0,'0'0'0,"0"0"0,0 0 15,0 0 1,-19 9 0,0 0-16,-9 19 15,0 19 1,0 10-16,18-1 15,20 0 1,18-18-16,10-1 16,18-18-1,10 0-15,9-19 16,-18-19 0,-10-9-16,-10-10 15,-18-9 1,-28-18-16,-38-20 15,-57 1 1,38 37-16</inkml:trace>
  <inkml:trace contextRef="#ctx0" brushRef="#br0" timeOffset="13957.34">12615 6025 0,'0'0'0,"0"0"15,0 0-15,0 0 16,0 0-1,0 0-15,0 0 16</inkml:trace>
  <inkml:trace contextRef="#ctx0" brushRef="#br0" timeOffset="14197.68">12794 5800 0,'0'0'0,"0"0"15,0 19-15,0 28 16,0 28 0,9 28-16,1 0 15,-1 0 1,10-9-16,0 0 15,-10-47 1</inkml:trace>
  <inkml:trace contextRef="#ctx0" brushRef="#br0" timeOffset="14629.94">13105 5725 0,'0'0'0,"0"0"0,0 9 16,0 29-1,9 18 1,0 10-16,10-10 16,9 0-1,1-18-15,-1-1 16,0-18-1,0-10-15,0-9 16,10-18 0,0-10-16,-1-10 15,-18-9 1,0 10-16,0 8 16,-10 11-1,-9 8-15,0 10 16,0 10-1,0 18-15,10 66 16,-10 46 0,0 48-16,9 28 15,10 18 1,18 123-16</inkml:trace>
  <inkml:trace contextRef="#ctx0" brushRef="#br0" timeOffset="19657.84">14271 546 0,'0'0'0,"0"0"0,0 0 16,0 0-16,0 0 15,0 9 1,9 38 0,1 47-16,9 56 15,9 47 1,0 28-16,-9 28 15,0 20 1,-19 8-16,0 38 16,0 19-1,9 0-15,1 9 16,-1 9 0,0-18-16,1 0 15,-10-19 1,-10-10-16,1-8 15,0-10 1,-10 9-16,9-28 16,1-9-1,0-29-15,18-18 16,-9-28 0,9-29-1,-9-37-15,0-19 16,0-18-16,-9-20 15,-10-8 1,0-20 0,0 1-16,-9-1 15,0 1 1,0-10-16,0-9 16,-10-1-1,-9 1-15,-10 0 16,-18 0-1,0-1-15,-29 1 16,-8 9 0,-39 1-16,-37-1 15,-75 9 1,-86 10-16,-55 0 16,-95 9-1,-65 1-15,-38-20 16,-57-9-1,-18-37 1,18-29-16,20-9 16,-1 10-1,38 18-15,56 10 16,1-1 0,27 10-16,48 10 15,9-1 1,19 10-16,47 9 15,47 10 1,47-1-16,65-18 16,58 0-1,18-1-15,37-8 16,20-1 0,18 1-16,10-10 15,9 0 1,10 0-16,-1 0 15,29 0 1,0 9-16,0-9 16,18 0-1,1 0-15,-1 0 16,1 0 0,9 0-1,0 0-15</inkml:trace>
  <inkml:trace contextRef="#ctx0" brushRef="#br0" timeOffset="22656.57">14073 846 0,'0'0'0,"0"0"0,0 0 16,0 0-16,0-9 15,10-10 1,-1 0 0,-9-9-16,0-10 15,0 1 1,0-19-16,-9-1 15,-1-8 1,10 18-16,-9 0 16,9 9-1,0 10-15,0 0 16,0 19 0,0-1-16,0 10 15,0 10 1,-19 36-16,10 58 15,-10 36 1,10 20-16,9 9 16,0 9-1,0 19-15,0 0 16,9 19 0,0 0-16,1 9 15,-1 0 1,10 0-1,9 0-15,-9-9 16,0 19 0,0-10-16,0 0 15,-1 0 1,11-9-16,-1-9 16,0-1-1,0-9-15,10-19 16,-10 0-1,0-9-15,1 0 16,-11 0 0,-8 0-16,-1-9 15,10-10 1,-10 9-16,1-18 16,-1-10-1,-9-9-15,10-9 16,-10-10-1,0 0 1,0 0-16,0-9 16,0 0-1,9 0-15,-9 0 16,0-19 0,0 0-16,-9 0 15,-1-19 1,1 0-16,-10-9 15,0 0 1,-18-9-16,-1-1 16,-19 1-1,-8-1-15,-11-8 16,-18-11 0,-28 1-16,-19 0 15,-28-10 1,-29 1-16,-18-1 15,-38 0 1,-47 10-16,-19 0 16,-28-10-1,-57 1-15,-37 8 16,-28-8 0,-29-1-1,-18 10-15,9 0 16,9 9-1,0-9-15,-9 9 16,19 9 0,0-9-16,9-9 15,10 0 1,28-10-16,18 1 16,39 9-1,18-1-15,19 1 16,56 0-1,38 0-15,38-1 16,37-18 0,38 0-16,28 0 15,28-9 1,20 9 0,17-9-16,11 9 15,9 0 1,18 0-16,1 0 15,-1 0 1,10 0-16,0 0 16,0 0-1,0 0-15,0 0 16,0 0 0,0 0-16,-9 0 15,9 0 1,-9 0-16,-1 0 15,1 0 1,-1 0-16,1 0 16,0 0-1,-1 0-15,1 0 16,9 0 0,-10 0-16,10 0 15,0 0 1,0 0-1,-18 0-15,18 0 16,-10 0-16,10 0 16,-9 0-1,9 0 1,-10 0-16,10 0 16,0 0-1,0 0-15,-9 0 16,9 0-1,0 0-15,-10 0 16,1 0 0,0 0-16,-1 0 15,1 0 1,-1 0-16,1 0 16,0 0-1,-1 0-15,1 0 16,-1 0-1,10 0-15,-28 9 16,19 0 0,-1-9-16,1 0 15,0 10 1,-1-1 0,1-9-16,9 0 15,0 9 1,-10-9-16,10 0 15,0 0 1,0 0-16,0 0 16,0 0-1,0 0-15,0 0 16,0 0 0,-9 0-16,9 0 15,0 0 1,0 10-16,-9-10 15,9 0 1,0 0-16,0 0 16,0 0-1,-10 0-15,10 0 16,0 0 0,0 9-16,-9-9 15,9 0 1,0 0-1,0 0-15,0 0 16,0 0 0,0 0-16,0 0 15,0 0 1,0 0-16,0 0 16,0 0-1,0 0-15</inkml:trace>
  <inkml:trace contextRef="#ctx0" brushRef="#br0" timeOffset="23741.73">3594 1231 0,'0'0'0,"0"0"16,0 0-1,0-10-15,-10 1 16,1-1-1,-1 1-15,10 9 16,0 0 0,0 19-16,-9 28 15,0 56 1,-1 38-16,1 37 16,9 10-1,-10 18-15,-8 29 16,-1 18-1,0 0-15,10 19 16,-10 0 0,0 19-16,9 0 15,1 0 1,0 19 0,-10-1-16,0-9 15,0-9 1,-9 0-16,0-19 15,0-9 1,9-19-16,-9-28 16,18-19-1,-9-10-15,0-18 16,10-9 0,0-19-16,-1-10 15,1-9 1,9-28-16,-10-10 15,10-9 1,0 0-16,0-9 16,0-10-1,0 0-15,0-9 16,0-9 0,0-1-16,0 1 15,0-19 1,0 0-16,0-10 15,-9-9 1,9 0-16,0 0 16,-19-9-1,10-10 1</inkml:trace>
  <inkml:trace contextRef="#ctx0" brushRef="#br0" timeOffset="25713.62">3603 1812 0,'0'0'0,"0"-28"16,-9-19-16,-10-37 16,0-29-1,0 1-15,0-10 16,1 0 0,-1 0-16,0 0 15,0 9 1,0 10-16,10 9 15,-1 28 1,1 20-16,0 17 16,-1 1-1,1 19-15,9 0 16,0 9 0,0 0-1,0 9-15,-10 28 16,1 48-1,9 56-15,0 37 16,9 19 0,1 19-16,-1 9 15,-9 9 1,10 1-16,-10 18 16,0 1-1,-10 8-15,1 1 16,-1 9-1,-8 0-15,-1 0 16,0-9 0,0 9-16,-9 0 15,9-18 1,-9-1-16,9 0 16,0-9-1,0 0-15,10-19 16,0-9-1,-1-10-15,1-9 16,-1-9 0,1-19-1,9 0-15,0-19 16,-9-9 0,9-10-16,-10-18 15,10-1 1,-9-18-16,-1-9 15,1-10 1,0-10-16,-1-8 16,1-11-1,-1-8-15,1-10 16,0-9 0,-1 0-16,1-19 15,9 0 1,0 0-16,0 0 15,0 0 1,-19-28-16,0-19 16,0-38-1,-9-18 1,0-10-16,0-18 16,9-10-1,0 1-15,10-29 16,-1-10-1,10 1-15,-9-19 16,9-9 0,0-10-16,0-9 15,9-10 1,-9-9-16,10-9 16,-1-10-1,0 1-15,1-1 16,9 9-1,-1 1-15,1-19 16,0 0 0,0 0-16,0 0 15,0 0 1,-1 9 0,1 19-16,0 9 15,0 20 1,0 8-16,-10 10 15,0 0 1,-9 10-16,0 18 16,0 0-1,0 19-15,0 28 16,0 9 0,0 10-16,0 18 15,0 1 1,-9 28-16,9-1 15,0 11 1,0 17-16,-9 11 16,9-1-1,0 9-15,0 10 16,0 10 0,0 27-16,0 38 15,9 76 1,0 55-16,10 38 15,0 19 1,0 27 0,-10 11-16,10-1 15,-10 38 1,-9 9-16,-9 19 16,9 9-1,-9 10-15,-10-19 16,0 9-1,-9-9-15,-10-19 16,1-9 0,-10-10-16,9-18 15,-9-10 1,19-18-16,-1-29 16,1-9-1,9-10-15,10-27 16,0-20-1,9-18-15,9-37 16,-9-76 0</inkml:trace>
  <inkml:trace contextRef="#ctx0" brushRef="#br0" timeOffset="26110.33">2700 8633 0,'0'0'0,"19"10"15,28-1-15,56 0 16,85 20 0,85 8-16,113 10 15</inkml:trace>
  <inkml:trace contextRef="#ctx0" brushRef="#br0" timeOffset="26750.02">7310 8493 0,'28'0'0,"85"-10"0,122 1 16,66-1-16,28 10 16,76 19-1,56-19 1,0 0-16,28 0 16,-28 0-1,-29 10-15,-27-1 16,-66 10-1,-38-19-15,-38-10 16,-28 1 0,-47 9-16,-46-9 15,-77-1 1</inkml:trace>
  <inkml:trace contextRef="#ctx0" brushRef="#br0" timeOffset="27970.01">13396 8239 0,'0'0'0,"0"0"16,0 0 0,0 0-16,0 0 15,10 0 1,-1 0-16,10 0 15,9 10 1,0-1-16,10 0 16,9 1-1,9-10-15,1 0 16,-1 0 0,-9 0-16,0 0 15,0-19 1,0 0-16,0-9 15,10-9 1,-1-20-16,1-27 16,-1-19-1,1-38-15,-1-9 16,-18-10 0,-1-18-16,-18 0 15,-9-29 1,-10-18-16,-10-9 15,-9-29 1,-9 0-16,0 1 16,0-20-1,-1 1-15,-8-10 16,9 0 0,-10 0-1,-9-19-15,0 1 16,0 27-1,9-9-15,-9 10 16,19 18 0,0 10-16,0 9 15,9 38 1,0 27-16,0 1 16,0 9-1,0 28-15,1 10 16,-1 18-1,9 20-15,1 18 16,0 9 0,-1 19-1,1 9-15,-1 10 16,10 19-16,0 0 16,0 9-1,0 9 1,10 19-16,9 57 15,9 37 1,9 18-16,10 20 16,1 27-1,-11 1-15,-9 9 16,10 28 0,-19 10-16,0 9 15,-10 9 1,-9 10-16,0-1 15,-9 11 1,-1-11 0,1 1-16,9 0 15,0 9-15,9 9 16,1-18 0,8 0-1,1-1-15,9-8 16,1-10-1,-10-10-15,-1-9 16,1-9 0,-9-19-16,-10-19 15,0-9 1,0-19-16,0-28 16,0-9-1,0-29-15,0-18 16,-10-19-1,10-9-15,0-29 16,0-9 0,0 0-16</inkml:trace>
  <inkml:trace contextRef="#ctx0" brushRef="#br0" timeOffset="29220.07">9313 1146 0,'0'0'0,"0"0"15,0 0 1,0 0-16,10 0 16,-1-9-1,19-1 1,19 1-16,19 0 15,10-1-15,18 1 16,-19 0 0,0 9-16,0 0 15,-18 0 1,-10 0 0,-10 0-16,-8 0 15,-10 0 1,-1 0-16,1 0 15,-9 0 1,-1 0-16,0 0 16,1 0-1,-1-10-15,1 1 16,-10-1 0,0 10-16,0-9 15,0 0 1,0-1-16,0 1 15,0-1 1,0 1-16,0 9 16,0 0-1,9 9-15,0 20 16,10-1 0,0 19-16,0 9 15,0-19 1,-10 1-16,0-10 15,-9-9 1,0 0 0,0-19-16,0 0 15,0 0 1,0 0-16,0-10 16,0-18-1,-9-28-15,9 9 16,0 0-1,9 10-15,1 8 16,-1 11 0,1 8-16,-1 1 15,10-1 1,0 20-16,0-1 16,-1 1-1,1 8-15,-19 11 16,0 8-1,-28 19-15,-47 29 16,28-38 0</inkml:trace>
  <inkml:trace contextRef="#ctx0" brushRef="#br0" timeOffset="30636.32">6961 743 0,'0'0'0,"10"-10"0,-1-8 16,29-29-1,28-10-15,28-18 16,38 0 0,9 10-1,9 8-15,10 1 16,9 18-16,-18 1 15,-10 9 1,-9 18 0,-1 20-16,11 9 15,-1 9 1,-10 9-16,-8 10 16,-10 9-1,-19 1-15,-10 8 16,-18 10-1,-19-9 1,-19 0-16,-9 28 16,-28 18-16,-29 10 15,-37 10 1,-29-1-16,-18-9 16,-38-10-1,0-18-15,-18-19 16,-1 0-1,0-28 1,0-9-16,10-19 16,9-10-16,0-9 15,19-19 1,19 0 0,9-18-16,19-1 15,19 1 1,9-1-16,19-18 15,9-19 1,10 9-16,18-9 16,1 0-1,9 0-15,9-9 16,10-1 0,9 1-16,19 9 15,19-10 1,0 1-16,19 18 15,18-9 1,1 9-16,9 10 16,-10 9-1,19 0 1,10 19-16,0 0 16,9 19-1,0-1-15,-9 10 16,0 10-1,-1-1-15,-18 19 16,-9 0 0,-20 10-16,1 9 15,-10 0 1,0 18-16,-18-8 16,-19-10-1,-1 18-15,-18 1 16,0 18-1,-19 1-15,-19-1 16,-28 10 0,-38 28-16,-28-9 15,-37-10 1,-19-9 0,-10-19-16,-19-19 15,-18-9 1,-1-19-16,20-9 15,9-19 1,18 0-16,20-19 16,9 0-1,28-9-15,28 0 16,19-9 0,10-1-16,9 0 15,9 1 1,10-1-16,0-9 15,18 1 1,1-1-16,0 0 16,9 9-1,9 10-15,0 9 16,1 10 0</inkml:trace>
  <inkml:trace contextRef="#ctx0" brushRef="#br0" timeOffset="31936.94">9831 1202 0,'0'0'0,"19"0"16,18-9 0,10 0-16,19 18 15,0 19 1,9 19-16,-9 28 15,-10 10 1,-18 18-16,-19 9 16,-19 1-1,-9 0-15,-20-1 16,-27 1 0,-19-10-16,-10 0 15,10-9 1,-10-19-16,10-9 15,9-10 1,19-18-16,19-10 16,-1-9-1,11-1 1,8-8-16,1-1 16,-1-9-1,1 0-15,9 0 16,0 0-1,0 0-15</inkml:trace>
  <inkml:trace contextRef="#ctx0" brushRef="#br0" timeOffset="32393.84">9454 2469 0,'0'0'0,"0"0"0,0 0 16,0 0-16,0 0 15,0 0 1,0 0 0,0 0-16,10 0 15,-1 0-15,1 0 16,-1 0-1,0 0-15,1 9 16,-1 1 0,1 18-1,9 0-15,-1 19 16,1 0 0,0 0-16,9-10 15,0 1 1,19-1-16,0 1 15,29-19 1,18-19-16,9-10 16,10-18-1,0-19-15,47-18 16,150-57 0</inkml:trace>
  <inkml:trace contextRef="#ctx0" brushRef="#br0" timeOffset="33731.28">9953 1118 0,'0'0'0,"9"0"0,20 9 16,18 1 0,19 27-16,-1 20 15,1 27 1,-9 19-16,-20 10 15,-18 9 1,-9 0-16,-20 0 16,-18-10-1,-19 10-15,-19-9 16,-9-10 0,-10-18-1,19-10-15,10-19 16,9-19-1,9 1-15,10-19 16,9 0 0,0-10-16,10-9 15</inkml:trace>
  <inkml:trace contextRef="#ctx0" brushRef="#br0" timeOffset="34193.48">9389 2460 0,'0'0'0,"0"0"0,9 9 16,0 0-1,10 10 1,9 9-16,1 10 16,-1 9-1,0 0-15,10 18 16,-1-8 0,10-10-16,0-10 15,-9-9 1,9-9-16,0 0 15,0-19 1,0-19-16,19-9 16,19-28-1,-1-1-15,-8-8 16,-10-1 0,-10 10-16,0 9 15,-18 19 1,0-1-16,-20 20 15</inkml:trace>
  <inkml:trace contextRef="#ctx0" brushRef="#br0" timeOffset="35174.25">10254 1925 0,'0'0'0,"9"0"15,10 0-15,19 9 16,28 29 0,18 18-16,11 29 15,-20 8 1,-9 20-16,-19 9 16,-19 9-1,-19 19-15,-18 10 16,-29-1-1,-18 1-15,-19-1 16,-20 10 0,-17 0-16,-1-19 15,-10 0 1,11-18-16,-1-20 16,9-18-1,1-19-15,18-9 16,0-10-1,10-18-15,9-1 16,0-18 0,19 0-1,19-10-15,0-9 16,9 0 0,10 0-16,-1 0 15,1 0 1,9 0-16</inkml:trace>
  <inkml:trace contextRef="#ctx0" brushRef="#br0" timeOffset="35608.37">9276 4280 0,'0'0'0,"0"0"0,0 0 15,0 9 1,-19 1-16,0 18 16,0 28-1,0 10-15,1 18 16,8 10 0,10-9-1,10-10-15,-1-19 16,19-9-1,0-10-15,10 1 16,9-19 0,19-1-16,0-18 15,19-9 1,-10-10-16,0 0 16,-9-18-1,-10 9-15,-9 0 16,-9-1-1,0 1-15,-1 0 16,20 9 0,-29 10-16</inkml:trace>
  <inkml:trace contextRef="#ctx0" brushRef="#br0" timeOffset="37596.65">4487 6091 0,'0'0'0,"10"0"15,9 0 1,37-10-16,47-8 16,67-20-1,37 1-15,37-1 16,29 0-1,38 1-15,56-10 16,37-9 0,38-1-16,19-8 15,-19 8 1,-37 1 0,-1 9-16,-18 10 15,-28 9 1,-10 9-16,-29 0 15,-36 0 1,-20 10-16,-37 0 16,-38-1-1,-9 10-15,-48-9 16,-36 9 0,-30-10-16,-27 10 15,-10 0 1,-9 0-16,-10 0 15,-9 0 1,0 0-16,0 0 16</inkml:trace>
  <inkml:trace contextRef="#ctx0" brushRef="#br0" timeOffset="42534.08">18062 1146 0,'0'0'0,"0"-19"16,0-18-16,0-1 15,0-9 1,0 1-16,-9 17 16,9 20-1,0 0 1,0 18-16,9 19 16,1 38-1,-1 56-15,10 19 16,0-1-1,-10-18-15,-9-9 16,0-10 0,0-19-16,0-8 15,0-20 1,0 0-16,0-18 16,0-1-1,0-27-15</inkml:trace>
  <inkml:trace contextRef="#ctx0" brushRef="#br0" timeOffset="43083.68">17978 1681 0,'0'0'0,"9"0"15,10-9-15,18-10 16,29 0-1,10 10 1,8-1-16,1 1 16,9 9-1,-9 0-15,-10-9 16,-9-1 0,-10-9-16,-9 1 15,-9-1 1,-1-19-16,1 1 15,-19-1 1,0-18-16,0 0 16,-19-10-1,0 19-15,-10 19 16,1 0 0,-1 18-16,10 20 15,-9 9 1,-10 46-16,0 57 15,10 28 1,-1 10 0,10-1-16,0-18 15,0-10 1,0-18-16,0-10 16,-9-28-1,0-18-15,9-20 16,0-9-1,0-9-15,0-19 16,0 0 0</inkml:trace>
  <inkml:trace contextRef="#ctx0" brushRef="#br0" timeOffset="43465.9">19285 2094 0,'0'0'0,"0"0"0,0 9 16,-9 1-16,-1 8 16,1 20-1,0 9 1,18 9-16,0-9 15,10-9 1,0-1-16,0-18 16,0 0-1,-1-10-15,1-9 16,0 0 0,0-19-16,-19-18 15,0-10 1,-19 0-16,0 0 15,-18 0 1,-20 19-16,20 18 16</inkml:trace>
  <inkml:trace contextRef="#ctx0" brushRef="#br0" timeOffset="43725.05">20198 1840 0,'0'0'0,"0"0"0,0 0 16,0 0-1,0 0-15,0 0 16,0 0 0,0 0-16</inkml:trace>
  <inkml:trace contextRef="#ctx0" brushRef="#br0" timeOffset="43896.54">20113 2357 0,'0'0'0,"0"0"0,9 0 16,10 9 0,0-9-16</inkml:trace>
  <inkml:trace contextRef="#ctx0" brushRef="#br0" timeOffset="44707.95">19803 1859 0,'0'0'0,"0"0"0,9 0 15,29-19 1,27 1-16,20-10 16,-10-1-1,-9 1 1,-9 0-16,-20 9 16,-18 10-16,0 0 15,-19-1 1,-9 1-16,-48 9 15,-28 28 1,29-9-16</inkml:trace>
  <inkml:trace contextRef="#ctx0" brushRef="#br0" timeOffset="45132.48">20075 2460 0,'0'0'0,"0"0"16,0 0-16,10 0 15,-1-10 1,1-8-16,8-20 16,1 1-1,0 8-15,0 1 16,-19 0-1,0 0-15,0 19 16,0-1 0,0 10-16,0 0 15,0 0 1,0 10-16,0-1 16,9 0-1,1 1-15,-1-1 16,-9-9-1,0 0-15,0 0 16,0 0 0,0 0-1,0 0-15,0 0 16,-9 0 0</inkml:trace>
  <inkml:trace contextRef="#ctx0" brushRef="#br0" timeOffset="46096.08">21308 2666 0,'0'0'0,"0"0"0,9 0 15,1-19 1,27-37-16,20-38 16,18-28-1,0-9-15,0 0 16,1-1-1,-20 10-15,-18 0 16,-10 0 0,-9 19-16,-19 28 15,-10 19 1,1 9-16,0 19 16,-1 18-1,1 1 1,-10 18-16,0 10 15,-9 19 1,0 27-16,-1 1 16,20 0-1,0 9-15,18-19 16,0 0 0,20-9-16,-1-9 15,0-20 1,19 1-16,10-19 15,8-19 1,1-18-16,0-29 16,9-18-1,-9-29-15,-19-9 16,-18 28 0,-11 19-16,-18 19 15,0 28 1,0 9-16,0 10 15,0 18 1,-18 19 0,-1 38-16,9 37 15,1 10 1,18-1-16,1-18 16,9-9-1,-1-20-15,11-8 16,-1-1-1,9-19-15,-8-8 16,-1-11 0,-9-8-16</inkml:trace>
  <inkml:trace contextRef="#ctx0" brushRef="#br0" timeOffset="46361.35">22813 1521 0,'0'0'0,"0"0"0,9 0 15,1-18 1,27-1-16,20-19 15,28 1 1,-1 9-16,-9 18 16,-37 1-1</inkml:trace>
  <inkml:trace contextRef="#ctx0" brushRef="#br0" timeOffset="46580.47">22578 1765 0,'0'0'0,"0"0"15,0 0-15,0 0 16,19 0 0,28 10-16,56-10 15,38 0 1,29 0-1,18 0-15,141-10 16</inkml:trace>
  <inkml:trace contextRef="#ctx0" brushRef="#br0" timeOffset="47378.16">24196 1156 0,'0'0'0,"9"0"15,1-10 1,18-9-16,19 10 15,19 0 1,9-1-16,-19 20 16,1 8-1,-19 1-15,-20 9 16,1 0 0,-19 10-16,-28 9 15,-28 19 1,-20 9-16,-8-19 15,18-19 1,0 1-16,19-19 16,19 0-1,-1-10-15,20-9 16,0 0 0,9 0-16,0 0 15,18 0 1,20 0-1,9 0-15,19-9 16,0 18 0,0 0-16,-10 1 15,-9 8 1,-9 11-16,-19-1 16,-1 19-1,-8 9-15,-20 10 16,-18 9-1,-38 0-15,-28 0 16,-47-10 0,-19-18-16,19-18 15,19-20 1,65-9-16</inkml:trace>
  <inkml:trace contextRef="#ctx0" brushRef="#br0" timeOffset="49246.18">17893 3229 0,'0'0'0,"0"0"0,0 0 16,0 9-1,9 29 1,20 37-16,-1 38 16,9 18-1,-8-18-15,-11-1 16,1 1 0,-19-19-16,-9-19 15,-1-10 1,1-8-16,0-20 15,-1-9 1,1-9-16,9-19 16,0 0-1,0 0-15,-19-19 16,0-18 0,10-1-16,-1 10 15,10 0 1,10 0-16,9-10 15,18 1 1,20 9 0,18-1-16,19 1 15,0 0-15,-9 9 16,-1 1 0,-8-1-1,-20 0-15,1-9 16,-20-10-1,1 1-15,-10-10 16,-9-9 0,0-1-16,-19-8 15,0-1 1,-10 19-16,1 19 16,9 19-1,0-1-15,0 10 16,0 19-1,0 37-15,0 47 16,9 38 0,1 0-16,-1-10 15,0-18 1,-9-19-16,10-19 16,-10 0-1,0 0 1,0-19-16,0-9 15,0-9 1,9-10-16,1-9 16,-1-1-1,0-18-15</inkml:trace>
  <inkml:trace contextRef="#ctx0" brushRef="#br0" timeOffset="49852.47">19539 4149 0,'0'0'0,"0"0"0,0 0 16,0 0 0,0 0-16,0 9 15,0 10 1,-9 9-16,-1 19 15,-8 9 1,-1 0 0,0-18-16,10-1 15,-1-18 1,1 0-16,-1-10 16,1-9-1,9 0-15,0 0 16,0-18-1,0-29-15,9-38 16,1-9 0,18 1-16,0 8 15,0 19 1,1 1-16,-1 18 16,-9 9-1,9 10-15,-9 19 16,9-1-1,0 20-15,0 18 16,10 28 0,9 19-16,-9 19 15,-1 0 1,1 0-16,-19-19 16,0 0-1,-1-19 1,-8 0-16,-1-18 15,1 0 1,-1-20-16,-9 1 16,0-19-1</inkml:trace>
  <inkml:trace contextRef="#ctx0" brushRef="#br0" timeOffset="50061.78">19511 4383 0,'0'0'0,"0"0"0,0 0 15,9 0-15,29-9 16,18-10 0,29 0-16,0 0 15,18-9 1,10 19-16,-66 0 15</inkml:trace>
  <inkml:trace contextRef="#ctx0" brushRef="#br0" timeOffset="50280.1">20800 3942 0,'0'0'0,"0"0"16,0 0-16,0 0 15,0 0 1,0-9-16,9-1 16,-9 1-1</inkml:trace>
  <inkml:trace contextRef="#ctx0" brushRef="#br0" timeOffset="50465.08">20866 4214 0,'0'0'0,"0"0"15,0 0 1,0 0-16,0 0 15,9 0 1,10 0-16,-10 0 16</inkml:trace>
  <inkml:trace contextRef="#ctx0" brushRef="#br0" timeOffset="52426.51">21515 4524 0,'0'0'0,"0"0"0,9 0 15,1 0 1,-1-10-16,10-8 15,9-1 1,0-28-16,10-9 16,9-29-1,0-9 1,0-9-16,-9 19 16,-1 9-1,1-10-15,-10 1 16,-9 18-1,0 1-15,-19 18 16,0 9 0,0 10-16,0 19 15,0-1 1,0 10-16,0 0 16,-19 19-1,0 18-15,-9 29 16,18 19-1,10 8-15,10-18 16,18 1 0,10-20-1,9 0-15,9-18 16,10-20 0,0-8-16,0-20 15,-10-8 1,10-20-16,-10-18 15,1-10 1,-10-9-16,-9-9 16,-20 18-1,1 0-15,0 19 16,-19 19 0,0 0-16,0 19 15,0-1 1,0 10-16,0 0 15,0 10 1,-9 27-16,9 20 16,9 8-1,0 10-15,10-9 16,9 0 0,10-10-16,0-9 15,9-10 1,-28-18-1</inkml:trace>
  <inkml:trace contextRef="#ctx0" brushRef="#br0" timeOffset="52844.18">23613 3548 0,'0'0'0,"0"0"0,9 0 16,29 0 0,18-9-16,19-1 15,29 1 1,9 9-16,-10-9 15,-18 18 1,-10 0-16,-37-9 16</inkml:trace>
  <inkml:trace contextRef="#ctx0" brushRef="#br0" timeOffset="53096.94">23528 3914 0,'0'0'0,"0"0"16,9 0-16,20 9 16,46 1-1,57-1-15,56-9 16,9 0-1,-9 0-15,-37-9 16,-29-1 0,-65 1-16</inkml:trace>
  <inkml:trace contextRef="#ctx0" brushRef="#br0" timeOffset="53468.38">24299 3220 0,'0'0'0,"0"0"0,0 0 16,0 9-1,0 10-15,-18 28 16,-11 37-1,-8 29-15,-1 18 16,-9 0 0,0 1-1,0-10-15,9-10 16,10-18 0,0-19-16,0-9 15,-1-10 1,20-18-16,0-10 15,-1-9 1,20-10-16,-10-9 16</inkml:trace>
  <inkml:trace contextRef="#ctx0" brushRef="#br0" timeOffset="54175.25">25080 3323 0,'0'0'0,"10"0"15,-1-9-15,0-1 16,10 1-1,9-1-15,1 20 16,8-1 0,10 10-16,0 9 15,-9 0 1,-10 10-16,-9-10 16,-19 0-1,-9 19-15,-10 0 16,-19 0-1,-18 0-15,9-10 32,0-18-32,18 0 0,1-1 15,19-8 1,-1-1-16,1-9 16,9 0-1,0 0-15,9 0 16,20 0-1,27 0 1,10 0-16,0 0 16,0 10-1,-10-1-15,-18 0 16,-1 1 0,-18 9-16,0-1 15,0 10 1,-10 1-16,-9-1 15,-9 19 1,-19 0-16,-20 0 16,-27 9-1,-28-19-15,-10 1 16,9-19 0,29-19-16,19 0 15,27 0 1</inkml:trace>
  <inkml:trace contextRef="#ctx0" brushRef="#br0" timeOffset="58069.15">16529 10425 0,'0'0'0,"0"0"0,0 0 16,9 10-1,1-1-15,18 1 16,19 8-1,19 1-15,9 0 16,10-10 0,9-9-16,-10-19 15,20-9 1,-1-9-16,1-10 16,-10-9-1,-9-1-15,-1-18 16,10-9-1,0-10 1,-9 9-16,-10 1 16,1-10-1,8-18-15,-8 8 16,-1-8 0,0-10-16,-19-9 15,1-1 1,-10 1-16,9-1 15,1-8 1,-10 8-16,9-8 16,1-1-1,-1 0-15,-9-9 16,0 9 0,0 1-16,10-1 15,9 0 1,-10 19-16,1 0 15,-1 0 1,0 0-16,1 19 16,-1 0-1,1-10-15,-1 10 16,1 19 0,8-1-16,-8 1 15,9 18 1,0 0-1,-1 1-15,1 18 16,0 0 0,0 0-16,0 9 15,9 10 1,-9 0-16,19 9 16,-1 10-1,-8 9-15,-1 9 16,10 1-1,-1 18-15,1 0 16,-10 19 0,0 0-16,1 19 15,-11-1 1,11 10-16,-1 10 16,0 9-1,-9-1 1,0 11-16,0-1 15,-10 9 1,10 1-16,-9 0 16,8-10-1,-8 9-15,-1 10 16,1-9 0,-10-1-16,0 10 15,0-9 1,0 9-16,-9 0 15,9-9 1,0-1-16,-10 1 16,1 9-1,9 0-15,-9-10 16,9 1 0,0-1-16,0 1 15,0 0 1,0-10-1,9 0-15,-9 0 16,0-9-16,10 9 16,-10-9-1,9 0 1,1 0-16,8-10 16,-8-9-1,-1 0-15,1-9 16,-1 0-1,-9-10-15,0 0 16,0-9 0,0 0-16,10-9 15,-10-1 1,-10 1-16,1-10 16,0 0-1,-1-9-15,-8-1 16,-1 1-1,0-9-15,0-1 16,0 0 0,10 1-16,-10-10 15,1 0 1,-1 0 0,0 0-16,-9 0 15,0 0 1,-1-10-16,-8-8 15,-10 8 1</inkml:trace>
  <inkml:trace contextRef="#ctx0" brushRef="#br0" timeOffset="58991.55">15729 11279 0,'0'0'0,"0"0"16,0 0-16,0 0 16,0 0-1,10 0-15,27 10 16,57-1-1,57 0 1,37-9-16,28 10 16,29-10-1,18 0-15,29-10 16,37 10 0,10 0-16,9 0 15,38 10 1,18-10-16,1 9 15,18 0 1,0 1-16,1-1 16,-10 1-1,-10 8-15,-9 1 16,0 0 0,-28 0-16,-28-1 15,-19 1 1,-47 0-16,-19 0 15,-29-1 1,-46-8-16,-19-1 16,-28-9-1,-38 10 1,-19-10-16,-18 0 16,-20 0-1,1 0-15,-19 0 16,-1 0-1,-8 0-15,-10 0 16,0 0 0,0 0-16,0 0 15,0-10 1</inkml:trace>
  <inkml:trace contextRef="#ctx0" brushRef="#br0" timeOffset="65864.5">16472 10275 0,'0'0'0,"0"0"0,0 0 16,0 0 0,0 0-1,0 0-15,0 0 16,0 0-1,0 0-15,10 10 16,-1-1 0,10 0-16,9 10 15,0 0 1,1-10-16,-1 1 16,10-1-1,9 0-15,0-9 16,0 0-1,9 0-15,-9 0 16,-9 0 0,9-9-16,0 0 15,0-1 1,0-8-16,9 8 16,-9-9-1,0 1-15,0-1 16,-9 0-1,0 0 1,-1-9-16,1 0 16,0-9-16,-1-1 15,10-18 1,-9 9 0,0 0-16,-1 0 15,1 0 1,-10 10-16,10-10 15,-1 0 1,-9 9-16,1 1 16,-1-1-1,0 1-15,0-10 16,1 9 0,-1 1-16,9-10 15,-8 0 1,-1 0-16,10 0 15,-10-9 1,9-1-16,1 10 16,0-9-1,-1 0 1,1 0-16,-10-1 16,10 1-1,-10-10-15,0 1 16,0-1-1,1 0-15,8 1 16,-9-10 0,10 9-16,0 0 15,-1 1 1,-8-1-16,-1 0 16,0 10-1,0-10-15,0-9 16,-9 9-1,10 1-15,-1-1 16,0 0 0,0 1-16,0-1 15,1 0 1,-1 1-16,0-1 16,10 0-1,-10 1-15,0 8 16,0 1-1,1 0 1,-11 0-16,11-1 16,-11 1-1,1 0-15,9 9 16,1-10 0,-1 1-16,0 0 15,0 0 1,1 9-16,-1 0 15,0 0 1,10 0-16,-10 0 16,10 0-1,-10 10-15,9-10 16,-8 9 0,8 1-16,1-1 15,-1 1 1,1 8-16,0 1 15,-1 0 1,1 0-16,0 9 16,-1 0-1,1 1 1,0-1-16,-1 0 16,1 10-1,9-10-15,-10 10 16,10-1-1,-9 1-15,9-1 16,-9 10 0,-1 0-16,1 0 15,0 10 1,-1-1-16,1 1 16,0-1-1,-1 10-15,10 9 16,0 0-1,0 0-15,0 10 16,-9 9 0,0 0-1,-1-1-15,1 1 16,9 0-16,-9 10 16,-1-1-1,1 0 1,-1 0-16,1 1 15,0-1 1,-1 0-16,1 1 16,0 8-1,-1-8-15,1 8 16,-1-8 0,1 8-16,-10 1 15,10 0 1,0-1-16,-1 1 15,1 9 1,-1 0-16,1 0 16,0 0-1,-1 0-15,1 10 16,0-10 0,-1 0-16,1 0 15,9 9 1,-9 1-1,-1-1-15,1-9 16,-1 0 0,1 0-16,0 0 15,-1 0 1,1 1-16,0-1 16,-1-10-1,1 10-15,-1-9 16,1 9-1,9-9-15,0 9 16,-9-10 0,9 1-16,0 0 15,0-1 1,0 1-16,0-10 16,0 10-1,9 0-15,1-10 16,-1 0-1,1 1 1,9-1-16,-1 0 16,1-9-1,0 0-15,-9 0 16,-1 0 0,1-10-16,-1 1 15,0 0 1,1-10-16,-1 0 15,1 0 1,-10-9-16,0-1 16,-10 1-1,1-9-15,0-1 16,-10 0 0,-9-9-16,0 0 15,-1 0 1,-8 0-1,-1 0-15,1 0 16,-10 0-16,0 0 16,0 0-1,0 0-15</inkml:trace>
  <inkml:trace contextRef="#ctx0" brushRef="#br0" timeOffset="66933.57">22324 8061 0,'0'0'0,"0"9"15,0 1 1,0 18-16,9 19 16,1 9-1,-1 10 1,10 18-16,0 1 16,9-1-16,0-9 15,0 0 1,1-9-1,-1-10-15,9 10 16,1 0 0,0-1-16,-1-8 15,1 8 1,0 1-16,-1-10 16,1 10-1,-1-10-15,1 0 16,0 1-1,9-1-15,0 0 16,0 1 0,9-1-16,-9 0 15,0 1 1,10-1-16,-1 0 16,1 0-1,-1 1 1,10 8-16,0-8 15,0-1 1,9 0-16,-9-9 16,0-9-16,-1-1 15,1 1 1,0-10 0,-9 0-16,-1-9 15,0 0 1,1-1-16,-1 1 15,1-10 1,-1 1-16,1-1 16,-1 1-1,-18-10-15,-1 0 16,1 0 0,-19 0-16,0-10 15,-19-18 1,0 9-16</inkml:trace>
  <inkml:trace contextRef="#ctx0" brushRef="#br0" timeOffset="67267.55">23763 9862 0,'0'0'0,"0"0"0,0 0 16,0 0 0,0 0-16,10 10 15,-1 18 1,0 0-16,20 10 16,-1 9-1,0-1-15,10 1 16,-1 10-1,10-20-15,0 1 16,0-1 0,0-9-16,10 1 15,9-11 1,28 1-16,-38-19 16</inkml:trace>
  <inkml:trace contextRef="#ctx0" brushRef="#br0" timeOffset="68962.39">20696 5687 0,'0'0'16,"0"0"-16,0 0 16,0 0-16,0 0 15,0 0 1,0 10-1,-9-1-15,-1 19 16,1 19 0,0 9-16,-1 10 15,1 9 1,-1 0-16,1 10 16,0-1-1,-1 1-15,10 8 16,-9 1-1,9-9-15,-10 8 16,1-8 0,9 9-16,0 0 15,0-10 1,-9 10-16,9 0 16,0-1-1,0 1-15,0 0 16,0 9-1,0 0-15,0 1 16,0-1 0,0 0-16,9 10 15,0-1 1,1 1 0,-10-10-16,9 19 15,1-9 1,-1-1-16,0 10 15,1 0 1,-10-9-16,9-1 16,1 1-1,-1 9-15,-9 0 16,9-10 0,-9 10-16,10-9 15,-1 0 1,-9 9-16,10-10 15,-10 1 1,9-1-16,1 1 16,-10 0-1,9-20 1,0 1-16,-9 0 16,10 0-1,-10 0-15,9-19 16,-9-10-1,0-8-15,0-1 16,0-9 0,0-10-16,0 1 15,0-10 1,0 0-16,0-9 16,0 0-1,0 0-15,0-19 16,0 0-1,0 0-15,0 0 16,0 0 0</inkml:trace>
  <inkml:trace contextRef="#ctx0" brushRef="#br0" timeOffset="70035.57">20000 12180 0,'0'0'0,"0"0"16,10 0-16,-1-10 15,19-8 1,0-1-16,10 0 15,9 0 1,0 1-16,0 8 16,0 1-1,10 0-15,-20 9 16,1 9 0,0 0-1,-20 1-15,1-1 16,0 0-1,-19 10-15,0 9 16,0 0 0,-19 10-16,0 9 15,-9-10 1,0 1-16,9-10 16,0 0-1,10-9-15,-1 0 16,1 0-1,0-10-15,-1-9 16,10 0 0,0 0-16,0 0 15,0 9 1,10 1-16,-1-1 16,10 1-1,9-1-15,0 0 16,1 1-1,-1-1 1,0 10-16,10 0 16,-10-1-1,-9 10-15,-1 1 16,1-1 0,0 0-16,-19 0 15,0 0 1,0 0-16,-19 1 15,-18-1 1,-10 0-16,-29-9 16,-8-1-1,-29-18 1,-10-9-16,1-10 16,9-18-1,10-1-15,9 1 16,9-1-1,19 1-15,19 8 16,0 1 0,19 9-16,0 1 15,9 8 1,9 1-16,1 0 16,9-1-1,0 1-15</inkml:trace>
  <inkml:trace contextRef="#ctx0" brushRef="#br0" timeOffset="71884.08">23641 10322 0,'0'0'0,"0"0"16,0 0-16,0 0 15,0 0 1,0 0-16,0 0 16,9 0-1,1 0-15,8 10 16,11-1 0,-1 0-16,0 1 15,0-1 1,1 10-16,8 0 15,1-1 1,9 1-16,0 0 16,9 0-1,1-1-15,-1 1 16,-9 0 0,0 0-16,0-1 15,10 1 1,-1 0-1,1 0-15,9-10 16,-10 1-16,0-1 16,1 0-1,-1 1-15,1-1 16,-1-9 0,1 0-1,-1 0-15,-9 0 16,0 0-1,-9 0-15,-1 0 16,1 0 0,0 0-16,-20-9 15,1 9 1,-9 0-16</inkml:trace>
  <inkml:trace contextRef="#ctx0" brushRef="#br0" timeOffset="72275.17">24412 9703 0,'0'0'0,"0"0"0,0 0 15,0 0-15,0 0 16,0 0 0,0 0-16</inkml:trace>
  <inkml:trace contextRef="#ctx0" brushRef="#br0" timeOffset="72728.98">24741 9581 0,'0'0'0,"0"0"0,0 0 16,0 0-1,0 0-15,0 0 16,0 0-1,0 0-15,0 9 16,-9 1 0,0-1-16,-1 0 15,1 10 1,-1 9-16,1 1 16,0-1-1,-1 9 1,1 1-16,-1-1 15,1 1 1,0-10-16,-1-9 16,1-10-1</inkml:trace>
  <inkml:trace contextRef="#ctx0" brushRef="#br0" timeOffset="73430.42">24177 9224 0,'0'0'0,"0"0"0,0 0 16,0 0 0,0 0-16,0 0 15,0 10 1,0 9-16,-9 18 16,9 10-1,0 28-15,0 10 16,0 8-1,0 11-15,0-1 16,0 9 0,0 1-16,0 0 15,0 8 1,9-8-16,0 0 16,-9-1-1,10 1 1,-1-1-16,-9-8 15,10-11 1,-1 1-16,0 0 16,1 0-1,-1-10-15,1-9 16,-1-9 0,1-10-16,-1 1 15,0-1 1,1-18-16,-1-1 15,-9 1 1,0-10-16,0-10 16,0 1-1,0-9-15,0-1 16,0-9 0,0 0-16,0 0 15,0 0 1,0 0-1</inkml:trace>
  <inkml:trace contextRef="#ctx0" brushRef="#br0" timeOffset="74218.77">23462 12405 0,'0'0'0,"0"0"0,0 0 16,9 0-1,10-19-15,10 1 16,18-11-1,0 1-15,0 0 16,0 19 0,-10-1-16,1 10 15,0 0 1,-20 10 0,1-1-16,0-9 15,-10 9 1,-9-9-16,0 10 15,0-1 1,-9 10-16,-10 0 16,0 0-1,1-1-15,8 1 16,1-10 0,-1 1-16,10-1 15,0 1 1,0-1-16,10 0 15,-1 1 1,1 9-16,8-1 16,1 10-1,0 1-15,0-1 16,0 0 0,-10 0-16,-9 0 15,0 0 1,0 0-16,-19 1 15,0-1 1,-18 0-16,-20-9 16,-9-1-1,1-8 1,-1-10-16,0 0 16,19 0-1,0-10-15,0 1 16,19 0-1,-1-1-15,20 1 16,0 0 0,9 9-16</inkml:trace>
  <inkml:trace contextRef="#ctx0" brushRef="#br0" timeOffset="74506.9">24008 12837 0,'0'0'0,"0"0"0,0 0 15,0 0 1,0 0-16,0 0 15,0 0 1,0 0-16,0 0 16,0 0-1,0 0-15,0-10 16</inkml:trace>
  <inkml:trace contextRef="#ctx0" brushRef="#br0" timeOffset="75261.45">24356 12546 0,'0'0'0,"0"0"0,0 0 15,0-10-15,9-8 16,1-1 0,8-9-16,11 0 15,-1-1 1,0 11-16,-9 8 16,9 1-1,-9 9-15,0 0 16,0 9-1,-1 1-15,1-1 16,0 10 0,0 9-16,-10 0 15,-9 0 1,0 10-16,0-1 16,-9 1-1,-10-1-15,0 1 16,0-1-1,10-8 1,0-11-16,-1 1 16,1 0-1,-1-10-15,10 1 16,0-10 0,0 0-16,10 9 15,-1-9 1,19 0-16,19 0 15,10 0 1,9 0-16,18 0 16,10 0-1,-18-9-15,-10 9 16,-10-10 0,-18 10-16,-1 0 15,-18 0 1,0 0-1,0 0-15,-10 0 16,1 0 0,-10 0-16,0 0 15,0 0 1,9 0-16,-9 0 16</inkml:trace>
  <inkml:trace contextRef="#ctx0" brushRef="#br0" timeOffset="80056.23">4440 12217 0,'0'0'0,"0"0"16,0 0-16,0 10 15,0 9 1,0 37-16,0 47 16,0 28-1,10 20 1,-1 8-16,-9 1 16,0-10-1,0-10-15,0 11 16,0-20-1,0-19-15,-9 1 16,-1-10 0,1-18-16,-1-10 15,1-19 1,9-18-16,0-20 16,0 1-1,0-19-15,0 0 16,0-9-1</inkml:trace>
  <inkml:trace contextRef="#ctx0" brushRef="#br0" timeOffset="80384.62">4525 12358 0,'0'0'16,"0"0"-16,9-9 15,1-10-15,18 10 16,19-1 0,9 1-16,1 18 15,-1 19 1,-18 1-16,0 17 15,-20 20 1,-8 19-16,-38 8 16,-38 1-1,-9-19-15,-10 0 16,28-47 0</inkml:trace>
  <inkml:trace contextRef="#ctx0" brushRef="#br0" timeOffset="80713.07">4835 13568 0,'0'0'16,"0"0"-16,0 0 16,10 0-16,9 0 15,37-9 1,29-10-16,9 10 16,-10 0-1,-8 9-15,-20 0 16,-18 0-1,-1 0-15,-18 0 16</inkml:trace>
  <inkml:trace contextRef="#ctx0" brushRef="#br0" timeOffset="81162.63">5626 12959 0,'0'0'16,"0"0"-16,0 0 16,9 9-16,19 19 15,19 19 1,10 19-16,-1-1 15,1 10 1,-1 1-16,-18-20 16,-1-9-1,-18-10-15,0-18 16,0 0 0,-10 0-16,1-10 15,-1-9 1,0 0-16,20-28 15,18-19 1,0-38 0,-10-18-16,1 0 15,0 19 1,-20 9-16,1 18 16,0 10-1,-10 29-15</inkml:trace>
  <inkml:trace contextRef="#ctx0" brushRef="#br0" timeOffset="81633.82">6820 13315 0,'0'0'0,"0"0"16,0 0-16,-9 0 15,0 10 1,-10-1 0,9 0-16,1 19 15,0 1 1,-1 8-16,1 1 15,18-1 1,1-18-16,-1 0 16,0-1-1,10-18-15,9 0 16,10 0 0,9-9-16,9 0 15,10-1 1,-9 10-16,-1 0 15,10 10 1,-9 8-16,-1-8 16,-18 9-1,-1-10-15,1 0 16,-29-9 0</inkml:trace>
  <inkml:trace contextRef="#ctx0" brushRef="#br0" timeOffset="81952.47">7601 12433 0,'0'0'0,"0"0"16,0 10-1,0 18-15,10 47 16,-1 37 0,0 10-16,1 0 15,-1-9 1,10-10-16,0-9 16,-10-19-1,1-9-15,-1-19 16,0-10-1,1-18 1,-10-19-16</inkml:trace>
  <inkml:trace contextRef="#ctx0" brushRef="#br0" timeOffset="82315.45">7959 13015 0,'0'0'0,"9"9"16,0 10-16,1 19 16,18 18-1,0 10-15,10 9 16,18 9 0,1-9-16,-1-19 15,1-18 1,-1-10-1,1-9-15,-1-19 16,-9-10-16,-9-8 16,-19-20-1,-1 1-15,-18-20 16,0-8 0,0-1-1,-9 19-15,9 0 16,0 19-1,0 9-15</inkml:trace>
  <inkml:trace contextRef="#ctx0" brushRef="#br0" timeOffset="82729.58">9069 13531 0,'0'0'0,"0"0"0,9 0 16,19 0 0,19-19-16,10 0 15,-1-9 1,-9-9-16,0-20 16,-9-8-1,-29-10-15,-18 9 16,-10 10-1,0 28 1,-9 18-16,-9 10 16,-1 19-1,-9 19-15,9 8 16,10 20 0,19 9-16,9-9 15,18 0 1,20-10-16,9 0 15,19-9 1,28-19-16,38-18 16,-57-20-1</inkml:trace>
  <inkml:trace contextRef="#ctx0" brushRef="#br0" timeOffset="82922.28">10320 13165 0,'0'0'15,"0"0"-15,0 0 16,0 0-16,9 0 16,20 0-1,27 0-15,-18 0 16</inkml:trace>
  <inkml:trace contextRef="#ctx0" brushRef="#br0" timeOffset="83129.72">10132 13512 0,'0'0'0,"0"0"15,0 0-15,9 10 16,29-1-1,18 10-15,29-10 16,28-9 0,0 0-16,-19-9 15,19-10 1,-47 10-16</inkml:trace>
  <inkml:trace contextRef="#ctx0" brushRef="#br0" timeOffset="83712.28">11740 12724 0,'0'0'0,"0"9"15,0 10-15,-18 47 16,-1 46-1,0 29-15,0 9 16,10 10 0,-10 9-16,0 9 15,-9-9 1,0 0-16,-1-19 16,20-47-1,0-18-15,-1-20 16,10-18-1,0-19-15,0-9 16,0-19 0</inkml:trace>
  <inkml:trace contextRef="#ctx0" brushRef="#br0" timeOffset="84077.47">11759 12865 0,'0'0'0,"10"-10"16,18-18-16,19 0 15,0 0 1,19 19-16,0 18 15,0 19 1,9 28-16,-19 10 16,-18 19-1,-29-1-15,-28 19 16,-56 19 0,-66 0-1,-19-19-15,10-37 16,37-19-16,37-19 15,48-19 1</inkml:trace>
  <inkml:trace contextRef="#ctx0" brushRef="#br0" timeOffset="84438.4">12803 12527 0,'0'0'0,"0"0"0,-18 9 16,-39 48-1,-27 46-15,-1 28 16,10 29-1,18-10-15,29 0 16,19-9 0,27-10-16,11 0 15,18-18 1,0-19 0,9-19-16,19 0 15,19-19 1,38 1-16,-66-29 15</inkml:trace>
  <inkml:trace contextRef="#ctx0" brushRef="#br0" timeOffset="84794.8">13340 13109 0,'0'0'0,"0"0"0,0 0 16,9 9 0,10 19-16,37 29 15,20 36 1,18 29-1,9 10-15,-9-1 16,0 0 0,-18-18-16,-20-19 15,0-19 1,-18 0-16,0-19 16,-1-9-1,1-9-15,-19-29 16</inkml:trace>
  <inkml:trace contextRef="#ctx0" brushRef="#br0" timeOffset="85132.01">14158 13193 0,'0'0'15,"0"0"-15,-19 0 0,1 10 16,-20 18 0,-19 28-1,-18 38-15,-9 18 16,-1 1 0,10 9-16,-10-9 15,0-1 1,10-18-16,9-10 15,19-9 1,0-9-16,19-10 16,9-18-1,10-19-15,-1 0 16,10-19 0</inkml:trace>
  <inkml:trace contextRef="#ctx0" brushRef="#br0" timeOffset="85466.24">13246 12762 0,'0'0'0,"9"0"0,29 0 16,28-10 0,37 10-16,19 0 15,1 10 1,-29-1-16,-19-9 16,-28 0-1,-9 9-15,-20-9 16,1 10-1,-9-1-15,-1 1 16,-9-1 0</inkml:trace>
  <inkml:trace contextRef="#ctx0" brushRef="#br0" timeOffset="88835.57">14807 13512 0,'0'0'0,"0"0"15,0 0 1,0 0-16,0 0 15,0 0 1,0 0-16,0 0 16,0 0-1,0 0-15,0 0 16,0 0 0,0 0-16,0 0 15,0 0 1,0 0-16,10 0 15,18-9 1,0-1 0,19 1-16,19 0 15,0 9-15,-10 0 16,-9 0 0,-9 0-16,-19 0 15,0 0 1,-10 0-1,-9 0-15,0 0 16,0 0-16</inkml:trace>
  <inkml:trace contextRef="#ctx0" brushRef="#br0" timeOffset="89171.3">14657 14103 0,'0'0'0,"0"0"0,9 0 15,10-9-15,9-10 16,19 0-1,19 1-15,9-1 16,10 9 0,0 1-16,-19 0 15,-19 9 1,-10 0-16,-18 0 16,0 0-1,-10 0 1,-9 0-16</inkml:trace>
  <inkml:trace contextRef="#ctx0" brushRef="#br0" timeOffset="89788.78">15795 13390 0,'0'0'0,"0"0"0,9 0 15,1-19-15,9 10 16,9 0 0,10-1-1,-1 20-15,1-1 16,-1 10-1,-18 9-15,0 0 16,-19 19 0,-9 0-16,-20 0 15,-18 9 1,0-18-16,10-1 16,8-18-1,20 0-15,0-10 16,-1-9-1,10 0-15,0 0 16,10 0 0,-1 0-16,19 0 15,19 0 1,-9 10-16,0-1 16,-1 0-1,-18 10 1,0 9-16,0 0 15,-19 19 1,-10 0-16,-27 9 16,-1 1-1,-9-20-15,0 1 16,9-19 0,1-10-16,8 0 15,11-9 1</inkml:trace>
  <inkml:trace contextRef="#ctx0" brushRef="#br0" timeOffset="90086.03">16454 14113 0,'0'0'0,"0"0"16,0 0-16,0 0 16,0 0-1,0 0-15,0 0 16,0 0-1,0 0-15,0 0 16,0 0 0</inkml:trace>
  <inkml:trace contextRef="#ctx0" brushRef="#br0" timeOffset="90688.42">16745 13728 0,'0'0'0,"0"0"0,0-9 0,0-10 16,10-9-1,-1 0 1,19-10-16,19 10 15,0 0 1,0 18-16,0 10 16,-9 10-1,0 18-15,-1 0 16,-18 0 0,0 10-16,-19 9 15,0 0 1,-28 18-16,-10 10 15,-18-9 1,-1-10-16,10-18 16,9-1-1,10-18-15,9 0 16,10-10 0,0 1-1,9-1-15,9 0 16,10 1-1,37-1-15,20 0 16,18-9 0,9 0-16,10 10 15,-28-10 1,-19 0-16,-19 0 16,-10 0-1,-18 0-15,0 0 16,-19 0-1,0 0-15</inkml:trace>
  <inkml:trace contextRef="#ctx0" brushRef="#br0" timeOffset="91400.62">14826 13278 0,'0'0'0,"0"0"16,0 0-16,0 0 16,0 0-1,0 0-15,0 0 16,0 0 0,0 0-16,0 0 15,0 0 1,0 0-16,0 0 15,0 0 1,9 0-16,10 9 16,19 0-1,37 1-15,0 18 16,-9-9 0,-9 9-1,-20-9-15,1-1 16,-19 1-1,0-9-15,-10 8 16,-9-8 0,0-1-16,-9 19 15,-29 0 1,-56 19-16,-38 0 16,-9-9-1,19-10-15,28-9 16,37-1-1,10-8-15,19-1 16,9-9 0,10 0-16,-1 0 15,10 0 1,0 0-16,0 0 16,0 0-1</inkml:trace>
  <inkml:trace contextRef="#ctx0" brushRef="#br0" timeOffset="91934.27">14469 13184 0,'0'0'0,"0"0"0,9 0 15,10 9-15,18 1 16,29-1 0,19 10-16,-10-1 15,0 1 1,-18 0-16,-1 0 15,1 0 1,-20-10-16,1 0 16,-19 1-1,0-1 1,0 0-16,-1 1 16,1-1-1,0 1-15,-10-1 16,-9 0-1,0 1-15,-9 9 16,-19 9 0,-29 19-16,-37 9 15,-9 0 1,9-18-16,18-1 16,20-18-1,18 0-15,20-10 16,8-9-1</inkml:trace>
  <inkml:trace contextRef="#ctx0" brushRef="#br0" timeOffset="93062.48">14826 14160 0,'0'0'0,"0"0"0,0 0 16,0 0-1,9 0-15,1-10 16,18 1 0,0-10-16,19 0 15,10 1 1,-1-1-1,1 0-15,-1 0 16,-18 10-16,-10-1 16,-9 1-1,0 9 1,-19 0-16,0 0 16,0 0-1,-10 9-15,-46 10 16,-48 9-1,-27 10-15,-11-1 16,20-18 0,28 0-16,19-10 15,18 1 1,29-10-16,9 0 16,10 0-1,0 0-15,9 0 16,0 0-1,18 0-15,29-19 16,29 0 0,18 0-1,0 1-15,-19 8 16,0 1 0,-9 0-16,-9-1 15,-20 1 1,1-1-16,-19 1 15,0 0 1,-1 9-16,-8 0 16,-10 0-1,0 0-15,0 0 16,0 0 0,-28 0-16,-20 9 15,-17 0 1,-11 20-16,1-1 15,0 0 1,9-9 0,10-1-16,18 1 15,10-10 1,9 1-16,9-1 16,1-9-1,9 0-15,0 0 16,0 0-1,9 0-15,20 0 16,18 0 0,19 0-16,-1-19 15,1 1 1,-9 8-16,-20 1 16,1 0-1,-19-1-15,0 1 16,-10 9-1</inkml:trace>
  <inkml:trace contextRef="#ctx0" brushRef="#br0" timeOffset="94602.26">18486 13906 0,'0'0'0,"0"0"15,0 0-15,0 0 16,0 0-16,0 10 16,-19-1-1,0 19 1,10 0-16,-1 19 15,20 0 1,-1 0-16,10 0 16,9-10-1,0 1-15,10-10 16,9-9 0,-10 0-16,1-19 15,0 0 1,-19-19-16,-1 0 15,-8-18 1,-10-10-16,-19-10 16,-19 11-1,1-1-15,-1 18 16,10 1 0,0 19-16,-1 0 15,20-1 1,0 10-1,-1 0-15,10 0 16,0 0 0,0 0-16,10 0 15,18-9 1,19-10-16,9 0 16,-9 0-1,-9-9-15,0 0 16,-20 0-1,1 0-15,-9-10 16,-10 1 0,-10-1-16,-9 1 15,1 9 1,-11 9-16,-8 9 16,-1 10-1,10 10-15,0-1 16,-1 10-1,20 9-15,0-9 16,18 9 0,19 0-16,19 0 15,19 10 1,9-19 0,-9-1-16,0 1 15,-9 0 1,-1 0-16,-9-1 15,-9 11 1,-1-1-16,1 0 16,0 0-1,-10 10-15,-9-1 16,-1 10 0,-18 0-16,-9 9 15,-10 10 1,0-10-16,1 1 15,8-20 1,1 1-16,9-10 16,0-19-1</inkml:trace>
  <inkml:trace contextRef="#ctx0" brushRef="#br0" timeOffset="95165.9">20329 13887 0,'0'0'0,"0"0"0,10 10 16,9 9 0,18 28-16,29 28 15,9 9 1,1 0-16,-1 10 15,-19 0 1,1-19-16,-20-9 16,1-19-1,-10-10-15,-9-9 16,0-9 0,-10 0-16,10-10 15,-9-9 1</inkml:trace>
  <inkml:trace contextRef="#ctx0" brushRef="#br0" timeOffset="95491.24">21054 13831 0,'0'0'16,"0"0"-16,0 0 15,-19 10-15,-28 8 16,-19 29 0,-19 28-16,-9 29 15,-9-1 1,9 9-16,9-18 16,19 0-1,0-19-15,19 0 16,0-19-1,10-9-15,8-9 16,11-19 0,8-1-16,1-18 15</inkml:trace>
  <inkml:trace contextRef="#ctx0" brushRef="#br0" timeOffset="95808.93">19840 13428 0,'0'0'0,"0"0"0,10 0 16,8-10-16,48 10 15,28 10 1,10-1-16,18 19 16,-9 0-1,-28 1-15,-19-11 16,-19 1 0,-10-10-16,-9 1 15,10 18 1,-10-9-16</inkml:trace>
  <inkml:trace contextRef="#ctx0" brushRef="#br0" timeOffset="96362.13">22230 13869 0,'0'0'0,"0"0"15,0 0-15,-19 9 16,-9 10-1,-29 18-15,-27 10 16,-11 10 0,11-1-16,9-9 15,9-10 1,9 1-16,10-1 16,19-8-1,0-11 1,18 1-16,1 0 15,9 0 1,9 9-16,20 0 16,18 9-1,18 10-15,11-9 16,-1-1 0,-19-18-16,1 0 15,-19 0 1,-20-10-16,1 0 15,0-9 1,-10 0-16,1 0 16,-1 0-1,-9 0-15</inkml:trace>
  <inkml:trace contextRef="#ctx0" brushRef="#br0" timeOffset="97026.2">22700 14178 0,'0'0'16,"0"0"-16,0 0 15,0-9-15,9-10 16,1-9 0,18-9-16,10-10 15,-1 18 1,1 1-16,9 10 16,0 8-1,10 20-15,-10 8 16,0 10-1,-10 10-15,1 9 16,-19 0 0,-19 0-16,-10 18 15,-27 10 1,-29 10 0,-28-10-16,9-9 15,19-29 1,19-9-16,0-9 15,19 0 1,9-19-16,10 0 16,-1 0-1,10 0-15,0 0 16,10 0 0,-1 0-16,19 9 15,1 1 1,18-1-16,0 10 15,-10 0 1,1 9-16,-1-10 16,-8 1-1,-1 0 1,-9 0-16,9-10 16,-19 0-1</inkml:trace>
  <inkml:trace contextRef="#ctx0" brushRef="#br0" timeOffset="97225.02">23631 14694 0,'0'0'0,"0"0"15,0 0-15,0 0 16,0 0-1,0 0-15,0 0 16,0 0 0,0 0-16</inkml:trace>
  <inkml:trace contextRef="#ctx0" brushRef="#br0" timeOffset="97793.14">24281 13756 0,'0'0'0,"0"0"16,-19-9 0,-10-1-16,-8 20 15,-1-1 1,-9 19-16,10 10 15,-1 9 1,10 9-16,18 10 16,10-1-1,10 10-15,18 10 16,19-10 0,0 0-16,-9-9 15,-1-10 1,-18-19-16,0 1 15,-19-10 1,-19 10 0,-19-1-16,-9 1 15,0-19 1,0-19-16,10-10 16,8-9-1,1-9-15,19-19 16,9-18-1,19-10-15,18 0 16,29-10 0,19 19-16,9 1 15,-19 18 1,-18 19-16,-20 0 16,-18 18-1,-10 1-15</inkml:trace>
  <inkml:trace contextRef="#ctx0" brushRef="#br0" timeOffset="98653.4">21223 3163 0,'0'0'0,"0"0"15,0 19-15,0 47 16,0 65 0,0 47-16,10 29 15,-1-10 1,0-9-16,1-20 15,-1-17 1,-9-29-16,0-38 16,0-9-1,0-28-15,10-10 16,-1-18 0,0 0-16,-9-19 15</inkml:trace>
  <inkml:trace contextRef="#ctx0" brushRef="#br0" timeOffset="99598.26">21185 3051 0,'0'0'0,"10"0"0,9-19 16,65-9-16,95-28 16,85-1-1,55 10 1,58 0-16,-10 19 16,-1 10-1,1-1-15,-19 9 16,-9 10-1,-28 10-15,-1 18 16,-28 0 0,-37 0-16,-29 10 15,-47-10 1,-37-9-16,-38-1 16,-28 1-1,-19 0-15,-9-10 16,-10 1-1,-9 9 1,9 9-16,-9 0 16,9 28-1,0 19-15,1 19 16,-1 9 0,-9 19-16,-1 10 15,1-1 1,0 0-16,-19 1 15,0-10 1,-9 0 0,-10-10-16,-28 1 15,-19-1-15,-47 1 16,-66-1 0,-75-8-16,-56-29 15,-48-28 1,-9-19-16,-9-28 15,0-19 1,9 0-16,19 1 16,28-1-1,28-9 1,57-1-16,28 11 16,19-1-1,47 10-15,28-1 16,19 1-1,28-1-15,19 10 16,19 0 0,9 0-16,10 0 15,-1 0 1,1 0-16,9 0 16,0 0-1,-10 10-15,1-1 16,0-9-1,9 10-15,-19-1 16,9-9 0</inkml:trace>
  <inkml:trace contextRef="#ctx0" brushRef="#br0" timeOffset="100432.49">16679 9328 0,'0'0'0,"0"0"0,0 0 15,0 0 1,0 0-16,0 9 16,10 10-1,-1 28-15,1 28 16,8 19-1,11 28 1,-11 0-16,-8 9 16,-1 10-1,-9 9-15,0 0 16,-19-9 0,10-10-16,0-9 15,-1-10 1,1-18-16,9-19 15,0-18 1,0-1-16,0-19 16,0-18-1,0 0-15,0 0 16,0-19 0,0 0-16,0 0 15,0 0 1,0-10-16</inkml:trace>
  <inkml:trace contextRef="#ctx0" brushRef="#br0" timeOffset="100861.51">15814 10369 0,'0'0'0,"0"0"0,0 0 16,0 0-1,0 9-15,-19 10 16,-9 19 0,-29 18-16,1 10 15,-10-1 1,0-8-16,19-1 16,0-18-1,19-1-15,0-9 16,-1-9-1,20 0 1,0-10-16,9-9 16,9 0-1,-9 0-15</inkml:trace>
  <inkml:trace contextRef="#ctx0" brushRef="#br0" timeOffset="101209.05">16247 10247 0,'0'0'0,"0"0"16,0 0-16,0 9 15,-19 1 1,-9 27-16,-10 20 15,-28 27 1,-9 19 0,9 1-16,0 8 15,0-18 1,10 0-16,9-19 16,0-19-1,19-9-15,-1-9 16,20-20-1,-1 1-15,10-19 16,0 0 0</inkml:trace>
  <inkml:trace contextRef="#ctx0" brushRef="#br0" timeOffset="101565.18">16482 10388 0,'0'0'0,"0"0"0,0 9 16,-19 10-16,-19 19 16,-9 27-1,-9 10 1,-19 28-16,9 1 15,-10 8 1,11-18-16,8-19 16,10-9-1,0-10-15,19-18 16,0-1 0,18-18-16,1 0 15,-1-19 1,10 0-16,0 0 15</inkml:trace>
  <inkml:trace contextRef="#ctx0" brushRef="#br0" timeOffset="101919.48">16661 10538 0,'0'0'0,"0"0"0,0 0 15,0 0 1,0 0 0,-19 9-16,0 10 15,-19 28 1,1 9-16,-20 29 16,1-1-1,-1 10-15,1-19 16,-1 0-1,1 0-15,0 0 16,8-18 0,20-11-16,0-8 15,19-19 1,-1 0-16,1-19 16,9 0-1,9 0-15,-9-10 16</inkml:trace>
  <inkml:trace contextRef="#ctx0" brushRef="#br0" timeOffset="102270.4">16679 10641 0,'0'0'0,"0"0"16,0 0-16,0 0 15,0 0 1,0 10-16,0 8 16,-9 20-1,-10 18-15,0 19 16,-18 10 0,-1-1-1,0 1-15,-9-1 16,0-9-16,0-9 15,10-10 1,8-18-16,1-1 16,19-18-1,-1 0-15,1-10 16,9-9 0,0 0-16</inkml:trace>
  <inkml:trace contextRef="#ctx0" brushRef="#br0" timeOffset="102738">16802 10416 0,'0'0'0,"0"0"0,-19 9 15,-28 1 1,-19 18-16,-38 0 16,-8 0-1,-11 0-15,-18-9 16,0 0 0,9-10-16,1 1 15,8-1 1,20 0-16,18 1 15,19-1 1,0 1-16,1-1 16,8 10-1,29-10-15</inkml:trace>
  <inkml:trace contextRef="#ctx0" brushRef="#br0" timeOffset="103684.87">15993 11983 0,'0'0'0,"0"0"15,0 0 1,0 0-16,9-19 15,0 0 1,1 1-16,18 8 16,0 1-1,0-1-15,10 20 16,-10-1 0,1 1-16,-11 18 15,1 0 1,-19 0-16,0 0 15,-28 19 1,-19 0-16,-10-10 16,1-8-1,9-11 1,19 1-16,9-9 16,10-10-1,9 0-15,9 0 16,10 0-1,18 0-15,29 0 16,0 0 0,9 0-16,1 0 15,-20 0 1,-9 0-16,-9 0 16,-10 0-1,-9 0-15,0 0 16,-19 0-1</inkml:trace>
  <inkml:trace contextRef="#ctx0" brushRef="#br0" timeOffset="103925.5">16802 12152 0,'0'0'0,"0"0"0,0 0 16,0 0-1,0 0-15,0 0 16,0 0 0,0 0-16,0 0 15,0 0 1,0 0-16</inkml:trace>
  <inkml:trace contextRef="#ctx0" brushRef="#br0" timeOffset="104485.14">17253 11701 0,'0'0'0,"0"0"0,-19 0 16,1-9 0,-11 9-16,1 9 15,0 1 1,0 9-16,-1-1 16,20 1-1,0 9-15,9 0 16,9 0-1,0 1-15,1 18 16,18-1 0,0 1-16,-9 10 15,0-1 1,0 0-16,0 1 16,-19-20-1,0 1-15,-19-1 16,0-9-1,0-9-15,-9 0 16,9-19 0,-9 0-16,9-19 15,0-18 1,10-10 0,-1-10-16,20 1 15,9 0 1,9-1-16,0 11 15,19-1 1,0 0-16,10 0 16,-29 19-1</inkml:trace>
  <inkml:trace contextRef="#ctx0" brushRef="#br0" timeOffset="106811.39">20988 14901 0,'0'0'0,"0"0"15,0 0-15,0 0 16,0-10 0,0 1-16,9 0 15,1-1 1,18 1-16,10-1 16,37 20-1,10-1-15,9 1 16,-19-1-1,-9 0-15,-10 10 16,1 0 0,-1 0-16,-18-1 15,-1 1 1,1 0 0,-10 0-16,-9-10 15,9 1 1,10-1-16,-10 0 15</inkml:trace>
  <inkml:trace contextRef="#ctx0" brushRef="#br0" timeOffset="107803.71">24685 13653 0,'0'0'0,"0"0"0,0 0 16,9 9-16,20 1 16,27 27-1,19 20 1,10 18-16,-19 18 16,-10 11-1,-18-1-15,-19 19 16,-10-10-1,-18 1-15,-38 0 16,-19-1 0,-19 1-16,-9-19 15,9-19 1,1 0-16,9-19 16,28 0-1,9 1-15,28-11 16,10-27-1</inkml:trace>
  <inkml:trace contextRef="#ctx0" brushRef="#br0" timeOffset="109144.24">25503 13268 0,'0'0'0,"0"0"15,0 0-15,0 0 16,0 0 0,0 10-16,-18-1 15,-1 38 1,-19 37-16,-18 38 16,-1 28-1,-9 29-15,-9-1 16,0-9-1,0 0-15,9-10 16,-9-9 0,9 0-16,0-18 15,9-10 1,10-10 0,0-27-16,10-19 15,9-20 1,-1-8-16,20-19 15,-1-10 1,10-9-16,0 0 16,10-19-1,37-56-15,28-75 16,10-37 0,9-11-16,9-8 15,-9 9 1,1 19-16,-20 0 15,0 18 1,0 1-16,-9-1 16,-9 19-1,-1 10-15,-18 18 16,-1 20 0,-18 27-1,0 19-15,-10 9 16,-9 20-1,0 8-15,0 10 16,-9 19 0,-19 56-16,-19 56 15,-10 57 1,-18 18-16,0 20 16,-1 8-1,-18 10-15,-9-19 16,-1 10-1,1-10-15,9-9 16,9-19 0,1-28-1,18-19-15,19-28 16,9-38 0,10-27-16,0-10 15,18-19 1,1-10-16,9-18 15,0 0-15,0 0 16,9 0 0,1-18-1,18-10-15,28-48 16,48-83 0,74-160-16</inkml:trace>
  <inkml:trace contextRef="#ctx0" brushRef="#br0" timeOffset="109628.67">26087 13587 0,'0'0'0,"0"0"0,0 0 16,0 0 0,0 10-16,-19 27 15,0 29 1,0 37-16,-9 28 16,0 10-1,0 9-15,-1-18 16,1-20-1,9-18-15,10-28 16,0-10 0,-1-9-16,10-10 15,10-8 1,-10-20-16</inkml:trace>
  <inkml:trace contextRef="#ctx0" brushRef="#br0" timeOffset="110270.02">25663 14601 0,'0'0'0,"0"0"15,0 0-15,10-19 16,-1 0 0,19 0-16,10 0 15,28-9 1,19 0-16,-1 19 15,1-1 1,0 1-16,-10 0 16,0-1-1,-18 1-15,-1 0 16,-9-10 0,-9 0-16,-1 0 15,1-18 1,0-1-1,-1-9-15,-18 0 16,0-9 0,0 9-16,-10 0 15,0 10 1,-9-1-16,0 10 16,0 0-1,0 0-15,0 18 16,0 1-1,0 9-15,0 0 16,-9 19 0,-19 37-16,-10 47 15,1 38 1,-10 9-16,18 0 16,-8 0-1,8-18-15,11-20 16,-1-9-1,9-27-15,1-20 16,0-9 0,9-10-16,0-18 15,0 0 1,0-19 0,0 0-16</inkml:trace>
  <inkml:trace contextRef="#ctx0" brushRef="#br0" timeOffset="110659.63">26783 14741 0,'0'0'0,"0"0"0,0 0 15,0 0 1,0 0-16,0 10 15,-10-1 1,1 19-16,0 19 16,-1 9-1,20 1-15,8-1 16,11 0 0,-1-18-1,10-1-15,-1-18 16,-9-19-1,1 0-15,-1-19 16,-9 1 0,-1-20-16,1-18 15,-19 9 1,-19 0-16,-9 0 16,-19 0-1,19 28-15</inkml:trace>
  <inkml:trace contextRef="#ctx0" brushRef="#br0" timeOffset="110981.55">27347 14385 0,'0'0'0,"0"0"16,10 0-16,-1-10 15,1 1 1,18 0-16,19-1 15,9 1 1,20-1-16,8 1 16,-37 9-1</inkml:trace>
  <inkml:trace contextRef="#ctx0" brushRef="#br0" timeOffset="111166.9">27479 14704 0,'0'0'0,"0"0"0,0 0 15,0 0-15,9 0 16,10 0 0,28 0-16,29 0 15,-29 0 1</inkml:trace>
  <inkml:trace contextRef="#ctx0" brushRef="#br0" timeOffset="112448.85">27940 15229 0,'0'0'0,"0"0"15,0 0 1,0 0-16,0 0 16,0 0-1,0 0-15,0 0 16,9 0-1,1 0-15,18-28 16,19-19 0,19-19-1,0-27-15,0-20 16,-10-9 0,-9-9-16,-9 9 15,-19 9 1,-1 29-16,-18 18 15,0 19 1,0 19-16,0 19 16,0-1-1,0 10-15,0 10 16,-18 8 0,-1 39-16,9 8 15,10 10 1,10 0-16,18-18 15,0-1 1,0-18-16,19-1 16,0-18-1,1-19-15,-1-10 16,0-18 0,9-37-1,-9-29-15,-9 0 16,-19 0-1,-1 28-15,-18 20 16,0 17 0,0 20-16,0 0 15,0 9 1,0 9-16,0 29 16,0 27-1,10 20-15,9-1 16,28 1-1,37-1-15,-37-46 16</inkml:trace>
  <inkml:trace contextRef="#ctx0" brushRef="#br0" timeOffset="112644.29">29436 14300 0,'0'0'0,"0"0"0,0 0 16,9 0 0,1-9-16,-1 0 15,19-1 1,29 1-16,-20 9 16</inkml:trace>
  <inkml:trace contextRef="#ctx0" brushRef="#br0" timeOffset="112830.06">29342 14535 0,'0'0'0,"0"0"0,0 0 16,9 0-16,1 0 15,18 9 1,28 1-16,48-10 15,-38 0 1</inkml:trace>
  <inkml:trace contextRef="#ctx0" brushRef="#br0" timeOffset="113429.22">30329 13944 0,'0'0'0,"0"0"16,0 0 0,0 0-16,10 0 15,-1 0 1,10 9-16,9 10 16,10 9-1,0 10-15,-1-1 16,-18 1-1,-19-1-15,0 1 16,-28 9 0,-19 9-16,-28 0 15,9-18 1,19-10-16,9-9 16,10-1-1,18-18 1,1 0-16,9 0 15,0 0 1,0 0-16,9 0 16,1 0-1,18 10-15,10-1 16,-1 1 0,-9-1-16,1 0 15,-10 10 1,-1 0-16,1 9 15,-9 0 1,-10 0-16,0 10 16,-19 9-1,-28 0-15,-29 9 16,-27 0 0,-19-18-16,9-19 15,28-19 1,47 0-16</inkml:trace>
  <inkml:trace contextRef="#ctx0" brushRef="#br0" timeOffset="113845.2">30480 12827 0,'0'0'0,"9"0"0,1 0 16,9 10-1,18 8-15,20 39 16,9 37-1,18 37-15,-9 28 16,-9 29 0,-9 18-16,-20 10 15,-27 19 1,-20-10-16,-27-9 16,-29 0-1,-38-10 1,-27 0-16,-48 29 15,-37-10 1,-1-9-16,-65 47 16</inkml:trace>
  <inkml:trace contextRef="#ctx0" brushRef="#br0" timeOffset="115125.93">25852 14432 0,'0'0'0,"0"9"0,-10 0 16,1 20-1,18-1-15,29 19 16,28 9-1,47 0-15,37-9 16,10-28 0,0-19-16,-19-19 15,-19-9 1,-37-10 0,-19 1-16,-10-10 15,-18-9 1,0-1-16,-20-18 15,1 0 1,-28-19-16,-57-27 16,-47 17-1,10 39-15,-1 27 16,-18 29 0,-10 27-16,0 39 15,19 18 1,19 28-16,38 0 15,28 19 1,28-9-16,28-1 16,28-8-1,20-11-15,18-18 16,9-9 0,1-28-16,9-20 15,-1-8 1,-8-20-16,-1-8 15,-9-20 1,-9 1 0,-10-10-16,-18-10 15,-10 1 1,-19-10-16,-9-9 16,-19 0-1,-28 0-15,-19 0 16,-38 0-1,-28 19-15,-28 18 16,-10 20 0,1 27-16,-1 19 15,39 19 1,17 0-16,20 9 16,19 1-1,28-11-15,9-8 16,19-1-1,9 1-15,29 0 16,28-1 0,28-18-1,19-19-15,9-10 16,-9-18 0,-10-9-16,-27-10 15,-29 0 1,-19 0-16,-9 0 15,-29-9 1,-18 0-16,-85-10 16,-197-9-1,-161 65-15,39 48 16</inkml:trace>
  <inkml:trace contextRef="#ctx0" brushRef="#br0" timeOffset="116572.4">9915 16496 0,'0'0'0,"0"0"16,0 0-1,0 0-15,10 0 16,9 0 0,18-10-16,20 1 15,9 9 1,-10 0-16,0 0 16,-9 0-1,-9 0-15,0 0 16,9-9-1,-28-1-15</inkml:trace>
  <inkml:trace contextRef="#ctx0" brushRef="#br0" timeOffset="116840.23">9793 17012 0,'0'0'0,"0"0"0,10 0 16,27 0-1,48 0-15,28-10 16,0-8 0,-1-1-16,-8 0 15,-10 0 1,-28 1-16,-19 8 15,-9 1 1,-20-1-16,-8 1 16</inkml:trace>
  <inkml:trace contextRef="#ctx1" brushRef="#br0" timeOffset="109896.14">10642 16862 0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9:23.43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7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20:57.212"/>
    </inkml:context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11900 16458 0,'0'0'0,"0"0"15,-9 0 1,0 10-16,-1 8 16,1 20-1,18 9-15,10 19 16,19 9 0,18-10-16,10-8 15,0-29 1,0-10-16,9-18 15,0-18 1,-9-20 0,-10-18-16,-18-10 15,-19 1-15,-29-11 16,-18 1 0,-38 10-1,-37-1-15,-10 29 16,-9 18-1,28 28-15,47 1 16</inkml:trace>
  <inkml:trace contextRef="#ctx0" brushRef="#br0" timeOffset="269.04">12644 16721 0,'0'0'0,"0"0"15,0 0 1,0 0-16,0 0 15,0 0 1,0 0-16,0 0 16,0 0-16</inkml:trace>
  <inkml:trace contextRef="#ctx0" brushRef="#br0" timeOffset="716.52">13424 16364 0,'0'0'0,"-9"0"0,-10 0 15,-18 10 1,-20 18-16,10 19 15,0 9 1,9 10 0,10 9-16,19 0 15,18-19-15,1-18 16,18-1 0,9-18-16,10 0 15,0-19 1,10-19-1,-10-9-15,-9-10 16,-10-18 0,-19 0-16,-9 0 15,-19-10 1,-18 0-16,-20 19 16,10 10-1,0 18-15,19 10 16</inkml:trace>
  <inkml:trace contextRef="#ctx0" brushRef="#br0" timeOffset="1254.45">14168 16196 0,'0'0'0,"0"0"0,0 0 16,0 0-1,-19 0-15,0 9 16,0 0 0,0 10-16,0 9 15,10 0 1,0 19-16,18 10 15,10-1 1,9 0-16,10 10 16,-1-10-1,-8-9-15,-11-9 16,1-1 0,-19-9-16,0 0 15,-19 1 1,1-11-16,-11 1 15,11-19 1,-1 0-16,9-19 16,1-9-1,18-38 1,20-9-16,18-9 16,0 0-1,9-1-15,-18 29 16,-1 18-1,-18 10-15,0 19 16,-10 9 0</inkml:trace>
  <inkml:trace contextRef="#ctx0" brushRef="#br0" timeOffset="1500.26">14629 16618 0,'0'0'0,"9"0"15,29-10-15,18 1 16,29 0-16,18-1 16,19 10-1,-9 0 1,10 10-16,-1-1 15,-19 0 1,-56-9-16</inkml:trace>
  <inkml:trace contextRef="#ctx0" brushRef="#br0" timeOffset="1785.02">15391 15961 0,'0'0'0,"0"0"0,-10 9 16,-18 29-1,-19 28-15,0 46 16,9 20 0,10 27-1,19 10-15,-1-28 16,1-19-16,-1-19 15,1-19 1,9-27-16,9-20 16,1-9-1,-10-18 1</inkml:trace>
  <inkml:trace contextRef="#ctx0" brushRef="#br0" timeOffset="2189.8">16124 16421 0,'0'0'0,"0"0"16,-9 9-1,-19 0-15,-10 20 16,-9 18-1,0 28-15,19 9 16,18 0 0,20-8-16,-1-11 15,19-18 1,1-9-16,18-20 16,0-18-1,9-18 1,1-20-16,-20 1 15,-18-20 1,-10-18-16,-27 0 16,-20 10-1,-28-1-15,-9 28 16,9 20 0,28 18-16</inkml:trace>
  <inkml:trace contextRef="#ctx0" brushRef="#br0" timeOffset="2390.71">16613 17059 0,'0'0'0,"0"0"16,0 0-16,0 0 15,0 0 1,0 0 0,0 0-16</inkml:trace>
  <inkml:trace contextRef="#ctx0" brushRef="#br0" timeOffset="2933.28">17084 16411 0,'0'0'0,"0"0"16,-19 0-16,0 0 16,0 10-1,-9-1-15,0 0 16,19 20-1,-1-1 1,20 19-16,18 18 16,19 10-1,0-9-15,9 0 16,1-1 0,-10-8-16,-10-10 15,-18 0 1,-9-10-16,-10 1 15,-19-1 1,-19 1-16,1-20 16,-10-8-1,9-10-15,10-19 16,-1 0 0,20-9-16,0-9 15,18-20 1,19 1-16,19 0 15,0-10 1,10 10-16,-10 9 16,-10 19-1,-18 0 1,0 9-16,-19 9 16</inkml:trace>
  <inkml:trace contextRef="#ctx0" brushRef="#br0" timeOffset="3468.95">17084 16468 0,'0'0'0,"0"0"15,0 0 1,0 0-16,0 9 16,-10 10-1,1 37-15,0 38 16,-1 18-1,20 1 1,-1 0-16,19-20 16,0-27-16,10-10 15,9-18 1,10-10 0,8-9-16,1-19 15,-9-19 1,-1-18-16,-18-29 15,-1-19 1,-27-18 0,-20-19-16,-27 19 15,-20 9-15,-18 19 16,9 38 0,0 18-16,1 19 15,36 0 1</inkml:trace>
  <inkml:trace contextRef="#ctx0" brushRef="#br0" timeOffset="3999.97">18194 16383 0,'0'0'0,"-19"-9"0,0-1 15,-18 1 1,-20 18-16,10 20 16,0-1-1,19 19-15,9 0 16,19 18-1,19 10-15,19 0 16,18 0 0,10 0-16,9 1 15,0-1 1,-18-19-16,-20 0 16,-18-18-1,-19-1 1,0-9-16,-19-9 15,1 0 1,-20-19-16,0-19 16,1-37-1,-1-19-15,29-28 16,18-1 0,19 20-16,10 9 15,9 9 1,9 29-16,10 9 15,19 28 1,-38 0-16</inkml:trace>
  <inkml:trace contextRef="#ctx0" brushRef="#br0" timeOffset="4250.09">19238 16852 0,'0'0'0,"10"0"16,-1-9-16,19-10 16,19 0-1,10 10-15,9 0 16,-1-1-1,-8 20-15,-38-10 16</inkml:trace>
  <inkml:trace contextRef="#ctx0" brushRef="#br0" timeOffset="4437.85">18928 17162 0,'0'0'0,"0"0"15,0 0-15,9 0 16,10 9 0,47 1-16,47-1 15,37 10 1,29 0 0,141-1-16</inkml:trace>
  <inkml:trace contextRef="#ctx0" brushRef="#br0" timeOffset="5254">21054 16655 0,'0'0'0,"0"0"0,0 0 15,-19 0-15,0 10 16,-18 18 0,-20 19-1,10 18-15,0 20 16,19-1 0,18-9-16,10 0 15,10-18 1,18-10-16,19-10 15,19-9 1,0-9-16,9-19 16,-9-28-1,0-19-15,-19-9 16,-19-19 0,-19-19-16,-18 0 15,-29 0 1,-18 10-16,-19 9 15,-29 28 1,48 28-16</inkml:trace>
  <inkml:trace contextRef="#ctx0" brushRef="#br0" timeOffset="5480.57">21581 17218 0,'0'0'0,"0"0"16,0 0-16,0 0 16,0 0-1,0 0-15,0 0 16,0 0-1</inkml:trace>
  <inkml:trace contextRef="#ctx0" brushRef="#br0" timeOffset="5790.32">22023 16477 0,'0'0'0,"0"0"0,0 9 16,0 20-1,9 36-15,-9 38 16,0 10 0,0 9-16,-9 9 15,-10-27 1,10-20-16,-1-28 15,1-9 1,-1-9-16,10-1 16,0-18-1,10 0-15,-10-10 16</inkml:trace>
  <inkml:trace contextRef="#ctx0" brushRef="#br0" timeOffset="6237.67">23001 16561 0,'0'0'0,"0"0"0,0 0 16,-9 10-1,-20 9-15,-18 37 16,-18 19-1,8 19-15,10 9 16,19 0 0,9-9-16,10-10 15,18-8 1,0-20-16,20 0 16,-1-18-1,19-1-15,0-18 16,0-10-1,0-9-15,-9-9 16,-1-10 0,-8-9-16,-11-10 15,-18 1 1,-9-10 0,-19 0-16,-29 19 15,-37 9 1,-56 57-16,-170 74 15</inkml:trace>
  <inkml:trace contextRef="#ctx0" brushRef="#br0" timeOffset="7299.87">20311 17894 0,'0'0'0,"0"0"16,18 0-16,29 9 15,76 1 1,93 8-1,57 1-15,9 0 16,19 0-16,-19-10 16,-28-9-1,-47-9 1,-37-1-16,-10 1 16,-38 9-1,-19-10-15,-18 10 16,-19-9-1,-19 0-15,-9-1 16,-20 1 0,1-10-16,0 0 15,9-18 1,10-38-16,0-28 16,-1-10-1,1 0-15,-1-18 16,1 0-1,-19 9-15,0 9 16,-19 10 0,0 9-1,-19 10-15,0 9 16,-19-10 0,-9 10-16,-18 0 15,-11 9 1,-8 19-16,-20 1 15,-37 8 1,-38 10-16,-47 18 16,-18 10-1,-10 19-15,9 0 16,20-10 0,36-9-16,11 0 15,27 0 1,19 0-16,29-9 15,18 9 1,19 0-16,19 0 16,0 0-1,0 0-15,19 9 16,0 1 0,0-1-1,-1 19-15,-8 10 16,9 28-1,-1 27-15,11 20 16,-1 18 0,9 10-16,1 9 15,-1-9 1,10-10-16,0 1 16,10-1-1,-1-18-15,1-1 16,-1-9-1,1-28-15,8-9 16,-8-19 0,-1-10-16,1-18 15,-1-9 1,-9-10-16</inkml:trace>
  <inkml:trace contextRef="#ctx0" brushRef="#br0" timeOffset="11188.15">19821 16083 0,'0'0'0,"0"0"0,0 0 16,10 0-16,18 0 15,38 0 1,37 0 0,38 0-16,19 0 15,10 0 1,8 0-16,11 0 15,-1 0 1,9 0-16,1 0 16,-1 9-1,1 1-15,-10 8 16,-9 1 0,-19 0-16,-19-10 15,-9-9 1,-10 0-16,-28 0 15,0 0 1,-19 0-16,-9 0 16,-9-9-1,-10 9-15,-10 0 16,1 9 0,-19 1-1,0-1-15,-1 19 16,1 19-1,0 19-15,0 9 16,-10 38 0,-9 9-16,10 18 15,-10 10 1,0 19-16,0-28 16,0 0-1,-10-1-15,1-27 16,-10-19-1,0-19-15,0-9 16,1-10 0,-1-9-16,-19-10 15,-28 1 1,-37-19-16,-85-10 16,-48-18-1,-18-20 1,-9 1-16,9 10 15,9 8 1,29 1-16,37-10 16,29 0-1,28 10-15,18-10 16,29 0 0,9 1-16,0-11 15,0-8 1,19 9-16,10-10 15,8-9 1,1-9-16,19 0 16,-1-10-1,10-18-15,10-20 16,-10-8 0,0-10-16,0 0 15,-19-9 1,0 9-16,0 18 15,0 11 1,10 17-16,0 20 16,-1 28-1,1 9 1,9 10-16,0 18 16,0 1-1</inkml:trace>
  <inkml:trace contextRef="#ctx0" brushRef="#br0" timeOffset="15349.81">24789 18081 0,'0'0'0,"0"0"16,0-9-1</inkml:trace>
  <inkml:trace contextRef="#ctx0" brushRef="#br0" timeOffset="24234.24">24281 16477 0,'0'0'0,"0"0"0,9 9 16,29 10-1,46 37-15,29 10 16,19 9 0,0 0-16,-1-18 15,-18-20 1,-28 1-16,-19-20 15,-19 1 1,-10-9-16,-18-1 16,0-9-1,-19 0-15,0 9 16,-28 10 0,-38 19-1,-66 18-15,-18 0 16,-1-9-1,19-9-15,20-1 16,17 1 0,30-10-16,8-9 15,20-1 1,8 1-16,1-10 16,19 1-1,-1-10-15,10 0 16,0 0-1,0 0-15</inkml:trace>
  <inkml:trace contextRef="#ctx0" brushRef="#br0" timeOffset="24731.6">25805 16543 0,'0'0'0,"0"0"16,0 0-16,0 0 15,0 0 1,-10 0-16,-9 9 15,-18 29 1,-20 18-16,10 10 16,10 9-1,18 0-15,9-10 16,20-8 0,-1-20-16,10 1 15,9-20 1,0 1-16,10-19 15,9-9 1,10-29-16,-10-18 16,-10-10-1,-18-27-15,-28-1 16,-10 9 0,-19 1-1,-18 28-15,-1 18 16,10 29-1,19 9-15</inkml:trace>
  <inkml:trace contextRef="#ctx0" brushRef="#br0" timeOffset="25062.02">26331 16880 0,'0'0'0,"0"0"15,0 0 1,0 0-16,0 0 15,0 0 1,0 0-16,0 0 16,10 0-1,-1 10-15,19-1 16,1 19 0,-11-18-16</inkml:trace>
  <inkml:trace contextRef="#ctx0" brushRef="#br0" timeOffset="25632.89">27093 16439 0,'0'0'0,"0"0"15,0 10-15,-18-1 16,-1 19 0,0 29-16,-9 18 15,18 9 1,1 10 0,18 0-16,1-19 15,8-19-15,1-9 16,10-9-1,-1-10-15,19-9 16,0-19 0,0-10-16,9-18 15,1-28 1,-20-38-16,-27-47 16,-29-18-1,-28 27-15,-10 38 16,1 19-1,0 38 1,-10 37-16,28 0 16</inkml:trace>
  <inkml:trace contextRef="#ctx0" brushRef="#br0" timeOffset="26249.07">27771 16393 0,'0'0'0,"0"0"16,0 0-1,0 18-15,0 20 16,0 18 0,0 10-16,9 9 15,0 0 1,-9-28-16,0-10 16,10-18-1,-10 0-15,9-10 16,1-9-1,-1 0-15,10 0 16,9 0 0,0 0-16,19 0 15,0 0 1,10 0-16,-1 10 16,-9-1-1,-9 10-15,0 0 16,-10-1-1,-9 1-15,-1 9 16,-8 0 0,-10 1-16,0 8 15,-28 10 1,-19 0 0,-19 0-16,-9-10 15,-1 1 1,1-1-16,9-8 15,0-1 1,29-19-16</inkml:trace>
  <inkml:trace contextRef="#ctx0" brushRef="#br0" timeOffset="26549.92">27695 16486 0,'0'0'0,"10"0"0,-1-9 16,19-10-1,19 0-15,29 1 16,37-1-1,18-9-15,10 9 16,1 0 0,-11 1-16,1 8 15,37 38 1,151 38-16</inkml:trace>
  <inkml:trace contextRef="#ctx0" brushRef="#br0" timeOffset="28414.41">24506 17134 0,'0'0'15,"0"0"-15,0-19 16,0 0-16,10-9 16,-10-9-1,0 18-15,-10-235 16,10 254-1,0 0-15,-9-18 16,-10-1 0,0-9-16,10 0 15,-1 0 1,1-1-16,0 11 16,-1 8-1,1 1 1,-1-1-16,10 1 15,0 9-15,0-9 16,0 9 0,0 0-16,0 0 15,0 0 1,19 9 0,19 19-16,47 19 15,18 0 1,0 9-16,10-9 15,-28-9 1,-19-19-16,-10-1 16,-18 1-1,-10-10-15,-9 1 16,0-1 0,-10 1-16,-9-10 15,0 0 1,0 0-16,0 9 15,-19 0 1,-28 1-16,-18 18 16,-20 9-1,-9 10-15,9 10 16,0-1 0,10-9-16,28-10 15,0 1 1,9-10-1,10-9-15,0 0 16,0-1 0,9-8-16,10-1 15,-1 0 1,1-9-16,-1 0 16,10 0-1,0 0-15,0 0 16,0 0-1,0 0-15,0 0 16,10 0 0,-1 0-16,19 0 15,-18 0 1</inkml:trace>
  <inkml:trace contextRef="#ctx0" brushRef="#br0" timeOffset="29483.14">21769 16383 0,'0'0'0,"9"0"0,19-19 15,19 1 1,10-10-16,9-1 16,0 1-1,-1 19-15,11-1 16,8 10-1,1 10-15,9 18 16,0 0 0,-19 19-16,1 0 15,-1 9 1,-19 1-16,1 8 16,-10 1-1,-10 0 1,1 9-16,0 0 15,-19 0 1,-1 9-16,-18 1 16,-18 8-1,-1-17-15,-9-1 16,-10 0 0,-19 0-16,-18-10 15,-9-8 1,-11-20-16,-27-9 15,0-9 1,0-19-16,18-19 16,10 1-1,9-11-15,1-8 16,18-1 0,0-18-16,10 0 15,-1-1 1,1-18-16,9-9 15,9 18 1,10 1-16,18-1 16,20 0-1,-1-9 1,19-9-16,1-1 16,8-8-1,10-11-15,19 1 16,28 19-1,-47 46-15</inkml:trace>
  <inkml:trace contextRef="#ctx0" brushRef="#br0" timeOffset="30670.8">21439 17396 0,'0'0'0,"0"0"16,0 10-16,-9-1 16,-10 10-1,10 9-15,-1 0 16,20 10 0,-1-1-16,1-18 15,8 0 1,1-19-16,-9 0 15,9-19 1,-1 0-16,-8-9 16,-10 0-1,0 0-15,0 9 16,0 10 0,-10-1-1,-8 1-15,-1 9 16,0 0-1,0 0-15,10 0 16,-1 0 0,1 0-16,9 0 15,0 0 1,0 0-16</inkml:trace>
  <inkml:trace contextRef="#ctx0" brushRef="#br0" timeOffset="31977.62">24224 16618 0,'0'0'0,"0"0"16,9 0-16,1 9 16,28 1-1,18 18-15,29 0 16,18 19 0,10 0-16,-19-10 15,-9 1 1,-19-20-1,-10 1-15,-18 0 16,-20 0-16,1-10 16,0 1-1,-9-1 1,-10-9-16,0 9 16,-19 1-1,-19 18-15,-37 19 16,-29 9-1,-9 0-15,1 1 16,17-20 0,11 1-16,9-1 15,-1-9 1,10-9-16,19 0 16,10 0-1,9-10 1,18 0-16,1-9 15</inkml:trace>
  <inkml:trace contextRef="#ctx0" brushRef="#br0" timeOffset="32448.87">24055 16665 0,'0'0'0,"0"0"16,9 0-1,10 9-15,28 10 16,28 28 0,29 0-16,9-10 15,-10 1 1,-18-20-16,-19 1 15,-19 0 1,-10-10-16,-18 1 16,0-1-1,-10 1-15,1-1 16,-1 0 0,-9 1-1,0-1-15,0 19 16,-28 0-1,-19 10-15,-38 9 16,-9 9 0,0-9-16,0 0 15,-9 0 1,27-19-16,29-9 16,19-10-1</inkml:trace>
  <inkml:trace contextRef="#ctx0" brushRef="#br0" timeOffset="32912.57">24102 16618 0,'0'0'0,"0"0"0,9 0 15,19 9 1,29 1-16,28 18 16,27 0-1,11 9-15,8 1 16,-18-1 0,0-8-16,-28-1 15,-19-10 1,-19 1-16,-10 0 15,-18 0 1,0 0-16,-10-1 16,-9 1-1,0 0-15,-18 9 16,-11 0 0,-46 19-16,-47 0 15,-29 9 1,10-18-16,9-1 15,29-9 1,18 10-16,19-19 16,29-1-1,18-18 1</inkml:trace>
  <inkml:trace contextRef="#ctx0" brushRef="#br0" timeOffset="33338.53">24196 16599 0,'0'0'0,"0"0"15,9 0-15,10 0 16,19 9-1,46 10-15,29 9 16,10 19 0,-11-9-16,-27-1 15,-10 1 1,-18-10-16,-20-9 16,-18-1-1,0 1-15,0 0 16,-19 0-1,0 9 1,-28 9-16,-48 29 16,-46 19-1,-38-1-15,19-9 16,9-19 0,38-18-16,10-1 15,46-27 1</inkml:trace>
  <inkml:trace contextRef="#ctx0" brushRef="#br0" timeOffset="36253.75">20104 16402 0,'0'0'0,"0"0"0,0 0 15,0 0 1,0 0-16,9 0 15,0-9 1,1-10-16,18 0 16,19-18-1,0-1-15,19 0 16,9-18 0,10 0-16,0 9 15,-1-9 1,10 9-1,10 0-15,-10 0 16,9 0 0,10 9-16,10 10 15,8 0 1,10 19-16,-9-1 16,0 10-1,-10 10-15,0-1 16,10 19-1,9 0-15,0 10 16,0 9 0,-9 0-16,-10 9 15,-9 0 1,0 10-16,-9 0 16,-20 9-1,-8 0-15,-20-9 16,0 9-1,-18 9-15,-10 19 16,-9 0 0,-19 1-16,-19 8 15,-9 1 1,-10-10 0,-18 0-16,-29 10 15,-9 9 1,-28-10-16,-29 1 15,-27-10 1,-39-9-16,-27-19 16,-10-19-1,-10-18-15,10-19 16,0-19 0,19-19-16,9-28 15,29-9 1,28-19-16,37 0 15,19-10 1,19 1-16,37 18 16,10 0-1,19-9-15,19 0 16,-1 0 0,20-9-16,18-10 15,19-9 1,9-10-1,10-9-15,0 10 16,19 8 0,18 1-16,10 9 15,9 1 1,29 8-16,0 10 16,8 9-1,20 19-15,0 19 16,18 10-1,10 8-15,0 29 16,-9 9 0,-10 28-16,10 19 15,-29 10 1,0 18-16,-18 19 16,-10 19-1,-38-10-15,-18 0 16,-28-18-1,-39 9 1,-36 9-16,-77 29 16,-102 9-16,-95 9 15,-56-9 1,0-38 0,-9-28-16,-1-18 15,10-38 1,19-47-16,37-47 15,38-47 1,-84-75-16</inkml:trace>
  <inkml:trace contextRef="#ctx0" brushRef="#br0" timeOffset="38896.61">25880 1615 0,'0'0'0,"0"0"15,9 0 1,1-9-16,-1 0 15,0 9 1,20 9-16,18 28 16,9 29-1,10 37-15,-10-9 16,1-9 0,-20-29-16,-8-9 15,-10-19 1,-1-9-1,-8-10-15,-1-9 16,19 0-16,10-37 16,47-48-1,65-65 1,29-47-16,18-9 16,10-1-1,19 10-15,-19 19 16,-19 28-1,-18 28-15,-39 37 16,-46 38 0,-47 29-16</inkml:trace>
  <inkml:trace contextRef="#ctx0" brushRef="#br0" timeOffset="43853.51">16566 1428 0,'0'0'0,"10"18"0,9 39 16,28 55 0,0 57-1,9 28-15,-9 10 16,-9-1-16,-19-18 15,-1-38 1,1-38-16,-9-27 16,-1-38-1,-9-19-15,0-9 16,0-19 0,0 0-1,0-28-15,-9-76 16,-10-93-16,0-47 15,0-9 1,-9 9 0,9 28-16,-9 19 15,9 38 1,0 9-16,10 28 16,18 28-1,1 19-15,18 9 16,10-9-1,18 0-15,38 9 16,19 1 0,38-1-16,37 0 15,47 10 1,47 0 0,29 9-16,55 9 15,30 19 1,17 1-16,11 18 15,18 18 1,0 11-16,-9 8 16,9 1-1,10-1-15,-10-9 16,-28-9 0,-38-9-16,-56-10 15,-29-19 1,-55 9-16,-58-8 15,-27 8 1,-48-9-16,-18 10 16,-29 0-1,1-1-15,-19 1 16,-1 9 0,1 0-16,-10 9 15,0 1 1,0-1-16,1 19 15,18 10 1,0 37-16,-10 19 16,10 37-1,-9 28-15,0 10 16,-10-9 0,0-10-1,0-19-15,-9 1 16,0-20-1,-19-9-15,0-9 16,0-9 0,-9-10-16,-10 9 15,-19-9 1,-28 0-16,-56 10 16,-104-1-1,-141-18-15,-112-29 16,-67-27-1,-94-29-15,-28-28 16,10-19 0,-38 10-16,28 19 15,47 18 1,28 28 0,85 19-16,66 1 15,56-1 1,57-10-16,66 1 15,56 0 1,56-10-16,48 1 16,46-10-1,20 0-15,8 0 16,20 0 0,0 0-16,-1 0 15,10 0 1,10 9-16,-10-9 15</inkml:trace>
  <inkml:trace contextRef="#ctx0" brushRef="#br0" timeOffset="75120.88">4139 3323 0,'0'0'0,"-19"-28"0,-18-10 16,-1 1-1,10-10-15,0 9 16,9 10 0,10-9-16,18-10 15,38-28 1,47-29-16,75-27 15,29 18 1,18 1-16,1 9 16,27 18-1,20 10 1,18 9-16,10 1 16,27 18-1,-8 9-15,9 20 16,9 8-1,-9 10-15,-19 10 16,-10-1 0,-8 0-16,-20 1 15,-9-1 1,-19 10-16,-28 0 16,-19 9-1,-18 0-15,-10 19 16,-19 0-1,-28 0-15,-29 0 16,-18 9 0,-9-9-16,-29 9 15,-19-9 1,-18 19-16,-48 28 16,-74 18-1,-86 19-15,-56 1 16,-46-1-1,-39 1 1,-9-20-16,-28-18 16,-19 0-1,0-10-15,-9-18 16,9-19 0,10-19-16,8-28 15,20 0 1,28-19-16,38 0 15,27-18 1,48-1-16,38-9 16,56 10-1,28-1-15,37 1 16,29-1 0,10 1-16,8-1 15,20 1 1,0-1-16,9 1 15,9-1 1,0 1-16,1 8 16,-1 1-1,1 10 1,-1-1-16,10 9 16,-10 1-1,10 0-15,-9-1 16,8 1-1,-8-1-15,-1 10 16,1 0 0,-1 0-16,0 0 15,1 0 1,-1 0-16,-9 0 16,0 0-1,0 0-15,10 0 16,-10 0-1,9 0-15,-9 0 16,9 10 0,-9-10-16,0 0 15,0 0 1,0 0 0,0 0-16,0 0 15,0 0 1,0 0-16,0 0 15,0 0 1,0 0-16,0 0 16,0 0-1,0 0-15,0 0 16,0 0 0,0 0-16,0 0 15,10 9 1,-10-9-16,0 0 15,9 10 1,-9-10-16,0 0 16,10 9-1,-10-9-15,0 0 16,0 0 0,0 0-16,9 9 15,-9-9 1,0 0-16,0 0 15,0 0 1,0 0-16,0 0 16,0 0-1,0 0 1,0 0-16,0 0 16,0 0-1,0 0-15,0 0 16,0 0-1,0 0-15,0 0 16,0 0 0,0 0-16,0 0 15,0 0 1,0 0-16,0 0 16,0 0-1,0 0-15,0 0 16,0 0-1,0 0 1,0 0-16</inkml:trace>
  <inkml:trace contextRef="#ctx1" brushRef="#br0">3916 3163 0</inkml:trace>
  <inkml:trace contextRef="#ctx0" brushRef="#br0" timeOffset="94822.87">25626 1728 0,'0'0'0,"9"0"16,1-9-16,-1-1 16,0 1-1,1-1-15,-1 1 16,1 18 0,8 1-16,1 9 15,9 18 1,1 10-16,-10 0 15,9 0 1,0 9-16,0-9 16,0 0-1,1 0-15,-1 0 16,0 0 0,10-10-16,-1 1 15,-8-10 1,8-9-16,-9-1 15,10 1 1,0 0-16,-10-10 16,0-9-1,10 0-15,-1 0 16,10-18 0,0-20-16,19-28 15,10-28 1,18-27-1,9-30-15,10-8 16,9-10 0,29 0-16,9-9 15,28 9 1,94-9-16,254-19 16,-84 84-1</inkml:trace>
  <inkml:trace contextRef="#ctx0" brushRef="#br0" timeOffset="98444.65">21148 3454 0,'0'0'0,"9"-19"16,1-18-16,27-29 16,29-9-1,38-9-15,9 9 16,18 9-1,20 0-15,9 10 16,28 0 0,0-10-16,19 10 15,9 0 1,-18 9-16,18 0 16,-9 0-1,19 19-15,19-1 16,-1 20-1,-18 18-15,0 20 16,9 27 0,-9 10-16,-19 9 15,-19 9 1,-9 1 0,-10-1-16,-19 0 15,-18 1 1,-10 18-16,-9-9 15,0 0 1,-19 0-16,-19-1 16,-9-8-1,-9-10-15,-20 0 16,-8 9 0,-11-9-16,-18 10 15,-18-1 1,-29 1-16,-29 18 15,-55 0 1,-39 10-16,-46-10 16,-38-9-1,-28-19-15,-19-19 16,-38-18 0,10-10-1,9-9-15,-9-19 16,-10 0-1,10-19-15,-10-19 16,19 1 0,38-1-16,28-18 15,38 0 1,27-10-16,30-9 16,27 0-1,10-19-15,-1 0 16,10-18-1,19-1-15,10 0 16,18-9 0,28 10-16,10-1 15,18 10 1,29 0-16,28 9 16,-9 47-1</inkml:trace>
  <inkml:trace contextRef="#ctx0" brushRef="#br1" timeOffset="108570.78">21148 3623 0,'0'0'0,"9"-9"16,19-10 0,29-28-16,28-9 15,27-1 1,20 1-16,38-9 15,18-1 1,19 0-16,0 0 16,0 1-1,9-1-15,-9 0 16,37 1 0,20 8-16,-1 11 15,10-1 1,9 19-16,1 18 15,-1 10 1,-19 28-16,-28 0 16,-9 19-1,-9 19-15,-39 0 16,-8 9 0,-10 9-16,-38 1 15,-19 8 1,-9 11-16,-28-11 15,-28 11 1,-29 18 0,-18 0-16,-38 18 15,-28 11 1,-38-11-16,-47 10 16,-28 0-1,-38-9-15,-19-9 16,-37-20-1,-28-27-15,-39-20 16,-27-18 0,-19-37-16,0-39 15,0-17 1,9-30-16,47 11 16,57-10-1,38-10-15,46 1 16,29-10-1,28 0 1,47 0-16,18-18 16,20-10-16,37-28 15,28-19 1,48-19 0,75-9-16,112-84 15</inkml:trace>
  <inkml:trace contextRef="#ctx0" brushRef="#br2" timeOffset="114025.35">20950 3595 0,'0'0'0,"0"0"0,10 0 16,9-19-1,9-9-15,19-9 16,9-20-1,38 10-15,19-9 16,38 0 0,27-1-16,1 11 15,0-1 1,0 0-16,-10 0 16,10 0-1,-1 9-15,11 1 16,27-1-1,19 10 1,10 0-16,9 9 16,9 10-16,-9 9 15,-9 9 1,-19 1 0,-1 18-16,-8 0 15,-10 0 1,-19 10-16,-9-1 15,-20 10 1,-8 0-16,-19-10 16,-29 10-1,-18-9-15,-10 9 16,-9 19 0,-10-1-16,-18 1 15,0 9 1,-20 9-16,-27 20 15,-19 18 1,-29 18-16,-46 1 16,37-66-1</inkml:trace>
  <inkml:trace contextRef="#ctx0" brushRef="#br2" timeOffset="121117.81">27366 4543 0,'0'0'0,"19"0"15,9-10 1,29-9-16,8-18 16,20-19-1,19-19-15,-1-10 16,10-18-1,0-19-15,-10-9 16,-18-10 0,-29 0-16,-27 19 15,-10 19 1,-19 28-16,0 37 16,0 10-1,0 19-15,-19 9 16,-10 19-1,-18 46-15,0 29 16,0 19 0,19-1-16,19-9 15,9-27 1,9-20 0,1-19-16,-1-18 15,0 0-15,20-19 16,8-9-1,20-48 1,27-46-16,1-28 16,-10 9-1,-28 28-15,-9 19 16,-19 19 0,0 18-16,-10 10 15,0 18 1,-9 1-16,0 9 15,10 19 1,-1 47-16,1 46 16,-1 10-1,10 0-15,0-19 16,-10-28 0,10-18-16,0-1 15,-1-9 1,1-10-16,10-18 15,-20-19 1</inkml:trace>
  <inkml:trace contextRef="#ctx0" brushRef="#br2" timeOffset="121585.07">29125 3145 0,'0'0'0,"0"0"16,0 0 0,0 0-16,10 9 15,18 0 1,19 1-16,28 18 16,19 0-1,0 10 1,-9-1-16,-10-18 15,-18 0-15,-20-1 16,1-8 0,-19-1-1,0 1-15,-10-1 16,-9 19 0,-19 19-16,-9 9 15,-28 29 1,-10-1-16,-10 1 15,1-10 1,-9 0-16,18-19 16,0 0-1,28-18-15,10-19 16,19-1 0,-1 1-16,1-19 15,9 0 1</inkml:trace>
  <inkml:trace contextRef="#ctx0" brushRef="#br2" timeOffset="122214.15">30320 3276 0,'0'0'0,"9"0"15,1-9-15,18-10 16,19 0 0,0 10-16,19-1 15,0 10 1,0 10-16,9 18 16,-19 9-1,-9 1-15,-9 9 16,-19 0-1,-19-10-15,-19 10 16,-19 9 0,-18 1-16,-10-20 15,0 1 1,19-19-16,0-1 16,19-18-1,19 0-15,-1 0 16,10 0-1,0 0 1,10 0-16,18-9 16,19 0-1,0 18-15,9 0 16,1 10 0,-1 9-16,-18 0 15,-10 10 1,-9 9-16,0 0 15,-19 9 1,-10 0-16,-18 1 16,-10-1-1,-37-9-15,-56-10 16,-39-18 0,10-19-16,19-9 15,85-1 1</inkml:trace>
  <inkml:trace contextRef="#ctx0" brushRef="#br2" timeOffset="126293.22">27893 2938 0,'0'0'0,"0"0"16,0 0-16,0 0 15,0 10-15,-19 27 16,-9 48 0,0 55-1,-1 48-15,20 9 16,0 0-1,-1-28-15,10 0 16,0-10 0,-9-27-16,9-20 15,-10-18 1,10-19-16,-9-19 16,9-9-1,0-9-15,0-19 16,0-19-1,9 0 1,10-10-16,19-55 16,9-67-16,0-27 15,-9-10 1,-20 9 0,-8 10-16,-1-9 15,-9 9 1,0 18-16,0 10 15,0 10 1,0 18-16,-9 9 16,9 20-1,0 8-15,9 20 16,1 9 0,-1 0-16,0-1 15,20-8 1,18-1-16,9 1 15,10-1 1,28 1-16,19 9 16,9 0-1,19 18-15,19 1 16,19 9 0,9 0-16,0 0 15,10 0 1,-1 0-16,-18 0 15,-9 0 1,-11-10 0,-36 1-16,-10 9 15,-10 0 1,-9 0-16,-9 9 16,-10-9-1,-18 0-15,-10 0 16,-10 0-1,1 0-15,-19 0 16,-1 0 0,1 10-16,0-1 15,0 1 1,0 8-16,0 20 16,-1 27-1,1 29-15,-9 19 16,-10 9-1,0 9-15,0 10 16,9 9 0,-9 0-1,0-18-15,0-1 16,0-9 0,-9-19-16,-1-18 15,1-20 1,-1-8-16,1-1 15,-10-19 1,0 1-16,1-10 16,-11-9-1,-27 9-15,-57-9 16,-47-1 0,-56-18-16,-76 0 15,-37-18 1,-29-1-16,-18 0 15,37 10 1,29-1-16,28 10 16,37 0-1,38 10-15,38-1 16,37 1 0,19-10-1,38 0-15,28 0 16,9 0-1,10 0-15,0 0 16,18 0 0,1 0-16,0-10 15,-1 1 1,10-1-16,0 1 16,0-10-1,0 0-15,10-9 16,-1-9-1,0-1-15,10-18 16,0 0 0,9-10-16,0-9 15,1 0 1,-1-10-16,0-8 16,0 8-1,1 1 1,-11 9-16,1 0 15,0 9 1,0 0-16,0 1 16,-1-1-1,1 10-15,0 9 16,9 0 0,1 0-16,-1 0 15,0 9 1,0 10-16,0 0 15,19-9 1,10-1-16,18 1 16,29-1-1,18 0-15,19 1 16,28-1 0,10 10-16,38-9 15,27-1 1,1 10-1,28 9-15,9 10 16,-9 0 0,-10 9-16,-18 9 15,-20 0 1,-27 1-16,-38-1 16,-38 0-1,-18 1-15,-20-1 16,-18-9-1,-19 10-15,-9-1 16,-19-9 0,-1 0-16,-8 9 15,-1 1 1,1-1-16,-1 1 16,-9 18-1,0 19-15,0 28 16,-9 28-1,-10 19-15,0 19 16,-9 18 0,9 1-1,-9 8-15,-10-8 16,0-10 0,1 0-16,9-18 15,-10-10 1,0-10-16,1-18 15,-1 0 1,-9-19-16,9-10 16,-18-8-1,0-10-15,-20 0 16,-46-10 0,-85-9-16,-113-28 15,-75-28 1,9-28-16,-9 0 15,28 9 1,38 18-16,28 11 16,28 18-1,-103 18-15</inkml:trace>
  <inkml:trace contextRef="#ctx0" brushRef="#br2" timeOffset="128650.54">27733 3201 0,'0'0'0,"0"0"16,0 0-16,0 0 15,0 0 1,0 0 0,0 0-16,0 9 15,0 29 1,0 46-16,0 48 15,9 18 1,1 19-16,-1-10 16,-9 10-1,0-19-15,0 0 16,0-9 0,-9-19-16,-10-19 15,10-18 1,-1-20-16,1-18 15,-1-19 1,10-9-16,0-19 16,0 0-1,10 0 1,9-37-16,18-48 16,10-56-16,0-18 15,0-1 1,0 10-16,-9-9 15,0 9 1,-1 0 0,1-1-16,-10 11 15,10 8 1,-10 10-16,10 10 16,-10 9-1,9 18-15,11 10 16,-1 9-1,18 1-15,20 18 16,19 0 0,27 0-16,48 19 15,37 9 1,38 19-16,10 19 16,9 9-1,-19 10-15,-19 8 16,-19-8-1,-28-1-15,-28 1 16,-19-10 0,-28-9-1,-28 0-15,-29-10 16,-9-9 0,-9 0-16,-19 9 15,0 1 1,-10-1-16,0 10 15,1 19 1,-1 37-16,-9 28 16,0 38-1,-19 18-15,1 29 16,-20-1 0,0 10-16,-18 0 15,-10-9 1,-19-10-1,-18-28-15,-48-18 16,-84-10-16,-94-57 16,-85-18-1</inkml:trace>
  <inkml:trace contextRef="#ctx0" brushRef="#br2" timeOffset="129233.28">28439 5021 0,'0'0'0,"0"0"0,9-19 16,-9 10-16,9 0 15,-9-1 1,10 20-16,-1 18 15,1 56 1,-1 57-16,-9 9 16,-9-9-1,-10-29-15,0-18 16,10-19 0,-1-18-16,1-20 15,-1-9 1,1-9-16,0-10 15</inkml:trace>
  <inkml:trace contextRef="#ctx0" brushRef="#br2" timeOffset="129530.55">28015 5715 0,'0'0'0,"0"0"16,0 10-1,10-1-15,-1 10 16,10 9 0,9 19-16,0 0 15,1 9 1,8-9-16,1-9 16,-1-20-1,1 1-15,9-19 16,0-9-1,10-19 1,8-10-16,1-18 16,19-10-16,-47 29 15</inkml:trace>
  <inkml:trace contextRef="#ctx0" brushRef="#br2" timeOffset="130830.76">27338 6672 0,'0'0'0,"0"0"15,0 0-15,-9 0 16,-10 10 0,-19 9-16,0 27 15,10 20 1,9 19-16,19 8 15,19 1 1,19-9 0,9-20-16,0-18 15,-9-19 1,-1-18-16,1-10 16,-1-19-1,-8-18-15,-11-20 16,1-18-1,-19-9-15,-9-10 16,-10 9 0,0 20-16,0-1 15,10 0 1,0 10-16,9 9 16,9 19-1,0 0-15,29 0 16,9 9-1,19 10-15,0 18 16,0 19 0,0 19-1,-10 19-15,-9 18 16,-9 1 0,-20 8-16,-18-8 15,0-10 1,-9-19-16,0-9 15,-1-19 1,1-9-16,-1-19 16,10 0-1,0-37-15,0-67 16,29-27 0,8 18-16,10 20 15,0 27 1,0 19-16,-9 19 15,0 18 1,-1 10-16,-9 10 16,1 18-1,8 19-15,1 28 16,-19 19 0,0 9-1,-10 0-15,0 10 16,1-19-1,-1-10-15,10-28 16,9 1 0,0-20-16,20 1 15,8-10 1,10-19-16,18-18 16,1-29-1,0-37-15,-19-19 16,-19-9-1,-28 9-15,-19 10 16,-10 18 0,-9 19-16,-9 0 15,0 19 1,-10 19-16,1 18 16,-10 19-1,0 19 1,-1 19-16,20 18 15,19 1 1,18-1-16,19-9 16,10-9-1,9-10-15,19-9 16,0-9 0,9-19-16,-9-19 15,-38-10 1</inkml:trace>
  <inkml:trace contextRef="#ctx0" brushRef="#br2" timeOffset="131410.44">30273 6532 0,'0'0'0,"0"0"15,0 0-15,-19 0 16,-18 9-1,-10 0-15,-10 20 16,10-1 0,0 9-16,19 1 15,0-1 1,18-18-16,1 0 16,18 0-1,1-1-15,18 1 16,9 9-1,10 0-15,19 10 16,-9-10 0,-1 10-16,-9-10 15,-9 9 1,-10-9-16,-9 1 16,0-1-1,-19 0 1,-10 0-16,-18 0 15,-19 0 1,-28-9-16,0 0 16,-1-19-1,29-9-15</inkml:trace>
  <inkml:trace contextRef="#ctx0" brushRef="#br2" timeOffset="131694.44">30631 7066 0,'0'0'0,"0"0"0,0 0 16,0 10-1,0 27-15,0 20 16,0 27 0,9 1-16,0-10 15,1 0 1,-10-19-16,0-28 16,0-18-1</inkml:trace>
  <inkml:trace contextRef="#ctx0" brushRef="#br2" timeOffset="131877.91">30631 6447 0,'0'0'0,"0"0"15,0 0-15,0 0 16,9 10-1,10 8-15,-10-8 16</inkml:trace>
  <inkml:trace contextRef="#ctx0" brushRef="#br2" timeOffset="132696.96">31261 6213 0,'0'0'0,"0"0"0,0 0 16,0 9-1,0 10-15,9 37 16,-9 47 0,10 47-1,-10 29-15,0-1 16,9-28-16,-9-19 15,9-27 1,1-20-16,-1-28 16,1-18-1,-10-10 1,0-9-16,0-19 16,0 0-1,9-10-15,-9-27 16,-9-48-1,-10-18-15,-9 28 16,-1 19 0,1 18-16,9 10 15,-9 19 1,-9-1-16,8 20 16,-8-1-1,-1 19-15,10 1 16,0 17-1,18 11-15,10-1 16,19 0 0,19 1-16,9-20 15,19 1 1,9-20-16,0-8 16,0-20-1,-18-18-15,9-9 16,-10-20-1,-9-8-15,-19 9 16,-9 9 0,-9 9-1,-10 10-15,0 9 16,0 10 0,0-1-16,0 10 15,-19 10 1,0 18-16,0 19 15,10 9 1,-1 0-16,20 1 16,18-10-1,10-10-15,9 1 16,9-20 0,10-8-16,-38-10 15</inkml:trace>
  <inkml:trace contextRef="#ctx0" brushRef="#br2" timeOffset="133344.01">32314 6138 0,'0'0'0,"0"0"0,0 9 16,0 10 0,0 46-16,0 57 15,10 29 1,-1 36-16,1 1 16,-10-19-1,0-10-15,0-27 16,0-20-1,0-9-15,0-18 16,0-20 0,0-18-16,9-9 15,-9-19 1,0-19 0,0 0-16,9 0 15,1-38 1,-10-56-16,-19-18 15,0 9 1,-9 27-16,0 20 16,0 19-1,-10 9-15,0 9 16,1 9 0,-10 20-16,-10 9 15,10 27 1,0 1-16,10 19 15,18 0 1,19-10-16,9 0 16,19 1-1,19-20-15,0-9 16,0-9 0,10-19-16,-10-9 15,-28-1 1</inkml:trace>
  <inkml:trace contextRef="#ctx0" brushRef="#br2" timeOffset="134426.53">27940 3107 0,'0'0'0,"9"-19"0,29-28 15,37-28 1,29-9-16,18-1 15,19 1 1,10 9-16,9 9 16,18 10-1,1 9-15,9 0 16,10 19 0,-10 19-16,0-1 15,-9 20 1,-10 18-16,1 0 15,-20 19 1,1 0-16,-10 9 16,-19 10-1,0 9-15,-18 9 16,-10 1 0,-19-1-16,-18 1 15,-10 18 1,-10 0-1,-18 0-15,-19 19 16,-9 19 0,-20 0-16,-27-1 15,-19 1 1,-10-10-16,-28-18 16,0 0-1,-18-20-15,-1 1 16,-9-9-1,-19-10 1,0-19-16,0-9 16,-9-9-1,-1-20-15,1-18 16,0-9-16,-1-10 16,10-18-1,10-1 1,-1 1-16,10-1 15,9-9 1,10 0-16,19 0 16,9 0-1,18-9-15,11 0 16,-1-10 0,9-9-16,1-19 15,9 0 1,0-9-16,18 0 15,11-10 1,8 1-16,20-1 16,8-9-1,20-9-15,47 9 16,-38 66 0</inkml:trace>
  <inkml:trace contextRef="#ctx0" brushRef="#br2" timeOffset="135384.34">23970 4871 0,'0'0'0,"0"0"0,0 0 15,0 0 1,0 9-16,9 10 16,1 47-1,-1 28-15,1 28 16,-1 9-1,-9-18-15,0-10 16,0-28 0,0 0-16,0-19 15,0-18 1,0-1-16,0 1 16,0-10-1,0-9 1,0-1-16,0-18 15,0 0 1,0 0-16,0 0 16</inkml:trace>
  <inkml:trace contextRef="#ctx0" brushRef="#br2" timeOffset="135881.01">21882 5978 0,'0'0'0,"0"0"0,-19-19 15,0-9 1,10-9-16,-1 9 16,1-1-1,-1 20-15,10 0 16,0 9 0,0 0-1,0 9-15,0 29 16,0 46-1,0 29-15,0 18 16,-9 0 0,0-9-16,9-9 15,0-10 1,9-9-16,0-10 16,10-18-1,9-10-15,1-18 16,-1-1-1,9 1-15,11-19 16,-30-19 0</inkml:trace>
  <inkml:trace contextRef="#ctx0" brushRef="#br2" timeOffset="136143.76">21298 6391 0,'0'0'0,"0"0"16,10 0 0,9 0-16,9 0 15,28-9 1,29 9-16,0 9 15,9 0 1,0 1-16,0-1 16,-47-9-1</inkml:trace>
  <inkml:trace contextRef="#ctx0" brushRef="#br2" timeOffset="136728.53">22352 6457 0,'0'0'0,"0"0"0,0 0 15,0 9-15,-9 19 16,-1 19 0,1 0-1,-1 19-15,20-1 16,-1-8-1,1-10-15,8-10 16,1-18 0,0 0-16,0-10 15,9-9 1,0-9-16,1-20 16,8-8-1,-9-1-15,-9-9 16,0 19-1,-10 0-15,1 19 16,-10-1 0,0 1-16,0 9 15,9 9 1,10 20-16,9 8 16,0 10-1,10-9-15,0-1 16,-1-9-1,-8-9 1,-1 0-16,0-19 16,-9 0-1,0-19-15,-1-9 16,1-28 0,-19-1-16,0-8 15,-19 18 1,10 9-16,0 19 15</inkml:trace>
  <inkml:trace contextRef="#ctx0" brushRef="#br2" timeOffset="137177.38">23359 6663 0,'0'0'0,"0"0"15,0 0 1,0 0-16,0 9 16,-10 1-1,1 18-15,-1 9 16,1 10-1,18 0-15,1 0 16,9-9 0,9-19-16,0-1 15,0 1 1,0-19-16,1-19 16,-1-9-1,-9-28-15,-10-10 16,-9 0-1,-19 1-15,1 18 16,-1 19 0,0 9-16,0 10 15,0-1 1,10 10-16</inkml:trace>
  <inkml:trace contextRef="#ctx0" brushRef="#br2" timeOffset="137745.31">24412 6288 0,'0'0'0,"0"0"16,0 0-16,0 0 16,-19 0-1,1 9-15,-20 1 16,0 18 0,10 9-16,0 1 15,18-1 1,1-9-1,18-9-15,1 9 16,18 0-16,19 1 16,0-1-1,19 0 1,0 0-16,0 0 16,-10 0-1,-18 0-15,-1 1 16,-18-11-1,0 1-15,-10 9 16,-9 0 0,-9 1-16,-19-1 15,-19 0 1,-10-9-16,-8-1 16,-11-18-1,10-9-15,10 0 16,18-1-1,10 1-15,19 9 16</inkml:trace>
  <inkml:trace contextRef="#ctx0" brushRef="#br2" timeOffset="138012.93">24930 6663 0,'0'0'0,"0"0"0,0 0 16,0 0-1,0 9-15,0 1 16,0 18 0,0 9-16,0 10 15,0-9 1,0 9-16,0-10 15,0-8 1,0-11-16,0-18 16</inkml:trace>
  <inkml:trace contextRef="#ctx0" brushRef="#br2" timeOffset="138182.59">24770 6194 0,'0'0'0,"0"0"16,0 0-16,0 0 15,0 0 1,0 0-16,0 0 16</inkml:trace>
  <inkml:trace contextRef="#ctx0" brushRef="#br2" timeOffset="138960.76">25494 5837 0,'0'0'0,"0"0"0,0 19 16,0 19-1,0 37 1,-9 28-16,9 28 16,-10 19-1,1-18-15,-1-20 16,1-27 0,9-10-16,0-19 15,0-18 1,0-20-16,0 1 15,0-9 1,0-10-16,0 0 16,0 0-1,0-10-15,-19-18 16,0-9 0,-9 8-16,0 1 15,0 9 1,0 10-1,-1 0-15,1 18 16,0 0 0,0 20-16,-1-1 15,11 0-15,8 9 16,20 1 0,-1 0-1,0-10-15,20-10 16,-1 1-1,19-19-15,9 0 16,1-19 0,-10-9-16,-10-9 15,-18 9 1,0-1-16,-10 1 16,-9 19-1,0 0-15,0 9 16,0 9-1,-18 10-15,8 9 16,1 19 0,-1 0-16,20-10 15,9 1 1,9-10-16,10-9 16,27-10-1,-27-9 1</inkml:trace>
  <inkml:trace contextRef="#ctx0" brushRef="#br2" timeOffset="139510.84">26143 5715 0,'0'0'0,"0"10"16,0 9-16,-9 46 16,-1 48-1,10 28 1,10 18-16,-1 1 16,1-29-16,-1-9 15,-9-19 1,9-18-16,-9-29 15,0-9 1,0-10 0,0-18-16,0 0 15,0-19 1,0 0-16,0 0 16,0-28-1,-18-19-15,-1-19 16,-9 0-1,-1 19-15,1 19 16,0 19 0,-10 0-16,1 18 15,-1 19 1,-9 10-16,19-1 16,18 1-1,1-10-15,18-9 16,10-1-1,19 1-15,18 0 16,-28-19 0</inkml:trace>
  <inkml:trace contextRef="#ctx0" brushRef="#br2" timeOffset="140803.34">21863 7498 0,'0'0'0,"9"0"15,10-19-15,47 1 16,84-20 0,86-9-16,74 10 15,19 37 1,38 9-16,19 10 16,9 9-1,-47-9-15,-47-1 16,-37 1-1,-48 0-15,-19-10 16,-27-9 0,-39 0-1,-27-18-15,-19-1 16,-20 0 0,-8-19-16,-10-8 15,-9-11 1,-1-8-16,-9-20 15,1-9 1,-11 1-16,1-11 16,-9-8-1,9-10-15,-10-10 16,-9-8 0,0-1-16,0 0 15,-9 19 1,-1 19-16,-9 19 15,0 9 1,1 18-16,-1 10 16,-19 19-1,-28 9-15,-37 29 16,-57 27 0,-56 48-1,-57 18-15,-38 0 16,-27 0-1,-10-37-15,0-28 16,-1-20 0,1-18-16,-19 0 15,19-18 1,57-20-16,27 1 16,48-10-1,47 9-15,46 10 16,48 9-1,19 10-15,18-1 16,10 1 0,18 0-1,1 9-15,0 0 16,9 9-16,-10 0 16,1 20-1,9 27 1,9 47-16,1 38 15,-1 28 1,0 0-16,10-1 16,-9-8-1,8-1-15,20 10 16,37 150 0</inkml:trace>
  <inkml:trace contextRef="#ctx0" brushRef="#br2" timeOffset="142981.15">27686 7855 0,'0'0'15,"0"0"-15,9-10 16,29-9-16,28-18 16,66-1-1,56 10 1,47 9-16,57 10 15,46 18-15,20 1 16,-1-1 0,-9 19-16,0 1 15,-28-1 1,9-10-16,-28 1 16,-47 0-1,-47-19 1,-47 0-16,-28 0 15,-38-9 1,-37-1-16,-10 10 16,-29 0-1,1 0-15,-19 0 16,-9 10 0,-76-1-16,-159 19 15,-152 0 1,-46-9-16,-28 9 15,-19-9 1,18 9-16,10 0 16,48 0-1,46-9-15,66-9 16,65-10 0,67-10-16,37 1 15,38-10 1,38 10-1,18-1-15,10 1 16,19-1-16,9 10 16,47 0-1,122-18 1,179 8-16,104 10 16,18 10-1,19-1-15,10 0 16,-19 1-1,-57-1-15,-56-9 16,-47 0 0,-66 0-16,-66 0 15,-38 0 1,-46 0-16,-20 0 16,-18 0-1,-28 0-15,-19 0 16,-19 0-1</inkml:trace>
  <inkml:trace contextRef="#ctx0" brushRef="#br2" timeOffset="144163.87">26980 6297 0,'0'0'0,"0"0"0,0 0 16,0-9-16,0 9 15,10 19 1,-1 37 0,19 85-16,10 37 15,0 9-15,-10-8 16,-19-1 0,-9-19-1,0-8-15,-9-20 16,0-9-1,-1-28-15,1-19 16,9-10 0,0-27-16,0-19 15,0-19 1,0 0-16,-19-38 16,-9-65-1,-1-85-15,1-56 16,19 10-1,9 37-15,0 37 16,9 20 0,1 27-16,-1 10 15,19 0 1,1 9-16,18 0 16,28 0-1,19 10-15,28-1 16,57 10-1,47 10-15,37 8 16,38 29 0,57 9-1,37 19-15,9 10 16,20 8 0,-1 20-16,-28 9 15,-28 0 1,-38-10-16,-56 10 15,-38-9 1,-47-10-16,-37 0 16,-29-9-1,-28 0-15,-28-1 16,-19-8 0,-9-1-16,-1 10 15,-18 9 1,0 28-16,0 38 15,-19 38 1,0 27 0,-19 29-16,0-10 15,-18 0 1,-10-9-16,-1-19 16,-8-9-1,0-10-15,-20-18 16,-18-19-1,-37 0-15,-58-19 16,-83-28 0,-58-38-16,-8-37 15,-10-10 1,18-9-16,20 0 16,37 19-1,38 0-15,47 19 16,37-1-1,38 20 1,19-1-16,28 0 16,10 1-16,9 27 15,19-8 1</inkml:trace>
  <inkml:trace contextRef="#ctx0" brushRef="#br2" timeOffset="148180.47">28307 7930 0,'56'0'15,"151"9"-15,123 0 16,36 1-16,20 9 15,19-1 1,-1 10-16,-9 1 16,-9-1-1,-29 0-15,-65-9 16,-47-1 0,-57-8-16,-56-1 15,-48-9 1,-37 0-16,-19 0 15,-28 0 1,-18 0-16,-86 0 16,-150 0-1,-103 10-15,-57 18 16,-38 0 0,-28 9-1,1-8-15,18-11 16,28 1-1,57-19-15,28-9 16,56-1 0,66 1-16,57 9 15,47-9 1,56-1-16,28 1 16,19 9-1,10 0-15,9 0 16,19 0-1,47-19-15,122 0 16,132 1 0,75 27-16,47-9 15,47 9 1,10-9-16,-20 10 16,-46-10-1,-57 0 1,-65 0-16,-48-19 15,-56 0 1,-37 0-16,-29-9 16,-28-9-1,-29 9-15,-18-10 16,-10 0 0,1 1-16,-10-19 15,-9-10 1,-1-9-16,1-10 15,-19-27 1,-10-1-16,-9-18 16,-19 0-1,0-1-15,-18 1 16,-1 0 0,-18-1-16,-1-9 15,-9 19 1,1 10-1,-11 9-15,1 9 16,-10 19-16,-9 9 16,-37 19-1,-48 19 1,-75 19-16,-47 18 16,-19 19-1,-9 0-15,-19 1 16,0-11-1,-19-8-15,0-10 16,28-10 0,48-8-16,46-1 15,29 9 1,27 10-16,-140 0 16</inkml:trace>
  <inkml:trace contextRef="#ctx0" brushRef="#br2" timeOffset="149899.97">24930 10472 0,'0'0'0,"0"0"15,0 10-15,-29 8 16,-18 29-16,-37 47 16,-20 38-1,10 8 1,9 1-16,20-10 16,8-27-1,10-29-15,0-19 16,9-19-1,10 1-15,0-19 16,19-10 0,-1-9-16,10 0 15</inkml:trace>
  <inkml:trace contextRef="#ctx0" brushRef="#br2" timeOffset="150246.73">24986 10632 0,'0'0'0,"0"0"16,0 9 0,-19 1-16,-9 27 15,-10 48 1,-18 27-16,-19 19 15,9 1 1,0-1-16,0-18 16,19-29-1,0-9-15,9-18 16,10-20 0,9-9-16,10-9 15,0-10 1,9-9-16,9 0 15,-9-9 1</inkml:trace>
  <inkml:trace contextRef="#ctx0" brushRef="#br2" timeOffset="150558.67">25212 10707 0,'0'0'0,"0"0"0,0 0 16,0 9-16,-19 1 16,-9 27-1,-19 48 1,-10 37-16,-9 0 16,1 9-1,-1-9-15,0-28 16,9-19-1,10 0-15,0-19 16,19-18 0,0-10-16,19-9 15,-1-19 1,10 0-16,0 0 16</inkml:trace>
  <inkml:trace contextRef="#ctx0" brushRef="#br2" timeOffset="150889.84">25579 10735 0,'0'0'0,"0"0"0,0 0 15,0 9 1,-19 10-16,-28 28 15,-19 47 1,-9 28-16,0 9 16,-1 10-1,10-19-15,10-19 16,9-18 0,0-10-16,9-19 15,10-19 1,0 1-16,18-19 15,1-19 1,9 0 0,0 0-16</inkml:trace>
  <inkml:trace contextRef="#ctx0" brushRef="#br2" timeOffset="151244.2">25729 10932 0,'0'0'0,"0"0"15,0 9 1,-19 10-16,1 19 16,-20 27-1,-18 29-15,-1 28 16,1 0-1,-1-9-15,10-19 16,0-10 0,0-18-16,19-19 15,0-10 1,9-18-16,9 0 16,1-10-1,0-9 1,9 0-16,18-19 15,-8 0-15</inkml:trace>
  <inkml:trace contextRef="#ctx0" brushRef="#br2" timeOffset="151579.84">26265 10801 0,'0'0'0,"0"0"16,0 9-16,-18 10 16,-11 18-1,-8 38-15,-29 38 16,-9 18 0,-1 10-16,1-10 46,9-18-46,0-10 0,1-18 0,18-29 16,0-9-16,18-10 16,11-18-1,8 0 1,1-19-16,9 0 16,0 0-1,0-9-15</inkml:trace>
  <inkml:trace contextRef="#ctx0" brushRef="#br2" timeOffset="151886.72">26698 10838 0,'0'0'0,"0"0"0,0 0 16,0 19-1,-19 28-15,-18 28 16,-10 28 0,-10 19-1,-9 9-15,1-18 16,-1-19 0,0 0-16,19-29 15,0-8 1,19-20-16,-1-18 15,11 0 1,8-19-16,1 0 16</inkml:trace>
  <inkml:trace contextRef="#ctx0" brushRef="#br2" timeOffset="152211.57">25127 10866 0,'0'0'0,"0"0"0,10 0 16,27 10-16,48 8 15,56 11 1,47 18-1,57 9-15,28 10 16,-19-10 0,-57-9-16,-56-10 15,-47-18 1,-28 0-16,-28-10 16,-19 1-1,-10-10-15</inkml:trace>
  <inkml:trace contextRef="#ctx0" brushRef="#br2" timeOffset="152831.43">14412 10332 0,'0'0'0,"0"0"0,10 9 16,27 28-1,57 48-15,47 56 16,48 28 0,8-1-1,1-8-15,-1-10 16,-18-19-1,-19 1-15,-19-20 16,-19-18 0,-28-9-16,-18-10 15,-1-19 1,-9 0-16,-10-18 16,-9-19-1,-28-19-15</inkml:trace>
  <inkml:trace contextRef="#ctx0" brushRef="#br2" timeOffset="153263.78">16181 9872 0,'0'0'0,"0"0"16,0 0-16,0 9 16,-19 19-1,-9 57-15,-29 74 16,-18 57 0,-10 19-16,-9 9 15,-9 0 1,-20-19-16,11-10 15,-1 1 1,0-28-16,9-19 16,10-10-1,28-27-15,19-20 16,0-18 0,19-28-16,0-19 15,9-10 1,10-18-16,-1 0 15,1-19 1,18 0-16,1 0 16</inkml:trace>
  <inkml:trace contextRef="#ctx0" brushRef="#br2" timeOffset="158757.24">24281 10594 0,'0'0'0,"0"0"15,0 0 1,0 0-16,0-9 16,9-1-1,0 1-15,29 0 16,37-1 0,29 10-16,18 0 15,0 0 1,1 0-16,-1 0 15,0 0 1,19 10-16,-9-1 16,9 10-1,10 0-15,-10-1 16,-10 1 0,-8-9-16,-10-1 15,-10 0 1,-28 1-16,-18-1 15,-1 0 1,-9 1-16,-9-1 16,0 10-1,-1 9 1,1 0-16,-1 0 16,1 1-1,0-1-15,-1 0 16,1 9-1,0 1-15,-1-10 16,-9 0 0,-9 0-16,0-9 15,0 9 1,-10-9-16,1 9 16,-10 0-1,0 0-15,0 1 16,0 18-1,-19-1-15,0 1 16,-9 0 0,-10-9-1,1-1-15,-1 1 16,0-1-16,-18-8 16,-1 8-1,-8 1 1,-29-1-16,-10 1 15,-9-1 1,-19-9-16,1-9 16,-1 0-1,-9-19-15,0 0 16,0 0 0,0 0-16,-1-10 15,11 10 1,8-9-16,11 0 15,8-10 1,10 0-16,9-18 16,1-1-1,-1-18-15,0-10 16,1-9 0,18 9-16,9 1 15,10 8 1,19 1-1,0 0-15,0-10 16,9 1-16,9-11 16,1 1-1,9 0 1,9 0-16,1 10 16,18-1-1,0 0-15,19 10 16,0 0-1,10 9-15,9 0 16,0 9 0,9 10-16,9 0 15,20 0 1,-1 18-16,20 10 16,-1 10-1,-9-1-15,0 10 16,0 9-1,9 0-15,0 10 16,-9 9 0,0 0-1,0 0-15,0-1 16,-19 1 0,0 0-16,0 0 15,-9 10 1,-1-1-16,-8 9 15,-10 1 1,-10-10-16,0 1 16,1-1-1,-20 0-15,1 1 16,-19 8 0,0 1-16,0 0 15,-19-1 1,-10 1-16,-9 9 15,-18 0 1,-10 10-16,-19-10 16,-19 0-1,-37 0 1,-29-19-16,-27-18 16,-11-10-1,-8-28-15,-1 0 16,1-28-1,-10-19-15,19-10 16,0-18 0,18-9-16,29-1 15,19 1 1,28 0-16,18 8 16,29 1-1,19-9-15,9 0 16,19-10-1,38-9-15,18-1 16,-18 48 0</inkml:trace>
  <inkml:trace contextRef="#ctx0" brushRef="#br2" timeOffset="173255.96">24139 10913 0,'0'0'0,"-9"-19"16,-10-18-16,0-1 15,10 1 1,0 9-16,9 0 16,9-1-1,19-8 1,10-1-16,18-18 15,10-10 1,28 10-16,0-10 16,0 20-1,0 17-15,0 1 16,1 19 0,8-1-16,-9 10 15,0 10 1,0-1-16,0 1 15,0 8 1,-9 11-16,0-1 16,9 19-1,-10 0-15,11-1 16,-1 11 0,-10-1-16,1 0 15,0 10 1,-10 0-16,0-1 15,0 10 1,-9-9-16,0 0 16,0-1-1,0 10 1,9 1-16,-9-20 16,0-19-1,9 1-15,-9-19 16,0-10-1,0-9-15,-10-9 16,0-10 0,-18 0-16,0 0 15,-10 1 1,-9-1-16,0 0 16,-10 0-1,0 10 1,-9 0-16,0 9 15,0 0-15,0 0 16,0 0 0,-18 0-16,-20 9 15,-9 10 1,-10 9 0,-18 19-16,0 9 15,-19 0 1,0 1-16,-10-1 15,10 0 1,0 1-16,-19-1 16,10 0-1,-1 0-15,-9-18 16,1-1 0,-1-18-16,-19-19 15,0 0 1,10-19-16,0 1 15,9-10 1,-10-10-16,11-18 16,-1-1-1,0 1-15,0 0 16,9 0 0,10-1-16,10 1 15,-1-10 1,10 1-1,0-1-15,-1 0 16,10 1 0,1-1-16,18 10 15,-1-1 1,20 1-16,0 9 16,9-9-1,10 0-15,9-1 16,9-8-1,1-1-15,18 0 16,19 10 0,0 9-16,0 0 15,9 0 1,10 19 0,10 0-16,8 9 15,1 10-15,9-1 16,9 10-1,1 10-15,18-1 16,-9 0 0,0 10-1,9 9-15,-9 1 16,9-1 0,-9 19-16,10 0 15,8-1 1,1 1-16,-10 0 15,10 0 1,-19 0-16,0-9 16,-10 9-1,1-1-15,-20-8 16,-8-1 0,-1 1-16,-9-10 15,-10-9 1,1 0-16,-20-1 15,1-8 1,0-10-16,-10 0 16,0 0-1,0 0 1,10-10-16,-10 1 16,0 0-1,-9-1-15,0 1 16,0 0-1,0-1-15,-10 1 16,-9 9 0,0 0-16,0 0 15,0 0 1,0 0-16,0 9 16,0 1-1,-9 18-15,-10 0 16,0 19-1,0 0-15,0 18 16,-9 10 0,9 0-16,10-9 15,-10 0 1,10-10-16,-10 0 16,0-18-1,0-1 1,-18 1-16,-1 0 15,-28-10 1,-19 0-16,-18-9 16,-29-10-1,-9-9-15,-9 0 16,-1 0 0,1-9-16,8-10 15,1 0 1,19 0-16,9 1 15,0-20 1,0 0-16,-18 1 16,-20-10-1,1 0-15,-10 0 16,-10-9 0,10 9-16,10-9 15,18 9 1,10 0-1,18-9-15,1-1 16,18 10 0,29 0-16,9 1 15,19-1 1,9 0-16,9 9 16,10 1-1,10-1-15,18-9 16,0 0-1,10 0-15,9 0 16,0 1 0,9-1-16,10 9 15,10-9 1,8 19-16,1 0 16,0 0-1,9 0-15,9 9 16,-9 0-1,0 10-15,10-1 16,-1 1 0,-9 9-1,0 9-15,0 1 16,0-1 0,1 19-16,-1 0 15,0 10 1,0 9-16,0 0 15,9 18 1,1 1-16,-1 0 16,1-1-1,-1 1-15,1 0 16,9-10 0,-10 0-16,1 1 15,-10-20 1,0 1-16,0-1 15,0-18 1,-9 0-16,-10-10 16,0-9-1,0 0 1,-9-19-16,-9 1 16,-1-1-1,-9 0-15,-9 0 16,-1 1-1,-8-1-15,-11 9 16,1 1 0,-9 0-16,-10 9 15,0 0 1,0 0-16,0 0 16,0 0-1,0 9-15,-19 19 16,-9 10-1,-10 18-15,-18 19 16,-20 10 0,-8 8-16,-10-8 15,-1-10 1,1 9-16,-19-9 16,1-18-1,-11-1-15,-8-19 16,-1 1-1,0-19 1,-18 0-16,-1-10 16,10-9-1,-9-9-15,-1-10 16,10 0 0,0 0-16,0-9 15,18 0 1,10-10-16,19 10 15,10-9 1,8-1-16,11 1 16,-1-10-1,9 0-15,1-9 16,9 9 0,9 0-16,10-10 15,0 11 1,0-1-1,9 0-15,0-10 16,10 11 0,-1-11-16,1 1 15,-1 9 1,10 0-16,0 0 16,10 0-1,-1-9-15,1 0 16,27-1-1,76-8-15,188-67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5:45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2378 942 414 0,'0'0'0'0,"0"0"0"16,0 0 0-16,17-9 0 0,-17 9 0 0,7-14 0 15,-7 7 0-15,0 0 0 0,0 7 0 0,0-14 0 16,0 14 0-16,0-8-2 0,0 8 2 0,0 0-1 16,0 0 1-16,-3-8-1 0,3 8 1 0,0 0-1 15,0 0 1-15,0 0-17 0,0 0 2 0,0 0-1 16,0 0 0-16,-4 8 6 0,4-8 1 0,0 8 0 15,0-8 0-15,0 10-3 0,0-3-1 0,0-7 1 0,0 7 1 16,0-7 3-16,0 0 0 0,0 7 0 0,0-7 2 16,0 7-3-16,0-7 1 0,0 0-1 0,0 0 1 15,0 7 2-15,0-7 1 0,0 0-1 0,0 0 0 0,0 0 1 16,0 0-1-16,0 0 1 0,0 0 0 0,0 0 1 16,0 0 0-16,0 0 0 0,0 0 0 0,0 0 1 15,0 0 0-15,0 0-1 0,0 0 2 0,0 0-1 16,0 0 0-16,0 0 1 0,0 0 0 0,0 0 0 15,0 0-1-15,0 0 1 0,0 0 1 0,0 0-1 16,0 0 1-16,0-7-2 0,0 7 2 0,14-14-1 0,-6 4 1 16,-1-1 0-16,3 0 0 0,4-4 0 0,2 2 0 15,-2 5-1-15,-3-3 1 0,-1 4 9 0,5 0 0 16,-1 0 0-16,-7 3 0 0,5 1-3 0,2-1 1 16,-3 1 0-16,-1-1-1 0,4 3 40 0,1 1 1 15,-5-6-1-15,2 3 1 0,3-1-30 0,-1 4 0 16,0-3 1-16,3-1 0 0,3 1 30 0,-6 3 0 15,4-6 1-15,3 3 0 0,-4 3-31 0,-1 0-1 0,2-7 1 16,3 3 0-16,-3 8 20 0,-1-4 0 0,6-4 0 16,-2 1 1-16,1 6-23 0,-5 1 1 0,3-4-1 15,-3-4 1-15,4 8 20 0,-3-1 1 0,5-3-1 16,-5 0 1-16,3 4-22 0,0-1 0 0,2-3 0 16,2-3 1-16,-4 3 12 0,0 0 0 0,-2-4 0 15,10 1 0-15,-5 3-15 0,-1-4 1 0,5 1-1 16,-3-1 1-16,2 4 11 0,-3-3 1 0,-3-1 0 15,-3-3 0-15,0 7-14 0,1-3 1 0,-1-1-1 16,-1 2 1-16,-2 2 8 0,2 0 0 0,-1-3 0 0,2-1 1 16,-4 4-11-16,0 4 0 0,4-8 0 0,4 1 0 15,-4 3 0-15,0 3 0 0,3-6-1 0,9-2 1 16,-5 10-4-16,-1-5 0 0,6 0-1 0,-1-5 2 0,-1 5-1 16,-5 0 0-16,1-4-1 0,1 1 2 0,-4 3-3 15,2-4 0-15,2 0 0 0,3-3 0 0,-5 4 1 16,-2 1 0-16,0-1-1 0,11-1 2 0,-9 1-4 15,2 3 2-15,3-7-1 0,5 3 1 0,-4 1-2 16,-1 3 2-16,2-4-2 0,-2-1 2 0,0 5-3 16,2-4 1-16,2 1 0 0,2-4 1 0,-3 7-3 15,-2-4 1-15,1 1 0 0,8-6 1 0,1 5-2 0,-2 1 1 16,2-1-1-16,-2 1 1 0,-2-1 0 0,-1 2-1 16,-2-1 0-16,5-1 1 0,-6 4-1 0,1 0 0 15,2-3 0-15,4-1 1 0,-2 8-1 0,1-4 0 16,3 0 0-16,6 0 0 0,-5 3-1 0,-2 1 1 15,3-4 0-15,2 0 0 0,-3 3-1 0,1-1 2 0,0 2-1 16,9-4 0-16,1 7-1 0,-7 0 1 0,3-4 0 16,-2 6 0-16,-2-2-1 0,-2 0 1 0,2-3-1 15,-1-1 1-15,1 6-1 0,-5 2 2 0,5-8-2 16,-5 4 1-16,-2 2 1 0,-6 2 0 0,1-4 0 16,-2 1 1-16,-2 3-2 0,-1 1 1 0,1-5-1 15,0 0 1-15,-3 7 2 0,1-1-1 0,6-3 0 16,-4 4 2-16,2 4-3 0,2-4 2 0,5-3-1 15,-2 10 0-15,-1 5 2 0,1-1 0 0,0-2 1 0,2 8 0 16,-5 1-3-16,-4-4 1 0,2 2 0 0,2-12 0 16,-5 10 3-16,-3-2 1 0,-2-7 0 0,-1-1 0 15,-2 1-4-15,-1 2 2 0,-4-5-1 0,-4 4 1 16,-3 4 4-16,1-4 0 0,-8 1 0 0,0 7 1 0,-4 0-4 16,4 5 0-16,4-1 0 0,-4 2-1 0,0 6 1 15,0 0 1-15,7-3 0 0,-4-1 0 0,1 6-4 16,-1-12 2-16,1 0-1 0,-4-4 1 0,-4 4 0 15,4 2-1-15,-3-8 1 0,-8 3-1 0,0 8-1 16,1-7 0-16,-4-7 1 0,-6-3-1 0,-1 5 1 16,4-6-1-16,-5 2 1 0,-1-6-1 0,2 4 0 15,0 3-1-15,0-8 0 0,0 2 1 0,1 2-2 0,6 2 0 16,-3-6 0-16,-1 7 2 0,0-1-3 0,8-4 1 16,1-2 0-16,-9 13 1 0,8-4-2 0,-1 0 0 15,-3-3 0-15,-4 12 0 0,3 1 0 0,-3-6 0 16,-7-2 1-16,-1-2-1 0,-2-5-1 0,-4-1 1 15,-2-4-1-15,3 5 1 0,-5-6-1 0,3 1 1 0,-3-8-1 16,-4 6 1-16,1-2-1 0,-1-3 0 16,-6-1 0-16,-2 6 1 0,2-2-1 0,2-3 0 0,-2-1 0 15,-1 10 1-15,2-3-1 0,3-6 0 0,-2-1 0 16,-5 13 0-16,-6-5 0 0,6-8 0 0,-3 1 0 16,1 11 0-16,2-4 0 0,1-6 0 0,2-1 0 15,-12 15 0-15,2-12 0 0,1-7 0 0,-10 0 0 16,0 11 0-16,-2-11 0 0,5-4 0 0,0 1 0 15,-10 10 0-15,-4-11 0 0,5-3 0 0,3-3 0 16,-8 17 0-16,3-14 0 0,1-2 1 0,-4 0 1 16,0 11-1-16,4-6-1 0,9-5 1 0,-3 2-1 0,-3 7 1 15,-3-3 0-15,3-6 0 0,6-1 0 0,-6 10 0 16,7-4-1-16,4-7 2 0,-2-1-1 0,-12 5 0 16,0 0 0-16,3-9 0 0,3 2 0 0,-4 2 1 15,5 0 0-15,-1-3-1 0,-6-6 0 0,0-5 0 0,3 8 0 16,9-3 0-16,-2-5 0 0,-7 1 2 0,4-3-2 15,2-2 0-15,4 2 0 0,1 10 0 0,9-3 0 16,8 0 0-16,-1 2 0 0,-2-2 1 0,5 7-1 16,9 1 0-16,-2-10 0 0,-3 1 0 0,2 2-1 15,8 6 1-15,0-9 0 0,2 0 0 0,6 8-1 16,-1-3 1-16,0-8 1 0,8-3-1 0,-3 5 0 0,3 3 0 16,3-7 0-16,0 1 0 0,0-1-1 0,3 0 1 15,4 5 0-15,4-10 1 0,-1 3 0 0,-3 7 0 16,4-4 0-16,6-15 1 0,-3 9-2 0,2-1 1 15,2-1 0-15,-1-9 0 0,4 9 2 0,-3 3 0 16,0-1 0-16,3-2 0 0,0 3-2 0,-2 9 2 16,2-5-1-16,7-7 0 0,-3 12 2 0,0-2-1 0,-2-3 1 15,1-2-1-15,1 4 0 0,7 0-1 0,-3-1 1 16,3-3-1-16,0 6 8 0,1-3 0 0,-1-1 1 16,7 7-1-16,5 0-4 0,2 5 0 0,8-9 0 15,3 8 1-15,1-1 5 0,-5 4 2 0,5-2 0 16,0-5-1-16,-2 5-6 0,-5 1 1 0,9-3 0 15,6-1 0-15,2 5 3 0,-8 1 2 0,5-1-1 16,4-5 1-16,-5 6-6 0,1 3-1 0,11-2 1 16,-1-2 1-16,1-1 2 0,-9 3 1 0,5 2-1 15,4 6 0-15,-4-5-4 0,1-3 1 0,11 1-2 0,-1 11 2 16,-7-7 1-16,-4 0 1 0,4-7 1 0,3 14-1 16,2-3-5-16,-8-10 2 0,-1 5 0 0,7 11-1 15,-3-5 1-15,-5-3 0 0,11 0 0 0,1 10-1 0,-3-5-1 16,-5-2-1-16,5-1 1 0,6 8 0 0,0 0 1 15,-3-5 0-15,2-1-1 0,-6 13 2 0,-3-3-3 16,-4-6 1-16,8-3-1 0,-6 11 1 0,-2-1-1 16,-7-6 1-16,4 3-1 0,-2 7 2 0,-5 0-3 15,-4-3 1-15,5-4-1 0,-1 9 2 0,-4 1-2 0,-2 2 1 16,-1-3 0-16,1 4 0 0,-8 4-1 0,1-1 0 16,-1-4 0-16,5 8 1 0,1 3-1 0,-8-7 0 15,2 0 1-15,-13 3-1 0,0 2-1 0,-5-3 1 16,-2-2-1-16,-3 8 1 0,-4 3-2 0,0-3 2 15,2-4-1-15,-9 1 0 0,0 7-1 0,0-3 1 16,0 1 0-16,-3-6 0 0,-1 2-2 0,1 3 0 16,-1-4 0-16,-3-1 1 0,0 11-1 0,0-4 0 0,4 1 0 15,-1 4 1-15,1 8-1 0,-1-5 0 0,4 2 0 16,1-5 0-16,-3 10 0 0,2-5 0 0,0-5 0 16,4 8 0-16,-1 10 0 0,-3-10 0 0,0-1 0 15,4-2 0-15,-11 0 0 0,0-12 0 0,0-4 0 16,-7 0 0-16,-4 5-1 0,1-10 0 0,-5 2 0 15,-2 8 0-15,1 2-1 0,-2-8 1 0,-3 8 0 16,-7 2 1-16,5 2-2 0,2-8 0 0,-4-3-1 16,-8 6 2-16,1-8-1 0,4-3 1 0,-6 0-1 15,-5 10 1-15,-5-6-3 0,2-6 1 0,1 4 0 16,-8 8 0-16,1 2 0 0,-6-14 1 0,-10-3-1 0,-5-2 1 16,1 0-2-16,-5-8 0 0,-3-8 1 0,-14 7 0 15,-7-3-1-15,7-8 1 0,-10-3 0 0,-18 7 0 0,-6-3-1 16,10-6-1-16,-10-2 1 0,-5 10 0 15,-1-1 1-15,12 0 0 0,-2 0-1 0,-2 9 1 0,2 1-3 16,20-5 1-16,-1 1-1 0</inkml:trace>
  <inkml:trace contextRef="#ctx0" brushRef="#br1" timeOffset="7298.58">2859 1179 12 0,'0'0'0'0,"0"0"0"0,14-33 0 0,-8 22 0 16,-3 2 0-16,8-5 0 0,-1-2 0 0,-3 1 0 16,-3 4 0-16,7 0 0 0,-4-8 0 0,3 5 0 15,1 2 0-15,-2-1 0 0,1-1 0 0,1 0 0 16,-1-2 0-16,-3-1 0 0,0 3 0 0,0-4 0 0,1 1 0 16,-1 1 0-16,0 3 0 0,1 3 0 15,3 5 0-15,-4-6 0 0,7 4 0 0,0 0 0 0,-3 3 0 16,3-3 0-16,2 0 0 0,5 0 0 0,0 0 0 15,0 0 0-15,2 0 0 0,2 4 0 0,0-3 0 16,-1-1 0-16,10-7 0 0,-2 7 0 0,1 4 0 16,-5-8 0-16,1 2 0 0,1 1 0 0,-6 1 0 15,5-4 0-15,1-1 0 0,-6 5 0 0,1 0 0 16,0-2 0-16,8-2 0 0,-1 4 0 0,-2 0 0 0,5-2 0 16,2-1 0-16,2 3 0 0,-4 3 0 15,2-5 0-15,2 2 0 0,-2 2 0 0,-2 2 0 0,6-8 0 16,8 8 0-16,-5-1 0 0,2 1 0 0,9-1 0 15,3 0 0-15,-1 8 0 0,-3-4 0 0,5-7 0 16,8 7 0-16,-2 3 0 0,0-3 0 0,0 0 0 16,2 4 0-16,-1 0 0 0,-8-1 0 0,7-3 0 15,6 4 0-15,-2 3 0 0,-8 0 0 0,4-7 0 16,-3 5 0-16,-5 5 0 0,1-3 1 0,4-5-1 0,3 2 1 16,-2 3-1-16,-4 3 1 0,2-4-1 0,3 1 1 15,-2 7 4-15,-4-5-1 0,5-2 1 0,3 3 0 16,-5 2-1-16,-6 3-1 0,5-3 1 0,2-2 0 0,-8 6 3 15,-1-2-1-15,9-7 1 0,-11 6 1 0,2 1-3 16,-9-4 0-16,2-3 0 0,-5 7 0 0,-3 0 3 16,-8 1 0-16,6-10 0 0,-1 12 1 0,-2 5-4 15,-4-1 1-15,8 0 0 0,-6 0-1 0,-1 9 1 16,2-2 1-16,-4 0-2 0,1 2 2 0,1 5-3 16,-9 2 1-16,4-11-1 0,1 4 1 0,-5 6 7 0,-3-5 1 15,3-4-1-15,2 11 0 0,-9-1-4 16,-3 5 0-16,-1-6 0 0,-3 4 0 0,-3 2 11 0,-1 2 0 15,-3-10 0-15,4 4 0 0,-11 3-9 0,0-2 1 16,3-2-1-16,-3 1 2 0,-7 17 11 0,0-8 1 16,0-4-1-16,-2-3 2 0,-5 0-14 0,3-10 2 15,-5 0-1-15,-2 2 0 0,-3 5 12 0,4-7 1 0,-3-4-1 16,-8 13 1-16,1 1-13 0,3-1 1 0,-5-2-1 16,-1 2 0-16,-2-6 7 0,6-3 0 0,1 0 1 15,-7 3-1-15,6-3-9 0,1-7 1 0,-3 0-1 16,-6 14 1-16,-3-5 5 0,2-8 1 0,-9 4 0 15,-2 16-1-15,-2-14-7 0,0-2 2 0,2-3-3 16,-12 3 3-16,-4-1 1 0,1-10 0 0,-6-3 1 16,-8 2 0-16,5-4-5 0,-3-5 0 0,-15-3 0 15,-2 5 0-15,0-2 4 0,0-7 0 0,-11-4 1 16,-10 8 0-16,5-4-5 0,6-7 0 0,-11-6 0 16,-6 10-1-16,10-1 5 0,8-3 0 0,-16-1 0 15,4 1 1-15,5 1-7 0,9-1 2 0,-11-3 0 0,-1 3 0 16,8 0 3-16,8 0 0 0,-13-6 1 0,2 10-1 15,3-1-4-15,11-3 0 0,-12 0 0 0,1 4 1 0,8-4 1 16,13-4 0-16,-3-3 0 0,-7 3 0 0,7-4-3 16,14-3-1-16,-3-14 1 0,0 18 1 0,10-14 0 15,11-2 2-15,-9-5-1 0,1 7 1 0,5 5-3 16,9-10-1-16,3-6 1 0,1-5 0 0,6 7-1 16,5-2 2-16,2-12-1 0,-1 9 0 0,-4 1-1 15,8 3-1-15,6 1 1 0,8-2-1 0,0 11 4 0,1 2 1 16,3-8 0-16,5-5 0 0,2 6-3 0,0 3-1 15,3-2 1-15,8-6 1 0,-4 1 4 0,-4 2 1 16,8-1-1-16,6 7 2 0,-1 0-6 0,2 1 0 16,-1 2 1-16,11-11 0 0,8 7 4 0,1 5 2 15,1-3-2-15,3-10 2 0,5 11-6 0,0 3-1 16,5-6 1-16,7-2 1 0,-2 2 4 0,6 9-1 0,3-4 0 16,6-5 1-16,-3 11-6 0,-6 3 1 0,-2-5 0 15,2-14 0-15,-6 14 3 0,-1 5 2 0,6-10-1 16,-4-8 0-16,-6 8-5 0,-2 3 1 0,-1-7 0 15,-3 5 0-15,-4-3 3 0,1 2 0 0,2 1 0 16,9 1 0-16,-4 2-4 0,3 1 1 0,9-1-1 16,3-3 1-16,-3 6 1 0,1-1 1 0,-2-3 0 15,12-1 0-15,-3 3-4 0,-2-1 0 0,12 0 1 16,1-5 0-16,-5 4 5 0,-2 4 0 0,2-7 1 0,19 4 0 16,-4 3-5-16,-9 2 0 0,5-8 0 0,11 14 0 15,-3-3 5-15,-6-2 1 0,3-1-1 0,-1 13 1 16,-3 1-7-16,-4-8 1 0,6 1 0 0,-2 13 1 15,-4-3 1-15,-8 0 0 0,1 0 0 0,7 7 0 16,-5 4-4-16,-3-8 1 0,-2 1 0 0,-1 13-1 0,-5 3 1 16,-2-6 0-16,0 3-1 0,4 5 2 0,-5 4-3 15,-3-1 0-15,1-6 0 0,-2 4 1 0,-2 7-2 16,-5-4 1-16,1-10-1 0,3 2 0 0,-3 6 0 16,-4-3-1-16,8-7 1 0,-7 2-1 0,-2 4 0 15,-1-1 2-15,1-5-1 0,6 7 1 0,-6-2-2 16,-1 6 1-16,5-4-1 0,1 11 0 0,-1 1 1 0,-5-3 0 15,1-3 1-15,-8 2-1 0,-3 8-1 16,-1-1 1-16,2-7-1 0,-7-6 1 0,-4 9-1 0,-2-4 1 16,-5-5 0-16,1 9 0 0,-5 3-1 0,-3 0 0 15,0 2 0-15,-3-5 1 0,-4 12-1 0,0-2 0 16,-4-5 1-16,-6 3-1 0,-1 2-1 0,1-1 2 16,-5-4-2-16,-4 9 1 0,1 8-3 0,1-5 0 0,-1 2 0 15,-10 0 1-15,5 2-1 0,-2-5 0 0,-3-10 0 16,-9 15 2-16,-2-9-4 0,-1 2 2 0,1 5-1 15,-5 0 1-15,1 2-1 0,6-15 1 0,-2-1-1 16,-5 7 1-16,-1-5-3 0,0-9 0 0,-4 0 0 16,-6 19 1-16,2-5 0 0,6 2-1 0,-1-7 1 15,-8 8 0-15,5-6-3 0,-1-10 2 0,-8-3-1 16,-5 9 0-16,0-10 1 0,0-8-1 0,-2-1 1 16,-13 13 1-16,-3-17-2 0,4-3 1 0,-7-4 0 15,-13 5 0-15,5-5 0 0,1-10 1 0,-18-4 0 0,-7 10-1 16,5-10 1-16,-6-5 0 0,-8-6 0 0,-15 8-1 15,0-6 1-15,8-10 0 0,-8 3 0 0,-24 5 1 16,11-1-3-16,6-4 2 0,-13-2-1 0,0 4 0 0,19 4 1 16,9-3 0-16,-11-4 0 0,-1 6-1 0,22-3 1 15,13-7 0-15,-9 1 0 0,6 17 0 0,20-11 0 16,8-4 1-16,-4 6-1 0</inkml:trace>
  <inkml:trace contextRef="#ctx0" brushRef="#br1" timeOffset="12183.62">3916 3267 12 0,'0'0'0'0,"35"-17"0"0,2 6 0 0,2-10 0 0,2 5 0 15,8-9 0-15,9 11 0 0,0-7 0 0,-5-2 0 16,9-1 0-16,7 8 0 0,-6-3 0 0,3-4 0 15,13-5 0-15,7 5 0 0,-6 0 0 0,-1-4 0 16,8-2 0-16,13-1 0 0,2-2 0 0,-1-5 0 16,3-5 0-16,11 10 0 0,-2-1 0 0,-16 1 0 15,7-3 0-15,0 12 0 0,-2-3 0 0,-12-1 0 16,-2-3 0-16,4 0 0 0,-15 1 0 0,-4 6 0 0,10-7 0 16,-11-7 0-16,-7 5 0 0,-3 4 0 0,-4-4 0 15,2 13 0-15,2-2 0 0,-7-4 0 0,1 8 0 16,-1 4 0-16,-8 3 0 0,-1 3 0 0,-2-7 0 15,6 5 0-15,-13 5 0 0,-5 1 0 0,-1-1 0 16,-1-4 0-16,-2 8 0 0,-6 0 0 0,-8-4 0 16,-14 4 0-16,10 7 0 0,-10-7 0 0,0 0 0 15,-7 12 0-15,-7-6 1 0,-3 1 1 0,-1 0 0 16,-26 10 1-16,-6-1-2 0,-1 2 1 0,-7-1-1 0,-13 4 1 16,-1 4 19-16,-4-4 0 0,-7 9 0 0,-7-2 1 15,0 0-11-15,-3 6 0 0,-13-6 0 0,-12 5 0 16,-2-3 22-16,5 0 1 0,-13 0-2 0,-13 14 2 0,-4-11-21 15,16 3 2-15,-8 8 0 0,-12 12-1 16,6-5 29-16,13-12 1 0,-6 1-2 0,-9 2 2 0,11-1-28 16,9-8 0-16,-9-3 0 0,5 23 1 0,13-18 14 15,8-1 2-15,-10 4-2 0,5 10 2 0,13-6-20 16,13-5 2-16,1-9 0 0,-4 9-1 0,7-14 10 16,18-2-1-16,1-2 1 0,6 15 1 0,10-11-14 15,10-13 1-15,1 2 0 0,-2 18 1 0,7-14-1 0,9-9 2 16,-2-3-2-16,8 12 1 0,3-13-5 0,14-3 0 15,-7-12 0-15,14 12 0 0,10-4 4 0,4-6 2 16,1-4-2-16,18 1 2 0,3-6-7 0,8-4 1 16,0-3 0-16,12 12 0 0,6-9 2 0,7 3 0 15,3-6 0-15,8 5 1 0,-4-9-4 0,3 2 0 0,18-9 0 16,4-2-1-16,1-7 1 0,2 3 0 0,18-7 0 16,16 13 0-16,-11-8-2 0,-5-1 1 0,15-5-2 15,22-2 2-15,-7 2 0 0,-8-9 2 0,15-5-1 16,0 21 1-16,-11-2-4 0,-5 6 2 0,16-2-2 15,3 8 2-15,-10 4 0 0,-14-3 0 0,3 1 1 16,2-5 0-16,-13 6-3 0,-15-1 1 0,2-3-1 16,-6 19 1-16,-16-5 0 0,-14 3 1 0,-3-6 0 15,-7 13 0-15,-17 2-2 0,-6-1 0 0,-2-1 1 16,-9 8-1-16,-9 3 2 0,-8 0 1 0,-3 0-1 0</inkml:trace>
  <inkml:trace contextRef="#ctx0" brushRef="#br1" timeOffset="21401.1">21327 17740 12 0,'0'0'0'0,"0"0"0"16,0 0 0-16,-7-2 0 0,7 2 0 0,0 0 0 15,-7-1 0-15,7 1 0 0,-7 0 0 0,7 0 0 16,-9 0 0-16,0 0 0 0,2 0 0 0,0 1 0 16,7-1 0-16,-10 6 0 0,10-6 0 0,0 0 0 0,-7 7 0 15,7-7-10-15</inkml:trace>
  <inkml:trace contextRef="#ctx0" brushRef="#br1" timeOffset="29279.56">20341 2020 12 0,'0'0'0'0,"20"-11"0"0,-5-1 0 0,-2 12 0 0,-3 0 0 16,4-3 0-16,1-4 0 0,-8 10 0 0,0-3 0 15,0-3 0-15,-7 3 0 0,0 0 0 0,0 0 0 16,0 0 0-16,0 0 0 0,0 0 0 0,0 0 0 16,0 0 0-16,0 0 0 0,0 0 0 0,0 0 0 15,-9 10 0-15</inkml:trace>
  <inkml:trace contextRef="#ctx0" brushRef="#br1" timeOffset="29530.92">20207 1703 12 0,'0'0'0'0,"23"-7"0"16,-5 4 0-16,-4 10 0 0,2-4 0 0,3 1 0 16,0-4 0-16,-1 7 0 0,0 2 0 0,3-1 0 15,2 3 0-15,-2 3 0 0,0-3 0 0,0-1 0 0,2 2 0 16,-2 6 0-16,-3-4 0 0,7-3 0 0,-6 6 0 15,-1 1 0-15,-1 5 0 0,1-9 0 0,-7 3 0 16,-1 3 0-16,1 3 0 0,5-4 0 0,-13-1 0 16,1 4 0-16,3 1 0 0,0-3 0 0,-14 1 0 0,3 5 0 15,1-3 0-15,-4 2 0 0</inkml:trace>
  <inkml:trace contextRef="#ctx0" brushRef="#br1" timeOffset="30151.21">19574 3897 12 0,'0'0'0'0,"0"0"0"15,37-7 0-15,-11 7 0 0,4-4 0 16,0-1 0-16,2 5 0 0,-7 2 0 0,3-2 0 0,6-2 0 16,-3 4 0-16,-4 1 0 0,1-3 0 0,4 4 0 15</inkml:trace>
  <inkml:trace contextRef="#ctx0" brushRef="#br1" timeOffset="56762.43">26636 1212 12 0,'0'0'0'0,"20"-14"0"0,-1 2 0 0,-1 5 0 16,-2 0 0-16,1 0 0 0,3-9 0 0,-1 9 0 15,-3 4 0-15,0-10 0 0,5-1 0 0,-1 7 0 0,-3 2 0 16,6-6 0-16,-2-5 0 0,0 2 0 0,1 4 0 15,-5-9 0-15,3 3 0 0,1 0 0 0,4 2 0 16,-1-7 0-16,3 0 0 0,1 5 0 0,-2-5 0 16,6 3 0-16,7 0 0 0,-2 8 13 0,2 1 2 15,8-5-1-15,-2 7 1 0,-3 0-7 0,0-4 1 0,1 1 0 16,1 5 0-16,-4-1 18 0,-1 3 1 16,3-8-1-16,2 8 1 0,6-1-16 0,-3 4 2 0,1-5-1 15,-4-2 1-15,6 7 9 0,-6 3 2 0,5-3 0 16,2 0-1-16,-1 7-13 0,-3-1 2 0,10-3-1 15,-4 11 0-15,-2 4 33 0,-2-8 0 0,0 1 0 16,3 3 1-16,-7 2-30 0,-2 5 1 0,8-7 0 16,-2 7-1-16,-6 6 19 0,-4 1 0 0,3-11 0 15,-3 4 1-15,-6 8-22 0,-3-3 1 0,2-3-1 16,1-4 2-16,-4 11 11 0,-5-4 0 0,5-4 0 16,2-7 0-16,1 10-15 0,-2-4 2 0,0-7-2 0,-2 2 1 15,-1 3 8-15,-3 4 0 0,3-5-1 0,1 3 1 16,-1 4-10-16,-3 1 0 0,3-8 0 0,1 3 0 15,-2 9 3-15,-1-2 0 0,0-4 0 0,3-3 0 16,-5 9-6-16,-4 0 1 0,4-10-1 0,-5 2 1 0,-2 5 0 16,-2-8 1-16,-5 2 0 0,-6 7 0 0,1 1-4 15,-2-1 1-15,-2 2-1 0,-9 1 1 0,0 13-4 16,-2-7 2-16,-3-2-1 0,-2-3 1 0,0 3-3 16,1-3 2-16,-3-4-1 0,0 7 0 0,-1-1 0 15,-2-4-1-15,3-2 0 0,-7 14 1 0,2 2 0 16,2-9-1-16,0-7 0 0,-11 9 0 0,2-5-1 0,2-2 1 15,-2-9-1-15,-7 9 0 0,-9-7 0 0,0-4 0 16,1-5 0-16,-5 13 0 0,1-8 2 0,-1-7 0 16,-1-1-1-16,-9 19 2 0,-7-15-2 0,7-4 0 15,0 3 0-15,0 18 1 0,4-11 3 0,6-7 1 16,1 0 0-16,-7 5-1 0,-3-5-1 0,5-6-1 16,1-1 1-16,-2 0 1 0,0-2 4 0,8-3 0 0,-4-4 0 15,-9 0 0-15,-4 0-3 0,4 1-1 0,-1-6 1 16,-1 3 0-16,0-3 0 0,7-7-1 0,-5 0 1 15,-8 5 0-15,-5-10-3 0,8-1 1 0,2-1-1 16,-5 14 2-16,7-17 2 0,1-3 0 0,-7-1-1 16,-2 12 2-16,4-7-3 0,8 0 0 0,-1-6-1 15,0-1 1-15,3 2 1 0,11-1-1 0,0-9 1 16,-5 4 1-16,4-8-4 0,10 5 2 0,3-9-1 16,4 13 0-16,0-2 5 0,5 5 1 0,2-5 0 15,0-1 0-15,0 10-4 0,6 0-1 0,3-10 1 0,-6 0 1 16,8 6 3-16,3 1 1 0,0 1 1 0,-7-5-1 15,7 8-5-15,3 4 1 0,1-5 0 0,-10 3-1 16,8 7 6-16,3 2 0 0,2-4 1 0</inkml:trace>
  <inkml:trace contextRef="#ctx0" brushRef="#br1" timeOffset="76432.34">27137 1010 300 0,'0'0'0'0,"13"-23"0"15,-1 9 0-15,-1-5-1 0,-1 1 0 0,6 8 0 16,5 3 1-16,1 0-1 0,-1-4 0 0,2 1 0 16,8 2 1-16,1 5-2 0,-2-2 1 0,2-8 0 0,0 6 0 15,-4 2 0-15,0-5 0 0,2-1 0 0,-5 0 0 16,-1 4-2-16,-1 0 2 0,2-7 0 0,5 7 0 16,2 0-1-16,-2 0 1 0,10-2-1 0,4 2 1 15,-1 4-3-15,-4-1-1 0,3 1 1 0,0 3 0 0,-1 3 1 16,-1-3 0-16,4 0-1 0,6 4 1 0,3 3-3 15,0 0 1-15,0-2-1 0,-4 6 1 0,0-1 0 16,-1 4 1-16,0-3-1 0,6 10 2 0,-3-2-1 16,-1 1 1-16,10-4 0 0,-5 8-1 0,-4-1 1 15,-5 5 1-15,-1-7-2 0,3 0 2 0,-7 11 0 0,4-2 1 16,3-4 0-16,1-3-1 0,-4 9 0 0,-3 0 1 16,2-10 0-16,0 10 0 0,-5 5 0 0,-4 5 1 15,4 2-1-15,9 5 1 0,-13 4-2 0,-2 0 2 16,8-4-1-16,-6 1 1 0,-3 2-1 0,-7-8 1 15,-2 2 0-15,-11 9 0 0,0 1-1 0,-1 2 1 16,-2-11 0-16,-8 4 0 0,1-5 0 0,0-5 0 16,-2-3 0-16,-7 10 0 0,2 3 0 0,-1-7 0 0,3 5 0 15,-13 0 0-15,4-5 0 0,1-8 0 0,-1-7 0 16,-9 10 0-16,-8-9 0 0,1-11 0 0,0 3 0 16,0 11 0-16,-4-5 5 0,0-7-1 0,-3 6 1 15,-2 15 0-15,2-11-1 0,-1-1-1 0,-1-1 0 16,-9-5 2-16,-3 6 3 0,1-5 1 0,-3-8 0 15,-4 8 0-15,1-2-4 0,4-13 1 0,-2 1-1 16,-10 8 2-16,-5-12 12 0,7-5 0 0,-4-2 0 16,1 7 2-16,5-3-11 0,5-8 1 0,-4-3-1 15,-8 11 1-15,3-8 4 0,4-5-1 0,3-1 1 0,-1 1 1 16,-2-2-7-16,8-6 0 0,-1-6 0 0,-16 2 0 16,4-4 6-16,4-5 1 0,-1-1 0 0,-5-5 1 15,7-11-8-15,5-1-1 0,-9 6 1 0,-5 5 2 0,4 6 3 16,6-1 2-16,4-3-2 0,2 1 2 0,4 4-7 15,6-5 0-15,2-5 0 0,0-4 0 16,2 2 3-16,6 1 2 0,-5-1-2 0,-1 3 2 0,2 13-6 16,5-4-1-16,0-5 1 0,0-2 0 0,7 7 6 15,6 7-1-15,2-10 1 0,1-1-1 0,0 9-5 16,5 4 0-16,1-2 0 0,-3 1 1 0,4 6 1 0,3 2 1 16,3-4 0-16</inkml:trace>
  <inkml:trace contextRef="#ctx0" brushRef="#br1" timeOffset="84813.74">26912 933 12 0,'0'0'0'0,"16"-28"0"15,-2 3 0-15,-4 0 0 0,3 6 0 0,4-9 0 16,1 3 0-16,3 11 0 0,-2 2 0 0,6-6 0 16,0 2 0-16,-2 6 0 0,1-2 0 0,8 1 0 15,2-1 0-15,-6 1 0 0,0 4 0 0,6-2 0 16,4-1 0-16,1 6 0 0,-3 1 0 0,4-4 0 16,-1 1 0-16,-2 6 0 0,0 0 0 0,5-3 0 15,6 3 0-15,-2 9 0 0,-2-2 0 0,12-4 0 0,-3 4 0 16,0 9 0-16,0-2 0 0,4-5 0 0,3 5 0 15,-2 5 0-15,-4-6 0 0,10-6 0 0,-4 7 0 0,-2 0 0 16,-7-2 0-16,6-1 0 16,4 1 0-16,-6 4 0 0,-2-2 0 0,9-7 0 15,-2 9 0-15,-6 7 0 0,-4-4 0 0,3-5 0 16,3 7 0-16,-10 4 0 0,-2-2 0 0,9 1 0 0,-7-3 0 0,0 9 0 16,-7-1 0-16,1-5 0 0,-3 3 0 0,-5 6 0 15,0-3 0-15,3-2 0 0,2 4 0 0,-9 5 0 16,-1 1 0-16,4-8 0 0,-2 12 0 0,-1 4 0 15,-2 5 0-15,-1-9 0 0,-7 4 0 0,-2 3 0 16,-2-5 0-16,0-1 0 0,-11 4 0 0,4 8 0 0,0-10 0 16,-3 3 0-16,-9-6 0 0,-1 6 0 0,3-10 0 15,-4-2 0-15,-7 0 0 0,1 0 0 0,3-5 0 16,-3-1 0-16,-8 16 0 0,-2-4 0 0,2 2 0 16,2-9 0-16,-2 2 0 0,-6-5 0 0,2 1 0 0,1-4 0 15,-8 2 0-15,-2 3 0 0,3-12 0 0,-1-7 0 16,-14 16 0-16,2-8 0 0,0-9 0 0,-9 0 0 15,-5 11 0-15,-4 1 0 0,6-12 0 0,1-3 0 16,-7-1 0-16,0-1 0 0,2-4 0 0,0-1 0 16,-7 3 0-16,6 5 0 0,6-8 0 0,-1-4 0 15,-13 0 0-15,0 0 0 0,2-4 0 0,2-8 0 16,-4 9 0-16,0-5 0 0,6-6 0 0,-10-7 0 16,-3 7 0-16,1-9 0 0,6 0 0 0,2-3 0 15,-6 9 0-15,3-8 0 0,1-1 0 0,-3-4 0 0,-6 0 0 16,8 0 0-16,4-4 0 0,-1-13 0 15,-8 5 0-15,0-9 0 0,10 0 0 0,2 1 0 0,-4 5 0 16,8 6 0-16,7 2 0 0,-3-5 0 0,2-6 0 16,9 20 0-16,9 0 0 0,6-7 0 0,3 8 0 15,8 3 0-15,8 4 1 0,3 6-1 0,1 0 1 0,6 14-1 16,2-7 1-16,5 7-1 0,0 0 1 0,0 11 3 16,2-1 0-16,2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15:57.8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5833 7160 0,'0'0'0,"0"0"16,9 0-16,19 10 16,38 8-1,56 1-15,48 0 16,27-19-1,10-19-15,10-9 16,-10-28 0,-10-10-1,-9-9-15,-9-9 16,-10-10 0,1-9-16,-10-10 15,9-18 1,-19-1-16,10-27 15,0-19 1,-9-1-16,9-8 16,-10 8-1,-18-8-15,0-1 16,-10 0 0,0-9-16,-9 0 15,0 10 1,0-20-16,0 10 15,0 10 1,9-20-16,0 10 16,1 28-1,8-9-15,1 9 16,0 28 0,-10 1-16,0 18 15,19 9 1,-18 19-1,-10 10-15,9 18 16,0 29 0,0 18-16,10 19 15,9 28 1,10 28-16,9 38 16,9 28-1,-18 19-15,-10 37 16,9 28-1,-18 10-15,-19 9 16,19 29 0,-1-10-16,1-10 15,0 1 1,9-1-16,-10 1 16,1-10-1,-10 0 1,10-9-16,0 0 15,0-19 1,9-9-16,0-20 16,0-17-1,0-20-15,-19-28 16,-9-18 0,9-10-16,-9-19 15,-19-19 1,-9-18-16,19-9 15,-1-10 1,-18 0-16,-29-10 16,-18 10-1,-10-9-15,-9 9 16,-19 0 0,0 0-16,0 9 15,0-9 1</inkml:trace>
  <inkml:trace contextRef="#ctx0" brushRef="#br0" timeOffset="836.91">5080 8746 0,'0'0'0,"9"0"16,20 0-1,84-19-15,93 0 16,86-9 0,47 19-16,56-1 15,66 10 1,47 10-16,19-1 15,37 1 1,29 8-16,28 1 16,28 0-1,28-10-15,-9 1 16,9-1 0,-28 0-16,-46 10 15,-20 0 1,-47-10-16,-56-9 15,-76 10 1,-65-10 0,-38-10-16,-28 1 15,-29-10 1,-37 0-16,-18 1 16,-30-1-1,-27 0-15,-19 0 16,-19 10-1,-19 0-15,-18-1 16,-20 1 0,1-1-16,-19 10 15,-19 0 1,0 0-16</inkml:trace>
  <inkml:trace contextRef="#ctx0" brushRef="#br0" timeOffset="1574.29">16058 6738 0,'0'0'0,"0"0"0,0 0 16,0 0 0,10 0-1,-1 0-15,19 9 16,1 1-1,18-1-15,9 19 16,10 1 0,0-1-16,9 19 15,0 0 1,1-1-16,8 1 16,-8 0-1,-1 0-15,0 0 16,0 0-1,-9 0-15,9 0 16,1-10 0,8 10-16,-8-9 15,-10-10 1,-10-9-16,0-1 16,1 1-1,-10-9 1,0-10-16,0 0 15,-9 0 1,-1 0-16,1-10 16,-19 1-1,-10-1-15</inkml:trace>
  <inkml:trace contextRef="#ctx0" brushRef="#br0" timeOffset="2365.11">11816 1559 0,'0'0'0,"0"0"0,0 0 16,0 0-1,0 9-15,-10 10 16,1 56-1,9 75-15,9 76 16,10 36 0,0 10-16,0 29 15,0 18 1,-1 0-16,1 9 16,0 19-1,9 19 1,-9 0-16,9 9 15,-9 10 1,0-29-16,-10-27 16,10-20-1,-9-8-15,-1-20 16,0-18 0,1-29-16,-1-37 15,1-28 1,8-47-16,1-19 15,0-18 1,-10-19-16,-9-29 16,0-9-1,0-9-15,0-19 16,0 0 0,0 0-16,0 0 15</inkml:trace>
  <inkml:trace contextRef="#ctx0" brushRef="#br0" timeOffset="3003.39">11251 9281 0,'0'0'0,"0"0"0,0 0 16,0 0 0,10 0-16,27-19 15,29 10 1,38 9-16,-1 9 16,-9 19-1,-19 10 1,-28 9-16,-18 9 15,-29 19-15,-47 37 16,-76 29 0,-27-19-16,28-37 15,18-29 1,29-28-16,37-9 16,10-10-1,19-9 1,-1 0-16,10 0 15,10 0 1,18-9-16,28-1 16,29 1-1,18 0-15,10 18 16,-19 0 0,-18 10-16,-11 9 15,-8 1 1,-19-1-16,-1 9 15,-18 1 1,-19 9-16,-9 9 16,-48 28-1,-65 20-15,-19-29 16,0-19 0,9-28-16,19-19 15,66-9 1</inkml:trace>
  <inkml:trace contextRef="#ctx0" brushRef="#br0" timeOffset="4329.88">17319 5819 0,'0'0'0,"0"0"15,0 0 1,0 0-16,0 0 15,0 9 1,0 0-16,0 20 16,0 8-1,0 19-15,9 19 16,1 29 0,-1 8-16,1 20 15,-1 18 1,0 9-16,1 19 15,-1 29 1,1 9-16,-1 18 16,-9-9-1,10-9 1,-10-19-16,0-19 16,9-9-1,0-37-15,1-20 16,-1-27-1,1-10-15,-1-19 16,0-18 0,-9-20-16,0-8 15,0-10 1</inkml:trace>
  <inkml:trace contextRef="#ctx0" brushRef="#br0" timeOffset="4986.99">16999 9853 0,'0'0'0,"10"0"16,-1-19-16,19 1 16,19 8-1,19 1-15,9 9 16,-18 9 0,-1 10-16,-18 9 15,-19 10 1,-19 8-16,-29 11 15,-36 8 1,-11 1-16,1-19 16,19-9-1,18-20-15,10 1 16,18-19 0,10 0-16,10 0 15,18 0 1,47 0-1,29 9-15,-1 1 16,-9 18 0,-18 0-16,-20 19 15,-18 0 1,-20 0-16,-18 19 16,-28 9-1,-47 18-15,-38-8 16,0-19-1,0-20-15,10-17 16,-1-11 0,29-18-16,19 0 15,18 0 1,10 0-16,18 0 16,10 0-1</inkml:trace>
  <inkml:trace contextRef="#ctx0" brushRef="#br0" timeOffset="5199.6">17818 10726 0,'0'0'0,"0"0"0,0 0 15,0 0 1,0 0-16,0 0 16,0 0-1,0 0-15</inkml:trace>
  <inkml:trace contextRef="#ctx0" brushRef="#br0" timeOffset="5781.55">18363 9984 0,'0'0'0,"10"0"15,-1-9-15,19 0 16,1-1-1,-1 1-15,9 18 16,1 1 0,-10 18-16,-9 19 15,0 9 1,-19 10-16,-10 9 16,-8 9-1,-20-9-15,0-9 16,10-10-1,0-18-15,9-10 16,10-9 0,-1-1-16,20 1 15,-1 0 1,29 0-16,28-1 16,37 1-1,19-9-15,10-10 16,0 0-1,-10-10 1,-18 1-16,-29-1 16,-19 1-1,-9 0-15,-9 9 16,-19 0 0,0 0-16,-10 0 15,-9 0 1,0 0-16,0 0 15,0 0 1</inkml:trace>
  <inkml:trace contextRef="#ctx0" brushRef="#br0" timeOffset="6586.68">5974 5988 0,'0'0'0,"0"0"16,0 0-16,0 0 16,9 9-1,10 10-15,9 37 16,19 38 0,0 28-16,0 28 15,-9 9 1,-19 29-16,0 18 15,-19 20 1,0 8-16,0-9 16,0 1-1,0-11-15,0-27 16,9-10 0,0-28-16,1-18 15,-1-20 1,10-18-1,-10-9-15,1-29 16,-10-19-16,0 1 16,0-19-1,0-10 1,0-9-16</inkml:trace>
  <inkml:trace contextRef="#ctx0" brushRef="#br0" timeOffset="7119.78">4817 10303 0,'0'0'0,"0"0"15,0 0-15,0-9 16,0-10-1,9-18-15,19-20 16,19 11 0,19-1-16,0 18 15,9 20 1,0 18-16,-18 20 16,-19-1-1,-10 19 1,-19 28-16,-28 19 15,-37 28 1,-29-1-16,10-36 16,19-29-1,27-18-15,11-19 16,8-1 0,1-8-16,18-1 15,10 0 1,37-9-16,38-18 15,10-1 1,-1 0-16,-9 0 16,-18 1-1,-29 8 1,-10 1-16,-18-1 16,0 10-1,-10-9-15</inkml:trace>
  <inkml:trace contextRef="#ctx0" brushRef="#br0" timeOffset="7332.88">6228 10491 0,'0'0'0,"0"0"16,0 0-1,0 0-15,0 0 16,0 0 0,0 0-16,0 0 15,0 0 1</inkml:trace>
  <inkml:trace contextRef="#ctx0" brushRef="#br0" timeOffset="7904.15">6755 9966 0,'0'0'0,"-19"0"0,-19 0 15,-18 9 1,9 10-16,0 9 15,0 0 1,18 10-16,1-1 16,19 1-1,-1 9-15,20-1 16,18 20 0,28 0-16,10 0 15,0-10 1,-10-9-16,-18-10 15,0 1 1,-19-10-16,-1 9 16,-18-8-1,0-1-15,-18 9 16,-11-18 0,1 0-16,0-19 15,9 0 1,10-19-1,-1-9-15,10-28 16,19-38 0,28-38-16,19 1 15,-10 18 1,-9 29-16,-9 18 16,-19 19-1,0 19-15,-10 10 16,-9 8-1</inkml:trace>
  <inkml:trace contextRef="#ctx0" brushRef="#br0" timeOffset="9005.21">13095 4449 0,'0'0'0,"0"0"16,0 0-16,0-19 16,0-9-1,19-28-15,28-66 16,47-28 0,28-10-16,1 38 15,-10 28 1,-1 19-1,-18 19-15,-18 9 16,-10 19 0,-10 0-16,-18 18 15,-20 1 1,1-1-16,-19 1 16,0 9-1,0 0-15,0 0 16</inkml:trace>
  <inkml:trace contextRef="#ctx0" brushRef="#br0" timeOffset="9522.74">15005 2056 0,'0'0'0,"0"0"0,-10-9 15,-8 9 1,-1 9-16,0 1 15,-9 18 1,0 0-16,-1 9 16,20 1-1,-1 0-15,20-1 16,18 10 0,29 0-1,18 9-15,9 0 16,-8 1-1,-20-1-15,-9 0 16,-19-9 0,-9 0-16,-28 19 15,-38 9 1,-66 19-16,-19-19 16,1-28-1,27-29-15,19-18 16,57 0-1</inkml:trace>
  <inkml:trace contextRef="#ctx0" brushRef="#br0" timeOffset="10005.44">15786 2197 0,'0'0'0,"0"0"0,0 0 16,0 0-16,0 0 16,0 0-1,0 0 1,0 0-16,0 0 15,0 0 1,0 0-16,0 9 16,-10 20-1,-9 8-15,1 10 16,-1 9 0,9 10-16,1 9 15,0-9 1,9-10-16,9-18 15,0-1 1,10-9-16,9-9 16,1 0-1,8-19-15,10 0 16,0-10 0,10-8-16,-10-29 15,-28 9 1</inkml:trace>
  <inkml:trace contextRef="#ctx0" brushRef="#br0" timeOffset="10205.36">15475 2131 0,'0'0'0,"0"0"15,0 0-15,10-9 16,18-10-1,19 0-15,9-18 16,29-1 0,18 10-16,10 9 15,-56 10 1</inkml:trace>
  <inkml:trace contextRef="#ctx0" brushRef="#br0" timeOffset="10396.73">15663 2497 0,'0'0'0,"0"0"16,10 0-16,18-19 15,28-18 1,29-1-16,-28 10 15</inkml:trace>
  <inkml:trace contextRef="#ctx0" brushRef="#br0" timeOffset="10610.38">16604 2197 0,'0'0'0,"0"0"16,0 0-16,9 0 16,1 0-1,18-9-15,0-1 16,10 1 0,-19-1-16</inkml:trace>
  <inkml:trace contextRef="#ctx0" brushRef="#br0" timeOffset="10772.8">16303 2347 0,'0'0'0,"0"0"0,0 0 15,0 0 1,0 0-16,9 0 16,10 10-1,57-10-15,74-10 16,179-27-1</inkml:trace>
  <inkml:trace contextRef="#ctx0" brushRef="#br0" timeOffset="11205.48">17761 1756 0,'0'0'0,"0"0"0,-19 0 16,1 0-1,-11 9-15,-8 1 16,-1 18 0,10 9-16,0 10 15,18 0 1,1 0-16,18-9 15,1-1 1,-1 1-16,19-19 16,0-1-1,10-8-15,0-10 16,-1 0 0,1-19-16,-19 0 15,0-18 1,-19-10-16,-19-10 15,0 1 1,-9 9-16,-10 19 16,1 19-1,18-1-15</inkml:trace>
  <inkml:trace contextRef="#ctx0" brushRef="#br0" timeOffset="11432.52">18316 2028 0,'0'0'0,"0"0"0,0 0 15,0 0-15,0 0 16,0 0-1,0 0-15,0 0 16,0 0 0</inkml:trace>
  <inkml:trace contextRef="#ctx0" brushRef="#br0" timeOffset="11705.62">18542 1503 0,'0'0'0,"0"0"15,0 9-15,0 10 16,0 28 0,0 18-16,9 1 15,-9 9 1,0 0-16,0-9 15,0-10 1,10-9-16,-1-9 16,1-20-1,-1-8-15</inkml:trace>
  <inkml:trace contextRef="#ctx0" brushRef="#br0" timeOffset="12090.27">18890 1540 0,'0'0'0,"0"0"0,0 19 15,0 9-15,9 19 16,1 0 0,-1 9-16,1 1 15,9-20 1,-1 1-1,1-20-15,0 1 16,0 0 0,0-19-16,-1 0 15,1-19 1,0 0-16,0 1 16,-10-1-1,-9 0-15,0 10 16,0-1-1,0 10-15,0 0 16,0 19 0,0 37-16,0 48 15,0 64 1,10 161-16</inkml:trace>
  <inkml:trace contextRef="#ctx0" brushRef="#br0" timeOffset="19347.22">17686 6109 0,'0'0'0,"0"-9"0,0-28 16,-9-1-1,-1-9-15,1 19 16,-1 0-1,1 9-15,-1 10 16,10 9 0,0 28-16,-9 47 15,0 66 1,18 37 0,0 0-16,1 10 15,-10-1 1,0 20-16,0 9 15,-10-1 1,-8 1-16,8-19 16,1-9-1,-1-19-15,10-10 16,0-18 0,10-19-16,-10-28 15,0-28 1,0-20-16,0-8 15,0-19 1,0-19-16,0 0 16,0 0-1,0-10-15,0-37 16,0-56 0,0-38-1,9-18-15,-9-10 16,0 0-1,0-18-15,0-10 16,0 0 0,0-19-16,0 19 15,0 0 1,0 9-16,-9 19 16,9 19-1,-10 9-15,10 19 16,-9 28-1,0 19-15,9 38 16,0 18 0,0 10-16,0 9 15,0 9 1,0 38-16,9 56 16,0 85-1,10 37 1,-9 19-16,8 19 15,-8-1 1,-10 1-16,-10-10 16,1-27-1,-10-29-15,0-28 16,10-19 0,0-28-16,-1-38 15,1-18 1,9-29-16,0-18 15,0-10 1,0-9-16,0 0 16,0-28-1,9-56-15,1-66 16,-1-47 0,-9-28-16,9-10 15,-9 0 1,0-9-1,-9 10-15,9 9 16,0 18 0,-9 1-16,-1 28 15,1 28 1,-1 37-16,1 47 16,9 29-1,0 18-15,0 10 16,0 9-1,0 9-15,0 38 16,0 65 0,0 57-16,0 47 15,-9 19 1,18 9-16,-9 0 16,0-10-1,0-18 1,0-28-16,0-10 15,-9-37-15,-1-29 16,1-18 0,-1-28-1,10-19-15,0-19 16,0-10 0,0-18-16,0 0 15,0 0 1,0-37-16,-18-47 15,-1-57 1,-9-28-16,-1-9 16,10-29-1,10 1-15,0 9 16,-1 19 0,10 18-16,-9 19 15,-1 19 1,1 38-16,9 28 15,0 9 1,0 19-16,0 18 16,0 1-1,0-1-15,9 20 16,-9-1 0</inkml:trace>
  <inkml:trace contextRef="#ctx0" brushRef="#br0" timeOffset="20607.78">12982 11382 0,'0'0'0,"0"0"0,0 0 15,0 0 1,0 0-16,0 19 16,10 37-16,-1 66 15,10 29 1,0-1-1,-1-19-15,-8 0 16,-10-27-16,0-20 16,0-28-1,0-18 1,0-19-16,0-19 16,0 0-1</inkml:trace>
  <inkml:trace contextRef="#ctx0" brushRef="#br0" timeOffset="20931.28">13359 11504 0,'0'0'0,"0"0"0,0 0 16,0 0-1,0 10-15,0 18 16,9 28 0,0 38-1,1 19-15,-1-1 16,-9 1 0,0-10-16,0-9 15,-9-19 1,-1-19-16,10-18 15,0-1 1,0-18-16,-9-10 16</inkml:trace>
  <inkml:trace contextRef="#ctx0" brushRef="#br0" timeOffset="21362.58">12484 12546 0,'0'0'0,"0"0"0,0 0 16,0 0-1,9 9-15,0 1 16,20 18 0,18 19-1,0 0-15,19 9 16,-1 0-1,11 0-15,-20 1 16,1-20 0,-20 1-16,1-19 15,9-1 1,-9 1-16,9-19 16,0 0-1,9-19-15,10-18 16,9-20-1,0-27-15,1-10 16,-10-9 0,-10 0-16,-18 18 15,-1 1 1,-18 28-16,0 9 16,-10 19-1</inkml:trace>
  <inkml:trace contextRef="#ctx0" brushRef="#br0" timeOffset="22800.27">22615 4242 0,'0'0'16,"10"0"-16,-1-9 15,19 0-15,29-10 16,28 0 0,9 0-16,19 1 15,-1-1 1,-8 9-1,-10 1-15,0 0 16,-9 9-16,-29-10 16,-9 10-1,-9 0-15,-19 10 16,-1-1 0,-8 0-16,-10 1 15,-10 27 1,-27 29-1,-38 56-15,-38 28 16,-19 19 0,-9-19-16,9-9 15,10-29 1,0-18-16,18-19 16,19-18-1,20-20-15,27-18 16,10 0-1,18-19-15,1 0 16,9 0 0,9-10-16,1-8 15,27-11 1,20 1-16,9 0 16,9 9-1,-9 10-15,9 18 16,-9 1-1,19 18 1,-10 9-16,0 10 16,0 0-1,-9 9-15,-9-18 16,-10 0 0,-10-20-16,1 1 15,-19-10 1,0-9-16,-1 0 15,11-9 1,-20 0-16</inkml:trace>
  <inkml:trace contextRef="#ctx0" brushRef="#br0" timeOffset="23048.35">24384 4374 0,'0'0'0,"0"0"0,9 0 16,1-10 0,-1 1-1,19-10-15,1 0 16,18 1-1,0-1-15,-19 10 16</inkml:trace>
  <inkml:trace contextRef="#ctx0" brushRef="#br0" timeOffset="23266.45">24412 4805 0,'0'0'0,"0"0"0,0 0 16,0 0-16,10 10 15,18-1 1,28-9-16,29 0 16,75-9-1,56-10 1,132-9-16</inkml:trace>
  <inkml:trace contextRef="#ctx0" brushRef="#br0" timeOffset="25000.84">17658 5912 0,'0'0'0,"0"-18"0,-10-1 16,1 0-1,-1 10-15,1 9 16,-10 28 0,-18 85-1,8 93-15,1 57 16,19 9 0,-1 0-16,10 9 15,-18-9 1,-1-18-16,0-10 15,0-10 1,10-27-16,-1-29 16,1-37-1,-1-29-15,10-37 16,0-28 0,0-19-16,0-18 15,0-10 1,0-19-16,10-56 15,-10-66 1,9-28-16,1-28 16,-1-9-1,10-10-15,0-9 16,-10 0 0,1-10-1,-10 1-15,0 18 16,0 9-1,0 29-15,0 47 16,0 37 0,0 38-16,0 18 15,0 19 1,0 10-16,0 18 16,9 19-1,0 76-15,10 74 16,-19 47-1,0 10-15,-9-10 16,-10-9 0,0-29-16,0-18 15,10-19 1,0-9-16,18 9 16,0 10-1,1-95 1</inkml:trace>
  <inkml:trace contextRef="#ctx0" brushRef="#br0" timeOffset="26516.46">26162 3389 0,'0'0'0,"0"0"16,0 0-16,0 0 15,9 9 1,29 19-16,47 66 16,28 56-1,18 28-15,1-18 16,-19-19 0,-10-19-1,1-19-15,9-19 16,-66-56-1</inkml:trace>
  <inkml:trace contextRef="#ctx0" brushRef="#br0" timeOffset="26783.56">26821 3482 0,'0'0'0,"0"10"0,-29 18 16,-46 56 0,-38 66-1,10 19-15,18-9 16,10-10 0,9 0-16,0-28 15,-9-19-15,9-37 16,19-28-1,19-29 1</inkml:trace>
  <inkml:trace contextRef="#ctx0" brushRef="#br0" timeOffset="26984.78">25955 2891 0,'0'0'0,"0"0"16,9 0-16,20 0 16,27 0-1,29-9-15,28 0 16,37-1 0,170 1-16</inkml:trace>
  <inkml:trace contextRef="#ctx0" brushRef="#br0" timeOffset="27675.26">27272 4017 0,'0'0'0,"0"0"15,0 0-15,0 0 16,0 0-1,9 0-15,20-19 16,8-18 0,29-38-16,9-19 15,-18-19 1,-10 10-16,-19 19 16,-9 18-1,-19 19-15,0 19 16,0 19-1,0 9-15,0 9 16,-9 29 0,-1 37-16,10 9 15,10-9 1,-1-19-16,0-9 16,10-9-1,0-19 1,9-1-16,0-18 15,1 0 1,-1-18-16,10-11 16,9-17-1,0-11-15,0-18 16,-10 0 0,1-19-16,0 1 15,-20 8 1,1 1-16,-19 27 15,0 20 1,-9 18-16,-1 10 16,1 18-1,-10 38-15,-9 56 16,18 29 0,20 8-16,18-18 15,0-19 1,1-18-16,18-10 15,0-19 1,-19-28 0</inkml:trace>
  <inkml:trace contextRef="#ctx0" brushRef="#br0" timeOffset="27993.12">27084 3633 0,'0'0'0,"0"0"0,0 0 16,9 0 0,10 0-16,19 0 15,28 9 1,18 0 0,20 1-1,-48-10-15</inkml:trace>
  <inkml:trace contextRef="#ctx0" brushRef="#br0" timeOffset="28336.55">26011 5031 0,'0'0'0,"10"0"15,9-19-15,56-9 16,75-19 0,67 0-1,56 9-15,18 10 16,-8 9-1,-48 10-15,-57 0 16,-46 9-16,-38 0 16,-37-10-1,-20 1 1,-27 9-16</inkml:trace>
  <inkml:trace contextRef="#ctx0" brushRef="#br0" timeOffset="28717.1">26980 5190 0,'0'0'0,"-9"0"0,-19 0 15,-10 0-15,1 0 16,8 9-1,1 1-15,9-1 16,10 1 0,-1-1-1,20 10-15,18 9 16,19 19 0,10 0-16,-1-10 15,-18 1 1,-10-1-16,-9-9 15,-19 1 1,-10-1-16,-27 19 16,-29 0-1,-19-10-15,0-18 16,48-19 0</inkml:trace>
  <inkml:trace contextRef="#ctx0" brushRef="#br0" timeOffset="29033.1">27441 5237 0,'0'0'0,"0"0"0,0 0 15,0 9 1,0 10-1,0 37-15,-9 10 16,9 18 0,9 1-16,1-10 15,-1-19 1,1 1-16,18-1 16,9-19-1,1-18-15,9 0 16,28-10-1,-37-9-15</inkml:trace>
  <inkml:trace contextRef="#ctx0" brushRef="#br0" timeOffset="29230.58">27460 5237 0,'0'0'0,"0"0"15,0 0 1,10 0-16,-1-9 16,19-10-1,10 0-15,18-9 16,20 9 0,-29 10-16</inkml:trace>
  <inkml:trace contextRef="#ctx0" brushRef="#br0" timeOffset="29419.78">27329 5565 0,'0'0'0,"0"0"0,0 0 16,9 0-16,0 0 15,29-9 1,37-10-16,66-18 15,95-20 1,140-8-16</inkml:trace>
  <inkml:trace contextRef="#ctx0" brushRef="#br0" timeOffset="29827.41">24732 8023 0,'0'0'0,"0"0"15,0 0-15,0 0 16,0 0-1,19 0 1,19-9-16,46-10 16,29 1-1,-47 8-15</inkml:trace>
  <inkml:trace contextRef="#ctx0" brushRef="#br0" timeOffset="30015.21">24760 8324 0,'0'0'0,"0"0"0,10 0 16,9 0 0,18 0-16,38 0 15,38 0 1,-47-10-1</inkml:trace>
  <inkml:trace contextRef="#ctx0" brushRef="#br0" timeOffset="30775.03">26115 7902 0,'0'0'0,"9"0"0,1-10 15,-1 1 1,19-1-16,19 1 15,10 18 1,-1 1-16,1 18 16,-20 0-1,-18 19-15,-19 0 16,-37 28 0,-39 9-16,-27-18 15,9-19 1,19-19-16,18-9 15,29-19 1,18 0-16,1 0 16,18-10-1,10-8-15,28-10 16,10-1 0,9 20-16,-1 0 15,-8 18 1,-1 0-16,1 20 15,-20-1 1,1 9 0,-19 10-16,-10 0 15,-18 0 1,-29 19-16,-37-1 16,-10-18-1,1-19-15,18-9 16,9-19-1,29 0-15</inkml:trace>
  <inkml:trace contextRef="#ctx0" brushRef="#br0" timeOffset="31017.52">26755 8596 0,'0'0'0,"0"0"15,0 0-15,0 0 16,0 0 0,0 0-16,0 0 15,0 0 1,0 0-16</inkml:trace>
  <inkml:trace contextRef="#ctx0" brushRef="#br0" timeOffset="31540.76">27150 8108 0,'0'0'0,"0"0"0,9-19 15,1 0 1,18-9-16,0 0 16,0 19-1,10-1-15,0 10 16,9 10 0,-10 18-1,-9 0-15,-18 19 16,-20 19-1,-27 18-15,-38 10 16,-10-19 0,10-28-16,28-19 15,18-9 1,11-19-16,8 0 16,1 0-1,9 0-15,0-10 16,0 1-1,9 0-15,10-1 16,9 20 0,29 8-16,8 20 15,11 9 1,8 18-16,1 1 16,0 0-1,-10-10 1,0 0-16,-9-18 15,-9-1-15,-29-27 16</inkml:trace>
  <inkml:trace contextRef="#ctx0" brushRef="#br0" timeOffset="31806.93">27893 8446 0,'0'0'0,"0"0"16,0 0-1,0-10-15,0 1 16,9 0 0,10-1-16,19-9 15,18 1 1,20-1-16,8 9 15,20 1 1,9 0-16,-57-1 16</inkml:trace>
  <inkml:trace contextRef="#ctx0" brushRef="#br0" timeOffset="32428.75">28834 7704 0,'0'0'16,"9"0"-16,1-18 15,-1-1-15,19 0 16,0 0 0,19 1-1,0 8-15,10 10 16,-1 10-16,1 18 16,-10 0-1,-10 0 1,-18 10-16,-19-1 15,-9 1 1,-29 9-16,-18 9 16,-1-19-1,10-18-15,19 0 16,19-10 0,-1-9-16,10 0 15,0 0 1,10 0-16,-1 0 15,19 0 1,19 0-16,0 10 16,10-1-1,-10 0-15,-10 20 16,1-1 0,-19 9-16,-19 10 15,-9 0 1,-39 19-16,-46 18 15,-56 1 1,-19-10 0,-142 47-16</inkml:trace>
  <inkml:trace contextRef="#ctx0" brushRef="#br0" timeOffset="32873.53">25833 9487 0,'0'0'0,"0"0"0,0 0 16,0 0-1,19 0-15,37-19 16,76-18 0,122-19-1,94-1-15,9-8 16,-18 18-16,-10 0 16,-18 19-1,-29 18 1,-28 1-16,-47-1 15,-38 10 1,-37 0-16,-29-9 16,-27 0-1,-29-1-15,-10 1 16,-18 0 0,0 9-16,-19 0 15,0 0 1</inkml:trace>
  <inkml:trace contextRef="#ctx0" brushRef="#br0" timeOffset="33607.51">26821 9909 0,'0'0'0,"0"0"15,0 0 1,-19 10-16,0-1 15,-9 19 1,-1 19-16,20 19 16,9 0-1,19-10-15,18 0 16,11-18 0,8-10-16,0-19 15,1-9 1,-20-19-16,1-18 15,-19-1 1,-19-9-16,-9-28 16,-20 10-1,-18-1 1,-9 19-16,-1 19 16,20 19-16</inkml:trace>
  <inkml:trace contextRef="#ctx0" brushRef="#br0" timeOffset="33812.71">27216 10332 0,'0'0'0,"0"0"15,0 0-15,0 0 16,0 0-1,0 0-15,0 0 16,9 0 0,-9-10-16</inkml:trace>
  <inkml:trace contextRef="#ctx0" brushRef="#br0" timeOffset="34041.28">27658 9468 0,'0'0'0,"0"0"0,0 19 16,0 19-1,0 46-15,0 19 16,0 10 0,9-10-16,1-18 15,-1-20 1,0-8-16,1-20 15,9-9 1,-10-18-16</inkml:trace>
  <inkml:trace contextRef="#ctx0" brushRef="#br0" timeOffset="34429.44">28034 9806 0,'0'0'0,"0"10"0,0-1 15,9 28 1,1 10-16,-1 10 16,10-1-1,0-19 1,9 1-16,0 0 16,1-20-1,-1 1-15,9-19 16,-8-9-1,8-10-15,1-19 16,0 1 0,-20-10-16,1 19 15,-19 0 1,0 18-16,0 1 16,0 9-1,0 19-15,0 28 16,0 56-1,0 56-15,0 29 16,10 150 0</inkml:trace>
  <inkml:trace contextRef="#ctx0" brushRef="#br0" timeOffset="34805.96">24967 12133 0,'0'0'16,"0"0"-16,10 0 16,-1-19-16,19 0 15,10 1 1,9-10-16,19 9 15,18 0 1,-27 10 0</inkml:trace>
  <inkml:trace contextRef="#ctx0" brushRef="#br0" timeOffset="35005.11">24836 12443 0,'0'0'0,"0"0"16,0 0-16,9 0 15,10 9 1,47 0-16,37-9 16,38-9-1,170-19-15</inkml:trace>
  <inkml:trace contextRef="#ctx0" brushRef="#br0" timeOffset="35423.47">26077 11720 0,'0'0'0,"0"0"0,-18 10 16,-1-1-1,-19 28-15,0 20 16,10 8 0,9 10-16,10-9 15,18-10 1,1 1-16,18-20 15,0-18 1,10 0-16,9-19 16,0-19-1,-9 0 1,-1-18-16,-18-20 16,-19 1-16,-9-19 15,-20 9 1,-8 19-16,9 10 15,-1 18 1,11 10 0</inkml:trace>
  <inkml:trace contextRef="#ctx0" brushRef="#br0" timeOffset="35606.42">26576 12255 0,'0'0'0,"0"0"0,0 0 15,0 0 1,0 0-16,0 0 16</inkml:trace>
  <inkml:trace contextRef="#ctx0" brushRef="#br0" timeOffset="36015.92">26755 11542 0,'0'0'0,"9"0"16,10 0-16,28-10 15,0 20 1,0-1-16,-9 10 15,-1 9 1,-9 10-16,-9-1 16,-19 10-1,0 9-15,-19-9 16,-18 0 0,9-9-16,-1-19 15,20-1 1,0 1-16,9-10 15,9 1 1,10-1-16,37 10 16,29-10-1,18-9-15,-18 0 16,-19 0 0,-19 0-1,-19 0-15,-18 0 16,-10 0-1</inkml:trace>
  <inkml:trace contextRef="#ctx0" brushRef="#br0" timeOffset="36321.51">25626 12630 0,'0'0'0,"0"0"0,19 0 16,46-19 0,105-18-16,93-19 15,57 9 1,-10 19-16,-8-1 16,-11 1-1,-46 10-15,-57-1 16,-47 9-1,-28 1 1,-28 0-16,-38-1 16,-19 10-1,-19 0-15</inkml:trace>
  <inkml:trace contextRef="#ctx0" brushRef="#br0" timeOffset="36722.43">25729 13118 0,'0'0'15,"0"0"-15,-9 10 16,-10-1-16,10 19 15,-1 0 1,20 0-16,18 19 16,28 10-1,29-11-15,9-27 16,0-28 0,-19-10-1,-9-18-15,-28-20 16,-19 1-1,-19 0-15,-10 9 16,-9 0 0,-18 0-16,-29 19 15,-28 18 1,47 10-16</inkml:trace>
  <inkml:trace contextRef="#ctx0" brushRef="#br0" timeOffset="36928.78">26585 13371 0,'0'0'0,"0"0"16,0 0-16,0 0 15,0 0 1,0 0-16,0 0 16</inkml:trace>
  <inkml:trace contextRef="#ctx0" brushRef="#br0" timeOffset="37172.42">27093 12640 0,'0'0'0,"0"9"0,0 29 15,10 27-15,-1 20 16,1 8 0,-1-17-1,0-11-15,1-18 16,-1-9-16,10-1 15,9-9 1,-9-18-16</inkml:trace>
  <inkml:trace contextRef="#ctx0" brushRef="#br0" timeOffset="37540.58">27423 12940 0,'0'0'0,"0"9"15,9 1-15,0 18 16,1 0 0,9 9-16,-1 1 15,1-19 1,-9 0-16,-1-10 16,10-9-1,-10 0-15,20-19 16,-1 0-1,-9 1-15,-1-11 16,1 11 0,-9 8-16,-10 1 15,0 9 1,9 9-16,0 29 16,1 28-1,-1 55 1,10 30-16,0 36 15,18 151 1</inkml:trace>
  <inkml:trace contextRef="#ctx0" brushRef="#br0" timeOffset="48912.6">29662 12077 0,'0'0'0,"9"0"0,29-19 16,46 10-1,20-1-15,-48 10 16</inkml:trace>
  <inkml:trace contextRef="#ctx0" brushRef="#br0" timeOffset="49109.24">29276 12217 0,'0'0'16,"0"0"-16,0 0 16,19 10-16,37-1 15,48 1 1,37-1 0,169 0-16</inkml:trace>
  <inkml:trace contextRef="#ctx0" brushRef="#br0" timeOffset="49653.46">30226 11598 0,'0'0'0,"0"0"15,0 0-15,0 0 16,9 19 0,1 37-16,-1 47 15,1 29 1,-10 18-16,-10-19 16,1-18-1,-1-10-15,10-28 16,10-9-1,-10-47-15</inkml:trace>
  <inkml:trace contextRef="#ctx0" brushRef="#br0" timeOffset="49848.84">30640 12396 0,'0'0'0,"0"0"16,0 0-16,0 0 16,0 0-1,0 0-15,9 0 16,-9-10 0</inkml:trace>
  <inkml:trace contextRef="#ctx0" brushRef="#br0" timeOffset="50303.51">31044 11683 0,'0'0'0,"0"9"0,0 10 16,-18 46-1,-1 20-15,9 9 16,10 0 0,10-10-16,9-18 15,9-10 1,0-19-16,0-18 16,1-19-1,8-9-15,10-38 16,0-19-1,-9 1-15,-19 8 16,-1 20 0,-8 18-16,-10 10 15,0 9 1,9 18-16,1 39 16,-1 65-1,1 37-15,-1-9 16,10 0-1,9 1-15,10-48 16,-29-66 0</inkml:trace>
  <inkml:trace contextRef="#ctx0" brushRef="#br0" timeOffset="50521.24">32126 11570 0,'0'0'0,"0"9"15,0 29-15,-28 93 16,-10 94 0,-18 57-16,18 28 15,29 55 1,9 48-16</inkml:trace>
  <inkml:trace contextRef="#ctx0" brushRef="#br0" timeOffset="54081.52">31872 11748 0,'10'0'0,"18"-18"0,19-11 15,9 1 1,-9 19-16,-9-1 15,-19 10-15,-10 10 16,10 27 0,0 29-16,-10 28 15,10 9 1,0-9-16,-10 0 16,-9-10-1,0-9 1,-18-9-16,-1 0 15,-19-1 1,0 10-16,-9 0 16,0-18-1,10-1-15,9-18 16,18-1 0,1-18-16,18 0 15,1-1 1,18 1-16,9 0 15,29 0 1,19-19-16,9-10 16,0-9-1,-47 1-15</inkml:trace>
  <inkml:trace contextRef="#ctx0" brushRef="#br0" timeOffset="54564.57">33039 12105 0,'0'0'0,"0"0"16,0 0-16,-10-10 16,-8 1-1,-29 0-15,-10 18 16,-18 19-1,9 19-15,10 19 16,18-1 0,19 20-16,29 9 15,18 9 1,9 10-16,10-1 16,10-9-1,-20-9-15,-18-19 16,-9-18-1,-20-20-15,-18-18 16,-28-10 0,-20-28-16,11-27 15,8-30 1,19 1 0,38-18-16,19-11 15,28 11 1,19 8-16,0 19 15,0 1 1,9 18-16,10 0 16,-38 28-1</inkml:trace>
  <inkml:trace contextRef="#ctx0" brushRef="#br0" timeOffset="57946.18">4995 16383 0,'0'0'0,"0"0"0,0 0 16,0 0-16,0 0 16,0 0-1,10 0 1,9 10-16,9-10 15,38 9 1,28-9-16,37 0 16,29 0-1,28 0-15,29-9 16,37-10 0,47-19-16,47 1 15,19-10 1,19 9-16,18 10 15,10 0 1,38 0-16,-10 18 16,9 1-1,29 0-15,9 9 16,29 0 0,8 9-1,-8 0-15,37 10 16,-9-9-1,-10-1-15,-28 0 16,-28 1 0,-38-10-16,-10 0 15,-27-10 1,-38-8-16,-29 8 16,-27 1-1,-38-1-15,-10 1 16,-28 0-1,-28 9-15,-28 0 16,-19 0 0,-19 0-16,-19 0 15,-28 0 1,1 0-16,-11 0 16,-27 0-1,-1 0 1,-18 0-16,-1 0 15,-18 0 1,0 0-16,0 0 16,-19 0-1,0 0-15</inkml:trace>
  <inkml:trace contextRef="#ctx0" brushRef="#br0" timeOffset="59497.1">5993 15661 0,'0'0'0,"0"0"15,9 0-15,10 0 16,9 0 0,19 0-16,19 0 15,9 9 1,19-9 0,19 0-16,0 10 15,9-1-15,1-9 16,-1 0-1,10 0-15,-1 0 16,29 0 0,0-9-1,19-10-15,9 0 16,0-9 0,-9 0-16,9-10 15,0-18 1,-9 0-16,0-19 15,-1-1 1,-8-8-16,-10-10 16,0 0-1,-19-9-15,-19 9 16,19-18 0,-9-1-16,-10 1 15,0-10 1,-9 0-16,-9 9 15,-10-9 1,-9 9 0,-1 1-16,10-10 15,0 0-15,-9 9 16,-10 1 0,10 9-1,0-1-15,-1 1 16,1 0-1,0 0-15,-10 9 16,10 9 0,9 10-16,0 10 15,9 8 1,1 11 0,18-1-16,-9 18 15,9 20 1,29 9-16,-10 19 15,9 9-15,20 19 16,-10 0 0,-10 19-16,1 9 15,-10 9 1,-19 0-16,0 20 16,19-1-1,0 19 1,10 9-16,0 1 15,-10-10 1,0 9-16,0-9 16,-9 0-1,-1 9-15,1 1 16,9 8 0,0 10-16,0 0 15,10 10 1,-1-1-16,-9-8 15,-9-1 1,0 0 0,0-19-16,-1-18 15,-8-10-15,-1-9 16,0-19 0,-9 0-16,-19-19 15,0 1 1,0-1-1,0-9-15,-18-10 16,-1 1 0,0-1-16,0-18 15,1 0 1,-11-19-16,-8 0 16,-19-28-1,-20 9-15</inkml:trace>
  <inkml:trace contextRef="#ctx0" brushRef="#br0" timeOffset="60072.48">12531 12020 0,'0'0'0,"0"0"16,-10-9-16,1 0 16,-1 9-1,-8 18-15,-11 39 16,1 65 0,19 75-16,18 47 15,19 18 1,1 1-16,-1-10 15,-9 10 1,-1 0-16,-8-10 16,-10-18-1,0-1-15,-10-18 16,10-38 0,10-18-16,-1-38 15,-9-28 1,0-29-1,10-18-15,-10-9 16,0-20 0,0-8-16,0-10 15</inkml:trace>
  <inkml:trace contextRef="#ctx0" brushRef="#br0" timeOffset="60554.35">12465 16824 0,'0'0'0,"0"0"16,0 0-1,0 0-15,-10-9 16,1-1 0,-10 1-1,0 18-15,-18 10 16,-1 19 0,10 9-16,0 0 15,18 9 1,1-9-16,18-10 15,1 1 1,18-10-16,0-9 16,10-1-1,-1-18-15,1-9 16,-10-10 0,-9-18-16,-10-20 15,-18 1 1,-10-19-16,-18 9 15,-1 20 1,-9 8-16,28 19 16</inkml:trace>
  <inkml:trace contextRef="#ctx0" brushRef="#br0" timeOffset="62060.67">16275 13784 0,'0'0'0,"0"0"15,0 0-15,0 0 16,0 0-1,0 0-15,0 0 16,0 19 0,-10 28-16,1 56 15,0 38 1,-1 37 0,1 0-16,9 1 15,-19 8 1,0 1-16,0 0 15,10-10 1,0-9-16,-1-19 16,10-28-1,0-19-15,0-18 16,0-39 0,0-8-16,0-19 15,0-19 1,0 0-16,10-19 15,18-47 1,9-56-16,1-18 16,-19-11-1,0-8-15,-10 9 16,-9-19 0,9 0-1,-9 0-15,0-9 16,0 9-1,0 19-15,-9 37 16,0 20 0,-1 36-16,1 29 15,-1 19 1,10 18-16,-28 38 16,-19 112-1,0 85-15,0 29 16,19 8-1,9 0-15,10-18 16,-1-10 0,1-18-16,-10-29 15,0-18 1,0-19-16,1-28 16,-1-29-1,0-27-15,10-29 16,-1-28-1,1-9-15,-1-19 16,10 0 0,0 0-1</inkml:trace>
  <inkml:trace contextRef="#ctx0" brushRef="#br0" timeOffset="62452.4">15184 16843 0,'0'0'0,"0"0"0,0 0 16,0 9-1,0 10-15,-10 19 16,1 46 0,-1 19-1,1 0-15,0-9 16,-1-19-1,10-9-15,0-19 16,0-19 0,10-9-16,8 0 15,1-19 1</inkml:trace>
  <inkml:trace contextRef="#ctx0" brushRef="#br0" timeOffset="62677.2">15748 17518 0,'0'0'0,"0"0"0,0 0 16,0 0-1,0 0 1,0 0-16,0 0 15,0 0 1,9-18-16,-9-1 16</inkml:trace>
  <inkml:trace contextRef="#ctx0" brushRef="#br0" timeOffset="63162.56">15993 16815 0,'0'0'0,"0"9"16,0 10-16,-10 18 16,1 20-1,-1 27-15,20 10 16,-1-19 0,1-9-16,8-10 15,1-18 1,0-20-16,-10 1 15,1 0 1,-1-19-16,1 0 16,8 0-1,1-19 1,10-18-16,-11-1 16,1-9-1,0 19-15,-10 0 16,1 18-1,-10 1-15,9 18 16,1 10 0,-1 28-16,0 38 15,-9 18 1,0 9-16,-9-18 16,0-9-1,-1-20-15,10-27 16,10-10-1,-1-9-15,-9-19 16</inkml:trace>
  <inkml:trace contextRef="#ctx0" brushRef="#br0" timeOffset="63652.65">16792 17096 0,'0'0'0,"0"0"15,10 0-15,-1-9 16,10-1 0,9 1-16,19 18 15,10 1 1,-1 18-16,-18 10 15,-1 8 1,-18 1 0,-19 0-16,-9 10 15,-38 18-15,-29 0 16,1-10 0,19-18-16,18-9 15,10-19 1,18-1-16,1 1 15,18-10 1,1 10-16,27 0 16,10 0-1,10-10 1,-1-9-16,1 0 16,-10 0-1,0 0-15,0-9 16,19-10-1,-29 0-15</inkml:trace>
  <inkml:trace contextRef="#ctx0" brushRef="#br0" timeOffset="64226.12">17978 17228 0,'0'0'0,"0"0"15,0 0-15,0 0 16,-19-19 0,0 0-1,-19 0-15,-9 10 16,0 0 0,0 18-16,0 0 15,19 10 1,0 0-16,18 9 15,1 0 1,-1 0-16,20 19 16,18 9-1,0 10-15,10 0 16,-10-10 0,-9-9-16,0-9 15,-19-1 1,0-9-16,-10 0 15,-8-9 1,-1 0-16,0-19 16,0 0-1,0-19-15,1 0 16,8-9 0,1-9-1,18-10-15,19 0 16,29-9-1,9-10-15,9 19 16,0 0 0,-18 0-16,-10 19 15,-19 0 1,-9 9-16,-19 10 16</inkml:trace>
  <inkml:trace contextRef="#ctx0" brushRef="#br0" timeOffset="65548.47">8194 15079 0,'0'0'0,"0"0"0,0 0 16,-10-19-1,1 10-15,0-10 16,-1 10-1,10-1-15,0 1 16,0 9 0,0 0-1,0 9-15,0 20 16,-9 64-16,-1 76 16,10 47-1,-9 9 1,9-9-16,-9-10 15,-1-27 1,1-29-16,-1-28 16,1-28-1,0-38-15,9-19 16,0-18 0,0-9-16,0-10 15,0 0 1,9-38-16,10-56 15,9-56 1,0-19-16,0-18 16,-9-1-1,0 19-15,0 19 16,-19 19 0,0 9-16,-10 28 15,1 28 1,0 10-16,-1 28 15,1 9 1,9 9 0,0 20-16,0 46 15,9 76 1,10 74-16,0 19 16,9-18-1,0-10-15,-9-19 16,0-28-1,0-19-15,-19-18 16,0-19 0,-10-29-16,1-18 15,0-9 1,-1-19-16,10-1 16,0-18-1,0 0-15,0 0 16,0 0-1,0-9-15,10-10 16,-10 10 0</inkml:trace>
  <inkml:trace contextRef="#ctx0" brushRef="#br0" timeOffset="71690.4">6068 17134 0,'0'0'0,"0"0"16,-10 0-16,1 0 16,0 0-1,9 0-15,0 0 16,9 0 0,29 9-16,37-9 15,28 0 1,1 0-16,-10 0 15,-28-9 1,-10-1-16,1 10 16,-29-9-1</inkml:trace>
  <inkml:trace contextRef="#ctx0" brushRef="#br0" timeOffset="71976.53">7215 16768 0,'0'0'0,"0"0"0,0 9 15,0 10-15,-9 37 16,9 29-1,0 18-15,-9-19 16,-1-9 0,1-28-16,9-18 15,0-11 1,0-18-16,0 0 16</inkml:trace>
  <inkml:trace contextRef="#ctx0" brushRef="#br0" timeOffset="72169.83">7498 17087 0,'0'0'0,"0"0"16,0 9-16,0 1 15,0-10 1,0 0-16,0 0 15,0 0 1,0 0-16</inkml:trace>
  <inkml:trace contextRef="#ctx0" brushRef="#br0" timeOffset="72584.45">7780 16702 0,'0'0'0,"0"19"0,0 18 16,-9 10 0,-1 10-16,10-10 15,10-10 1,-1-18-16,0 0 16,-9-19-1,0 0-15,10 0 16,-1 0-1,10-10-15,0 1 16,-10 0 0,1-1-16,-10 1 15,9 18 1,0 10-16,10 28 16,0 37-1,0 10-15,0-9 16,-19-10-1,0-10-15,0-18 16,0-9 0,0-20-1,0-18-15,0 0 16</inkml:trace>
  <inkml:trace contextRef="#ctx0" brushRef="#br0" timeOffset="73354.02">8194 16899 0,'0'0'0,"0"0"0,9 0 16,1-19-16,18 1 15,19 8 1,-9 10-16,9 10 15,-10 8 1,-9 11-16,-9 8 16,-9 10-1,-10 9-15,-10 1 16,-9-10 0,10-1-16,0-8 15,18-10 1,0-9-1,10 0-15,28-1 16,76-36-16,84-57 16,9-38-1,-66 10 1,-55 28-16,-39 9 16,-18 19-1,-20 19-15,-8 0 16,-10 18-1,0 1-15,-19 0 16,-9 9 0,-19 9-16,-10 10 15,10 9 1,10 0-16,8 0 16,20 0-1,9 10-15,19 9 16,18 19-1,10-1 1,1-8-16,-11-1 16,-18-19-16,0 1 15,-19-10 1,-19 0 0,-9-9-16,-10 0 15,0-19 1,1-10-16,9-8 15,18-29 1,10-28-16,19 0 16,37-19-1,67-28-15,121-19 16,123-37 0</inkml:trace>
  <inkml:trace contextRef="#ctx0" brushRef="#br0" timeOffset="74374.09">16726 15173 0,'0'0'0,"0"0"0,0 0 15,-18-10 1,-20 29-16,-37 38 15,-19 65-15,0 28 16,9 9 0,0-18-1,10-19-15,18-38 16,20-37 0,18-19-16,10-18 15,9-10 1</inkml:trace>
  <inkml:trace contextRef="#ctx0" brushRef="#br0" timeOffset="74632.6">17056 15370 0,'0'0'0,"0"0"0,0 9 16,-19 10-16,-19 37 15,-18 48 1,-10 27 0,0-9-16,19-19 15,19-18-15,0-29 16,18-9 0,1-19-1,9-19-15,0-9 16</inkml:trace>
  <inkml:trace contextRef="#ctx0" brushRef="#br0" timeOffset="74849.78">17375 15520 0,'0'0'0,"0"9"0,-18 10 16,-29 37-1,-10 38-15,10 9 16,0-9 0,0-9-16,0-10 15,19-19 1,9-18-16,10-29 16</inkml:trace>
  <inkml:trace contextRef="#ctx0" brushRef="#br0" timeOffset="75065.59">17582 15820 0,'0'0'15,"-9"19"-15,-29 28 16,-37 37-16,-10 10 15,10-9 1,9-29-16,19-9 16,29-28-1</inkml:trace>
  <inkml:trace contextRef="#ctx0" brushRef="#br0" timeOffset="75686.25">5983 15614 0,'0'0'0,"0"0"15,0 0-15,0 9 16,-9 10 0,-10 28-16,-19 56 15,1 19 1,-1 0-16,0-9 15,10-10 1,9-37-16,10-38 16,9-19-1</inkml:trace>
  <inkml:trace contextRef="#ctx0" brushRef="#br0" timeOffset="75954.23">6613 15698 0,'0'10'0,"-18"-1"0,-11 29 16,-18 46-1,-9 47-15,-10 19 16,10-9-1,9-28-15,9-29 16,10-27 0,18-20-16,10-28 15,0-9 1</inkml:trace>
  <inkml:trace contextRef="#ctx0" brushRef="#br0" timeOffset="76186.98">7517 15745 0,'0'0'0,"-10"10"16,-18 27-16,-29 38 16,-8 10-1,-1-1 1,0 0-16,9-8 15,20-30 1,9-17-16,18-20 16,10-9-1</inkml:trace>
  <inkml:trace contextRef="#ctx0" brushRef="#br0" timeOffset="76416.23">8109 15623 0,'0'0'0,"-9"10"0,-38 27 16,-38 29 0,-9 28-16,-9-1 15,8-8 1,20-10-1,19-28-15,28-28 16</inkml:trace>
  <inkml:trace contextRef="#ctx0" brushRef="#br0" timeOffset="76606.78">7893 15680 0,'0'0'0,"0"9"0,-19 10 15,-9 46 1,-29 48-16,20-38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3-15T15:18:07.9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5T15:18:16.90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1388 12265 0</inkml:trace>
  <inkml:trace contextRef="#ctx1" brushRef="#br0">21947 7264 0,'0'0'0,"0"0"15,0 9-15,0 0 16,10 19 0,-1 1-1,-9 8-15,0 1 16,0-1 0,0 1-16,0-1 15,0-9 1,0 1-16,0-20 15</inkml:trace>
  <inkml:trace contextRef="#ctx1" brushRef="#br0" timeOffset="2843.68">18279 7339 0,'0'0'0,"0"0"16,0 0-16,0 0 16,9 0-1,0 0-15,20 0 16,-1 0 0,19 0-16,0 0 15,9 9 1,1-9-16,9 9 15,0-9 1,-1 0-16,1 10 16,-9-10-1,-1 0-15,1 0 16,-20 0 0,1 0-16,-1 0 15,1 0 1,-10 0-16,1 0 15,-1 0 1,0 0-16,0 0 16,0 0-1,1 0 1,8 0-16,-9 0 16,10 0-16,0 0 15,-10 0 1,10 0-1,-1 0-15,1 0 16,-1 0 0,11 0-16,-1 0 15,0 0 1,-10 0-16,1 0 16,-1 0-1,1 9-15,0-9 16,-1 0-1,-8 0-15,8 0 16,-9 0 0,10 0-16,-10 0 15,10 0 1,-10 0-16,0 0 16,10 0-1,-10 0-15,0 0 16,1 0-1,-1 0 1,0 0-16,0 0 16,10 0-1,-10 0-15,10 0 16,-1 0 0,10 0-16,1 0 15,-11 0 1,1 0-16,9 0 15,0 0 1,0 0-16,0 0 16,0 0-1,9 0-15,1 0 16,-1 0 0,-9 0-1,0 0-15,-9 0 16,9 0-1,0 0-15,0 0 16,0 0 0,0 0-16,10 0 15,-10 0 1,0 0-16,0 0 16,-10 0-1,10 0-15,0 0 16,0 0-1,1 0-15,8 0 16,-9 0 0,0 0-16,0 0 15,0 0 1,0 0-16,0 0 16,0 0-1,0 0-15,10 0 16,-10 0-1,0 0-15,0 0 16,0 0 0,-10 0-16,11 0 15,-1 0 1,0 0 0,9 9-16,-28-9 15</inkml:trace>
  <inkml:trace contextRef="#ctx1" brushRef="#br0" timeOffset="4564.35">22267 1625 0,'0'0'0,"0"0"16,10 0 0,18-10-16,0-8 15,0-1 1,19 0-16,0 0 15,1 10 1,-1-1-16,0 1 16,9 9-1,-18 0-15,-1 9 16,1 1 0,-10-1-16,0 1 15,1-1 1,8 10-16,-9 9 15,10 0 1,0 0 0,-1 0-16,-18 1 15,0-1-15,0-10 16,0 11 0,-10-1-1,-9 0-15,0 0 16,0 0-1,-19 0-15,0 10 16,-18-1 0,-1-8-16,-18-1 15,-20-10 1,1-8-16,-10-10 16,-9-19-1,10-9-15,-1-10 16,19-9-1,0-9-15,19 0 16,19 0 0,28-29-16,19 1 15,-10 37 1</inkml:trace>
  <inkml:trace contextRef="#ctx1" brushRef="#br0" timeOffset="7194.68">23406 7188 0,'0'0'0,"0"0"0,0 0 16,9 0 0,0 0-16,10 0 15,9 0 1,1 0-16,8 0 16,1 0-1,9 0-15,9 0 16,10 0-1,10 0-15,-11 0 16,11 0 0,-10 0-16,-1 0 15,11 0 1,-1 10 0,-19-10-16,1 0 15,-1 0 1,-18 0-16,-1 0 15,1 0 1,0 0-16,-10 0 16,-9 0-1,0 0-15,-1 0 16,1 0 0,-9 0-16,-1 0 15,0 9 1,1 1-16,-1-1 15,1 0 1,-1 1-16,0-1 16,1 1-1,-1-1-15,-9 10 16,10-10 0,-1 10-16,1 0 15,-1-1 1,-9 1-16,9 0 15,-9 0 1,0-10 0,0 0-16,0 1 15,0-10 1,0 0-16,0 0 16,0 0-1,0 0-15,-9 0 16,-10 0-1,-9 0-15,-10 0 16,1 0 0,-20 9-16,-18 1 15,0-1 1,-1-9-16,1 9 16,0 1-1,0-1-15,-1-9 16,1 9-1,9-9-15,19 0 16,0 0 0,10 0-16,-1 0 15,10 0 1,-1 0 0,11 0-16,-1 0 15,9 0 1,1 0-16,0 0 15,-1 0 1,1 0-16,-1-9 16,1 0-1,0-1-15,-10-8 16,9-1 0,1 0-16,0 0 15,-1 0 1,-9 1-16,1-1 15,-1-9 1,0 0-16,0 9 16,10 10-1,-1-1-15,1 1 16</inkml:trace>
  <inkml:trace contextRef="#ctx1" brushRef="#br0" timeOffset="16089.15">16124 14357 0,'0'0'0,"0"0"16,-9-19-1,-10-9-15,10-29 16,-1 1-16,1-19 16,-1 0-1,10-9 1,10-1-16,-10-9 15,0 0 1,9 10-16,1 0 16,-1 18-1,0 0-15,1 19 16,-10 19 0,0 0-16,0 19 15,0 9 1,0 18-16,-10 29 15,1 66 1,18 37-16,1 38 16,9 18-1,9 19-15,-9 10 16,0 9 0,-1 18-16,-8 11 15,-10-11 1,-10-27-16,10-19 15,-18-38 1,8-28-16,1-28 16,-1-19-1,1-18-15,0-29 16,9-19 0,0 1-1,0-19-15,0-10 16,0-9-1,0 0-15,0 0 16,0 0 0,0 0-16,0 0 15,0 0 1,0 0-16,9-19 16,-9 10-1</inkml:trace>
  <inkml:trace contextRef="#ctx1" brushRef="#br0" timeOffset="16982.95">12869 12790 0,'0'0'0,"-18"-10"16,-20-8-16,0-1 15,10 0 1</inkml:trace>
  <inkml:trace contextRef="#ctx1" brushRef="#br0" timeOffset="17320.05">12879 12480 0,'0'0'0,"0"10"0,-19 8 15,-19 39 1,-28 36 0,-46 29-16,-39 28 15,-37 10 1,-10-1-16,-9 10 16,10 0-1,18-9-15,38-29 16,19-18-1,28-19-15,28-19 16,9-19 0,20-19-16,18-18 15,9-9 1,10-10-16</inkml:trace>
  <inkml:trace contextRef="#ctx1" brushRef="#br0" timeOffset="17671.64">13368 13081 0,'-19'9'0,"-56"47"15,-94 85 1,-57 65-16,-9 38 16,-1 0-1,1-9-15,0-10 16,9-37 0,29-29-16,18-9 15,38-37 1,47-19-16,18-29 15,39-18 1,18-28-16,10-19 16,9 0-1</inkml:trace>
  <inkml:trace contextRef="#ctx1" brushRef="#br0" timeOffset="18038.58">14610 13296 0,'0'0'0,"0"10"15,-29 18-15,-65 66 16,-66 84-1,-46 47-15,-11 19 16,-18 0 0,-19 9-16,9-18 15,20-29 1,18-18-16,37-28 16,29-20-1,19-27-15,18-10 16,29-19-1,9-18-15,29-19 16,27-28 0,1-19-16</inkml:trace>
  <inkml:trace contextRef="#ctx1" brushRef="#br0" timeOffset="18372.18">15306 14000 0,'0'0'0,"-10"19"0,-37 47 15,-47 74 1,-37 39-1,-10 8-15,-19 20 16,-10-10-16,10-10 16,10-8-1,18-29-15,29-28 16,27-29 0,29-27-16,19-19 15,19-28 1,9-19-16</inkml:trace>
  <inkml:trace contextRef="#ctx1" brushRef="#br0" timeOffset="18638.98">16331 15060 0,'0'0'0,"-9"10"16,-38 18-16,-75 66 15,-48 46 1,-9 29-16,-9 10 16,10-1-1,8-9-15,-18-10 16,-19-18-1,-113 28-15</inkml:trace>
  <inkml:trace contextRef="#ctx1" brushRef="#br0" timeOffset="19102.73">11195 13869 0,'0'0'0,"0"0"0,-10 9 16,-27 29-1,-57 65-15,-57 66 16,-37 37 0,-28 10-1,-38 18-15,-19-8 16,19-29-1,9-28-15,10-38 16,47-28 0,37-9-16,29-28 15,47-19 1,18-10-16,20-18 16,9 0-1,9-19-15</inkml:trace>
  <inkml:trace contextRef="#ctx1" brushRef="#br0" timeOffset="19481.84">11007 14873 0,'0'0'0,"0"0"16,0 0-16,-10 18 15,-18 39 1,-47 37-16,-38 46 15,-19 20 1,-9 9-16,0-19 16,19-10-1,18-36-15,20-29 16,18-19 0,9-9-16,20-19 15,18-19 1</inkml:trace>
  <inkml:trace contextRef="#ctx1" brushRef="#br0" timeOffset="19877.87">8815 15454 0,'0'0'0,"-19"0"15,-19-9-15,-28 18 16,-18 10-1,-29 19 1,-19 27-16,-18 29 16,-38 28-16,9-9 15,-9-1 1,18-9-16,20-27 16,9-1-1,28-28 1,28-10-16,47-28 15</inkml:trace>
  <inkml:trace contextRef="#ctx1" brushRef="#br0" timeOffset="20239.14">6501 15670 0,'0'0'0,"-10"0"0,-18 10 15,-19 8 1,-38 29-16,-28 47 15,-9 9 1,-10 10 0,10-1-16,9-18 15,19-28 1,19-19-16,9-10 16,9-18-1,1-10-15,28-9 16</inkml:trace>
  <inkml:trace contextRef="#ctx1" brushRef="#br0" timeOffset="20539.55">5626 15895 0,'0'0'0,"0"0"16,-29 10-16,-18 8 15,-28 20 1,-28 28-16,-20 27 16,-18 20-1,10 9 1,8-9-16,29-20 15,19-17 1,28-20-16,19-28 16</inkml:trace>
  <inkml:trace contextRef="#ctx1" brushRef="#br0" timeOffset="20887.73">7658 15680 0,'0'0'0,"0"0"0,0 0 15,-19 9 1,-28 28-16,-38 29 16,-9 28-1,-19 9 1,-19 19-16,10 9 16,9-27-1,19-20-15,19-18 16,18-19-1,29-29-15</inkml:trace>
  <inkml:trace contextRef="#ctx1" brushRef="#br0" timeOffset="21207.22">8739 15680 0,'0'0'0,"0"0"16,-18 9-16,-29 28 15,-29 20 1,-18 18-16,-9 9 15,-1 10 1,10 0-16,0-10 16,19-9-1,9-18-15,28-29 16,10-9 0,19-10-16</inkml:trace>
  <inkml:trace contextRef="#ctx1" brushRef="#br0" timeOffset="21503.75">9567 15492 0,'0'0'0,"0"0"16,0 9 0,-18 1-16,-20 37 15,-37 37 1,-38 47-16,-19 19 16,-9 19-1,9-9-15,19-29 16,66-75-1</inkml:trace>
  <inkml:trace contextRef="#ctx1" brushRef="#br0" timeOffset="27756.08">9163 11936 0,'0'0'0,"-19"9"15,-9 1-15,-10 18 16,1 0 0,8 19-16,10 0 15,10 0 1,18 9-16,29 0 15,19 1 1,37-20-16,0-18 16,9-28-1,-18-20-15,-19-8 16,-19-19 0,-19-1-16,-37-8 15,-48-20 1,-84-9-16,-160-65 15</inkml:trace>
  <inkml:trace contextRef="#ctx1" brushRef="#br0" timeOffset="28062.65">9699 12339 0,'0'0'0,"0"0"0,0 0 15,0 0-15,0 0 16,0 0 0,0 0-16,9 0 15,-9 0 1</inkml:trace>
  <inkml:trace contextRef="#ctx1" brushRef="#br0" timeOffset="28607.08">10640 11701 0,'0'0'0,"-19"-9"15,-9-10 1,-19 10-16,-29 9 15,1 19 1,0 18 0,28 10-16,9 19 15,19-1-15,10-8 16,18-1 0,10-18-16,9-20 15,1 1 1,-1-19-1,10-19-15,9-9 16,-10-28 0,1-10-16,-10 0 15,-9 20 1,-10 17-16,-9 11 16,0 8-1,0 10-15,10 10 16,-1 37-1,1 56-15,-1 47 16,-9 19 0,0-19-16,0-19 15,0-28 1,0-18-16,-9-19 16,9-19-1,0-38-15</inkml:trace>
  <inkml:trace contextRef="#ctx1" brushRef="#br0" timeOffset="29503.84">10828 11692 0,'0'0'0,"9"-19"16,20 0-1,8 1-15,10 8 16,10 1 0,-1 18-16,1 19 15,-20 19 1,-18 0-16,-10 19 15,-37 18 1,-9 1-16,-10-10 16,-1-9-1,20-10-15,0-19 16,19-8 0,-1-11-1,10 1-15,10 0 16,-1-10-1,10 1-15,18-10 16,11 0 0,17-19-16,1-9 15,9-10 1,-27-9-16,-20-9 16,-9 0-1,-10-1-15,0 10 16,1 1-1,-1-1-15,1 0 16,8-10 0,11 1-16,8 0 15,10 9 1,0 0-16,10 19 16,-10 18-1,-10 1 1,1 9-16,-19 9 15,-10 1 1,-9 9-16,-9 9 16,-10 19-1,-9 0-15,0-10 16,-1 1 0,20-20-16,0 1 15,9-9 1,9-1-16,0 10 15,20 9 1,-1 0-16,-9 0 16,-1 0-1,1-9-15,-19 9 16,0 0 0,-28 10-16,-28 9 15,-20-10 1,-8 1-16,37-29 15</inkml:trace>
  <inkml:trace contextRef="#ctx1" brushRef="#br0" timeOffset="29913.14">12032 11232 0,'0'0'0,"0"10"16,-19 18-16,-18 28 16,-1 47-1,10 19 1,9 0-16,19-19 15,9-18-15,20-10 16,-1-28 0,0-10-16,0-18 15,-9-19 1,0 0 0,0-9-16,-19-10 15,-10-9 1,-37-10-16,-9 10 15,-10 19 1,-9 18-16,37 1 16</inkml:trace>
  <inkml:trace contextRef="#ctx1" brushRef="#br0" timeOffset="30329.67">12267 11373 0,'0'0'0,"0"9"0,10 10 15,-1 28 1,10 9-1,9 1-15,0-1 16,1-19 0,-1-18-16,0 0 15,0-19 1,0 0-16,10-19 16,-10 0-1,1-18-15,-11 9 16,-8 18-1,-10 1-15,9 28 16,1 46 0,-1 123-16,19 122 15,10 46 1,18 29-16</inkml:trace>
  <inkml:trace contextRef="#ctx1" brushRef="#br0" timeOffset="32163.25">16529 13315 0,'0'0'0,"0"0"0,0-19 15,-10 1 1,1 8-16,0 1 16,-1-1-1,1 10 1,-10 10-16,0 18 15,-9 19 1,0 28-16,-1 19 16,1 28-1,0 28-15,19 9 16,-1 1 0,1 18-16,-10 0 15,0 1 1,0-1-16,1 19 15,-11 0 1,11 0-16,-1 0 16,0-19-1,9-9-15,1-9 16,9-20 0,0-18-16,-9-18 15,9-29 1,0-28-1,0-10-15,0-18 16,0-19 0,0 0-16,9-38 15,19-84 1,1-75-16,-11-47 16,-8 10-1,-10 18-15,0 10 16,0 18-1,0 10-15,0-10 16,0 0 0,0-9-16,0 19 15,-10 0 1,-8 28-16,-1 18 16,0 39-1,9 27-15,1 28 16,0 10-1,9 19-15,0 9 16,9 19 0,-9-1-16</inkml:trace>
  <inkml:trace contextRef="#ctx1" brushRef="#br0" timeOffset="33800.53">16886 14591 0,'0'0'0,"-9"10"0,-19-1 16,-48 28-1,-27 39-15,-10 17 16,10 11-1,18-1-15,19 0 16,10-19 0,9-18-16,28-38 15</inkml:trace>
  <inkml:trace contextRef="#ctx1" brushRef="#br0" timeOffset="34103.71">17169 14929 0,'0'0'0,"-10"9"15,-18 19 1,-38 38-16,-37 56 15,-1 9 1,10 1-16,9-10 16,10-10-1,19-27-15,9-29 16,18-18 0,11-10-16,8-19 15,10-9 1</inkml:trace>
  <inkml:trace contextRef="#ctx1" brushRef="#br0" timeOffset="34364.48">17112 15361 0,'0'0'0,"0"0"16,-9 9-1,-20 28-15,-27 20 16,-19 18 0,-1 28-16,11 0 15,-1-9 1,0-10-16,19-8 16,0-20-1,28-19-15,10-27 16</inkml:trace>
  <inkml:trace contextRef="#ctx1" brushRef="#br0" timeOffset="34615.94">17441 15586 0,'0'0'0,"0"0"16,0 9-16,-18 10 16,-20 37-1,-19 19-15,-8 10 16,18-10 0,0 0-16,-1-10 15,20-18 1,19-28-16</inkml:trace>
  <inkml:trace contextRef="#ctx1" brushRef="#br0" timeOffset="34826.49">17752 15942 0,'0'0'0,"0"0"15,-10 10-15,-37 8 16,10-8 0</inkml:trace>
  <inkml:trace contextRef="#ctx1" brushRef="#br1" timeOffset="37231.86">16990 15023 0,'0'0'16,"0"0"-16,-10-10 16,-8 1-16,-1 18 15,-19 10 1,-9 19-1,-9 18-15,-20 19 16,-8 9 0,-1-8-16,19-1 15,19-19-15,19 0 16,0-18 0,18-1-16,1-18 15,9-10 1</inkml:trace>
  <inkml:trace contextRef="#ctx1" brushRef="#br1" timeOffset="37560.33">17084 15088 0,'0'0'0,"0"0"16,0 10 0,-19 27-16,-19 29 15,-18 28 1,-19 18 0,-1 1-16,1 9 15,9-9-15,0-20 16,19-18-1,0-18 1,19-20-16,19-18 16,-1 0-1,1-19-15,9 0 16</inkml:trace>
  <inkml:trace contextRef="#ctx1" brushRef="#br1" timeOffset="37852.25">17319 15398 0,'0'0'0,"0"0"0,0 9 16,-19 1-16,-9 27 15,-10 20 1,-18 18-16,-1 19 15,-8-1 1,18-8-16,0-20 16,9-8-1,10-20-15,-1 1 16,20-19 0,0-10-1,9-9-15</inkml:trace>
  <inkml:trace contextRef="#ctx1" brushRef="#br1" timeOffset="38160.37">17517 15558 0,'0'0'16,"0"0"-16,0 0 15,-19 9-15,-19 19 16,-18 28 0,-1 29-16,-9 9 15,10 9 1,-10-9-16,19-10 16,0-18-1,0-10 1,19-18-16,18-20 15,1 1 1,0-19-16,9 0 16</inkml:trace>
  <inkml:trace contextRef="#ctx1" brushRef="#br1" timeOffset="38481.68">17893 15501 0,'0'0'0,"0"0"15,0 0-15,-19 10 16,-9 8 0,-10 39-16,-18 27 15,-10 19 1,0 1-16,-9 8 15,0 1 1,9-19 0,0-19-16,19-19 15,19-19 1,-1 1-16,20-19 16,0-1-1,-1-18-15,10 0 16</inkml:trace>
  <inkml:trace contextRef="#ctx1" brushRef="#br1" timeOffset="38780.99">18006 15642 0,'0'0'0,"0"0"15,0 0-15,-10 9 16,-8 10 0,-20 19-16,-19 37 15,1 9 1,-10 1 0,10-1-16,-1 10 15,10-19 1,10-19-16,8-18 15,1-1 1,19-18-16,-1-19 16</inkml:trace>
  <inkml:trace contextRef="#ctx1" brushRef="#br1" timeOffset="39111.61">18222 15783 0,'0'0'0,"0"0"0,0 0 16,-9 9-16,-10 19 15,-19 29 1,-18 18-1,-10 28-15,-9 0 16,-1-9 0,11-10-16,8-9 15,10-18 1,0-10-16,9-10 16,10-18-1,0 0-15,9-19 16</inkml:trace>
  <inkml:trace contextRef="#ctx1" brushRef="#br2" timeOffset="44390.74">16218 15304 0,'0'0'0,"0"0"0,0 0 15,-9-9-15,0-1 16,-1 1-1,1 0 1,-1-1-16,10 1 16,0 0-1,0 9-15,0 0 16,0 0 0,10-10-16,9 1 15,9-1 1,19 1-16,19 9 15,9 9 1,19 10-16,9 9 16,10 19-1,-9 0-15,-10 0 16,-9 9 0,-10-9-16,0 0 15,0 0 1,1 0-16,-11 0 15,11 0 1,8 9-16,10-9 16,10 0-1,-10-10-15,0 1 16,-9-19 0,-1 0-1,-8-1-15,-1-8 16,-19-10-1,1 0-15,-1 0 16,-18-10 0,0 1-16,-10 0 15,-9-1 1,-1 10-16,-8 0 16,-1 0-1,-9 0-15,0 0 16,0 0-1,0 0-15,0 0 16,0 10 0,0 8-1,-19 10-15,1 19 16,-20 0-16,0 0 16,-18 0-1,-19 9 1,-1-18-16,-8-1 15,-29-18 1,-19 0-16,0-19 16,1-19-1,-20 0-15,10 1 16,19-10 0,-1-1-16,20 1 15,0-9 1,-1 9-16,-9-10 15,0 10 1,10 0-16,-1 0 16,10 9-1,10 9 1,18 1-16,9 9 16,10 0-16,19 9 15,0 1 1,9-10-1,10 0-15,-1 0 16,1 0 0,9 0-16,0 0 15,-10-19 1,1-18-16,9-10 16,9-19-1,1 0-15,-1-9 16,1 10-1,8-1-15,1 0 16,-9 0 0,8 1-16,-8 9 15,-1 9 1,1 0-16,-1 19 16,0-1-1,1 1-15,-1 9 16,10 10-1,0 0-15,9-1 16,0 10 0,19 10-1,19-1-15,19 19 16,0 0-16,18 19 16,1 0-1,8 19 1,11-10-16,-1 10 15,10 0 1,-1-10-16,-8 0 16,-1 0-1,0-18-15,-9-1 16,-9 1 0,-10-10-16,0-9 15,-10 0 1,-8-1-16,-20-8 15,1-10 1,-20 0-16,1 0 16,-10 0-1,-9 0-15,0 0 16,0 0 0,-1 0-16,1 0 15,-9 0 1,-1 0-1,0 0-15,1 0 16,-10 0 0,0 0-16,0 0 15,0 0 1,0 0-16,0 9 16,0 10-1,-19 19-15,0 8 16,-18 11-1,-1-1-15,-19 0 16,1-9 0,-19-9-16,0-1 15,-20-9 1,-27 1-16,0-11 16,-10-18-1,0 0 1,1-9-16,8-10 15,11-18 1,-20-1-16,0-18 16,0 9-1,1-9-15,-1 9 16,19 19 0,10 18-16,18 1 15,10-1 1,28 10-16,9 0 15,10 0 1,9 0-16,10 0 16,-1-9-1,1-10-15,-1-9 16,1-9 0,9-20-16,9 1 15,1-19 1,9 9-1,-1-9-15,1 0 16,0 0-16,0 0 16,-10 9-1,1 19 1,-1 10-16,1 9 16,-1 9-1,-9 10-15,9-1 16,-9 1-1,10 9-15,-10 0 16</inkml:trace>
  <inkml:trace contextRef="#ctx1" brushRef="#br2" timeOffset="45274.99">16820 15426 0,'0'0'0,"0"0"16,10-19-1,-1-9-15,19-28 16,10-47 0,0-38-1,-1-18-15,-18-20 16,-19-27-16,-9-19 16,-10-10-1,-28-18-15,-10-1 16,-18 39-1,0 27-15,9 47 16,0 29 0,0 27-1,10 20-15,0 18 16,8 0 0,1 19-16,0-1 15,19 20 1,0 0-16,0 9 15,9 9 1,10-9-16</inkml:trace>
  <inkml:trace contextRef="#ctx1" brushRef="#br2" timeOffset="45758.6">15155 11007 0,'0'0'0,"0"0"0,0 9 15,-18 29 1,-1 28-16,9 18 16,10 10-1,19 0-15,9-19 16,19-10-1,0-27-15,0-19 16,0-10 0,-9-18-16,0-10 15,-10-28 1,-9-19-16,-29-9 16,-37-18-1,-37-1-15,-29 19 16,-19 47-1,66 18 1</inkml:trace>
  <inkml:trace contextRef="#ctx1" brushRef="#br2" timeOffset="45997.77">15710 11551 0,'0'0'0,"0"0"0,0 0 16,0 0 0,0 0-16,0 0 15,0 0 1,0 0-16</inkml:trace>
  <inkml:trace contextRef="#ctx1" brushRef="#br2" timeOffset="46397.93">16162 11035 0,'0'0'0,"0"10"16,-19 8-16,0 39 15,10 18 1,-1 9-16,20-9 16,-1-9-1,10-10-15,0-18 16,0-20-1,0 1-15,9-19 16,-9 0 0,9-19-16,-9-18 15,-1-19 1,-18-19-16,-18 0 16,-11-10-1,-8 19 1,-10 29-16,9 18 15,10 19 1,9 0-16</inkml:trace>
  <inkml:trace contextRef="#ctx1" brushRef="#br2" timeOffset="47064.92">17178 10904 0,'0'0'0,"0"0"0,-19 0 16,0 0 0,-18 9-16,-1 1 15,-9-1 1,-19 19-16,0 0 16,0 19-1,19 0-15,19 0 16,9 0-1,19 0-15,19 9 16,19 0 0,9 1-16,19-1 15,-10-9 1,1-10-16,-1 1 16,-18 0-1,-10-1-15,-9-9 16,-10 0-1,-9 1-15,-9-1 16,-10 0 0,-19-9-1,1-10-15,-10-9 16,0-19-16,0-18 16,18-10-1,20-10 1,18-8-16,20-10 15,27 0 1,10-10-16,18 20 16,11 8-1,-30 20 1,-36 27-16</inkml:trace>
  <inkml:trace contextRef="#ctx1" brushRef="#br2" timeOffset="48525.37">14629 10829 0,'9'0'0,"19"-28"0,47-10 16,57-18-1,66-10-15,27 19 16,11 10 0,8 9-16,10 18 15,-19 1 1,-9 18-16,-28 10 15,-38 9 1,-10 19-16,-9 19 16,-18 9-1,-20 9-15,-18 19 16,-10 10 0,-28 18-16,-19-9 15,-18 19 1,-20 0-16,-37 9 15,-28-9 1,-47-1-16,-29-8 16,-46-10-1,-39-28-15,-8-29 16,-10-37 0,-10-18-16,20-38 15,27-10 1,10-28-1,19-9-15,57-9 16,18-10 0,19 0-16,37-18 15,20-20 1,8 1-16,20-10 16,18 10-1,1 28-15,18 9 16,10 0-1,9 10-15,9 8 16,38-8 0,10 9-16,-1 9 15,19 10 1,1 9-16,18 19 16,19 9-1,28 19-15,0 19 16,19 18-1,-9 1-15,-38 9 16,-10 0 0,-18 9-1,-19 0-15,0 10 16,-19 0 0,-19 9-16,0 9 15,-18 1 1,-20 9-16,-18-1 15,-10 11 1,-18 18-16,-38 9 16,-38 0-1,-37 10-15,-47 0 16,-48-1 0,-37-36-16,-28-39 15,19-27 1,27-38-16,30-28 15,-1-19 1,18-38-16,29-8 16,19-11-1,28-8 1,19-20-16,29-8 16,27 8-1,19-18-15,38 0 16,47 0-1,65 0-15,142-75 16</inkml:trace>
  <inkml:trace contextRef="#ctx1" brushRef="#br2" timeOffset="57253.68">7921 15886 0,'0'0'0,"0"0"0,0 0 15,0 0 1,0 0-16,0 0 15,0 0 1,0 0-16,0 0 16,0 0-1,0 0-15,0 0 16,0 0 0,0-9-1,0-10-15,0 0 16,-9-19-1,-1 1-15,1-10 16,-1 0 0,-8-9-16,-1 9 15,0 0 1,-19 0-16,1 0 16,-29 0-1,-19 0-15,-18 10 16,-20 9-1,-8 18-15,-10 10 16,-1 10 0,1 18-16,-9 0 15,9 0 1,9 10-16,0-1 16,19 1-1,10-1-15,9 10 16,0 0-1,9-9 1,10 9-16,18-1 16,10 1-1,0 0-15,19-9 16,9 9 0,1 0-16,8 0 15,1-1 1,9 1-16,0 10 15,9-1 1,1 0-16,18-9 16,0-9-1,0-1-15,19 1 16,0-1 0,0 1-16,19-10 15,9 9 1,19-8-16,19-1 15,10-9 1,8-10 0,10 0-16,-9-9 15,9 0 1,0 0-16,1 0 16,-11-9-1,10-10-15,0 0 16,-18 1-1,-1-1-15,0-9 16,-18 0 0,-10-1-16,-19-8 15,-9-1 1,-10 1-16,-9-1 16,-9 1-1,-19-10-15,0 9 16,0-9-1,-10 10 1,-9-10-16,0 9 16,-19-18-1,0-10-15,-18-9 16,-10 0 0,-10 0-16,-18 0 15,0 10 1,-19-1-16,-10 19 15,-18 0 1,-19 0-16,-10 19 16,-9 0-1,0 9-15,-9 10 16,0 18 0,18 0-16,10 20 15,0-1 1,9 9-16,1 10 15,-1 0 1,10 0 0,18 0-16,19-10 15,20 1 1,-1 9-16,19-10 16,0 10-1,18-9-15,1-1 16,19 1-1,-1-1-15,20 1 16,-1 9 0,19 0-16,1 0 15,18 0 1,19 0-16,9 9 16,9 0-1,1-9-15,19 0 16,-1 0-1,19-10-15,1 1 16,-1-1 0,10 1-16,-10-19 15,0 0 1,1-10-16,8 0 16,-18-9-1,0 0-15,9 0 16,-9-18-1,0-1 1,-9 0-16,-10-9 16,-10-10-1,-8 1-15,-1-1 16,-19 1 0,1-10-16,-10 0 15,-10 0 1,1-9-16,-10-1 15,-9 1 1,0 0-16,0 9 16,-19-9-1,0-1-15,-10-8 16,-9-10 0,-18 0-16,-10-1 15,-10-8 1,-18 9-16,-19 9 15,0 1 1,-10 18-16,-8 0 16,-11 19-1,-18-1 1,-19 20-16,0 0 16,0 18-1,0 0-15,19 10 16,10 9-1,-10 1-15,18 17 16,20 1 0,-1 0-16,10 19 15,0-10 1,19 1-16,18-1 16,10-9-1,10 0-15,9-10 16,9 10-1,9-9 1,1 9-16,9-1 16,9 1-16,1 0 15,-1 0 1,19 9 0,19 1-16,10-1 15,-1 0 1,10 1-16,-9-20 15,8 10 1,20-9-16,-10-1 16,10 1-1,0-1-15,18-9 16,10-9 0,0 0-16,-10-10 15,1 1 1,9-1-16,0-9 15,-19 0 1,0 0-16,0 0 16,0-9-1,-19-1-15,1 1 16,-1-10 0,-9 0-16,-1 1 15,11-11 1,-10 11-16,-10-10 15,0-1 1,-8-8 0,-11-1-16,1 1 15,-1-19 1,-8-1-16,-11-18 16,-18 9-1,0-9-15,-18 0 16,8 28-1</inkml:trace>
  <inkml:trace contextRef="#ctx1" brushRef="#br2" timeOffset="58231.01">16087 14910 0,'0'0'0,"0"0"15,9 0-15,0 0 16,1-9-1,18-1-15,19 1 16,10 9 0,8 9-1,1 1-15,0-1 16,-9 10 0,-1-10-16,-9 1 15,0 8 1,-9 1-16,-1 0 15,1 9 1,0 0-16,-10 0 16,-9-9-1,-1 0-15,-8 0 16,-1-10 0,-9-9-16,0 0 15,0 0 1</inkml:trace>
  <inkml:trace contextRef="#ctx1" brushRef="#br2" timeOffset="60192.28">16331 14995 0,'0'0'0,"0"0"16,0 0-1,0 0-15,0 0 16,10 9 0,18 0-16,10 20 15,9-1 1,18 19-16,1-1 16,0 1-1,9 10-15,1-1 16,-11 0-1,1 1-15,0-11 16,0 1 0,0 0-16,0-9 15,9-1 1,0 1-16,1-1 16,-11-8-1,1-11 1,9 1-16,-18 0 15,-1-10 1,1 1-16,-1-10 16,-9 0-1,0 0-15,0 0 16,-9 0 0,0 0-16,-1 0 15,1 9 1,-10-9-16,0 0 15,-9 0 1,0 9 0,0 1-16,0-10 15,-10 9 1,10 1-16,-10-1 16,1 0-16,-10 1 15,0-1 1,0 0-16,-19 29 15,-19 9 1,-18 28 0,-20 9-16,1 1 15,-19-1 1,9-18-16,1-10 16,-10-18-1,-19-10-15,0-9 16,-9-19-1,-10-19-15,-9 0 16,-10-9 0,1-10-16,9 1 15,9-10 1,38 19-16,9 0 16,19 0-1,19 18-15,0 1 16,10-1-1,8 1-15,1 0 16,9-1 0,10 1-1,0-10-15,-1 0 16,1 1 0,-1-11-16,10-8 15,0-1 1,0-8-16,10-11 15,-1 1 1,1 0-16,-1-1 16,0 1-1,1 0-15,9-10 16,-10 10 0,0-10-16,1 19 15,-10 0 1,0 10-16,0 9 15,0 9 1,0 9 0,0 1-16,9 0 15,1-1-15,-1 1 16,1 0 0,-1-1-1,0 10-15,20 0 16,27 10-1,29-1-15,9 0 16,0 10 0,9 0-16,-9 0 15,0-1 1,1 1-16,-1 0 16,0 9-1,9 0-15,-9 0 16,-19 0-1,1 1-15,-10-1 16,-1 0 0,-8-9-16,-1-1 15,1 1 1,-1 0-16,-9 0 16,0 0-1,0 9 1,0 0-16,0-9 15,10-1 1,-10 1-16,0 0 16,-9 0-1,-1-1-15,1 1 16,-10-9 0,0-1-16,0 0 15,-9 1 1,0-1-16,0 0 15,-10 1 1,1-1-16,-10-9 16,0 0-1,0 0-15,0 10 16,-10-1 0,-8 19-16,-30 10 15,-17 9 1,-11 9-16,-18 0 15,0 0 1,-19 1 0,10-1-16,-1 0 15,10 1 1,0-1-16,0 0 16,9-18-1,1-1-15,9-18 16,-1 0-1,1-10-15,0-9 16,9-9 0,0-10-16,10 0 15,-1-28 1,20 19-16</inkml:trace>
  <inkml:trace contextRef="#ctx0" brushRef="#br2" timeOffset="69450.34">16710 16568 0</inkml:trace>
  <inkml:trace contextRef="#ctx1" brushRef="#br2" timeOffset="61044.1">3612 14206 0,'0'0'0,"-9"0"0,-10 10 16,-18-1-1,-1 19-15,0 19 16,10 19 0,9 9-16,10 0 15,18 0 1,1-19-16,9-9 16,9-9-1,0-19-15,-9-1 16,9-8-1,0-10-15,0 0 16,10-19 0,0 0-1,-10-18-15,-9-10 16,0-9 0,-19-1-16,-29-8 15,-18-1 1,-28 0-16,-28 19 15,-10 10 1,9 37-16,10 19 16,47-1-1</inkml:trace>
  <inkml:trace contextRef="#ctx1" brushRef="#br2" timeOffset="61314.95">3904 14591 0,'0'0'0,"0"0"15,0 0-15,0 0 16,0 0 0,0 0-16,0 0 15,0 0 1</inkml:trace>
  <inkml:trace contextRef="#ctx1" brushRef="#br2" timeOffset="61811.48">4299 14328 0,'0'0'0,"0"0"16,0 10-16,0-1 16,-9 29-1,18 18-15,1 19 16,18 10 0,9 8-16,10-8 15,1-29 1,8-9-16,0-19 15,1-9 1,-1-19-16,1-19 16,-20 0-1,1-18-15,-10-10 16,-9-28 0,-19-10-16,-19 1 15,-18 9 1,-1 19-16,0 9 15,1 19 1,-1 9-16,0 9 16,-18 20-1,28-1-15</inkml:trace>
  <inkml:trace contextRef="#ctx1" brushRef="#br2" timeOffset="62495.86">5691 14047 0,'0'0'0,"0"0"0,-18-9 16,-1-1-16,-19 20 16,-9-1-1,-28 19-15,0 10 16,9-1-1,19 1 1,19-1-16,18-9 16,1 1-1,18 8-15,10 10 16,19 9 0,9 10-16,9 0 15,1-10 1,-10 0-16,-10-9 15,-18-9 1,-19-1-16,0-9 16,-19-9-1,0 0-15,-9-10 16,0-9 0,0-9-16,-1-10 15,20-9 1,0-19-1,27-19-15,20-27 16,19-11 0,8-8-16,11 9 15,-20-1 1,-9 29-16,-19 19 16,-9 28-1,0 9-15,-19 10 16</inkml:trace>
  <inkml:trace contextRef="#ctx1" brushRef="#br3" timeOffset="-197842.85">3067 1916 0,'0'0'0,"-28"9"16,-29 19-16,-18 28 15,9 19 1,10 29 0,18 18-16,38 18 15,38 1 1,18-19-16,19-19 16,10-37-16,18-19 15,10-38 1,10-28-1,-10-27-15,-10-30 16,-28-27 0,-9-19-16,-19-9 15,-37-10 1,-39-9-16,-27 19 16,-48 18-1,-37 29-15,-28 56 16,-19 37-1,-10 57-15,20 46 16,-86 95 0</inkml:trace>
  <inkml:trace contextRef="#ctx1" brushRef="#br3" timeOffset="-197558.96">4309 2281 0,'0'0'0,"0"0"16,0 0-16,0 0 15,0 10 1,0-1-16,0 10 16,9 9-1,-9-18-15</inkml:trace>
  <inkml:trace contextRef="#ctx1" brushRef="#br3" timeOffset="-197096.39">5089 1991 0,'0'0'0,"0"9"15,-18 10-15,-11 28 16,-8 37 0,-1 47-16,10 1 15,28-1 1,9-9-16,20-37 16,18-10-1,18-28 1,1-19-16,28-28 15,0-28-15,-9-19 16,-19-19 0,-19-18-1,-19-20-15,-47-36 16,-37-1 0,-38 19-16,-19 19 15,9 37 1,1 47-16,-10 47 15,-9 57 1,56-29-16</inkml:trace>
  <inkml:trace contextRef="#ctx1" brushRef="#br3" timeOffset="-196526.99">6472 1869 0,'0'0'0,"0"0"0,-19-10 16,-9 1-16,-19 9 15,-9 19 1,-10 28-1,9 18-15,20 10 16,18 10 0,19 9-16,38-1 15,18 1 1,19 0-16,19-10 16,-9-8-1,-19-20-15,-19-9 16,-28-10-1,0 1-15,-19-10 16,-19 0 0,-9-9-16,-10 0 15,-9-19 1,0 0-16,0-19 16,9-19-1,10 1-15,28-20 16,19-18-1,28-18-15,28-20 16,0 10 0,-9 18-1,-19 20-15,-9-1 16,-19 28 0,-19 20-16,0 8 15</inkml:trace>
  <inkml:trace contextRef="#ctx1" brushRef="#br3" timeOffset="-195795.38">8410 1775 0,'0'0'0,"-9"9"0,-19 10 15,-48 18-15,-37 39 16,-37 27-1,9 0-15,9-9 16,19-10 0,19-18-16,38-29 15,18-18 1,10 0-16,18-10 16,1 1-1,18-1-15,10 19 16,28 10-1,47 27 1,38 20-16,19 18 16,-1-9-1,-9-10-15,0 1 16,-28-10 0,-28-19-16,-19-18 15,-19-1 1,-10-18-16,-18 0 15,0-10 1,-10-9-16,-9 0 16,0 0-1,0 0-15,0 0 16,0 0 0</inkml:trace>
  <inkml:trace contextRef="#ctx1" brushRef="#br3" timeOffset="-195195.34">8692 1803 0,'0'0'0,"0"0"16,0 0-16,0 9 15,-18 1 1,-39 18-16,-56 28 16,-56 19-1,-29 10-15,10-20 16,38-8-1,18-20-15,19-9 16,19-9 0,38-10-16,18 1 15,10-1 1,18-9 0,10 0-16,10 10 15,9 8-15,37 29 16,29 19-1,37 18 1,29 20-16,8-1 16,1 0-1,-9-9-15,-29-10 16,-18-9 0,-20-18-16,-18-1 15,-19-19 1,-9-18-16,-19 0 15,-1-10 1,-18-9-16,0 0 16,0 0-1,0 0-15</inkml:trace>
  <inkml:trace contextRef="#ctx1" brushRef="#br3" timeOffset="-183784.03">9492 1737 0,'0'0'0,"0"0"16,-19 10-16,0 8 16,1 39-1,-11 37-15,11 28 16,8-1-1,10 11-15,19-20 16,9-18 0,19-19-16,10-18 15,18-10 1,10-29-16,-10-27 16,0-19-1,0-19-15,-18-9 16,-20-29-1,-27-18-15,-29-19 16,-37-19 0,-48 10-16,-37 9 15,-38 37 1,-28 39-16,-141-11 16</inkml:trace>
  <inkml:trace contextRef="#ctx1" brushRef="#br3" timeOffset="-183521.82">10151 2338 0,'0'0'0,"0"0"0,0 0 15,0 0 1,0 0-16,0 0 16,0 0-16,0 0 15</inkml:trace>
  <inkml:trace contextRef="#ctx1" brushRef="#br3" timeOffset="-183086.66">10743 1643 0,'0'0'0,"0"0"16,0 19-16,-19 19 15,-9 37 1,9 28-16,10 10 16,18-1-1,10-9-15,9-18 16,1-29-1,-1-18-15,10-10 16,-1-9 0,10-19-16,-9-19 15,-1-9 1,1-19-16,-29-38 16,-18-18-1,-38-19 1,-19 10-16,-37 8 15,-1 39 1,1 37-16,56 18 16</inkml:trace>
  <inkml:trace contextRef="#ctx1" brushRef="#br3" timeOffset="-182293.75">11449 1531 0,'0'0'16,"9"0"-16,19 0 15,19 9-15,10 1 16,-1 18 0,-18 0-16,0 19 15,-20 19 1,-18 18-16,-18 10 16,-20-10-1,0-18-15,1-10 16,-1-9-1,10-9-15,18-20 16,1 1 0,18 0-16,10 0 15,47-10 1,85-28-16,84-28 16,0-37-1,-56 0-15,-48-1 16,-46 1-1,-19-10-15,-38 9 16,-9 1 0,-19 18-1,-9 19-15,-10 19 16,-9 0 0,-10 19-16,-18 27 15,-10 20 1,9 28-16,20-1 15,8 1 1,20-10-16,18 10 16,20 0-1,18-1-15,9-8 16,1 8 0,-1 1-16,0 0 15,-9-10 1,-9 0-16,-19 1 15,-29-1 1,-18 9-16,-38 20 16,-46-10-1,-20-9-15,0-48 16,66-18 0</inkml:trace>
  <inkml:trace contextRef="#ctx1" brushRef="#br3" timeOffset="-182061.28">12568 1456 0,'10'0'0,"18"0"16,66-19-1,57 0-15,8 1 16,1-11-1,-28 20-15,-28 0 16,-29-1 0,-47 10-16,-19 0 15,-9 0 1</inkml:trace>
  <inkml:trace contextRef="#ctx1" brushRef="#br3" timeOffset="-181530.81">10414 2535 0,'0'0'0,"0"0"16,0 0-16,0 0 16,0 0-1,0 0 1,0 0-16,9 0 16,1 0-1,-1 0-15,1-10 16,-10 1-1,0 0-15,0-1 16,0 1 0,-10-1-16,-9 10 15,1 10 1,-20 9-16,0 9 16,20-19-1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2:31.9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5739 1174 0,'0'10'0,"-29"18"16,-37 75-16,-37 47 15,-19 28 1,-19 10-16,-10-28 16,1-29-1,-10-9-15,18-38 16,11-37 0,18-37-1,19-38-15,9-19 16,19-38-16,0-46 15,29-10 1,18 0-16,19 19 16,9 19-1,10 28 1,9 28-16,19 19 16,19 28-1,57 28-15,27 47 16,29 38-1,0 18-15,-10 1 16,-19-10 0,-27-10-16,-20-18 15,-18-10 1,-19-18-16,-29-19 16,1-10-1,-19-18-15,0 0 16,-1-10-1,-8-9-15</inkml:trace>
  <inkml:trace contextRef="#ctx0" brushRef="#br0" timeOffset="235.73">6717 1578 0,'0'0'0,"0"0"0,9 0 16,29-10 0,28 1-16,47 0 15,56-1 1,170 20-16</inkml:trace>
  <inkml:trace contextRef="#ctx0" brushRef="#br0" timeOffset="439.92">6482 2310 0,'0'0'0,"0"0"16,9 0-16,10 0 15,28 9 1,56-9-16,29 0 16,28 0-1,38-19 1,9 10-16,131-19 16</inkml:trace>
  <inkml:trace contextRef="#ctx0" brushRef="#br0" timeOffset="814.77">8655 1118 0,'0'0'0,"0"0"15,0 0-15,0 0 16,0 0 0,0 19-16,0 46 15,0 57 1,0 38 0,0 9-16,0 0 15,0-19 1,0-19-16,0-18 15,0-29 1,0-18-16,9-19 16,-9-10-1,0-18-15,0-19 16,0 0 0</inkml:trace>
  <inkml:trace contextRef="#ctx0" brushRef="#br0" timeOffset="1101.93">8965 1869 0,'0'0'0,"10"0"15,8 0-15,48-19 16,47 0-16,38-9 15,18 0 1,-9 18 0,-28 1-16,-29 0 15,-18-1 1,-29 1-16,-18 9 16,-19 0-1,0 0-15,-19 0 16</inkml:trace>
  <inkml:trace contextRef="#ctx0" brushRef="#br0" timeOffset="1522.02">11270 1015 0,'0'0'0,"-9"0"16,-38 9-16,-38 19 15,-9 19 1,-10 10 0,20 18-16,-1 18 15,19 11 1,19-11-16,28 1 15,19 0 1,19-9-16,9-10 16,19 0-1,19-19-15,19-9 16,18-10 0,1-8-16,-1-11 15,10-18 1,-9 0-16,-20-9 15,-27-10 1,-10 0-16,-28 10 16</inkml:trace>
  <inkml:trace contextRef="#ctx0" brushRef="#br0" timeOffset="2070.75">12390 977 0,'0'0'0,"0"10"0,0 18 16,0 56 0,0 38-16,-19 28 15,0 10 1,0-10-16,-9-9 16,0-19-1,9-28-15,9-29 16,1-9-1,18-18 1,1 0-16,9-10 16,18 0-16,48 9 15,28 1 1,28-19 0,28-1-16,-18-8 15,-19-10 1,-10 0-16,-38 0 15,-18 0 1,-19 0-16,-9 0 16,-19 0-1,-19 0-15,0 9 16,-10-9 0</inkml:trace>
  <inkml:trace contextRef="#ctx0" brushRef="#br0" timeOffset="5734.69">14422 2028 0,'9'0'0,"10"-19"16,9-9-16,19-9 15,9 9 1,39-1-16,27 1 16,57 0-1,28 19 1,18-1-16,-37 10 16,-46 0-1,-30 0-15,-46 0 16,-47 0-16</inkml:trace>
  <inkml:trace contextRef="#ctx0" brushRef="#br0" timeOffset="6202">16058 1521 0,'0'0'0,"0"0"16,0 0-1,0 10-15,0 9 16,10 28 0,-1 28-16,1 18 15,-1 1 1,-9-9 0,0-20-16,0-18 15,-9-19 1,-1-9-16,1-19 15,-1-9 1,-8-57-16,-1-46 16,9-39-1,20 1-15,9 38 16,-1 37 0,11 37-16,-1 19 15,28 19 1,20 38-16,8 28 15,-18 9 1,-19 9-16,-37 19 16,-39 19-1,-65 10-15,-56 8 16,-20-18 0,-102 66-16</inkml:trace>
  <inkml:trace contextRef="#ctx0" brushRef="#br0" timeOffset="6600.84">17836 752 0,'0'0'0,"0"0"0,0 10 16,0 36-1,-18 67-15,-1 47 16,9 37-1,1 0-15,18-29 16,1-17 0,-1-39-16,19-27 15,1-29 1,-1-9-16,0-10 16,10-9-1,-10-9 1,-9-19-16</inkml:trace>
  <inkml:trace contextRef="#ctx0" brushRef="#br0" timeOffset="7268.51">17121 1531 0,'0'0'0,"19"0"16,47-19-16,47 10 15,28-10 1,0 0-16,-9 10 16,-19 9-1,-28 9-15,-10 1 16,-9-1 0,-10 19-16,1 19 15,-10 0 1,-10 9-16,1 10 15,-19-10 1,-1 0 0,1-18-16,0-10 15,0-9 1,9 0-16,0-19 16,19-19-1,19-28-15,-9-9 16,-1-19-1,-18 9-15,-19 28 16,-1 20 0,-8 8-16,-1 1 15,1 18 1,18 29-16,0 18 16,19 29-1,0-10-15,10 0 16,-1-19-1,10-9 1,-10-28-16,1-10 16,-1-18-16,1-19 15,-10-48 1,-19-27 0,-38-19-16,-18-9 15,-9 28 1,-1 28-16,10 37 15,0 29 1,18 9-16</inkml:trace>
  <inkml:trace contextRef="#ctx0" brushRef="#br0" timeOffset="7651.02">19680 1643 0,'0'0'0,"0"0"15,0 10-15,-19 9 16,1 18 0,-1 19-16,9 29 15,20-1 1,9-9-1,9-18-15,10-1 16,9-19 0,0-18-16,9-19 15,0-19 1,1-27-16,-19-39 16,-38-37-1,-38-9-15,-19 18 16,-8 29-1,8 27-15,1 29 16,-1 28 0,29 0-16</inkml:trace>
  <inkml:trace contextRef="#ctx0" brushRef="#br0" timeOffset="8151.96">21741 1221 0,'0'0'0,"0"0"16,0 0-16,-19 10 15,-19 18 1,-9 9-16,0 20 16,9-1-1,10-19-15,19 1 16,9-10 0,9-9-16,19 0 15,29 9 1,37-9-16,19-1 15,-19 1 1,-9 0-16,-20 9 16,-8 0-1,-20 0 1,-8 0-16,-11 1 16,-27 8-1,-38 19-15,-85 10 16,-75 0-1,19-38-15,57-19 16,36-9 0,48 0-16</inkml:trace>
  <inkml:trace contextRef="#ctx0" brushRef="#br0" timeOffset="8417.78">22841 1878 0,'0'0'0,"0"0"16,0 9-16,0 10 15,-9 28 1,-1 9-16,-8 19 15,8 10-15,1-19 16,-1-10 0,1-19-1,0-18-15</inkml:trace>
  <inkml:trace contextRef="#ctx0" brushRef="#br0" timeOffset="8591.93">22540 1456 0,'0'0'0,"0"0"16,0 0-1,0 0-15,10 0 16,-1 9 0,29 1-16,-20-1 15</inkml:trace>
  <inkml:trace contextRef="#ctx0" brushRef="#br0" timeOffset="9386.78">23857 1146 0,'0'0'0,"0"0"16,0 0-1,0 10-15,10 8 16,-1 39 0,0 36-16,1 20 15,-1 9 1,1 9-16,-10-27 16,0-20-1,0-18-15,0-19 16,0-10-1,0-18-15,0 0 16,0-19 0,0 0-16,0 0 15,0-19 1,-19-28-16,-28-28 16,-19 0-1,9 37 1,10 10-16,0 19 15,10 18 1,-1 10-16,1 18 16,8 10-1,10 10-15,10-1 16,18 0 0,29 1-16,28-1 15,28-19 1,28-18-16,10-28 15,-10-19 1,-18-10-16,-29 1 16,-18-20-1,-10 1-15,-29 9 16,-8 0 0,-10 19-16,-10 0 15,-8 9 1,-1 10-1,-19 18-15,0 10 16,1 18 0,9 10-16,18 10 15,20-10 1,18 9-16,0-19 16,29 10-1,27 0-15,29-28 16,28-28-1,19-20-15,169-36 16</inkml:trace>
  <inkml:trace contextRef="#ctx0" brushRef="#br0" timeOffset="10017.43">25381 1090 0,'0'0'0,"0"0"0,0 9 15,0 19 1,0 38 0,0 37-16,0 19 15,0 10 1,10 8-16,-1-8 15,0-29 1,1-9-16,-1-10 16,1-18-1,-1-19-15,-9-28 16,0-1 0,0-18-16,0 0 15,0-9 1,-19-38-16,-9-19 15,-19-18 1,-9 18-16,-1 19 16,10 10-1,-9 18-15,-1 10 16,1 18 0,-10 19-1,9 19-15,1 9 16,18 1-1,10-1-15,19 0 16,18 1 0,10-20-16,9 1 15,19-1 1,19-18-16,-10-10 16,1-9-1,-1 0-15,-18-18 16,0-1-1,-10 0-15,-9 10 16,-19-1 0</inkml:trace>
  <inkml:trace contextRef="#ctx0" brushRef="#br0" timeOffset="11222.22">14487 4130 0,'0'0'0,"10"0"0,18-19 16,38 0-16,66 1 15,37 8 1,19 1 0,0-1-16,0 10 15,-28 0 1,-37 0-16,-29 0 15,-28-9 1,-10-10-16,-9 0 16,-9-9-1,-1-9-15,-18 9 16,0-1 0,0 1-16,0 19 15,-10 0 1,0 9-16,1 9 15,9 28 1,-1 29-16,1 19 16,0-1-1,-19-9-15,0-19 16,0-18 0,0-19-16,0-10 15,0-9 1,0 0-1,-9-37-15,-1-48 16,20-65 0,8-19-16,11 38 15,-1 56 1,0 28-16,0 28 16,29 19-1,9 19-15,-1 28 16,1 37-1,-19 10-15,-37 28 16,-48 19 0,-65-1-16,-57 1 15,0-47 1,47-28-16,28-29 16,48-18-1,18-19-15</inkml:trace>
  <inkml:trace contextRef="#ctx0" brushRef="#br0" timeOffset="12405.46">18354 3886 0,'0'0'0,"0"0"16,-10 0-1,-18 9-15,-19 10 16,-9 19 0,-20 18-16,20 10 15,9 9 1,19 0-16,18 0 15,20 0 1,18-19-16,10 0 16,9-18-1,9-10 1,1-9-16,-20-19 16,1-10-1,-1-18-15,-18-19 16,-9-46-1,-20-29-15,-9-10 16,1 10 0,8 19-16,10 28 15,10 19 1,-1 27-16,19 1 16,10 19-1,18 9-15,10 28 16,9 19-1,1 19-15,-20-1 16,-9 1 0,-19 0-16,-9-10 15,-19 0 1,0 1 0,0-20-16,0-18 15,0 0 1,0-19-16,0 0 15,0 0 1,10-28-16,18-48 16,28-45-1,10-20-15,9 28 16,-18 38 0,-1 19-16,-9 28 15,0 18 1,0 20-16,19 27 15,-9 29 1,-1 28-16,-9 9 16,-19 0-1,-9-9-15,0-19 16,0 0 0,0-19-16,-1-9 15,11-9 1,8-1-16,10-9 15,19-9 1,0-19 0,0-19-16,-10-18 15,-9-19 1,-28-10-16,-28-18 16,-19-20-1,-19 20-15,0 28 16,18 27-1,-8 20-15,8 9 16,-8 19 0,9 18-16,9 10 15,9 0 1,20 9-16,-1-9 16,19 0-1,1-9-15,18-10 16,19-9-1,9 0-15,0-19 16,10-10 0,-38 1-16</inkml:trace>
  <inkml:trace contextRef="#ctx0" brushRef="#br0" timeOffset="12905.62">21458 3501 0,'0'0'0,"0"0"0,-19 10 15,-18-1 1,-1 19-16,-9 10 16,0 9-1,19-1 1,9 1-16,10-9 16,18-1-1,10 1-15,28 9 16,19-10-1,9 1-15,0-1 16,-18 1 0,-1-10-16,-18 0 15,-19 0 1,-1 1-16,-18-1 16,-9 19-1,-47 9-15,-67 10 16,-37-1-1,19-37-15,28-9 16,29-9 0,46-10-16</inkml:trace>
  <inkml:trace contextRef="#ctx0" brushRef="#br0" timeOffset="13137.64">22277 4102 0,'0'0'0,"0"0"0,0 9 16,0 0 0,0 29-16,-10 28 15,1 27 1,-10 20-16,0-10 15,0-18 1,10-57-16</inkml:trace>
  <inkml:trace contextRef="#ctx0" brushRef="#br0" timeOffset="13328.54">22201 3445 0,'0'0'0,"0"0"16,10 9-1,-1 10 1,20 19-16,27 27 16,-28-37-1</inkml:trace>
  <inkml:trace contextRef="#ctx0" brushRef="#br0" timeOffset="14121.53">23189 3154 0,'0'0'0,"0"0"0,0 9 16,10 10-1,-1 28-15,0 56 16,1 38-1,-1 19-15,-9-10 16,0-10 0,0-18-16,0-28 15,0-28 1,0-19 0,0-19-16,0-9 15,0-10 1,0-9-16,0 0 15,0-9-15,-19-19 16,-28-29 0,-9-8-1,-10 8-15,0 20 16,10 18 0,-1 19-16,-8 9 15,-1 20 1,19 8-16,0 10 15,18 9 1,20 1-16,18-11 16,20 11-1,27-10-15,38 0 16,19-10 0,9-18-16,10-10 15,-19-18 1,-10-10-16,-9-9 15,-18-10 1,-20 1-16,-9-10 16,-28 9-1,-10-8-15,-9 8 16,-18 10 0,-1 9-1,-19 10-15,1 18 16,-10 19-1,-1 10-15,20 9 16,9 9 0,19 10-16,10-10 15,18 0 1,29-9-16,18-9 16,38-10-1,37-28-15,48-19 16,140-37-1</inkml:trace>
  <inkml:trace contextRef="#ctx0" brushRef="#br0" timeOffset="14608.94">24732 3398 0,'0'0'0,"0"9"0,0 10 16,-9 47-1,-1 56-15,1 18 16,9 11 0,0-1-16,9-10 15,1-27 1,-1-28-16,0-10 15,10-29 1,-9-17-16,-1-11 16,-9-18-1,0-9-15,-9-29 16,-29-27 0,-28-1-16,-9 10 15,-10 28 1,-9 28-16,0 18 15,9 29 1,10 28 0,19 0-16,18 1 15,29-20 1,18 0-16,10-9 16,37-9-1,10-1-15,19-9 16,-38-18-1</inkml:trace>
  <inkml:trace contextRef="#ctx0" brushRef="#br0" timeOffset="15186.69">6924 3961 0,'0'0'0,"19"-9"16,18-10-16,20-9 15,27-1 1,-8 1 0,-1 19-16,-9 18 15,-10 1 1,-37-1-16</inkml:trace>
  <inkml:trace contextRef="#ctx0" brushRef="#br0" timeOffset="15373.08">6632 4280 0,'0'0'0,"10"0"16,27-19-16,48 0 16,37-18-1,29-1 1,9 10-16,9 19 15,151 9-15</inkml:trace>
  <inkml:trace contextRef="#ctx0" brushRef="#br0" timeOffset="15820.87">8984 3295 0,'0'0'0,"0"0"0,0 0 16,0 0-1,0 9-15,9 19 16,1 38 0,9 47-16,0 27 15,-10 1 1,-9-19-1,0-19-15,0-18 16,-9-20 0,9-27-16,0-1 15,0-18 1,0 0-16,0-19 16</inkml:trace>
  <inkml:trace contextRef="#ctx0" brushRef="#br0" timeOffset="16071.97">9389 3905 0,'0'0'0,"0"0"16,0 0-16,9 0 15,10 0-15,37 0 16,20 0-1,18 0 1,0 0-16,0 0 16,-10 0-1,-8 0-15,-20 0 16,-18 0 0,-19 0-16</inkml:trace>
  <inkml:trace contextRef="#ctx0" brushRef="#br0" timeOffset="16436.88">11204 3342 0,'0'0'0,"0"0"16,-19-10-16,-28 1 15,-18 18 1,-11 19-16,1 19 16,9 10-1,0 8-15,19 20 16,10-1 0,27-9-1,10 0-15,10-9 16,18 0-1,9-10-15,11 0 16,17-18 0,20-10-16,9-9 15,28-10 1,-56-9-16</inkml:trace>
  <inkml:trace contextRef="#ctx0" brushRef="#br0" timeOffset="16849.3">11891 3210 0,'0'0'0,"0"0"0,0 0 16,0 0-1,0 0 1,0 10-16,0 27 15,0 38 1,-9 38-16,-1 18 16,1-9-1,-1-19-15,20-28 16,-1-9 0,1-10-16,18 1 15,19-20 1,9 1-16,20-10 15,18-9 1,18-19-16,1 0 16,-19-19-1,-18 10-15,-20-1 16,-9 1 0,-28 9-16,-19 0 15,-9 0 1</inkml:trace>
  <inkml:trace contextRef="#ctx0" brushRef="#br0" timeOffset="17238.48">8664 4880 0,'0'0'0,"0"0"15,10 0 1,18 0-16,66 0 16,122 0-1,151 0-15,75-18 16,10-11-1,-10 11-15,-28-10 16,-47 9 0,-76 0-16,-93-9 15,-47 9 1,-39 0-16,-36 10 16,-29 0-1,-28-1 1,-19 10-16,0 0 15</inkml:trace>
  <inkml:trace contextRef="#ctx0" brushRef="#br0" timeOffset="17674.2">9793 5603 0,'0'0'0,"10"-19"15,8-18-15,20-20 16,18-8 0,10 18-1,19 9-15,9 19 16,-9 19-16,-10 10 15,-9 18 1,-29 9 0,-8 10-16,-39 28 15,-56 38 1,-65 9-16,-10-28 16,37-38-1,38-28-15,38-9 16,19-10-1,9 1-15,37-1 16,114 10 0,216-19-16,319-9 15,-215-1 1</inkml:trace>
  <inkml:trace contextRef="#ctx0" brushRef="#br0" timeOffset="20085.68">16011 12020 0,'0'0'16,"10"10"-16,18 9 16,47 27-16,76 29 15,56 1 1,9-11-16,1-18 16,18-28-1,0-28-15,0-48 16,0-18-1,-18-28-15,-20-19 16,-9-19 0,10-28-16,-19-18 15,-10-10 1,10-38 0,-10 1-16,-9-20 15,0-27 1,-10 9-16,-8 0 15,8-10 1,1 19-16,-10 10 16,9 19-1,-18 27-15,-10 29 16,10 9 0,-19 38-16,9 27 15,0 11 1,1 27-16,-10 28 15,18 29 1,20 37-16,9 38 16,18 28-1,1 46-15,-9 39 16,-20 36 0,1 29-16,-20 28 15,-8 29 1,8 27-1,-8-9-15,-1 19 16,10 18 0,9-27-16,0-10 15,19-19 1,-10-19-16,10-27 16,19-20-1,-10-27-15,1-48 16,-11-27-1,-17-48-15,-1-28 16,-10-27 0,-8-29-16,-20-19 15,-9-19 1,-18-18-16,-29-10 16,-29 19-1</inkml:trace>
  <inkml:trace contextRef="#ctx0" brushRef="#br0" timeOffset="20608.93">16378 13278 0,'19'0'0,"94"9"16,160 19-1,150 10-15,76-1 16,75-9-16,46 1 16,30-11-1,46-18 1,0 0-16,47-9 16,57-10-1,-67 10-15,-46-10 16,-19 10-1,-85-1-15,-93 1 16,-105-1 0,-93 1-16,-95 0 15,-46-1 1,-57 1-16,-28 0 16,-38-1-1,-18 1-15,-10 9 16,0 0-1</inkml:trace>
  <inkml:trace contextRef="#ctx0" brushRef="#br0" timeOffset="21551.16">21656 7310 0,'0'0'0,"0"0"0,9 19 16,1 47-1,-1 103-15,0 93 16,-9 39 0,-18 46-16,-1 38 15,9 9 1,1 0-16,0 0 15,-1-10 1,1-8-16,9-10 16,9-10-1,1-37-15,-1-28 16,10-19 0,0-47-16,-1-28 15,1-37 1,0-29-16,0-28 15,-10-37 1,1-19-16,-1-19 16,1-19-1,-1-9 1</inkml:trace>
  <inkml:trace contextRef="#ctx0" brushRef="#br0" timeOffset="22746.71">4892 7704 0,'-10'0'0,"-18"-18"16,-28-1-1,-19 19-15,9 19 16,9 18 0,10 10-1,19 19-15,19 9 16,18-19-16,19 0 16,0-18-1,19-19 1,0-10-16,1-9 15,-1-19 1,9-18-16,-9-1 16,0-18-1,-9 9-15,-1 0 16,-18 19 0,0 19-16,-19-1 15,9 20 1,1 18-16,-10 75 15,0 66 1,0 9-16,-10 0 16,1-37-1,0-38-15,-1-18 16,10-38 0,0-10-16,0-18 15,0 0 1,0-19-1,0 0-15</inkml:trace>
  <inkml:trace contextRef="#ctx0" brushRef="#br0" timeOffset="23071.82">5616 7798 0,'0'0'0,"0"0"0,0 10 16,-19-1 0,1 10-16,8 9 15,1 0 1,9 19 0,9 9-16,19 10 15,29 18-15,-1-8 16,1-1-1,-1-10-15,-18-8 16,-19-1 0,-10 0-16,-18 0 15,-20 10 1,-36-10-16,27-27 16</inkml:trace>
  <inkml:trace contextRef="#ctx0" brushRef="#br0" timeOffset="23271.1">5494 7883 0,'0'0'0,"19"-10"0,28-8 15,28-20 1,19 1-16,10 8 15,-10 1 1,19 19-16,-48 9 16</inkml:trace>
  <inkml:trace contextRef="#ctx0" brushRef="#br0" timeOffset="23474.14">6802 7939 0,'0'0'0,"0"0"0,0 0 16,0 19-16,-19 18 16,0 29-1,0 18 1,-9 20-16,-10-1 16,1-9-1,18-47-15</inkml:trace>
  <inkml:trace contextRef="#ctx0" brushRef="#br0" timeOffset="23615.59">6105 8211 0,'0'0'0,"0"0"0,10 0 16,-1-9-1,19-1-15,67 20 16,-30-10-1</inkml:trace>
  <inkml:trace contextRef="#ctx0" brushRef="#br0" timeOffset="23797.59">6914 8774 0,'0'0'0,"0"0"16,0 0-16,0 0 15,0 0 1,0 0-16,0 0 16,10 9-1,-1-9-15</inkml:trace>
  <inkml:trace contextRef="#ctx0" brushRef="#br0" timeOffset="24204.77">7714 8342 0,'0'0'0,"0"0"0,0 0 16,9 0-1,20 0-15,27 0 16,29-9-1,18 0-15,10-10 16,-9 0 0,-10 0-16,-28 1 15,-19 8 1,-10 1-16,-9 0 16,-9 9-1</inkml:trace>
  <inkml:trace contextRef="#ctx0" brushRef="#br0" timeOffset="24672.93">8749 8014 0,'0'0'0,"0"0"16,0 0-16,0 9 15,9 20 1,1 8-16,-10 10 15,0 9 1,0-9-16,0-9 16,0-19-1,0-1-15,0-18 16,0 0 0,0 0-16,-19-37 15,-9-38 1,9-28-16,9-1 15,20 29 1,-1 19-16,1 28 16,18 0-1,0 18-15,19 10 16,0 19 0,0 19-16,-9 9 15,-10 18 1,-19 1-1,-18 18-15,-29 1 16,-56 18 0,-37 10-16,-20 9 15,76-66 1</inkml:trace>
  <inkml:trace contextRef="#ctx0" brushRef="#br0" timeOffset="25304.87">10960 7648 0,'0'0'0,"0"0"16,0 19-16,-19 28 15,-28 56 1,-28 38-16,-38 28 15,-38-10 1,1-27-16,18-48 16,38-37-1,9-28-15,19-19 16,0-19 0,19-28-16,0-19 15,19-28 1,19 1-1,18 18-15,10 9 16,9 19-16,0 19 16,19 18-1,29 10-15,18 19 16,9 47 0,10 18-1,-9 10-15,-10 0 16,-19-10-1,-19-18-15,-9-10 16,-9-18 0,-10-1-16,-9-18 15,-9-9 1</inkml:trace>
  <inkml:trace contextRef="#ctx0" brushRef="#br0" timeOffset="25490.73">11458 8221 0,'0'0'0,"0"0"0,10 0 16,18-10-1,28 1 1,38-1-16,-37 10 15</inkml:trace>
  <inkml:trace contextRef="#ctx0" brushRef="#br0" timeOffset="25659.48">11232 8540 0,'0'0'0,"0"0"0,0 0 15,10 0 1,37 9-16,75 0 16,198 19-1</inkml:trace>
  <inkml:trace contextRef="#ctx0" brushRef="#br0" timeOffset="28176.15">12455 7517 0,'0'0'0,"0"0"0,0 0 15,0 9 1,0 10-16,0 37 16,0 10-1,0 9 1,0 0-16,0-19 15,0-18 1,0-1-16,0-18 16,0 0-1,10-10-15,-1-9 16,19 0 0,1-9-16,18-10 15,19 10 1,-1-1-16,1 20 15,10-1 1,-20 19-16,0 0 16,-18 10-1,0 9-15,-20 0 16,-18 19 0,-9-1-16,-19 10 15,-38 10 1,-37-1-16,-29-9 15,0-28 1,19-9 0,19-20-16,28-18 15,29-9 1</inkml:trace>
  <inkml:trace contextRef="#ctx0" brushRef="#br0" timeOffset="28434.66">12371 7629 0,'0'0'0,"9"-18"15,29-10-15,37-10 16,29-9-1,37 0 1,9 19-16,-9 9 16,-9 10-16,-29 18 15,-8 1 1,-48-1 0</inkml:trace>
  <inkml:trace contextRef="#ctx0" brushRef="#br0" timeOffset="28717.46">13998 7911 0,'0'0'0,"0"0"15,0 9 1,-19 10-16,-9 19 15,-19 37 1,-38 18-16,-18 20 16,-10 0-1,10-10 1,18-37-16,29-20 16,18-17-16,19-20 15</inkml:trace>
  <inkml:trace contextRef="#ctx0" brushRef="#br0" timeOffset="28871.96">13349 8127 0,'0'0'0,"0"0"0,10 0 16,-1 0-1,0 0-15,10 0 16,9 9-1,-9 0-15</inkml:trace>
  <inkml:trace contextRef="#ctx0" brushRef="#br0" timeOffset="29071.94">13961 8849 0,'0'0'0,"0"0"0,0 0 15,0 0 1,9 0-16,0-9 16,1-10-1,9 0-15,-1-9 16,11 9 0,-20 10-16</inkml:trace>
  <inkml:trace contextRef="#ctx0" brushRef="#br0" timeOffset="29318.34">14883 8633 0,'0'0'0,"0"0"0,0 0 15,0 0 1,0 10-16,-19-1 16,-28 38-1,-38 37 1,-28 29 0,47-57-16</inkml:trace>
  <inkml:trace contextRef="#ctx0" brushRef="#br0" timeOffset="30523.67">10461 9844 0,'0'0'0,"0"0"0,0 0 16,0 18 0,0 29-16,-28 38 15,-29 46 1,-27 0-16,-29 1 15,9-29 1,-9-37-16,19-19 16,10-29-1,18-18-15,0-18 16,19-20 0,0-28-16,28-18 15,19 0 1,19-1-16,28 19 15,19 20 1,18 8-16,11 38 16,36 28-1,1 38-15,-10 9 16,-18 19 0,-20 0-16,-27-19 15,-10 0 1,-9-19-16,-10-9 15,0 0 1,-19-28 0</inkml:trace>
  <inkml:trace contextRef="#ctx0" brushRef="#br0" timeOffset="30709.41">10969 10360 0,'0'0'0,"0"0"0,9 0 15,20-10 1,18 1-16,37 0 16,-37-1-1</inkml:trace>
  <inkml:trace contextRef="#ctx0" brushRef="#br0" timeOffset="30872.82">10875 10651 0,'0'0'0,"0"0"16,0 0-16,9 0 15,20 0 1,46 0-16,-28 0 15</inkml:trace>
  <inkml:trace contextRef="#ctx0" brushRef="#br0" timeOffset="31421.02">12013 10266 0,'0'0'0,"0"0"0,0-19 16,-9-18-16,-1-1 16,10 1-1,10-10-15,-1 0 16,10 19 0,9-1-1,1 20-15,-1 9 16,0 9-16,0 29 15,-9 18 1,-10 38 0,-18 28-16,-38 9 15,-38 1 1,-9-29-16,-9-19 16,9-37-1,18-28-15,20-10 16,28-9-1,9-18-15,10-1 16,9 0 0,9-9-16,19 9 15,0 10 1,19-1-16,19 20 16,19 18-1,-10 0-15,-9 19 16,-10-9-1,-18-1-15,0 1 16,-10-10 0,0-9-1,-18-10-15</inkml:trace>
  <inkml:trace contextRef="#ctx0" brushRef="#br0" timeOffset="31585.01">12766 10707 0,'0'0'0,"0"0"15,0 0-15,0 0 16,0 0 0,0 0-16,0 0 15</inkml:trace>
  <inkml:trace contextRef="#ctx0" brushRef="#br0" timeOffset="31988.6">13236 10163 0,'0'0'16,"0"0"-16,0 9 15,-9 0-15,-1 10 16,1 9 0,9-9-16,0 0 15,9 0 1,10-1-16,19 1 16,28 0-1,0 9-15,9 0 16,-19 0-1,1 10-15,-20-10 16,-18 10 0,-9 8-16,-20 11 15,-46 8 1,-29 11-16,-18-11 16,18-18-1,19-28 1,19 0-16,28-19 15</inkml:trace>
  <inkml:trace contextRef="#ctx0" brushRef="#br0" timeOffset="32188.02">13161 10191 0,'0'0'0,"9"0"15,10-19 1,28 0-16,19-9 15,19 0 1,9 0-16,9 0 16,20 9-1,55 19-15,170 28 16</inkml:trace>
  <inkml:trace contextRef="#ctx0" brushRef="#br0" timeOffset="32440.87">14854 10181 0,'0'0'0,"0"10"16,-19 9-1,-28 27-15,-18 30 16,-29 27-1,-10 19-15,1 0 16,8-19 0,20-19-16,28-27 15,19-20 1,19-27-16</inkml:trace>
  <inkml:trace contextRef="#ctx0" brushRef="#br0" timeOffset="32615.33">14224 10360 0,'0'0'0,"0"0"16,0 0-16,9 0 16,1-10-1,-1 1 1,1 9-16,-1 0 15</inkml:trace>
  <inkml:trace contextRef="#ctx0" brushRef="#br0" timeOffset="32995.56">14591 11016 0,'0'0'0,"0"0"0,0 0 15,0 0 1,9 0-16,1 0 15,9-18 1,-1-1-16,1-9 16,0 0-1,-10 9-15,-9 9 16,0 1 0,0 9-16,0 0 15,0 9 1,-9 1-16,9-1 15,0 10 1,9 0 0,1-10-16,-1-9 15,1 0 1,8 0-16,1-19 16,0-9-1,0 0-15,-19 19 16,0-1-1,0 10-15</inkml:trace>
  <inkml:trace contextRef="#ctx0" brushRef="#br0" timeOffset="35434.51">17752 10726 0,'0'0'0,"0"9"0,0 19 16,-19 47-1,0 66-15,0 37 16,10 29 0,18 18-16,1 9 15,-1-8 1,1-1-16,8-19 16,-8-28-1,-1-9-15,-9-28 16,10-10-1,-1-9-15,0-18 16,1-11 0,9-18-16,-1-18 15,11-10 1,-20-29-16</inkml:trace>
  <inkml:trace contextRef="#ctx0" brushRef="#br0" timeOffset="35922.83">16811 12377 0,'0'0'0,"0"9"16,-19 1-1,-9 27-15,-28 29 16,-20 18-1,10-9-15,1-9 16,18-10 0,18-18-16,20-29 15</inkml:trace>
  <inkml:trace contextRef="#ctx0" brushRef="#br0" timeOffset="36155.93">17554 12358 0,'0'0'0,"0"0"0,0 10 15,-37 18 1,-48 56-16,-47 57 16,-18 18-1,-1-9 1,1-9-16,27-38 15,29-28 1,38-28-16,18-18 16,29-29-1</inkml:trace>
  <inkml:trace contextRef="#ctx0" brushRef="#br0" timeOffset="36393.14">17545 12546 0,'0'0'0,"0"0"0,0 0 16,0 9-1,-19 10-15,-19 28 16,-56 47 0,-19 28-16,-18 18 15,8-18 1,29-18-16,38-39 15,18-18 1,29-37-16</inkml:trace>
  <inkml:trace contextRef="#ctx0" brushRef="#br0" timeOffset="36588.61">17658 12837 0,'0'0'0,"0"9"16,-19 10 0,-19 28-16,-37 37 15,-38 38 1,0 9-16,10-9 16,27-18-1,48-67-15</inkml:trace>
  <inkml:trace contextRef="#ctx0" brushRef="#br0" timeOffset="37246.11">24647 12095 0,'0'0'0,"0"0"0,0 29 16,-9 46-1,0 47-15,-1 47 16,-9 28 0,1-10-16,8 1 15,1-19 1,-1-19-16,10-28 16,0-10-1,10-18-15,-1-19 16,1-47-1</inkml:trace>
  <inkml:trace contextRef="#ctx0" brushRef="#br0" timeOffset="37544.33">24798 12949 0,'0'0'0,"0"0"0,0 0 16,0 10 0,-19 8-16,-9 20 15,-10 46 1,-18 20-16,-10 18 15,19-19 1,19-38-16,28-18 16,0-28-1</inkml:trace>
  <inkml:trace contextRef="#ctx0" brushRef="#br0" timeOffset="37747.75">25710 12902 0,'0'0'0,"0"0"0,0 0 15,-9 19 1,-29 37-16,-56 57 16,-19 28-1,-18 9-15,18-9 16,28-29-1,48-65-15</inkml:trace>
  <inkml:trace contextRef="#ctx0" brushRef="#br0" timeOffset="37959.44">26049 13090 0,'0'0'0,"0"0"16,0 9-1,-19 20-15,-9 36 16,-28 38 0,9 10-16,28-66 15</inkml:trace>
  <inkml:trace contextRef="#ctx0" brushRef="#br0" timeOffset="38112.11">26143 12902 0,'0'0'0,"0"0"0,0 28 15,-9 76 1,-19 205-1</inkml:trace>
  <inkml:trace contextRef="#ctx0" brushRef="#br0" timeOffset="40820.97">14995 10613 0,'0'0'0,"10"0"0,9 0 15,18 0 1,20 0-16,18-9 15,10-1 1,9-9 0,9-9-16,10-19 15,0-18-15,0-29 16,0-28 0,-10-28-16,-9-10 15,-9-27 1,0-38-16,-1-10 15,1-18 1,0-10 0,-10 0-16,0-9 15,10 9 1,-10 10-16,10-10 16,9 1-1,9 8-15,29 1 16,0 9-1,9 19-15,0 9 16,0 38 0,-9 28-16,-10 28 15,10 28 1,-19 28-16,-10 19 16,1 19-1,-10 19-15,-10-1 16,-27 10-1,-10 0-15,-10 0 16,-8 0 0,-11 0-16,-8 0 15,-10 0 1,0 0 0,0 0-16</inkml:trace>
  <inkml:trace contextRef="#ctx0" brushRef="#br0" timeOffset="41147.56">17855 5021 0,'0'0'0,"10"10"16,-1-1-16,19 19 15,19 0 1,10 10-16,18-1 15,10-18 1,9 0-16,-19-10 16,-9-9-1,-10 0-15,-18 0 16,0 0 0,-20 10-16,1-1 15,0 28 1,-10 29-1,-18 65-15,-66 95 16,-104 83 0,-84 29-16</inkml:trace>
  <inkml:trace contextRef="#ctx0" brushRef="#br0" timeOffset="42208.6">14205 7592 0,'0'0'0,"0"0"16,0 0-16,0 0 15,0 0 1,10 9-16,8 10 16,20 19-1,9-1 1,0 1-16,0-20 16,0-18-1,19-9-15,9-19 16,10-19-1,0-37-15,9-10 16,0-19 0,0 1-16,0-10 15,-9-19 1,-1-9-16,1-19 16,9-9-1,0-10-15,-9-9 16,-10 0-1,0 0-15,1 0 16,-11 0 0,11 0-16,-20 9 15,1 0 1,-1 10-16,10 0 16,-10-10-1,10 1-15,0-1 16,-10 10-1,1 18 1,-1 19-16,10 19 16,0 0-1,9 10-15,10 9 16,-10-1 0,0 20-16,-9 9 15,-9 9 1,-1 19-16,-18 19 15,-1 0 1,1 0-16,-19 19 16,0-1-1,0 1-15,-19 9 16,0 0 0,0 0-16,0 0 15</inkml:trace>
  <inkml:trace contextRef="#ctx0" brushRef="#br0" timeOffset="42536.25">17065 2188 0,'0'0'0,"0"0"0,19 0 16,18 0-1,39 0-15,27 9 16,1 0 0,-1 1-16,1-1 15,-20 1 1,-18-1-16,-19 0 16,-9 1-1,-19-1-15,-1 0 16,-8 20-1,-10 27-15,-38 56 16,-46 86 0,-76 130-16</inkml:trace>
  <inkml:trace contextRef="#ctx0" brushRef="#br0" timeOffset="49522.59">2945 1493 0,'0'0'0,"9"-18"0,0-20 15,20 1-15,-1-10 16,19 0 0,9-10-1,20 1-15,18-10 16,9 1 0,-9-1-16,10 10 15,-1-1 1,1 11-16,8-1 15,1 19 1,0-1-16,0 1 16,0 9-1,-9 10-15,-1 0 16,-9 18 0,0 0-16,-9 1 15,-10-1 1,10 1-16,-10-1 15,0 10 1,10 0-16,-10 9 16,0 0-1,10 9 1,-10 10-16,10 10 16,-10-1-16,-9 0 15,-9 0 1,-1 1-1,-9 8-15,-9 1 16,-1 0 0,1 9-16,0 0 15,-1 9 1,-9 1-16,1 18 16,-11-9-1,1-10-15,-9-9 16,-10 10-1,0-1-15,-10 1 16,-9-10 0,1 9-1,-20 1-15,0-1 16,-18 0-16,-10 10 16,-37 9-1,-29 1-15,-28-11 16,-28 1-1,-10-9 1,10-29-16,9-18 16,10-20-1,0-8-15,18-20 16,1-8 0,-1-20-16,10 1 15,0-29 1,-19-9-16,10-10 15,8-8 1,20-11-16,0 1 16,18 0-1,20 0-15,18-1 16,19 1 0,19-9-16,18-1 15,1-9 1,18 10-16,1-10 15,18 9 1,0 0 0,19-9-16,28 0 15,10 0-15,18 1 16,1 17 0,28 10-1,18 10-15,10 9 16,19 9-1,18 19-15,39 0 16,18 29 0,28 18-16,-9 37 15,-1 38 1,-18 29-16,-28 17 16,-19 20-1,-38 9 1,-46-9-16,-20 9 15,-37 19-15,-38 56 16,-46 141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23:48.3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2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1:46.031"/>
    </inkml:context>
  </inkml:definitions>
  <inkml:trace contextRef="#ctx0" brushRef="#br0">3791 1662 0,'0'0'0,"0"0"15,0 0-15,0 0 16,-9-9-16,9 9 15,0 0 1,9 19-16,1 18 16,18 48-1,9 18-15,1-9 16,-19-1 0,0-8-1,-19-29-15,0-9 16,0-19-1,0-9-15,0-10 16,0-9 0,0 0-16,0-28 15,0-37 1,9-48-16,1-9 16,18 28-1,0 19-15,0 19 16,10 18-1,9 10-15,9 0 16,10 28 0,0 9-16,-10 10 15,1 9 1,-19 19-16,-1 19 16,-18 0-1,-10 18-15,-18 0 16,-10 10-1,-9 0 1,0-19-16,-1-9 16,11-19-1,8-19-15,1-19 16</inkml:trace>
  <inkml:trace contextRef="#ctx0" brushRef="#br0" timeOffset="481.81">4741 1925 0,'0'0'0,"10"0"0,-1-19 16,10 0-1,9-9-15,19 0 16,0 0-1,0 0-15,0 9 16,0 10 0,-28-1-16</inkml:trace>
  <inkml:trace contextRef="#ctx0" brushRef="#br0" timeOffset="704.95">4393 2075 0,'0'0'16,"0"0"-16,0 0 15,10 0-15,18 0 16,28 0 0,20-9-16,18 9 15,9-10 1,29 1-16,9 0 15,-66-1 1</inkml:trace>
  <inkml:trace contextRef="#ctx0" brushRef="#br0" timeOffset="1422.63">5889 1446 0,'0'0'0,"0"0"16,0 0 0,0 10-1,9 18-15,1 19 16,-1 0-16,1 9 16,8 0-1,-8-9 1,9-9-16,-10-19 15,1-1 1,8-18-16,-8 0 16,18 0-1,10-18-15,9-1 16,0 0 0,19 10-16,-1 9 15,1 9 1,-9 19-16,-1 0 15,-18 10 1,-19 9-16,-10 9 16,-37 19-1,-57 38-15,-47-1 16,-18-8 0,18-39-16,29-37 15,56-18 1</inkml:trace>
  <inkml:trace contextRef="#ctx0" brushRef="#br0" timeOffset="1703.74">5945 1400 0,'0'0'0,"10"0"0,9-10 16,18-9 0,29 1-16,19-11 15,9 11 1,0-1-16,0 10 16,-28-1-1,-19 1-15,-9 9 16,-10 9-1,-9-9-15</inkml:trace>
  <inkml:trace contextRef="#ctx0" brushRef="#br0" timeOffset="2292.73">7103 1437 0,'0'0'15,"0"0"-15,0 9 16,-19 1-16,0 18 16,-9 0-1,9 19-15,10 0 16,-1 0 0,20-10-16,-1 1 15,0-10 1,1-9-16,9 0 15,-1-19 1,11-10-16,-1-18 16,19-9-1,0-20 1,19-18-16,0 9 16,-10 20-16,0 8 15,-18 19 1,0 10-1,9 18-15,0 19 16,9 19 0,10 19-16,-9 9 15,-1-9 1,-18-10-16,-1-18 16,1-1-1,0-18-15,-10-10 16,0-9-1,0-19-15,0-9 16,-9-28 0,-19-10-16,-28-18 15,-47-1 1,-104 1-16,-47 37 16,57 66-1,94 0 1</inkml:trace>
  <inkml:trace contextRef="#ctx0" brushRef="#br0" timeOffset="2762.86">3923 3576 0,'0'0'0,"0"0"16,9 0-16,1 10 15,27-1 1,29 29-16,38 37 16,18 18-1,-9 1-15,0 0 16,-19 0-1,0-19-15,-19 0 16,-18-19 0,-1-18-16,-18-1 15,-1-18 1,-27-9-16</inkml:trace>
  <inkml:trace contextRef="#ctx0" brushRef="#br0" timeOffset="3041.88">4073 3773 0,'0'0'0,"0"0"15,0 19 1,-18 19-16,-20 37 15,0 28 1,1 9-16,-1 10 16,-9 0-1,9-18-15,10-29 16,0-10 0,19-37-16,-1-9 15,1-19 1</inkml:trace>
  <inkml:trace contextRef="#ctx0" brushRef="#br0" timeOffset="3311.6">3151 3464 0,'0'0'0,"10"0"0,37-19 16,47 0 0,47-9-16,38 0 15,-10 0 1,-9 9-16,-28 10 16,-29-1-1,-27 10-15,-20 10 16,-37-10-1</inkml:trace>
  <inkml:trace contextRef="#ctx0" brushRef="#br0" timeOffset="3943.61">3989 4233 0,'0'0'16,"0"0"-16,0-19 15,9 0-15,1-18 16,8-1 0,11-8-16,-1-11 15,19-8 1,-10-1-1,1-9-15,0 0 16,-1 0-16,1 9 16,-19 10-1,0 9 1,-1 19-16,-8-1 16,-1 11-1,-9 8-15,0 10 16,0 0-1,0 10-15,-9 18 16,-10 47 0,-19 28-16,-18 28 15,-10 1 1,0-1-16,0-18 16,19-10-1,10-19-15,9-27 16,18-20-1,1-27-15</inkml:trace>
  <inkml:trace contextRef="#ctx0" brushRef="#br0" timeOffset="4358.74">5146 3792 0,'0'0'16,"0"0"-16,0 0 16,9 0-16,1-19 15,18-9 1,19-9-16,0-1 15,19 1 1,9 8 0,-9 1-16,-38 9 15</inkml:trace>
  <inkml:trace contextRef="#ctx0" brushRef="#br0" timeOffset="4554.72">4732 4149 0,'0'0'0,"9"0"16,10 0-16,19-19 16,65-9-1,95-19 1,159-38-16</inkml:trace>
  <inkml:trace contextRef="#ctx0" brushRef="#br0" timeOffset="7809.68">6143 3511 0,'0'0'0,"0"0"15,9 0-15,10-19 16,19 0 0,18-9-16,10-10 15,19 10 1,0 0-16,9 0 16,0 19-1,-19-1-15,-19 20 16,1-1-1,-20 10-15,-18-1 16,0 11 0,-19-1-16,-19 19 15,-37 9 1,-19 10-16,-10-10 16,0-19-1,19-8-15,19-11 16,19-8-1,9-10-15,10 0 16,-1-10 0,20-8-16,18-11 15,29-8 1,27-1 0,10 20-16,0 18 15,-9 9 1,-19 19-16,-10 10 15,-9 9 1,-18-1-16,-11 20 16,-27 9-1,-29 10-15,-75 18 16,-46 0 0,-20-37-16,19-38 15,19-19 1,75-9-16</inkml:trace>
  <inkml:trace contextRef="#ctx0" brushRef="#br0" timeOffset="8075.01">7347 4045 0,'0'0'0,"0"0"16,0 0-16,0 0 16,0 0-1,0 0-15,0 0 16,0 0-1,0 0-15</inkml:trace>
  <inkml:trace contextRef="#ctx0" brushRef="#br0" timeOffset="8548.84">8222 3088 0,'0'0'0,"0"0"0,0 0 16,-9 10 0,-20 8-16,-18 39 15,-9 37 1,0 18-16,-1 10 15,19-9 1,10-19-16,28-1 16,19-18-1,9-9-15,19-10 16,0-9 0,10-9-16,-1-19 15,-18-10 1,-1-9-16,-8-9 15,-10-10 1,-1 0 0,-18 0-16,-9-18 15,-10-1-15,-19 1 16,-18 9 0,-29-1-1,-9 20-15,38 9 16</inkml:trace>
  <inkml:trace contextRef="#ctx0" brushRef="#br0" timeOffset="9987.66">4450 3529 0,'0'0'0,"0"0"0,9 0 15,1-9-15,-1 0 16,0-1 0,-9 1-16,0 9 15,0 0 1,0 9-16,-18 29 16,-20 27-1,-9 29-15,0 19 16,-10-10-1,1 0-15,9-9 16,0 0 0,19 9-1,9-56-15</inkml:trace>
  <inkml:trace contextRef="#ctx0" brushRef="#br0" timeOffset="11898.09">4591 5772 0,'0'0'0,"0"0"0,-19-10 16,-19-8-1,-18-1-15,-1 9 16,-8 1-1,-1 18-15,19 1 16,0-1 0,18 19-16,1 0 15,19 1 1,-1-1-16,20-9 16,-1-1-1,19 1-15,20 0 16,17 0-1,11-10-15,8 0 16,10 1 0,-9-1-1,-10 19-15,-18 0 16,-1 10-16,-18-1 16,-19 10-1,-19 0 1,-19 19-16,-38 9 15,-46 0 1,-29-9-16,10-19 16,0-19-1,-1-28-15,20 0 16,-1-19 0,48 0-16</inkml:trace>
  <inkml:trace contextRef="#ctx0" brushRef="#br0" timeOffset="12215.17">5193 5828 0,'0'0'0,"9"0"16,10-19-1,19 0-15,28 1 16,-1-1-1,11 10-15,-1-1 16,-37 1 0</inkml:trace>
  <inkml:trace contextRef="#ctx0" brushRef="#br0" timeOffset="12429.61">4939 6194 0,'0'0'0,"0"0"15,19 0-15,18 0 16,39-9 0,27-10-16,29 0 15,28 0 1,169-28-16</inkml:trace>
  <inkml:trace contextRef="#ctx0" brushRef="#br0" timeOffset="13870.19">6416 5715 0,'0'0'0,"0"0"0,0 0 16,0-18 0,0-1-16,0 0 15,0-18 1,9-1-16,10 1 16,19-10-1,9 0-15,9 9 16,1 10-1,-1 19-15,1-1 16,-1 20 0,-18-1-16,-1 19 15,-9 0 1,-9 0-16,-19 10 16,-9 9-1,-19 9 1,-19 10-16,-19 9 15,0-9 1,0-10-16,19-19 16,9 1-1,10-19-15,0 0 16,19-10 0,-1 0-16,1-9 15,9 0 1,0 10-16,9-1 15,1 0 1,18 1-16,28-1 16,19 1-1,38-10-15,28-19 16,1 0 0,-11 0-16,-18 1 15,-28 8 1,-19 1-16,-19-1 15,-10 1 1,-18 9-16,0 0 16,-19 0-1,0 0 1</inkml:trace>
  <inkml:trace contextRef="#ctx0" brushRef="#br0" timeOffset="17056.46">8645 1156 0,'0'0'0,"10"0"16,-1-10-16,1 1 16,-1-1-1,0 1 1,1 0-16,9-1 16,-1 1-1,11 9-15,-1 0 16,19 0-1,0 9-15,0 1 16,-9-10 0,-1 0-16,1 0 15,-19 0 1,0 0-16,-10 0 16,0 0-1,1 0-15,-10 0 16,0 0-1,0 0-15,9 9 16,-9 0 0,0 1-16,0-1 15,10 1 1,-10 8 0,0-8-16,0 8 15,9 11 1,-9-20-16</inkml:trace>
  <inkml:trace contextRef="#ctx0" brushRef="#br0" timeOffset="17939.77">9699 433 0,'0'0'0,"0"0"0,0 0 15,0 0 1,0 0-1,0 10-15,-9 27 16,-1 47 0,1 29-16,-1 37 15,10 10-15,0 18 16,0 0 0,10 19-1,-1 19-15,1 9 16,-1 10-1,0 9-15,1 0 16,-10 9 0,0 10-16,-10-1 15,10 10 1,-9 1-16,9-1 16,-9-10-1,9 1-15,0 0 16,0-10-1,0 0-15,9 1 16,-9-1 0,9 0-16,1-9 15,-1-9 1,1-1 0,-1-8-16,10-11 15,0 1 1,-10-19-16,1-9 15,8-19 1,-8 0-16,-1-29 16,1-18-1,-1-18-15,0-20 16,-9-9 0,0-9-16,0-19 15,0-10 1,0 1-16,0-19 15,0-1 1,0-8-16,0-10 16,0 0-1,0 0-15,0 0 16,0 0 0,-9 0-1,0 0-15,-1 0 16,1 0-1,-1 0-15</inkml:trace>
  <inkml:trace contextRef="#ctx0" brushRef="#br0" timeOffset="18714.4">9520 9140 0,'0'0'0,"0"0"16,0 0-16,0 0 16,0 0-1,0 0 1,0 0-16,0 0 15,0 0 1,0 0-16,-28 0 16,-38 0-1,-75-19-15,-56 0 16,-48 1 0,-28-10-16,-37-1 15,-48 11 1,-46-1-16,-10-9 15,0 0 1,-28-1-16,-10 20 16,1 0-1,8-1-15,20 1 16,19 0 0,46-1-16,38 1 15,38-1 1,9 10-16,29-9 15,37 18 1,0 1 0,19-10-16,18 9 15,29 1 1,28-1-16,-18 0 16,27 1-1,29-1-15,28 0 16,-10-9-1,29 10-15,0-10 16,9 0 0,10 0-16,-1 0 15,1 0 1,-1 0-16,1 0 16,9 0-1,0 0-15,0 0 16,0 0-1,0 0-15,0 0 16,0 0 0</inkml:trace>
  <inkml:trace contextRef="#ctx0" brushRef="#br0" timeOffset="20774.82">17507 1127 0,'0'0'0,"0"0"16,0 0-16,0 0 16,0 0-1,0 10-15,0 9 16,0 46 0,10 57-16,-1 19 15,10 9 1,0-19-16,-10-27 15,0-20 1,-9-18-16,0-10 16,0-18-1,0-20 1,0 1-16,0-19 16,0 0-1,0 0-15,0-28 16,10-28-1,-1-19-15,10 0 16,9 9 0,-9 28-16,9 10 15,1 0 1,18 9-16,0 10 16,9 0-1,1 9-15,-1 0 16,-9 0-1,-9 0-15,-1 0 16,-9-10 0,1-9-1,-1 1-15,-9-20 16,0-9 0,-1-9-16,1 9 15,-19 9 1,0 10-16,0 19 15,0 0 1,0 9-16,0 18 16,0 29-1,0 56-15,0 48 16,10 17 0,-1-8-16,0-10 15,1-19 1,-10-9-16,0-28 15,0-19 1,0-18 0,9-11-16,-9-17 15,0-11-15,0-8 16,0-10 0,0 0-1</inkml:trace>
  <inkml:trace contextRef="#ctx0" brushRef="#br0" timeOffset="21124.73">18740 2328 0,'0'0'0,"0"0"16,0 0-1,0 0-15,0 0 16,0 10-1,-10-1-15,10 10 16,0 9 0,10 0-16,-1 0 15,10-9 1,9 0-16,0-10 16,-9-9-1,0 0-15,0-19 16,-1-9-1,-18-28-15,-28-10 16,-28 1 0,-1 18-1,-8 28-15,27 10 16</inkml:trace>
  <inkml:trace contextRef="#ctx0" brushRef="#br0" timeOffset="21429.75">19614 1831 0,'0'0'0,"10"0"16,-1-9-16,19-1 16,20-8-1,-1-1 1,9 9-16,-9 1 16,9 0-1,-18 9-15,-10 0 16,-18 0-16</inkml:trace>
  <inkml:trace contextRef="#ctx0" brushRef="#br0" timeOffset="21599.76">19699 1991 0,'0'0'0,"0"0"0,0 0 15,0 0-15,10 0 16,8 9 0,-8-9-16</inkml:trace>
  <inkml:trace contextRef="#ctx0" brushRef="#br0" timeOffset="22645.59">20781 2995 0,'0'0'0,"0"0"16,0 0-16,0 0 16,9 0-1,1-19-15,18-9 16,19-19 0,19-28-1,0-19-15,0 0 16,-1-19-1,-8-9-15,-1-9 16,-18 0 0,0-1-16,-20 10 15,1 29 1,-19 18-16,0 18 16,0 20-1,-9 9-15,-1 18 16,1 1-1,9 9-15,-19 9 16,0 29 0,-9 27-1,0 29-15,19 9 16,-1-9-16,20-19 16,-1-9-1,10-10 1,9-18-16,0-1 15,19-18 1,0-10-16,0-9 16,0-18-1,0-20-15,10-28 16,-1-18 0,-18-10-16,0-9 15,-20 9 1,-8 19-16,-10 19 15,0 9 1,0 19-16,0 18 16,0 1-1,0 9-15,0 9 16,0 29 0,-10 28-16,20 27 15,-1 11 1,19-11-16,1-8 15,-1-10 1,9-9-16,1-10 16,0-19-1,-1-8 1,1-11-16,-29-18 16</inkml:trace>
  <inkml:trace contextRef="#ctx0" brushRef="#br0" timeOffset="22912.52">22277 1944 0,'0'0'16,"0"0"-16,9 0 15,10-19 1,19 0-16,27-9 16,11 9-16,18 0 15,19 10 1,-19 0 0,9 18-16,-46-9 15</inkml:trace>
  <inkml:trace contextRef="#ctx0" brushRef="#br0" timeOffset="23117.12">22352 2188 0,'0'0'0,"0"0"0,0 0 16,0 0-16,9 0 15,29 0 1,28 0-16,66 0 16,93 9-1,142-9-15</inkml:trace>
  <inkml:trace contextRef="#ctx0" brushRef="#br0" timeOffset="24012.81">23744 1568 0,'0'0'0,"10"-9"0,18-10 15,10-9 1,18 0-16,29 0 15,9 28 1,0 9-16,-10 19 16,-18 0-1,-9 1-15,-20-1 16,-18-9 0,-19 9-16,-9 0 15,-29 0 1,-37 19-16,-38-10 15,0-18 1,28 0-16,10-10 16,19-9-1,28 0-15,9 0 16,9 0 0,10 0-16,10 0 15,18-9 1,38 0-1,28-1-15,19 20 16,9 18 0,-9 9-16,-19 10 15,-19 0 1,-18 0-16,-10 0 16,-10 0-1,-18 9-15,-19 10 16,-28 18-1,-47 10-15,-76 0 16,-65-19 0,-19-38-16,28-27 15,28-10 1,-131 0-16</inkml:trace>
  <inkml:trace contextRef="#ctx0" brushRef="#br0" timeOffset="27007.71">17883 3604 0,'0'0'0,"0"0"16,0-9-16,-9 0 15,0-1 1,9 10-16,0 10 16,-10 27-1,1 38-15,-1 38 16,20 9-1,-1 9-15,1 0 16,-10-18 0,0-19-1,0-10-15,0-18 16,0-19-16,0-10 16,0 1-1,0-19 1,0 0-16,0-10 15,0-9 1,0 0-16,0 0 16,0 0-1,-10-19-15,10 0 16,0-18 0,10 9-16,-1 0 15,0-1 1,10 1-16,10 0 15,-1 0 1,9 0-16,10 9 16,0 0-1,10 1 1,-1 8-16,1-9 16,-1 1-1,-18-1-15,-1 0 16,1-18-1,0-1-15,9-18 16,0-1 0,-10 1-16,1 0 15,-10-10 1,-9 0-16,0 20 16,-10 17-1,-9 1-15,0 19 16,0-1-1,0 10-15,0 19 16,0 47 0,0 56-16,-18 28 15,-1 10 1,0-1-16,0-9 16,10-18-1,-1-1-15,1-28 16,9-18-1,0-10 1,0-19-16,0-19 16,0 1-1,0-19-15,0-10 16,0-9 0</inkml:trace>
  <inkml:trace contextRef="#ctx0" brushRef="#br0" timeOffset="27708.77">19125 4571 0,'0'0'0,"0"0"15,0 0 1,0 0-16,0 9 16,0 10-1,0 18 1,0 20-16,-9 18 16,-10 0-1,0 0-15,10-19 16,-1-9-1,1-19-15,0-9 16,9-19 0,0 0-16,0 0 15,0-9 1,0-19-16,0-19 16,9-28-1,0-1-15,1 11 16,-1-1-1,1 10-15,8 9 16,1 0 0,-9 19-16,-1 0 15,0 9 1,1 10-16,-1-1 16,1 1-1,-1 18 1,10 10-16,9 37 15,10 29 1,9 9-16,-10 18 16,1-18-1,-19 0-15,0-19 16,0-10 0,-1-18-16,-8-9 15,-1-19 1,-9-1-16,0-8 15,0-10 1,0 0-16</inkml:trace>
  <inkml:trace contextRef="#ctx0" brushRef="#br0" timeOffset="27921.92">18937 5002 0,'0'0'0,"0"0"16,0 0-16,10 0 16,-1-9-1,19 0 1,10-10-16,18 0 16,10 0-1,47 1-15,-38 8 16</inkml:trace>
  <inkml:trace contextRef="#ctx0" brushRef="#br0" timeOffset="28199.68">20226 4017 0,'0'0'0,"0"0"0,0 0 16,0 0 0,0 0-16,0 0 15,0 0 1,0 0-16,0 0 15,0 0 1</inkml:trace>
  <inkml:trace contextRef="#ctx0" brushRef="#br0" timeOffset="28421.55">20245 4636 0,'0'0'0,"0"0"0,0 0 15,0 0-15,0 0 16,0 0 0,0 0-16,9-9 15,-9 9 1</inkml:trace>
  <inkml:trace contextRef="#ctx0" brushRef="#br0" timeOffset="30037.53">21167 5359 0,'0'0'0,"0"0"0,9 0 16,0-19-1,20-9-15,8-19 16,20-19 0,9-9-16,-1-9 15,-8-10 1,-1 0-16,-9-9 15,0-10 1,-9 1-16,0 9 16,-1-1-1,-18 11-15,0 8 16,-10 20 0,-9 8-16,0 10 15,0 19 1,-9 0-16,9 19 15,0-1 1,0 10-16,0 10 16,-9 8-1,-10 29-15,0 28 16,10 10 0,-1 9-1,20-10-15,-1-9 16,0-9-1,20-10-15,-1-9 16,9-9 0,10-20-16,0-8 15,1-10 1,17-28-16,1-19 16,-9-19-1,-1-18-15,-18-10 16,-10-10-1,-9 11-15,-19 18 16,0 9 0,0 19-16,0 19 15,0 18 1,0 1-16,0 9 16,0 9-1,-10 10 1,1 38-16,0 8 15,18 20 1,0-10-16,20 0 16,-1 0-1,0-19-15,10 0 16,-1-18 0,10-1-16,-28-18 15</inkml:trace>
  <inkml:trace contextRef="#ctx0" brushRef="#br0" timeOffset="30510.9">23029 4167 0,'0'0'0,"0"0"16,0 0-16,0 0 15,10 0 1,-1-9-16,19 0 16,19-1-1,10 1-15,9-1 16,0 1-1,-10 0 1,0-1-16,-18 10 16,0 0-16,-1 0 15,-8 10 1,-20-10-16</inkml:trace>
  <inkml:trace contextRef="#ctx0" brushRef="#br0" timeOffset="30863.52">22982 4543 0,'0'0'0,"0"0"16,0 0-16,0 0 15,10 0 1,18-10-16,28-9 16,29 1-1,19 8 1,18 1-16,10 0 16,-10-1-16,-19 1 15,-18 9 1,-10-10-1,-18 10-15,-20 0 16,-8 0-16,-11 0 16,-18 0-1</inkml:trace>
  <inkml:trace contextRef="#ctx0" brushRef="#br0" timeOffset="31238.89">23613 3661 0,'0'0'0,"0"0"15,0 9-15,-10 10 16,-9 37-1,-18 38-15,-10 37 16,-29 29 0,1 9-1,-9 0-15,18-29 16,19-36 0,0-20-16,18-18 15,11-10 1,-1-9-16,9-10 15,1-18 1,0 0-16,-1 0 16,10-19-1,0 0-15</inkml:trace>
  <inkml:trace contextRef="#ctx0" brushRef="#br0" timeOffset="31986.17">24704 3905 0,'0'0'0,"9"0"16,1-19-16,8 0 15,11-9 1,-1 9-16,10 10 16,-1-1-1,1 20-15,-1-1 16,-8 1-1,-11 8-15,1 10 16,-19 1 0,0-1-16,-28 19 15,-10 0 1,-9 0-16,0-10 16,10-9-1,9-9-15,-1 0 16,20-10-1,-1 0 1,1-9-16,9 0 16,0 0-1,9 10-15,20-1 16,18 1 0,9-1-16,10 0 15,-10 1 1,1 18-16,-10 0 15,-9 0 1,-10 0-16,-9 1 16,-1 17-1,-18 1-15,-9 0 16,-19 10 0,-19-1-16,-19-9 15,-19-10 1,-28-18-16,-9-19 15,19-19 1,27 1-16,20 8 16,37 10-1</inkml:trace>
  <inkml:trace contextRef="#ctx0" brushRef="#br0" timeOffset="54310.08">9445 1249 0,'0'0'0,"0"0"0,-19-9 16,-18-10-1,-1 10-15,10-1 16,0 1 0,18 0-16,1-1 15,-1 1 1,1 9-16,9 0 16,0 0-1,0 0-15,0 0 16,9 0-1,1 0-15,-1 9 16,1-9 0,-1 10-16,0-1 15,-9 0 1,0 20-16,0 18 16,0 28-1,-9 18-15,0 11 16,-10 18-1,0 9 1,0 0-16,-9 10 16,9 19-16,0-1 15,10 1 1,18 8 0,1 11-16,8 8 15,11 1 1,-11 0-16,1-1 15,0-18 1,-9 0-16,-1-19 16,10 0-1,0-9-15,-1-10 16,1-18 0,0-19-16,0 0 15,-19-19 1,0 0-16,0-19 15,0-9 1,-10-10-16,10 1 16,0-19-1,-9 0-15,-10-1 16,-9 1 0,-19 0-1,-10-10-15,-8 10 16,-1 0-1,19 0-15,0 9 16,0 0 0,18 19-16,1 0 15,19-10 1,-1 1-16,1-1 16,9 1-1,0-19-15,0-1 16,0-18-1</inkml:trace>
  <inkml:trace contextRef="#ctx0" brushRef="#br0" timeOffset="54701.57">12333 12255 0,'0'0'0,"0"0"0,0 0 0,0 0 16,10 0-1,-10 0-15</inkml:trace>
  <inkml:trace contextRef="#ctx0" brushRef="#br0" timeOffset="56820.4">5475 1240 0,'10'0'0,"8"-9"16,20-10-16,18-19 15,38 1 1,19-10-16,19-9 16,28 9-1,9 0-15,1 9 16,-1 10 0,-9 0-16,-10 9 15,1 0 1,9 10-16,-10 0 15,1-1 1,9 1-16,0 18 16,-19 1-1,-19-1-15,-9 19 16,-28 0 0,-19 0-16,-10 1 15,0 18 1,-18-1-16,0 11 15,-19 8 1,-1 20-16,-18 18 16,-18 10-1,-29-1-15,-19 10 16,-28 10 0,-29-10-1,-37-10-15,-18-9 16,-1-9-1,0-19-15,10-18 16,-1-1 0,1-19-16,0-18 15,-10-10 1,19-9-16,0-18 16,19-1-1,0-9-15,19-10 16,18 1-1,10-1-15,9-9 16,20-9 0,18 0-16,9-1 15,10-8 1,0-10-16,18 0 16,1 0-1,-1 0 1,20 9-16,9 0 15,-10 38 1</inkml:trace>
  <inkml:trace contextRef="#ctx0" brushRef="#br0" timeOffset="-49829.26">9765 771 0,'0'0'0,"0"0"16,0 0-1,0 0-15,0 0 16,0 0 0,0 0-16,0 0 15,0 0 1,0 0-16,0 0 15,-10 9 1,1 1-16,-10 18 16,0 0-1,1 19-15,-1 0 16,0 9 0,0 0-16,10 1 15,-1 8 1,1 10-16,0 10 15,9 9 1,0-10-16,0 1 16,0 8-1,0 1 1,-10 0-16,1-10 16,-1 10-1,10 9-15,0 10 16,-9-19-1,0 9-15,9 10 16,0 9 0,0 0-16,-10-10 15,1 20 1,-1-1-16,1 0 16,-10 10-1,10 0-15,-1-1 16,1 11-1,9-1-15,-10-19 16,1 19 0,0 19-16,-1 0 15,1-10 1,-1 10-16,10-9 16,0 9-1,10 0 1,-1 0-16,1-1 15,-1 1 1,0 0-16,1 0 16,-1 0-1,10 0-15,0-10 16,0-9 0,0 10-16,-1-19 15,-8-1 1,9 1-16,-10-10 15,10 1 1,-10-1-16,1-18 16,-10-1-1,0 1-15,0-19 16,0 0 0,0-19-16,-10-10 15,10-18 1,0-9-16,-9-1 15,-1-18 1,10 0-16,0 0 16,0-1-1,0-8 1,0-1-16,0 1 16,0-1-1,0-9-15,0 0 16,0 9-1,-9-9-15,9 0 16,-9 0 0,-10 0-16,-9 0 15,-29 10 1,-37-1-16,-47-9 16,-47 0-1,-38 9-15,-28-9 16,-38-9-1,-65 9-15,-29-19 16,-18 10 0,9 0-16,18 18 15,20 0 1,18 1 0,10-10-16,37 0 15,38 0 1,0-10-16,10 1 15,-1 9 1,10 9-16,28 1 16,19-1-1,18 10-15,10 0 16,19-10 0,19 0-16,19-9 15,8 0 1,11 0-16,9-9 15,-1 0 1,10-1-16,10 10 16,9 0-1,19 0-15,0 10 16,18-1 0,1 0-16,-1-9 15</inkml:trace>
  <inkml:trace contextRef="#ctx0" brushRef="#br0" timeOffset="-46428.26">3208 7620 0,'0'0'0,"-19"0"0,0 9 16,-9 1-1,0-1-15,18 10 16,1 9 0,9 0-16,19 19 15,28 9 1,19 1-16,0-10 15,-1 0 1,-18-10-16,-9 1 16,-19-1-1,-10 10-15,-18 0 16,-48 19 0,-27-1-16,-20-8 15,-9-20 1,-18-18-16,55-10 15</inkml:trace>
  <inkml:trace contextRef="#ctx0" brushRef="#br0" timeOffset="-45995.36">3725 7742 0,'0'0'0,"0"0"15,0 0-15,0 0 16,0 19 0,-18 28-16,-1 37 15,-10 38 1,20-9 0,18-10-16,10-28 15,10-9-15,18-19 16,0-10-1,9-18 1,0-19-16,1 0 16,-19-19-1,-1-18-15,-27 18 16</inkml:trace>
  <inkml:trace contextRef="#ctx0" brushRef="#br0" timeOffset="-45812.69">3490 7733 0,'0'0'0,"0"0"16,0 0-1,10-19-15,8 0 16,29-9 0,47-10-16,48 1 15,18 9 1,141-10-1</inkml:trace>
  <inkml:trace contextRef="#ctx0" brushRef="#br0" timeOffset="-45634.8">3782 8145 0,'0'0'0,"0"0"15,0 0-15,0 0 16,0 0 0,19 0-16,-10-9 15</inkml:trace>
  <inkml:trace contextRef="#ctx0" brushRef="#br0" timeOffset="-45418.55">4788 7798 0,'0'0'0,"0"0"0,0 0 15,10 0-15,9-9 16,46 0-1,-27-1-15</inkml:trace>
  <inkml:trace contextRef="#ctx0" brushRef="#br0" timeOffset="-45228.26">4685 8080 0,'0'0'0,"0"0"0,19 0 15,47 0-15,131 9 16,179 10 0</inkml:trace>
  <inkml:trace contextRef="#ctx0" brushRef="#br0" timeOffset="-44561.92">5936 7873 0,'0'0'0,"0"10"16,0 27 0,9 10-16,10 9 15,10 1 1,18-20-16,0-18 15,18-28 1,1-19-16,0-29 16,-19-27-1,-19-19-15,-37 9 16,-38 19 0,-28 18-16,-29 29 15,-18 38 1,56-1-16</inkml:trace>
  <inkml:trace contextRef="#ctx0" brushRef="#br0" timeOffset="-44247.07">6858 8042 0,'0'0'0,"0"0"0,0 0 16,0 0 0,0 0-16,0 0 15,0 0 1</inkml:trace>
  <inkml:trace contextRef="#ctx0" brushRef="#br0" timeOffset="-43561.7">7554 7526 0,'0'0'0,"0"-19"15,-19 1-15,-28-20 16,-19 10-16,-18 0 16,-10 18-1,0 20 1,9 18-16,29 0 16,8 10-1,20 9-15,19 0 16,-1 9-1,10-19-15,10-18 16,-1 0 0,19 0-16,1-19 15,18-10 1,19-18-16,-10-9 16,0-20-1,-8 10-15,-11 0 16,-9 19-1,-9 0-15,0 19 16,-10-1 0,1 20-1,18 27-15,0 57 16,19 66 0,-9 37-16,-19-10 15,0 10 1,-10 141-16</inkml:trace>
  <inkml:trace contextRef="#ctx0" brushRef="#br0" timeOffset="-42458.11">7902 7977 0,'0'0'0,"0"0"0,0 0 15,0 0-15,10 0 16,27-10 0,29 1-16,38-1 15,27 1 1,1-10-16,0 1 16,-29-1-1,-65 0 1</inkml:trace>
  <inkml:trace contextRef="#ctx0" brushRef="#br0" timeOffset="-42012.51">8824 7564 0,'0'0'0,"0"9"0,-19 1 15,-18 27 1,-10 38-16,18 10 15,1-1 1,19-9-16,-1-9 16,10-19-1,0-10-15,0-18 16,0-19 0,0 0-16,0-28 15,0-47 1,0-38-16,0 1 15,10 27 1,-1 29 0,1 28-16,-1 9 15,0 10 1,20-1-16,8 20 16,-8 8-1,-11 10-15,-8 10 16,-20 9-1,-18 19-15,-28 18 16,-20 0 0,39-46-16</inkml:trace>
  <inkml:trace contextRef="#ctx0" brushRef="#br0" timeOffset="-41473.19">10875 6804 0,'0'0'0,"0"0"15,-19-10-15,-9 1 16,-29 18 0,1 20-16,-10-1 15,19 9 1,19-9-1,9 10-15,10-10 16,18 0-16,10 0 16,28 19-1,19-9-15,0-1 16,0 1 0,-10-1-16,-18-8 15,-1-11 1,-18 1-1,-19 0-15,-19 9 16,-37 0 0,-48 19-16,-56-9 15,-150 27 1,84-18-16,226-47 16,0 0-1</inkml:trace>
  <inkml:trace contextRef="#ctx0" brushRef="#br0" timeOffset="-41193.44">9962 7826 0,'0'0'0,"0"0"16,0 0-16,19 0 16,28-9-1,66-10-15,66-18 16,28-10-1,28 9-15,10-9 16,-10 1 0,-28 17-1,-57 1-15,-37 0 16,-47 9 0,-19 10-16,-28 0 15,-19 9 1,0 0-16</inkml:trace>
  <inkml:trace contextRef="#ctx0" brushRef="#br0" timeOffset="-40644.83">9868 8652 0,'0'0'0,"10"0"16,9 9-1,56 29-15,38 9 16,28 9-1,-9-18-15,-10-19 16,-19-19 0,-27-10-16,-20-9 15,-9-18 1,-9-29-16,-1-18 16,-18-29-1,-19 1-15,0-1 16,10 19-1,-1 28-15,0 1 16,20-1 0,18 19-16,28 0 15,19 0 1,28 0-16,10 19 16,-10 10-1,-37 8 1,-19 1-16,-19 9 15,-19 0-15,-19 9 16,-9 19 0,-9-9-1</inkml:trace>
  <inkml:trace contextRef="#ctx0" brushRef="#br0" timeOffset="-40145.71">11214 8389 0,'0'0'0,"0"0"0,0 0 15,0 0 1,0 0 0,9 10-16,0 18 15,10 28 1,0 19-16,0 0 16,-19-18-1,0-10-15,0-10 16,0-18-1,0-19-15,0 0 16,0-10 0,-10-55-16,20-48 15,-1-9 1,20 28-16,-1 29 16,0 27-1,0 19-15,10 19 16,28 38-1,0 37-15,-19 38 16,-19 37 0,0 169-16</inkml:trace>
  <inkml:trace contextRef="#ctx0" brushRef="#br0" timeOffset="-39423.27">10405 6579 0,'18'-10'0,"58"-27"0,93-20 16,76 20-1,9 27 1,-10 48-16,-18 28 16,-19 46-1,-28 38-15,-19 38 16,-29 18-1,-46 20-15,-29-1 16,-46 0 0,-48-9-16,-65 0 15,-57-1 1,-66-18-16,-56-28 16,-29-47-1,1-56-15,9-57 16,0-56-1,28-46-15,38-58 16,37-55 0,57-57-1,47-37-15,56-56 16,67-20-16,65 67 16,9 93-1,29 75 1,47 57-16,56 56 15,132 56 1</inkml:trace>
  <inkml:trace contextRef="#ctx0" brushRef="#br0" timeOffset="-38553.49">6623 8211 0,'0'0'0,"0"0"0,0 0 15,0 0 1,0 0-16,9 0 16,1 0-1,8-9-15,1-10 16,-9 10 0,-10-1-1,0 1-15,0 9 16,-29 9-1,11-9-15</inkml:trace>
  <inkml:trace contextRef="#ctx0" brushRef="#br0" timeOffset="-38045.83">6331 7629 0,'0'0'0,"0"0"0,-9 0 15,-19 10 1,-29-1-16,-18 29 16,0 18-1,-10 10-15,19 9 16,10 0 0,18-10-16,10 1 15,18-10 1,20 1-16,-1-20 15,19 1 1,19-10-16,10-19 16,9-18-1,0-19-15,9-38 16,-19-9 0,-18-19-16,-29-9 15,-37 19 1,-28-1-16,-76 29 15,-188-38 1</inkml:trace>
  <inkml:trace contextRef="#ctx0" brushRef="#br0" timeOffset="-34661.81">14760 12715 0,'0'0'0,"19"9"0,28 0 16,38 1-1,37-1-15,19 1 16,0-10 0,0-10-16,10-9 15,-1-18 1,1-10-16,-1-9 16,-8-19-1,8-10 1,-9-27-16,19-20 15,0-18 1,9-19-16,10-28 16,-10-9-1,-9-1-15,-9-8 16,9-11 0,-19 11-16,9-20 15,1-9 1,-1-9-16,-18 9 15,9-9 1,-18 27-16,-1 11 16,-9 8-1,9 29-15,0-10 16,-9 10 0,0 18-16,9 1 15,10 9 1,-10 9-16,20 19 15,-11 28 1,10 10-16,0 28 16,-9 18-1,0 29-15,18 18 16,10 19 0,0 29-1,10 18-15,-1 9 16,-9 29-1,0 18-15,-10 10 16,-9 18 0,1 19-16,-11 1 15,-8 8 1,8 20-16,1 9 16,-19-1-1,9 11-15,0 17 16,10 1-1,-10 10-15,1-1 16,-1 0 0,0 1-16,1-1 15,-1 0 1,0-9-16,10-19 16,-10-18-1,19 9 1,10-10-16,-10-18 15,0-10 1,0-18-16,-9-20 16,-10-37-1,0-18-15,-9-19 16,0-19 0,0-10-16,0-18 15,0-19 1,-10 0-16,-18-10 15,-10-8 1,-37-1-16</inkml:trace>
  <inkml:trace contextRef="#ctx0" brushRef="#br0" timeOffset="-33855.99">14619 14319 0,'28'0'0,"76"0"0,122-19 16,75 1-1,37 8-15,67 1 16,65 9 0,76 9-16,56 1 15,47 8 1,47-8-16,29 8 15,27 11 1,-18-1 0,-10 19-16,-28-10 15,-56 10-15,-75-9 16,-57-10 0,-57-19-1,-65 10-15,-66-10 16,-29 10-1,-18-10-15,-57-9 16,-46 0 0,-38-9-16,-29 9 15,-37-9 1,-19 9-16,-38-10 16</inkml:trace>
  <inkml:trace contextRef="#ctx0" brushRef="#br0" timeOffset="-32928.43">20875 6898 0,'0'0'0,"9"18"0,1 48 16,18 75-1,0 75-15,1 46 16,-1 29-1,-9 28-15,-10 0 16,0 19 0,-9 9-1,-18 28-15,-1-9 16,0 19 0,-9 0-16,9-19 15,9-1 1,1-8-16,0-10 15,18-28 1,0-28-16,-9-47 16,0-28-1,0-38-15,0-28 16,0-28 0,10-37-16,-1-20 15,1-18 1,-1-28-16,-9-10 15</inkml:trace>
  <inkml:trace contextRef="#ctx0" brushRef="#br0" timeOffset="-32262.49">19981 14676 0,'0'0'0,"0"0"15,0 0-15,0 0 16,10 0-1,9 0-15,9 0 16,9 9 0,1 0-16,0 10 15,-1 0 1,-18 9-16,0 0 16,-19 19-1,0 0 1,-28 19-16,-19-10 15,-10 0-15,10-18 16,0-1 0,19-18-1,9 0-15,10-10 16,-1 1 0,1-10-16,18 9 15,10 0 1,19 20-16,28-1 15,9 0 1,0 0-16,0 0 16,-18 0-1,-10 0-15,-19-9 16,-19 9 0,-18 10-16,-66 28 15,-76 18 1,-46-9-16,-10-19 15,19-28 1,37-18-16,19-20 16,67 1-1</inkml:trace>
  <inkml:trace contextRef="#ctx0" brushRef="#br0" timeOffset="-28707.17">25814 13334 0,'0'0'0,"9"0"15,1 9-15,18 1 16,28-1 0,29 10-16,-28-10 15</inkml:trace>
  <inkml:trace contextRef="#ctx0" brushRef="#br0" timeOffset="-26728.6">26407 11758 0,'0'0'0,"0"9"16,-19 29 0,0 55-16,10 67 15,9 56 1,9 18-16,19 10 16,0 0-1,-9 9-15,0-27 16,-19-20-1,0-37-15,0-47 16,-9-19 0,-1-28-16,1-19 15,-1-9 1,-8-9-16,8-19 16</inkml:trace>
  <inkml:trace contextRef="#ctx0" brushRef="#br0" timeOffset="-26112.75">25739 15201 0,'0'0'16,"9"0"-16,0-9 16,20-1-16,-1 1 15,10-1 1,-1 20-16,1-1 15,-19 1 1,-1 8-16,1 1 16,-19 0-1,0 0-15,-19-1 16,1 1 0,-1-9-1,0-1-15,10 0 16,-1-9-1,10 10-15,10-1 16,-1 1 0,19 18-16,0 0 15,1 19 1,-1 0-16,-9 0 16,-10-1-1,-9 1-15,-28 0 16,-29 10-1,-27-20 1,-20-9-16,-9-9 16,19-19-16,28-9 15,10-1 1,28 1-16</inkml:trace>
  <inkml:trace contextRef="#ctx0" brushRef="#br0" timeOffset="-25887.82">26218 15614 0,'0'0'0,"0"0"0,0 0 15,0 0 1,0 9-16,0 1 16,0-1-1</inkml:trace>
  <inkml:trace contextRef="#ctx0" brushRef="#br0" timeOffset="-25495.66">26830 15192 0,'0'0'0,"0"0"16,-9 18-1,-29 29-15,-19 38 16,-8 46-1,18 19-15,18 10 16,29-10 0,19-9-16,38-29 15,8-27 1,-8-38-16,-1-19 16,1-28-1,-1-28-15,1-29 16,-20-18-1,-18 9-15,-9 1 16,-10 18 0,-29 0-1,-37 9-15,10 10 16</inkml:trace>
  <inkml:trace contextRef="#ctx0" brushRef="#br0" timeOffset="-24841.12">25776 13418 0,'0'0'0,"0"0"0,10 0 16,9 10-16,37 18 16,47 9-1,48 10-15,37-9 16,28-1-1,20-27-15,-11-10 16,-18 0 0,-28-19-1,-10 10-15,-9-1 16,0 10 0,0 0-16,151 10 15</inkml:trace>
  <inkml:trace contextRef="#ctx0" brushRef="#br0" timeOffset="-24277.04">25917 13690 0,'0'0'0,"0"0"0,19 0 16,19 0-1,37 10-15,38-1 16,38 10 0,37 9-16,19 0 15,9-9 1,10 0-16,-10 0 16,10-1-1,0-8-15,-29-10 16,-18 9-1,-19-9 1,-19 0-16,-75 0 16</inkml:trace>
  <inkml:trace contextRef="#ctx0" brushRef="#br0" timeOffset="-23745.64">26350 13390 0,'0'0'0,"19"0"16,28 10-16,47 8 16,57 29-1,37 19-15,19 9 16,9 0-1,0-9-15,10-10 16,-9-9 0,-39-10-1,-27-18-15,-95-19 16</inkml:trace>
  <inkml:trace contextRef="#ctx0" brushRef="#br0" timeOffset="-22745.06">27027 13249 0,'0'0'15,"0"0"-15,0 0 16,0 0-16,-9 19 16,-29 38-1,-27 65-15,-11 37 16,-8 1 0,-1-1-1,10-18-15,9-10 16,0-18-16,10-19 15,9-19 1,0-19 0,18 0-16,10-18 15,10-29 1</inkml:trace>
  <inkml:trace contextRef="#ctx0" brushRef="#br0" timeOffset="-22427.57">27263 13672 0,'0'0'0,"0"0"0,-10 9 15,-18 10-15,-19 28 16,-38 56-1,-9 28 1,0 1-16,10-10 16,18-19-16,0-19 15,19-27 1,19-20 0,-1-9-16,20-9 15,0-19 1,18 0-16,0 0 15</inkml:trace>
  <inkml:trace contextRef="#ctx0" brushRef="#br0" timeOffset="-22158.27">27827 13672 0,'0'0'0,"0"0"0,0 9 15,-28 38 1,-38 37-16,-19 38 16,-28 19-1,1 0 1,8-10-16,10-18 16,19-29-16,28-27 15,9-11 1,19-27-1,10-9-15,9-10 16,0-10 0</inkml:trace>
  <inkml:trace contextRef="#ctx0" brushRef="#br0" timeOffset="-21912.23">28222 13756 0,'0'0'0,"0"0"16,-9 10-16,-19 27 15,-38 47 1,-28 38-16,-19 10 16,9-1-1,20-9-15,8-37 16,29-20-1,10-18-15,27-37 16</inkml:trace>
  <inkml:trace contextRef="#ctx0" brushRef="#br0" timeOffset="-21673.59">28467 13822 0,'0'9'0,"-28"19"0,-38 57 16,-57 37-16,-8 18 15,-1 1 1,0 0-16,66-66 15</inkml:trace>
  <inkml:trace contextRef="#ctx0" brushRef="#br0" timeOffset="-20942">15748 11964 0,'0'0'0,"0"0"16,0 9-16,0 38 15,-9 47 1,-10 56-16,0 57 16,10 18-1,18 0-15,0-9 16,1-19 0,9 0-16,-10-28 15,0 0 1,1-29-16,-1-18 15,1-9 1,-1-10 0,0-18-16,-9-29 15,0-19 1,0 1-16,0-19 16,0-10-1,0-9-15,10 0 16,-10-9-1</inkml:trace>
  <inkml:trace contextRef="#ctx0" brushRef="#br0" timeOffset="-19963">15757 12668 0,'0'0'0,"0"0"15,0 0 1,0 0-16,-18 9 15,-20 1 1,-28 18-16,-47 9 16,-28 10-1,-28 9-15,9 10 16,9-10 0,1-9-16,75-28 15</inkml:trace>
  <inkml:trace contextRef="#ctx0" brushRef="#br0" timeOffset="-19362.45">16143 12658 0,'0'0'0,"0"0"15,-9 0 1,-29 10-16,-47 9 16,-46 9-1,-39 19-15,-46 18 16,-19 1 0,-10-10-16,10-9 15,19-9 1,18-20-16,29-8 15,28-10 1,9 9-16,38 1 16,19-1-1,18 0-15,38-9 16</inkml:trace>
  <inkml:trace contextRef="#ctx0" brushRef="#br0" timeOffset="-17728.25">13763 13015 0,'0'0'0,"0"9"15,-19 10-15,-18 37 16,-20 38-1,-9 28 1,-9 10-16,0-11 16,9-17-1,19-20-15,19-37 16,9-28 0</inkml:trace>
  <inkml:trace contextRef="#ctx0" brushRef="#br0" timeOffset="-17479.55">14356 13081 0,'0'0'0,"-10"9"0,-27 38 15,-39 56 1,-18 38 0,-9 9-16,-1 0 15,20-28-15,27-28 16,29-57 0</inkml:trace>
  <inkml:trace contextRef="#ctx0" brushRef="#br0" timeOffset="-17228.84">14732 13081 0,'0'0'0,"0"9"0,-38 19 16,-37 57-1,-38 65-15,-28 47 16,19 0 0,9-19-16,19-18 15,37-39 1,20-45-16,27-58 16</inkml:trace>
  <inkml:trace contextRef="#ctx0" brushRef="#br0" timeOffset="-17021.47">15221 12996 0,'0'10'0,"-28"18"15,-28 66 1,-48 84-16,-9 47 15,-19 28 1,-9 1-16,-37 65 16</inkml:trace>
  <inkml:trace contextRef="#ctx0" brushRef="#br0" timeOffset="-16444.27">14525 15426 0,'0'0'0,"0"-9"0,9-10 15,10 0 1,19-9-16,28 0 16,0 19-1,9 18-15,-9 19 16,-10 0-1,-18 0-15,-19 1 16,-19 8 0,-38 10-16,-37 19 15,-19-10 1,-10-18-16,10-10 16,38-10-1,18-8 1,19-10-16,10 0 15,9 0 1,9 0-16,29 0 16,46 0-1,20 9-15,9 1 16,-19-1 0,-19-9-16,0 0 15,-9 0 1,-37-9-16</inkml:trace>
  <inkml:trace contextRef="#ctx0" brushRef="#br0" timeOffset="-16240.75">15588 15520 0,'0'0'0,"0"0"16,0 0 0,0 0-16,0 0 15,0 0 1,0 0-16</inkml:trace>
  <inkml:trace contextRef="#ctx0" brushRef="#br0" timeOffset="-15808.35">15776 14966 0,'0'0'0,"0"0"15,0 19-15,10 38 16,-1 27-1,19 29-15,0-10 16,10-19 0,-10-18-16,-9-29 15,0-18 1,0 0 0,0-19-16,-1-9 15,11-20 1,-1-18-16,-9-9 15,-1 9 1,1 10-16,-9 9 16,-10 18-1,0 1-15,0 18 16,9 29 0,-9 84-16,0 75 15,0 28 1,0 9-16,0 114 15</inkml:trace>
  <inkml:trace contextRef="#ctx0" brushRef="#br0" timeOffset="-14474.1">15372 13428 0,'-10'9'0,"-27"19"16,-39 75-16,-27 57 15,18 28 1,19-19-16,19-19 16,19-85-1</inkml:trace>
  <inkml:trace contextRef="#ctx0" brushRef="#br0" timeOffset="-14228.5">15428 13831 0,'0'0'0,"-9"19"0,-48 37 16,-27 66-16,-29 28 15,-10 0 1,58-74-16</inkml:trace>
  <inkml:trace contextRef="#ctx0" brushRef="#br0" timeOffset="-13876.95">14008 13662 0,'0'0'0,"-29"10"0,-27 27 16,-38 38-16,-10 10 16,48-48-1</inkml:trace>
  <inkml:trace contextRef="#ctx0" brushRef="#br0" timeOffset="-13706.08">14525 13822 0,'0'0'0,"0"9"15,-9-9-15</inkml:trace>
  <inkml:trace contextRef="#ctx0" brushRef="#br0" timeOffset="-13128.57">27319 13456 0,'0'0'0,"0"0"16,10-28-16,8-38 15,20-65 1,9-76-16,0-46 16,-9 0-1,-20 27-15,-18 48 16,0 37-1,-9 48-15,0 27 16,-1 28 0,1 20-16,-1 8 15</inkml:trace>
  <inkml:trace contextRef="#ctx0" brushRef="#br0" timeOffset="-12490.67">27009 8633 0,'0'0'0,"0"0"16,0 0 0,0 10-16,0 18 15,-19 84 1,9 67-1,-8 46-15,8-9 16,10-29-16,-9-18 16,9-47-1,-10-37 1,10-38-16,0-19 16,0-10-1,0-18-15,0-18 16,0-67-1,0-93-15,10-47 16,-1 0 0,10 46-16,9 39 15,0 36 1,20 29-16,-1 28 16,9 10-1,10 28-15,-10 18 16,1 19-1,-20 19-15,-8 19 16,-29 18 0,-29 19-16,-36 10 15,-30 18 1,39-74-16</inkml:trace>
  <inkml:trace contextRef="#ctx0" brushRef="#br0" timeOffset="-12291.22">27695 9468 0,'0'0'0,"10"0"15,27 0 1,20 0-16,37-9 15,9 9 1,-46-9-16</inkml:trace>
  <inkml:trace contextRef="#ctx0" brushRef="#br0" timeOffset="-11992.2">28354 8934 0,'0'0'0,"0"0"0,0 9 15,0 28 1,9 57-16,20 66 16,8 27-1,10 10 1,0-37-16,-9-57 16,0-37-1,-20-38-15,1-19 16,9-18-1,19-47-15,0-47 16,0-38 0,-9 9-16,-10 20 15,-9 46 1,-9 38-16</inkml:trace>
  <inkml:trace contextRef="#ctx0" brushRef="#br0" timeOffset="-11161.11">29530 9862 0,'0'0'0,"0"0"0,0 0 15,0 0 1,-28-18-16,-10-1 16,-18 0-1,-1 10 1,10-1-16,0 10 15,19 10 1,18-1-16,1 1 16,0-10-1,9 9-15,9 0 16,0-9 0,1 0-16,18 0 15,0-9 1,19-19-16,10-19 15,9-9 1,-1-29-16,1-37 16,-9-28-1,-20-28-15,-18-1 16,0 29 0,-19 66-16,0 37 15,0 28 1,0 19-1,-9 28-15,-10 76 16,9 46 0,20 19-16,9-29 15,-1-18 1,-8-28-16,9-28 16,-1-19-1,1-19-15,9-9 16,1-19-1,18-10-15,19-18 16,-1-28 0,-8-10-16,-10 10 15,-19 18 1,-9 29-16,0 0 16,-10 18-1,19 19-15,19 28 16,0 29-1,10-1-15,-1-18 16,1-19 0,-20-19-1,1-28-15,9-9 16,0-38 0,-9-28-16,-1-10 15,-8 1 1,-11 27-16,1 20 15,-9 18 1,-10 10-16</inkml:trace>
  <inkml:trace contextRef="#ctx0" brushRef="#br0" timeOffset="-10827.47">30997 9609 0,'0'0'0,"0"0"0,10 9 15,-1 1 1,10-10-16,9 0 15,0 0 1,1-19-16,-1 0 16,-9 1-1,-10-11-15,-9 1 16,0 19 0,-9 0-1,-10 27-15,-19 29 16,-9 28-1,10 10-15,18-10 16,19-19 0,19 0-16,28-18 15,47-1 1,9-18-16,1-19 16,-20-19-1,-46 10-15</inkml:trace>
  <inkml:trace contextRef="#ctx0" brushRef="#br0" timeOffset="-9212.61">27056 14131 0,'0'0'0,"0"0"0,9 0 15,1-18 1,18-20-16,19-28 15,9-37 1,1-19-16,9-56 16,-19-19-1,-10 0-15,-18 9 16,0 10 0,-10 28-16,-9 9 15,10 19 1,-1 19-16,0 9 15,1 10 1,-1 18-16,-9 10 16,0 9-1,0 19-15,0 18 16,0 10 0,0 10-16,-19 46 15,-9 57 1,-9 55-16,8 11 15,-8-1 1,-1-9 0,0-19-16,1-19 15,9-18 1,-1-29-16,11-18 16,8-19-1,1-19-15,-1-9 16,10-19-1,0 0-15,10-9 16,9-57 0,18-75-16,10-47 15,10-18 1,-20 28-16,1 18 16,0 29-1,-10 18-15,-9 19 16,-1 29-1,1-1-15,-9 19 16,-10 19 0,0 9-16,0 10 15,0 9 1,0 0-16,-10 19 16,-18 37-1,-10 38 1,-9 18-16,0-27 15,0-19 1,19-20-16,9-8 16,10-10-1,-1-9-15,-8-10 16,-1-9 0,0-18-16,-19-29 15,1-28 1,-10-19-16,18-10 15,20 29 1,0 19-16,-1 19 16,10 18-1,0 9-15,10 20 16,27 9 0,57 28-16,-28-10 15</inkml:trace>
  <inkml:trace contextRef="#ctx0" brushRef="#br0" timeOffset="-8763.16">29182 10313 0,'0'0'0,"0"0"16,9 9-16,10 10 15,19 47 1,37 65-16,28 38 15,20 47 1,8 9-16,-18-28 16,75 94-1</inkml:trace>
  <inkml:trace contextRef="#ctx0" brushRef="#br0" timeOffset="-8512.63">29605 10388 0,'0'0'0,"0"9"16,-28 19 0,-38 29-16,-28 46 15,-10 28 1,-8 1-1,8-20-15,29-18 16,28-19 0,9-19-16,29-37 15</inkml:trace>
  <inkml:trace contextRef="#ctx0" brushRef="#br0" timeOffset="-8140.26">29916 10838 0,'0'0'0,"9"-9"16,0-10-16,20-9 16,-1 0-1,9 0 1,1 18-16,0 1 15,-1 18 1,1 1-16,-19 8 16,0 11-1,-10 17-15,-9 1 16,-19 10 0,-18-1-16,-10 0 15,-1-9 1,20-9-16,9-20 15,10 1 1,37-9-16,132 18 16,207 28-1</inkml:trace>
  <inkml:trace contextRef="#ctx0" brushRef="#br0" timeOffset="-6009.26">29483 10960 0,'0'0'0,"0"0"0,9 0 15,10 10 1,19-1-16,56 19 15,37 10 1,11-1-16,8-18 16,-9-10-1,-37-9-15,-38-18 16,-19-1 0,-19-19-16,-38-18 15,-55-29 1,-58-8-16,-8 18 15,-1 37 1,28 38 0,20 19-16,18 28 15,19 18 1,9 10-16,29 1 16,18-11-1,19-8-15,1-20 16,18-9-1,0-9-15,9-19 16,1-19 0,-1-18-16,-18-20 15,-10-8 1,-28-1-16,-28 0 16,-29 19-1,-37 1-15,-28 27 16,0 28-1,37 19-15,47 0 16,38 19 0,188 85-16,170 74 15</inkml:trace>
  <inkml:trace contextRef="#ctx0" brushRef="#br0" timeOffset="-2604.77">1712 11223 0,'0'0'0,"0"0"0,10 0 16,27-19-1,67-18 1,18 8-16,28 1 15,29 19-15,-9 18 16,-11 1 0,-17 8-1,-30 1-15,-36 0 16,-29-10 0,-19 1-16,-19-10 15,-9 9 1,-9 10-16,-38 37 15,-57 47 1,-46 38-16,-38 9 16,18-18-1,11-29-15,27-38 16,10-8 0,27-10-16,20-29 15,19 1 1,28-19-16,18 0 15,1 0 1,9 0 0,9 0-16,1-9 15,37-1 1,47 1-16,28 18 16,19 10-1,19 9-15,0 0 16,-19 10-1,-37-10-15,-20-9 16,-18-10 0,-28-9-16,-1 0 15,-8 0 1,18-18-16,-29-1 16</inkml:trace>
  <inkml:trace contextRef="#ctx0" brushRef="#br0" timeOffset="-2404.4">3405 11608 0,'0'0'0,"0"0"0,0 0 16,0 0-1,10 0 1,-1-10-16,20 1 15,36-10 1,58 0-16,197-9 16</inkml:trace>
  <inkml:trace contextRef="#ctx0" brushRef="#br0" timeOffset="-2228.86">3236 12020 0,'0'0'0,"0"0"15,10 0-15,55 10 16,-18-10 0</inkml:trace>
  <inkml:trace contextRef="#ctx0" brushRef="#br0" timeOffset="-1461.51">4675 10697 0,'0'0'0,"0"0"16,10 10-16,28 9 15,56 56 1,47 47-16,28 37 16,0 1-1,-9-1-15,-19-9 16,-28-37 0,-37-38-16,-39-38 15,-27-27 1,-95-123-16,76 104 15,-29-57 1,-37-65-16,-10-38 16,19 28-1,19 47-15,19 29 16,9 18 0,10 19-1,-1 18-15,1 1 16,-10 18-1,-28 38-15,-19 47 16,-9 28 0,9 19-16,10-10 15,9-18 1,9-29-16,10-18 16,9-19-1,9-38-15</inkml:trace>
  <inkml:trace contextRef="#ctx0" brushRef="#br0" timeOffset="-1194.92">4628 10519 0,'0'0'0,"10"0"15,9-19-15,47 1 16,37 8 0,48 10-16,18 10 15,0 18 1,151 47-16</inkml:trace>
  <inkml:trace contextRef="#ctx0" brushRef="#br0" timeOffset="-960.13">5927 11467 0,'0'0'0,"0"0"0,0 0 15,9 0-15,19 0 16,29 0 0,27 0-16,-37 0 15</inkml:trace>
  <inkml:trace contextRef="#ctx0" brushRef="#br0" timeOffset="-294.2">6839 11739 0,'0'0'0,"0"0"16,0 0-1,0 0-15,10 0 16,18-19 0,9-9-16,20-19 15,9-28 1,-10-9 0,1-29-16,-20 0 15,-18-9-15,-19 10 16,0 18-1,-9 28 1,-1 19-16,1 19 16,-1 19-1,1 0-15,9 18 16,-9 10 0,-1 37-16,20 19 15,-1 9 1,19-8-16,-9-11 15,0-27 1,9-20-16,-9 1 16,9-19-1,0-9-15,19-38 16,10-28 0,-1-38-16,-18 1 15,-19 18 1,0 38-1,-10 27-15,-9 11 16,0 8-16,0 10 16,0 19-1,9 37 1,10 57-16,19 9 16,9-9-1,19-10-15,-10-19 16,-9-18-1,-19-10-15,-18-37 16</inkml:trace>
  <inkml:trace contextRef="#ctx0" brushRef="#br0" timeOffset="109.06">5682 11945 0,'19'0'0,"75"-28"15,94-9 1,76 18-16,18 9 16,0 20-1,-9-10-15,-10 9 16,-28-9 0,-56 0-16,-57 0 15,-37-9 1,-38-1-16,-19 1 15,-28 9 1,0 0-16,-47 9 16,10-9-1</inkml:trace>
  <inkml:trace contextRef="#ctx0" brushRef="#br0" timeOffset="572.64">6209 12508 0,'0'0'0,"0"0"15,-19 0-15,0-9 16,-18 9-1,-1 9-15,10 1 16,0-1 0,-1 0-16,11 10 15,8-9 1,1-1 0,18 0-16,10 1 15,19-1-15,18 19 16,10 0-1,-10 1 1,-18-1-16,-10 0 16,-9-9-16,-19 9 15,-38 19 1,-56 9 0,-28-9-16,-10-10 15,1-18 1,18-9-16,66-10 15</inkml:trace>
  <inkml:trace contextRef="#ctx0" brushRef="#br0" timeOffset="925.5">6755 12490 0,'0'0'0,"0"0"0,0 9 16,-19 10-16,0 18 15,9 19 1,1 10-1,18 9-15,20 10 16,-1-20 0,0-8-16,0-20 15,1-18 1,18 0-16,18-19 16,1-10-1,0 1-15,-38 0 16</inkml:trace>
  <inkml:trace contextRef="#ctx0" brushRef="#br0" timeOffset="1140.68">6510 12499 0,'0'0'0,"0"0"15,9 0 1,10-19-16,28-9 16,38-10-16,28 1 15,9 9 1,-56 18 0</inkml:trace>
  <inkml:trace contextRef="#ctx0" brushRef="#br0" timeOffset="1318.77">6689 12583 0,'0'0'0,"9"0"0,0 0 15,39-18 1,36-1-16,-27 0 15</inkml:trace>
  <inkml:trace contextRef="#ctx0" brushRef="#br0" timeOffset="1812.07">3857 14366 0,'0'0'0,"0"0"0,9 0 16,20-9 0,27-1-16,10-9 15,9 10 1,-37 0-16</inkml:trace>
  <inkml:trace contextRef="#ctx0" brushRef="#br0" timeOffset="1988.48">3405 14769 0,'0'0'0,"0"0"0,10 0 16,37 10-16,94-10 16,198 0-1</inkml:trace>
  <inkml:trace contextRef="#ctx0" brushRef="#br0" timeOffset="3996.77">26162 14816 0,'19'0'0,"28"-18"0,47-11 16,28 11-1,29 8 1,18 20-16,-9 18 15,0 28 1,-19 10-16,0 9 16,-19 28-16,-18 10 15,-19 18 1,-29-9 0,-18 19-16,-20-10 15,-27-9 1,-38 9-16,-28 10 15,-29-10 1,-18-18-16,-38 0 16,-9-29-1,-29-28-15,-9-9 16,-9-37 0,-10-20-16,19-27 15,19-20 1,37 1-16,20-19 15,18-19 1,9-18-16,29-10 16,19 9-1,9 1-15,28-10 16,9 18 0,20 1-1,27-9-15,10 8 16,29 1-1,27-9-15,20 8 16,18 11 0,0 8-16,0 19 15,9 20 1,1 8-16,-10 19 16,0 10-1,-9 18-15,0 19 16,-10 19-1,-9 10-15,-19 8 16,0 20 0,0 18-16,-19 0 15,-18 0 1,-10 1 0,-10 8-16,-18-9 15,-19 1 1,-19-1-16,-28 0 15,-19 0 1,-37 0-16,-38-9 16,-38-9-1,-28-20-15,-19-8 16,10-29 0,-10-10-16,0-18 15,10-18 1,18-20-16,10-18 15,38-19 1,18-10-16,29-8 16,27-1-1,20-19-15,28 1 16,28-1 0,19 0-16,46-18 15,39 0 1,28-1-16,9 20 15,19-1 1,9 19 0,-9 19-16,9 19 15,-9 9-15,0 19 16,-9 19 0,8 18-1,-8 0-15,-10 19 16,-9 19-1,-19 19-15,-10 9 16,-9 19 0,-9 19-16,-19 18 15,-19 19 1,-19 19 0,-37 0-16,-20 9 15,-36-9-15,-48-28 16,-47-19-1,-47-29-15,-38-27 16,-18-28 0,-10-29-16,-103-18 15</inkml:trace>
  <inkml:trace contextRef="#ctx0" brushRef="#br0" timeOffset="5054.53">4995 13653 0,'0'0'0,"10"0"0,9-9 16,28-10-16,37 0 15,20 10 1,9-1 0,-10 20-16,-28-1 15,-18 10 1,-10 0-16,-28-1 15,-1 10 1,-27 10-16,-29 28 16,-27 18-1,-20 1-15,10-29 16,9-19 0,19-18-16,19 0 15,18-19 1,1 0-16,9 0 15,9 0 1,10-9-16,19-10 16,27 9-1,1 1 1,19 9-16,-10 9 16,-9 1-1,-9 18-15,-20 0 16,1 0-1,-19 10-15,-29 9 16,-27 18 0,-58 1-16,-27-10 15,-10-9 1,10-28 0,19-10-16,18-9 15,19-18-15,29-1 16</inkml:trace>
  <inkml:trace contextRef="#ctx1" brushRef="#br0">5033 14452 0</inkml:trace>
  <inkml:trace contextRef="#ctx0" brushRef="#br0" timeOffset="5222.87">6190 14197 0,'0'0'0,"0"0"15,0 0-15,0 0 16,0 0 0,0 0-16,0 0 15</inkml:trace>
  <inkml:trace contextRef="#ctx0" brushRef="#br0" timeOffset="5761.08">6632 13653 0,'0'0'0,"0"0"0,0 0 16,0 9-1,-9 19-15,-10 29 16,10 18 0,-1 9-1,1 10-15,18-9 16,1-29-1,8 0-15,11-18 16,-1-10 0,0-9-16,0-1 15,1-18 1,-1 0-16,-9-18 16,-1-1-1,1 0-15,-19-19 16,-9 1-1,-10 9-15,-19 0 16,-18 18 0,-1 20-16,1 8 15,0 29 1,27-19-16</inkml:trace>
  <inkml:trace contextRef="#ctx0" brushRef="#br0" timeOffset="6145.68">7112 14244 0,'0'0'0,"0"0"0,9 0 16,20-9-1,27-1-15,38 1 16,28-10-1,1 10-15,-20-10 16,-18 10 0,-38-1-16,-9 1 15,-20-1 1,-8 10-16,-10 0 16</inkml:trace>
  <inkml:trace contextRef="#ctx0" brushRef="#br0" timeOffset="7105.44">19671 14544 0,'9'0'15,"10"-19"-15,38-9 16,55-9-16,48 9 16,38 9-1,-10 28-15,10 29 16,-29 18-1,-19 19-15,-8 19 16,-20 19 0,-37 18-16,-20 28 15,-36 1 1,-48 18 0,-38 0-16,-56-9 15,-56 0-15,-57-37 16,-46-39-1,-11-46 1,20-47-16,18-28 16,29-38-1,9-18-15,28-29 16,48-18 0,36-10-16,48-9 15,29-9 1,46-10-16,66 0 15,85-28 1,65 19-16,86-10 16</inkml:trace>
  <inkml:trace contextRef="#ctx0" brushRef="#br0" timeOffset="7970.9">8203 13578 0,'0'0'0,"0"0"16,0-10-16,10 1 15,-1 0 1,10-10-16,28 10 16,47-1-1,19 20-15,0 8 16,-10 10 0,-37 1-16,-19-1 15,-19 0 1,-18 0-16,-20 19 15,-37 9 1,-28 10-16,9-19 16,10-10-1,9-18-15,19 0 16,18-19 0,1 0-16,9 0 15,9 0 1,10-19-16,28 10 15,19-1 1,9 10 0,0 10-16,-18 9 15,-20-1 1,-18 10-16,0 10 16,-28 18-1,-29 29-15,-56 18 16,-47 0-1,-47-18-15,-29-29 16,-131 10 0</inkml:trace>
  <inkml:trace contextRef="#ctx0" brushRef="#br0" timeOffset="8543.9">4929 14976 0,'0'0'0,"0"0"0,10 0 15,-1-10-15,38 1 16,66-10 0,94 10-1,47 9-15,47 9 16,38-9-16,18-9 15,1 0 1,-19-10-16,-20 0 16,-36 0-1,-20 0-15,-37 10 16,-29 9 0,-27 9-1,-48 1-15,-37-1 16,-29 1-1,-18-1-15,-10 0 16,-9-9 0,-10 0-16,-9 0 15,0 0 1,0 0-16,0 0 16,-9 10-1,-1-10-15</inkml:trace>
  <inkml:trace contextRef="#ctx0" brushRef="#br0" timeOffset="10293.92">5823 15736 0,'0'0'0,"0"0"0,0 0 16,0-10-1,0 1-15,0 0 16,0-1 0,0 1-16,-9 0 15,-10-1 1,0 1-16,-9 18 15,0 10 1,18 9-16,10 19 16,19 9-1,19 1-15,9-11 16,19-8 0,-1-19-16,1-19 15,10-10 1,-20-8-16,-9-20 15,-19 1 1,-18-1 0,-20-9-16,-37-9 15,-56 0 1,-48 9-16,20 28 16,36 19-1,48 0-15</inkml:trace>
  <inkml:trace contextRef="#ctx0" brushRef="#br0" timeOffset="10541.61">6802 16027 0,'0'0'0,"0"0"0,0 0 16,0 0-1,0 0-15,0 0 16,0 0 0,0 0-16,0 0 15</inkml:trace>
  <inkml:trace contextRef="#ctx0" brushRef="#br0" timeOffset="11071.23">7526 15595 0,'0'0'0,"0"0"15,0 0 1,-19 0-16,-9-9 15,-29 9 1,-18 9-16,0 10 16,9 9-1,28-9 1,10 0-16,19-1 16,-1 1-1,1 0-15,18 0 16,1-10-1,-1 0-15,19-9 16,1 0 0,8-18-16,1-1 15,0-19 1,-1 10-16,-18 0 16,0 0-1,0 18-15,-10 1 16,-9 0-1,9 18-15,1 0 16,9 29 0,9 37-16,-9 9 15,0 1 1,-1 9-16,-8-10 16,-10-9-1,0-18 1,0-11-16,0-27 15</inkml:trace>
  <inkml:trace contextRef="#ctx0" brushRef="#br0" timeOffset="11524.94">9850 14779 0,'0'0'0,"0"0"15,9 0-15,0-10 16,10 1 0,19-10-16,9 10 15,19 0 1,0 9-16,-29 0 16</inkml:trace>
  <inkml:trace contextRef="#ctx0" brushRef="#br0" timeOffset="11705.35">9624 15051 0,'0'0'0,"0"0"16,0 0-16,9 0 15,38 9 1,47 1-16,66-10 15,169 0 1</inkml:trace>
  <inkml:trace contextRef="#ctx0" brushRef="#br0" timeOffset="12287.63">10856 14066 0,'0'0'16,"0"0"-16,0 0 15,-19 9-15,1 19 16,-11 10 0,1 27-16,19 1 15,18 9 1,0-9-16,10-19 16,10-10-1,-11-18-15,11 0 16,-1-19-1,0-10 1,0-8-16,-9-20 16,0 1-16,-19-10 15,-28-10 1,-29-8 0,-37-10-16,47 47 15</inkml:trace>
  <inkml:trace contextRef="#ctx0" brushRef="#br0" timeOffset="12529.82">11223 14591 0,'0'0'0,"0"0"0,0 0 15,0 0-15,0 0 16,0 0 0,0 0-1</inkml:trace>
  <inkml:trace contextRef="#ctx0" brushRef="#br0" timeOffset="12942.78">11844 13841 0,'0'0'0,"0"0"0,-9 18 16,-10 29-16,-19 38 15,0 27 1,10 10 0,9 10-16,10-29 15,18-19-15,1-18 16,-1-29-1,1-18-15,8 0 16,1-19 0,9-9-1,1-20-15,-10-8 16,-1-1 0,-18-9-16,0 19 15,-18 0 1,-30 19-16,20-1 15</inkml:trace>
  <inkml:trace contextRef="#ctx0" brushRef="#br0" timeOffset="13269.97">10800 15107 0,'0'0'0,"28"-9"0,47-10 16,76-9 0,46 0-1,29 0-15,9 9 16,-18-9-1,-48 9-15,-37 0 16,-38 0 0,-47 10-16,-19 0 15,-19 9 1,-9 0-16,0 0 16</inkml:trace>
  <inkml:trace contextRef="#ctx0" brushRef="#br0" timeOffset="13686.63">11214 15595 0,'0'0'0,"0"0"15,0 0-15,0 9 16,-10 1 0,-9-1-1,10 19-15,0 10 16,-1 9 0,20 9-16,18-18 15,0-10 1,19-9-16,10-19 15,-1-19 1,0 0 0,1-19-16,-29-8 15,-9-1-15,-29-10 16,-27 1 0,-48-10-16,1 29 15,-1 18 1,47 19-16</inkml:trace>
  <inkml:trace contextRef="#ctx0" brushRef="#br0" timeOffset="13929.53">11891 15764 0,'0'0'0,"0"0"16,0 0-16,0 0 16,0 0-1,0 0-15,0 0 16</inkml:trace>
  <inkml:trace contextRef="#ctx0" brushRef="#br0" timeOffset="14454.28">12549 15464 0,'0'0'0,"0"0"15,0 0 1,-18-10-16,-11 1 16,-18 9-1,-9 9-15,0 1 16,8 18 0,20 0-16,0 0 15,19-9 1,-1 0-16,1-1 15,9-18 1,9 10-16,1-10 16,18 0-1,19-19-15,9 0 16,-9-9 0,-9 9-16,0 1 15,-20-1 1,1-9-16,0 9 15,-10 10 1,1-1-16,-10 1 16,0 9-1,9 9 1,-9 29-16,10 46 16,-1 19-1,1 47-15,-1 19 16,19-9-1,10 159-15</inkml:trace>
  <inkml:trace contextRef="#ctx0" brushRef="#br0" timeOffset="15870.85">8448 17209 0,'0'0'0,"0"0"0,0 0 16,0 0-16,0 0 16,0 0-1,0 0 1,19 0-16,28-19 15,28 0 1,28 1-16,1-1 16,-10 9-1,-56 1-15</inkml:trace>
  <inkml:trace contextRef="#ctx0" brushRef="#br0" timeOffset="16057.64">8231 17434 0,'0'0'0,"0"0"0,19 0 16,47-9-16,94-10 15,85 0 1,122-18-16</inkml:trace>
  <inkml:trace contextRef="#ctx0" brushRef="#br0" timeOffset="18686.86">9718 17256 0,'0'0'0,"0"0"16,0 0-16,-10 9 15,1 10 1,0 9-16,18 19 16,10 19-1,28-10-15,9 0 16,10-28-1,19-18-15,-10-20 16,0-18 0,-28-19-16,-18-18 15,-20-10 1,-18 9-16,-29 0 16,-28 1-1,-19 18-15,-37 28 16,47 9-1</inkml:trace>
  <inkml:trace contextRef="#ctx0" brushRef="#br0" timeOffset="19187.57">10452 17481 0,'0'0'0,"0"0"15,0 0-15,0 0 16,0 0-1,0 0-15,0 0 16,0 0 0,0 0-16,0 0 15,0 0 1,0 0-16,-19-9 16,0 9-1,-19 9-15,10 0 16,19-9-1</inkml:trace>
  <inkml:trace contextRef="#ctx0" brushRef="#br0" timeOffset="22908.02">11148 16768 0,'0'0'0,"0"0"0,-10 0 16,-18 9-1,-19 10-15,-9 28 16,-10 28-1,19 19 1,19 0-16,28-1 16,18 1-16,29-9 15,19-29 1,0-18 0,9-20-16,1-18 15,-11-18-15,-17-1 16,-20-19-1,-19 1 1,-9-1-16,-19 10 16,-18 9-1,-29 10-15,-9 18 16,-10 19 0,19 29-16,28-29 15</inkml:trace>
  <inkml:trace contextRef="#ctx0" brushRef="#br0" timeOffset="23290.77">11891 16712 0,'0'0'0,"0"9"0,-19 10 16,-18 28-1,-11 37 1,11 19-16,18 0 16,28-9-1,20-9-15,-1-20 16,10-27-1,9-19-15,-10-10 16,1-18 0,-1-10-16,-18-9 15,-19 0 1,-19 0-16,-9 9 16,-38 19-1,29 0-15</inkml:trace>
  <inkml:trace contextRef="#ctx0" brushRef="#br0" timeOffset="23670.18">12521 16871 0,'0'0'0,"0"0"16,-9 9-1,-29 38-15,-9 38 16,10 37 0,18 9-1,28-28-15,1-28 16,8-28-16,1-19 15,9-28 1,1-9-16,8-28 16,-9-10-1,-18 0-15,-20 0 16,-18 19 0,-47 9-16,19 19 15</inkml:trace>
  <inkml:trace contextRef="#ctx0" brushRef="#br0" timeOffset="23904.43">10659 18119 0,'65'-9'0,"284"-48"15,309-27 1,113 28-16,-300 27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3:13.79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3:59.169"/>
    </inkml:context>
  </inkml:definitions>
  <inkml:trace contextRef="#ctx0" brushRef="#br0">20762 1578 0,'0'0'0,"10"-19"16,-1-19 0,19-18-16,38-9 15,56-29 1,48 0-16,46 9 15,19 10 1,29-9-16,-1 9 16,19 0-1,-28 9-15,-19 10 16,-18 18 0,-20 20-16,-8 8 15,-11 20 1,1 8-16,9 20 15,-9 9 1,-10 18-16,1 10 16,-20 10-1,-18-1-15,-19 10 16,-19 9 0,-19 1-16,-9 18 15,-19 0 1,-19 0-16,-18 9 15,-10 0 1,-29 19-16,-18 10 16,-19-10-1,-18-9 1,-29-1-16,-28 1 16,-38-19-1,-28 0-15,-19-9 16,-28-19-1,0-10-15,0-37 16,-28-19 0,0-19-16,-19-18 15,19-19 1,18-19-16,1-9 16,28-19-1,9-10-15,38 10 16,28-9-1,28-1-15,29 1 16,27-1 0,20 1-16,18-1 15,19-8 1,10-11-16,18 1 16,10 0-1,0 19 1,9-1-16,0 19 15,1 10 1,-1 0-16,10 9 16,-10 9-1,0 1-15,0-1 16,0 10 0,-9 0-16,0 9 15,0 10 1,-10 0-16,1-1 15,-1 10 1,0 0-16,1 0 16,-1 0-1,-9 0 1,0 0-16,0 0 16,0 0-16,0 0 15,0 0 1,0 0-1,0 0-15,0 0 16,0 0 0,0 0-16,0 0 15,0 0 1,0 0-16,0 0 16,0 0-1,0 0-15,0 0 16,0 0-1,0-9-15,0-1 16,0 1 0,0 0-16,0-1 15,0 10 1,0 0-16,0 0 16,0 0-1,0 0 1,0 0-16,0 0 15,0 0 1,0 0-16,0 0 16,0 0-1,0 0-15,0 0 16,0 0 0,0 0-16,0 0 15,0 0 1,0 0-16,-9 0 15,-1 0 1,1 0-16,-10 0 16,10 0-1,-1 0-15,1 0 16,0 0 0,-1 0-16,1 0 15,-1 0 1,1-9-16,0-10 15,-1 0 1,1-18-16,-1-1 16,1-18-1,-10-10 1,-18-9-16,-1-9 16,-28-10-1,-19 0-15,-37 0 16,-28 10-1,-29-1-15,-28 20 16,-10 18 0,-18 9-16,-9 10 15,-20 9 1,-27 10-16,-10 0 16,-38-1-1,-9 1-15,-10 9 16,10 9-1,19 1-15,-10 8 16,1 11 0,-29-1-16,0 0 15,-9 9 1,-29 10-16,1-9 16,18 9-1,28 9-15,20 10 16,-1-1-1,10 1 1,9 9-16,-9 10 16,-1 8-1,29 1-15,19 19 16,28-1 0,19-8-16,28 8 15,19 10 1,19 0-16,9 19 15,0 0 1,19-1-16,18 1 16,10-10-1,19-18-15,19-19 16,28-19 0,9-19-1,10-9-15,0-9 16,9-10-16,10-9 15,-1-1 1,1-8-16,0-1 16,9-9-1,0 0 1,0 0-16,0 0 16,0 0-1,0 0-15,0 0 16,-19-19-1,0-9-15,-9-28 16,-10-29 0,0 1-16,10 18 15,0 10 1,19 9-16,-1 19 16,1 0-1,-1 9-15,1 10 16,9 9-1,0 0-15,0 18 16,-9 20 0,9 18-1,0 10-15,9 9 16,-9-19 0,9 1-16,1-20 15,-1 1 1,10-1-16,9-18 15,0 0 1,19-1-16,19-18 16,28-9-1,29-19-15,-1-10 16,0-18 0,10 0-16,-19 0 15,-28 9 1,-20 9-16,-36 19 15,-20 10 1</inkml:trace>
  <inkml:trace contextRef="#ctx0" brushRef="#br0" timeOffset="1591.13">5372 3501 0,'0'0'0,"9"-9"16,29-29-16,37-27 15,75-39 1,39 1-16,18 9 16,-10 19-1,19 0-15,20 10 16,-11-1-1,1 10-15,-9 9 16,-10 19 0,0 9-1,-29 9-15,-8 20 16,-10 9 0,-19 9-16,-10 19 15,-8 18 1,-20 1-16,-9 0 15,-19-1 1,1 20-16,-20-10 16,-18 9-1,-1-9-15,-18 10 16,-9-1 0,-10 19-16,-19 1 15,-19-1 1,-18 9-16,-29 10 15,-9-9 1,-19 0-16,-28-20 16,-19 1-1,-28-9 1,-28-20-16,-20-18 16,11-9-1,-1-29-15,0-9 16,10 0-1,9-9-15,28-1 16,0-8 0,10-1-16,9-19 15,19 1 1,19-10-16,9 0 16,28-9-1,10-10-15,9-9 16,0 0-1,19-10-15,19 10 16,9 0 0,19-9-1,9-1-15,20 1 16,8-10 0,20 10-16,18-1 15,28 1 1,10 18-16,38 0 15,28 10 1,18 9-16,1 19 16,9 0-1,9 19-15,-9-1 16,0 10 0,-19 0-16,-19 0 15,1 10 1,-29-1-16,0 10 15,-9 9 1,-1 0-16,-18 0 16,-9 19-1,-1 0-15,-9 9 16,-9 1 0,-19-1-16,-10 0 15,1 10 1,-20 0-1,-18 9-15,-9 9 16,-10 0 0,-29 20-16,-37 18 15,-46 9 1,-30 10-16,-36-10 16,-29-18-1,-10-29-15,-18-18 16,0-29-1,-28-9-15,-1-18 16,-9-29 0,10-18-16,28-10 15,18-10 1,29-18-16,19 0 16,28-9-1,28-10-15,19 0 16,28 0-1,19 1 1,19-20-16,18 0 16,29 1-16,47-29 15,75-37 1,160-47 0,188 9-16,-56 66 15</inkml:trace>
  <inkml:trace contextRef="#ctx0" brushRef="#br0" timeOffset="4031.89">3208 6063 0,'0'0'0,"0"-10"16,9-27-1,38-48-15,113-65 16,94-19 0,57 10-16,-10 46 15,9 29 1,29 9-16,9 9 16,-9 10-1,-1 9-15,-8 0 16,-11 19-1,-18 18 1,-28 10-16,-19 10 16,-47 18-1,-28 9-15,-19 10 16,-38 10 0,-37 8-16,-38 20 15,-19 18 1,-47 38-16,-47 28 15,-56 18 1,-85 1-16,-103 46 16</inkml:trace>
  <inkml:trace contextRef="#ctx0" brushRef="#br0" timeOffset="10770.94">20423 1794 0,'0'0'0,"0"-19"15,0-19 1,10-18-16,-1 0 16,20-1-1,27-18-15,19-9 16,29-10 0,27 0-16,1-9 15,9 9 1,19 10-1,0 9-15,19 18 16,18 20 0,20 18-16,18 10 15,10 18 1,-10 10-16,0 9 16,0 0-1,-9 0-15,-10 10 16,-18-10-1,-19 0-15,-29 10 16,-18-1 0,-1 10-16,-18 0 15,-19 0 1,0 19-16,-9 18 16,-10 19-1,-18 10-15,-10 18 16,-19 19-1,-28 10-15,-38 18 16,-37 0 0,-47 10-16,-57 9 15,-56-19 1,-47-28-16,-47-18 16,-29-29-1,-9-37 1,19-29-16,28-27 15,19-39 1,28-17-16,29-20 16,46-9-1,19 0 1,29-19-16,18 0 16,19 10-16,38-1 15,19 10 1,9 9-16,18 1 15,11-1 1,8 19-16,10-9 16,10 9-1,-1 0-15,0 10 16,1 8 0,-1 1-1,1 9-15,-10 10 16,0 0-1,0-1-15,0 1 16,0 9 0,0 0-16,0-9 15,0-1 1,0 1-16,0-1 16,0-8-1,0-1-15,9 0 16,0-18-1,1-1-15,-1 1 16,1-20 0,-1 1-16,-9 0 15,0-19 1,-9 0-16,-10-19 16,-28-19-1,-19 1-15,-9-10 16,-19 18-1,-29 20-15,-18-1 16,-38 20 0,-56-1-1,-47 0-15,-28 20 16,-20-1 0,-18 18-16,-19 20 15,10 9 1,-1 28-16,10 10 15,10 9 1,-1 0-16,-9 18 16,-10-8-1,10-1-15,0 0 16,0 0 0,10 1-16,-1-10 15,19 9 1,10 19-16,27 9 15,1 10 1,0 9-16,9 1 16,10 8-1,-19 10 1,18 0-16,38-19 16,1 19-1,8-9-15,20 0 16,27-10-1,20-9-15,9-1 16,9 1 0,10-9-16,18-10 15,20 0 1,8-10-16,10-8 16,19-10-1,19-10-15,0-9 16,0-9-1,9 0-15,9-10 16,1 1 0,0-10-1,-1 0-15,1 0 16,-1 0-16,10 0 16,-9-10-1,0-8 1,-1-1-16,-9 0 15,1-9 1,-1-10-16,9 1 16,1-1-1,0-18-15,-1-19 16,20-19 0,-1 0-16,29-18 15,18-1 1,29-18-16,56-10 15,66-28 1,94-19 0,56 20-16,1 27 15,27 19-15,29 9 16,10 19 0,8 29-16,29-1 15,19 0 1,28-9-1,0 10-15,-9 18 16,-1 9 0,-46 10-16,-48 19 15,-8 9 1,-11 9-16,-27 10 16,-29 28-1,-37 0-15,-57 0 16,-38 9-1,-37-9-15,-19 0 16,-28-10 0,-19 1-16,-18-1 15,-1-9 1,-19-9-16,-9 0 16,-9 0-1,-10-10-15,-9-9 16,0 0-1,-19 0 1,0 0-16,0-9 16,-10-19-16,-65-38 15,-141-84 1,-142-10 0,-37 48-16,-28 46 15,-47 57 1,-38 27-16,-10 29 15,-65 19 1,-29 18-16,1 20 16,-38 8-1,19 1-15,46 28 16,57 9 0,66 19-16,85-1 15,66-8 1,28-1-16,37-8 15,38-29 1,28-10-16,29-18 16,37-10-1,19-27-15,28-20 16,19 1 0,9-10-1,10-9-15,19-1 16,-1 1-1,1-9-15,-1-1 16,1 0 0,9 1-16,0-1 15,0-9 1,0 0-16,0 0 16,0 0-1,0 0-15,0 0 16,0 0-1,0 0-15,0 0 16,-9 0 0</inkml:trace>
  <inkml:trace contextRef="#ctx0" brushRef="#br0" timeOffset="12152.8">6002 3107 0,'9'-9'0,"10"-29"16,47-37-1,66-28-15,56 28 16,28 28 0,19 47-16,19 19 15,10 28 1,9 0-16,-29-1 16,-46 1-1,-29 0-15,-28 10 16,-28 18-1,-9 9-15,-20 19 16,-18 10 0,-38 18-16,-28 10 15,-37 18 1,-48 10-16,-47 0 16,-65 0-1,-76-28-15,-56-47 16,-29-47-1,-9-57-15,10-37 16,28-18 0,28-29-1,47-19-15,65-18 16,48 9 0,47-9-16,38-1 15,28-27 1,46-20-16,76-46 15,198-56 1,367-29-16,-208 160 16</inkml:trace>
  <inkml:trace contextRef="#ctx0" brushRef="#br0" timeOffset="14652.02">6595 2929 0,'18'-10'0,"29"-36"15,57-30 1,37-17-16,28 18 16,38 18-1,19 39-15,28 36 16,10 39 0,-20 27-16,-37 19 15,-28 19 1,-29-9-16,-37 9 15,-47 9 1,-38 29-16,-56 27 16,-75 20-1,-76 18-15,-75-37 16,-75-20 0,-38-46-16,-10-65 15,11-57 1,8-57-16,29-46 15,56-19 1,75-9-16,-65-85 16</inkml:trace>
  <inkml:trace contextRef="#ctx0" brushRef="#br0" timeOffset="39754.3">2079 3614 0,'9'0'0,"10"-19"16,38-9-16,56-28 16,65-10-1,67 0-15,37 10 16,47-19 0,29-10-16,-1 20 15,10-1 1,0 0-1,-28 10-15,28 0 16,56 9 0,19 28-16,10 10 15,18 9-15,-18 18 16,-67 11 0,-55-1-1,-39 19-15,-56-10 16,-28 10-1,-37-9-15,-39-1 16,-27 1 0,-29-20-16,-28 1 15,-9 0 1,-19 0-16,-1 9 16,-8 9-1,-10 39-15,-19 27 16,-19 28-1,-18 19-15,-19 10 16,-10 9 0,-37-10-16,-19 10 15,-29 0 1,-27-10-16,-20-18 16,-37-10-1,-75-27-15,-75-39 16,-39-37-1,-65-46 1,-37-48-16,-38-18 16,28-1-1,47 10-15,0 9 16,56 29 0,57 18-16,66 0 15,65 10 1,67-10-16,27 0 15,48-18 1,28-1-16,28-9 16,28-9-1,-9 0-15,29 0 16,8-10 0,20 0-1,-1 1-15,29 8 16,-20 10-1,20 0-15,9 1 16,19-1 0,-10 0-16,10 9 15,0 1 1,9-1-16,1 10 16,-20 0-1,1 0-15,8 9 16,1 0-1,10 0-15,18 1 16,28-20 0,10 1-16,46-10 15,39-28 1,46 0-16,38-1 16,57 1-1,56-9-15,28 9 16,19 9-1,9 1-15,0 8 16,-37 10 0,-38 19-1,-37 9-15,-57 10 16,-38 18 0,-28 10-16,-18 9 15,-20 0 1,-9 10-16,-28 0 15,-19 8 1,-18 1-16,-20-9 16,-27 9-1,-29-10-15,-10 10 16,-9 10 0,-28 8-16,-28 20 15,-66 37 1,-94 47-16,-85 18 15,-84-9 1,-48 1-16,-46-10 16,-48-29-1,-28-18-15,-47-9 16,-9-29 0,-19-37-16,0-19 15,28-18 1,-19-10-1,142 0-15</inkml:trace>
  <inkml:trace contextRef="#ctx0" brushRef="#br0" timeOffset="40956.1">4365 5162 0,'38'-19'0,"122"-65"0,112-48 15,67 20 1,47 18-16,28 28 15,9 47 1,19 19-16,0 38 16,-47 18-1,-75 29-15,-66-1 16,-66 1 0,-37-1-1,-57 10-15,-47 0 16,-38 28-1,-65 56-15,-104 38 16,-103 18 0,-114-9-16,-65-18 15,-38-48 1,-9-27-16,-9-48 16,-20-28-1,48-27-15,56-20 16,38-28-1,37-18-15,47-20 16,67-8 0,55-10-16,39-19 15,37-19 1,37 1-16,29-20 16,75-37-1,85-37-15,140-47 16,124 9-1,64 47-15,48 28 16,66 37 0,10 48-1,-11 28-15,-18 37 16,-47 28 0,-75 29-16,-75 37 15,-57 19 1,-66 28-16,-66 18 15,-56 29 1,-75 28-16,-85 66 16,-141 47-1,-132 9-15,-132-38 16,-131-37 0,-76-75-16,-18-66 15,9-75 1,57-65-16,46-48 15,29-27 1,103-20-16,104 1 16,75-19-1,85 9 1,84-28-16,113-112 16,95-123-1</inkml:trace>
  <inkml:trace contextRef="#ctx1" brushRef="#br0">2705 5585 0</inkml:trace>
  <inkml:trace contextRef="#ctx1" brushRef="#br0" timeOffset="262.2">2705 5585 0</inkml:trace>
  <inkml:trace contextRef="#ctx1" brushRef="#br0" timeOffset="483.89">2705 5585 0</inkml:trace>
  <inkml:trace contextRef="#ctx1" brushRef="#br0" timeOffset="706.59">2705 5585 0</inkml:trace>
  <inkml:trace contextRef="#ctx1" brushRef="#br0" timeOffset="1176.87">2705 5585 0</inkml:trace>
  <inkml:trace contextRef="#ctx1" brushRef="#br0" timeOffset="4290.88">2705 5585 0</inkml:trace>
  <inkml:trace contextRef="#ctx1" brushRef="#br0" timeOffset="4514.85">2705 5585 0</inkml:trace>
  <inkml:trace contextRef="#ctx0" brushRef="#br0" timeOffset="56934.71">2126 4120 0,'0'0'0,"0"0"0,0 0 15,-9-18 1,-10-1-16,9-19 15,1 1 1,18-10-16,10-19 16,28-9-1,19-9 1,19-1-16,28 1 16,9-1-16,0 1 15,19 0 1,10-1-1,-1 19-15,20 1 16,9-1 0,27 19-16,-8 10 15,0 8-15,27 20 16,11 18 0,8 1-1,1-1-15,-1 1 16,10-1-1,10-9-15,18 0 16,0 9 0,0 10-16,-28 9 15,10 0 1,-1 1-16,-9 8 16,-19 1-1,-9-10-15,-28 0 16,-1 19-1,1-10-15,-38 1 16,-10-1 0,-9 1-16,-18-19 15,-29-1 1,-19-8 0,-19-1-16,-18 1 15,0-10-15,-19 0 16,-1 0-1,-8 0 1,-10 0-16,0 0 16,0 0-1,0 0-15,0 9 16,0 10 0,-19 18-16,-28 20 15,-28 18 1,-38 18-16,-47 11 15,-66-1 1,-47-9-16,-65-10 16,-58-18-1,-8-19-15,9-10 16,9-9 0,29 1-16,9-1 15,9 0 1,-19 9-1,10-8-15,-9 17 16,9 1 0,9 10-16,19-1 15,47 0 1,57-18-16,37-19 16,48-1-1,37-18-15,28-9 16,0-10-1,9 0-15,10-18 16,0-1 0,10-18-16,-10 0 15,9-1 1,10 1 0,0-9-16,9 8 15,9 1 1,1 9-16,9 9 15,9 10 1,1 0-16,9 9 16,28-18-1,66-10-15,206-66 16</inkml:trace>
  <inkml:trace contextRef="#ctx0" brushRef="#br0" timeOffset="57798.28">10706 3989 0,'0'0'15,"0"0"-15,0 0 16,0 0-16,0 0 16,0 0-1,9 9-15,10 29 16,28 18-1,38 10-15,46 9 16,10-28 0,29-19-16,27-37 15,10-38 1,19-38-16,19-27 16,18-38-1,19-19-15,19-10 16,-9-8-1,18-1-15,10-9 16,-28 19 0,-10 0-1,10 18-15,-10 19 16,10 1 0,-10 27-16,-28 29 15,-19 18 1,-19 28-16,-9 10 15,0 19 1,-19 18-16,-18 19 16,-10 1-1,-38 8-15,-9-9 16,-19 10 0,-19-1-16,-28-18 15,-9 0 1,-10 0-16,-9-1 15,-10-18 1,-9 0-16,0 0 16,0 0-1,0 0 1</inkml:trace>
  <inkml:trace contextRef="#ctx0" brushRef="#br0" timeOffset="59830.15">17206 1418 0,'0'0'0,"0"0"16,0 0-16,0 0 15,0 0 1,0 0-16,0 10 16,10 8-1,-1 11-15,19 17 16,10 11-1,9-1-15,0-9 16,0 0 0,9-10-16,-9 1 15,-9-1 1,0-8-16,-10-1 16,0 0-1,-9 0-15,0 0 16,0-9-1,-10 9 1,-9 0-16,0 0 16,-19 10-1,0 9-15,-9 0 16,-10 0 0,1 9-16,9 0 15,-1-9 1,1-9-16,19-1 15,-1 1 1,1-19-16,0-1 16,9 1-1,-10 0-15,10-10 16,0 1 0,-9-1-16,-1 0 15,10 1 1,-9-10-16,9 0 15,0 9 1,-9-9 0,9 0-16,0 0 15,0 0 1,-10 0-16,10 10 16,-9-10-1,9 0-15,0 0 16,-10 0-1,10 0-15,0 0 16,0 0 0,0 0-16,0 0 15,0 0 1,0 0-16,0 0 16,0 9-1,-9-9-15,9 0 16,0 0-1,0 0-15,0 0 16,0 0 0,0 0-1,0 0-15,0 0 16,0 0 0,0 0-16,0 0 15,0 0 1,0 0-16,0 0 15,0 0 1,0 0-16,0 0 16,0 0-1,0 0-15,0 0 16,0 9 0,-10-9-16,10 0 15,0 10 1,0-10-16,0 9 15,0 0 1,0-9 0,0 0-16,0 0 15,0 0 1,0 0-16,0 0 16,0 0-1,0 0-15,0 0 16,0 0-1,0 0-15,0 10 16,0-10 0,0 0-16,0 0 15,0 0 1,0 0-16,0 0 16,0 0-1,0 0-15,0 0 16,0 0-1,0 0-15,0 0 16,0 0 0,0 0-16,0 0 15,0 0 1,0 0-16,0 0 16,0 0-1,0 0 1,0 0-16,0 0 15,0 0-15,0 0 16,0 0 0,0 0-1,0 0-15,0 0 16,0 9 0,-9-9-16,9 0 15,0 0 1,0 0-16,0 0 15,0 0 1,0 0-16,0 0 16,0 0-1,0 0-15,0 0 16,0 0 0,0 0-16,0 0 15,0 0 1,0 0-16,0 0 15,0 0 1,0 0 0,0 0-16,0 0 15,-9-9 1,-1-10-16,1 0 16,-1-18-1,1-20-15,0-8 16,-1-1-1,1-9-15,-1 9 16,1 1 0,0-1-16,-1 0 15,1 1 1,-1 8-16,10 10 16,0 1-1,0 17-15,0 1 16,0 0-1,0 19-15,0-1 16,0 1 0,0 0-16,0 9 15,0 0 1,0 0-16,0 0 16,0 0-1</inkml:trace>
  <inkml:trace contextRef="#ctx0" brushRef="#br0" timeOffset="89171.29">20047 1550 0,'10'-10'0,"46"-27"0,57-48 15,75-27 1,57-10-16,27 0 16,30 9-1,36 10-15,38 19 16,29 18-1,-19 10-15,-38 18 16,-19 10 0,-37 18-16,-29 20 15,-28 18 1,-28 10-16,-28 27 16,-29 10-1,1 28-15,-19 29 16,-19 18-1,-29 38 1,-18-1-16,-19 1 16,-37 0-16,-29-1 15,-57 1 1,-46-10-16,-66 10 16,-66-10-1,-66-18 1,-47-48-16,-28-37 15,-28-37 1,0-29-16,18-37 16,38-28-1,38-19-15,75-19 16,47-9 0,38-1-16,37 1 15,10-9 1,18-1-1,19-9-15,29 0 16,37 9-16,38-27 16,160-57-1,141-66-15</inkml:trace>
  <inkml:trace contextRef="#ctx0" brushRef="#br0" timeOffset="90304.57">25287 2525 0,'0'0'0,"0"0"16,0 0-1,0 0-15,10 0 16,-1 10 0,10 9-16,18 18 15,29 10 1,9 9-16,1-9 16,-1-9-1,0-20-15,-9-18 16,0-9-1,9-19 1,10-38-16,18-28 16,10-28-1,0-18-15,0-10 16,-19 9 0,0 28-16,-19 19 15,-9 29 1,-9 18-16,-1 0 15,-18 19 1,-1 0-16,1 18 16,-19 1-1,0 18-15,-10-9 16</inkml:trace>
  <inkml:trace contextRef="#ctx1" brushRef="#br0" timeOffset="48125.95">27070 1611 0</inkml:trace>
  <inkml:trace contextRef="#ctx0" brushRef="#br0" timeOffset="101643.11">2333 4139 0,'0'0'0,"9"-9"15,1-19-15,27-10 16,29-28 0,28-9-16,38 0 15,37-19 1,20 10-16,18 9 15,28-9 1,9-10 0,1 0-16,-10 0 15,38-9 1,9 0-16,10-10 16,9 0-16,-38 20 15,-9 27 1,10 0-1,-1 19-15,0 10 16,-18 9 0,-19 18-16,-19 1 15,-28 18 1,9 1-16,-10 18 16,11 19-1,-1 18-15,-10 20 16,11 18-1,-11-9 1,-37 0-16,-18-10 16,-20 1-16,-18-10 15,-29 0 1,-18-19 0,-10 10-16,-9 18 15,-28 10-15,-20 19 16,-36 18-1,-48 28 1,-28 1-16,-38-1 16,-38 1-1,-27-1-15,-67-18 16,-56-19 0,-28-9-16,-19-29 15,-28-28 1,0-18-16,0-19 15,19-10 1,37-9-16,19-19 16,0 1-1,10-11-15,46-8 16,20-1 0,27 10-16,38-9 15,48 9 1,27-10-16,38 1 15,29-1 1,18 0-16,19-8 16,19-11-1,-1 1 1,20-10-16,28-18 16,37-38-1,76-38-15,84-27 16,151-48-1,188-37-15,254-9 16,-329 130 0</inkml:trace>
  <inkml:trace contextRef="#ctx0" brushRef="#br0" timeOffset="-200054.06">2117 2169 0,'0'-10'0,"-19"-18"15,0-9 1,0-19-16,0-1 16,-18 1-1,9 9-15,18 19 16,1 0-1,-1 18-15,1 1 16,9 0 0,0 9-16,0 0 15,0 0 1,9 9-16,10 10 16,9 28-1,19 18-15,0 29 16,0 19-1,1 18-15,-11 0 16,1 20 0,-19 8-16,-10 1 15,-9-10 1,0 0 0,-19-19-16,0-18 15,-9-10 1,-9-28-16,8-9 15,1-19 1,0-10-16,0-18 16,-1 0-1,20-10-15,-10 0 16,10-9 0,-1 0-16,10 0 15,0 0 1,0 10-16,0-1 15,10 10 1,18 18-16,-9 20 16,9 18-1,-9 37-15,-10 10 16,-18 10 0,-10 18-16,-19 19 15,-46 0 1,8-10-1,-8-9-15,18-37 16,28-29 0,-9-18-16,19-19 15,19-19 1,-1-9-16,10 0 16,0-1-1,10-8-15,8 8 16,11 1-1,27 0-15,-18 9 16,9 0 0,0 0-16,0 29 15,0 18 1,-9 37-16,-1 38 16,-9 19-1,-9 10-15,9-10 16,1-10-1,-1-18-15,0-1 16,0 1 0,1-19-1,-1 0-15,0-9 16,10-19 0,9-19-16,-19-19 15,0-19 1,0-8-16,-9-11 15,0 1 1,0-9-16,-19-10 16,0 0-1,0 9-15,-28 10 16,-38 56 0,-57 56-16,1 0 15,19-18 1,37-29-16,38-27 15,9-20 1,9 1-16,20-10 16,18 0-1,57-9 1,140-19-16,171-28 16</inkml:trace>
  <inkml:trace contextRef="#ctx0" brushRef="#br0" timeOffset="-198700.99">1919 7395 0,'0'0'0,"0"9"16,10 10-16,-1 19 16,19 18-1,0 28-15,-9 19 16,9 10-1,-28 9-15,-9-9 16,-19-1 0,9-27-16,0-10 15,0 0 1,10-19-16,0 0 16,9-9-1,9 0-15,0-9 16,1 9-1,18 0 1,0-10-16,10 1 16,-1-1-1,-8-18-15,-1 0 16,-9-1 0,0-8-16,-1-1 15,-18 1 1,10-1-16,-10-9 15,0 0 1,0 0-16,9 9 16,-9-9-1,0 0-15,0 0 16,10 10 0,-10-10-16,9 9 15,0 0 1,1 1-1,-1-1-15,1 1 16,-1-1 0,0 10-16,1 0 15,-1-10 1,-9 10-16,10-10 16,-10 0-1,0 1-15,9-1 16,0 1-1,1-1-15,9 10 16,-10 9 0,57 28-16,-19-28 15</inkml:trace>
  <inkml:trace contextRef="#ctx0" brushRef="#br0" timeOffset="-194399.15">687 10773 0,'0'0'0,"0"-29"15,0-18-15,9-9 16,19-19-1,1-9-15,74-20 16,29-18 0,47 29-16,27 8 15,20 1 1,38 18-16,-20 0 16,29 10-1,38 9-15,18 0 16,9 0-1,20 19-15,9 9 16,9 29 0,10-1-16,-10 19 15,-18 1 1,-10-1-16,-28 19 16,-29 0-1,-18-1 1,-28 20-16,-20 0 15,-27 9-15,-10 9 16,-9 19 0,-19 1-1,-19 8-15,0 1 16,-19-1 0,-9 1-16,-19 0 15,0-1 1,-18 1-16,-20-1 15,-18 1 1,-20 0-16,-18 9 16,-28 18-1,-19 10-15,-38 10 16,-18-10 0,-29 0-16,-37 10 15,-47 9 1,-20-19-16,-18-10 15,-28-8 1,9-10 0,-18-19-16,9-9 15,9-19-15,9-19 16,1-9 0,18-19-1,-9-18-15,0-29 16,0 0-1,10-19-15,-10 1 16,0-10 0,9 0-16,1 0 15,18 10 1,9 9-16,1-1 16,18 11-1,10 8-15,19 1 16,18 18-1,20-9-15,8 0 16,20 0 0,18 0-16,1 0 15,-1-19 1,10 1-16,9-10 16,0-10-1,19-18 1,-9-1-16,8-18 15,1-9 1,10-19-16,-20-10 16,10-9-1,10 0-15,8 0 16,-8-9 0,9 0-16,9-1 15,9 10 1,1-9-16,9 9 15,0 0 1,9 19-16,1-1 16,-1 1-1,19 9-15,10 1 16,-10-1 0,10 0-16,18-9 15,29 0 1,-10 18-1,10 1-15,0 18 16,28 0 0,18 1-16,10-1 15,29 0 1,18 1-16,19 18 16,9 0-1,-9 9-15,9 10 16,10 9-1,9 10-15,1 0 16,-1-1 0,-9 20-16,-10-1 15,10 0 1,-10 20-16,10-1 16,0 0-1,-1 9-15,1 1 16,-9 9-1,8 0-15,-8 18 16,-1 1 0,-9 0-1,-9-1-15,-1 1 16,1 0 0,-10-1-16,-19 1 15,1 0 1,-11-1-16,-8 20 15,-19-1 1,-19 1-16,-10-1 16,-9 10-1,-19 0-15,1 0 16,-20 0 0,-9-19-16,-9 0 15,-1 9 1,-18-9-16,-9 0 15,-10 0 1,-10 0-16,-9 10 16,-18 9-1,-20-1-15,1-8 16,-19 9 0,-29 0-1,-37 9-15,-47 19 16,-19-10-1,-28 1-15,0-1 16,-1-18 0,-18 0-16,-18 0 15,-1 0 1,-9-10-16,-10 1 16,19-29-1,0 0-15,10-18 16,9-19-1,0-1-15,-19-8 16,0-10 0,0 0-16,1-10 15,8-8 1,29-1-16,28-19 16,9-9-1,20-9-15,-1-19 16,0 0-1,10-10 1,-10-8-16,0 8 16,20 1-1,17-1-15,30 10 16,27 10 0,38 18-16,0 0 15,28 28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1:30.3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3500 10013 0,'0'0'0,"9"0"0,29-10 16,46-9-16,39 1 15,55-20 1,10-9-16,1-9 15,8-29 1,1-18-16,-10-19 16,-9-28-1,-19-28 1,-29-19-16,1-47 16,-19-28-1,-10-28-15,1-19 16,-1-38-1,20 1-15,18-10 16,9-19 0,10 28-16,9 1 15,-9 18 1,0 29-16,-9 27 16,-10 38-1,9 19-15,1 28 16,-1 19-1,1 18-15,0 48 16,8 36 0,1 20-16,29 37 15,8 38 1,1 28-16,9 38 16,-10 27-1,10 48 1,-9 37-16,-10 47 15,0 37 1,-19 19-16,10 19 16,-10 28-1,1 19-15,-1 0 16,0 0 0,1 9-16,8 1 15,1-29 1,0-19-16,0-18 15,-1-29 1,11-9-16,8-18 16,1-38-1,9-19-15,0-38 16,-10-28 0,1-27-16,-10-29 15,0-28 1,10-38-16,9-37 15,-29-19 1,-27-19 0,-57 1-16,-38-10 15,-37 37 1</inkml:trace>
  <inkml:trace contextRef="#ctx0" brushRef="#br0" timeOffset="649.45">2841 11298 0,'0'0'16,"0"0"-16,19 0 15,56 0-15,141 0 16,151-19 0,104-9-16,27 0 15,39 9 1,8-18-16,38 8 15,20 11 1,55 8 0,29 10-16,56 19 15,38 9-15,37 19 16,10 0 0,-85 0-16,-65 9 15,-86 1 1,-74-20-1,-67 1-15,-74-1 16,-67 1 0,-75-20-16,-66 1 15,-56-19 1,-47 0-16,-47-9 16</inkml:trace>
  <inkml:trace contextRef="#ctx0" brushRef="#br0" timeOffset="1331.74">8608 2816 0,'0'0'0,"0"10"0,9 8 15,1 57 1,18 85-16,0 65 15,10 57 1,-1 37-16,-8 9 16,-1 29-1,-9 18 1,-10 28-16,0 29 16,1 18-1,-1-9-15,1 10 16,8 36-1,1-17-15,9-11 16,10-18 0,0-37-16,9-38 15,0-57 1,9-55-16,-9-39 16,0-46-1,-9-47-15,-19-37 16,-10-20-1,-9-18-15,0-28 16</inkml:trace>
  <inkml:trace contextRef="#ctx0" brushRef="#br0" timeOffset="1749.93">8683 11983 0,'0'0'0,"0"0"0,0 9 16,-9 10-16,-1 28 15,1 28 1,9 9-16,9-9 16,1-9-1,8-19-15,11-19 16,-1-9 0,0-19-1,0-9-15,10-10 16,-10-28-1,-9-19-15,-19 1 16,-9-1-16,-20 10 16,-27 9-1,18 28 1</inkml:trace>
  <inkml:trace contextRef="#ctx0" brushRef="#br0" timeOffset="2564.65">12211 7564 0,'0'0'0,"0"0"0,0 0 16,0 28 0,-10 56-16,1 76 15,9 56 1,9 28-16,1 18 16,9 1-1,9-10-15,0 1 16,-9-1-1,0-18-15,-10-20 16,-9-18 0,0-9-16,0 0 15,0-10 1,0-9-16,10-19 16,8-28-1,11-19-15,-1-18 16,-19-48-1</inkml:trace>
  <inkml:trace contextRef="#ctx0" brushRef="#br0" timeOffset="2999.68">12201 12311 0,'0'0'0,"0"0"15,0 0-15,0 0 16,0 0 0,0 10-16,-9-1 15,-10 19 1,10 10-16,-1 18 15,10 0 1,10 1-16,-1-20 16,10 1-1,9-20 1,0 1-16,10-19 16,0-9-1,-1-10-15,-8-19 16,-11-27-1,-27-10-15,-38-10 16,-28 20 0,-29 8-16,10 39 15,56 18 1</inkml:trace>
  <inkml:trace contextRef="#ctx0" brushRef="#br0" timeOffset="3217.4">12803 12611 0,'0'0'0,"0"0"0,0 0 15,0 0 1,0 0-16,0 0 16</inkml:trace>
  <inkml:trace contextRef="#ctx0" brushRef="#br0" timeOffset="3614.51">13453 12067 0,'0'0'0,"0"10"16,-19 18-16,-9 47 15,-1 28 1,20 19-1,9 0-15,9-19 16,20-9 0,8-28-16,10-19 15,0-19 1,0-19-16,10-18 16,-1-19-1,-18-19-15,-19-10 16,-29-8-1,-18 18-15,-28 9 16,-29 20 0,-19 36-16,48 1 15</inkml:trace>
  <inkml:trace contextRef="#ctx0" brushRef="#br0" timeOffset="4047.91">14534 12095 0,'0'0'0,"-9"10"0,-47 46 16,-20 47-1,1 19 1,19 19-16,37 0 16,19 0-16,9-29 15,10-37 1,9-28-16,0-19 15,1-9 1,18-28-16,0-20 16,-10-8-1,-18-1-15,-28-18 16,-29 0 0,-84-29-16,-104 1 15,-141-29 1</inkml:trace>
  <inkml:trace contextRef="#ctx0" brushRef="#br0" timeOffset="4732.85">5278 8418 0,'0'0'0,"0"0"0,0 18 15,0 48 1,-10 56-16,1 75 15,9 38 1,9 18-16,10 19 16,9 0-1,10 0-15,-1-19 16,-8 10 0,-11-47-16,1-47 15,0-10 1,0-18-1,-10-38-15,1-28 16,9 0 0,-19-37-16</inkml:trace>
  <inkml:trace contextRef="#ctx0" brushRef="#br0" timeOffset="5256.69">4459 12349 0,'0'0'0,"-9"9"16,-10 19-16,0 0 15,-9 19 1,18 10-16,20-10 16,9 9-1,9-19-15,10-8 16,9-11 0,18-18-16,1-18 15,-9-20 1,-10-9-16,-19 0 15,-37-18 1,-48-11-16,-46 11 16,-20 27-1,1 38 1,56 10-16</inkml:trace>
  <inkml:trace contextRef="#ctx0" brushRef="#br0" timeOffset="5475.82">4977 12724 0,'0'0'0,"0"0"15,0 0-15,0 0 16,0 0 0,0 0-16</inkml:trace>
  <inkml:trace contextRef="#ctx0" brushRef="#br0" timeOffset="5886.95">5607 12067 0,'0'0'0,"0"0"0,0 19 15,-19 19 1,0 46-16,-9 47 15,19 10 1,18-10-16,0-9 16,1-18-1,9-39-15,-1-18 16,1-28 0,9-19-16,1-9 15,-11-10 1,1-19-16,-9-9 15,-20-18 1,-46-10-16,-29 18 16,-9 20-1,0 27 1,19 20-16,37-10 16</inkml:trace>
  <inkml:trace contextRef="#ctx0" brushRef="#br0" timeOffset="6269.31">6265 12283 0,'0'0'0,"0"0"15,-9 9-15,-19 29 16,-19 37 0,0 47-16,9 28 15,19 10 1,29-38 0,18-38-16,0-37 15,0-19-15,0-18 16,10-20-1,9-27 1,-9-20-16,-19-18 16,-19 0-1,-29 10-15,-36 8 16,-67 10 0,-197-18-16</inkml:trace>
  <inkml:trace contextRef="#ctx0" brushRef="#br0" timeOffset="6548.76">3302 13071 0,'9'0'0,"20"-28"0,65-9 16,66-10-1,28 9 1,-9 10-16,-29 19 16,-56-1-1,-37 1-15,-39-1 16</inkml:trace>
  <inkml:trace contextRef="#ctx0" brushRef="#br0" timeOffset="7434.61">13199 9281 0,'0'0'0,"-19"28"0,-38 66 16,-27 84-1,-20 19-15,20 9 16,-1-9 0,10 0-16,-1-18 15,-8-20 1,18-46 0,28-38-16,19-28 15,10-28 1,37-10-16,-9-9 15</inkml:trace>
  <inkml:trace contextRef="#ctx0" brushRef="#br0" timeOffset="7714.94">14130 9750 0,'0'0'0,"-9"0"0,-20 9 15,-55 48 1,-67 64 0,-18 58-16,9 37 15,19 9-15,18 0 16,20-28 0,18-28-1,19-38-15,19-37 16,10-28-16,27-38 15,1-19 1,9-9 0</inkml:trace>
  <inkml:trace contextRef="#ctx0" brushRef="#br0" timeOffset="7976.36">14365 10200 0,'0'0'0,"-9"10"0,-38 18 15,-38 66 1,-28 56 0,0 47-16,0 9 15,10-9 1,18-28-16,29-47 15,18-38-15,19-37 16,10-19 0,9-28-1</inkml:trace>
  <inkml:trace contextRef="#ctx0" brushRef="#br0" timeOffset="8221.82">15089 10172 0,'0'0'0,"0"9"15,-18 10-15,-29 66 16,-38 65 0,-19 47-16,-8 19 15,-11-1 1,20-18-16,18-37 15,29-29 1,37-56-16,9-47 16</inkml:trace>
  <inkml:trace contextRef="#ctx0" brushRef="#br0" timeOffset="8449.12">15663 10378 0,'0'0'0,"0"10"0,-28 9 16,-28 56-16,-29 75 16,-28 56-1,0 19-15,-9 10 16,-10-10-1,-65 75-15</inkml:trace>
  <inkml:trace contextRef="#ctx0" brushRef="#br0" timeOffset="8987.34">2926 9881 0,'0'0'0,"-10"19"0,-18 56 16,-19 56 0,-9 38-1,-20 10-15,1-11 16,-19 1-1,19-19-15,18-46 16,20-39 0,37-27-16,0-29 15</inkml:trace>
  <inkml:trace contextRef="#ctx0" brushRef="#br0" timeOffset="9240.2">3434 10172 0,'-10'9'0,"-37"10"0,-37 47 15,-29 37 1,-10 38-16,11 9 15,17-9 1,20-19-16,19-38 16,18-28-1,29-37-15</inkml:trace>
  <inkml:trace contextRef="#ctx0" brushRef="#br0" timeOffset="9500.78">4177 10059 0,'0'10'0,"-28"18"15,-48 75-15,-46 75 16,-10 29-16,1-1 15,18-18 1,19-47 0,18-29-16,39-55 15,18-39 1</inkml:trace>
  <inkml:trace contextRef="#ctx0" brushRef="#br0" timeOffset="9764.78">4741 9909 0,'0'0'0,"-9"10"15,-38 37-15,-38 46 16,-28 67-1,-9 37-15,-10 28 16,1-9 0,18-19-16,28-56 15,38-47 1,28-57 0</inkml:trace>
  <inkml:trace contextRef="#ctx0" brushRef="#br0" timeOffset="9999.11">5071 10041 0,'-10'9'0,"-18"19"0,-57 57 15,-56 102 1,-28 76-16,-10 18 16,29-27-1,-29 55-15</inkml:trace>
  <inkml:trace contextRef="#ctx0" brushRef="#br0" timeOffset="11531.51">17629 6072 0,'0'9'0,"0"29"16,0 84-16,0 94 15,0 37 1,-9-9-16,9-28 15,-9-38 1,-1-28-16,1-37 16,-1-48-1,10-18 1,-9-19-16,9-18 16,0-10-1,0-19-15,-9-56 16,-10-85-1,0-83-15,19-30 16,9 11 0,20 55-16,-11 57 15,11 56 1,-1 19-16,0 28 16,0 19-1,19 9-15,19 19 16,0 19-1,19 28-15,-19 19 16,-19-10 0,-19 0-16,-28 10 15,-28 0 1,-38 37-16,-57 10 16,48-57-1</inkml:trace>
  <inkml:trace contextRef="#ctx0" brushRef="#br0" timeOffset="11765.89">18467 6738 0,'0'0'0,"0"0"0,9 0 15,10 0 1,28-9-16,38-1 16,18 1-1,19 0 1,1 9-16,-67-10 16</inkml:trace>
  <inkml:trace contextRef="#ctx0" brushRef="#br0" timeOffset="12065.43">19445 6250 0,'0'0'16,"0"0"-16,0-9 15,0 9 1,0 0-16,0 19 16,10 37-1,18 56-15,0 39 16,10-1-1,-1-28-15,1-38 16,-19-18 0,-1-19-16,1-29 15,-9 1 1,-1-19-16,1 0 16,18-28-1,0-28-15,19-47 16,-28 46-1</inkml:trace>
  <inkml:trace contextRef="#ctx0" brushRef="#br0" timeOffset="12981.58">18947 6954 0,'28'-9'0,"94"-20"0,76-18 16,18-9-16,-66 0 15,-74 18 1,-57 10-16,-76-19 15,-282 10 1,-328 84-16,-114 140 16,329-55-1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2:15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78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6:15.841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18213 4364 0,'0'0'0,"0"0"0,0 0 15,0 0-15,-19 0 16,0-9 0,0 0-16,0 9 15,10 0 1,0 0-16,9 0 15,0 0 1,9 0-16,19-10 16,19 1-1,29-1-15,27 10 16,10 10 0,-19-1-1,10 10-15,8-10 16,-8-9-1,-29 0-15,-18 0 16,-10 0 0,-10 0-16,-18 0 15,-10 0 1</inkml:trace>
  <inkml:trace contextRef="#ctx0" brushRef="#br0" timeOffset="4826.64">27018 4224 0,'0'0'0,"0"0"15,0 0-15,0 0 16,0 0-1,0 0-15,0 0 16,9 9 0,1 0-16,-1 20 15,10 17 1,0 1-16,-10 0 16,1 10-1,-1 8-15,10 29 16,0 0-1,-19-57-15</inkml:trace>
  <inkml:trace contextRef="#ctx0" brushRef="#br0" timeOffset="5883.58">26962 4327 0,'0'0'0,"0"0"16,0 0-16,0 0 15,9 0 1,0 0-1,1-10-15,-1 1 16,1 0 0,8-1-16,11 1 15,-1 0 1,10 9-16,-1 0 16,1-10-1,9 1-15,0 9 16,19-10-1,0 1-15,-1 9 16,1 0 0,10-9-16,-1-1 15,9 1 1,11-1-16,-20 1 16,0 0-1,-18 9-15,-1 0 16,0 0-1,-9 9-15,-9 0 16,0 1 0,-1-1-1,-8-9-15,-11 0 16,1 0-16,-9 0 16,-1 0-1,-9 0 1,0 0-16,0 0 15,9 10 1,-9-10-16,10 9 16,-1 0-1,1 1-15,-1-1 16,-9 19 0,9 0-16,1 1 15,-10-1 1,9 0-16,-9-9 15,0-1 1,0-8-16,0-1 16,0 1-1,-19-1-15,1 0 16,-11 1 0,-8-1-16,-1 0 15,-28 1 1,-28-1-16,-28 10 15,-19-10 1,-29 10 0,1-19-16,19 0 15,18 0 1,66 0-16</inkml:trace>
  <inkml:trace contextRef="#ctx0" brushRef="#br0" timeOffset="11077.57">8598 3698 0,'0'0'0,"0"0"0,-9 10 16,-19 8 0,-48 48-16,-55 37 15,-29 29 1,-28 27-16,-10 10 15,-18 19 1,-10 9-16,0 0 16,19-10-1,29-27-15,55-19 16,29-29 0,19-18-16,18-19 15,29-19 1,9-28-16,10-18 15</inkml:trace>
  <inkml:trace contextRef="#ctx0" brushRef="#br0" timeOffset="11509.76">9417 4017 0,'0'0'16,"0"0"-16,-10 10 15,-37 18-15,-66 66 16,-75 56-1,-47 65 1,-19 20-16,-19 18 16,-37 19-1,-19 1-15,-10 8 16,0 0 0,10-18-16,19-19 15,27-19 1,48-46-16,28-11 15,47-27 1,38-38-16,47-28 16,37-28-1,19-28-15,10-19 16</inkml:trace>
  <inkml:trace contextRef="#ctx0" brushRef="#br0" timeOffset="11960.71">9906 4974 0,'0'0'0,"0"0"16,-9 10-16,-29 8 15,-66 48 1,-65 65-16,-85 66 16,-66 57-1,-37 46-15,-19 38 16,-10-10-1,0-9-15,19-28 16,19-10 0,9 1-16,29-19 15,28-19 1,47-38-16,46-28 16,48-37-1,57-47-15,37-47 16,18-29-1,20-8 1,9-10-16</inkml:trace>
  <inkml:trace contextRef="#ctx0" brushRef="#br0" timeOffset="12426.63">11091 5706 0,'0'0'0,"0"0"0,0 0 16,-9 9-1,-66 48-15,-113 93 16,-95 56 0,-65 48-16,-75 65 15,-19 18 1,9-18-16,10-9 16,9-19-1,-10-19-15,10 0 16,19-9-1,47-29-15,38-9 16,46-37 0,57-38-16,57-28 15,46-37 1,39-20-16,27-37 16,29-18-1,18-10-15,0 0 16</inkml:trace>
  <inkml:trace contextRef="#ctx0" brushRef="#br0" timeOffset="12893.22">11872 6907 0,'0'0'0,"-9"9"16,-48 48-16,-121 74 15,-95 66 1,-38 28-16,-46 29 15,-57 46 1,-9 0-16,-1-19 16,1-8-1,47-29-15,37-10 16,38-18 0,56-38-16,38-18 15,66-48 1,47-18-1,19-28-15,37-19 16,19-19 0,10-9-16,9-19 15,47-19 1,0-9-16</inkml:trace>
  <inkml:trace contextRef="#ctx0" brushRef="#br0" timeOffset="13292.53">12277 8033 0,'0'9'0,"-29"10"15,-65 56-15,-75 56 16,-76 48 0,-37 36-1,-19 20-15,-9 0 16,-20 9 0,20-10-16,28-18 15,18-19 1,20-28-16,37-10 15,28-27 1,38-20-16,47-27 16,28-38-1,28-10-15,29-18 16,0-19 0,37-9-16,0-1 15</inkml:trace>
  <inkml:trace contextRef="#ctx0" brushRef="#br0" timeOffset="13653.01">12126 9262 0,'0'0'0,"0"0"15,0 0-15,0 9 16,-9 29 0,-29 37-16,-47 56 15,-65 48 1,-48 36-16,-18-8 16,0-10-1,9 0-15,0-28 16,28-10-1,19-27-15,19-20 16,37-27 0,29-20-16,28-18 15,28-28 1,10-19-16,9 0 16</inkml:trace>
  <inkml:trace contextRef="#ctx0" brushRef="#br0" timeOffset="13859.44">12004 10303 0,'0'0'0,"0"0"16,0 0-16,0 10 15,-10 9 1,-37 37-16,-84 56 15,-76 39 1,-104 27-16,-65 0 16</inkml:trace>
  <inkml:trace contextRef="#ctx0" brushRef="#br0" timeOffset="14441.39">5682 8802 0,'0'0'0,"0"0"0,0 0 16,0 0 0,0 10-16,-9 8 15,-57 57 1,-66 57-16,-65 46 16,-10 28-1,-19 10 1,-19-9-16,10-1 15,-10-9 1,10-9-16,0-1 16,28 1-1,28-28-15,29-20 16,37-37 0,19-18-16,37-29 15,20-28 1,9-9-16,18-19 15</inkml:trace>
  <inkml:trace contextRef="#ctx0" brushRef="#br0" timeOffset="14889.05">6209 9328 0,'0'0'0,"0"0"0,-28 9 16,-38 38 0,-75 56-16,-57 57 15,-28 37 1,-18 9-16,-20 10 16,10-19-1,0-9-15,0-10 16,29-9-1,27-29 1,48-18-16,37-28 16,28-28-1,29-29-15,37-27 16</inkml:trace>
  <inkml:trace contextRef="#ctx0" brushRef="#br0" timeOffset="15311.92">3612 9994 0,'0'0'0,"-28"9"16,-28 29 0,-48 27-16,-37 48 15,-28 18 1,0 10-16,-20 19 16,-8-1-1,18-28-15,-103 76 16</inkml:trace>
  <inkml:trace contextRef="#ctx0" brushRef="#br0" timeOffset="15746.3">5428 10088 0,'0'9'0,"-19"0"0,-28 38 15,-47 28 1,-38 19-1,-27 19-15,-11 9 16,1-10-16,9 10 16,9 0-1,76-65 1</inkml:trace>
  <inkml:trace contextRef="#ctx0" brushRef="#br0" timeOffset="16175.75">8053 9891 0,'0'0'0,"0"0"16,0 0-16,-10 9 16,-46 28-1,-48 48-15,-46 46 16,-29 38-1,-28 9 1,10 10-16,-1-19 16,19-19-1,19-19-15,29-27 16,27-29 0,20-19-16,27-18 15,38-29 1</inkml:trace>
  <inkml:trace contextRef="#ctx0" brushRef="#br0" timeOffset="16424.64">7930 10350 0,'-9'0'0,"-29"19"0,-74 37 15,-77 76 1,-27 46-16,9 28 16,9 1-1,-65 65-15</inkml:trace>
  <inkml:trace contextRef="#ctx0" brushRef="#br0" timeOffset="17253.56">9661 6428 0,'0'-9'0,"10"-57"0,-1-56 16,29-46-1,18-29-15,29-19 16,37-19 0,48 1-16,-1 18 15,0 19 1,-28 28-16,-37 38 16,-10 27-1,-28 11-15,-10 27 16,-18 0-1,-10 19-15,-9 19 16,0 0 0,-10 19-16,1-1 15,-10 1 1</inkml:trace>
  <inkml:trace contextRef="#ctx0" brushRef="#br0" timeOffset="17810.64">10931 2760 0,'0'0'0,"0"0"0,-18 9 16,-1 1-1,-19 27-15,10 20 16,9 27 0,19 10-16,10 0 15,18-10 1,0-9-16,10-28 16,-1-19-1,1-9-15,-1-19 16,1-9-1,0-20-15,-1-27 16,1-19 0,-19-19-16,-19 0 15,-19 1 1,-19-1-16,-18 9 16,-19 10-1,-1 19-15,39 37 16</inkml:trace>
  <inkml:trace contextRef="#ctx0" brushRef="#br0" timeOffset="18086.5">11355 3220 0,'0'0'0,"0"0"16,0 0-16,0 0 15,0 0 1,0 0-16,9 0 15,-9-10 1</inkml:trace>
  <inkml:trace contextRef="#ctx0" brushRef="#br0" timeOffset="18481.16">11703 2441 0,'0'0'0,"0"0"15,9 0 1,1-9-16,27-10 16,20 9-1,9 1-15,9 0 16,0-1-1,0 1-15,-18 9 16,-10 9 0,-10 1-16,-18 18 15,0 9 1,-10 38-16,-9 19 16,-18 28-1,-11 10-15,1-1 16,0-9-1,9-10-15,0-8 16,10-20 0,0-46-16</inkml:trace>
  <inkml:trace contextRef="#ctx0" brushRef="#br0" timeOffset="18664.74">11787 3267 0,'0'0'16,"10"0"-16,-1-10 15,10-9-15,19 1 16,37-1 0,57 0-16,178-18 15</inkml:trace>
  <inkml:trace contextRef="#ctx0" brushRef="#br0" timeOffset="19187.04">12691 2422 0,'0'0'0,"0"10"16,-10 27 0,-9 38-16,10 47 15,0 0 1,18-19-16,0-18 16,10-29-1,0-9-15,-10-28 16,1-1-1,9-18-15,9-18 16,0-20 0,0-27-16,10-20 15,-10 1 1,-9 18 0,0 19-16,-10 19 15,-9 19 1,0 9-16,10 28 15,-1 56 1,0 76-16,-9 18 16,0-9-1,-9-29-15,0-27 16,-1-38 0,1-28-16,9-9 15,-10-20 1,10-18-16</inkml:trace>
  <inkml:trace contextRef="#ctx0" brushRef="#br0" timeOffset="19645.49">13274 2525 0,'0'0'0,"0"0"15,0 10-15,-19-1 16,10 10 0,-1 9-16,10 0 15,10 0 1,18 19-16,9 0 16,20 9-1,-19 1-15,-1-20 16,-18 1-1,0-1-15,-19 1 16,0-1 0,-19 10-16,-9 0 15,-19 0 1,19-28 0</inkml:trace>
  <inkml:trace contextRef="#ctx0" brushRef="#br0" timeOffset="19844.53">13199 2554 0,'0'0'0,"9"0"0,0-19 15,20 0 1,27-9-16,19-10 15,38 10 1,-47 9-16</inkml:trace>
  <inkml:trace contextRef="#ctx0" brushRef="#br0" timeOffset="20278.12">10922 4008 0,'19'0'0,"56"-28"16,123-19-16,103 0 15,56 19 1,76-10 0,0 10-16</inkml:trace>
  <inkml:trace contextRef="#ctx0" brushRef="#br0" timeOffset="21502.65">13528 8277 0,'0'0'0,"-10"9"0,-18 10 16,-9 37-1,-1 19-15,19 0 16,29 0 0,18 0-16,19-18 15,19-10 1,9-29-16,0-27 16,-18-19-1,-10-19 1,-19-9-16,-19-29 15,-37-9 1,-19 10-16,-28 18 16,-57 10-1,-37 37-15,-161 29 16</inkml:trace>
  <inkml:trace contextRef="#ctx0" brushRef="#br0" timeOffset="21751.85">13904 8483 0,'0'0'0,"0"0"16,0 0-16,0 0 16,0 0-1,0 0-15</inkml:trace>
  <inkml:trace contextRef="#ctx0" brushRef="#br0" timeOffset="22249.53">14299 8014 0,'0'0'0,"10"-19"0,8-9 15,11 0-15,-1 19 16,0-1 0,19 20-16,0 8 15,10 20 1,-20 18-16,1 19 16,-29 0-1,-9 0 1,-18 0-16,-20-18 15,0-1 1,1 0-16,8-18 16,20-19-1,0-1-15,-1 1 16,29-9 0,28 8-16,38 1 15,37-10 1,-9-9-16,-10-9 15,-27 0 1,-29-1-16,-19 1 16,-9 0-1,-10 9-15</inkml:trace>
  <inkml:trace contextRef="#ctx0" brushRef="#br0" timeOffset="22848.43">15296 7836 0,'0'0'0,"0"0"0,0 9 15,-9 10 1,0 9-16,-1 0 15,20 19 1,18 0-16,9 0 16,11-9-1,8-1 1,0 1-16,-18-1 16,-10-9-16,-9 0 15,-10 1 1,-9-1-16,-28 19 15,-9 9 1,8-37-16</inkml:trace>
  <inkml:trace contextRef="#ctx0" brushRef="#br0" timeOffset="23010.58">15353 7676 0,'0'0'0,"0"0"16,9 0-16,29 0 15,37-9 1,-28 9-16</inkml:trace>
  <inkml:trace contextRef="#ctx0" brushRef="#br0" timeOffset="23331.93">15964 7686 0,'0'0'0,"0"0"0,-9 9 16,-10 10-1,0 18-15,10 10 16,18 19-1,10 0-15,9 18 16,19 1 0,0-10-1,0-10-15,-9-8 16,0-20 0,-19 1-16,-1-10 15,-18 0 1,-9 0-16,-29 0 15,10-9 1</inkml:trace>
  <inkml:trace contextRef="#ctx0" brushRef="#br0" timeOffset="23488.31">15955 7667 0,'9'0'0,"10"-19"0,38-18 16,46-1-16,57 10 16,179-28-1</inkml:trace>
  <inkml:trace contextRef="#ctx0" brushRef="#br0" timeOffset="24815.49">14092 8596 0,'0'0'0,"0"0"15,0 0-15,0 0 16,10 9-16,-1 1 15,19-10 1,1 0 0,-1 0-16,0-19 15,-9 0 1,0 10-16,-19-10 16,-10 0-1,-9 0-15,-18 10 16,18 0-1</inkml:trace>
  <inkml:trace contextRef="#ctx0" brushRef="#br0" timeOffset="28041.99">12437 10538 0,'0'0'0,"0"9"16,-19 10-1,9 19-15,1 27 16,28 20 0,18 18-16,29 0 15,38 0 1,37 10-16,9-29 16,10-9-1,0-18 1,10-10-16,27-10 15,19-9-15,38 0 16,10-9 0,-10-9-1,-10-10-15,-37-19 16,-18 0 0,-20-9-16,-9-10 15,-28 1 1,-10-1-16,0-9 15,-37 1 1,-29-11-16,1 1 16,-20-19-1,-8 0-15,-11-19 16,-18-9 0,-9-19-16,-10-10 15,-18 11 1,-11 8-1,1 0-15,0 1 16,0 9 0,0-1-16,10 1 15,8 19 1,1-1-16,0 20 16,0-1-1,9 19-15,0 0 16,10 0-1,-1 10-15,1 8 16,18 1 0,1 0-16,9-9 15,9-10 1,19-10-16,19-8 16,9-10-1,10 0-15,-1-19 16,-8 0-1,8 0 1,-9-9-16,-9 9 16,-9-9-16,-20 0 15,-8 9 1,-20-9 0,-18-29-16,-20 1 15,-36-19 1,-11 0-16,-18 9 15,-28 19 1,-10 19-16,-9 18 16,-28 20-1,-19 27-15,-19 19 16,-19 29 0,-9 18-16,-10 28 15,10 10 1,9 18-16,10 20 15,28 18 1,9 0-16,10 9 16,9 10-1,0-1-15,0 10 16,19 1 0,9-1-16,10 9 15,18 1 1,10-10-1,19 9-15,9 1 16,10-1 0,9 1-16,-1-10 15,20 9 1,0 1-16,9-10 16,10-19-1,18 1-15,1-1 16,8-18-1,11 9-15,18-10 16,0-9 0,0-9-16,9-9 15,10-1 1,0-9-16,19 0 16,-10-9-1,19 0 1,9-10-16,20 0 15,-1 1 1,19-11-16,10-8 16,9-10-1,-1-9-15,11 0 16,-10-19 0,18 0-16,1 0 15,0-19 1,9-19-16,0 1 15,0-19 1,-28-1-16,-9-18 16,-1-19-1,-18 1-15,-19-11 16,0-8 0,-10-1-16,-9-9 15,-18-9 1,-1-10-16,-19-9 15,-9-10 1,-9-8-16,0-1 16,-10-10-1,-9 1 1,-10 9-16,-9-9 16,0 0-1,0 9-15,-19-9 16,0 9-1,-9 0-15,-9 9 16,-1 29 0,-9 0-16,-19-1 15,-19 10 1,-9 0-16,0 10 16,-28 18-1,0 10-15,-10 18 16,-19 19-1,-8 9-15,-11 20 16,-9 27 0,-18 29-16,-1 18 15,1 28 1,-10 19-16,9 19 16,10 10-1,-9 18 1,8 9-16,1 20 15,19 8 1,-10 20-16,0 9 16,1 9-1,18 9-15,9 10 16,38 38 0,57 65-16,28 56 15</inkml:trace>
  <inkml:trace contextRef="#ctx0" brushRef="#br1" timeOffset="32003.14">4666 14357 0,'0'0'0,"0"0"16,0 0-16,0 0 15,0 9 1,-9 10-16,-1 28 16,20 46-1,-1 29-15,0 19 16,1 0-1,-10-28-15,0-29 16,-10-9 0,1-28-16,9-10 15,0-27 1</inkml:trace>
  <inkml:trace contextRef="#ctx0" brushRef="#br1" timeOffset="32322.19">4685 14253 0,'0'0'0,"9"0"16,10-9-16,19 0 15,28 18 1,18 0-16,-8 20 16,-29 8-1,-19 1-15,-19 9 16,-18-1 0,-38 20-1,-38 0-15,-18-10 16,-1-18-1,48-20-15</inkml:trace>
  <inkml:trace contextRef="#ctx0" brushRef="#br1" timeOffset="32557.37">4986 14966 0,'0'0'0,"9"0"0,1-9 15,18-10 1,10 1-16,27 8 16,1 1-1,0-1 1,-38 10-16</inkml:trace>
  <inkml:trace contextRef="#ctx0" brushRef="#br1" timeOffset="32909.82">5475 14385 0,'0'0'0,"0"0"0,0 9 15,10 10 1,18 28-16,19 47 16,9 9-1,1 0-15,-10-19 16,-10-18 0,-18-28-16,0-20 15,0 1 1,-10-19-16,1 0 15,-1-9 1,0-19-16,10-38 16,0-37-1,9-38 1,0 19-16,1 38 16,-20 56-1</inkml:trace>
  <inkml:trace contextRef="#ctx0" brushRef="#br1" timeOffset="33232.8">6632 14704 0,'0'0'0,"0"0"0,-19 9 16,-18 1-1,-1 18-15,1 0 16,8 9 0,1 1-16,9-10 15,10-9 1,-1 0-16,10-19 16,0 0-1,0 0 1,10 0-16,9 9 15,18 0 1,10-9-16,19 0 16,-38 0-1</inkml:trace>
  <inkml:trace contextRef="#ctx0" brushRef="#br1" timeOffset="33485.55">7018 13728 0,'0'0'0,"0"19"0,9 56 16,10 56 0,9 38-1,10 0-15,-10-10 16,-9-46-16,0-29 15,-10-27 1,1-20-16,-1-18 16,-9-19-1</inkml:trace>
  <inkml:trace contextRef="#ctx0" brushRef="#br1" timeOffset="33803.15">7582 14319 0,'0'0'0,"0"0"0,0 19 15,10 28 1,27 37-16,20 10 16,18 9-1,0-18-15,-18-29 16,-1-28-1,-18-19-15,0-18 16,-1-38 0,1-37-16,-19-29 15,-19 1 1,-19 8-16,-9 29 16,9 28-1,9 29 1,10 8-16</inkml:trace>
  <inkml:trace contextRef="#ctx0" brushRef="#br1" timeOffset="34127.21">8561 14554 0,'0'0'0,"0"0"15,9 0 1,1 0-16,8-10 15,1-9 1,0 1-16,-19-10 16,0-1-1,-9 1-15,-1 10 16,-9 8 0,1 10-16,-1 10 15,0 18 1,10 9-1,-1 10-15,20 9 16,18-9-16,9-9 16,39-10-1,-39-19 1</inkml:trace>
  <inkml:trace contextRef="#ctx0" brushRef="#br1" timeOffset="34293.75">9247 14244 0,'0'0'0,"0"0"16,0 0-16,0 0 15,0 0 1,10 0-16,18-9 16,19-1-1,-19 10-15</inkml:trace>
  <inkml:trace contextRef="#ctx0" brushRef="#br1" timeOffset="34470.9">9285 14525 0,'0'0'0,"0"0"15,0 0 1,10 0-16,8 10 15,48-1 1,75 1-16,179 8 16</inkml:trace>
  <inkml:trace contextRef="#ctx0" brushRef="#br1" timeOffset="35018.15">10122 14056 0,'0'0'0,"0"10"0,-18 9 16,-11 18 0,20 38-16,9 28 15,28 1 1,19-20-16,0-18 16,0-19-1,0-29-15,0-8 16,-9-10-1,0-19-15,-1-19 16,-27-9 0,-20-9-1,-18-9-15,-38 18 16,29 28 0</inkml:trace>
  <inkml:trace contextRef="#ctx0" brushRef="#br1" timeOffset="35220.04">10800 14647 0,'0'0'0,"0"0"0,0 0 15,0 0 1,0 0-16</inkml:trace>
  <inkml:trace contextRef="#ctx0" brushRef="#br1" timeOffset="35595.33">10922 14009 0,'0'0'0,"9"0"15,10-9 1,19 9-16,18 9 16,1 20-1,-1-1-15,-18 19 16,-10 18-1,-9 10-15,-19 0 16,-19 1 0,-19-20-16,10-19 15,0-9 1,19-9-16,-1-9 16,10-1-1,10 0-15,18 1 16,28 9-1,48-1 1,18-18-16,-56-9 16</inkml:trace>
  <inkml:trace contextRef="#ctx0" brushRef="#br1" timeOffset="35928.37">12004 14075 0,'0'0'0,"0"0"16,-19-9-16,-19-1 16,-18 20-1,9 18-15,0 0 16,19 10 0,18-1-16,1 10 15,18-9 1,1 8-16,8-8 15,11 0 1,-1-1-16,10 1 16,-1-1-1,-18 1 1,0-1-16,-19 1 16,-28 9-1,-19 0-15,18-29 16</inkml:trace>
  <inkml:trace contextRef="#ctx0" brushRef="#br1" timeOffset="36145.57">11985 14131 0,'0'0'0,"9"-9"15,20-10-15,18 1 16,0-1 0,9 9-16,1 1 15,8 18 1,-36-9 0</inkml:trace>
  <inkml:trace contextRef="#ctx0" brushRef="#br1" timeOffset="36461.11">12484 14103 0,'0'0'0,"0"0"0,-19 10 15,0-1 1,10 19-16,-1 0 15,20 19 1,18 10-16,9-1 16,10 0-1,-9 0-15,0-18 16,-10-1 0,-9-8-16,-19-11 15,0 11 1,-28-1-16,-29 0 15,19-19 1</inkml:trace>
  <inkml:trace contextRef="#ctx0" brushRef="#br1" timeOffset="36658.33">12559 14000 0,'0'0'0,"0"0"16,9 0-16,1 0 15,18-9 1,10-1-16,37 20 16,-38-10-1</inkml:trace>
  <inkml:trace contextRef="#ctx0" brushRef="#br1" timeOffset="36978.25">13133 14103 0,'0'0'0,"0"0"16,0 0-16,0 0 16,0 0-1,9 0-15,10 10 16,37 27 0,20 19-16,18 48 15,0 8 1,-10-9-16,-8-9 15,-20-9 1,1-10-16,-39-47 16</inkml:trace>
  <inkml:trace contextRef="#ctx0" brushRef="#br1" timeOffset="37244.18">13707 13953 0,'0'0'0,"-10"10"16,-18 18-16,-28 47 16,-10 37-1,-10 20-15,1-1 16,0-18-1,9-10-15,19-9 16,19-29 0,9-27-16,10-29 15</inkml:trace>
  <inkml:trace contextRef="#ctx0" brushRef="#br1" timeOffset="37794.87">14158 14253 0,'0'0'0,"0"0"16,10-18-16,-1-1 15,10-9 1,9 0-16,0-1 16,10 1-1,-1 19-15,1 0 16,-10 18 0,-9 0-16,0 1 15,-19 18 1,-9 28-16,-20 38 15,-27 0 1,9-10-16,0-18 16,19-19-1,18-19-15,1-9 16,18-1 0,10-8-16,28-10 15,38 0 1,46-19-1,11 10-15,-20-1 16,-28 1 0,-19 0-16,-28-1 15,-9 1 1,-19-1-16,-1 1 16,-18 9-1,0 0-15</inkml:trace>
  <inkml:trace contextRef="#ctx0" brushRef="#br1" timeOffset="39476.08">2258 10622 0,'0'10'0,"-19"-1"0,-19 29 15,10 18 1,38 19-16,55 28 16,105 19-1,65-9-15,0-29 16,-19-18-1,-9-10-15,0-28 16,0-18 0,19-10-16,9-19 15,0-19 1,-9 1-16,-19-19 16,-19-19-1,-18 0-15,-20-19 16,-18-10-1,-10 1-15,-28 19 16,-28-1 0,-19 1-1,-19-10-15,-18 0 16,-20-9 0,-27-19-16,-20 0 15,-27 10 1,-10 8-16,-29 20 15,-18-1 1,-9 1-16,-10 18 16,9 1-1,1 18-15,-1 19 16,1 18 0,-10 1-16,-19 18 15,-9 19 1,-10 10-16,10 9 15,9 9 1,19 10 0,10-1-16,28 20 15,9-1 1,9 1-16,1 9 16,9 9-1,9 0-15,10 19 16,18-9-1,20-10-15,9-9 16,28-1 0,18 1-16,1-19 15,28 0 1,28 0-16,29 1 16,28-20-1,28 0-15,18-9 16,20-9-1,-1-10 1,20-10-16,9-8 16,-10-10-16,0 0 15,-9 0 1,-19-19 0,-9 0-16,-10 1 15,-9-20 1,-18 0-16,-30-8 15,1-11 1,-19-18-16,-9 0 16,-10 0-1,1 0-15,-20-19 16,-9 0 0,-9 1-16,-10-1 15,-9-9 1,-19-10-16,-19-18 15,-28-1 1,-19 1-16,-19 9 16,-28 9-1,-46 1 1,-58 18-16,-46 19 16,-48 19-1,-27 46-15,-20 38 16,1 47-1,9 29-15,28 46 16,47 9 0,-47 57-16</inkml:trace>
  <inkml:trace contextRef="#ctx0" brushRef="#br1" timeOffset="41913.43">12183 9994 0,'0'0'0,"0"0"0,0-19 16,-10-9-1,1-10-15,-1 1 16,20-1-1,-1 1-15,19-1 16,19-9 0,29 0-16,18 0 15,9 10 1,20-1-16,-1 10 16,10 10-1,18 18-15,10 18 16,9 20-1,10 9-15,-10 18 16,-9 1 0,0 19-16,10-10 15,-1 0 1,-9-10-16,19-8 16,9-1-1,-10-19-15,-8 1 16,-1-1-1,-28-8 1,-9-1-16,-19-9 16,-19-10-1,-28-9-15,-10 0 16,-18 0 0,-10 0-16,-9 0 15,0-9 1,-10 9-16,-9 0 15,0 0 1,0 0 0,0 0-16,0 9 15,0 10-15,-9 18 16,-10 29 0,0 28-1,0 18-15,-18 1 16,-1-10-1,-28 19-15,-19-9 16,-27 9 0,-20-10-16,-19-9 15,-27 1 1,-11-20-16,1-9 16,-19-19-1,-18-9-15,8-37 16,1-20-1,-1-18-15,11-19 16,17-9 0,29 0-16,10-19 15,9 9 1,19-9-16,9 0 16,0-10-1,-10 1-15,20 0 16,18-1-1,1 1 1,18-1-16,0 10 16,19 0-1,0 9-15,9-9 16,10 0 0,9 0-16,10 10 15,-1-11 1,20 11-16,-1-1 15,1 0 1,8 1-16,1 18 16,9 0-1,1 0-15,-1 0 16,0 10 0,19 8-16,0 1 15,19 10 1,9 8-16,29 20 15,18-1 1,19 0-16,10 19 16,9 1-1,28 18-15,-9-1 16,-10 1 0,0 19-16,1 0 15,8-10 1,-8 0-1,-1 1-15,0-1 16,-9 0 0,0 0-16,0 1 15,-9-20 1,-10 1-16,-10-1 16,-8-18-1,-29 0-15,0 0 16,-10-10-1,-8-9-15,-20 0 16,-18 0 0,-1-9-16,-18 9 15,0-10 1,-10 1-16,-9-1 16,0 10-1,0 0-15,0 0 16,0 0-1,0 10 1,-18 18-16,-20 28 16,-28 29-1,-18 18-15,-29 10 16,-19-20 0,0 1-16,1-9 15,-20-1 1,-9-9-16,-9-19 15,-29 1 1,-18-20-16,9 1 16,0-19-1,9-19-15,20 0 16,18-19 0,0 0-16,9-19 15,1 1 1,18-19-16,19-1 15,10-8 1,9-10-16,9-10 16,19 1-1,0-10 1,19 9-16,0 1 16,9-10-1,10 0-15,0-9 16,0 9-1,18 10-15,1 9 16,18-10 0,1 10-16,18 10 15,19-10 1,113-38-16,216-9 16,57 19-1</inkml:trace>
  <inkml:trace contextRef="#ctx0" brushRef="#br1" timeOffset="43095.45">9041 16120 0,'0'0'0,"0"0"15,0 0 1,9 0-16,0-9 16,10-10-1,19 1-15,18-1 16,19 0-1,-9 0-15,0 10 16,-38 0 0</inkml:trace>
  <inkml:trace contextRef="#ctx0" brushRef="#br1" timeOffset="43295.12">8768 16346 0,'0'0'0,"0"0"16,9 0-1,19 0-15,57 0 16,56 0 0,19 0-16,38 0 15,150-28 1</inkml:trace>
  <inkml:trace contextRef="#ctx0" brushRef="#br1" timeOffset="43777.25">10734 15745 0,'0'0'0,"-10"0"15,-18-9-15,-19 9 16,-28 19-1,0 18-15,9 29 16,0 9 0,28 9-16,20 1 15,18-1 1,9-28-16,19-18 16,0 0-1,19-20-15,19-18 16,10-28-1,-1-19-15,-19-9 16,-18-19 0,-19 0-16,-19-10 15,-19 20 1,-19 8-16,10 29 16</inkml:trace>
  <inkml:trace contextRef="#ctx0" brushRef="#br1" timeOffset="43991.59">11167 16186 0,'0'0'0,"0"0"15,0 0 1,0 0-16,0 0 16,0 0-1</inkml:trace>
  <inkml:trace contextRef="#ctx0" brushRef="#br1" timeOffset="44395.37">11515 15595 0,'0'0'0,"0"9"0,9 10 16,10 28 0,9 28-1,10 0-15,-1-18 16,-18-20-1,0-18-15,-10-10 16,1-9 0,-1-9-16,19-10 15,1-9 1,-11 0-16,11 18 16,-1 1-1,0 0-15,0 18 16,1 19-1,-11 10 1,-8 9-16,-20 18 16,-46 1-16,-38 9 15,-19-9 1,57-38 0</inkml:trace>
  <inkml:trace contextRef="#ctx0" brushRef="#br1" timeOffset="44661.07">11712 15473 0,'0'0'0,"10"0"0,-1-9 15,19-1 1,29 1-16,9 0 16,9 9-1,-9 9-15,0 0 16,-1 1 0,-36-1-16</inkml:trace>
  <inkml:trace contextRef="#ctx0" brushRef="#br1" timeOffset="45421.89">12324 15558 0,'0'0'0,"0"0"15,0 0-15,0 9 16,9 19 0,1 19-16,-1 9 15,10 1 1,0-20-16,-1-18 15,-8 0 1,-1-10-16,1-9 16,-1 0-1,0 0-15,10-19 16,0 0 0,9 10-16,0 0 15,1-1 1,-1 20-1,0-1-15,10 19 16,-19 0 0,-1 10-16,-18-1 15,-9 10 1,-29 10-16,-18-1 16,-1-19-1,29-18-15</inkml:trace>
  <inkml:trace contextRef="#ctx0" brushRef="#br1" timeOffset="46763.03">12446 15501 0,'0'0'0,"0"0"0,0 0 15,0 0 1,0 0-16,0 10 16,-9 27-1,-1 48-15,20 37 16,-1 9-1,10 0 1,-10-28-16,10-18 16,-10-29-1,1-18-15,-10-19 16,0-1 0,0-18-16,0 0 15,0-9 1,0-29-16,-19-65 15,10-56 1,-1-1-16,1 19 16,-1 38-1,1 28-15,0 19 16,-1 28 0,10 18-16,0 10 15,0 10 1,0 37-16,10 56 15,-1 47 1,10 19 0,0-28-16,-1-19 15,1-19 1,-9-28-16,-10-28 16,0-10-1,0-18-15,0-19 16,0 0-1,0-19-15,0-56 16,-19-75 0,-9-38-16,-10 20 15,10 46 1,18 56-16,1 28 16,0 29-1,-1 0-15,10 18 16,0 19-1,10 57-15,-1 37 16,10 18 0,0-8-16,-19-10 15,0-19 1,-10-66-16</inkml:trace>
  <inkml:trace contextRef="#ctx0" brushRef="#br1" timeOffset="48195.99">13660 15567 0,'0'0'0,"0"0"16,0 0-16,0 0 16,0 9-1,-19 1-15,-9 18 16,-10 9-1,-19 10-15,1 10 16,-10-20 0,10 1-16,-1-10 15,10-9 1,19-1-16,0 1 16,0-10-1,18 1-15,1-1 16,-1-9-1,10 0-15,0 0 16,0 0 0,0 0-16,0 0 15,0 0 1,10 10-16,18-1 16,0 0-1,0 1 1,1-1-16,8 1 15,-9-10 1,-9 0-16,0 9 16,0 0-1,0 1-15,0-10 16,-10 0 0,0 0-16,-9 0 15,0 0 1,0 0-16,0 0 15,0 0 1,0 0-16,0 0 16,0 0-1,0 0-15,0 0 16,0 0 0,0 0-16,0 0 15,10 0 1,-1 9-1,1-9-15</inkml:trace>
  <inkml:trace contextRef="#ctx0" brushRef="#br1" timeOffset="48841.67">12992 15482 0,'0'0'0,"0"0"15,0 0-15,9 10 16,29-1-1,18 19-15,38 10 16,10 9 0,-1 0-16,10-10 15,-19 1 1,-9-1 0,-10-9-16,-19 1 15,1-11 1,-10 1-16,-9 0 15,-1 0 1,-9-1-16,-9 1 16,0-9-1,-19-1-15,0 0 16,0 1 0,0-1-16,-19 10 15,-18 9 1,-29 19-16,-28 19 15,-10-1 1,1 10-16,9-18 16,9-1-1,19-19-15,19 1 16,0-10 0,19-9-16,0 0 15,9-10 1,9 0-16,1-9 15,9 0 1,0 0-16</inkml:trace>
  <inkml:trace contextRef="#ctx0" brushRef="#br1" timeOffset="49338.42">12888 15473 0,'0'0'0,"0"0"0,19 9 15,19 10 1,27 9-16,30 19 16,27 0-1,-9 10-15,-10-20 16,10 1-1,-19-1-15,-9-9 16,-19-9 0,-10 0-1,-9 0-15,-9-10 16,-19 0 0,-1 1-16,-8-1 15,-10 0 1,0 1-16,-10 18 15,-27 10 1,-29 27-16,-19 1 16,1 9-1,-1-19-15,0 1 16,1-1 0,18-19-16,0 1 15,19-1 1,9-18-16,19 0 15,10-19 1,9 0-16</inkml:trace>
  <inkml:trace contextRef="#ctx0" brushRef="#br1" timeOffset="49862.01">12898 15708 0,'0'0'0,"0"0"0,0 0 15,9 0 1,10 9-16,47 10 16,56 9-1,28 9-15,-8 1 16,-11-19-1,1 0-15,-19-10 16,-28-9 0,-10 9-16,-19-9 15,-9 10 1,-9-1-16,0 0 16,-20 1-1,1-1-15,-9 1 16,-10-1-1,0 10-15,-29 9 16,-18 28 0,-37 10-16,-29 9 15,-10 0 1,1-19 0,9 1-16,0-11 15,29-8 1,18 0-16,19-10 15,9-10 1,10 1-16,19-9 16,-1-10-1</inkml:trace>
  <inkml:trace contextRef="#ctx0" brushRef="#br1" timeOffset="50361.38">12672 15558 0,'0'0'0,"0"0"0,9 0 16,10 9 0,37 0-1,20 19-15,27 19 16,29 0-1,18 0-15,1-9 16,-19-10 0,-19-9-16,-19-10 15,-29 0 1,-8 1-16,-19-1 16,-1 1-1,-18-1-15,0 0 16,-10 1-1,-9 8 1,0 11-16,-19 8 16,-28 19-16,-37 19 15,-10 1 1,-10-11-16,1-8 16,9-11-1,9-8-15,10-1 16,-1 1-1,11 0 1,27-20-16,19 1 16,10-10-1</inkml:trace>
  <inkml:trace contextRef="#ctx0" brushRef="#br1" timeOffset="51025.75">14487 15604 0,'0'0'0,"0"0"15,0 0-15,0 10 16,0 9 0,-9 9-16,9 9 15,0 1 1,0-1-16,0-18 16,0 0-1,0-10-15,9 1 16,1-1-1,-1 0-15,19-9 16,1 0 0,-1 10-1,10-1-15,-1 1 16,1-1-16,-1 10 16,1 9-1,-19 0 1,0 0-16,-1 0 15,-18 19 1,-28 0-16,-28 19 16,-29-1-1,0-8-15,10-20 16,19-18 0,28-19-16</inkml:trace>
  <inkml:trace contextRef="#ctx0" brushRef="#br1" timeOffset="51275.65">14666 15520 0,'0'0'0,"10"0"0,18-9 16,28-1 0,10 1-16,9-1 15,1 1 1,-1 18 0,-38-9-16</inkml:trace>
  <inkml:trace contextRef="#ctx0" brushRef="#br1" timeOffset="51542.31">15597 15464 0,'0'0'0,"0"0"15,0 0-15,0 9 16,-18 29-1,-1 18 1,-19 38-16,1 0 16,-1-1-1,-9 1-15,0-19 16,0-18 0,0-20-16,28-18 15</inkml:trace>
  <inkml:trace contextRef="#ctx0" brushRef="#br1" timeOffset="51729.08">15325 15839 0,'0'0'0,"0"0"16,0 0-16,0 0 15,0 0 1,9 0-16,-9 0 16</inkml:trace>
  <inkml:trace contextRef="#ctx0" brushRef="#br1" timeOffset="51961.25">15607 16299 0,'0'0'0,"0"0"16,0 0 0,0 0-16,0 0 15,0 0 1,9 0-16,1-10 16,-1-8-1,1-1-15,-10 9 16,0 1-1,0 0-15,0-1 16</inkml:trace>
  <inkml:trace contextRef="#ctx0" brushRef="#br1" timeOffset="52368.2">15343 15633 0,'0'0'0,"0"0"0,0 0 15,0 0 1,0 0-1,0 0-15,0 0 16,0 0-16,0 0 16,0 0-1</inkml:trace>
  <inkml:trace contextRef="#ctx0" brushRef="#br1" timeOffset="52576.57">15522 16280 0,'0'0'0,"0"0"15,0 0-15,0 0 16,0 0-1,0 0-15</inkml:trace>
  <inkml:trace contextRef="#ctx0" brushRef="#br1" timeOffset="81078.23">4572 15576 0,'0'0'0,"0"0"0,0 0 16,0 0-1,0 0-15,0 0 16,9 0-1,1 0-15,18 0 16,10 0 0,37 0-16,28 0 15,29 0 1,19-18-16,46-1 16,29 0-1,28 0 1,38-18-16,46-10 15,39-9 1,27-1-16,10-8 16,19-1-1,-1 19-15,1 9 16,0 10 0,19 0-16,18 19 15,-9-1 1,9 20-16,10 9 15,-38 9 1,-9-10-16,-19 11 16,-38-11-1,-28 1-15,-37 0 16,-48 0 0,-28-1-16,-47-8 15,-28-1 1,-28 1-1,-29-1-15,-18 0 16,-28-9 0,-1 0-16,-18 10 15,-1-10 1,-8 9-16,-1 0 16,-9 1-1,-1-1-15,11 1 16,-1 18-1,0 19-15,0 9 16,0 28 0,10 29-16,-10 9 15,1 0 1,-11 19-16,1-1 16,-19-8-1,0-1-15,-9-18 16,-19-1-1,-48-18-15,-55 0 16,-76-10 0,-104-18-1,-75-38-15,-56-18 16,-37-10 0,-39-10-16,-37 10 15,-56 0 1,-38-9-16,-38-1 15,-9-8 1,-1 8-16,11 20 16,18 8-1,19 1-15,56 19 16,57 9 0,56 0-16,57-10 15,103-18 1,56 0-16,67-10 15,65-9 1,48-9-16,27-1 16,29 1-1,9-1-15,10-8 16,-1-1 0,20-19-16,8-9 15,11-18 1,8-10-1,10-10-15,10-9 16,-20 10 0,1 0-16,0-10 15,-20 0 1,1-9-16,0 0 16,-9 9-1,-1-9-15,66-1 16,349-36-1,27 27-15</inkml:trace>
  <inkml:trace contextRef="#ctx1" brushRef="#br1">4527 3116 0</inkml:trace>
  <inkml:trace contextRef="#ctx0" brushRef="#br1" timeOffset="-185791.7">18241 771 0,'0'0'0,"0"0"15,0 9 1,0 19-16,-9 10 16,-10 18-1,0 29-15,10 18 16,-1 0-1,10-9-15,10 0 16,-1-19 0,0-19-16,-9-9 15,0-9 1,0-20-16,0-8 16,0-1-1,0-9 1,0 0-16,0 0 15,0 0 1,0 0-16,0 0 16,0-9-1,0-10-15,-9 10 16,9-1 0,-9 1-16,-1-1 15,1 1 1,-1 0-16,-9-10 15,10 9 1</inkml:trace>
  <inkml:trace contextRef="#ctx0" brushRef="#br1" timeOffset="-184271.25">18156 1005 0,'0'0'0,"0"0"0,0 0 16,0 0-1,10 0-15,-1-9 16,1 0 0,18-1-16,0 1 15,28-10 1,10 10-16,28-10 15,10 0 1,9 0-16,9 10 16,0-10-1,19 1-15,-9-1 16,9 9 0,10 1-16,-1 0 15,10 9 1,19 0-16,0 0 15,9 9 1,19 0-16,9 1 16,-9-1-1,0 1-15,0-10 16,-9 9 0,-10-9-16,-10 0 15,1 0 1,0 0-1,-19 9-15,-10 1 16,-8 8 0,-11 1-16,-18-9 15,0 8 1,0-8-16,-19-10 16,-9 9-1,-10-9-15,-19 0 16,1 0-1,-20 0-15,1 0 16,0 0 0,-1-9-16,-8 9 15,-11 0 1,1 0-16,0 0 16,-10 0-1,1 0-15,-10 0 16,0 0-1,9 9-15,1 1 16,-1 18 0,0 0-16,-9 0 15,0 19 1,0 0-16,0 0 16,0 9-1,0 0 1,0-9-16,-9-9 15,0-1 1,-1 1-16,1-19 16,-1-1-1,10-8-15,-9 8 16,-10-8 0,0-1-16,-9 1 15,-10-1 1,-27 0-16,-29-9 15,-38 10 1,-47-10-16,-47 9 16,-46 1-1,-20-1-15,-19 0 16,-18-9 0,9 0-16,-18 0 15,-10-9 1,9-10-1,19 0-15,0 10 16,29 0 0,27-1-16,20 1 15,37-1 1,37 10-16,29 0 16,19 10-1,28-1-15,28 1 16,19-1-1,19 0-15,-1 1 16,20-10 0</inkml:trace>
  <inkml:trace contextRef="#ctx0" brushRef="#br1" timeOffset="-177384.01">17902 1156 0,'0'0'0,"0"0"15,0 0-15,0 0 16,0 0-1,0 0 1,0 9-16,-9 0 16,-1 1-1,1 8-15,0 11 16,-10-1 0,0 9-16,0 10 15,0 10 1,1 8-16,-1 10 15,0 10 1,0-1-16,0 19 16,1 1-1,8-1-15,1 19 16,-1 0 0,1 9-16,9 0 15,0 29 1,0-1-16,0 1 15,9 18 1,1 10-16,-10 9 16,9 0-1,1 19 1,-1 9-16,0 9 16,1 10-1,-1 10-15,-9-1 16,0 10-1,-9-1-15,9 1 16,0 0 0,9 18-16,1 1 15,-1 9 1,0 9-16,1 0 16,-1 0-1,1 1-15,-10 8 16,0 1-1,9-1-15,0-8 16,10 8 0,0 1-16,0 0 15,-10-10 1,1-19-16,-10 1 16,-10-1-1,-9-9 1,1 10-16,8-1 15,1 1 1,-10-20-16,0 1 16,10-28-1,-1-10-15,-8-9 16,8-29 0,1-18-16,-1-9 15,1-1 1,9 1-16,-9-1 15,9 10 1,0-9-16,0-29 16,0-9-1,0-19-15,0-37 16,0-19 0,0-10-1,0-18-15,0 0 16,0-1-1,0-8-15,0-10 16,0 0 0,0 0-16,0 0 15</inkml:trace>
  <inkml:trace contextRef="#ctx0" brushRef="#br1" timeOffset="-177166.16">17423 15398 0,'0'0'0,"0"0"16,0 0 0,0 0-16,0 9 15,-10 29 1,1 46-16,18 48 16,38 46-1,28 0-15,48 1 16,18-39-1,-85-93 1</inkml:trace>
  <inkml:trace contextRef="#ctx0" brushRef="#br1" timeOffset="-164926.25">1477 1193 0,'0'0'0,"0"0"0,0-19 16,9 1 0,10-1-16,28-19 15,10 1 1,46 9-16,-9-1 15,29 20 1,8 0-16,-18 9 16,-19 9-1,-19 0-15,-18 1 16,-19-1 0,-10 1-16,-9 8 15,-1 11 1,1-1-16,-19 0 15,-9 19 1,-19 9-16,-19 19 16,-19 19-1,-47 9-15,-10 0 16,29-9 0,-28 9-16,9-9 15,19-28 1,28-19-16,19-10 15,10-18 1,18 0 0,9-10-16,1 1 15,-10-10 1,19 0-16,19 0 16,9 0-1,47 0-15,29-10 16,37 20-1,-19-1-15,10 10 16,-19-1 0,-10 11-1,-18-11-15,-19 1 16,-19-9-16,-9-1 16,-1-9-1,-18 0-15,0 0 16,-10-9-1</inkml:trace>
  <inkml:trace contextRef="#ctx0" brushRef="#br1" timeOffset="-164679.78">2775 1728 0,'0'0'0,"10"0"15,8 0-15,29 0 16,19-9 0,19-1-16,18 10 15,20-9 1,-57-1-1</inkml:trace>
  <inkml:trace contextRef="#ctx0" brushRef="#br1" timeOffset="-164249.92">4120 396 0,'0'0'0,"0"0"0,0 0 16,0 9-1,10 19 1,-1 38-16,10 46 15,0 29 1,0 47-16,0 9 16,-1 9-16,1-18 15,0-19 1,0-29-16,-19-18 16,0-37-1,0-10 1,0-19-16,0-9 15,0-9 1,-10-20-16,10 1 16,0-19-1,0 0-15</inkml:trace>
  <inkml:trace contextRef="#ctx0" brushRef="#br1" timeOffset="-163995.6">3415 1390 0,'0'0'0,"0"0"16,19 0-16,18 0 15,29 10 1,56-1-1,38 10-15,29-1 16,18 1 0,-1 0-16,-27-19 15,141 9 1</inkml:trace>
  <inkml:trace contextRef="#ctx0" brushRef="#br1" timeOffset="-163164.33">4929 1934 0,'0'0'0,"0"0"16,0 0-16,0 0 16,10 0-1,9 0-15,28-28 16,19-19-1,9-9-15,-9 0 16,-10-19 0,-18 0-1,-10 9-15,-19 10 16,-9 9 0,0 19-16,-18-1 15,-1 20 1,-19 9-16,-9 19 15,0 28 1,0 18-16,19 20 16,9-1-1,19 1-15,28-20 16,10-8 0,18-20-16,20 1 15,18-20 1,28-18-16,10-28 15,-19-9 1,-1-29-16,-8-9 16,-10-19-1,-28-9-15,-19 0 16,-19 9 0,-19 28-16,-9 10 15,-9 18 1,0 10-16,-10 19 15,9 0 1,1-1 0,0 20-16,-1-1 15,1 10 1,18 18-16,10 29 16,19 18-1,9 10-15,0-9 16,0-1-1,-10-9-15,-18 0 16,0-19 0,-19 1-16,0-1 15,-19-9 1,-28 0-16,-28 0 16,-19-10-1,-19 1-15,-9-19 16,9-19-1,56-10 1</inkml:trace>
  <inkml:trace contextRef="#ctx0" brushRef="#br1" timeOffset="-162759.5">6783 668 0,'0'0'0,"0"0"16,0 0 0,0 0-16,9 9 15,1 29 1,18 55-16,0 58 15,10 46 1,-1 0-16,1-10 16,0-8-1,-1-20-15,-18-28 16,0-18 0,-10-19-1,-9-19-15,0-19 16,0-18-1,0-1-15,-9-18 16,9 0 0,0-19-16,0 0 15</inkml:trace>
  <inkml:trace contextRef="#ctx0" brushRef="#br1" timeOffset="-162482.65">6660 1540 0,'0'0'0,"10"0"0,-1-9 15,19-10 1,38 0-16,38-9 16,56 9-1,47 1-15,28-1 16,-9 0-1,-29 10 1,-46-1-16,-38 1 16,-38 0-1,-37 9-15,-29 0 16,-9 0 0</inkml:trace>
  <inkml:trace contextRef="#ctx0" brushRef="#br1" timeOffset="-161231.1">1317 3276 0,'0'0'0,"9"0"15,20-19-15,8-18 16,76-20-1,94-8-15,66-1 16,94-9 0,75 0-16,19 9 15,-9 19 1,-39 19-16,-27 9 16,19 10-1,18 9-15,-9 9 16,-10 10-1,-8 0-15,-30-10 16,-27 10 0,-57-19-16,-65 0 15,-48 0 1,-47-19 0,-37 1-16,-19-1 15,-19-9 1,-9-10-16,-20-9 15,1-18 1,-19-39-16,-9-18 16,-10-18-1,-19-29-15,1 0 16,-20-9 0,1-1-16,-19-8 15,-10-1 1,0 19-16,19 10 15,0 18 1,-9 28-16,0 10 16,-10 28-1,1 19-15,-10 18 16,-48 19 0,-55 19-16,-85 19 15,-66 28 1,-29-9-1,1-1-15,-29 10 16,-8-9 0,17-1-16,20 1 15,19-20 1,37 1-16,19 0 16,9-10-1,29-9-15,28-9 16,-1 0-1,39-1-15,27-9 16,29 10 0,38 0-16,9-1 15,28 10 1,0 0-16,19 10 16,9-1-1,1 10-15,-10 9 16,9 10-1,1 18 1,-1 28-16,-19 38 16,29 19-1,0 28-15,19 19 16,18-1 0,10 10-16,0 10 15,9-10 1,9-19-16,-18-19 15,-9-18 1,9-28-16,-1-19 16,11-10-1,36 19-15,133 66 16,150 56 0</inkml:trace>
  <inkml:trace contextRef="#ctx0" brushRef="#br1" timeOffset="-155624.74">1204 1212 0,'0'0'0,"0"0"16,0 0-1,10 0-15,-1-10 16,-9 1 0,9 9-16,1 0 15,18-9 1,0-1-16,29 1 16,-1 0-1,19-1-15,1 10 16,-1 0-1,0 0-15,10 10 16,9-10 0,0 0-16,-9 0 15,-10 0 1,0 0-16,-18 0 16,-1 0-1,-18 0-15,-1 0 16,1 0-1,0 0 1,-10 0-16,0 0 16,-9 0-16,0 0 15,-1 0 1,-8 0 0,-10 0-16,0 0 15,0 0 1,0 9-16,0 19 15,-19 10 1,-19 18-16,-18 19 16,-19 0-1,-10 9-15,-18 10 16,-10-19 0,9 0-16,1-9 15,-1-10 1,20 1-16,18-20 15,9 10 1,10-9-16,0-1 16,19 1-1,0-10-15,9-9 16,0-1 0,10 1-1,-1-9-15,1-1 16,9-9-1,0 0-15,0 0 16,0 0 0,0 0-16,0 9 15,0-9 1,0 10-16,0-1 16,0 0-1,19 1-15,18 9 16,57 9-1,19-9-15,85-10 16,65-37 0,114-47-16,46-29 15</inkml:trace>
  <inkml:trace contextRef="#ctx0" brushRef="#br1" timeOffset="-145988.22">2220 10594 0,'0'0'0,"0"0"15,0 0-15,0 0 16,0 0 0,0 0-16,0 0 15,10 0 1,8 0-16,11-9 16,18-1-1,9 10-15,1-9 16,8 0-1,-8-1-15,9 1 16,0 0 0,-1-1-16,1 1 15,0-1 1,0-8 0,0-1-16,0 0 15,9 0 1,-9 1-16,9-1 15,-9 9 1,-10-8-16,1-1 16,9 0-1,-1 0-15,1-9 16,10 0 0,-1-9-16,0-1 15,-18 1 1,8-1-16,1 0 15,0 1 1,-9-10-16,8 0 16,1 0-1,0 0-15,0 0 16,0-9 0,0 9-16,-1 0 15,1-9 1,0 0-16,-9-1 15,-1 1 1,1-10 0,-1 1-16,0-1 15,1 0 1,-1 1-16,1-1 16,-1 0-1,-9-9-15,10 0 16,-1 0-1,1 0-15,-1 0 16,0-9 0,-9-1-16,1 1 15,-1-1 1,0 1-16,0-10 16,0 10-1,0-10-15,0 0 16,-10 9-1,1 1 1,0 0-16,9-10 16,-10 9-16,1-8 15,0-1 1,-1 9 0,-9 1-16,1-10 15,8 0 1,1 0-16,-10 1 15,0-1 1,10 0-16,0 0 16,-10-9-1,0 0-15,0-1 16,10 1 0,0 0-16,-10-10 15,9 10 1,1 0-16,0-10 15,9 1 1,0-1-16,0 10 16,0-10-1,0 1-15,9-1 16,-9 10 0,0 0-1,10 0-15,9-1 16,-1 1-1,-8 9-15,9 10 16,-10 0 0,10-1-16,0 10 15,0 9 1,0 1-16,-1-1 16,-8 19-1,9 10-15,-10-1 16,10 10-1,0 0-15,-10 9 16,10 0 0,0 10-16,0-1 15,0 10 1,0 10-16,9-1 16,0 10-1,0 0 1,-9-1-16,0 11 15,9-1 1,-9 0-16,9 9 16,1 1-1,-10 9-15,-1 0 16,1 0 0,0 0-16,9 0 15,-9-1 1,0 20-16,0-10 15,0 10 1,0 0-16,-10-1 16,10 11-1,-10-11-15,1 20 16,-1-1 0,1 1-16,-10-1 15,0 10 1,0-10-1,0 10-15,0 0 16,0 0-16,-9 9 16,-1 0-1,1 10 1,-1-10-16,-8 0 16,8 0-1,-8 10-15,-1 0 16,0-10-1,0 9-15,0 1 16,1-19 0,-1 9-16,0 0 15,10-9 1,-10 0-16,10 9 16,-1-9-1,1 9-15,-1 10 16,1-20-1,9 11-15,0-1 16,0 9 0,0 1-16,0-10 15,10 0 1,-1 1 0,1-1-16,-1-9 15,1 9 1,-1-9-16,10 9 15,0-9-15,-10 0 16,1-1 0,8 1-1,1 0-15,19 0 16,-10-10 0,10 1-16,-10-10 15,10 0 1,-1 0-16,1 0 15,0 0 1,9-9-16,0 9 16,9-10-1,-9 10-15,1-9 16,8 0 0,1 0-1,-1-10-15,-9 0 16,10 0-1,-1 1-15,1-1 16,-1-9 0,0 9-16,1-9 15,-1-9 1,1-1-16,-10 1 16,0-1-1,0 1-15,0-1 16,-9 1-1,-10-19-15,-9-1 16,-19 1 0,-9-10-16,-1 1 15,-18-10 1,0 0-16,-10 0 16,1 0-1,-10 0-15,0 0 16,0 0-1,0 0 1,0 0-16,0 0 16,0 0-16,0 0 15,0 0 1,0 0 0,-10-10-16,-8 1 15,-1 0 1,-10-1-16,-8-8 15,-20 8 1,1-9-16,0 1 16,-1-1-1,-9 0-15,0 0 16,1-9 0,-11-9-16,1-1 15,-10 10 1,-9-10-16,-9-8 15,18 8 1,0 1-16,1-10 16,-1 0-1,-9 9 1,-9-9-16,-1 0 16,1 0-1,9 1-15,-1-11 16,11 1-1,-1 0-15,10-1 16,0 1 0,-1 0-16,-8-10 15,-1 0 1,0-9-16,10 0 16,9 10-1,0-1-15,-9-9 16,9 0-1,-9-10 1,0-8-16,-1-1 16,1-9-16,-9-1 15,-1-8 1,0-1 0,10 1-16,0-10 15,-1 0 1,1 9-16,0-9 15,0 0 1,9-9-16,0-1 16,0-8-1,0-1-15,10 10 16,-1-10 0,-8 0-16,8 10 15,1-19 1,-1 9-16,1 10 15,9-10 1,-10 9-16,1-8 16,-1 8-1,1 1-15,-1 0 16,1-10 0,-19 0-16,0 0 15,-20 10 1,1 0-1,0-10-15,-9 10 16,-1 9 0,1 0-16,9 9 15,-10 10 1,10 9-16,-9 0 16,9 10-1,9 9-15,-9 9 16,0 0-1,9 1-15,10 18 16,9 0 0,0 19-16,0 0 15,1-1 1,8 20-16,1 0 16,9 9-1,0 0-15,0 9 16,-1 0-1,1 20-15,0-1 16,0 0 0,0 0-16,0 10 15,10 8 1,-1 1 0,0 0-16,-9 19 15,10-10 1,-1 1-16,0 8 15,1 10 1,-1-9-16,1 9 16,-1 0-1,0 0-15,1 0 16,-1 10 0,-9 8-16,0 1 15,0 0 1,9 9-16,-9 1 15,0-1 1,0 0-16,0 0 16,0 0-1,0 10 1,9-10-16,1 0 16,-10 1-1,0 8-15,0 1 16,9-10-16,-9 10 15,0-1 1,0 1 0,0-1-16,0 1 15,-10-1 1,10 1-16,-9-10 16,0 0-1,-1 1-15,1-1 16,-10 0-1,-9 0-15,-1 1 16,1 8 0,0-9-16,0 1 15,-20-1 1,1 0-16,-9 0 16,-10 0-1,10-9 1,-10 9-16,-10-9 15,10 0 1,1 0-16,-1 0 16,-10-1-1,1 1-15,0 0 16,-1-9 0,11-10-16,-1 0 15,0 0 1,9 0-16,1-19 15,9 0 1,0 1-16,0-1 16,9-9-1,0-10-15,10 1 16,0-10 0,9 0-16,0-9 15,0 0 1,10 0-16,-1-1 15,10 1 1,0-10-16,0 1 16,10-1-1,8 1 1,1-1-16,0 0 16,9 1-1,0-1-15,0 1 16,10-1-1,0 0-15,9 1 16,-19-1 0,9 0-16,1-9 15,0 10 1,-1-1-16,1-9 16,9 0-1,0 0-15,0 10 16,0-1-1,0 0-15,0 1 16,0-1 0,0 0-16,0 1 15,0-1 1,0 10 0,0-10-16,0 10 15,9-9 1,1-1-16,-1 10 15,0-10 1,20 10-16,-1-10 16,10 1-1,9-1-15,9-9 16,10 0 0,0 0-16,18-9 15,1-10 1,9 0-16,-9 0 15,-1 1 1,-8-20-16,8 0 16,1 1-1,0-10-15,-10-9 16,10-1 0,-10-8-16,10 8 15,-10-8 1,9-10-1,-8-10-15,8 1 16,-8-1 0,8-8-16,10-1 15,-9 0 1,9-9-16,-9 9 16,18-19-1,-9 1-15,10-10 16,-1 0-1,1-10-15,9-8 16,0-10 0,-1-1-16,1-8 15,0 9 1,0-10-16,-9 1 16,-1-1-1,-9 1 1,0-1-16,0 1 15,0-1 1,0-9-16,1 10 16,-11 9-1,1-10-15,0 10 16,-1 0 0,-9 9-16,1-9 15,-1 0 1,0 9-16,1 1 15,-1 8 1,0 10-16,0 0 16,1 10-1,-11-1-15,1 10 16,0 0 0,0 18-16,0 1 15,-10-1 1,1 10-16,-1 10 15,1-1 1,8 10-16,1 9 16,-9 9-1,-1 1 1,10 9-16,0-1 16,-10 1-1,1 10-15,9 8 16,-1 1-1,-8 9-15,-1 9 16,1 1 0,-1 8-16,10 10 15,0 1 1,0 18-16,0-1 16,0 1-1,9 10-15,-9-1 16,-10 0-1,1 1-15,8-1 16,-8 10 0,-1-1-16,1 1 15,-1 0 1,1 9-16,-1 0 16,-9 9-1,0 10 1,0 0-16,10 9 15,-10-9 1,0 9-16,9 0 16,-9 0-1,-9 1-15,9-1 16,0 9 0,-10 1-16,11 0 15,-11-1 1,10 10-16,-9-9 15,9-1 1,0 10-16,-9-9 16,-1 9-1,10-10-15,0 1 16,0 0 0,0-1-16,10 1 15,-10-10 1,0 0-1,9 10-15,-9-10 16,10 0 0,-1-9-16,10 9 15,-10-9 1,10 0-16,-9 9 16,9 0-1,-10-9-15,10 9 16,0 1-1,9-1-15,0 9 16,-9-8 0,9-1-16,10 0 15,0 0 1,-1 0-16,10-9 16,-9 0-1,19 9 1,9 0-16,-10-9 15,10 0-15,9-9 16,10-10 0,-10 0-1,10 0-15,0 0 16,-1-19 0,-8 0-16,8 1 15,1-10 1,0-10-16,-10 1 15,0-1 1,-9-9-16,-19 0 16,0-9-1,0 0-15,-18-10 16,-1 1 0,-19-1-16,1-9 15,-20 0 1,1 0-16,0 0 15,-10 0 1,0 0-16,0 0 16,-9 0-1,0 0-15,0-9 16,0 9 0,-1-10-1,1 10-15,0 0 16,-10 0-1,10-9-15,-9 9 16,-1 0 0,1 0-16,-1 0 15,0 0 1,1 0-16,-1 0 16,1 0-1,-10 0-15,9 0 16,-9 0-1,0 0-15,0 0 16,0 0 0,0 0-16,0 0 15,0 0 1,0 0 0,0 0-16,0 0 15,0 0-15,0 0 16,0 0-1,0 0-15,0 0 16,0 0 0,0 0-1,0 0-15,0 0 16,0 0 0,0 0-16,0 0 15,0 0 1,0 0-16,0 0 15,0 0 1,0 0-16,0 0 16,0 0-1,0 0-15,0 0 16,-9-9 0,-1-1-16,1 1 15,-1-1 1,1 1-1,0 0-15,-10-1 16,0 1 0,0 0-16,0-10 15,-18-9 1,8 9-16</inkml:trace>
  <inkml:trace contextRef="#ctx0" brushRef="#br1" timeOffset="-144676.78">8533 2657 0,'0'0'0,"0"0"0,0 0 16,0 0-16,0 0 15,0 0 1,0 0-16,0 9 16,0 1-1,0-1-15,0 19 16,0 0 0,0 0-16,0 10 15,0-10 1,0 10-1,0-1-15,0 10 16,0 9 0,0 10-16,0 18 15,0 1 1,0-10-16,0 0 16,0 0-1,0-9-15,0-29 16,0-27-1</inkml:trace>
  <inkml:trace contextRef="#ctx0" brushRef="#br2" timeOffset="-23128.87">11195 16214 0,'0'0'0,"0"0"0,0 0 16,0 0-1,0 0-15,0 0 16,0 0-1,0 0-15,0 0 16,0 0 0,0 0-16,0 0 15,0 0 1,0 0-16,0 0 16,0 0-1,0 0-15,0 0 16,0-9-1,0 0-15,0 9 16,-10-10 0,1 10-1</inkml:trace>
  <inkml:trace contextRef="#ctx0" brushRef="#br2" timeOffset="-16998.52">14412 15323 0,'0'0'0,"0"0"15,0-19-15,10 0 16,8-9 0,29-9-16,38-1 15,47 1 1,28 18-16,9 10 15,-9 18 1,-19 0-16,-37 19 16,-10 10-1,-19 37-15,-9 19 16,-10 28 0,-28 9-16,-18-9 15,-20-19 1,-37-9-16,-18-9 15,-39-20 1,-28-37-16,-28-18 16,10-38-1,28-19-15,-1-19 16,29-18 0,19-10-16,19-9 15,37-10 1,9 19-16,20 29 15,-1 27 1,1 29 0,8 9-16,39 47 15,37 75 1,19 37-16,-10-9 16,-18-28-1,-19-28-15,-19-28 16,-19-38-1,-9-19-15,-10-18 16,-18-48 0,-57-74-16,-38-38 15,10 47 1,10 66-16,8 37 16,1 47-1,9 47-15,48 57 16,65 37-1,47-10-15,28-37 16,0-47 0,-18-37-16,-10-38 15,-19-47 1,-9-47-16,-47-19 16,-19 29-1,-10 37-15,-8 19 16,-1 19-1,-10 18 1,-8 10-16,-10 9 16,19 0-1,18-9-15,1-1 16,-1-18 0,10 0-16,0-9 15,0-47 1,-28-57-16,-28 1 15,-10 27 1,0 38-16,-19 57 16,-28 46-1,48-9-15</inkml:trace>
  <inkml:trace contextRef="#ctx0" brushRef="#br2" timeOffset="-16508.66">13961 16946 0,'0'0'0,"0"0"0,0 10 16,-19 27-1,-9 38-15,18 10 16,10-10-1,10-10 1,8-8-16,11-20 16,-1-18-16,0-10 15,10-18 1,9-19 0,-10-29-16,-18-18 15,-9 10 1,-29-1-16,-9 10 15,-20 18 1,-27 19-16,28 19 16</inkml:trace>
  <inkml:trace contextRef="#ctx0" brushRef="#br2" timeOffset="-16270.57">14403 17612 0,'0'0'0,"0"0"0,0 0 16,0 0-1,0 0-15,0 0 16,0 0 0</inkml:trace>
  <inkml:trace contextRef="#ctx0" brushRef="#br2" timeOffset="-15892.99">14845 17218 0,'0'0'0,"0"0"16,0 0-16,0 10 16,-10-1-1,1 19-15,0 0 16,-1 0-1,1-9-15,9 0 16,9 0 0,1-10-1,-1-9-15,0 0 16,1 0 0,-1-19-16,1 1 15,-10-11 1,0 1-16,-19 0 15,0 0 1,-9 19-16,18 9 16</inkml:trace>
  <inkml:trace contextRef="#ctx0" brushRef="#br2" timeOffset="-15392.86">15306 17087 0,'0'0'0,"0"0"15,0 0-15,0 19 16,0 9-1,9 9-15,-9 1 16,10-1 0,-10-18-16,9 0 15,0 0 1,1-10-16,-1 0 16,20 1-1,-1-1-15,19 1 16,0 8-1,-10 1-15,1 0 16,0 0 0,-19-1-16,-1 11 15,1-1 1,-19 0-16,0 9 16,-19 1-1,-28 9-15,-28-10 16,-19-9-1,0-18 1,9-20-16,48 1 16</inkml:trace>
  <inkml:trace contextRef="#ctx0" brushRef="#br2" timeOffset="-15152.06">15296 17059 0,'0'0'0,"10"0"16,18-10-1,29-8-15,8-1 16,11 0 0,-1 10-1,-19-1-15,1 1 16,-20 0-1,1-1-15,-19 1 16,-19 9 0</inkml:trace>
  <inkml:trace contextRef="#ctx0" brushRef="#br2" timeOffset="-14644.46">14732 17246 0,'0'0'0,"0"0"16,0 0-16,0 10 15,-9 18 1,-1 9-16,20 10 15,-1 10 1,19-1-16,0-19 16,1-18-1,-1 0-15,19-19 16,0-19 0,-9-18-16,-1-20 15,-18 10 1,-19 1-16,0 8 15,-19 10 1,-9 0 0,0 18-16</inkml:trace>
  <inkml:trace contextRef="#ctx0" brushRef="#br2" timeOffset="-13959.93">14243 17622 0,'0'0'16,"0"0"-16,0 0 15,0 0-15,0 0 16,0 0 0,0 0-16,9 0 15,1-19 1,-1 0-16,0 0 15,1 1 1,-1 8-16,1 1 16,-10-1-1,0 10-15,0 0 16,0 0 0,0 0-16,0 0 15,0 0 1,0 0-16,0 0 15,0 0 1,0 0-16,0 0 16,0 0-1,0 0 1,0 0-16,0 0 16,0 0-16</inkml:trace>
  <inkml:trace contextRef="#ctx0" brushRef="#br2" timeOffset="-12474.72">14017 17509 0,'0'0'0,"0"0"16,0 0-16,0 0 16,0 0-1,0 0-15,0 0 16,0 0 0,9 0-1,1-9-15,9-1 16,-1 1-16,1 0 15,-9-1 1,-10 10 0,0 0-16,0 0 15,0 0 1,0 10-16,0-1 16,0 0-1,0 1-15,0-1 16,0 0-1,0 1-15,9-1 16,1 1 0,-1-1-16,0-9 15,1 0 1,-1 0-16,-9 0 16,10 0-1,-1 0-15,0 0 16,1 9-1,-1 1 1,10-1-16,0 1 16,-10-1-16,1-9 15,-10 0 1,0 0 0</inkml:trace>
  <inkml:trace contextRef="#ctx0" brushRef="#br2" timeOffset="-11629.38">14309 17659 0,'0'0'0,"0"0"15,0 0-15,0 0 16,0 0-1,0 0 1,0 0-16,0 0 16,9 0-1,0 0-15,1 0 16,9-9 0,-10-10-16,1 10 15,-10-1 1,0 1-16,0 0 15,0 9 1,0 0-16,0 9 16,-10 0-1,1 1-15,-1-1 16,10 0 0,0 1-16,0-10 15,0 0 1,0 0-16,0 0 15,0 0 1,10 0-16,-1 0 16,-9 0-1</inkml:trace>
  <inkml:trace contextRef="#ctx0" brushRef="#br2" timeOffset="-10506.59">14563 17762 0,'0'0'0,"0"0"16,0 0-1,0 0-15,0 0 16,9-18-1,0-1-15,1 0 16,-10 0 0,0 1-16,0-1 15,0 0 1,-10 0 0,-8 1-16,-1 8 15,0 1 1,0-1-16,-9 20 15,9-1 1,10 1-16,-1-1 16,1 0-1,0 1-15,9-10 16,0 0 0,0 0-16,0 0 15,0 0 1,0 0-16,0 0 15,0 0 1,0 0-16,0 0 16,0 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18:57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12051 9590 0,'0'0'0,"0"0"0,0 0 16,0 0-16</inkml:trace>
  <inkml:trace contextRef="#ctx0" brushRef="#br0" timeOffset="4636.53">18072 10360 0,'0'0'0,"0"0"0,0 0 15,0 0 16,0 0-31,0 0 0,9 0 16,0 0 0,20 0-1,-1 0-15,0 0 16,10 0-16,9 9 16,9-9-1,10 0-15,-9 0 78,-1 0-78,0 0 0,-18 0 0,0 0 0,-1 0 0,1 0 16,-19 0-16,-10 0 0</inkml:trace>
  <inkml:trace contextRef="#ctx0" brushRef="#br0" timeOffset="10383.25">28420 10153 0,'0'0'0,"0"0"0,0 0 0,0 0 0,0 0 16,0 0-1,0 0-15,0 10 16,9 8 0,10 39-16,9 27 15,0 19 1,-9-46 15</inkml:trace>
  <inkml:trace contextRef="#ctx0" brushRef="#br0" timeOffset="12037.2">28297 10144 0,'0'0'0,"0"0"15,0 0-15,0 0 16,0 0 0,0 0-16,10 0 31,18 0-31,0 0 0,10 0 16,9 0-1,0 0 16,0 0-31,0 0 0,0 0 16,19 0-16,0 0 16,-10 0 15,1 9-31,-1-9 0,-9 0 16,10 0-16,-1 0 15,10 0 1,-10 0-1,1 0 1,-10 0 0,-9 0-16,-1 10 15,-9-1-15,-9-9 0,0 9 16,0-9 0,-10 0-16,1 0 31,-1 0-31,0 0 0,1 0 15,-1 0 1,1 10-16,-1-1 31,0-9-31,1 0 16,-1 10-16,1-1 16,-1 0-1,1 1-15,-1-1 16,0 0-16,1 1 31,-1-1-15,1 1-16,-10-1 0,0 0 15,0 1 1,9-1-16,-9 10 31,0 0-15,0-1-16,0 1 15,0 0-15,0-10 0,0 1 16,0-1 0,0 1-16,-9-1 31,-1 0-15,1 1-16,-1-1 0,1 0 15,0 1-15,-10-1 16,0-9-1,0 0 1,-9 0-16,0 0 31,-10 10-15,0-1-16,1 0 0,-10 1 16,0-1-1,9-9 1,-9 0-16,0 0 15,-9 0-15,-1 0 16,1 0-16,-1 0 16,10 0-1,0 0 17,0 0-32,9 0 0,-9 0 15,0 0-15,10 0 16,-10 0-16,9 0 15,10 0 1,0 0 15,9 0-15,0 0-16,0 0 0,10 0 0,-1 0 16,-8 0-1,-1 0 1,9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37:11.46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65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38:12.363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 1287 0,'0'0'0,"0"-19"0,0 0 15,10 1 1,8-1-16,58-19 16,84 1-1,65 9 1,11 9-16,-48 10 15,-28 9 1,-48 9-16,-36 10 16,-29 9-1,-28 9-15,-10 38 16,-47 38 0,-65 37-16,-66 19 15,-29-19 1,19-47-16,38-37 15,38-19 1,27-28-16,39-1 16,18-8-1,10-10-15,9 0 16,18 9 0,39 1-16,37-1 15,19 10 1,0-1-1,-19-8-15,9-1 16,20-9 0,18 0-16,-66 0 15</inkml:trace>
  <inkml:trace contextRef="#ctx0" brushRef="#br0" timeOffset="464.34">4111 1606 0,'0'0'0,"0"0"0,9 0 16,1 0-16,27 9 16,29 1-1,57-1 1,178 0-16,348-919 109,-649 910-93,0 0-16,0 0 15,0 0 1,0 10-16,0 37 16,-10 84-1,1 94-15,9 19 16,9-9 0,1-29-16,-1-37 15,10-28 1,0-38-16,-10-37 15,-9-29 1,0-27-16</inkml:trace>
  <inkml:trace contextRef="#ctx0" brushRef="#br0" timeOffset="631.2">4591 1550 0,'0'0'0,"19"0"0,46-19 16,58 0 0,46-9-16,57 0 15,141 9 1</inkml:trace>
  <inkml:trace contextRef="#ctx0" brushRef="#br0" timeOffset="1283.99">6312 1822 0,'0'0'0,"0"0"0,0 0 16,10-19-1,-1 0 1,1-18-16,-10-1 15,0-9 1,0 0-16,-19 19 16,0 0-1,-9 19-15,-19 18 16,-10 29 0,-9 27-16,10 10 15,28-18 1,18-11-16,20 1 15,27-9 1,29-1-16,38-18 16,46-28-1,10-38-15,-9-28 16,-10-19 0,-19-19-16,-37 10 15,-38 19 1,-19 9-16,-19 18 15,-9 11 1,-9 17 0,0 20-16,-1 0 15,1 9 1,-10 9-16,0 10 16,10 37-1,-1 38-15,20 18 16,9 10-1,-1-9-15,1 0 16,-19-20 0,0-8-16,-19-10 15,-18-19 1,-10 1-16,0-20 16,18-28-1</inkml:trace>
  <inkml:trace contextRef="#ctx0" brushRef="#br0" timeOffset="1604.91">7676 724 0,'0'0'0,"0"0"15,10 9 1,-1 29-16,1 56 16,8 56-1,1 47-15,0 9 16,0-18 0,0 0-16,-10-29 15,-9-37 1,0-19-16,0-18 15,0-38 1,0-19-16,0-19 16</inkml:trace>
  <inkml:trace contextRef="#ctx0" brushRef="#br0" timeOffset="1771.8">7799 1559 0,'0'0'0,"19"0"16,28 0-16,56 0 16,38 0-1,19 9 1,9 10-16,161 28 16</inkml:trace>
  <inkml:trace contextRef="#ctx0" brushRef="#br0" timeOffset="2232.77">2267 3098 0,'0'0'0,"10"0"16,27 0-16,123-10 15,198-18 1,178-19-16,66-9 15,28 0 1,1-1-16,-29 10 16,-85 1-1,-75 27-15,-66 9 16,-84 10 0,-57 10-16,-56-1 15,-57 10 1,-28-10-16,-37-9 15,-29 0 1,-19 0-16,-9 0 16</inkml:trace>
  <inkml:trace contextRef="#ctx0" brushRef="#br0" timeOffset="2763.15">6162 3679 0,'0'10'0,"9"27"16,1 76-16,-1 75 15,19 37 1,1-9-16,-11-10 15,1-18 1,-19-19-16,0-29 16,0-37-1,-9-37-15,-1-47 16</inkml:trace>
  <inkml:trace contextRef="#ctx0" brushRef="#br0" timeOffset="3287.3">5776 5087 0,'0'0'0,"0"0"0,0-19 16,0-18-16,10-1 16,-1-9-1,19 0 1,29 0-16,18 0 16,38 19-1,28 0-15,19 19 16,-19-1-1,-19 10-15,-9-18 16,0-1 0,-28-19-16,-10 1 15,-19-10 1,-9-10-16,-9-18 16,-19-9-1,-10-29-15,-9 10 16,-19 28-1,10 19-15,0 18 16,-1 29 0,1 0-16,-1 27 15,-8 48 1,-20 103-16,10 75 16,0 19-1,9-10 1,9-19-16,1-27 15,-1-38 1,1-38-16,0-28 16,-1-28-1,10-28-15,0-9 16,0-19 0,0-19-16,0 0 15</inkml:trace>
  <inkml:trace contextRef="#ctx0" brushRef="#br0" timeOffset="3647.42">7338 5321 0,'0'0'0,"0"0"16,0 10-16,-10-1 15,1 19 1,9 0 0,9 10-16,1-1 15,9-8-15,9-11 16,0 1 0,0-19-1,10-19-15,0 1 16,-10-20-1,-9 1-15,-19-1 16,-10-9 0,-18 0-16,-10 0 15,-9 29 1,-9 18-16,28 9 16</inkml:trace>
  <inkml:trace contextRef="#ctx0" brushRef="#br0" timeOffset="4620.68">6068 6691 0,'0'0'0,"0"0"0,0 19 16,9 47-1,1 46-15,-1 66 16,0 29 0,1-1-16,9-27 15,-1-29 1,-8-47-16,-10-37 16,0-29-1,0-18-15,0-19 16,0 0-1,0 0-15,0-28 16,9-29 0,1-18-16,18-9 15,0 18 1,10 19-16,9 19 16,28 0-1,10 19-15,9-1 16,-10 10-1,-8 0-15,-10 0 16,-10-9 0,0-10-1,-9-9-15,-9-10 16,0-27-16,-1-20 16,-18-8-1,-9 8 1,-10 19-16,0 10 15,0 28 1,0 19-16,0-1 16,0 20-1,-19 18-15,-19 75 16,1 75 0,-1 47-16,0 1 15,10-29 1,0-19-16,0-28 15,9-47 1,9-18-16,1-20 16,18-27-1,-9-29-15</inkml:trace>
  <inkml:trace contextRef="#ctx0" brushRef="#br0" timeOffset="5179.22">7526 8014 0,'0'0'16,"0"0"-16,0 19 15,0 18-15,-9 29 16,-10 19-1,9 8-15,1-8 16,-1-20 0,1-27-16,0 0 15,-1-20 1,1-18-16,9 0 16,-10-28-1,-8-38-15,8-46 16,1-29-1,18 19 1,10 0-16,9 28 16,0 29-1,10 18-15,-10 19 16,1 9 0,-1 9-16,19 29 15,28 28 1,10 38-16,-10 27 15,0 29 1,-18 0-16,-10-1 16,-10 1-1,-18-19-15,-9-19 16,-10-28 0,0-18-16,0-20 15,0-27 1</inkml:trace>
  <inkml:trace contextRef="#ctx0" brushRef="#br0" timeOffset="5366.38">7310 8361 0,'0'0'0,"0"0"0,9 0 16,29-19-1,37-9-15,28-9 16,20-1 0,27-18-16,142-66 15</inkml:trace>
  <inkml:trace contextRef="#ctx0" brushRef="#br0" timeOffset="5655.41">8580 4496 0,'0'0'0,"0"0"15,0 0-15,0 0 16,9 9 0,-9-9-16</inkml:trace>
  <inkml:trace contextRef="#ctx0" brushRef="#br0" timeOffset="5823.07">8533 4918 0,'0'0'0,"0"0"0,0 0 15,9 0 1,10 9-16,-10-9 15</inkml:trace>
  <inkml:trace contextRef="#ctx0" brushRef="#br0" timeOffset="6733.28">9991 5490 0,'0'0'0,"0"0"0,0 0 15,0 0 1,0 0 0,9 0-16,29-28 15,28-47 1,18-38-16,10-27 15,-18-10 1,-1-29-16,-28-8 16,-19 37-1,-9 18-15,-19 38 16,0 19 0,-10 28-16,1 19 15,0 10 1,-10 8-16,0 20 15,-19 18 1,-9 37-16,10 29 16,18 28-1,19 0-15,9-19 16,20-28 0,8-9-16,10-10 15,19-18 1,0-19-16,0-19 15,18-19 1,1-28 0,0-28-16,9-28 15,-28-29 1,-19 1-16,-19 0 16,-28 37-1,0 38-15,-9 18 16,-1 19-1,1 10-15,9 9 16,-10 19 0,-8 46-16,8 48 15,20 28 1,18-10-16,0-9 16,10-19-1,9-28-15,0-19 16,0-9-1,0-9-15,0-19 16,0-19 0,-28 0-16</inkml:trace>
  <inkml:trace contextRef="#ctx0" brushRef="#br0" timeOffset="6999.03">11947 4393 0,'0'0'0,"10"0"0,9-10 16,18-9-16,39-18 15,36-1 1,20 1 0,28 9-16,9 9 15,142-9-15</inkml:trace>
  <inkml:trace contextRef="#ctx0" brushRef="#br0" timeOffset="7199.3">11966 4505 0,'0'0'0,"0"0"0,10 0 16,18 9-1,47 1-15,94-10 16,123 0-1,113-10-15</inkml:trace>
  <inkml:trace contextRef="#ctx0" brushRef="#br0" timeOffset="8001.76">14534 3998 0,'0'0'0,"0"0"0,-18 0 15,-29 10 1,-10-1-16,1 10 16,9 9-1,9 0-15,10 0 16,18 1-1,1 8-15,18 10 16,20 0 0,18 19-16,0 9 15,-10 0 1,1-10-16,-19-8 16,-19-1-1,-28 0-15,-38 10 16,-57-19-1,-27-10 1,-19-27-16,27-20 16,39-8-1,56 8-15</inkml:trace>
  <inkml:trace contextRef="#ctx0" brushRef="#br0" timeOffset="9002.04">15127 4468 0,'0'0'0,"0"0"0,0 0 15,-19 9 1,-9 19-16,0 10 15,0 9 1,9 9 0,9 0-16,20 0 15,-1-18 1,10-10-16,0-9 16,0 0-1,-1-19-15,1 0 16,10-19-1,-1-9-15,0-19 16,0-28 0,0-19-16,19 0 15,-9 19 1,9 19-16,0 18 16,19 10-1,0 28-15,0 19 16,9 9-1,-19 28-15,-9 10 16,-9 0 0,-19-10-1,-19 0-15,0-18 16,0-10 0,-10-9-16,1-10 15,0-9 1,9 0-16,0-28 15,9-38 1,10-28-16,9-9 16,19 19-1,0 18-15,10 19 16,-1 19 0,-9 19-16,10-1 15,-1 20 1,0 18-16,-9 19 15,-9 18 1,-19 1-16,-19 9 16,0-19-1,-19 1-15,0-20 16,10-9 0,-1-9-16,1-19 15,9 0 1,0-9-16,9-38 15,29-38 1,9-8 0,10 18-16,-1 18 15,-9 20 1,10 18-16,-1 19 16,0 9-1,1 29-15,-10 9 16,-9 18-1,-20 10-15,-18 10 16,-18 9 0,-1-19-16,9-19 15,10-28 1</inkml:trace>
  <inkml:trace contextRef="#ctx0" brushRef="#br0" timeOffset="9434.41">17601 4721 0,'0'0'0,"10"0"16,-1 0 0,19 0-16,10-19 15,9-9 1,-9-10-16,-1 1 15,-9-19 1,-9 9-16,-19 0 16,0 0-1,-9 19-15,-10 9 16,0 10 0,-18-1-16,-10 29 15,-19 28 1,0 28-16,19 9 15,28-9 1,19 1-16,19-11 16,28 10-1,28-9-15,19-10 16,10-18 0,-10-19-16,9-19 15,-56-10 1</inkml:trace>
  <inkml:trace contextRef="#ctx0" brushRef="#br0" timeOffset="9891.7">19765 4261 0,'0'0'0,"0"0"16,9 10-16,20 8 16,27 39-1,10 27 1,19 38-1,-10 0-15,-9-9 16,-19-29-16,-10-18 16,1-19-1,-19-10-15,0-18 16,-1 0 0,11-19-16,-1-19 15,19-37 1,19-38-16,0-28 15,-10-10 1,0 1-16,-8 9 16,8 38-1,-37 56-15,263-1 16,-282 29 0</inkml:trace>
  <inkml:trace contextRef="#ctx0" brushRef="#br0" timeOffset="10859.42">21543 4852 0,'0'0'0,"0"0"16,0 0-16,-28-19 16,-19-18-1,-10 9-15,-9 0 16,10 18-1,0 1-15,8 18 16,1 19 0,10 1-16,9 8 15,9 10 1,9-9-16,20-1 16,-1 1-1,19-1-15,10-9 16,18-9-1,39-19-15,8-19 16,1-18 0,-1-29-16,0-18 15,1-20 1,-19-36 0,-20-20-16,-8-27 15,-29-20-15,-18 19 16,-10 29-1,-10 56 1,1 46-16,-1 20 16,1 28-1,0-1-15,-10 29 16,0 47 0,-9 65-16,18 66 15,1 0 1,18-9-16,19-10 15,1-37 1,8-29-16,-8-27 16,8-10-1,10-19-15,-9-18 16,9-20 0,0-8-16,9-20 15,1-18 1,-1-19-16,-9-9 15,-9 0 1,-19 9 0,0 19-16,-10 9 15,-9 10 1,0 9-16,0 0 16,9 28-1,20 47-15,18 47 16,18 0-1,11-19-15,-1-19 16,0-37 0,10-19-16,0-18 15,9-20 1,-10-37-16,-8-37 16,-29-19-1,-19-19-15,-19-10 16,-18 20-1,-10 18-15,-9 19 16,0 37 0,9 20-1</inkml:trace>
  <inkml:trace contextRef="#ctx0" brushRef="#br0" timeOffset="11354.65">23970 5096 0,'9'0'15,"1"-9"-15,18-10 16,0-18-16,1-1 15,-11-18 1,-18-1-16,-9 1 16,-10 9-1,-18 19-15,-11 0 16,-8 19 0,-19 27-1,0 20-15,-1 27 16,20 20-1,18 9-15,19-19 16,19 9 0,19-9-16,9-9 15,19-10 1,10 1-16,9-20 16,0-18-1,-1 0-15,11-19 16,-20-10-1,1-9-15,-20 1 16,1 8 0,-29 1-16</inkml:trace>
  <inkml:trace contextRef="#ctx0" brushRef="#br0" timeOffset="12119.59">12361 2600 0,'10'0'0,"9"0"15,18-18 1,48-1-16,28-9 15,18 9 1,-8 10-16,-10 18 16,0 0-1,-66 1-15</inkml:trace>
  <inkml:trace contextRef="#ctx0" brushRef="#br0" timeOffset="12367.8">12314 2948 0,'0'0'0,"0"0"16,0 0-16,10 0 15,18 9 1,57 0-1,56-9-15,37 0 16,20-18 0,-10 8-16,132-18 15</inkml:trace>
  <inkml:trace contextRef="#ctx0" brushRef="#br0" timeOffset="12767.99">14064 2319 0,'0'0'0,"0"0"0,-19 9 15,-18 1-15,-20 18 16,-9 9-1,0 20-15,1 18 16,18 28 0,9-9-16,19-19 15,19-9 1,10-20-16,18-8 16,0-19-1,28 0 1,10-19-16,28-29 15,0-8 1,-9-19-16,-28-1 16,-29 1-1,-19 0-15,-37-10 16,0 28 0</inkml:trace>
  <inkml:trace contextRef="#ctx0" brushRef="#br0" timeOffset="13565.54">10583 3079 0,'0'0'0,"-9"0"0,-10 0 16,0 0-1,10 0-15,-1 0 16,1 0-1,9 0-15,9 0 16,10-9 0,38-20-16,9-36 15,18-20 1,-8-9 0,-1 1-16,-19-11 15,-18 1-15,-1 19 16,-18 9-1,-9 18-15,-10 20 16,0 9 0,0 18-1,-10 1-15,10 18 16,-19 20 0,1 46-16,8 28 15,10 0 1,19-9-16,9-10 15,10-18 1,0-19-16,9-10 16,0-18-1,9-9-15,1-10 16,8-29 0,1-18-16,-9-18 15,-1-20 1,-18-18-16,-29 0 15,-9 19 1,-19 18-16,10 28 16,0 10-1,-1 19-15,1 9 16,-1 19 0,1 37-16,18 56 15,48 67 1,65 140-1</inkml:trace>
  <inkml:trace contextRef="#ctx0" brushRef="#br0" timeOffset="15375.67">13575 2488 0,'0'0'0,"0"0"0,0 0 16,0 9 0,0 19-16,9 29 15,1 18 1,18 28-16,0 0 15,0-9 1,1-19-16,-1-19 16,0 1-1,19-20-15,0 1 16,0-20 0,19-18-16,0-9 15,0-10 1,-10-18-16,1-20 15,-20-8 1,-9-10-16,-9-19 16,-28 0-1,-10 10-15,-19 9 16,1 9 0,-1 10-16,-9 9 15,-9 19 1,-1-1-16,1 20 15,-1 18 1,1 10 0,9 9-16,0 19 15,19 0 1,-1 19-16,11 9 16,8 0-1,1-9-15,18-10 16,10 0-1,19 1-15,9-1 16,18-9 0,20-10-16,9-9 15,0-18 1,-18-10-16,-11-19 16,-8 0-1,-10-18-15,-9-20 16,-1-8-1,-18-29-15,-19-9 16,-28 0 0,-19-10-1,-19 19-15,-9 19 16,9 19 0,0 28-16,-9 18 15,-1 20 1,1 27-16,0 10 15,9 9 1,19 19-16,0 10 16,19 9-1,18-1-15,10 1 16,10-19 0,18 0-16,19 0 15,9 1 1,20-20-16,-1-9 15,10-19 1,9-19 0,0-18-16,-19-19 15,-9-10-15,-10-27 16,1-20 0,-29-37-1,-19-9-15,-27-19 16,-29-10-1,-38 29-15,-9 18 16,9 38 0,-9 28-16,-28 28 15,-189 19 1</inkml:trace>
  <inkml:trace contextRef="#ctx0" brushRef="#br0" timeOffset="21005.44">13951 5406 0,'0'0'0,"10"0"15,27 0-15,38 0 16,85 9-16,57-9 15,46-9 1,48-1 0,37 1-16,19-10 15,9 10 1,28 0-16,39-1 16,36 20-1,48 8-15,28 20 16,10 9-1,-1 0-15,-28-10 16,-18 1 0,-57-1-16,-57-9 15,-28 1 1,-56-11-16,-47 1 16,-56-19-1,-48 9-15,-37-9 16,-29 0-1,-37 0-15,-19 0 16,-9 0 0,-20 0-1,1 0-15,-9 0 16,-1 0 0,-9 0-16,0 0 15,0 0 1,0 0-16,0 0 15,0 0 1,0 0-16,0 0 16,0 0-1,0 10-15,0-10 16</inkml:trace>
  <inkml:trace contextRef="#ctx0" brushRef="#br0" timeOffset="22325.7">9671 8586 0,'0'0'0,"9"0"15,1-18-15,27-20 16,20-28-16,18-27 16,19-11-1,0-8 1,0-20-16,0 1 16,0-10-1,-18 19-15,-11 0 16,-18 19-1,-18 19-15,-10 28 16,-19 9 0,0 18-16,0 11 15,0 8 1,0 1-16,-10 18 16,-9 29-1,-9 37-15,9 19 16,10 18-1,18 1-15,19-29 16,1-9 0,18-18-1,9-10-15,10-10 16,0-18 0,9-19-16,0-19 15,1-18 1,-10-29-16,-10-19 15,0-18 1,-18-9-16,-19 8 16,-10 29-1,-9 19-15,0 19 16,0 8 0,0 20-16,0 0 15,0 9 1,0 18-16,-9 29 15,9 38 1,9 9-16,19-1 16,1-17-1,-1-20-15,19 0 16,0-18 0,9-10-1,-9-9-15,-9-10 16,9-9-1,-19 0-15</inkml:trace>
  <inkml:trace contextRef="#ctx0" brushRef="#br0" timeOffset="22607.92">12267 7376 0,'0'0'0,"0"0"16,0 0-16,19 0 16,19-9-1,37-1-15,28 1 16,20 0-1,-1-1-15,-28 20 16,-9-1 0,-38 0-16</inkml:trace>
  <inkml:trace contextRef="#ctx0" brushRef="#br0" timeOffset="22894.7">12352 7648 0,'0'0'0,"0"0"0,0 0 16,19 10 0,28-1-16,47 0 15,38-9 1,18 0-1,-18 0-15,-10-9 16,-18-10-16,-20 0 16,-27 1-1,-20-1-15,-18 0 16,-9 10 0</inkml:trace>
  <inkml:trace contextRef="#ctx0" brushRef="#br0" timeOffset="23254.28">12549 7066 0,'0'0'0,"0"0"0,0 10 16,0 9-1,0 46-15,-9 29 16,0 37 0,-1 10-16,-9 9 15,1-18 1,-11-1 0,11-18-16,-1-10 15,0-19 1,10-27-16,-1-20 15,10 1-15,0-10 16,0-9 0,0-10-1,10 0-15,-10-9 16</inkml:trace>
  <inkml:trace contextRef="#ctx0" brushRef="#br0" timeOffset="24780.55">14591 7142 0,'0'0'0,"0"0"16,0 0 0,0 0-16,-10 0 15,-8 9 1,-11 0-16,-8 1 15,-10 8 1,0 11-16,19-1 16,-1 0-1,10 9-15,10 10 16,18 0 0,1 0-16,18 0 15,10-9 1,-1-1-16,10-9 15,0-9 1,-9 0-16,0 0 16,-10-1-1,-9-8-15,0-1 16,-10 10 0,0 0-1,-9 9-15,0 0 16,-18 9-1,-1-8-15,0-1 16,0-9 0,0-1-16,10-8 15,-1-10 1,1 0-16,0 0 16,9 0-1</inkml:trace>
  <inkml:trace contextRef="#ctx0" brushRef="#br0" timeOffset="28047.02">15118 7498 0,'0'0'0,"0"9"0,-19 1 15,0 18-15,0 19 16,10 19-1,-1-10 1,20 0-16,-1-9 16,10-9-1,9-20-15,-9 1 16,0-19 0,0 0-16,0-19 15,-10-9 1,-9-19-16,-19-28 15,0 10 1,10-1-16,0 0 16,18 19-1,0 0-15,20 0 16,18 19 0,9 19-16,29 9 15,9 19 1,-19 9-1,-9 19-15,-28 0 16,-1 18 0,-18-8-16,-19-1 15,0-9 1,0-10-16,-9-18 16,-1 0-1,1-19-15,9 0 16,0 0-1,-10-28-15,1-47 16,18-10 0,1 20-16,9 8 15,-1 29 1,11 19-16,-1-1 16,9 20-1,1-1-15,0 10 16,-19 9-1,-1-9-15,-8 0 16,-1-1 0,-9-18-16,0 0 15,0 0 1,10 0 0,8-18-16,11-20 15,8-9 1,1 19-16,-1 0 15,-8 18 1,8 20-16,10 9 16,-9 9-1,0 19-15,-1 18 16,-18 20 0,-19-1-16,0 1 15,-9-57 1</inkml:trace>
  <inkml:trace contextRef="#ctx0" brushRef="#br0" timeOffset="28397.93">16529 7733 0,'0'0'0,"9"0"15,10 0-15,19 0 16,18 0-1,10-19-15,9 0 16,-18-18 0,-1-1-16,-18-9 15,-10 0 1,-9 10-16,-19-1 16,0 10-1,-10 19-15,-8-1 16,-1 20-1,-19 18-15,0 28 16,10 19 0,28 0-16,19 10 15,47-1 1,47-9-16,-47-47 16</inkml:trace>
  <inkml:trace contextRef="#ctx0" brushRef="#br0" timeOffset="28730.03">18476 7329 0,'0'0'0,"0"0"15,0 10 1,10-1-16,8 28 15,20 20 1,9 18-16,9 9 16,1-9-1,-1-18-15,-18-10 16,0-19 0,-20-10-1,11-18-15,-1-9 16,0-19-16,10-38 15,-1-18 1,1-19-16,-29 56 16</inkml:trace>
  <inkml:trace contextRef="#ctx0" brushRef="#br0" timeOffset="29616.56">19925 7742 0,'0'0'0,"-10"-9"16,-18-10-16,-9 0 16,-10 10-1,9-1-15,0 10 16,10 10-1,0-1-15,18 0 16,1 1 0,0-1-16,18 1 15,0 8 1,20 1 0,8 0-16,20 0 15,9-19-15,18-28 16,1-10-1,-10-28-15,0-18 16,-9-19 0,-19-19-1,-18-19-15,-11 19 16,-18 9 0,0 48-16,0 27 15,0 29 1,0 9-16,0 9 15,-9 38 1,0 38-16,-1 46 16,20 0-1,-1-18-15,19-1 16,0-18 0,19-28-16,1-10 15,-1-18 1,0-19-1,9-10-15,-9-18 16,19-20 0,9-27-16,-18 0 15,-10 9 1,-19 9-16,-9 10 16,-10 19-1,1-1-15,-1 1 16,0 18-1,10 10-15,9 19 16,19 18 0,-9-9-16,9-10 15,0-8 1,0-11-16,0-18 16,10-18-1,-1-29-15,1-28 16,-20-10-1,-9 1-15,-28-1 16,0 29 0,-9 28-16,0 9 15</inkml:trace>
  <inkml:trace contextRef="#ctx0" brushRef="#br0" timeOffset="30030.97">21797 7639 0,'0'0'0,"9"0"15,1 0-15,18 0 16,0 0 0,0-19-16,1 0 15,-11 1 1,1-20-16,-19 0 15,0-8 1,-19 8-16,-18 10 16,-1 9-1,-18 19-15,-1 28 16,1 38 0,-1 28-1,29 9-15,28 10 16,19-20-1,28 1-15,19-19 16,19-9 0,-1-19-16,1-19 15,-10-19 1,-9-9-16,-38-9 16,-28 0-1</inkml:trace>
  <inkml:trace contextRef="#ctx0" brushRef="#br0" timeOffset="30645.47">12192 8643 0,'0'0'0,"9"9"16,10 0 0,47 20-1,47 8-15,37-18 16,10 0-16,-18-1 15,-39-8 1,-28-10-16,-28 0 16,-9 0-1,-19 0 1,-10 9-16,-9 1 16,-9 8-1,-57 48-15,-56 28 16,-67 28-1,-8 0-15,37-19 16,38-37 0,37-19-16,38-19 15,19-9 1,18-1-16,10-18 16</inkml:trace>
  <inkml:trace contextRef="#ctx0" brushRef="#br0" timeOffset="31171.93">13076 9600 0,'0'0'0,"0"0"0,0 0 16,-9 9 0,-19 0-16,-19 20 15,-38 18 1,-19 18-16,-27 10 15,-1 0 1,19-18-16,29-20 16,18-18-1,19 0-15,18-10 16,1 0 0,19-9-16,-1 0 15,10 0 1,19 10-16,38-1 15,65 19 1,19 1-16,19-1 16,-28 0-1,-29-9 1,-28 9-16,-9-10 16,0 11-1,-28-20-15</inkml:trace>
  <inkml:trace contextRef="#ctx0" brushRef="#br0" timeOffset="35697.44">7215 10313 0,'0'0'0,"0"0"16,0 0-16,0 0 15</inkml:trace>
  <inkml:trace contextRef="#ctx0" brushRef="#br0" timeOffset="35878.03">7168 11176 0,'0'0'0,"0"0"16,0 0 0,0 0-16,0 0 15,0 0 1</inkml:trace>
  <inkml:trace contextRef="#ctx0" brushRef="#br0" timeOffset="36026.04">7244 11457 0,'0'0'0,"0"0"0,0 0 16,0 10-16,0-10 16</inkml:trace>
  <inkml:trace contextRef="#ctx0" brushRef="#br0" timeOffset="37189.68">7103 11654 0,'0'0'0,"0"0"16,0-9-16,0 9 16,0 0-1,0 9-15,9 10 16,19 47 0,0 18-16,1 20 15,-11-11 1,1-18-16,-9-18 15,-10-20 1,0-9-16,0-9 16,0-19-1,0 0-15,0-9 16,-10-29 0,1-46-16,-1-38 15,1 9 1,18 19-16,1 38 15,18 9 1,10 19 0,18 0-16,29 19 15,0 18 1,-10 19-16,0 10 16,-9 9-1,-19 18-15,-9 1 16,-1 18-1,-27 10-15,-10 9 16,-19-18 0,0-10-16,0-9 15,10-10 1,-1-19-16,1 1 16,9-19-1,0-1-15,0-18 16,0 0-1</inkml:trace>
  <inkml:trace contextRef="#ctx0" brushRef="#br0" timeOffset="38543.33">8128 12124 0,'0'0'0,"0"0"0,0 0 15,0 0 1,0 0-16,0 0 16,0 0-1,0 0-15,9 0 16,20-10 0,18-9-16,-19 10 15</inkml:trace>
  <inkml:trace contextRef="#ctx0" brushRef="#br0" timeOffset="38759.11">7883 12330 0,'0'0'0,"10"0"0,18 0 16,66 0-16,66-9 16,38-1-1,9 10 1,131-9-16</inkml:trace>
  <inkml:trace contextRef="#ctx0" brushRef="#br0" timeOffset="41718">9370 11767 0,'0'0'0,"0"0"15,0 9-15,0 20 16,0-1-16,0 9 16,0 1-1,0-10 1,0-9-16,0-1 15,0 1 1,0-9-16,0-10 16,0 0-1,0 0-15,0 0 16,9 0 0,10 0-16,9 0 15,19 9 1,0 0-16,10 1 15,-10-1 1,9 10-16,-18 9 16,-1 0-1,-8 0-15,-10 19 16,-1 0 0,-18 0-1,-18 0-15,-30 9 16,-8 1-1,-19-10-15,-10-19 16,29-19 0</inkml:trace>
  <inkml:trace contextRef="#ctx0" brushRef="#br0" timeOffset="42016.61">9351 11776 0,'0'0'0,"9"0"0,10-18 16,19-1-1,37-9-15,10 0 16,-10 9 0,0 9-1,1 1-15,-11 18 16,-36-9 0</inkml:trace>
  <inkml:trace contextRef="#ctx0" brushRef="#br0" timeOffset="42398.15">10395 11936 0,'0'0'0,"0"0"0,0 9 15,-9 1 1,-10 18-16,0 0 15,0 19 1,1 19-16,8 9 16,20-19-1,-1 0-15,10-18 16,0-19 0,9-1-1,0-18-15,0 0 16,19-18-1,-9-11-15,0-8 16,-20-10 0,-18-9-16,-28-10 15,-38 10 1,-65-10-16,-189-37 16</inkml:trace>
  <inkml:trace contextRef="#ctx0" brushRef="#br0" timeOffset="43595.3">7996 11739 0,'0'0'0,"0"0"16,10 0-16,27 9 16,20 1-1,27 18-15,11 9 16,-1 1-1,-19-10 1,-9-9-16,-10 0 16,-9-1-16,-9-18 15,-19 0 1,-1 0 0,-8 0-16,-1 0 15,-9 0 1,0 0-16,0 0 15,0 0-15,0 0 16,0 0 0,0 0-1,0 0-15,0 0 16,0 0 0,0 0-16,0 0 15,0 0 1,0 0-16,0 0 15,0 0 1,0 0-16,0 0 16,0 0-1,0 0 1,0 0-16,0 0 16,0 0-16,0 0 15,0 0 1,0 0-1,0 0-15,0 0 16,0 0 0,0 0-16,0 0 15,0 0 1,0 0-16,0 0 16,0 0-1,0 0-15,0 0 16,0 0-1,0 0-15,0 0 16,0 0 0</inkml:trace>
  <inkml:trace contextRef="#ctx0" brushRef="#br0" timeOffset="44771.31">8053 11786 0,'0'0'0,"0"0"16,0 0 0,9 0-16,1 0 15,18 0 1,19 9-16,9 1 16,10-1-1,0 10-15,0-1 16,9 1-1,0 0-15,1 0 16,-20-10 0,-9-9-16,-9 0 15,-10 0 1,-9 0 0,0 0-16,-1 0 15,-8 0-15,-1 0 16,1 0-1,-10 0-15,9 0 16,-9 0 0,0 0-1,0 0-15,9 0 16,-9 0 0,0 0-16,0 0 15,0 0 1,0 0-16,0 0 15,0 0 1,0 0-16,0 0 16,0 0-1,0 0-15,0 0 16,0 0 0,0 0-16,0 0 15,-18 10 1,-20-1-16,-18 19 15,-20 0 1,-18 19 0,10-9-16,-1-1 15,0 1 1,10-1-16,9-18 16,10 0-1,9-10-15,18 1 16,1-10-1,19 0-15,-1 0 16,1 0 0,9 0-16,0 0 15,0 0 1,0 0-16,0 0 16</inkml:trace>
  <inkml:trace contextRef="#ctx0" brushRef="#br0" timeOffset="45532.88">8946 12227 0,'0'0'16,"0"0"-16,0 0 16,0 0-16,-9 9 15,-10 1 1,-28 18-16,-9 0 15,-1 19 1,-18-10-16,0 1 16,9-1-1,0 1-15,19-10 16,0 0 0,0-9-16,0 0 15,19-1 1,-1 1-1,1 0-15,19-10 16,-1-9 0,10 0-16,0 0 15,0 0 1,10-9-16,-1-10 16,29-18-1,18-20-15,20-8 16,8-1-1,-8 10-15,-1 9 16,-19 0 0,1 19-16,-20 0 15,1 9 1,-19 9-16,0 1 16,-19 0-1,0 9-15,0 0 16,0 0-1,0 9-15,-29 10 16,-8 18 0,-20 10-1,1 10-15,-10-1 16,-28 19 0,37-28-16</inkml:trace>
  <inkml:trace contextRef="#ctx0" brushRef="#br0" timeOffset="47680.37">7977 11795 0,'0'0'0,"0"0"0,0 0 15,0-9-15,0-1 16,0 10-1,0 0-15,0 0 16,0 0 0,0 0-16,0 0 15,0 0 1,0 0-16,0 0 16,0 0-1,0 0-15,0 0 16</inkml:trace>
  <inkml:trace contextRef="#ctx0" brushRef="#br0" timeOffset="48196.68">8034 11851 0,'0'0'0,"0"0"16,9 0-16,10 0 15,47 0 1,28 0-16,28 10 15,1-1 1,8 1-16,-8-1 16,-39 0-1,-18-9-15,-19 0 16,-19 0 0,-9 0-16,-19 0 15,0 0 1,-19 0-16,-65 0 15,-67 0 1,-9-9-16,29 9 16,55 0-1,39 0 1,9 0-16,18 0 16,10 0-1,0 0-15,19 0 16,28 9-1,-19-9-15</inkml:trace>
  <inkml:trace contextRef="#ctx0" brushRef="#br0" timeOffset="49010">8241 12536 0,'0'0'0,"9"0"0,10-18 16,19-1 0,18 0-16,19 0 15,38 1 1,19 8-16,-10 1 15,-9-1 1,-28 1-16,-29 0 16,-18-1-1,-19 1-15,-19 0 16,0 9 0,-47-19-16,-85 0 15,-56-9 1,0 18-16,18 1 15,39 18 1,37 10-16,37 0 16,20 0-1,27-10-15,1-9 16,18 10 0,10-1-16,47 10 15,47 9 1,28-9-16,9-1 15,-9-18 1,-28 0 0,-28 0-16,-38 0 15,-9 0 1,-20 0-16,-18 0 16,0 0-1,0 0-15,-37-18 16,-67-1-1,-27-9-15,-20 18 16,10 1 0,47 18-16,28-9 15,28 0 1,10 0-16,19 0 16,-1 0-1,10 0-15,0 0 16,19 10-1,47-1-15,56 0 16,29-9 0,-19 0-1,-19-9-15,-66 9 16</inkml:trace>
  <inkml:trace contextRef="#ctx0" brushRef="#br0" timeOffset="49884.06">7977 11898 0,'0'0'0,"0"0"16,10 0-1,9 0-15,37 10 16,29-1 0,28 10-16,0 9 15,-1-9 1,1 0-16,-9-1 15,-19-8 1,-29-10-16,-18 0 16,-20 0-1,1 0 1,-9 0-16</inkml:trace>
  <inkml:trace contextRef="#ctx0" brushRef="#br0" timeOffset="50206.01">8156 12508 0,'0'0'0,"0"0"15,0 0-15,10 0 16,8 0 0,29 0-16,29 0 15,27 10 1,1-1 0,-10 0-16,-10-9 15,-27 0 1,-19 0-16,-20 0 15,-8 0 1</inkml:trace>
  <inkml:trace contextRef="#ctx0" brushRef="#br0" timeOffset="52641.03">2070 1334 0,'0'-10'0,"0"-18"0,0-9 15,9-10 1,0 0-16,20 0 16,-1 0-1,0 19-15,0 0 16,-9 18 0,0 10-1,9 10-15,0 27 16,-9 48-1,0 65-15,0 47 16,0 28 0,-19 10-16,9-1 15,0-18 1,1-38-16,-1-28 16,1-37-1,9-38-15,-10-28 16,0-9-1,-9-20-15,0-18 16,0 0 0,0-28-16,-28-75 15,-28-85 1,-38-37 0,-10-9-16,1 27 15,18 38-15,19 29 16,10 18-1,-1 9-15,29 29 16,0-1 0,18 1-1,29-10-15,28-9 16,66-19 0,75 0-16,85 0 15,75 18 1,28 29-16,29 29 15,9 8 1,19 29-16,18-1 16,-9 20-1,-9 8-15,-28 11 16,-29-1 0,-28 0-16,-38 9 15,-46-9 1,-48 1-16,-37-11 15,-29 1 1,-27-9-16,-29-1 16,-28 0-1,-10 1-15,-18-1 16,-1 19 0,1 10-16,0 18 15,9 28 1,0 29-1,0 18-15,0 29 16,-10 9 0,1 0-16,0 0 15,-20-19 1,1 0-16,-19-9 16,-19-19-1,-9-10-15,-28 10 16,-38-9-1,-47-1-15,-104 1 16,-84-19 0,-57-29-16,-65-27 15,-29-19 1,0-19-16,0-29 16,29 1-1,27 10 1,57-1-16,48 0 15,-1 10 1,37-1-16,20 20 16,37-1-1,48 0-15,46 1 16,47-1 0,29 1-16,18-1 15,10-9 1,18 0-16,1 0 15,0 0 1,9 0-16,-19 0 16,9-9-1,1-10-15,-10-28 16,0-38 0,-9-18-16,0-47 15,-10-28 1,-18-29-1,-1-8-15,1 8 16,0 29 0,9 18-16,18 29 15,10 28-15,10 9 16,0 0 0,-10 29-1,9 8-15,20 10 16,9 19-1,-10 0-15,0 0 16,29 9 0,47-18-16,56-1 15,85 1 1,94-10-16,75 0 16,75 0-1,47 9-15,48-9 16,28 1-1,-38 17-15,-38 20 16,-47 0 0,-37 9-1,-66 9-15,-85 10 16,-65 0 0,-58-1-16,-46 1 15,-37 0 1,-29-10-16,-10 1 15,-18-10 1,0 0-16,-10 0 16,-9 0-1,0 0-15,0 0 16,0 0 0</inkml:trace>
  <inkml:trace contextRef="#ctx0" brushRef="#br0" timeOffset="53493.36">9558 1615 0,'0'0'0,"0"-9"0,9-19 16,10-47 0,38-38-16,27-18 15,20-1 1,18 20 0,29 18-16,27 38 15,39 28 1,27 28-16,20 37 15,27 19 1,10 19-16,-9 1 16,9-20-1,0 0-15,19-18 16,9-1 0,29-9-16,27 0 15,-18-9 1,-9 0-16,-1 0 15,-9 0 1,-37-10-16,-67-9 16,-37-9-1,-28-10 1,-19 0-16,-38 0 16,-9 0-1,-9 1-15,-39-1 16,-8-9-1,-10 0-15,-9 9 16,-20 0 0,1 0-16,-19 10 15</inkml:trace>
  <inkml:trace contextRef="#ctx0" brushRef="#br0" timeOffset="54018.89">17140 902 0,'0'0'0,"0"0"15,0 0-15,0 0 16,0 0 0,10 19-16,-1 28 15,19 47 1,-9 46-16,0 1 16,0-19-1,0-19 1,-1-18-16,-8-19 15,-10-29 1,0-18-16,0 0 16,0-19-1,0 0-15,0-19 16,9-47 0,-9-46-16,0-29 15,10 0 1,-1 28-16,0 38 15,1 19 1,-1 28-16,1 9 16,18 10-1,0-1-15,19 20 16,10 9 0,8 9-16,-8 19 15,-10 0 1,-9-1-16,-20 1 15,-8 0 1,-20 0-16,-18 19 16,-47 28-1,-47 28-15,-57 18 16,-103 67 0</inkml:trace>
  <inkml:trace contextRef="#ctx0" brushRef="#br0" timeOffset="54910.44">19915 902 0,'0'0'0,"0"0"0,0 0 15,0 0-15,0 0 16,0 0 0,0 0-16,0 19 15,10 47 1,-1 37 0,20 47-16,-11 10 15,1-10-15,0-19 16,-10-18-1,-9-10-15,10-19 16,-10-9 0,0-18-16,0-20 15,0-18 1,0 0 0,0-19-16,0 0 15</inkml:trace>
  <inkml:trace contextRef="#ctx0" brushRef="#br0" timeOffset="55187.4">19897 1221 0,'0'0'0,"0"-9"0,9-19 16,10-10 0,9-18-16,19 0 15,19-1 1,0 20-1,9 18-15,10 10 16,9 18-16,-19 19 16,-18 0-1,-10 10-15,-10-1 16,-18 1 0,-19 9-1,-9 0-15,-38 18 16,9-36-1</inkml:trace>
  <inkml:trace contextRef="#ctx0" brushRef="#br0" timeOffset="56860.15">19981 1184 0,'0'0'0,"0"0"15,0 0 1,0 0-16,0 0 15,0 0-15,0 0 16,0 0 0,0 0-1,0 0-15,0 0 16,0 0 0,0 0-16,0 0 15,0 0 1,0 0-16,0 0 15,0 0 1,0 0-16,0 0 16,0 9-1,-9 0-15,0 1 16,-1-1 0,1 1-1,-1-1-15,1 10 16,-1 0-16,-8 9 15,-1 0 1,9 9-16,1 1 16,0-1-1,-1 10 1,20 0-16,-1 19 16,10-10-1,0 1-15,-10-1 16,0-9-1,1-10-15,-10 1 16,0-10 0,0-9-16,0-1 15,0-8 1,0-1-16,0 1 16,0-10-1,0 0-15,0 0 16,0 0-1,0 0-15,0 0 16,0-19 0,-10-19-1,1-18-15,0 0 16,-1-10-16,10-9 16,0-19-1,10 10 1,-1 9-16,10 0 15,19-10 1,9 10-16,9 19 16,10 18-1,0 10-15,9 19 16,0 18 0,-9 1-16,-9 18 15,-20-10 1,-18 11-16,-10-1 15,-18 9 1,-66 38-16,9-18 16</inkml:trace>
  <inkml:trace contextRef="#ctx1" brushRef="#br0">20391 1352 0</inkml:trace>
  <inkml:trace contextRef="#ctx0" brushRef="#br0" timeOffset="62942.86">7808 13240 0,'0'0'0,"0"0"0,-19 0 15,-9 0 1,-19 9-16,-19 10 15,-9 9 1,9 19-16,19 10 16,19-20-1,18 1 1,20-20-16,9 1 16,28 0-1,37 0-15,20-19 16,9 0-1,-10 0-15,-9 9 16,-18 0 0,-11 20-16,-27-1 15,-19 0 1,-19 0-16,-38 28 16,-65 10-1,-67 0-15,-46-38 16,-132-19-1</inkml:trace>
  <inkml:trace contextRef="#ctx0" brushRef="#br0" timeOffset="64464.32">7752 14432 0,'0'0'0,"-10"0"0,-9 9 15,-18 0 1,-10 10-16,19 0 16,-1 0-1,11-1-15,8 1 16,1 0-1,18 0-15,1 0 16,-1-1 0,19 1-1,19 0-15,0 0 16,19 9 0,-9 0-16,-1 0 15,0 0 1,-9 0-16,-9-9 15,-19 0 1,0 0-16,-19-1 16,0-8-1,-28-1-15,-29 19 16,-37 0 0,-38 1-16,1 8 15,18-18 1,19-10-16,28-9 15,28 0 1</inkml:trace>
  <inkml:trace contextRef="#ctx0" brushRef="#br0" timeOffset="64900.52">8344 14469 0,'0'0'0,"0"0"15,0 0-15,0 0 16,0 0 0,0 10-16,0 8 15,-9 39 1,0 18-16,9 19 16,9-19-1,0 0 1,1-19-16,18 0 15,10-9-15,9 9 16,19 1 0,-1-20-1,11-9-15,-1-9 16,0-28 0,-37-1-16</inkml:trace>
  <inkml:trace contextRef="#ctx0" brushRef="#br0" timeOffset="65164.35">8420 14469 0,'0'0'0,"0"0"16,9-9-16,0-10 16,20 0-1,8 1-15,10 8 16,19 1 0,9-1-1,-28 1-15</inkml:trace>
  <inkml:trace contextRef="#ctx0" brushRef="#br0" timeOffset="65379.93">8203 14732 0,'0'0'0,"0"0"15,0 0-15,19 9 16,38-9 0,74 0-16,48-9 15,160-29 1</inkml:trace>
  <inkml:trace contextRef="#ctx0" brushRef="#br0" timeOffset="66487.03">10913 11401 0,'0'0'0,"9"-19"0,0 10 15,10-10-15,28 10 16,57-1-1,37 20 1,-9 18-16,-29 10 16,-18-1-1,-38 1-15,-10 8 16,-27 11 0,-20 37-16,-37 37 15,-28 19 1,9 0-16,10-9 15,18-10 1,10 1-16,19-1 16,18-18-1,0-10-15,20-9 16,-1-1 0,19-8-16,0-10 15,-10 0 1,1-9-16,-19-1 15,0 1 1,-19 0-16,0-1 16,-19-8-1,0-1-15,-9 0 16,9-9 0,10-9-16,-1 9 15,10 0 1,10 18-1,18 1-15,0 0 16,10 18 0,-10 10-16,-9 0 15,-10-10 1,-18 1-16,-29 27 16,-47 19-1,-46 10-15,-20-9 16,1-29-1,27-38-15,11-18 16,27-37 0,47-20-16</inkml:trace>
  <inkml:trace contextRef="#ctx0" brushRef="#br0" timeOffset="67510.52">13208 12283 0,'0'0'0,"9"0"15,10-9-15,47-10 16,38 0-1,46 10-15,19-1 16,10 1 0,-10 9-16,-18-9 15,-48-1 1,-18 1-16,-38-1 16,-9 10-1,-19 0-15,-1 0 16,-18 0-1,0 10-15,-9 18 16,-47 38 0,-67 37-16,-55 28 15,-11 1 1,1-20 0,28-18-16,19-19 15,28-19-15,38-9 16,28-9-1,19-19 1,9-1-16,10-8 16,-1-10-1,10 0-15,10 0 16,8-19 0,20-9-16,9 0 15,19 0 1,19-1-16,9 20 15,19 18 1,-1 10-16,-8 9 16,-10 0-1,0 1-15,-9 8 16,-10-18 0,-19 0-16,10-10 15,-9-9 1,9 0-1,-10-19-15,0 1 16,-18-11 0,0-8-16,-10-1 15,-9-9 1,-10 19-16</inkml:trace>
  <inkml:trace contextRef="#ctx0" brushRef="#br0" timeOffset="68116.5">15174 12536 0,'0'0'0,"0"0"0,0 0 16,10 0-1,-1-18-15,19-1 16,19 0-1,28-9-15,10 0 16,9 9 0,10 10-16,-57 9 15</inkml:trace>
  <inkml:trace contextRef="#ctx0" brushRef="#br0" timeOffset="68335.6">15400 12874 0,'0'0'15,"0"0"-15,0 0 16,0 0 0,0 0-16,0 0 15,28 0 1,57-19-16,112 1 15,161-20 1</inkml:trace>
  <inkml:trace contextRef="#ctx0" brushRef="#br0" timeOffset="68749.05">16877 11739 0,'0'0'0,"0"0"0,0 0 15,0 0 1,9 19-16,38 28 16,29 37-1,27 29 1,19 9-16,-9-19 16,-9-19-1,-29-9-15,0 0 16,-18-9-1,-1-10-15,-9-9 16,10-9 0,-1-10-16,-37-19 15</inkml:trace>
  <inkml:trace contextRef="#ctx0" brushRef="#br0" timeOffset="69068.25">17808 11701 0,'0'0'0,"0"0"16,0 10-16,-19 9 16,-18 37-1,-29 28 1,-9 29-16,-1 28 15,1-1 1,-10-8-16,20-29 16,-1-9-1,19-29-15,19-8 16,-1-20 0,1 1-16,19-19 15,-1-10 1,1-9-16</inkml:trace>
  <inkml:trace contextRef="#ctx0" brushRef="#br0" timeOffset="69348.97">16670 11373 0,'0'0'0,"0"0"0,19 0 16,28-9-1,37-1 1,29 20-16,38 8 16,28 11-1,-10 8-15,-47-18 16,-37 0-1,-29-1-15,-9 1 16,-28-10 0</inkml:trace>
  <inkml:trace contextRef="#ctx0" brushRef="#br0" timeOffset="69651.13">18288 12358 0,'0'0'0,"0"0"16,0 0-16,9 0 15,1 0 1,18 0-16,0 0 15,19-9 1,0-1-16,-9 10 16,0-9-1,-1 0-15,1-1 16,-29 1 0</inkml:trace>
  <inkml:trace contextRef="#ctx0" brushRef="#br0" timeOffset="70416.89">19351 12724 0,'0'0'0,"0"0"0,0 0 15,0 0 1,0 0-1,9-9-15,1-19 16,-1-19 0,1-19-16,8-28 15,1-9 1,0 0-16,-9-1 16,-10 20-1,0 0-15,0 18 16,0 19-1,-10 0-15,1 19 16,-1 0 0,1 18-16,-1 1 15,10 9 1,0 9-16,-9 10 16,0 19-1,9 18 1,9 10-16,0-10 15,10 0-15,10 1 16,-11-20 0,11-9-16,-1-9 15,9 0 1,10-19 0,0-19-16,1-9 15,-1-19 1,0-9-16,-10-10 15,1-9 1,-19-10-16,-1 20 16,-8 18-1,-10 19-15,0 18 16,0 1 0,0 9-16,0 0 15,0 19 1,9 37-16,1 38 15,18 9 1,19 0-16,0-18 16,0-10-1,0-19 1,-9-18-16,-1-1 16,1-9-1,-19-18-15</inkml:trace>
  <inkml:trace contextRef="#ctx0" brushRef="#br0" timeOffset="70883.28">17498 13174 0,'0'0'0,"0"0"16,0 0-16,-10-9 16,10 0-1,10-1-15,9-8 16,28-20-1,75 0 1,75-8-16,39-1 16,18 18-1,0 1-15,0 10 16,-38 8 0,-37 1-16,-29 9 15,-27 9 1,-29 1-16,-28-1 15,-19 0 1,-10 1-16,-18-10 16,-10 0-1,-9 9-15,0-9 16</inkml:trace>
  <inkml:trace contextRef="#ctx0" brushRef="#br0" timeOffset="71423">18288 13437 0,'0'0'0,"0"0"16,-19 0 0,0 0-16,-9 10 15,0-1 1,0 10-16,-1 9 16,1 0-1,9 0-15,10-9 16,0 0-1,9-1-15,9 11 16,19-1 0,19 9-16,29 10 15,-1 9 1,9-9-16,-8 10 16,-20-20-1,-18 1 1,-19-1-16,-19-9 15,-10 1 1,-46-1-16,-48 9 16,-27-18-1,-11-19-15,11 0 16,37-19 0,18 10-16,39-1 15,18 1 1</inkml:trace>
  <inkml:trace contextRef="#ctx0" brushRef="#br0" timeOffset="71837.69">18956 13465 0,'0'0'0,"0"0"16,0 0-16,0 10 16,-19 18-1,0 28-15,0 19 16,10 10-1,9 8-15,9-8 16,1-10 0,18-19-16,0 1 15,10-20 1,9 1-16,9-1 16,10-18-1,0 0-15,-9-19 16,8 0-1,-8-19-15,-29 9 16</inkml:trace>
  <inkml:trace contextRef="#ctx0" brushRef="#br0" timeOffset="72099.2">18928 13540 0,'0'0'0,"0"0"16,0 0-1,0 0-15,9 0 16,1-9 0,18-10-16,19 0 15,19 1 1,9-10-16,-9 9 15,0 9 1,-38 1-16</inkml:trace>
  <inkml:trace contextRef="#ctx0" brushRef="#br0" timeOffset="72317.07">19125 13869 0,'0'0'0,"0"0"15,10 0 1,27 0-16,10-10 16,19 1-1,9-10-15,10 0 16,-38 10-1</inkml:trace>
  <inkml:trace contextRef="#ctx0" brushRef="#br0" timeOffset="73238.7">21298 12977 0,'0'0'15,"-9"19"-15,-29 28 16,-56 56-16,-47 29 16,66-67-1</inkml:trace>
  <inkml:trace contextRef="#ctx0" brushRef="#br0" timeOffset="74109.47">23039 11917 0,'0'0'0,"0"0"0,9 0 15,10-9-15,37-10 16,76 0 0,37 10-1,29-1-15,9 1 16,-28 9-16,-29 0 16,-56 0-1,-28 0-15,-28 0 16,-19 0-1,-1 0 1,-18 0-16,0 0 16,0 9-1,-28 29-15,-38 28 16,-56 56 0,-28 28-16,-10 9 15,0 1 1,0-19-16,28-19 15,19-38 1,28-18-16,10-10 16,28-19-1,10-18-15,8 0 16,20 0 0,0-19-16,9 0 15,0 0 1,9 0-16,29-19 15,56 0 1,28-9-16,10 9 16,9 10-1,-10 18 1,11 10-16,-11 0 16,-8 0-1,-29-1-15,-19 1 16,-19-9-1,-9-10-15,-9 0 16,-10 0 0,-18-10-16</inkml:trace>
  <inkml:trace contextRef="#ctx0" brushRef="#br0" timeOffset="74354.13">24920 12555 0,'0'0'0,"0"0"15,0 0 1,10 10-16,18-1 15,28-9 1,38 0-16,-28 0 16</inkml:trace>
  <inkml:trace contextRef="#ctx0" brushRef="#br0" timeOffset="74793.17">25805 11833 0,'0'0'0,"0"0"15,0 0-15,0 9 16,0 10 0,9 47-1,0 37-15,20 19 16,-11 9-16,1 0 15,0-27 1,0-20 0,0-18-16,-10-19 15,0-10 1,1-18-16,-1 0 16,1 0-1,8-19-15,11 0 16,8-29-1,10-27-15,10-38 16,-1-28 0,-18-9-16,0-10 15,-10 29 1,-9 18-16,9 28 16,9 29-1,-18 18-15</inkml:trace>
  <inkml:trace contextRef="#ctx0" brushRef="#br0" timeOffset="75959.73">27009 12405 0,'0'0'0,"-10"0"15,-18-9 1,-10-1-16,-18 20 16,0 18-1,8 19-15,1 9 16,19 10 0,9-10-16,10-18 15,0-1 1,18-18-16,0 0 15,1-19 1,18 0-16,19-19 16,0-9-1,0-10-15,0 10 16,-9 9 0,-1 10-1,1-1-15,9 20 16,0 9-1,10 9-15,-1 9 16,0 1 0,1-1-16,-19-18 15,-1 0 1,1-19-16,9 0 16,9-28-1,10-38-15,19-75 16,-19-46-1,-29-29-15,-27-19 16,-20 10 0,-9 47-16,-9 47 15,9 46 1,10 48-16,0 8 16,-1 20-1,10 18 1,-19 10-16,1 56 15,-11 57 1,1 55-16,19 1 16,18 0-1,1-10-15,18-19 16,9-18 0,1-38-16,0-28 15,-1-18 1,1-20-16,-10-18 15,10-10 1,-1-9-16,10-28 16,10-38-1,-1-9-15,-18-18 16,0 8 0,-20 29-16,-8 18 15,-1 20 1,-9 8-16,0 10 15,10 10 1,-1 8 0,19 39-16,0 27 15,10-9 1,0-19-16,-1-9 16,-8-9-1,-1-19-15,0-1 16,0-18-1,10-9-15,0-19 16,-1-28 0,1-29-16,-19-18 15,-19-19 1,-19 0-16,-9 19 16,-1 28-1,1 18-15,9 29 16,10 19-1,-1 9-15,10 0 16</inkml:trace>
  <inkml:trace contextRef="#ctx0" brushRef="#br0" timeOffset="76376.16">29125 12677 0,'0'0'0,"10"0"16,-1 0-16,19 0 15,1 0 1,-1 0-16,0-19 16,0 1-1,-9-20-15,0-9 16,-19-18 0,-19-20-16,-19 10 15,1 37 1,-1 10-16,1 19 15,-1 18 1,0 29-16,-9 18 16,19 29-1,19 8-15,18 1 16,19-9 0,19-10-16,10-19 15,9-9 1,-1-10-16,20-8 15,-10-20 1,1-9 0,-11-19-16,-17 0 15,-30 10 1</inkml:trace>
  <inkml:trace contextRef="#ctx0" brushRef="#br0" timeOffset="76885.97">22587 11016 0,'0'0'0,"0"0"15,0 10 1,0 18-16,-19 47 15,1 56 1,-1 48-16,9 27 16,1 29-1,0-1-15,9 20 16,-10-11 0,1-17-1,-1-29-15,1-28 16,-1-29-1,10-18-15,10-19 16,-1-18-16,1-38 16,-1-19-1,1-9 1,-10-19-16</inkml:trace>
  <inkml:trace contextRef="#ctx0" brushRef="#br0" timeOffset="77864">21947 11110 0,'0'0'0,"0"0"0,10 0 16,28-9-1,65-10-15,179-9 16,113-10 0,10 10-16,75 0 15,37-9 1,29 8 0,37 20-16,38 9 15,19 38 1,-57 9-16,-28-1 15,-28 11 1,-66-20-16,-76-9 16,-65-9-1,-66-19-15,-75-9 16,-47-1 0,-38 1-16,-28 0 15,-19-1 1,-29 1-16,1 9 15,-19 0 1,0 9-16,0 19 16,-9 38-1,-29 56-15,-9 28 16,-9 38 0,9 9-16,0 0 15,18 19 1,1 9-16,9-19 15,10-18 1,-10-19-16,0-28 16,-18-19-1,-10-10 1,-47-9-16,-76 1 16,-121-20-1,-114-28-15,-84-46 16,-29-20-1,-27-27-15,-38-10 16,18 9 0,38 1-16,29 27 15,56 1 1,56 18-16,66 1 16,38 9-1,47-1-15,37 10 16,48-9-1,27 0-15,48 0 16,19 0 0,27-10-16,1-9 15,19 0 1,-1 0-16,1 0 16,9 0-1,0 0 1,0 0-16,0 0 15,0 0 1,0 0-16,0 0 16,0 0-1</inkml:trace>
  <inkml:trace contextRef="#ctx0" brushRef="#br0" timeOffset="78244.17">24092 13775 0,'0'0'0,"0"0"16,0 0 0,0 0-16,0 0 15,0 0 1,0 9-16,0 10 16,-9 19-1,0 18-15,-10 10 16,9-1-1,1-8-15,0-20 16,-1-18 0,10 0-16,0-19 15</inkml:trace>
  <inkml:trace contextRef="#ctx0" brushRef="#br0" timeOffset="78465.03">23848 14169 0,'0'0'0,"0"0"16,0 9-1,9 1-15,1 8 16,-1 11 0,10-11-16,0 1 15,-1 0 1,1-19-16,0 0 15,0 0 1,-10-9-16</inkml:trace>
  <inkml:trace contextRef="#ctx0" brushRef="#br0" timeOffset="79619.75">16237 17378 0,'0'0'0,"0"0"16,10 9-16,8 0 16,29 10-1,29 9-15,18 10 16,9-1-1,1 1-15,-20-19 16,-8-10 0,-1-9-1,0-19-15,10-18 16,9-10 0,9-38-16,10-18 15,-9-9 1,9-20-16,9-27 15,-9-10 1,-19 9-16,0 1 16,-9-1-1,-1 10-15,1 0 16,-10 19 0,-9 9-16,9 0 15,1 9 1,-1 10-16,0 19 15,-9 18 1,0 10-16,0 9 16,18 19-1,1 9 1,9 19-16,-9 9 16,18 29-1,10 9-15,0 28 16,0 19-1,-10 9-15,1 19 16,9 9 0,-19 10-16,0 9 15,0 9 1,0-8-16,10-1 16,-10 0-1,-10-9-15,1-10 16,18 0-1,-8 1-15,-1-20 16,-10-18 0,10 0-16,10-10 15,-10-9 1,0-18-16,9-1 16,1-19-1,-19-18 1,-10 0-16,-19-19 15,-18 0 1,0-19-16,-20 10 16,1-10-1,-19 10-15</inkml:trace>
  <inkml:trace contextRef="#ctx0" brushRef="#br0" timeOffset="80162">16416 18194 0,'0'0'0,"9"0"16,29 0-16,65-9 16,76-1-1,75 1-15,57-1 16,18 1-1,28 9-15,-9-9 16,-18-1 0,18 1-16,9 0 15,1-1 1,-10 1 0,9 9-16,1 0 15,-29 9-15,-37-9 16,-29-9-1,-9-1 1,-47 10-16,-38-18 16,-56 8-1,-28 1-15,-38-1 16,-9 10 0,-20 0-16,-8 0 15</inkml:trace>
  <inkml:trace contextRef="#ctx0" brushRef="#br0" timeOffset="80734.03">19210 14957 0,'0'0'0,"0"0"16,0 9 0,0 29-16,-9 37 15,-10 56 1,9 29 0,10 28-16,10-10 15,-1 0-15,1 10 16,8-19-1,-8-1-15,-1 30 16,-9-1 0,0 0-16,0-10 15,0-37 1,10-9-16,-1-19 16,0-38-1,-9-18-15,10-19 16,-10-9-1,0-20 1,0 1-16,0-9 16,0-10-1</inkml:trace>
  <inkml:trace contextRef="#ctx0" brushRef="#br0" timeOffset="81141.31">19191 18278 0,'0'0'0,"0"0"16,0 10 0,-9-1-16,-10 1 15,0 18 1,0 9-16,10 10 15,-1 0 1,20 0 0,-1-9-16,1-10 15,8-10 1,11-18-16,-1 0 16,0-9-1,0-10-15,1-9 16,-11-9-1,-18-1-15,-9 1 16,-19-1 0,-10 10-16,-18 9 15,-38 19 1,37 0-16</inkml:trace>
  <inkml:trace contextRef="#ctx0" brushRef="#br0" timeOffset="81783.28">21054 15914 0,'0'0'0,"0"0"16,0 0-16,0 0 15,0 9 1,-10 38-1,1 57-15,9 55 16,9 19 0,1 19-16,9-9 15,-1 0 1,1-19-16,-19-29 16,0-8-1,0-10-15,0-19 16,0-28-1,0-9-15,0-10 16,0-19 0,0 1-16,0-19 15,0-1 1,0 1-16,0-19 16,0 0-1</inkml:trace>
  <inkml:trace contextRef="#ctx0" brushRef="#br0" timeOffset="82461.02">20772 18335 0,'0'0'0,"0"0"15,0 0 1,0 0-16,0 0 16,0 0-1,9 0-15,10 0 16,9 0 0,19 0-16,19 0 15,-10-10 1,1 10-16,-20-9 15,1 9 1,0 0-16,-20 0 16,1 0-1,-9 9-15,-1 1 16,-9-1 0,0 19-16,0 0 15,-19 10 1,-9 9-1,-10-10-15,1 1 16,-1-10 0,10-9-16,0 0 15,18-10 1,1 0-16,0 1 16,-1-10-1,10 9-15,10 0 16,18 1-1,19-1-15,19 1 16,9-10 0,19 0-16,-19 0 15,-9 0 1,-9 0 0,-20 0-16,1 0 15,-19 0 1,-1 0-16,-8 0 15,-1 0 1,-9-10-16</inkml:trace>
  <inkml:trace contextRef="#ctx0" brushRef="#br0" timeOffset="82994">21515 17368 0,'0'0'0,"0"0"16,0 0 0,0 10-16,0 8 15,-19 20 1,0 28-16,0-1 16,0 1-1,1 0 1,-1-10-16,-9-9 15,18-10-15,1-18 16,-1 0 0,10 0-16,0-10 15</inkml:trace>
  <inkml:trace contextRef="#ctx0" brushRef="#br0" timeOffset="83323.23">21872 17518 0,'0'0'0,"0"0"0,0 10 15,-19 9 1,-18 37-16,-1 19 15,1 9 1,-11 10-16,11-9 16,9-10-1,-1-19-15,1 0 16,0-18 0,19-19-16,-1-1 15,1 1 1,18-9-1,-9-10-15</inkml:trace>
  <inkml:trace contextRef="#ctx0" brushRef="#br0" timeOffset="83597.95">22107 17819 0,'0'0'0,"0"0"0,0 0 16,0 9 0,-18 0-16,-1 29 15,-9 9 1,-1 9-16,1 0 16,0 1-1,0-20 1,9 1-16,9-10 15,1-9-15,0 0 16,9-19 0</inkml:trace>
  <inkml:trace contextRef="#ctx0" brushRef="#br0" timeOffset="83892.98">22333 17762 0,'0'0'0,"0"0"16,0 0-1,0 0-15,0 10 16,-19 18 0,1 9-16,-11 29 15,-8 9 1,8-9-16,1-10 15,0 0 1,9-18-16,10 0 16,-1-10-1,1-10-15,0-8 16,9-10 0</inkml:trace>
  <inkml:trace contextRef="#ctx0" brushRef="#br0" timeOffset="84106">22728 17866 0,'0'0'0,"0"0"16,0 0-1,0 0-15,0 9 16,-19 10-1,1 18-15,-20 20 16,-9 18 0,19-28-16</inkml:trace>
  <inkml:trace contextRef="#ctx0" brushRef="#br0" timeOffset="84837.71">16566 16909 0,'0'0'0,"0"0"16,0 0 0,0 0-16,0 9 15,0 29 1,10 27-16,-1 29 16,1 19-1,-1-1-15,0 10 16,1 0-1,9-9-15,-10 9 16,-9-10 0,0-9-16,0-18 15,0-10 1,-9-19-16,9 1 16,0-20-1,0-9 1,0-9-16,0-19 15,0 0 1,0 0-16</inkml:trace>
  <inkml:trace contextRef="#ctx0" brushRef="#br0" timeOffset="85155.59">15861 17518 0,'0'0'0,"0"0"16,0 0-16,0 10 15,-19-1 1,0 19-16,-18 19 15,-20 19 1,10 0 0,0-10-16,9 0 15,10-18 1,19-10-16,-1 0 16,10-19-1</inkml:trace>
  <inkml:trace contextRef="#ctx0" brushRef="#br0" timeOffset="85422.18">16463 17612 0,'0'0'0,"0"0"15,-19 10-15,-18 8 16,-29 39-1,-19 8-15,-9 20 16,9 9 0,10-19-16,19-19 15,27-18 1,1-1-16,19-18 16,9-19-1,0 0 1</inkml:trace>
  <inkml:trace contextRef="#ctx0" brushRef="#br0" timeOffset="85646.7">16397 17612 0,'0'0'0,"0"10"16,-19-1-16,-9 29 15,-19 18 1,-19 19-16,-9 19 16,9 0-1,10-10 1,9-28-16,28-28 16</inkml:trace>
  <inkml:trace contextRef="#ctx0" brushRef="#br0" timeOffset="86315.09">16388 17575 0,'0'0'0,"0"0"16,0 0-16,0 9 15,-10 19 1,-9 19-16,1 19 16,-20 18-1,0-9 1,1 0-16,-1-9 16,10-28-1,0-1-15,18-18 16,1-19-1</inkml:trace>
  <inkml:trace contextRef="#ctx0" brushRef="#br0" timeOffset="86545.43">16651 17800 0,'0'0'0,"0"0"0,0 0 16,-19 9 0,-18 19-16,-20 29 15,-18 18 1,0 9 0,9 10-16,19-19 15,28-47 1</inkml:trace>
  <inkml:trace contextRef="#ctx0" brushRef="#br0" timeOffset="87679.52">15532 18748 0,'0'0'0,"0"0"16,0 0-1,0 0-15,0 0 16,18 0 0,20 0-16,19 9 15,18-9 1,9 0-16,1-9 16,-10-1-1,-9 1-15,-38-1 16</inkml:trace>
  <inkml:trace contextRef="#ctx0" brushRef="#br0" timeOffset="88124.72">16425 18569 0,'0'0'0,"0"0"0,0 0 15,0 0 1,10 0-16,-1 0 15,19 0 1,19 0-16,0 0 16,0 10-1,-9-1-15,-10 0 16,-9 1 0,-9-1-16,-10 1 15,0 18 1,-29 9-16,-8 10 15,-10 9 1,0-18-16,18-19 16,11 0-1,8-1 1,20-8-16,8-1 16,29-9-1,57 0-15,37-9 16,0-1-16,-19-8 15,-9-1 1,-28 9 0,-10 1-16,-9 0 15,-38 9 1</inkml:trace>
  <inkml:trace contextRef="#ctx0" brushRef="#br0" timeOffset="90712.93">21863 17594 0,'0'0'0,"0"0"16,0 0-1,0 0-15,0 0 16,9-10 0,29-27-16,47-48 15,18-56 1,19-37-16,1 9 16,-11 29-1,-17 27-15,8 38 16,1 19-1,-1 18-15,19 19 16,-9 10 0,-9 9-16,-29 9 15,-19 1 1,-18-1-16,-19-9 16,0 0-1,-10 0 1,-9 0-16,0 0 15,9 9 1,-9-9-16</inkml:trace>
  <inkml:trace contextRef="#ctx0" brushRef="#br0" timeOffset="92126.78">24177 15877 0,'0'0'0,"0"0"16,0-10-16,0 10 15,0 0 1,0 0-16,0 19 15,9 28 1,1 56-16,-1 28 16,1 1-1,-10-1-15,0 0 16,-10-9 0,-9-28-16,1 0 15,8-9 1,-9-20-16,10-9 15,0-18 1,-1-10 0,10-9-16,0-19 15,0 0-15</inkml:trace>
  <inkml:trace contextRef="#ctx0" brushRef="#br0" timeOffset="92461.63">24149 15942 0,'0'0'0,"9"-9"15,1-29 1,18-18-16,0 9 16,19 0-1,19 19-15,19 0 16,9 19-1,-10 18-15,-8 19 16,-20 10 0,-18-1-16,-19 10 15,-10 0 1,-18 0-16,-29 19 16,-37 18-1,-29-9-15,-9-9 16,10-10-1,9-18-15,56-20 16</inkml:trace>
  <inkml:trace contextRef="#ctx0" brushRef="#br0" timeOffset="92764.12">25005 16505 0,'0'0'0,"0"0"15,0 0-15,0-9 16,9-1 0,1 1-16,18-10 15,19 10 1,19-1-16,0 1 15,18 0 1,-8-1-16,-20 1 16,-18 9-1,-1 0-15,-18 0 16</inkml:trace>
  <inkml:trace contextRef="#ctx0" brushRef="#br0" timeOffset="93146.05">25663 15698 0,'0'0'0,"0"0"16,0 0-1,0 10-15,10 27 16,9 29-1,9 37-15,19 28 16,9 10 0,-18-28-16,0-19 15,-20-29 1,1-18-16,0-19 16,-10-9-1,1-19-15,-1 0 16,19-9-1,1-19-15,18-48 16,0-27 0,0-9-1,0 8-15,-10 11 16,-18 55 0</inkml:trace>
  <inkml:trace contextRef="#ctx0" brushRef="#br0" timeOffset="94129.8">26849 16280 0,'0'0'0,"0"0"16,0 0-16,-10 0 15,-8 9 1,-1 1-16,0 9 16,-9-1-1,9 1 1,9 0-16,1 0 16,0-10-1,-1-9-15,10 0 16,0 0-1,10 0-15,-1 0 16,19 0 0,10 0-16,0 0 15,9 0 1,-10 0-16,10-19 16,0-9-1,0-9-15,0-29 16,0-19-1,-9-18 1,0-9-16,-20-20 16,-18 10-16,0 10 15,-9 37 1,0 28-16,-1 19 16,1 18-1,9 10 1,0 19-16,-19 28 15,0 47 1,10 37-16,-1 0 16,20-18-1,-1-10-15,10-18 16,0-20 0,0-18-16,-1-9 15,1-19 1,9-10-16,1-9 15,-1-19 1,10-18-16,9-20 16,-10 1-1,-9 9-15,-9 10 16,0 8 0,-10 20-1,-9 0-15,0 9 16,0 0-1,10 9-15,9 38 16,9 37 0,10 1-16,-1-10 15,1-9 1,-1-29-16,1-9 16,-10-9-1,10-19-15,0 0 16,-1-19-1,10-28 1,-9-18-16,-10-20 16,-19-27-16,-18-1 15,-10 57 1</inkml:trace>
  <inkml:trace contextRef="#ctx0" brushRef="#br0" timeOffset="94584.57">28373 16364 0,'0'0'0,"0"0"0,9 0 15,1 0 1,18-18-16,9-1 15,-8-9 1,8-10-16,-9-18 16,-9 0-1,-19-1-15,-9 1 16,-10 9 0,0 19-16,0 19 15,1 9 1,-20 28-16,-9 28 15,0 38 1,19 9-16,18-9 16,20-10-1,18-9 1,10-18-16,18-1 16,19-18-1,19-10-15,0-10 16,-9-18-1,-19-9-15,-38 0 16</inkml:trace>
  <inkml:trace contextRef="#ctx0" brushRef="#br0" timeOffset="95414.08">29520 15558 0,'0'0'0,"0"0"16,0 9-16,-18 19 16,-11 28-1,-27 10 1,-10 9-16,-19 0 16,1-9-1,9-19-15,18-10 16,29-18-1,9 0-15,10-10 16,-1-9 0,10 10-16,10-1 15,18 0 1,19 19-16,19 1 16,18 8-1,1 1-15,0-1 16,-1 1-1,-18-1-15,-9-9 16,-20-9 0,1 0-1,-19-10-15,0 1 16,-1-10-16,-8 0 16,-10 0-1</inkml:trace>
  <inkml:trace contextRef="#ctx0" brushRef="#br0" timeOffset="96095.1">30866 15332 0,'0'0'0,"0"0"0,0 10 15,0 9-15,-29 27 16,-18 29 0,-18 29-16,-20 8 15,-19 1 1,1-29-16,18-27 15,1-10 1,18-10 0,9-18-16,10 0 15,19-19 1,0 0-16,9 0 16,0-19-1,10-9-15,-1-19 16,20-28-1,-1 9-15,10 19 16,0 19 0,9 0-16,0 18 15,1 20 1,18-1-16,0 19 16,0 19-1,9 10-15,1 8 16,-10 1-1,-10 0-15,1-10 16,-1 0 0,-8-9-1,8 9-15,-8-9 16,8-9 0,-9-1-16,1 1 15,-11-10 1,1-9-16,0 0 15,0-10 1,-10 0-16</inkml:trace>
  <inkml:trace contextRef="#ctx0" brushRef="#br0" timeOffset="96338.07">30979 16496 0,'0'0'0,"0"0"16,0 0-16,0 9 15,-19 29 1,-9 18-16,-19 10 15,18-29 1</inkml:trace>
  <inkml:trace contextRef="#ctx0" brushRef="#br0" timeOffset="97834.27">31468 15454 0,'0'0'0,"0"0"0,0 0 16,0 0 0,0 10-16,0 18 15,9 47 1,10 38-16,0 18 15,0-19 1,-1-8-16,-18-20 16,0-28-1,0-18-15,0-19 16,0-1 0,0-18-16,0 0 15,10-18 1,-1-57-16,1-57 15,8-8 1,-8-1-16,9 19 16,0 19-1,-1 18 1,11 29-16,-11 18 16,11 10-1,-1 19-15,-9-1 16,9 20-1,0 18-15,-9 19 16,-10 19 0,-9-1-16,-28 10 15,-19 10 1,-9-20-16,-1-18 16,-9-9-1,19-19-15,10-10 16,8-9-1,1 0-15,19-9 16,-1-1 0,1 1-16,9 9 15,0 0 1,0 0-16,9 0 16,1 9-1,18 19 1,10 1-16,9 17 15,0-8 1,0 0-16,0-1 16,0-18-1,0 0-15,0-10 16,19-9 0,0 0-16,-10-19 15,0-9 1,1-9-16,-19-1 15,-20-9 1,1 10-16,-19 8 16,0 11-1,0 8-15,0 10 16,0 10 0,-9-1-16,-1 19 15,20 19 1,-1 9-16,19 1 15,1-20 1,8 1-16,1-20 16,9-18-1,0 0 1,9-18-16,1-10 16,-1-29-1,-18-18-15,-10 0 16,-9 9-1,-19 10-15,0 19 16,-9 9 0,-1 18-16,10 1 15,0 9 1,0 19-16,-9 18 16,-10 38-1,10 28-15,-1 19 16,10 19-1,0 0-15,0-10 16,0-9 0,-19-19-16,0-18 15,1-10 1,-11-10-16,-8-27 16,-1-10-1,-18-18 1,-20-20-16,1-18 15,38 0 1</inkml:trace>
  <inkml:trace contextRef="#ctx0" brushRef="#br0" timeOffset="98026.19">32587 15201 0,'0'0'0,"0"0"15,0 0-15,0 0 16,0 0 0</inkml:trace>
  <inkml:trace contextRef="#ctx0" brushRef="#br0" timeOffset="98685.18">32841 16083 0,'0'0'0,"0"0"15,0 0-15,0 0 16,-9-9-1,9 9-15,-10 0 16,-8 9 0,-1 10-16,9 9 15,1 0 1,9-9-16,9 0 16,1-1-1,18-18-15,10 0 16,18 0-1,10-9-15,0 0 16,0 18 0,-10 0-1,1 1-15,-10-1 16,9-9 0,10 0-16,-19-19 15,-9-18 1,-1-20-16,-18-46 15,-10-37 1,-18-29-16,-10-19 16,-18-9-1,-10 28-15,9 47 16,19 66 0,10 37-16,-1 10 15,-18 46 1,0 57-16,9 56 15,10 10 1,-1 18-16,20-9 16,-10-19-1,0 0 1,0-19-16,9-18 16,10-10-1,9-9-15,10-19 16,37 56-1</inkml:trace>
  <inkml:trace contextRef="#ctx0" brushRef="#br0" timeOffset="98901.55">32954 15539 0,'0'0'0,"0"0"0,10 0 16,8-10 0,48 1-16,47 18 15,38 29 1,18 18-16,207 76 16</inkml:trace>
  <inkml:trace contextRef="#ctx0" brushRef="#br0" timeOffset="100245.43">32192 13343 0,'0'0'0,"0"0"0,0-9 15,0 9 1,0 9-16,0 29 15,-19 74 1,10 48-16,0 28 16,-1-10-1,10-19-15,10-37 16,-1-28 0,-9-28-16,0-29 15,0-18 1,0-10-16,0-9 15,9-9 1,1-47-16,18-38 16,-9-28-1,9 19 1,-9 37-16,0 29 16,-1 8-1,11 20-15,8 18 16,29 20-1,0-1-15,9 9 16,-9-9 0,-9-9-16,-20-19 15,1 0 1,-1-19-16,1-18 16,0-19-1,-19-10-15,-1-9 16,-18 0-1,0 19-15,0 18 16,-9 19 0,0 10-16,-1 18 15,-18 38 1,-10 66 0,10 37-16,0 9 15,18-9 1,20-28-16,-1-18 15,19-20 1,1-18-16,-11-38 16,11-19-1,-20-9-15</inkml:trace>
  <inkml:trace contextRef="#ctx0" brushRef="#br0" timeOffset="100540.51">33180 14206 0,'0'0'0,"0"0"0,0 0 15,0-9 1,0 9-16,0 9 16,-9 10-1,-1 38-15,1 8 16,18 10 0,1-18-16,8-11 15,11-27 1,-1 0-1,19-19-15,9-9 16,-18-38 0,-10-19-16,-28-37 15,-47 0 1,-56 9-16,-10 56 16,66 29-1</inkml:trace>
  <inkml:trace contextRef="#ctx0" brushRef="#br0" timeOffset="101368.63">28984 17406 0,'0'0'0,"10"9"16,27 1-16,29 18 16,28 19-1,0-10-15,-9 1 16,-29-10-1,-18-9-15,-19-1 16,0-8 0,-10-1-16,-9-9 15,0 10 1,-28 8-16,-29 20 16,-37 18-1,-37 19-15,18-18 16,19-1-1,28-19-15,28-9 16,10-9 0,19 0-1,-1-19-15</inkml:trace>
  <inkml:trace contextRef="#ctx0" brushRef="#br0" timeOffset="102069.26">30273 17350 0,'0'0'0,"0"0"0,0 0 16,0 0-1,0 0-15,0 9 16,-19 19 0,-9 28-16,-10 19 15,-9 1 1,-9-1-16,-10 0 16,0-28-1,19-19-15,0-10 16,19-18-1,0 0-15,-1-18 16,11-29 0,8-19-16,20-9 15,-1 9 1,19 19-16,0 10 16,1 9-1,18 18 1,19 10-16,-1 19 15,20 37 1,9 20-16,-19 8 16,1 19-1,-20-9-15,-18-19 16,-1-19 0,-18-18-16,0-10 15,-10-9 1,1-10-16,-10-9 15</inkml:trace>
  <inkml:trace contextRef="#ctx0" brushRef="#br0" timeOffset="102282.97">30725 18110 0,'0'0'0,"0"0"0,-10 9 15,-18 28 1,-28 48-16,-10 18 16,37-56-1</inkml:trace>
  <inkml:trace contextRef="#ctx0" brushRef="#br0" timeOffset="103006.9">31345 17547 0,'0'0'0,"0"0"0,10 0 15,-1 9 1,20-9-16,8 0 16,10 0-1,0-19-15,0 0 16,0-18 0,-9-1-1,0-9-15,-20-9 16,-18 0-16,-9 0 15,-10 9 1,0 19 0,1 18-16,-20 20 15,0 27 1,-9 29-16,0 37 16,19 28-1,0 29-15,18-1 16,1-9-1,9-18-15,9-10 16,1-28 0,-1-29-16,1-27 15,-10-19 1</inkml:trace>
  <inkml:trace contextRef="#ctx0" brushRef="#br0" timeOffset="103195.52">31148 17715 0,'0'0'0,"0"0"16,9 0-16,10 0 15,28 0 1,38 10-16,-38-10 15</inkml:trace>
  <inkml:trace contextRef="#ctx0" brushRef="#br0" timeOffset="104022.4">32258 17894 0,'0'0'0,"0"0"16,-19-10-16,-9 1 15,-19 0 1,-10 18-16,-8 19 16,8 19-1,20-9 1,8-1-16,20 1 16,0-20-1,9 1-15,9-19 16,0 0-1,20-9-15,18-10 16,0-9 0,0 0-16,0 0 15,-10 18 1,10 20-16,0-1 16,0 19-1,10 10-15,-19-1 16,-1-18-1,-9 0-15,1-1 16,-11-18 0,1 0-16,0-18 15,0-10 1,0-19-16,-19 0 16,0 0-1,0 19-15,0 9 16,0 10-1,0 9 1,9 9-16,10 10 16,9 28-1,19 9-15,0-9 16,0-10 0,28-9-16,10-18 15,-10-20 1,1-18-16,-1-37 15,0-48 1,-18-56-16,-39-28 16,-27 9-1,-29 20-15,10 46 16,9 75 0,10 37-16,-10 10 15,-9 28 1,-10 66-16,1 47 15,18 19 1,19 8-16,19 1 16,18-9-1,20-10-15,-1-19 16,76 113 0</inkml:trace>
  <inkml:trace contextRef="#ctx0" brushRef="#br0" timeOffset="104193.18">32446 17443 0,'0'0'0,"0"10"0,19 18 16,-10-9-1</inkml:trace>
  <inkml:trace contextRef="#ctx0" brushRef="#br0" timeOffset="107978.02">2079 1090 0,'0'0'0,"0"0"0,0 9 15,-9 38 1,18 56-16,19 66 16,19 28-1,0 28-15,-9 1 16,0-1-1,-20 0-15,-8-28 16,-1-47 0,1-28-1,-1-37-15,-9-39 16,0-8 0,0-19-16,0-19 15,0 0 1,0-19-16,0-65 15,-19-95 1,-18-74-16,-10 0 16,-10-1-1,10 48-15,9 46 16,10 10 0,9 28-16,19 19 15,-9 0 1,18 9-16,1 10 15,27-10 1,20 0-16,28 0 16,37-9-1,47 9-15,48 28 16,55 29 0,67 9-16,66 18 15,27 10 1,48 10-1,47-1-15,0 1 16,-38-10 0,-38 0-16,-55 0 15,-58 0 1,-46-10-16,-57-9 16,-66 10-1,-37 0-15,-47-1 16,-29 20-1,-9-1-15,-9 0 16,-1 20 0,-8 8-16,-1 10 15,0 37 1,0 38-16,1 38 16,-1 37-1,0 9-15,10 10 16,-1 9-1,1 1 1,-19-20-16,-10-28 16,-37-18-1,-19-20-15,-38-18 16,-103 0 0,-160-9-16,-169-38 15,-104-37 1,-38-38-16,-37-10 15,0 20 1,28 18-16,207-19 16</inkml:trace>
  <inkml:trace contextRef="#ctx1" brushRef="#br0" timeOffset="52157.45">4057 3222 0</inkml:trace>
  <inkml:trace contextRef="#ctx1" brushRef="#br0" timeOffset="76259.98">4057 3222 0</inkml:trace>
  <inkml:trace contextRef="#ctx0" brushRef="#br0" timeOffset="149092.97">2164 16702 0,'0'0'0,"0"0"16,0 0-16,0 0 15,0 0-15,0 0 16</inkml:trace>
  <inkml:trace contextRef="#ctx0" brushRef="#br1" timeOffset="163354.26">4064 9740 0,'0'0'0,"0"0"0,0 0 16,0 0 0,0 0-16,0 0 15,0 0 1,0 0 0,0 0-16,0 0 15,0 0 1,0 0-16,9 0 15,1 0 1,-1 0-16,10 0 16,9 0-1,0 10-15,1-1 16,8 1 0,10-1-16,0 10 15,10 0 1,-10-10-16,9 10 15,1-1 1,-1 1-16,1 0 16,-10-10-1,0 1-15,9-1 16,1 0 0,-1 1-1,10-1-15,-10 1 16,10-1-16,0 0 15,0 1 1,0-1 0,0-9-16,9 10 15,10-10 1,-1 9-16,-9 0 16,1-9-1,-1 0-15,10 0 16,-10 10-1,0-10-15,0 0 16,-9 0 0,10 0-16,-11 0 15,1 0 1,10 0-16,-11 0 16,11 0-1,-11 0-15,1 0 16,10 0-1,8 0 1,-8 0-16,8 0 16,1 0-1,18 0-15,1 0 16,-10 0 0,9 9-16,1-9 15,-1 0 1,-9 9-16,0-9 15,1 0 1,-11 0-16,10 0 16,0 0-1,10 0-15,-1 0 16,10 0 0,0 0-16,9 0 15,1-9 1,-10 0-1,-1-1-15,11 10 16,8 0-16,1 0 16,-10 0-1,10 10 1,0-10-16,0 9 16,-1 0-1,1 1-15,0-1 16,-10 1-1,0-1-15,10 0 16,-19 1 0,0-1-16,9 1 15,10-1 1,-10 0-16,0-9 16,-9 0-1,10 0-15,-1 0 16,0 0-1,19 0-15,0 0 16,10 0 0,18 0-16,-18 0 15,-1 0 1,10-9-16,-19 9 16,10-9-1,-1-1 1,-18 10-16,9-9 15,0-1 1,0 1-16,-9-10 16,0 10-1,-1-1-15,1 1 16,0 0 0,9-1-16,-9 1 15,9-10 1,9 10-16,1-1 15,-1-8 1,10-1-16,-9 9 16,9 1-1,0-10-15,0 1 16,9 8 0,0-9-16,-9 1 15,10-1 1,-1 0-16,-19 0 15,1 1 1,-10-1-16,0-9 16,10 9-1,-10-9 1,0 0-16,9-1 16,1 11-1,9-10-15,9-1 16,-9 11-1,9-1-15,1 0 16,-10 0 0,9 1-16,0-1 15,1 0 1,-1 0-16,0 1 16,1-1-1,-1 0-15,-9 0 16,0 0-1,0-9-15,0 10 16,0 8 0,-10-9-16,1 1 15,9-1 1,-10 0-16,10 0 16,-9 10-1,-10-10 1,-10 0-16,10 10 15,-9 0 1,9 9-16,10-10 16,-10 1-1,-9 0-15,-1-10 16,1 9 0,0 1-16,-10 0 15,0-1 1,-9 1-16,0-1 15,0 1 1,-10 0-16,1-1 16,-1 1-1,1 0-15,-10-1 16,0 1 0,0-1-1,0 1-15,0 0 16,-9 9-16,9 0 15,0 0 1,0 9 0,10 0-16,-1 1 15,1 9 1,9-10-16,9 10 16,10-1-1,-10-8-15,0 9 16,0-1-1,10 1-15,-10 0 16,1 9 0,-1 0-16,0-9 15,1 0 1,-1 0-16,0-1 16,-9 1-1,0 0-15,0 0 16,-10-1-1,-9-8-15,0 8 16,1-8 0,-1 9-16,0-1 15,-10-8 1,-8 9 0,-1 9-16,0 0 15,0-9 1,1-1-16,-10 11 15,-10-1 1,0 0-16,10 0 16,0 0-1,0 0-15,0 0 16,9 10 0,0-1-16,1 1 15,-1 9 1,0 0-16,-9 0 15,9 0 1,0 9-16,1 0 16,-10 1-1,-1-1-15,-8 9 16,-1-8 0,-9-1-1,-9 10-15,0-1 16,-1 1-16,1 0 15,-10-1 1,-9 11 0,0-1-16,-10 9 15,-9 10 1,0-10-16,0 1 16,-19 18-1,1-9 1,-11 9-16,-8 0 15,-1 0 1,0 10-16,-9 0 16,-9-1-16,-10 1 15,-9 9 1,0-10 0,-1 10-16,-8-9 15,-10 9-15,-1 9 16,1-9-1,-9-9 1,-1-1-16,1-8 16,-10-1-1,-9-9-15,-1-10 16,-8-9 0,-1 0-16,10-19 15,-10 1 1,0-1-16,-9 0 15,-9 1 1,-1-20-16,1 1 16,-20-1-1,10-18-15,1 9 16,-11-9 0,1 0-1,-10-1-15,-9 1 16,0 0-1,-10-10-15,1 10 16,-1 0 0,10-10-16,0 1 15,0-1 1,0 0-16,9 1 16,0-1-1,19 1-15,0 8 16,19 10-1,9 1-15,10-1 16,9 0 0,10 0-16,-1 0 15,10 10 1,0 9-16,9-10 16,1 10-1,9 0-15,9 0 16,0 9-1,9 0-15,10 1 16,0 8 0,19 1-1,0 0-15,0 9 16,18 0 0,1-9-16,-1 9 15,10 9 1,10 1-16,-1-1 15,10 0 1,9 10-16,0 0 16,1 0-1,-1-10-15,10 1 16,-1-1 0,1 10-16,-1-10 15,-8 1 1,-1-10-16,0 0 15,0 0 1,1 0-16,-1 0 16,0 0-1,-9 0-15,0-9 16,-1 0 0,-8-1-1,-10 10-15,0-9 16,0-10-1,-10 1-15,-8-1 16,-1 0 0,0 1-16,-9-1 15,0-9 1,-10 0-16,0-10 16,1 1-1,-1-1-15,-18 1 16,-1-1-1,1-9-15,-10 1 16,0-11 0,-9 11-16,-10-11 15,0 1 1,-9 0 0,10 0-16,-10-10 15,0 0-15,-1 1 16,-8-1-1,9 0-15,-19 1 16,0-1 0,0 1-1,0-1-15,-9 0 16,9 1 0,10-1-16,-1 1 15,10-1 1,-9 0-16,9 1 15,-1 8 1,1 1-16,0 0 16,0 9-1,10 0-15,-1-9 16,10 0 0,-1 9-16,1 0 15,-10-9 1,-9 9-16,0 0 15,-19 0 1,1 0-16,-1-9 16,-10 9-1,-8-9 1,-10 0-16,-1 0 16,-8-19-1,-1 0-15,1 0 16,-10 0-1,-9 0-15,-1 0 16,-8-19 0,-1 0-16,-9 0 15,0 1 1,-1-1-16,-8 0 16,9 0-1,-10-9-15,10 9 16,0 1-1,0-11-15,0 1 16,-10 0 0,0-9-16,-9-1 15,10 1 1,-1-1-16,10 1 16,0-1-1,0 0 1,0 10-16,0 0 15,-1 9 1,1-9-16,0 10 16,9-1-1,1 0-15,8 10 16,20-1 0,-1 1-16,10-1 15,9 10 1,-18-9-16,18 9 15,1 9 1,-1 1-16,10-1 16,-1 1-1,10-1-15,-9 0 16,9 1 0,19-10-16,0 0 15,0 0 1,0 0-1,0-10-15,0-8 16,0-1 0,0-9-16,-19-10 15,9-9 1,1 0-16,9-9 16,0 0-1,9-1-15,0 1 16,10-10-1,-19-9-15,0-9 16,0 0 0,0-10-16,0 0 15,0-9 1,-1 9-16,1-9 16,0-1-1,-9 1 1,-1-9-16,-9 8 15,1 1 1,-1-9-16,-19-1 16,-9 10-1,9 0-15,-18 9 16,-1-9 0,10 9-16,-9 9 15,-10-8 1,0-1-16,-19 9 15,-9 1 1,-10 9-16,1 18 16,-1 11-1,-9-1-15,19 0 16,9 0 0,1 9-16,8-9 15,-9-9 1,20 0-16,-11 0 15,10-1 1,10-8-16,-10-11 16,19 1-1,18 0-15,1 0 16,9-19 0,10 1-1,18-11-15,0-18 16,1-9-1,18-19-15,0 9 16,19-9 0,0-9-16,0 9 15,19-1 1,-1-8-16,11-1 16,8 10-1,1-9-15,9-1 16,9 1-1,1-1-15,-1 10 16,10 9 0,0 1-16,9-1 15,10 10 1,-1 9 0,10 9-16,0 10 15,19 0-15,0 9 16,9 9-1,10 1-15,9-1 16,9 10 0,1-9-1,9 18-15,-19 1 16,0 18 0,0 0-16,0 9 15,-9 10 1,-10 19-16,0-1 15,1 1 1,-1 9-16,0 9 16,-18 1-1,-1-1-15,-9 1 16,-9-1 0,-1 0-16,-9-9 15,-9 0 1,0 0-16,-9 0 15,-10 0 1,0 0 0,0 0-16</inkml:trace>
  <inkml:trace contextRef="#ctx0" brushRef="#br1" timeOffset="167565.1">24600 5603 0,'10'0'0,"9"-19"0,37 0 15,38-9-15,28 19 16,10 9 0,9 28-16,-9 28 15,-10 19 1,-18 28-16,-20 10 15,-18 9 1,-38 9-16,-18 29 16,-20 18-1,-18 10-15,-19 28 16,-9-10 0,-20-18-16,1-1 15,0-18 1,0-9-1,9-10-15,0-28 16,19-19 0,0-28-16,19-9 15,-1-19 1,11-10-16,8-9 16,1-9-1,-1-10-15,1-9 16,9 0-1</inkml:trace>
  <inkml:trace contextRef="#ctx0" brushRef="#br1" timeOffset="168246.09">23039 6888 0,'0'0'0,"0"0"0,0 0 15,9 0 1,10 10-16,37 8 16,29 39-1,9 18 1,-9 19-16,-19-1 16,-10 11-1,-18-1-15,-19 0 16,-19 0-1,0 0-15,-19 19 16,-9 10 0,-1-1-16,-8 0 15,-1 20 1,-9-20-16,9-9 16,1-10-1,9-8-15,-1-29 16,10-10-1,1-18-15,8-28 16,1 0 0,-1-19-1,10 0-15</inkml:trace>
  <inkml:trace contextRef="#ctx0" brushRef="#br1" timeOffset="168590.48">22672 8549 0,'0'0'0,"0"9"16,9 19-16,10 57 15,19 37 1,28 9-16,9-18 15,-9-19 1,0-19-16,-10-28 16,10-19-1,9-28-15,19-28 16,10-38 0,-1-37-16,-18-19 15,-29 28 1,-18 38-16,-10 18 15,-19 29 1</inkml:trace>
  <inkml:trace contextRef="#ctx0" brushRef="#br1" timeOffset="169228.54">24375 7836 0,'0'0'0,"0"0"0,0 0 15,0 9 1,0 10-16,9 28 15,0 28 1,20 28-16,-1-9 16,0-10-1,-9-18-15,0-10 16,0-18 0,-1-1-16,11-8 15,-1-11 1,0 1-16,0 0 15,19 0 1,0-1-16,19-18 16,0-18-1,19-1-15,9-19 16,0-9 0,-10-9-16,11 0 15,-1-10 1,-10 1-1,-27 8-15,-1 10 16,-18 19 0,-19 19-16</inkml:trace>
  <inkml:trace contextRef="#ctx0" brushRef="#br1" timeOffset="171630.7">1289 10585 0,'9'0'0,"10"-19"15,47-9-15,28-28 16,28 9 0,-9 9-16,0 19 15,-19 19 1,-19 10-16,-18-1 15,-20 19 1,-8 1-16,-20-1 16,-18 28-1,-29 19-15,-47 28 16,-28 0 0,-9-9-16,9-9 15,19-20 1,10-8-16,27-20 15,19 1 1,1-20-16,27 1 16,1 0-1,0-10-15,9-9 16,9 10 0,29-1-1,18 1-15,66-10 16,-9 0-1,0 0-15,0 0 16,-47 0 0,-10 0-16,-9 0 15,-37 0 1</inkml:trace>
  <inkml:trace contextRef="#ctx0" brushRef="#br1" timeOffset="171851.25">2324 10913 0,'0'0'0,"0"0"0,0 0 16,0 0-1,0 0-15,18 0 16,29-19-1,48 1-15,46-1 16,169-47 0</inkml:trace>
  <inkml:trace contextRef="#ctx0" brushRef="#br1" timeOffset="172142">3076 9994 0,'0'0'0,"0"0"15,0 0-15,0 19 16,10 37 0,8 75-16,29 66 15,1 10 1,-11-10-16,1-28 15,-19-19 1,-1-47-16,-18-19 16,0-37-1,0-9-15,0-19 16,0-19 0</inkml:trace>
  <inkml:trace contextRef="#ctx0" brushRef="#br1" timeOffset="172339.14">2766 10716 0,'0'0'0,"9"0"0,10-9 16,19-10-1,46-9-15,29-10 16,9 10-1,29 9-15,150-9 16</inkml:trace>
  <inkml:trace contextRef="#ctx0" brushRef="#br1" timeOffset="172942.6">3810 11026 0,'0'0'0,"0"0"0,0 0 16,9 0-1,10-19-15,9-9 16,10-19 0,-10-9-16,-9 9 15,-19 0 1,-19 19-16,0 0 15,1 18 1,-1 20-16,0 8 16,0 39-1,10 8-15,18 10 16,19-9 0,19-19-16,1-19 15,17-9 1,1-28-16,19-29 15,-10-28 1,0-18 0,-18-10-16,-20 10 15,-18-1-15,-19 19 16,0 20 0,0 17-1,-9 20-15,-1 0 16,10 9-1,0 9-15,10 29 16,18 27 0,10 29-16,-1 0 15,1-10 1,-19-9-16,-19-9 16,-28 0-1,-29 18-15,-37-9 16,38-37-1</inkml:trace>
  <inkml:trace contextRef="#ctx0" brushRef="#br1" timeOffset="173239.33">4911 10153 0,'0'0'0,"0"0"16,0 0-1,0 10-15,9 27 16,10 66 0,9 57-16,0 18 15,1 10 1,-11-29-16,1-27 15,0-29 1,-10-19-16,-9-18 16,0-47-1</inkml:trace>
  <inkml:trace contextRef="#ctx0" brushRef="#br1" timeOffset="173407.6">4826 10782 0,'0'0'0,"9"0"0,20 0 15,27 0 1,38 0-16,10 0 16,-48 0-1</inkml:trace>
  <inkml:trace contextRef="#ctx0" brushRef="#br1" timeOffset="174338.58">1261 12368 0,'18'0'0,"76"-38"0,123-46 15,122-1 1,46 10-16,10 28 15,19 0 1,0 0-16,-38 0 16,-37 19-1,-47 0-15,-57 0 16,-37 9 0,-48 0-16,-28 1 15,-28-1 1,-18-19-16,-10 1 15,-10-10 1,-18-19 0,-1-18-16,-9-38 15,-18-38 1,-20-37-16,-27-18 16,-10 17-1,-10 30-15,1 36 16,-1 20-1,-18 8-15,0 20 16,-19 0 0,-38 9-16,-65 9 15,-67 19 1,-74 9-16,-20 38 16,29 10-1,18-1-15,20 1 16,18 8-1,0 10-15,10 29 16,18 27 0,-28 38-16,10 38 15,37 18 1,47 10-16,29-10 16,46 9-1,1 1-15,46 9 16,20-9-1,37-1 1,47-8-16,19-10 16,47-29-1,37-8-15,57-10 16,47-38 0,38-28-16,-10-37 15,-38-9 1,-37-10-16,-56-19 15,-19 0 1,-66 10-16</inkml:trace>
  <inkml:trace contextRef="#ctx0" brushRef="#br1" timeOffset="177813.76">1251 10829 0,'0'0'0,"0"0"0,-9-10 16,-1 1 0,1-10-16,9-9 15,0-9 1,19-10-16,28-38 16,37-27-1,20-10-15,18 0 16,1-10-1,-1 10-15,-9 10 16,0 9 0,0 18-16,9 10 15,38 9 1,28 10-16,9 19 16,1 8-1,9 20 1,-19 0-16,0 9 15,-9 9-15,-10 10 16,-18 9 0,-1 10-1,10 8-15,0 11 16,-9-1 0,-10 10-16,-9-1 15,-1 1 1,-27 0-16,-10-10 15,-10 0 1,-8 10-16,-20 0 16,1-1-1,-20 1-15,-18 18 16,0 10 0,-19 9-16,-19 10 15,-19 9 1,-9 0-16,-18 0 15,-20-9 1,-19-1-16,-18-18 16,-10 0-1,-9-19 1,-19 0-16,-18-9 16,-29-10-1,-10-19-15,1-8 16,9 8-1,0-9-15,0 10 16,-9 9 0,-10 0-16,0 0 15,0-1 1,1 1-16,27-9 16,-9-1-1,28-8-15,10-11 16,18-18-1,39 0-15,-1-18 16,28-1 0,-9-19-16,37-18 15,-18 0 1,28-19 0,10 0-16,-10-19 15,18 0 1,10 0-16,10-19 15,0-18 1,18-19-16,0 56 16,10 29-1,10-11-15,27-8 16,-18 0 0,27-10-16,11 0 15,8 0 1,20-9-16,9 9 15,0-19 1,18 1-16,10 9 16,1-1-1,8 11 1,-9 8-16,10 1 16,-10 18-1,19 0-15,0 20 16,0-1-1,0 9-15,-1 10 16,1 9 0,10 0-16,-20 10 15,1 0 1,-1 9-16,-18 9 16,9 0-1,-9 10-15,-1 9 16,1 0-1,0 1-15,-10 18 16,0-1 0,-9 11-16,0-1 15,-9 10 1,-10-1-16,-10 20 16,-8-1-1,-1 1-15,-9-1 16,-10 10-1,-9 9 1,-9-9-16,0 0 16,-20 9-16,1-9 15,-19 0 1,0-10 0,-9-9-16,-1 0 15,-8 10 1,8-38-16</inkml:trace>
  <inkml:trace contextRef="#ctx0" brushRef="#br1" timeOffset="179239.96">5569 10857 0,'0'0'0,"0"0"15,0 0 1,0 0-16,0 0 16,0 0-1,0 0-15,0 0 16,0 0 0,0 0-16,0 0 15,0 0 1,0 0-16,0 0 15,0 0 1,0 0-16,0 0 16,0 0-1,0 0-15,0 0 16,0 0 0,0 0-16,0 0 15,0 0 1,0 0-1,0 0-15,0 0 16,0 0 0,0 0-16,0 0 15</inkml:trace>
  <inkml:trace contextRef="#ctx0" brushRef="#br1" timeOffset="180161.43">22860 7001 0,'0'0'0,"0"0"0,0 0 16,9 0-1,1 0-15,18 9 16,19 10-1,28 37-15,10 19 16,0 10 0,-10 18-16,-19 0 15,-9 0 1,-18 10-16,-11 9 16,-18 28-1,-9-9 1,-10 0-16,-18 9 15,-10 0 1,-10-10-16,1-8 16,9-20-1,0-27-15,18-19 16,1-29 0,19-18-16,-1-19 15</inkml:trace>
  <inkml:trace contextRef="#ctx0" brushRef="#br1" timeOffset="180480.02">22907 8746 0,'0'0'0,"0"0"16,0 9-16,0 29 15,9 28 1,1 18 0,-1 0-16,1-9 15,8-18 1,1-10-16,0-19 16,0-9-1,9-19-15,29-10 16,18-37-1,10-28-15,-1-19 16,-9 10 0,-46 37-16</inkml:trace>
  <inkml:trace contextRef="#ctx0" brushRef="#br1" timeOffset="181117.14">24535 6185 0,'0'0'0,"0"-29"16,9-18-16,0-9 15,29 0 1,18 0-16,20 9 15,37 0 1,18 19-16,10 18 16,19 20-1,-19 18-15,-28 28 16,-9 19 0,-20 38-16,-18 37 15,-19 37 1,-37 1-1,-38 9-15,-38-9 16,-19-1 0,-18-8-16,-1-10 15,10-19 1,9-28-16,19-19 16,10-19-1,9-18-15,19-19 16,9-10-1,10-8-15,-1-20 16,10-9 0,0 0-16,0-9 15</inkml:trace>
  <inkml:trace contextRef="#ctx0" brushRef="#br1" timeOffset="181405.98">24751 7639 0,'0'0'0,"0"0"15,0 9-15,-19 19 16,0 38 0,-9 28-16,9 28 15,10 0 1,18-10 0,19-8-16,1-29 15,-1-19 1,0-19-16,0-18 15,19 0 1,19-28-16,19-20 16,0-17-1,9-20-15,0-28 16,0 10 0,-57 37-16</inkml:trace>
  <inkml:trace contextRef="#ctx0" brushRef="#br1" timeOffset="182543.18">23029 14957 0,'0'0'0,"0"0"16,0 0-16,0-9 15,0-10 1,0 10-16,10-1 16,-1 1-1,1-1-15,18 1 16,0 18-1,19 10-15,0 19 16,10 9 0,8 18-16,1 20 15,-9 9 1,-1-10-16,1-9 16,-20-9-1,10-10 1,-9-9-16,-1-10 15,1 1 1,0-19-16,-10 0 16,0-10-1,0-9-15,1 0 16,-1 0 0,0 0-16,-9-9 15</inkml:trace>
  <inkml:trace contextRef="#ctx0" brushRef="#br1" timeOffset="182925.48">23820 15220 0,'0'0'0,"0"0"0,0 0 16,0 0-1,9 0 1,0 9-16,20 10 16,-1 28-1,9 0-15,1 9 16,-10-9-1,-9-10-15,0 1 16,-19-10 0,0 0-16,-19 0 15,0 10 1,-28 9-16,-19-10 16,-18 1-1,37-19-15</inkml:trace>
  <inkml:trace contextRef="#ctx0" brushRef="#br1" timeOffset="204635.3">27027 4965 0,'0'0'0,"0"0"16,0 0-16,0 0 15,0 0 1,0 0-16,0 19 15,10 37 1,-1 75-16,20 66 16,-1 10-1,9-29-15,-18-28 16,0-47 0,0-28-1,-19-28-15,0-9 16,0-19-1,0-19-15,0 0 16,0-29 0,-10-46-16,10-56 15,10-38 1,9 10-16,9 27 16,0 29-1,10 28 1,-1 28-16,-8 19 15,18 19-15,9 27 16,29 29 0,-1 38-16,-8 37 15,-11 0 1,-17 18-16,-20-8 16,-9-20-1,-19-18 1,0-9-16,-19-10 15,0-19 1,10 0-16,-1-9 16,10-9-1,10-1-15,-10-27 16</inkml:trace>
  <inkml:trace contextRef="#ctx0" brushRef="#br1" timeOffset="205572.83">27291 5884 0,'9'0'0,"38"10"0,66 8 15,47 1 1,-9-9-16,-29-10 16,-28-19-1,-28 0-15,-28-18 16,-29-10 0,-18-19-16,-39 0 15,-8 10 1,0 37-16,-20 19 15,-8 38 1,8 27-16,29 1 16,29 9-1,18-9-15,28-10 16,28-9 0,29-19-16,0-37 15,-1-19 1,-18-29-1,-38-18-15,-28 10 16,-28-1 0,-38 10-16,-37 28 15,-20 46 1,1 39-16,19 27 16,37-9-1,47 0-15,47 10 16,0-48-1</inkml:trace>
  <inkml:trace contextRef="#ctx0" brushRef="#br1" timeOffset="205998.43">27592 3633 0,'0'0'16,"0"0"-16,9 0 15,10 18-15,47 39 16,56 74 0,29 57-16,18 27 15,-9 1 1,-28-38-16,-1-18 15,-18-29 1,-19-27-16,1-39 16,-30-18-1,-36-38-15</inkml:trace>
  <inkml:trace contextRef="#ctx0" brushRef="#br1" timeOffset="206335.22">28674 3698 0,'0'0'0,"-10"10"15,-46 18-15,-38 47 16,-57 66-1,-9 46-15,10 29 16,28 0 0,28-29-16,18-27 15,20-38 1,9-19-16,19-37 16,-1-10-1,20-28-15,0-9 16,9-19-1,0 0-15,0 0 16</inkml:trace>
  <inkml:trace contextRef="#ctx0" brushRef="#br1" timeOffset="207148.17">28138 5434 0,'0'0'0,"9"-9"0,19-10 16,19-9-1,19 0-15,19 18 16,9 29 0,-10 28-16,11 56 15,-11 38 1,-27 37-16,-10 28 16,-28 20-1,-19 18-15,-19-1 16,-19 11-1,-18 18 1,-20-9-16,-8-1 16,-1-18-1,-9-9-15,-10-19 16,1-19 0,9-10-16,19-37 15,9-18 1,19-29-16,9-28 15,10-28 1,19-10-16,-1-18 16,1-19-1,9 0-15,19-28 16,-10 0 0</inkml:trace>
  <inkml:trace contextRef="#ctx0" brushRef="#br1" timeOffset="207419.78">27931 8661 0,'0'0'0,"0"0"0,0 10 16,-19 18-1,0 38-15,-9 37 16,9 19-1,28-10-15,20-18 16,-1-28 0,19-19-16,9-19 15,48-28 1,56-47-16,28-47 16,-38-28-1,-84 57-15</inkml:trace>
  <inkml:trace contextRef="#ctx0" brushRef="#br1" timeOffset="207947.81">28410 5490 0,'0'0'0,"10"0"16,18-9-16,10 18 15,37 38 1,28 47-16,10 75 16,-19 65-1,-37 29-15,-29 9 16,-37-18 0,-29-20-1,-28 1-15,-28-20 16,-19-18-1,0-18-15,10-10 16,-1-19 0,10 0-16,10 0 15,18-19 1,9-18-16,10-19 16,19-10-1,0-28-15,18-9 16,1-37-1</inkml:trace>
  <inkml:trace contextRef="#ctx0" brushRef="#br1" timeOffset="209370.81">28965 1156 0,'0'0'0,"0"0"16,0 0-16,0 0 16,0 0-16,0 0 15</inkml:trace>
  <inkml:trace contextRef="#ctx0" brushRef="#br1" timeOffset="210214.93">29304 1015 0,'0'0'0,"19"-10"0,19-18 15,18 0 1,19 0-16,10 19 16,9 18-1,-9 19 1,-10 0-16,-28 10 15,-9 9 1,-20-10-16,-18 1 16,-18-1-1,-20 1-15,-9-19 16,19-1 0,-1 1-16,20-19 15,0 0 1,9 0-16,9 0 15,19 10 1,48-1-16,8 19 16,-9 10-1,-9-1-15,-19 1 16,-28-10 0,0-9-16,-19-1 15,-28 10 1,-57 1-16,-47-1 15,-18-9 1,-161-1-16</inkml:trace>
  <inkml:trace contextRef="#ctx0" brushRef="#br1" timeOffset="210716.96">29774 2394 0,'0'0'0,"10"0"15,9-19-15,18-9 16,29-19 0,9 10-16,1 18 15,-10 10 1,-10 18-16,-18 10 16,-20-1-1,-18 11 1,0-1-16,-18 0 15,-11 0 1,11 0-16,8 10 16,1 9-1,18 0-15,1 9 16,8 0 0,1 0-16,0-18 15,0-19 1,-19-1-16,-10-8 15,-55-1 1,18-9-16</inkml:trace>
  <inkml:trace contextRef="#ctx0" brushRef="#br1" timeOffset="210875.39">30226 2638 0,'0'0'0,"0"0"16,9 9-16,10 1 15,-9-10 1</inkml:trace>
  <inkml:trace contextRef="#ctx0" brushRef="#br1" timeOffset="211164.02">31073 2159 0,'0'0'0,"0"0"16,0 10-16,0 9 16,0 37-1,-19 28 1,-19 20-16,1 8 15,8-27 1,20-20-16,0-27 16,-1-10-16,20-9 15,8-19 1,39 0 0,18-19-16,-37 10 15</inkml:trace>
  <inkml:trace contextRef="#ctx0" brushRef="#br1" timeOffset="211547.05">30188 3407 0,'0'0'0,"0"10"0,-9 8 16,0 20-1,18 9-15,10 9 16,28-9 0,47 9-1,19-27-15,0-39 16,0-18-1,-29-28-15,-27-1 16,-20 11 0,-18 17-16,-19 20 15,0 18 1,-19 29-16,-18 75 16,8 37-1,-18 150-15</inkml:trace>
  <inkml:trace contextRef="#ctx0" brushRef="#br1" timeOffset="211911.63">30104 4533 0,'0'0'0,"0"0"0,0 10 16,0 8-1,9 1-15,1 9 16,27 0 0,48-9-16,28-19 15,-19-28 1,-10-9-16,-27-10 15,-19 9 1,-20 29-16,-8 9 16,-1 18-1,1 39-15,-1 37 16,10 28 0,-10-57-16</inkml:trace>
  <inkml:trace contextRef="#ctx0" brushRef="#br1" timeOffset="212084.67">30715 4993 0,'0'0'0,"0"0"0,0 0 16,0 0-1,0 0-15</inkml:trace>
  <inkml:trace contextRef="#ctx0" brushRef="#br1" timeOffset="212381.01">31383 4580 0,'0'0'0,"0"0"0,10 10 16,-1 8 0,10 20-16,0 9 15,-19 28 1,0 9-16,-10-18 16,1-10-1,-1-18 1,1-19-16,9-1 15,0-18-15,9 0 16,10 0 0,19 0-1,18 0-15,-28-9 16</inkml:trace>
  <inkml:trace contextRef="#ctx0" brushRef="#br1" timeOffset="213662.87">6924 11898 0,'0'0'0,"0"-28"0,19-19 16,37-46 0,76-39-16,84-18 15,57 0 1,56 37-16,48 10 16,55 0-1,29 9-15,-28 38 16,-28 9-1,-67 28-15,-56 38 16,-37 28 0,-38 28-1,-47 28-15,-47 28 16,-38 20 0,-75 55-16,-85 66 15,-103 19 1,-122 0-16,-85 0 15,-76-47 1,-27-57-16,-39-65 16,-18-56-1,10-57-15,56-56 16,65-65 0,86-29-16,-10-37 15</inkml:trace>
  <inkml:trace contextRef="#ctx0" brushRef="#br1" timeOffset="214521.55">30329 5612 0,'0'0'0,"0"0"16,0 0 0,0 0-16,0 0 15,10 10 1,9-1-16,18 29 16,20 18-1,-1 9-15,-18-8 16,-1-10-1,-18-10-15,0 1 16,-9-10 0,-10 0-16,-19 0 15,-19 0 1,-47 0-16,20-28 16</inkml:trace>
  <inkml:trace contextRef="#ctx0" brushRef="#br1" timeOffset="214731.67">30659 5406 0,'0'0'0,"9"0"0,29 9 16,18 1-1,10 8 1,9 10-16,-37-9 16</inkml:trace>
  <inkml:trace contextRef="#ctx0" brushRef="#br1" timeOffset="-214335.92">30781 6738 0,'0'0'0,"0"0"0,0 0 15,0 0 1,0 9-16,0 1 16,0-1-1,0 19-15,9 1 16,1 17-1,9 1-15,-10 0 16,0-9 0,-9-1-16,0-9 15,-18 1 1,-20-11-16,-9 1 16,19-19-1</inkml:trace>
  <inkml:trace contextRef="#ctx0" brushRef="#br1" timeOffset="-214050.58">30932 6475 0,'0'0'0,"9"0"0,0 0 16,29 0-16,18 10 15,29-1 1,0 10-16,-48-10 15</inkml:trace>
  <inkml:trace contextRef="#ctx0" brushRef="#br1" timeOffset="-213841.43">31129 7029 0,'0'0'0,"0"0"15,0 0 1,0 0-16,10 9 16,-10-9-1</inkml:trace>
  <inkml:trace contextRef="#ctx0" brushRef="#br1" timeOffset="-213335.53">32042 6729 0,'0'0'0,"0"0"0,-10 0 16,-18 9-1,-10 0-15,10 1 16,0 9 0,0-1-1,18-8-15,1-1 16,-1 1-16,1-10 16,9 0-1,0 0 1,0 0-16,0 0 15,9 9 1,1 0-16,18 19 16,10 10-1,-10 9-15,-9 0 16,0 9 0,-19-9-16,0 9 15,0 1 1,-10-20-16,-9 1 15,10-10 1,0-9-16,-1-1 16,20-8-1,8-1-15,39-9 16,65-9 0,189-19-16</inkml:trace>
  <inkml:trace contextRef="#ctx0" brushRef="#br1" timeOffset="-212541.13">28730 5593 0,'0'0'0,"0"0"0,10 10 16,27 9-1,20 46-15,-1 48 16,-9 75 0,-37 46-1,-29 29-15,-19-10 16,1 10-1,-20 0-15,-9-10 16,-9-19 0,-10-8-16,1-29 15,-1-10 1,0-27-16,1-10 16,18-28-1,19-19-15,9-37 16,10-19-1,18-29-15</inkml:trace>
  <inkml:trace contextRef="#ctx0" brushRef="#br1" timeOffset="-212352.77">27554 8680 0,'0'0'0,"0"10"0,0-1 15,10 19 1,-1 19-16,10-9 16,0-1-1,0-18-15,9 0 16,-19-19 0</inkml:trace>
  <inkml:trace contextRef="#ctx0" brushRef="#br1" timeOffset="-211294.69">6745 13287 0,'0'0'0,"10"0"0,8-19 15,39-28 1,65-18-16,76-10 16,46-10-1,29 10-15,9 19 16,-9 9 0,9 19-16,10 9 15,-29 19 1,-46 9-1,-48 20-15,-37-1 16,-29 19 0,-28-1-16,-27 20 15,-20 19 1,-47 18-16,-66 28 16,-75 10-1,-94 0-15,-66-38 16,-18-28-1,9-28-15,-1-19 16,29-37 0,28-20-16,38-27 15,28 0 1,47-19-16,38 9 16,56 10-1,29 0-15,37 9 16,65-19-1,-18 19-15</inkml:trace>
  <inkml:trace contextRef="#ctx0" brushRef="#br1" timeOffset="-210566.76">7140 14938 0,'0'0'0,"0"0"0,10-18 16,8-20-1,20-18-15,28-29 16,47-18 0,56-28-16,48-10 15,18 10 1,0 27-16,-19 20 16,-37 28-1,-19 9-15,-10 19 16,-18 18-1,0 29-15,-10 19 16,-18 8 0,-20 20-16,-18 28 15,-19 19 1,-28 18-16,-38 28 16,-56 20-1,-57-1-15,-56-9 16,-66-10-1,-38-37-15,-18-37 16,-10-29 0,10-28-1,46-37-15,29-29 16,47-27 0,28-20-16,28-46 15,66 56 1</inkml:trace>
  <inkml:trace contextRef="#ctx0" brushRef="#br1" timeOffset="-209634.39">7818 14038 0,'28'-19'0,"66"-47"15,75-37-15,10 19 16,9 27-1,19 38-15,9 48 16,-9 55-16,-18 38 16,-20 47-1,-37 19-15,-57 18 16,-47 0 0,-66 20-1,-74-11-15,-95-8 16,-85-38-1,-47-29-15,-9-46 16,0-56 0,-56-20-16</inkml:trace>
  <inkml:trace contextRef="#ctx0" brushRef="#br1" timeOffset="-207176">28241 855 0,'0'0'0,"9"-18"0,1-11 16,-1 1-1,-9 19-15,0 0 16,10 27 0,8 57-16,39 94 15,9 75 1,18 0-16,11 19 15,-1 18 1,0 29 0,-10 37-16,-8 47 15,-20 56 1,-9-9-16,0 29 16,10-1-1,8-19-15,11-9 16,-1-28-1,0-38-15,0-56 16,-9-28 0,-9-38-16,-1-56 15,-18-47 1,-1-28-16,1-28 16,0-37-1,-10-29-15,19-28 16,-28-10-1</inkml:trace>
  <inkml:trace contextRef="#ctx0" brushRef="#br1" timeOffset="-205740.69">28693 752 0,'0'0'0,"9"-19"15,0-9 1,10-9-16,9 9 16,19-1-1,85 20 1,94 47-16,66 37 16,18 37-16,0 1 15,-27-10 1,-20-9-1,-18 0-15,-29-10 16,-28-9 0,-47 0-16,-9 0 15,-19 10 1,-10 9-16,10 37 16,-19 28-1,0 48-15,-9 18 16,-10 28-1,-9 19-15,-19 10 16,-9 27 0,-10 1-16,-9 0 15,-10 18 1,-9 10-16,0-10 16,-9-9-1,0 0-15,-10-19 16,0-18-1,-19-29 1,1-18-16,-10-19 16,-10-10-1,1-28-15,-1-9 16,-18-28 0,-10-10-16,-9-18 15,-9-19 1,-10-10-16,-19-18 15,-18-19 1,-10-19-16,0-19 16,19-18-1,9-10-15,10 0 16,18-9 0,10-9-16,19 9 15,9-1 1,19-8-16,0-1 15,0 1 1,0-10-16,9 0 16,1 0-1,-1 10-15,10 8 16,0 1 0,-1 9-1,1 1-15,9-1 16,0 0-1,1 0-15,-11 1 16,1-1 0,-9-19-16,-10 1 15,-10-1 1,1 1-16,-10-1 16,-9 1-1,-1-10-15,-8 9 16,-10 1-1,-1-1-15,1 1 16,-9 9 0,-10 18-16,10 20 15,-10 27 1,-10 47-16,1 38 16,0 47-1,28 10 1,9 18-16,10-10 15,9-8 1,9-11-16,10-17 16,0-20-1,10-9-15,9-19 16,9-28 0,9-9-16,1-29 15,0 1 1,-1-19-16,1-1 15,9-8 1,0-10-16,0 0 16,0 0-1,9-10-15,-9 1 16</inkml:trace>
  <inkml:trace contextRef="#ctx0" brushRef="#br1" timeOffset="-205485.72">27648 8774 0,'0'0'0,"0"0"0,0 0 15,0 0 1,0 0-16,0 0 16,0 9-1,-18 20-15,-11 64 16,1 48-1,0 9-15,18-18 16,1-29 0,18-37-16,1-29 15,18 1 1,-9-29-16</inkml:trace>
  <inkml:trace contextRef="#ctx0" brushRef="#br1" timeOffset="-171937.2">30762 14920 0,'0'0'0,"10"9"16,18 10-16,19 37 15,0 19 1,0 28-16,-9 10 16,-10 28-1,-9-1-15,-10 20 16,-9-10-1,0-19 1,-19 1-16,0-20 16,-18-18-16,-1-19 15,-18 0 1,-1-9 0,1-10-16,-10-18 15,-9-1 1,-1-18-16,1-10 15,0-9 1,9-18-16,0-1 16,0 0-1,10-18-15,-10-10 16,0-10 0,0-18-1,1-9-15,8-1 16,10 10-16,19 10 15,9-1 1,0 0-16,10 1 16,-1-10-1,1 9 1,18 0-16,1 1 16,-1-11-1,19 1-15,19 0 16,0 0-1,10-9-15,-1-1 16,10 10 0,0 10-16,0-1 15,0 0 1,9 19-16,10 0 16,-1 19-1,29 28-15,-47 0 16</inkml:trace>
  <inkml:trace contextRef="#ctx0" brushRef="#br1" timeOffset="-170826.98">29699 16834 0,'0'0'0,"10"0"16,8 0-16,11-10 16,18 1-1,19-1-15,18 10 16,20 10-1,9-1-15,-1 10 16,-8 18 0,-10 10-16,-19 19 15,10 18 1,-10 29 0,-9 9-16,-10 19 15,-8 18 1,-30 10-16,-8-9 15,-20-10 1,-8-9-16,-20-10 16,-9-9-1,-10-19-15,1-19 16,-10-8 0,-9-20-16,0-19 15,-10-18 1,0-19-16,1-9 15,-1-19 1,10-10-16,-1-28 16,1-9-1,0-18-15,9-11 16,10 1 0,9 0-1,0 18-15,18 20 16,1-10-1,0 0-15,18-10 16,1-9 0,18 1-16,1-1 15,18-9 1,10-10-16,9 10 16,28 9-1,-37 38-15</inkml:trace>
  <inkml:trace contextRef="#ctx0" brushRef="#br1" timeOffset="-165143.92">3293 7001 0,'0'0'0,"9"0"0,10 0 16,37 9-1,20 10-15,18 9 16,0 28-1,0 19-15,-19 10 16,0 27 0,-18 20-1,-20 18-15,1 9 16,-19 20 0,0 8-16,-1-8 15,11-10 1,-1-1-16,9-17 15,20-11 1,9 1-16,18-28 16,1-1-1,9-18-15,-9-19 16,-10-19 0,-9-9-16,-10-9 15,-18-19 1,-10-1-16,0-8 15,1-10 1,8 0-16,-18 0 16</inkml:trace>
  <inkml:trace contextRef="#ctx0" brushRef="#br1" timeOffset="-164792.62">5390 9346 0,'0'0'0,"0"0"0,0 0 15,0 0-15,0 10 16,10 18-1,-1 56-15,-9 29 16,0 18 0,-9-18-16,-10-10 15,-9-18 1,-19-10 0,-19-19-16,-38 0 15,-27-18 1,-29-29-16,-19-9 15,-160-28 1</inkml:trace>
  <inkml:trace contextRef="#ctx0" brushRef="#br1" timeOffset="-163671.45">1665 4937 0,'0'0'0,"-9"0"16,-29-19-16,-18 0 16,-10 10-1,-9-1-15,9 10 16,-28 19 0,18 19-16,1 9 15,37 9 1,29 0-16,9 0 15,9 10 1,38-10-16,1-18 16,-1-10-1,-19-9 1,9-19-16,10 0 16,10-19-16,-10-18 15,19-1 1,-10-9-16,1-9 15,-10 0 1,0-1 0,-38 10-16,10 19 15,-10 19 1,-9-1-16,0 20 16,0 27-1,-18 76-15,8 46 16,1 29-1,-1-10-15,-8-9 16,18-9 0,0-29-1,18-9-15,-18-19 16,0-28-16,0-18 16,0-1-1,0-19-15,0-8 16,0-11-1,0-18-15</inkml:trace>
  <inkml:trace contextRef="#ctx0" brushRef="#br1" timeOffset="-163229.35">2305 5509 0,'0'0'0,"0"9"16,-19 1-16,-19 18 15,1 19 1,9 19-16,-1-1 16,20 20-1,18 8-15,20-8 16,18-10 0,0 0-1,0-9-15,0-10 16,-38-18-1,0-1-15,-9 1 16,-18 8 0,-39-8-16,-27 0 15,-20-10 1,48-19-16</inkml:trace>
  <inkml:trace contextRef="#ctx0" brushRef="#br1" timeOffset="-162991.09">2126 5659 0,'0'0'0,"9"0"15,20-19-15,27 1 16,19-11-1,10 1-15,0 10 16,-10 8 0,-19 1-1,1 18-15,-29 1 16</inkml:trace>
  <inkml:trace contextRef="#ctx0" brushRef="#br1" timeOffset="-162729.28">3274 5809 0,'0'0'0,"0"0"0,0 10 15,-19 18 1,-28 47-16,-19 37 15,0 20 1,0-10-16,19-19 16,10-28-1,-1 0-15,19-47 16</inkml:trace>
  <inkml:trace contextRef="#ctx0" brushRef="#br1" timeOffset="-162541.65">2738 6194 0,'0'0'0,"0"0"0,0 0 16,0 0-1,0 0-15</inkml:trace>
  <inkml:trace contextRef="#ctx0" brushRef="#br1" timeOffset="-162339.62">3462 6916 0,'0'0'0,"0"0"16,0 0-1,0 0-15,0 0 16,0 0 0,0 0-16</inkml:trace>
  <inkml:trace contextRef="#ctx0" brushRef="#br1" timeOffset="-161608.87">1016 4909 0,'0'0'0,"9"-10"15,1-9-15,18-28 16,38-9-1,56-19-15,95 9 16,65 29 0,9 28-16,-27 27 15,9 20 1,-29 18-16,-37 10 16,-9 18-1,-10 19-15,-28 19 16,0 19-1,-29 9-15,-36 0 16,-20 10 0,-28 9-16,-19 0 15,-37 0 1,-20 9-16,-36 9 16,-30-18-1,-36-9 1,-48-1-16,-56 1 15,-19-29 1,-10-37-16,48-38 16,19-28-1,8-37-15,-8-28 16,9-57 0,-19-47-16,19-47 15,-1-46 1,29-48-16,10-46 15,9-10 1,47-9-16,19 28 16,65 47-1,67 66-15,65-104 16</inkml:trace>
  <inkml:trace contextRef="#ctx0" brushRef="#br1" timeOffset="-151791.62">29370 15877 0,'0'0'0,"9"0"0,20-19 15,-1 0 1,19 0-16,-10 10 16,10-1-1,-9 10-15,0 0 16,-19 0-1,-1 0 1,-8 0-16,-10 0 16,0 0-1,0 0-15,0 0 16,0 10 0,-10-1-16,1 1 15,0-1 1,-1-9-16,10 0 15,0 0 1</inkml:trace>
  <inkml:trace contextRef="#ctx0" brushRef="#br1" timeOffset="-140915.29">5202 7151 0,'0'0'0,"0"0"16,0-19-16,0-18 16,10-1-1,-1 1-15,1-20 16,18 1-1,28-10-15,29-9 16,47 0 0,27 10-16,30 18 15,8 28 1,1 28-16,9 10 16,-10 19-1,-9 18-15,1 9 16,-1 11-1,-10 8-15,1 0 16,19 10 0,-10 9-1,0 10-15,-9 0 16,-19 9 0,0 0-16,-19-10 15,-28 1 1,0-1-16,-19-8 15,-29-11 1,-8 11-16,-19-11 16,-20-8-1,-18 9-15,-9-1 16,-19-8 0,-19-1-16,-19 1 15,-9-1 1,-20-9-16,-27-9 15,-10-19 1,-37-19-16,-66-28 16,-94-37-1,-48-48-15,48-18 16,75 0 0,57-1-1,18-18-15,38 1 16,18 8-1,11-18-15,8-10 16,10-9 0,0 0-16,0-19 15,0 0 1,-10 9-16,1 20 16,18 27-1,10 38-15,9 19 16,19 18-1,19 19-15</inkml:trace>
  <inkml:trace contextRef="#ctx0" brushRef="#br1" timeOffset="-75383.13">1533 3942 0,'10'0'0,"9"10"16,65 18-16,39 9 15,8 1 1,-18-1-16,-19 1 16,0-10-1,-18-9 1,-20-1-16,0 1 16,1 0-1,-1-10-15,-9-9 16,0 0-1,-9 0-15,0 0 16,-1-9 0,-27 9-16</inkml:trace>
  <inkml:trace contextRef="#ctx0" brushRef="#br1" timeOffset="-72764.29">1552 4439 0,'0'0'16,"0"0"-16,0-18 16,10-1-16,-1-9 15,29-10 1,28-18-16,28 9 15,37 0 1,10 19-16,-9 19 16,0 18-1,9 28-15,0 20 16,28 46 0,-9 19-16,-9 9 15,-10 10 1,0-10-16,-9 1 15,-10-10 1,-9 0-16,0 0 16,-29 0-1,-8 0-15,-20 18 16,-18 20 0,-19-1-1,-19 10-15,-10 0 16,-9 0-1,-18-19-15,-20 10 16,-9-1 0,-9-9-16,-19 0 15,-19-18 1,-18-20-16,-11-9 16,-17-27-1,-30-11-15,-18-8 16,0-20-1,0-18-15,1-19 16,8-19 0,0-28-16,20-19 15,27-18 1,10-29-16,19-18 16,-1-19-1,20 0 1,9 9-16,0-9 15,19 9 1,-1 1-16,10-20 16,19-9-1,-9 10-15,28 18 16,0 0 0,18 10-16,1-1 15,18-8 1,1 8-16,-1 10 15,19 10 1,19 9-16,10 18 16,-1 1-1,19 18-15,-18 19 16,9-19 0,28-9-16,28 10 15,-9-1 1,19 0-16,-1 19 15,20 19 1,-19 19 0,9 9-16,9 19 15,1 28 1,-1 18-16,10 20 16,0-1-1,9 19-15,-28 1 16,-9-1-1,-10 19-15,-9 0 16,-19 9 0,1 19-16,-30 10 15,-8 27 1,-29-8-16,-19 8 16,-18-8-1,-29-11-15,-18-8 16,-19-10-1,-19-9 1,0-10-16,-19-18 16,-19-1-1,0-27-15,-9-10 16,-9-10 0,-20-27-16,1-29 15,0-18 1,9-19-16,9-38 15,1-18 1,9-10-16,28-19 16,-19-18-1,28 0-15,10-29 16,-9-9 0,-1-9-16,20 9 15,27-9 1,1 18-16,9-9 15,28-9 1,10 19-16,9 18 16,9 0-1,10 0-15,37 10 16,10 28 0,9 0-16,38-1 15,0 1 1,28 19-1,0 9-15,10 18 16,-1 20 0,-8 18-16,17 19 15,20 28 1,0 29-16,0 18 16,18 28-1,1 38-15,-10 18 16,10 19-1,-20 19-15,-8 10 16,-10 9 0,-19-1-16,-38 1 15,-28 0 1,-28-10-16,-18-9 16,-39 0-1,-18-18-15,-47 18 16,-29-10-1,-46-18-15,-29 0 16,-28-37 0,-28-29-1,-19-19-15,19-37 16,-19-38 0,0-18-16,18-38 15,1-18 1,19-20-16,18-18 15,10-10 1,9-18-16,20-19 16,36 0-1,20-38-15,28-18 16,27-10 0,11-9-16,27-19 15,1 0 1,18 0-16,20 9 15,-1 10 1,10 19 0,-1 27-16,38 20 15,-9 28 1,0 37-16,19 37 16,37-8-1,19 18-15,47 9 16,10 20-1,18 27-15,-9 28 16,19 20 0,-38 27-16,10 29 15,9 28 1,-10 18-16,-9 1 16,-9 18-1,-10 0-15,-18 10 16,-19-1-1,-19 20-15,-19-1 16,-29 10 0,-36-10-1,-39 1-15,-18-1 16,-38-9 0,-18-18-16,-20-20 15,-37-28 1,-19-18-16,-9-38 15,-10-9 1,-19-38-16,-9-47 16,-141-37-1</inkml:trace>
  <inkml:trace contextRef="#ctx0" brushRef="#br1" timeOffset="-40153.03">23547 13944 0,'0'0'0,"19"-10"15,46-18-15,86-19 16,65-18 0,38 8-16,29 20 15,18 18 1,37 19-1,57 19-15,38 9 16,37 0 0,-9-9-16,-47 9 15,-19-9 1,-56-10-16,-66-9 16,-57-9-1,-37-10-15,-19 0 16,-10 1-1,-8-1-15,-20 0 16,-19 0 0,-18 0-16,-19 1 15,-10-1 1,-18 0-16,0-18 16,-1-10-1,-18-10-15,-10-27 16,-9-19-1,-18-29-15,-20-18 16,0 10 0,1-11-16,-1 20 15,0 0 1,-9 9 0,-9-10-16,0 1 15,-1 9 1,-9-9-16,-28-10 15,-9 19 1,9 19-16,-10 0 16,-18 9-1,-38 9-15,-9 1 16,-20 18 0,-8 10-16,-19 0 15,-29 9 1,-9 9-16,-47 10 15,-19 9 1,0 10-16,0 9 16,0 28-1,-9 28 1,0 10-16,0 18 16,18 20-1,38-1-15,10 19 16,9 0-1,9 19-15,10 9 16,9 9 0,20 10-16,27-9 15,19 18 1,38-9-16,27-10 16,39 1-1,37-1-15,38 1 16,28-1-1,57 1-15,65-1 16,57 1 0,65-20-1,48-27-15,18-19 16,29-28-16,19-10 16,18-19-1,-18-27 1,-1-29-16,29-19 15,0-8 1,-20-20-16,-8 10 16,9-10-1,348-122-15,-706 169 16,114-46 0,55-38-16,-18-19 15,-37-28 1,-39-1-16,-18-36 15,-28-1 1,-29 10-16,-18 0 16,-29 18-1,-18-18-15,-19 0 16,-19-1 0,-38 1-16,-28 0 15,-28 18 1,-47 10-16,-47 19 15,-38 37 1,-84 19 0,-48 19-16,-37 37 15,-29 9 1,-55 29-16,8 28 16,1 19-1,-10 46-15,10 29 16,27 47-1,20 56-15,28 47 16,94-38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5T15:43:15.5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6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5T15:44:02.003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7093 2441 0,'-94'19'0,"-235"46"16</inkml:trace>
  <inkml:trace contextRef="#ctx0" brushRef="#br0" timeOffset="2846.5">9069 3210 0,'0'0'0,"0"0"0,0 19 15,-19 37 1,0 76-16,10 65 16,-1 37-1,10 20-15,10 27 16,-1 1 0,1-1-16,8-9 15,1-9 1,0-19-1,0-10-15,-10-27 16,10-20 0,-10-36-16,1-20 15,-1-28 1,1-18-16,-1-39 16,-9-8-1,9-19-15,-9-19 16,10 0-1,-10-10-15</inkml:trace>
  <inkml:trace contextRef="#ctx0" brushRef="#br0" timeOffset="3954.19">9229 3398 0,'0'0'0,"0"0"15,9 0 1,10-19-16,19 0 15,46 1 1,76-1-16,56 10 16,48 18-1,46 19-15,20-9 16,27 0 0,76-1-16,9-8 15,10-10 1,46 9-16,10 10 15,0 9 1,-9 10-16,-29-10 16,10 0-1,-38 9-15,-56-8 16,-29-11 0,-37 1-16,-47-10 15,-47 1 1,-57-1-1,-28 1-15,-37-1 16,-29 0 0,-28 1-16,-10-1 15,-18 0 1,0 20-16,0 8 16,0 19-1,-10 38-15,1 28 16,-1 28-1,0 47-15,1 19 16,18 19 0,0 9-16,19 9 15,0 0 1,0-18-16,-9-19 16,0-19-1,-10-19-15,-9-37 16,-10-19-1,-9-28 1,0-19-16,-19-19 16,-9 0-1,-19-9-15,-66 0 16,-103-9 0,-114-29-16,-83-37 15,-39-29 1,-28 1-16,-94-9 15,-56 8 1,19 10-16,-20 10 16,1-10-1,56 9-15,10 20 16,46 8 0,76 1-16,85 9 15,74 0 1,67-10-16,75 10 15,56-9 1,29 0-16,18-1 16,10 1-1,9 0 1,10-1-16,-1 1 16,1-1-1,18-8-15,-9-1 16</inkml:trace>
  <inkml:trace contextRef="#ctx0" brushRef="#br0" timeOffset="4467.56">9906 1681 0,'0'0'0,"0"0"16,0 19 0,-9 46-16,18 48 15,0 37 1,10 19-16,0 0 15,9-19 1,0-9-16,1-10 16,-10-28-1,-10-18-15,-9-10 16,0-19 0,-9-9-16,-1-9 15,1-20 1,9 1-16,0-19 15</inkml:trace>
  <inkml:trace contextRef="#ctx0" brushRef="#br0" timeOffset="4817.16">9577 3004 0,'0'0'0,"0"0"15,0 0-15,0 0 16,0 0 0,0 9-16,9 10 15,19 28 1,1 0-16,18 0 16,0 0-1,0-10 1,0-9-16,0-9 15,0-19-15,9 0 16,1-19 0,-1-9-1,1-9-15,-1-20 16,-18 10 0,-20 1-16,-8 27 15</inkml:trace>
  <inkml:trace contextRef="#ctx0" brushRef="#br0" timeOffset="5737.69">8815 555 0,'0'0'0,"0"0"16,0 9-16,0 10 16,0 38-1,9 18-15,1 28 16,-1 19-1,0 0-15,1-10 16,-10-18 0,0-9-16,0-20 15,0-27 1,-10-1-16,-8-18 16,-1-19-1,-19-19-15,0-9 16,-9-19-1,19-9-15,0 9 16,9 0 0,10 0-16,-1 19 15,20 0 1,9 0 0,18 9-16,20 0 15,18 10 1,0 0-16,-9-1 15,-10 1 1,-18-1-16,0-8 16,-1-1-1,-8 0-15,-1-18 16,0-20 0,-9 1-16,0 9 15,-19 10 1,9 8-16,-9 20 15,0 9 1,0 9-16,0 20 16,9 55-1,1 57-15,-1 18 16,1-9 0,-1-9-1,-9-28-15,0-20 16,0-27-16,-9-19 15,9-19 1,0-18 0</inkml:trace>
  <inkml:trace contextRef="#ctx0" brushRef="#br0" timeOffset="6104.34">9643 1184 0,'0'0'0,"0"0"0,0 0 15,0 9 1,-10 0-16,1 20 16,9 8-1,9 1-15,1-1 16,8-9-1,11-9-15,-1 0 16,0-19 0,0 0-1,-9-19-15,0-9 16,-19-19 0,-28-9-16,-29-10 15,10 19 1,0 28-16,19 19 15,9 0 1</inkml:trace>
  <inkml:trace contextRef="#ctx0" brushRef="#br0" timeOffset="6882.01">10433 696 0,'0'0'0,"0"0"15,0-10-15,0 1 16,0 9-1,0 0-15,0 0 16,9 19 0,1 37-16,-1 38 15,0 9 1,-9-9-16,0 0 16,0-29-1,-9-8-15,0-20 16,-1-9-1,1-9-15,-1-19 16,10 0 0,-9-19-16,-10-18 15,10-10 1,-1 0-16,10 0 16,10 19-1,9 0-15,18 9 16,20 0-1,9 10 1,9 0-16,-19-1 16,1 10-1,-20-9-15,1-1 16,0-8 0,-10-1-16,0-19 15,-9-9 1,0 1-16,-19-1 15,0 19 1,0 9-16,0 9 16,0 1-1,0 18-15,-19 10 16,0 56 0,-9 38-16,0 18 15,18 0 1,1-9-16,-1-37 15,10-19 1,0-10 0,0-37-16</inkml:trace>
  <inkml:trace contextRef="#ctx0" brushRef="#br0" timeOffset="7402.5">11289 1362 0,'0'0'0,"0"0"0,0 0 16,0 0-1,0 9-15,-10 1 16,1 18-1,0-9 1,-1-1-16,1 1 16,-1 0-1,1-10-15,0-9 16,9 0 0,0-9-16,-10-19 15,1-19 1,-1-28-16,20-10 15,-1 20 1,10 8-16,0 20 16,-10 9-1,1 18-15,18 1 16,0 18 0,10 10-16,-1 28 15,1 19 1,0 18-16,-1 1 15,-18-10 1,0-10-16,0-8 16,-10-20-1,1 1 1,-10-29-16</inkml:trace>
  <inkml:trace contextRef="#ctx0" brushRef="#br0" timeOffset="7555.55">11242 1418 0,'0'0'0,"0"0"16,0 0-16,9 0 15,10 0 1,38-18-16,74-1 16,180-9-1</inkml:trace>
  <inkml:trace contextRef="#ctx0" brushRef="#br0" timeOffset="8036.99">13631 1812 0,'0'0'15,"0"0"-15,0 0 16,0 19-16,-9 19 16,0 37-1,-10 37-15,0 29 16,0-10 0,0 1-16,10-1 15,-1-28 1,1-18-16,0-10 15,-1-19 1,1-18-16,-1-1 16,1-9-1,9-9 1,0-19-16</inkml:trace>
  <inkml:trace contextRef="#ctx0" brushRef="#br0" timeOffset="8350.17">12747 2985 0,'0'0'0,"0"0"0,0 10 16,9 18-1,1 19-15,18-1 16,19 11-1,19-20-15,0 1 16,9-19 0,10-10-16,9-18 15,0-20 1,0-17-16,0-20 16,-19-9-1,1 0-15,-20 9 16,-9 0-1,-28 38 1</inkml:trace>
  <inkml:trace contextRef="#ctx0" brushRef="#br0" timeOffset="8874.68">12907 574 0,'0'0'0,"-9"9"0,-10 19 16,0 10 0,0 9-16,10-10 15,18 1 1,1-1-16,27 10 16,10-9-1,0-1-15,19-8 16,-9-11-1,-1 1-15,-9-10 16,-28-9 0</inkml:trace>
  <inkml:trace contextRef="#ctx0" brushRef="#br0" timeOffset="9311.2">13622 405 0,'0'0'0,"0"0"16,0 0 0,9 9-16,1 10 15,-1 19 1,1 9-16,-1 18 15,0 20 1,1-1 0,-10-9-16,0-9 15,0-10 1,0-18-16,9-1 16,1-9-1,8 1-15,11-1 16,18-10-1,19 1-15,9 0 16,0-19 0,-9 0-16,-28 0 15,-1 0 1,-18 0-16,-10 0 16,-9 0-1,0 0-15</inkml:trace>
  <inkml:trace contextRef="#ctx0" brushRef="#br0" timeOffset="9881.29">16209 1700 0,'0'0'0,"0"0"16,0 9-16,0 10 15,-19 47 1,0 46-16,10 38 16,0 19-1,-10 0-15,0-19 16,9-9 0,1-19-1,0-28-15,-1-19 16,1-19-1,-1-9-15,1-10 16,9-18 0,0-9-16</inkml:trace>
  <inkml:trace contextRef="#ctx0" brushRef="#br0" timeOffset="10180.09">15541 3060 0,'0'0'0,"0"0"0,0 10 15,0-1 1,0 19-16,9 0 16,20 10-1,-1-1-15,19 1 16,0-10-1,0-9-15,19-19 16,0-10 0,9-18-16,0-9 15,-18-20 1,-1 1 0,-37 28-16</inkml:trace>
  <inkml:trace contextRef="#ctx0" brushRef="#br0" timeOffset="10639.82">16773 846 0,'0'0'0,"0"0"15,0 0-15,0 0 16,10 19 0,27 28-16,29 37 15,19 38 1,0 19-16,-1-10 16,-8-9-1,-20-9-15,0-10 16,-9-19-1,-9-9-15,0-18 16,-19-20 0,-1 1-16,-8-29 15</inkml:trace>
  <inkml:trace contextRef="#ctx0" brushRef="#br0" timeOffset="10900.91">17281 949 0,'0'0'0,"-9"10"0,-19 27 15,-19 38 1,-10 19-16,-9 9 15,1 19 1,-1-9-16,0 9 16,0-19-1,10-9-15,27-47 16</inkml:trace>
  <inkml:trace contextRef="#ctx0" brushRef="#br0" timeOffset="11751.24">13010 640 0,'0'0'0,"10"0"16,-1 0-16,19 0 15,20 0 1,8-10-16,-18 1 15,-1-1 1,-18 10-16,-10 0 16,-9-9-1,0 9-15,-9 0 16,-19-9 0,-19-1-16,-28 20 15,-1 8 1,1 11-16,9 17 15,19 1 1,0 0 0,19 19-16,0-10 15,18 10 1,1 0-16,9-10 16,9 0-1,19 0-15,10-9 16,19-9-1,8-1-15,20-18 16,19 0 0,-57-19-16</inkml:trace>
  <inkml:trace contextRef="#ctx0" brushRef="#br0" timeOffset="12290.13">13613 527 0,'0'0'0,"0"0"0,9 9 16,0 1 0,1 8-16,-1 20 15,1 9 1,-10 19-16,0 18 15,0 10 1,-10-10-16,1-9 16,-1-9-1,10-10-15,10-9 16,-1-9 0,10-1-1,9-9-15,19-9 16,19 0-16,19-19 15,18 0 1,-9-9 0,-9-1-16,-29 1 15,-9 9 1,0 0-16,-28 0 16</inkml:trace>
  <inkml:trace contextRef="#ctx0" brushRef="#br0" timeOffset="12960.61">13189 6785 0,'0'0'0,"0"0"0,0 0 16,0 0 0,0 19-1,0 28-15,-9 47 16,9 46-1,0 20-15,0-10 16,0-19 0,0-9-16,0-19 15,0-18 1,0-10-16,0-9 16,0-10-1,0-19-15,0-18 16,0-9-1</inkml:trace>
  <inkml:trace contextRef="#ctx0" brushRef="#br0" timeOffset="13246.39">12935 7892 0,'0'0'0,"0"0"16,0 0-16,0 0 15,0 10 1,0 8-16,10 10 16,-1 1-1,10 8-15,9 1 16,0-10 0,19-9-16,10-19 15,18-10 1,10-27-16,-10-10 15,0-10 1,-9-8-16,-38 27 16</inkml:trace>
  <inkml:trace contextRef="#ctx0" brushRef="#br0" timeOffset="13957.45">11468 8812 0,'0'0'0,"0"0"0,0 0 16,0 9-1,0 19-15,0 38 16,0 28-1,0 28-15,-10 9 16,1 0 0,-1-9-16,1-19 15,0-37 1,-1-10-16,1-18 16,9-19-1,0-10 1,0-9-16,0-9 15,-10-29 1,-8-46-16,-1-38 16,0-28-1,0-10-15,10 29 16,-1 18 0,20 29-16,-1 18 15,1 19 1,18 0-16,0 19 15,0 9 1,19 10-16,0 18 16,-9 1-1,0 18-15,-20 0 16,-8 10 0,-20 18-16,-27 19 15,-10 0 1,18-37-16</inkml:trace>
  <inkml:trace contextRef="#ctx0" brushRef="#br0" timeOffset="14176.25">11806 9403 0,'0'0'0,"10"0"15,9 0-15,18-19 16,29 0 0,0 0-16,0 1 15,0 8 1,9-9-16,-38 10 16</inkml:trace>
  <inkml:trace contextRef="#ctx0" brushRef="#br0" timeOffset="14535.44">12333 8934 0,'0'0'0,"0"0"16,0 0-16,0 0 15,10 18 1,-1 20-16,19 37 15,0 19 1,10 0-16,0-10 16,-1-18-1,-18-10-15,0-18 16,0-10 0,-10-10-16,1-18 15,-1 0 1,19-28-16,0-28 15,10-19 1,-10-19-16,0-9 16,-9 18-1,9 20 1,-9 27-16</inkml:trace>
  <inkml:trace contextRef="#ctx0" brushRef="#br0" timeOffset="15540.71">13481 9356 0,'0'0'0,"0"0"15,-19 0-15,-19-10 16,1 1-1,-10 0-15,0 9 16,0 9 0,9 0-16,0 20 15,10-1 1,0 0-16,19 0 16,-1 0-1,10-9-15,10 0 16,8-10-1,20 0-15,28 10 16,18 0 0,11-10-1,46-9-15,9 0 16,1-18 0,-10-11-16,-19-17 15,-18-20 1,-20-37-16,-18-19 15,-19-10 1,-28-8-16,-19-11 16,0 11-1,-19 27-15,0 19 16,-9 29 0,0 18-16,0 19 15,9 18 1,0 1-16,-19 18 15,1 29 1,-10 37-16,19 28 16,18 19-1,10-9-15,10-1 16,18-9 0,0-28-1,19-18-15,0-10 16,19-10-1,0-18-15,9-19 16,0-19 0,1-18-16,-20-20 15,-9-8 1,-19-1-16,-9 19 16,-10 19-1,-9 0-15,0 18 16,0 1-1,0 9-15,0 0 16,10 19 0,-1 18-16,10 10 15,9 9 1,1-18-16,-1 0 16,19-20-1,0-8 1,0-10-16,0-19 15,-9-19 1,-1-9-16,1-9 16,-19 0-1,-1 9-15,-8 0 16,-10 28 0</inkml:trace>
  <inkml:trace contextRef="#ctx0" brushRef="#br0" timeOffset="16024.09">15522 9065 0,'0'0'0,"0"0"15,10 0-15,-1 0 16,19-9-16,0-10 15,10-19 1,0 1 0,-1-20-16,-8 1 15,-11 0 1,-8 0-16,-10 9 16,0 18-1,-10 1-15,1 19 16,0 0-1,-10 18-15,0 10 16,-9 9 0,9 28-16,10 10 15,18 0 1,19 9-16,0 0 16,19-19-1,19 0-15,0-18 16,9-1-1,-9-18-15,0-19 16,0 0 0,-10-19-16,-27 10 15</inkml:trace>
  <inkml:trace contextRef="#ctx0" brushRef="#br0" timeOffset="16978.25">10913 9656 0,'0'0'0,"0"0"0,0 9 16,0 1-1,-19 27-15,0 38 16,-19 10-1,1 9-15,8-57 16</inkml:trace>
  <inkml:trace contextRef="#ctx0" brushRef="#br0" timeOffset="17964.66">6181 9056 0,'0'0'0,"9"0"16,10-19-1,19 0-15,37-9 16,19-10 0,19 10-16,-10 0 15,-18 9 1,-10 10-16,-18 0 16,-20 9-1,-18 0-15,-10 0 16,-9 9-1,-9 10-15,-29 46 16,-37 39 0,-57 27-16,-27 19 15,-1-28 1,28-19-16,38-37 16,19-19-1,28-10 1,18-18-16,20 0 15,-1-10-15,20 1 16,18 8 0,38 1-1,28-9-15,19-10 16,0 0 0,-19-10-16,-19 1 15,0-10 1,1 0-16,-39 10 15</inkml:trace>
  <inkml:trace contextRef="#ctx0" brushRef="#br0" timeOffset="18212.86">7253 9450 0,'0'0'0,"0"0"0,0 0 15,0 0 1,0 0-16,10 0 16,8 9-1,20-9-15,18 0 16,-27 0-1</inkml:trace>
  <inkml:trace contextRef="#ctx0" brushRef="#br0" timeOffset="18563.3">7789 9159 0,'0'0'0,"0"0"15,0 0-15,0 0 16,0 0 0,10 9-16,-1 19 15,19 19 1,1 19 0,18-10-16,-10 0 15,1-18 1,0-19-16,-10 0 15,0-19 1,0 0-16,0-10 16,1-9-1,-1-28-15,9-9 16,1-19 0,0-9-16,-19 27 15</inkml:trace>
  <inkml:trace contextRef="#ctx0" brushRef="#br0" timeOffset="19292.06">9031 9337 0,'0'0'0,"0"0"16,0 0-16,0 0 15,0 0 1,-9 9-1,-10 1-15,-9-1 16,-10 1 0,0-1-16,1 10 15,9-10 1,-1 10-16,20 0 16,0-10-1,-1 10-15,20 9 16,8-9-1,11-1-15,18 1 16,0-9 0,9-20-16,1-18 15,-1-19 1,0-19-16,-18-27 16,-10-20-1,-9-9 1,-19 0-16,-9 19 15,-10 28-15,9 19 16,1 27 0,0 1-1,-1 19-15,1 9 16,-10 9 0,0 29-16,-9 37 15,19 19 1,9 18-16,9 1 15,19-19 1,10-10-16,-1-18 16,1-29-1,0 1-15,-1-19 16,10-19 0,0-10-16,10-18 15,-1-19 1,1-9-16,-20-10 15,-8-9 1,-11 9-16,-18 1 16,0 18-1,0 19 1,0 18-16,0 10 16</inkml:trace>
  <inkml:trace contextRef="#ctx0" brushRef="#br0" timeOffset="19496.89">10000 8999 0,'0'0'0,"0"0"0,0 0 15,0 0-15,-9 0 16,-1 0 0</inkml:trace>
  <inkml:trace contextRef="#ctx0" brushRef="#br0" timeOffset="19830.2">9652 9093 0,'0'0'0,"0"0"0,0 0 15,0 0 1,0 0-16,0 0 16,0 9-1,9 10-15,1 9 16,-1 1 0,10 8-16,0 1 15,0-10 1,-1-10-16,1 1 15,10-19 1,-1 0-16,0-19 16,-9 1-1,0-20-15,-1-18 16,-18-10 0,0 10-16,-9 9 15,0 28 1</inkml:trace>
  <inkml:trace contextRef="#ctx0" brushRef="#br0" timeOffset="20248.28">10169 9140 0,'0'0'0,"0"0"16,10 9-1,-1 1-15,10-1 16,9 1-1,0-10-15,1 0 16,-1-19 0,-9 0-16,0-19 15,-1 1 1,-18-1-16,0-9 16,-18 10-1,-1 9-15,-19 0 16,0 18-1,1 20-15,-10 18 16,0 19 0,19 18-16,-1-8 15,20-1 1,18 0 0,1-18-16,18-1 15,19-9 1,9-9-16,10-19 15,10 0 1,-1-19-16,-38 1 16</inkml:trace>
  <inkml:trace contextRef="#ctx0" brushRef="#br0" timeOffset="21497.84">6171 10256 0,'0'0'0,"19"0"15,28 0 1,66-18-16,56 8 15,57-8 1,38-11-16,27 11 16,20-1-1,-10-9-15,-29 18 16,1-8 0,0-11-16,0 11 15,-19-10 1,-38-1-16,-37-8 15,-38 9 1,-19-10-16,-18 10 16,-19-9-1,-20-1-15,-8 0 16,-1 1 0,-9-1-1,0-18-15,-9 9 16,-10 0-1,-9-9-15,-19 0 16,0-10 0,-19-9-16,-9-19 15,-10-9 1,-18 0-16,-29 0 16,1-1-1,-1 20-15,-9-1 16,-19-8-1,-9 8-15,-19 10 16,-29 0 0,-18 9-16,-28 29 15,-10 18 1,0 10-16,-28 27 16,-9 11-1,-19 27 1,-1 10-16,1-1 15,19 10 1,18 10-16,29 18 16,9 0-1,28 29-15,28 18 16,39 9 0,27 1-16,28 9 15,29-1 1,38-27-16,46-10 15,76-9 1,103-18-16,141 18 16</inkml:trace>
  <inkml:trace contextRef="#ctx0" brushRef="#br0" timeOffset="30448.42">11581 10435 0,'0'0'0,"0"0"0,0 0 16,9 0-1,10-19-15,18 0 16,29-9-1,38-9-15,37-1 16,47-9 0,28 0-1,20 10-15,8 9 16,1 18 0,-1 1-16,10 9 15,-9 0 1,9-10-16,-10 1 15,-8 0 1,-1-10-16,-19 9 16,-28 1-1,-18 0-15,-20-1 16,-18 10 0,-10-9-16,10 0 15,0-1 1,-10 1-16,0-1 15,-9-8 1,-19 8 0,-19-9-16,-18 1 15,-19 8-15,-1 1 16,-9-10 0,-9 0-1,0 1-15,0-1 16,-10 0-1,1 0-15,-1-9 16,-9-9 0,0-1-16,0 10 15,0 0 1,0 0-16,0 0 16,0-1-1,0 11-15,0-1 16,0 0-1,0 0-15,0 10 16,0 0 0,0-1-16,0 1 15,0-1 1,0 1-16,0 0 16,0-10-1,0 0-15,-9 0 16,-1 1-1,1-11 1,-1 1-16,10 10 16,-9-11-1,0 1-15,9 0 16,-10 9 0,1-9-16,-1 9 15,1 1 1,0-10-16,-1 9 15,1 0 1,-1-9-16,1 9 16,0 0-1,-1 1-15,1-11 16,-10 1 0,9 0-16,1 9 15,0 1 1,-1 8-16,1 1 15,-1-1 1,10 1 0,0 9-16,0-9 15,0 9 1,0 0-16,0 0 16,0 0-1,0 0-15,0 0 16</inkml:trace>
  <inkml:trace contextRef="#ctx0" brushRef="#br1" timeOffset="33956.33">10762 8746 0,'0'0'0,"0"0"15,0 0 1,0 9-16,-9 10 15,-1 56 1,10 75-16,10 47 16,18 19-1,0 9-15,0-9 16,-9-28 0,0-19-16,0-10 15,-10-28 1,1-27-16,-1-20 15,0-28 1,1-18-16,-10-19 16,0-1-1,0-18-15,0-9 16,-10-47 0,-27-66-16,9-19 15,-1 0 1,1-9-1,9 9-15,10 10 16,-1 9-16,10-9 16,0-1-1,0 1 1,0-10-16,-9 10 16,9 28-1,0 9-15,9 10 16,1 18-1,-1 0-15,20 0 16,-1 1 0,19 9-16,19-1 15,-1 10 1,20 0-16,19 10 16,37-10-1,19 9 1,28 10-16,28 10 15,19 8-15,29 1 16,18-1 0,0 10-16,10 0 15,18 0 1,-9 0 0,-18 10-16,8-10 15,-9 0 1,-18 0-16,-10 0 15,-28 0 1,-38 0-16,-19 0 16,-28 0-1,-28 0-15,-19 0 16,-19 9 0,-9 1-16,-9-1 15,-1 0 1,1 19-16,-10 1 15,0 17 1,0 11-16,9 27 16,-9 19-1,10 10-15,-1 9 16,-9 19 0,0-1-1,-9 1-15,-1-19 16,-18-9-1,0-10-15,-19-19 16,0-9 0,-19-9-16,-28 0 15,-37 18 1,-105 19-16,-65 1 16,-65-29-1,-67-19-15,-47 0 16,-28-9-1,-9-9-15,9-1 16,28 1 0,19-1-16,28-18 15,38-10 1,47 1-16,19 9 16,37-1-1,48 11-15,28-11 16,37 1-1,38 0 1,37-10-16,20 1 16,9-1-1,18-9-15,1 0 16,-1 0 0,10 0-16,0 0 15,0 0 1,0 0-16,0 0 15,0 0 1,0 0-16,0 0 16,0 0-1,0 0-15,0 0 16,0 0 0,0 9-16,0-9 15,0 0 1,0 0-16,0 0 15,0 0 1,0 0 0,0 0-16,0 0 15,0 0 1,0 0-16,0 0 16,0 0-1,0 0-15,0 0 16,0 0-1</inkml:trace>
  <inkml:trace contextRef="#ctx0" brushRef="#br1" timeOffset="34745.75">17451 9590 0,'0'0'0,"0"0"0,9 0 15,10 0-15,47-18 16,47-1 0,37 0-16,29 0 15,9 1 1,-9 8-16,-19-9 16,-38 10-1,-28 0 1,-19-1-16,-18 1 15,-10 9-15,0-10 16,-28 1 0</inkml:trace>
  <inkml:trace contextRef="#ctx0" brushRef="#br1" timeOffset="35315.9">19276 9337 0,'0'0'0,"0"0"0,0 0 15,0 0-15,0 0 16,0 9 0,9 20-16,1 27 15,18 28 1,0 19-16,0 1 15,-9-20 1,-10-18-16,-9-19 16,0-10-1,0-18-15,0-10 16,-9-9 0,-10-9-1,0-19-15,-9-38 16,0-18-1,0-1-15,18 1 16,1 18 0,0 19-16,9 19 15,0 0 1,9 19-16,0-1 16,10 10-1,9 10-15,19 18 16,0 0-1,10 9-15,-10-8 16,-9 8 0,-20 1-16,1-10 15,-19 9 1,-9 10-16,-48 19 16,-37 9-1,38-38-15</inkml:trace>
  <inkml:trace contextRef="#ctx0" brushRef="#br1" timeOffset="37022.94">13217 358 0,'10'0'0,"9"0"16,37-19 0,19 1-16,10 8 15,28 1 1,9 18-16,10 1 15,0 18 1,-20 0-16,-8 19 16,-10 0-1,-9 9-15,-10 28 16,-19 1 0,-9-1-16,-9 10 15,-19 9 1,-19 10-1,-28-10-15,-19 10 16,-19-1-16,-19-9 16,-28-9-1,0-9-15,-9-10 16,-28-10 0,-1-18-1,0-18-15,10-11 16,0-8-1,19-20-15,9-18 16,10-9 0,9-10-16,9-10 15,0 1 1,19 0-16,19-10 16,10 0-1,8-9-15,20 0 16,9-18-1,9-1-15,20 0 16,-1 0 0,19-9-16,9 9 15,10 0 1,9 10 0,10 9-16,0 9 15,9 10-15,19 9 16,9 0-1,0 19 1,-9 0-16,0 18 16,0 1-1,-19 18-15,0 10 16,-9 9 0,-10 0-16,-9 19 15,-10 19 1,-9 9-16,-9 9 15,-19 10 1,-10 19-16,-28 9 16,-18 9-1,-10-9-15,-28-9 16,-10-1 0,-19-18-16,-8 0 15,-11-10 1,-8-9-1,-11-18-15,1-20 16,-9-18 0,-1-28-16,29-10 15,0-19 1,18-18-16,1-10 16,18-18-1,19-10-15,19-18 16,28-10-1,19-10-15,38 1 16,18 9 0,20 9-16,46 1 15,-56 55 1</inkml:trace>
  <inkml:trace contextRef="#ctx0" brushRef="#br1" timeOffset="38656.08">20922 8427 0,'0'0'0,"0"0"16,0 0-16,0 9 15,-9 19 1,-10 38-16,-9 56 16,-10 38-1,-28-10 1,-19 9-16,-18-18 15,-19-28-15,-1-38 16,-8-19 0,-1-28-16,10-28 15,18-19 1,20-18 0,18-10-16,19-9 15,9-1 1,19-8-16,10 18 15,18 0 1,10 9-16,9 1 16,19 9-1,19-1-15,9 20 16,19 18 0,10 20-16,-10 8 15,10 10 1,-1 19-16,0 9 15,1 0 1,-1 9-16,1 1 16,-10-10-1,-9-19-15,-19 0 16,-10-18 0,-18-1-16,-1-8 15,1-11 1,-19 1-1,-1-10-15,-8 1 16,-1-10 0,1 0-16,-1 0 15,1 0 1,-1-10-16</inkml:trace>
  <inkml:trace contextRef="#ctx0" brushRef="#br1" timeOffset="41073.85">10292 1756 0,'0'0'0,"0"0"16,0 0-16,0 0 16,-10-9-1,1-1-15,-1 1 16,-8 9 0,8 0-16,-9 0 15,1 0 1,8 0-16,1 0 15,-1 0 1,1 0-16,-10 9 16,0 10-1,1 28 1,8 37-16,1 29 16,18 18-16,1 10 15,-1 0 1,10-10-1,0 1-15,-10-20 16,0 1 0,1-10-16,-10-9 15,0-19 1,0-28-16,0-10 16,0-18-1,0 0-15,0-19 16,0 0-1,0 0-15,9 0 16,1-28 0,-1-29-16,0-37 15,1-27 1,9-20-16,-19-19 16,0 1-1,0-1-15,0 10 16,-10 9-1,1 38-15,-1 9 16,1 38 0,0 19-1,-1 8-15,1 20 16,9 0 0,0 9-16,0 18 15,-10 57 1,1 57-16,0 27 15,-1 20 1,1-11-16,-1 1 16,10-28-1,0-19-15,0-19 16,0-18 0,0-20-16,0-18 15,-9-9 1,9-19-16,0-19 15,0 0 1,0 0-16,0-10 16,-9-18-1,-1-47-15,1-28 16,-1-29 0,1 1-1,0-19-15,-10 0 16,9 9-1,-9 0-15,10 19 16,0 29 0,-1 36-16,10 20 15,0 9 1,0 18-16,0 1 16,10 18-1,18 38-15,0-9 16</inkml:trace>
  <inkml:trace contextRef="#ctx0" brushRef="#br1" timeOffset="41522.78">9539 3145 0,'0'0'15,"0"0"-15,0 0 16,10 0-16,8-10 15,11 10 1,18 10-16,18 8 16,1 29-1,10 10 1,8 8-16,-9-8 16,-18-11-16,-10-8 15,-9-19 1,-1 0-1,-9-19-15,10 0 16,9-19 0,19-38-16,37-36 15,-46 27 1</inkml:trace>
  <inkml:trace contextRef="#ctx0" brushRef="#br1" timeOffset="42467.04">10546 743 0,'0'0'0,"0"0"0,9-19 16,10-9-1,19-10-15,9-9 16,0 0 0,18 19-16,20 0 15,19 19 1,-1 18-16,10 10 15,9 9 1,-9 19-16,-19 0 16,-9 9-1,-19-9-15,0 9 16,-10 10 0,-18 0-16,-1 18 15,-8 10 1,-11-10-16,-18 20 15,-9-10 1,-10-1 0,-18-8-16,-1-10 15,-19 0 1,-18 0-16,-19 0 16,-9-19-1,9-18-15,-10-19 16,-9-1-1,0-18-15,0-18 16,10-1 0,9-9-16,9-10 15,19 1 1,10-1-16,9-18 16,0 0-1,9-20-15,-9 1 16,10-9-1,8 0-15,1-1 16,0-9 0,18 10-16,10 9 15,10 0 1,-1 9 0,19 0-16,1 1 15,8 18 1,39 0-16,-29 19 15</inkml:trace>
  <inkml:trace contextRef="#ctx0" brushRef="#br1" timeOffset="43672.4">10395 686 0,'0'0'0,"10"-9"16,-1-10-16,0 1 15,10-11 1,9 1-1,19 0-15,10 19 16,37 9-16,28 9 16,10 19-1,-19 19 1,-10 0-16,-9 9 16,1 10-1,-11 0-15,-9-1 16,-9 10-1,-9 10-15,-1 18 16,-18 19 0,-10-9-16,-19 9 15,-18 0 1,-10 9-16,-28-18 16,-28-1-1,-29-18-15,-8-19 16,-11-28-1,-8-19-15,8-37 16,-8-19 0,8-19-16,1-19 15,9-9 1,19-10 0,28 10-16,19 10 15,9-10 1,10-10-16,19-9 15,18-9 1,19-9-16,10-1 16,9 10-1,10 0-15,27 9 16,-37 47 0</inkml:trace>
  <inkml:trace contextRef="#ctx1" brushRef="#br1">10548 893 0</inkml:trace>
  <inkml:trace contextRef="#ctx1" brushRef="#br1" timeOffset="481.04">10548 893 0</inkml:trace>
  <inkml:trace contextRef="#ctx0" brushRef="#br1" timeOffset="48378.4">21571 9253 0,'0'0'0,"0"0"15,0 0-15,10 0 16,18-19 0,28 0-16,38-18 15,19-1 1,10-9-16,-1 19 15,-9 0 1,-10 0-16,-46 18 16</inkml:trace>
  <inkml:trace contextRef="#ctx0" brushRef="#br1" timeOffset="48753.45">23236 8192 0,'0'0'0,"0"0"0,0 0 16,0 0-1,0 0-15,0 0 16,0 29 0,-9 55-16,18 57 15,1 37 1,-1 0-16,1-28 16,-10-28-1,0-28 1,0-19-16,-10-28 15,10-9-15,0-20 16,0-8 0,0-10-16</inkml:trace>
  <inkml:trace contextRef="#ctx0" brushRef="#br1" timeOffset="49011.43">23453 8830 0,'0'0'0,"0"0"16,9 0-1,0-18-15,20-1 16,8 0 0,20-9-16,9 0 15,9 0 1,-9-1-16,0 1 15,-10 19 1,0 0-16,1-1 16,-38 1-1</inkml:trace>
  <inkml:trace contextRef="#ctx0" brushRef="#br1" timeOffset="49345.36">24694 7864 0,'0'0'0,"0"0"15,0 0 1,-18 0-16,-1 9 16,-19 10-1,-18 47-15,9 28 16,9 18-1,29 1-15,9-19 16,9-10 0,0-28-16,20 1 15,-1-20 1,19 1-16,0-20 16,19-8-1,0-10-15,18-19 16,-46 10-1</inkml:trace>
  <inkml:trace contextRef="#ctx0" brushRef="#br1" timeOffset="49794.2">25118 7761 0,'0'0'0,"0"0"0,0 0 15,0 0 1,9 19-16,1 27 16,8 39-1,1 27-15,-9 1 16,-1-10 0,0-9-16,1-9 15,-1-10 1,-9-19-16,0-9 15,10-10 1,-1 1-16,0-19 16,1-1-1,9 1-15,18 0 16,20-10 0,27-9-16,11 0 15,-11-9 1,-9 0-16,-18-1 15,-10 1 1,-9-1 0,-20 1-16,1 9 15,-9 0 1,-10 0-16,0 0 16</inkml:trace>
  <inkml:trace contextRef="#ctx0" brushRef="#br1" timeOffset="50645.2">22437 10876 0,'0'0'0,"0"0"0,0 0 16,0 0-1,0 0-15,9 0 16,0-10-1,10-8-15,28-1 16,38-19 0,18 1-16,1 9 15,-10-1 1,0 11-16,-19 8 16,1 1-1,-20 0 1,-18-1-16,-1 1 15,-18-1-15,0 1 16,0 0 0,-10-1-1,-9 10-15</inkml:trace>
  <inkml:trace contextRef="#ctx0" brushRef="#br1" timeOffset="51335.05">23979 10125 0,'0'0'0,"0"0"0,0 0 15,0 0 1,0 0-16,0 0 16,0 0-1,0 10 1,10 8-16,-1 39 15,1 27 1,9 10-16,-10 0 16,0-10-1,1-9-15,-10-19 16,9-18 0,1 0-16,-1-10 15,0-10 1,-9-8-16</inkml:trace>
  <inkml:trace contextRef="#ctx0" brushRef="#br1" timeOffset="51550.93">24337 10332 0,'0'0'0,"0"0"16,9 0-16,1-10 15,27-9 1,20 1 0,28 8-16,9 1 15,-10-1 1,1 1-16,9 9 16,-56-9-1</inkml:trace>
  <inkml:trace contextRef="#ctx0" brushRef="#br1" timeOffset="51883.07">25456 9919 0,'0'0'0,"0"0"0,0 0 15,-9 0-15,-10 9 16,0 10 0,-9 18-16,0 10 15,9 10 1,10-1-16,-1 0 16,20 0-1,-1-9-15,19-9 16,10-1-1,9 1 1,0-10-16,28-9 16,-28-19-1</inkml:trace>
  <inkml:trace contextRef="#ctx0" brushRef="#br1" timeOffset="52270.6">25964 9675 0,'0'0'0,"0"0"0,0 9 16,0 10-16,-9 37 15,0 38 1,18 19-16,10-1 15,0 1 1,-1-29 0,1-18-16,-9-19 15,-1-10 1,1-18-16,-1 0 16,0 0-1,10-10-15,9 0 16,10-9-1,9 0-15,-9-9 16,-1 0 0,-18-1-16,0 10 15,-10 0 1</inkml:trace>
  <inkml:trace contextRef="#ctx0" brushRef="#br1" timeOffset="52717.41">23932 11411 0,'0'0'0,"0"0"16,0 0-16,10 0 16,9-19-1,28 0-15,56-19 16,57-18 0,47 0-16,19-10 15,0 19 1,-1 0-16,-8 0 15,-38 19 1,-20 0-16,-36 0 16,-20 19-1,-28-1-15,-18 1 16,-19-1 0,-10 1-16,-9 9 15,-10 0 1,-9 0-1,0 0-15</inkml:trace>
  <inkml:trace contextRef="#ctx0" brushRef="#br1" timeOffset="53383.81">24798 11814 0,'0'0'0,"0"0"0,0 0 16,9-19-16,1-9 16,18 0-1,0 0-15,19 0 16,0-1-1,0 20-15,-9 0 16,0-1 0,-10 20-1,-9-1-15,-1 0 16,-8 20 0,-10-1-16,-10 19 15,-8 0 1,-20 9-16,0-9 15,10-10 1,0 1-16,0-10 16,18-9-1,1 0-15,9-1 16,9-8 0,1-1-16,8 0 15,30-9 1,27-9-16,9-10 15,20 1 1,-1-11 0,-18 1-16,-19 9 15,-10 1-15,-9 8 16,-9 1 0,-19 0-1,0-1-15,-1 1 16,-18 9-1,0 0-15,10 0 16,-1 0 0,1-10-16,-10 1 15</inkml:trace>
  <inkml:trace contextRef="#ctx0" brushRef="#br1" timeOffset="55365.2">26557 8277 0,'0'0'0,"0"0"15,10 0-15,-1-10 16,10 1 0,9 0-16,0-1 15,0 1 1,1 0-16,18-10 16,0 0-1,0 0 1,-10 0-16,1 10 15,-10 0 1,-18-1-16</inkml:trace>
  <inkml:trace contextRef="#ctx0" brushRef="#br1" timeOffset="55925.58">27498 7076 0,'0'0'0,"0"0"0,0 0 15,0 0 1,0 0-16,0 0 16,0 9-1,9 38-15,1 47 16,-1 37-1,19 19 1,1 1-16,-1-29 16,0-10-16,0-9 15,0-28 1,-9-18 0,-9-39-16</inkml:trace>
  <inkml:trace contextRef="#ctx0" brushRef="#br1" timeOffset="56539.8">27300 7620 0,'0'0'0,"10"0"15,18-9 1,28-1-16,38 1 15,19 0 1,-19-1 0,-18 20-16,-20-1 15,1 0-15,-20 1 16,1-1 0,-19 0-16,-1 1 15,-8-1 1,-1 1-16,1-1 15,-1 0 1,0 1 0,-9-1-16,10 0 15,-1 1 1,1-10-16,-1 0 16,1 0-1,8 0-15,1 0 16,0-10-1,-10 10-15,1 0 16,18 10 0,0 9-16,19 18 15,19 10 1,0 9-16,-10-18 16,1-10-1,-10-9-15,-9-19 16,-1-19-1,1-9-15,-1-19 16,-18-9 0,0-19-1,-19 0-15,-9 18 16,-1 29 0</inkml:trace>
  <inkml:trace contextRef="#ctx0" brushRef="#br1" timeOffset="56896.66">28853 7498 0,'0'0'0,"0"0"16,0 9-16,9 20 15,0 18 1,1-1 0,18 11-16,0-20 15,10 1-15,9-19 16,-10-10 0,1-9-1,0-19-15,-19-9 16,-1-19-16,-18-9 15,-28-19 1,-9 9 0,-11 10-16,1 18 15,29 19 1</inkml:trace>
  <inkml:trace contextRef="#ctx0" brushRef="#br1" timeOffset="57373.67">29934 6710 0,'0'0'0,"0"0"0,0 0 16,-9 0-1,-10 9 1,-18 19-16,8 19 16,1 10-1,19 8-15,9 10 16,18 0 0,20-18-16,9-10 15,10-10 1,-1-18-16,0 0 15,1-10 1,-1 1-16,-18 8 16,0 10-1,-1 1-15,-9-1 16,-9 19 0,-9 9-16,-20 0 15,-27 10 1,-76 9-16,-57-9 15,-8-29 1,55-27-16,76-10 16</inkml:trace>
  <inkml:trace contextRef="#ctx0" brushRef="#br1" timeOffset="57623.56">30687 7282 0,'0'0'0,"0"0"0,0 10 16,0 27-1,0 29-15,0 28 16,9 18-1,10-9-15,0-18 16,-10-57 0</inkml:trace>
  <inkml:trace contextRef="#ctx0" brushRef="#br1" timeOffset="57785.5">30348 6785 0,'0'0'0,"0"0"0,0 0 16,0 0-1,10 0-15,9 0 16,-10 0 0</inkml:trace>
  <inkml:trace contextRef="#ctx0" brushRef="#br1" timeOffset="58507.65">31110 6175 0,'0'0'16,"0"0"-16,0 10 16,10 8-16,18 57 15,0 47 1,10 38-1,-1 9-15,-18-10 16,0-18 0,-10-19-16,-9-19 15,0-28 1,0-28-16,0-9 16,0-20-1,0-18-15,0 0 16,0-9-1,-28-38-15,-19-28 16,-19 0 0,19 28-16,10 19 15,-1 19 1,10 18-16,0 10 16,-1 18-1,20 10-15,0 9 16,18 1-1,19-10-15,29-10 16,37 1 0,37-29-1,20-18-15,-19-19 16,-29-10-16,-18-18 16,-19-19-1,-29 0 1,-27 9-16,-10 10 15,-19 18 1,0 19-16,0 10 16,-18 28-1,-1 28-15,10 28 16,9 0 0,19 0-16,19 0 15,37-19 1,29-9-16,28-19 15,9-28 1,-18-28-16,-67 9 16</inkml:trace>
  <inkml:trace contextRef="#ctx0" brushRef="#br1" timeOffset="59001.02">32390 5978 0,'0'0'0,"0"19"16,0 56-16,-10 84 16,20 38-1,-1-9-15,10-10 16,0-9-1,0-19-15,-10-37 16,10-29 0,-10-27-16,1-20 15,-10-18 1,0-19-16,0 0 16,0-19-1,-10-37-15,-27-28 16,-20 8-1,1 20 1,-1 28-16,1 28 16,-1 28-1,-9 38-15,29 37 16,18 19 0,19-9-16,9-10 15,20-28 1,8 0-16,10-19 15,19-9 1,19-9-16,-48-20 16</inkml:trace>
  <inkml:trace contextRef="#ctx0" brushRef="#br1" timeOffset="59400.55">27319 10848 0,'0'0'0,"0"0"0,0 9 16,-19 0 0,-9 19-16,-28 10 15,27-19 1</inkml:trace>
  <inkml:trace contextRef="#ctx0" brushRef="#br1" timeOffset="60485.63">27517 9740 0,'0'0'0,"0"10"16,-19 18-16,0 38 15,10 27 1,27 1-16,11 0 15,18-19 1,19-19-16,-10-9 16,0-28-1,-9-19 1,-9 0-16,0-19 16,-19-9-16,-1-19 15,1-37 1,-19-10-1,0 0-15,-9 10 16,-1 9 0,1 18-16,9 20 15,9 9 1,1 18-16,18 1 16,19 9-1,28 19-15,1 28 16,-1 18-1,-19 20-15,-18-10 16,-19 0 0,0-9-1,-19-10-15,0-19 16,0 1-16,0-19 16,0-19-1,0 0 1,9-10-16,0-55 15,1-39 1,9-8-16,9 27 16,-9 29-1,-1 19-15,1 27 16,9 1 0,1 18-16,8 10 15,10 37 1,0 10-16,-9 9 15,9 0 1,-9-19 0,9-9-16,0-9 15,19-19-15,9-19 16,-19-19 0,1-19-16,-20-27 15,-8-20 1,-20 1-16,-28 18 15,0 19 1,1 19-16,-1 19 16,-9 18-1,-10 29 1,10 18-16,9 19 16,9 0-1,29 0-15,19-9 16,28-10-1,65-19-15,180 1 16</inkml:trace>
  <inkml:trace contextRef="#ctx0" brushRef="#br1" timeOffset="60839.25">30151 9159 0,'0'0'0,"-10"0"0,-27 9 16,-10 19 0,0 19-16,18 9 15,29 10 1,19 0-16,28 18 15,19-9 1,0-18-16,9-1 16,-18-19-1,-20 1-15,-18-10 16,0 0 0,-19 0-16,-19 1 15,-28 8 1,-9 1-16,18-29 15</inkml:trace>
  <inkml:trace contextRef="#ctx0" brushRef="#br1" timeOffset="61043.39">30725 9562 0,'0'0'0,"0"10"16,0 8 0,0 29-16,0 19 15,0 9 1,0-9-16,-10-48 16</inkml:trace>
  <inkml:trace contextRef="#ctx0" brushRef="#br1" timeOffset="61192.25">30489 8999 0,'0'0'0,"0"0"16,0 0-16,10 10 16,9 8-1,-10-8-15</inkml:trace>
  <inkml:trace contextRef="#ctx0" brushRef="#br1" timeOffset="61772.41">31110 8905 0,'0'0'0,"0"0"15,0 10 1,10 37-16,-1 65 15,19 38 1,1 29-16,8-1 16,1-19-1,-1-37-15,-18-56 16,-9-19 0,-10-19-16,0-28 15,-29 0 1,-27-28-16,-19-10 15,-1 10 1,11 10-16,18 8 16,0 20-1,18-1 1,1 19-16,19 0 16,9 10-16,28 9 15,38 9 1,56-9-1,38-38-15,9-18 16,-18-10 0,-48-18-16,-18-10 15,-29-10 1,-27 1-16,-11 9 16,-18 19-1,0 9-15,0 10 16,-9 0-1,9 18-15,-9 10 16,18 9 0,10 9-16,28 1 15,-9-19 1</inkml:trace>
  <inkml:trace contextRef="#ctx0" brushRef="#br1" timeOffset="62118.82">32474 8840 0,'0'9'0,"-9"47"16,-10 66-16,10 57 15,18-10 1,19-29-16,10-18 15,0-47 1,-20-28-16,-18-37 16,-18-20-1,-58-27-15,-46-20 16,9 20 0,19 18-16,38 28 15,18 20 1,19 18-16,19 18 15,28 10 1,-9-37-16</inkml:trace>
  <inkml:trace contextRef="#ctx0" brushRef="#br1" timeOffset="62854.25">12644 11626 0,'0'0'0,"0"10"0,-19-1 16,0 29 0,0 18-16,19 10 15,19 9 1,19 0-1,27-19-15,20-18 16,0-29-16,-19-18 16,-10-10-1,-18-9 1,-20-10-16,-8-18 16,-20-1-1,-18 1-15,-38-9 16,-28 8-1,-19 20-15,48 27 16</inkml:trace>
  <inkml:trace contextRef="#ctx0" brushRef="#br1" timeOffset="63053.02">13199 11945 0,'0'0'0,"0"0"16,0 0-16,0 0 15,0 0 1,0 0 0,0 0-16</inkml:trace>
  <inkml:trace contextRef="#ctx0" brushRef="#br1" timeOffset="63365.75">13594 11392 0,'0'0'0,"0"9"0,0 10 15,9 28 1,29 28-16,18 19 15,10-10 1,0-28-16,0-18 16,0-19-1,-10-19-15,0-19 16,-18 0 0,-10-18-16,-9-1 15,-19 1 1,-28-20-1,-10 1-15,-28 0 16,29 28 0</inkml:trace>
  <inkml:trace contextRef="#ctx0" brushRef="#br1" timeOffset="63765.49">13829 11138 0,'0'0'0,"19"-9"0,18-19 16,48-10-1,28 10-15,19 9 16,-20 19 0,1 19-16,-19 9 15,-28 1 1,-9 17-16,-10 20 16,-28 0-1,-19-1-15,-19 20 16,0-10-1,-9-19-15,9-18 16,10-10 0,-1-9-1,20-1-15,8-8 16,29-1 0,38-9-16,28-19 15,19-18 1,-29 9-16,-28 0 15,-28-1 1,-9 20-16,-19 0 16,-19-1-1</inkml:trace>
  <inkml:trace contextRef="#ctx0" brushRef="#br1" timeOffset="64586.71">12230 12902 0,'9'0'0,"29"-9"15,131-29-15,151-46 16,84-29-1,1 10-15,-1 9 16,-8 1 0,-48 8-16,-47 10 15,-76 19 1,-74 9-16,-57 19 16,-28 0-1,-29 18-15,-18 1 16,0-1-1,0-8-15,-19-1 16,-9-19 0,-20-18-16,-27-28 15,-19-20 1,-10-18-16,-28-28 16,-9 0-1,18-9-15,1 9 16,18-10-1,0 38-15,20 28 16,-1 29 0,9 18-16,-9 19 15,-28 18 1,-37 20-16,-48 36 16,-66 39-1,-65 27 1,-10 10-16,28-28 15,20-19 1,36-18-16,58-10 16,55-10-1,39 1-15,27 8 16,20 11 0,18 18-16,19 28 15,28 28 1,19 29-16,19 9 15,9 0 1,-9-10-16,9-18 16,-18-10-1,-1-18-15,1-19 16,-10-19 0,0-10-1,9-8-15,29-20 16,-29-18-1</inkml:trace>
  <inkml:trace contextRef="#ctx0" brushRef="#br1" timeOffset="67249.57">20602 8671 0,'0'0'0,"0"0"0,0 0 15,0 0 1,0 0-16,0 0 15,0 9 1,0 19 0,-19 38-16,-9 37 15,-9 47 1,-29 1-16,-10-11 16,-8-27-1,-20-1-15,-9-27 16,1-19-1,-11-20-15,20-17 16,18-20 0,19-18-16,19-10 15,0-28 1,10-9-16,8-10 16,20 0-1,-1 1-15,10 8 16,10 1-1,18-10 1,19-9-16,19 10 16,-10 8-16,1 20 15,-1 18 1,20 19 0,27 38-16,19 37 15,10 18 1,9 11-16,-9 8 15,-10-18 1,-18-10-16,-10-8 16,0-20-1,-19 0-15,-9-18 16,-10-1 0,-18-18-16,-10 0 15,-9-10 1,0 0-16,0 1 15,-10-10 1,-9 0-16,0 0 16,0 0-1,0 0-15,0 0 16,0 0 0,0 0-16,0 0 15,0 0 1,0 0-1,0 0-15,0 0 16,0 0 0,0 0-16,0 0 15,0 0 1,0 0-16,0 0 16,0 0-1,0 0-15,0 0 16,0 0-1,0 0-15,0 0 16,0 0 0,0 0-16,0 0 15,0 0 1,0 0-16,0 0 16,0 0-1,0 0-15,0 0 16,0 0-1,0 0-15,0 0 16,0 0 0,0 0-1,0 0-15,0 0 16,0 0 0,0 0-16,0 0 15,0 0 1,0 0-16,0 0 15,0 0 1,0 0-16,0 0 16,0 0-1,0 0-15,0 0 16,0 0 0,0 0-16,0 0 15,0 0 1,0 0-16,0 0 15,0 0 1,0 0 0,0 0-16,0 0 15,0 0-15,0 0 16,0 0 0,0 0-1,0 0-15,0 0 16,0 0-1,0 0-15,0 0 16,0 9 0,0-9-16,0 0 15,0 10 1,0-10-16,0 0 16,0 0-1,0 0-15,0 0 16,0 0-1,0 0-15,0 0 16,0 0 0,0 0-16,0 0 15,0 0 1,0 0 0,0 0-16,0 0 15,0 0 1,0 9-16,0-9 15,0 0 1,0 0-16,0 0 16,0 9-1,0-9-15,0 0 16,0 10 0,0-10-16,0 0 15,0 0 1,0 0-16,0 0 15,0 0 1,0 0-16,0 0 16,0 0-1,0 0-15,0 0 16,0 0 0,0 0-16,0 0 15,0 0 1,0 0-16,0 0 15,0 0 1,0 0 0,0 0-16,0 0 15,0 0 1,0 0-16,0 0 16,0 0-1,0 0-15,0 0 16,0 0-1,0 0-15,0 0 16,0 0 0,0 0-16,0 0 15,0 0 1,0 0-16,0 0 16,0 0-1,0 0-15,0 0 16,0 0-1,0 0-15,0 0 16,0 0 0,0 0-1,0 0-15,0 0 16,0 0 0,0 0-16,0 0 15,0 0 1,0 0-16,0 0 15,0 0 1,0 0-16,-9 0 16</inkml:trace>
  <inkml:trace contextRef="#ctx0" brushRef="#br1" timeOffset="68168.27">16209 11673 0,'0'0'0,"9"10"0,1-1 15,9 10 1,28 9-16,18 0 15,1-9 1,19-10-16,0-9 16,-10-19-1,0 1-15,-9-20 16,-10-18 0,1-10-16,-1-18 15,-18-29 1,0 1-16,-20-1 15,11 0 1,-1 10-16,0 9 16,0 19-1,19 10-15,0 18 16,19 0 0,0 19-1,-9 18-15,-10 1 16,-10-1-1,-9 10-15,-9 0 16,0 10 0,-10-1-16,1 1 15,-1-1 1,1 0-16,-1-9 16</inkml:trace>
  <inkml:trace contextRef="#ctx0" brushRef="#br1" timeOffset="68679.06">17432 10247 0,'0'0'0,"0"0"0,0 0 15,9 0-15,10 0 16,9 9-1,19 1 1,29 18-16,-1 0 16,-9-9-1,-10 9-15,-18-9 16,-19 9 0,-1 0-16,-18 0 15,0 19 1,-28 9-16,-19 10 15,-9 9 1,9-18-16,0-11 16,9-8-1,10-1-15,9-8 16,0-11 0,10 1-16,-1-9 15,1-1 1,9 0-16,0 1 15,0-1 1,0-9 0,0 0-16,0 0 15,0 0 1,0 0-16,0 0 16,0 0-1</inkml:trace>
  <inkml:trace contextRef="#ctx0" brushRef="#br1" timeOffset="79641.67">33857 12452 0,'0'-122'0,"0"19"0,0 46 0,0 11 16,0 17-16,0 1 0,0 19 0,0 9 0,-9-19 0,9 0 0,0 19 0,0 0 0,0-9 0,0 9 0,0-9 0,0 9 0,0 0 0,0 0 0,0 0 0,0 0 0,0 0 0,0 0 0,0 0 0,9 0 0,-9 0 0,0 18 0,0-8 0,0-10 0</inkml:trace>
  <inkml:trace contextRef="#ctx0" brushRef="#br1" timeOffset="85362.14">13565 2150 0,'0'0'0,"0"0"0,10 0 15,-1-9 1,1-1-16,-10 1 15,0 9 1,0 0-16,0 9 16,0 10-1,0 28-15,0 9 16,-10 10 0,-9 0-16,1 9 15,-1 19 1,0-1-16,0 11 15,0-1 1,1-9 0,8-10-16,1-18 15,-1-10 1,1-18-16,0-1 16,-1-18-1,1-10-15,-1-9 16,10 0-1,0 0-15,10-19 16,-1-37 0,19-47-16,1-28 15,-1-1 1,9 1-16,-18 18 16,0 10-1,0 0-15,-10 0 16,-9 9-1,0 9 1,0 1-16,-9 18 16,-1 10-1,10 28-15,0 9 16,0 10-16,0 9 16,0 0-1,-18 9 1,-1 10-16,-9 18 15,-19 48 1,18-29-16</inkml:trace>
  <inkml:trace contextRef="#ctx0" brushRef="#br1" timeOffset="86627.59">13867 2385 0,'0'0'0,"0"0"16,0 9-1,-19 29-15,0 18 16,0 19-1,-19 9-15,1 1 16,-1-10 0,1 9-16,-1-9 15,10 0 1,-1-18-16,-8-10 16,9-10-1,-1-9-15,1-9 16,-9-10-1,-1-9-15,0 0 16,1-18 0,8-1-1,1 0-15,0-9 16,0 9 0,0-9-16,9 9 15,0 1-15,0-1 16,10 9-1,-1 1 1,1-10-16,-1 10 16,1 0-1,0-1-15,-1 1 16,1-1 0,-1 1-16,1 0 15,0-1 1,-1 1-16,10 9 15,0 0 1,0 0-16,0 0 16,0 9-1,10 10 1,-1 9-16,0 19 16,10 9-1,9-9-15,-9-9 16,0-1-1,0 1-15,0-10 16,0-9 0,-1 0-16,11-1 15,-1-8 1,19-10-16,0 0 16,19-19-1,18-28-15,1-19 16,9-28-1,0 1-15,-19-11 16,-18 20 0,-10 9-16,-9 9 15,-1 10 1,-18 9-16,0 19 16,-19 9-1,0 10 1,0-1-16,0 10 15,-19 10-15,-28 27 16,-19 38 0,0 19-1,-9 9-15,9-9 16,0 0 0,0-10-16,1-8 15,-1-20 1,19-9-16,0-19 15,18-9 1,-8-19-16,18-10 16</inkml:trace>
  <inkml:trace contextRef="#ctx0" brushRef="#br2" timeOffset="95682.9">12973 527 0,'0'0'0,"0"0"0,0 0 16,0-9-1,0 9-15,9 0 16,1-10 0,-1 1-16,0-10 15,1 0 1,18-9-16,10-9 16,9-10-1,0 9-15,9 10 16,1 0-1,-10 18-15,0-18 16,-10 19 0,10 0-16,0-1 15,10 1 1,-10-1-16,0 10 16,0 10-1,0-1 1,0 10-16,-9 0 15,9 9-15,-10 0 16,1 0 0,0 19-1,-1 0-15,1 0 16,0 0 0,-1 0-16,1-10 15,-1 1 1,1-1-16,-10-9 15,0 10 1,1 0-16,-10-1 16,-1 10-1,1 0-15,-9 19 16,-10 9 0,0-10-16,0 10 15,0-9 1,-10 9-16,-9-9 15,1-10 1,-1 10-16,-19-10 16,0 0-1,1 1-15,-10-1 16,-10-19 0,1 1-1,-1-1-15,-18-8 16,0-1-1,0-9-15,9-1 16,0 1 0,0 0-16,-9 0 15,0-10 1,-1-9-16,1 0 16,0-9-1,0-1-15,9 1 16,0-1-1,9-8-15,10-1 16,0-9 0,0-10-16,0-9 15,10-9 1,-1 0-16,10-1 16,0 1-1,9 0-15,9 9 16,1-9-1,0-1-15,9 1 16,0-10 0,9 10-1,0-10-15,1 1 16,-1 18 0,1-9-16,-1-1 15,10 10 1,9-9-16,0 9 15,19-9 1,0 9-16,0 0 16,0 0-1,10 0-15,-1 10 16,10 9 0,0-1-16,9 1 15,0 0 1,-9 9-16,0 1 15,0-1 1,0 9 0,9 1-16,0 9 15,-9 9 1,0 1-16,-9-1 16,-1 1-1,0 18-15,1 0 16,-1 19-1,1 0-15,-1 18 16,-9 1 0,-9 0-16,0-10 15,-1 10 1,-18-1-16,0 1 16,0 0-1,-10-1-15,-9 1 16,0 0-1,0-10-15,0 0 16,-9 1 0,-10-1-1,0 0-15,0-9 16,-18 0 0,-1 0-16,-9-10 15,-10 1 1,-8 0-16,-11-1 15,1-18 1,-10 0-16,-9-1 16,0-18-1,10 0-15,-1 0 16,0 0 0,1-9-16,8 0 15,10-10 1,1 0-16,-1-9 15,0-10 1,0-18-16,0 0 16,10-1-1,9-18-15,0 0 16,0-9 0,18 9-16,1 9 15,9 1 1,10-1-1,0 10-15,9-1 16,9 1 0,0 0-16,1-1 15,9 10 1,9 10-16,-9 9 16,-10 18-1</inkml:trace>
  <inkml:trace contextRef="#ctx0" brushRef="#br2" timeOffset="96330.99">13603 2206 0,'0'0'0,"0"0"0,0 0 16,10 10-16,-1 18 16,0 9-1,-9 20 1,0 8-16,0 10 16,-9 1-1,0-20-15,-1 0 16,-9-9-1,10-9-15,-1-20 16,1 1 0,0 0-16,-1 9 15,1 0 1,-1 0-16,1-9 16,-10 0-1,0 9-15,10-19 16</inkml:trace>
  <inkml:trace contextRef="#ctx0" brushRef="#br2" timeOffset="96822.73">13932 2619 0,'0'0'0,"0"0"0,0 0 15,0 0 1,0 0-16,0 10 15,0 8 1,-9 39-16,-10 18 16,0 19-1,-9-1 1,-10-18-16,10-9 16,-9-10-16,-1-18 15,0-1 1,1-18-16,-10-9 15,-10-10 1,-9-19 0,1 0-16,-1 0 15,19-9 1,18 9-16,1 1 16,0 8-1,9 1-15,10-1 16</inkml:trace>
  <inkml:trace contextRef="#ctx0" brushRef="#br2" timeOffset="97553.39">10245 1916 0,'0'0'0,"0"0"15,0 9-15,0 10 16,0 18 0,0 29-16,-19 28 15,0 18 1,-9 10-16,0 10 16,9-20-1,0 1-15,0-10 16,10-19-1,-1-18-15,1-10 16,0-18 0,-1-1-16,1-8 15,-1-1 1,1-9-16,-1-10 16</inkml:trace>
  <inkml:trace contextRef="#ctx0" brushRef="#br2" timeOffset="97702.56">9859 3389 0,'0'0'0,"0"0"15,0 0 1</inkml:trace>
  <inkml:trace contextRef="#ctx0" brushRef="#br2" timeOffset="98658.16">13189 7264 0,'0'0'0,"0"0"16,0 0-16,10 9 15,-1 10 1,0 18-16,10 29 16,0 28-1,0 9 1,-10 0-16,1 0 16,-1-28-1,-9-9-15,0-10 16,0-18-1,0-1-15,0-8 16,0-11 0,0 1-16,0 0 15,0-10 1,0-9-16</inkml:trace>
  <inkml:trace contextRef="#ctx0" brushRef="#br2" timeOffset="98902.51">13481 8033 0,'0'0'0,"0"0"16,0 0-16,0 0 15,0 0 1,0 9-16,-10 1 15,-8-1 1,-11 0-16,-8 1 16,-29-10-1,-28-28-15,28 9 16</inkml:trace>
  <inkml:trace contextRef="#ctx0" brushRef="#br2" timeOffset="99484.32">13208 6888 0,'0'0'0,"0"0"15,0 10-15,0 8 16,9 48 0,1 56-1,-1 38-15,1 18 16,-1-19 0,10-27-16,-10-39 15,-9-27 1,0-28-16,0-10 15,0-9 1,0-19-16</inkml:trace>
  <inkml:trace contextRef="#ctx0" brushRef="#br2" timeOffset="100437.09">13575 1775 0,'0'0'0,"0"0"15,0 19-15,0 18 16,9 19 0,-9 38-1,0 9-15,0 10 16,-19-19-1,1 0-15,-1-1 16,-9 1 0,9-19-16,9-18 15,1-10 1,0-10-16,-1-18 16,10-10-1,0-9-15</inkml:trace>
  <inkml:trace contextRef="#ctx0" brushRef="#br2" timeOffset="100730.97">13848 2413 0,'0'0'0,"0"0"16,0 9-1,0 29-15,-19 9 16,0 18 0,-9-8-16,-10-1 15,1 0 1,-1-18-16,-9-1 15,9-18 1</inkml:trace>
  <inkml:trace contextRef="#ctx0" brushRef="#br2" timeOffset="102176.17">13462 311 0,'9'0'0,"10"0"15,19-19-15,28 1 16,28 8-1,9 10 1,1 10-16,-1 18 16,1 19-16,-10 0 15,-19 18 1,0 29-16,-18 19 16,-20 27-1,1 20 1,-19-1-16,-19-27 15,-10-29 1,-8-19-16,-1-9 16,-19 1-1,1-1-15,-20-10 16,-18 1 0,-19 0-16,-19-1 15,-38 10 1,1-18-16,-20-20 15,11-18 1,8-28-16,29-20 16,18-8-1,10-1-15,10-18 16,18-19 0,0-19-16,19-9 15,9 0 1,29-10-1,9 1-15,9 8 16,10 11 0,9 8-16,0-9 15,19 10 1,0-1-16,19 1 16,0 0-1,0-1-15,9 10 16,1 9-1,-1 19-15,0 1 16,0 17 0,1 11-16,8 8 15,20 10 1,-1 19-16,1 19 16,-10 8-1,0 20-15,-9 0 16,-10 18-1,-9 1-15,-10 9 16,-9 9 0,-9 0-16,-10 0 15,-9-9 1,0-10-16,-10-9 16,-9 1-1,-9-20 1,-10 9-16,0-8 15,-19 8 1,-9-8-16,-19-1 16,-18 0-1,-29 1-15,-28-20 16,0-9 0,9-18-16,0-10 15,10-19 1,0 0-16,9-18 15,-19-10 1,19-19-16,10-9 16,18-19-1,10 10-15,28-1 16,19 1 0,9-10-1,9 0-15,20-9 16,18-19-1,19-9-15,19-29 16,18-9 0,-8 47-16,-10 47 15,-1 19 1,1 37-16,-37 10 16</inkml:trace>
  <inkml:trace contextRef="#ctx0" brushRef="#br2" timeOffset="103502.16">14327 668 0,'10'0'0,"18"18"16,29 11-1,8 18-15,1 9 16,-9 9 0,-20 11-16,-8 36 15,-20 10 1,-9 9-16,-19 1 15,-18-1 1,-1-18-16,-19-19 16,-8-19-1,-20 0-15,-28-10 16,-19-8 0,-9-1-16,-9-19 15,9-18 1,18-9-1,1-10-15,19-19 16,18-19 0,-9-9-16,9-9 15,0 0 1,20-19-16,-1 0 16,19-19-1,0 0-15,18-19 16,1 10-1,9 0-15,10 19 16,0-1 0,-1 20-16,20-11 15,8 1 1,20-9-16,18 0 16,10-1-1,19-9-15,18 10 16,10 18-1,0 10-15,19 37 16,169 10 0</inkml:trace>
  <inkml:trace contextRef="#ctx0" brushRef="#br2" timeOffset="104352.84">13565 396 0,'10'0'0,"9"0"16,37-10-16,19 1 16,10 18-1,0 10-15,18 28 16,1 28 0,-10 9-16,-19 20 15,-9-1 1,-10 9-16,-18-8 15,0-1 1,-20-9-16,-18-1 16,-18 1-1,-11 0-15,-27 0 16,-29 0 0,-18-19-16,-38-10 15,-19-18 1,-10-9-16,1-19 15,-151-10 1</inkml:trace>
  <inkml:trace contextRef="#ctx0" brushRef="#br2" timeOffset="106027.11">6566 8943 0,'0'0'0,"0"0"0,10-28 15,18-10-15,10-27 16,37-10 0,28-29-1,38-8-15,19-1 16,38 10-16,-10 19 15,19 27 1,-9 20-16,-1 9 16,10 18-1,19 1-15,19 9 16,-1 19 0,10 9-1,-28 9-15,-10 29 16,-37 0-16,-28-1 15,-20 1 1,-18 18 0,-9 10-16,-20 19 15,-18 9 1,-19 9-16,-28 10 16,-28 0-1,-38-1-15,-19 1 16,-47 0-1,-38-10-15,-18-9 16,-19-9 0,-19-1-16,-10-9 15,-8-9 1,-1 0-16,-9 0 16,18-19-1,-18 0-15,-38-28 16,-47-19-1,-18-18 1,46-29-16,10 0 16,37-19-1,38 1-15,38-1 16,19-9 0,18-9-16,28 0 15,20-19 1,18-28-16,9-19 15,39-10 1,18 10-16,18 19 16,11 19-1,-11 46-15</inkml:trace>
  <inkml:trace contextRef="#ctx0" brushRef="#br2" timeOffset="107862.3">10687 16655 0,'0'0'0,"0"0"15,0 0 1,0 0-16,9 0 15,29 0 1,47 10-16,46 18 16,29 9-1,0 1-15,-9-1 16,-20-18 0,-8-19-1,-1-19-15,19-18 16,10-29-1,18-37-15,19-19 16,-9-19 0,9-9-16,-9-9 15,-10-1 1,-19 1-16,-18 9 16,-10-10-1,-9-18-15,0 0 16,-19-1-1,0-8-15,-18 8 16,-1 29 0,0 19-16,-9 18 15,-10 38 1,10 10-16,0 18 16,0 18-1,9 11-15,1 18 16,18 37-1,9 29 1,29 28-16,0 28 16,-10 18-1,10 20-15,-1 9 16,1 0 0,0 18-16,18 10 15,1 0 1,9 0-16,9-18 15,10-1 1,9-9-16,-19-28 16,0-19-1,-18-38-15,-29-18 16,-18-19 0,-10-19-16,-19-9 15,0-19 1,-9-10-1,-19-9-15,-19 1 16,-28-1-16</inkml:trace>
  <inkml:trace contextRef="#ctx0" brushRef="#br2" timeOffset="108390.81">11910 17228 0,'0'0'0,"0"0"15,0 0-15,19 0 16,65 0 0,104-19-16,113 0 15,38 10 1,9 9-16,19 9 16,9 0-1,10 20-15,19-1 16,27 9-1,39-9-15,8 10 16,-46-19 0,-56-1-1,-76-8-15,-76-10 16,-55 0 0,-39 0-16,-46 0 15,-29-10 1,-18 1-16,-19 0 15,0-1 1,-10 1-16,-9-10 16,0 10-1</inkml:trace>
  <inkml:trace contextRef="#ctx0" brushRef="#br2" timeOffset="110193.78">13123 846 0,'0'0'0,"10"0"0,18-19 16,10-18-1,9-20-15,18 10 16,1 1-1,28-1 1,10 0-16,-1 19 16,1 18-1,-10 10-15,0 10 16,0 18 0,-19 19-16,1 0 15,-11 18 1,-8 1-16,-19 18 15,-1 10 1,-18 9-16,-19 1 16,-19-1-1,-9 9-15,-29 1 16,-18 0 0,-19-10-16,-9-9 15,-10-10 1,-10-18-16,1-19 15,0-10 1,18-18-16,1-19 16,18-9-1,10-20-15,0-18 16,-1-18 0,1-10-1,9-10-15,19 10 16,0 0-1,19 0-15,0 0 16,9-9 0,10 9-16,-1-19 15,10 0 1,10 9-16,-1 1 16,0 18-1,1 1-15,-1 18 16,1 0-1,-1 19-15,0 0 16,1-1 0,-1 11-16,-9 8 15,10 1 1,-1-1-16,1 1 16,-1 0-1,0-1-15,1 10 16,-1 0-1,1 0-15,-1 0 16,0 0 0,1 0-1,-1 0-15,1 0 16,-10 0 0,0 0-16,0 0 15,0 0 1,0 0-16,0 0 15,9 0 1,-9-9-16,9 9 16,1-9-1,-10-1-15,0 10 16,0 0 0,0 0-16,0 0 15,0 0 1</inkml:trace>
  <inkml:trace contextRef="#ctx0" brushRef="#br2" timeOffset="111280.36">13772 2413 0,'0'0'0,"0"0"0,0 0 15,0 0 1,0 9-16,-18 19 15,-1 29 1,-9 18-16,9 9 16,-9 19-1,9 10-15,9-47 16</inkml:trace>
  <inkml:trace contextRef="#ctx0" brushRef="#br2" timeOffset="111819.75">13095 3004 0,'0'0'0,"0"0"15,10 9-15,18 10 16,19 9 0,0 10-16,0-1 15,0-9 1,0-9 0,19 0-16,0-10 15,-29-9 1</inkml:trace>
  <inkml:trace contextRef="#ctx0" brushRef="#br2" timeOffset="114430.81">21148 8727 0,'0'0'0,"0"0"0,0 0 16,0-9-1,-19-10-15,0-19 16,0 1-1,-9 9-15,9 18 16,10 1 0,0 0-1,-1 9-15,1 0 16,-10 9 0,0 0-16,-9 10 15,-10 9 1,1 19-16,-10 10 15,0 8 1,0 10-16,-1 0 16,1 0-1,0-9-15,0 9 16,0 0 0,0 0-16,10 0 15,8-9 1,-8-10-16,9-18 15,-1-1 1,1-18-16,-9 0 16,-20 0-1,10-1 1,-9-8-16,-1-1 16,1-9-1,-1 0-15,10 0 16,0 0-1,10 0-15,8-9 16,-8-10 0,-1 0-16,0-18 15,10 9 1,0-1-16,0 1 16,9 0-1,0 9-15,10 1 16,-1-1-1,1-9-15,0-10 16,9-18 0,9 0-16,0-1 15,20 10 1,-1 0-16,0 1 16,10-1-1,-1 18-15,10 1 16,-9 0-1,9 9 1,0 10-16,0 0 16,0-1-1,10 20-15,-1-1 16,0 19 0,1 0-16,9 10 15,-10 9 1,1 0-16,-1-10 15,-9 10 1,10 0-16,-10 0 16,0 0-1,0 0-15,-10-10 16,1 1 0,9 9-16,-9-10 15,-1 1 1,10-1-16,-9 1 15,9-10 1,-9-9 0,-1 0-16,-9-1 15,1-8 1,-11-1-16,1-9 16,-19 0-1</inkml:trace>
  <inkml:trace contextRef="#ctx0" brushRef="#br2" timeOffset="115326.37">20997 8577 0,'0'0'0,"0"0"0,0 0 15,0 0 1,-18 9-16,-1 10 15,-19 37 1,-9 29-16,9 9 16,1 9-1,-10 0-15,9 0 16,-18-9 0,-1 0-16,1 0 15,-10-10 1,9-9-16,1-9 15,9-10 1,-9-18-16,-1-10 16,1-9-1,-1-19-15,10 0 16,0 0 0,10-10-16,-1 1 15,0-10 1,1 0-1,8-9-15,-8-9 16,9 9 0,-1-1-16,11 1 15,-1 0 1,0-9-16,9-1 16,1 1-1,0-20-15,9-8 16,9-1-1,0 0-15,1 10 16,-1 9 0,1 10-16,-1-1 15,10 10 1,9 0-16,0 9 16,1 0-1,18 10-15,0-1 16,9 20-1,10 18-15,0 19 16,0 19 0,9-1-1,10 1-15,-1 0 16,-8-10 0,-11 0-16,-8 0 15,-29-27 1</inkml:trace>
  <inkml:trace contextRef="#ctx0" brushRef="#br2" timeOffset="116972.93">14092 2188 0,'0'0'0,"0"0"16,10-10-1,-1 1-15,1-1 16,8 1-1,11 9-15,-1 9 16,0 1 0,19 9-16,0 9 15,19 28 1,19 19-16,9 19 16,0 9-1,0 0-15,9 19 16,20 19-1,-1 9 1,28 0-16,39 19 16,8 0-16,10-9 15,-9-1 1,-1-28 0,-18-18-16,0-10 15,-10-9 1,-9-19-16,-19 0 15,19 0 1,-10-9-16,10-10 16,-9 1-1,-19-11-15,-1 1 16,10-9 0,-9-1-16,-10-8 15,1-1 1,-10 0-16,9 0 15,-9 0 1,9 19-16,10 0 16,-10 9-1,0 19-15,10 10 16,0 18 0,-19 10-1,-10-1-15,-9 10 16,0 0-1,-18 0-15,-1 9 16,-19 10 0,1 0-16,-20 9 15,-8-9 1,-11-1-16,1-8 16,-19-10-1,0-19-15,-9-9 16,-10 0-1,0-19-15,0 0 16,1-10 0,-1-8-16,0-1 15,10-18 1,-1-20-16,1 1 16,-1 0-1,10-10-15,0 1 16,0-1-1,0-9-15</inkml:trace>
  <inkml:trace contextRef="#ctx0" brushRef="#br2" timeOffset="117306.18">20762 7273 0,'0'0'0,"0"0"0,0 9 16,0 1-1,0 18-15,0 9 16,0 10 0,0 10-16,-19 8 15,1 1 1,-11 9-16,1 0 15,0-19 1,0-9-16,-1-9 16,-8-19-1,-10-10-15,-38-28 16,-131-75 0,-142-93-16</inkml:trace>
  <inkml:trace contextRef="#ctx0" brushRef="#br2" timeOffset="120885.03">12963 11176 0,'0'0'0,"0"0"16,10 0-16,27-9 16,29-10-16,19-19 15,28-9 1,19-9 0,-1 0-16,1 9 15,-19 0 1,0 0-16,-10 0 15,-9 0 1,0 19-16,-9 19 16,0-1-1,9 10-15,-10 10 16,-8-1 0,-20 0-16,-9 1 15,0 9 1,0 9-16,0 0 15,-9 9 1,9 10-16,0 0 16,-9 10-1,-1-11-15,-9 1 16,-9 0 0,0 0-16,0 19 15,0 0 1,-10 18-16,-9 0 15,0-9 1,-19-18 0,-9 8-16,-10 11 15,-18-1 1,-29 18-16,-18 11 16,-19-1-1,-10 0-15,0 19 16,-9-9-1,9-10-15,1-9 16,-20 9 0,-9 0-16,0-9 15,19-28 1,9-10-16,10-19 16,0-27-1,9-10-15,0-19 16,-9-28-1,0-19-15,-1-9 16,20-9 0,18 18-16,10 1 15,9-1 1,19 10 0,9 9-16,10 0 15,9 9 1,0 1-16,10-1 15,0 1 1,9-10-16,0 0 16,9 0-1,0 0-15,1 0 16,9 0 0,-1 0-16,11-9 15,-1 0 1,19-10-16,0-9 15,9 0 1,-9 0-16,1 0 16,-11 9-1,10 10-15,0-1 16,0 1 0,19 0-16,9-29 15,29-8 1,9 8-1,9 10-15,19 9 16,19 29 0,103 37-16,142 37 15</inkml:trace>
  <inkml:trace contextRef="#ctx0" brushRef="#br2" timeOffset="123049.72">13142 11120 0,'0'0'0,"10"0"16,27-10-1,20-8-15,27-11 16,20-8-1,27-1 1,11 10-16,8 9 16,10 10-16,9 9 15,10 9 1,-10 20 0,-27-1-16,-20 0 15,-9 0 1,-19 10-16,-10 8 15,-8 20 1,-20 9-16,-9 19 16,-9 28-1,-29 9-15,-9-9 16,-28-9 0,-19-10-16,-19-9 15,-19 0 1,-9 0-16,-18-1 15,-1 1 1,-10-9-16,-8-20 16,-10-8-1,-1-1-15,-18 0 16,1 1 0,-1-20-16,0 1 15,0-20 1,9-18-1,1 0-15,9 0 16,18-9 0,1-10-16,19-18 15,-1-1 1,19 1-16,20-20 16,-1 1-1,9-28-15,10-10 16,10 0-1,8-9-15,20-10 16,18 1 0,10-10-16,19 0 15,28-19 1,0 9-16,9 11 16,0 17-1,-9 29-15,0 10 16,9-1-1,0 19 1,1 19-16,-11 0 16,1 9-1,0 0-15,0 0 16,0 10 0,-10 0-16,1-1 15,-1 1 1,1 9-16,-20 0 15,1 0 1,-1 0-16,1 0 16,-10 0-1,1 0-15,8 0 16,1 0 0,-10 0-16,0 0 15,-9 0 1,0 0-16,0 0 15,-10 0 1,0 0-16,1 0 16,-1 0-1,10 0 1,-9 0-16,-1 0 16,0 0-1,1 0-15,-1 0 16,1 0-1,-1 0-15,0 0 16,1 0 0,-1 0-16,1 0 15,-1 0 1,0 0-16,1 0 16,-1 0-1,1 0-15,8 0 16,1 0-1,0-10-15,0 10 16,0-9 0,9 9-1,0-9-15,0-1 16,10 1 0,0 0-16,9 9 15,0-10 1,0 10-16,0 0 15,0 0 1,9 0-16,1 10 16,-10-1-1,0 0-15,-10 1 16,1-1 0,0 0-16,-10 1 15,0-1 1,0 1-16,-9-1 15,9 0 1,-9 1-16,0-1 16,0 1-1,-10-1-15,1 0 16,-1 29 0,-9-10-16</inkml:trace>
  <inkml:trace contextRef="#ctx0" brushRef="#br2" timeOffset="124950.82">20254 8652 0,'10'0'0,"8"0"0,-8 0 16</inkml:trace>
  <inkml:trace contextRef="#ctx0" brushRef="#br2" timeOffset="125491.05">20696 8586 0,'0'0'0,"0"0"0,10 10 16,18-1-1,0 19-15,0 0 16,1 1-1,-11-11 1,1 1-16,-9-9 16,-10-1-16,0 0 15,-10 29 1,-18 18 0,-28 29-16,-20 18 15,1-9 1,0-1-16,0-18 15,-10-9 1,0-10-16,-9 1 16,9-10-1,1-10-15,18-9 16,9-9 0,10-19-16,0-9 15,0-19 1,0-19-16,19-38 15,9 1 1,19 9-16,19 9 16,9 0-1,29 10-15,9 0 16,18-1 0,10 11-1,-9 17-15,9 20 16,10 28-1,-1 28-15,29 84 16,84 141-16</inkml:trace>
  <inkml:trace contextRef="#ctx0" brushRef="#br2" timeOffset="151066.9">19191 11185 0,'0'0'0,"-19"10"0,-18 18 15,-20 38 1,10 27-16,19 29 16,28-9-1,9-19-15,20-29 16,-1-27 0,19-19-16,0-10 15,0-37 1,9-38-16,1-18 15,-20-29 1,-8-18-16,-29 9 16,-29 9-1,-18 20-15,-9 17 16,0 39 0,-10 37-16,28 0 15</inkml:trace>
  <inkml:trace contextRef="#ctx0" brushRef="#br2" timeOffset="151330.99">19746 11504 0,'0'0'15,"0"0"-15,0 0 16,0 0-16,0 0 16,0 0-1,0 0-15,0 0 16</inkml:trace>
  <inkml:trace contextRef="#ctx0" brushRef="#br2" timeOffset="151767.34">20094 11129 0,'0'0'0,"0"0"0,0 9 16,0 29 0,-9 28-16,18 37 15,1 9 1,18 1-16,9-29 15,1-18 1,0-19-16,-10-28 16,0 0-1,0-19 1,1-19-16,8-9 16,1-29-1,-19-18-15,-10-19 16,-18-9-1,-10 19-15,0 18 16,-9 10 0,-10 28-16,19 9 15</inkml:trace>
  <inkml:trace contextRef="#ctx0" brushRef="#br2" timeOffset="152355.01">20847 10960 0,'0'0'0,"0"0"15,0 10-15,0 8 16,0 20 0,0 9-16,0 0 15,0-10 1,0 1-16,0-20 15,0 1 1,0-9-16,0-10 16,9 0-1,1 0-15,18-10 16,9-9 0,1 10-16,9 0 15,0-1 1,10 20-1,-10-1-15,-10 10 16,1 9-16,-19 0 16,0 0-1,-19 19 1,0 0-16,-19 0 16,-28 9-1,-19 1-15,-9-10 16,9-10-1,19-18-15,18-10 16</inkml:trace>
  <inkml:trace contextRef="#ctx0" brushRef="#br2" timeOffset="152630.37">20706 10819 0,'0'0'0,"9"0"15,10-18 1,47-1-16,28-9 16,0 0-1,-9 9 1,-10 0-16,-19 10 15,-18-1 1,0 10-16,-20 0 16</inkml:trace>
  <inkml:trace contextRef="#ctx0" brushRef="#br2" timeOffset="153759.87">18617 12480 0,'0'0'0,"19"0"15,38-19 1,55-9 0,77-9-16,55-1 15,29-9 1,28 0-16,-28 0 16,-47 10-1,-38 9-15,-28 0 16,-10 9-1,-28-9-15,-9 9 16,-19 0 0,1 0-16,-20 1 15,-9-11 1,-10 1-16,1-9 16,-10-1-1,-10-18-15,1 0 16,-1-19-1,-8-29-15,-11-8 16,-8-20 0,-10 1-16,0 0 15,0 9 1,-10 9 0,-8-9-16,-1 10 15,0 27 1,0 20-16,-9 18 15,0 0 1,-10 9-16,-9 10 16,-9 19-1,-10 9-15,-28 18 16,-47 39 0,-29 27-16,-27 19 15,-10-9 1,-10 0-16,1-10 15,9-18 1,10-10-16,27-18 16,20-19-1,18-1-15,28-18 16,20 0 0,18-9-16,0-10 15,19 1 1,0-1-1,0 0-15,19 10 16,0-1 0,-1 20-16,11-1 15,-11 29 1,-8 27-16,-1 29 16,10 28-1,0 9-15,-1 19 16,11 10-1,8-1-15,1-8 16,18-20 0,1 0-16,18-9 15,0-18 1,10-20-16,-1-18 16,1-10-1,0-19-15,-20-18 16,1-9-1,0-10-15,-10 0 16,1 0 0,-10-10-16</inkml:trace>
  <inkml:trace contextRef="#ctx0" brushRef="#br2" timeOffset="154731.19">24130 902 0,'0'0'0,"0"0"0,0 0 16,0 19-1,-19 28-15,10 28 16,-1 9 0,1 1-16,0-29 15,9-9 1,0-9-16,0-10 15,9-9 1,0-1-16,1-18 16,18 0-1,19-9-15,19-10 16,0 0 0,0 10-16,-1 0 15,11 18 1,-10 19-16,-10 0 15,0 19 1,-18 9 0,-19 1-16,-19 8 15,-28 20 1,-48-1-16,-74 1 16,-76-1-1,0-46-15,57-38 16,37 0-1,66-10-15</inkml:trace>
  <inkml:trace contextRef="#ctx0" brushRef="#br2" timeOffset="154966.23">23829 902 0,'0'0'16,"19"0"-16,28-19 16,37-18-1,29-1-15,0-8 16,0 8 0,-19 0-16,0 10 15,-18 10 1,8 8-16,-46 10 15</inkml:trace>
  <inkml:trace contextRef="#ctx0" brushRef="#br2" timeOffset="155213.81">25776 1062 0,'0'0'0,"0"0"0,0 9 16,-19 10-16,-9 37 16,-38 38-1,-9 19 1,-10-10-16,20-9 16,-1-19-16,9-10 15,10-8 1,19-39-16</inkml:trace>
  <inkml:trace contextRef="#ctx0" brushRef="#br2" timeOffset="155382.31">25127 1353 0,'0'0'0,"0"0"0,0 0 15,0 0-15,0 0 16,0 0 0,0 0-16</inkml:trace>
  <inkml:trace contextRef="#ctx0" brushRef="#br2" timeOffset="155594.9">25776 2009 0,'0'0'0,"0"0"0,0 0 16,0 0 0,0 0-16,0 0 15,0 0 1,0 0-16,0 0 15</inkml:trace>
  <inkml:trace contextRef="#ctx0" brushRef="#br2" timeOffset="156081.56">23669 2910 0,'0'0'0,"0"9"16,-19 10 0,0 19-16,10 27 15,9 1 1,9 9-16,20-9 16,18-10-1,0-18-15,0-20 16,19-8-1,-10-20-15,0-8 16,-8-29 0,-11-10-16,-9-8 15,-28-10 1,-18 9 0,-1 19-16,0 19 15,0 19 1,10 9-16</inkml:trace>
  <inkml:trace contextRef="#ctx0" brushRef="#br2" timeOffset="156290.47">24553 3370 0,'0'0'15,"0"0"-15,0 0 16,0 0-16,10 0 16,-1-10-1,1 1-15,-1 0 16,-9-1 0</inkml:trace>
  <inkml:trace contextRef="#ctx0" brushRef="#br2" timeOffset="156713.94">25174 2891 0,'0'0'0,"0"0"0,0 0 16,0 10-1,-19 18-15,1 19 16,-11 18 0,20 1-16,0 9 15,9-19 1,9-9-16,0-9 16,20-19-1,-1-1-15,9-18 16,10 0-1,1-18-15,8-20 16,-18-18 0,-1-19-1,-18 0-15,-19 9 16,-19 0-16,0 19 16,1 19-1,-20 0-15,-47 19 16,29 9-1</inkml:trace>
  <inkml:trace contextRef="#ctx0" brushRef="#br2" timeOffset="157257.91">26303 2760 0,'0'0'0,"0"0"0,0 0 15,0 0 1,-19 0-16,0 9 15,-18 10 1,-1 9-16,10 0 16,0 10-1,18-10 1,1-9-16,0 0 16,18-1-1,0 1-15,29 9 16,18 0-1,10 1-15,10-1 16,-20 0 0,-9-9-16,-9 9 15,-10-9 1,-9 9-16,-19 0 16,0 0-1,-29 10-15,-27 18 16,-47 9-1,-29-8 1,0-10-16,19-19 16,66-19-1</inkml:trace>
  <inkml:trace contextRef="#ctx0" brushRef="#br2" timeOffset="157502.94">26209 2638 0,'9'0'0,"10"-19"0,47 0 16,38 1 0,37-10-16,19-1 15,-19 20 1,-19 0-16,-28-1 15,-28 1 1,-19 18-16,-28-9 16</inkml:trace>
  <inkml:trace contextRef="#ctx0" brushRef="#br2" timeOffset="158518.06">23631 3013 0,'0'0'0,"0"10"15,-18-1-15,-1 19 16,0 28 0,-9 10-16,9 0 15,10 0 1,9-10-16,9 0 15,19-18 1,19-1-16,0-18 16,19 0-1,0-19-15,0-19 16,9-19 0,0-18-16,1-19 15,-20 0 1,-18-9-16,-10-1 15,-19 1 1,-9-1 0,-19 20-16,-18-1 15,-10 19-15,-10 0 16,-18 19 0,-10 0-1,1 18-15,-1 20 16,10 18-1,0 19-15,9 0 16,19 18 0,9 1-16,10 9 15,18-9 1,20-1-16,18-8 16,10-1-1,9 0-15,9-18 16,10-19-1,0-1-15,0-18 16,0-18 0,9-1-16,0-19 15,-9 1 1,-10-19-16,-18-1 16,-10-18-1,-18-9-15,-20-10 16,-27 0-1,-20 10 1,-28-1-16,-9 29 16,-47 37-16,-179 10 15</inkml:trace>
  <inkml:trace contextRef="#ctx0" brushRef="#br2" timeOffset="159283.17">25287 1081 0,'0'0'0,"0"0"15,0 9-15,-19 0 16,0 10-1,1 9 1,8-9-16,1 0 16,-1-1-1,10 1-15,0 0 16,0-10 0,0-9-16,0 0 15,0 0 1,0 0-16,0 0 15,-18 0 1,-29-18-16,0-1 16,0 19-1,9 19-15,10-10 16</inkml:trace>
  <inkml:trace contextRef="#ctx0" brushRef="#br2" timeOffset="159643.81">25607 1953 0,'0'0'0,"0"0"0,0 0 16,9 0-16,1 0 15,18 0 1,10 0-16,9-9 16,9-10-1,1 0-15,-10-9 16,-19 9-1,-9 0-15,-19 1 16,-10-1 0,-37 0-1,19 10-15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4:58:02.68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3810 1343 0,'0'0'0,"-9"0"0,-20-9 15,-27-1-15,-38 1 16,-10 18 0,20 1-1,-1 9 1,19 9-16,10 19 0,9 0 15,0 9 1,18-9-16,20 0 16,0-10-1,18 1 1,19-1-16,29 10 16,27 0-16,1 9 31,-10-9-31,-18-9 0,-20-1 15,1-8-15,-19 8 16,-19 1 0,-10 8-16,-46 1 15,-29 10 1,-28-20-16,-18-18 16,-10-19-16,18-19 15,20-9 1,9 9-16,18 10 15,29 0 1,29 9 0</inkml:trace>
  <inkml:trace contextRef="#ctx0" brushRef="#br0" timeOffset="558.77">4290 2000 0,'0'0'0,"0"0"0,-19-19 32,-9 0-32,-10 10 0,-18 0 15,-29 27-15,-9 29 31,19 0-31,28 0 0,9 9 16,19 1 15,10-20-31,18 1 0,1-19 0,8-10 16,11-9 0,8 0-1,1-19-15,0 0 16,-10 1-1,0-1-15,0 10 16,0-1-16,10 1 31,9 18-31,0 1 0,19 18 16,-38-10-16</inkml:trace>
  <inkml:trace contextRef="#ctx0" brushRef="#br0" timeOffset="1152.24">4572 2310 0,'0'0'0,"0"-10"16,-19-27-16,0-20 15,1-18 1,8-9-16,1 18 16,9 1-1,9 8-15,1 20 16,-1 9 0,10-1-16,0 20 15,9 0-15,0-1 16,10 20-1,-10-1-15,0 0 16,-9 10 0,0-9-1,-10 8-15,1 10 16,-10-9-16,0-9 16,0-1-1,0-9-15,9 0 16,19-19-16,19-28 15,19-9 1,0 0-16,-10 9 16,-9 19-16,-9 18 15,9 20 1,0 8-16,10 20 16,-1 18 15,-9 10-31,-9 0 0,-10 18 15,-9-9 1,-10 0-16,1 0 0,-10-47 16</inkml:trace>
  <inkml:trace contextRef="#ctx0" brushRef="#br0" timeOffset="1789.75">5814 1737 0,'0'0'0,"0"0"0,0 0 16,0 0-1,0 0-15,0 0 16,0 19-1,-10 28 1,1 37-16,0 29 0,-1 28 16,1 18 15,-1-9-31,1-18 0,0-29 16,-1-9-16,1-19 15,-1-19 1,1-18-16,-1-1 15,10-18 1,0-10 0,0-9-16,0 0 0,10-56 15,-10-94 1,-10-103-16,1 9 16,0 65-1,18 76-15,0 28 16,10 28-1,10 10-15,18 8 16,0 11-16,18 8 31,20 10-31,-10 10 0,-9 18 16,-9 0 0,-20 0-1,-18 0-15,-9 10 16,-20 9-16,-37 9 15,-28 10 1,-38-1 0,0-18-16,19-28 0,47-19 15</inkml:trace>
  <inkml:trace contextRef="#ctx0" brushRef="#br0" timeOffset="2423.42">6849 1015 0,'0'0'0,"0"0"0,0 9 0,0 29 15,0 37-15,-10 19 16,1 18 0,9-9-1,0 1-15,0-1 16,9-9-16,1-10 16,-1-18-1,10 9-15,9-19 16,0 0-16,19-18 15,0-1 1,0-8-16,0-11 16,0-18-1,-9 0 1,0-9-16,-19-10 16,-1-9-1,-8-28-15,-20 0 16,-8-1-16,-11 20 15,1 9 1,-10 18-16,1 10 16,-1 10-16,-9 18 15,10 9 1,8 10-16,20-9 16,-1 9-16,20 9 15,18-9 1,19 0-16,28-10 15,38 1 1,28-19-16,19-19 16,-9-10-1,-76 1-15</inkml:trace>
  <inkml:trace contextRef="#ctx0" brushRef="#br0" timeOffset="3190.74">9088 977 0,'0'0'16,"0"0"-16,0 19 0,0 9 0,0 29 15,9 18-15,0 37 32,10 20-17,9-1-15,1-9 0,-11-10 0,1 1 16,0-29-1,-19-18-15,0-19 16,0-9 0,0-20-16,0-8 15,0-10 1,0 0-16,-38-19 16,-37-28-1,-38-19-15,10 10 16,18 37-16,19 10 15,0 28 1,10 9-16,18 19 16,10 0-1,19 0-15,9 9 16,9-19 0,19 1-1,29-10-15,46 0 0,57-28 16,10-19-1,-20-9-15,-37-9 16,-19-1 0,-19 1-16,-18-20 15,-1 1 1,-18 9-16,-19 19 16,-1 9-16,-8 10 15,-10 0 1,0 9-16,9 9 15,1 10 1,8 9-16,1 0 16,0 0-1,0-9 1,0 0-16,9-1 0,-9 1 16,-19-19-1</inkml:trace>
  <inkml:trace contextRef="#ctx0" brushRef="#br0" timeOffset="3398.14">9549 1531 0,'0'0'16,"0"0"-16,0 0 15,0 0-15,0 0 16,0-10-16,9 1 15,0 0 1,1-1-16,-1 10 16</inkml:trace>
  <inkml:trace contextRef="#ctx0" brushRef="#br0" timeOffset="3859.82">10009 2319 0,'0'0'0,"0"0"15,10 0-15,-1-19 16,20 0 0,18-27-16,0-20 15,9-28-15,-9 0 16,-9 0 0,-19 10-16,-1 28 15,-18 18 1,0 19-1,0 1-15,-9 8 16,-10 1-16,0 9 16,0 9-1,10 1-15,0-1 16,18 19 0,10 10-16,19 9 15,9-1-15,18 11 16,-8-20-1,-1 1-15,1-1 16,-20 1-16,1-19 31,-19 9-31,0 0 0,-1 0 16,-18 0 0,-9 0-16,-19 10 15,-57 9 1,-56 0-16,-38-28 31,-131-19-31</inkml:trace>
  <inkml:trace contextRef="#ctx0" brushRef="#br0" timeOffset="4236.64">10978 959 0,'0'0'0,"0"0"0,0 0 16,0 0 0,0 9-16,-9 10 15,0 56 1,-1 28-16,20 19 31,8 9-31,1-18 0,0-19 16,0-10-1,0 10 1,0-19-16,-10-9 16,0 9-16,-9 0 15,0-10-15,0-18 31,0-9-31,0-29 16</inkml:trace>
  <inkml:trace contextRef="#ctx0" brushRef="#br0" timeOffset="4470.02">10433 1681 0,'0'0'0,"9"0"15,1 0-15,27 0 16,20 0 0,9 0-1,18-9-15,20 18 16,9 0-16,18 1 31,10-1-31,-65 1 0</inkml:trace>
  <inkml:trace contextRef="#ctx0" brushRef="#br0" timeOffset="4887.96">11693 1681 0,'0'0'0,"0"0"0,0 0 16,0 0 0,0 9-16,10 20 15,-1 27 1,1 19-1,-10-9-15,9-1 16,-9 1 0,0 0-16,0-20 0,0-17 15,0-11 1,0-8-16,0-10 16,0 0-1,9-10-15,1-37 16,18-46-1,0-11 1,10 20-16,0 28 0,-10 18 16,19 10-1,0 19-15,9 9 16,20 28 0,-1 19-1,-19 18 1,-9 1-16,-18 28 0,-20 28 31,-37 28-31,-38 0 0,28-75 16</inkml:trace>
  <inkml:trace contextRef="#ctx0" brushRef="#br0" timeOffset="6083.56">3283 3970 0,'0'0'0,"0"-9"0,-9-10 16,-10 0-1,-9-9 1,-19 9-16,-19 10 15,-19 18-15,-18 20 16,9-1 0,28 9-1,9 1-15,39-19 0,8-1 16,20 1 0,8 0-1,29 0-15,19-1 0,19-8 31,0-1-31,-1 10 0,10 9 16,10 0 0,9 0-1,-19 10-15,-10-1 16,-18 1-16,-28-19 16,-19 0-1,-10-1 1,-9 10-16,-38 1 15,-56 8-15,-47 1 16,-19-10 0,-18-9-16,-11-19 15,39 0-15,37 0 16,38 9 0,18-9-16,39 0 15</inkml:trace>
  <inkml:trace contextRef="#ctx0" brushRef="#br0" timeOffset="6514.5">4525 4280 0,'0'0'0,"0"0"16,-9 0-16,-38-19 16,-19 10-1,-19-1-15,0 20 16,19 18 0,1 9-1,18 20-15,18-1 16,20 0-16,18-9 15,1-9-15,18-19 16,0-1 0,29-18-16,37-18 15,0-20 1,-10 10 0,-18 9-16,-19 10 15,-9-1-15,0 20 16,9 18-16,9 19 15,10 9 1,-28-28-16</inkml:trace>
  <inkml:trace contextRef="#ctx0" brushRef="#br0" timeOffset="7002.36">5099 4833 0,'0'0'0,"0"0"0,0 0 16,0-9 0,0-19-1,9-19-15,1-37 16,8-10-16,11-9 31,18 28-31,-10 18 0,-37 57 0,47-37 16,0 18-16,0 19 15,-9 9 1,0 19-16,-1 10 16,-18 0-1,0-10-15,-19 9 16,0-18 0,0 0-16,-9-10 15,9-9-15,0 0 16,-10-19-1,20-18-15,-1-10 16,0 0 0,20 19-16,-1 18 31,19 1-31,0 18 16,19 10-16,0 28 15,-10 19 1,0-1-16,-18 20 0,-19-1 15,-10-46 1</inkml:trace>
  <inkml:trace contextRef="#ctx0" brushRef="#br0" timeOffset="7585.1">6143 4364 0,'0'0'0,"0"0"0,0 10 16,9 9-1,1 46-15,18 38 16,0 48 15,10 8-31,9 10 0,-9-10 0,-1-27 16,-18-20-1,0-27-15,-19-20 16,0-18 0,-10-28-1,1-9-15,-10-10 0,-9-29 16,-10-46-1,-9-47 1,19-28-16,19 0 0,18 19 31,29-1-31,18-8 0,29 18 16,0 37 0,-10 20-1,-19 36-15,-9 20 16,0 0-16,-9 18 15,0 19 1,-10 10-16,-9 9 16,-19 9-1,-29 10 1,-18 18-16,-47 0 0,-19-8 16,-9-30-1,66-27-15</inkml:trace>
  <inkml:trace contextRef="#ctx0" brushRef="#br0" timeOffset="8085.58">7215 3661 0,'0'0'0,"0"9"0,0 10 31,0 37-31,-9 29 0,0 37 16,-1 0 0,1-10-16,18 1 15,1-10 1,8-19-16,11-27 15,-1-10-15,0-10 16,0-18 0,1 0-16,18-19 15,9 0 1,-9-19-16,10-9 16,-20 0-16,1-1 15,-19 20 1,-1 0-16,-8-1 15,-1 10 1,1 10-16,8-1 16,11 0-1,-1 10-15,0 0 16,0-10-16,1-9 16,-20 0-1</inkml:trace>
  <inkml:trace contextRef="#ctx0" brushRef="#br0" timeOffset="8294.12">7498 4120 0,'0'0'0,"0"0"0,0 0 16,0 0-1,0 0-15,0 0 16,9 10-16,1-1 16</inkml:trace>
  <inkml:trace contextRef="#ctx0" brushRef="#br0" timeOffset="9036.21">8128 4862 0,'0'0'0,"0"-10"0,0-9 0,-9-18 16,9-29-1,9-9 1,0 0-16,1 9 16,18 1-1,0 18-15,0 19 16,1 0-16,-1 18 15,10 1 1,-10 18-16,19 10 16,0 9-1,0 19-15,0 0 16,0 9 0,9-9-16,-9-9 15,0-10-15,10-9 16,-1-10-1,1-9-15,-10-19 16,-10 0 0,1-18-16,-19-10 15,-10-9-15,-9 9 16,-9 19 0,-10 0-1,-9 9-15,-19 9 16,-10 20-16,1 9 15,9 27 1,9 20-16,10 28 16,19 19-1,18 8-15,0 1 16,20 0-16,-10 29 16,-1 17-1,-18-17 1,-9-20-16,-10-9 0,-9-38 31,0-18-31,-1-28 0,1-20 16,0-8-1,0-29 1,0-28-16,-1-9 16,20-19-1,18 0-15,20 0 0,8-19 16,20 9-1,8 20 1,20 8-16,19 10 16,27 0-16,-55 29 15</inkml:trace>
  <inkml:trace contextRef="#ctx0" brushRef="#br0" timeOffset="9779.32">10743 3783 0,'0'0'0,"0"0"0,0 0 15,0 0 1,0 0 0,0 0-16,0 9 0,10 29 15,8 37 1,11 47 0,8 0-16,1 9 0,-10-18 15,-9-29 1,0-18-1,-10-29-15,1-9 32,-1-9-32,-9 0 0,0-19 15,0 0-15,0 0 16,-28-19 0,-19-18-16,-28-10 15,-10 9 1,19 19-16,19 10 15,0 18 1,0 19-16,19-9 16,18 9-16,1 1 15,18-1 1,10 0-16,38 0 16,37-9-16,47-10 15,9-18 1,-9-10-1,-18-19-15,-39 10 16,-18-9 0,-19 9-16,-9 18 0,-19 1 15,-1-1 1,-8 10 0,-1 10-16,10-1 15,0 1-15,0-1 16,0 0-1,-10 1-15,0-10 16,1 0 0,-10 0-16,0 0 15,0 0-15</inkml:trace>
  <inkml:trace contextRef="#ctx0" brushRef="#br0" timeOffset="9937.36">11251 4186 0,'0'0'0,"0"0"0,10-19 0,-1 1 16,0-20-16,10 10 15,0 9 1,-9 10-16</inkml:trace>
  <inkml:trace contextRef="#ctx0" brushRef="#br0" timeOffset="10390.52">11872 4749 0,'0'0'0,"0"0"16,0 0-16,0 0 15,10 0 1,18-19-16,9-18 16,10-29-16,0-18 15,10-10 1,-19-19-1,-20 10-15,1 28 16,-19 19-16,0 28 16,0 18-16,-9 1 31,-10-1-31,-9 20 0,-10-958 16,10 1952-1,0-976 1,18 0-16,1 0 15,9 19-15,19 0 16,18 28 0,10 10-16,0-1 15,0-9-15,-9 0 32,0 0-32,-20-18 0,-18-20 15,-9 1 1,-19-10-1,-19 0-15,-28-9 16,37-10-16</inkml:trace>
  <inkml:trace contextRef="#ctx0" brushRef="#br0" timeOffset="10700.03">12521 3604 0,'0'0'0,"0"10"16,0 9-16,0 27 15,-9 29 1,-10 29-16,0 18 31,0 0-15,10 0-16,-10 0 0,0-10 0,10-27 15,0-20 1,9 10-16,9-9 16,0-19-1,-9-28-15</inkml:trace>
  <inkml:trace contextRef="#ctx0" brushRef="#br0" timeOffset="10922.23">12041 4280 0,'0'0'15,"19"0"-15,19 0 0,18 0 16,29-9-1,9-10-15,0 9 32,0 1-32,-9 18 0,18 1 15,-56-1 1</inkml:trace>
  <inkml:trace contextRef="#ctx0" brushRef="#br0" timeOffset="11260.14">13095 4280 0,'0'0'0,"0"0"0,0 0 15,0 9 1,0 1 0,0 18-16,0 28 15,-9 10 1,-1-10-16,1 0 16,-1-9-16,1-19 15,0-9 1,-1-9-16,10-10 15,0-10-15,10-55 32,8-29-32,11-9 15,8 27-15,1 39 16,-10 18 0,19 10-16,0 28 15,10 27-15,-1 30 16,1 17-1,-20 20-15,-27 28 16,-10-66-16</inkml:trace>
  <inkml:trace contextRef="#ctx0" brushRef="#br0" timeOffset="12259.81">13208 2038 0,'0'0'0,"19"0"0,47 0 15,47-10 1,56 1 0,10-1-16,-10 1 15,-19 9 1,-27 0-16,-20 0 15,-18 0-15,-47-9 16</inkml:trace>
  <inkml:trace contextRef="#ctx0" brushRef="#br0" timeOffset="12692.99">14817 1803 0,'0'0'0,"0"0"0,0 0 0,0 0 15,0 9 1,0 10 0,0 9-16,0 10 0,0-1 15,0-9 1,0-9-1,0 0-15,0-19 16,0 0-16,-19-9 16,-9-20-1,-1-27-15,11 0 16,8 9 0,20 19-16,-1 0 15,0 18-15,20 1 16,8 0-1,1 18-15,0 0 16,-20 1 0,1-1-1,-19 19-15,-28 10 16,-47 37-16,18-38 16</inkml:trace>
  <inkml:trace contextRef="#ctx0" brushRef="#br0" timeOffset="93097.56">13152 2375 0,'0'0'0,"0"-9"0,0 0 16,9-10-1,0 0-15,29-37 32,9 18-32,19 10 0,56 0 15,38 9 1,28-9-1,0 28 1,-9 9-16,-38-18 16,-28 18-16,-19-18 15,-9 9 1,-19 0 0,-10 0-16,-18 9 15,-10 1 1,-9-10-16</inkml:trace>
  <inkml:trace contextRef="#ctx0" brushRef="#br0" timeOffset="93655.07">14826 1859 0,'0'10'0,"0"-10"0,0 9 15,0 10 1,0 28 0,0 9-16,0 10 15,9 18 1,-9-37-1,0-9-15,0 8 16,0 1 0,0 0-16,0-19 15,0-28 1,0-9 0,0-38-16,0-28 15,10 9 1,-1-46-1,10 18 1,0 47 0,-10 28-1,1-18-15,9 9 16,-10 28-16,0 0 16,20 18-1,8 48 1,-9 0-16,-9-10 0,-28 38 15,-57 0 1,10-47 0</inkml:trace>
  <inkml:trace contextRef="#ctx0" brushRef="#br0" timeOffset="96185.8">16124 1371 0,'0'0'0,"0"0"0,0 10 15,0 9 1,0 18-16,-9 10 16,9 47-1,9 18 1,10 48-1,0-29-15,19-37 16,9 19 15,18-10-31,-8-37 16,-1-38-16,10-28 0,9-28 16,1-10-1,-1-46-15,0-38 16,-28-10-1,-37 10 17,-20 38-32,-18-1 0,0 1 15,0 18-15,-1 19 32,11 38-32</inkml:trace>
  <inkml:trace contextRef="#ctx0" brushRef="#br0" timeOffset="96672.82">17404 1540 0,'0'0'0,"-29"0"15,-18 0 1,-28 10 0,9-1-16,10 10 15,9 0 32,19 27-47,9 1 0,28 0 16,19 28-16,29 10 0,18-10 15,-9-9 1,-10-1 0,-9-9-16,-9 1 0,-19-29 31,-19 19-31,-28 0 31,-48-10-15,-65 1-16,-56-29 0,-151-9 31</inkml:trace>
  <inkml:trace contextRef="#ctx0" brushRef="#br0" timeOffset="97080.49">17893 1662 0,'0'0'0,"0"19"0,0 19 32,0 8-32,-10 48 15,20-9-15,-1 27 78,10 20-62,9-48-16,1-18 16,8-19-16,-9-38 15,19-9-15,10 0 0,9-37 0,0-48 16,-10-56-16,-37-18 0,-38-10 31,-37 19-31,27 94 16</inkml:trace>
  <inkml:trace contextRef="#ctx0" brushRef="#br0" timeOffset="98768.38">19097 1934 0,'0'0'16,"-9"10"-16,-38-10 16,-19 9-16,-10 0 15,11 1 1,18-10 0,9 9 15,10 10-31,9 9 0,19-28 0,-9 19 0,27 9 15,39 38 1,18-1 0,19-18-16,0-28 15,-19-10-15,1 1 16,8-20 0,1-36-1,19-48 1,-1-56-16,-18-47 15,-38-29 17,-28-8-17,-29-1 1,-18 66-16,9 104 0,-9 18 16,9 28-16,0 10 0,-18 18 15,-20 66 1,1 47-16,9 9 15,18 1 1,11 37-16,8-29 31,20-18 1,18 38-17,9-10-15,11-47 0,-11-28 16,1-28-16,9-19 15,0-18 1,0-20-16,19-27 16,28-57-16,9-47 0,-18-37 31,-29 9-15,-9-9-16,-9-47 0,-19 93 15,-19 85 1,0 0-1,0 1 1,0 27-16,0 28 0,0 47 16,-10 66 15,20 75-15,-1 38-1,20-29 1,-1-37-16,0-75 15,0-28 1,10 18-16,-1-18 31,-8-29-31,-11-18 0,11-19 0,-1-19 16,10-9-16,9-19 16,-10-18-16,1 27 31,-19 19-31,-1 10 0,11 9 15,-10-9 1,9 18-16,0-9 31,10-9 1,-1 18-17,1 0-15,-1 10 16,1 0-16,0-10 0,-19-9 15,-1 0 1,1-9 0,0 0-16,0-1 15,0-18-15,-1 19 0,-8-10 32,-10 0-32,0 19 0,0 0 15,0 28 1,0 47-16,-10 57 47,-8 112-47,-1-19 0,-9 9 15,9-18-15,0-122 0,0 37 16,0-9 0,1-28-1,-11-9-15,20-39 16,-10-17 15,0-1-31,0 0 16,-9-19-16,0-27 15,-10-48 1,1-19-16,9-18 31,9-47-15,19 19-16,9 46 31,10-18-15,19 9-16,9 47 15,9 0-15,19-9 16,-18 9 0,9 0-1,9-9-15,-19 28 0,10 19 16,-28-1-1</inkml:trace>
  <inkml:trace contextRef="#ctx0" brushRef="#br0" timeOffset="99356.43">22286 1540 0,'0'0'0,"10"0"16,8 0-1,39 0-15,18 0 16,29 38 0,18 18 15,-9-18-31,9 46 0,-18 10 16,-29 0-16,-28-29 15,-19 48 1,-9 9-1,-38-38 32,-19 10-47,1-38 0,-10-18 0,-10-29 16,1-18-16,9-10 0,-10-18 16,10-38 15,29-66-31,46-28 0,56-28 15,20 19-15,18 46 32,10 1-17,0-10 1,-29 76-16,-18 55 0,-19 1 0,-10 9 31,-28 9-15</inkml:trace>
  <inkml:trace contextRef="#ctx0" brushRef="#br0" timeOffset="100305.23">23820 2206 0,'0'0'0,"0"10"16,9 9-16,-9-1 16,9-8-1,1-1 1,9 0-1,-10 1-15,19-20 16,-9-8-16,9-10 16,-9-10-1,-10-28 1,-9 1-16,-9 27 16,-10 10-1,-9 9 1,-38 10-16,-9 28 0,-10 37 15,29 28 17,9 38-32,19-18 15,28-76-15,9 0 47,19 9-47,10-9 0,18-9 0,29-19 0,18-19 16,10-18-1,-9-29 17,-20-18-17,-18-1-15,-19-18 16,-9 0 0,-19 47-1,-10-1-15,-9 20 16,0 18-16,-9 10 31,-1-1-15,1 1-16,9 9 0,0 0 0,0 0 0,9 28 31,10 47-15,9 0-16,10-18 15,18 64-15,1 1 16,-19-56-1,-20-19 1,1-9 15,-9-1-31,-1 1 16,-9-29 0,0 0-16,0 1 0,0-10 0,0 0 15,0 0-15,0 9 16,0 10-1,0 18 1,9 76 0,10 37-1,9 0-15,1 47 0,-11-37 32,-18-57-17,0 10-15,0-10 16,0-38-16,-9 11 0,0-11 31,-1-18-31,10-28 16,0-19-1</inkml:trace>
  <inkml:trace contextRef="#ctx0" brushRef="#br0" timeOffset="101889.27">24525 1840 0,'10'0'0,"18"-9"0,38-10 16,37 10-16,10-10 46,-19 19-46,10 28 0,-1 38 16,-18 9 0,-10 10-1,-37-20 1,-20-9-16,-27 20 16,-19-11-1,-38-8 1,-56 8-16,-1-27 0,20-29 15,28-9-15,18 0 16,29-19-16,9-9 31,10-9-31,27-1 16,20 1 0,28-48-16,19 1 15,-10 27-15,10 11 16,-1 8-1,10-28 1,10-9 0,-20 28-16,-8 38 0,-1 18 15,10 10 17,-1 9-32,1 29 15,-10 8-15,-28 1 0,-9 18 16,-19 38-1,-10-18-15,-9-39 47,-19-9-47,0 1 16,-9-10-16,9-38 16,10-9-16,0 0 15,-1-19 1,1 1-1,28-58 1,28-45 0,28-1-16,19 0 0,9 28 15,-18 47-15,-10-9 16,-28 18 15,-9 29-15,-19-1-16,0 1 15,-10 9-15,1 9 0,-1 10 16,-9 0-16,0-10 47,0 19-47,0 10 16,0-29-1,0 1-15,-19 18 16,0 9-16,0-18 0,-9 0 15,0 18-15,9 29 16,0 28 15,29-19-31,18-19 16,10-18-16,18 9 0,29 0 31,18-10-15,-9-18-16,0-29 0,-18 1 15,-10-38 1,-1-9 0,-27 0-1,-10-10-15,-9 10 16,-10 27 0,1 1-1,-1 10-15,-9 8 16,0 1-16,0 9 31,0 37-31,0 29 16,-9 0-16,9 46 0,-10-18 15,10-56 17,-9-1-17,9 1 1,0-38-16,0 0 0,9 0 15,1-10-15,27-37 32,20-37-17,-1-10 17,1 19-32,-10 19 0,0 18 15,0 19-15,0 10 0,9 18 0,1 20 31,-10 18-31,0 18 0,0 20 16,-9-10 0,-20-28-1,11 18-15,-11 1 16,1-19 0,0-28-16,-10-19 46</inkml:trace>
  <inkml:trace contextRef="#ctx0" brushRef="#br0" timeOffset="102298.58">28194 1109 0,'0'0'0,"0"0"0,0 9 15,-19 29 17,0 37-32,1 65 0,-11 48 31,20 18-31,-10 38 0,10 28 31,-10-9-15,9-66-16,1-65 0,-10 8 15,10-37-15,-1-74 32,1-29-17</inkml:trace>
  <inkml:trace contextRef="#ctx0" brushRef="#br0" timeOffset="102761.86">27846 2113 0,'9'0'0,"57"18"0,94-27 16,47-10 0,-19 0-16,-28-27 15,-38-11 16,-37 29-15,-28 19 0,-20-19-1,-18 9 1,-19 9 0,0 10-16,-9 10 0,-20 9 15,-18 18-15,-19 38 16,19 0-1,0 19 1,29-10 0,8-27-1,20 37-15,8 9 16,1-19-16,0 19 0,-10 1 0,-18-20 16,-38 10 15,-56-10-16,-123-9-15,-160 19 0</inkml:trace>
  <inkml:trace contextRef="#ctx0" brushRef="#br0" timeOffset="103898.42">18081 3520 0,'0'9'0,"0"1"0,0 37 16,9 46-1,1 39 1,18 46 15,0 57-31,10-1 0,0-37 16,-10 0-1,-9 0-15,-10-56 16,-9-28-16,0-1 31,0-27-15,0-48-16,0-18 0,0 0 15,9-10 1,1 0 0,9-55-16,-10-1 0</inkml:trace>
  <inkml:trace contextRef="#ctx0" brushRef="#br0" timeOffset="104262.18">18185 4017 0,'0'-9'0,"9"-19"0,10-29 0,9-8 15,19 18 1,9 28 0,20 10-16,27 18 15,10 29-15,-9-1 31,-20 19-31,-18 57 16,-28-29-16,-38-27 47,-19 18-47,-38 9 0,-37 1 0,-19-29 16,-9-9-1,19-28 1,65-19-1</inkml:trace>
  <inkml:trace contextRef="#ctx0" brushRef="#br0" timeOffset="104644.83">19652 4580 0,'0'-9'0,"0"-19"0,-9 18 16,-1 29 0,-37 0-16,-19 9 15,-9 19-15,0 28 16,18 0 31,29 9-47,19 1 0,28-29 0,18-9 31,38-9-31,38 8 16,0-27-16,-9-38 15,-10-9-15,-10-47 32,-27-9-32,-29 28 15,-47-66-15,-28-47 16,-19 75-1,-9 47 1,0 0-16,37 28 16</inkml:trace>
  <inkml:trace contextRef="#ctx0" brushRef="#br0" timeOffset="105272.89">20471 4336 0,'0'0'0,"0"0"0,9 10 31,0-1-31,1 0 16,9 29-16,9 46 31,9 57-15,1 65-16,0 20 15,-1-29 1,-18-28-16,-9-19 16,-10-38-16,0-18 15,0-19-15,0-37 31,0-29-15,0 0-16,0-9 16,0-9-16,0-57 0,0-93 15,-10-85 1,20-56 0,18 46-1,9 95-15,10 46 16,19 57-16,0 9 31,9 10 0,1 27-31,-11 10 16,-8 10-16,-19 18 0,-10 9 31,-19 20-15,-37 18-16,-28 18 15,-29-8-15,-9-29 0,28-18 32,28-20-32,19-18 15</inkml:trace>
  <inkml:trace contextRef="#ctx0" brushRef="#br0" timeOffset="105729.37">21759 4505 0,'0'0'0,"0"0"0,0 19 0,0 28 0,0 47 15,10-1 1,-1-8 46,19-1-46,1-18-16,-1-10 0,19 10 16,9-29-16,-9-18 0,0-19 0,10 0 15,9-19 17,-10-27-32,-28 17 0,1 1 15,-11 0-15,-8 9 31,-1 19-31,1 19 0,18 0 16,0 9-16,19 28 16,10-9-16,18 38 31,0-10-15,-9-56-16,-38-19 15</inkml:trace>
  <inkml:trace contextRef="#ctx0" brushRef="#br0" timeOffset="105998.34">22907 3661 0,'0'0'0,"0"0"0,0 9 15,9 29-15,1 8 31,-1 48-31,-9 75 16,0 38-16,-9-1 16,9-56 15,-10 10-31,1-10 16,18-38-1,1-18-15,27-9 0,-18-48 31</inkml:trace>
  <inkml:trace contextRef="#ctx0" brushRef="#br0" timeOffset="106625.23">23660 5021 0,'0'10'0,"0"-10"0,-19 0 16,0-19-1,-9 19 1,0 9-16,9-9 16,-9 19-16,9-10 31,9 1-15,1 37-16,-1-10 0,20 1 15,18 9-15,19 9 31,28 0 1,10-18-32,0-10 0,-85-28 0,84 0 15,-8-19 1,-1-9 0,0-28-16,0-57 15,-9-46 1,-28-76-1,-19-28-15,-38 57 16,-19 28-16,-18-1 0,9 57 31,19 75-15,-10-9-16,0 28 0,20 47 16,-11 28-1,1 75 1,9 37-16,19-9 15,19-18-15,9 18 32,19 9-17,-9-27 1,0-10-16,-1-10 0,1-37 16,9-19-1,9 20 1,10-11-16,-47-46 0</inkml:trace>
  <inkml:trace contextRef="#ctx0" brushRef="#br0" timeOffset="107015.05">23914 4393 0,'9'9'0,"19"-9"0,57 0 0,28 19 16,28-1 31,0 11-32,-9-20-15,-29-37 16,-18 9-16,-19 38 31,-19 0-31,-10-10 16,-18 19-16,0 10 15,0 27-15,-10 57 0,10 38 0,-19-66 32,9-19-17,-9 0-15,0-47 0,10 9 31,-1 20-31,-9-29 16,0-28-16</inkml:trace>
  <inkml:trace contextRef="#ctx0" brushRef="#br0" timeOffset="107214.98">24911 4299 0,'0'0'0,"0"0"0,0 0 16,9 9 0,19 10-1,29 37-15,28 38 16,-38-47 0</inkml:trace>
  <inkml:trace contextRef="#ctx0" brushRef="#br0" timeOffset="107858.87">25532 5002 0,'0'0'0,"0"0"0,0 0 0,0 0 15,0 0-15,-10 19 0,-9 19 16,1-10 0,-1 19-1,9 0-15,1-19 16,9-19-16,9 10 15,1 0 17,-1-10-32,1-9 0,-1 0 15,19-9 1,1-29 0,18-65-1,9-38 1,-18 47-16,-10 29 31,0 18-31,0 19 16,1 18-16,-1 10 0,19 28 15,9 19-15,-18 0 32,-19 0-17,-19 0-15,0-28 16,0 0-16,0-1 31,-10 11-31,1-29 16,-1-19-16,1-47 15,18-9 1,10 9 0,28-56-1,-9 38-15,-10 75 0,10 9 16,28 18-1,9 10 1,0 29 0,-18 18-16,-10 28 0,-10 10 15,-18 27-15,-19-27 16,0-10 15,0-18-31,0-67 16</inkml:trace>
  <inkml:trace contextRef="#ctx0" brushRef="#br0" timeOffset="108603.64">27761 3867 0,'0'0'0,"10"9"15,-1 29-15,10 37 16,0 47 0,0 66 30,-1 9-46,-18-38 16,0-9-16,10-18 16,-1-38-16,1-38 15,-1-9-15,-9 0 16,0-47 0,0 0-1,0 0-15,0-10 0,-28-65 16,-29-19-16,-9 1 31,-9 8-31,28 57 16,-9 28-1,-1 9 17,10 10-32,0 47 15,19 9-15,19 0 0,18-28 16,10 18-1,18 1 1,20-28-16,28-1 16,18-18-16,0-10 0,-18-18 31,-10-10-31,1-28 16,-1-37-1,-19 18 1,-37 29-1,0 18-15,-10 19 16,1 0-16,9 9 0,9 29 31,9 18-15,1-28-16,-10-9 0,1 0 16,-1-10-1,-9 1-15,-10-10 31</inkml:trace>
  <inkml:trace contextRef="#ctx0" brushRef="#br0" timeOffset="108784.09">28072 4177 0,'0'0'0,"9"9"0,10 0 0,-10 1 16</inkml:trace>
  <inkml:trace contextRef="#ctx0" brushRef="#br0" timeOffset="109305.45">28551 5425 0,'0'0'0,"0"0"16,10 0-16,18-29 16,19-27 15,19-10-31,9-9 0,10-65 16,-10-20-1,-28 38-15,-19 19 16,-9 37 15,-19 29-31,0 9 16,0 9-16,-9 0 15,-1 10-15,-8 9 32,-1 0-17,0 37-15,0 1 16,10-10-16,9 38 15,19 9-15,37 18 32,29 11-32,18-1 15,1 0-15,-20-18 16,-8 18 15,-29-9-31,-19-38 16,-28-9-16,-10 0 0,-18-10 31,-38 20-15,-56 18-16,0-38 15,28-37 17,56-9-32</inkml:trace>
  <inkml:trace contextRef="#ctx0" brushRef="#br0" timeOffset="109630.63">29878 3783 0,'0'0'0,"0"0"0,0 9 31,0 38-31,0 66 0,0 18 15,9 0 1,1 38 0,-1 28 15,-9 0-31,0-65 16,0-29-16,-9 0 15,-1-28 16,10-37-31,0-1 0,0-18 16</inkml:trace>
  <inkml:trace contextRef="#ctx0" brushRef="#br0" timeOffset="110191.77">29643 4608 0,'9'0'0,"48"0"0,84 0 16,66 10 0,-10-29 15,-56 0-31,-28 10 16,-9-1-1,-20 10 1,-27 10-1,-1 37 1,-18 28-16,0 19 31,-20 37-31,-18 19 16,0-28-16,-18-28 0,-1-28 16,9-29-16,1-9 0,-1-9 15,1-10 1,0-9 15,-1-28-31,1-47 16,28-84-16,28-48 15,0 95 1,-19 74 0,10 19-16,9 19 0,18 19 15,-8 9-15,9 38 16,-19 47-1,-28 18 17,-48 38-32,-46 28 15,-85 112-15</inkml:trace>
  <inkml:trace contextRef="#ctx0" brushRef="#br0" timeOffset="110817.55">17978 5706 0,'0'0'0,"18"0"0,67-28 0,141-19 16,131 19 0,104 37-1,104 10-15,131-19 16,85 9-16,75 57 16,66-28-1,0 8 1,18 39-16,-8-19 15,-10-10-15,-57-9 16,-46-28 15,-67 18-15,-122 19-16,-65-27 16,-114-1 15,-93-28-31,-95-10 15,-84 10-15,-66-9 0,-57 0 0,-27-1 16,-39 1 15,1 9-15</inkml:trace>
  <inkml:trace contextRef="#ctx0" brushRef="#br0" timeOffset="111269.66">18410 5894 0,'0'0'15,"29"-10"-15,102-18 0,217-38 16,151 1-16,84 37 47,104 9-32,65 19-15,95 66 32,66-38-17,9 37-15,18 48 0,-37-75 0,-28-10 16,-75 9-16,-47 1 16,-57-29-1,-113 0 1,-75 10-16,-94 19 15,-75-29-15,-76 19 16,85 47-16</inkml:trace>
  <inkml:trace contextRef="#ctx0" brushRef="#br0" timeOffset="191597.86">4835 5912 0,'29'0'16,"84"0"-16,93-18 16,48 8-16,38-8 15,28-1 1,-10 0-16,10-19 31,38 10-31,-1 19 0,-18 0 31,-10-1-31,0 20 0,1-10 16,-1 0 0,0 0-1,29 0-15,-20 0 16,-46 0 0,0 0-16,-20 0 15,1 9 1,-9-9-16,-10-9 15,-29 18-15,-27 0 32,-29-9-32,-18 0 0,-19 0 15,-20 0 1,-18 0 0,-28 0-16,-9 0 15,-20 0-15,-8 0 31,-20 0-31</inkml:trace>
  <inkml:trace contextRef="#ctx0" brushRef="#br0" timeOffset="192431.47">4469 2657 0,'0'0'0,"9"0"0,29 0 15,27 0 1,48-10 0,19 20-1,37-10-15,29 0 16,28-10 0,28 1-16,28 9 15,47-9-15,0 9 16,19 0-1,29-10-15,27 1 16,29 9 0,-10 0-1,-18-10-15,-19 10 16,-20 0 0,-17 0-1,-11 0-15,-27 0 16,27 10-1,1-1-15,-47-9 16,-38 0-16,-38 10 31,-37-10-31,-29 9 0,-37 0 16,-9 1 0,-29-10-1,-19 0-15,1 9 16,-20-9-1,1 10-15,0-10 16,-20 0-16,1 0 16,-9 0-1,-10 0 1,0 0-16,0 0 16</inkml:trace>
  <inkml:trace contextRef="#ctx0" brushRef="#br0" timeOffset="193827.16">3453 5912 0,'0'0'0,"0"0"0,0 0 15,9 0-15,29 0 16,18-9-1,10 0-15,0-10 16,18 0 15,20-9-31,9 9 0,0 0 16,9 10-16,0 0 16,19 9-1,0 0 1,10-10-16,18 1 15,10 9 1,28-9-16,19 9 16,9-19-16,19 9 31,9 10-31,20 0 16,-11 10-16,11-1 15,8 1-15,20-10 16,-1-10-1,-18 1 1,18-1-16,1 1 16,-1-10-16,-9 19 31,-28 0-31,-19 0 16,-19 0-1,-37 10-15,-1-1 16,-18 0-16,-10-9 15,1 10 1,-29-10 0,-10 0-16,-27 0 15,-10-10 1,-19 10-16,-18 0 16,-1 0-1,-18 0-15,-1 0 16,-8-9-16,-11 9 15,1 0 1,0 0 0,-9 0-16,-1 0 15,0 0 1,-9 0 0,0 0-16,0 0 15,0 0-15,0 0 16,0 0-1,0 0-15,0 0 32,0 0-32,0 0 15,0 0-15,0 0 16,10 0 0,-10 0-16</inkml:trace>
  <inkml:trace contextRef="#ctx0" brushRef="#br0" timeOffset="194752.81">19784 5884 0,'28'0'16,"66"0"-16,113 0 16,66 10-16,37-20 0,-310 10 0,339 0 15,9 0 1,28-9-16,10 9 15,9 0-15,0-9 16,-9 9 0,0 0-16,-10 9 15,-9 19 1,-19 0-16,-9 10 16,-29-10-1,-18 0 1,-29 10-16,-18-1 15,-20 10-15,-27 0 32,-19 0-32,-29-10 0,-9 1 15,-9-19 1,0-1 0,-10 1-16,-9-9 15,0-1 1,-19-9-16,-19 0 0,-18 0 31,-20-9-31,-18 9 16</inkml:trace>
  <inkml:trace contextRef="#ctx0" brushRef="#br0" timeOffset="197418.54">1637 6982 0,'0'0'0,"9"0"0,1-19 0,-1-9 15,19-9-15,-18 8 16</inkml:trace>
  <inkml:trace contextRef="#ctx0" brushRef="#br0" timeOffset="197778.12">1769 6475 0,'0'0'0,"0"0"16,0 0-16,0 0 16,0 0-1,0 0-15,0 0 16,0 0 0,0 0-1,0 0-15,0 0 16,0 10-1,9 9 1,0 46-16,1 48 16,-10 18-1,0 1-15,0-1 16,0-9-16,0-28 16,-10-29-1,1-8-15,0-1 31,-1-19-31,1-8 0,9-11 16,-10 1 0,1-19-16</inkml:trace>
  <inkml:trace contextRef="#ctx0" brushRef="#br0" timeOffset="198214.3">1232 7329 0,'0'0'0,"0"0"0,0 0 15,0 0 1,0 0-16,10 10 31,-1 8-31,1 10 0,-1 19 16,10-9-1,9 18-15,28 10 16,-18-10 0,0-9-16,-1-9 15,10-1 1,-18-18-16,8 0 15,10-19 1,10-10 0,-10-18-16,28-19 15,19-47 1,19-18 0,-28-10-16,9 19 0,-10-1 15,-37 58 1</inkml:trace>
  <inkml:trace contextRef="#ctx0" brushRef="#br0" timeOffset="199029.44">2832 7301 0,'9'0'0,"19"-19"0,38-9 0,28-9 15,28 8 17,1 1-32,-29 19 0,-19 0 15,-18-1 1,-20 10-16,-9-9 16,-9 9-16,-19-10 15,0 10 1,-19 0-16,-56-9 15,-47 18 1,-29 10 0,20 9-16,18 19 15,19 10 1,9 18-16,19 0 16,0 9-1,19-9 1,10 10-16,18-1 15,9-9-15,20-9 16,27-1 0,20 10-16,18-18 15,19-20-15,0-9 32,10-9-32,-1-19 15,10 0-15,-19-9 16,0-10-1,-9 0-15,-10 1 16,0-1 0,-37 0-16</inkml:trace>
  <inkml:trace contextRef="#ctx0" brushRef="#br0" timeOffset="199527.26">4346 7057 0,'0'0'0,"0"9"15,0 10-15,0 19 31,0 27-31,0 29 16,-9 0 0,-1 0-16,-8 0 15,8-10-15,1-9 16,-1 0 0,-8-9-1,8 0-15,1-19 16,9-10-16,0-9 15,9-9 1,1 0 0,18-10-16,28 1 15,19-10 1,10 0 0,9 0-16,0-10 15,-18 10 1,-11 0-16,1 10 15,-9-1-15,-1 0 16,-18-9 0,-19 0-1</inkml:trace>
  <inkml:trace contextRef="#ctx0" brushRef="#br0" timeOffset="199902.64">5569 6879 0,'0'0'0,"0"0"16,0 0-16,0 9 31,0 29-31,0 18 0,0 38 15,0 28 17,10-10-32,-1 10 0,0 0 15,1 10 1,-10 18-16,0 0 16,0-37-16,0-10 15,-10-28 1,1-19-16,0-9 15,9-19 1,0 0 0,0-9-1,0-19-15,0 0 0</inkml:trace>
  <inkml:trace contextRef="#ctx0" brushRef="#br0" timeOffset="200153.92">5108 7292 0,'10'0'16,"8"-19"-16,20-19 16,47 1-16,37-10 15,47 9 16,20 20-31,27-1 16,-28 0-16,-37 0 0,-39 1 16,-55 8 15,-38 1-31</inkml:trace>
  <inkml:trace contextRef="#ctx0" brushRef="#br0" timeOffset="201854.75">1543 4402 0,'0'0'0,"9"-9"0,29-29 16,37-9-1,38-19-15,9 1 16,19-1 0,19 0-1,-9 1-15,28 18 16,18 0-16,10 19 31,19 9-31,18 0 0,20-18 16,28 8-1,18 1 1,29 10-16,37-11 16,10 20-1,18 0-15,19 9 16,1 0-1,-1-10-15,10 1 32,0 9-32,-29 0 0,-18-19 15,18 29 1,-18 8 0,-28 1-16,-48 0 15,-9-19-15,-9 9 16,-20-9-1,-8-9 1,-29-1-16,-9-8 16,-19 8-16,0-8 31,-10 8-31,-27-9 0,-10 10 16,-19 9-1,-10 0 1,1 0-16,-19 0 15,-19 9-15,-19 1 16,1-1 0,-1 1-1,-9-1-15,-10 0 16,-9 1-16,-9 8 16,-1 11-1,1-1 1,-10 9-16,1 29 15,8 47 1,-9 9 0,-9 9-16,0 28 15,0 10 1,0 0 0,-10 0-16,10 0 0,-10-19 15,-9-9 1,0-19-16,0-28 15,-9-29 1,-10-8 0,0-1-16,-9-19 15,-10 1 1,-27-10-16,-30-9 16,-46 0-16,-75-19 15,-85-10 1,-47-18-1,-38 0-15,-56 9 16,-28 0 0,-29 10-1,-37 9-15,-10 0 0,-18 9 16,-1 10 0,-18 0-1,0 18-15,18 10 16,20 0-1,27-9 1,39-1-16,36-9 16,39 1-16,46-11 15,39-8 1,27-1-16,28 0 16,10-18-1,19 0 1,19-1-16,18-8 15,20-20-15,27 1 32,38-1-32,10 0 0,18-18 15,-9-10 1,19-9 0,-19-18-16,37-11 15,-18-8 1,28-1-1,0 1-15,28-10 16,-19 9 0,20-18-16,8-1 15,1 10-15,-1 19 16,10 0 0,0 28-16,10 9 15,-1 10 1,1 28-1,-10 18-15</inkml:trace>
  <inkml:trace contextRef="#ctx0" brushRef="#br0" timeOffset="205058.83">6755 8145 0,'0'0'0,"0"0"0,0 0 0,0 0 16,0 0-16,9 0 31,10-9-31,37-19 0,19-10 16,20-9-1,8-18 1,-9-10-16,0-10 15,-19-9 1,1 1-16,-20-11 16,1-8-1,-20-10 1,1-19-16,-1 0 0,-18 10 16,-19 9 15,0 28-31,0 29 0,-9 18 15,-10 9 1,-9 1-16,-10 8 16,1-8-1,-10 9-15,18 0 16,1 18 0,19 1-1,-1 0-15,1 9 16,9 0-1,0 0-15,0 0 16,0 0-16,0 0 31,0 0-31,0 9 16,0 0 0,-10 19-1,-8 1-15,-1 8 0,-9 1 16,-1-1-1,1 1 1,0-10-16,9-9 16,10-10-1,-1 0 1,1-9-16,9 0 16,9-9-1,10-29-15,19-27 16,28-10-16,-10 18 31,0 20-31,20 28 16,55 37-1,142 84-15,94 67 16</inkml:trace>
  <inkml:trace contextRef="#ctx0" brushRef="#br0" timeOffset="-213127.55">2079 9581 0,'0'0'0,"0"0"16,0 9-16,0 10 15,-9 28 1,9 56-16,9 29 16,19 18 15,0 19-31,10-10 0,0-37 16,-10-19-16,-9-18 15,0-20 1,-10-27-16,0-10 15,-9-9-15,0-10 16,0-9 0,0 0-16,0 0 31,0-19-31,0-18 0,-28-10 16,-19-19-1,-28 1-15,-10 18 16,1 28-16,8 19 15,-8 19 17,8 9-32,11 19 0,-1 9 15,9 10-15,10-1 16,19-8 0,0-10-16,18 9 15,20-19 1,9 1-16,18 9 15,38-10-15,10-18 16,9 0 0,10-19-16,-38-9 15,9-10 1,0-9 0,-9 9-16,0-9 0,0-10 31,-1 10-31,-36 9 15</inkml:trace>
  <inkml:trace contextRef="#ctx0" brushRef="#br0" timeOffset="-212808.89">2662 10435 0,'0'0'0,"0"0"15,0 0-15,0 9 16,0 10 15,0 9-31,10 19 0,-1 19 16,1-1-1,-1 1-15,0-10 16,-9-9-16,10 0 31,-10-19-31,0 0 16,0-18-16,0-10 0</inkml:trace>
  <inkml:trace contextRef="#ctx0" brushRef="#br0" timeOffset="-212609.08">2455 10341 0,'0'0'0,"0"0"0,0 0 16,0 0-16,0 0 15,0 0 1</inkml:trace>
  <inkml:trace contextRef="#ctx0" brushRef="#br0" timeOffset="-212027.34">3048 11204 0,'0'0'0,"9"0"15,1-9 1,18-19-16,19-19 16,10-19-16,8-18 31,1-10-31,-9-19 0,-20 10 15,-18 9 1,-19 19 0,0 28-16,-19 10 0,0 18 15,1 9 1,-1 10 0,-9 10-16,-1-1 15,1 1-15,9-1 16,1 0-1,8 1-15,1 9 16,-1-10 0,20 19-1,-1 0-15,29 0 0,18 10 16,19-1 0,1 1-16,-10-1 15,-10-8 1,-9 8-16,-9-9 31,-10 19-31,-9-9 0,-19 9 16,-19 0-16,-19 18 31,-18 1-31,-10 0 0,10-20 16,27-17-1,20-11-15,0-18 16,9 0-16</inkml:trace>
  <inkml:trace contextRef="#ctx0" brushRef="#br0" timeOffset="-211654.53">3998 9665 0,'0'0'0,"0"0"0,0 0 16,0 0-1,0 0-15,-9 10 16,-1 18 0,1 28-16,9 38 15,9 19-15,20 18 47,8 19-47,1 10 0,-38-160 0,37 159 0,1-18 16,-19-10-1,0-28-15,-19-46 0,0-10 32,0-19-32,0-9 0,0-10 15,0-9 1,0 0-1</inkml:trace>
  <inkml:trace contextRef="#ctx0" brushRef="#br0" timeOffset="-211386.33">3791 10510 0,'0'0'0,"0"0"0,0 0 16,10 0 0,8 0-16,20 0 15,9-10 1,28-8-16,10-1 16,28 0 15,19 0-31,-67 10 0</inkml:trace>
  <inkml:trace contextRef="#ctx0" brushRef="#br0" timeOffset="-210911.29">4770 10557 0,'0'0'0,"0"0"15,0 0-15,0 9 16,-10 19-16,1 19 16,9 19-1,0 9-15,0-19 32,9 0-17,-9-18-15,0-10 0,0-9 16,0-10-1,0-9-15,0 0 16,0 0-16,0-18 16,10-39-16,-1-37 15,0-18 1,10 27-16,0 38 16,0 19-1,9 19 1,19 9-16,19 19 0,9 18 15,0 10 1,-18 9-16,-10 1 16,-19-1-1,-9 0 1,-19 19-16,0 19 16,-9-19-16,-1 0 15,10-37-15</inkml:trace>
  <inkml:trace contextRef="#ctx0" brushRef="#br0" timeOffset="-209852.52">6105 10529 0,'0'0'0,"0"0"0,-9 0 31,-10 9-31,-9 0 0,0 19 15,0 19-15,18 0 16,10 10 0,19-1-16,19-9 15,27-10 17,20 1-32,0-19 0,9-19 15,-19-19-15,0 0 16,-9-9-16,-9 0 31,-10 9-31,9 0 16,1 1-16,-1-1 15,10 0-15,0-9 32,-10 0-32,-9-10 0,-9 1 15,-1-20-15,-18-18 16,-9-37-1,-39-20-15,-18-8 16,-9 18 0,-10 37-16,19 48 15,19 18-15,0 19 16,-10 28 0,0 38-1,10 65-15,9 29 16,10 18-16,9 28 31,0-9-31,9 10 16,1-1-16,-1-28 15,10-9 1,9 0-16,0-19 0,1-18 16,-11-20-1,1-18 1,-19-28-1,0-29-15,0-9 0,0-9 16,-9 0 0,-10-19-1,-28-9-15,-19-38 16,-28-28-16,0-10 16,19 1-1,18 18-15,29 10 16,0 9-16,18 9 15,1 10 1,18-9-16,20-10 16,8 9-1,39 1-15,18-10 16,9 9-16,10 10 16,-19 9-1,-19 0 1,-18 10-16,-1 0 15,-9-1-15,0-8 16,-18 8 0</inkml:trace>
  <inkml:trace contextRef="#ctx0" brushRef="#br0" timeOffset="-209307.17">8815 9900 0,'0'0'0,"-10"0"0,-18 9 16,-19 1 0,-28 18-16,0 19 31,9 0-15,19-10-16,18-9 0,11 10 15,8-1 1,20 10-16,27 0 0,39 19 31,36 9-31,1-9 16,-19-29-16,-28 1 15,-9-1 1,-20-18-16,-18 0 16,0-10-16,-19 10 15,-9 9 1,-29 19-16,-56 9 15,-28 1-15,-20-11 32,11-17-32,18-29 0,19 0 15,28-10 1,19 1 0,28-1-16,10 1 0</inkml:trace>
  <inkml:trace contextRef="#ctx0" brushRef="#br0" timeOffset="-208865.47">9652 10266 0,'0'0'0,"0"0"0,0 0 16,-9 0 0,-10 0-1,-28 9-15,-10 10 0,1 28 16,-1-10 0,29 1-1,0 9 1,9-10-16,10-8 0,18-11 31,1 1-31,-1 0 0,19-10 16,0 10-16,1-10 15,8 1 17,1-1-32,0 1 0,-1-1 15,10 0 1,0 10-1,19 9-15,-38-18 0</inkml:trace>
  <inkml:trace contextRef="#ctx0" brushRef="#br0" timeOffset="-208187.96">9962 10219 0,'0'0'0,"0"0"16,0 9-16,10 10 16,-1 28-1,10 28-15,9 10 16,-9-1 15,0-18-31,-10-10 0,-9-19 0,0-8 16,0-11-1,0 1 1,0-19-16,0 0 16,0 0-16,0-9 15,-18-48-15,-11-36 16,20-11 0,-1 39-16,20 18 15,-1 9 1,10 10-16,19 9 15,9 10 1,19 0 0,-10 18-16,1 10 15,-1 9-15,-18 0 16,-1 10 0,-9-10-16,-9 9 15,0-9 1,-10 1-16,-9-11 15,0-8-15,0-10 16,0 0 0,0 0-1,10 0-15,18-28 16,0-19-16,10 0 16,0 0-16,-10 19 15,0 18 1,0 1-1,0 9-15,20 19 16,8 28 0,0 0-16,-18 18 15,-10 10-15,-9 0 16,-19-37-16</inkml:trace>
  <inkml:trace contextRef="#ctx0" brushRef="#br0" timeOffset="-207533.63">11195 10228 0,'0'0'15,"0"0"-15,0-9 0,0 0 16,0 9-16,0 9 15,0 19-15,0 38 16,-10 46 0,1 20 15,9 8-31,0 11 0,0-151 0,0 168 0,0 11 31,0-1-31,0 0 0,-19-28 16,0-56-1,1-19 1,-1-18-16,9-20 16,1-18-16,0-10 15,9-9-15,0 0 16,0-47 0,9-84-16,19-85 31,-9-37-31,-10 28 0,1 28 15,-1 47 1,10-1-16,0 29 16,0 47-1,-1 19-15,1 19 16,0 8 0,0 11-16,9 8 15,0 1 1,1 18-16,18 29 15,-10 18-15,-9 10 16,-18 9 0,-20 0-1,-18-9-15,-19 9 0,-9-19 32,-20-19-32,-8 1 0,46-29 15</inkml:trace>
  <inkml:trace contextRef="#ctx0" brushRef="#br0" timeOffset="-207216.3">11665 9497 0,'0'0'0,"0"0"0,0 0 0,0 18 16,-19 39-1,1 36 1,-1 58 0,9 8-16,1-28 0,18 19 15,1-18 1,-1-20-1,1 1-15,-1-29 16,10-8-16,9-20 16,-9-28-16</inkml:trace>
  <inkml:trace contextRef="#ctx0" brushRef="#br0" timeOffset="-206730.3">12060 10604 0,'0'0'0,"0"0"0,0 0 15,10 0-15,-1 0 16,19 0 0,1-10-1,8-9-15,10-9 16,-9-9-16,-1-10 15,1 0 1,-19 0-16,-19-9 16,0 18-16,-19 1 15,-19-1 1,1 19-16,-20 19 16,-18 19-1,0 28-15,9 47 16,19 9-1,28 0-15,19 1 16,28-20-16,10-18 16,18-19-1,10-10-15,28-9 16,10-18 0,9-29-1,-10-9-15,-9-10 16,0 1-1,-9-1-15,-10 10 16,-37 19-16</inkml:trace>
  <inkml:trace contextRef="#ctx0" brushRef="#br0" timeOffset="-206187.08">14534 10088 0,'0'0'0,"0"0"0,-18-10 16,-20-9-16,-28 10 16,-9 18-1,0 10-15,18-9 16,10 8 0,19 1-16,0 0 15,18 0-15,1-1 16,18 11-1,10-1 1,19 0-16,37 19 0,10-10 16,-10 1-1,0-1-15,-18 1 16,-20-10 0,-18 0-16,0 0 15,-19 0 1,0 1-16,-38-1 15,-46 9-15,-58 1 16,1-1 0,19-18-16,9-19 15,29-19 1,36 10-16</inkml:trace>
  <inkml:trace contextRef="#ctx0" brushRef="#br0" timeOffset="-205779.25">14741 9140 0,'0'0'0,"0"0"0,0 0 0,0 0 16,10 9-16,-1 20 15,1 8 1,-1 47-16,19 38 16,0 19 15,1 19-31,-1 18 0,-9-28 15,0-47-15,-10-9 32,-9 0-17,0-19-15,0-19 0,0 1 0,0-1 16,9-19 0,-9 1-16,0-19 15,0-10 1</inkml:trace>
  <inkml:trace contextRef="#ctx0" brushRef="#br0" timeOffset="-205571.12">14553 10135 0,'0'0'0,"0"0"15,10 0 1,27 0-16,20 0 15,9-19-15,18 0 16,1 0 0,0 0-16,-1 10 15,1 0 1,-38 9-16</inkml:trace>
  <inkml:trace contextRef="#ctx0" brushRef="#br0" timeOffset="-205104.98">15842 10444 0,'0'0'0,"-19"-19"16,-9-9-16,-28 0 16,-29 0-1,0 19-15,1 18 16,-1 0-1,0 19-15,29 10 32,18 0-32,10-10 0,19-10 15,-1-8 1,10-1-16,10 1 16,-1 8-16,19-8 15,19-10 1,0-19-16,10 0 15,-1 0 1,-9 10 0,-9 0-16,-1 18 15,10 10 1,1 9-16,17 19 0,-8-10 16,-1-8-1,1-11 1,-10 1-16,-10 0 0,1-19 15,0 0 1,-10-19 0,-9 0-1</inkml:trace>
  <inkml:trace contextRef="#ctx0" brushRef="#br0" timeOffset="-204731.12">16209 9281 0,'0'0'0,"0"0"16,0-10-1,0 1-15,0 9 16,0 0-16,0 9 16,0 10-1,0 28-15,9 47 16,1 28-16,18 37 31,0 10-15,0-19-16,1-18 0,-11-10 15,1 0 1,0-29-16,-9-18 16,-1-9-1,0-10-15,1-18 16,-1 0-16,1-20 31,-10 1-31,0-19 0,0 0 16</inkml:trace>
  <inkml:trace contextRef="#ctx0" brushRef="#br0" timeOffset="-203944.1">15833 10022 0,'0'0'0,"9"0"16,29-9-16,18 9 15,29 9-15,9 0 16,28 1 15,10-1-31,-19-9 0,-10 0 16,-18 9-1,-29-9-15,-18 0 16,-19 0 0,-10 0-16</inkml:trace>
  <inkml:trace contextRef="#ctx0" brushRef="#br0" timeOffset="-203521.38">17253 10228 0,'0'0'0,"0"0"16,0 0-1,0 0-15,-19 0 0,-9-9 16,-9 0-1,-11 9 1,1 9-16,10-9 16,9 9-16,-1 1 15,20-1 1,0 0-16,18 10 16,10 19-1,28 9-15,19 9 16,0 0-16,-10-9 15,-9-9 1,-9-10-16,-20-9 16,1-1-1,-19 11-15,0-11 16,-28 10 0,-19 1-16,-28 8 15,-1-18-15,20-19 31,37 0-31</inkml:trace>
  <inkml:trace contextRef="#ctx0" brushRef="#br0" timeOffset="-203149.3">17573 9403 0,'0'0'0,"9"-10"16,-9-8 0,0-1-16,0 9 15,0 1-15,0 9 16,0 9 0,0 10-16,10 56 15,9 47 1,9 38-1,10 18-15,-1 0 0,-9 0 16,-28-27 0,-9-20-16,0-28 15,-1-28 1,1-18-16,-1-1 16,20-19-1,-1 1-15,-9-29 16</inkml:trace>
  <inkml:trace contextRef="#ctx0" brushRef="#br0" timeOffset="-202812.03">17413 10294 0,'0'0'0,"10"0"0,27-9 15,29-1-15,28 10 16,19 0 15,-10 10-31,-27-10 0,-10 0 16,-19 0-16,-10 9 16,1 0-1,-10 1-15,0-1 16,-9 19-16,0 19 31,0 19-31,0 0 0,-10 9 16,-9-19-1,0 0-15,0-18 16,0-10 0,0-28-1</inkml:trace>
  <inkml:trace contextRef="#ctx0" brushRef="#br0" timeOffset="-202621.72">18222 9984 0,'0'0'0,"0"0"16,0 0-16,0 0 15,0 0 1,0 0-16,0 10 15,10 18 1,-10-9-16</inkml:trace>
  <inkml:trace contextRef="#ctx0" brushRef="#br0" timeOffset="-201922.99">18693 10294 0,'0'0'0,"0"0"0,0 0 0,0 0 0,-19 0 16,0 9 0,-19 1-16,1-1 15,-1 19-15,-9 0 16,9 10-1,10 0-15,9 8 16,10 1-16,18 0 16,10 19-1,9 0-15,1-19 16,8-10 0,10 1-1,0-10-15,19-10 16,19-18-16,18-18 15,20-20 1,8-18-16,-8-10 16,-11-37-16,-8 0 15,-38-10 1,-19 19-16,-28 38 16,-19 9-1,0 10-15,-19 9 16,0 18-16,-9 1 15,0-1 1,-1 10 0,1 10-16,9-1 15,10 10 1,-1 9-16,1 19 16,18 9-16,10 19 15,10 0 1,18-9-16,-10 9 15,1-19 1,-19-18 0,-1-1-16,-18-8 0,0-1 15,-28 0 1,-28 9-16,-29 10 16,38-28-1</inkml:trace>
  <inkml:trace contextRef="#ctx0" brushRef="#br0" timeOffset="-200656.19">20772 9572 0,'0'9'0,"-19"0"15,-28 29 1,-19 37-16,0 9 15,19 20 1,0-1-16,19 9 16,-1 1-16,20 0 15,0-10 1,18-9 0,29-19-16,28 0 15,37 0-15,66-19 16,151 28-1</inkml:trace>
  <inkml:trace contextRef="#ctx0" brushRef="#br0" timeOffset="-199718.54">21167 9975 0,'0'0'0,"0"0"0,0 0 0,0 9 16,-10 29-1,1 18 1,-1 19-16,10 28 16,0-18 15,0-19-31,10-10 0,-10-19 0,0 1 15,0-19 1,0-1-16,0-18 16,0 0-16,0 0 15,0-18 1,0-48-16,0-37 16,9-19-1,1 19 1,-10 28-16,0 37 15,9 10 1,0 19-16,-9-1 0,10 10 16,-1 10-1,10-1 1,9 19-16,1 0 16,-11 0-16,1 1 15,0 8 1,0-9-16,-19-9 15,0 0-15,0-10 32,0-9-32,0 0 0,0 0 15,9-9 1,10-19 0,9-29-16,10-8 15,0 8-15,-10 29 31,0 9-31,0 10 0,0 0 16,10 18 0,0 0-16,-1 1 15,1 18-15,-10 9 32,-9 10-32,0 19 0,-19 18 15,-19 1 1,10-10-1,-10-19-15,9-9 16,10-28-16</inkml:trace>
  <inkml:trace contextRef="#ctx0" brushRef="#br0" timeOffset="-199262.81">21976 10294 0,'0'0'0,"0"0"0,0 9 16,9 1 0,1 9-16,18-1 15,0 1 1,0-19-16,19 0 15,0-9 1,10-10 0,-10 0-16,-10 0 15,1 1-15,-19-1 16,0-9 0,-19 9-16,0 0 15,0 0-15,-10 10 16,-9 0-16,1 18 15,-20 0 1,-9 20 0,0 17-16,19 20 15,9-10-15,9 1 32,20-10-32,-1-10 0,10-9 15,9 0-15,19 1 31,19-11-31,-38-18 0</inkml:trace>
  <inkml:trace contextRef="#ctx0" brushRef="#br0" timeOffset="-198333.34">23161 10228 0,'0'0'0,"0"0"16,-19 0-1,0-9-15,-18 0 16,-1 18-16,-18 0 16,9 19-1,0 19-15,9-9 47,10-1-47,18 1 0,1-19 0,9 0 16,9-1-1,1-8-15,-1-10 16,1 0 0,18 0-16,0-10 0,-9 1 31,0 0-31,-1 9 0,11 0 15,-1 9 1,10 0 0,9 10-16,0 0 15,0 0-15,-10-10 16,1-9 0,0 0-16,9-19 15,-10 0 1,1 1-16,-1-1 15,-18-9-15,0 0 16,0 9-16,-10 0 16,-9 0-1,0 10 1,0 0-16,0 9 16,0 9-16,0 19 31,-9 19-31,0 9 0,9-18 15,0-1 1,0-18-16,0-10 16,0-9-16,0 0 15,0 0 1,9-9 0,0-19-16,20-38 15,-1 1-15,0-10 31,10 18-31,-10 20 0,0 9 16,0 18 0,19 10-1,10 19-15,9 9 0,-10 19 16,-9-9 0,-9 8-16,-19-8 15,-19 9 1,-10 0-1,-9 18-15,-18 1 16,8 0-16,1-10 16,19-18-1,-1-29-15</inkml:trace>
  <inkml:trace contextRef="#ctx0" brushRef="#br0" timeOffset="-198027.07">24149 9637 0,'0'0'0,"9"0"16,10 19-16,19 19 15,9 27 1,0 20 0,0 18-16,-10 0 0,-18-9 15,-9 9 17,-29 19-32,-38 0 0,-46 19 15,-48 0-15,-121 74 31</inkml:trace>
  <inkml:trace contextRef="#ctx0" brushRef="#br0" timeOffset="-192763.75">25852 9966 0,'0'0'0,"0"0"0,0 0 15,-10 0-15,1-10 16,-10 20 0,-19 27-16,10 29 15,0 28 1,18 9-1,10-9-15,10-29 16,18-8 0,19-10-16,10-10 0,18-18 15,9 0 1,-8-19 0,-10-10-16,-10-9 15,-9-9 1,-9 0-16,-19 9 15,-1-9-15,-18 0 16,0 19 0,0-1-16,0 1 15,0 9-15,10 9 32,9 1-32,9 18 15,9 0-15,1 0 16,0-9-1,9 0-15,0-10 0,-10-9 16,1 0 0,0-19-1,-1-9-15,-18-9 16,-10-20 0,-18-18-16,-29-28 15,-9 9 1,0 29-16,29 36 15</inkml:trace>
  <inkml:trace contextRef="#ctx0" brushRef="#br0" timeOffset="-192463.52">27046 10256 0,'0'0'0,"0"0"16,0 0-16,0 0 16,0 0-1,0 10 1,-9 18-16,9 0 15,0 0-15,9 10 16,1-1 0,-10 1-16,0-19 15,0-19 1</inkml:trace>
  <inkml:trace contextRef="#ctx0" brushRef="#br0" timeOffset="-192226.83">27093 9628 0,'0'0'16,"0"0"-16,10 0 15,-1 0-15,1 0 16,8 0-16,-8 0 31,9 0-31,-10 0 0,0 0 16</inkml:trace>
  <inkml:trace contextRef="#ctx0" brushRef="#br0" timeOffset="-191898.42">27488 9628 0,'0'0'0,"0"0"0,0 9 0,0 10 15,0 9-15,10 38 16,-10 18-1,0 1-15,0-1 16,0-9-16,0 19 31,9 9-31,1-9 16,-1 0-16,0-10 16,1-27-1,-1-10-15,-9-29 0</inkml:trace>
  <inkml:trace contextRef="#ctx0" brushRef="#br0" timeOffset="-191561.44">28025 9468 0,'0'0'0,"0"0"16,0 10 0,0 9-16,0 9 15,0 19-15,9 18 16,0 10 0,1 19-16,-1 9 15,-9 10 1,10 9-16,-1 0 15,-9-10-15,0 1 16,0-19 0,0 0-16,0-10 15,0-28 1,0-18 0,0-1-16,0-27 0</inkml:trace>
  <inkml:trace contextRef="#ctx0" brushRef="#br0" timeOffset="-190896.7">29398 10303 0,'0'0'0,"0"0"16,0 0-16,0-9 15,0 9 1,0-9-16,0-10 16,-9-9-1,-10 0-15,-9 9 16,-10 9-16,0 10 31,-18 19-31,9 28 0,0 19 16,19-1-1,18-8-15,1-20 16,18 1-16,1-19 16,-1-1-1,19-8-15,1-10 16,18-19 0,9-19-1,-9 1-15,-9-10 16,-1 9-1,-18 10-15,0 10 16,-10 8-16,-9 1 16,10 18-1,-1 10-15,19 18 16,1 29 0,8 0-16,10-1 15,10-8-15,-10-10 16,-28-29-1</inkml:trace>
  <inkml:trace contextRef="#ctx0" brushRef="#br0" timeOffset="-190572.05">29916 9403 0,'0'0'0,"0"0"0,0 18 0,-10 29 16,1 47 0,-1 9-16,10 19 15,0 0 1,10 0-16,-1-9 15,1-1-15,-1-8 32,0-29-32,1 0 15,9-10-15,-1-18 0,-8-37 32</inkml:trace>
  <inkml:trace contextRef="#ctx0" brushRef="#br0" timeOffset="-189982.42">30235 9872 0,'0'0'0,"0"9"15,0 29 1,-9 27-16,0 1 15,9 0-15,9-10 16,0-18 0,1-1-16,-1-18 15,1 0-15,-1-1 16,10-8 0,0-10-16,-1 0 15,1-10 1,10-8-16,-11 8 15,1 1-15,0-1 32,-10 1-32,1 9 0,-1 9 15,1 10 1,18 19-16,9 18 16,1 0-1,9 1-15,0-1 16,10-19 15,-1-18-31,0-9 0,-8-10 16,-11 0-1,-9-19-15,-9 0 0,0-28 16,-19-28 0,-19-19-1,-9 10-15,0 18 16,9 19-16,10 19 15,-1 9 1</inkml:trace>
  <inkml:trace contextRef="#ctx0" brushRef="#br0" timeOffset="-188957.78">31552 10350 0,'0'0'0,"0"0"15,0 0-15,0 0 16,-18 0 0,-1 10-16,-19-1 15,10 0 1,0 1-16,0 9 15,18-10 1,1 0-16,-1 1 16,10-1-16,0-9 31,10 10-31,-1-10 0,1 0 16,18-10-1,0-9 1,-9 1-16,0-11 15,-1 20-15,-8 0 16,-1-1-16,1 10 16,-1 10-1,10-1-15,9 0 16,0 20 0,19-1-16,0-9 15,0-1 1,-9 1-16,9-19 15,-9 0-15,9-19 32,-10 1-32,1-11 0,0-18 15,-1-9 1,-18-19-16,0 9 16,-19 10-1,0 28-15,0 9 31,0 10-31,0 9 0,0 9 16,9 19 0,1 19-16,9 0 15,9-9-15,-9-1 16,9-18 0,0 0-1,-9 0-15,9-19 0,0 0 31,-9 0-31,0-10 16,0-9-16,0 1 16,-10-1-16,-9 0 31,0 0-31,0 10 0,0 0 16,0 9-1,0 0-15,0 18 16,9 48-1,20 37-15,-1 19 16,9 0-16,1 0 31,-19-9-31,0-10 0,-19 0 16,-10 10 0,-18 9-1,-38 9-15,-37 19 0,-38-28 31,-1-37-31,30-29 16,36-28-16,10-19 16,19-9-16,10-28 15,9 9 1</inkml:trace>
  <inkml:trace contextRef="#ctx0" brushRef="#br0" timeOffset="-188536.36">33142 10322 0,'0'0'0,"0"0"15,0-9 1,-9-1-16,-1 1 15,-8 0 1,-1 9-16,-9 9 16,-1 0-1,11 20 1,8-1-16,1 19 31,18 28-31,38 37 0,28 20 16,1-20-1,-10-27 1,-19 8-16,-19-27 0,-28-47 16,-28 9-1,-48-9-15,-55-10 16,-86-28-16,-168-9 16</inkml:trace>
  <inkml:trace contextRef="#ctx0" brushRef="#br0" timeOffset="-187299.51">2286 12865 0,'0'0'0,"9"0"0,10-19 0,9 10 16,1-10 0,8-9-16,-8-10 15,8-9 1,-18-9-16,0 0 16,-19-10-1,-19 0 1,-19 19-16,1 10 15,-10 9-15,-19 28 16,9 19 0,10 37-16,-19 19 15,19 37 1,19 20 0,19 27-1,18 10-15,1 0 16,18 0-16,-9 9 15,-19-28 1,0-18-16,0-20 16,0-27-1,0-10-15,-10-28 16,10-10-16,0-18 31,0-19-31</inkml:trace>
  <inkml:trace contextRef="#ctx0" brushRef="#br0" timeOffset="-186724.16">1336 13625 0,'0'0'0,"0"0"0,19 0 0,9 0 16,47 0-16,47 9 16,48-9-1,9-19-15,-10 1 16,-19-11 0,-27 1-1,-48 10-15,-9 8 16,-29 1-16,-8-1 31,-11 1-31,1 9 16,-19 0-1,0 0-15,0 0 16,0 0-16,0 9 31,10 20-31,-1 17 0,10 1 16,9 10-1,10-10 1,9-10-16,9-18 16,10-10-1,-9-9 1,-10-18-16,-10-11 16,-18-8-16,-19-10 31,-9 0-31,-20 0 0,-8 19 15,-1 9 1,-9 19-16,-9 19 16,18 0-1</inkml:trace>
  <inkml:trace contextRef="#ctx0" brushRef="#br0" timeOffset="-186335.33">3114 12658 0,'0'0'0,"0"0"0,9 19 16,1 19 0,8 46-16,11 57 15,-1 18 1,0 1 0,-9 18-16,-19 0 15,0-18 1,0-19-16,9-48 15,-9-27-15,0-19 16,0-19 0,0-28-16,0 0 31</inkml:trace>
  <inkml:trace contextRef="#ctx0" brushRef="#br0" timeOffset="-186048.53">3998 12490 0,'0'0'0,"0"18"0,0 48 15,-9 75-15,-1 46 16,10 1-16,0-10 15,10-18 1,-1-20 0,1-18-16,-1-28 15,0-19 1,1-18 0,-1-29-16,-9-19 0</inkml:trace>
  <inkml:trace contextRef="#ctx0" brushRef="#br0" timeOffset="-185146.25">4469 13437 0,'0'0'0,"0"0"0,0 0 0,0 0 16,0 0-16,0 10 15,-10 27 1,1 29-1,-1 18-15,20 1 16,-1-29 15,19 0-31,1-18 0,-11-10 16,1-9 0,0-19-16,-10 0 15,1 0 1,-1-29-16,1-27 15,-10-47 1,9-28 0,0 18-1,1 29-15,9 18 0,9 19 16,0 19 0,19 9-1,0 10-15,10 18 16,-1 10-1,1 9-15,-10 19 16,0 9-16,-10 19 16,-9-9-1,-9 9-15,0-9 16,0-29 0,-10-18-1,1 0-15,-1 0 16,1-19-16,-1 0 31,10 0-31,9-19 16,0-9-16,10-10 15,-1 10 1,-18 9-16,0 10 16,0-1-1,9 10-15,0 10 16,10 9-16,18 37 15,10 10 1,0-1-16,0-9 16,-10-18-1,1-10 1,-1-9 0,-9-19-16,0-9 15,-9-20-15,0-18 31,-10-28-31,-19-37 0,-18-1 32,-19 1-32,-10 18 15,-18 19-15,-20 9 16,10 19 0,1 28-16,8 19 15,29 10-15</inkml:trace>
  <inkml:trace contextRef="#ctx0" brushRef="#br0" timeOffset="-184209.81">7215 13015 0,'0'0'0,"0"0"0,0 0 0,0 19 16,10 18 0,-1 38-1,10 19-15,0 19 16,0-19-1,0-10-15,-1-9 16,-8-19 0,-10-18-1,0-19-15,0-10 0,0-9 32,0 0-32,9-38 0,10-55 15,19-48 1,9 10-1,0 27-15,-10 39 16,1 27 0,9 29-16,19 18 15,19 29 1,9 37 0,-19 19-16,-9 9 15,-19 0-15,-19-19 16,-9-9-1,-19 1 1,0-20-16,9 0 16,-9-37-16</inkml:trace>
  <inkml:trace contextRef="#ctx0" brushRef="#br0" timeOffset="-183838.6">8523 13690 0,'0'0'0,"0"0"16,0 0-16,10 0 15,18-18 1,0-1-16,19-9 16,0-10-1,0 1-15,-9-10 16,-19 0-1,-1 0 1,-18 9-16,-18 1 16,-11-1-16,-27 10 31,-1 9-31,-18 19 0,0 19 16,9 19-1,19 27 1,0 11-16,19 8 15,18-9-15,20-9 16,18-10 0,19-9-16,47 0 31,-37-28-31</inkml:trace>
  <inkml:trace contextRef="#ctx0" brushRef="#br0" timeOffset="-183165.15">9182 13212 0,'0'0'0,"-19"0"0,-19 9 16,-9 10-16,-9 19 15,9 9 1,18 9-16,20 0 15,18-18 1,1-1 0,18 1-1,0-20-15,1-8 16,8-10-16,-9 0 31,1-19-31,8 0 0,-9-18 16,1-1-1,-1 1 1,0 9-16,-9-1 16,9 11-1,0-1 1,1 10-16,8-1 16,10 10-16,19 10 15,9 18 1,-18 0-16,-1 9 15,-18 1 1,-10 9 0,-9-10-16,0 10 15,-19-9-15,0 9 32,-19-10-32,0-9 0,0-9 15,0 0 16,1-19-31,8 0 0,1-19 16,-1-9 0,20-28-16,18-10 15,0 0-15,10 10 16,0 9 0,-1 10-1,1 8-15,-29 20 16</inkml:trace>
  <inkml:trace contextRef="#ctx0" brushRef="#br0" timeOffset="-182122.03">10038 12292 0,'0'0'15,"0"0"-15,9 19 16,1 28-16,18 56 16,0 38 15,10 37-31,-10 10 0,-9-10 15,-1-9-15,1-28 16,0-38 0,0-28-16,0-9 15,0-19 17,-1-28-32,1-19 0,-9 0 15,27-38 1,10-37-1,-9-19-15,-10 10 16,-9 9 0,0 28-1,-10 19-15,-9 9 0,0 19 16,0 0 0,10 19-16,18 27 31,0 11-31,0-1 15,0 0-15,1-18 16,-1-10 0,0-9-16,0-10 15,1-9 1,-1 0-16,0-28 16,10-10-1,-10 1-15,-9-10 31,-1 19-31,-8 0 0,-10 18 16,0 1 0,0 9-1,0 19-15,0 37 16,0 57-16,0 46 16,-10 1-1,1-1 1,-10 1-16,0-10 15,10-28-15,-10-10 32,0-8-32,1-29 15,8-19-15,1-19 16,-10-18 0,0 0-16,-28-28 15,-9-38-15,-10-19 31,9-28-31,20-9 16,27 9-16,10 10 16,19-10-1,19 0-15,28 10 16,-1-1 0,20 19-16,0 10 15,-10 19 1,-9 18-16,-10 9 15,-27 10 1</inkml:trace>
  <inkml:trace contextRef="#ctx0" brushRef="#br0" timeOffset="-181476.61">11863 12677 0,'0'0'16,"0"0"-16,0 0 15,0 19 1,9 28-16,1 47 16,8 46-16,1-8 31,-9-10-31,-1-28 0,-9-19 15,0-10 1,0-27 0,0-10-1,0-9-15,0-10 16,0-9-16,0-9 16,9-38-1,29-56 1,9-29-16,10 1 15,-20 46 1,1 29-16,-1 19 16,1 18-16,-10 19 15,19 19 1,10 28 0,-1 37-16,-9 10 15,-19 9-15,-9-9 31,-9-10-31,-10-18 0,0-19 16,9-10-16,-9-27 16</inkml:trace>
  <inkml:trace contextRef="#ctx0" brushRef="#br0" timeOffset="-181103.1">13001 13024 0,'0'0'0,"0"0"0,0 0 15,0 10-15,-19-1 16,-9 29 0,0 9-16,0 18 15,18 10 1,10 0-1,10-9-15,8-19 32,11-19-32,-1-9 0,0-10 15,10-9 1,-1-19 0,1-27-16,-19-20 15,-10-28-15,-18 0 16,-1 29-1,1 36-15,-10 1 16,-9 19 15,9 9-31</inkml:trace>
  <inkml:trace contextRef="#ctx0" brushRef="#br0" timeOffset="-180583.32">13189 12949 0,'10'0'0,"-1"-19"16,19-9 0,10 0-16,9 0 15,9 9 1,10 10-1,19 18-15,0 1 16,9 18 0,-10 9-16,-8 10 15,-20 28-15,-9 10 16,-28-1 0,-19 1-16,-19-10 15,-19-10 1,10-18-1,0-28 1,0-10-16,-1-9 16,11-9-16,-1-19 15,9-19-15,29-37 16,19-38 0,18-10-16,20 1 31,-1 18-31,0 29 15,0 28-15,-9 18 16,-9 29-16,-10 27 16,-10 11-1,-18-11-15</inkml:trace>
  <inkml:trace contextRef="#ctx0" brushRef="#br0" timeOffset="-179896.75">14346 12949 0,'0'0'0,"0"0"0,0 0 0,0 0 15,0 0 1,0 0-16,0 10 16,10 27-1,-1 29 1,1 18-16,-1 1 15,-9-10 17,0-19-32,0-9 0,0-19 15,0-9 1,0-10-16,0-9 16,0-9-16,9-38 15,10-75 1,0-28-1,9 37-15,0 19 16,-9 38 0,0 28-16,9 19 15,10 9 1,9 28-16,9 19 16,1 18-1,-20 1 1,-18 0-16,0-10 15,-10-18-15,1-10 16,-10-10 0,0-8-1,0-10 1,0 0-16,9-10 16,10-46-16,19-47 31,9-10-31,-10 20 0,1 36 15,-19 39 1,9 8-16,10 20 16,9 27-1,9 19-15,1 29 16,-20-1 0,-18 1-16,0-1 15,0 10 1,-10 0-16,-9-47 15</inkml:trace>
  <inkml:trace contextRef="#ctx0" brushRef="#br0" timeOffset="-179171.54">16068 13184 0,'0'0'0,"0"-19"0,0-18 15,0-10 1,-19 18-16,0 1 16,-18 19-1,-1 0 1,0 18-16,-9 19 31,0 0-31,19 0 0,0 1 16,18-11-1,1 1 1,0 0-16,9 0 16,9-10-16,0 10 31,20 9-31,-1 0 16,19 0-16,19-9 31,0-10-31,-1-9 0,1-9 15,10-10 1,-1-28-16,9-28 31,11-47-31,-11-37 0,-18-48 16,-19-8 0,-37-1-16,-20 19 15,-28 56 16,10 47-31,0 38 0,0 28 16,0 18 15,-10 29-31,0 19 0,1 46 16,-10 47-16,18 19 31,20 10-31,0 28 16,-1-19-16,20-10 15,18-9 1,19-18-16,19-29 16,0-19-16,-1-28 15,1-18 1,19-19-16,-47-19 16</inkml:trace>
  <inkml:trace contextRef="#ctx0" brushRef="#br0" timeOffset="-178350.43">18260 11833 0,'0'0'0,"0"0"0,0 0 31,0-10-31,0 10 0,0 0 16,9 28-1,1 66 1,8 56-16,1 38 31,0-19-31,-19-28 0,0-19 16,0-38 0,-9-18-1,-1-10-15,1-18 16,9-20-1,0-18 1,0 0-16,0 0 16,-10-28-1,-46-66-15,-48-37 16,1 9-16,18 56 16,19 29-1,1 18 1,-1 29-16,9 36 15,20 29 1,18 1-16,19-1 16,19 0-1,18-19 1,39-9-16,36-10 16,39-27-16,18-20 15,-28-8 1,-28-20-16,-19 1 31,-28-20-31,-19 20 0,-18 9 16,-11 18-1,1 1-15,-9 18 16,-1 1 0,10 8-1,9 11-15,-9 8 16,0-9-16,-1-9 31,11 0-31,-20-19 0</inkml:trace>
  <inkml:trace contextRef="#ctx0" brushRef="#br0" timeOffset="-177631.4">18758 12246 0,'0'0'0,"0"0"0,0 0 31,0 0-31,0 0 16,0 0-16,0 0 15,0 0 1,0 9-16,10 28 15,9 48 1,-10-38-16,57 403 16,-66-440-16,9 8 31,1 29-31,-1 0 0,10-9 16,0-1-1,9-18 1,0-19-16,19-9 15,19-20 1,9-17 0,1-11-16,-11-27 15,11-19-15,-20-10 32,-18 0-32,-19 38 0,-19 19 15,0 19 1,-10 8-1,1 20-15,-1 0 16,-8 18-16,-1 0 16,-10 20-1,1-1 1,19 0-16,-1 0 16,1 0-1,18 0-15,10 19 16,9 9-1,10 1 1,0-1-16,-1-18 16,-18-1-1,0 1-15,0 9 16,-19-10-16,0 1 16,-28 9-1,-19 9 1,-38 0-16,0-28 15,48-18-15</inkml:trace>
  <inkml:trace contextRef="#ctx0" brushRef="#br0" timeOffset="-177239.41">19793 11673 0,'0'0'0,"0"0"15,0 0-15,10 19 0,-1 19 16,0 27-1,1 29-15,9 19 32,-10 9-32,0 9 15,-9 0 1,0-9-16,0 0 16,0 0-16,0-19 15,0-28 1,0-37-16,0-10 15,0-9 1,0-19 0,0 0-16</inkml:trace>
  <inkml:trace contextRef="#ctx0" brushRef="#br0" timeOffset="-176979.79">19360 12095 0,'0'0'0,"19"0"16,28 10-16,57-1 16,37 10-1,28-10 16,1-9-31,-39 0 0,-27 0 16,-29 0 0,-19 10-16,-37-10 15</inkml:trace>
  <inkml:trace contextRef="#ctx0" brushRef="#br0" timeOffset="-176416.23">20395 12339 0,'0'0'0,"0"0"16,0 0-16,0 0 15,0 0 1,0 0-16,10 10 31,-1 18-31,0 28 0,1 38 16,9 0-1,-10-28 32,1-10-47,-1-9 0,-9-10 0,0-18 0,0 0 16,0-19-16,0 0 16,0 0-1,9-10 1,10-36-16,28-39 15,10-37-15,-1 28 16,-9 29 0,-9 27-16,-1 19 15,20 19 1,9 19 0,9 28-16,-19 19 15,-9 18 1,-18 10-1,-11 19-15,-18 8 16,-18-8-16,-1-10 31,-19 10-31,-9 28 0,10-29 16,-1-18 15,19-56-15</inkml:trace>
  <inkml:trace contextRef="#ctx0" brushRef="#br0" timeOffset="-175937.38">18655 12246 0,'0'0'0,"0"0"0,0 0 16,9 0-1,1 0-15,-1-10 16,1-9 0,-1 1-16,0-1 15,1 0 1,-10 0-16,0 10 16,-10 0-1,1-1-15,-10 20 16,0-1-1,0 19-15,10-9 16,0 0 0,-1-10-16,1-9 31,9 0-31,0 0 0</inkml:trace>
  <inkml:trace contextRef="#ctx0" brushRef="#br0" timeOffset="-173462.15">22766 12705 0,'0'10'0,"0"8"0,-9 39 0,-1 27 16,20-9-1,8-18 1,11-11-16,27-8 16,29-19-1,28-19-15,9-28 16,-37-10-16,-20 1 31,-27-1-31,-10 10 0,-9-10 31,0 10-31,-10 0 0,1 19 16,-10-1 0,0 10-1,9 10-15,10-1 16,9 19-1,29 19 1,-1 0-16,10-9 0,-10-20 16,1-18-1,-1 0-15,-18-18 16,-1-1 0,-18-19-1,0-9-15,-19-37 31,-19-10-31,-9 10 0,0 27 16,18 29 0,1 19-16,9-1 15</inkml:trace>
  <inkml:trace contextRef="#ctx0" brushRef="#br0" timeOffset="-173193.41">24591 12583 0,'0'0'0,"0"0"0,0 19 15,-19 28 1,0 19-1,10 28-15,0-1 16,9-18-16,0-18 31,9-20-31,-9-18 0,0 0 16,0-19 0</inkml:trace>
  <inkml:trace contextRef="#ctx0" brushRef="#br0" timeOffset="-173005.25">24384 12189 0,'0'0'0,"0"0"16,0 0-16,0 0 15,0 0-15,0 10 16,0-1-1,0-9-15</inkml:trace>
  <inkml:trace contextRef="#ctx0" brushRef="#br0" timeOffset="-172700.3">24883 11945 0,'0'0'0,"0"0"0,0 0 0,0 10 15,0 18 1,-10 47-16,1 56 16,18 10-1,19 0 1,1-1-16,-1-27 15,-9-19-15,-1-19 16,1-9 0,0-10-16,-19-28 15</inkml:trace>
  <inkml:trace contextRef="#ctx0" brushRef="#br0" timeOffset="-172022.25">24252 12583 0,'0'0'0,"10"0"0,-1-9 0,29-10 16,75 0-1,65-9-15,11 0 16,-30 9-16,-17-9 31,-20-9-31,-9-1 0,-19 1 16,-28-10-1,-19 9-15,-10-18 32,-18-10-32,-9-28 15,-20-18-15,-9 27 31,1 29-31,8 28 0,1 19 16,-10 18 0,0 19-1,0 38-15,10 46 16,-1 38-16,10 19 16,10-28-1,-1-38-15,1-37 31,-1-19-31,0-10 0,-9-8 16,0-11 0,0 1-16,0-19 15,10 0 17,18-19-32,29-28 15,8-9-15,-8 9 16,-20 19-1,1 19-15,0 18 16,9 19-16,0 28 16,-10 10-1,1 9 1,-19-18-16,0-11 16,-10 20-1,1-10-15,-10-37 16</inkml:trace>
  <inkml:trace contextRef="#ctx0" brushRef="#br0" timeOffset="-171560.1">27216 12649 0,'0'0'0,"0"-19"0,0 0 16,0-9 0,-19 10-16,-9-11 15,-10 1 1,-18 19 0,-1 9-16,1 28 15,9 10 16,18 8-15,11 1-16,8-9 0,20-1 16,-1-18-1,10 0-15,0-10 0,9-9 32,0 0-32,10-18 0,-1-11 15,-8 20 1,-1 0-1,0-1-15,0 10 16,19 10 0,0 18-16,10 0 31,-1 19-31,-28-28 0</inkml:trace>
  <inkml:trace contextRef="#ctx0" brushRef="#br0" timeOffset="-170974.13">28589 12077 0,'0'0'0,"0"0"0,0 0 31,0 0-31,0 0 0,0 0 16,10 28-16,-1 56 15,0 57 1,20 47 0,-11 27-16,-8 11 15,-10-11-15,-19-27 32,0-10-32,-9-18 0,-10-29 15,10-37 1,0-28-1,0-19-15,9-29 16,9 1-16,1-19 16,9 0-1</inkml:trace>
  <inkml:trace contextRef="#ctx0" brushRef="#br0" timeOffset="-170645.13">28382 12189 0,'10'0'0,"-1"-9"0,10-10 16,9-9-16,19 0 31,9 0-31,10 18 16,10 10-1,8 19-15,10 19 16,-9 18-16,-10 28 16,-28-9-1,-18 0 1,-20 1-16,-28-20 16,-37 9-16,-67-8 15,-27-20 1,18-27-1,76-10-15</inkml:trace>
  <inkml:trace contextRef="#ctx0" brushRef="#br0" timeOffset="-170211.47">29596 12630 0,'0'0'0,"0"0"0,0 0 15,0 0 1,-10 0-16,-18 10 16,-10-1-1,-9 19-15,0 0 16,19 10-1,0-10-15,19 10 16,-1-1 15,20-9-31,8 0 0,20-9 16,9 0 0,0-19-16,0-19 15,-9 0-15,-19-28 31,-10-18-15,-37-10-16,-19 0 0,0 18 16,0 29-16,28 19 15</inkml:trace>
  <inkml:trace contextRef="#ctx0" brushRef="#br0" timeOffset="-169565.33">30066 12433 0,'0'0'0,"0"0"15,0 0 1,0 10-16,-19 8 16,0 39-1,1 46 1,-11 28-16,20 29 16,0 9-16,9-10 31,0-9-31,0-47 0,-10-28 15,10-28 1,0-28 0,0 0-16,0-19 15,0 0 1,0-28 0,0-57-16,0-84 15,0-65-15,0-10 16,10 19-1,18 56-15,0 66 32,-9 46-32,0 39 15,9 8-15,19 29 16,28 19 0,0 27-16,-9-8 15,-19-1 1,-18 0-16,-11 0 15,-27 1 1,-19 8-16,-48 10 31,-27-9-31,9-19 0,47-38 16</inkml:trace>
  <inkml:trace contextRef="#ctx0" brushRef="#br0" timeOffset="-169103.22">30668 12565 0,'0'0'0,"0"0"15,0 0 1,0 9-16,0 10 15,-9 37-15,-1 38 16,1 9 0,9-19-1,9-18-15,1-19 16,-1-28 0,10 0-16,9-1 15,19-18-15,10-9 31,9-19-31,-10-19 0,-9 0 16,-9 0 0,-20 10-1,-8 8-15,-10 20 16,0 9 15,9 19-31,19 37 0,20 38 16,-1 9-16,9-9 15,-18-28 1,-20-48-16</inkml:trace>
  <inkml:trace contextRef="#ctx0" brushRef="#br0" timeOffset="-168818.09">31242 11908 0,'0'0'0,"0"0"15,9 9 1,1 29-16,18 18 16,-9 28-1,0 1-15,-1 18 31,1 0-31,-19 1 0,0 8 16,0-18 0,10 9-16,-1 0 15,19 1 1,1-20 0,-20-56-16</inkml:trace>
  <inkml:trace contextRef="#ctx0" brushRef="#br0" timeOffset="-168144.07">32023 13052 0,'0'0'0,"0"0"0,0 0 16,0 0 0,0 0-16,0-18 15,-19-10 1,-9-1-16,-10 20 15,1 9 1,-11 19-16,20 9 16,0 0-1,19 10 1,9-10-16,9-9 16,0-1-16,20-8 31,8-10-31,1 9 0,0 0 31,-10 1-31,0-1 16,0 1-16,0-1 15,10 0 1,9 1-16,0-10 16,-9 0-1,-1 0-15,10-19 31,0-9-15,1-28-16,-1-29 0,0-56 16,-10-28-16,-27-9 31,-10 0-31,-19 47 0,0 37 16,0 37-1,10 29 1,-10 19-16,0 9 15,0 19 1,-9 37 0,19 47-16,18 38 15,29 9 1,-1-9-16,10-19 16,-9-10-16,0-27 15,-1-10 1,1-19-1,-29-37-15</inkml:trace>
  <inkml:trace contextRef="#ctx0" brushRef="#br0" timeOffset="-167751.35">32136 12602 0,'9'0'0,"10"0"16,28 0-16,38 9 15,28 10 1,9 9 0,0 1-1,-18-11-15,-10 1 0,-19-10 16,-19-9-1,-18 0-15,-19 0 16,0 10 0,-10-1-1,-9 19-15,0 29 16,0 18-16,-9 0 31,-1-10-31,1 1 16,-1-28-16,10-20 15,0-8-15</inkml:trace>
  <inkml:trace contextRef="#ctx0" brushRef="#br0" timeOffset="-167573.04">32860 12621 0,'0'0'0,"0"0"0,0 0 16,0 0-16,0 0 16,9 9-1,1 19-15,-1-18 32</inkml:trace>
  <inkml:trace contextRef="#ctx0" brushRef="#br0" timeOffset="-167040.36">33330 13071 0,'0'0'0,"0"0"0,-18 10 0,-20 18 0,38-28 0,-38 37 0,1 10 0,18-19 0,10 10 0,-1-1 0,1-8 0,9-11 0,0-8 0,0-10 0,0 0 0,9-10 0,19-18 0,19-28 0,10-19 0,-1 19 0,-37 37 15,0 9-15,-19 10 0,28 10 0,19 18 0,-47-28 0,0 0 0,38 37 0,-38-37 0,28 29 0,-9-11 0,-19-18 0,19 10 0,-19-10 0,0 0 0,0 0 0,9 0 0,0 0 0,1 0 0,9-10 0,-10 10 0,0 28 0,1 48 0,-10-76 0,0 112 0,-19 85 0,19-197 0</inkml:trace>
  <inkml:trace contextRef="#ctx0" brushRef="#br0" timeOffset="-165543.03">1816 15332 0,'0'0'0,"0"0"16,0 0-1,0 0-15,9 10 16,0-1 15,1 29-31,27 37 0,-18 28 16,10 19 0,-11-19-1,1-28-15,-9-19 0,-1-9 31,-9-9-31,0-19 0,0-19 16,0 0 0,0-10-1,0-37-15,-9-56 16,18-47 0,19 9-1,0 47-15,19 29 16,19 27-16,10 20 15,8 27 1,10 19-16,-18 19 16,-11 19-1,-18 9-15,-18 0 32,-11-19-32,-18 0 15,0-18-15,0-1 16,0-18-1,0-19-15,0 0 16,0 0 0,0-47-1,10-37 1,28-48-16,18 1 0,-9 47 31,9 46-31,10 29 16,19 37-16,18 38 15,-8 46 1,-11 20-16,-37-11 16,-19-8-16,-9-19 31,-9-19-31,-1-19 0,0-18 16,1-19-1,-10-10 1</inkml:trace>
  <inkml:trace contextRef="#ctx0" brushRef="#br0" timeOffset="-165118.91">3857 15980 0,'0'0'0,"0"0"15,9 0 1,20 0 0,8-19-16,1 0 15,0 0-15,-1-9 32,-18 0-32,0 0 0,-19-10 15,-19 1 1,-19 9-16,1 0 15,-10 18 1,0 20 0,0 8-16,0 29 15,9 10 1,19-10-16,10 9 16,18-19-1,1 1 1,18-1-16,9 1 15,29-19-15,-28-10 16</inkml:trace>
  <inkml:trace contextRef="#ctx0" brushRef="#br0" timeOffset="-164152.45">4892 15745 0,'0'0'0,"0"0"0,-28-19 16,-19-9 0,-19 19-1,-10 0-15,1 18 16,9 19 0,1 19-16,17 0 15,20 9-15,19 0 16,18 1-1,19-1-15,1-18 32,8-1-32,1-18 0,18-19 15,10-10 17,10-8-32,-1-20 0,-19 1 15,-9-10-15,-9 19 31,-19-1-31,0 20 16,-1 0-16,11 18 31,18 10-31,9 9 16,0 10-16,1 8 16,-1-8-16,-18-10 15,-10-9 1,0 0-16,-9-19 15,0 0 1,0-10 0,0-9-1,-10-18-15,-9-1 0,0 1 16,0-1 0,0 10-1,0 0-15,0 9 16,0 1-16,0-1 15,0 0 1,10-9 0,-1 0-16,0 0 15,20 9-15,8 0 16,20 0 0,8 10-16,-8 18 15,-10 10 1,0 9-1,-9 10-15,-20 9 16,-8 0 0,-10-1-1,-10-8-15,-8 0 16,8-20-16,1-8 16,-1-10-1,10-10-15,10-46 16,27-47 15,20 0-31,-10 46 16,0 20-16,0 18 15,0 19 1,0 19-16,0 37 16,-9 38-16,-10 47 15,-9 18 1,-10 141-16</inkml:trace>
  <inkml:trace contextRef="#ctx0" brushRef="#br0" timeOffset="-163174.48">8194 16177 0,'0'0'0,"0"0"15,0 0-15,0 0 16,0 9-16,-19 1 16,-9-1-1,-38-9 1,-9 0-16,-10-19 16,0-18 15,-9-29-31,10-18 0,8-29 15,20-37 1,28-19-16,18 0 16,20 38-16,-1 46 15,1 48 1,-1 9 0,-9 18-1,0 10-15,0 19 16,-9 65-16,-20 48 15,-37 18 1,-18 9-16,-1-18 16,10-38-1,28-28-15,9-18 16,29-20 0,9 1-1,19-20-15,18 1 16,38 0-16,38-19 31,10-19-31,-20 0 0,-37 1 16,-10-1-1,-9 10-15,-9-1 16,0 1 0,-19-1-1</inkml:trace>
  <inkml:trace contextRef="#ctx0" brushRef="#br0" timeOffset="-162269.43">9247 15539 0,'0'0'0,"0"0"16,0 0-16,0 0 15,0 0 1,0 0-16,0-10 16,-9 1-1,-10 0-15,-18 18 16,-1 0-1,0 20-15,10 8 16,0 10-16,19-9 31,-1-1-31,20 1 0,-1-10 16,19 0 15,0-9-31,19 9 0,0-9 16,10-1-16,-19 1 15,-10 0 1,-9 0-16,-10-10 16,-9 0-1,-19 20 1,-37-1-16,-29 9 16,-28 1-1,10-20-15,18-8 16,47-10-16</inkml:trace>
  <inkml:trace contextRef="#ctx0" brushRef="#br0" timeOffset="-161868.21">9549 14891 0,'0'0'0,"0"0"15,0 19-15,9 19 31,0 46-31,1 57 16,9 18 0,9 10-16,-9 0 15,-1-38-15,-8-18 32,9-19-32,-19-19 0,0-28 15,0-19 1,0-9-1,0-10-15,0-9 16</inkml:trace>
  <inkml:trace contextRef="#ctx0" brushRef="#br0" timeOffset="-161675.16">9586 15623 0,'0'0'0,"0"0"15,0 0 1,10 0-16,8 0 16,11 0-1,18 0-15,0 0 16,9 10-16,10-1 16,-38-9-1</inkml:trace>
  <inkml:trace contextRef="#ctx0" brushRef="#br0" timeOffset="-161107.54">10508 15023 0,'0'0'0,"0"0"15,0-10-15,0 10 32,0 0-32,0 10 0,-9 37 15,-1 46 1,10 58-16,-9 27 16,9 0-16,-10-9 31,10-28-31,0-19 0,0-28 15,0-29 1,0-18 0,0-28-16,0 0 15,0-19-15,0 0 16,0-10 0,0-46-1,-18-28 1,-11-20-16,-8 11 0,-10 17 15,-10 20 1,10 19 0,0 18-16,10 9 0,-1 20 31,0 18-31,1 19 16,8 0-16,20 0 0,18-10 15,1 1 1,28-10-1,37 9-15,38-27 32,47-20-32,169-36 0</inkml:trace>
  <inkml:trace contextRef="#ctx0" brushRef="#br0" timeOffset="-160553.28">10828 16158 0,'0'0'0,"0"0"0,0 0 16,0 0-16,0 0 15,0 0 1,0 0-16,9-9 16,-9-1-1,0 1-15,10-1 16,-10 1-16,0 0 15,0-1 1,0 1-16,0 0 16,0-1-1,0 1-15,0 9 16,0 0-16</inkml:trace>
  <inkml:trace contextRef="#ctx0" brushRef="#br0" timeOffset="-159727.54">11364 15764 0,'0'0'0,"0"0"15,0 0-15,0 0 16,0 0 0,10 0-16,-1-9 15,19-1-15,10 1 16,9-10-1,9 0-15,1 1 16,-10-11 0,-10 11 15,-8-1-31,-11 0 0,-8 0 0,-10-9 16,0 19-1,0-10 1,-19 10-16,-9-1 15,-19 29-15,-19 19 32,-9 27-32,9 10 0,19 0 15,19-9-15,18-10 16,1-9 0,18 0-16,10-19 15,28 10 1,19-1-1,19 1-15,-1-19 0,20-1 16,-48-8 0</inkml:trace>
  <inkml:trace contextRef="#ctx0" brushRef="#br0" timeOffset="-159303.55">11957 15661 0,'0'0'0,"0"0"15,0-10-15,0 1 16,9-10-16,1 10 16,8-10-1,11 10 1,18-1-16,19 20 15,-1-1-15,1 19 32,-9 19-17,-10 0-15,-19 0 16,-19 19-16,-18-1 0,-19 1 16,-10-10-1,10-18 1,0-19-16,-1-19 0,1 0 15,9-19 1,10-28-16,0-28 16,18-28-1,19-10-15,10 10 16,9 18-16,19 38 31,-38 29-31</inkml:trace>
  <inkml:trace contextRef="#ctx0" brushRef="#br0" timeOffset="-158855.29">12634 15670 0,'0'0'0,"0"0"0,10-19 16,-1-9-16,0 0 15,1 9 1,18 1-16,19-11 16,9 11-16,10 8 15,10 10 1,8 19 0,-8 9-16,-1 10 15,-28 9 1,-10 0-16,-27 9 15,-20-9-15,-18-10 16,-9 1 0,-20-19-16,10-19 15,0-19-15,0 0 16,19-19 0,0-8-16,18-11 15,20-8 1,-1-1-1,19 0-15,0 19 16,1 10-16,-11 18 16</inkml:trace>
  <inkml:trace contextRef="#ctx0" brushRef="#br0" timeOffset="-158041.78">13707 15539 0,'0'0'0,"0"0"16,0 0-16,0 0 16,-10 9-16,-9 1 15,1 8 1,-11 29-16,1 28 15,19 0-15,9 10 32,9-1-32,19-18 0,19-10 15,-9-18 1,9-20 0,0-18-16,10-18 15,-10-20 1,-10-9-16,-18-9 0,-10-28 15,-27-1 1,-1 19 0,-9 10-16,-1 28 15,11 0 1,8 18-16,1 1 16,-1 0-16,1-1 15,9 1 1,9 0-16,1-10 15,18-19-15,19-9 16,9-9 0,-9 0-16,-9-10 15,-10 10 1,-28-10-16,-19-9 16,-18 9-1,-1 29 1,1 9-16,-10 18 0,18 20 15,1 8 1,19 11 0,-1 8-16,20 10 31,18 9-31,19 1 0,0 8 16,19 10-16,9 10 15,0-10 1,-18 0-16,-20 9 15,1 1 1,0-10 0,-19 9-16,-1-18 0,1-10 15,9 1 1,1-1-16,-20-37 16</inkml:trace>
  <inkml:trace contextRef="#ctx0" brushRef="#br0" timeOffset="-156485.12">15833 15342 0,'0'0'0,"0"0"0,0 0 0,0 0 16,0 9-16,0 19 16,0 19-1,0 9 1,0 20-16,-10-1 15,1-19 1,-1-19-16,1 1 16,0-29-16</inkml:trace>
  <inkml:trace contextRef="#ctx0" brushRef="#br0" timeOffset="-156315.28">15550 15023 0,'0'0'0,"0"0"0,0 0 15,10 0 1,-1 9 0,1-9-16</inkml:trace>
  <inkml:trace contextRef="#ctx0" brushRef="#br0" timeOffset="-155791.52">15946 16055 0,'0'0'0,"0"0"0,9 0 32,0 0-32,20-10 0,18-27 15,18-29 1,11-28-16,8-18 15,-8-29-15,-10 19 32,-19 19-32,-19 28 0,-9 28 15,-10 19 1,-9 18-16,0 1 16,0 9-1,0 0 1,0 0-16,0 9 0,-9 20 15,9-1 1,9 0 0,0 19-16,20 0 15,-1 9-15,19 0 16,0-9 0,9-9-16,-18-1 15,-10-9 1,-9-9-1,0 0-15,-19 0 16,-10 9-16,-18 0 16,-28 9-1,-29-8-15,-9-11 16,9 1-16,10 0 31,37-19-15</inkml:trace>
  <inkml:trace contextRef="#ctx0" brushRef="#br0" timeOffset="-155181.46">17921 15304 0,'0'0'0,"0"0"0,0 0 31,10 10-31,8-1 0,20 10 16,37 0-1,29-29 1,9-9 0,-10-18-16,-9-1 0,0 1 31,-28-10-31,-19 19 0,-19 0 15,-9-1-15,-19 1 16,-19 0 0,-18 0-16,-20 19 15,-18 9 1,-10 37 0,-18 19-16,9 29 15,19-1-15,18 1 16,19-10-1,29-19-15,0-9 16,18-9-16,10-1 31,28 1-31,47-1 0,56-18 16,180 0 0</inkml:trace>
  <inkml:trace contextRef="#ctx0" brushRef="#br0" timeOffset="-154623.24">19539 15342 0,'0'0'0,"0"0"0,0 0 0,-19-19 16,-28-19-1,-19 10-15,-18 0 16,-1 28-1,10 19 1,9 9-16,10 10 16,18-1-16,19 1 15,10-20 1,-1 1-16,10 0 16,0-19-16,0 0 15,0 0-15,10 0 16,9-19-1,-1 0-15,1 1 32,0-10-32,0 18 0,-10 1 15,1-1 1,-1 10 0,0 10-16,10 37 0,0 37 15,0 29 16,0 18-31,0 19 16,-19-9-16,0-29 0,0-27 16,0-38-1,0-10-15,0-8 32,9-11-32,0-8 0,1-10 15,18 0-15,28-28 31,29-19-31,19-38 0,-57 29 32</inkml:trace>
  <inkml:trace contextRef="#ctx0" brushRef="#br0" timeOffset="-154255.42">19831 15154 0,'0'0'15,"0"0"1,0 0-16,0 0 0,0 9 16,0 29-1,9 18 1,1 29-16,-1-1 0,10-18 31,9-19-31,-9-19 16,0-9-16,9-19 15,0 0 1,10-19-16,9-9 16,-10-19-16,1 19 31,-19 0-31,0 9 16,-10 9-16,-9 1 0,0 9 15,10 9 1,-1 10-16,19 28 31,-9-19-31</inkml:trace>
  <inkml:trace contextRef="#ctx0" brushRef="#br0" timeOffset="-153687.81">20734 15576 0,'0'0'0,"0"-18"15,-9-1-15,-1-9 16,1 9 0,-1 9-16,1 1 15,-1 18-15,1 1 16,0 9 0,9-1-1,0 1-15,0-9 16,9-1-16,10 0 15,19 10 1,18 0-16,10-19 16,9 0-1,-9-10-15,0-18 16,0-9-16,-1-10 16,-8-38-1,-10-8 1,-9-29-16,-10-28 15,-28-1-15,-19 20 16,0 28-16,0 28 31,10 37-31,0 29 16,-10 9-16,0 9 31,0 29-31,-9 37 0,0 47 16,18 19-16,1 9 15,18-10 1,19-18-16,1-9 16,18-29-16,9-9 15,10-18 1,0-20 0,-38-27-16</inkml:trace>
  <inkml:trace contextRef="#ctx0" brushRef="#br0" timeOffset="-153202.95">22615 14413 0,'0'0'0,"0"-19"31,-9-9-31,0 9 0,-1 10 15,10-1-15,0 10 16,0 0 0,0 19-16,0 28 15,10 47-15,-10 28 16,0 9 0,9 1-16,-9-10 15,0-19 1,0-19-16,0-9 15,0-18 1,0-20-16,0-18 16,0 0-1,0-1-15,0-18 16</inkml:trace>
  <inkml:trace contextRef="#ctx0" brushRef="#br0" timeOffset="-152694.02">22324 15117 0,'0'0'0,"0"0"16,9 0 0,1-10-16,18 1 15,38-1 1,37 20-16,38-1 15,-9 10 1,-29-10-16,-18-9 16,-28 0-16,-20 0 15,-18 0 1,0 0-16,-10 0 16,1 0-1,-1 10-15,-9-1 16,0 10-16,0 9 15,0 19 1,0 0 0,9 9-16,1-9 15,9-9-15,9-10 16,0-10 0,10 1-16,9-19 15,0-9 1,0-19-16,-10-29 15,-8 1 1,-29-10-16,-19 10 16,-9 9-1,-38 10-15,-28 18 16,-47 19 0,-170 37-16</inkml:trace>
  <inkml:trace contextRef="#ctx0" brushRef="#br0" timeOffset="-151454.74">24751 14732 0,'0'0'0,"0"0"0,0 0 31,0 0-31,0 0 0,0 0 16,0 9-1,9 10-15,1 47 16,-1 46-16,1 29 31,-10 28-31,0 9 0,0-9 16,-19-38 0,0-18-16,0-10 15,0-18 1,10-20-1,-1-27-15,1-10 0,0-9 16,9-19 0,0 0-1,0-10-15</inkml:trace>
  <inkml:trace contextRef="#ctx0" brushRef="#br0" timeOffset="-151140.1">24375 14798 0,'9'0'0,"10"-19"0,47 0 16,28-9-1,19 0-15,0 18 47,-10 1-47,-9 0 0,-19 18 0,-9 0 0,-9 20 16,-1 17-1,-18 1-15,-10 10 16,-19-1 0,-18 0-1,-29 1-15,-37-1 16,-28 0-16,-1-18 31,19-20-31,20-8 16,-1-10-16,37 0 0</inkml:trace>
  <inkml:trace contextRef="#ctx0" brushRef="#br0" timeOffset="-150780.93">25710 14966 0,'0'0'0,"0"0"16,0 0-16,0 10 15,-18 18 1,-29 10-16,-10 18 16,10 0-1,19 0-15,18-9 16,20-9-16,9-1 31,18 1-31,20-19 0,9-10 16,-1-18-1,-8-19 1,-10-10-16,-19-18 16,-18-10-16,-20 0 31,-9 19-31,1 29 0</inkml:trace>
  <inkml:trace contextRef="#ctx0" brushRef="#br0" timeOffset="-150199.05">26472 14760 0,'0'0'0,"0"0"0,0 0 16,0 0 0,10 9-16,-1 29 15,1 46-15,8 29 16,-8 37-1,-10 0-15,0-9 16,-10-10 0,-8-27-1,-1-20-15,0-28 16,10-18-16,-1-19 16,1-19-16,-10-10 15,0-37 1,10-56-1,9-85-15,19-27 16,9 27-16,9 38 31,-18 65-31,0 38 0,9 19 16,10 19-16,28 28 31,18 37-31,-8 10 0,-10-1 16,-29-8-1,-18-20 1,-19 1-16,-9-1 16,-48 10-16,-28 9 15,38-37-15</inkml:trace>
  <inkml:trace contextRef="#ctx0" brushRef="#br0" timeOffset="-149742.03">27253 14572 0,'0'0'0,"0"10"0,0 18 0,0 28 16,-9 38-1,-1 19-15,10-20 16,10-8 0,-1-19-1,1-29 1,-1 1-16,10-20 0,0 1 16,9-19-1,0 0 1,19-19-16,0-18 0,0-19 15,-9 9 1,-19 19-16,0 18 16,-1 1-16,-8 18 15,-1 10 1,19 18 0,1 20-1,8 8-15,1-8 0,9-20 16,0 1-1,9-10-15,-27-19 16</inkml:trace>
  <inkml:trace contextRef="#ctx0" brushRef="#br0" timeOffset="-148930.62">28232 14206 0,'0'0'0,"0"0"16,0 0-16,0 10 16,-10 18-16,-9 28 31,10 38-31,0 28 16,-1 9-16,1 1 15,9-20-15,-10-8 16,10-11-1,0-18-15,10 1 16,-1-20 0,1-9-16,18-19 15,0-9 1,0-1-16,19-27 16,10-10-16,-1-18 15,-9-1 1,-9 10-16,-19-9 15,-1 8 1,-18 11 0,0 8-16,0 1 15,-9-1 1,0 10-16,-1 10 0,1-1 16,-1 10-1,1 9 1,18 0-16,20 0 15,8 10 1,20-10-16,18-9 16,10-10-16,9-37 15,0-19 1,0-18 0,-19-29-16,-9-9 0,-19-19 15,-28-10 1,-29-9-16,-18 19 15,-9 38-15,8 47 32,-8 8-32,-1 20 0,0 18 15,1 29 1,-1 9 0,10 28-16,19 9 15,-1 10-15,10 9 31,10 10-31,-1-10 0,19-9 16,29 0-16,18 0 31,19-19-31,-19-28 0,-47-38 16</inkml:trace>
  <inkml:trace contextRef="#ctx0" brushRef="#br0" timeOffset="-148588.99">29238 14966 0,'0'0'0,"10"0"0,18 0 0,28 0 15,10 0-15,0 0 16,9 0-16,-18-9 15,-1 0 1,-9 18 0,-9 0-16,-1 1 15,-8-1-15,-11 19 32,1 10-32,0 9 0,-19 18 15,0 1 1,0-10-16,0 1 15,-9-20-15,-1 1 32,10-19-32,0-19 0</inkml:trace>
  <inkml:trace contextRef="#ctx0" brushRef="#br0" timeOffset="-148439.47">29727 14826 0,'0'0'0,"0"0"15,0 0-15,0 9 16,0-9 0</inkml:trace>
  <inkml:trace contextRef="#ctx0" brushRef="#br0" timeOffset="-147817.65">30000 15285 0,'0'0'0,"10"10"0,-1 9 0,0-1 16,10 11 0,0-11-1,0 1-15,0-10 16,-10-9-16,1 0 15,-10 0 1,9 0-16,0-18 31,-9-20-31,0-9 0,0 0 16,0 0-16,10 0 31,-1 10-31,10 9 0,0 0 16,9 18-1,10 1-15,18 18 32,19 29-32,-9 9 0,-19 0 15,-9-10 1,-19 1-16,-10-20 16,-9 1-16,0-19 15,0 0 1,0 0-1,0 0-15,9-19 16,20-27 0,18-30-16,9-17 15,1 18-15,-20 28 16,-9 19 0,-9 9-16,0 9 15,9 20-15,1 18 31,-11 19-31,1 9 0,-19 0 16,0 1-16,-19-10 16,-18 9-1,-1-9-15,19-19 16</inkml:trace>
  <inkml:trace contextRef="#ctx0" brushRef="#br0" timeOffset="-146823.65">10066 17303 0,'0'0'0,"0"0"0,-19 0 16,-9-10 0,-10 1-16,1 9 15,-10 0 1,0 9-16,0 1 16,-1 18-1,20 0 1,9 0-16,10 0 0,28 19 31,37 0-31,20 0 0,18-9 16,-19-1-1,-28-18-15,-9 0 16,-20-1-16,1-8 16,-19-1-1,-9 0 1,-29 1-16,-28 9 15,-28-10-15,-9-9 16,9-9 0,18-10-16,39 9 15,18 1 1</inkml:trace>
  <inkml:trace contextRef="#ctx0" brushRef="#br0" timeOffset="-146442.48">10574 16702 0,'0'0'0,"0"0"16,0 0 0,0 10-16,0 8 15,-9 29-15,18 38 16,0 37 0,20 9-1,-1-18 1,0 9-16,-9-10 0,0-18 15,-19-19 1,0-28 0,0-10-16,0-18 15,-10 0-15,1 0 32,9-10-32,0-9 0</inkml:trace>
  <inkml:trace contextRef="#ctx0" brushRef="#br0" timeOffset="-146227.02">10470 17472 0,'0'0'0,"0"0"16,0 0 0,0 0-1,10 0-15,27 0 16,29 0-1,19 0-15,18 9 0,1 0 16,-48-9 0</inkml:trace>
  <inkml:trace contextRef="#ctx0" brushRef="#br0" timeOffset="-145753.45">11364 16937 0,'0'0'0,"0"0"0,0 0 15,0 0 1,0 0-16,0 19 16,10 37-1,-1 28-15,10 19 16,0 10-16,-1 0 15,1-10 1,-9-28-16,-1-19 16,-9-18-1,0-20-15,0 1 16,0-19-16,0 0 16,0 0-1,0 0 1,-28-19-16,-10-18 0,-9-1 15,0 10 17,19 0-32,0 19 0,-1 9 15,11 9 1,-1 19-16,9 0 16,10 1-16,10-1 15,27 0 1,58 9-16,27-18 15,0-9-15,-56-10 16</inkml:trace>
  <inkml:trace contextRef="#ctx0" brushRef="#br0" timeOffset="-145137.31">13180 16815 0,'0'0'0,"0"0"0,0 0 16,0 0-16,0 9 15,0 38 1,9 38 0,1 36-16,8 11 15,1-20-15,0-8 16,0-20-16,0-28 31,-1-9-31,-8-19 0,-10-9 16,0-19-1,0 0-15,0-9 16,-19-19 0,-9-29-16,-10-8 15,-9 18 1,0 9-1,0 19-15,-19 19 0,-9 19 32,0 19-32,9 18 0,28 0 15,10 1 17,19-20-32,9 1 0,18-1 15,29 1-15,48-1 16,-39-18-1</inkml:trace>
  <inkml:trace contextRef="#ctx0" brushRef="#br0" timeOffset="-144749.37">13641 17500 0,'0'0'0,"0"0"15,0 0 1,0 0-16,9 0 16,10 0-1,9-10-15,0-8 16,1-1-16,-1 0 16,-9 0-16,-10-9 15,-9 0 1,-19 9-1,-28-9-15,-9 9 16,-10 10-16,9 18 16,10 19-1,19 1-15,0 17 16,19 11-16,18-1 16,10 0-1,18-9-15,20-9 16,28-1-1,-38-18 1</inkml:trace>
  <inkml:trace contextRef="#ctx0" brushRef="#br0" timeOffset="-144373.93">14036 17209 0,'0'0'0,"0"0"15,-10-10 1,1 1-16,0 0 16,9 9-1,0 9-15,-10 29 16,20 18-16,-1 19 16,19 0-1,0-9-15,1-19 47,-1-10-47,-9-18 0,0 0 0,9-1 16,0-18-16,10-28 15,9-19 1,0-18-16,0-20 16,-10 1-1,1 18-15,-19 29 16,0 18-16,-19 9 31</inkml:trace>
  <inkml:trace contextRef="#ctx0" brushRef="#br0" timeOffset="-144082.02">14826 17706 0,'0'0'0,"0"0"0,-9-9 15,-1-1 1,1 1-1,9 9-15,0 0 16,0 9 0,0 1-16,0-1 0</inkml:trace>
  <inkml:trace contextRef="#ctx0" brushRef="#br0" timeOffset="-143519.21">15917 17969 0,'0'0'0,"0"0"15,0 0-15,0 0 0,0 0 16</inkml:trace>
  <inkml:trace contextRef="#ctx0" brushRef="#br0" timeOffset="-142301.55">16397 16665 0,'0'0'0,"0"0"0,0 9 0,0 29 0,0 46 15,10 38 1,-10 19 15,0-19-31,9-10 0,-9-9 0,9-27 16,-9-20-1,0-19 1,0-8-16,0-11 0,0-18 16,0 0-1,-18-9 1,-20-19-16,0-19 15,-9 0-15,0 0 16,0 9 0,-9 10-16,-20 19 15,1 18 1,-9 10-16,-1 37 16,19 10-16,19 9 15,9-9 1,29-1-1,28-8-15,18-1 16,48-9-16,37-19 16,10-18-1,-10-29-15,-18 0 32,-20-9-32,-27 0 15,-38 18-15</inkml:trace>
  <inkml:trace contextRef="#ctx0" brushRef="#br0" timeOffset="-142031.71">17018 17396 0,'0'0'0,"0"0"0,0 0 16,0 0-16,0 10 16,9 18-16,1 19 15,-1 19 1,19-10-16,1 0 31,-1-18-15,0-10-16,-18-19 0</inkml:trace>
  <inkml:trace contextRef="#ctx0" brushRef="#br0" timeOffset="-141854.12">16980 17134 0,'0'0'0,"0"0"16,0 0-16,0 0 15,0 0-15,10 0 16,9 9 0,-10 1-16</inkml:trace>
  <inkml:trace contextRef="#ctx0" brushRef="#br0" timeOffset="-141530.18">17300 17500 0,'0'0'0,"0"0"0,0 0 0,0 0 0,10 9 15,27 29-15,10 9 16,0-1 0,10 1-16,-1-9 15,-9-10 1,0-9-16,10-10 15,-1-9-15,1-9 16,-1-19 0,1-19-1,-1-10-15,-9 11 16,-19 8 0,-9 10-16,9 18 15,-18 1-15</inkml:trace>
  <inkml:trace contextRef="#ctx0" brushRef="#br0" timeOffset="-141311.02">18344 17687 0,'0'0'0,"0"0"0,0 0 16,0 10-1,0 18-15,0 28 16,-9 10 0,9-10-16,9 0 15,1-18 1,-10-29-16</inkml:trace>
  <inkml:trace contextRef="#ctx0" brushRef="#br0" timeOffset="-141136.95">18260 17228 0,'0'0'0,"0"0"16,0 0-1,0 0-15,9 9 0,1 0 16,27 10-1,-18-9-15</inkml:trace>
  <inkml:trace contextRef="#ctx0" brushRef="#br0" timeOffset="-140639.46">19172 16787 0,'0'0'0,"0"0"0,0 0 0,0 0 15,0 28-15,0 47 16,0 47 0,10 19-1,-1-10-15,1-19 0,-1-18 31,0-9-15,-9-38-16,0-19 0,0-9 16,0-19-16,0 0 15,0 0-15,-9-10 16,-10-37 15,-19-9-31,1-10 0,-1 19 16,1 19-16,-1 19 15,-9 9 1,-10 19-16,10 18 16,19 10-1,9-9-15,19-1 16,10 1 0,18-1-16,38 1 15,28-20 1,-38-18-1</inkml:trace>
  <inkml:trace contextRef="#ctx0" brushRef="#br0" timeOffset="-140286.72">19831 17434 0,'0'0'0,"0"0"16,0 0-16,9 0 15,1 0 1,18 9-16,9-9 15,11 0 1,-11 0-16,1-18 16,-19-1-1,-1 0 1,-27-18-16,-19-20 0,-19 10 16,-10 0-1,1 29-15,-10 8 31,0 20-31,10 18 0,9 9 16,18 10 0,11 0-1,8 0-15,20 9 0,18 1 32,28-10-32,10 0 0,-28-29 15</inkml:trace>
  <inkml:trace contextRef="#ctx0" brushRef="#br0" timeOffset="-139799.21">20800 16318 0,'0'0'0,"0"0"15,0 9-15,-19 28 32,0 29-32,-9 56 0,19 19 15,-1-19-15,1 0 32,9-10-17,0-8-15,0-39 0,0-18 16,0-19-16,-10-9 31,1 0-31,-1-19 0,1 0 16,-10-19-16,-18 0 15,-1-18 1,-9 9-16,9-1 16,1 11-1,-1 8-15,0 20 16,10 18-16,0 9 15,19 10 17,18 0-32,10 9 0,9-18 15,28 0 1,20-10-16,8-10 16,-37-18-16</inkml:trace>
  <inkml:trace contextRef="#ctx0" brushRef="#br0" timeOffset="-139283.96">21778 16411 0,'0'0'0,"0"0"15,0 0-15,0 10 16,0 27-16,-9 38 16,-1 29-16,1 17 15,9-8-15,0-19 16,-9-10-1,-1-27-15,10-20 32,-9-9-32,9-9 0,0-10 15,0-9 1,9 0-16,19-18 16,10-20-16,0 10 15,-1 0 1,1 18-1,-10 10 1,0 19-16,19 19 0,-9 27 16,-19-8-1,-19-1-15,-10-9 16,-8-10 0,-39-8-1,-28-11-15,-27-18 0,55 0 16</inkml:trace>
  <inkml:trace contextRef="#ctx0" brushRef="#br0" timeOffset="-138531.46">22296 16909 0,'0'0'0,"0"0"0,0 0 0,9 9 16,0 0 0,1 20-16,9 17 15,-1 1-15,1 10 16,0-20-1,-10-9-15,1-9 16,-1 0 15,1-10-31,-1 1 0,0-10 16,1 0 0,9-19-16,-10-9 15,10-10-15,-10-9 31,1 0-31,-10 19 16,0 19-16,0-1 16,0 10-16,9 10 15,1 37-15,-1 37 32,-9 29-32,0 37 0,-9 0 15,-10-9 1,-9-1-16,-29 1 15,1-28 1,-20-10-16,11-28 16,-1-28-16,9-19 15,1-19 1,-1-9-16,1-28 16,-10-19-16,28-18 15,10-29 1,28 9-1,19 1-15,19-10 16,37 10-16,19-1 16,9 10-1,10 19-15,-9 18 32,-20 10-17,1 0-15,9 0 0,-56 19 16</inkml:trace>
  <inkml:trace contextRef="#ctx0" brushRef="#br0" timeOffset="-137872.06">24328 16496 0,'0'0'16,"0"0"-16,0-19 0,-19 0 15,0 10 1,0-1 0,-19 10-16,1 10 15,-1 18-15,1 19 16,8 0-16,20 9 16,0-9-1,18 9 1,19 10-16,19 0 15,0 18 1,-9-9-16,-10-19 16,-9 1-16,-19-20 15,0-9 1,-19-9-16,-28 0 16,-28-10-16,0-9 15,-1-9 1,1-10-1,9 0-15,29 1 16</inkml:trace>
  <inkml:trace contextRef="#ctx0" brushRef="#br0" timeOffset="-137278.92">24713 16824 0,'0'0'0,"0"0"0,0 0 0,0 0 0,0 0 16,-19 10 0,1-1-16,-11 19 15,11 0 1,8 10-16,1-10 15,9-9 1,0-1 0,0-8-16,0-10 0,9 0 15,1 0 1,-1 0 0,19-19-16,0 0 15,-9-9-15,0 19 16,-10-1-1,-9 1-15,10 18 16,-1 29 0,10 56-16,-9 56 15,-10 9 1,0 1 0,-19-29-16,0-18 0,0-29 15,0-27 1,10-11-16,-1-17 15,1-11 1,9-18-16,0 0 16,9 0-16,10-28 31,19-28-31,28-47 0,18-1 16,-8 11-1,-48 46 1</inkml:trace>
  <inkml:trace contextRef="#ctx0" brushRef="#br0" timeOffset="-136586.12">25381 16637 0,'0'0'0,"10"0"0,-1-10 31,0-9-31,10 1 0,9 8 16,1 1-16,8 18 15,10 29 1,10 18-16,-1 19 16,1 10-1,-20 8 1,-8-8-16,-20-29 15,-9-9-15,-9-9 16,-10-20 0,0 1-16,9-19 15,1 0-15,0-9 32,-1-19-32,1-19 0,18-19 15,19-18 1,1-20-1,8 10-15,1 29 0,-10 27 16,0 20 0,-18 8-16</inkml:trace>
  <inkml:trace contextRef="#ctx0" brushRef="#br0" timeOffset="-136024.09">26209 16768 0,'0'0'0,"0"0"16,-9 9-16,-10 1 16,-19 18-16,-9 19 15,28 9 1,10 19-16,18 0 31,20-19-15,-1-18-16,0-19 0,0-1 15,10-18 1,-1 0-16,11-28 0,8-19 16,0 0-1,1 1 1,-10 8-16,0 10 0,-9 0 31,-1 18-31,1 1 16,-1 18-16,-8 10 15,8 19 1,-8 18-16,-11-9 16,1 0-16,-9-10 15,-1-18 1,0 0-1,1-10-15,-1-9 0,1 0 32,8-19-32,-8-9 0,-10-28 15,-10-28 1,-27-10 0,-20-9-16,-9 27 15,1 30-15,-1 17 16,28 20-1</inkml:trace>
  <inkml:trace contextRef="#ctx0" brushRef="#br0" timeOffset="-135623.93">27291 15867 0,'0'0'0,"0"0"16,0 0-16,0 10 15,0 8 1,0 57-1,0 57-15,0 18 16,-10 28-16,1 0 31,18-9-31,1-19 16,9-18-16,-10-29 16,-9-37-1,0-29-15,0-9 0,0-9 16,0-19-1,0 0-15</inkml:trace>
  <inkml:trace contextRef="#ctx0" brushRef="#br0" timeOffset="-135382.16">26764 16561 0,'0'0'0,"9"0"0,29 0 15,47 10-15,56-1 16,19 1 0,-28-10-16,-29 0 15,-18 0 1,-10 0-16,-47 0 15</inkml:trace>
  <inkml:trace contextRef="#ctx0" brushRef="#br0" timeOffset="-134442.52">28551 16599 0,'0'0'0,"0"0"15,-18 0 1,-11 19-16,-8 18 15,9 10-15,9 19 16,19 18 0,19 1-1,28-1-15,0-28 0,9-9 32,-18-28-32,-1-19 0,1-19 31,0-28-31,-20-18 15,1-29-15,-9 10 16,-1 27 0,0 20-16,1 9 0,-1 9 15,20 9 1,8-8 0,10 8-16,19-8 15,0-1 1,9 0-16,0-9 15,-18-10 1,-1 1 0,-18-20-16,-19-8 0,-10-10 15,-18 0 1,-19-10-16,-10 29 16,-19 18-16,1 38 31,-19 47-31,-1 38 15,11 56-15,18 46 16,9 10 0,29 0-16,-1-9 15,-9-10-15,10 10 16,-10-19 0,0 0-1,-18-29-15,-10-37 0,-10-27 31,-27-20-31,-39-28 0,-18-37 16,9-38 0,20-19-1,27-28-15,28 10 0,29 18 16,19 19 0,18-9-16,29 0 15,28-1 1,37 1-1,19 9 1,10 10-16,9 8 0,-18 11 16,-11 8-1,1 1-15,-9-1 16,-57 10-16</inkml:trace>
  <inkml:trace contextRef="#ctx0" brushRef="#br0" timeOffset="-133517.45">30132 16468 0,'0'0'0,"0"0"16,0 0-16,-9-10 31,-10 10-31,0 10 0,-9 8 16,-1 11-1,1-1-15,19 19 16,9 0-16,9 9 31,10-19-31,9 10 0,-9-9 16,0-19-1,0-1 1,-10 1-16,-9 0 16,0-10-1,-19 10-15,-9 0 16,-28 0-16,-20-19 16,1 0-1,9 0-15,10-10 16,18 1-16,19 9 15</inkml:trace>
  <inkml:trace contextRef="#ctx0" brushRef="#br0" timeOffset="-133154.9">30518 16749 0,'0'0'16,"0"0"-16,0-9 0,0 9 0,-10-10 16,-9 1-1,-18 18-15,-1 10 16,1 9 0,8 0-1,20 19-15,18-9 16,1-1-16,9-18 31,9 0-31,0-10 0,0-9 16,-9 0-16,0-9 15,0 0 1,-1-1-16,1 1 16,0-1-1,-10 10-15</inkml:trace>
  <inkml:trace contextRef="#ctx0" brushRef="#br0" timeOffset="-132688.39">30997 17209 0,'0'0'0,"0"0"0,0-19 16,0-18-1,0-20-15,10 1 0,-1 9 16,1-9 0,18 9-1,0 0-15,0 19 16,1 9-16,-1 10 16,0 18-1,0 0-15,10 20 16,-1-1-1,-18-10-15,0 1 16,-10 0-16,1-10 16,-10-9-1,0 0-15,9 0 16,10-18 0,9-1-1,19-19-15,10 1 16,-20 9-16,1 9 15,-10 9 1,10 20-16,-10 9 16,10 18-1,-1 10-15,-8 19 16,-20-29-16</inkml:trace>
  <inkml:trace contextRef="#ctx0" brushRef="#br0" timeOffset="-132143.06">32107 16505 0,'0'0'0,"0"0"0,0 0 15,0 0 1,0 19-16,0 47 16,10 46-16,-1 48 31,-9-1-31,0-18 0,0-19 16,-9-19-1,-1-28 1,1-19-16,0-18 0,-1-19 31,1-19-31,-10-10 0,-9-46 16,-10-66-1,-9-47-15,28 0 16,19 19 0,10 28-16,18 28 15,-9 38 1,0 28-16,9 0 15,0 18 1,0 1-16,0 18 16,1 10-1,8 9-15,-8 19 16,-11-9 0,-18 9-16,-28 0 15,-19 0-15,-19-10 16,29-18-1</inkml:trace>
  <inkml:trace contextRef="#ctx0" brushRef="#br0" timeOffset="-131872.65">32672 15980 0,'0'0'0,"0"19"0,0 46 16,-9 67 0,9 27-16,-10 10 15,10-10-15,-9-27 16,-1-20-1,1-18-15,-1-19 16,10-47 0</inkml:trace>
  <inkml:trace contextRef="#ctx0" brushRef="#br0" timeOffset="-131518.21">32757 16937 0,'0'0'0,"0"0"0,9 9 16,0 1 0,20-1-16,-1 0 15,0 1 1,10-10-16,-10 0 16,-9-19-16,0-9 15,-19-19 1,0 0-1,-19 0-15,0 19 16,-19 18-16,1 29 16,-10 19-1,0 18-15,28 10 16,19 18 0,19-9-1,18-18-15,29-1 0,9-19 47,-37-18-47</inkml:trace>
  <inkml:trace contextRef="#ctx0" brushRef="#br0" timeOffset="-130872.86">30424 17565 0,'0'0'0,"0"0"16,-10 0-16,-18 10 16,-19-1-1,-10 19-15,10 0 32,10 1-32,9-11 0,18 1 15,1 9 1,18 0-1,19 1-15,1 8 0,-11 1 16,1-1 0,0-9-1,-19-9-15,0 0 16,0-10-16,-28 1 16,-38 8-16,-28-18 31,0 0-31,9-9 0,10 0 15,18-1 1,39 1 0</inkml:trace>
  <inkml:trace contextRef="#ctx0" brushRef="#br0" timeOffset="-130514.84">30621 17875 0,'0'0'0,"0"0"0,0 0 0,0 0 15,0 0 1,0 0-16,0 0 15,10 19 1,-10 9-16,0 9 16,0 1-1,0-1 1,0 1-16,0 9 0,0 9 16,-10-9-1,1 0-15,9-9 16,9-10-1,-9-19-15</inkml:trace>
  <inkml:trace contextRef="#ctx0" brushRef="#br0" timeOffset="-130317.46">30753 17678 0,'0'0'0,"0"0"15,0 0-15,9 0 16,-9-9-16,0 9 16,0 0-1,10 9-15,-10-9 16</inkml:trace>
  <inkml:trace contextRef="#ctx0" brushRef="#br0" timeOffset="-129878.08">30950 17847 0,'0'0'0,"10"0"16,18-19-16,10 0 0,9 1 15,19 8 1,9 1-1,-19 9-15,-9 0 16,-9 9 0,-19 1-16,0-1 0,-19 0 15,0 1 1,-10 18 0,-18 19-16,-19 9 15,0 0 1,0-18-16,19-1 15,9-18-15,9 0 16,1 0 0,0-10-16,9-9 15,0 9 1,9 1 0,19-1-16,10 10 0,28 0 31,18-10-31,1 1 0,-38-10 15</inkml:trace>
  <inkml:trace contextRef="#ctx0" brushRef="#br0" timeOffset="-129463.77">31797 18072 0,'0'0'0,"0"0"0,0 0 16,0 0-16,0 0 31,9 0-31,1 0 0,9-9 16,9-10-1,0 0-15,0 0 16,-9-9 0,0 0-1,0 0-15,-10 9 16,-9 10-16,0-1 15,-19 1-15,-9 0 16,-19 9 0,-9 18-1,-1 20-15,10 9 16,10 18-16,27 1 16,20 0-1,18 0-15,19-20 16,9-17-1,-9-20-15,0-9 16,0-19-16,-9-9 16,0 0-1,-20 19-15</inkml:trace>
  <inkml:trace contextRef="#ctx0" brushRef="#br0" timeOffset="-129088.11">32267 18072 0,'0'0'0,"0"0"0,0 0 16,0 0-1,10 9 1,-1 1-16,1-1 16,8 1-16,1-1 15,0-9 1,0 0-16,0 0 15,-10 0 1,1 0-16,-10 0 16,0 0-16,0 0 31,0 0-31</inkml:trace>
  <inkml:trace contextRef="#ctx0" brushRef="#br1" timeOffset="-115920.14">7291 14788 0,'0'0'0,"0"0"0,0 0 16,9 0-1,19 0 1,1 0-16,-1-9 16,0-1-16,-9 1 15,9 0 1,0-1-16,10 1 15,9 0-15,9 9 47,1-10-47,-1 1 0,-9 9 0,0-10 16,0 1-16,-9 0 16,9-1-16,0 1 31,19-10-31,0 10 15,0-1-15,-10 1 16,1 0 0,8-1-16,1 1 15,19-1-15,0 1 16,-1-10 0,10 10-1,-9-1-15,9 1 0,0 18 31,0-9-31,0-9 0,0 9 16,0-9 0,1-1-1,-11-8 1,-9 8-16,1-9 0,-1 10 16,0 0-1,10-1-15,0 1 16,-1 0-1,1-1 1,18 10-16,1-9 0,-1-1 16,-9 10-1,10 0-15,-1 0 16,10 0 0,-9 0-16,-1 0 15,1-9-15,-1-10 16,10 10-1,-9-1 1,18 1-16,10 9 16,-10 0-16,0 0 15,10 0 1,-10 0 0,-9-9-16,9 9 0,10-10 15,0 10 1,-10 0-1,19 0-15,0 0 16,-9 0-16,9 0 16,-9-18-1,9-1-15,9 9 16,1 1-16,9-10 31,0 10-31,0-1 0,-10 10 16,10 0-1,0-9 1,-19 0-16,10-10 16,-1 0-16,-9 0 15,10-9 1,-1 0 0,-18 9-16,9 1 0,-9-11 15,0 11 1,-1 8-16,10 1 15,-9 0 1,9-1 0,10-9-16,-1 1 15,1-1-15,-1 0 32,-9 0-17,1-9-15,-11 9 0,1-9 0,-19 19 31,0 0-31,0-1 16,-10 1-16,-9 9 16,-9 0-1,-10 0-15,0 9 16,-9-9-16,-9 0 16,-1 0-1,1 0 1,-10 0-16,-10 0 0,10 0 31,-9 0-31,9 0 0,-9-9 16,-1 9-16,1 0 15,-1 0 1,1-10-16,0 1 16,-1 0-1,1 9 1,-10 0-16,-9 0 15,0 0-15,0 0 16,-1 0 0,-8 0-16,-10 0 15,0 0-15,0 0 16,0 0 0,0 0-1,0 0-15,0 0 16</inkml:trace>
  <inkml:trace contextRef="#ctx0" brushRef="#br1" timeOffset="-114374.68">7714 14572 0,'0'0'0,"0"0"0,0 0 15,0 0 1,0 0-16,0 0 15,9 0 1,10 0 0,10 0-16,18-9 0,9 0 31,19 9-31,10 0 16,18 0-16,-9-10 31,10 10-31,28 0 0,18-9 15,1-10-15,9 10 16,9-10 0,0 0-16,1 0 15,8 1-15,11-1 16,8 0 0,1 0-16,-20-9 15,1 9 1,0 10-16,0 0 15,9 9 1,-10-10-16,1 10 16,-9 0-16,8-9 15,-8 9 1,-1 0-16,0 0 16,1-9-1,-10 9 1,9-10-1,-19 10 1,10-9-16,0-1 0,-28 1 0,9 9 16,0 0-1,-9-9-15,9 9 32,-9-19-32,-1 0 0,1-9 15,0 9 1,0-9-16,-10 0 15,10-10-15,-1 10 16,1 9 0,9 1-1,0 8-15,10 1 16,-1 9 0,1 0-16,-10 0 15,-9-9-15,-1-1 16,1-9-1,-19 10 1,9-10-16,10 10 16,-19-1-16,9-8 15,0-1 1,-9 0 0,-9 0-16,-10 1 0,0-1 15,0 10 1,0-1-1,0 10-15,-9 0 16,9 0-16,9 0 16,-9 10-1,0-1-15,0 0 16,-9 1-16,9-10 16,0 0-1,-9 0 1,-10 0-16,10 0 15,0 0-15,-10-10 32,0 10-32,-18-9 0,-10 9 15,-10 0-15,1 0 16,-1 0 0,1 0-16,-10-9 15,-9 9 1,0 0-16,-10 0 15,-9 0-15</inkml:trace>
  <inkml:trace contextRef="#ctx0" brushRef="#br1" timeOffset="-111537.48">7535 14610 0,'0'0'0,"0"0"16,0 0-16,0 0 15,0 0 1,0 0-16,10 0 16,-1 0-16,1 0 31,18 0-31,19-9 16,19 9-16,18-19 15,1 0 16,18 0-31,1 10 0,9-1 0,-19 1 32,19 0-32,9-10 0,19 0 15,10 0 1,9-9-16,0-9 16,-10 9-16,1-1 15,-1 11 1,1-10-16,9 9 15,0 9 1,-1 1 0,1 0-16,-9-1 0,-19 1 31,9-1-31,19 1 16,0-10-16,-19-9 15,-10 19-15,-8 9 16,-10 0-1,-10 0 1,19 0-16,1 0 16,-1 0-16,10 0 31,-1 0-31,1 9 0,0-9 16,-1-9-16,1 18 15,-10 1 1,1-1-16,8 0 15,1-9 1,-10 0-16,20-9 16,-1 9-16,0 0 15,9-9 1,-18 9 0,9 0-16,0 9 31,-9 0-31,9-9 15,19 0-15,-19 0 0,0 10 32,10-10-32,-1 0 0,-9-10 15,0 20-15,1-1 16,-11 0 0,10 10-16,0-9 15,-9 8 1,0-8-1,-10-10-15,-9 0 0,0-19 16,-10 0 0,-8 0-1,-1 1-15,-19 8 16,0 1-16,-9 0 16,9-1-1,0 1 1,1 9-16,-1 0 15,0-10 1,-9 1-16,-9 0 0,-1 9 31,-18-10-31,-1 10 0,1 0 32,0 0-32,-10 0 0,-9 0 15,-1 0 1,1 0-16,-9 0 15,-1 0-15,0 0 16,1 0 0,-10 0-16,0 0 15,9 0 1,1-9-16,-10 0 16,0 9-1,9 0-15,-9-10 16</inkml:trace>
  <inkml:trace contextRef="#ctx0" brushRef="#br1" timeOffset="-108459.06">1411 11973 0,'0'0'0,"0"0"0,0 0 0,0 0 16,0 0-16,0-9 15,0 0 1,0-1-16,0 1 16,10 0-16,-1-1 31,0 1-31,1-1 0,-1 1 15,1 0 1,8-1-16,1 1 16,19-1-1,-19 1-15,18 0 16,10-1 0,19 1-1,-9 0-15,8-1 16,1 1-16,0 9 15,9-10 1,-18 1-16,28 0 0,9-1 31,0 1-31,-10-10 16,20 10-16,-10-1 16,9 10-1,1-9-15,9 9 0,-10-9 16,1-1-1,9 10-15,-1 0 16,1-9 0,10-1-16,8 1 31,-8 0-31,-1-1 0,0 10 31,10-9-31,-10 9 16,10 0-16,9-9 15,-9-1-15,9 1 32,9-1-32,-18 10 0,0 0 15,0 0 1,-1 0-16,1 0 16,9 0-16,0 0 15,0-18 1,19 8-1,0 1-15,-9-10 0,-1 10 16,10-1 0,-9 10-1,9-9-15,-1 0 16,-8 9-16,9-10 16,0 1-1,-19-1-15,0 10 16,10 10-1,-1-10-15,19 9 32,1-9-32,8 0 0,1 0 15,-9 0 1,8-9 0,-8 18-16,18 1 0,0-10 15,9 0-15,-8 0 16,-1 0 15,9 0-31,1 0 16,-1 0-1,10 0-15,0 0 0,-9 0 16,-10 0-16,10 0 16,-1 9-1,10 0 1,-9-9-16,-1 0 0,1 10 15,-1-10 1,1 9 0,-10 0-16,0 1 15,0-1-15,10 1 16,-10-10 0,0 0-1,10 0-15,-19 0 16,-1 0-16,1 0 15,-28 0 1,-1 0-16,-9 0 16,-9-10-16,9 10 31,0 0-31,10-9 0,-10-1 16,-10 1-16,1 0 31,0-10-16,9 10-15,0 9 0,-9-19 16,-1 0 0,1 10-16,0-1 15,-10 1-15,0 0 16,-9-1 0,0 1-16,0-10 15,-9 0 1,8 0-16,-17 10 15,-11 0 1,1-1-16,0 1 16,-10 9-16,0-9 31,0-1-31,-18 10 0,-1-9 16,-9 9-1,10 0 1,-20 0-16,1 0 15,0 0-15,-1 0 16,-9 0 15,-9 0-31,0 0 16,-10 0 0,1 0-16,-1 0 0,1 0 0,-10 0 15,0 0-15,0 0 16,0 0-1,0 0 1,0 0-16,0 0 16,9 0-16,-9 0 15,0 0 1,0 0-16,0 0 16,0 0-1,0 0-15,0 0 16,10 0-16,-10 0 15,0 0 1,9 0-16,-9 0 16,0 0-1,0 0 1</inkml:trace>
  <inkml:trace contextRef="#ctx0" brushRef="#br1" timeOffset="-106525.2">1496 4477 0,'9'-9'0,"38"-20"0,19-8 15,56-19 1,29-1-16,9 1 16,19 9-16,-1 0 15,20 10 1,18-10-16,10-10 15,19 1 1,9 0 0,9 0-16,-28-1 15,0 1-15,10 9 16,18 10 0,1 8-16,27 1 15,-8 9-15,8 1 16,1-1-1,-10-9-15,-9 18 16,9 1 0,-9-10-16,19 10 15,-1 9 1,10 0-16,-9 0 31,-10 0-31,-9 0 0,0 0 16,-19 9-16,19 10 15,-10-10 1,10 10-16,-10-19 16,-9 0-1,19 10-15,-19 8 16,0 1 0,-19 0-16,-9 0 15,-10-10-15,1 0 16,-1 10-1,0 9-15,-18 10 16,-19-1 0,-10 1-1,-9-1-15,-19 1 16,-19 9-16,-9 0 16,-19 9-1,-9 0-15,-10 1 16,-9-1-16,-19-9 31,0 19-31,-9-1 0,-10 1 16,-9 0-1,0-1 1,-19 10-16,-10-9 0,-9 9 16,-18 0-1,-10 0-15,-19 10 16,-38 8-1,-18-18 1,-28 1-16,-29-11 16,-9-8-16,-29-1 31,-8 0-31,8-9 0,1-9 16,-19-1-16,-10 1 31,-18-10-31,-10 9 0,0 10 15,19 0 1,-9 0 0,-10 9-16,-9-9 15,-10 0 1,-9-9-16,0-10 0,19 0 16,-29-9-1,1-1 1,-1 1-16,-8 0 15,-20 0-15,-9 0 32,0-19-32,0-10 0,-10-9 15,-9-18-15,0 9 16,10-10 0,9-9-16,9 0 15,10-9 1,28 0-1,9-1 1,38-8-16,19-1 0,28 10 16,19 0-1,9-1 1,10-8-16,0 8 0,27 1 16,1 0-1,19-1-15,9 10 16,19 1-1,28-1-15,19 9 16,0 10 0,19-10-16,9 10 15,-19 0-15,20 0 32,8-10-17,1 10-15,18 0 0,1 9 16</inkml:trace>
  <inkml:trace contextRef="#ctx0" brushRef="#br2" timeOffset="-85827.19">9238 14488 0,'0'0'0,"0"0"15,9 0-15,20-9 0,-1-1 16,28 1 0,10-1-16,19 1 15,0 0 1,-1-1-1,1 10-15,-38 0 0</inkml:trace>
  <inkml:trace contextRef="#ctx0" brushRef="#br2" timeOffset="-85084.32">10442 14450 0,'0'0'0,"198"0"0,-189 0 0,1 0 0,27 0 15,10 0 1,19 0-1,0 0 1,9-9-16,10 0 0,18-1 31,-9 1-31,1 0 0,-1-1 16,0 10 0,0 0-16,-10 0 15,-8 0-15,-1 0 16,10 0-1,-1 0-15,1 0 16,0 0 0,-10-9-16,10-1 15,-1 1 17,-9 0-32,10-10 15,0 0-15,-1 0 16,11-9-16,-20 19 15,0-1-15,0 10 16,10 0-16,0 0 16,-1 10-1,1-10 1,9 0-16,0 0 16,0 0-1,0 0-15,0 0 16,10 0-16,9 0 15,0 0-15,-1 0 32,11 9-32,8-9 0,1 10 15,-10-1 1,20-9 0,-11 0-1,-8 9-15,-1-9 16,0 0-1,-9 0 1,0 0 0,-10 0-16,10 0 0,0-9 15,-9 0-15,-1 9 0,10-19 16,-9 9 15,-1-8-15,19-1-16,19-9 0,1 0 31,27 9-31,0-9 0,-9 9 0,9 0 16,29 10-16,150-10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38:40.3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0 5790 0,'0'19'0,"0"0"0,0-10 0,0 10 0,9-9 0,1 8 0,-10 1 0,0-19 0,0 0 0,0 0 0,0 0 0,0 0 0,0 0 0,0 9 0,0-9 0,0 0 0,0 0 0,0 0 0,0 0 16,0 0-16,0 0 0,0 0 0,0 10 0,0-10 0,0 0 0</inkml:trace>
  <inkml:trace contextRef="#ctx0" brushRef="#br0" timeOffset="172.35">0 6344 0,'0'-19'16,"0"10"-16,0 9 0,0-28 0,0-10 15,0-9 1,0 29-16,0-179 16</inkml:trace>
  <inkml:trace contextRef="#ctx0" brushRef="#br0" timeOffset="4362.01">6030 1944 0,'0'0'0,"0"0"16,-19-10-1,-9 1 1,-28 9-16,-20 9 0,-18 10 15,10 9 17,8 0-32,20 1 15,18-11-15,29 1 16,9-10 0,19 1-16,47 9 15,46-1-15,20-8 16,-19-1-1,-19 10-15,-19 0 16,-18-1 0,-10 1-16,-9 9 31,-20 0-15,-8 1-16,-20 18 0,-37 18 15,-56 20 1,-67-10-16,-18-10 31,10-27-31,18-19 0,9-19 16,76-10-16</inkml:trace>
  <inkml:trace contextRef="#ctx0" brushRef="#br0" timeOffset="4794.12">6745 2141 0,'0'0'0,"0"0"0,0 0 0,0 18 15,-19 20 1,10 37-16,-1 10 16,1 18-1,0 0 1,9-19-16,0-46 16</inkml:trace>
  <inkml:trace contextRef="#ctx0" brushRef="#br0" timeOffset="5423.74">5945 3623 0,'0'0'0,"-9"0"16,-29 10-16,-9-1 15,-9 19 1,9 0-16,19-9 31,9 9-31,9-9 16,20 9 15,9 10-15,28 8-16,19 1 15,-1 0-15,-8 10 16,-19-10-16,-10-10 15,-9-9-15,-19 19 16,-10 0 0,-37 0-16,-19 9 0,-37 1 15,-1-20 1,10-18 0,10-19 15,37 0-31</inkml:trace>
  <inkml:trace contextRef="#ctx0" brushRef="#br0" timeOffset="6013.89">6435 4299 0,'0'0'0,"0"0"15,0-10 1,0 1-16,9-10 16,0 10-16,1-10 15,9 10 1,9-1-1,0 1 1,0 18-16,-9 1 16,0 8-16,-19 20 15,-28 37-15,-19 19 16,-10 0 0,1-29-16,9-27 31,19-19 0,9-1-15,9 1-16,1-19 15,18 10-15,20-1 0,55 0 16,39-9-16,-11 0 16,-8-18-1,-19-1 1,-38 9-16,-10 1 15,-18 0 1,-19 9-16</inkml:trace>
  <inkml:trace contextRef="#ctx0" brushRef="#br0" timeOffset="7006.73">2117 2291 0,'0'0'0,"0"0"16,0 0-1,0 9 1,-10 10-16,1 37 0,-1 19 16,1 29-1,0-11 1,9-8-16,0-10 16,0-9-16,0-29 15,0-9 16,0-18-15</inkml:trace>
  <inkml:trace contextRef="#ctx0" brushRef="#br0" timeOffset="7389.08">2126 2263 0,'0'0'0,"9"0"16,10 0-16,28 9 15,-9 10 1,28 9 15,0 19-31,-19 0 172,-10 9-156,1 0-16,-19 10 0,-19 9 0,-10 10 0,-37-1 0,-28 19 0,-28-9 15,-39-10-15,1-37 0,19-37 0,47-10 0</inkml:trace>
  <inkml:trace contextRef="#ctx0" brushRef="#br0" timeOffset="7666.42">2935 2403 0,'0'0'0,"0"0"0,0 10 0,-19-1 0,0 19 15,-18 19 1,-1 0-1,10 9-15,0 10 16,18-10 0,20 1-16,18-1 15,10-18 1,18-1-16,29-9 16,18-18-1,-46-10-15</inkml:trace>
  <inkml:trace contextRef="#ctx0" brushRef="#br0" timeOffset="7941.55">2822 2450 0,'0'0'0,"10"0"0,27-9 32,29-10-32,38-9 0,18 0 15,-19 0 1,-27 18-16,-48 1 15</inkml:trace>
  <inkml:trace contextRef="#ctx0" brushRef="#br0" timeOffset="8233.41">2700 2610 0,'0'0'0,"19"0"15,28 0-15,37 9 16,29-9 15,-47 0-15</inkml:trace>
  <inkml:trace contextRef="#ctx0" brushRef="#br0" timeOffset="8519.2">3500 2235 0,'0'0'0,"0"0"0,0 9 31,0 10-31,0 9 0,0 19 16,-10 18-16,1-8 16,-1-1-1,10-9 1,0-10-16,10 1 15,-1-19-15,1 9 16,18 0 0,28 0-1,38-9 17,47 0-32,170-10 0</inkml:trace>
  <inkml:trace contextRef="#ctx0" brushRef="#br0" timeOffset="9737.62">6303 5922 0,'0'0'0,"0"0"15,0 0-15,-9 0 16,-20-10 15,-27 1-31,-29 18 16,1 1-16,8 9 31,29-1-31,19-8 0,19-10 0,18 9 16,19 19-1,38 19-15,28 0 47,-9 0-47,-19 0 0,-19-10 0,-10 1 16,-18 0 0,-19-10-16,-28 19 15,-28 18 1,-57 1-16,-38 9 15,-18-19 1,-1-9-16,-149 0 31</inkml:trace>
  <inkml:trace contextRef="#ctx0" brushRef="#br0" timeOffset="10323.49">6538 6626 0,'0'0'0,"0"0"0,0 0 0,10-19 16,-1 0-1,19-9 1,0-10-16,10 1 16,0 9-16,-1-1 15,1 20 1,-19 0 0,0 18-16,-10 0 15,-9 29-15,-28 28 31,-38 18-15,-9-9 0,-1-28-16,20-9 0,18-20 15,10-8 1,19-10 0,-1 0-1,10 0 1,10 0-16,27 0 15,29 9-15,9 1 16,-18-1 0,-20 0-1,-8 1 1,-10-1-16,-19 0 0,-29 20 0,-74 8 16,-76 19-16,-160 19 15</inkml:trace>
  <inkml:trace contextRef="#ctx0" brushRef="#br0" timeOffset="10903.84">5945 8296 0,'0'0'0,"10"0"0,-1-19 0,1 0 16,-1 0-16,-9-9 16,0 0-1,0 0-15,-19 9 16,0 10-1,-18-1-15,-1 10 16,10 10 0,0-1-16,18 0 31,1 10-15,18 9-16,29 19 0,18 10 15,10 8 1,-9 1-1,-10-10 1,-19 1 0,-19-1 15,-37 0-31,-28 10 0,-57-1 0,-38-8 0,-9-29 16,-150-9-1</inkml:trace>
  <inkml:trace contextRef="#ctx0" brushRef="#br0" timeOffset="11397.22">6312 8511 0,'0'0'0,"0"0"16,0 0-16,0 0 31,0 10-15,0 18-16,0 28 0,10 19 15,-1 10 1,10-10 93,0-19-109,0-18 0,-19-38 0,18 18 0,1-8 16,-19-10-16,28 0 0,1-10 0,-1-8 0,10-20 0,-10-18 0,-9-1 16,-1 11-16,-8 17 15,-10 11-15,0 8 16,0 29-16,0 56 15,-10 94-15,-8 56 16,-11-9-16,-8-28 31,-29 140-15</inkml:trace>
  <inkml:trace contextRef="#ctx0" brushRef="#br0" timeOffset="11878.71">6021 10651 0,'0'0'0,"0"0"31,0 0-31,0 0 0,-19-10 0,0 1 16,-19 18-1,1 1 1,-10 8-16,19 1 0,-1 9 15,20 0 1,9 10-16,19 18 16,37 19-1,10 10 1,19-1-16,-19-9 16,-19-19-1,-19-18 1,-19 0-16,-18-10 15,-48 19-15,-46-10 16,-38-9 0,-19-18-16,-151-20 31</inkml:trace>
  <inkml:trace contextRef="#ctx0" brushRef="#br0" timeOffset="12336.63">6595 11120 0,'0'0'0,"0"9"0,0 29 16,-19 37-16,0 28 31,10 0-15,-1-28-16,10-28 0,0-19 15,10-9-15,-1-19 16,10-9 15,9-29-31,10-28 16,-1-9-16,1-9 15,-19 18 1,0 19 0,-10 19-16,-9 19 15,0 9-15,9 28 16,10 56-16,0 85 16,0 28-16,0-19 15,-19-9 1,0-9-1,0-10-15,0-75 16</inkml:trace>
  <inkml:trace contextRef="#ctx0" brushRef="#br0" timeOffset="24481.44">7799 2225 0,'0'0'0,"9"0"15,19 0-15,10-9 16,18 9-16,29 0 16,19-10-1,8 10-15,1 0 16,0 0 0,0-9-16,-9 0 15,-20-1 1,-8-9-16,-20 10 15,-18 0 1,-20-1 0,-8 10-1</inkml:trace>
  <inkml:trace contextRef="#ctx0" brushRef="#br0" timeOffset="25093.83">8852 2000 0,'0'0'0,"0"0"0,0 0 16,0 0-16,0 9 16,0 20-1,-9-1 1,0 9 0,-1 1-16,1-10 15,9-9-15,0-1 31,0-8-15,0-10-16,0 0 0,0 0 31,0 0-15,0-28-16,9-10 16,1 1-1,-1-1-15,0 10 0,1 0 16,-1 0-16,10 18 15,0 10-15,9 10 32,0 18-32,10 19 15,0 0-15,-20-1 16,1-8-16,-19-10 62,-9 0-46,-48 0-16,10-9 0</inkml:trace>
  <inkml:trace contextRef="#ctx0" brushRef="#br0" timeOffset="26840.35">10216 1878 0,'0'0'0,"0"0"0,0 0 15,0 0-15,10 0 16,9 0-1,28 9 17,37 20-32,29 36 0,28 38 31,10 29-31,-10-1 0,-19-9 16,-9-28-1,-19-28 1,-18-19-1,-11-19-15,-36-19 0</inkml:trace>
  <inkml:trace contextRef="#ctx0" brushRef="#br0" timeOffset="27181.74">11251 1812 0,'0'0'0,"-19"19"0,-37 37 0,-38 38 0,0 19 16,9-1-16,1 1 15,8-19 17,10-10-32,19-27 31,10-11-31,18-36 16</inkml:trace>
  <inkml:trace contextRef="#ctx0" brushRef="#br0" timeOffset="27488.08">11835 2328 0,'0'0'0,"0"0"15,0 0-15,0 10 16,0 9-1,-19 37 1,0 19 0,0 28-16,0 0 47,10-9-47,-1-9 0,1-10 0,0 0 15,-1-19 16,-9 0-31,10-28 16</inkml:trace>
  <inkml:trace contextRef="#ctx0" brushRef="#br0" timeOffset="27829.05">10470 1409 0,'0'0'16,"29"9"-16,46 1 0,66-1 0,28 10 16,-9-19-1,10-10-15,-29-8 32,-28-1-17,-66 0 1</inkml:trace>
  <inkml:trace contextRef="#ctx0" brushRef="#br0" timeOffset="29430.16">12343 2676 0,'0'0'0,"-10"9"0,-37 10 16,-38 37-1,-9 10 1,0-1 46,47-27-62</inkml:trace>
  <inkml:trace contextRef="#ctx0" brushRef="#br0" timeOffset="30250.05">13697 1765 0,'0'0'16,"0"0"-16,0 0 15,-19-9 1,1-10-16,-11 1 16,-8 8-16,-10 1 15,-10-1 1,-18 20-16,-10-1 62,19 1-62,10 18 0,9 0 16,19-9-16,0 9 0,18 0 16,20 0-1,27 0 1,20 19-16,18-9 15,19-1-15,19 1 0,0-20 16,0 1 0,-29 0-1,-18 0-15,-9-1 47,-20 1-47,-18 9 0,0-9 16,-19 9-16,-10 0 15,-18 1-15,-28 8 16,-38 1-16,-38-20 16,-28 1-1,-19-19 17,29 0-32,27-9 31,39-1-16,46 10 17</inkml:trace>
  <inkml:trace contextRef="#ctx0" brushRef="#br0" timeOffset="30712.57">14205 2169 0,'0'0'0,"0"0"0,0 9 0,0 29 32,0 37-32,0 28 15,0 0 1,0-9-16,0-19 16,0-9 15,-9-19-31,9-29 0</inkml:trace>
  <inkml:trace contextRef="#ctx0" brushRef="#br0" timeOffset="31988.07">7977 4477 0,'0'0'0,"0"0"0,10 0 15,9 0-15,37-19 16,38 0 0,29 1-1,8-1 1,10 0-16,-9 10 0,-19-1 16,-10 1-1,-18 0-15,-28-1 16,-20 1-1,-18-1-15,0 10 32,-19 0-17</inkml:trace>
  <inkml:trace contextRef="#ctx0" brushRef="#br0" timeOffset="32514.38">9229 4224 0,'0'0'0,"0"0"0,0 0 0,0 0 15,0 0-15,9 9 16,0 19-16,1 28 15,9 10 1,0-10-16,-10-9 16,0-9-1,-9-19 1,0-1-16,0-18 16,0 0 15,0 0-31,10-18 0,-1-39 15,-9-18-15,0 0 16,0 0 0,0 28-1,10 19-15,-1 19 16,0-1-16,20 20 31,8-1-15,1 10-16,-1 0 15,-18-1-15,0 1 16,-19 9-16,-9 0 31,-29 10-15,-28 28-16,-18-1 0,37-37 16</inkml:trace>
  <inkml:trace contextRef="#ctx0" brushRef="#br0" timeOffset="32934.35">10659 4120 0,'0'0'0,"0"0"0,0-18 0,0 8 15,0 1 1,0 9-1,9 9-15,19 10 16,29 37 0,27 38-16,10 19 15,0-1 1,-18-18 0,-20-28-1,-9-10-15,-9-18 0,-10-10 16,-19-19-1</inkml:trace>
  <inkml:trace contextRef="#ctx0" brushRef="#br0" timeOffset="33200.14">11298 4008 0,'0'0'0,"-9"9"0,-29 38 31,-37 66-31,-28 46 16,-1-9-16,19-37 16,20-19-1,-1-19 1,19-28-16,28-29 31</inkml:trace>
  <inkml:trace contextRef="#ctx0" brushRef="#br0" timeOffset="33652.51">11496 4768 0,'0'0'0,"0"0"0,9 0 0,19-10 16,10-8 0,19 8-16,-10 1 15,-10 0 1,1 18-16,-19 0 15,-1 1 1,-8 18-16,-20 9 47,-18 20-31,-19 8-16,0-8 0,10-10 0,8-19 15,20-10 1,0-8-16,18-1 15,10-9-15,18 0 16,39-19 0,27 1-16,-9-10 15,0-10 17,-47 19-32</inkml:trace>
  <inkml:trace contextRef="#ctx0" brushRef="#br0" timeOffset="34004.68">10198 3689 0,'0'0'15,"9"0"-15,19 0 0,76-10 32,46 1-32,38 0 62,1-1-62,-30-8 0,-17 8 0,-30 1 16,-64 9-16</inkml:trace>
  <inkml:trace contextRef="#ctx0" brushRef="#br0" timeOffset="34269.57">12474 4768 0,'0'0'0,"0"0"0,0 0 0,0 9 0,-19 10 0,-18 37 16,-29 29 0,-9 18 15,37-56-31</inkml:trace>
  <inkml:trace contextRef="#ctx0" brushRef="#br0" timeOffset="34771.85">13462 3867 0,'0'0'0,"0"0"0,-9 9 0,-38 1 0,-19 18 16,-10 10-16,11-1 15,18 10 1,9-9-1,19-1-15,19-9 16,28 19 0,38 19-16,47 18 15,-9-18 1,-20-10 0,-27-18-16,-20-10 15,-18-9 1,-19-1-1,-9-8-15,-29-1 16,-65 19-16,-48-9 16,1-10-16,84-9 15</inkml:trace>
  <inkml:trace contextRef="#ctx0" brushRef="#br0" timeOffset="35230.17">13791 4702 0,'0'0'0,"0"0"0,0 0 0,10-9 15,-1-10 1,0 0-16,10-9 16,10 0-16,-1 0 15,-9 18 1,-1 1 15,1 9-31,-9 9 0,-10 1 16,0 18-16,-19 9 15,-9 10 1,-19 19-16,-1-19 16,11-10 15,9-18-15,18 0-16,1-19 15,18 9-15,38 1 0,76-1 16,74-18 15,67-10-31,102 0 0</inkml:trace>
  <inkml:trace contextRef="#ctx0" brushRef="#br0" timeOffset="36058.94">8119 6588 0,'0'0'0,"0"0"0,0 0 16,9 9-1,19 1-15,38-1 16,38-9 15,55 0-15,39 0-16,18-19 0,1-18 0,-29-1 15,-19 10 1,-56 0-16,-28 19 31,-38-1-31,-19 1 16,-19 9-16</inkml:trace>
  <inkml:trace contextRef="#ctx0" brushRef="#br0" timeOffset="36552.31">9972 6391 0,'0'0'0,"0"0"16,0 9 0,0 29-16,0 28 15,9 27-15,1-8 16,-10-10 62,0-19-78,0-9 0,0-28 0,0-10 0,0-9 0,0 0 0,0-19 16,-10-18-16,1-19 15,-1 9 1,10 0 15,10 9-15,-1 10-16,1 0 0,18 0 15,0 9 1,10 10-16,9 18 0,0 10 16,-10 9-1,-18 0 17,-9 10-32,-20 9 15,-46-1-15,-57 11 0,47-38 0</inkml:trace>
  <inkml:trace contextRef="#ctx0" brushRef="#br0" timeOffset="36928.21">11204 6231 0,'0'0'0,"0"0"16,0 0-1,10 10-15,-1 9 16,19 28-16,19 37 15,19 38 48,9 9-63,-9 1 0,10-29 0,-20-9 0,-9-19 16,-19-28-16,-18-29 15</inkml:trace>
  <inkml:trace contextRef="#ctx0" brushRef="#br0" timeOffset="37155.15">11646 6410 0,'0'0'0,"0"9"16,-28 19-1,-28 47-15,-29 38 32,-9 9 15,0-28-47,9 0 0,10-29 0,19-18 0,8-9 0,30-29 15</inkml:trace>
  <inkml:trace contextRef="#ctx0" brushRef="#br0" timeOffset="37621.4">11938 7010 0,'0'0'0,"9"0"0,1-9 31,-1-1-15,10 1-16,0 0 0,9 9 15,-9 0-15,0 0 16,-10 0 0,1 9-16,-10 0 31,0 10-31,-19 28 15,0 0-15,-9 0 16,-1-10-16,20-8 16,0-11 15,18 1-31,0 0 0,1 0 16,18-1-16,0 1 31,-9 9-31,0-9 15,0 0-15,-19-10 32,0 1-17,-28-1-15,-57-9 0,19 0 16</inkml:trace>
  <inkml:trace contextRef="#ctx0" brushRef="#br0" timeOffset="37927.82">11044 6053 0,'0'0'0,"10"0"0,27-19 16,48 1 0,47-20 15,-1 10 16,1 0-32,-10 18-15,-28 1 0,-56 9 0</inkml:trace>
  <inkml:trace contextRef="#ctx0" brushRef="#br0" timeOffset="38193.31">12907 7226 0,'0'0'0,"0"9"0,-28 20 0,-38 27 0,-19 9 0,-9-8 31,47-38-31</inkml:trace>
  <inkml:trace contextRef="#ctx0" brushRef="#br0" timeOffset="38674.64">13848 6044 0,'0'0'0,"0"0"0,0 0 0,-29 0 0,-18 9 0,-9 1 15,0 8-15,9 1 16,18 9 0,10 0-1,10 1 63,28 27-78,28 19 0,38 19 0,18 0 0,-9-19 0,-9-10 16,-29-18-16,-28-9 0,-9-20 31,-19 1-31,-19 0 16,-46 9-16,-76-9 0,-29-10 16,-159-18-16</inkml:trace>
  <inkml:trace contextRef="#ctx0" brushRef="#br0" timeOffset="39171.68">14186 6879 0,'0'0'0,"0"0"0,10 0 0,18-10 16,19 1 0,9 0-16,1-1 15,-19 1 1,-1 9-16,-18 0 16,-10 0 15,-9 9-31,-9 10 0,-19 9 31,-19 10-31,19-19 0,-1-1 16,20-8-16,-1-1 15,1-9 1,9 0-16,9 9 16,20 1-1,18 27 1,9 10-1,-9 0-15,-9-9 32,-19-1-17,-1-9-15,-18 1 16,-9-1-16,-57 0 16,-84 0-16,-114-28 0,-131-38 15</inkml:trace>
  <inkml:trace contextRef="#ctx0" brushRef="#br0" timeOffset="40229.08">8100 8877 0,'0'0'16,"0"0"-16,19 0 0,28 0 0,37-9 15,57-10 1,29 0 0,-1 10-16,19 9 15,-9 0 1,-19 9 15,-19 1-31,-28-10 16,-28 0-16,-29-10 0,-18 1 15,-1 0 1,-18-1-16,0 1 47,-10-1-47,1 1 15,-1 0-15,-9 9 0,0 0 16,0 0-16,0 0 0,0 0 16,0 0-1,10 9 1,-1 0-16,0 20 16,1 8-16,-1 1 31,1-10-16,-10-9 1,0-10-16,0-9 0,0 0 16,0-9-16,0-20 15,9-8 1,0-19 15,1 9-31,9 19 0,9-1 16,0 20-16,10 0 15,9 18-15,-10 10 16,1 0 0,-19-1-16,-19 10 31,-10 1 16,-37 18-16,10-29-15</inkml:trace>
  <inkml:trace contextRef="#ctx0" brushRef="#br0" timeOffset="40608.64">10913 8399 0,'0'0'0,"0"0"0,0 0 16,9 9-16,0 10 15,20 28 17,27 47-32,19 37 47,29 10-32,-1 18-15,10-18 0,-19-28 0,-28-29 0,-38-56 16</inkml:trace>
  <inkml:trace contextRef="#ctx0" brushRef="#br0" timeOffset="40826.35">11458 8549 0,'0'0'0,"0"0"0,0 9 0,-19 10 0,-28 47 16,-28 56 0,-19 18 31,9-18-47,20-18 15,8-29-15,29-19 16,9-37-1</inkml:trace>
  <inkml:trace contextRef="#ctx0" brushRef="#br0" timeOffset="41254.75">12023 8934 0,'0'0'15,"0"0"-15,0 9 0,0 10 0,0 18 16,0 10-16,9-9 16,0-1-1,-9-9 1,10-9-16,-1 0 16,1-10-16,-1-9 31,1 0-16,-1 0-15,10 0 0,0-9 16,-10 0 15,0-1-31,1 1 0,-10-1 16,0 10-16,9 10 16,1 18-16,-1 47 31,0 47-31,1 19 15,9 28-15,-1-29 16,1-27 0,-19-76-16</inkml:trace>
  <inkml:trace contextRef="#ctx0" brushRef="#br0" timeOffset="41512.99">11101 8305 0,'0'0'0,"9"0"0,10 0 0,28-19 16,56 0-16,29-9 15,9 10 17,10 8-32,9 20 31,160 18-15</inkml:trace>
  <inkml:trace contextRef="#ctx0" brushRef="#br0" timeOffset="41751.85">13020 9253 0,'0'0'0,"0"9"0,-19 10 0,-19 37 16,-18 0-1,9-9-15,-10-9 16,29-29 31</inkml:trace>
  <inkml:trace contextRef="#ctx0" brushRef="#br0" timeOffset="42194.39">13838 8418 0,'0'0'0,"0"0"0,0 9 16,-19 0-1,1 10 16,-11 9-31,1 0 0,9-9 16,10 0-16,0 9 16,18 0-16,10 10 15,28 27 1,19 20 0,-10-10-16,-18-19 15,-10-9 16,-9-9-15,-19-20-16,-10 1 31,-55 9-31,-67 19 16,-9-19-16,9-9 16,76-19-16</inkml:trace>
  <inkml:trace contextRef="#ctx0" brushRef="#br0" timeOffset="42536.98">14271 8952 0,'0'0'0,"0"10"0,9 27 0,1 10 16,-1 0-1,10-9-15,-10-10 16,1-9 0,-1-10 15,10-9-31,9 0 0,1 0 0,-1-9 16,-9-10-1,-1 0-15,1 0 16,0 0-1,-10 10-15,-9 0 16,0-1 0,0 10-1,0 19-15,0 47 47,-9 46-47,9 38 0,0-150 0,0 179 0,-19 149 0</inkml:trace>
  <inkml:trace contextRef="#ctx0" brushRef="#br0" timeOffset="43018.36">8297 11195 0,'0'0'0,"10"0"16,9 0-16,46 0 15,67 0 1,66 0-1,37 0-15,9-10 16,-27 10-16,-29 0 16,-47 0-1,-28-9 1,-66 0-16</inkml:trace>
  <inkml:trace contextRef="#ctx0" brushRef="#br0" timeOffset="43397.6">10038 11035 0,'0'0'0,"0"0"0,0 10 0,-10 8 15,1 11 1,-10 17-16,0 11 16,10-10-1,-1-10 1,1 1-16,0-20 15,-1 1-15,1-19 16,9 0 0,0 0-1,0-9-15,-10-19 16,1-19 0,9-10-1,9 11-15,1 17 16,-1 1-16,1 19 15,8 0 1,1 9-16,0 9 31,-10 0-31,-9 1 0,0 18 16,-37 19 0,9-19-16</inkml:trace>
  <inkml:trace contextRef="#ctx0" brushRef="#br0" timeOffset="43697">10771 10960 0,'0'0'0,"0"0"16,0 0 0,10 10-16,28 8 31,18 20-31,29 37 0,28 28 16,-1 0-1,1 10-15,-19-10 16,-28-28 15,-38-47-31</inkml:trace>
  <inkml:trace contextRef="#ctx0" brushRef="#br0" timeOffset="43953.68">11364 10810 0,'0'0'0,"0"0"0,0 9 16,-19 29-16,-9 37 15,-19 47 1,-28 28 0,0-19-16,-10-9 0,0-9 15,19-19 1,29-28-16,18-38 15</inkml:trace>
  <inkml:trace contextRef="#ctx0" brushRef="#br0" timeOffset="44337.36">12164 11476 0,'0'0'0,"0"0"0,0 0 0,-19 10 16,0-1-16,0 0 16,1 10-1,-1 9-15,9 0 16,1 10-1,18 9-15,20 0 16,18 18 0,0 1-1,9 0-15,-18-10 16,-10-18-16,-9-1 31,-19-9-31,-29 0 0,-27 10 16,-29-1-1,-18-18-15,56-19 16</inkml:trace>
  <inkml:trace contextRef="#ctx0" brushRef="#br0" timeOffset="44532.85">12314 11486 0,'10'0'0,"9"0"0,18 0 15,10 0-15,0 0 16,-9 0 0,-19 0-16,-10 0 31</inkml:trace>
  <inkml:trace contextRef="#ctx0" brushRef="#br0" timeOffset="44812.47">10649 10500 0,'0'0'0,"0"0"0,10 0 16,18-9-16,75 9 31,104 0-15,38 9-16,-29 10 0,-37-9 16,-47-10-16,-29 9 15,-65-9 1</inkml:trace>
  <inkml:trace contextRef="#ctx0" brushRef="#br0" timeOffset="45182.78">13057 11758 0,'0'0'0,"0"9"0,-37 10 15,-48 46 1,-37 29 0,-10-9-1,66-48-15</inkml:trace>
  <inkml:trace contextRef="#ctx0" brushRef="#br0" timeOffset="46089.28">13697 10960 0,'0'0'0,"0"0"0,-19 10 16,-18 8-1,-1 10-15,10 1 16,9-1 0,10 0-1,18 0-15,10 19 16,28 9-16,19 10 15,-10-10 1,1 1-16,-10-20 31,-10 1-31,-18-1 0,-19-9 16,-9 0 0,-29 19-1,-37 0-15,-47-9 16,-1-10-1,10-19-15,57-9 16</inkml:trace>
  <inkml:trace contextRef="#ctx0" brushRef="#br0" timeOffset="46495.59">14431 11589 0,'0'0'0,"0"0"0,0 0 15,0 0 1,0 0-16,0 9 16,-19 1-1,0 18-15,1 0 16,8 0-1,1 0 1,-1 10-16,20-1 16,-1 1-1,19 9-15,19 0 16,19 18 0,-9 1-16,-10-10 15,-19 0 1,-9-18-16,-29 0 15,-27 8 1,-39-8-16,-18 0 16,-28-20-1,56-18-15</inkml:trace>
  <inkml:trace contextRef="#ctx0" brushRef="#br0" timeOffset="46707.44">14393 11664 0,'10'0'0,"9"0"0,46-19 0,20 0 15,0 10-15,-19-10 16,-10 0-1,-18 1-15,-20-1 32,-8 9-32</inkml:trace>
  <inkml:trace contextRef="#ctx0" brushRef="#br0" timeOffset="49038.21">9793 1015 0,'0'0'0,"0"0"0,0 9 0,-9 1 32,-1-1-32,1 19 0,-1 0 0,1 19 15,0 19 1,-1 0 0,10 18-1,0 10-15,0 0 16,0 9-16,10 0 15,-10-9 1,0 9-16,9 10 16,-9-1-1,9-9 1,-9 10-16,10 9 16,-10 0-16,0 0 15,0 0 1,-10 9-16,-8 1 15,8 8 17,1 10-32,-1 1 0,10 8 15,0 1-15,0-10 16,0 9 0,0-9-1,0 10-15,0-1 16,10-9-1,-1 10 1,1 18-16,8 1 16,1 8-16,0 10 15,-9-9 1,8-1-16,-8 1 16,9 0-1,-10-1-15,-9 1 31,0 9-31,0 10 16,0 8-16,9 1 16,1-9-16,-1-10 15,1 0 1,8-10 0,1-9-1,0 10-15,-10 0 16,1 9-16,-10-10 15,9 1 1,-9-10-16,10-9 31,-1 10-31,0-11 0,1 1 16,-1-9 0,1-1-16,-1-9 15,-9-9 1,0 9-16,0-9 15,0 0 1,0-1 0,0 1-16,0-9 15,0-1 1,0-19-16,-9-18 16,-1-9-1,1-20 1,-1-8-16,1-10 0,0-10 15,-1-9 1,10-9 0,0 0-16,0-10 15,0-9 1,0 0 0,10 0-16,-10 0 15</inkml:trace>
  <inkml:trace contextRef="#ctx0" brushRef="#br0" timeOffset="51328.8">9784 987 0,'0'0'0,"0"0"16,9 0-16,1 0 15,18 0 1,0 0-16,0 0 31,19 0-15,10-10-16,27 1 0,10 0 15,19-1-15,10 1 16,18 9 0,-10 9-16,11 1 15,-1-1 1,-28 0 0,-1 1-1,1-10-15,0 0 16,-9 0-16,-20-10 15,-8 1 1,-1 0-16,-19-1 16,1 1-1,-10-1 1,-10 1 0,-8 0-16,-11 9 0,1 0 15,0 0 1,-10 0-1,1 0-15,-1 9 16,10 0-16,0 20 16,0 8-1,0 10-15,-1 19 16,1-1 0,0 20-1,0 9-15,9-1 16,0 1-16,0 9 15,1 19 1,-1-9-16,0 0 16,0 9-1,1 9 1,-11-9-16,1 0 16,-9 0-1,-1 0-15,0 0 16,1 9-1,-1 0-15,1 1 16,-1-1 0,-9 10-16,9-10 15,-9 10 1,0 9 0,10 0-16,-1 0 15,10 10-15,0-10 16,0 10-1,9-1-15,0 10 16,0-10 0,1 20-1,8-1 1,1 10-16,0-1 16,-10 10-16,-9-9 15,-1 9 1,1 0-16,0 0 15,0 9 1,9-9-16,-9 19 16,0-9-1,-1-1-15,-18 0 16,0-9 0,0 10-16,0 9 15,-9-1 1,0-8 15,-1-1-31,1 1 0,-1-10 0,1-10 16,-10 1-1,10-10 1,-1 10-16,1-10 16,0-9 15,9-9-31,0-10 0,0-19 15,0 10-15,0-10 16,0-9 0,0-9-16,0-19 15,0-19 17,0 0-32,0-10 0,0-8 15,0-1-15,0-9 16,9-10 15,-9 1-31,0-1 0,0-8 16,0-11-16,0 1 15,0-9 1,0-1 0,0 0-16,0-9 15,0 0 1,0 10-16,0-10 15,0 0-15,0 9 16,-9 0 0,-1 1-1,1-1 1,-10 1-16,-19-1 16,-37 0-16,-47 1 15,-57 8 1,-47-8-16,-37-1 15,-19 1 1,-10-10 0,10-19-1,9 9-15,19 1 0,19 0 16,18-1 0,39 10-16,27 0 15,38-9 1,29 0-16,18-1 31,19 1-31,18-1 16,1 10-16,19-9 15,-1 9 1,1 0-16,9 0 16,0 0-1,0 0-15,0 0 31,0 0-31,0 0 0,0 0 16,0 0 0</inkml:trace>
  <inkml:trace contextRef="#ctx0" brushRef="#br0" timeOffset="54853.36">17742 9168 0,'0'0'0,"0"0"0,0 0 16,0 0-16,0 0 31,0 0-31,0 0 15,0 0-15,10 0 16,-1 10 0,10-1-16,9 0 15,10 1 17,9-1-32,9 0 0,-56-9 0,66 10 15,0-10 1,9 0-16,1 0 31,-1-19-31,0 0 0,0-9 16,1-9-16,-1-1 15,-9-18 1,9-1-16,-9 1 31,0-9-31,0-11 16,-1-8-16,1-10 15,-9 10-15,-1-10 16,1-9 0,-1 0-1,0-1-15,-9-8 16,10-10 0,-10 0-1,9-10-15,-9 1 16,0 9-16,1 0 15,-1-9 1,0-1-16,0 1 16,0 0-1,0-1-15,0-8 16,0-10 0,0-1-16,0 1 15,-10 10 1,11-11-1,-11 1-15,1 10 16,9-11-16,0 11 16,0 8-1,9-8 1,-9 8-16,10 1 16,-10 9-1,0 9-15,0-9 31,-9 19-31,9 9 0,0-9 16,0 9 0,9 0-16,1 10 15,-10 0 1,9 9 0,-9 9-16,10 10 15,-1 9 1,-9 9-16,0 10 15,-9 0-15,-1 9 16,10 0 0,0 10-1,0 0-15,0-1 16,10 10 0,-1 0-16,1 10 15,-10-1 1,0 0-1,0 19-15,0 1 16,0-1-16,9 19 16,1 0-1,-1 9-15,1 10 16,-1 9 0,1 0-16,-10-10 15,9 10 1,-9 10-16,-9-1 15,-1 1 1,1-1 0,0 1-16,-1 8 15,1 1-15,0 0 16,9 9 0,-10 1-1,1-1-15,-1 9 16,-8-8-1,-1 8 1,0 10-16,0 0 16,1 0-16,-1 0 15,-9-9 1,9-1-16,-9 1 16,-1-1-1,1-8-15,10 8 16,-11 1-1,11 9-15,-1 9 16,0-9 0,0 0-16,0 0 15,1 9 1,-1-18 0,0-1-16,10 1 15,-10 9-15,0-9 16,0-1-1,1 1 1,8-1-16,1-8 16,0-11-1,-10-18-15,9 1 16,-8-1 0,8 0-16,-9 0 15,1 0 1,8 0-16,1 0 15,0 0 1,-1 0-16,1-19 16,-1 1-1,1-1-15,0 0 16,-10-9 0,0-9-1,0-1 1,10 1-16,-10-20 0,0 1 15,1 0 1,-1 0 0,-9 0-16,0-10 15,-1 0 1,1-9-16,0 0 16,-10 0-1,1 0-15,-1 0 16,10 0-1,-10 0-15,1 0 32,-1-9-17,-9 0-15,0-1 0</inkml:trace>
  <inkml:trace contextRef="#ctx0" brushRef="#br0" timeOffset="55861.86">17818 10388 0,'0'0'0,"0"0"16,0 0-1,0 0 1,0 0-16,0 0 15,9 0-15,0 0 16,29 0 0,37-10-16,38 1 15,47 0 1,57-1-16,37 20 16,37-1-1,20 0 1,8 10-16,11 0 15,8 9-15,10 0 16,-28-9 0,10 9-16,18-9 15,0 0 1,-10-1 15,-18 1-31,-38 0 0,-9-10 16,-28-9-16,-29 10 15,-9-1 1,-19 1-16,-28-1 16,-19-9-1,-37 0 1,-19 0 0,-20 0-16,-8-9 0,-20-1 15,1 1 1,-19-1-16,0 1 15,0 0 1,-19-1-16,0 1 16</inkml:trace>
  <inkml:trace contextRef="#ctx0" brushRef="#br0" timeOffset="57126.27">12126 1371 0,'0'0'15,"10"-9"-15,27-19 0,20-10 16,18-18-1,19 0-15,28-1 16,10 1 0,28-10-16,0 20 15,0-1 1,-10 0 0,10 19-16,28 18 15,10 10-15,18 19 16,10 9-1,9 10-15,0-1 16,19 1 15,10-20-31,-1 1 0,-37-9 16,-10-1-16,-9 19 16,0 0-1,-9 0 1,9 10-16,-28-10 31,-1 0-31,-8 10 0,-10 9 16,-10 0-1,-9 9-15,-19 10 16,-9-1 0,-19 1-16,1 0 15,-1-1 1,-19 1-1,0 9-15,0-9 16,1-10-16,-11 0 16,1-18-1,-9-1-15,-1-9 32,1-9-32,-1 0 0,1 0 15,-1-10 1,0 1-16,-18-1 15,0 0 1,-19-9 0,-1 0-16,-8 0 15,-1 0 1,-9 0-16</inkml:trace>
  <inkml:trace contextRef="#ctx0" brushRef="#br0" timeOffset="57803.01">19248 1775 0,'0'0'0,"0"0"15,0 0 1,0 0-16,0 0 16,0 0-1,0 9-15,0 10 16,0 18 0,9 10-16,10 19 31,0 0-31,9-1 0,0 10 15,10 1 1,-1-11-16,-18-8 16,0-20-1,-10 1-15,-9-1 32,0-9-17,-18 0-15,-20 1 0,-19 8 16,1-9-16,-10-9 15,0 0 1,10-19-16,9 0 16,19 0-1,-1 0 1,20 0-16,0 0 31,-1 0-31,10 0 0,0-19 16,10 0-1,-1-18-15,10-1 16,0-9 0,9-9-16,0-10 15,0-9 1,0 0 0,1 9-16,-10 1 15,-1 18-15,-8 9 16,-10 29-1</inkml:trace>
  <inkml:trace contextRef="#ctx0" brushRef="#br0" timeOffset="60501.7">21722 3473 0,'0'0'0,"0"0"0,0 0 16,0 0-16,0 0 15,0 0 1,0 0-16,0 0 31,0 0-31,0 0 16,0 0-16,0 0 15,0 0-15,0 0 16,0 9 0,0 1 15,0-1-31,0 10 0,0 0 16,0-1-16,0 1 15,0 0 1,0 0-16,0 9 15,0 0 1,0 0 0,9 0-16,1 0 15,-10 1-15,0-1 32,9 0-17,-9 0-15,0 0 0,0 0 16,0 10-16,0-1 15,0 10 1,0-9-16,0 9 16,0 0-1,0 0 1,0-10-16,0 10 16,0 0-16,0 0 15,-9 9 1,-1 0-1,10 1-15,0-1 16,0-9 15,0 0-31,0 9 0,0-9 16,0 0-16,0 9 16,0-9-1,0 0-15,0 9 16,0 1-1,0 8 17,-9 1-32,9-10 0,-10 10 0,1 0 15,9-1 1,-10 1-16,10 0 16,-9 18-1,9 1-15,-9-10 16,9 9 15,-10-9-31,1 10 0,-1-1 16,1 1-1,0-1 1,-1 0-16,10 1 16,-9 9-16,-1-10 15,10 1 1,-9-1-16,0-9 15,-1 9 1,1-8-16,9 8 16,-10-9-1,1 0-15,0 0 16,-1 10 0,10-10-1,-9 0-15,9 0 16,-10 0-1,10-9-15,0-1 16,-9 10-16,9 0 16,0 0-1,0 0 1,0 0-16,0 1 16,-9-1-1,9 0-15,0 0 16,0 0-1,0 0-15,0 9 16,0 1 0,0-10-16,0 0 15,0 9 1,0 1-16,9-10 16,0 0-1,-9 0-15,10-9 16,-10 9-1,9-10-15,1 1 16,-10 0 0,0-1-16,0-8 15,0-1 1,0 0 0,0 1-16,0-1 15,0-9-15,0-10 16,0 1-1,0-1 1,0 1-16,0-1 31,0 1-31,0-10 0,-10 0 16,1 0 0,9-9-16,0 0 15,0 0 1,-10-1-16,1 1 15,0 0 1,9 0-16,0-10 16,0-9-1,0 0-15,0 0 32,0 0-32</inkml:trace>
  <inkml:trace contextRef="#ctx0" brushRef="#br0" timeOffset="61716.39">20734 12762 0,'0'0'0,"0"0"16,0 0-16,0 0 15,0 0 1,0 0-16,9-19 16,1 0-1,18-18 1,0-10-16,19-19 16,0-9-16,10 0 15,-1 0 1,1 0-16,-20 0 15,1 0 1,-1 0 0,1-10-1,0 1-15,-19-1 16,-1 10-16,1 9 16,-9 10-1,-1 9-15,-9 19 16,0 9-1,0 10-15,0 0 16,0 9 0,0 0-16,0 0 31,0 18-31,9 20 0,1 18 16,18 38-1,0 0-15,0 9 16,1-19-1,-1-18 1,0-10 0,0-18-16,-9-1 15,9-18 1,-9 0-16,9-19 0,1 0 16,-1-19-1,10-18-15,-1-20 16,1-8-1,-1-1 1,-8-9-16,-11 0 16,1 0-1,0 9-15,-10 1 16,-9 18 0,0 0-16,0 19 15,0-1 1,0 20-16,0 0 15,0 9 1,0 0-16,0 9 16,-9 19-1,0 28-15,-1 20 16,1 17 0,18-8-1,1-10-15,8 0 16,11-19-16,-1-18 15,10-1 1,-10-27-16</inkml:trace>
  <inkml:trace contextRef="#ctx0" brushRef="#br0" timeOffset="68032.75">5343 1953 0,'0'0'0,"0"0"0,10 0 15,27-19 1,20-18-16,28-1 16,18-9-1,1 0-15,18 10 16,19 9-16,0 18 15,0 1 1,-9 18 0,-10 20-16,-9-1 15,-19 9 1,-19 1-16,1 9 16,-20 0-1,-9-10-15,-9 10 16,-19 0-1,-10 9-15,-9 10 16,-19 9 15,-18 9-31,-11 1 0,-8-1 16,-19 1-16,-19-10 16,-10 0-1,-27-19-15,-11-18 16,-18-10-1,10-19-15,28-28 32,9-9-32,9-9 15,10-20-15,0 1 16,0-10 0,9 1-16,1-1 15,8 0 1,29 20-16,19-11 15,9 10 1,10-9 0,28-19-1,18-9-15,10-1 0,10 19 16,-10 29 0,0 27-16,-28 10 15</inkml:trace>
  <inkml:trace contextRef="#ctx0" brushRef="#br0" timeOffset="68869.89">5654 3548 0,'9'0'0,"38"-19"0,38-9 16,47 0-1,18 9 1,10 19-16,9 19 16,1 9-1,-10 19-15,0 19 16,-10-1 0,-18 10-16,-29 1 15,-9 17 1,-37 1-16,-29 0 15,-19 19 1,-27 9-16,-29 18 16,-29-18-1,-8-18-15,-29-1 16,-9-19 0,-29-9-16,-9-28 46,-19-9-46,10-29 0,-10-18 0,19-29 16,19-9-16,10-9 16,8-19-1,1 0 1,18-10-16,20-8 31,9-1-31,27 0 0,11-19 16,27-9-1,29-9-15,47-10 16,38 10 15,46 18-31,29 48 16,141-10-16</inkml:trace>
  <inkml:trace contextRef="#ctx0" brushRef="#br0" timeOffset="69969.85">5296 5809 0,'0'0'0,"10"-9"16,9-10-16,37-18 31,38-10-31,28 0 16,38 9-16,10 10 15,8 19-15,1-1 16,-10 20 0,-9 18-16,-28 19 15,-10 9 1,-18 28 0,-19 10-16,-20 10 15,-27 17 1,-19-8-1,-29 9-15,-27 19 16,-29 0-16,-28-1 16,-28 10-1,-29-18-15,10-20 16,0-27 0,-10-20-1,1-18 1,-1-28-16,-9-28 0,19-19 15,0-19 1,19-19 0,9-28-16,28-28 15,10 0-15,28 0 16,19 0 0,18 10-1,20 8-15,27 1 16,39 0-1,55-10-15,152-65 16</inkml:trace>
  <inkml:trace contextRef="#ctx0" brushRef="#br0" timeOffset="70779.81">5089 8568 0,'0'0'0,"19"-19"0,28-37 32,66-29-32,38-9 15,9 10-15,9 9 16,-19 19-16,10 18 15,0 29 1,10 27 0,-10 20-16,-10 18 15,-9 19-15,-9 38 16,-29 9 0,-18 19-1,-19-1-15,-19 1 16,-38 9-1,-37 10-15,-28-10 16,-57-9 0,-47-10-16,-28-28 15,-19-37 1,0-38-16,9-37 16,10-29-1,9-37-15,19-28 16,19-38-1,19-9-15,28 0 16,37 9 0,20 10-16,18 9 15,19 18 17,28 11-32,57 8 0,-38 38 15</inkml:trace>
  <inkml:trace contextRef="#ctx0" brushRef="#br1" timeOffset="76671.72">5221 2019 0,'0'0'0,"0"0"0,0 0 15,10 0 1,-1-19 0,0 0-16,20-9 15,8-9 1,20-1-16,8 10 16,1 0 15,19 0-31,-10-1 0,-75 29 0,85-9 15,0 0-15,9-1 16,9 10 0,-9 0-16,-19 0 15,1 0 1,-1 10 0,-19-1-16,1 0 15,-1 1-15,1 18 16,-10 0-1,0 0-15,-10 10 16,1-1 0,0 1-16,-1-1 31,-18-8-15,0-1-16,0 0 0,0 0 15,-1 19 1,1 0-16,-9 0 15,-10 0 1,0-10-16,-10 1 16,-9-1-1,1 1-15,-20-10 16,-18 9 0,-20 1-16,-18-10 15,-9-9 1,-10-10-1,-9-9-15,18 0 16,1 0-16,9 0 16,9 0-1,10 0-15,-1 0 16,1-9 0,9-1-1,-9-8 1,9-1-16,10-9 0,9 9 15,9 0 1,10-9 0,0 9-16,9-9 15,0 0 1,0-9-16,0-1 16,10 0-1,-1 1-15,1-1 16,9 1-1,0-1-15,9 1 16,1-1 0,-1 1-1,20-1 1,-1 1-16,0-10 16,10 0-16,-10 19 15,19 0-15,0-1 16,0 1-1,19 0-15,0 9 16,9 10 0,0 0-16,0-1 15,10 1 1,0-1 0,-10 1-16,0 9 15,1 9 1,-11 1-1,1-1-15,0 10 16,-9 0-16,-1 9 16,0-9-1,1-1-15,-20 1 16,11 9 0,-1 0-1,-10 10-15,-9-10 16,10 10-16,-10-1 15,-9 1 1,0-1-16,0 1 16,-10-10-1,1 9 1,-10 1 0,0 0-16,-10 8 15,-9 1-15,-18 10 16,-10 8-1,-10 1-15,-9-10 16,0 1 0,-9-20-1,0 1-15,0-10 16,-10-9-16,-9-1 16,-10-8-1,1-10-15,9 0 16,9 0-1,19-10-15,1 1 16,-1 0 0,19-1-1,0-9-15,-10 1 16,10-10-16,-9-1 16,9 1-1,0 0-15,18 0 16,1 0 15,0 0-31,9-1 0,0 1 16,1-9-1,8-1-15,1 1 16,-1 9 0,1-10-16,-1 10 15,1 0 1,9 0-16,0-1 15,9 1 1,1 0 0,-1-9-1,1-1-15,9 10 0,-1 0 16,11 0 0,-1 9-1,0 0-15,0 0 16,10 1-1,-10 8 1,10-9-16,9 1 0,-10 8 16,10-8-1,0-1 1,-9 9-16,9-8 31,0 8-31,-9 1 16,9 0-16,0-1 15,9 1-15,1-1 16,-1 10 0,1 10-16,-1-1 15,-9 1 1,0-1 0,0 0-16,0 10 15,0 0-15,0 0 16,-9-1-1,0 1-15,-10 0 16,-9 0 15,-1-10-31,-8 0 0,-1 1 16,-9-10 0,0 0-16,0 0 31,0 0-31</inkml:trace>
  <inkml:trace contextRef="#ctx0" brushRef="#br1" timeOffset="78267.48">6905 2300 0,'0'0'0,"0"0"15,0 0 1,0 0-16,9 0 15,1 0 1,-1 0-16,10 0 16,9 10-1,10-10 1,9 0-16,9 0 16,1 0-16,-10 0 15,-9 0 1,9 0-16,0-10 15,-10 10 1,10 0 0,0 0-16,0 0 15,0 0 1,0 0-16,19-9 16,0-1-1,19 1-15,-10 0 16,0-1-1,1 1 1,-11 0-16,1-1 16,-9 10-16,-1 0 15,-18 0 1,-1 10-16,1-1 16,-10-9-1,0 0 16,-9 0-15,0 0-16,0 0 0,-10 0 0,1 0 16,-1 0-16,-9 0 15,0 0 1,0 0-16,0 0 16,0 0-1,0 0-15,0 0 16,-28 9-1,-47 1 1,-66-1-16,-48 10 16,1-19-1,10 0-15,8 0 16,38 0 0,20 9-16,18-9 15,28 0 1,19 0-16,9 0 31,10 0-31,9 0 0,10 0 16,-1 0-1,10 0-15,0 0 16,10 0 0,8-9-16,39-10 15,18 0 1,38 10-1,0 0-15,0-1 16,9 1-16,-9-1 16,-10 1-1,-9 0-15,-9 9 16,-10 0 0,1 0-1,-20-10-15,1 1 16,-1 9-1,-18-10-15,-1 1 16,-9 9 0,-9 0-16,0 0 15,-19 0 1,0 0-16,0 0 31,0 0-31</inkml:trace>
  <inkml:trace contextRef="#ctx0" brushRef="#br1" timeOffset="79020.11">8824 1972 0,'0'0'0,"0"0"0,0 0 16,0 0-16,0 0 15,0 9 17,-9 19-32,-1 19 0,1 19 15,9 9-15,0 0 16,0-9 0,0-29-16,0 1 15,0-19 1,0-1-1,0-8 1,0-10-16,0 0 16,0 0-16,0 0 15,0-28 1,-9-19-16,-1-28 16,20 0-1,-1 9-15,0 19 31,1 9-31,-1 10 16,1 0-16,-1 19 16,0-1-16,1 10 15,18 10 1,0-1-16,0 1 16,10 8-1,-10 10 16,1 1-31,-11-1 0,1 0 16,-19 0-16,0 10 16,-19-10-16,1 0 15,-48 19 1,19-19 0</inkml:trace>
  <inkml:trace contextRef="#ctx0" brushRef="#br1" timeOffset="87341.49">10094 1484 0,'0'0'0,"0"0"0,0 0 16,10-9-16,-1-10 16,19 0-1,0 0-15,1 1 31,18-11-31,0 11 0,19-1 16,9-9 0,0 9-16,-9 10 15,9-1 1,10 1 0,0 18-16,-1 1 15,1-1 1,-10 10-16,10-1 15,9 1-15,0 0 16,-9 9 0,-1 0-1,-8 0 1,-1 1-16,0-1 16,0 9-16,1 1 15,-11 9 1,-8 18-16,-1 1 15,1 0 1,-20-1-16,1 10 31,-19-9-31,0 9 0,-10 10 16,-9-1 0,0-9-1,-19 0-15,0-9 16,1 0-1,-20-10-15,0 0 16,-9-9-16,-9-9 16,-1-1-1,1 1 1,-10-20-16,-19 1 16,-27 0-1,-11-19-15,10 0 16,10-9-1,-1-1-15,10-9 16,10 1 0,-1-1-1,0-19-15,1 1 16,-10-19-16,9-1 16,0 1-1,1-19-15,8 0 31,10 9-31,10 0 0,9 10 16,9 0 0,10 0-1,0-1-15,19 10 16,-1-9-16,1 0 16,-1-1-1,10 1 1,0 9-1,10 0-15,-1 0 16,1 10-16,-1-1 16,0 10-1,-9 0-15,0 0 16,0 9 0,0 10-1,0-1-15,0 1 16,0 0-16,0 9 15,0 0 1,0 0-16,0 9 47,-18 0-47,-1 10 0,0 9 0,-9 19 16,9 0-1,0 19-15,0 0 16,10-1-1,-1-9-15,-8 10 16,-1 0 0,0 0-16,0 18 31,-9 0-31,0 20 16,-10-1-1,0 0-15,1 19 0,9 0 16,-1-9-1,11 18-15,8 10 16,20 9 0,18 0-16,19-9 31,0-10-31,9-28 0,-9-9 16,0-19-1,10-19-15,-10 1 16,0-20-1,0 1 1,-9-10-16,-1-9 16,-18-1-1,0-8 1,0-1-16,-10 1 16,-9-10-1,9 0-15,-9 0 16,0 0-16,0 0 15,0 0 1,0 0 0,0 0-16,0 0 15,0 0-15,0 0 16,0 0 0,0 0-16,0 0 15,0 0 1,0 0-1,0 0-15,0 0 16,0 0-16,0 0 16,0 0-1,0 0 1,-18 0-16,-11 0 31,-8 9-31,-1 0 0,1 1 16,-1-1-1,0 0-15,-9 10 16,0 0 0,10 0-16,-1 9 31,10-9-15,-10 9-16,0 0 0,10 9 15,0 10-15,0 0 16,0 10-1,9-1 17,9 10-32,1-1 0,0-8 0,9 8 15,0 1 1,0 0 0,9-1-16,0 10 15,1 0 1,-1 0-16,10 10 15,0-10 1,9-9-16,0-1 16,0 1-1,10 0-15,9-1 16,0-8 0,10-1-16,-1 0 15,0 0 16,1-18-31,-10 0 0,0-1 16,-9-9-16,-1-9 16,-9 0-1,1 0-15,-10-1 16,-1-8 0,1-1-16,0 0 31,-10 1-31,1-1 0,-10-9 15,0 0 1,0 0 0,0 0-16,0 0 15,0 0 1,0 0-16,0 0 16,0 0-1,0 0-15,0 0 16,0 0-1,0 10-15,-10-1 16,-8 0 0,-11 1-16,-8 8 15,-20 11 1,1-1-16,-1 0 16,1 9-1,-10 10 1,0 0-16,19 0 15,0 0-15,0 0 16,9 9 0,10 10-16,0 0 15,0 9 1,0 0 0,9-10-16,9 1 15,1 19 1,0-1-16,-1 0 15,1 10 1,9 0 0,0-9-16,9-1 15,1-9-15,-1 9 16,0-8 0,1-1-16,-1-10 15,10 1 1,0 0-1,9-10-15,0 0 16,0 1-16,10-1 16,-10-19-1,1 1-15,8-1 16,1-18 0,9 0-16,0 0 31,0-1-16,0 1-15,-9 0 16,-1-10-16,-9-9 16,-9 0-16,0 0 15,-10 0 1,1 0-16,-10 0 16,0 0-1,0 0-15,0 0 16,0 0-1,0 0-15,-19 0 16,0 0 0,-18 10-16,-10-1 15,-10 19 17,10 0-32,0 19 0,0 0 15,9 0 16,1 19-31,9 9 0,-1 9 16,1 10-16,0 19 16,0 27-1,-1 1-15,1 9 16,19-9 0,9-10-1,9-9-15,1-9 16,18 9-16,0 0 15,0 9 1,10 1-16,9 8 16,0 1-1,19-19-15,19-9 16,-1-29 0,1-18-16,9-19 15,-9-19 1,9-28-16,-47 0 15</inkml:trace>
  <inkml:trace contextRef="#ctx0" brushRef="#br1" timeOffset="116870.1">10028 2038 0,'0'0'15,"-28"9"-15,-38 10 16,-37 9-16,-20 19 16,20 18-1,28 1 1,18 0-16,10-1 15,19 20-15,19 18 16,18 0 0,19 0-16,19 1 15,0 18 1,19-10-16,28 10 16,0-9-1,10-10 1,-1-9-16,-9-19 15,-9-9 1,-19-20-16,-10-8 16,-18 0-1,-10-20 1,-9-8-16,0-1 16,-10 0-16,-9-9 15,0 0 1,0 0-16,0 0 15,-9 10 1,-19 18-16,-38 10 31,-28 27-31,-19 10 16,-10 10-16,-18 18 31,19 0-31,9-9 16,19 9-16,9-9 0,20 0 15,18 9 1,9-9 0,10-10-16,18 10 15,20-19-15,18 0 16,10 0 0,9-9-1,18 0-15,1-10 16,10-9-1,-1-10-15,0 1 16,-19-1 0,-18-18 31,0 0-32,-19 0-15,-1-10 0,1-9 16,-19 0-1,0 0-15,0 0 0,0 0 0,0 9 16,-19 1-16,-9 9 16,-9 18-16,-20 10 47,1 19-32,-1-1-15,10 10 0,10 19 16,18 10-16,19-1 0,19 9 31,37 1-15,29-19-16,9-10 0,9-18 15,19-10-15,1-18 16,-20-10 0,-18-9-16,-29-1 15,-18-8 16,-19-1-15,0-9-16,-19 0 16,0 0-16,-10 9 0,-27 10 15,-39 19-15,-27 9 16,-19 9 0,-1 0-16,-8 10 31,8 0-16,10 18-15,10 1 16,28 8-16,18 11 16,20-1-16,18 0 15,19-9 1,9 0-16,10-10 16,9-9-1,10-9 1,9-10-1,9 0-15,1-9 0,9-9 16,-10-1 0,0-18-16,-8 0 15,-11 0 1,-9-10-16,-9 0 31,0 1-15,-10-1-16,-9 1 0,0 8 15,-28 39-15,-19 18 16,-9 37 0,-10 10-1,0 10-15,19-1 32,19-9-17,9 0-15,28-10 16,10-18-16,9 0 0,19-19 15,0 0 1,10-9-16,-1 0 16,-27-38-1</inkml:trace>
  <inkml:trace contextRef="#ctx0" brushRef="#br1" timeOffset="118182.59">9840 2441 0,'0'0'0,"0"0"16,0 9-16,-19 1 15,-18 27-15,-1 20 16,-18 27 0,-10 29-1,19-1-15,19-9 31,18 1-31,20 8 16,27 10-16,38 0 16,38 9-16,19-9 15,9-9 1,-19-29-16,-18-27 16,-19-10-1,-29-10 1,-18-18-1,-20 0-15,1-10 16,-9 1-16,-10-10 16,0 0-1,0 9-15,-19 0 16,-28 10-16,-38 9 31,-18 10-15,-1 9-16,1 0 0,-1 18 15,1 1 1,-1 18-16,1 1 16,18 18-16,19 10 15,19 18 1,19 10-16,28-1 16,9 1-1,20-10 1,8-18 15,10-19-31,0-19 16,0 0-16,0-19 31,-9-9-15,0-9-16,-20-10 15,1-9 1,0-1-16,-9-8 0,-1-10 0</inkml:trace>
  <inkml:trace contextRef="#ctx0" brushRef="#br1" timeOffset="119050.67">9972 2469 0,'0'0'0,"0"0"0,-19-9 15,-19-1 1,-9 10-16,-18 19 15,-11 19 1,1 37 15,-10 19-31,19 9 32,10 9-32,18 10 31,20-9-16,36 9-15,20 9 0,18 10 16,20-10 0,18-9-1,0-9-15,-9-29 16,-10-9-16,-9-18 0,-10-20 16,-18 1-16,-1-20 31,-18 1-16,0 0 1,-10-10-16,-9-9 16,0 0-16,0 0 0,-9 10 15,-29-1 1,-27 19 0,-48 10-1,-10 18 1,-8 19-16,8 28 15,10 1-15,29 18 0,27 0 16,20 9 0,27-9-16,29 9 0,9-9 0,10 0 15,9 0 1,0-9 15,9-1-31,20-8 0,-39-58 16</inkml:trace>
  <inkml:trace contextRef="#ctx0" brushRef="#br1" timeOffset="122033.65">20593 6475 0,'0'0'0,"0"0"15,0 0-15,0 0 0,-10 0 16,1 0 0,0 0-16,-1 0 15,-9 0 16,1 0-31,-1 10 0,0-10 16,0 9-16,0 1 16,10-10-1,-1 0 1,10 0-16,10 0 16,9 0-1,56 0 1,75 0-1,48-19-15,18 0 32,20-9-32,-29 18 0,-29 1 0,-18 9 15,-9 9 1,-10 1-16,-38-1 16,-18-9-1,-19 0-15,-19 0 31,-9 0-15,-1 0-16,-18 0 31,0 0-31,-10 0 0,1 0 32,-1-9-17,0-1-15,1 1 0,-10 0 16</inkml:trace>
  <inkml:trace contextRef="#ctx0" brushRef="#br1" timeOffset="122451.4">22709 6353 0,'0'0'0,"0"0"15,0 0-15,0 0 16,0 0 0,0 0-1,0 0-15,0 10 16,10 9-16,-1 9 15,1 19 1,-1 0 0,1-10-16,-1 1 15,-9-20-15,0 1 32,0-19-32,0 0 15,0 0-15,9-9 16,1-19-1,-1-19 1,10 0-16,0 9 0,0 10 16,-1 19-1,1-1 1,0 10-16,0 10 16,0-1-1,-19 0 1,0 20-16,-47 8 15,9-9-15</inkml:trace>
  <inkml:trace contextRef="#ctx0" brushRef="#br1" timeOffset="123181.55">20696 6081 0,'0'0'0,"0"0"16,0 0-16,0 0 16,0 10 15,0 27-15,-9 29-1,-1 28-15,10 0 16,-9-1 31,9-8-47,-9-19 0,-1-20 0,1-8 0,-1-19 15,10-1-15,0-18 0,0 0 0,0-18 32,10-39-17,-1-36-15,10-11 16,-19 11-16,0 27 15,-9 10-15,-1 27 16,1 11 0,-1 8-16,-8 10 15,-11 10 1,-27 27-16,-19 10 16,9 9 15,19-18-31,0-1 0,19 1 15,18-10-15,1 10 16,18-1 0,38 10-16,75 0 15,180 9 17,111-18-17</inkml:trace>
  <inkml:trace contextRef="#ctx0" brushRef="#br1" timeOffset="126906.71">20442 6419 0,'0'0'0,"0"0"16,0 0 0,0 0-16,0 0 0,10 0 15,9 0 1,37 0-16,38 0 16,28 9-1,10 1 1,0-10-1,9 9 1,-9 1 0,-1 8-1,10-8-15,10-1 0,-10 1 16,0-10-16,-9 0 16,-19-10-16,-10-9 15,-9 1 1,-18-1-16,-20 9 31,-9 1-15,-9 0-16,-20-1 0,1 10 15,-19 0-15,0 0 16,0 0 15</inkml:trace>
  <inkml:trace contextRef="#ctx0" brushRef="#br1" timeOffset="128944.14">14318 2488 0,'0'0'0,"0"0"16,9-19-16,10 0 15,19-18-15,28-10 16,37-9 0,57-1 15,47 10-31,47 0 0,66 10 15,-10 9-15,10 0 16,47 18-16,28-8 16,10 8-1,18 1 1,0-1 0,29 1-1,9 0-15,-9 9 0,-1-10 16,1-9-1,-20 1 1,-27-10-16,-19 9 16,-19 0-16,-10-9 15,-37 0 1,-66 9-16,-47 0 16,-28 0 15,-38 1-31,-38 8 15,-28 1-15,-18 0 16,-20-1-16,-18 1 16,0 9-1,-19 0-15,0 0 16,0 0 15,0 0-31,-9-10 0,-10-8 16,-9-1-16,-10 0 15,10 0 1,0 10-16,18 0 16,1-1-1,9 10 1,0 0-16,0 10 16,-10 8-1,1 10-15,0 10 16,9 0-16,-10-1 15,10 1 1,0-20-16,0 1 16,0-19-1,0 0 1,0 0-16,10-19 16,-1-28 15,0-37-31,20 0 0,-1 8 15,9 39-15,10 18 16,19 19 0,19 38-1,-10 9-15,-28 9 32,-18 0-32,-29 1 15,-29 8-15,-37-9 16,-18 1-16,37-38 31</inkml:trace>
  <inkml:trace contextRef="#ctx0" brushRef="#br1" timeOffset="129287.73">25381 3492 0,'-9'0'0,"-10"0"16</inkml:trace>
  <inkml:trace contextRef="#ctx0" brushRef="#br1" timeOffset="130592.66">24619 3370 0,'0'0'0,"-9"0"16,-1-10 0,1 10-1,0-9 1,9 9-16,0 0 0,9 0 16,19 0-1,19 0-15,10 0 16,18 0-1,19-9-15,9 9 32,20-10-32,18-8 15,9-1-15,10-19 16,10-18 0,-1 0-1,-9-1-15,9-8 0,-18-10 16,-1 9-1,-9-9-15,-9 9 16,-10-9 0,1-9 15,-1-10-15,-9-19-16,0 1 0,0-10 0,0 0 15,-10 0 1,1 9-16,-10 10 15,9-10 1,1 10 0,-10 0-16,9 9 31,1-9-15,8 0-16,-8 9 15,-10 9-15,10 1 0,-1 0 16,10 9-16,9 9 15,0 0 1,10 10 0,-10 9-16,20 9 15,-11 10-15,-8 19 16,-11 18 0,1 10-1,-19 9 1,1 10-16,-20-1 15,0 10-15,-9 9 16,0 10 0,0 0-16,-10 0 15,0 18 1,1 0-16,-1 10 16,-9-19-1,0 10-15,0-1 31,1 1-31,-11-1 16,10 0-16,-9-8 16,9 8-1,0 0 17,9 10-32,1 0 15,-1-9-15,10-1 16,-9 0-1,8 1 1,-8-10 0,9 0-16,0 0 15,-1 9-15,1 1 16,9 9-16,1-10 0,-1 1 0,10-1 16,-10-9-1,0 0 1,0 0-1,-9-18-15,-9-1 32,-1 0-32,1-9 15,-10 0-15,0 0 0,9 0 16,-9-10 0,0 1-1,0-1-15,0-9 16,-9-9-16,9 0 31,0 0-31,9 0 16,1-1-16,-10 1 31,-9-10-31,-1 1 16,1-10-1,-10 0 1,0 0-16,0 0 15,-9-10-15,0-8 16,0 8-16,-10 1 16</inkml:trace>
  <inkml:trace contextRef="#ctx0" brushRef="#br1" timeOffset="133352.44">24789 6260 0,'0'0'0,"0"0"0,9 9 0,0 0 15,20 1 1,-1 9-1,0 9-15,0 0 16,10 9 0,9-9-16,0-9 15,28 0 17,38-10-32,38-27 0,-1-11 15,1-8-15,-20-1 16,-8-8-1,-1-1-15,10-10 16,-1 10 0,-8-9-1,8 0 1,1-19-16,0 0 16,-19 0-1,9-10-15,-9 1 16,-19-1-16,0-9 15,0 1 1,10-1 0,-1-19-16,0 10 31,1 9-31,-10 0 16,0-9-1,0 0 1,0 0-16,0 9 15,10-9-15,-10 18 0,0 1 16,-19 18 0,0 1 15,1 18-31,-1 0 0,0 19 16,10-1-16,0 1 15,-1 19-15,10 9 31,-9 9-31,0 1 16,-10 18-16,10 0 16,9 19-16,9 0 15,1 9 1,-10 10 0,9 18-1,1 1 1,-1 8-16,1 1 15,-10 0 1,-10 9-16,10 10 0,-9 9 16,9 0-16,-9 0 15,0 0 48,-1 9-63,-9-9 15,1-9-15,8-1 0,-8 1 16,-1-1-16,10 1 16,-10 0-1,9-1-15,1-18 16,0 0-16,-1 0 16,20-10-1,-10-9-15,0-19 16,10 1-1,-10-10-15,-10-10 0,-8 1 16,-1-20-16,-9 1 16,18-9-1,-8-10-15,-1 0 16,-19 0 0,1-10-16,9 1 15,-10-1 16,-18-8 1,-1-1-32,-8-9 15,-20 9-15</inkml:trace>
  <inkml:trace contextRef="#ctx0" brushRef="#br1" timeOffset="136298.6">12023 1737 0,'0'0'0,"0"0"16,-19-18-16,0-1 0,0-19 16,10-18-16,-1 0 31,20-19-31,18-19 31,19 0-31,19 9 31,19 20-15,-1 9-16,20 18 16,18 19 15,10 10-31,18 18 0,1 1 16,-1-1-1,1-9-15,-10 9 16,0-9-16,-9 0 0,-1 10 0,1-1 0,9 1 15,10 18 1,-1-10 0,10 11-1,-9-1-15,-10-10 16,19 11-16,9-1 16,0 0-1,10 0-15,-9 19 16,8 9-1,-8 10 17,-10 9-32,18 9 0,-8 1 15,8 9-15,10 0 16,-9-1-16,9 11 16,-18-1-1,-10 0 1,-10 0-16,-9 0 15,-9 19 1,-19 10 0,0-1-16,0 0 15,-19 1-15,-19-20 16,0 1-16,0 0 31,1-1-15,-1 1-16,-9-10 15,0 0 1,0-9-16,-1 0 0,1-19 16,-9-9-1,-1-10-15,1 0 32,-10-9-17,9 0-15,1 0 0,-1-10 16,0 1-16,-9-10 31,-9-9-15,0 0-16,-19-10 15,-1-9-15,-8 0 16,-1 0 0,-9 0-16,0 0 15</inkml:trace>
  <inkml:trace contextRef="#ctx0" brushRef="#br1" timeOffset="136949.47">19624 4317 0,'0'0'0,"0"0"0,0 0 15,9 10-15,1 27 16,8 10 0,1 19-16,-9 9 31,-10 0-31,0-9 31,-19-10-31,0 0 0,0 1 16,-9-10-16,0-10 15,0 1 1,9-20-16,0 1 16,10 0 15,-1-19-31,10 0 16,0 0-16,0 0 0,10-28 15,18-29 1,19-36-1,0-20-15,0 19 16,-9 19-16,-1 28 16,-18 19-1,0 0 1,0 19 0,9-1-1,0 20-15,10-1 16,9 19-1,-10 19-15,-8-9 0,-11-1 16,-18 1-16,0-1 16,-18 10-1,-20 0 1,-9 0 0,-19 9-16,-19-9 31,38-28-16</inkml:trace>
  <inkml:trace contextRef="#ctx0" brushRef="#br1" timeOffset="137755.04">17554 9084 0,'0'0'0,"0"0"0,0 0 0,10 0 16,-1 0-1,0 0-15,1 0 16,-1 0 0,1 0-16,8 9 15,-8-9 1</inkml:trace>
  <inkml:trace contextRef="#ctx0" brushRef="#br1" timeOffset="140247.84">17611 9074 0,'0'0'0,"0"0"16,0 0-16,0 0 15,0 0 1,0 0-16,0 0 16,9 0-1,0 0-15,1 10 16,18-1-1,0 10-15,1 0 16,8-1 15,-9-8-31,1-1 0,-1 10 16,0 0-16,0-10 31,1 10-31,8-10 16,1 1-16,9-1 15,0-9 1,9 0-16,1 0 16,-1-9-1,-9-10 1,10 0 0,-1-9-16,-9 9 15,0 0-15,0 1 16,10-11-16,-10 1 15,9 0 1,-9 0 0,0 0-16,0 0 31,0 0-31,0-1 0,0 1 16,-9 0-16,9-9 15,-9 8 1,-1-8-16,1-1 15,-10 1 1,0-1 0,1 1 15,-11-1-31,1 1 0,0-1 16,0-9-16,0-9 15,-1 9-15,1 0 16,10 0-1,-11 0-15,11 0 16,-1 1 15,-9-11-15,9 1-16,0-10 0,0 10 16,0-10-1,1-9-15,8 10 16,-8-10-16,-1-1 15,9 1 1,-8-9 0,-1-10-16,9 10 15,-8-1-15,-1-9 63,10-9-63,-1 9 0,1 1 15,-10-11-15,10 1 0,-10 0 0,0 0 16,0-10-16,10 1 16,-10 8-1,0 1-15,10 9 16,0-9 0,-1 9-16,1 0 15,0-9 1,-1 0 15,10 0-31,-9 0 0,9-10 16,-9 10-16,-1 9 15,-9 0 17,10 0-32,0 10 15,-1 9 1,1 0-1,0-10-15,-1 1 0,1 0 32,-1 8-17,1 1-15,0 0 16,-1 10-16,1-1 16,0 19-16,-1 0 0,1 10 15,-1 8-15,10-8 16,-9 9-1,0 0 17,-10 9-32,0 0 0,10 10 15,-10-1 1,10 1-16,9 0 0,0 9 16,0 9-1,9 0 1,-9 1 15,10 18-31,-1 0 0,1 10 16,8 8-16,-8 11 15,-1 8-15,-9-8 32,0-1-17,-9 0-15,0 1 0,-1-1 16,1 0-16,0 1 15,-1-1 1,1 9 0,-1 1-16,1 0 31,-10 0-31,10 9 16,0 9-16,-1-9 15,-9 10-15,10-1 16,-10 10-16,10 0 15,-10 9 1,0-9 0,1 18-1,-11 10 1,1 0 0,-9 10-16,8-1 15,1 0-15,0 1 16,0-10-16,0 0 15,-1-10-15,1 1 32,-9 9-17,9 0-15,-1-10 0,1 10 16,0 0-16,0 0 16,9 0-1,0 0 1,0-9-16,1-1 15,-1 1-15,10-10 16,-10 0 0,9 10-1,1-10-15,9-9 16,0 9-16,0-9 47,10 0-32,-1-19 1,10 0-16,19 0 16,-1-9-1,29-10-15,-56-28 0</inkml:trace>
  <inkml:trace contextRef="#ctx0" brushRef="#br1" timeOffset="150800.13">5024 1934 0,'0'0'0,"9"0"0,19-18 15,10-20 1,9 0-16,9 10 16,10 0-1,19 0 32,9 9-31,28-9-16,0 9 0,20 1 0,8 8 0,-18 20 15,0 8-15,-1 11 16,1-1-16,-19 19 47,0-1-47,-19 1 15,-10 19-15,-8 0 0,-20 9 0,-18 19 16,-10 9 0,-19 0-1,-27 19-15,-39 9 16,-28 1 15,-37-10-31,-28-19 16,-20-37-16,-8-20 15,-29-36-15,-29-29 32,-18-47-32,19-37 0,19-38 15,47-18-15,56-38 16,84-47 0,39-122-1</inkml:trace>
  <inkml:trace contextRef="#ctx0" brushRef="#br1" timeOffset="152903.46">25729 2591 0,'0'0'0,"0"0"0,0 0 16,0 0-16,0 9 15,-19 29 1,1 28-16,-1 46 16,9 38-1,10 0 1,10-9-16,-10-19 16,0-19-16,0-18 31,-10-38-31,10-10 0,0-18 15,0-19 1,0 0 0,0-9-16,10-48 15,-1-65 1,-9-37 0,0-1-1,0 10-15,-9 38 0,9 27 16,0 29-1,0 28 1,0 18-16,0 20 16,0 18-1,9 66 1,1 65 0,8 29-16,1 0 15,-9 131-15</inkml:trace>
  <inkml:trace contextRef="#ctx0" brushRef="#br1" timeOffset="153414.34">25381 4167 0,'0'0'0,"0"0"0,0 0 0,0 10 15,0-1 1,-9 19-16,-1 19 16,20 9-1,9 1 1,9-1 0,9-18-16,10-20 15,-9-8-15,0-10 16,-1-19-1,-18 0-15,-9-28 16,-20-18 0,-56-48-1,-47 0-15,1 48 16,36 55-16,20 48 31,37-1-15</inkml:trace>
  <inkml:trace contextRef="#ctx0" brushRef="#br1" timeOffset="154461.5">33330 2901 0,'0'0'0,"0"0"0,0 0 15,0-19-15,0 10 0,0 9 0,0 0 0,-9 9 0,-10 10 0,-9 56 0,19 56 0,9 38 32,0 19-32,0 18 0,0-18 0,-10-19 0,1-57 0,-1-37 15,1-18-15,0-11 16,9-17 0,0-11-16,0-18 15,0 0 1,0-9-1,0-66-15,9-94 16,0-75-16,1-19 16,-10 48-1,0 36-15,0 48 32,0 28-17,0 37-15,0 29 16,0 8-1,0 20-15,0 0 32,0 18-17,-10 19 1,-18 75-16,-19 85 16,0 28-16,0 9 0,19 0 15,18-37-15,1-38 31,18-19-31,1-27 0,-1-29 0,-9-47 16</inkml:trace>
  <inkml:trace contextRef="#ctx0" brushRef="#br1" timeOffset="155424.57">32126 4064 0,'0'0'0,"0"0"15,0 10-15,0 8 16,-9 10 0,9 1-16,9 8 15,1-18 1,-1 0-16,1-1 16,18-8-1,0-1-15,10 1 31,-1-1-31,1 10 16,-10-1 0,-9 11-16,0-1 15,0 9-15,-19 10 16,-10-9 0,-9-1-16,-9-9 31,0-18-31</inkml:trace>
  <inkml:trace contextRef="#ctx0" brushRef="#br1" timeOffset="155642.67">32427 4027 0,'0'0'0,"10"0"16,9 0-16,18 0 16,29 9-1,0 0 1,-28-9-16</inkml:trace>
  <inkml:trace contextRef="#ctx0" brushRef="#br1" timeOffset="155948.54">32841 4346 0,'0'0'0,"0"0"0,0 9 0,0 19 0,0 0 16,10 10-1,18-1 1,10-9-16,27 1 16,11-20-16,-1-18 15,-19-10 17,-18-9-17,-29 0-15,-27-19 0,-86-19 16,-188-75-16</inkml:trace>
  <inkml:trace contextRef="#ctx0" brushRef="#br1" timeOffset="159482.79">24629 3689 0,'0'0'0,"0"0"16,0 0-16,9 0 15,10-19 1,18 0 0,29-9-16,19 0 15,9 0 1,10 0 0,-1 9-16,29-19 15,9-18-15,0 0 16,0-10-16,0-9 15,-9 9 17,-10 10-32,0 0 0,1 0 15,-10-1 1,0 1-16,-10-10 16,10 1-1,-19-10-15,9-1 16,-8-8 15,-1 0-31,0-1 16,-10 1-16,-8-1 15,8 10-15,1-9 16,0-1-16,-1 1 16,-8-1-1,-11 10 16,11-18-31,-1 8 0,0 1 16,0-1 0,1 1-16,-1 9 15,0 0 1,10 9-16,0 0 31,-10 1-15,9 8-16,11-8 15,-1-1 1,0 10-16,0 9 16,0 0-16,0 9 0,0 10 15,0 0 17,0 19-32,0-1 0,10 1 15,-1 9 1,-9 9-16,0 1 0,0 18 31,0 0-15,1 0-16,-11 10 15,-9 9 1,-9-1 0,0 20-16,9 0 15,10 28-15,-10 9 16,1 0-16,8 0 15,1 10-15,-10-10 16,0-19 0,10 20-1,-10-1-15,1 0 16,8 10 0,1 9-1,9 18-15,0 11 16,10-1-16,18 9 15,-9 1-15,9-10 16,19 0 0,-9-9 15,-10-29-31,0 1 16,1-19-16,-10-1 0,-10-18 15,1 10 1,-1-1-16,-37-27 15,-19-29 1,-9-19-16,84-9 31</inkml:trace>
  <inkml:trace contextRef="#ctx0" brushRef="#br1" timeOffset="160419.47">30104 367 0,'0'0'0,"0"-18"0,0-1 15,0 10 1,0-1-16,0 1 16,0 18-1,-19 19 1,0 57-16,10 74 15,-1 66 1,10 38 0,0 9-1,-9 10-15,-10-1 0,0 1 16,0-20-16,10-46 16,0-47-1,9-38-15,-10-46 16,10-38 15,0-10-31,0-18 0,0-19 16,0 0-16,10-19 15,8-75 1,11-103 0,8-93-16,-18-48 31,0-9-16,0 9-15,-10 19 0,-9 37 16,-9 38-16,9 57 16,-10 46-1,1 57-15,9 55 16,0 1 0,0 28-16,0 28 15,0 104 1,9 102-16,1 57 31,-1 38-31,1-10 16,-1-10-16,10 10 15,0 0-15,-1-47 16,-8-9 0,-1-38-1,-9-47-15,10-18 16,-1-47-1,0-29-15,-9-37 16,0-10 15,0-18-31,0-19 32,0 0-1,10-19-31,-10 1 0</inkml:trace>
  <inkml:trace contextRef="#ctx0" brushRef="#br1" timeOffset="161454.01">25447 3360 0,'0'0'0,"9"0"0,1-18 15,27-1 1,48-19-16,47-9 16,84-9-1,104 0 1,103-10 0,57 1 15,28 27-31,10 29 15,-1 37-15,29 37 0,-1 20 16,1-1-16,-48-9 0,-74-28 16,-48-19-1,-47-9 17,-56-19-17,-56-19-15,-48-18 16,-47 9-16,-47 0 0,-28-1 15,-18 11 1,-10 8-16,-19 1 16,-19-10-16,-104-28 15,-196 10 1,-142 18-16,-85 19 16,-56 19-1,-47-1 1,0 1-1,47 0-15,65 0 0,76-10 16,76 10 0,65 9-1,47-9 1,28 0-16,57-1 16,47 1-16,57-19 15,46 0 1,19 0-1,10 0 1,37 0-16,160-37 16,264-29-16,131 0 15,38 29-15,-10 18 16,-18 28 0,18 19-16,-18 19 15,-38 19 1,-75-10-1,-66-18 1,-94-1-16,-95-18 0,-65-19 47,-47 0-47,-47 0 0,-28-9 31,-10-1-15,-9 1-16,-19 0 15,-47-19-15,0-1 16</inkml:trace>
  <inkml:trace contextRef="#ctx0" brushRef="#br1" timeOffset="161832.79">28881 2225 0,'0'0'0,"0"0"0,9 10 31,1 8-31,18 20 0,0 18 16,19 29 0,0 8-1,-9-8-15,-19-10 32,-19-19-32,-10-9 15,-18 0-15,-29-9 16,-46-10-1,37-19-15</inkml:trace>
  <inkml:trace contextRef="#ctx0" brushRef="#br1" timeOffset="162002.59">28467 2253 0,'9'0'15,"29"0"-15,75 0 16,75-9-1,47-10-15,19-9 16,-19 0-16,-9 9 31,113-9-31</inkml:trace>
  <inkml:trace contextRef="#ctx0" brushRef="#br1" timeOffset="162671.99">29699 3679 0,'0'0'16,"0"0"-16,0 0 0,0 0 0,-9 29 16,-29 55-1,1 85-15,-1 65 47,19 39-47,19 17 0,9 11 16,1 18-16,-10-10 0,0 1 15,-19-10 1,-19-37-16,10-38 16,0-37-1,-10-29 1,10-37-16,9-47 16,10-19-1,0-27 1,-1-20-16</inkml:trace>
  <inkml:trace contextRef="#ctx0" brushRef="#br1" timeOffset="163051.79">25852 7132 0,'0'0'0,"18"0"0,105 10 31,234 8-31,198 20 0,19-1 16,28 29-1,28 0 1,29 18-16,56 19 15,9 1 1,-37-20-16,-76-28 47,-74-18-47,-86-1 0,-140-18 16,-142-9-16,-37-1 15,-48-9-15,-18 0 16</inkml:trace>
  <inkml:trace contextRef="#ctx0" brushRef="#br1" timeOffset="163411.68">29972 6766 0,'0'0'0,"-9"10"16,-10 8-16,-9 20 31,9 28-31,19 18 0,28 19 78,28 10-78,10-19 0,-9-19 0,-20-19 0,-8-9 0,-11-10 0,-18-8 16,-9-11-16,-29-8 16,10-10-1</inkml:trace>
  <inkml:trace contextRef="#ctx0" brushRef="#br1" timeOffset="163588.74">30170 6626 0,'0'0'0,"18"0"15,39 0-15,37 9 31,28 0-15,-65-9 0</inkml:trace>
  <inkml:trace contextRef="#ctx0" brushRef="#br1" timeOffset="163841.65">31016 7160 0,'0'0'0,"0"0"0,0 0 16,0 0-16,0 0 15,0 0 1,0 0-1,0 0 1,0 0-16</inkml:trace>
  <inkml:trace contextRef="#ctx0" brushRef="#br1" timeOffset="164187.16">31120 6935 0,'0'0'16,"0"0"-16,0 0 0,0 0 0,0 10 15,9 8 1,1 20 0,-1 37-1,10 28 1,-10-9-1,-9-19-15,0-19 0,0 1 16,-9-1-16,-10 0 16,-9 0 15,-1-18-15,20-1-16,0-18 0,-1 0 15,20-10 1,37 1-16,216 9 0,151-19 15</inkml:trace>
  <inkml:trace contextRef="#ctx0" brushRef="#br1" timeOffset="164799.46">30715 7517 0,'0'0'0,"0"0"0,0 0 15,0 0-15,0 0 16,0 0-1,0 0-15,0 0 32,0 0-32,0 0 15,0-10-15,0 1 16,0 9 0,0-9-16</inkml:trace>
  <inkml:trace contextRef="#ctx0" brushRef="#br1" timeOffset="165027.41">30668 7113 0,'0'0'0</inkml:trace>
  <inkml:trace contextRef="#ctx0" brushRef="#br1" timeOffset="165216.1">31016 7517 0,'0'0'0,"0"19"0,0 9 16,0 9-1,-9-27 1</inkml:trace>
  <inkml:trace contextRef="#ctx0" brushRef="#br1" timeOffset="165743.99">29897 6616 0,'0'0'0,"9"-9"0,1-10 0,8-19 16,20 1 0,9-1-1,28 10-15,29 28 16,37 28 0,19 47-1,19 66 1,-10 47-16,-28 37 0,-38 0 15,-18-18 1,-47-39-16,-29-27 16,-28-9-1,-28-29-15,-19-19 32,-28-18-17,-9-19-15,-29-38 16,-37-28-16,-29-56 15,-9-47-15,19-28 16,38-19-16,37-9 16,47 19-1,28 9 32,38 28-47,29 0 16,27-10-16,10 10 0,9 19 31,-18 28-15,-10 28-1,-29 19-15</inkml:trace>
  <inkml:trace contextRef="#ctx0" brushRef="#br1" timeOffset="166297.72">28815 1850 0,'9'0'0,"20"-19"0,36 0 15,48 10 1,38 28 0,9 37-16,-10 47 15,-18 47 1,-38 38-16,-38 9 31,-37 9-31,-56-9 0,-48-9 16,-56-28-1,-76-29 1,-37-56 15,0-66-31,29-46 0,18-48 31,28-37-31,38-28 16,28-28 0,47-28-16,38-10 31,56-19-31,76-9 0,65 29 16,38 46-16,0 65 15,9 67-15,10 74 0,113 67 16</inkml:trace>
  <inkml:trace contextRef="#ctx0" brushRef="#br1" timeOffset="167101.26">29596 6428 0,'0'0'0,"0"0"0,0 0 0,9 0 16,-9 0-1,0 0-15,0 0 16,-19-18 0,-84-95-16,-104-84 31,-66-28-31,-37 9 15,-57-9 1,-57 19-16,-18 37 16,-28 28-16,-1 38 15,-8 37 1,-1 47 0,47 47-16,47 38 15,29 47-15,47 27 16,56 1-1,47 0-15,56-19 16,38-19 15,29-18-31,18-10 0,19-19 16,9-9-16,10-10 16,18-18-1,1 0-15,0 0 16,9-19 15,0 0-15,9 0-16,-9 0 0</inkml:trace>
  <inkml:trace contextRef="#ctx0" brushRef="#br1" timeOffset="167398.37">23048 4796 0,'0'0'0,"0"0"0,0 9 0,0 38 16,0 38-16,0 27 15,-19 10 16,1 10-31,8-29 0,1-19 16,9-27 0,9-11-1,10-8-15,28 0 16,188 18-16,170 19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41:50.96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4:44:38.370"/>
    </inkml:context>
  </inkml:definitions>
  <inkml:trace contextRef="#ctx0" brushRef="#br0">6463 1643 0,'0'0'0,"0"0"16,19 10-16,37 18 31,57 47-31,38 56 16,8 29-16,11 18 15,-10-18 1,-29-29 15,-27-28-31,-19-18 0,-29-29 16,-18-28-16,-20-19 16</inkml:trace>
  <inkml:trace contextRef="#ctx0" brushRef="#br0" timeOffset="271.64">7215 1991 0,'-9'9'0,"-19"10"15,-38 46-15,-28 29 32,9 19-17,19-1 1,10 10-16,-10-9 0,10-10 0,9-18 31,18-38-15,20-29-16</inkml:trace>
  <inkml:trace contextRef="#ctx0" brushRef="#br0" timeOffset="572.41">7940 2244 0,'0'0'0,"0"9"16,9 29-1,10 56-15,9 56 16,-9 9 0,0-18-16,-10-19 31,-9-19-31,0-28 0,0-18 15,0-20 1,0-28-16</inkml:trace>
  <inkml:trace contextRef="#ctx0" brushRef="#br0" timeOffset="993.11">6755 4139 0,'0'0'0,"0"0"16,0 0-16,9 19 31,38 37-31,47 76 0,47 46 31,-9-9-31,0-10 16,-10-18-1,0-19 1,-18-19-16,-20-47 31,-46-37-15</inkml:trace>
  <inkml:trace contextRef="#ctx0" brushRef="#br0" timeOffset="1190.66">7394 4299 0,'0'9'0,"-28"19"0,-57 57 16,-56 55 0,0 11-16,19-20 15,28-9 16,18-28-15,39-19-16,18-47 0</inkml:trace>
  <inkml:trace contextRef="#ctx0" brushRef="#br0" timeOffset="1607.66">7752 5209 0,'9'0'0,"10"-19"16,19 0-16,27 10 16,20-1-1,-10 20-15,-18 18 31,-1 0-31,-18 0 32,-10 19-32,-9 19 15,-29 9-15,-8 19 16,-11 0-16,1-19 16,19-19-16,-1-19 15,20-8-15,9-11 16,46-18-1,67-28-15,38-37 16,-29-20 0,-85 38 15</inkml:trace>
  <inkml:trace contextRef="#ctx0" brushRef="#br0" timeOffset="1878.61">6406 4055 0,'0'0'16,"0"0"-16,19 0 15,57-19-15,93 0 32,38-9-1,9 19-31,-18-1 16,-198 10-16,197 10 0,142-1 0</inkml:trace>
  <inkml:trace contextRef="#ctx0" brushRef="#br0" timeOffset="2191.92">6171 1503 0,'28'-10'0,"95"-8"0,121-1 15,39 9-15,-20 20 16,-47-1-1,104 29-15</inkml:trace>
  <inkml:trace contextRef="#ctx0" brushRef="#br0" timeOffset="2718.6">7103 6457 0,'0'0'0,"9"18"31,38 39-31,66 74 0,28 38 16,19 0-16,0-10 15,-10-18-15,-27-38 16,-20-28 0,-65-56-1</inkml:trace>
  <inkml:trace contextRef="#ctx0" brushRef="#br0" timeOffset="2968.58">7658 6804 0,'0'9'0,"-29"10"16,-36 56 0,-39 47-16,1 9 15,27-27-15,29-39 16,10-9-16,18-18 15,9-19 17</inkml:trace>
  <inkml:trace contextRef="#ctx0" brushRef="#br0" timeOffset="3427.44">8551 7479 0,'0'0'0,"0"-18"0,0-11 15,10-8 1,-1-1-16,1 1 16,18 9-16,0 0 15,0-1 1,-9 20 15,0 0-31,0 18 0,-10 0 16,-9 29-16,-19 18 15,0 10 1,-9 0-16,19-10 16,-1-19-1,1 1-15,18-1 16,10-8 15,19 17-31,9 1 31,0 0-31,-9-9 0,-10-1 0,-9-18 32,-19 0-32,-38 9 15,-75 0-15,-75-9 16,-10-28-16,10-10 15,-132-28 1</inkml:trace>
  <inkml:trace contextRef="#ctx0" brushRef="#br0" timeOffset="3717.4">7281 6616 0,'0'0'0,"0"0"0,10 0 0,27-19 0,48-9 16,37-9-16,38-1 15,19 1 32,-10 8-47,-9 20 0,-84 0 16</inkml:trace>
  <inkml:trace contextRef="#ctx0" brushRef="#br0" timeOffset="4092.48">7451 9478 0,'0'0'0,"0"0"16,18 9-1,39 10-15,56 28 16,56 28 31,10 28-47,-19 10 15,-10-10-15,-18-28 0,-28-19 0,-20-28 16,-56-28 15</inkml:trace>
  <inkml:trace contextRef="#ctx0" brushRef="#br0" timeOffset="4289.42">8429 9178 0,'0'0'0,"-9"9"16,-38 47-16,-76 76 16,-27 46 31,-1 9-47,29-8 0,18-10 0,39-38 15,27-28-15,47-18 16,1-48-1</inkml:trace>
  <inkml:trace contextRef="#ctx0" brushRef="#br0" timeOffset="4721.96">8796 10106 0,'0'0'15,"0"10"-15,9 37 16,1 28-16,18 28 16,0-19 15,10-18-31,-10-19 0,-28-47 0,38 37 31,9-18-15,9-28-16,19-19 0,1-10 15,-20-18-15,-18 0 0,-10 9 16,-9 9 0,-10 10-1,-9 19-15,0 9 16,10 18-16,-1 39 16,0 65-1,10 28 1,0 9-16,-10-27 15,1-20 1,-10-74-16</inkml:trace>
  <inkml:trace contextRef="#ctx0" brushRef="#br0" timeOffset="4954.05">7977 9234 0,'0'0'0,"10"0"0,18-19 0,76-9 0,46 0 15,29 0 16,9 18-31,0 20 16,141 8 15</inkml:trace>
  <inkml:trace contextRef="#ctx0" brushRef="#br0" timeOffset="5273.52">7639 12161 0,'0'0'0,"0"0"0,19 19 0,46 56 0,67 75 32,56 28-32,19-9 15,-9-9-15,-10-38 47,-28-38-47,-85-56 16</inkml:trace>
  <inkml:trace contextRef="#ctx0" brushRef="#br0" timeOffset="5504.98">8166 12518 0,'0'9'15,"-29"19"-15,-46 75 31,-19 48 16,-9 8-47,18-18 0,85-141 0,-66 122 0,19-19 0,28-28 0,19-47 16</inkml:trace>
  <inkml:trace contextRef="#ctx0" brushRef="#br0" timeOffset="5834.7">9031 12818 0,'0'0'0,"0"0"0,0 9 0,-19 1 16,10 8-1,-1 1-15,10 9 16,10 10 0,28 9-1,27 18 1,20 1 0,9 9-16,-28-19 0,-19 1 15,-19-10 1,-18 0-16,-20 18 15,-46 1 1,-38-10-16,37-37 31</inkml:trace>
  <inkml:trace contextRef="#ctx0" brushRef="#br0" timeOffset="6020.94">9135 12818 0,'9'0'0,"10"-19"0,18 0 0,20 1 0,9 8 16,0 1 0,-10-1-1,-18 1-15,-29 9 16</inkml:trace>
  <inkml:trace contextRef="#ctx0" brushRef="#br0" timeOffset="6265.83">7601 11983 0,'0'0'0,"10"0"15,37-28-15,94-29 16,85-18 15,-10 0-31,-28 10 16,-9 8-16,-19 10 16,-38 10-16,-75 18 15</inkml:trace>
  <inkml:trace contextRef="#ctx0" brushRef="#br0" timeOffset="8114.88">2728 1690 0,'0'0'16,"0"0"0,0 19-16,10 19 0,-1 9 15,0 9-15,1-9 16,-1-10 15,-9-18-31,0 0 0,0 0 16,10-10-1,-1-9-15,0 0 16,20 9-16,18 1 16,0-1-1,19 19 1,-10 0 15,0 10-31,-18-1 0,-19 1 16,-10 9-16,-9 0 15,-28 19 1,-47 9-16,-38-10 16,-19-18-1,-9-19 1,9-28-16,67-9 16</inkml:trace>
  <inkml:trace contextRef="#ctx0" brushRef="#br0" timeOffset="8413.7">2643 1784 0,'0'0'15,"0"0"-15,10 0 16,-1-9-16,20-1 16,27 1-1,19-10 1,19 1 0,19 8-1,19 1-15,-76-1 0</inkml:trace>
  <inkml:trace contextRef="#ctx0" brushRef="#br0" timeOffset="8578.44">3283 2300 0,'0'0'0,"0"0"0,0 0 0,0 0 16,10 0 0,-1 0-16</inkml:trace>
  <inkml:trace contextRef="#ctx0" brushRef="#br0" timeOffset="9178.74">3603 2150 0,'0'0'0,"0"0"16,9-19-16,10 1 15,9-11 1,1 1-16,18 0 31,-10 19-15,10-1-16,0 10 0,-9 10 16,0-1-1,-19 19-15,-1 19 16,-18 19-16,-18 9 15,-20 0 1,0-28 0,10-19-16,19-9 31,-1-19-31,10 0 16,19 0-16,66 0 15,75-10-15,37 1 31,-37 18-31,-94-9 16</inkml:trace>
  <inkml:trace contextRef="#ctx0" brushRef="#br0" timeOffset="9855.31">3104 4139 0,'0'0'0,"0"0"0,0 10 31,-9 18-31,0 19 32,9-10-32,9 1 0,0-10 15,1-9-15,-1-10 16,1-9-16,18 0 16,19-9-1,0-1-15,0 10 31,0 10 1,9 18-32,-8 19 0,-11 9 0,-18 0 15,-19 1-15,-9-11 16,-29 1-16,-47 10 16,-46-1-1,-29-28 32,0-19-47,-151 1 16</inkml:trace>
  <inkml:trace contextRef="#ctx0" brushRef="#br0" timeOffset="10009.44">2907 4102 0,'0'0'0,"19"0"0,28-19 0,37 0 0,29-9 15,0 0 32,-9 0-31,-1 18-16,-56 1 0,-47 9 0</inkml:trace>
  <inkml:trace contextRef="#ctx0" brushRef="#br0" timeOffset="10253.34">3819 4693 0,'0'0'0,"0"0"0,0 0 15,10 0 1,-1 9 0,1-9-16</inkml:trace>
  <inkml:trace contextRef="#ctx0" brushRef="#br0" timeOffset="10605.27">4111 4195 0,'0'0'16,"0"10"-16,0-10 0,0 47 0,9 28 0,10 9 0,9-18 16,1-29-1,-1 1 1,19-19-16,0-10 15,-9-9-15,9-19 16,0-18 0,-10-10-16,1-9 31,-19-1-15,0 1-1,-19 19 1,0 18-16,0 19 0,0 19 0,-10 65 15,1 57-15,-1 28 16,1-10 0,9-18-1,0-75 1</inkml:trace>
  <inkml:trace contextRef="#ctx0" brushRef="#br0" timeOffset="11288.93">2625 6541 0,'0'0'0,"0"9"0,0 38 16,9 38-16,0 27 16,10-18 15,10-28-31,-1-10 0,0-18 31,0-20-15,19 1-16,19-28 15,9-19-15,1-10 0,-11-27 16,1-20 0,-19 1-16,-28 27 15,0 20 1,-10 18-16,-9 10 31,10 27-31,-1 39 0,-9 55 16,0 20-1,0-1-15,-9-18 16,-1-29 15,1-18-15,9-19-16,0-29 0</inkml:trace>
  <inkml:trace contextRef="#ctx0" brushRef="#br0" timeOffset="11479.2">3678 7282 0,'0'0'0,"0"0"16,0 0-1,0 0-15,0 0 16,0 0 0,0 0-1,0-9-15</inkml:trace>
  <inkml:trace contextRef="#ctx0" brushRef="#br0" timeOffset="11942.31">4478 6757 0,'0'0'0,"-19"-19"16,-28 0-16,-28-9 16,-10 0-16,0 28 31,1 19-31,18 28 0,10 9 15,27-9-15,20 0 16,18-10 0,20 1-1,-1-10 1,9-9 0,10-10-1,10-18 1,9-10-16,9-18 0,-19-1 15,1-9 1,-20 19-16,-18 0 16,0 18-1,-9 1-15,-1 28 16,19 37-16,0 57 16,1 37-16,-11 28 15,-18 10 1,-9-10-16,-19-825 15</inkml:trace>
  <inkml:trace contextRef="#ctx0" brushRef="#br0" timeOffset="12798.35">3010 9262 0,'0'9'0,"0"10"0,19 47 0,19 46 15,28 1 16,9-29-31,0-18 16,0-38 0,1-18-1,-1-20-15,-9-18 0,-10-9 16,-9-10-16,-9 9 31,-19 10-31,0 0 16,-10 9-16,-9 10 0,0 9 15,0 28 1,9 47-16,-9 66 16,0 9-1,0-10 1,10-27 0,-1-29-1,1-27-15,-10-38 0</inkml:trace>
  <inkml:trace contextRef="#ctx0" brushRef="#br0" timeOffset="12934.14">4224 10106 0,'0'0'0,"0"0"0,0 0 16,0 0-1,0 0-15</inkml:trace>
  <inkml:trace contextRef="#ctx0" brushRef="#br0" timeOffset="13475.21">4723 9281 0,'0'0'0,"-19"9"15,0 0-15,-19 20 16,10 8 15,0 10-31,18 0 0,10 0 16,10 0-16,27 9 15,20 10 17,9-1-17,0 11-15,-1-1 16,-18 0 0,-9-19-16,-19 0 0,-19-18 15,-9-10-15,-10-9 16,-10-10-1,1-9-15,0-19 16,9-9 0,10-38-1,18-18 1,19-10-16,10-18 16,9-1-16,19 10 15,-10 9 1,1 28-16,-20 19 15,-8 29-15,-29 8 16</inkml:trace>
  <inkml:trace contextRef="#ctx0" brushRef="#br0" timeOffset="14379.06">3274 11730 0,'0'0'0,"0"9"16,0 10-16,0 9 15,0 9 1,0 1-16,9-10 15,1-9 1,8 0-16,20-1 16,18 1-1,29 0 1,9 9-16,-9 0 16,-10 10-16,-18 9 46,-20-1-46,-18 20 16,-19 19-16,-38 18 0,-46 9 16,-57-18-1,-29-37 1,95-48 0</inkml:trace>
  <inkml:trace contextRef="#ctx0" brushRef="#br0" timeOffset="14598.98">3518 11608 0,'0'0'0,"10"0"15,27 0-15,20-10 16,28 1-1,-1 9-15,1 0 16,-38 0 0</inkml:trace>
  <inkml:trace contextRef="#ctx0" brushRef="#br0" timeOffset="14798.82">4327 12602 0,'0'0'16,"0"0"-16,0 0 0,0 0 0,0 0 16,0 0-16,0 0 15</inkml:trace>
  <inkml:trace contextRef="#ctx0" brushRef="#br0" timeOffset="15268.77">4873 11795 0,'0'0'0,"9"-9"0,20-10 16,8 0-16,39 10 15,18 9 1,-19 9 0,-9 19-16,-19 10 15,-10 9-15,-27 0 16,-20 0 0,-18 18-1,-28-8 1,-1-10-1,10-10-15,19-18 16,9 0-16,10-19 16,9 0-16,0 0 15,28 0 1,38-10-16,28 10 16,9 10-1,-8 18-15,-1 19 47,-29 0-47,-18 0 16,-18 18-16,-48 20 0,-47 27 0,-75 1 15,-38-29 1,-18-27 0,-123 18-1</inkml:trace>
  <inkml:trace contextRef="#ctx0" brushRef="#br0" timeOffset="17032.84">1957 1756 0,'0'0'0,"0"0"0,0 0 15,0 0 1,0 0-16,0 0 15,0 0 1,0 0-16,0 0 31,0 9-31,9 29 32,10 56-32,9 47 0,10 46 15,-10 38-15,-9 19 16,0 19-1,-10 47-15,19 37 16,19 0 15,-18 38-31,-1 9 16,9 0-16,1 9 0,0-9 16,-20 19-16,11-10 15,8 10 1,29 28-1,19-9-15,0-1 32,18-8-17,0-20-15,-18 1 0,-28-1 16,-20 10-16,-18-19 16,0-28-1,-10-10 1,10-9-16,9-37 15,1-28-15,8-48 16,10-56 0,-9-46-16,-10-38 31,-9-48-31,0-17 16,-10-29-16,0 0 15</inkml:trace>
  <inkml:trace contextRef="#ctx0" brushRef="#br0" timeOffset="18659.75">2145 2525 0,'0'-9'0,"-10"-29"0,-8-27 16,-20-29-1,10-9 1,9 9-16,0 10 16,19 18-16,19-9 15,9 0 1,29 0-16,27-19 16,1 9 15,18 1-31,1 18 15,18 19-15,10 19 0,18 9 16,10 10 0,0 18-16,10 1 15,-10 9 1,-10-1 0,-9 1-16,-28-9 31,-9 8-16,-10 10-15,-10 10 16,1 9-16,-10 19 0,10 27 16,-10 11-1,0 18-15,-9 0 16,-9 9 15,-1 10-31,-9 18 16,10 29-1,9 28-15,-1 27 16,11 20 15,-1 0-31,-9 0 0,0-10 16,-1 19-16,11 10 16,-10-1-1,-1 10-15,11 9 16,-10 10-16,-10-1 31,-9 1-15,-9-10-16,-1 10 0,1-1 15,0-8-15,9-11 16,0 1-16,9 10 16,0 8-1,1 1-15,-1-10 16,-18 10 15,0-19-31,-1-10 16,1-9-1,-19-19-15,0-9 0,-1-18 16,1-11-16,0 1 16,0-9-1,0-10-15,-10-29 31,-9-8-15,0-29 0,0 1-16,-9-20 0,-1 1 15,-9-10-15,10-19 32,-10-8-32,0-1 15,1-19 1,-20 0-16,-9 0 15,-28 1 1,-67-1 0,-36-9-1,-39-9 1,-18-29 0,-19-18-16,-19-20 15,1-8-15,27-19 16,29 9-16,37 0 15,28 19-15,38-1 0,19 1 32,29 0-17,8 9-15,10 1 0,19 8 16,0 1-16,18-1 16,1 1-1,-1 0-15,1 9 31,9 0-31,0 0 0,0 0 16,0 0 0,0 0-16,0 0 15,0 0 1,-9-10-16,9 10 16</inkml:trace>
  <inkml:trace contextRef="#ctx0" brushRef="#br0" timeOffset="22650.72">9313 2338 0,'0'0'0,"0"0"0,0 0 16,0 0-1,0 0-15,0 0 16,10 0 0,27-19-1,39 0-15,37-9 16,18 0-1,-18 9-15,-28 10 16,-19-1-16,-19 10 16,-10 0 15,-18 0-31,-9 0 0</inkml:trace>
  <inkml:trace contextRef="#ctx0" brushRef="#br0" timeOffset="23074.62">10198 2084 0,'0'0'0,"0"0"0,0 10 0,0-1 15,0 29-15,0 18 16,-10 19-1,1-19 1,-1 1-16,1-20 47,0-18-47,9-10 0,0-9 16,0 0-16,0 0 0,0-9 15,0-10 1,0-18-16,9 9 15,0-1 1,1 11-16,-1 8 31,10 1-31,9 18 0,19 19 16,-9 10 0,-19-10-1,-10 10-15,-18 8 16,-67 20 15,-93 28-31,-151 56 0</inkml:trace>
  <inkml:trace contextRef="#ctx0" brushRef="#br0" timeOffset="23973.81">11025 1615 0,'0'0'0,"0"10"0,-18 8 0,-20 48 16,10 47-16,9 27 31,10-8-31,9-10 16,0-38 15,0-27-15,0-20-1,0-18-15,0-19 16</inkml:trace>
  <inkml:trace contextRef="#ctx0" brushRef="#br0" timeOffset="24326.36">11439 1690 0,'0'0'0,"19"0"16,19 0 0,18 10-1,29 18-15,9 19 16,-19 0-1,-18 9-15,-29-9 16,-9-10-16,-19 1 16,-19-10-1,0-9-15,0 0 16,-18-19 0,-1 0 15,10 0-31,0-10 15,-1 1 1,20 0-16</inkml:trace>
  <inkml:trace contextRef="#ctx0" brushRef="#br0" timeOffset="24703.76">12201 2000 0,'0'0'0,"10"-9"15,-1-10-15,1 0 0,18-9 16,19-10-16,0 10 16,9 9-1,-9 10 1,-9 9 31,0 9-32,-20 1-15,-18-10 0,19 9 0,-19 19 0,-28 19 0,-28 19 0,-20-19 16,11-19-16,8-9 16,10-19-1,0-19 1,19 0-1,0-9-15,18 9 16</inkml:trace>
  <inkml:trace contextRef="#ctx0" brushRef="#br0" timeOffset="25112.93">12625 1859 0,'0'0'0,"9"0"0,1-19 0,8 1 15,20-10-15,18-1 16,10 1 0,0 19-16,0 0 31,-10 9-31,-9 9 15,-9 19 17,0 0-17,-19 19-15,-1 9 32,-18 1-32,-18-1 0,-1-9 0,0-19 15,0-9 1,0-19-1,-18-10 1,-1-18-16,-9-28 16,19-10-16,9 1 0,19 18 15,0 28-15</inkml:trace>
  <inkml:trace contextRef="#ctx0" brushRef="#br0" timeOffset="25945.44">14252 2375 0,'0'0'0,"-19"-28"0,-9-19 32,-28-18-32,-20-11 0,11 11 31,-1 9-31,28 18 0,19 10 15,10 18 1,0 1 0,27 0-16,29-1 31,29 1-15,18 9-16,0 0 0,-19 0 15,-9 0-15,-10 0 31,-18 0-31,-19-9 16,0-10-16,-1 0 16,-8 0-16,-10 0 15,0 1 1,0 8 0,0 1-16,0 0 15,0 9 16,0 9-31,-10 28 16,1 10-16,0 10 16,9-10-16,0-10 15,0-9-15,0-9 16,0-10-16,0-9 47,0 0-47,0 0 0,-10-18 15,1-20-15,-1-18 0,1 9 16,18 19 0,1 9 15,-1 10-15,19 18-16,1 0 0,-11 20 0,1-1 15,-9 0 1,-29 19-1,-9-19-15</inkml:trace>
  <inkml:trace contextRef="#ctx0" brushRef="#br0" timeOffset="27558.93">15381 1446 0,'0'0'0,"0"0"0,0 0 16,0 0-1,0 0 1,10 0-16,8-18 16,29-977 15,29 1943-31,8-976 0,10 18 16,0 20-16,-18 27 15,-20 10 1,-18 19-16,-10-1 15,-37 10 1,-20 10 0,-18-1-16,-19-9 15,-18 0 17,-10-18-17,0-10-15,37-19 0,10-9 0,19-19 16,0 0-1,9 0-15,10-19 16,-1-19-16,20-18 16,-1 9-1,10 19 1,9 19-16,10 9 78,9 18-78,18 29 16,-8 19-16,-1 0 0,1 9 15,-20-10-15,1-8 0,-19-20 16,0 1 0,0-1-1,-1-18-15,-8 0 0,-10-10 47</inkml:trace>
  <inkml:trace contextRef="#ctx0" brushRef="#br0" timeOffset="27948.37">16905 1221 0,'0'0'0,"0"0"16,-9 10-1,-20 37-15,-8 37 16,-1 38-16,10 0 16,19-9-1,9-20 1,9-18-16,0-18 16,10-10-16,0-10 15,0-18 1,9 0-1,-19-19-15</inkml:trace>
  <inkml:trace contextRef="#ctx0" brushRef="#br0" timeOffset="28408.81">16595 1653 0,'0'0'0,"18"0"16,20 9-1,28 1-15,19-1 16,9 10-16,-19-10 47,-19 1-47,1-1 31,-57-9-31,47 19 0,-19-10 16,-9 0-1,0 1-15,-10 18 0,1 9 16,8 10 0,1 10-16,0-10 0,9-10 15,0-9-15,1-9 16,18-19-16,0-9 15,-10-10 1,1-19 0,-19 1-1,-19-1-15,0 10 0,-19 0 16,-9 0 15,-29 18-15,1 20-16,18-1 15</inkml:trace>
  <inkml:trace contextRef="#ctx0" brushRef="#br0" timeOffset="30353.62">18344 1615 0,'0'0'0,"0"0"0,0 0 16,0 0 0,0 0-16,0 0 31,0 0-31,0 0 15,10-18-15,-1-1 16,10-9-16,9-1 16,1 1-1,8 0-15,-9 9 16,10 10-16,0 18 16,-1 10 15,1 9-16,-10 19-15,-9 0 0,-10 9 16,-9 1-16,-18-1 16,-20 0-1,-9 1-15,-10-20 16,1 1 0,0-20-16,8-18 31,11 0-16,9-9-15,9-10 16,9 1-16,10-20 0,10 10 16,18 0-1,0 18 1,10 1-16,18 18 16,20 29-16,-1 9 15,0 18 16,-18-8-31,-10-1 0,-10 0 16,-18-18 0,0-1-16,-10-18 15,1 0 1,-10-10-16</inkml:trace>
  <inkml:trace contextRef="#ctx0" brushRef="#br0" timeOffset="30832.47">19295 1362 0,'0'0'0,"0"9"15,0 29 1,-19 9-16,0 9 15,0 0 1,10-18-16,-1-10 16,1-9-1,9 0 17,0-10-32,0-9 15,0 0-15,9 9 0,1 1 0,9-1 16,9 1-16,0-1 15,10 0 1,-1 10-16,1 9 16,0-9-1,-20 0 17,1-1-32,-9 11 0,-10-1 15,-10 0-15,-18 9 16,-19 10-1,-10-9 1,10-19 0,19-19-16</inkml:trace>
  <inkml:trace contextRef="#ctx0" brushRef="#br0" timeOffset="31047.57">19351 1343 0,'0'0'0,"9"0"0,10 0 15,19 0 1,9 10-16,9-1 16,1-9 15,-10 9-31,0-9 15,-28 0-15</inkml:trace>
  <inkml:trace contextRef="#ctx0" brushRef="#br0" timeOffset="31397.05">20000 1278 0,'0'0'15,"0"0"-15,10 9 16,-1 19-16,0 28 16,1 29-1,-10 9 1,0-10 15,-10 1-31,1-10 0,0-10 0,9-65 0,-10 57 16,10-20-16,10 1 15,-1-1 1,19-18 0,0 0-16,10-1 15,9-8 17,0-10-32,-9 0 0,-1-10 15,-27 1-15</inkml:trace>
  <inkml:trace contextRef="#ctx0" brushRef="#br0" timeOffset="32847.08">15005 1202 0,'0'0'0,"19"0"16,18-9-16,57-10 15,66-28 1,47 1-16,19-1 15,19 0 1,27 28-16,29 10 16,38 18-1,9 0-15,10 10 32,9-10-32,-10-9 15,-37 0-15,-28 0 16,-29-9-1,-37 0-15,-29-10 16,-27 10 0,-29-10-16,-28 9 15,-19 1-15,-19 0 16,-19-1 31,-18 1-47,0 9 0,-20-10 0,1 10 15,0 10-15,0-1 16,-10 19 0,10 29-16,-19 37 15,0 27 1,0 1-16,0 0 31,0 0-31,0-9 16,0 0-16,0-10 15,0-9 1,0-10 0,-9-9-1,-1-19 1,1-9-16,-1-9 16,1-1-16,0-18 15,-10 0-15,0 0 16,-9-10 15,-19 0-31,-28 1 16,-57 9-16,-47-10 0,-66 0 15,-56 10 1,-75 9-16,-28 0 16,-10-9-16,-10 0 15,20-10 16,46-9-31,39 10 16,36-1-16,29-9 0,29 9 16,27-9-1,57 0 1,37 0-16,20 0 16,18-9-1,19 0-15,0-1 16,19 1 15,-1 0-31,11-1 16,-1 1-16,0-1 15,9-8-15,1-1 16,-10-9 0,0-10-1,1 1-15,-1-20 0,-9-8 16,-1-10-1,1 0-15,0-10 16,0-9 0,-1 0-16,11 19 47,8 10-47,1 18 15,9 0-15,0 19 0,9 0 16,1-1-16,-1 1 15,0 0 1,1 9-16,-10 10 16</inkml:trace>
  <inkml:trace contextRef="#ctx0" brushRef="#br0" timeOffset="34178.51">11637 2178 0,'0'0'0,"0"0"0,-9-19 15,-1 1-15,1-10 16,-1-10 0,1 1-1,0 8-15,-1 1 16,1 9-16,-10 1 15,0 8 1,0 1 0,-9 18-16,0 1 31,0 18-15,18 28-16,10 10 0,10-1 15,8 1-15,11-10 16,-11-9-1,1-18 1,9-11 0,1-18-16,18-9 0,9-19 15,1-19 1,-10 0-16,-10-9 31,-18-1-31,-9 1 0,-10 0 16,-19 9-1,0 0-15,0 19 16,-19 0 15,1 9-31,-10 9 16,9 20 0,1 9-1,-1 9-15,10 19 16,-1 9-16,20 10 15,18-10-15,1 0 0,18-18 16,0-10 0,1-9-1,8-10-15,10-18 32,10-19-1,-10-19-31,-10-19 15,-8-18-15,-48-29 0,-10 47 0</inkml:trace>
  <inkml:trace contextRef="#ctx0" brushRef="#br0" timeOffset="39888.64">1712 2103 0,'0'0'0,"0"0"0,0 0 16,0-9-16,0-10 16,10 0 15,8-28-31,39-18 0,56-20 15,28 1 1,9 18-16,-18 0 16,9 20-1,10-1-15,-1 0 16,1 0 0,-10 19-16,-9 0 15,-1 18 1,1 1 15,-10 18-31,-9 19 0,0 0 16,-19 10-16,-19-1 15,-9 10-15,-9 0 16,-1 0 0,-9 19-16,0 0 31,-9 18-16,-1-9 1,-18 0-16,-19 10 16,0-1-16,-19 10 0,-28 9 15,-9 10 1,-19-1-16,-10 1 16,-9-19-1,-19-1-15,0 1 16,-19-19-1,-9-18 1,-19-20 0,0-9-16,10-18 0,9-29 15,19-19 1,18 1 0,1-19-1,-1-19-15,1-19 0,-1-28 16,1-10-1,27 10 1,1 0 0,38 19-16,8 19 15,20 18 1,28-9-16,37 9 16,-18 29-1</inkml:trace>
  <inkml:trace contextRef="#ctx0" brushRef="#br0" timeOffset="41868.43">11374 3848 0,'0'0'16,"0"0"-16,0 0 0,0 10 16,9 27-1,19 29 1,0 28-16,10 9 47,-19 0-47,0-9 15,-10-28-15,-9-10 0,0-19 0,0-18 16,0 0-16,0-10 31,0 1-15,0-10-16</inkml:trace>
  <inkml:trace contextRef="#ctx0" brushRef="#br0" timeOffset="42295.98">12192 4242 0,'0'0'0,"0"0"15,0 0-15,9-9 31,1-10-31,-1 0 0,19 1 16,10-1 0,0-9-1,-10 18-15,0 1 32,0 18-32,-9 10 0,0 9 15,-19 10-15,-9 9 16,-29 9-1,-18-18-15,-10-10 16,0-19 0,0-18-1,19-10-15,0-19 16,19 1 15,18-1-31,1 1 16,18 9-16,-9 9 15</inkml:trace>
  <inkml:trace contextRef="#ctx0" brushRef="#br0" timeOffset="42689.71">12700 4111 0,'0'0'0,"9"-19"16,1-18-16,9-1 16,9 1-1,19 9 1,9-1 0,20 1 77,8 9-93,-8 10 0,-20 0 0,-9 9 16,-9 9-16,-20 0 0,1 10 0,-19 9 0,-19 19 0,-18 0 0,-10-9 0,0-19 16,9-1-1,0-18-15,1 0 16,9-9-1,-1-10-15,20 10 32</inkml:trace>
  <inkml:trace contextRef="#ctx0" brushRef="#br0" timeOffset="43058.8">13650 3811 0,'0'0'0,"0"0"0,10 0 31,-1-10-31,0 1 0,20 0 16,-1 18 0,0 0-16,10 10 15,-20 9 1,1 0-16,-19 1 31,-9 8-31,-10 1 16,-19-20-16,-18 1 15,0-19-15,9-9 16,-1-10 0,20-18-16,0-10 15,28-10 1,19 1-16,37 9 15,-18 19 1</inkml:trace>
  <inkml:trace contextRef="#ctx0" brushRef="#br0" timeOffset="43443.47">14337 3914 0,'0'0'15,"0"0"-15,9 0 0,10 0 16,19 0-16,18 9 16,19-9-1,1 0-15,-1 0 110,-19 0-110,1 0 0,-20 10 15,-18-10-15</inkml:trace>
  <inkml:trace contextRef="#ctx0" brushRef="#br0" timeOffset="43756.05">15042 3839 0,'0'0'0,"0"0"0,0 0 0,0 0 16,0 0-16,0 0 0,10 9 0,-1 10 16,1 9-1,-10 0-15,0-9 32,0 0-32,0-10 0,0-9 15,0 0 1,0 0-16,0 0 15,-10-18 1,1-29-16,18-10 16,1 10-1,8 10-15,11 9 16,18 18 15,19 10-31,-10 10 16,0 18-1,-18-9 79,-19 9-94,-28 0 0,-39 19 0,-64 47 0,-161 103 0,273-197 0</inkml:trace>
  <inkml:trace contextRef="#ctx0" brushRef="#br0" timeOffset="45082.45">16002 3454 0,'0'0'0,"0"0"16,0 0-16,0 0 15,0 10-15,0 8 16,9 39-1,1 27 1,-1 19-16,1-9 31,-1 0-31,-9-10 16,0-84-16,0 66 0,0-10 16,0-18-16,0-19 15,0-1 1,0 1-16,0-19 15,0 0 17,0 0-32,0-19 15,0-37-15,-9-38 0,-10-18 16,0-1 0,10 19-16,-1 38 15,10 19 1,0 8-16,0 20 15,0 9 1,10 9-16,-1 10 16,0 19-1,10 18 17,0 10-17,-10-1-15,-9-8 0,0-10 16,0-10-1,0-18-15,0 0 16,0-1 0,0-18-1,0 0-15,0 0 0,0 0 16,0 0-16,0-9 16,0-10-1,0 0-15,0 1 16,0-1 15,0 10-15,0-1-16,0 1 0,0-1 0,0 1 15,0 0 1,0 9 0,0 0-16,0-10 15,0 10-15,0 0 16,0 0-1,0 0 17</inkml:trace>
  <inkml:trace contextRef="#ctx0" brushRef="#br0" timeOffset="45526.28">16369 4120 0,'0'0'0,"0"0"15,0 0-15,0-9 0,0 0 0,0-1 16,0 10 0,0 0-16,0 0 15,0 0 1,0 0-16,9 0 31,-9 0-31</inkml:trace>
  <inkml:trace contextRef="#ctx0" brushRef="#br0" timeOffset="46346.18">17300 3614 0,'0'0'0,"0"0"15,0-19-15,-19 0 16,1-9-16,-20-9 16,0 8-1,1 1 17,-10 0-17,-10 19 48,10 18-63,0 0 0,10 10 0,8 9 15,10 19-15,10 0 0,18 10 0,1-20 0,18 1 0,0-20 16,1 1-16,8 0 47,10-19-47,0-10 15,10-8-15,-1-1 16,-18 10-16,-19-1 16,-1 1-16,1 9 15,-9 9 17,-1 10-32,0 18 15,1 48-15,-1 18 0,-9 10 16,0-10 15,0-9-15,-9-19-16,18 0 0,1-19 15,-1-9-15,0-28 0</inkml:trace>
  <inkml:trace contextRef="#ctx0" brushRef="#br0" timeOffset="46710.11">18119 3445 0,'0'0'0,"0"0"0,0 0 15,0 0 1,0 9-16,0 10 15,0 37 17,-10 38-32,1 19 15,-1-19 32,1-10-47,0-9 0,-1-9 0,20-10 16,-1-9-16,19-10 15,19 1-15,-18-29 0</inkml:trace>
  <inkml:trace contextRef="#ctx0" brushRef="#br0" timeOffset="47069.23">18326 3811 0,'9'0'0,"10"0"15,18 9-15,29 1 16,10-1 15,-11 0-15,-8 1 0,-19 18-16,-1 0 0,1 19 0,-19 0 15,-1 9 1,1-9-16,-9-19 15,-10-9 17,0 0-17,0-19-15,9 0 0,0-10 0,10-18 16,0-9 15,-19-20-15,-9-18-16,-38 10 15,-10 8-15,-18 20 16,37 27-16</inkml:trace>
  <inkml:trace contextRef="#ctx0" brushRef="#br0" timeOffset="47810.9">19765 3529 0,'0'0'16,"0"0"-16,0 0 15,0-9-15,0-10 16,9 0 0,1 1-16,27-20 15,10 10 1,10 9-16,-1 10 16,-9 18 15,-9 19-16,-19 10-15,-10 28 16,-37 9-16,-19 0 0,-28-10 16,-10-18-1,0-28-15,10 0 16,9-19 0,19-10-16,19-8 15,9-1 1,10-9 15,18 9-15,10 0-16,9 10 15,29 18-15,9 19 16,9 19-16,0 19 16,-9-10-16,-28 1 15,-10-20-15,-9-18 31,-1 0-31,-8-10 0</inkml:trace>
  <inkml:trace contextRef="#ctx0" brushRef="#br0" timeOffset="48175.08">20311 3492 0,'0'0'0,"0"9"0,-19 38 0,0 28 16,10 28-16,9 1 156,9-11-156,19-27 0,0-19 0,1-19 0,8-9 0,10-19 16,-9-9-16,0-10 0,-10-19 0,-19-9 0,-28-37 0,-46-38 0,-20 9 0,10 29 15,18 28-15,10 18 0,28 29 16</inkml:trace>
  <inkml:trace contextRef="#ctx0" brushRef="#br0" timeOffset="48578.41">20725 3304 0,'0'0'0,"9"10"0,0 8 16,1 39 15,9 18-31,-1 28 16,-18-9-1,0-10-15,-9-9 16,0-19-16,9-18 15,0 0 17,9-20-17,0 1 1,10 0 0,19 0-16,46-1 15,39 11-15,37-11 0,-10-8 0,-56-10 16,-47 0-16,-37 0 15</inkml:trace>
  <inkml:trace contextRef="#ctx0" brushRef="#br0" timeOffset="50103.54">16115 3013 0,'0'0'15,"0"0"-15,0 0 0,0 0 32,0 0-32,0 0 15,0 0-15,9 10 16,1-1-1,9 0-15,37 1 16,57-10 0,56 0-1,66-10-15,38-8 32,19-10-17,18-1 1,38 1-16,10 19 15,-1-1-15,-18 20 0,-38-1 16,-28 1-16,-29-10 16,-27-10-1,-29 10-15,-9 0 32,-38-9-17,-38 9-15,-18 0 16,-19 0-16,-19 0 15,-10 9-15,-18 1 16,0-1-16,-10 0 31,1 20-15,-1-1-16,1 28 16,9 19-16,-1 28 15,11 10-15,-1 9 16,9 9-16,-8-9 15,-1 0 1,0-9-16,-9-19 16,0-19 15,0 0-15,-10-19-1,-9 0-15,0 1 16,-19-11-1,-9 1 1,-38 0-16,-56 0 0,-76 0 16,-28-9-16,-28 9 0,-28 9 15,-28 9 1,-20 1-16,-27-10 62,-10-9-62,-19-9 16,-18-19 0,9-10 15,28 0-31,47 1 16,66-10-16,56 0 15,39 0-15,46 0 0,28-10 0,19-8 16,19-1-16,0-19 15,19 1 1,0-1-16,-1-9 16,20 10-1,0-1 1,-1-9 0,10 1-16,-9-11 0,-10-18 15,0-9-15,-18-19 0,-1-29 16,-9-18-16,9 9 15,10 19 17,0 19-32,18 19 15,1 18 1,9 19-16,9 0 16,1 19-16,9-10 15,-1 10-15,1 0 16,-9 19-16,-1-1 15,0 1 1,1 9-16,-1 0 31</inkml:trace>
  <inkml:trace contextRef="#ctx0" brushRef="#br0" timeOffset="51035.57">2211 4233 0,'9'0'0,"1"-19"0,18 0 0,9-18 15,20-10 16,9-9-31,18-1 32,39-18-32,46-18 15,38-1-15,9 9 0,-18 20 16,-19 27 15,-29 29-31,10 18 16,9 10-1,10 9-15,-10 10 0,-9-10 16,-28 9-16,-38 1 16,-28 9-1,-28 0-15,-10 28 16,-47 37 0,0-55 15</inkml:trace>
  <inkml:trace contextRef="#ctx0" brushRef="#br0" timeOffset="52975.71">14525 1493 0,'0'0'0,"0"0"0,0-9 31,0 0-31,0-1 0,0 1 32,0-1-32,0 10 15,0 19-15,-19 47 16,10 46-16,-1 29 15,20 9 1,-1 0-16,19-18 16,1-10-1,-11-19-15,1-9 16,0-19 15,-9-19-15,-10-18-16,0-10 15,0-9-15,0-10 16,0-9 0,0 0-16,0-19 0,0-46 15,0-67-15,-10-55 16,1 8 15,9 20-15,9 27-16,1 29 0,-1 9 15,0 10-15,1 9 16,-1 0 0,1 9-1,-1 10 1,0 9-16,1 9 16,9 10-16,-1 0 15,1 9-15,9 1 16,1 8-1,18-9-15,28 1 32,28-1-17,39 0-15,46 0 0,28 1 16,19-1 0,29-9-16,8 0 15,39 9-15,28-9 16,-20 9-1,1 0 1,0 0-16,-9 1 31,-20-1-15,20 0-16,-20 0 0,-27-9 16,-1 9-16,-37 10 15,-38 0-15,-37-1 16,-29 1-1,-28-1 1,-19 1-16,-18 9 31,-20 0-31,1 9 16,-19-9 0,0 10-16,-1-1 0,1 1 15,-9-1 1,-1 19-16,0 0 15,10 19 17,-9 19-17,8 18 1,-8 10-16,-1 9 31,1 19-15,-10-9-1,0-10-15,0-9 0,-10 0 16,-9 0 0,1-1-16,-1-8 15,0-1-15,0 1 0,-18-1 16,8 1-16,-8-20 0,-1-8 31,-18-1-15,-1 0-16,-18-9 0,-57-9 15,-47-1-15,-65 1 16,-38-20 0,-48 1-16,-46 0 15,-57-10 1,-37-9 0,9-18-16,9-11 31,29 11-16,37-1-15,1 10 0,27 9 16,76 9-16,56 0 31,47-9-15,38 0-16,57 0 16,27 0-16,29 0 15,9 0-15,10 0 16,9 0-1,9-9-15,1 0 32</inkml:trace>
  <inkml:trace contextRef="#ctx0" brushRef="#br0" timeOffset="53803.45">20931 1643 0,'0'0'0,"0"0"0,0 0 16,0 0 15,0 0-31,0 0 15,19 10-15,38-1 16,46 1-16,48-10 16,-1 0-1,-18 0-15,-19 0 16,-38-10 0,-28 1-16,-9 9 31,-19-10-31,-1 1 0,1 0 15,-9-1 1,-10 1 15,0 9-31,0 0 0,0 9 0,-19 10 16,0 19 0,-19 37-16,10 9 15,0 1 16,9-20-31,10-18 16,-1-9-16,1-20 16,-1-18-16,1 0 15,-10-18-15,0-29 16,10-38 0,9-9-16,9 10 15,1 18 1,18 19-16,-9 19 15,9 19 1,-9 0 47,0 18-48,-10 0-15,-9 19 16,-37 10-16,-58 28 0,30-38 0</inkml:trace>
  <inkml:trace contextRef="#ctx0" brushRef="#br0" timeOffset="54262.55">23076 1165 0,'0'0'0,"0"0"0,-9 0 0,-19 0 16,-48 9-16,-18 19 15,10 1 1,18-11 31,19 11-31,19-1-16,18 0 15,29 28 1,28 29-16,38 8 15,9 1-15,-10-28 16,-27-19-16,-19-19 0,-20-9 16,-18-10-1,-9 0 1,-47 1-16,-76-10 0,-38 0 16,1-19-1,-141-18-15</inkml:trace>
  <inkml:trace contextRef="#ctx0" brushRef="#br0" timeOffset="55130">23594 1812 0,'0'0'0,"0"0"31,0-9-31,0 0 0,-19-10 16,-28 9 0,-10 1-1,-8 18-15,18 1 16,9-1 0,10 1-16,18-1 31,1 0-16,0-9-15,9 0 16,0 0 0,9 10-16,0-10 15,20 9-15,8 0 16,10-9 0,0 10-16,10-1 0,-1 19 15,-9 1 1,0 8-16,-9 1 15,-19-1 1,-1-18 15,1 0-31,-19-19 16,0 0-16,0-10 0,0-37 16,0-18-1,10-20-15,-1 10 63,1 28-63,8 19 15,-8 19 1,9-1 0,9 20-16,0-1 15,-9 19-15,0 0 0,-1-9 0,-8 0 16,-10 0-16,0-19 0,0 0 15,0 0-15,9-10 16,10-18 15,9-28-31,19 9 16,-9 9-16,0 20 16,9 8-16,0 20 31,0 18-16,-10 9-15,1 10 0,-19 0 16,0-9-16,-10-20 16</inkml:trace>
  <inkml:trace contextRef="#ctx0" brushRef="#br0" timeOffset="55593.66">24751 1550 0,'0'0'0,"0"0"15,0 9-15,0 38 16,0 47 31,0 37-47,0 19 31,0-18-31,0-29 16,0-103-16,0 94 0,0-10 0,0-84 0,0 66 0,0-10 0,0-56 0,0 38 15,0-20 1,0 1-16,0-19 16,0 0-1,0-9 1,9-57-16,1-65 0,18-66 47,0-19-47,10 75 0,-10 57 15,-9 46-15,0 29 16,9 18 0,19 29-1,0 18 1,-9 19-16,-20-19 15,-18 1-15,-18-20 16,-11 1-16,-18-10 16,-9-9-16,28-19 15</inkml:trace>
  <inkml:trace contextRef="#ctx0" brushRef="#br0" timeOffset="55957.88">25494 949 0,'0'0'0,"0"19"0,-19 56 15,-9 66 16,0 46 79,18 1-110,1-28 15,9-29-15,0-37 0,0-29 0,9-27 0,-9-19 0,0-19 16</inkml:trace>
  <inkml:trace contextRef="#ctx0" brushRef="#br0" timeOffset="56273.47">25626 1756 0,'0'0'0,"9"9"0,1 10 0,18 19 16,19-1 0,0-9-1,0-9-15,19-19 16,-10-9 31,10-10-47,-9-9 0,-57 28 0,56-38 0,-18 1 0,-20 9 15,-18-10 1,-18 1-16,-20-10 16,-18 28-1,-20 19-15,10 37 31,1 29-31,18 28 16,18 0-16,20-10 16,18-18-16,20-10 15,18-9 1,75-9-16,198 18 16</inkml:trace>
  <inkml:trace contextRef="#ctx0" brushRef="#br0" timeOffset="56998.53">27338 743 0,'0'0'0,"0"9"16,0 10-16,-9 56 16,-1 47-1,10 37 1,10 10-16,-1-37 16,0-20-16,-9-27 31,0-20-16,0-18 1,0-9-16,0-19 16,0-1-16,-9-18 15,-10-9-15,-28-29 32,-19-37-32,-9-18 0,19 27 15,27 38-15,1 18 16,0 29-1,0 19-15,-1 9 16,20 9 15,18 0-31,20 0 16,-1-18-16,19-1 0,9-18 16,1-9-1,-1-10-15,-9-10 16,-9-9-1,0 1-15,-1-10 16,-9-1 0,-9 1 15,0 19-31,0 0 0,-10-1 16,1 20-16,-1 8 15,19 10 1,0 10-16,10-1 15,9-18-15,10 0 16,-1-10 0,-9-9-1,-28-9 17</inkml:trace>
  <inkml:trace contextRef="#ctx0" brushRef="#br0" timeOffset="57217.84">27488 1296 0,'0'0'0,"0"0"16,10 10 0,9 18-16,-10-9 15</inkml:trace>
  <inkml:trace contextRef="#ctx0" brushRef="#br0" timeOffset="57580.97">27902 2159 0,'0'0'0,"0"0"16,10 0-1,27-28-15,29-28 16,0-19-1,9-9 32,-18-1-47,-20 1 0,-18 9 16,-9 18-16,-10 20 0,-10 9 31,-9 18-31,1 1 0,-11 18 16,11 1-16,8-1 15,1 0 1,-1 20-16,20 8 31,27 19-31,20 29 16,-1 18-16,1-9 16,-20-28-16,-18-10 15,-9-19 1,-10 1-16,-19-19 31,-19-1-15,-47-8-16,38-10 15</inkml:trace>
  <inkml:trace contextRef="#ctx0" brushRef="#br0" timeOffset="57870.28">28570 799 0,'0'0'0,"0"9"16,10 20-16,-1 55 0,-9 57 0,10 37 31,-1-18-31,-9-29 0,9-28 16,-9-18-16,0-10 15,0-19 1,-9-19-16,0-18 16</inkml:trace>
  <inkml:trace contextRef="#ctx0" brushRef="#br0" timeOffset="58065.66">28439 1390 0,'9'0'16,"29"0"-16,37 10 15,28-10-15,-46 0 16</inkml:trace>
  <inkml:trace contextRef="#ctx0" brushRef="#br0" timeOffset="58370.99">29248 1418 0,'0'10'0,"-10"18"16,-18 66-16,-19 18 15,9-18 16,10-28-31,9-19 16,10-29-16,-1-8 0,10-10 16,0 0-1,0-10-15,10-37 16,18-37 0,19-19 15,10 9-31,-1 38 47,-18 18-32,9 38 1,0 38-16,9 74 0,-37 76 16,-38 28-16,-56 131 15</inkml:trace>
  <inkml:trace contextRef="#ctx0" brushRef="#br0" timeOffset="58598.5">29596 2300 0,'0'10'0,"-10"-1"0</inkml:trace>
  <inkml:trace contextRef="#ctx0" brushRef="#br0" timeOffset="59910.34">21345 3830 0,'0'0'0,"19"0"0,28-10 16,47 1-1,57 9-15,9 0 31,0 0-31,-19 0 0,-28-10 16,-10 10 0,-9 0-16,-18-9 15,-29 0 1,-10-1-16,-9 1 16,-9 9 15,0 0-16,0 9-15,-10 1 16,10 18-16,0 0 16,-10-9-1,-9-1-15,0-8 0,0-10 16,0 0-16,0 0 16,0 0-1,0-19 1,10-18-16,-1-10 15,10 0 1,0 19 0,0 9-16,-10 9 15,0 20-15,-9 9 16,0 18 0,-37 10-16,9-19 15</inkml:trace>
  <inkml:trace contextRef="#ctx0" brushRef="#br0" timeOffset="60365.85">24008 3229 0,'0'0'0,"-10"0"0,-18 0 0,-47 0 16,-29 9-16,1 1 15,28 18 1,18 0-1,29 0-15,19 10 16,9 9 0,37 18-16,38 20 31,10-1-31,-10-9 16,-9-9-16,-38-28 15,-9-10 1,-19 0-16,-9 0 15,-29 0-15,-46-9 16,-29 0 0,0-19-1,56-10-15</inkml:trace>
  <inkml:trace contextRef="#ctx0" brushRef="#br0" timeOffset="60689.61">24638 3689 0,'0'0'0,"0"0"0,-28-10 16,-38 10 15,-9 19-31,9 9 0,19 10 15,0-1 17,19 1-32,18-19 0,1-1 15,28-8-15,37-1 16,57 1 0,-38-10 30</inkml:trace>
  <inkml:trace contextRef="#ctx0" brushRef="#br0" timeOffset="61132.67">24986 4299 0,'0'0'0,"0"0"0,0 0 0,-19-19 16,0-28-16,-9-28 15,0-19 1,0-9-1,18 9 1,20 38-16,-1 18 16,1 19 15,18 19-31,19 19 16,9 38-16,-9 8 0,-28 1 15,-9-10-15,-10-18 31,0-19-15,0-1-16,0-18 16,0 0-16,9-9 0,0-38 15,20-19 1,8 1-16,1 8 16,-1 29-1,-18 19 16,10 18-15,-1 19 0,9 29-16,-8 8 0,-11-8 0,-18-10 15,0-29 17</inkml:trace>
  <inkml:trace contextRef="#ctx0" brushRef="#br0" timeOffset="61584.53">25682 3539 0,'0'0'0,"10"9"0,-1 19 16,0 47-16,10 66 31,-9 19-16,-10-20-15,-10-18 16,1-28 15,-10-28-31,10-19 0,-1-10 0,1-18 16,-1-10-16,1-9 16,-10-9-1,0-66-15,1-85 16,-1-65-1,38 28-15,9 85 32,0 46-17,19 38 1,9 37-16,29 29 0,-10 27 16,-28 10-1,-18-18 1,-29-1-16,-19-18 15,-28-1-15,-38-9 0,38-28 16</inkml:trace>
  <inkml:trace contextRef="#ctx0" brushRef="#br0" timeOffset="61823.46">26153 3004 0,'0'9'0,"9"29"15,0 84 1,1 37 15,9 10-31,-1-19 0,-8-47 0,-1-9 16,1-19-1,-10-28-15,0-28 32</inkml:trace>
  <inkml:trace contextRef="#ctx0" brushRef="#br0" timeOffset="62168.42">26632 3952 0,'0'0'0,"10"0"0,18 0 15,10-19 1,27-9 0,1-10-16,-9 1 15,-20-20 32,-8-8-47,-11-1 0,-18 66 0,0-47 0,-18 19 16,-11 9-16,-18 19 15,-28 38 17,-10 27-32,29 10 15,18-9-15,10-10 16,19 1-16,18-20 16,19 1-16,57-1 15,-29-18 1</inkml:trace>
  <inkml:trace contextRef="#ctx0" brushRef="#br0" timeOffset="62845.3">28345 2976 0,'0'0'0,"0"9"0,0 29 0,-10 55 16,20 58-16,-1 8 93,-9-18-93,0-38 0,0-19 16,0-27-16,0-10 0,0-19 0,0-9 0,0-10 0,-9-9 31,-10-9-31,-28-20 0,-29-36 0,-8-10 16,18 18-1,19 29-15,0 19 16,0 18 15,0 19-15,9 10-16,19 9 16,29 0-16,18 9 0,28 0 15,38 10-15,10-47 31,-10-19-31,0-19 16,-19-18-16,-9-1 16,-9 0-1,-20 10-15,-18 0 16,0 19 0,-10-1-16,1 20 31,-1-1-16,10 10-15,0 0 16,0-1-16,-1-8 16,1-1-1,-9-9-15</inkml:trace>
  <inkml:trace contextRef="#ctx0" brushRef="#br0" timeOffset="63356.09">28721 3492 0,'0'0'0,"0"0"15,0 0-15,0 0 16,9 141 0,-9-141-16,0 9 15,10 19 1,-1 10 15,19-1-31,0 1 0,1-20 16,18-18-1,0-9-15,19-19 32,9-19-17,-9-9-15,-19-1 0,-10 10 16,-18 19-16,0 0 15,-19 19-15,0-1 32,0 1-17,0 9-15,0 0 16,0 9-16,-9 1 0,9 27 16,9 20-1,10 8-15,0 20 16,-10 9-1,-9-10 1,0-37-16,-19-10 31,-18-8-15,-39-20-16,29-9 0</inkml:trace>
  <inkml:trace contextRef="#ctx0" brushRef="#br0" timeOffset="63597.16">29116 3098 0,'0'0'0,"0"0"16,9 9 0,1 0-1,-1 10-15,1 0 16,-1-10-16,10 1 15,9-1 1,-19-9-16</inkml:trace>
  <inkml:trace contextRef="#ctx0" brushRef="#br0" timeOffset="64010.89">29107 3088 0,'0'0'0,"9"-18"16,-9 18-16,9-19 0,1 9 16,-10 1-16,0 0 15,0 9 1,0 0-16,9 9 16,1 29 15,8 46-31,1 47 15,-9 29-15,-1-1 0,-9 10 16,0-28 0,0-47 15,0-38-31,0-28 16,-9-18-1</inkml:trace>
  <inkml:trace contextRef="#ctx0" brushRef="#br0" timeOffset="64512.46">28947 3295 0,'0'0'0,"9"0"0,29 0 0,27 9 16,1 1-16,10-10 15,8-10 1,-46 1 0,254-123-16,-292 132 15,0 0-15,0 0 47,0 19-47,-19 37 16,-19 48-16,0 8 0,10-9 15,9-37-15,10-19 16,0-28 0,-1-10-16,10-9 15,0 0 1,19-9-16,28-19 47,28-19-32,29-10-15,-10 20 0,-9 18 0,-20 19 0,-8 19 16,-20 47 0,-18 37-16,-38 56 31,-65 151-31</inkml:trace>
  <inkml:trace contextRef="#ctx0" brushRef="#br0" timeOffset="67344.67">14516 1784 0,'0'0'0,"9"-9"0,19-19 16,38-10-16,47-9 16,56-18 31,19 8-47,38-18 0,0 10 15,0-11-15,18-8 0,10-19 16,38 0-1,0 9-15,28 19 16,9 28 0,-9 19-16,-1 18 15,11 10 1,-20 0-16,-28 10 16,-9 8-1,-28 1 16,-29 19-15,-28 18-16,-28 10 0,-19 18 16,-18 10 46,-20 0-62,-28 9 16,-9-9-16,-28-10 15,-19 1-15,-29 9 0,-27 18 0,-76 10 16,-75 19-16,-95-10 0,-65-28 0,-19-18 16,-18-10-1,-1-19-15,-18 0 16,-10-9 0,-10-18-1,-18-11 1,9-18-16,10-18 0,-10-11 15,48 1 1,55 0 15,67-9-31,47-1 16,46 0-16,57-8 31,29-1-15,27-10-1,20-8 1,18-29-16,38-19 16,28-9-16,37-9 0,57 9 15,38 0-15,47 9 32,56 10-32,47 19 15,1 9-15,-10 0 16,18-19-16,-9 9 0,1-8 15,18 8 1,9 10-16,48 38 31,18 18-31</inkml:trace>
  <inkml:trace contextRef="#ctx0" brushRef="#br0" timeOffset="68259">14939 3811 0,'0'0'15,"0"-10"-15,0-8 16,9-20-16,38-28 16,66-37-1,113-28 1,94-29-16,19 20 16,18 18 15,48 9-31,27 10 15,10 47-15,19 18 16,-9 19-16,-10 10 16,-56 9-16,-57 9 15,-37 1 1,-29 18-16,-18 0 16,-38 28-1,-38 10-15,-28 18 16,-19 10 15,-27 19-15,-39 9-16,-28 9 15,-47 19-15,-37 10 0,-48 18 16,-65 0 0,-66 1-1,-47 8 1,-38-9-1,-56-27-15,-48-11 16,-18-36-16,0-39 0,-10-37 16,10-37 15,0-38 0,28-9-31,57-19 16,37-19-16,28 0 15,48-9-15,65 0 16,57 9-16,46 9 16,39-8-16,18-11 0,38-8 15,56-10 1,85-28-16,150-66 31</inkml:trace>
  <inkml:trace contextRef="#ctx0" brushRef="#br0" timeOffset="78999.85">2183 1953 0,'0'0'0,"18"0"16,-18-19-1,29 1-15,-1-11 0,0 1 16,19 0 0,0-9-16,10-1 47,8 1-47,1-1 0,-66 38 0,75-38 0,-9 1 15,10-10-15,8 0 16,1 19 15,0 0-31,-1 18 0,10 20 16,0-1-1,0 10-15,10 9 16,-10 0 0,10 10-16,-1 9 15,-9 0 1,0 18 15,0 1-15,-9 0-1,0 9-15,-10-10 0,-9-8 0,0 8 16,-1 1-16,1 0 16,0-1-1,-9 1-15,-1-10 16,0 10-16,1 18 31,-10 10-15,9 9-16,-9 1 15,0-1-15,-9 19 16,9-10 0,-9 10-16,9 0 15,-10 19-15,1 0 16,9 9-1,-9 0 17,-1 10-17,10 27-15,-9-8 0,0-1 16,-1 9-16,1 1 16,9 9-16,-9 0 15,-1-9-15,-9 18 16,1 19 15,-1 1-31,9-11 16,-8 11-16,8-1 15,1 0 1,-10 0 0,0 0-16,1 0 0,-1 10 15,0 0 1,10-1-16,-10 1 15,0-1 1,0 1-16,1-1 31,-1 1 1,0-10-32,0 0 15,0 0-15,10 1 16,-19-1-16,9-9 15,-9-10-15,0 10 0,0-19 32,-1 0-17,-8-10 1,9-18-16,-10 0 31,-9-28-15,0-10-16,0-18 15,0 0-15,-19-20 0,0-8 16,1-10 0,-11-9-1,-8-10-15,-1 0 0,0 0 16,1-9 0,-10 0-1,-10 0-15,10 9 16,0-9-16,0 0 0,0-9 15,10-1-15,-1 1 16,-9-1 0,-10-8-1,1-1 17,0-10-32,-1-8 0,-9-1 0,-9-9 15,0 0-15,-10-9 16,-9-10-1,-9 0 1,-1 1-16,-9-1 16,10 0-1,9 0-15,-10 0 16,10-9 15,-9 0-31,-10 0 16,9 0-1,10 0-15,-9 0 0,-1 9 16,10 0-16,9 10 16,20-10-1,-11 0 1,1 0 0,9 1-1,0-1-15,0-9 16,1 0-16,18-1 0,0 1 15,0 0 1,18 0 0,-8-10-16,8 1 15,-8-1 1,-1-18-16,1 0 16,-1-10-1,10 0-15,-1-9 16,1 0 15,0 0-31,9-9 16,0-10-16,1 0 0,-1-18 15,0 8 17,0 11-17,10-20-15,-1 0 0,1-18 0,0 0 16,-1-19-1,10-1-15,0-17 16,0-11 0,-9 1-16,-1 0 15,1-1 1,-1-8-16,1-10 16,0 9-1,-10-18 1,0-1-16,0-18 31,0-9-31,1 8 16,-1 1-16,-9 0 15,9 9 1,-9 10-16,-1-10 16,10 0-16,1 0 31,-11 1-16,1-1-15,9 0 0,-9 10 16,0 9 0,0 0-16,0 0 15,-1 0-15,1 9 16,-10 0 0,1 1-16,18-1 15,-19 19 1,10 0 15,0 10-31,9-1 16,0 1-16,10-1 0,-1 10 15,10 0 17,-9 0-32,9 0 15,9 18 1,-9 1-1,10 0 1,18 9-16,0 0 0,1 0 16,8 0-16,10 9 15,0 10-15,10 0 16,-10 0 15,9 18-31,10 19 16,19 1-16,-1 8 15,20 11-15,18-1 16,10 0-16,-10 19 16,-9-1-1,9 20 1,-9 0 0,0 9-16,0 9 15,0 0-15,-10 10 16,-9 0-16,1 0 15,-20 0 1,0 9-16,0 0 16,1 0-1,-11 0-15,11 19 32,-10 0-17,9 19-15,0-1 16,0 10-16,10 19 15,0 9 1,-10 1 0,10 18-1,-1 9-15,10 10 16,-9 9-16,0 9 0,-1 1 16,1 18-1,0 10 1,-10-10-1,0 10-15,0 9 16,1 9-16,-10-9 16,-10 19-16,0-10 15,1 1 1,-10 18-16,-9-9 16,-1 18-1,1 1 1,-10-1-1,0-8-15,0 8 16,1 1-16,-1-1 16,0 10-16,0 0 47,1 9-47,-1 1 15,0-1-15,0 19 16,0 0-1,1 0 1,-1-9 0,-9 0-16,0 9 15,-1-9-15,-8 9 16,-10-19-16,0-9 0,-10 0 16,10 0-16,-9-19 15,-10-9 16,0-10-31,0-9 16,-9-19-16,-9-9 0,-10-19 16,-10-28-1,1-28-15,-10 0 47,-9-19-47,-1-9 0,1-10 0,0-18 16,-10-1-1,-37-18-15,-19 0 16,-29-19 0,1-19-16,9-9 15,10 0 17,9-1-32,18 1 15,1 0-15,9 0 16,-9-9-16,-1-1 15,1-18-15,0-1 16,0 1 0,18 0-1,1 0-15,18-1 16,0 1 0,1-19-1,8 0 1,1-28-16,9-10 15,-9-28-15,9 1 16,-9-11 0,0-17-1,-1-1-15,10-10 0,1-8 16,-1-10 0,9-10-16,1-18 31,-10 0-31,0-19 0,10 0 15,9 9 1,9 10-16,10 0 16,0 0-1,-1 9-15,11-9 32,-11-10-32,20-9 15,-10 10-15,10-10 16,-1 0-1,10 0-15,-18 10 16,8 18 0,1-9-1,-1 9-15,-9-9 16,10-1-16,0 1 16,-1 9-1,-9-9 1,10 9-16,0 10 15,-1 9-15,1 0 16,-1 9 0,10 1-16,10-1 15,-1 10 1,1 9 0,-1-9-1,10 18 1,0 1-16,-1 18 15,1 10-15,-9 9 0,9 18 16,-1 1 0,-8 19-1,-1-1-15,10 20 16,-10-1 0,10 0-16,-9 10 31,-1 0-31,10 9 15,0 0-15,-10 9 16,0 1-16,20-1 16,-29 10-1,9 0-15,0 0 16,1 9 0,-1 0-16,1 1 15,-1 8 16,1 1-31,-1-1 16,0 1-16,-9 0 0,10-1 16,-10 1-1,0 9-15,0-10 16,9 10 0,-9-9-16,10 9 15,-10-9 1,0 9 15,0 0-31,0 0 0,0 0 16,0 0-1,0 0-15,0 0 16,0 0-16,0 0 16,0 0-1,0 0-15,0 0 16,0 0-1,0 0 17,0 0-32,0 0 0,0 0 0,0 0 15,0-10 17,0 1-32,0 9 15</inkml:trace>
  <inkml:trace contextRef="#ctx0" brushRef="#br0" timeOffset="80398.55">1279 3098 0,'0'0'0,"0"0"0,0 0 32,0 0-32,-178 94 0,178-94 15,0 0 1,0 0-16,0 0 16,0 0-1,18-10-15,48-9 16,38-18-1,56 9-15,37 0 16,38-1 0,-9 11-1,56-10 1,48 9-16,18 9 16,-28 1-16,-48 18 15,-27 1 1,-47-1-1,-20 10-15,-37 0 16,-18-1-16,-39 1 16,-18-19-1,-19 0-15,-28 0 16,-9 0 0,-10 0-1</inkml:trace>
  <inkml:trace contextRef="#ctx0" brushRef="#br0" timeOffset="80905.67">1609 5256 0,'0'0'0,"0"0"16,-10 0 0,1 0-16,-1 0 31,1 0-31,0 0 0,9 0 16,9-19-1,19-9-15,76-19 16,103-19-1,113 1 1,46 8-16,11 29 16,-10 0 15,-10 28 16,-28 9-47,-46 10 0,74-10 0</inkml:trace>
  <inkml:trace contextRef="#ctx0" brushRef="#br0" timeOffset="83580.52">2324 7939 0,'0'0'0,"0"0"16,9 0-16,29-19 15,9 1 1,56-20-16,38 0 47,38-8-47,9 8 0,0 10 16,-9 9-16,9 10 0,-18-1 15,-20 1 1,-37 0-1,-47-1-15,-29 10 32,-27 0-32</inkml:trace>
  <inkml:trace contextRef="#ctx0" brushRef="#br0" timeOffset="83977.63">2643 7948 0,'10'0'0,"46"-9"16,67-19-1,74-10 1,57 10-16,19 0 31,-10 9-31,-56 10 16,-37 18-16,-48 1 0,-28-1 15,-47 0 1,-28-9-16</inkml:trace>
  <inkml:trace contextRef="#ctx0" brushRef="#br0" timeOffset="84444.51">3086 10791 0,'0'0'0,"0"0"0,9 0 0,19 0 16,48-18 0,46-20-16,47-18 31,38-1-31,0-8 16,-19 27-16,-28 10 15,-28 19-15,-29 18 16,-65-9-1</inkml:trace>
  <inkml:trace contextRef="#ctx0" brushRef="#br0" timeOffset="84949.33">3885 12930 0,'38'10'0,"112"-1"0,208 19 16</inkml:trace>
  <inkml:trace contextRef="#ctx0" brushRef="#br0" timeOffset="86330.55">6736 13625 0,'0'0'0,"0"0"15,0 9 1,0 10-16,9 37 16,1 19-1,8 28-15,20 10 47,18 9-47,20-9 0,37-1 31,18-18-15,20 0 0,18-28-16,19-10 15,10-19-15,9 1 16,28-19-16,19-19 16,38-19-16,9-19 0,47-27 15,19-10-15,-1 0 31,-8-19-15,-1-9-16,10-10 16,-47-9-16,-47-28 0,-47-28 15,-47-1 1,-38 1-16,-38 0 31,-28-10-15,-18-18-16,-20-10 15,1 0-15,-10-9 0,1-10 16,-1 29 0,0 18 15,0 38-15,10 38-16,-1 27 15,20 20-15,18-1 16,29 19-16,18 19 0,0 18 15,10 20 1,-10-1-16,-18 1 31,-29-1-15,-19 10-16,-9-10 16,-9 0-16,-19 1 0,0-1 15,0-9 1,-10 0-1,-9 0-15</inkml:trace>
  <inkml:trace contextRef="#ctx0" brushRef="#br0" timeOffset="86785.96">14262 10763 0,'0'0'0,"0"0"0,0 10 0,0 18 16,-10 28-1,10 28-15,0 10 16,10-19 31,-10-28-32,0-9-15,0-20 16,0-18-16,0 0 0,0-9 16,-19-28-16,-9-48 0,-1-18 15,20 28 1,0 19-16,9 18 16,9 10-1,0 19-15,20-1 47,-1 20-47,0 8 16,10 29-16,-20 9 15,-8 10-15,-20 28 16,-18 19 15,0-57-31</inkml:trace>
  <inkml:trace contextRef="#ctx0" brushRef="#br0" timeOffset="88216.15">15522 14479 0,'0'0'0,"0"0"0,0 0 0,10 0 15,-1 0 1,0 0-16,20 0 16,-1-10-1,19 10-15,0-19 16,9 1-1,1-1-15,-1-19 47,10 1-47,0-10 16,0-19-16,9-18 0,10-19 16,-10-29-16,0-18 15,-9 0-15,-19-9 16,-9-10-1,-10 0 1,0-10-16,0 1 16,1-9-1,-10-20 1,-1-9-16,1-9 16,-9 0-16,-1 0 31,0 18-31,1 1 15,-1 9-15,1 0 16,8 9-16,11-9 16,-1 0-1,9 19-15,1 0 16,0-1 0,9 1-16,0 19 31,0 9 0,0-10-31,19 10 31,9 9-31,0 19 0,1 0 16,-1 19 0,9 0-16,1 18 15,0 1-15,-1 9 16,-8 28-16,-10 19 0,-1 18 15,1 10 17,0 19-17,9 19 1,1 18-16,8 47 16,20 29-16,-1 36 15,1 20 16,-10 19-15,-10-1 0,-8 19-16,-1 10 15,10-1 1,-1 20 0,-8-1-16,8-9 0,10 9 15,0 0-15,-9-9 16,0 0-16,-10-18 0,0 8 15,-9-18-15,-9 0 16,-1-19 0,0 0-1,-18-28 1,0-10-16,-1-18 0,10-10 0,0 1 16,10-20-16,9-9 31,-10-9-31,1-19 0,-1-18 15,0-1 1,-18-19-16,0 1 31,-1-1-15,1-8-16,0-1 16,-1 0-16,-9-9 15,1-1-15,-10 1 16,-1-9-16,1-1 15,-19-9 1,10 0 0,-10-9-1</inkml:trace>
  <inkml:trace contextRef="#ctx0" brushRef="#br0" timeOffset="88826.19">15720 14713 0,'0'0'0,"0"0"0,0 0 0,0-9 16,0-10 0,9 0-16,1 0 15,8-9 1,20-9-1,47-1-15,37-9 16,38 10 0,37 9-16,48 18 15,18 10 1,48 10-16,18 8 16,19-8-16,19-1 15,9-9 1,-9 10-1,-28-10 1,-47 9 0,-38 0-16,-38-9 0,-47 0 15,-37 0 1,-38 0-16,-28-9 16,-28 9-16,-10 0 15,-9 0 1,-10 0 15,-9 0-15,0 0-16,0 0 0</inkml:trace>
  <inkml:trace contextRef="#ctx0" brushRef="#br0" timeOffset="89490.1">15682 14751 0,'0'0'0,"0"0"0,0 0 15,0 18 1,-9 20-16,9 18 31,0 1-31,0-1 0,9-19 16,1-18 0,-1 0-16,0 0 15,10-10 1,0-9-16,9 0 15,0-19 1,1-18 0,-11-10-1,1 19-15,-9 0 16,-1 18-16,-9 1 16,10 18-1,-1 10 1,0 37-16,1 38 15,-10 9-15,0-9 16,9-19 0,1-19-16,18 1 15,-9-39 1</inkml:trace>
  <inkml:trace contextRef="#ctx0" brushRef="#br0" timeOffset="89673.18">16331 15332 0,'0'0'0,"0"0"0,0 0 0,0 0 0,0 0 16,0 0-1,0 0-15,0 0 16</inkml:trace>
  <inkml:trace contextRef="#ctx0" brushRef="#br0" timeOffset="90104.9">16736 14957 0,'0'0'0,"0"0"0,-10-9 0,1-10 31,0 10-31,-1-1 16,1 10-16,9 10 15,0-1-15,0 19 32,9 0-32,19 19 15,10 9-15,18 10 16,1 19-1,-10-10-15,-19-10 16,-18-18-16,-10-19 16,0-18 15,-19-10-15,-19-19-16,0-28 15,1-19-15,18 10 0,19 0 16,19-19-1,18-10-15,29 1 16,10 9 0,-1 9-1,0 10-15,-9 28 16,-28 9-16</inkml:trace>
  <inkml:trace contextRef="#ctx0" brushRef="#br0" timeOffset="90603.4">20160 15051 0,'0'0'0,"0"0"0,0 9 0,0 1 15,-9-1-15,-1 19 32,20 19-32,-1 0 15,19 9-15,1 1 16,8-1 15,-9-9-31,-9-10 0,0-9 31,-19-9-31,-19 0 16,-9-10-16,0-9 0</inkml:trace>
  <inkml:trace contextRef="#ctx0" brushRef="#br0" timeOffset="90825.75">20122 14863 0,'0'0'0,"19"0"15,28 0-15,29 0 16,-1 0-1,-9 10 1,-38-10-16</inkml:trace>
  <inkml:trace contextRef="#ctx0" brushRef="#br0" timeOffset="91068.88">20565 15304 0,'0'0'0,"0"0"0,0 0 16,0 0 0,0 0-16,0 0 15,0 0 1,0 0-16</inkml:trace>
  <inkml:trace contextRef="#ctx0" brushRef="#br0" timeOffset="91562.04">21073 14769 0,'0'0'0,"0"0"0,0 0 0,0 0 0,0 10 16,-10 18 15,1 9-31,9 10 0,9 10 16,1-1 0,8-18-16,-8-1 15,-1-18-15,10 0 16,0-19-1,9-10 1,0-18 0,19-19-1,-9 0 1,-19 10-16,0 9 16,-19 18-16,9 20 0,0 36 15,1 105 1,18 177-16</inkml:trace>
  <inkml:trace contextRef="#ctx0" brushRef="#br0" timeOffset="93370.4">18213 7076 0,'0'0'0,"0"0"0,0 0 0,0 0 16,0 0 0,0 9-1,0 10-15,-10 37 16,1 29 15,0 27-31,-1 10 31,10 19-31,0 0 0,10 18 0,-1 1 16,0 18-16,1 10 31,-1 9-15,1 0-16,8 19 15,-8-1-15,-1 20 0,10-1 16,0 10 0,0 10 15,-1 8 0,1-8-31,0-1 16,0 10-16,0-1 0,-10 11 15,10-1 1,0 0-16,0-10 16,-1-8-16,-18-20 0,10-8 15,-1-1 1,1-19-16,8-9 16,11-19-16,-11-9 15,1-28 1,9-10-1,-9-9 1,0-9-16,-9-10 0,-1-28 16,0 0-1,1-18-15,-10-1 16,0-19 15,9 1-15,-9-1-16,0-8 15,0-11-15,0 1 0,0-9 16,0-1-16,0-9 16,0 0-1,0 0 1,0 0-16,0 0 16</inkml:trace>
  <inkml:trace contextRef="#ctx0" brushRef="#br0" timeOffset="93964.9">18307 16074 0,'0'0'0,"0"0"16,0 0-16,0 0 16,0 0-1,0 9-15,0 0 31,0 10-31,0 0 0,0 0 16,9-10 0,1 0-16,-1 1 15,0-1 1,10 1-16,0-1 16,9 0-1,-9 1-15,9-1 31,-9 0-15,0 10 0,0 9-16,0 1 31,-1-1-31,-18 0 16,0-28-16,0 28 0,0 0 0,-18 0 0,-11 0 31,-8-9-16,-1-9 1,-9-10 0,-19-19-16,29 0 15</inkml:trace>
  <inkml:trace contextRef="#ctx0" brushRef="#br0" timeOffset="94221.66">18486 15961 0,'0'0'0,"0"0"15,0 0-15,9 0 16,29 0-1,56-9 1,122-20 31,170-27-47</inkml:trace>
  <inkml:trace contextRef="#ctx0" brushRef="#br0" timeOffset="97268.6">17940 15689 0,'0'0'0,"9"0"16,10-9-16,38-10 15,37 0 1,19 10 0,-10 9-1,10 9-15,9 19 16,-9 0-16,-9 10 16,-10 9-16,-19 0 15,-19 0 1,-9-1-1,-18 1-15,-11 19 32,-27 18-32,-19 20 0,-19-10 15,-19-19 1,-19-10-16,-9-18 16,-28-9-1,-29-29-15,-9-18 16,19-19 15,10-29-31,18 1 16,19-19-16,18-10 0,29 20 15,19 8 1,19 11 0,9-1-16,19 0 15,-10 19 1</inkml:trace>
  <inkml:trace contextRef="#ctx0" brushRef="#br0" timeOffset="98418.93">18175 18344 0,'0'0'0,"0"0"0,0 0 16,0 0-1,0 0-15,0 0 16,0 0 15,0 0-31,10 0 16,-1-9-16,0-10 15,10 0-15,9-18 16,1-10 0,8-19-16,10-28 15,-9 0 1,0-9-16,-10-9 16,-9-1 15,-1 19-16,1-9-15,0-10 16,-10 10-16,1 19 0,-1 18 16,-9 0-16,0 20 15,0 8 1,0 10 0,0 18-1,0 1 1,0 9-16,0 0 0,0 0 15,0 9-15,0 29 16,-9 28 0,-1 18 15,20 10-31,-1-19 16,1-19-16,8 1 15,1-1-15,0-19 16,9 1-16,-9-19 31,9-1-31,1 1 16,-1-19-16,0 0 15,0-19 1,19-9-16,0-19 16,-9-9-1,0-19-15,-1-9 31,-18 18-15,0 0-16,-10 19 16,-9 0-16,0 10 0,0 9 15,0 0-15,0 18 16,0 1 15,0 9-31,0 0 31,0 9-31,-9 1 16,-1 18-16,1 19 16,18 0-16,1 9 0,-1 0 15,10 0 1,9-9 0,0-9-16,20-1 15,-1-8-15,84-11 31,208 20-15</inkml:trace>
  <inkml:trace contextRef="#ctx0" brushRef="#br0" timeOffset="100909.4">23227 6185 0,'9'0'0,"1"0"0,18 0 16,-9 0-16,0 0 16,-19-10-1,0 10-15,-19-19 16,-28 1-1,-10 8-15,-18 10 16,-28 19 31,-1 19-31,1 18-16,18 10 0,19 18 0,19 0 15,19 1-15,18-1 31,29-9-15,19 0 0,28 0-16,28 1 0,9-20 15,1-19-15,-10-9 0,-19-9 32,0-19-17,1 0-15,-39-9 16</inkml:trace>
  <inkml:trace contextRef="#ctx0" brushRef="#br0" timeOffset="101382.58">23961 6100 0,'0'0'0,"0"9"0,0 1 16,9 27-1,0 29-15,1 19 16,-10 8 0,0 1 46,0-9-62,0-29 0,0-56 0,-10 56 16,10-18-16,-9-1 0,9-9 0,0 1 15,9-11-15,1 1 16,18 0-16,19 0 16,19-1-1,0-8-15,-10-10 16,1 0-1,-20-10 17,10-8-17,-28 8-15</inkml:trace>
  <inkml:trace contextRef="#ctx0" brushRef="#br0" timeOffset="101700.72">25503 5988 0,'0'0'0,"0"0"0,0 9 0,0 19 15,-18 38 1,-1 46-16,0 20 31,0-1-31,10 0 16,-1-9-16,1-28 15,-10 0 1,0-10 0,1 10-1,-1-19-15,0 0 0,10-18 16,-1-20-16,1-18 31,9-19-15</inkml:trace>
  <inkml:trace contextRef="#ctx0" brushRef="#br0" timeOffset="101969.49">24666 6063 0,'0'0'0,"10"0"16,18 0-16,47 0 15,66 0 1,47 0 46,29 0-62,-20-19 0,-197 19 0,170-19 0,-29 0 0,-38 10 0,-28 0 16,-56 9-16</inkml:trace>
  <inkml:trace contextRef="#ctx0" brushRef="#br0" timeOffset="103156.08">22192 5734 0,'0'0'0,"19"0"0,47-9 15,122-19 1,113-19 46,56 0-62,29 19 0,0 0 16,9 9-16,-9-9 16,-29 18-16,-37 10 0,-28 19 0,-57 9 15,-56-9-15,-20 0 16,-46-1-1,-28-8-15,-38-1 16,-9 10 15,-1 9-31,-8 38 0,-1 46 16,-9 39-16,-19 17 16,0 1-1,0-9 16,-10-10-15,1-9-16,-1-29 0,-8 10 0,-1-9 16,0-38 15,9-19-31,-8-18 16,-1-1-16,0-18 15,-19 0-15,-18-1 0,-48-18 31,-84-18-15,-94-20 0,-94-9-1,-57 19-15,-37 28 16,18 19-16,57 28 0,66 0 31,37-10-31,38-9 16,38-9-16,18-19 15,19-9-15,20-29 16,17-18-16,30-10 16,27-9-1,19 0-15,28 9 16,10-18 0,19-29 15,18 1-16,10-1-15,0-9 16,0-9-16,-1 9 16,-8 0-16,-1 19 0,-9 9 15,0 38 1,0 9 0,0 19-1,0 9 16,0 9 1,0 1-32,0 9 15,0 0-15,0 0 16,0 0-16,0 0 0,0 0 0,0 0 0,0 0 16,0 0-16,0 0 15,0 0-15,0 0 16,0 0-1,0 0-15,0 0 32,0 0-32,10 0 15,-1 9-15,-9-9 16</inkml:trace>
  <inkml:trace contextRef="#ctx0" brushRef="#br0" timeOffset="104533.95">17996 7245 0,'0'0'0,"10"0"0,-1-19 16,10-9-16,-10 0 31,1 0-31,-1-1 16,1 11-16,-1-1 31,10 0-31,0 0 0,-10 1 16,0 8-1,1 1-15,-10-1 16,0 10-1,9 10-15,1 27 32,-1 29-32,1 37 15,-1 19 1,10 19 0,0 0-1,-1 18-15,-8 1 0,-1 9 16,1 9-16,8 9 31,1 10-15,0 1-1,-10 8 1,10-18-16,9-1 0,-9 1 31,0 0-31,0-1 16,-10 1-16,-9-1 0,0 1 15,0 9-15,-9-9 16,0-10 15,-1-18-31,1-29 16,9-19-16,0-27 16,0-38-1,0-28 1</inkml:trace>
  <inkml:trace contextRef="#ctx0" brushRef="#br0" timeOffset="106602.76">1722 2300 0,'0'-9'0,"9"-38"0,19-56 16,19-19-16,19 0 15,0 9 1,28 19-16,0 10 16,38-1-1,18 20 17,20 18-32,18 9 0,-9 29 15,-1 18-15,10 20 16,1 27-1,18 19 1,-1 19-16,-8 46 16,-19 20-16,0 18 15,-1 29 1,-18 8-16,-9 11 16,-20 27-1,-8 19 1,-20 9-16,1 20 15,-20 8-15,-8 20 16,-20 27 0,0 1-1,-18-10 1,9 0-16,-9 0 16,-1 10-16,10-1 15,0 10 1,1-9-1,-11 9-15,1-10 16,-1 10-16,-18-9 16,0-20-16,-19 1 15,-9-19 1,-1-19 0,1 10-16,-1-10 31,10-18-31,-9-1 0,0-9 15,-1-18 1,-9-20-16,1-27 16,-1-10-1,-9-29-15,-1-17 16,1-29 0,9-10-16,-18-27 15,-1-10 1,-9-10-16,-9-8 15,-10-1 1,0 0-16,-9-9 16,-10 0-1,-9-9-15,-19-1 16,-9-9 0,-10-9-16,0-19 15,10 0 1,-10-19-1,1 0-15,8-9 32,20-9-17,9-1 1,-10-18 15,10-28-31,-9-10 0,9-28 16,-10-19-16,1-9 0,-1 9 31,10-9-15,9-9-16,10-1 15,-10-18 1,10-29 0,0-27-16,-10-20 15,10-8-15,-10-10 0,1 0 16,-1 18-1,19-8-15,0-11 0,0 11 0,1-10 16,-11-19 0,1-28-16,0 9 15,9-9 1,0 10 15,19 8-31,-9-8 0,18 8 16,10 1-16,9 9 15,0-9 1,19-9-16,0-1 16,0 0-1,10 19-15,18 19 32,0 19-17,0 9-15,0-9 0,19 9 16,-18 9-16,18 19 31,0 19-31,0 19 16,9 28-1,-9 9-15,0 19 16,-18 10-16,8 9 16,1 9-16,-10 9 15,-9 20 16,0 8-31,-1 20 16,-8 9 0,-1-1-16,-9 20 0,0 0 31,0-1-31,0 1 16,0 9-16,0 0 15,0 0-15,0 0 16,0 0-1,0 0-15,0 0 32,10 0-17,18 9-15,-9-9 0</inkml:trace>
  <inkml:trace contextRef="#ctx0" brushRef="#br0" timeOffset="109236.71">14986 13916 0,'0'0'0,"0"0"0,0 0 16,0 0 0,0 0-16,0 0 15,0 0 1,0 0-1,9 0-15,10 9 32,19 0-32,9 1 0,19 9 15,0-1-15,18 1 32,1 0-32,-10-10 15,0-9-15,-9 0 16,0-19-1,0 1-15,9-20 16,10 1 0,-10-20-16,0-8 15,1-20 1,-1-18-16,0-28 31,0-10-31,1-9 16,-10 9-16,-10-9 15,-9-10 1,-9 10-16,-1-9 16,1-10-16,-10 9 15,0-8 1,1 8-16,-11 1 16,1 8 15,0 11-31,0-1 15,0-9-15,-10 0 32,1 0-17,-1-1-15,10 11 16,-10 8-16,10-8 0,0-1 16,-10 10-16,1-10 15,-1 9 1,10 1-16,-10-10 15,10 1 17,0 8-32,0 1 15,9 9 1,0 0-16,0 0 16,10 9-16,9 1 15,0 9-15,0-1 16,10 20 15,-10 9-31,0 9 16,0 10-16,0 9 15,9 0-15,1 10 16,-1 8-16,0 1 16,1 19-1,-10 0-15,0 18 16,0 10-1,19 9 1,0 19-16,0 9 16,-10 10-16,0 9 15,1 9 1,-1 10-16,10 9 16,0 0-1,0 1 16,0 8-31,-10 1 32,10 9-17,-10 0-15,1 0 0,9 0 16,0 9 15,-1 10-31,-8 0 0,-10 9 16,9 9-1,1-9-15,-10 10 0,0-10 16,0 9 0,9 1-16,1 9 0,-10-10 15,0 1 1,9 9-16,-9 9 16,0-9-1,0-10-15,1 1 31,8-1-15,-9-18-16,0-10 0,9 1 0,-8-1 16,8-18-1,-9-1-15,0-8 16,0-11 0,10 1-1,-1-19-15,-9-9 31,0-10-15,-9 1-16,-1-1 0,1-9 16,0-10-16,-1 1 15,1-1 1,-10-9-16,0-9 16,-9 0-1,0 0-15,0 0 16,0-10-1,-10 0-15,10 1 32,-10-1-17,1 0 1,-1 1 0,-9-10-16,0 0 15,0 0-15,0 0 16,0 0-16,0 0 0,0 0 15,0 0 1,9 9-16,-9-9 16,0 10-1,0-10-15,0 9 16,0-9 0,0 9-16,0-9 15,0 0 1,0 0-16,0 0 15,0 0 1,0 0 15,0 0-31,0 0 0,0 0 16,0 0-16,0 0 16,0 0-1,0 0-15,0 0 16,0 0-1,0 0-15,0 0 16,0 0-16,0 0 16,0 0-1,0 0 1,0 0-16,-9-9 16</inkml:trace>
  <inkml:trace contextRef="#ctx0" brushRef="#br0" timeOffset="110621.06">18166 6898 0,'0'0'0,"0"0"16,0 0-16,0 0 15,0 0 1,0 0-16,0 9 16,-10 0-1,10 20-15,-9-1 31,9 19-31,0 9 16,0 19 0,0 38 15,0 18-15,0 19-16,0 19 15,0 0-15,9-10 16,1-9-1,-1-9-15,10 0 16,-10 9-16,10 9 0,-9 20 16,-1-1-16,-9 19 15,9 0-15,1 0 32,-1 0-32,1-9 15,-1 9-15,0-10 16,1 1-16,-1 18 15,-9 1 1,0 9-16,0 9 16,0 0-1,0-9-15,0 0 32,0-1-1,0 1-16,0-19 1,-9 10 15,9-10-31,0 0 16,9-10-16,-9-8 0,10-1 0,-1-9 0,0-10 16,1-9-16,-1-18 0,1-20 0,-1 1 15,0-10 1,1-18-1,-1-20-15,-9-8 32,0-1-32,10-19 0,-10 1 15,0-19 1,0-1 0,0 1-16,0-9 31,0-10-31,0 0 15,0 0-15,0 0 16,9-10-16,-9 1 31</inkml:trace>
  <inkml:trace contextRef="#ctx0" brushRef="#br0" timeOffset="112316.46">15682 14000 0,'0'0'0,"0"0"0,-9-9 16,-1-1 0,1 10-1,0 0 1,-1 0-16,1 0 15,9 0 1,0 0-16,0 0 16,0 0-1,9 0-15,1 0 16,18-9-16,0 0 16,0-1-1,19-9 1,0 1-1,0-11-15,0-8 16,10-19 0,-1-19-16,1-19 0,-10 9 15,0-8 1,-10-1-16,10-10 31,-9 1-31,0-9 16,-1-1-16,1-18 15,0-10-15,9 0 16,-10-9 0,1 0-16,-1 0 15,-8 0 1,-1-10 0,0 1-16,-9-1 31,0 1-16,0-1-15,-1 1 0,11 9 16,-1 0-16,0-10 16,-9 19-1,0-9-15,9 9 16,-9 1 0,0-1 15,-1 10-31,1-1 0,0 10 31,9 10-31,0-10 16,1 0-16,-1 9 0,-9 1 15,9 8 1,0 1-16,0 19 16,1-1-1,18 1 1,-10-1-1,10 20 1,0-1-16,0 0 0,10 10 16,9-10-16,9 10 15,10 0 1,-10 9 15,0 0-15,0 19-16,-18 0 15,9 0 17,9 9-32,-9 9 0,-10 1 0,1 9 15,-1 9-15,1 10 0,-1 9 16,0 19-16,10 19 16,-9 0-1,-1 18 1,1 10 15,-1 28-15,1-10-1,-10 20-15,9 9 0,0-1 16,1 1-16,-1 9 16,1 0-16,-10-9 0,0 0 15,0 18 1,0 19-16,0-9 15,9 10 17,1-1-32,-10 0 15,9 0-15,-9 1 16,0-10-16,10-1 16,-1-8-16,1-10 15,-1-9 1,1 9-16,-1-9 15,-9-1 17,0 1-17,0 9-15,0-18 16,10 8-16,9-8 16,-1-10-16,1 0 0,-9-10 15,-1 1 1,1-19-1,-10-1-15,9 1 16,0 0 0,1 0-16,-1-19 15,-18 0 17,0 0-32,-1-19 31,-18-9-31,0-9 15,0-19-15,-19-10 16,0-9-16,0 0 0,0 0 16</inkml:trace>
  <inkml:trace contextRef="#ctx0" brushRef="#br0" timeOffset="113397.73">17705 16083 0,'0'0'0,"0"0"15,9-19-15,1 0 16,8-18-1,20-19-15,9-10 16,19-9 0,9 9-1,0 1 1,-75 65-16,85-57 16,-10 10-1,1 19 1,-1 19-16,-9-1 15,0 20-15,-1-1 0,-8 19 16,-1 0-16,10 19 16,-9 0-1,-1 10 1,-9-1 0,-9 10-1,-1-1-15,-18 1 16,0 18-16,-19 1 0,-9-1 15,-10 1 1,-19-1-16,-9 1 16,-19-10-1,0-10-15,1-8 32,-1-20-17,-10-18 16,1 0-31,-10-19 32,1-19-17,9-9-15,9-10 0,0-9 16,19-9-16,0-19 0,19-10 31,-1-8-15,20-1-16,9 0 0,9 0 15,1 10-15,18-1 0,0 10 16,29 0-16,8-9 31,20 18-31,9 0 0,19 19 16,132-9-16,159-19 16</inkml:trace>
  <inkml:trace contextRef="#ctx0" brushRef="#br0" timeOffset="115972.28">17611 16224 0,'0'0'0,"0"0"0,0 0 15,0 0-15,0 0 16,0 0 0,9 0-16,0 0 15,10-10 1,10-8 0,8-1-16,10-19 15,19-9-15,0-9 31,0-19-31,0-9 0,-1 18 16,1 0 0,10 19-16,-11 10 15,1 18 1,0 10 15,0 18-31,19 0 0,-10 20 16,0 8 15,-18 10-31,-1 9 16,0-9-1,-18-9 1,-10-1-16,-9 1 0,0-1 16,-10 1-16,-9 9 0,0 9 31,0 10-16,-9-1-15,0-8 16,-1-1-16,-9 0 16,1-18-1,-1-1 1,-19 1 0,0-1-16,1 1 0,9-19 15,-1-1-15,-8-8 31,-1-10-15,-9 0-16,-9-19 0,-1 0 16,10 1-16,10 8 15,8-9 17,1 1-32,9-1 0,0-19 15,-9-18 1,0-19-16,-10 9 15,10 10-15,0 9 16,9 19 0,10 0-1,-1 18 1,1 1-16,-1 0 16,1-1-16,0 1 15,9-1 1,-10 1-16,10 0 15,0-10 1,0 10 15</inkml:trace>
  <inkml:trace contextRef="#ctx0" brushRef="#br0" timeOffset="117395.62">1580 1662 0,'0'0'16,"0"-28"-16,-9 0 0,0 0 15,-1 18 17,10 1-32,0 18 0,-9 29 15,-1 56-15,10 37 16,19 38 93,0 37-109,9 20 16,-9 36-16,0 39 0,0 36 0,0 10 0,18 29 0,-18 37 0,0-10 0,0 10 0,-10 9 0,0 0 16,-9 10-1,10 9 1,-10 9-16,9 1 15,1-11-15,-1-17 32,29-20-32,-20 1 15,30-20-15,-1-8 16,18-11-16,-18-8 16,10-19-1,-1-10-15,-27-28 31,8-37-31,-18-10 16,0-27-16,0-39 16,-1-8-16,11-11 15,-20-27 1,10-10-16,0-18 16,0-28-1,-10-10 16,-9-19-31,0-9 16,0-10 0,0-9-16,0 1 0,9-1 15,1 0 1,-1 0-16,19 10 16,10 8-1,18 1 1,20 10-16,37-20 31,37 1 0,57-19-15,38-19-16,27-19 0,20 0 16,0-19-16,-10 1 15,-19-10-15,-65 28 0,-132 10 16</inkml:trace>
  <inkml:trace contextRef="#ctx0" brushRef="#br0" timeOffset="118114.57">3801 15192 0,'0'0'0,"0"0"0,0-10 0,0 1 16,0 9 0,0 0-16,0 0 15,18 9 1,20 10-1,18 19-15,29 37 16,9 18 0,10 29-16,-1 10 15,1-1-15,-10 0 16,-10-9 0,1 10-16,-10-1 15,1-28 16,-20-9-31,-9-9 0,-9-20 16,-10-27 0,-9-10-16,0-9 15,-1-19 1,-8-10-16</inkml:trace>
  <inkml:trace contextRef="#ctx0" brushRef="#br0" timeOffset="118489.52">4647 15342 0,'0'0'0,"0"0"0,-19 9 16,1 10-1,-20 37-15,-28 57 16,0 46 31,0 20-47,1-1 0,-1 0 15,0-18-15,0-20 16,19-18-16,0-28 16,19-19-1,0-19-15,-1-9 16,20-18-16,-1-11 15,1-18 1,9 0 0,0 0-1,0 0-15,0-9 16</inkml:trace>
  <inkml:trace contextRef="#ctx0" brushRef="#br0" timeOffset="118910.78">2945 15361 0,'0'0'0,"9"0"15,0-10-15,20-9 16,18-9 0,18 0-1,20 0 1,19 0 0,8 18-16,11 1 15,27 9-15,1 0 31,-19 0-31,-1 0 16,-18 9-16,-19-9 16,-19 10-16,-18-10 15,-10 0 1,-9 0 0,-20 0-16,1 0 15,-19 0-15,0 0 16,0 0-16</inkml:trace>
  <inkml:trace contextRef="#ctx0" brushRef="#br0" timeOffset="119330.98">5428 15961 0,'0'0'0,"0"0"0,0 0 31,9 0-31,1-9 0,-1-10 16,20 0 0,18-9-16,0 0 31,0 0-31,-10-1 16,1 11-1,-10 8-15,-9 1 0,-10 0 16,-9 9-1,0 0-15,0 0 32</inkml:trace>
  <inkml:trace contextRef="#ctx0" brushRef="#br0" timeOffset="119837.15">5165 15980 0,'0'0'15,"0"0"1,0 0-16,0 0 0,9-10 15,0 1 1,10-10-16,10 0 16,-1 1-1,19-20-15,9 10 32,10 9-32,19 10 15,9 28-15,0 9 16,-9 19 15,-10 0-31,-9 0 16,-10-10-16,1 1 0,-20-20 15,1 1-15,-1-10 16,-8-9 0,-1 0-1,0-18-15,-9-1 16,9-9-1,0-19 17,-18 19-17</inkml:trace>
  <inkml:trace contextRef="#ctx0" brushRef="#br0" timeOffset="120087.15">5165 16834 0,'0'0'0,"18"0"0,20-19 0,47 0 16,46 0-1,11-9 32,-20 9-47,-28 1 0,0-1 0,-9 0 0,-10-9 16,-37 9-1</inkml:trace>
  <inkml:trace contextRef="#ctx0" brushRef="#br0" timeOffset="120924.77">6773 17077 0,'0'0'0,"0"0"0,0 0 31,0-9-31,10-10 0,-1-28 15,19-37 1,1-29 0,8-9 31,1 0-47,-10-9 0,-28 131 0,19-122 0,0-9 0,-19 131 0,9-132 15,-9 10-15,-9 19 16,-10 9-1,0 29-15,0 8 32,0 20-17,10 18-15,0 10 16,9 9-16,0 19 0,-19 18 16,9 38-1,1 28 16,18-9-15,1-19-16,18-18 16,0-11-16,0-8 0,1-19 15,-1-1 17,0-18-32,19-9 15,0-19-15,10-19 16,9-47-16,-10-28 0,-9-9 31,-28 18-31,0 38 16,-19 19-16,0 28 15,0 18-15,-10 1 16,10 9 0,-9 9-16,-10 10 15,0 47 1,10 28-1,-1 28-15,29 9 32,9-9-17,19-9 1,0-20-16,10-27 31,-10-19-15,9-9-16,-9-20 0,-9-18 15,-10 0-15,-18-9 0</inkml:trace>
  <inkml:trace contextRef="#ctx0" brushRef="#br0" timeOffset="121686.21">2662 15417 0,'0'0'0,"0"0"0,10-19 0,74-47 0,161-65 15,141-47 1,28 18-1,-19 38 1,19 0-16,0 28 16,-10 29-16,-28 46 15,10 19 17,9 28-17,0 19-15,-28 19 16,-28 9-16,-76 0 15,-46 9-15,-48 20 0,-28-1 16,-28 9-16,0 38 16,-28 29-1,-20 18 1,-36 9 0,-20 1-16,-37-1 0,-29-9 15,-27-9 1,-57-1-16,-57 1 15,-75-19 1,-94-10-16,-28-37 16,19-37 15,9-20-15,10-27-16,-20-29 0,10-18 15,10-29 1,9-18-16,9-10 15,29-9-15,46-9 16,29-10 0,38-9-1,46-10 1,19-9-16,19-37 16,29-29-16,18-28 31,28 1-31,19 8 0,29 20 15,178-86-15,94-55 16</inkml:trace>
  <inkml:trace contextRef="#ctx0" brushRef="#br0" timeOffset="126830.16">16952 11514 0,'0'0'0,"0"0"15,0 0-15,0 0 16,19-10-16,37-8 16,67-11 15,46 20 16,47 9-47,10 0 0,-226 0 0,235 9 0,-9-9 0,-226 0 0,217 0 0,-29-9 15,-19-10-15,-18 10 16,-29 0-16,-38 9 16,-18 0 15,-28 0-31,-10 0 0,-9 9 16,0-9-1,-19 0-15,0 0 31,0 0-15,0 0-16,0 0 16,0 0-16</inkml:trace>
  <inkml:trace contextRef="#ctx0" brushRef="#br0" timeOffset="127371.61">19285 11354 0,'0'0'0,"0"0"0,0 0 32,0 0-32,0-9 0,0 9 31,10 9-31,-1 10 16,0 37-16,1 38 31,-1 9-31,10-18 62,-10-20-62,1-18 16,-10-47-16,0 28 0,0-9 0,0-19 0,0 0 0,0 0 0,0 0 16,0-19-16,0-18 15,0-29 1,0-9-16,0-9 15,-10 9 17,10 18-32,0 29 15,10 19-15,-1 0 0,1-1 16,18 20 0,10 8-16,-1 10 15,1 1 1,-19-11-16,-1 1 15,-18 9 17,-9 0-17,-19 19-15,-47 10 16,-57-1-16,-169 56 0</inkml:trace>
  <inkml:trace contextRef="#ctx0" brushRef="#br0" timeOffset="128351.28">17357 11157 0,'0'0'0,"0"0"0,0 10 16,0 8 0,9 48-1,0 37-15,20 19 78,-1 19-78,0 0 0,-9-29 0,0-27 16,-19-29-16,0-18 0,0-20 0,0 1 0,0-19 16,0 0-16,9-9 15,1-38 16,-1-47-15,-9-37 0,0-20-16,0-8 15,0 9 1,-9 47-16,-1 28 16,1 37-16,-1 19 0,10 10 15,0 18-15,-18 10 31,-29 28-15,-19 28-16,-19 19 0,0-19 16,19 0-16,1-19 15,18-9 32,9-9-47,10-10 16,18-9-16,1-10 15,0-9-15,9 0 0,9 0 16,10 0-16,28-9 16,0-1 15,9 1-31,1-1 16,-1 10-1,-18 0-15,-10 0 16,-9 0-16,-10 0 0,-9 0 15,0 0 1,0 0-16</inkml:trace>
  <inkml:trace contextRef="#ctx0" brushRef="#br0" timeOffset="128828.83">17112 11514 0,'0'0'0,"0"0"0,0 0 0,0 0 32,9 0-32,1-10 0,37-8 15,38 8 1,46 1-1,39-1 1,8 1-16,-8 9 16,-1 0-1,-9 9-15,-19 1 0,0 9 16,-9-1 15,-19 1-15,-19-10-16,0 1 15,-19-10-15,-18 0 0,-10 0 16,-10-10 0,-18 10-16,-9 0 15,-1 0 1,-9-9-16,0 9 31,0 0-15,0 0-1,0 0-15</inkml:trace>
  <inkml:trace contextRef="#ctx0" brushRef="#br0" timeOffset="128948.71">19031 11167 0,'0'0'0,"0"0"0,0 0 0,0 0 16,0 0-16</inkml:trace>
  <inkml:trace contextRef="#ctx0" brushRef="#br0" timeOffset="130520.83">1731 2188 0,'0'0'16,"0"0"-16,-19 0 0,10-10 15,-19 10 1,18 0 15,-9 0-31,0 10 0,-18 8 0,-1 20 16,-28 37 0,-9 19-1,0 28-15,9 28 16,10 19-1,-10 28 1,19-10-16,9 1 16,19 9-1,-9-19 1,9-9 15,10 0-31,18 9 16,10 1-16,9-10 15,-9 18-15,28-8 16,0-20-16,10-9 16,-29 0-16,9 0 0,10-9 15,0 0 1,-37-10 0,-10-18 15,0-10-31,-10-19 15,-8-9-15,-29-18 16,9-10 15,-9-19-31,19-9 16,-10-19-16,10 0 16,0 0-16,9-19 0,9 0 0,1-18 31,9 8-31,0 11 15,9 8-15,1 10 16,18 19 0,29 37-16,8 57 15,1 56-15,-38 28 16,-18 37 0,-38 10-16,-38 10 15,-9 18 1,-10 0-16,0 9 47,29-18-47,9-10 0,28-9 15,9 0 1,20-9-16,9-19 16,9-19-16,38-19 15,28-9 1,28-19-1,0-19 1,29-18-16,-1-29 16,-18-18-1,-19-10 1,-38-18-16,-9-1 16,-38-27-16</inkml:trace>
  <inkml:trace contextRef="#ctx0" brushRef="#br1" timeOffset="133473.04">1411 2826 0,'0'0'0,"0"0"0,0 0 15,0 18 1,0 39 0,-19 93-16,0 56 15,-28 29 1,19-19-16,9-1 16,10 1-1,9 9-15,9 1 16,20 8-1,-1-9-15,9-9 32,-27-10-17,-10-18-15,0-10 16,-19-46 0,-19-29-16,10-28 15,0-19-15,0-28 16,9-9-16,10-19 15,-20 0 17,-18-28-32,10-19 0,8-19 15,20 1-15,0 9 16,9 18-16,9 10 31,-9 9-31,19 10 0,9 9 16,19 18-1,10 39 1,-1 46-16,0 38 16,1 28-1,-19 18 1,-10 10 0,-19 28-16,-28 10 0,1 9 15,-20 9 1,10-9-16,-10-9 15,10-10 1,9 0 0,0 0-1,0-9-15,10-10 16,-10 10-16,0 9 16,1-18-1,8-1-15,1-18 16,18 0-1,29-10-15,-10-9 32,19-19-17,0-9-15,19-19 0,0-19 16,18-9-16,-8-19 16,18-19-1,-19 0-15,10-18 16,-10-10 15,0-9-15,-18-10-16,-10-9 15,-19 0-15,-19-9 0</inkml:trace>
  <inkml:trace contextRef="#ctx0" brushRef="#br1" timeOffset="134287.04">583 12874 0,'0'0'0,"-9"0"0,-10-9 0,-9 9 0,9 9 0,0 1 16,10 8-16,-1 10 0,20 10 0,-1 0 0,10-1 0,9 10 0,0-9 0,19 8 0,1 1 0,8-9 0,0 9 0,-56-47 0,57 56 15,-10-9-15,-19-9 0,-28-38 0,19 37 0,-19-9 16,0 10-16,-19-1 15,-9 1-15,-29-1 16,1 1 0,0-19-1,-20-1-15,29-18 16,-9 0 0,-10 0-1,38-9-15,18 9 16,10 0-16</inkml:trace>
  <inkml:trace contextRef="#ctx0" brushRef="#br1" timeOffset="134730.43">1204 12977 0,'0'0'0,"0"0"16,0 0-1,0 0-15,0 10 16,0 18-1,0 19 1,0 19-16,0 18 16,-9-9-1,18 0 17,1 0-32,8 0 0,11-19 0,18-9 31,18-9-16,-8-10-15,18-9 16,-9-10-16,-10-9 0,10 0 16,-37-19-1,-11 10-15</inkml:trace>
  <inkml:trace contextRef="#ctx0" brushRef="#br1" timeOffset="135021.09">1091 12968 0,'0'0'0,"0"0"0,10 0 16,-1-9-16,19-10 15,19 0 17,-9 0-32,28 1 0,9-11 15,-18 1 1,-1 19 0,-9 0-16,-28 9 15</inkml:trace>
  <inkml:trace contextRef="#ctx0" brushRef="#br1" timeOffset="135207.28">1110 13221 0,'0'0'0,"0"0"16,0 0-16,19 0 15,56-18-15,47-29 16,179-47 15</inkml:trace>
  <inkml:trace contextRef="#ctx0" brushRef="#br1" timeOffset="138631.22">828 12518 0,'0'0'0,"0"0"0,0 0 0,0 0 15,0 0-15,19-19 16,-10 0 0,29-9-16,28-10 15,56-18 17,19 9-1,19 0-31,-10 29 0,-150 18 0,123 0 0,-1 9 0,0 28 15,-9 29 1,-19 9-16,0 19 16,-9 9-16,-19 0 47,-19 10-47,-9 9 15,-20-9 1,-18 9-16,-18 18 0,-20 1 15,-19 19 1,-8 8-16,-11-17 31,-18-11-31,0-18 32,0-19-17,-9-27 1,-1-20-1,-28-9-15,10-10 0,-10-18 0,10-10 16,-10-18 31,10-10-47,19-9 16,-20-19-16,1-18 0,9-20 15,29-9-15,46 0 0,10-9 0,9-28 0,19-19 16,19-57-16,-1-55 15,1-20 1,10 57 0,-1 65-16,85 29 15,150 28 17,151 9-17</inkml:trace>
  <inkml:trace contextRef="#ctx0" brushRef="#br1" timeOffset="140320.4">762 12658 0,'0'0'0,"0"-9"0,-9-10 16,9-9-1,9-19-15,29-28 16,46-19 15,20 0 16,56 10-47,28 9 0,9 37 0,-8 20 16,-11 8-16,-27 29 0,-19 9 46,-20 28-30,1 29-16,-9 28 0,-10 27 16,-19 20-16,-9 9 0,-19 9 0,-19 0 15,-18 0-15,-29 1 32,-38-1-32,-37 19 0,-37 0 15,-29-19 1,-10-18-16,-37-29 15,0-28 1,-9-37-16,28-28 16,-10-38-1,-9-57-15,10-55 16,18-48 0,47-18-16,57 18 15,37 20 16,20-10-15,18-10-16,47-37 0,47-131 16</inkml:trace>
  <inkml:trace contextRef="#ctx0" brushRef="#br1" timeOffset="141215.59">23660 8868 0,'0'0'0,"-29"0"0,-18-9 16,-18 18-1,-1 10-15,19 9 16,9-9 0,10 9 77,18 0-77,1 9-16,18 10 0,20 19 0,18 9 0,9 9 0,1 20 0,-20-10 16,1-1-16,-19-8 0,-19-10 0,-19-19 15,-9 0-15,-19-9 16,-19-9 15,-19-19-31,-9-1 16,-19-18-16,10-18 15,56 8-15</inkml:trace>
  <inkml:trace contextRef="#ctx0" brushRef="#br1" timeOffset="141573.62">24168 8962 0,'0'0'0,"0"9"0,0 19 16,0 57-16,-19 27 15,-9 20 1,-1-10 0,11-29-16,8-8 15,20-19 32,8-10-47,11 0 0,18 0 0,9-18 16,19-10-16,10-28 15,0-9-15,-1-19 16,-46-1 0</inkml:trace>
  <inkml:trace contextRef="#ctx0" brushRef="#br1" timeOffset="141800.22">23998 8859 0,'10'0'0,"9"0"15,46-19-15,58 9 16,27 20 0,10 9-16,-19 9 15,-66-10 1</inkml:trace>
  <inkml:trace contextRef="#ctx0" brushRef="#br1" timeOffset="142009.34">23914 9506 0,'0'0'0,"0"0"15,0 0 1,9 0-16,47 0 31,76-9-31,94-20 16,141-27-16</inkml:trace>
  <inkml:trace contextRef="#ctx0" brushRef="#br1" timeOffset="142342.56">25598 9337 0,'0'0'0,"0"0"15,0 0-15,9 0 0,19-9 16,19-1-1,38 1-15,28-1 16,0 1 15,-57 0-15</inkml:trace>
  <inkml:trace contextRef="#ctx0" brushRef="#br1" timeOffset="142541.84">25475 9534 0,'0'0'0,"0"0"0,0 0 16,10 0-1,18 9 1,47 1-16,57-10 0,84-28 16</inkml:trace>
  <inkml:trace contextRef="#ctx0" brushRef="#br1" timeOffset="142983.25">28316 8530 0,'0'0'0,"0"0"0,0-28 15,0-19 1,0 0-16,-19 10 31,-28-1-31,-18 1 0,-29 18 31,-1 19-31,11 28 16,18 0-16,28-9 16,10 9-1,19 0-15,-1 0 16,29 10-1,19 18 17,18 10-17,19-1-15,19 1 16,-9-10-16,-28-9 16,-10-9-1,-29-10-15,1-9 16,-19 9-16,-28 0 31,-38 0-31,-18-9 16,-29-19-1,-19 0-15,66-9 16</inkml:trace>
  <inkml:trace contextRef="#ctx0" brushRef="#br1" timeOffset="143368.47">27244 9600 0,'0'0'16,"0"0"-16,0 0 0,9 0 0,29-19 0,47-9 16,56-10-1,66-9 32,28 0-47,0 19 0,-47 10 0,-47 8 16,-47 1-16,-28-1 0,-28 1 15,-19 0 1,-10 9 0,-9 0-16,0 0 15</inkml:trace>
  <inkml:trace contextRef="#ctx0" brushRef="#br1" timeOffset="143947.94">26933 10510 0,'0'0'0,"0"0"15,10 9-15,18 10 32,19 18-17,10 20-15,8 8 0,11 1 32,-1-10-32,0-9 0,-18-19 15,-10-9 1,-10-19-16,-9 0 15,-9-19 1,0-9-16,0-19 47,0-37-47,0-29 0,-1-27 0,-8-1 16,9 19-1,9 19 1,0 28-16,0 18 0,19 10 15,29 19 1,27 19 15,38 9-15,0 19-16,-9-10 16,-19-9-16,-28 0 15,-29 0 1,-18 9-1,-20 1-15,1-1 16,-19-9-16</inkml:trace>
  <inkml:trace contextRef="#ctx0" brushRef="#br1" timeOffset="144419.24">27987 10491 0,'0'0'0,"0"0"0,0 0 0,0 9 16,0 10-16,9 9 16,-9 19-1,0 19 16,0-10-31,0 1 0,0-11 63,-9-8-63,9-19 0,0-1 0,0-8 0,0-10 0,0 0 16,9-10-16,10-27 15,19-47 16,18-1-31,1 29 16,-10 9-16,0 19 16,0 18-16,0 29 15,19 9-15,-10 19 16,-18 9 0,-10 10 15,-19 19-31,-37 8 15,9-46-15</inkml:trace>
  <inkml:trace contextRef="#ctx0" brushRef="#br1" timeOffset="145845.41">27855 8174 0,'10'0'0,"9"-19"0,18 0 16,29-9-16,19 9 15,9 19 16,-10 19-31,20 47 16,-10 27-16,-9 20 0,-10 18 16,-28 1-1,-19-10 1,-37-10 0,-19 1-1,-38-19-15,-38 0 0,-18-19 16,-10-19-1,19-19-15,10-18 16,18-19 0,10-19-16,9-9 15,10-19 1,9-37-16,9-19 16,19-1-1,10 1 1,18 19-16,10-1 62,9 20-62,0 18 0,-18 19 16</inkml:trace>
  <inkml:trace contextRef="#ctx0" brushRef="#br1" timeOffset="146208.2">29041 7920 0,'0'0'0,"0"0"0,-29 19 16,-74 47-16,-66 65 47,-29 29-32,19 27 1,179-187-16,-169 178 0,18-9 0,151-169 0,-159 160 16,8-29-1,29-18 1,18-29 15,29-27-31,19-11 16,18-8-16,19-19 0,10-19 15,9 0-15,0 0 0</inkml:trace>
  <inkml:trace contextRef="#ctx0" brushRef="#br1" timeOffset="146831.51">29596 7583 0,'0'0'0,"0"0"0,0 9 31,-19 10-31,-28 28 0,-10 28 16,-18 0-16,-10 0 31,-9-19-31,10-18 16,8-20-16,1-18 15,9 0 1,1-18-16,17-11 16,1-8 15,19-1-15,19-18-1,-1-10-15,20 1 16,9 27-16,18 10 15,39 0-15,65 19 16,56 27 0,10 10-1,-28 10-15,-38-19 0,-19-1 16,-28-8-16,-28-10 16,-28 0 15,-19 0-31,-1 0 0,-8 0 15,-10 0-15,0 0 16</inkml:trace>
  <inkml:trace contextRef="#ctx1" brushRef="#br1">30080 7714 0</inkml:trace>
  <inkml:trace contextRef="#ctx0" brushRef="#br1" timeOffset="177957.44">2248 1897 0,'10'0'0,"-1"-19"16,29 0-16,9-9 0,0 0 15,19 0-15,0 0 141,9 9-141,28-9 0,-103 28 0,123-19 0,-1-9 0,0 18 0,1 1 0,-11 0 16,1 9-16,10 9 0,-1 10 0,10 9 0,-10 0 15,-9 19-15,9 9 0,0 1 0,-28 8 16,1 1 0,-11 0-16,-9-1 15,10 29 16,-10 0-31,-9 9 0,0 10 32,0 9-17,0 9 1,9 10-16,-19 9 0,1 19 16,-10-10-16,-9 20 15,-1-11-15,-9 11 31,1 18-31,-1 0 16,0 9-16,0 10 16,10 0-16,-10 9 31,0 0-31,1 0 16,-1 1-16,0 8 15,0 1-15,1-10 16,-1 9-1,0 10-15,10-9 32,9 9-32,-10-10 0,-9-8 15,10-1 1,9-9-16,-9 9 16,-1-9-1,1-1-15,0-8 16,-1-1 15,1 1-15,-10-1-16,0 0 0,1 1 0,-1-1 15,0-9 1,-9-9 0,0 9-16,-10-19 15,-9-9 16,0 0-31,0-10 16,0-18-16,-9-9 0,-1-1 16,-9-9-1,1 0-15,-1 0 16,-9 9 0,-1-9 15,1 0-31,-9-9 0,-1-10 15,0-19 1,1-9 0,-10-9-16,-10-10 15,1 1-15,-1-1 16,10 0-16,0-18 16,0-1-1,0 1-15,19-19 16,-10-1 15,1 1-31,-10 0 0,-10-19 16,1 0-1,-10 0-15,0 0 16,0-9-16,0-1 16,10 1-1,-1-1 1,1 1-1,0 0-15,-10-1 0,9 10 16,1 0 0,-10 0-16,9 0 15,-18-9 1,0 9 0,9-10-16,0 1 15,0 0-15,19-1 16,0-8-1,0-1 1,0 0-16,-9-9 16,-1 0 15,1 0-15,-1-1-1,1 1-15,9 0 0,0-9 0,-9 8 16,-1-8-16,1-1 15,-20 1 1,1-10-16,0 0 31,9 10-15,0 8 15,19 1-15,0 0-16,9 0 0,1 0 0,-1 0 15,1-10-15,-1 1 32,-9-10-32,9 9 15,1-9-15,8 10 16,1-1-16,0 1 0,0-1 16,9-9-1,-9-18 16,9-11-31,0-8 0,-9 9 16,9-10-16,0 10 16,0 10-16,1-10 15,-1 0 1,0-10 15,0-9-31,10-9 16,-10-9-16,10-10 0,-10 0 15,0 9-15,9-9 16,1 9 0,0-8-16,9 8 15,-19-9 17,9 0-32,1 0 15,0-9-15,-1-1 16,10 1-16,-9-10 15,9-9 1,0 9-16,0-9 16,-10-9-1,10 9-15,0-19 16,-9 0 15,0-9-15,-1-1-16,1 1 15,-1-10 17,1 1-17,-10-1-15,10 10 0,-1 0 16,10-10-16,-18 0 16,8 1-16,-9-1 0,0-9 15,10 9-15,-10 1 16,0 8-1,1-8-15,-1 9 32,9-1-32,10 1 0,-9 0 15,-10-1 1,0 1-16,10 9 16,0-9 15,-10 9-16,0 10-15,10 9 0,-1 9 0,1 9 16,-1-8 0,1 8-16,9 10 15,0 0 1,0 19-16,9 0 31,1 0-31,-1 18 16,1 1-16,-1 9 15,10 0 1,0 9-16,9 10 16,9 9-1,-18 0-15,9 9 16,1 10 0,-1 0-1,-9 9 1,0 10-16,-1 0 0,1-1 15,9 1 1,-9-1-16,9 1 16,1 0 15,-1-10-31,0 10 16,0-1-16,1-9 15,-1 10-15,0 0 16,0-1-16,0 1 15,1 0 1,-1-10-16,9 0 47,11 0-47,-11 10 0,10-1 16,-9 1-16,9 0 15,-10-1 1,11 1-16,-1 0 15,-10 9 17,1 0-32,9 0 0,-10 0 0,11 0 15,-11 0 1,1 0 0,9 0-16,-10 9 31,1 0-31,0 1 15,-1-1-15,1 0 0,0 10 16,-1 9 0,10 1-16,0 8 31,0 1-31,0 8 16,0 1-16,0 0 15,0 0 1,1 0-16,-1 0 15,0 0 1,0 0-16,0 9 31,0 10-15,0 0-16,0-10 0,0 0 16,0 0-16,-10 1 15,1-1 1,0 0-1,9 1-15,-10 8 16,1-8-16,0-1 16,-1 0-1,1 0 1,0 10-16,-1 0 16,1-1 15,-1 11-31,1-11 0,0 1 0,-1 9 15,1 0 1,0 0 0,-1 9-16,1-8 15,-1-1 1,1 9-16,0 10 16,-1-10-1,-8-9-15,8 10 16,-9-1-1,10 19-15,-10-9 16,1 10 0,-1-1 15,0 0-31,0 0 0,0 0 16,1 1-1,-1 8-15,0 1 31,-9-10-31,9 0 16,-9 0-16,0 10 0,0 0 16,-1-1-1,1 1 1,0-1 0,0 10-16,0 0 0,-10 0 15,10 0 1,-10 10-1,1-11 1,8 11 0,-8-1-16,-1-9 15,10 10-15,0-11 0,-10 11 16,10-10 0,-9 9-16,8-18 31,1 9-16,-9-10-15,-1 10 0,0-9 16,1-1-16,-1 1 16,1 0-1,-1-1-15,0 1 16,-9-10 15,10 10-15,-10-10-16,0-9 15,9 9-15,1 9 0,-1 1 16,0-10 0,1 0-1,-1 19 1,1-9 0,-10 9-16,9 0 0,-9 0 15,10-10 16,-1 1-31,-9 0 16,0-1-16,0-18 16,0-9-16,0-10 15,0 0 1,-9-10 0,9-8 30,0-1-30,-10-19 0,1 1-1,-1-19-15,10-10 0,0-9 0</inkml:trace>
  <inkml:trace contextRef="#ctx0" brushRef="#br1" timeOffset="197855.57">10574 1700 0,'0'0'0,"9"-19"0,10 0 15,28-28 1,38-37-16,65-19 16,48-1-1,37 11 1,10 18 0,-1 18-16,-9 29 15,-9 19-15,-38 18 16,1 10-16,-1 9 15,-19 28 1,-9 10 0,-19 18-1,-9 20-15,-19 18 16,-19 18 0,-28 20-1,-38 9-15,-47 0 16,-66 28-16,-93 0 15,-95-19-15,-66-47 16,-28-46 0,-9-48-16,18-37 15,39-37 17,65-29-32,18-37 15,11-28-15,18-29 16,47-9-16,47 0 15,47 0 1,38 38-16,28 18 16,47 38-1,-19 38 1</inkml:trace>
  <inkml:trace contextRef="#ctx0" brushRef="#br1" timeOffset="198359.48">10913 3952 0,'0'-10'0,"9"-46"0,0-29 0,29-18 0,28-9 16,75-1-16,132-9 16,103 28-1,38 66-15,-28 28 16,-57 28-1,-28 19-15,-28 9 32,-47 10-32,-57 9 0,-19 19 15,-46 19 1,-38 27-16,-38 39 16,-66 27-1,-65 19-15,-85-9 16,-66-28-1,-47-57 17,-47-56-32,0-56 15,9-57-15,-9-65 0,0-56 16,-10-38 0</inkml:trace>
  <inkml:trace contextRef="#ctx0" brushRef="#br1" timeOffset="-214020.56">17385 11570 0,'0'0'0,"0"0"16,0 0-16,0 0 15,0 0 1,0 0-16,0 0 16,0 0 15,0 0-31,9 0 0,1 0 15,18 0-15,0 0 16,10 0 0,9-9-1,0 9-15,9 0 16,10-10 0,19 10-16,9 10 15,9-1 1,1 0 31,-1 1-32,1-1-15,-10 1 0,9 8 0,-9-8 0,-9-1 16,-28 0-16,-1 1 16,-18-1-16,-1-9 31,-18 0-31,0 0 15,0 0-15,0 0 16,-10 0 0,0 0-16</inkml:trace>
  <inkml:trace contextRef="#ctx0" brushRef="#br1" timeOffset="-213492.45">19323 11551 0,'0'0'0,"0"0"0,0 0 15,0 0 1,0 10-16,0 8 16,0 20-16,0 9 15,0 9 1,0 0-16,0-18 16,0-1-1,0-18 1,0 0-1,0-19 17,0 0-32,0 0 0,0-9 0,-10-20 15,10-8-15,0-19 16,-9 9 0,9 0-16,0 19 15,0 0 1,0 18-16,9 1 15,1-1 1,-10 1 15,9 9-31,1 9 0,-1 1 0,-9 9 16,-9 18 0,-1-9-16</inkml:trace>
  <inkml:trace contextRef="#ctx0" brushRef="#br1" timeOffset="-210462.76">2502 1484 0,'0'0'0,"19"0"0,9-19 0,19 0 15,10-9 1,9 19-16,9 0 16,10 18-1,-1 0 1,10 19-16,10 1 16,-1 17-1,10 1 1,-9 0-1,-1 19-15,20 0 16,-1 18-16,-9 10 16,0 9-16,9 10 15,0 18 1,-9 0-16,0 1 31,9 18-15,-18-9-16,-1-1 15,-9 1-15,0 0 0,0 9 16,1 9 0,-1 10-1,-10 0-15,-8 19 16,8 9 0,-9 19-1,1-10-15,-1 1 16,-19 18-1,1-9-15,9 18 16,-10 1-16,1-1 16,-1 1-1,-9 9 17,-9-10-32,-1 10 0,1 0 15,-19 9 1,0 10-1,-19-10 1,0 1-16,-10 9 16,1-10-16,-1 0 0,1-9 15,0-19 1,9 10-16,-10-10 31,10-19-31,0 1 0,0-10 16,0 0-16,-9-19 15,-1 0 32,-8 10-47,-1-10 16,0 1-16,9-1 0,-8-28 16,8 0-16,1-9 15,-1-10-15,1 1 16,0-20-1,-1 1-15,1-19 16,-1-1 15,1-18-15,0 1-16,-1-11 16,1-9-16,9-9 15,-10-9-15,1-1 31,0-8-31,-1-1 16,-9 0-16,1 0 16,-1 19-16,-10 0 0,1 0 15,-9 9 1,-10 0 15,-10 1-31,-28-1 16,-37 10-16,-57-10 0,-18-9 15,18-19 1,10-19-16,28-9 16,9 0 15,19-9-15,19-10-16,9 0 0,10 1 15,9-1-15,0-9 16,1-10-16,-11 1 15,10-20 1,1 1 0,8 0-16,-9-10 31,10 0-31,9 20 0,0-11 16,0 1-16,0 9 15,9-9 1,-9-10-1,-9-9 1,-1 9 0,1 1-16,-1-1 0,10-9 15,-9 0 1,9-10 0,0 10-16,0-9 15,0-10 1,0 0-1,0 0 1,0 1-16,-1 8 0,1-9 16,0 1-1,19 8-15,0 1 32,0-1-17,9-9-15,0 1 0,0-20 0,10 0 16,-1-9-1,1-9-15,0 0 16,9-1 15,0-18-31,-19 0 16,9 0 0,1-9-16,-10-10 0,0 0 15,1 0 1,-1 0-1,0 0-15,0 0 16,0 0 0,-9-9-1,9-10 1,-9-18-16,9 9 16,0-9-16,1-1 31,8-9-31,1 10 15,-1-10-15,10 10 16,-9-10-16,-19-9 16,18 0-16,-8-1 15,8 11 1,-9-11 15,10 1-15,0 9-1,-1 1 1,1 8 0,-1 10-16,10 0 0,-9 10 0,9 8 31,0 10-15,-10 10-16,10 9 0,0 9 0,0 10 15,0-1-15,0 10 16,0 10-16,0-1 31,0 10-31,0 19 16,0-1-16,0 19 15,0 10-15,0 9 16,0 0 0,0 10-1,0-1 1,0 10-16,0 0 15,0 0-15,0 0 16,0 9-16,0 10 16,0-1-1,0 1-15,0-1 16,0 1 0,0 0-1,0 9-15,0-10 16,10 1-16,-1-1 15,-9 1 1,10 9-16,-10-9 31,9 9-15,-9-10-16,10 10 0,-10-9 16,0 9-16,0 0 15,0 0 1,0 0-16</inkml:trace>
  <inkml:trace contextRef="#ctx0" brushRef="#br1" timeOffset="-208715.53">6435 10294 0,'0'0'0,"0"0"16,0 0-16,18 9 15,30 10 1,46 28-16,47 0 16,28 9-1,19-18-15,38-19 16,37-19-1,10-29 17,-9-27-17,-10-10-15,9-37 16,10-19-16,-19-18 16,-38-11-16,-28 1 15,-37 0-15,-19 0 16,-10 9-16,-9 1 15,0 8 1,-10 10 0,1 10-1,18 8-15,0 1 16,10 0 15,18 9 0,20 10-31,-1 18 0,19 10 0,19 9 0,-9 9 16,18 10-16,19 19 16,10 18-16,-10 1 31,0-1-15,-18 19-16,-20 0 0,-27 10 15,-11-1-15,-8 1 16,-19-10-16,-10 0 15,-19-9 1,-8 0-16,-11-1 16,-18 1-1,-10 0-15,-18-10 32,0 1-32,-10-1 0,-9-9 15,0 0 1,-10 0-1,0 0-15,1 0 16,-10 0 15,0 0-31,0 0 0,0 0 16,0 0-16,0 0 16,9 0-16,1 0 15,-1-9 1,10-1-1,0 1-15,-10 0 16,10-1 0,-10 1-1,1-1-15,-1 1 16,1 0-16,-10 9 16,9 9-1,0 0-15,1 20 31,-10 27-15,0 28-16,-10-9 16,1 0-16,0-18 15,-1-20 1,1-9 0,-1-9-16,10-9 15,-9-10 1,9 0-1,0-10-15,-10-18 0,1-38 16,18-18-16,1 0 16,-1-1-1,10 19-15,0 10 32,0 19-32,0 8 15,9 20-15,0 9 16,0 9-16,0 20 15,1-1 1,-11 19-16,1 9 16,-19 0 15,-28 10-31,-38 18 0,-75 1 16,-38-1-1,-140 19-15</inkml:trace>
  <inkml:trace contextRef="#ctx0" brushRef="#br1" timeOffset="-208175.66">14845 6682 0,'0'0'0,"0"0"15,0 9 1,-19 1-16,0 18 16,10 9-1,-1 10-15,20 9 32,-1 1-32,10-1 0,9 0 15,10 10 1,0-10-16,-1 1 15,1-10 1,-19-10-16,-1 1 16,-18-1-1,0 1-15,-18-1 32,-11 1-32,-27-1 15,-10 1-15,-9-19 16,9-1-16,0-8 31,29-10-31</inkml:trace>
  <inkml:trace contextRef="#ctx0" brushRef="#br1" timeOffset="-207797.26">15362 6860 0,'0'0'0,"0"0"16,0 9-16,0 10 0,-9 38 0,-1 36 16,10 29-1,10 0 1,-1-9-16,1-10 16,9-18-1,-1-29 1,11-19-16,-1 1 15,0-19-15,19-1 16,28-27-16,-37 0 16</inkml:trace>
  <inkml:trace contextRef="#ctx0" brushRef="#br1" timeOffset="-207518.47">15221 6766 0,'0'0'0,"10"0"0,-1 0 0,19-9 16,29-1-16,18 1 15,0 0 16,0 9 32,-9 9-63,-37-9 0</inkml:trace>
  <inkml:trace contextRef="#ctx0" brushRef="#br1" timeOffset="-207296.72">15325 7170 0,'0'0'0,"0"0"0,0 0 31,18 0-31,39-19 16,56 0-16,66 0 47,28 10-47,-29 0 0,133-1 15</inkml:trace>
  <inkml:trace contextRef="#ctx0" brushRef="#br1" timeOffset="-206655.08">14619 6457 0,'10'0'0,"8"-29"0,29-17 16,38-29 0,37-10-1,38 19-15,28 19 31,29 29-15,-20 18 0,-9 28-16,-18 19 15,-10 28 1,-10 19-16,-9 18 0,-18 29 0,-20 9 62,-18 10-62,-29 8 16,-28 11-16,-46 8 16,-39 10-16,-56 0 15,-56-18-15,-38-20 0,-28-46 16,0-48-16,9-27 16,10-38-16,-1-28 15,20-19-15,18-37 47,10-20-31,9-18-16,18-28 15,30-19-15,18-9 16,28 0-16,28 28 16,19 9-16,19 19 0,10 9 31,18 10-31,19 9 0,28 1 47,38-11-32,-47 57-15</inkml:trace>
  <inkml:trace contextRef="#ctx0" brushRef="#br1" timeOffset="-205049.59">17996 6560 0,'0'0'0,"0"0"15,0 0-15,0 0 16,0 0 0,-37 9-16,-48 29 15,-37 46 1,-19 19 0,0 1-16,18-11 15,20-18 1,-1 1-16,10-20 15,10-19 1,8 1 0,20-19-16,28-1 31,18-8-15,1-1-16,18 1 0,29 18 15,65 19-15,76 18 16,28-8-16,-9-10 15,-29-10 1,-28 1 0,-28-10-16,-28-10 15,-20 1 1,-18 0 0,-9-10-1,-19 1-15,0-10 0,-10 9 16,-9-9-1</inkml:trace>
  <inkml:trace contextRef="#ctx0" brushRef="#br1" timeOffset="-203768.32">19793 6457 0,'0'0'0,"0"0"0,-19-10 16,1 1 0,-29-10-16,-19 10 15,-19 18 1,-9 19-1,-10 0-15,20 10 16,9-1 0,27 1-1,1-10 1,19 0-16,0 0 0,19 1 16,-1-1-16,20 0 15,8 0 1,39 19-1,9 0 1,18 9 0,20-9 15,-1 0-31,-9 0 16,-9-10-16,-10 10 0,1 0 0,-20 0 15,0 0-15,-18-9 16,-10-1 15,-9 1-31,-19-1 16,0 1-16,-19 9 0,-28 0 15,-37 9 1,-20-9-16,-9-10 16,0-18-1,0-19-15,10 0 16,18-19-1,1 0 1,18 1-16,9 8 16,10 1-1,10 0 1,8 9-16,1 0 16,9 9-16,10 0 15,0 1 1,-1 8-1,20 11-15,-1-1 16,19 0-16,0 0 16,29-9 15,18 0-15,10-19-16,0 0 0,-1-19 15,1-19-15,0 1 16,-1-1 15,-9-9-31,-9 10 16,-9 9-16,-20 0 31,1-1-31,-19 1 16,0 0-16,-19-9 15,-29-10-15,-36-19 0,-30-9 16,-17 9-1,8 19-15,1 0 16,9 10 15,9-1-31,19 1 16,19 9-16,9-10 16,10 1-16,19-1 15,-1 1 1,20-10-1,27-10 1,57-8-16,57-10 16,47 18-16,8 29 15,-27 28-15,-28 19 16,-85-10 0</inkml:trace>
  <inkml:trace contextRef="#ctx0" brushRef="#br1" timeOffset="-202333.33">19492 5565 0,'0'0'0,"0"0"16,0 10-16,0 18 15,-19 19 17,-9 18-32,-10 10 0,-9-18 31,0-10 0,0-10-31,0-18 0,0-19 16,0-9-16,10-10 0,8 0 15,11-18-15,8 8 16,10-8 0,19-1-16,28-9 31,38 1-31,28-1 0,28 0 15,0 19 1,0-1-16,19 20 16,-10 0-1,1 18-15,9 0 16,-19 10 0,-9 0-1,-29 0-15,-65-10 31</inkml:trace>
  <inkml:trace contextRef="#ctx0" brushRef="#br1" timeOffset="-202019.01">21148 4974 0,'0'0'0,"0"0"15,0 19 1,-28 37-16,-48 85 16,-55 75-1,-48 56-15,-56 19 16,-47 9-1,-10 10-15</inkml:trace>
  <inkml:trace contextRef="#ctx0" brushRef="#br1" timeOffset="-200751.51">19464 6400 0,'0'0'0,"19"0"0,28-9 16,28 0-1,29 9-15,-1 9 32,0 10-32,-18-10 0,-28 0 15,-20-9 1,-18 0-16,0 0 15,-19 0 1,0 0 0,0 0-1,-10 0 1,-37 10-16,-9-1 16,-19 10-16,-10 9 15,0 0 1,10 0-16,9-9 15,0 9 1,10-9 0,9 9-16,0 0 0,19 1 15,-1 8 1,20 10 0,18 9-16,10 10 15,28 9-15,10 9 16,9-8 15,9-1-15,0 0-16,-9-19 0,9 0 31,-18 1-15,-1-1-1,-18-9-15,-19 0 16,-10 9-16,-9-9 15,-28 9 1,-38 10-16,-66 9 16,-56-9-16,-19-20 15,10-36-15,-133-10 16</inkml:trace>
  <inkml:trace contextRef="#ctx0" brushRef="#br1" timeOffset="-199291.44">14111 6504 0,'0'0'0,"0"-10"0,10-27 15,8-20 1,58-27-1,55-29 1,48 1-16,19 18 16,9 28-1,-29 29-15,1 18 16,9 10 0,-18 18-16,8 19 15,-8 19-15,-10 28 47,-1 19-47,-17 28 16,-30 9-16,-8 19 0,-29 10 15,-18-1-15,-29 10 16,-19 9 0,-37 1-16,-28-1 15,-29-9 32,-37-10-47,-19-9 0,-29-28 0,-9-18 16,1-39-16,-1-18 15,-9-37 1,-10-29-16,1-37 31,9-29-31,28-18 0,9-10 16,19-9-16,20-9 15,8 9 1,29 0-16,9 0 47,19 0-47,19-9 16,18-10-1,20-9-15,18-10 16,28 1-16,20-10 0,8 19 15,39 19 1,102-10 0,265 19-1,-39 47-15</inkml:trace>
  <inkml:trace contextRef="#ctx0" brushRef="#br1" timeOffset="-194191.81">14393 874 0,'0'0'0,"0"0"0,0 0 16,10 19-16,-1 65 16,1 66-1,8 66 17,-8 19-32,18 18 0,0-9 15,10 0-15,-1-19 16,1-18-16,0-39 15,-19-27 1,-1-28 0,-8-29-1,-10-37-15,0-19 16,0-9-16,0-19 16,0 0-1,0-9-15,0-29 16,0-46-1,0-66-15,0-19 16,0-10 15,0-8-15,0 9-16,-10 9 0,10-10 16,-9 1-16,-10 9 15,0 0 16,1-9-31,-1 19 0,9 37 16,1 28-16,9 37 16,9 11-1,1 17-15,-1 1 16,19 10 0,19-11-1,10 11-15,18-11 16,19 1-16,28 0 15,29 19 1,37-1-16,0 1 16,19 18-1,19 1 1,9-1 0,10 1-16,18-1 15,1-9-15,-10 0 16,0-9-1,-10-1-15,-9-9 32,-18 10-32,-1 0 15,0 9-15,1-10 16,-10 10-16,0 10 16,-10-1-1,1 0-15,-19 10 31,-10-9-31,-28 8 16,-19-8-16,-28-1 16,-18 0-16,-20 1 15,-18-1 1,-1 1-16,1-1 16,0 0 15,-10 10-31,10 0 15,-10 9-15,9 10 16,1 8-16,0 30 16,9 17-16,-10 29 15,1 10 1,0 18-16,-1-9 16,-18 18 15,0-18-16,0-10-15,-10 0 16,-9-9-16,0-18 0,0-29 31,-19 0-15,0-19-16,-9 0 16,0-18-1,-10-1 1,-18 1-1,-19-10-15,-57 0 0,-75-9 0,-85-10 16,-65-9 0,-38-9-16,-19 9 15,-19-19-15,0 0 32,10-9-17,-10 19-15,29-10 16,37 10-16,56 9 15,39 9-15,27 1 16,47-1 0,29 0-16,28 1 15,19-10 1,18 0-16,10 0 31,9-985-15,20 1970-16,18-985 0,0 0 15,18 0-15,1 0 16,19 0 0,-1 0-1,1 0-15,-1 0 16,1 0 15,9 0-31,0 0 0,0 0 16,0 0-16,0 0 15,0 0-15,-9-19 16,-1-9 0,10-19-1,-9-28-15,9-19 32,-10 0-32,1-9 15,9 0 32,-9-10-47,-1 1 16,-9-1-16,1 0 15,8-9-15,1 10 0,-1 18 32,1 10-17,9-1-15,9 19 16,1 1-16,-1-1 15,1 10-15,8 9 0,11 0 16,-1 9-16,19 1 16,0-1-1,19 10-15,9 10 16,29-11-16,27 20 16,20-10-16,27 10 15,20-1 1,28 1-1,9 0 1,28 9 0,20 0-1,8 9-15,20 0 0,-1 1 16,-9-1-16,19 19 16,-10 1-1,-8-1-15,17 0 16,-18 9-1,-18-18-15,-11 0 16,-27-19 0,-19 9 15,-38-9-15,-19 0-16,-18 0 15,-48 0-15,-27 0 16,-20 0-16,-18 0 0,-1 10 15,-9-10 1,-9 9-16,0-9 47,-9 9-47,-1 1 16,0-1-16,1 1 0,-10-1 31,0 0-16,0 19-15,0 19 16,0 10 15,0 18-15,0 28-16,0 19 0,9 9 16,1 19-16,-10 0 0,0-18 0,0-1 15,0-9-15,0-19 16,0-18-16,-10-10 31,1-19-15,-10 0-16,0-9 0,0-9 15,-18-1 1,-10 1-16,-19-1 16,-47-8-1,-56 8 1,-48-18-16,-46 0 15,-29-1-15,-18 1 16,-38-9 0,-19-1-16,-19-9 31,19 0-31,28-9 16,10-1-16,28 1 15,47-1-15,28 1 16,29 0 15,18-1-31,19 1 16,19 0-16,19-1 15,-1 1-15,1-1 16,9 1 0,10 9-16,18 0 15,10 0-15,9 9 16,0 1-1,19-10 1,0 0 0,9 0-16,10 0 15,0 0-15,0 0 16,0 0 0,9 0-16,9 0 15,1 0 1,0 0-16,9 0 31,0 0-31</inkml:trace>
  <inkml:trace contextRef="#ctx0" brushRef="#br1" timeOffset="-192885.11">14788 3276 0,'0'0'16,"0"0"-16,0 0 0,0 0 16,0 0-16,0 19 15,10 28 1,9 46 0,9 58-16,0 17 31,0 1-31,-9-9 0,0-1 15,0-8 1,0-11-16,-1-8 31,-8-20-31,9-9 16,-10-18-16,0-38 16,-9-10-16,0-18 15,0-19 1,0 0-16,0-9 15,-9-29 1,-10-46 0,0-20-16,1-8 15,-1-10-15,9 0 16,1 19 0,0 0-16,-1 18 15,10 10 1,10 0-16,-1-9 15,0-1 1,10 1 0,9-1-1,1 20-15,8 8 16,10 1 15,0 0-31,29 9 16,27-10-16,38 1 0,38 9 15,28 0-15,37 19 16,29 0 0,47-10-16,19 20 15,9 8 1,0 1-16,28 18 16,19 1 15,0-1-31,-28 0 15,-37 1-15,-20-1 0,-37 1 16,-38-1 0,-37 0-1,-38 10-15,-29-9 16,-27-1 0,-20 0 15,-27 1-31,-1-1 0,-18 0 15,-10 1-15,-9-1 16,0-9-16,-10 0 31,1 10-31,-1-1 16,0 0-16,1 20 16,-1 17-16,1 20 15,8 28 1,-8 9-16,-10-9 15,0 9 1,-19-9 0,-9 0-1,-10-10-15,-18 1 16,-38-1-16,-47 10 16,-66 9 15,-94-9-31,-76-10 15,-74-27-15,-29-10 0,10-10 16,-20-18 0,11 0-16,55-10 31</inkml:trace>
  <inkml:trace contextRef="#ctx0" brushRef="#br1" timeOffset="-190908.95">12183 949 0,'-10'0'0,"-27"-9"0,-48-10 0,-66-9 16,-27 18 0,-11 1-16,11 18 15,8 20 17,20 18-32,28 18 0,9-8 0,37 8 15,20-9 1,28-9-16,18 0 15,20 19 1,27 0-16,20-1 16,37 1-1,19-10 1,0 1 0,9-20-1,-9 1-15,-10-1 0,-18 1 16,-29-10-1,-18 0-15,-19 0 32,-10 0-32,-37 10 15,-75 28-15,-95-1 16,-56-18-16,-9-9 16,9-20-1,28-8-15,10-10 31,27 0-15,39 0 0,56 0-16,56 0 0</inkml:trace>
  <inkml:trace contextRef="#ctx0" brushRef="#br1" timeOffset="-190629.09">11675 2310 0,'0'0'0,"0"0"16,0 0-16,0 9 15,-10 38 1,-9 56-1,1 66 1,-11 28-16,11 9 16,-1-9-1,0-18-15,0-20 16,0-84-16</inkml:trace>
  <inkml:trace contextRef="#ctx0" brushRef="#br1" timeOffset="-190072.35">10160 5002 0,'0'0'0,"0"-9"16,0-19-16,-9-19 15,-10-9-15,0-10 16,0 0-16,-9 19 47,0 0-32,-10 10-15,0 9 0,-9 9 0,0 10 16,0 18 0,0 19-16,0 19 15,19 0-15,19 19 16,18-1 0,19 20-1,10-1-15,0-9 31,-1 0-31,-9-18 32,-9-1-17,-19-19-15,-37 10 16,-48 10-16,-47-10 0,57-29 31</inkml:trace>
  <inkml:trace contextRef="#ctx0" brushRef="#br1" timeOffset="-189783.87">10113 5359 0,'0'0'0,"19"0"15,18-19-15,29-9 16,19 0-1,-10 18-15,0 20 63,-28-1-63,-18 1 0,-10 8 16,-19 11-16,-10 8 0,-9 1 0,0-1 15,-9 1-15,19-20 16,-1 1-1,20 0 1,18-10 0,104-9-16,197-28 0</inkml:trace>
  <inkml:trace contextRef="#ctx0" brushRef="#br1" timeOffset="-189423.25">10508 5847 0,'0'0'0,"-28"9"0,-19 10 16,-19 9-16,19 10 31,19 9-31,9-1 15,19 20 64,9 0-79,10-1 15,0-8-15,0-20 0,-19-9 0,0-9 0,0-9 0</inkml:trace>
  <inkml:trace contextRef="#ctx0" brushRef="#br1" timeOffset="-189289.01">10461 6297 0,'0'0'0,"0"0"0,0 0 16,0 0 0,0 0-1,0 0-15,0 10 16,0-1 15,-9 0-31</inkml:trace>
  <inkml:trace contextRef="#ctx0" brushRef="#br1" timeOffset="-188222.37">25268 12386 0,'0'0'0,"10"-9"0,-1-10 16,1 0-1,18-9 1,9 9-16,29 1 16,9 8 15,-27 10-31</inkml:trace>
  <inkml:trace contextRef="#ctx0" brushRef="#br1" timeOffset="-188009.48">25193 12743 0,'0'0'0,"0"0"16,0 0-1,9 9-15,38 1 16,76-10 0,187 9 15</inkml:trace>
  <inkml:trace contextRef="#ctx0" brushRef="#br1" timeOffset="-187588.41">27818 11805 0,'0'0'0,"0"0"15,-19-10-15,-19 10 0,-28 10 16,-9 18-16,-10 19 31,10 9 63,28 0-94,19-9 0,19 0 0,18 0 0,19 0 0,10 0 0,18 9 0,1 0 0,-10-9 16,-10-9-16,-18-1 0,0-8 15,-19-1 1,0-10-16,-38 11 16,-56-11-1,-56-8-15,-38-29 31,-151-37-31</inkml:trace>
  <inkml:trace contextRef="#ctx0" brushRef="#br1" timeOffset="-187148.48">28533 12321 0,'0'0'0,"0"0"0,0 0 15,-10 0 1,-9 9 0,-37 38-16,-19 56 15,-19 47 1,0 19-16,18-28 16,20-29-16,28-46 15,-1-19 1,20-19-1,0-9 32,-1-10-31,10-9-16,0 0 0</inkml:trace>
  <inkml:trace contextRef="#ctx0" brushRef="#br1" timeOffset="-186770.59">26548 13681 0,'0'0'0,"19"0"15,56-19 1,122 1-16,142-11 16,37 1-1,-46 19 1,-86 18-1,-84 1-15,-47-1 16,-38 0-16,-28 1 31,-28-1-31,-10 1 16</inkml:trace>
  <inkml:trace contextRef="#ctx0" brushRef="#br1" timeOffset="-186316.28">26595 14666 0,'0'0'0,"0"0"0,0 10 16,9 18-16,10 0 46,19 19-46,9-10 0,0 1 0,0-10 16,-10-9 15,1-19-31,0-19 0,9-47 47,0-74-31,0-29-16,-10 19 0,-8 18 0,-1 20 15,0 37-15,19 9 0,0 19 16,0 19 0,10 9-1,-1 10-15,0-1 16,1 20-16,-10-1 16,-9 0-1,9 29-15,28 46 16,-28-27 15</inkml:trace>
  <inkml:trace contextRef="#ctx0" brushRef="#br1" timeOffset="-185853.09">27564 14732 0,'0'0'0,"0"0"0,0 9 16,0 1-16,0 8 15,0 11 1,0-1 0,0 0-16,0-9 15,0-1 1,0 1-1,0-19-15,0 0 16,9 0-16,1-28 16,18-28-1,19-29-15,9 1 16,1 28 0,-10 9 15,9 18 0,1 20-31,-10 18 0,-10 1 0,1 18 0,0 10 16,-10 8-16,-9 20 15,-10 9 1,-18 38-16,-1-48 16</inkml:trace>
  <inkml:trace contextRef="#ctx0" brushRef="#br1" timeOffset="-185152.42">22474 11973 0,'0'0'0,"0"0"16,0 10-16,0 9 15,10 9 1,18 28-16,28 19 16,29 10 31,9-1-47,-19-9 0,-75-75 0,57 75 0,-20-19 15,-8 1-15,-29-20 16,-19 1-1,-38-1-15,-27 1 16,-20-29 0,48-9-16</inkml:trace>
  <inkml:trace contextRef="#ctx0" brushRef="#br1" timeOffset="-184831.49">23500 12114 0,'0'0'15,"0"0"-15,0 10 0,-19 8 16,0 39-16,0 18 15,0 28 1,10 19 31,18-19-31,20-18-16,-1-10 0,19-19 0,19-9 0,18-10 0,29-27 15,-47-10 1</inkml:trace>
  <inkml:trace contextRef="#ctx0" brushRef="#br1" timeOffset="-184631.14">23434 11955 0,'0'0'0,"0"0"0,9 0 16,1-10 0,18 1-1,19 0-15,56 9 16,-37 9-16</inkml:trace>
  <inkml:trace contextRef="#ctx0" brushRef="#br1" timeOffset="-184423.86">23537 12461 0,'0'0'0,"0"0"0,19 0 31,19 0-31,37-18 0,10-1 16,18 0-1,1-9 1,-57 19 0</inkml:trace>
  <inkml:trace contextRef="#ctx0" brushRef="#br1" timeOffset="-183588.97">21769 11589 0,'0'0'0,"9"-10"31,19-27-31,48-38 0,84-38 16,84-9-16,57 28 15,38 29 1,28 27-16,28 10 16,19 28-1,9 19 1,0 9-16,29 19 16,-10 19 15,-9 9-16,-10 18-15,-28 20 0,-9 18 16,-10 10-16,-37 9 16,-47 0-16,-29 0 15,-47 10 17,-27 0-32,-30 8 0,-27 11 15,-28 18 1,-38 0-16,-29 0 15,-27 9-15,-39 1 16,-27 8 0,-38 1-16,-38-9 31,-37-10-31,-57 0 16,-56 0-16,-47 0 31,-38-19-16,-10-28-15,-18 0 16,10-28-16,8-47 0,-8-56 16,-1-57-1,-19-55-15,-9-48 16,-9-47 0,47-18-16,65 9 31,38 0-16,19-28-15,29-29 16,27-18-16,57-19 16,47-37-1,19-19-15,28 47 0,28 46 32,19 57-1,37 38-31,95 9 0,150-85 0</inkml:trace>
  <inkml:trace contextRef="#ctx0" brushRef="#br1" timeOffset="-182463.6">10931 893 0,'10'0'0,"37"-10"16,75-8-16,85 8 15,38 10-15,-1 38 16,10 18-16,-9 19 16,-1 28 15,-18 19-16,0 10 1,-28 8-16,-29 1 16,-37-9-16,-29-1 15,-28 0-15,-28 10 16,-47 9-16,-37 0 0,-48 29 16,-75-1-1,-66-9 1,-28-10-1,-28-37 1,-9-28-16,8-47 0,-18-38 16,19-37-16,37-47 15,10-28 1,19-10 0,9-18-1,28 0-15,29 9 16,18 0-1,29 9-15,8 0 16,39 10 0,18 0-16,20 0 15,18 9-15,18 0 16,20 10 0,28-1-16,66 1 15,112 46 1,142 20-1</inkml:trace>
  <inkml:trace contextRef="#ctx0" brushRef="#br1" timeOffset="-180611.53">14817 1146 0,'0'0'0,"0"-19"0,0-18 16,0-1-1,0 10-15,0 9 16,0 10-16,9 18 16,0 20-1,1 74-15,9 84 16,-10 57 0,1 0-1,-1-9-15,0-19 16,10-38 15,0-37-31,-19-38 16,0-37-16,0-20 0,0-27 15,0-9 1,0-10-16,0-10 16,-19-37-1,0-93 1,-9-95-16,0-28 15,0 19 1,-10 47-16,10 47 16,0 38 15,18 37-31,1 9 16,18 10-16,1-1 15,18 1 16,9 0-31,29-10 16,47 0-16,47 19 16,56 10-16,20 18 0,8 19 31,38 10-31,29-1 16,56 0-16,47 1 15,18-1-15,-8-9 16,-38 0-16,-38 0 31,-29 0-31,-36-9 16,-20-10-1,-37 0-15,-29-9 0,-37 9 16,-19 10 15,-28 0-31,-28-1 16,-19 10-16,-29 10 0,1-10 15,0 9 1,-19 0-16,-1 1 16,1-1-1,0 10-15,0 37 16,9 29 15,-9 27-15,0 38-16,-1 19 15,-8-9-15,-1-1 0,-9 1 16,0-29 0,-19 0-16,1 1 15,-20-1 1,0 0 15,-9-9-31,-9-9 0,-19-19 0,-29 0 16,-37-10 31,-75-18-32,-104-19-15,-103-38 0,-29-18 16,0-10-16,-9-9 16,0 0-1,1-1-15,46-8 31,56-1-15,38 1-16,29-1 16,46 10-16,57 0 15,47 19-15,28-1 0,28 1 16,10 18-16,9 1 0,19-1 16,19 0-1,0 1 1,-1-1-16,20 1 31,0-10-15,9 0-1,0 0-15,0 0 0,0 0 0,0 0 16,0 0 0,0 0-16,0 0 15,0 0 1,0 0-16,0 0 15,0 0 17,0 0-32,0 0 0,0 0 15,0 0 17</inkml:trace>
  <inkml:trace contextRef="#ctx0" brushRef="#br1" timeOffset="-170392.37">16576 11786 0,'0'0'0,"0"0"16,0 0-16,0-10 0,9 1 15,1 0 1,-1-1 0,0 1-1,1 9-15,18 0 0,29 9 16,37-9 0,37 0-1,20-18-15,18-1 31,1 9-15,18 1-16,0 18 0,0 10 16,-9 9-16,-10-9 15,-18 0 17,-29 0-32,-19-10 15,-18-9 1,-29 0-16,-18 0 15,-19 0-15,0 0 0,-10 0 32,-9 0-17,0 0-15,0 0 0</inkml:trace>
  <inkml:trace contextRef="#ctx0" brushRef="#br1" timeOffset="-169947.57">18918 11354 0,'0'0'0,"0"0"0,10 10 16,-1 8 0,10 11-1,9 27-15,10 28 16,-1 19-1,-8-9-15,-11-9 16,-8-20-16,-10-18 16,0-19 15,0-9-31,0-19 0,0 0 16,0 0-1,9-9-15,1-38 16,18-19 15,0 1-15,-9 8-16,0 29 0,0 9 15,-10 10-15,-9 9 0,0 9 32,0 20-17,-38 27-15,1-28 16</inkml:trace>
  <inkml:trace contextRef="#ctx0" brushRef="#br1" timeOffset="-169491.04">17394 11514 0,'0'0'0,"0"0"31,0 0-31,0 9 0,0 10 16,0 28-1,-9 18-15,-10 11 32,0-20-32,10 0 15,-1-18 1,1-20-16,9-8 0,0-10 47,0-10-47,0-46 0,9-38 15,-9-18-15,0 18 16,-9 19-16,0 37 16,-1 10-16,1 19 15,9 9 16,-19 9-15,-28 29-16,-9 18 16,8 10-1,20-1-15,38 20 16,215 93 0,142 57-16</inkml:trace>
  <inkml:trace contextRef="#ctx0" brushRef="#br1" timeOffset="-165263.45">21938 5659 0,'28'-19'0,"95"-56"0,121-37 31,48 9-31,28 18 0,18 10 16,-8 19-16,8 18 15,10 29 1,10 18-16,-10 29 15,-28 27 17,0 29-32,-29 9 0,-56 19 15,-37 10 1,-38 27-16,-47 10 16,-29 28-16,-55 19 15,-48 9 1,-56 19-16,-76 19 15,-65-10 1,-76-18 0,-75-38-16,-84-47 15,-76-47 1,-28-65-16,28-57 16,28-66-1,29-55-15,56-39 16,75-46-1,67-19-15,83-9 16,77 0 0,93-10-16,169-19 15,114-37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46:33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169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4:49:24.559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2060 649 0,'0'0'0,"0"0"15,0 0-15,0 0 0,0 0 16,0 9-16,0 19 16,0 38-1,0 47 1,10 9-16,18 9 15,0 0 1,0-9-16,1-18 31,-11-20-15,-8-28-16,-1-18 0,-9-10 16,0-9-16,0-19 46,10 0-46,-1-10 0,19-18 16,19-9-16,10-10 16,-10 0-16,0 19 15,-10 9-15,10 10 16,0 18 0,0 19-1,10 19 1,-19 0-1,-1 19-15,-18 9 0,-19 0 16,0-47 0</inkml:trace>
  <inkml:trace contextRef="#ctx0" brushRef="#br0" timeOffset="585.71">3029 1531 0,'0'0'0,"0"9"0,10 10 0,18 19 16,19 18-16,19 10 15,0-10 17,-10-19-32,0-18 15,-18-19 1,0-9-16,-1-19 0,1-10 31,-19 1-31,0-10 16,-10 0-1,-9 19-15,0-1 16,0 20-16,0 9 16,0 0-16,9 19 15,1 37 1,-1 38-1,10 28 1,-10-10 0,-9 1-16,-18-19 15,-1 0-15,-28-10 0,-19-9 32,-19 0-17,-28-18-15,-9-29 0,56-19 16</inkml:trace>
  <inkml:trace contextRef="#ctx0" brushRef="#br0" timeOffset="982.06">4186 1343 0,'0'0'0,"0"0"0,0 0 0,0 10 16,0 27-1,10 38 17,18 47-32,0 19 31,10 9-31,-10-9 0,-9-29 0,-19-18 16,0-28-1,-10-19 1,1-10-1,-10-18-15,10-19 16</inkml:trace>
  <inkml:trace contextRef="#ctx0" brushRef="#br0" timeOffset="1241.47">4092 1306 0,'0'0'0,"10"9"0,27 0 0,29 20 32,19-1-32,-10 9 0,-19 1 31,-18-1-31,-19-18 16,-10 0-1,-18 0-15,-29 9 16,-56 19-16,38-29 15</inkml:trace>
  <inkml:trace contextRef="#ctx0" brushRef="#br0" timeOffset="1595.68">4826 1587 0,'0'0'0,"0"0"0,0 0 0,-9 10 15,-10-1 1,0 28-16,0 10 16,10 10-1,18-1 1,1-9-16,18-10 31,0-18-15,10 0-16,-1-19 0,1 0 15,-10-19-15,-9-18 16,-10-1 0,-27-28-1,-58-18-15,-55-19 16,-1 28-1,75 47-15</inkml:trace>
  <inkml:trace contextRef="#ctx0" brushRef="#br0" timeOffset="2019.34">5240 621 0,'0'0'0,"0"0"15,9 9-15,1 29 16,18 56 0,19 46-16,0 29 62,-9 9-62,-1-18 0,-18-19 0,0-19 0,-10-29 0,-9-18 16,0-18-1,0-20-15,0-27 32</inkml:trace>
  <inkml:trace contextRef="#ctx0" brushRef="#br0" timeOffset="3175.58">4704 1240 0,'0'0'0,"19"0"16,28 0 0,37 9-1,48-9-15,9 0 16,-9 0-16,-19 0 16,0-18-16,-10-1 15,-18-19 1,-19 1-1,-10-19-15,-9-10 16,-9-9 0,-20-10-16,-8 20 15,-10 8 1,0 29-16,0 19 16,0 9 15,0 28-31,-10 56 0,10 57 15,0 28-15,0-9 16,0-20 0,0-18-16,0-19 15,0-37 17,0-19-17,10-9 1,-10-20-16,0-8 15,0-10 1,9-10-16,1-27 16,8-19-16,-8-10 15,9 28 1,-10 10-16,10 19 0,9-1 16,19 20-16,19 9 15,9 9 1,-9 0-16,9 9 15,-18 1 1,-1-10-16,-9-9 16,-9-10-1,0-9 1,-1 0 0,1-19-1,-19-9-15,-1-19 16,-8-18-16,-10-1 0,-10 19 15,1 19 1,0 19-16,-1-1 16,1 1-1,-1 18 1,1 10 0,0 18-1,18 20 1,10-1-1,9 0-15,19-9 16,0-9 0,10-19-16,-1-10 15,0-9 17,1-19-32,-10-18 15,-9-1-15,-1-9 16,-18 19-16,0 0 0,-10 19 0,1-1 15,-1 1-15,0 9 16,1 9 0,18 10-1,19 9-15,0 0 16,0 0 0,0-9-1,-9 0-15,0-10 0,-1-9 16,-9 0-1,-9 0 1,0 0 15,0 0-31,-10 0 16,1 0-16,-1 0 0,0 0 16,-9 0-16</inkml:trace>
  <inkml:trace contextRef="#ctx0" brushRef="#br0" timeOffset="3369.63">7422 1240 0,'0'0'0,"0"0"15,0 0 1,0 9-16,10 1 15,-1 18 1,1-9 0</inkml:trace>
  <inkml:trace contextRef="#ctx0" brushRef="#br0" timeOffset="3932.58">7771 2066 0,'0'0'0,"0"0"16,9-19-1,0-9-15,20-19 16,-1-9-1,19-20 1,0 11 0,0-10-16,0 0 0,9 0 15,-18 9 1,-19 19-16,0 19 16,-10 0-1,-9 9 16,0 10-31,0-1 0,0 10 0,0 0 16,-9 10 0,-1-1-1,1 19-15,-1 0 16,20 10 0,9 9-16,9 9 15,19 0 1,-9 1-16,-10-20 31,-9 1-31,-10-1 31,-9 1-31,-19-10 16,-28 9 0,-19 1-1,29-29-15</inkml:trace>
  <inkml:trace contextRef="#ctx0" brushRef="#br0" timeOffset="4287.7">9417 555 0,'0'0'15,"0"0"1,0 0-16,0 0 0,9 19 16,1 37-1,8 47-15,11 47 16,-1 10-1,0-1-15,10 1 16,-19-29 0,-1-9-1,-18-18 1,0-20-16,-9-28 16,0-28-16</inkml:trace>
  <inkml:trace contextRef="#ctx0" brushRef="#br0" timeOffset="4513.13">9031 1259 0,'0'0'0,"10"0"0,8 0 15,29-10 1,38 1-16,37 18 15,-56 1 1</inkml:trace>
  <inkml:trace contextRef="#ctx0" brushRef="#br0" timeOffset="4820">10132 1493 0,'0'0'15,"0"0"-15,9 0 16,10-9-16,0-10 15,0 0 1,-10 1 0,-9-20-1,-9 1-15,-10 8 16,0 1-16,-19 19 16,1 0-1,-1 18-15,-9 19 16,9 28 46,10 10-62,28 0 0,19 9 0,28 9 0,28-9 0,29-28 16,-57-37-16</inkml:trace>
  <inkml:trace contextRef="#ctx0" brushRef="#br0" timeOffset="5205.56">10499 1212 0,'0'0'0,"0"0"16,0 0-16,0 0 15,0 0 1,0 0-16,0 0 31,9 0-31,0 0 16,1 9-16,-1-9 15,-9 0-15,0 0 16,0 0 0,0 10-1,0-1-15,0 0 16,0 20 0,0-1-16,10 0 15,-1 19 1,10 0-16,9 18 15,10-8 1,-1-1-16,-8 0 16,-11 1-1,1-20-15,-19 1 16,-9-1 0,-10-9-1,-19 0-15,20-18 16</inkml:trace>
  <inkml:trace contextRef="#ctx0" brushRef="#br0" timeOffset="5529.92">11025 564 0,'0'0'0,"0"0"0,0 10 15,0 27 1,-9 29-16,0 65 16,9 38-1,9 10-15,0-11 16,10-27-1,-19-19-15,0-28 16,0-28 0,0-38-1</inkml:trace>
  <inkml:trace contextRef="#ctx0" brushRef="#br0" timeOffset="5962.39">10809 1324 0,'0'0'0,"10"0"0,18 0 16,38 0-1,46-9-15,20-10 32,-10 1-32,-9-1 31,-28 0-31,-19-9 0,-19 0 15,-19 0-15,-9 9 16,-19 0-16,0 10 16,-9-1-1,-1 10 1,-9 10-16,1 18 16,8 9-1,10 29-15,10 18 31,8 10-15,11-9-16,-1 9 0,0-19 16,-9 0-16,0-19 15,-19-19 1,0 1-16,-10-19 31</inkml:trace>
  <inkml:trace contextRef="#ctx0" brushRef="#br0" timeOffset="6537.58">2756 2657 0,'0'0'0,"29"0"0,83-19 16,142-9 0,104-10-1,56 1-15,66-1 16,65 10-1,57 0 1,47 0-16,10 0 16,0 18-16,-48 10 15,-47 10-15,-37-10 16,-56 0 15,-57 9-15,-85-9-16,-75-9 0,-57 9 15,-46 0-15,-57 0 16,-38 0 0,-27 0-16,-29 0 15</inkml:trace>
  <inkml:trace contextRef="#ctx0" brushRef="#br0" timeOffset="7100.34">3161 2535 0,'9'0'16,"67"0"-16,140-19 0,141-19 15,76 1 1,75-1-16,38 10 15,-1 0 17,10 9 15,10 10-47,9 9 15,-38 9 1,-9 1-16,-29 9 15,-37-19-15,-56 9 0,-57-9 16,-75 9-16,-47-9 0,-57 10 0,-47-10 16,-28 0-16,-28 0 15,-28 0 1,-19 0-16,-1 0 16,-8 0 15,-10 0-31,0 0 0,0 0 15,0 0-15,0 0 16</inkml:trace>
  <inkml:trace contextRef="#ctx0" brushRef="#br0" timeOffset="20304.68">8692 1343 0,'0'0'0,"0"0"0,10 0 15,18-19-15,38 1 16,37-1-1,39 0 17,17 10-32,-8-1 0,-151 10 0,132-9 15,-19 0-15,-29 9 16,-9 0 0,-18 0-1,-19 0 16,-20 0-31,1 0 16,-19 0-16,0 0 0,0 0 16,-9 9-16,-57 0 15,-75 10-15,-198 9 16</inkml:trace>
  <inkml:trace contextRef="#ctx0" brushRef="#br0" timeOffset="22093.42">7996 2600 0,'0'0'0,"0"0"16,0 0-16,10 10 15,-1 9 1,19 28-16,1 18 16,8 20-1,-9-1 17,-9-9-32,0 0 0,-19-9 15,0-10-15,0-9 16,0-9-1,0-20-15,0 1 16,0 0 0,0-10-16,0 1 31,0-1-31,0-9 16,0 0-16,0 0 15,0 0-15,0 0 31,0 0-31,0 0 0,0 0 16,0 0 0,0 0-16,0 0 15,0 0 1,0 0-16,0 0 16,0 0-1,0 0 1,0 0-16,0 0 15,0 9 1,9 1 0,10-1-1,19 1-15,28-10 0,18 0 16,10 0 0,1 0-16,-1 0 15,-19 0 1,-19 0 15,-9 0-31,-9 0 0,0 0 16,-20 0-16,1 0 15,-9 0-15,-1 0 16,0 0 0,-9 0-1,10 0-15,-10 0 31</inkml:trace>
  <inkml:trace contextRef="#ctx0" brushRef="#br0" timeOffset="22586.93">9050 3192 0,'0'0'0,"0"0"16,0 0-1,0 0-15,0 0 16,9 18 15,1 20-31,-1 28 0,1-1 16,-1 10-16,-9-9 31,0-19-31,0-10 0,0-18 16,0-9-1,0-10-15,0 0 16,-19-29 0,0-27-1,10-28 1,0-1 0,9 20-16,9 8 15,0 29-15,1 9 16,-1 10-16,19 9 15,29 19 1,9 28 0,0 0-1,-19 9-15,-10-9 16,-18-10 0,-28 10-16,-38 19 0,-104 28 15,-178 75 1</inkml:trace>
  <inkml:trace contextRef="#ctx0" brushRef="#br0" timeOffset="23567.55">10028 3210 0,'10'0'0,"9"0"0,9-9 0,19 0 16,9-1 0,1 1-16,-20 18 31,1 1-31,-19-1 15,0 10 1,-1 9-16,-18 19 16,0-47-16,-18 65 0,-20 20 15,-19-1-15,-8-9 16,-1 0 15,0-9-31,0-10 16,0-9-16,19-9 15,10-19-15,8-1 16,20 1-16,0-9 16,-1-1-1,20 0 1,27 1-16,29 18 16,37-9 15,10-1-16,0-8-15,-19-10 0,0 0 16,-18 0-16,-20 0 31,1-10-31,-20 10 16,-18-9 0,9 9-16,-18-9 0</inkml:trace>
  <inkml:trace contextRef="#ctx0" brushRef="#br0" timeOffset="23752.98">10781 3679 0,'0'0'0,"0"0"31,0 0-31,0 0 0,9 0 15,29 0 1,28 0-16,-19-9 16</inkml:trace>
  <inkml:trace contextRef="#ctx0" brushRef="#br0" timeOffset="24095.02">11675 2835 0,'0'0'0,"0"0"0,0 0 16,0 0 15,0 0-31,0 9 0,0 29 31,0 37-31,-10 38 0,1 18 47,-10 0-31,10-9-16,9-122 0,-10 103 0,1-18 0,-1-19 0,1-20 16,0-8-1,-1-19 16,10-19-31</inkml:trace>
  <inkml:trace contextRef="#ctx0" brushRef="#br0" timeOffset="24310.56">11157 3314 0,'0'0'0,"10"0"0,-1 0 0,19 0 16,19 0 0,10 0-16,9 0 15,-1 0 1,-27 0 15</inkml:trace>
  <inkml:trace contextRef="#ctx0" brushRef="#br0" timeOffset="24954.27">12154 3604 0,'0'0'0,"0"0"15,0 0-15,0 0 16,0 0 0,10 0-16,-1-9 31,1-10-31,-10 0 0,0-18 15,-10 9 1,-9 0-16,1 18 16,-1 1-1,0 18-15,-19 10 16,10 9 0,0 10-1,18-1-15,1 1 16,18-1-1,1-18-15,18 0 16,19 0-16,0-19 16,19-19-1,9-19 17,-9 1-32,-9-20 0,-1-8 15,0-10 1,-18 9-16,-19 10 15,0 18 1,-10 10-16,-9 19 16,0-1-16,0 10 15,10 10 1,-1-1-16,0 19 16,20 29-1,18 27 1,9 0-1,0 1-15,-8-19 16,-11-10-16,-18 0 16,-19-18 15,-9 9-31,-20-1 16,-18-8-16,-9 0 15,-1-20-15,20-18 16</inkml:trace>
  <inkml:trace contextRef="#ctx0" brushRef="#br0" timeOffset="25309.95">13076 2694 0,'0'0'0,"0"0"0,0 0 0,0 19 15,10 47-15,-1 65 16,1 38 31,8 9-47,1-9 0,0-9 0,-10-38 15,1-19-15,-10-19 32,0-27-17,0-20-15,0-9 0,0-9 16,0-19 15</inkml:trace>
  <inkml:trace contextRef="#ctx0" brushRef="#br0" timeOffset="25533.51">13067 3623 0,'0'0'0,"9"0"0,1 0 0,18-9 16,19-1-1,9 10-15,10-9 16,-9 9-1,-20 0 1,-18 0 15</inkml:trace>
  <inkml:trace contextRef="#ctx0" brushRef="#br0" timeOffset="25957.1">9219 3285 0,'0'0'0,"0"0"0,0 0 0,0 0 16,10 10-16,-1 9 16,19 56-1,19 65-15,-9 57 110,0 0-110,-1 0 0,-18-9 15,0-38-15,-19-18 0,0-20 0,0-18 16,-10-28-16,1-29 0,9-27 0</inkml:trace>
  <inkml:trace contextRef="#ctx0" brushRef="#br0" timeOffset="26740.07">9163 3070 0,'0'0'15,"9"0"-15,38-19 16,57-19-16,74-18 31,95 0-31,57-1 0,8 10 16,-9 1 0,-27 8-1,-11 10-15,10 9 16,-19-9-16,1 19 15,-1 9 1,-28 9 0,-28-9-16,-38 9 15,-47 10 17,-47-19-32,-19 10 15,-28-10-15,-9 0 0,-10 9 16,-9 0-1,0 1-15,-10 8 16,10 29 0,-10 38-1,-9 27 1,0 29-16,0 19 16,-9-1-16,-10-9 15,0-9-15,1 9 16,-1-19 15,-10-46-15,-8-29-1,-20 0-15,-37 1 16,-47-1-16,-94-18 16,-85-10-16,-47-9 0,-47-1 15,-9 10-15,9 1 47,28 17-47,29 11 0,84-20 0,57-9 16,46-9-1,39 0 17,37-10-32,18 1 0,39-1 15,9-9-15,18 0 16,10 0-16,10 0 15,-10 0 1</inkml:trace>
  <inkml:trace contextRef="#ctx0" brushRef="#br0" timeOffset="27316.39">10527 5228 0,'0'0'0,"0"0"0,0 0 31,9-19-31,-9 0 0,0 0 16,0 10-1,0-1-15,-19-8 16,-9 8-1,-9 1-15,-29 18 32,-9 10-32,-1 9 15,10 29 17,1 8-32,18 20 0,18-1 15,10-9-15,19 0 16,19 0-16,19 0 15,18-9 1,29-10-16,0-9 16,-1-28 15,10 0-15,-18-19-16,-1-19 0,10-9 0,-38 9 15</inkml:trace>
  <inkml:trace contextRef="#ctx0" brushRef="#br0" timeOffset="27714.99">11110 5293 0,'0'0'0,"0"0"0,0 0 15,0 10 1,-9-1 0,-1 19-16,1 10 15,0 18-15,-1 10 16,1-1 0,-1 10 30,10-18-46,0-1 0,10-19 0,-1 1 16,19 0-16,1-10 16,18 0-16,0-9 15,9-1 1,10-18-16,0 0 16,28-9-1,-47 0 1</inkml:trace>
  <inkml:trace contextRef="#ctx0" brushRef="#br0" timeOffset="28051.42">11976 5134 0,'0'0'0,"0"0"0,0 0 16,0 9-1,0 10-15,-10 37 16,1 19 0,-1 28-1,10 1 1,0-1-16,10-9 15,-10-19 1,0-10 0,0-8-1,0-20-15,0-18 0,0-10 0,0-9 16</inkml:trace>
  <inkml:trace contextRef="#ctx0" brushRef="#br0" timeOffset="28319.65">11599 5152 0,'0'0'0,"0"0"16,10 0-1,9-9 1,18-10-16,20-9 15,27 0 1,-8 0-16,-1 0 16,-9 0-16,-10 18 15,-18 1 1,-1-1 0,-18 1-1,-9 9-15</inkml:trace>
  <inkml:trace contextRef="#ctx0" brushRef="#br0" timeOffset="29054.25">9850 5087 0,'0'0'0,"9"0"16,29-19-1,37-18-15,57-10 16,46 0 0,48 0-1,37 19-15,29-1 31,47 11-15,18 8-16,-75 10 16,-56 10-1,-66-1-15,-38 19 0,-18 0 16,-10 19-16,-19 10 16,-18 8-1,-20 20-15,1 27 31,-29 10-31,-37 19 0,-28 9 16,-48-9 0,-27-10-16,-58 1 15,-36-20 1,-58-9-16,-36-28 16,-1-28-1,19-19-15,0-18 16,9-20-1,47-8 1,29-29-16,37-9 16,38-10-1,38-9 1,27 0-16,20 0 31,28-19-15,9 0-16,28-9 0,10-10 15,28 1 17,28-1-17,104-9-15,150-56 16</inkml:trace>
  <inkml:trace contextRef="#ctx0" brushRef="#br0" timeOffset="31777.12">15720 808 0,'0'0'0,"0"0"16,0-975-16,0 1960 31,9-966-31,1 46 0,18 29 16,0 9 0,0 10 15,-9-10-31,0-18 0,0-29 0,-10-19 15,-9-18 1,0 0-16,0-19 16,0 0-1,10-10-15,18-27 16,19-29 0,0-18-16,9-10 15,-18 19 1,0 19-16,-20 28 15,11 18 1,8 10 0,29 28-16,28 38 15,0 37 1,-19 0 0,-28-18-16,-9-10 15,-19 0-15,-19 0 16,0 9-1,-19-9-15,10 1 16,-1-11 0,1-37-16</inkml:trace>
  <inkml:trace contextRef="#ctx0" brushRef="#br0" timeOffset="32141.69">16980 1287 0,'0'0'0,"0"0"0,0 0 0,0 0 0,0 0 15,19 9-15,19 10 16,28 9-1,18 19 1,-8 9 0,-11-9-1,-18-9-15,-18-10 0,-10-9 16,-10 0 0,-9 9-1,-19 0 1,-28 19-16,-19 18 15,-18 1-15,-11 0 16,11-10 0,9-9-16,46-28 15</inkml:trace>
  <inkml:trace contextRef="#ctx0" brushRef="#br0" timeOffset="32743.28">18100 1109 0,'0'0'0,"0"0"0,0 0 15,0 9-15,0 10 16,0 18 0,0 10-16,-10 10 15,10-20 1,-9 1 0,0-1-16,9 1 31,0-20-31,0 1 0,0 0 15,0-10-15,0-9 16,9 10 0,0-1-16,20-9 15,18 0 1,19 0 0,-1 9-1,-8 1 1,-1-1-16,-9 1 0,-9 8 15,0 1 1,-10 9 0,-9-9-1,-1 0-15,-8 0 0,-10-1 16,0 11 0,-19-1-16,-28 19 15,-19 9 1,-19 10-1,29-38-15</inkml:trace>
  <inkml:trace contextRef="#ctx0" brushRef="#br0" timeOffset="33807.37">17855 1034 0,'10'0'0,"8"0"0,48-10 0,28 1 31,19 18 16,0 10-16,-19 9-31,0 19 0,-18 0 0,-11 9 0,-18 1 0,-18-20 0,-10 1 16,-29-1-1,-18 1 16,-29-1-31,-37 1 0,10-1 0,8-18 16,29-10-16,10 1 16,9-10-16,18 0 31,1 0-31,9 0 16,9 0-1,19 0-15,29 9 0,9 1 31,18 18-15,1 0 0,-10 19-16,-18 0 0,-1 0 0,-18-10 15,-19 1 1,-1-1-16,-18 1 16,-18 9 15,-20 0-31,-37-1 15,-38 1 1,-38-9-16,-18-19 0,0-10 16,28-9-1,84-9-15</inkml:trace>
  <inkml:trace contextRef="#ctx0" brushRef="#br0" timeOffset="34216.71">19295 1306 0,'0'0'0,"0"0"0,0 9 16,0 29-16,9 18 15,0 19 1,20 0 0,-1 0-1,19 0-15,9-19 16,10-9-16,0-19 15,9-9-15,-18-19 16,-1-19 0,-18 1-1,-10-20 1,-19-9 0,-18-28 15,-66-28-31,-104-19 0,-141-56 0</inkml:trace>
  <inkml:trace contextRef="#ctx0" brushRef="#br0" timeOffset="34856.58">16200 2919 0,'0'0'0,"0"0"0,0 0 16,0 0-16,0 0 16,0 10-1,9 9-15,0 18 16,10 10 15,-9 9-31,-1-9 16,-9-9-16,0-19 15,0-1-15,0-18 16,0 0 0,9-9-16,10-19 15,19-38 1,28-9 0,0 0-1,-19 19-15,-10 28 63,-9 18-63,1 10 0,18 19 0,0 18 0,9 29 15,-18 9-15,-19 0 0,-10 0 16,-9-18-16,-19-1 16,0-19-1,10-27-15</inkml:trace>
  <inkml:trace contextRef="#ctx0" brushRef="#br0" timeOffset="35236.68">17545 2863 0,'0'0'0,"0"0"0,-19 10 16,-28 18-1,-28 19-15,9 0 16,19-10 0,9 1-1,10-1 16,19-9-15,-1 0-16,20-9 0,8 9 16,29 0-16,29 19 0,27-9 15,10-1-15,-19-8 16,-9-11 0,-10-18 15,-37 0-31</inkml:trace>
  <inkml:trace contextRef="#ctx0" brushRef="#br0" timeOffset="35414.65">18335 2704 0,'0'0'16,"0"0"-16,0 9 15,-19 29-15,0 37 32,1 9-32,8 10 15,1-10 1,18-18-16,-9-38 0</inkml:trace>
  <inkml:trace contextRef="#ctx0" brushRef="#br0" timeOffset="35800.3">18627 2910 0,'0'0'0,"0"9"0,0 1 15,9 18 16,10 19-31,9 9 16,19 0-16,0-9 0,10-9 31,-1-19-31,1-10 16,-1-9 0,-18 0 15,-1-19-31,-18 1 0,-19-20 15,-9 0-15,-38-18 16,-29-9-16,-37 18 31,1 28-31,55 9 32</inkml:trace>
  <inkml:trace contextRef="#ctx0" brushRef="#br0" timeOffset="36055.33">20010 2769 0,'0'0'0,"0"0"0,0 0 15,0 10 1,-19 8 0,-9 29-16,-29 47 15,1 9 1,-20 10 15,11-19-31,27-57 0,38-37 0</inkml:trace>
  <inkml:trace contextRef="#ctx0" brushRef="#br0" timeOffset="36260.1">19285 2760 0,'0'0'0,"0"0"0,0 0 15,0 0 1,10 9-1,8 10-15,1 0 16</inkml:trace>
  <inkml:trace contextRef="#ctx0" brushRef="#br0" timeOffset="36476.94">20169 3539 0,'0'0'0,"0"0"0,0 0 16,0 0-16,0 0 16,0 0-1,0 0 1</inkml:trace>
  <inkml:trace contextRef="#ctx0" brushRef="#br0" timeOffset="37118.6">15052 1493 0,'0'-9'0,"-10"-19"0,10-19 16,29-47 0,74-28-1,76-28-15,47 9 16,37 38 0,48 0-1,27 18 1,38 20-1,20 27-15,8 19 0,10 29 16,-28 27-16,-48 29 16,-27 28-1,-29 9-15,-19 19 32,-37 9-17,-19 10-15,-47 9 0,-19 19 16,-18 28 15,-29 19-15,-38 18-16,-56 1 15,-56 0-15,-48-1 0,-56-9 16,-75 1-16,-75-11 16,-57-27 15,-19-29-31,19-27 0,28-38 15,20-38 1,8-47-16,1-56 16,-29-56-16,-9-66 15,28-37 1,19-57 0,9-46-1,-18-67-15,65-18 0,95 19 16,75 37-1,46-56 1,368 56-16,-339 338 16</inkml:trace>
  <inkml:trace contextRef="#ctx0" brushRef="#br0" timeOffset="43153.74">15362 5284 0,'0'0'0,"0"0"15,0 0 1,0 0 0,0 19-16,-9 37 31,-1 56-15,20 39-1,-1 27-15,10 0 0,0-28 16,0-28-16,-10-28 0,-9-38 15,0-18 1,0-10-16,0-9 31,0-19-15</inkml:trace>
  <inkml:trace contextRef="#ctx0" brushRef="#br0" timeOffset="43697.1">15249 6025 0,'0'0'15,"0"0"-15,10 0 0,-1-9 16,19-1 15,19 1-31,19-10 16,10 0-16,-1-9 15,0-9 1,0-1-16,-18 10 16,-1-10 15,1 1-31,-10-1 16,-10-18-16,1 0 15,-10 0-15,-9 9 16,0 0-16,-10 19 15,-9 18-15,0 1 16,0 9 0,0 19-1,10 27-15,-10 67 16,0 47-16,9 27 16,0-18-1,1-9-15,-10-38 16,0-19-1,0-19 1,-10-27-16,10-20 16,-9 1-16,0-20 31,9 1-15,0-19-16,0 0 0,0 0 15</inkml:trace>
  <inkml:trace contextRef="#ctx0" brushRef="#br0" timeOffset="44074.71">16482 6325 0,'0'0'0,"0"0"16,0 0-16,0 10 15,-10 8 1,1 20-1,0 9 1,18 19-16,0-1 0,20-8 16,8-1-1,1-19 1,-1-18-16,-8-19 16,-1 0 15,0-19-31,0-9 0,-9-19 15,0-18-15,-28-20 32,-20-9-17,-18 1-15,0 27 16,10 38-16,18 18 16,9 10-16</inkml:trace>
  <inkml:trace contextRef="#ctx0" brushRef="#br0" timeOffset="44277.41">17347 6185 0,'0'0'0,"0"0"15,0 0 16,0 0-31,0 0 0,10 0 0,8 9 16,-8-9 0</inkml:trace>
  <inkml:trace contextRef="#ctx0" brushRef="#br0" timeOffset="44421.95">17451 6532 0,'0'0'0,"0"0"16,0 0-16,0 0 0,0 0 16,9 0-1,-9 0-15</inkml:trace>
  <inkml:trace contextRef="#ctx0" brushRef="#br0" timeOffset="45276.62">18166 7010 0,'0'0'0,"0"0"0,0 0 15,0 0 1,0 0-16,9-9 16,10-19-16,19-29 15,9-27 17,18-10-32,1-28 15,0-19 16,-9 1-15,-20 8 0,-18 10-16,0 29 15,-19 17-15,0 30 16,0 17 0,0 20-16,0 9 31,0 9-31,-10 29 15,1 46 1,0 20 0,9 8 15,9-9-15,10-18-16,0-29 0,-1-18 15,11-20-15,-1 1 0,19-19 0,0-9 0,19-48 0,9-36 16,0-29-16,-18-10 15,-29 10-15,-9 29 16,-10 27 0,-9 19-16,0 19 31,0 18-15,0 10-16,0 19 0,10 28 15,-1 56-15,0 10 31,10-1-31,10 1 16,8-19-16,29 0 16,-19-47-16</inkml:trace>
  <inkml:trace contextRef="#ctx0" brushRef="#br0" timeOffset="45455.87">20010 6100 0,'0'0'0,"9"0"0,0-9 15,20-1 1,8 1 15,10 0-31,19 9 0,-28 0 16</inkml:trace>
  <inkml:trace contextRef="#ctx0" brushRef="#br0" timeOffset="45653.37">20075 6391 0,'0'0'16,"0"0"-16,0 0 0,0 0 0,10 0 0,-1 0 0,29 0 15,28 0 1,47-9 15,56 18-31,151 0 16</inkml:trace>
  <inkml:trace contextRef="#ctx0" brushRef="#br0" timeOffset="46299.75">21524 5856 0,'0'0'0,"10"0"16,-1-9-1,0-1 16,20 1-31,8 0 0,29 18 16,9 19-16,1 0 16,-11 0-1,-8 1-15,-19-11 16,-20 1-16,-8 0 16,-10-10 15,-19 1-31,-19 8 15,1 1 1,-10 0-16,18 0 47,1-10-31,19-9-16,-1 0 15,10 0-15,0 0 0,10 0 0,18-9 16,19-1-16,19 1 15,9 18-15,10 10 16,9 9 0,-19 0-16,-18 1 15,-1-1-15,-18 0 16,-1 9 15,-18 1-31,-9-10 16,-10 0-16,-19 10 0,-28 9 31,-47 0-15,-57-10-16,-46-18 0,-48-29 15,-131-18-15</inkml:trace>
  <inkml:trace contextRef="#ctx0" brushRef="#br0" timeOffset="50260.02">4911 8586 0,'0'0'0,"0"0"16,0 19-1,0 19-15,9 37 16,-9 19-16,0 9 31,0-19-31,0-18 0,0-19 16,0-19 15,0-9-31,0-19 16,0 0-16,0-10 0,-9-46 15,9-47 1,28-47-16,19-10 16,19 29-1,-10 28 16,-18 46-15,-1 29-16,11 19 0,8 28 16,19 28-16,10 28 0,-19 28 15,-10 9 1,-28 1 0,-18-10-16,-20 10 46,-8-10-46,-11-9 16,20-57 0</inkml:trace>
  <inkml:trace contextRef="#ctx0" brushRef="#br0" timeOffset="50521.74">5974 8755 0,'0'0'0,"9"0"15,19-18-15,19-1 16,19-9 0,19-1-16,9 20 62,-47 9-62</inkml:trace>
  <inkml:trace contextRef="#ctx0" brushRef="#br0" timeOffset="50633.49">5945 9159 0,'0'0'0,"0"0"15,0 0-15,19 0 16,19 0-1,56-28 1,-38 9-16</inkml:trace>
  <inkml:trace contextRef="#ctx0" brushRef="#br0" timeOffset="51051.65">7319 8070 0,'0'0'0,"0"0"0,0 10 15,-19 27-15,0 20 0,10-1 16,0 0 0,-1-9-16,1-9 15,9-20 16,0 1-31,0-9 0,0-10 16,9 0 0,1 0-16,18 0 15,0 9-15,0 0 32,19 1-17,0-1-15,10 19 16,-20 0-16,-8 1 0,-11 8 15,-18-9 1,-9 19 0,-47 9-16,-39 19 15,-46 1 17,0-30-32,75-27 0</inkml:trace>
  <inkml:trace contextRef="#ctx0" brushRef="#br0" timeOffset="51325.37">7328 8052 0,'0'0'0,"19"0"15,28-19-15,38-9 16,18 0 0,10-1-1,0 11-15,-9 8 32,-20 1-17,-8 0 1,-48 9-16</inkml:trace>
  <inkml:trace contextRef="#ctx0" brushRef="#br0" timeOffset="51721.33">8194 8127 0,'0'0'0,"0"0"16,0 0 15,0 9-31,-10 10 0,-8 9 0,8 19 15,1 19 1,-1-1 0,20 10-16,-1-9 78,19-10-78,1-18 0,-1-10 15,10-9 1,-1-19-16,1 0 0,-10-19 0,-9 0 16,0-18-16,-10-20 15,-18 1 1,-20-10-16,-18 10 0,-37 9 16,27 19-16</inkml:trace>
  <inkml:trace contextRef="#ctx0" brushRef="#br0" timeOffset="52937.17">9643 7761 0,'0'0'0,"0"0"0,0 0 15,0 0 1,9 0-16,10 9 15,9 1-15,0 18 16,10 0 0,0 19-16,-10 9 31,-9 38-31,-1 9 16,-8 19-16,-10 19 15,0 0-15,-10 18 16,-8 1-1,-1-10 1,0-10-16,-9-18 31,18-28-31,1-9 16,-1-29 0,20-9-1,-1-10-15,10-9 16,0-9-1,0-9 1,0-1 15,-1-9-31,-8 0 16,-10 0-16,0 0 16,0 0-16,0 9 0,-28 38 15,-10 57-15,-19 46 31,20 9-31,9 1 0,28 9 16,18 9 0,29 9-16,19 20 0,10-10 15,8 19 1,10 18 0,10 10-1,-10 19 1,-19 18-1,-28 10 17,-19 0-32,-37 0 15,-47 0-15,-39-29 16,-46-18-16,-47-28 0,0-66 16,19-46-16,37-48 15,85-47-15</inkml:trace>
  <inkml:trace contextRef="#ctx0" brushRef="#br0" timeOffset="57512.78">15607 7648 0,'0'0'0,"0"0"0,0 0 16,0 0 0,0 0-16,0 10 15,0 27 1,9 19-16,1 38 16,9 19-1,-1-1 1,1-8-16,0-20 15,-19-18-15,0-19 32,0-19-17,0-9-15,0-19 16,0 0-16,9 0 16,1-19-16,9-28 15,9-28 1,0 9-16,0 19 31,0 19-15,20 9-16,17 10 0,1 0 15,-9 18-15,-1-9 16,-18 0 0,-1 0-1,-18-9 1,0-10-16,0 0 15,0 0-15,-10 0 16,-9-9 0,0 19-16,0 0 15,0 9-15,0 9 16,0 28 0,-9 48-1,-1 37-15,10 0 16,0 9-1,0-9-15,0-19 32,0 1-32,0-20 15,-9-56-15</inkml:trace>
  <inkml:trace contextRef="#ctx0" brushRef="#br0" timeOffset="58021.74">16642 8652 0,'0'0'0,"0"0"0,0 0 16,0 9 15,-10 20-16,-9 27-15,10 0 0,0-9 16,-1-9-16,1-10 16,-1-9-16,1-19 15,9 0 1,0-10 15,9-46-31,1-38 0,18-19 16,0 1-16,-9 37 15,0 19 1,0 18 15,-10 29-31,1-1 0,8 20 0,20 27 16,9 29 0,-9 18-16,-1 10 15,-18-9 1,0-1-1,-10-9-15,-9 0 16,-9-37 0</inkml:trace>
  <inkml:trace contextRef="#ctx0" brushRef="#br0" timeOffset="58195.42">16548 8821 0,'0'0'0,"9"0"0,0 0 15,29-9-15,-19-1 32</inkml:trace>
  <inkml:trace contextRef="#ctx0" brushRef="#br0" timeOffset="58440.46">17705 8230 0,'0'0'0,"0"0"0,0 0 16,9 0 15,1 0-31,18 9 0,-19-9 16</inkml:trace>
  <inkml:trace contextRef="#ctx0" brushRef="#br0" timeOffset="58594.45">17498 8502 0,'0'0'0,"0"0"0,0 0 0,0 0 16,9 0-1,10 9 1,0-9 0</inkml:trace>
  <inkml:trace contextRef="#ctx0" brushRef="#br0" timeOffset="59513.96">16369 8877 0,'0'0'0,"0"0"0,9 0 15,10-18-15,38-11 16,37 1-1,9 0-15,10 19 16,-19-1 15,10 10-31,-57 0 16</inkml:trace>
  <inkml:trace contextRef="#ctx0" brushRef="#br0" timeOffset="60443.88">18636 8971 0,'0'0'0,"0"0"31,0 0-31,0 0 0,0 0 16,0 0-16,9-19 15,1-9 1,18-28-16,10-19 16,9-19-1,-10-9 1,1 9-16,-19-9 31,0 0 0,-1-1-31,-18 29 16,0 10 0,-9 18-16,0 19 0,-1-1 0,1 11 15,-1 8 1,-8 20-1,-1-1-15,0 29 0,10 18 32,-1 28-17,20-9-15,-1-18 0,19-1 0,0-19 16,1-18 0,-1 0-16,19-19 15,0-19 16,9-28-15,1-18-16,-1-29 0,-18 0 0,-10 0 16,-9 19-1,-10 19-15,-9 18 16,0 20 0,0 8-16,0 20 15,10 18 1,-1 37 15,10 29-31,0 9 16,0-18-16,-1-10 15,1-19-15,9 0 16,-18-37 15</inkml:trace>
  <inkml:trace contextRef="#ctx0" brushRef="#br0" timeOffset="60675.87">20019 7995 0,'0'0'0,"9"0"15,10-18-15,9-1 16,29 0-1,18-18-15,29 8 16,18 11 62,0 18-78,-65 0 0,-57 0 0</inkml:trace>
  <inkml:trace contextRef="#ctx0" brushRef="#br0" timeOffset="60969.87">19991 8174 0,'0'0'0,"0"0"15,19 0-15,28-10 16,37 1-16,57 9 15,38 0 64,0 9-79,-10 10 0,-169-19 0,66 9 15</inkml:trace>
  <inkml:trace contextRef="#ctx0" brushRef="#br0" timeOffset="61253.78">20546 7592 0,'0'0'0,"0"0"0,0 0 0,0 9 16,-10 19-1,-8 38-15,-1 47 16,0 27-1,0 1-15,0-9 16,0-11 0,-9-8-16,0-19 31,0-28-15,18-20-1,1-8-15,0-10 0,9-9 16,0-19-1</inkml:trace>
  <inkml:trace contextRef="#ctx0" brushRef="#br0" timeOffset="61773.62">21176 7986 0,'9'0'0,"1"-19"0,18 0 16,19 1-1,0 8 17,10 1-32,-1 18 0,-9 1 0,-9 8 31,-19 1-31,-1 0 0,-18 9 15,-9 0 1,-19 0-16,-19 19 31,-10-9-15,10-10 0,19-9-16,0-10 15,18-9 16,1 0-15,9 0-16,0 0 0,0 0 16,9 0-16,20-9 0,8-1 15,20 20-15,9 18 16,-10 0-16,0 10 16,-9 8-1,-9 1-15,-10-9 31,-9-1-15,-19 1-16,-9 0 16,-38 8-16,-85 1 15,-84-9-15,-142-10 16</inkml:trace>
  <inkml:trace contextRef="#ctx0" brushRef="#br0" timeOffset="72058.12">4469 8117 0,'0'0'0,"9"0"16,29-18-1,27-11-15,29-8 16,38-10 0,47-9-16,28 9 31,9 0-31,10 9 16,9 10-16,19 0 15,-9 9-15,9 0 16,0-18-1,0 9 1,-10 0-16,-8 0 16,-39-1-1,-28 11 1,-18 8 0,-29 1-1,-18-1-15,-20 10 0,-8 0 16,-20 0-16,-18 0 15,-1 0 1,-8 0-16,-11 0 16,-8 10 15,-1-1-31,1 1 16,-1 18-16,0 9 0,10 10 15,-9 19 1,18 18-16,0 1 31,0 18-15,1-9-16,-1 9 0,-9 0 15,9 0 1,-9 10-16,-1-19 16,1-10-1,-9-9-15,-10 0 16,0-18-16,-19-10 15,0-10 17,-9 1-32,-19-10 15,-10 9 1,-27-9 0,-29 1-1,-28-1 1,-66 0-16,-66 19 15,-66 0 17,-28 9-32,10-18 15,9 8-15,9-8 0,48 0 16,27-20-16,10-8 16,28-10 15,19 0-16,29-19-15,27 0 0,19-9 0,38 0 0,19 0 0,28 0 16,19-1 0,0-8-16,-1-1 15,11 1 1,-1-19 0,-9-1-16,-1 1 15,10-10 1,-9-9 15,9 0-31,10-19 16,0 10-1,-1-1-15,10 1 16,0 18-16,10 29 0,-10 18 16</inkml:trace>
  <inkml:trace contextRef="#ctx0" brushRef="#br0" timeOffset="76385.7">8768 7479 0,'0'0'0,"0"0"0,0 10 16,9 27-16,19 29 16,10 37-16,9 28 31,9 20-31,-9 17 16,-18-8-16,-10-10 15,-19-19 16,0-27-31,-10-29 16,1-19-16,-1-18 0,1-20 16,9-8-16,0-10 15,0 0 1,-19-28 0,0-38-16,-9-37 15,0-19 16,0 0-31,18 0 0,1 19 16,-1 18-16,1 10 16,0 9-1,-1-9 1,10 10-16,-9 8 16,-1 10-16,-8 10 31,-1 9-16,-10 0-15,-8 18 0,-10 1 16,-28-1-16,-48 10 16,-27 10-1,-29-1 1,-28 10 0,-28 0-16,-10 9 0,1 0 15,-1 10 16,0-1-31,1 1 16,-10-10-16,19-9 16,28-1-16,19 1 15,9-19 1,28 0 0,10 0-1,19 0-15,28 0 16,19 9-1,18-9-15,10 10 32,19-1-32,0-9 0,9 10 15,0-1-15,0 0 16,10 10 0,-10 9-1,0 10-15,10 27 16,-10 20-16,0 18 15,0 10-15,1 9 16,-1-10 0,0-18-1,0-9-15,10-10 16,-10-19 0,9 0-16,1-9 15,0-9 1,-1-1-1,1 1 1,9-10 0,0 0-1,9 0-15,19 0 16,38 10-16,47-1 0,75 1 16,57-10-16,37-19 15,19-18 1,28-10-1,1-18 1,-1-10-16,19-10 16,10-8-16,-29-1 15,-66 10 1,-46 9-16,-29 19 16,-28 0 15,-19-1-16,-38 20-15,-18 0 16,-38-1-16,-19 10 0,-18 0 16,-10 0-16</inkml:trace>
  <inkml:trace contextRef="#ctx0" brushRef="#br0" timeOffset="78698.48">1750 10529 0,'0'0'0,"0"0"0,9-10 15,1-9-15,18 1 16,9-1 0,10-9-16,1 18 15,-11 1 1,1 18-1,-1 1 1,-8 18-16,-11 19 0,-18 9 16,-18 10 15,-11 18-31,-36 1 16,-1-20-16,0-8 15,19-20-15,19-18 16,9 0-1,9-10-15,1-9 16,9 0 0,0 0-1,19 0-15,28 0 16,37 0-16,11 0 16,-1-9-1,19-1-15,-48 10 16</inkml:trace>
  <inkml:trace contextRef="#ctx0" brushRef="#br0" timeOffset="79424">2841 10463 0,'0'0'0,"0"0"16,0 0-16,9-9 31,10-10-31,9 9 15,10 1 1,0 0-16,9 18 16,-10 10-16,-18 0 15,0 9 1,-10 0-16,-9 19 16,-18 0-1,-1 0 1,0-10-16,10 1 47,-1-10-47,10-9 0,10-1 0,8 1 15,29 0-15,38-19 16,-28-10 0</inkml:trace>
  <inkml:trace contextRef="#ctx0" brushRef="#br0" timeOffset="79599.86">3801 10688 0,'0'0'0,"0"0"0,0 0 16,0 0 0,0 0-16,0 0 31,0 0-31,0 0 15</inkml:trace>
  <inkml:trace contextRef="#ctx0" brushRef="#br0" timeOffset="79969.16">3876 10210 0,'0'0'0,"0"0"0,9 0 0,1 9 16,18 0-1,0 19 1,-9 1 0,0 18-1,-10-1 1,-9 1-1,-9 10-15,-10-1 32,10-19-17,-1 1-15,1-19 0,18 0 32,10-10-32,28 0 0,47-9 15,66-18-15,160-11 0</inkml:trace>
  <inkml:trace contextRef="#ctx0" brushRef="#br0" timeOffset="80596.75">5118 10219 0,'0'0'0,"0"0"0,0 0 15,0 0-15,0 0 16,0 0 0,0 9 15,9 1-31,0 18 0,10 0 0,0 10 15,0-1 1,0-18-16,0 0 16,-1-10-1,-8-9 1,-1 0-16,1-9 16,-1-10-16,0 0 15,1 10 32,-1-1-47,1 1 0,-1 18 0,19 38 16,19 28 15,0 38-15,10 9-1,-38-66 1</inkml:trace>
  <inkml:trace contextRef="#ctx0" brushRef="#br0" timeOffset="80994.59">5927 10191 0,'0'0'0,"0"0"0,9 9 0,0 10 0,20 18 16,-1 10-1,10-9-15,-1-10 16,1-9 0,-1-19-16,-8 0 46,-1-19-30,-9 0-16,0 1 0,-1 8 0,-8 1 16,-1-1-16,1 20 31,8 9 0,11 18-31,-1 10 16,9 9-16,-8 1 0,-20-39 15</inkml:trace>
  <inkml:trace contextRef="#ctx0" brushRef="#br0" timeOffset="81126.59">6679 10557 0,'0'0'0,"0"0"15,0 0-15,0 0 31,0 0-31,0 0 0,0 0 16</inkml:trace>
  <inkml:trace contextRef="#ctx0" brushRef="#br0" timeOffset="81437.89">7150 10125 0,'0'0'0,"0"0"0,0 0 0,0 0 16,0 0-16,0 0 15,0 0-15,0 10 16,0-1 15,0 10-15,9 9-16,0 0 15,1 9-15,-1 1 0,10 0 16,-10-1 0,-9-9 15,0 0-31,-9-18 16</inkml:trace>
  <inkml:trace contextRef="#ctx0" brushRef="#br0" timeOffset="81575.75">7281 9966 0,'0'0'0,"10"0"0,18-10 0,28 1 0,-18 9 16</inkml:trace>
  <inkml:trace contextRef="#ctx0" brushRef="#br0" timeOffset="82071.77">9041 9853 0,'0'0'0,"9"0"0,19 0 0,29-9 0,8 9 16,-8 9-1,-19 0 1,9 20-16,-10 8 156,1 19-156,-1 29 0,-37-85 0,38 84 0,-10 1 0,-28-85 0,19 75 0,-19-19 0,0-56 0,0 56 0,-19-9 0,0-28 16</inkml:trace>
  <inkml:trace contextRef="#ctx0" brushRef="#br0" timeOffset="82702.7">1750 10181 0,'0'0'0,"-10"0"16,-18-9-1,-19 9-15,-9 0 16,9 9-1,9 1 1,-28-1-16,19 10 16,0 0 15,-19 9-15,10 0-16,18 10 15,-18 8-15,18 11 0,10 18 16,18 19-1,20 18 1,9 1 0,9-1-16,-9-8 15,0-11-15,28-18 16,37 1-16,1-39 16</inkml:trace>
  <inkml:trace contextRef="#ctx0" brushRef="#br0" timeOffset="84497.67">1336 11345 0,'0'0'0,"0"0"0,0 0 0,19 0 15,9 0 1,38-19-16,56 0 15,57-18 17,18-1-32,20 1 0,27 9 15,20-1-15,27 11 16,20 8 0,37-8-1,19 8-15,9-9 16,29-9-1,8 9-15,11-9 32,-1-9-32,-9 9 0,-47-1 15,-19 11 1,-19 8-16,-18 1 16,-38 0-1,-38-1 16,-9 10-31,-20-9 32,-46-1-32,-18 1 0,-39 0 0,-28-1 15,-28 1-15,-9 9 16,-19 0-16,0 0 16,-10 0-1,-9 0 1,0 0-16,0 0 15,0 0 1,0 0 0,0 0-16,0 0 15,0 0-15,0 0 16,0 0 0,0 0-16,0-19 31,0-18-31,0-10 0,0-10 15,-19-18 1,0-9-16,-18-19 31,8 18-15,-8 1-16,-1 9 0,10 9 16,0 10-1,9 9-15,-9 0 16,-10 19-16,-9 0 15,-28 0 17,-47-1-17,-48 20-15,-27 0 0,-48 9 16,-28 9-16,-28-9 16,-37 9-16,-1 1 15,-19 9 1,10 9-1,0-10 1,10 1 0,-11 0-16,20 0 31,19-10-31,-1 0 16,-9 1-1,38-1-15,9-9 0,19 0 16,38 10-16,28-1 15,28 10-15,28 0 16,29 9 0,28-10 15,9 1-31,19 0 16,9 0-1,10 0 1,9-1-1,-19 1 1,10 0-16,0 0 16,0-1-16,-1 1 15,11 0-15,-11 0 16,11-1-16,-20 1 31,0-9-15,-9-1-16,-19 0 0,19 1 15,10-1-15,-1 0 0,10 1 16,19-1-16,-1 1 16,1-1-1,-1 10-15,1 9 32,9 19-17,9 28-15,20 37 0,27 10 16,-18 10-16,27-1 31,20-9-15,-38-75-16</inkml:trace>
  <inkml:trace contextRef="#ctx0" brushRef="#br0" timeOffset="85189.23">3133 11955 0,'0'0'0,"0"0"0,0 0 31,0 0-31,0 0 0,9 9 16,0 0-1,20 29 17,18 18-32,19 29 0,-1-10 15,11 0-15,-1 0 16,0 0 15,0-9-31,-37-38 0</inkml:trace>
  <inkml:trace contextRef="#ctx0" brushRef="#br0" timeOffset="85503.15">3509 12039 0,'0'0'0,"0"0"0,-9 0 0,-10 10 0,-28 18 16,-10 28-1,1 28 1,-1 29 78,10 9-94,0-9 0,10-29 15,18-46-15</inkml:trace>
  <inkml:trace contextRef="#ctx0" brushRef="#br0" timeOffset="85933.98">2568 11842 0,'0'0'0,"0"0"0,0 0 0,10 0 0,8-9 16,20-10-1,37 0-15,10 10 16,9-1-1,0 1 17,-19 9-32,1-9 0,-1-1 15,-19 10-15,-18 0 16,0 0 0,-10 0-16,-19 0 15</inkml:trace>
  <inkml:trace contextRef="#ctx0" brushRef="#br0" timeOffset="87213.01">3575 13221 0,'0'0'0,"0"0"0,0 0 15,0 0-15,-19 0 16,-19 10-16,1-1 16,-10 10-1,0 9 1,0 0-16,18-9 31,1 0 0,19-1-31,-1-18 16,10 0-16,0 0 0,10 10 0,9-1 16,18 1-16,10-1 15,0 0 17,0 1-32,-9-1 0,0 1 15,-1 8-15,-18 10 16,0 1-1,0-1-15,-19 0 16,-10 0-16,-27 19 16,-48 0 15,-47 0-15,-18-10-16,18-18 0,29 0 0,27-19 15,48 0 1</inkml:trace>
  <inkml:trace contextRef="#ctx0" brushRef="#br0" timeOffset="88860.43">4139 12086 0,'0'0'0,"0"0"16,0 0-16,0 0 16,0 0-16,0 0 15,10 0 1,18-9-16,10-1 16,9 1-1,0 0 1,-10-1-16,1 1 15,-19 9-15,-19 0 16</inkml:trace>
  <inkml:trace contextRef="#ctx0" brushRef="#br0" timeOffset="89043.17">4026 12302 0,'0'0'15,"0"0"-15,0 0 16,0 0 0,0 0-16,29 0 15,55 0-15,114-10 16,159-36 0</inkml:trace>
  <inkml:trace contextRef="#ctx0" brushRef="#br0" timeOffset="89734.82">4196 13231 0,'0'0'0,"0"0"0,0 0 31,9 0-31,10-10 0,28-8 32,9-1-32,10 9 31,-38 1-31</inkml:trace>
  <inkml:trace contextRef="#ctx0" brushRef="#br0" timeOffset="89895.33">4149 13747 0,'0'0'0,"0"0"0,0 0 0,9 0 0,48-28 0,-10 9 15</inkml:trace>
  <inkml:trace contextRef="#ctx0" brushRef="#br0" timeOffset="91515.49">5569 11758 0,'0'0'15,"0"0"-15,0 0 0,0 0 16,0 0 0,0 0-16,0 9 15,0 10 1,0 9 15,0 0-31,0-9 0,0 0 16,0-1-16,0-8 15,0-10-15,0 0 16,10 0 0,-1 0-1,10 0-15,9 0 16,10 0 15,9 0-31,0 9 16,-10 1-16,10-1 31,-9 19-31,0 0 0,-10 0 0,-9 1 16,0-1-1,-19 9-15,-19 10 16,-28 0 0,-47 0-16,-19 0 31,19-19-16,0-9 1,47-10 0</inkml:trace>
  <inkml:trace contextRef="#ctx0" brushRef="#br0" timeOffset="91862.43">5654 11711 0,'0'0'0,"9"0"0,10 0 16,28-10-1,57 1-15,18 0 16,0-1 78,-9 1-94,-9-1 15,-104 10-15,56 0 0</inkml:trace>
  <inkml:trace contextRef="#ctx0" brushRef="#br0" timeOffset="92378.56">4252 13353 0,'0'0'0,"0"0"0,0 0 16,0 0-16,0 0 16,19 0-1,19-10-15,18-8 16,29-1-1,-1 9-15,-18 1 16,-9 0 0,-29-1-16</inkml:trace>
  <inkml:trace contextRef="#ctx0" brushRef="#br0" timeOffset="92644.4">4120 13887 0,'0'0'0,"0"0"0,10 0 0,27-9 16,39-10-16,27-9 15,38-9 48,160-29-63</inkml:trace>
  <inkml:trace contextRef="#ctx0" brushRef="#br0" timeOffset="94208.02">5964 12837 0,'0'0'0,"0"0"0,0 0 16,0 0 0,0 0-1,0 0 1,0 0-16,0 0 16,0 0-16,0 0 15,0 0-15,0 0 16,0 0-1,0 0 1,0 0-16,0 9 16,0 10-1,10 37 1,-1 10-16,1 18 16,8 10-1,-8-19-15,-1 0 16,1-19-16,-1-9 15,-9-9 1,0-10 0,0-9-16,0 0 15,0-19 17,0 0-32,0-976 0,0 1952 15,0-995-15,0-28 16,0-28-1,-9 0-15,-1-10 16,1 20-16,-1-1 16,1 19 31,0 0-32,-1 10-15,1-1 0,9 10 16,-10 0-16,1 0 15,9 18 17,0 1-32,0 9 15,0 0-15,0 0 0,0 9 16,9 1-16,1 27 31,-1-18-15</inkml:trace>
  <inkml:trace contextRef="#ctx0" brushRef="#br0" timeOffset="96688.14">6011 12912 0,'0'0'0,"0"0"0,0 0 16,-9-19-1,0 0 1,-1 10-1,1-1-15,9 1 0,0 9 16,0 0 0,0 0-16,0 9 15,0 1 1,0 18-16,-10 19 16,10 19-1,-9-1-15,9-8 16,-10-1-1,10 0 1,0-18-16,0-1 31,0-18-15,0 0-16,0-19 0,0 0 16,0 0-16,0-10 15,0-18 1,-9-38-1,0-9 1,-1-9 0,1 18-16,-1 19 15,10 0-15,0 19 0,0 10 32,0 8-17,0 1 1,0-1-16,0 10 0,0 0 15,0 10-15,0 18 16,10 28 0,-1 19-1,1 0 1,-1 0-16,0-18 16,1-1-1,-1-18-15,-9-1 0,0-18 16,0 0-1,0-10-15,0-9 16,0 0 15,0 0-31,10-9 16,-1-48-16,-9-27 0,0-19 16,0 18-1,0 20-15,0 18 16,0 18-1,0 11-15,0 8 16,0 1 0,0 9-1,10 9-15,-1 29 16,0 18 0,-9 29-16,0 8 31,10 1-31,-10-19 15,0-9-15,0-10 16,0-18 0,0-19-16,0-1 15,0-18 1,0 0-16,0 0 16</inkml:trace>
  <inkml:trace contextRef="#ctx0" brushRef="#br0" timeOffset="105099.56">1336 10322 0,'0'0'15,"0"0"-15,0 0 16,0 0-16,0 0 15,0 0-15,19 10 16,-10 18 0,0 28-16,10 28 15,10 29 1,-11 0 0,1-1-1,0 1 1,0-1-16,-10 1 0,10-19 15,-10-10-15,1-9 16,-10-18 0,9-20-1,-9-18-15,0-10 16,0-9 0,0 0 15,0-37-31,0-38 0,0-29 0,-9-8 15,-1-1 17,1 10-32,-10 19 0,10 18 15,-1 0-15,1 10 16,0 9 0,-1 0-16,10 10 15,-9-1 1,9-9-1,0 10 1,0-1 0,0 1-16,0-1 0,0 1 15,9 8 1,1 1-16,-1 9 31,19-9-31,10 0 16,-1 0-16,29 0 15,10 0-15,8 9 16,20 0 0,-1 0-16,19 10 15,10-10 1,19 10-16,9 0 16,18-10-1,11 0 1,8 0-16,-18-9 15,0 9-15,18 1 16,-9-1 0,0 0-1,1 10 1,-1-1 0,0 1-16,-9 0 0,-1 9 31,10 0-31,-9 0 0,-9 0 15,-1 0 1,10 0-16,-10 0 16,0 9-1,-9-9-15,0 9 16,0 1 0,-9-10-16,-1 0 31,1 0-31,-1 0 15,-18-10-15,0 1 16,-10 9-16,-9 0 16,-10 0 15,-18 9-31,-10 1 16,-9-1-16,0 0 15,0-9 1,-10 0-16,1 0 15,-1 0-15,0 0 32,1 0-32,-10 0 0,0 10 15,0-10 1,0 9-16,-9 1 16,-1-1 15,1 0-31,0 1 0,-10-1 15,-9 0-15,9 10 16,-9 0 0,-1 9-1,1 0-15,10 0 16,-1 10 15,0 9-31,0 0 0,0 0 16,1 0-16,-11-10 15,1 1 1,0-1-16,0-9 16,-10 10-16,1-10 31,-10-9-15,0 9-16,0-9 15,0-1-15,0-8 16,0-1-16,0 1 15,-19 8 1,0 1-16,-28 9 16,-28 0-1,-48 1 17,-27 8-32,-1-18 0,1 0 15,-19-10-15,-10 0 16,-9 10-1,0-9-15,-29-1 16,1 10 0,-1-10-1,1 10 1,-10-10-16,10 10 0,-10-10 16,10 10-16,-1 0 15,1 9 1,-10 0-16,-9 0 15,9 1 17,-9-1-32,-9 0 15,-10 9-15,0 1 16,18-10 0,1 0-16,19 0 15,18-9-15,1 0 16,9 0-1,-1-1-15,11 11 32,-1-1-17,28-10 1,29 1-16,-10 0 0,29 0 16,18-1-16,19 1 15,1-9-15,27-1 16,-19 0-1,29 1 1,0-1 15,9-9-31,10 0 16,-1 0-16,1 0 0,9 0 31,0 0-31,0 0 0,0 0 16,0 0-16,0-9 15,0-1 1,0 1 0,0 0-1,0-10 17,0-9-1,0-10-31,0-18 15,0 0-15,0-10 0,0-9 16,0-10-16,0 1 0,0 0 16,0 18-16,0 0 0,-9 10 15,9 9 1,-10 9 0,10 10-1,0 10-15,0 8 16,0 10-16</inkml:trace>
  <inkml:trace contextRef="#ctx0" brushRef="#br0" timeOffset="106016.77">1439 8615 0,'0'0'0,"0"0"0,0 0 16,0 0-1,0 0-15,10 9 16,27 19 15,29 38-31,0 28 0,28 18 16,-28 10-1,19-9-15,-38-19 16,-10-1 0,1-18-16,-19-18 31,9-1-31,-19-9 0,10-10 15,-9 1 1,-1-19-16,-9-10 16</inkml:trace>
  <inkml:trace contextRef="#ctx0" brushRef="#br0" timeOffset="106384.7">1759 9740 0,'0'0'0,"0"0"0,0 0 0,0 0 16,0 0-1,0 10-15,10-1 16,8 19-1,11 1-15,18 8 16,-19 1 15,10-1-31,-1-18 16,-9 0 0,10-19-1,-19-10-15,9-9 0,19-18 0,-9-19 16,-1-10-1,1-9-15,-10 0 32,-18 37-32</inkml:trace>
  <inkml:trace contextRef="#ctx0" brushRef="#br0" timeOffset="107073.68">978 6823 0,'0'0'0,"0"0"0,-18 9 16,-1 0 0,9 19-1,1 1-15,18 18 16,10-1-1,28 11 1,19-1-16,19-9 31,-10-10-31,0 1 0,-9 0 16,-38-10-16,-9-10 16,-9 11-1,-10-1 1,-19 0-1,-19 19-15,-37 0 16,9-10 0,-19-9-1,10-9-15,-10 0 0,10-10 16,0 1 0,-170-1-16</inkml:trace>
  <inkml:trace contextRef="#ctx0" brushRef="#br0" timeOffset="107419.02">1712 7132 0,'0'0'0,"0"0"0,-9-9 16,-19-1-16,9 1 16,0 9-1,-9 9 17,9 20-32,0 8 0,10 10 15,-1 0-15,10-10 16,10-8-16,-1-11 31,0 1-31,1-19 16,9 0-16,9 0 15,28 0 1,-37 0-16</inkml:trace>
  <inkml:trace contextRef="#ctx0" brushRef="#br0" timeOffset="107931.93">2201 7489 0,'0'0'15,"0"-10"-15,0-18 0,-28-19 0,0-18 16,9-10-1,10 9-15,-1 0 32,10 19-32,10 19 31,-1 19 0,0-1-31,1 1 16,9 18-16,0 1 15,-1 8 1,1 1-16,0 0 16,-10 0-16,1-10 15,-10-9 1,9 0-16,1-19 0,8 1 16,11-20-1,-1 1 16,0 8-31,0 11 16,1 8 0,8 20-16,1-1 15,-1 19 1,1 10-16,-10 9 16,-9 18-16,-19 1 15,-9-28-15</inkml:trace>
  <inkml:trace contextRef="#ctx0" brushRef="#br0" timeOffset="108483.03">2926 6813 0,'0'0'0,"0"0"15,9 10-15,10 27 0,9 38 0,10 28 16,-10 19 0,10 10-1,-20-10-15,1-10 16,0-18-16,-10-19 16,-9-28 30,0-9-46,0-20 0,0-8 16,0-10-16,0 0 0,-18-38 16,-11-56-1,-8-75-15,-10-46 16,9 27 0,29 47-16,-1 57 31,20 28-16,-1 27-15,1 20 0,18 0 16,0 18-16,19 10 16,0 9-1,-9 0 1,-19 10-16,-1 9 16,-27-1-1,-29 20-15,-46 0 16,18-29-16</inkml:trace>
  <inkml:trace contextRef="#ctx0" brushRef="#br0" timeOffset="108748.34">3424 6006 0,'0'0'0,"0"0"16,10 19-1,-1 28-15,19 56 16,19 47 0,0 19-16,0-9 15,-9-20 1,0-18-16,-1-18 31,-18-58-31</inkml:trace>
  <inkml:trace contextRef="#ctx0" brushRef="#br0" timeOffset="109163.27">4149 6841 0,'0'0'0,"0"0"15,0 0-15,0 0 0,0 0 0,9 0 16,0 0 0,1 0-1,-1-9-15,-9-10 16,0 0-16,0 1 15,-19-11 1,1 1-16,-20 19 16,0 18 15,1 10-31,9 28 0,-1 0 16,20 9-16,18 1 15,1-1 1,9-19-16,9-9 15,9-9 1,20 0 0,18-19-16,-28-9 31</inkml:trace>
  <inkml:trace contextRef="#ctx0" brushRef="#br0" timeOffset="109636.42">715 8521 0,'0'0'0,"9"0"0,38-28 0,113-38 16,132-37 31,37-10-47,38 19 0,19 29 15,37-1 1,-9 10-16,-38 9 16,-84 0-16,-85 9 0,-57 10 15,-46 0 1,-38 19-1,-19-1 1,-19 1-16,-19-1 0,-9 10 16</inkml:trace>
  <inkml:trace contextRef="#ctx0" brushRef="#br0" timeOffset="109981.4">809 8718 0,'9'0'0,"67"-28"0,159-57 31,216-37-31,95 0 16,-113 19 15</inkml:trace>
  <inkml:trace contextRef="#ctx0" brushRef="#br0" timeOffset="111867.67">2230 12011 0,'0'0'0,"0"0"0,0 0 16,0 0-1,0 0-15,0 9 16,0 20-1,9 36-15,19 38 16,0 19 15,10 0-31,-19-9 0,-19-113 0,19 94 16,-10-19-16,0-19 16,-9 0-1,0-18 1,0-10-16,0-9 15,0-10 1,0-9 0,0 0-16</inkml:trace>
  <inkml:trace contextRef="#ctx0" brushRef="#br0" timeOffset="112982.86">2070 11992 0,'0'0'0,"0"0"0,9 0 0,0-9 16,20-10-1,18 0-15,28-18 16,28-1-16,10-9 31,10 0-15,8 1-1,1-1-15,0 9 0,-10 10 16,29 19-16,8-1 16,20 10-1,19 0-15,18 0 16,1 0-1,-1-9-15,10-1 16,-1-8 0,1 8-1,-28 1 1,-10 9-16,-9-10 31,-10 10-31,-9 0 0,-38 0 16,-9 0-16,-9 0 15,-20 0 1,-18 0-16,-9 0 16,-20 0-1,1 0 1,-19 0-16,-1 0 16,-8 0-1,-1 0 1,1 0-16,-1 10 0,0-1 15,1 1 1,-1-1-16,1 10 16,-1 9-1,1 0-15,-1 0 16,0 10 15,1-1-31,-10 1 0,0-10 16,0 0-16,-10 0 15,-8 0 1,-20 1-16,-28-1 16,-19 9-1,-18 1-15,-38 9 16,-29 0 0,-27-1-1,-19 11-15,-48 8 16,-18-8-1,-19-1-15,-10-9 16,1-9 0,28-1-16,18-9 31,20 10-15,37-20-16,19 1 15,28 0 1,28 0-16,29-19 0,27 0 15,20 0 1,18 0-16,10 0 31,19 0-31,-1 0 16,1 0-16,9 0 16,0 0-16,0 0 31,0 0-31,0 0 0,0 0 15,0 0 1</inkml:trace>
  <inkml:trace contextRef="#ctx0" brushRef="#br0" timeOffset="113867.02">1985 12630 0,'0'0'0,"-28"0"0,-19-9 16,-29-1-16,-18 1 16,10 18 15,-10 20-31,0 18 0,9 9 15,-9 28 1,28 29-16,0 18 47,28 19-31,38 38-1,38 28-15,37 0 16,19-10-16,29-9 0,27-19 15,1-28-15,9-28 0,0-37 16,-10-20-16,1-8 16,-10-20-1,-19-18-15,-18-10 16,-29 1 0,-19-10-16,-18 0 15,-10 0 1,-9-10 15,0 1-31,-10 0 0,-9-1 16</inkml:trace>
  <inkml:trace contextRef="#ctx0" brushRef="#br0" timeOffset="114945.9">3989 12133 0,'0'0'0,"0"0"0,0 0 0,0 9 16,-10 1 15,1 27-31,0 38 0,18 19 0,0 9 31,10 1-31,0-20 0,-19-18 16,0-10-1,0-18 1,0-1-16,0-18 16,0-19-1,0 0-15,0 0 16,-19-28-16,-9-29 16,-10-27-1,10-19 1,0 9-16,0 19 15,9 19-15,9 18 16,1 10 0,0 18-16,9 1 15,0 9 1,0 19 15,9 18-31,0 38 0,1 10 16,9 9-16,-1 0 15,1-19 1,-9-19 0,-1-19-16,-9-18 15,0 0-15,0-19 16,0 0 0,0-9-16,0-29 15,0-37 16,-9-9-31,-1 18 16,10 19-16,0 19 16,0 9-16,0 10 15,0 9-15,10 28 16,27 56 0,29 85-1,66 141 1</inkml:trace>
  <inkml:trace contextRef="#ctx0" brushRef="#br0" timeOffset="115751.32">1571 12865 0,'0'0'0,"-9"19"15,-29 27-15,-37 67 16,-1 56-1,20 47-15,75 75 16,131 46 0,95 1-16</inkml:trace>
  <inkml:trace contextRef="#ctx0" brushRef="#br0" timeOffset="117614.32">13010 14619 0,'0'0'16,"0"0"-16,0 0 16,0 0-16,10 10 15,-1-1 1,19 0 0,20 10-16,17 0 15,11 0-15,-1 0 16,0-19-1,0 0 1,-9-19-16,19-19 16,0-9-16,-10-28 15,0 0 1,0-19 0,1 1-16,-20-11 31,1 11-31,-1-11 15,0 10-15,-18 1 16,9-20-16,-9 10 16,-1-10-1,-8 1 1,8-10-16,1 0 16,-1 9-16,-8 1 15,8-10 1,1 9-1,0 0-15,-1 1 32,1 9-32,-1-1 15,10 11-15,1-20 16,-1 0-16,0 1 16,0 9-1,0-10-15,9 10 16,1 18-1,-10 1 1,9-1 0,-9 10-16,19 10 0,0-1 15,0 0 1,-1 1-16,-8 18 16,9 0-1,0 9-15,9 10 31,-9 0-15,0 19-16,-1-1 16,-8 1-16,9 18 15,0 1-15,-1 18 16,11 0-16,-1 19 16,0 0-1,0 18 1,1 20-16,-1-1 15,0 20 1,-9-1 0,-9 0-1,-1 0 1,0 19-16,1 0 0,9 0 16,-10 9-1,10-9-15,-10 0 16,1 0-16,-1 0 15,1 0 17,9 0-32,-10 10 15,10 8-15,0-8 16,-10-1-16,1 0 16,-1 1-16,1-1 31,8 1-16,-8-1 1,-1-9-16,10-10 0,-9 1 16,8 0-16,-8-1 15,9-18 1,0 0 0,-1 0-1,11-19-15,-1 0 16,-19-19-16,10-9 15,-9-9-15,9-20 16,-10 1 0,0-19-16,1 0 15,-1-28 1,-27 0-16</inkml:trace>
  <inkml:trace contextRef="#ctx0" brushRef="#br0" timeOffset="118236.82">12578 15520 0,'0'0'0,"0"0"0,0 0 0,0 0 15,0 0 1,19 0-16,46-9 16,67-1-1,66 10 1,37 10-16,38 8 31,18-8-15,20-1-16,37 1 0,19-1 15,-10 10 17,10 9-17,9 0-15,29 0 16,-19 10 0,-1 9-16,-8-10 15,-20 1-15,1-1 0,-39 1 31,-36-10-15,-39-9 0,-46-1-16,-29-8 15,-37-1-15,-38-9 0,-28 0 16,-19 0-16,-10 0 0,-18 0 31,-9 0-15,-10-9-16,0-10 15,0 10-15</inkml:trace>
  <inkml:trace contextRef="#ctx0" brushRef="#br0" timeOffset="120180.2">16218 10285 0,'0'0'0,"0"0"0,0 0 0,0 9 15,0 19 1,0 28-16,-9 10 16,0 28-1,-1 19 1,1 18-16,-1 10 15,10 9 17,-9 19-32,9-19 15,-9 19-15,-1 0 0,10-1 16,0 11-16,10-1 16,-1 19-1,0 9-15,1 10 16,9 9-1,-1 1 1,1 8-16,0 1 16,0-1-1,0-9 17,-1-9-32,11 0 15,-11-19 63,1 0-78,0-9 16,-9-19 0,8-19-1,-18 0-15,0-28 0,0-10 0,0-8 16,0-20-16,0-9 0,0-19 0,0-18 15,0-1-15,0-18 16,0-9-16,0-10 0,0 0 31,0 0-31,0 0 0,0 0 16,0 0-16,0 0 16,10-19-16,-1-19 15,1-27-15,-10-20 16,0-9-1,0-18-15,0-10 32,0 9-17,0-9-15,0-9 16,0 9-16,0-9 47,0-1-47,0 1 0,0-1 0,-10-18 15,1 0 1,-1 0-16,10 0 0,-9 0 16,0 0-1,-1 0-15,10-10 32,0 10-1,-9-9 0,9 8-31,-10 1 16,10-19-16,0 10 15,-9 9-15,9-10 0,-10 10 16,10-19 0,0 10-16,-9-1 31,9 1-16,0 9-15,-9 9 16,9 0-16,-10 0 16,1 19-16,-1 10 15,1-10-15,0 9 0,-1 20 0,1 8 16,-1 19-16,1 19 16,9 1-1,0 17-15,0 20 31,0 9-31,0 0 16,0 0 0,0 9-1,-9 38-15,-10 47 16,9 56-16,1 47 16,9 28-16,9 10 15,1 9 1,-1 9-16,1 1 31,8-10-15,1 28-16,9-10 15,-9 1-15,0 0 16,9-10-16,1 10 16,-1-19-1,0 0 1,0-10-16,0-27 0,-9-1 15,0-18 1,0-10-16,0-18 16,-1-20-1,-8-18 1,9-9 15,-10-29-15,1-18-1,-10-19-15,0-10 0,0-18 0,0 0 16,0-19-16,0 0 16,0 0-16,0-9 15</inkml:trace>
  <inkml:trace contextRef="#ctx0" brushRef="#br0" timeOffset="120976.32">15880 16768 0,'0'0'0,"0"0"0,0 0 15,0 9 1,0 1-16,0 18 31,0 0-31,9 9 0,1 1 16,-1-10-1,-9-9-15,0 0 16,9-10 0,1 0-16,-1-9 15,1 0 1,-1 0-16,19 0 31,0 0-31,1-9 0,8 9 16,1 0-1,-10 9-15,0 1 32,1-1-17,8 10-15,-9 9 0,-9 0 16,0 0-16,0 1 15,-10-1 1,-9 9 0,-9-9-16,-10 10 15,-19-1 1,-27 1-16,-11-10 31,-8-9-31,-10 0 0,9-19 16,47 0-1</inkml:trace>
  <inkml:trace contextRef="#ctx0" brushRef="#br0" timeOffset="121799.93">15851 16599 0,'0'0'0,"0"0"0,0 0 16,0 0-16,0 0 16,0 0-16,10 0 15,-1-9 1,1-1-16,-1 1 16,19-1-1,1 1 1,-1 0-16,19-1 15,0 1-15,9 0 16,10-1 0,0 1-16,0-1 15,-10 1 1,-18 9-16,0 0 16,-20 0-1,1 0 16,-9 0-31,-10 0 0,0 0 16,0 0-16,0 0 16,0 0-1,0 0-15,0 0 16,0 0 0</inkml:trace>
  <inkml:trace contextRef="#ctx0" brushRef="#br0" timeOffset="123747.19">15880 17106 0,'0'0'0,"0"0"0,0 0 16,9 9 0,29-9-16,18 0 15,10-19 1,9-18-1,-18-20-15,-10-18 16,-28-9 15,-19-1-31,-19 20 16,0 18 0,-9 19-1,-10 18-15,-9 20 0,-9 27 16,-1 20-16,10 8 15,19-8-15,19-1 16,-1-19 0,20 1-16,18-19 15,9-1 1,10-8-16,0-10 16,0-19-1,-9-18 1,-19-1-16,0 10 15,-19 0 17,0 18-32,0 10 15,-19 10-15,0-1 16,-9 19-16,0 0 31,18 10-31,1-1 16,18-8-16,1-11 15,18 1-15,0 0 0,0-19 32,-9 0-32,0-10 15,-19 1 1,0 0-16,0-1 16,-19 1-1,-9 18-15,-29 1 16,10 18-16,19 0 31,9-9 0,10 0-31,18-1 16,1-8-16,18-1 16,10-9-16,-1-9 0,-18-10 15,0-9-15,-19-10 16,-19 1-1,-47-10 17,-84 37-32,-95 67 0,-112 83 0</inkml:trace>
  <inkml:trace contextRef="#ctx0" brushRef="#br0" timeOffset="125685.5">22879 6269 0,'0'0'0,"9"0"0,10 0 15,19 0-15,28 9 16,28 1-16,18 9 31,1-1-31,-9 1 0,-10 0 31,-9-19-31,-29 0 16,-18 0-16,-10 0 16,-9 0-1,0 0-15,-10 0 16,0 0-16,-9-10 16,0 10-1,0 0 16,0 0-31,0 0 0,0 0 16,0 0 0,0 0-16,0 0 15,0 10-15,0 9 16,0 9 0,0 19-16,0 9 15,-9 10 16,-10 18-15,0 10-16,0 9 0,-9 0 16,0 0-16,-10 19 15,10-9 17,-9 0-32,-1 9 0,-9 0 0,0-10 15,-10 1 1,1 9-1,-10 0-15,0-10 16,-9 10 0,0 0-16,-19 0 31,-10-9-15,1-1-1,-10 1-15,0-10 16,-19 0-16,1-9 15,-1 0 1,-19 0-16,10-19 16,-9 0-1,9 0 1,-1-19 0,1 10-16,-9-10 0,-1 1 15,-9-1 1,-9-19-16,0 1 15,-1-19-15,1-1 16,0-8-16,-1-10 31,10 0-15,-9 0-16,0 0 31,-1-10 0,1 1-31,0 9 16,9 0-16,0 0 31,19 9-15,9 1-16,10-1 16,9 19-16,9 1 15,20-1 1,-10 0-1,9-9-15,0-1 0,1 1 16,18-10-16,0 1 0,10 9 16,-10-1-16,19 11 0,-10 8 15,10 10 1,-9 19 0,9-1-16,9 1 15,0 9-15,10-19 16,0 1 15,19-20-31,-1-9 16,1-9-16,-1 0 15,10-10-15,0-9 16,0 0-16,0 0 0,0 0 16,0 0-1</inkml:trace>
  <inkml:trace contextRef="#ctx0" brushRef="#br0" timeOffset="126111.99">16435 10482 0,'0'0'0,"0"0"0,0 0 15,9 0-15,1 9 0,-1 0 16,10 20 15,0-1-31,9 0 0,-9 9 16,-1 10 15,1-9-31,0-1 0,0 1 31,0-10-15,-10-9-16,-9-19 0,19 19 0,0-10 16,9-9-1,28 0 1,29-28-16,94-28 15,169-57 1</inkml:trace>
  <inkml:trace contextRef="#ctx0" brushRef="#br0" timeOffset="127368.58">15927 16956 0,'0'0'0,"0"0"0,0 9 15,0 10 1,9 9-16,1 0 16,8 0-1,11-9-15,-1 0 16,0-19-16,10 0 31,-10-10-15,-9-9-16,0 1 0,-19-1 15,0 0 1,-10 0-16,-9 10 16,-18 0-16,-20 18 15,-18 10 1,28-10-1</inkml:trace>
  <inkml:trace contextRef="#ctx0" brushRef="#br0" timeOffset="128270.55">16990 16627 0,'0'0'16,"9"0"-16,1 0 0,8 0 0,11 0 16,8 10-1,10-1 1,0 19-16,-9 0 16,0 0-16,-20-9 15,-8 0 48,-10 0-63,0 9 0,-19 0 0,-19 0 0,1 10 0,-1-10 15,0 0 1,10-9 0,19-10-16,-1 0 0,1-9 15,9 0 1,0 0-16,0 0 15,9 0 1,10 0 0,19 10 15,9-1-31,9 1 16,1 8-16,-10 10 0,-10 1 15,1-1 1,-19 9-16,0 1 31,-10-10-31,-9 10 16,0-1-16,-19 1 15,-9 8-15,-10-8 16,-18 0 0,0-20 15,-10 1-16,0 0-15,19-19 0,0 0 0,0 0 16,9-10-16,19 1 16,10 9-1</inkml:trace>
  <inkml:trace contextRef="#ctx0" brushRef="#br0" timeOffset="132887.63">14694 12236 0,'0'0'0,"0"0"15,0 0-15,0 0 0,0 0 16,0 0 0,0 10-1,0-1-15,0 19 16,0 0-16,-9 0 31,0 1-15,-1 17-16,-9 11 0,10 8 15,0 1 1,-1 0-16,1-1 31,-1 1-15,1-10-16,-1 10 0,1-10 16,0 10-1,-1 0-15,10-1 16,0 20-16,0-1 15,10 10 17,-1 0-32,0 0 15,1 9-15,-1 0 0,1 10 16,-1-1 0,1 10-1,-10 10-15,9-1 16,0-9-16,-9 0 15,0 9 1,0-18 15,10 0-15,-10-1-16,0-9 0,0-9 0,0-9 16,0-10-1,-10-19-15,10-19 16,0 1-1,0-10-15,0-9 32,0 0-17,0-19-15,0 0 0,0 0 16,0 0 0,0 0-16,0-19 15,0-9 1,0-29-16,0-27 15,0-10-15,0 0 16,0-18 0,0-10-16,10-10 15,-10 1 1,9 0 15,-9-10-15,0 10-16,10-10 0,-10 0 15,0 10-15,0-1 16,0-8-16,-19-1 31,0 10-31,0 9 16,0 18-16,0 1 16,-9 19-16,19 18 15,-1-9 1,1 9-1,0 1-15,-1 8 32,10 11-17,0-1-15,0 9 32,0 10-32,0 9 0,0 10 15,0 9-15,0 0 0,0 9 16,0 19-1,0 47-15,0 38 16,0 37 15,0 19-15,10 19-16,-1 9 0,-9 18 16,9 11-16,1 8 15,-10-9-15,9-9 16,1-9-1,-1-10-15,10-29 16,-10-17 0,1-20-16,-10-18 47,0-29-47,0-9 31,-10-19-31,10-9 31,0-9-31,0-19 0,0-1 16,0-18-16,0 0 0,10-18 0,-10-1 15</inkml:trace>
  <inkml:trace contextRef="#ctx0" brushRef="#br0" timeOffset="133593.81">18034 12452 0,'0'0'0,"0"0"0,0 0 0,0 0 16,0 0 0,0 9-16,-19 20 15,0 64 1,10 67 15,18 37 63,1 28-94,9 0 0,9 10 0,0-1 0,0 10 16,-9-9-16,0-10 0,0 0 0,-19-9 0,0-28 15,0-10-15,0-19 0,-10-18 16,1-28-1,-1-29 1,1-18 0,0-10-1,9-18-15,0-20 0,0-18 16,0 0-16,0 0 0,0-18 16,-19-76-16,-28-216 15</inkml:trace>
  <inkml:trace contextRef="#ctx0" brushRef="#br0" timeOffset="134981.47">26962 6428 0,'0'0'0,"0"0"16,-19-9-1,-9 0-15,-10-1 16,0 20-16,10-1 15,0 19 1,9 19-16,10 0 16,27 19-1,20-1 1,28-8-16,0-1 16,0-18-1,9-1-15,0 1 16,-18-1-16,-1 1 15,-18-1 1,-19-9 0,-1 0-16,-18-9 31,-9 9-15,-48 1-16,-46-1 0,-48-10 15,-18-18-15,19-18 31,37-1-15,56 10-16</inkml:trace>
  <inkml:trace contextRef="#ctx0" brushRef="#br0" timeOffset="135334.34">27771 6428 0,'0'0'16,"0"0"-16,0 0 0,0 10 16,0 9-1,-19 37 1,0 38-16,-9 9 31,9-9 0,10 0-31,-1-19 0,20-19 0,-1 0 16,0-9-16,20-9 16,18-1-1,9 1 1,38-19-1,-47-19-15</inkml:trace>
  <inkml:trace contextRef="#ctx0" brushRef="#br0" timeOffset="135579.73">27827 6438 0,'0'0'0,"0"0"0,10 0 15,-1-10 1,10 1-16,18-10 16,39 10-1,27 0 1,-46-1-16</inkml:trace>
  <inkml:trace contextRef="#ctx0" brushRef="#br0" timeOffset="135775.54">27808 6766 0,'0'0'0,"0"0"31,0 0-31,10 0 0,18 0 15,0 0-15</inkml:trace>
  <inkml:trace contextRef="#ctx0" brushRef="#br0" timeOffset="135959.54">28740 6672 0,'0'0'0,"0"0"0,0 0 15,9 0-15,10 0 16,28 10 0,-19-1-16</inkml:trace>
  <inkml:trace contextRef="#ctx0" brushRef="#br0" timeOffset="136166.01">28758 6991 0,'0'0'16,"0"0"-16,0 0 0,0 0 0,19 10 15,28-1 1,38 10-16,-29-10 16</inkml:trace>
  <inkml:trace contextRef="#ctx0" brushRef="#br0" timeOffset="136604.26">30292 5903 0,'0'0'0,"0"0"31,-19 0-31,-9 9 0,-10 10 16,10 9-1,0 1-15,18 8 16,20 1 0,-1-1-16,29 10 31,9 9-16,0-9 1,9 0-16,-9-9 0,-9-1 0,-19-9 16,0-9-1,-19 0-15,0 0 16,-19-1 0,-19 1-16,-28 0 31,19-10-16</inkml:trace>
  <inkml:trace contextRef="#ctx0" brushRef="#br0" timeOffset="136959.53">29539 7132 0,'0'0'0,"0"0"16,10 0-16,8 0 15,48-9 1,75 9 0,66 0-1,19-10-15,-19 1 0,-28 0 16,-47-1-1,-48 1-15,-18-1 63,-28 1-47,-19 9-16,-19 0 15,0 0-15</inkml:trace>
  <inkml:trace contextRef="#ctx0" brushRef="#br0" timeOffset="137413.38">29549 7817 0,'0'0'0,"0"0"0,9 9 15,10 29 1,19 28-16,27 9 15,1 0 17,0-19-32,-9-18 0,-1-10 15,-18-9 1,-1-19 0,1-19-16,9-19 0,-9-18 15,-1-29 1,1-18-16,-1 0 15,-8 9 1,-1 10 0,9 18-1,11 0-15,17 20 16,11 17-16,18 11 31,0 8-15,-10 20-16,-18-1 15,-19 0 1,-9 1-16,-19-1 16,0 29-16,-19-20 0</inkml:trace>
  <inkml:trace contextRef="#ctx0" brushRef="#br0" timeOffset="137869.69">30875 8117 0,'0'0'0,"0"0"0,0 0 16,0 10-16,0 18 16,0 0 15,0 19-31,0 0 15,0-10-15,0 1 0,0-19 16,0-1 0,0-18-1,0 0 1,0 0 0,10-9-16,8-38 0,20-19 15,9-9 1,-9 19-1,-1 19-15,1 8 16,0 20-16,-10 9 47,9 19-16,1 9-31,-10 19 0,-28-47 0,19 66 0,-19-1 0,-19 20 16,-28 8-16,-28 20 0,28-66 15</inkml:trace>
  <inkml:trace contextRef="#ctx0" brushRef="#br0" timeOffset="138764.07">28279 9487 0,'0'0'16,"9"0"-16,10-9 15,19-10-15,18 10 0,19-1 16,10 1-1,-10 18 1,-9 1-16,-38-1 16</inkml:trace>
  <inkml:trace contextRef="#ctx0" brushRef="#br0" timeOffset="139000.21">28034 9759 0,'0'0'0,"0"0"0,0 0 16,19 10 0,28-1-16,28 0 15,29 1 1,18-10 15,10 0-15,-66-10-16</inkml:trace>
  <inkml:trace contextRef="#ctx0" brushRef="#br0" timeOffset="140137.84">30254 9140 0,'0'0'0,"0"0"16,0-9-16,0-1 15,0 10 1,10 10-16,-1 18 15,19 19 1,0 18-16,1 1 16,-10 0-1,-1-10 1,1-9-16,-19-10 31,0-18 0</inkml:trace>
  <inkml:trace contextRef="#ctx0" brushRef="#br0" timeOffset="140367.59">29464 9928 0,'0'0'0,"0"0"16,9 0 15,10 0-31,66 9 0,122 10 31,75 9-31,10 1 0,-29-1 16,-47-10-16,-65 1 16,-57-19 15,-28 0-31,-38 0 15,-9 0-15,-19 0 0,0 0 16</inkml:trace>
  <inkml:trace contextRef="#ctx0" brushRef="#br0" timeOffset="140860.49">29774 10679 0,'0'0'0,"0"0"0,0 9 15,10 10-15,18 37 16,10 10 15,9-1-31,0-18 16,-10-9 93,1-19-109,-19-19 16,9 0-16,0-28 0,10-29 0,9-27 0,0-19 0,0 18 0,0 10 0,10 9 0,-1 10 15,10 9-15,0 19 0,9 19 0,0-1 16,-18 10 0,-1 10-1,-18-1 1,-1 10-16,-18 18 16,-9-18-16</inkml:trace>
  <inkml:trace contextRef="#ctx0" brushRef="#br0" timeOffset="141799.09">30536 10951 0,'0'0'0,"0"0"0,0 0 16,0 9-16,10 1 15,-1 18 1,10 9 0,9 10-16,1 0 15,-11-9 16,1-1-31,-9-18 0,-10 0 16,0-1-16,0-8 16,-10-10-1</inkml:trace>
  <inkml:trace contextRef="#ctx0" brushRef="#br0" timeOffset="141940.63">30706 10773 0,'0'0'0,"9"0"0,1 0 15,18 9-15,28 10 16,29 9 0,-47-9-16</inkml:trace>
  <inkml:trace contextRef="#ctx0" brushRef="#br0" timeOffset="142219.69">31195 10970 0,'0'0'0,"0"0"16,0 0-16,0 0 0,0 9 0,0-9 0,0 19 0,-9 18 16,-1 20-1,20 8 1,-1 1-16,10-10 31,9-18-15,0-1-16,0-18 0,10-19 0,0-19 15,-1-18 1,-18-1 15,-19 1-15,-37-20-16,-76 1 0,-188-47 15</inkml:trace>
  <inkml:trace contextRef="#ctx0" brushRef="#br0" timeOffset="144997.66">18109 12142 0,'0'0'0,"0"10"15,0-1-15,-9 19 16,-1 0 0,20 10-16,9-1 15,18 1 1,10-19-16,19 0 15,-9-19 1,-1-19 0,-9 0-16,-9-19 15,-19 1 1,-19-10-16,-10-9 16,-37-1-1,-47 11 1,-28 8-16,56 29 31</inkml:trace>
  <inkml:trace contextRef="#ctx0" brushRef="#br0" timeOffset="145248.84">18683 12377 0,'0'0'0,"0"0"0,0 0 15,0 0-15,0 0 16,0 0-1,0 0 1,0 0 0</inkml:trace>
  <inkml:trace contextRef="#ctx0" brushRef="#br0" timeOffset="145679.51">19210 12058 0,'0'0'0,"0"0"0,-9 0 0,-10 9 31,-19 1-31,0 18 0,10 9 16,0 10-1,19 0 1,18-9-16,0-1 16,1-18-1,9 0 1,9-19-1,-9 0-15,-1 0 0,1-19 16,-9 0 0,-10-9-16,-10-9 47,1 8-32</inkml:trace>
  <inkml:trace contextRef="#ctx0" brushRef="#br0" timeOffset="146137.1">19379 11973 0,'0'0'0,"10"0"0,8-9 0,20 0 0,28 9 16,9 9-1,-9 19-15,-9 0 32,-20 1-32,-9-1 15,-9 0-15,-19 19 32,-9 0-17,-10 9 1,-19 0-16,10-18 31,0-1-15,18-18-16,1 0 15,0 0-15,18-10 16,10 0-16,28 1 31,38-10-31,18 0 0,1-19 16,-20 0-1,-27 10-15,-29-1 0,-19 1 16</inkml:trace>
  <inkml:trace contextRef="#ctx0" brushRef="#br0" timeOffset="146821.47">13650 12114 0,'0'0'0,"0"10"0,-19-1 15,1 10-15,8 9 16,10 9 0,19 1-1,19-1-15,9-8 16,9-11-1,-9-18-15,-9-18 16,-1-1 0,-18-19-16,0 1 15,-19-1 1,-9 10-16,-10 0 31,-28 9-31,9 10 16</inkml:trace>
  <inkml:trace contextRef="#ctx0" brushRef="#br0" timeOffset="147072.78">14280 12180 0,'0'0'0,"0"0"0,0 0 16,0 0-1,0 0-15,0 0 16,0 0 15</inkml:trace>
  <inkml:trace contextRef="#ctx0" brushRef="#br0" timeOffset="147422.94">14581 11861 0,'0'0'0,"0"0"16,0 0-16,0 9 0,0 19 15,10 1 1,-1-11-16,1 1 16,9 0 15,-1-10-15,1-9-1,-9 0 1,-1-9-16,-9-10 15,0 0-15,-28-18 63,-19 9-63,18 9 16</inkml:trace>
  <inkml:trace contextRef="#ctx0" brushRef="#br0" timeOffset="147642.63">14760 11561 0,'0'0'0,"0"0"15,10 9-15,18 0 32,0 20-32,10-1 15,-10 0-15,-9 9 16,-19 10 0,0-9-16,0-1 15,0-18 1,0 0-16,9 0 15,10-10 1,47 0 0,103-9-16,179 10 15</inkml:trace>
  <inkml:trace contextRef="#ctx0" brushRef="#br0" timeOffset="148552.51">18420 14357 0,'0'0'0,"0"0"0,0 0 15,9 9-15,1 0 16,-1 20-16,19 8 15,10 10 1,9 9 15,-10 1-31,1-11 0,0-8 16,-29-29-16</inkml:trace>
  <inkml:trace contextRef="#ctx0" brushRef="#br1" timeOffset="156989.84">2408 11805 0,'0'0'0,"10"0"16,-1-10-16,1-9 0,18-9 16,19-9-1,0-1-15,0 1 16,19-1-1,9 1-15,10-1 16,9 1 0,9-10-16,19 0 15,20 0 1,18 9-16,9 10 16,28 9-1,10 10-15,10 0 16,9 9-1,-1 0-15,-8 0 16,-10 9 0,-19 0-16,-9 1 47,-10 18-32,-9 0-15,-19 0 16,-9 10-1,-20-1-15,1 10 0,-9-9 16,-19-1-16,-10 1 16,-19-1 15,1 1-15,-20 9-16,-8-10 0,-11 10 46,-18 19-46,-18 9 16,-30 9-16,-27 20 16,-19-11-16,-19-8 0,-18-1 15,-39-18-15,-18-10 16,-28 1-16,-19-11 0,-10 1 16,0-9-1,20-1 16,18-18-31,0 0 0,18 0 16,1-10-16,10-9 16,8 0-16,1 0 15,0 0 17,9 0-17,9-9-15,10-1 16,9-8-16,1-1 15,8 0-15,39 0 0,-10-9 16,18-9 15,10-1-31,19 1 16,0-1-16,19-18 16,0-1-16,9 1 31,10-10-31,9 1 0,9-1 15,19-9 1,19 0-16,10-9 16,18-1-1,19 1-15,19-1 16,0 20 0,19-1-16,18 10 31,10 9-31,9 0 15,10 0-15,0 9 16,9 1 0,10 9-1,-20-1-15,-8 11 16,8-1-16,-8 10 47,-10-1-47,-10 1 0,10 9 15,-19 0-15,-9 0 0,-10 0 16,-9 9-16,0 1 16,0-1-1,0 0-15,-19 1 16,0 8 0,0 11-1,0-1-15,0 0 31,-19 0-15,1 10-16,-10-1 31,-10 1-15,0-1 0,1 1-16,-19 9 15,-1 0-15,1-1 16,-10 1-16,-9 10 0,0 8 15,-19 1 17,0 0-32,-10-1 15,-9 1-15,1 18 0,-20-8 0,0 8 16,-18 0 15,-19 1-31,-29-1 0,-9 10 16,-37-9-16,-29-1 15,-28-18 17,-19-10-32,-18-18 15,-1-1-15,-9-18 16,0 0 0,9-10-16,1 0 0,-1-9 15,20 0 16,-1-9-31,28 9 16,19-19-16,29 0 16,28 1-16,-1-1 31,10-9-31,10 0 16,-1-1-16,-8-8 15,8-1-15,10 1 16,9-1-16,1-9 31,18 1 0,0 8-15,19 0-16,9 1 0,1-1 16,8 1-16,11-1 15,8-9-15,20-9 0,8-10 16,30-9-1,27 0-15,19-9 32,28-1-17,19 10-15,19 0 0,10 10 16,-11-1-16,20 0 16,0 10-1,9 0 16,-9 9-31,9 9 16,19 1-16,-19 9 0,0-1 16,0 11-1,-9 8-15,-10 1 16,10 9 0,0 0-1,0 0 1,-19 9-1,-10 1-15,-9-1 0,-9 10 16,0 9-16,-1 0 16,-8 0-1,-10 0 1,-10 1-16,-9-1 31,0 0-15,-19 0-16,-18 0 0,-1 10 15,-18-1-15,0 1 16,-10 9 0,-9 0-16,-1-1 15,-18 11 1,0-1 0,-18 10-1,-1 9-15,-28 9 16,-19 1-16,-38 9 15,-27 9-15,-48 9 16,-37-18 15,-20-9-31,-18-10 16,-28-19-16,-9 0 0,-10-9 16,-1-9-1,-8-10-15,18-9 31,20-10-15,-1-9-16,19 0 16,28-9-16,19-1 0,38-9 15,28 1 1,9-10-16,28-1 47,10 1-32,28 0-15,-9-9 16,28 8 0,19 1-16,9 0 15,10-9-15,-1-10 0,20-10 16,-1-8-16,10-1 31,19-9-31,9-9 16,18-1-1,-8 10 1,18 0 0,10 9-16,18-9 15,1-9 17,18 9-17,10-10 16,0 10-31,9 0 32,9 9-17,10 1 17,0-1-17,9 19 1,10 0-1,9 0-15,0 19 16,1 0-16,8 9 31,1 10-15,-1 0-16,1 9 16,-20 9-16,-8 0 15,-10 10 1,-19 9-16,0 10 31,-19 9-31,-9 0 16,-9 0-16,-20-1 15,-8 1 1,-1 19-16,-19-10 0,1 10 0,-20 0 16,1 9-16,-19-10 0,-10 1 0,-9 9 15,-28 10 1,-19 8-16,-38 11 0,-28 18 15,-56 0 1,-38-19-16,-19-19 16,-37-18-16,-113 0 0</inkml:trace>
  <inkml:trace contextRef="#ctx0" brushRef="#br1" timeOffset="158434.6">19210 14938 0,'0'0'0,"0"0"0,0 0 16,0 0-1,0 0-15,9 0 16,1 0 0,-1 10-1,10-1 1,9 0-16,0 1 0,19 9 15,19-1 1,0 11-16,19-1 63,28 0-63,9 9 15,29-9-15,37-9 0,19 0 0,18-10 16,1 10-16,-9-19 31,-20 10-31,-9-1 16,-9 0-16,0 1 15,9-1-15,0-9 16,141 0-16</inkml:trace>
  <inkml:trace contextRef="#ctx0" brushRef="#br1" timeOffset="159052.97">21364 14235 0,'0'0'15,"0"0"-15,0 0 0,0 0 16,0 0-16,0 9 31,0 38-31,0 37 0,10 48 16,-1 27 0,19 19-1,0 1-15,-9-1 16,0-9-16,-19-10 15,0-18 1,0-10 15,-19 1-31,10-20 0,-1 1 16,1 0-16,9-66 16</inkml:trace>
  <inkml:trace contextRef="#ctx0" brushRef="#br1" timeOffset="159525.07">19887 16017 0,'0'0'0,"0"0"0,10 0 16,8 0-16,20-18 15,28 8-15,9 1 16,38-1 15,38 10-15,27 10-16,48-1 15,19 1 1,9 8-16,0-8 16,-10-10-16,-37 0 15,-19 0 1,-37 0-16,-19 0 15,-29 0 1,-18 0-16,-29 0 16,-28 0-16</inkml:trace>
  <inkml:trace contextRef="#ctx0" brushRef="#br1" timeOffset="160025.97">21891 16712 0,'0'0'0,"0"0"15,0 0-15,0 0 16,0 0-1,0 9-15,-9 10 16,-1 9 0,1 0-16,9-9 31,0 0-31,0-1 16,9-8-16,1-1 15,-1-9-15,19 9 16,0 1-1,20-1 1,-11 1 0,10-1-16,-9 10 15,-1 0 1,-18 9-16,0 0 0,0-9 16,-19 9-1,-10 0 1,-18 0-16,-38 10 15,-9-1 1,-10-18 0,38-10-1</inkml:trace>
  <inkml:trace contextRef="#ctx0" brushRef="#br1" timeOffset="160303.94">21844 16665 0,'0'0'0,"9"0"31,10 0-31,19-10 0,47 20 15,46-1-15,1 0 32,-10-9-32,-28 0 15,-47 0-15,-18 0 32,-20-9-32</inkml:trace>
  <inkml:trace contextRef="#ctx0" brushRef="#br1" timeOffset="161782.54">18439 7611 0,'0'0'0,"0"0"0,0 0 15,0 0-15,0 0 16,0 9-1,0 29-15,9 65 16,0 94 0,1 28-1,-1 0 1,10-18-16,-19-39 16,0-27-1,0-28-15,0-38 16,-9-19 15,18-18-31,0-20 31,1-18-31,-1 0 16</inkml:trace>
  <inkml:trace contextRef="#ctx0" brushRef="#br1" timeOffset="162437.04">18363 7667 0,'0'0'0,"10"0"16,8-19-16,30 0 16,83-18-16,95-1 31,66 29-31,46 18 15,20 10 17,18 9-17,-18-9-15,-57-19 16,-47 0-16,-29-9 16,-36 9-16,-39 0 15,-28 0-15,-18-10 0,-20 10 16,-8 10 15,-20-1-15,-9 0-16,-9 1 15,-19-1-15,-1 1 0,-8 8 16,9 20 0,-10 18-16,1 29 15,8 27 1,1 10-16,0 10 15,0-1 1,-19-9 0,0-10-1,-19 1-15,-28-10 16,-19 0-16,-37 1 31,-57-11-15,-76-27-16,-83-19 0,-58-38 15,-46-18-15,0 0 16,28-10 0,46 10-1,48-10-15,66 9 0,66-8 16,37 8 0,48 1-1,46-1-15</inkml:trace>
  <inkml:trace contextRef="#ctx0" brushRef="#br1" timeOffset="165088.1">13697 14422 0,'0'0'0,"0"0"15,0 0-15,-19-9 16,1 0-1,-1 18-15,-19 0 16,-18 19 0,-29 19-16,-18 0 15,-20 0 1,-27-9-16,-10-10 31,-10-9-31,11-1 16,8-8-16,29-1 15,9 1 1,9 8-16,10-8 16,10-1-16,18 0 15,0 1 17,9-1-32,10 1 0,0 8 15,19 1 1,0 0-16,0 0 15,9-1 1,-9 1-16,-1 0 16,1 0-1,0-1-15,0 1 16,9-9 15,10-10-31,-1 0 0,1 0 16,9 0-16,0 0 15,0 0 1,0 0-16,0 0 16,9 0 15,10 9-31,37 0 16,10 1-1,19-10 1,18 0-1,1-19-15,9 10 16,0-10 0,0 9-16,9-8 0,10-1 15,-1 0 17,10 0-32,-9 1 0,-10-11 15,-9 1-15,-9-9 16,-1-1-16,-9 10 15,-18 0-15,8 0 16,1 0 0,-10-10 15,0 1-31,1-1 16,-20 1-16,1-1 0,-10 1 15,-10-1-15,1 10 16,-1 0-1,-18 9 1,0 10-16,-9-1 16,-1 1-1,-9-1 1,0 10-16,0 0 16,0 10-16,-19-1 15,-9 19 1,-38 10-16,-37 28 15,-20-1 1,-18 1 0,-19 0-1,-9-10-15,-10 0 0,0-18 16,10-1 0,0 1-16,9-1 15,19-18 1,0 0-16,18 0 15,10-1 1,29-8 0,8-1-1,11 0-15,18-9 16,0 0-16,9 10 16,10-10-16,-1 0 15,20 0 1,0 0-1,-1 0-15,1 0 16,-1 0 0,1 0-16,9 0 15,0 0 1,0 0-16,0 0 16,9 9-1,20 1-15,27-10 16,38 0-1,47-19 1,47-19 0,29 1-16,-1-10 15,1 9-15,-29 10 16,-19-9-16,0-1 16,-9 1-1,10-10-15,140-47 16</inkml:trace>
  <inkml:trace contextRef="#ctx0" brushRef="#br1" timeOffset="166179.68">11844 14056 0,'0'0'0,"0"0"0,0 0 31,0 10-31,0 9 0,0 37 16,-9 28 0,9 38-16,-10 19 15,10 9 1,-9 10-16,-1-10 16,1-10-1,-1 11 1,1-20-16,0-19 15,-1-18 17,1-19-32,-1-28 15,10-9-15,0-19 0,0-10 16,0-9 0,0 0-16,10-28 15,-1-66 32,10-66-47,0-8 0,0-11 16,-10 10-16,1 10 0,-10 18 15,0 10-15,0 28 16,0 18 0,0 20-1,0 18-15,0 18 16,0 20-1,0 0 17,0 18-32,9 29 15,0 55 1,1 48-16,9 19 0,-1 9 0,-8-1 16,-10-17-1,0-20-15,0-9 16,0-28-1,0-19-15,0-19 16,-10 0 0,10-18 15,-9-1-15,9-18-16,0-19 0,0 0 0</inkml:trace>
  <inkml:trace contextRef="#ctx0" brushRef="#br1" timeOffset="168762.4">12013 14197 0,'0'0'0,"0"0"16,0 0-16,0 0 16,0 0-1,-9 9-15,-10 29 16,-19 46 0,1 48-16,9 9 78,-1 9-78,1 9 0,19 1 0,-10-10 15,9-9-15,1-29 0,0 1 0,-1-19 16,1-19-16,-1-19 16,10-19-1,0 1-15,0-19 31,0-10-15,0-9-16,0 0 0,0-47 16,-9-56-16,0-85 15,9-9 1,-10 10-16,10 8 16,0 29 15,10 0-16,-1 19-15,0 18 0,1 19 16,-1 10-16,-9 18 16,0 29-1,0 9-15,0 18 16,0 10 15,10 10-31,-1 36 0,19 58 31,1 46-31,-1 0 16,9 9 0,10 1-16,29 140 15</inkml:trace>
  <inkml:trace contextRef="#ctx0" brushRef="#br1" timeOffset="170618.52">11515 16468 0,'0'0'0,"0"0"0,0 0 16,0 0-16,0 0 15,0 0 17,0 9-32,0 29 0,0 37 15,0 18-15,0 11 31,-19-11-31,0-17 16,10-20 0,-1-19-16,1 1 15,-1-19-15,1-10 16,9-9 0,0 0-16,0-28 31,0-38-16,9-28-15,1-9 0,-1 9 16,1 10-16,-1 18 16,0 19-1,-9 0-15,0 19 16,0 0 0,-18 19 15,-1-1-31,-19 10 0,1 10 15,8-1-15</inkml:trace>
  <inkml:trace contextRef="#ctx1" brushRef="#br1">11348 16427 0</inkml:trace>
  <inkml:trace contextRef="#ctx0" brushRef="#br1" timeOffset="171058.37">11063 17284 0,'0'0'0,"0"0"16,10 0-16,18 0 16,28 0 15,48 0-31,27-9 31,10-1-15,19 10-1,-18-9-15,-39-1 0,-28 1 16,-28 9-16,-9 0 16,-19 0-1,0 0-15,-10 0 0,-9 0 16,9 0-16,1 0 15,-10 0 1</inkml:trace>
  <inkml:trace contextRef="#ctx0" brushRef="#br1" timeOffset="172241.98">10875 16533 0,'0'0'0,"0"0"16,9 0-16,10-9 46,28-10-46,38-9 0,18 0 0,-9 0 32,1 0-32,-20-1 0,-9 1 0,-10 0 15,-18 0 1,-1 0 0,-8 0-16,-11 9 15,1-9 1,0 0-16,-10 9 15,-9 9 17,0 1-17,0 9 1,0 0-16,0 9 0,0 10 0,-18 38 16,-1 27-16,0 19 15,0 10 1,0-1-16,1 1 31,-1-10-15,0-28-16,0-9 15,0-10 1,-9 0-16,0-18 16,0 0-16,-10-20 15,-9 1-15,-10 0 16,-18-10-1,9-9 1,1 0 0,17-9-16,1 9 15,19-10-15,9 10 16,10 0-16,0 0 16,9 0-1,0 0-15,9 0 31,10 10-15,47-1-16,28 1 16,9 8-16,10-8 0,-9-1 15,-10 1 1,0-1 15,-10 0-15,-8 1-16,-1-1 15,0 0-15,-18-9 0,-10 0 16,-10 10-16,-8-10 16,-11 0-1,1 0-15,-9 0 16,-10 0 0,0 0-1,0 0 1,0 0-16,0 0 15,0 0-15,0 0 16</inkml:trace>
  <inkml:trace contextRef="#ctx1" brushRef="#br1" timeOffset="2005.81">12147 17321 0</inkml:trace>
  <inkml:trace contextRef="#ctx0" brushRef="#br1" timeOffset="173824.74">21797 15173 0,'0'0'0,"0"0"16,0 0-16,0 9 15,-19 1 1,0 27-16,-18 10 16,-1 19-1,0 18-15,1 1 16,-10-1 15,0-9-15,0 0-16,9 0 0,10-18 15,0-1-15,18-19 16,1-8 0,18-11-1,-9-8-15</inkml:trace>
  <inkml:trace contextRef="#ctx0" brushRef="#br1" timeOffset="174169.03">22211 15276 0,'0'0'0,"0"0"0,0 0 16,-10 19-1,-8 18-15,-20 38 16,0 19 0,-18 19 15,9-1-31,0-18 0,0-19 31,0 0-15,19-18-1,-1-10-15,1-10 0,19-18 0,-1 0 16,10-19-16,0 0 16</inkml:trace>
  <inkml:trace contextRef="#ctx0" brushRef="#br1" timeOffset="174539.66">22578 15267 0,'0'0'0,"0"0"0,0 0 16,-19 9-16,-19 38 16,-18 28-16,-1 19 15,1 18 110,9-8-125,0-11 0,0-27 0,19-10 16,-1-9-16,11-9 0,8-19 0,1-1 0,-1 1 0,10-19 0,0 0 0,0 0 16</inkml:trace>
  <inkml:trace contextRef="#ctx0" brushRef="#br1" timeOffset="174922.34">22992 15248 0,'0'0'0,"0"0"16,0 9-16,-29 19 15,-8 29 1,-20 37 0,1 9-1,-10 19-15,10-10 16,9-18-16,-10-9 16,10-10 15,0-19-31,19-9 0,0-10 15,18-8-15,1-11 16,-1-8 0,10-10-16,0 0 15</inkml:trace>
  <inkml:trace contextRef="#ctx0" brushRef="#br1" timeOffset="175247.7">23312 15464 0,'0'0'0,"0"0"15,0 9-15,-19 10 0,-19 37 16,-18 38-1,-1 9 64,10 10-79,-9-19 0,9-1 0,0-8 0,0-29 15,18-9-15,1-9 0,19-20 0,-1 1 16,1-19-16,18 0 15,-9-9 17</inkml:trace>
  <inkml:trace contextRef="#ctx0" brushRef="#br1" timeOffset="175521.37">23763 15558 0,'0'0'0,"0"0"0,0 9 0,-28 28 16,-10 48 0,-9 18 15,0 10 16,10-10-47,-1-9 15,10-10-15,-1-18 0,29-66 0,-18 37 0,8-27 0</inkml:trace>
  <inkml:trace contextRef="#ctx0" brushRef="#br1" timeOffset="176494.75">11825 14929 0,'0'0'0,"0"0"16,-28 0-1,-19 9-15,-38 1 16,-28 8-16,-18 11 31,-20 8-15,1-9-16,-1 0 15,-9 1 1,10-11-16,27 1 16,10-10-16,19 1 0,28-10 31,10 0-31,18 0 15,10 0-15,19 0 16,-1 0-16</inkml:trace>
  <inkml:trace contextRef="#ctx0" brushRef="#br1" timeOffset="176923.93">10311 15088 0,'0'0'0,"0"0"16,0 0 0,-19 10-16,-10-1 15,-18 19 1,-9 19-16,-19 0 15,9 9 17,0 1-32,10-20 0,9 1 15,18-19-15,20-1 16,0-18 15</inkml:trace>
  <inkml:trace contextRef="#ctx0" brushRef="#br1" timeOffset="177223.19">10583 15248 0,'0'0'0,"0"0"16,-18 9-16,-1 19 15,-19 10 32,-9 18-47,-9 10 0,-1 9 16,-9 0 0,10-19-16,9-9 0,19-9 15,18-19 16,1-10-31,9-9 16</inkml:trace>
  <inkml:trace contextRef="#ctx0" brushRef="#br1" timeOffset="177498.23">10903 15239 0,'0'0'0,"0"0"15,-9 9-15,-10 0 16,-19 19 0,-18 19-16,-10 19 15,0 0 79,0 9-94,19-10 0,19-8 0,19-10 0,9-38 0</inkml:trace>
  <inkml:trace contextRef="#ctx0" brushRef="#br1" timeOffset="177781.93">11430 15145 0,'0'0'0,"0"0"16,-9 9-16,-20 29 0,-8 27 15,-10 10 1,-10 10 0,-9 9-16,19-19 0,0-19 15,19-18 1,19-20-1,-1-18 1,10 0-16</inkml:trace>
  <inkml:trace contextRef="#ctx0" brushRef="#br1" timeOffset="177941.59">11609 15182 0,'0'0'0,"0"10"16,-19 8 0,0 20-1,-19 37-15,-9 19 16,19-47 0</inkml:trace>
  <inkml:trace contextRef="#ctx0" brushRef="#br1" timeOffset="178246.99">8918 16364 0,'0'0'0,"28"0"0,132 0 16,198-18-1,169-1-15,-85 0 16</inkml:trace>
  <inkml:trace contextRef="#ctx0" brushRef="#br1" timeOffset="181490.16">16021 16271 0,'0'0'0,"9"0"16,29-19-16,18 0 15,20 0 1,8 1-16,29 8 15,28 1 1,10-1 0,-1 1-1,10 9-15,-19 9 16,-28 1-16,0 18 31,-9 0-31,-1 19 0,-9 9 16,0 1-16,-9 8 15,-10 1 1,-9 9-16,-19-9 16,-9 18-1,-1 10-15,-18 0 16,-19 9 15,0-9-31,-19 9 0,-18 0 16,-20-9-1,-9 9-15,-28-9 16,0 0 0,-19-10 15,-18-9-31,-20-9 0,1-19 16,-10-10-16,-19-27 15,-9-20-15,9-8 16,19-20-1,10-18-15,18 0 16,19-1 0,9-18-1,20-9-15,18-1 16,19 10 0,19 0-16,9 0 15,9 0-15,20 9 16,-1 1-1,10-10 17,9-10-32,19-9 15,0 1-15,10-1 16,18 0-16,19 0 16,10 10-1,-10 9 1,9 18-16,10 10 0,-19 1 15,0-1 1,10 18-16,-1 1 31,10 19-31,-9 0 0,-104 9 0,103 9 16,1 0 0,-10 19-16,0 19 15,0 0 1,-10 19-1,20 18-15,-10-9 16,-19 10-16,1-1 16,-20 10 15,-9-9-15,-9-1-16,-10 19 15,-9 0-15,-19-9 16,-10 0-16,-9 9 15,-18-9-15,-20 9 16,-27-9 15,-20 0-31,-18 0 0,-19-19 16,-10-19 0,1-18-16,-20-20 15,11-27 1,-11-19-16,1-28 15,18-19-15,76 28 16</inkml:trace>
  <inkml:trace contextRef="#ctx0" brushRef="#br1" timeOffset="182355.55">13293 13653 0,'0'0'0,"0"0"16,0 0-16,0 0 15,-10-9 1,-9-1-16,1 1 16,8-1-1,1 10 1,-1 0-16,1 0 15,0 10-15,-1-1 16,1 1 0,-1-1-16,1 0 15,0 10 1,-1 0 31,10 0-47,0-1 15,0 1-15,0-9 0,0-1 0,0 0 16,0 1-16,0-1 31,0 0-31,0 1 0,0-10 16,0 0 0,0 0-16,10 0 15,-1-10 1</inkml:trace>
  <inkml:trace contextRef="#ctx0" brushRef="#br2" timeOffset="188074.73">17714 11645 0,'0'0'0,"0"0"0,0 0 15,0 9 1,0 1-16,0 27 16,10 57-1,-1 38-15,19 27 31,0 10-31,1-10 16,8-18-16,-18-38 16,0-18-1,-10-19-15,1-20 16,-1-8 0,-9-19-1,0-1 1,0-18-16</inkml:trace>
  <inkml:trace contextRef="#ctx0" brushRef="#br2" timeOffset="189227.1">17714 11795 0,'0'0'0,"0"0"31,10-9-31,-1-10 0,10 0 16,18 1-1,10-11-15,29 11 16,46-1 0,38 9-16,9 1 31,29 0-15,9 9-1,0 9 1,-10 0-1,-18 10-15,-10 0 16,-9 0-16,-9-10 16,-19-9-1,-29 0 32,-18 0-31,-10-9-16,-19-1 0,1 10 15,-20 0 1,1 0 0,-19 0-16,0 0 15,0 10 1,-1-1-16,1 29 16,9 18-16,-9 19 0,0 9 15,0 10-15,0 0 0,-1-9 16,-8-10-16,-1 0 15,-9-19 1,0 0 0,0-18-1,-9-1 1,-1 1-16,-8-10 0,-1 0 0,-19 0 16,-9-9-16,-19 0 15,-37 0-15,-38-10 16,-19 0-16,-10 1 31,-8-1-15,-1-9-16,0 10 15,29-1-15,9-9 0,-1 0 16,11 0 0,27 0-16,1 0 15,18 0 1,19 0-1,0 0-15,19 0 16,10 0 0,9 0-1,-1 0 1,11 0 0,8 0-16,1 0 15,-1 0-15,1 0 0,-1 0 16,1 0-1,0 0-15,-1 0 32,10 0-17,-9 0-15,9 0 0,-10 0 16,10 0-16,0 0 16,0 0-1,0 0-15,0 0 31,0 9-31,-9-9 16</inkml:trace>
  <inkml:trace contextRef="#ctx0" brushRef="#br2" timeOffset="194815.14">21054 11955 0,'9'0'0,"10"9"0,-19-9 0,38 38 15,9 9 1,19 9-16,-10 0 16,-9-9 15,-28-38-31</inkml:trace>
  <inkml:trace contextRef="#ctx0" brushRef="#br2" timeOffset="195073.73">21289 11898 0,'0'0'16,"0"10"-16,0-1 15,-19 29-15,-18 9 32,-1 18-32,10 1 15,18-38-15</inkml:trace>
  <inkml:trace contextRef="#ctx0" brushRef="#br2" timeOffset="195493.89">22070 11786 0,'0'0'0,"0"0"15,9 0-15,-9 0 0,10 0 32,-1 9-32,-9 1 0,0 18 15,-9 0-15,-10 9 16,0-8 0,10-11-1,-1 1-15,1-19 16,9 0-1,0 0 1,9 9-16,19 1 16,1-1-16,-1 10 15,0 9 1,-9-9-16,-10 9 16,-9 0 46,-28 19-62,-75 9 16,27-18-16</inkml:trace>
  <inkml:trace contextRef="#ctx0" brushRef="#br2" timeOffset="197596.14">19784 14544 0,'0'0'0,"0"0"0,0 0 15,0 0 1,0 0-16,0 0 31,0 0-31,0 0 16,0 0 0,0 10-16,9 18 0,-9 19 15,10 28 1,-1 37-16,0 10 15,1 0 1,-1 19 0,1 0-16,-10-1 15,9 20 1,0-1 0,1 1-1,-1-1-15,1-18 16,-1-9-16,0-10 15,-9-19-15,0-19 16,0-18 0,0-29-16,0-8 15,0-11 1,0-18 0,0 0-16,0 0 15,0-37-15,10-38 16,-1-38-16,10-28 15,0-9 1,0 10-16,9-20 16,-9 1 15,0-1-31,-10-9 0,10-18 16,-10-11-16,1 11 15,8 27 1,-18 38-1,0 38-15,0 28 16,0 27 0,0 20-16,0 9 31,0 19-15,0 28-1,0 65-15,10 67 0,-1 46 16,1 0-16,8 10 15,1-1-15,-9-27 16,-10-10 31,0-29-47,0-17 0,0-29 0,0-19 16,0-19-16,-10-9 15,1-18-15,9-1 16,0-19-1,0-9-15,0-9 16,0 0 0,0-19 15,0 0-31,0 0 16,0 0-16,9-38 0,-9 1 15</inkml:trace>
  <inkml:trace contextRef="#ctx0" brushRef="#br2" timeOffset="198514.96">19144 17106 0,'0'0'0,"9"0"0,20-19 31,-1 0-31,10 10 0,-1-1 16,1 20 0,-1-1-1,1 19-15,0 0 16,-19 10 15,-1-10 16,-18 10-47,0-1 0,-18-9 0,-1-9 0,0 0 0,0-10 16,0 1-1,10-10-15,-1 0 16,1 0 0,9 0-1,0 0-15,0 0 0,9 9 16,10 0-16,9 19 15,10 1 1,0 8 0,-19 1-16,-1-1 15,1-9 17,-19 1-17,0-1-15,-19 0 16,-28 0-16,-37 9 15,-29-18-15,19 0 0,9-19 16,47-9 0</inkml:trace>
  <inkml:trace contextRef="#ctx0" brushRef="#br2" timeOffset="198833.61">19624 17734 0,'0'0'0,"0"0"0,0 0 0,0 0 15,0 0-15,0 0 16,0 10 0,0-10-1</inkml:trace>
  <inkml:trace contextRef="#ctx0" brushRef="#br2" timeOffset="199970.15">18956 12339 0,'0'0'0,"0"0"0,0 0 16,9 10-16,1-1 16,18 1-1,0-1-15,10-9 16,-1 0-1,-8-9 1,-11-10-16,-18 9 16,0 1-1,0 0-15,-9-1 16,0 10-16,-10 10 16,0 8-1,0 11-15,10-1 16,-1-10 15,20 1-31,-1 0 0,1-10 16,-1-9-1,0 0-15,1 0 16,-1-9 0,1 0-16,-10-1 31,0 1-31,0-1 15</inkml:trace>
  <inkml:trace contextRef="#ctx0" brushRef="#br2" timeOffset="200270.42">18975 12011 0,'0'0'0,"9"9"0,10 20 15,19 46-15,37 56 31,10 19-15,-10 0-16,-9-18 0,-10-20 16,1-9-16,-29-65 15</inkml:trace>
  <inkml:trace contextRef="#ctx0" brushRef="#br2" timeOffset="200502.76">19276 12330 0,'0'0'0,"0"9"15,-28 29-15,-38 65 16,-19 47-1,-47 141 1</inkml:trace>
  <inkml:trace contextRef="#ctx0" brushRef="#br2" timeOffset="201194.5">19031 12161 0,'0'0'0,"0"0"0,10 0 0,-1-19 15,29 1-15,9-11 16,19 11 0,9 8-16,0 20 15,0 8 17,1 11-32,-11 17 15,-18 11-15,-9-10 16,-29 9-16,-18 10 15,-19 18 1,-38 10-16,-9 0 16,-10-19-1,19-19-15,19-9 32,19-9-32,0-10 15,18 0-15,20-9 16,9 9-16,18 0 31,57-9-31,57-1 0,9-18 16,0 0-1,-29 0-15,-27-9 16,-29 0 0,-28-1 15,-37 1-31</inkml:trace>
  <inkml:trace contextRef="#ctx0" brushRef="#br2" timeOffset="201688.92">19078 12161 0,'0'0'0,"0"0"0,10-9 15,-1-1 1,19 1-16,19 0 16,19 18-16,0 10 15,9 9 1,1 19 15,-20 0-15,-9-10-16,-28 1 15,-10 9-15,-18 0 32,-38 28-17,-19 9 1,-28 10-16,-10 0 0,10-29 16,38-18-16,28-9 15,18-19-15,1-1 16,18-8-16,29 18 0,47-9 15,27-1 1,20 1 0,-10-19-16,-18 0 15,-29 0 1,-18-9-16,-29-1 16,-19 1-16</inkml:trace>
  <inkml:trace contextRef="#ctx0" brushRef="#br2" timeOffset="202125.99">18975 12161 0,'0'0'0,"9"0"16,10-9-16,56-10 15,48 0 1,18 19-1,-10 10-15,-27 18 32,-20 19-32,-18 0 0,-19-1 15,-18 1 1,-20 19-16,-18 9 16,-29 19-1,-37 28 1,-38-9-16,0-20 15,28-27 1,29-10 0,28-18-16,18-19 0,1-1 31,18 1 0,29 9-15,65 0-16,67-9 15,74-9-15,85-10 0,76 0 16</inkml:trace>
  <inkml:trace contextRef="#ctx0" brushRef="#br2" timeOffset="203192.01">20207 17049 0,'0'0'0,"0"0"16,0 0-16,0 0 31,0 10-31,-9 18 0,-20 38 15,-8 27 1,-10 39 0,9-1-16,10-9 15,19-19-15,18-18 16,0-20 0,20-18-1,-1-9-15,0-19 47,10-10-47,-1-9 0,1-19 16,-19-9-1,0-9-15,-19 8 16,-10 1-16,-27 0 0,-39 0 16,20 19-1</inkml:trace>
  <inkml:trace contextRef="#ctx0" brushRef="#br2" timeOffset="204826.01">13359 13756 0,'0'0'0,"0"0"16,-10 0-1,1-9-15,9 9 16,-10 9-16,1 10 15,-1 47 1,10 46-16,10 10 31,-1 19-31,-9 18 47,0-9-47,0 1 0,0 27 0,0 0 0,0 10 16,10-10-16,-10-9 15,9 0 1,-9-10-16,0-27 16,0-10-1,0-19 1,-9-19-16,-1-9 16,1-18-16,9-20 15,0-9 1,0-9-16,0-19 15,0 0 1,0 0 0,0-9-16,0-38 31,0-28-15,0-28-16,0-29 0,9 1 15,1-10-15,-1 0 16,1-18-1,-10-1-15,9-9 16,-9-9 0,0-9-16,0-1 31,0 10-15,0 28-1,0 9 1,9 28-16,1 38 15,-1 19-15,1 28 0,-1 0 16,0 18-16,1 1 16,-10-1-1,9 20-15,1 9 32,-1 27-17,10 48-15,0 47 0,-19 37 16,0 1-16,0 27 15,0 0 1,-10 10-16,1-9 16,-1-10-1,10 0 17,-9-10-32,0-8 15,9-29-15,-10-19 0,1-9 16,-1-28-16,1-19 15,0-28 1,-1-10-16,1-9 31,9-9-15,0 0-16,0-19 0,0 0 16,0 0 15,0 0-31,0-9 0</inkml:trace>
  <inkml:trace contextRef="#ctx0" brushRef="#br2" timeOffset="205481.73">12502 17500 0,'0'0'0,"0"0"0,10-10 0,-1-8 16,1-1 0,18-9-16,10-1 15,9 20 1,0 0-16,0 9 15,-10 9 1,1 0 15,-19 10-31,0 9 0,-19 10 16,-10 18-16,-28 10 16,1-10-1,-1 0-15,10-18 16,9 0-1,10-20-15,-1 1 47,10 0-47,10-10 0,9 1 16,9-1-16,9-9 16,10 0-16,19 0 15,10-19-15,-29 10 31</inkml:trace>
  <inkml:trace contextRef="#ctx0" brushRef="#br2" timeOffset="205664.63">13387 17744 0,'0'0'0,"0"0"16,0 0-1,0 0 17,0 0-32,0 0 0,0 0 15,0 0-15</inkml:trace>
  <inkml:trace contextRef="#ctx0" brushRef="#br2" timeOffset="206044.45">13518 17256 0,'0'0'0,"0"9"0,0 29 16,-9 18 0,9 28-1,9 10-15,10-19 16,9-9-16,1-29 15,-10 1 17,-1-19-32,1 0 15,9-19-15,-9 0 0,9-19 16,-9 0 0,0-9 15,0 0-31,0 9 15,-10 10-15,-9-1 0,0 10 16,9 10 0,1 36 15,9 48-31,9 56 0,28 169 16</inkml:trace>
  <inkml:trace contextRef="#ctx0" brushRef="#br2" timeOffset="213817.93">13321 14788 0,'0'0'0,"0"0"0,0 10 16,0-1-1,9 10 1,1 9-16,-1 0 15,19 19-15,10 0 16,9 0 0,0 0-1,19 9-15,0 0 16,9-9 0,10-9-1,-10-1-15,10 1 16,-1-10-16,10-9 15,-18-1-15,-1 1 16,10 0 0,-1 0-1,10-1-15,-18-8 16,-1-1 0,9 1-1,1-1 1,9-9-16,0 0 0,0 0 15,-9 0 1,0 0-16,9-9 16,0 9-1,-10 0 1,11 0 0,8 0-16,10 0 15,0 0-15,-10 0 16,10 0-1,0 0-15,0 0 32,0 0-32,0 0 31,0 0-31,0-10 0,-1 10 16,-8-9-16,18-1 15,-9 10-15,0-9 16,0 0-1,0-1-15,-19 10 32,0 0-17,0 0-15,9 0 0,-8 0 16,-1 0 0,-10 0-16,10 0 15,-9 0-15,0 0 16,-10 10-1,0-1 1,0 0 0,-9 1-16,-9-10 15,-1 9-15,1 1 16,-1-1 15,-9 0-15,-9 1-16,-1-1 0,1 1 0,-10-1 15,0 0-15,1 1 16,-1-1 0,0 0 15,0 10-15,1 0-1,-11 0-15,1-10 16,9 10-16,1 0 15,-1-1-15,-9 11 0,-1-11 16,1 10-16,0-9 16,0 0-1,0 0 1,0 0-16,-1-10 31,-8 0 0,-1-9-31,1 0 0,-1 0 0,0 0 32,1 0-32,-1-9 0,1-10 15,-10-9-15,0-19 16,-10-9-16,-9-19 31,-9 0-15,-9-10-16,-10-9 0,-10 10 15,1 9-15,-10-10 16,-9 1 0,-1 0-16,-18-1 15,0 10 1,0 9 0,0 1-1,-19-1 1,10 10-16,-10 9 0,9 19 15,-9 0 1,10-1-16,-1 11 16,20-1-16,-1 0 15,10 0 17,0 1-17,9-1 1,0-9 15,19 0-15,0-10-16,0 0 0,0-8 15,9-11 1,10 1 0,0 0-16,9-10 0,-9-9 15,9 0-15,-9-10 0,-10-8 16,0-11-16,1-8 0,-1-10 15,10 0 1,0 0 15,-1-9-15,1 9-16,-10-10 0,1-8 16,-10 18-16,9-10 15,-9 10-15,10 0 16,-11 10-1,1 8-15,10 11 16,-1 8 0,1 1 15,-1 9-31,-9 9 16,0 10-16,0 9 0,0 9 15,0 10-15,0 0 16,-10 19-1,1-1-15,-29 20 16,-9 8 0,-9 20-16,-10 28 15,9 18 1,-9 0 15,10 10-31,-1 9 16,1 19-16,-10 0 0,10 10 15,-1 8 1,19-8 15,-9 9-31,10 9 16,-1-10-16,0 11 16,10-1-16,0-10 15,0 1-15,-1-9 31,10-1-31,1-9 16,8 0 0,1-10-16,-1 1 0,1-19 15,-1 0-15,1-1 16,-1 1 31,-8-9-47,8-10 0,1 0 31,-1-9-15,1-1-16,-1 1 0,-8 0 15,-1-1 1,19 1-16,0-10 0,18 0 16,1 1-16,19-20 15,-1 1-15,1-1 16,18-8-1,1-1 1,-1 0 0,19 0-16,29 0 15,9-9-15,9 0 16,10-1-16,18 1 31,10-9-15,0-1-16,0-9 0,9 0 15,10 0-15,-10 9 16,10 1 0,-1-1-16,1 0 15,0 1 1,0-1 15,-1 1-31,1-1 16,-10 0-16,10 1 0,0 9 15,-10-1 1,10 1-16,-1 0 16,1 9-1,9 0-15,10 0 16,-10 0 15,0 1-15,9-1-16,1 9 0,-1-9 15,1 1 1,-10-11-16,0 1 16,10 0-16,-20 0 15,1-10 1,0-9-16,-19 0 16,-10 0-1,-9 0-15,0-9 31,-9-1-31,-10 1 32,1-1-17,-20-8-15,0-1 16,-18 0 0,0 0-16,-1 1 0,-8-11 15,-1-8-15,0-1 16,0 1-16,0-1 15,1 1 1,-11-10 0,1 9-1,0-18-15,0 0 0,0-10 16,0 0-16,-1 10 31,-8 0-15,-1 0-16,-9-1 0,0-8 15,-9-10 1,-1 9-16,-8-9 31,-1 0-31,-9 9 16,-10-9-16,0-9 16,-9-1-16,-9 1 15,-19-10 1,-1 0-16,-8 10 31,-1-1-15,0 1-16,-9-1 0,10 1 31,-1-1-31,0 10 0,1 0 16,8 0-1,1 0-15,0 0 16,-1 0-1,11 9 1,-11-9 0,11 10-16,-1-10 15,-10-1-15,11 1 16,-1-9-16,0 0 16,0-1-1,10 1-15,-10-1 16,9-9 15,1 1-31,-1-1 16,1 0-1,-1-9-15,10-1 16,0 11-16,10-1 16,-10-9-1,0 9 1,0 9-1,0-8 17,0 8-17,0 10 1,0 0-16,-1-9 16,1 18-1,0 0 1,0 19-1,0 0 1,0 10 0,10 9-1,-10 9-15,9 10 16,0 18 0,-18 10-1,-10 18-15,-9 38 0,-10 19 0,0 9 16,1 19-16,-1 10 0,-9 8 15,0 10-15,-9 10 0,8 9 16,1 0-16,10 0 0,-10 9 16,0 0-16,9-9 15,-9 9-15,9-9 47,10-9-47,0-10 0,-1 0 0,11-9 16,8-1-1,1 1-15,-1-19 16,10-9 0,0-1-16,0 1 31,0-19-31,0 0 0,0-1 16,-9-8-1,-1-10-15,1 0 16,9-19-1,0 1-15,9-20 16,0 1 0,10-1-1,0-9 1,9-9-16,10 0 0,-1 0 16,1-10-1,9 0 16,0 1-15,9-1-16,1 0 0,18 1 16,0 18-16,19 0 15,10 10 1,8 9-16,29-1 16,19 11-1,10-10 1,8 9-1,29 0-15,10 1 0,18-11 16,9-8 0,-9 0-16,10-1 15,18 1 1,-9-10-16,10-9 16,-1 9-1,-9-10-15,0 1 16,-19 0 15,-9-10-15,-10 1-1,1-1-15,-20 0 0,-9 1 16,-9-1-16,0 1 0,-1-1 16,1 0-1,-10-9-15,-9 10 16,0-10-1,-9 0 1,-20 0 0,-8 0-16,-1 0 0,-9-10 15,-10 1 1,-9 0-16,0-10 16,-9 0-1,9 0-15,0-9 31,0-9-15,-9-1-16,-1 1 0,-9-1 16,1-9-1,-11-9-15,1 0 16,0-19 0,-10-10-16,-9 1 15,0-1 1,0 10-1,0-19 1,-9 10-16,-10-10 0,0 10 16,1-10-1,-1 0-15,-19-9 16,1-10 0,-11 10-1,-8 0-15,0 0 16,-10-1-16,0 1 15,-9 0 17,-10 0-17,-9 0 1,0-10-16,9 10 0,-9 9 0,0-9 16,0-1-1,-10 1-15,10 0 16,0 0-1,-9-10-15,-1 1 16,1 8 0,-1 1-16,10 0 15,-9 9 17,18 10-32,0 9 15,10 0-15,0 9 16,0-9-1,9 9 1,0 1-16,0-1 16,10 0-16,-1 1 31,10 8-15,0 10-16,0 0 15,0 1-15,0-1 16,0 9-1,0 10-15,9 0 0,1 0 32,-1 9-17,0 9 1,-27 10-16,27 0 16</inkml:trace>
  <inkml:trace contextRef="#ctx0" brushRef="#br2" timeOffset="-214491.54">21618 15351 0,'0'0'0,"0"10"16,0 8-16,-19 20 16,1 37-1,-20 9-15,10 10 31,0-28-31,9-10 0,9-9 32,1-28-17</inkml:trace>
  <inkml:trace contextRef="#ctx0" brushRef="#br2" timeOffset="-214211.05">22145 15529 0,'0'0'0,"0"0"16,0 10-16,0 9 16,-19 37-16,0 19 15,-18 28 1,-1 0 31,1 10-47,8-19 0,1-29 15,19-18-15,-1-19 0,10-28 16</inkml:trace>
  <inkml:trace contextRef="#ctx0" brushRef="#br2" timeOffset="-213933.25">22681 15379 0,'0'0'0,"0"0"0,0 10 16,-19 18-1,1 28-15,-20 38 16,0 19 15,10 8-31,0-8 0,0 0 16,-1-29-1,20-18 1,0-29-16,18-18 16,0 0-16,1-19 15</inkml:trace>
  <inkml:trace contextRef="#ctx0" brushRef="#br2" timeOffset="-213698.82">23142 15708 0,'0'0'0,"0"0"15,0 9 1,0 10-16,-19 18 0,1 29 15,-1 0 1,-19 9-16,10-19 78,19-37-78</inkml:trace>
  <inkml:trace contextRef="#ctx0" brushRef="#br2" timeOffset="-213241.7">23735 13409 0,'0'0'0,"0"0"32,0 0-32,0 9 0,-10 20 15,-8 46 1,-20 47-16,-9 28 15,0 0 1,0 0 0,0-19-16,0-9 47,9-28-32,10-19-15,0-9 0,0-10 16,9-9-1,9-9 1,1-1 0,0-28-16</inkml:trace>
  <inkml:trace contextRef="#ctx0" brushRef="#br2" timeOffset="-212951.38">22888 14601 0,'0'0'0,"0"0"0,0 0 0,0 9 0,10 0 16,-1 19-1,0 19-15,20 19 16,-1 9 0,10 0 30,-1-9-46,-9-29 16,1 1-16,-1-19 0,9-1 0,10-8 16,10-10-1,28-28 1,56-29 0,150-102-16</inkml:trace>
  <inkml:trace contextRef="#ctx0" brushRef="#br2" timeOffset="-212227.12">25588 12790 0,'0'0'0,"0"0"15,0 0-15,0 9 32,-28 29-32,-19 18 15,-19 19-15,0 19 16,-9-10-16,0-9 15,9-9 17,9-19-32,10-10 0,19-8 15,0-11 1,18 1-16,1-9 16,0-1-1,18 0-15,10 19 16,47 10 15,28 9-31,19 0 16,0-10-16,-29 1 0,-18-19 15,-9-1 1,-20 1-16,1 0 16,-19-10-1,-1 1 32,1-1-47,-9-9 16,-1 0-1,-9 0-15</inkml:trace>
  <inkml:trace contextRef="#ctx0" brushRef="#br2" timeOffset="-211831.07">26463 13052 0,'0'0'16,"0"0"-16,-9 10 16,-20 18-1,-27 28-15,9 29 16,9 9 15,19-1-31,19-8 16,10-29 31,18-18-47,19-1 0,0-18 0,0-10 15,0-18-15,0-19 16,-9-10-16,0-18 15,-20-10-15,-27-9 0,-29-19 16,-56-9 15,-37 28-15,55 38 0</inkml:trace>
  <inkml:trace contextRef="#ctx0" brushRef="#br2" timeOffset="-211167.18">27216 13475 0,'0'0'0,"0"0"0,0 0 16,0 0-16,0 0 15,0 0 16,0 0-31,0 9 0,0-9 16,0 0 0,0 0-16,0 0 15,9 0 1,-9 0-16</inkml:trace>
  <inkml:trace contextRef="#ctx0" brushRef="#br2" timeOffset="-210763.45">27554 13174 0,'0'0'0,"0"0"0,0 0 0,0 10 15,-9 9-15,-1 18 16,20 19 0,9 10-16,28 9 31,9-19-16,10-9-15,-10-19 16,-18-18 0,0-10 15,-1-19-31,1-9 0,-19-10 0,0 1 16,-19-10-16,-19-9 15,-28 9 16,-38 0-31,38 28 0</inkml:trace>
  <inkml:trace contextRef="#ctx0" brushRef="#br2" timeOffset="-210388.05">28363 13043 0,'0'0'0,"0"0"16,0 9-16,0 10 31,10 38-31,-10 18 16,0 28-16,0 0 15,-10 0 17,1-18-32,0-20 47,-1-8-47,1-20 15,-1-9-15,10-9 31,10-10-31,-10 1 16</inkml:trace>
  <inkml:trace contextRef="#ctx0" brushRef="#br2" timeOffset="-210118.79">29408 13146 0,'0'0'0,"0"0"0,0 0 0,0 10 16,-19-1-1,-9 29 17,-29 18-32,1 10 0,-10 9 93,0-10-93,19-8 0,19-20 0,-1-18 0,20 0 16,0-19-16,-1 0 0</inkml:trace>
  <inkml:trace contextRef="#ctx0" brushRef="#br2" timeOffset="-209868.83">28758 13212 0,'0'0'0,"0"0"0,0 0 16,0 0-16,10 0 15,-1 0 1,1 0-16,-1 0 16,10 0-1,0-9 16,0-1-31,9 1 0,-19 9 0</inkml:trace>
  <inkml:trace contextRef="#ctx0" brushRef="#br2" timeOffset="-209637.04">29586 13878 0,'0'0'0,"0"0"0,0 0 0,0 0 15,0 0-15,0 0 16,0 0 0,0 0-16,0 0 15,10-9 1,-1-1-16,1 1 15</inkml:trace>
  <inkml:trace contextRef="#ctx0" brushRef="#br2" timeOffset="-208211.22">10743 15173 0,'0'0'0,"-9"9"16,-19 10-16,-19 19 46,-19 18-46,-10 28 0,1 1 32,0-1-32,0 1 0,9-10 15,9-28-15,39-29 16</inkml:trace>
  <inkml:trace contextRef="#ctx0" brushRef="#br2" timeOffset="-207890.99">11298 15295 0,'0'0'0,"0"0"0,-19 9 16,-28 29-1,-18 37 17,-20 9-32,0 19 93,1-9-93,18-9 0,28-48 0</inkml:trace>
  <inkml:trace contextRef="#ctx0" brushRef="#br2" timeOffset="-207639.85">11618 15539 0,'0'0'15,"-19"9"-15,-37 29 0,-29 37 0,-18 19 16,-1-1 0,10-8-1,28-10 1,38-47-16</inkml:trace>
  <inkml:trace contextRef="#ctx0" brushRef="#br2" timeOffset="-204060.43">23424 1343 0,'0'0'0,"0"-19"0,-18 1 16,-20-10-1,-9 9-15,-9 9 16,-1 29 0,1 9-1,9 19 1,18-9-16,20-1 0,9-9 15,9-9 1,29 0-16,28-19 16,19-19-1,-10-9 1,-9 0-16,-29 9 16,-9 10-1,-9 9 16,10 19-31,-1 37 0,0 28 16,0 19 0,-9 10-16,0-10 15,0-18-15,-10-29 32,0 0-32,10-18 15,-9-19-15</inkml:trace>
  <inkml:trace contextRef="#ctx0" brushRef="#br2" timeOffset="-203645.49">24713 1493 0,'0'0'0,"-28"-18"0,-47-20 0,-29 19 15,1 19 1,9 28-16,18 19 16,20 0-1,28 0 17,9-9-17,19-1-15,9-18 16,20 0-1,18-10-15,9-9 16,19-9-16,1-1 16,-20 1-16,-9 18 0,0 10 15,-9 19-15,-1 18 16,-18 38 0,-9 18-1,-10 10-15,0-65 16</inkml:trace>
  <inkml:trace contextRef="#ctx0" brushRef="#br2" timeOffset="-203480.09">25108 2066 0,'0'0'0,"0"0"0,0 0 16,0 0-1,0 0 1,0 0-16,0 0 16</inkml:trace>
  <inkml:trace contextRef="#ctx0" brushRef="#br2" timeOffset="-203192.08">25823 1231 0,'0'0'0,"10"0"16,-1 9-16,10 0 15,9 29 1,0 28 0,1 37-16,-11 19 31,-18 9-31,-18 0 0,-1-18 15,-9-19 17,-10-10-32,0-9 15,20-46 1</inkml:trace>
  <inkml:trace contextRef="#ctx0" brushRef="#br2" timeOffset="-203019.97">25626 1728 0,'0'0'0,"9"0"16,29 0-16,28 9 31,37 1-31,19-1 16,1 19 0,-57-18-16</inkml:trace>
  <inkml:trace contextRef="#ctx0" brushRef="#br2" timeOffset="-202818.35">27112 1418 0,'0'0'0,"0"0"0,-9 28 15,-38 38-15,-47 65 16,-29 29 0,10-19-1,19-10 1,19-37-16,47-57 0</inkml:trace>
  <inkml:trace contextRef="#ctx0" brushRef="#br2" timeOffset="-202576.92">26491 1475 0,'0'0'0,"0"0"16,10 9-16,-1 28 15,-9-18 1</inkml:trace>
  <inkml:trace contextRef="#ctx0" brushRef="#br2" timeOffset="-202401.84">26905 2385 0,'0'0'0,"0"0"0,0 0 16,0 0-16,0 0 15,0 0 1,0 0-16</inkml:trace>
  <inkml:trace contextRef="#ctx0" brushRef="#br2" timeOffset="-201213.23">25127 1390 0,'104'-9'0,"263"-10"0,84 10 16,-75 27 0,-56 29-16,-66 19 15,-47 18-15,-47 10 16,-38 9-1,-46 1 17,-39 8-32,-65 10 15,-104 28-15,-159-9 16,-170-47 0,-104-85-16,10-46 0,29-38 15,46-29-15,122-8 16,76-10-1,56 0 1,85 9-16,66 38 16,37 10-1,38 18-15,47-19 16,123-9 0,187 0-16,123 56 46,-38 47-46,-56 47 16,-10 29-16,-28 18 16,-56 28-16,-48 9 0,-74 1 15,-76-38-15,-66-29 16,-94 11 0,-235-1-16,-320-84 31,-141-104-16,0-18-15,85 19 0,197 8 16,198 11 0,188 18-16,131 9 15,10 20 1</inkml:trace>
  <inkml:trace contextRef="#ctx0" brushRef="#br2" timeOffset="-194418.63">25193 14507 0,'0'0'0,"0"18"15,0 39-15,0 65 0,9 56 31,1 38-15,-1 0-16,-9-19 16,0-10-1,0-27-15,0-38 0,0-28 16,10-48 0,-1-17-16,-9-20 31</inkml:trace>
  <inkml:trace contextRef="#ctx0" brushRef="#br2" timeOffset="-194136.98">25024 14629 0,'0'0'0,"9"0"0,19-19 0,19 10 15,19 9 1,0 9-16,9 19 16,-9 10 15,-9 9-31,-20 9 0,-18-19 16,-19 1 15,-9 9-16,-20 0-15,-27 18 0,-29 10 16,29-37-16</inkml:trace>
  <inkml:trace contextRef="#ctx0" brushRef="#br2" timeOffset="-193964.08">25400 15492 0,'0'0'0,"0"0"15,9 0-15,10 0 16,9-10 0,29 1 15,46-10-31,-46 10 0</inkml:trace>
  <inkml:trace contextRef="#ctx0" brushRef="#br2" timeOffset="-193639.51">26209 14844 0,'0'0'0,"0"0"0,0 0 0,0 0 16,0 10 0,9 37-16,1 28 31,18 28-31,0 10 31,-9-29-31,0-18 0,0-19 0,-10-29 16,-9 1-1,10-9 1,-10-10-16,9 0 16,19-19-1,0-19 1,19-27-1,0-10-15,10-10 0,-29 38 16</inkml:trace>
  <inkml:trace contextRef="#ctx0" brushRef="#br2" timeOffset="-192712.3">27046 15267 0,'0'0'0,"0"0"0,0 0 0,0 0 15,0 0-15,0 0 16,0 0 0,0 0-1,0 0 1,-19 9 0,1 0-16,-11 1 0,11 9 15,8-1-15,1 1 16,-1 9-1,20 0-15,-1 1 32,19-1-32,1 9 15,-1-9-15,10-9 16,-1 0 0,1-19-16,9-9 31,9-29-31,10-46 0,-9-20 31,-1-36-15,-18-10-16,-10 18 15,-9 20-15,-1 37 16,-18 18-16,0 29 16,0 19-16,0 9 15,0 9 1,0 19-1,0 57 1,0 37 15,0 9-31,10 10 0,-1-19 16,10-19 0,0-28-1,9-19-15,-9-18 16,9-19-16,0-1 0,1-18 15,8-18-15,10-20 32,-9-18-32,0-10 15,-10 19-15,-9 19 16,-10 19-16,-9-1 16,0 10-1,9 10 1,1 8-16,18 39 15,0 8-15,19 1 16,0-10 0,10-9-16,9-19 31,-1-9-31,1-19 16,-9-19-16,-1-28 15,1-18 1,-20-20-16,-8 1 15,-20-1 1,-9 29-16,0 28 16</inkml:trace>
  <inkml:trace contextRef="#ctx0" brushRef="#br2" timeOffset="-192321.36">28956 15604 0,'0'0'0,"9"0"0,1 0 0,9-18 16,9-1-16,0-19 15,-9-18 1,-10 0-16,-9 9 15,-19-9 1,-18 9 15,9 19-15,-10 18 0,38 10-16,-38 10 0,1 27 15,9 10-15,18 19 0,10 9 16,19 0-16,9 0 15,19-19-15,19-9 16,28-9 0,19-29-16,-47-9 15</inkml:trace>
  <inkml:trace contextRef="#ctx0" brushRef="#br2" timeOffset="-191891.39">30094 14835 0,'0'0'0,"0"0"0,0 9 16,-19 10-1,-9 19 1,-9 9-16,-20 18 15,1-8 1,9-1 47,0 0-63,18-18 0,29-38 0,-28 28 15,9 0-15,19-28 0,-9 28 0,0 0 0,18 19 16,29 19-1,27 18-15,30 10 0,8-19 16,-18-18 0,-19-20-16,-19-18 15,-10 0 1,-18-10 0,0-9-1,-10 0 1,-9 0-16</inkml:trace>
  <inkml:trace contextRef="#ctx0" brushRef="#br2" timeOffset="-191057.04">31402 14807 0,'0'0'15,"0"0"-15,0 0 0,0 0 0,9 9 0,1 10 16,-10 19 0,-19 37-16,-19 28 15,-18-9 1,-10-10-16,0-18 31,0-19-15,0-19-16,19-9 31,0-19-15,19 0-16,0-19 15,0-19-15,18 1 16,10-19-16,10-10 0,9 0 15,-1 10 1,1 28 0,9 9-16,1 10 15,18 27 17,28 48-32,19 28 15,0 28-15,-9-10 16,-10-8-16,-19-11 0,1 1 15,-20-28 1,-8-10-16,-10-18 16,-1-1 15,-8-18-31,-10 0 16,0-10-1</inkml:trace>
  <inkml:trace contextRef="#ctx0" brushRef="#br2" timeOffset="-189835.27">30847 13559 0,'0'0'0,"0"0"16,0 9-16,0 20 16,0 18-1,9-1-15,1-8 16,-1 0-1,19-20 1,1 1-16,18 0 16,0-19-16,0 9 31,-10 1-31,1-1 0,0 28 16,-1 10-1,-9 19 1,-18 0-16,-20-10 15,-18 0 1,-19 1-16,-38-20 16,38-27 15</inkml:trace>
  <inkml:trace contextRef="#ctx0" brushRef="#br2" timeOffset="-189663.48">31355 13662 0,'0'0'0,"9"0"0,10 0 0,19 10 16,-10-1-16</inkml:trace>
  <inkml:trace contextRef="#ctx0" brushRef="#br2" timeOffset="-189476.18">32164 13887 0,'0'0'0,"0"10"0,-9 9 31,-20 28-31,-37 28 0,-18 28 15,-1-9 48,38-57-63</inkml:trace>
  <inkml:trace contextRef="#ctx0" brushRef="#br2" timeOffset="-189317.86">31552 13897 0,'0'0'0,"0"0"0,0 0 16,10 9 0,9 19-1,18 19-15,-8-19 16</inkml:trace>
  <inkml:trace contextRef="#ctx0" brushRef="#br2" timeOffset="-189118.47">32004 14535 0,'0'0'0,"0"0"15,0 0-15,0 0 0,0 0 0,0 0 16,0 0-16,9 9 16,-9-9-1</inkml:trace>
  <inkml:trace contextRef="#ctx0" brushRef="#br2" timeOffset="-188725.02">30649 13409 0,'10'0'0,"18"-28"0,38-10 16,66 10 0,93 19 46,58 56-62,-20 47 0,-28 18 0,-37 29 16,-48 0-16,-28-1 0,-27-8 0,-30-1 15,-27-18-15,-38-1 16,-38-18 0,-46-10-16,-57-18 15,-85-38 1,-38-46-16,10-48 16,57-19-1,46-27-15,48-20 16,28-8-1,46-29 1,67 9 0,-10 85-1</inkml:trace>
  <inkml:trace contextRef="#ctx0" brushRef="#br2" timeOffset="-186015.43">24177 14760 0,'0'0'0,"0"28"0,0 85 0,19 93 32,9 48-32,0-11 0,19 1 15,-9-28-15,0-38 16,-1-37 0,-18-47-1,0-28 1,-10-38-16,-9-19 15,10-9-15,-10-9 16</inkml:trace>
  <inkml:trace contextRef="#ctx0" brushRef="#br2" timeOffset="-185036.95">24149 14957 0,'0'0'0,"9"-9"0,1-19 15,18-10 17,9-18-32,39-19 0,37 0 31,47-10-31,37 1 0,-197 84 0,226-57 15,9 11 1,19-1-16,28 18 16,57-8-1,37 18 17,10 10-32,0 28 0,-1 9 15,20 19-15,-19 0 16,-20-1-1,1 1-15,-19-9 32,-18-10-17,-20-9-15,-18-10 16,-29 1-16,-28-10 16,-28 9-1,-19 0-15,-28 1 0,-18-1 16,-39 0-16,-18 1 15,-10-10 1,-19 0-16,-18 9 47,0-9-47,-1 10 16,-9-10-16,-9 0 15,0 0-15,-9 9 0,-1 0 16,0 1-1,1 18-15,9 9 16,-1 38-16,1 38 16,-9 28-1,-10 18 1,0 10 0,0-9-16,-19-1 15,-9-27 16,-19-1-15,-19 0 0,-47-18-16,-66-10 0,-94-28 15,-94-19-15,-56-27 32,-38-20-32,-47-9 15,0-19-15,-9 0 16,-10-9-16,47 0 15,38 9-15,28 10 16,47 0-16,38 9 16,65 0-16,39-10 15,46 10 1,28-19 15,29 10-31,37 0 16,29-1-16,37 1 0</inkml:trace>
  <inkml:trace contextRef="#ctx0" brushRef="#br2" timeOffset="-183660.22">25739 16993 0,'0'0'0,"0"0"16,0 9-16,0 38 15,-10 38-15,1 37 16,18 9 0,1-9-1,-10-28-15,0-28 16,0-20-16,0-17 31,0-20-31,0-9 16,-10-28-16,-9-38 15,10-65 1,9-29-16,9-9 16,20 19-16,-1 38 15,0 27 1,0 38-16,10 19 16,9 19 15,19 18-31,0 19 15,-10 19-15,-9 10 16,-9 8 0,-29 10-1,-18 0 1,-19-9-16,-19 0 0,-38-10 16,-9-18-1,0-29-15,-10-9 16,20-19-1,18 0 1,28-9 0,10 10-16,18 8 0,1 1 15,9 9-15,9 0 16,10 9 0,19 10-16,28 28 15,18 18 32,1 11-31,19 8-1,-10-9-15,9-19 0,19 1 16,10-1-16,9-19 0,10-18 31,-10-9-31,-19-20 16,-28-9-16,-28-18 0,-9-1 15,-29-9-15,-9 10 16,-19-1 0,0 10-1,0 10 1,0 8-16,0 10 0,-10 10 16,-9 8-1,10 10-15,0 19 16,27 0-1,20 19 1,28-10-16,28 1 16,9-20 15,-9-28-31,1-18 16,-1-19-16,-19-28 0,-9-29 15,-10-9 1,-28 19-16,-9 10 31,-9 18-31,-10 19 16,0 9-16,0 9 15,0 10-15,0 0 16,0 19 0,-10 37-1,1 38 1,18 38-16,1 27 0,8-18 15,1-10 1,0-18-16,-19-29 16,0-18-1,-9-19-15,-10-10 16,-19 1 15,-18-19-31,-10-19 16,-9-10-16,28 1 15</inkml:trace>
  <inkml:trace contextRef="#ctx0" brushRef="#br2" timeOffset="-183455.37">27733 17068 0,'0'0'0,"9"0"0,20-19 0,-1 1 0,10-11 16,-1 1-16,1 19 15,-19 0 1</inkml:trace>
  <inkml:trace contextRef="#ctx0" brushRef="#br2" timeOffset="-182645.07">28636 17575 0,'0'0'0,"0"0"0,10 0 16,-1-19-16,-9 0 31,0 0-31,0 1 16,-19-1-16,-9 10 31,-19-1-31,-10 20 0,10 18 16,0 0-1,19 19-15,19 0 16,9 0 0,19-1-16,18 1 15,29 0 1,28-19-1,19-18-15,19-29 32,9-37-32,-19-38 0,-28 0 15,-47 28-15,-9 20 16,-19 17 0,-1 11-16,-18 8 15,0 10 16,0 0-15,0 10-16,0 8 16,-9 39-1,0 8-15,18-8 16,0-1-16,20-19 0,-1 1 16,10-19-1,9-10 1,0-18-1,18-38-15,1-38 16,10-27-16,-20-29 31,-28 0-31,-9 10 16,-19 28-16,0 28 0,-9 28 16,-1 19-1,1 18 1,9 1-1,0 18-15,-19 10 16,0 37-16,-9 38 16,9 19-1,10-1-15,9 1 16,9-10 0,1-18-16,-1-10 31,0-10-16,20-8-15,-11-1 16,-8-37-16</inkml:trace>
  <inkml:trace contextRef="#ctx0" brushRef="#br2" timeOffset="-182344.65">29332 17031 0,'0'0'0,"10"0"15,27 0 1,48 9-16,37 0 0,38 1 31,-19 8-31,-9-8 16,-19-1-16,0 1 15,-19 8-15,-28 1 16,-38-9 0</inkml:trace>
  <inkml:trace contextRef="#ctx0" brushRef="#br2" timeOffset="-181361.41">31251 16834 0,'0'0'0,"0"0"16,0 9-16,0 28 16,-9 57-1,0 38-15,9-1 31,9 0-15,0-9 0,1-28-1,-10-28 1,0-29 15,0-18-31,0 0 16,0-19-16,9 0 0,10-28 0,9-29 15,10-18-15,9 10 0,-9 18 16,-1 19-16,10-1 16,0 1 15,10 10-31,-1 8 0,-9-9 16,-9 1-16,-1-1 15,1-19 1,0-18-16,-19 0 15,-10 9 1,-9 9-16,0 20 16,0 8-1,-9 20-15,-10 18 32,-19 47-17,-9 19-15,19 9 0,0 0 16,-1-9-16,20-19 15,0-9 1,18-20 0,-9-27-16</inkml:trace>
  <inkml:trace contextRef="#ctx0" brushRef="#br2" timeOffset="-181091.17">31863 17715 0,'0'0'0,"0"0"0,0 0 0,0 0 15,0 0 1,0 10-16,0-1 16,0 19-16,9 1 15,1-11 1,9 1 0,9 0-16,0-19 15,10 0-15,-10-19 16,-9-9-1,-10-10-15,-28-27 16,0 27 0</inkml:trace>
  <inkml:trace contextRef="#ctx0" brushRef="#br2" timeOffset="-180004.77">23547 5096 0,'0'0'0,"0"0"0,0 0 16,9 10-16,10 18 16,47 47-1,37 75 79,20 38-78,18 18-16,9 0 15,-9-18-15,-9-10 0,-28-28 0,-20-28 16,-9-18-16,-18-29 0,-19-19 16,-1 0-1,1-18 1,-1-19-16,-18-10 15</inkml:trace>
  <inkml:trace contextRef="#ctx0" brushRef="#br2" timeOffset="-179653.72">24723 5303 0,'0'0'0,"0"0"16,0 9-16,-10 10 16,-46 46-1,-29 57-15,-28 38 16,-18 18-16,8-9 16,1-9-1,9-20 1,10-27-1,9-19 1,28-19-16,9-19 16,10-18-16,19-1 15,9-18 1,10 0 0,-1-19 15,10 0-31</inkml:trace>
  <inkml:trace contextRef="#ctx0" brushRef="#br2" timeOffset="-175489.54">14516 5040 0,'0'0'0,"0"0"0,0 0 16,0 28-16,0 94 15,0 103 1,-19 75-16,0 19 31,10 0-15,9-9-16,9-19 15,0-47-15,10-47 16,-9-47-16,-10-37 16,0-38-1,0-28-15,-10-29 16,10-18 0,0 0-16,-19-47 15,1-93 1,-11-76-1,1-19-15,9-9 16,-9 0-16,0 19 16,9 19-1,0 18-15,10 19 16,-1 10 0,1-1-1,9 20 16,9 8-31,1 20 0,-1 37 16,10 18-16,9 10 16,10 10-16,47-1 15,37 1 1,57-1 0,56 10-1,66 0-15,38 0 0,9 18 16,37 10-1,48 29-15,28-1 16,19 0 15,28 9-15,9 1-16,-18-10 16,-19-9 15,-29-10-31,-46-9 0,-48-9 15,-46-1-15,-39-8 16,-27 8-16,-47 1 16,-29 0-16,-19-1 0,-27 10 15,-29 0 1,-10 10 15,-18-1-31,-9 0 0,-10 19 16,0 10-16,0 18 15,0 19 1,0 38-16,0 28 16,-9 18-1,-1 19-15,1 1 16,-1-10 0,-8 9-1,8-19 16,-18-18-15,-9-28 0,-10-29-16,-19-9 15,0-19-15,-19-9 16,-37 0-16,-66 0 0,-132 9 16,-103-9 15,-57-28-16,-66-9 1,-65-1-16,-47 0 0,-39 10 16,20-19-1,28 0-15,19-9 0,56-10 16,19 10-16,56-1 0,29 1 16,47-1 15,47 20-31,56-1 15,56 10-15,48 0 32,47-1-32,46-8 15,29-1 1,19-9-16,19 0 31,-1 0-31,1 0 16,9 0-16,0 0 0,0 10 0,-9-10 15,9 0-15,0 9 32,0-9-17,0 9-15,0-9 0,0 10 16,0-10 0,0 0-16,0 0 15,0 0 1,0 0-1,0 0 1,0 0 0,0 0-16,0 0 15,0 0-15,0 0 16,0 0-16,0 9 31,-10-9-15,10 0-16,0 0 0,0 0 0,0 0 15,0 0 1,0 0 15,0 0-31</inkml:trace>
  <inkml:trace contextRef="#ctx0" brushRef="#br3" timeOffset="-170601.48">14168 5087 0,'0'0'0,"0"0"0,-10-10 16,1 1 0,9 18-16,-19 20 15,10 55 1,9 85-1,18 47-15,11 9 16,8-9-16,1-1 31,-1-18-15,1-9-16,-19 0 0,-10-19 16,-9-19-16,0-28 15,-9-38 1,-1-28-1,1-18-15,9-19 32,0-19-32,0 0 0,0-28 15,-9-85 1,9-75-16,0-18 16,0-10-1,-10 19 1,10 10-1,10 8-15,-1 29 0,10 9 16,0 1 0,0-1-1,9 0 1,0 0-16,-9 19 16,9 29-16,0 18 15,0 9-15,19 10 16,29 9-1,27 0 1,38 19-16,57 0 16,46-1-16,39 20 15,8 0 1,48 9-16,28 0 16,19 9-1,9-9 1,19 0-1,0 9-15,9 1 16,-9-1-16,0 1 16,-10-1-1,-37 0 1,-19-9-16,-56 10 16,-29-1-1,-46-9-15,-29 0 16,-19 0-16,-28 9 15,-9 1 17,0-1-32,-10 1 15,-9-1-15,0 0 16,-19 1-16,0 8 16,-19-8-1,-9 9-15,-10-1 16,1 11-1,-20-1 17,11 9-32,-1 20 0,0 27 15,9 19-15,10 29 16,0 8-16,9 29 16,0 9-1,1 1-15,-1-10 31,-19-10-15,-18-18-16,-19-19 16,-1-10-16,1-18 15,-9-19 1,-10-18 0,0-1-16,0-19 0,0 1 15,0-1 1,0-18-16,0 0 15,-10-10 1,-9 1 15,-9-1-31,-38 0 16,-94 10-16,-122-9 16,-94-10-16,-38-10 0,-28-9 15,-38-9 1,-47 10-16,-37-1 31,9 9-15,-19 10-1,0 10-15,10-1 16,37 1-16,38-1 0,47 0 16,56-9-16,47 0 15,48-9 1,55 0-1,39-10-15,56 0 32,28 0-17,28 0-15,19 1 16,19 8-16,0 1 0,19 0 16,0-1-1,18 1-15,1 9 16,0 0 15,-1 0-15,1 0-16,9 0 0,0 0 0,0 0 15,-10 0 17,1 0-17,-1 0-15,1 0 0,0 0 16,-1 0-16,1 0 15,-1 0-15,1 0 16,0 0 0,-1 0-1,1 0-15,9 0 16,-10 0-16,10 0 31,-9 0-15,9 0-16,0 0 0,0 0 15,0 0 1,0 0-16,0 0 16,0 0-1,-9 0-15,9 0 32,-10 0-32,10 0 15,0 0-15,0 0 16,0 0-1,0 0 1,0 9-16,-9-9 0,9 0 16,0 0-1,0 0-15,0 0 16,0 0 0,0 0-16,0 10 15,0-10 16,0 0-31,0 9 0,0 0 16,0-9 0,0 10-16,0-10 15,0 0 1,0 0-16,0 0 31,0 0-31,0 0 16,0 0-16,0 0 15,0 0-15,0 0 32,0 0-32,0 0 0,0 0 31,0 0-31</inkml:trace>
  <inkml:trace contextRef="#ctx0" brushRef="#br3" timeOffset="-169346.83">14723 7479 0,'0'0'0,"0"0"0,0 0 15,0 0 1,0 0-16,0 19 31,-19 19-31,0 55 16,-19 39-16,1 18 31,-20 19 0,-9-19-15,-18 0-16,-48 10 16,-28-20-16,-28 1 15,-28-10-15,-20 1 16,-8-10 15,-1 0-15,-18 9-16,18-28 15,10-9-15,-10 0 0,1-10 16,-20 1-16,1-1 0,9 1 0,19-1 16,-19 10-1,19 9 1,18-9-1,1 9-15,18 0 0,1 10 16,-20-10 0,10 0-16,10 10 31,28 9-31,18 0 16,19 0-16,19 0 15,10-10-15,18 1 16,10-19-1,9-19-15,0-9 16,19-10 0,0 0-1,19-18 1,0-1-16,9-9 16,10-9-16,-1 0 15,1 0 1,9-10-1,0-9-15,0 0 16,0 0-16,0 0 16,0 0 15,0 0-31</inkml:trace>
  <inkml:trace contextRef="#ctx0" brushRef="#br3" timeOffset="-168928.36">7611 11767 0,'0'0'0,"0"0"0,0 0 15,0 9 1,-19 1-16,0 27 15,-19 20 1,-18 8 0,9 10-16,-10-9 31,10 0-31,19-10 16,0-18-1,19-1 1,-1 1-16,10-20 31,10 1-15,-1 0-16,19 9 0,19 0 15,28-9-15,20 0 16,36-10-16,57 1 16,104-1-16,103-9 15</inkml:trace>
  <inkml:trace contextRef="#ctx0" brushRef="#br3" timeOffset="-165000.65">14318 5106 0,'0'0'0,"0"0"0,9 9 16,1 19-16,-10 10 16,0 18 15,-19 38-31,0 18 15,-9 38-15,0 29 16,18 8-16,10 29 16,0 9-1,0-9 1,-9-9-16,0-10 16,-1-29 15,1-27-16,-1-28 1,10-29-16,0-27 0,0-20 16,0-18-1,0-10-15,0-9 0,10 0 0,-1-28 16,1-38 0,-1-27-1,-9-20 1,0 0-16,9 1 15,-9-1-15,0-9 16,0-9 0,-9-10-16,-10 0 15,0-9-15,1 19 32,-1 9-17,9 0-15,1 19 0,0 0 16,9 18-1,0 10-15,0 9 16,0 1-16,0 8 16,0 11 15,0-1-15,9 0-16,-9 9 15,0 10-15,0 0 0,0 9 16,0 10-1,0-1-15,9 1 16,1 0 0,-10-1-1,9 1-15,1-1 32,-10 1-32,0 0 15,9-1 1,-9 1-1,9 9-15,-9-9 0,10 9 16,-1 0-16,1 0 31,-10 0-15,9 0-16,-9 0 0,9 0 16,-9 0-16,10 0 15,-10 0 1,0 0-1,0 0 1,0 0-16,0 0 0,0 0 16,0 0-1,0 0-15,9 9 16,-9-9 0,0 0-16,0 0 31,0 0-31,0 0 31,0 0-15,0 0-16</inkml:trace>
  <inkml:trace contextRef="#ctx1" brushRef="#br3" timeOffset="95413.24">14252 5033 0</inkml:trace>
  <inkml:trace contextRef="#ctx0" brushRef="#br3" timeOffset="-157124.29">14243 5143 0,'0'0'0,"0"0"0,0 0 32,0 0-32,0 0 0,9 0 31,1-9-31,-1-1 16,0 1-16,1 9 15,-1-9 1,1-1-1,-1 1-15,0 9 16,-9-10-16,10 10 16,-1 0-16,1 0 15,-10-9 1,9 9 0,1-9-16,-1-1 15,0 1 1,-9 0 15,0 9-31,10 0 0,-10-10 0,0 10 16,0 0-1,9 0-15,1 0 16,-1 0 0,0 0-16,1 0 15,-1 0 1,1 0-16,-1 0 31,0 0-15,1 0-16,9-9 0,-10 9 15,10-10 1,9 10-16,0 0 16,1 0-16,-1 0 15,0 0 32,10 0-31,-1-9-16,1 9 0,-1 0 0,1-9 0,0-1 15,9 1 1,-10 9-16,1 0 16,9 0 15,-9-10-16,-1 10-15,1 0 0,0 0 16,-1 0-16,1 0 16,-1 0-1,11 0-15,-1 0 16,9 0 0,-9 0-1,0 0-15,-9 0 16,9 0-1,0 0-15,0 0 16,9 10-16,10-1 16,0 1-1,0-10-15,-10 0 32,10 0-1,0 9-31,0-9 15,9 0-15,0 0 16,-9 0-16,9 0 16,1 0-16,-1 0 0,10 0 15,-1 0 1,-8 0-16,-1 0 16,9 0-1,1 0 16,-10 0-31,10 0 0,-10 0 0,10 0 16,9 0 0,0 0-1,10 0 17,-10-9-32,9 9 0,1 0 15,9-10-15,-10 10 16,1-9-1,18-1 1,0 1-16,0 9 16,10-9-1,0 9-15,0 0 16,9 9-16,-10-9 16,1 9-16,-10-9 15,1 0 32,8 0-47,-18 10 31,10-10-31,-1 0 16,10 9-16,-20-9 16,11 10 15,8-10-16,-8 0 1,-10 0-16,-1 0 0,1 0 31,0 0-15,-19 0-16,10 0 16,-1 0-1,-9 0-15,0 0 0,1 0 16,-1 0-16,9 0 15,-9 0 17,0 0-32,-19 0 15,1 0-15,-1 0 0,0-10 16,1 10-16,-20 0 0,0 0 16,1 0 15,-10 0-31,-9 0 0,-1-976 0,1 1952 15,-10-966-15,0-1 0,-9-9 0,0 9 16,0 1 0,-1-1-1,1 1 1,0 8-16,9 10 16,-9 10-16,9-10 15,1 19-15,-1 0 16,0 19-1,0-1-15,0 10 16,1 0 0,8 10-16,1 18 15,-10 0 1,0 10-16,1-1 16,-11 1-1,1-10 1,0-9-1,0 0-15,0 0 16,-10-10-16,1-9 31,-10 10-15,9-10 0,-9 0-16,0-19 0,0 0 0,0 1 15,0-20 1,0 1-1,0-1 1,0-18-16,0 0 0,0 0 16,0-1-1,0 1-15,0-10 16,0 1 0,-9 9-16,-1-10 15,1 0 1,-1 1-1,1-1-15,-10 0 16,-9 1 15,-10-1-15,-18 1-16,-19-1 16,-29 0-16,-28-9 0,-37 10 15,-38-1-15,-47 1 16,-19-1-1,0 0 17,-9-9-17,0 0-15,0 0 32,-10 10-17,-18-1-15,-20 0 16,-27-9-16,-10 0 0,-19 0 15,-9-9-15,0 0 16,19-1-16,28 1 16,18 0-1,20 9 1,9-10-16,19-9 47,0 10-47,-1-10 15,29 10-15,19-1 16,28 1-16,38 0 16,28-1-16,18 1 15,20 0 1,18-10 0,10 9-16,9 1 15,10 0 1,9-1-1,9 1 1,10 0-16,0 9 0,9 0 16,0 0-16,0 0 0,10 0 0,-10 0 15,0 0-15,10 0 16,-10 0 0,10 0-16,-1 0 15,1 0 1,-1 0 15,1 0-15,-1 0-1,1 9-15,0 0 16,-1 1 0,1-10-16,-1 0 0,1 0 15,9 9-15,-9-9 31,9 0-31,0 0 0,0 0 16,0 0-16,0 9 16,0 1-1,0-1 1,0-9-16,0 10 16,0-10-16,0 0 15,0 0 1,0 0-16,0 0 15,0 0 17,0 0-32,0 0 0,0 0 15,0 0-15,0 0 16,0 0 0,0 0-16,0 0 15,0 0 1,0 0-16,9-10 31,0 1-31,1-10 16,-1 0-1,10 1-15,9-1 0,1 0 16,-1 10 0,0-1-1,-9 1 1,0 9-1,-1 9-15,1 1 16,0 8-16,0 11 16,0-1-16,-1 9 15,-8-9 1,-1 0-16,-9 1 16,0-11-1,0 11-15,0-1 31,0 0-31,0 0 16,0 0-16,-9 0 16,-1 0-16,1 10 15,-10-10 17,10 10-32,-10-10 0,10 0 31,-10 0-31,0 0 0,0 0 15,0 1-15,1-1 16,-1 0 0,0 0-16,0 0 31,0 0-31,0 0 16,1 1-16,-11 8 15,-8 10 1,9-9-16,-10 8 15,0 1 1,-9 0 0,0 0-1,-9 0-15,9 9 16,-10 1-16,1-1 16,-1 0-16,1 1 15,0-11 1,-1 1-16,10-9 15,0 9 1,-9 0-16,-1 0 16,1 9 15,-10-9-15,9-10-16,-8 1 15,-1 9-15,9-10 16,1 1-16,-10-1 15,0 1-15,-9-1 16,9 1 0,0 0-16,-9-1 31,9 1-31,-9-10 16,9 0-1,0 0-15,0 0 16,0 0-16,1 0 15,-11 1-15,1-1 16,0 0 15,9 0-31,0 0 16,0 0-16,-9 0 16,9 1-16,-9-1 15,9 9 1,0-9-16,0 1 15,-9-1-15,9 0 47,-9 0-47,9 10 0,0-10 16,0 9 0,0 1-1,1-1-15,-1 1 16,0-1-16,0 1 0,0-1 15,0 1 1,1 9 15,8-10-15,-9 1-16,10-1 0,-10 1 0,9 0 47,1-1-32,0 1-15,-1-1 16,1 1-16,-1-1 0,1 1 16,-1-1-16,1-9 15,-1 10-15,10-10 16,0 0 0,0 0-1,0 0-15,-9 10 16,9 0-16,-10-10 15,10 9-15,0 1 32,0-10-17,0 9-15,0-8 16,0-1 0,0 9-16,0-9 31,0 10-16,-9 9-15,9 0 0,0 0 0,0 0 16,-1-1-16,1-8 16,0 0-16,0-1 15,10-9 1,-1 0-16,10-9 16,0 0-1,9-19 1,0 0-1,-37-9 1,18-10-16</inkml:trace>
  <inkml:trace contextRef="#ctx0" brushRef="#br3" timeOffset="-155958.09">6595 8296 0,'0'0'0,"0"-29"0,0-8 15,9-19-15,0-1 16,20 1 0,-1 0-1,19-1 1,19 1-1,0-10-15,18 10 16,1-10-16,0 10 31,-1 9-15,10 0 15,0 19-15,0 0-16,1 19 0,8-1 15,10 20-15,0-1 0,-19 10 16,9 9-16,-9 0 16,-9 0-16,0 19 15,-10 0-15,0 19 16,-9-1 0,0 1-1,-10 0-15,1 18 16,-19 1-16,-1-1 15,-18 1 1,0-1-16,-19 19 16,-10 10-1,-8-1-15,-20-8 32,-19 18-32,1-10 15,-10 1-15,-9-19 16,0-10-16,-19-9 15,0 0 1,-10-19-16,1-18 16,-1-19-1,-9-10 17,0-9-17,10-19-15,-1-9 0,1-9 16,-1-20-16,20 1 15,-1-10 17,10-9-32,9 0 0,0-19 0,19 1 15,0-20 1,0 0-16,0 10 16,19 0-1,-1 0-15,11 9 16,8 19 15,1 9-31,9 19 16,0 0-16,9 1 0,1 8 31,-1 10-15,0 0 30,1 9-46,-1 10 16,-9-1-16,19 20 16,-9-10-16</inkml:trace>
  <inkml:trace contextRef="#ctx0" brushRef="#br3" timeOffset="-155124.58">11289 10125 0,'0'0'0,"0"-19"0,-10 1 0,1-1 16,0 0-1,-10 10-15,0-1 16,-19 10 15,-27 10-31,-11 18 16,-27 19-1,-10 18-15,-9 10 0,-10 10 16,-9 9 0,-10-10-1,10 10-15,0 0 16,0 0-16,9-1 15,1 1-15,-1 0 16,0-19 0,10 0-1,0-18-15,-10-1 47,0 0-47,29-18 0,-10-1 16,9 1-16,20-10 15,-1 0 1,0 0 0,1 10-16,8-1 0,11 10 0,-1 0 15,9 0 1,10 0 0,0 9-16,0 0 31,9 10-16,10 0-15,0-1 0,9-8 16,10-1-16,-1-9 16,1-9-1,0-1-15,9-18 16,-10 0 0,10-10-1,0-9-15,0 0 16,0 0 15,0 0-31,0 0 0,0 0 0</inkml:trace>
  <inkml:trace contextRef="#ctx0" brushRef="#br3" timeOffset="-154028.15">6162 12199 0,'0'0'0,"0"0"0,0 0 0,0 0 16,0 0-1,0 0 1,0 0-16,0 0 31,0 0-31,9 0 0,10 0 16,9 0-1,19 0-15,19 0 16,0 0 0,19-10-1,18 10-15,1 0 31,18 0-15,10 0-16,-1-9 0,10-1 0,1 1 16,-11-10-1,-8 1-15,-11-1 16,1-9 15,-19 0-31,-9-10 16,9 0-16,-9 1 15,-10-10-15,0 9 16,-9 1 0,-9-1-16,-1 1 15,1-1-15,-1 1 32,-9-1-17,-9 1-15,-1-10 0,1 9 16,-10-9-1,-9-9-15,0 9 16,0 0 0,-10 19-1,-9 0 1,0 19 0,0-1-16,0 10 0,0 0 15,0 10 1,-28 8-1,-19 48 1,-38 28-16,-18 18 16,-20 20-16,-18-1 0,-28 1 15,-29-10 1,10-10 0,0-18-16,9-28 15,19-10 16,0-19-31,19-8 16,19-11-16,28-8 31,28-10-15,19 0 0,19 0-16,9-10 0,10 10 15,-1-9-15,10 9 16</inkml:trace>
  <inkml:trace contextRef="#ctx0" brushRef="#br3" timeOffset="-153364.71">6933 11570 0,'0'0'0,"0"0"16,0 0 0,0 9-16,-19 29 31,-9 18-31,-9 38 0,-20 19 47,1-1-32,-10-9-15,66-103 0,-66 94 16,19-9-16,0-20 0,19-8 16,-1-1-16,20-18 15,0-1 17,9 1-17,9-1-15,0-9 16,20 0 15,18 10-15,0-10-16,19-9 15,18 0-15,1-1 0,9 1 16,0 0 0,10 0-1,8-1-15,1 1 0,-9 0 0,-10 0 16,-9 9-16,-1-9 31,-8-1-31,-20 1 0,0-9 16,-18-1-16,0-9 15,-20 0 1,1 0 0,-19 0-1,0 0-15,0 0 0,0 0 16,0 0-1,0 0-15,0 0 16,0-9-16</inkml:trace>
  <inkml:trace contextRef="#ctx0" brushRef="#br3" timeOffset="-152824.52">6595 12630 0,'0'0'0,"0"0"15,0 0-15,0 0 16,9 0 0,0 10-16,20-1 31,18 0-31,0-9 16,19 0-16,-1-18 15,20-1 1,0-19-16,9-9 15,9 1 1,10-1-16,-9 0 16,-1 0-16,-9 0 15,0-9 32,0-1-47,0 1 16,-18 0-16,-1-1 0,0-8 0,-18-1 15,-20 0 1,1 10-16,-19 9 31,0 10-31,-19 18 16</inkml:trace>
  <inkml:trace contextRef="#ctx0" brushRef="#br3" timeOffset="-152324.55">7253 12490 0,'0'0'0,"0"0"0,10 0 0,8-10 0,29-9 0,38-18 15,19-1 1,8-18-1,11 0-15,-1-10 16,0-9 15,1-9-31,-1-10 16,-9-10-16,-10 11 31,1 8-15,9-9-16,28-18 15,0-1-15,0 10 0,0-10 0,-19 10 16,-9 9-16,0 10 16,28-10-1,141-65-15</inkml:trace>
  <inkml:trace contextRef="#ctx0" brushRef="#br3" timeOffset="-150563.43">7234 13437 0,'0'0'16,"0"0"-16,0 0 0,-9 19 16,-38 28-1,-28 37-15,-38 38 32,-28 10-32,-10-1 31,1-18-16,8-20-15,11-8 0,18-29 0,38-28 16,18-9 0,20 0-16,8-19 15,20 0 1,-1 0-16,10 0 31,0 0-31,10 0 16,28 0-16,37 0 15,9 9-15,20 1 16,9 18 0,9 9-16,-9 29 15,-10 0 17,1 18-32,-10-9 0,0 0 15,-28-19 1,-10 1-16,-9-20 15,-9 1 1,-19-19-16,0-1 16,0-8 15,-1-10-31,11 0 0,8-19 16,-18 10-1</inkml:trace>
  <inkml:trace contextRef="#ctx0" brushRef="#br3" timeOffset="-149983.54">7676 13991 0,'0'0'0,"-9"9"0,-10 0 16,0 1-16,-18 18 16,9 19-1,9 9 1,9 10-16,29-10 15,9 0 64,19-18-79,0-10 0,-47-28 0,47 19 0,1-19 0,-48 0 0,47-9 0,0-10 15,-10-9-15,-18-1 16,-10-8-16,-18-19 0,-19-1 31,0 20-15</inkml:trace>
  <inkml:trace contextRef="#ctx0" brushRef="#br3" timeOffset="-149695.21">8391 14272 0,'0'0'0,"0"0"0,0 0 0,0 0 16,0 0 0,0 0-16,0 0 15,0 0 17,0 0-32</inkml:trace>
  <inkml:trace contextRef="#ctx0" brushRef="#br3" timeOffset="-148660.98">9295 13400 0,'0'0'0,"0"9"0,-19 10 16,-10 46 0,-27 48-1,-10 18 16,-9 10-31,-19-10 0,0-9 0,9-28 16,0 0-16,20-19 16,18-19-1,0 1-15,18-20 16,1-18 0,9-19-1,10 0-15</inkml:trace>
  <inkml:trace contextRef="#ctx0" brushRef="#br3" timeOffset="-148400.58">8485 14094 0,'0'0'0,"0"0"15,0 0-15,0 0 16,0 0-1,0 0-15,0 0 16,0 0 0,0 0-16,0-19 15,-18-9 1,8 9-16</inkml:trace>
  <inkml:trace contextRef="#ctx0" brushRef="#br3" timeOffset="-148147.21">9191 14535 0,'0'0'0,"0"0"15,0-10-15,0-8 16,0-1-16,0 0 16,0 0-1,0 10 1,-9 0-16,-1-1 16</inkml:trace>
  <inkml:trace contextRef="#ctx0" brushRef="#br3" timeOffset="-147085.31">8946 14047 0,'0'9'15,"-28"20"-15,-47 55 16,-19 29-1,-10 9-15,10-10 16,10-9 0,27-18-16,29-57 31</inkml:trace>
  <inkml:trace contextRef="#ctx0" brushRef="#br3" timeOffset="-146715.56">8203 14150 0,'0'0'0,"0"0"16,0 0-16,0 0 16,10 0-1,18 0 1,0 0-16,-9 0 31,0-9-31,0-1 0,-19 1 16,0-10-1,0 1-15,-10 8 16,-9 1 0,10 9-16</inkml:trace>
  <inkml:trace contextRef="#ctx0" brushRef="#br3" timeOffset="-146403.15">9144 14647 0,'0'0'0,"0"0"15,0 0 1,0 0 15,0 0-31,0 0 0,0 0 16,9 0-16,1-9 16,-1 0-1,-9-1-15,0 1 16</inkml:trace>
  <inkml:trace contextRef="#ctx0" brushRef="#br3" timeOffset="-144468.25">7093 13550 0,'0'0'0,"0"9"0,-19 10 0,-9 18 0,-28 29 15,-20 19-15,-18 18 16,-28 19 0,-10-19-1,10-19-15,0-9 16,28-18-1,18-20-15,20 1 16,18-19-16,10-1 16,19 1-1,-1-10 1,10 1-16,10-1 16,18 1 15,28 8-31,38 1 15,38 9-15,19 0 0,9 1 16,0 17 0,9 1-16,-19 0 15,10 0 1,-9 0-16,-29-9 16,-18-1 15,-20-9-31,-18-9 0,-19 0 15,-9-10 1,-19 1 0,-1-10-1,-18 0-15,0 0 0,0 0 16,0 0-16,0 0 16,0 0-1,0 0 1,0 0-1,0 0-15,0 0 16,0 0-16,0 0 16,0 0-1,0 0-15,0 0 16,0 0 0,0 0-16,0 0 15,0 0 1,0 0-1,0 0 1,0 0-16,0 0 0,0 0 16,0 0-1,0 0-15,0 0 16,0 0 0,0 0-16,0 0 15,0 0 16,0 0-31,0 0 16,0 0-16,0 0 16,0 0-16,0 0 15,0 0 1,0 0-16</inkml:trace>
  <inkml:trace contextRef="#ctx0" brushRef="#br3" timeOffset="-141571.28">25616 3689 0,'0'0'0,"0"-19"0,-18-18 16,-11-1-1,-18 10 1,-9 9-1,-19 19-15,-1 38 16,1 37 0,28 9-16,28 10 15,19 0-15,10-29 16,8-8 0,1-20-16,9-18 15,1-10 1,8-9-1,10-18-15,0-20 16,0 1 0,-9 8-16,-19 1 15,0 19-15,-10 0 16,-9 9 15,10 18-31,-1 29 16,0 56-16,-9 19 15,0 10-15,0-20 16,0-27 0,-9-20-1,0-8-15,9-20 16,0-18-16,0-19 16</inkml:trace>
  <inkml:trace contextRef="#ctx0" brushRef="#br3" timeOffset="-141240.39">26200 3848 0,'0'0'0,"0"0"0,0 0 0,0 0 15,0 10 1,0 18-16,18 56 16,11 48-16,8 18 31,1 0-31,-10-28 16,-9-38-16,-19-18 15,-9-19 16,-10-10-15,-28-18-16,18-9 16</inkml:trace>
  <inkml:trace contextRef="#ctx0" brushRef="#br3" timeOffset="-141071.03">26181 3736 0,'0'0'0,"19"0"0,18-10 0,39 1 16,27 18-1,-47-9-15</inkml:trace>
  <inkml:trace contextRef="#ctx0" brushRef="#br3" timeOffset="-140777.95">27075 3998 0,'0'0'0,"0"10"0,-19 18 16,-19 28-16,-18 19 16,-1 19-1,-9 0 16,-9-10-31,37-46 0</inkml:trace>
  <inkml:trace contextRef="#ctx0" brushRef="#br3" timeOffset="-140541.78">26501 3952 0,'0'0'0,"0"0"0,9 0 16,0 0 15,10 9-31,28 28 0,-9-8 16</inkml:trace>
  <inkml:trace contextRef="#ctx0" brushRef="#br3" timeOffset="-140320.12">26971 4730 0,'0'0'0,"0"0"0,0 0 16,0 0-16,0 0 16,0 0 15,0 0-31</inkml:trace>
  <inkml:trace contextRef="#ctx0" brushRef="#br3" timeOffset="-140094.25">24948 3360 0,'19'-18'0,"47"-57"0,94-66 16,94 0-1,56 47-15,1 47 16,-29 57-1,-28 37 1,-19 37-16,-28 38 16,-28 28-16,-28 10 15,-48-1 1,-47 10-16,-46 9 16,-48 10-1,-65 9-15,-57 19 16,-47-28-1,-28-48 1,-10-37-16,19-46 16,10-38-16,9-38 15,19-47 1,28-18-16,28-48 16,29-27-1,37-29-15,38-37 16,46 0-1,67 0 1,66 56-16,74 84 16,142 29 15</inkml:trace>
  <inkml:trace contextRef="#ctx0" brushRef="#br3" timeOffset="-138504.68">6604 15689 0,'0'0'0,"0"0"0,0 0 0,0 0 0,0 0 15,9 9 1,20 1 0,27 18-16,10 19 15,0 0 1,-10 9 15,-18-19-31,-19 1 0,-19-38 0,0 38 0,-29 8 16,-27-8-1,18-19-15</inkml:trace>
  <inkml:trace contextRef="#ctx0" brushRef="#br3" timeOffset="-138285.49">6990 15276 0,'0'0'0,"0"0"0,9 0 0,10 9 15,19 1 1,46 18 0,-37-19-16</inkml:trace>
  <inkml:trace contextRef="#ctx0" brushRef="#br3" timeOffset="-138056.71">7818 15492 0,'0'0'0,"0"0"0,0 9 16,-19 29-16,0 27 15,-19 29 16,-18 28-15,-19 10-16,-1-1 0,-8-18 0,18-38 16,19-38-1,28-27 1</inkml:trace>
  <inkml:trace contextRef="#ctx0" brushRef="#br3" timeOffset="-137895.43">7027 15604 0,'0'0'0,"0"0"16,0 0-16,10 0 15,-1 0 1,19 10-16,10-1 16,47 10-1,-38 0-15</inkml:trace>
  <inkml:trace contextRef="#ctx0" brushRef="#br3" timeOffset="-137744.78">7921 16271 0,'0'0'0,"0"0"0,0 0 31,0 0-31,0 0 0,0 0 16,0 0-1,0 0 1,0 0-16,-9 0 16</inkml:trace>
  <inkml:trace contextRef="#ctx0" brushRef="#br3" timeOffset="-137129.37">5955 15755 0,'0'0'0,"9"-29"16,10-27-1,9-19-15,29-19 16,37 0 15,19 19-31,37 10 0,-150 65 0,188-38 16,19 19-16,-9 19 15,-10 29 1,-28 17 0,-28 1-1,-29 19 1,-18 9-16,-10 10 0,-28 18 15,-19 0-15,-28 19 32,-37 19-17,-57 9-15,-57-9 0,-56-20 16,-37-36-16,8-48 16,20-46-1,18-28 1,20-29-1,37-28-15,37-9 16,29 9 0,37 10-1,19-1 1,38 1 0,28-1-1,57 1-15,75 18 16,46 19-16,133 0 0</inkml:trace>
  <inkml:trace contextRef="#ctx0" brushRef="#br3" timeOffset="-136842.25">6209 15764 0,'0'0'0,"0"-9"0,-10-10 31,10 9-31,10 1 0,46 9 16,104 47 0,85 66 15,9 27-31,-10 10 0,-244-150 0,207 151 15,-37-39-15,-1 1 32,123 56-32</inkml:trace>
  <inkml:trace contextRef="#ctx0" brushRef="#br3" timeOffset="-136558.18">7065 15558 0,'0'0'0,"0"9"0,-19 10 0,-18 46 0,-1 48 31,10 9 1,-1 0-32,1 0 15,0-19-15,-19-18 16,-28-1 0,37-47-16</inkml:trace>
  <inkml:trace contextRef="#ctx0" brushRef="#br3" timeOffset="-136108.52">5588 15942 0,'0'0'0,"9"10"0,48 8 0,75 39 32,75 18 14,56 0-46,19-28 16,19-19-16,0-38 0,-47-27 0,-19-29 31,-65 1-15,-86-1-16,-46-9 0,-38-19 0,-56-9 16,-29 9-16,-19 38 15,-8 28-15,-1 28 16,-19 46-16,10 39 15,9 37 1,28 0-16,29-10 16,27 1-1,20-29 1,18-18-16,10-19 16,19-9 15,18-20-31,85-36 0,179-76 15</inkml:trace>
  <inkml:trace contextRef="#ctx0" brushRef="#br3" timeOffset="-135201.58">7244 13531 0,'0'0'0,"0"0"0,0 0 0,0 0 0,0 0 31,0 0-31,0 19 0,-38 28 32,-47 37-32,-37 38 15,-38 0-15,-9-9 16,9-1-16,9-9 16,1-9-1,28-9 1,28-20-16,28-8 31,28-29-31,10-9 16,18-1-16,1-18 0,9 0 15,0 0 1,9 10-16,20-1 16,36 19-1,58 19-15,46 9 16,38 10-1,9-10 1,-9 1-16,-18-20 31,-39 1-31,-9-1 16,-47-18-16,-28 0 16,-19 0-16,-9-10 15,-19 0 1,-1-9-16,-18 0 15,0 0 1,0 0 0,0 0-16,10 0 31,-1-9-15</inkml:trace>
  <inkml:trace contextRef="#ctx0" brushRef="#br3" timeOffset="-133951.02">17009 6832 0,'0'0'0,"0"0"0,0 0 15,-10 0 1,-9 9-16,-18 1 16,-10 18-1,-19 19 1,-9 9-16,-19 10 31,9-10-31,0 0 0,1-18 16,18-1-16,0-8 15,19-11 1,0 1 0,9-10-16,10-9 31,0 0-31,18 10 16,1-10-16</inkml:trace>
  <inkml:trace contextRef="#ctx0" brushRef="#br3" timeOffset="-132692.65">14901 7235 0,'0'0'0,"0"0"0,0 0 0,0 0 15,0 0 1,0 0-16,0 10 16,10 9-1,-1 37-15,1 19 16,-10 19-1,0 9 1,-19 9-16,-19-18 16,0 10-16,-18-11 15,0 1 1,-20-9 15,-8-1-31,-20 10 0,-18 0 0,-19 9 16,-19 0-1,-19 0-15,-28 1 16,-9-11 0,9 11-16,-19-1 15,0 0 1,0 10-16,10-1 16,-19 10-1,-19 9 1,0 1-16,0-1 31,9-9-15,-9 0-16,-9 9 0,0-9 15,9 0-15,9 10 16,10 8 0,9-8-16,10-10 15,27 9 1,20-9-16,19-9 31,18-10-31,10 10 16,9-10-16,9-9 15,20-1-15,-1-8 16,19-1 0,19-9-16,0-9 31,9-10-16,10 1-15,0-20 0,0 1 32,-1-20-32,11 1 15,8 0-15,1-10 16,-1-9-16,10 0 16,-9 0-1</inkml:trace>
  <inkml:trace contextRef="#ctx0" brushRef="#br3" timeOffset="-132133.15">6755 11983 0,'0'0'0,"0"0"0,9 0 31,0 0-31,10 0 16,0 0-16,0 9 15,9 10 1,0 19-16,0 18 15,-9 28 1,0 10 31,-19 9-47,0-9 0,-9 0 0,-1-10 0,10-9 16,10 1-16,-1-1 15,10-19 1,9-9-16,0-10 15,19 1 1,10-1 0,18-8 15,38-1-31,28-10 16,10-18-16,9 0 15,-19 0-15,-19 0 0,-19 0 16,-27 0-1,-10 0-15,-19 0 16,-29 0 0</inkml:trace>
  <inkml:trace contextRef="#ctx0" brushRef="#br3" timeOffset="-131085.05">7366 13690 0,'0'0'0,"-9"0"15,-20 10 1,-18-1-16,-19 10 16,-28 19-16,0 27 31,-19 29-31,-28 19 0,-19 27 31,10-18-15,9-9-1,9-19 1,19-29-16,29-8 0,18-20 16,9-9-16,29-9 0,0 0 15,18-10 1,1-9-16,9 10 16,9-1-1,10 0-15,28 20 47,47-1-47,29 19 16,18 0-16,28-1 15,10 11-15,-19-10 0,-10-10 16,-27 1 15,-20-20-31,-28 1 16,-18 0-16,-20-10 0,-18 1 15,0-10 1,0 0-16,-10 0 31,1 0-31,-10-10 16</inkml:trace>
  <inkml:trace contextRef="#ctx0" brushRef="#br3" timeOffset="-130633.2">7818 14150 0,'0'0'0,"0"0"16,0 10-1,-19-1-15,-9 28 16,-10 20 0,-9 27-16,19 10 62,18-19-46,1-9-16,9-66 0,9 47 0,1-10 0,-1-18 0,0 0 0,10-19 15,0 0 1,0 0-16,0-19 31,0 0-15,-10-28-16,-9-9 16,-19-19-16,-28 0 15,-28 9-15,-19 19 16,47 29-16</inkml:trace>
  <inkml:trace contextRef="#ctx0" brushRef="#br3" timeOffset="-130127.47">9153 13653 0,'0'0'0,"0"9"15,-18 10-15,-29 56 16,-19 66-1,-28 47 17,-10 18-32,1-18 0,-1-29 15,20-37 1,8-19-16,20-28 16,18-28-16,10-9 15,19-19-15,-1-19 47,10 0-47,0 0 16</inkml:trace>
  <inkml:trace contextRef="#ctx0" brushRef="#br3" timeOffset="-129913.98">8457 14206 0,'0'0'0,"0"0"0,0 0 16,0 0-16,0 0 16,0 0-1,0 0-15,0 0 16,0 0 0</inkml:trace>
  <inkml:trace contextRef="#ctx0" brushRef="#br3" timeOffset="-129708.4">9342 14807 0,'0'0'0,"0"0"0,0 0 0,0 0 0,0 0 16,-10-9 0</inkml:trace>
  <inkml:trace contextRef="#ctx0" brushRef="#br3" timeOffset="-127792.21">1740 12480 0,'0'0'0,"0"0"0,0 0 15,0 0-15,10-9 16,-1-10 0,29-28-1,28-19 1,9-27-16,57-20 15,9-9-15,0 9 16,0 20 0,0 8-16,10 19 15,18 20-15,28-1 16,20 9 0,9 1-1,18-1 16,-18 1-15,-19-1-16,-9 0 16,-20 10-1,-8 10-15,-10 8 0,-1 1 0,-8 18 16,-1 1-16,-8 18 16,-11 0 15,1 0-31,-19 0 15,-19 0-15,-9 0 16,-10 1-16,-19-1 31,-9 19-31,-9 0 16,0 28-16,-29 9 16,-18 19-16,-20 29 15,-46 18 1,-28 9-16,-38 1 31,-29-10-15,-46-19-16,-66 1 15,-57-29-15,-19-19 16,-18-18-16,19-19 16,9-28-16,28-29 31,38-9-16,18-18-15,38-19 0,38-1 16,19-8-16,9-10 16,38 0-1,9-1-15,38 11 32,27 8-17,11 1-15,18-9 16,19-1-1,19 0 17,28-9-17,56-28 1,67-10-16,37-9 16,47 10-16,37 9 0,1 18 0,18 1 15,20 18-15,-1 0 0,-19 10 16,-9 9 15,-18 0-15,-11 10-1,-18 8-15,-18 11 16,-29 8-16,-19 20 16,-19 8-16,-9 11 0,-19 8 31,-19 10-31,-18 0 31,-19 9-15,-29 10-16,-9 9 15,-19 9-15,-18 10 0,-39 19 16,-36 28-16,-77 27 16,-65 1-16,-56 0 31,-38-19-31,-19-28 15,-56-18-15,0-29 16,9-19-16,9-19 16,29-18-1,37-19 1,29-19 15,47-9-31,37 0 0,28-9 0,20-1 16,27 1-16,10-10 31,28-10-15,0 10-1,19 1-15,19-1 0,9 18 16,10 1-16,-1 0 16,1 19-16,9-1 15,0 1 1,0 0-16,0-1 31,0 1-15,0 0-16,0 9 0,0 0 15,0 0 17,0 0-32,0 0 15,0 0-15,0 0 0,0 0 16,0 0-1,0 0-15,0 0 32,0 0-32,0 0 0,0 0 15,0 0 1,0 0-16,0 0 16</inkml:trace>
  <inkml:trace contextRef="#ctx0" brushRef="#br3" timeOffset="-121788.56">2371 12011 0,'18'-9'0,"67"-57"16,94-65 0,75-29-16,38-9 15,56 0 17,37 10-32,1 27 15,0 29-15,-19 28 31,-19 19-31,-38 47 0,-37 27 0,-38 20 32,-28 37-32,-47 28 15,-28 19-15,-38 19 16,-38 9 0,-46 19-16,-57 18 15,-57 10-15,-84 10 16,-85-10-1,-75-9-15,-56-29 32,-76-9-1,-19-28-15,29-28-1,37-28-15,47-19 16,38-29-16,66-27 31,47-10-15,37-28-1,38-9-15,38-10 0,28-9 16,38 10 0,18-1-16,19 19 15,19 19-15,0 9 0</inkml:trace>
  <inkml:trace contextRef="#ctx0" brushRef="#br3" timeOffset="-118246.36">14826 5059 0,'0'0'0,"0"18"0,-19 39 15,-18 74-15,-20 104 32,10 65-17,28 28-15,19-9 0,19-37 16,0-29-16,0-37 16,-19-57-1,0-37-15,0-37 16,-10-38 15,10-19-31,0-19 16,0-9-1,-9-9-15,-19-76 0,-19-121 16,0-57 0,18 10-16,1 0 15,9 9 1,1 37-16,8 29 31,1 18-15,-1 20-1,10 8 1,0 10-16,10 0 0,-1 10 16,19 9-1,1-1-15,18 20 16,19 0-1,28 18 1,37 0-16,76 29 16,75 18-16,57 19 0,47 28 15,65 19-15,86-9 16,36-20 0,30 1-1,27-10 16,-37 1-31,-57-1 16,-28 1-16,-85-10 0,-75 0 16,-66-10-16,-84-9 15,-48 10 1,-46-10-16,-19 10 31,-29 0-31,-9-1 16,-9 1-16,-1-1 15,-18 1-15,0 0 16,-10 9 0,1 0-16,-1 0 15,1 9 1,-1 10-16,0 18 31,10 29-15,9 37-16,1 38 0,8 18 15,1 10-15,0 10 16,9 8 0,0-18-1,0-28-15,0-10 16,-10-28 0,1-18-16,-10-20 31,-9-18-16,0-9-15,-10-19 0,1-1 32,-1-8-1,0-1-31,1 1 16,-10-10-16,0 0 0,9 0 15,1 0-15,-1 0 16,0 0-16,1 0 31,-1 0-15,1 0-16,-1 0 0,1 0 15,-1 0 1,0 0-16,1 0 0,-1 0 16,1 0-16,-1 0 15,0 0 1,1 0-1,-1 9-15,-9-9 16,0 0 0,0 0-1,10 9 1,-10-9 0,0 0-16,0 0 15,0 0-15,0 0 0,0 0 16,0 0-1,0 10-15,0-10 16,0 0 15,0 9-31,0 1 0,0-10 16,9 9 0,-9-9-1,0 0 1,9 0-16,-9 0 15,10 0 1,-10 0 0,9 9-16,-9 1 0,0-1 15,0 19-15,0 0 16,0 0 0,-9 10-1,-10 0 16,-19 8-31,-37 1 16,-66 10-16,-151-1 16,-112-9-16,-76-19 0,-47-9 15,-47-10-15,-28 1 16,-9-29 15,-48 9-15,10-8-16,19 8 15,37-9-15,85-18 16,66-10 0,85 0-16,74-9 15,67 9 1,75 19-16,28 0 0,38 18 16,28 1-1,19-1-15,-1 10 31,20 0-31,-1 0 0,1 0 16,9 0 0,0 0-16,0 0 15,0 0 1,0 0-16,0 0 31,0 0-15,0 10-16,0-10 15,0 9-15,0-9 16,0 0-16,0 0 16,0 10-16,0-10 15,0 0 17,0 0-32,0 9 15,0-9-15,0 9 16,0-9-1,0 10-15,0-10 16,0 9 0,-9-9-1,9 0 1,0 0-16,0 0 0,0 0 16,0 0-1,0 0-15,0 10 16,9-1-16,19 10 15,66 18 1,170 20-16,234 8 31,161-18-31,93-28 16,58-10-16,17 1 16,-8 18-1,-85 0-15,-85 19 16,-85 0-1,-75 9-15,-65 0 16,-57-18 0,-76-1-16,-74-8 15,-58-11 17,-46-8-32,-37-10 15,-20 0-15,-18 0 0,-19 0 16,-1 0-1,-8 0-15,-10-10 16,0 10 0,0 0 15,0-9-31,0 0 16,0-1-16,-10-9 0,1 1 15,-10-1 1,0 0-16,0-9 15,-9-10-15,-9-8 16,-1-39 0,-9-18-16,0-28 15,9-20 1,10-17 0,0-11-1,18 1 16,-8-10-31,-1 10 16,0 9-16,-19 19 16,10 84-16</inkml:trace>
  <inkml:trace contextRef="#ctx0" brushRef="#br3" timeOffset="-117349.77">23406 7695 0,'9'-9'0,"0"-19"0,20-10 0,-1 10 15,0 19 1,10 9 0,28 65-16,28 85 15,0 85 1,-10 37-16,-18 0 16,-19-19-16,-9-18 15,-10-47 1,-9-38-16,0-28 31,0-38-15,-1-28-16,-8-9 15,9-9-15,-1-19 16,-8-1-16,-1 1 16,1-19-1,-1 0-15,0-9 16</inkml:trace>
  <inkml:trace contextRef="#ctx0" brushRef="#br3" timeOffset="-117139.56">24459 9431 0,'0'0'0,"0"0"15,0 9-15,0 1 32,0 27-32,0 19 0,0 19 15,0 1 1,-9-1 0,-10-28-16,0-19 15,-47-19 1,1-9-16</inkml:trace>
  <inkml:trace contextRef="#ctx0" brushRef="#br3" timeOffset="-116263.31">23584 7395 0,'0'9'0,"10"38"16,18 122 0,19 113-16,0 65 15,10 37-15,-20 39 16,1 18 0,-19 9-16,-19 47 31,-10 19-31,1 10 0,-10-20 15,-9 20 1,18-10-16,10-19 31,10 0-31,18-46 16,19-29-16,0-19 16,9-37-16,10-37 15,10-57 16,-11-47-31,11-28 0,-10-47 16,-10-37 0,0-29-16,-18-28 15,0-18 1,-10-1-16,-9-994 16,0 1942-1,-10-975 1,0-10-1,1 0 1,9-28-16,-10 0 0</inkml:trace>
  <inkml:trace contextRef="#ctx0" brushRef="#br3" timeOffset="-115929.8">24544 16674 0,'0'0'0,"0"9"0,9 1 16,1 18-1,9 19-15,9 28 16,9 28 0,1 19-1,-10-9 1,-9-19-16,-19-10 0,-9-9 15,-10-19 17,-19 1-17,-18-20-15,-38-27 16,28-20 0</inkml:trace>
  <inkml:trace contextRef="#ctx0" brushRef="#br3" timeOffset="-107338.8">950 6916 0,'0'-9'0,"-9"-19"0,-1-19 16,1-9-1,18-1 1,20 1-16,36-10 16,20-9-16,37-19 15,57 1 16,28-20-31,56-9 16,10 0-16,19 0 0,28 28 16,-19 19-1,-10 10-15,1 27 16,-10 19 0,-28 29-16,0 8 31,-37 11-16,-20 18-15,-18 18 16,-19 1-16,-28 18 0,-38 10 16,-10 9-1,-27 10 1,-20 18-16,-27 10 16,-29 19 15,-37 18-31,-57 9 0,-38 10 15,-28-9-15,-28-28 16,-28-10-16,-19-19 16,-19-28-1,-18-18-15,-1-20 16,10-18 0,19-28 15,-10-28-31,9-19 15,-8-29-15,8-18 16,20 0-16,37 0 31,18-9-31,39 9 16,37 0-16,0-19 0,19 9 16,28-9-1,29 10-15,8 18 31,11 1-15,8 18-16,20 19 16,18-1-16,47-8 15,-9 18-15</inkml:trace>
  <inkml:trace contextRef="#ctx0" brushRef="#br3" timeOffset="-106891.14">1204 4627 0,'0'0'0,"0"0"0,0 0 16,10 0 0,27 19-1,67 37-15,65 57 16,38 56-16,9 28 16,1 28-1,-1 0-15,0 10 16,1 18-1,-10-9 1,-28-28 0,-29-19-16,-28-47 0,-28-28 15,-9-28 1,-28-29 15,-1-18-15,0-19-16,-27-18 0</inkml:trace>
  <inkml:trace contextRef="#ctx0" brushRef="#br3" timeOffset="-106480.36">3575 4008 0,'0'0'0,"0"37"0,-19 76 15,-19 112 1,-18 66 0,-10 19 15,-28 37-31,-28 47 15,-38 37 1,-38 29 0,-18 28-1,-1 28 1,1 19 0,0 28-16,18 0 15,19-47-15,10-57 16,28-46-1,28-56-15,19-48 16,0 1-16,19 28 0,-1 28 16,11 84-16,46 85 15,19-94-15</inkml:trace>
  <inkml:trace contextRef="#ctx0" brushRef="#br3" timeOffset="-104376.89">14760 5002 0,'0'0'0,"0"0"0,0 29 15,-19 74-15,-18 103 16,9 85 15,-1 9-15,11-18 0,8-20-16,1-46 0,-10-47 0,9-38 15,-8-27 1,-1-29-16,9-19 15,1-18 1,0-20 0,-1-8-1,1-10-15,9-10 0,-28-55 16,-10-95 0,10-112-16,18-38 15,20 29 1,-1 65-1,1 47-15,-1 29 16,10 18 0,0 9-1,9 10-15,0 9 0,10 9 16,9 1 0,19 0-1,18-1-15,20 10 16,46 9-1,48 1 1,46 18-16,20 0 16,18 28-16,47 10 15,95 9 1,65 28 0,66 0-16,66 10 15,0 9 16,-1-1-31,-36 1 0,-67-9 0,-37-1 16,-57 1 0,-28-1-1,-37-18 1,-67 0-16,-74 0 16,-57 9-16,-19 0 15,-38 0 1,-37 10-16,-47-20 15</inkml:trace>
  <inkml:trace contextRef="#ctx0" brushRef="#br3" timeOffset="-103373.8">17874 6147 0,'0'0'0,"0"-28"0,9-38 0,10-18 16,38-19-16,27-10 31,58-9-31,27 19 16,19 18-16,-9 20 31,-1 18-31,-18 19 0,-28 28 16,-10 18-1,-9 20 1,0 37-1,0 38 1,-19 37-16,-28 28 0,-28 10 16,-29 9-1,-37 9-15,-38-18 16,-19-29-16,-28-18 31,-9-29-31,-28-18 0,-1-37 16,-37-39-1,-19-36 1,0-48 0,0-19-16,28-27 15,38-1-15,38 1 16,27-10-16,39 0 16,18-10-1,19 10 1,38-9-16,37-10 31,28 1-15,38-1-1,19 38 1,19 28-16,9 28 16,10 28-16,-1 28 15,-27 29-15,-10 9 16,-19 18-16,-19 11 15,-18 27 1,-20 19-16,-18 18 16,-38 11-16,-28 17 15,-37 11-15,-48-10 16,-47-10 0,-28-28-16,-37-37 15,-1-37 1,-18-39-1,-10-46 1,0-38-16,10-18 0,28-29 16,37-18-1,48-10 1,37-9-16,38-9 16,37-29-1,66-37-15,85-28 16,94-1-1,170 29 1,244 113 0,-198 102-16</inkml:trace>
  <inkml:trace contextRef="#ctx0" brushRef="#br3" timeOffset="-101195.11">14215 4571 0,'9'0'0,"10"-19"0,56-9 15,94-10 1,114 10 0,74 19-16,48 18 15,18 19 1,66 10 15,85 9-31,28 9 16,57 10-16,37-1 0,-10 1 15,1 9 17,-66-9-32,-56 9 0,-86-19 0,-55-18 15,-95-20 1,-56 1-16,-47-19 16,-48 0-1,-27 0-15,-48-9 31,-18-1-31,-29 1 16,-18 0-16,0-1 16,-20 1-16,1 0 15,-9 9 17,-1 0-32,-9 0 0,0 0 15,0 9 1,0 10-16,0 37 15,-19 47 1,0 57 0,1 37-16,-1 37 15,9 10-15,1-9 16,0-29 0,-10-9-16,0-37 15,-19-29 1,1-9-16,-10-19 15,-10-28 17,-9 0-32,-28-9 15,-56 9-15,-76-19 32,-141-18-32,-122-38 15,-104-28-15,-103-28 16,-56-20-1,-10 1-15,9-9 0,47 9 16,76 19 0,66 9-1,103 9-15,75 19 16,47 10-16,57 0 16,37-1-1,57 1 1,28-1-1,48 10-15,36 0 16,20 10-16,18-1 16,19-9 15,10 0-31,0 0 0,9 0 16,0 0-1,0 0-15,0 0 16,0 0-16,0-28 15,0-38-15,0-46 47,0-57-31,0-28 0,0-19-16,0 10 15,0-10-15,-10 10 16,10 18-16,-9 10 0,9 27 0,0 39 15,0 37 1,0 19-16,0 27 31,0 11 1,0 8-32,0 10 0,0 0 15,0 0-15,0 0 16,0 0-1,0 0-15,0 0 0,0 0 16,0 0-16,0 10 16,0 8-1,-10 1 1</inkml:trace>
  <inkml:trace contextRef="#ctx0" brushRef="#br3" timeOffset="-98819.02">24262 17021 0,'0'0'0,"0"-9"0,-10-10 16,1-18-16,-1-1 31,20 0-31,9 1 16,18-19-16,29-1 15,66-8 1,47-10 0,28 9-16,9 10 15,10 9 16,18 9-15,48 10-16,37 0 16,19 9-16,10 10 15,-10-1-15,19 20 16,18-10 0,1 9-1,0 1-15,9 8 16,-9 1-16,-38 0 0,-19 9 31,-37 0-15,-29 0-16,0 0 0,-27-9 15,-29 0-15,-29 0 16,-37-1 0,-9-8-16,-19-1 31,-9 1-31,-20-10 0,-9 0 15,-18 0 1,-1 0-16,1-10 16,-1 1-1,-9-1 1,-9 10-16,0 0 16,-10 10-16,-9-1 15,9 1 1,0 18-16,0 28 15,19 19 1,-9 38 15,0 18-31,-10 19 16,-9-18 15,-19-1-31,-10 0 16,-9 1-1,-9-1-15,-10 0 32,1-18-32,-10-10 0,-10-9 15,1-10-15,-19-9 16,-19 10-16,-10-10 16,-28 0-16,-9-9 15,-19-1-15,-18-18 16,-20-19-16,-28-18 31,-9-10-15,-9 0-16,-29-19 15,-38-9-15,-27-10 16,-39-18-16,-65-19 16,-28-19-16,-48-9 15,10 0-15,29-10 31,-20 1-15,19-10-16,57 28 0,56 9 16,38 20-1,37 8 17,76 20-32,56 18 0,47 10 31,38-1-31,28 1 15,18 9-15,1 0 16,19 0-16,-1 0 16,1 0-16,9 0 15,0 0 17,0 0-32,0 0 0,0 0 0,9 0 15,1-19 1,-1 0-16,10-18 31,9-29-15,0-18-16,1-29 0,27-37 15,57-169 1</inkml:trace>
  <inkml:trace contextRef="#ctx0" brushRef="#br3" timeOffset="-90742.65">9906 9187 0,'0'9'0,"9"19"0,10 38 16,0 56 0,0 9-1,0 10-15,56 9 16,47 29 0,1-29-16,-20-47 31,-28-37 0,-28-29-31,-28-18 16,-9-19-16,-10 0 0,-10 0 15,-46 0-15,-29 0 16,0 19 0,1 28-16,-1 28 0,19 37 31,19 66-16,57 66 1,93 104 0,38 27-16,-9-37 15,-29-38 17,-37-28-32,-47-28 0,-28-28 15,-38-19 1,-29 0-16,-37-10 31,-47-8-15,-56-1-16,-29-9 15,-84 37-15</inkml:trace>
  <inkml:trace contextRef="#ctx0" brushRef="#br3" timeOffset="-88312.45">14478 5068 0,'0'0'0,"0"9"0,-19 38 16,-9 75-16,0 57 31,18 55-31,1 29 31,9 28-31,9 0 0,20-19 16,-1-57-16,-9-46 15,-1-56 1,1-38-16,-9-28 16,-1-28-1,-9-10 1,0-9-16,0 0 16,9-38-16,-9-74 15,0-57 1,-18-56-16,-11-19 15,20-9 1,0 9-16,18 37 16,19 38-1,19 29 1,0 8 0,0 29-16,0 19 31,0 9-31,10 9 0,18 0 15,47 1-15,67-1 16,74 28 0,47 10-1,10 28 1,19 10-16,56 18 16,19 19-1,9-10-15,29 10 31,28 19-15,37-1-16,38 20 0,-28 9 16,-38-10-16,-56-18 0,-76-19 15,-56-19 1,-65-19-16,-48-18 47,-47-10-47,-19-9 0,0 0 15,10 18-15,0 10 16,-19 10-16,-29-1 16,-18 1-16,-19-10 31,-9 9-31,-19 0 16,-1 1-1,1-1 16,-9 0-15,-1 29-16,1 46 0,8 38 16,-8 29-16,-10 17 0,0-17 31,-19-11-31,0-18 16,0-9-16,-18-19 15,-10-1-15,-29 1 16,-65-9-1,-94-10-15,-113-28 16,-104-38 0,-103-9-16,-75-9 15,-57 27 1,-28 11-16,245-1 31</inkml:trace>
  <inkml:trace contextRef="#ctx0" brushRef="#br3" timeOffset="-84390.58">15212 16289 0,'0'0'0,"0"0"0,9-9 16,10-10-1,19-18-15,37-20 16,28 1 0,20-10 15,8 10-31,29-10 0,10 29 0,18 9 15,9 18 1,1 29-16,9 9 16,-10 19-1,-8 19-15,-20 0 16,-19 18 0,-18 19 15,-19 10-31,-19 18 15,-28 29 1,-28-1-16,-38 19 31,-38-9-15,-37 0-16,-48 0 0,-27-9 0,-29-20 16,-9-18-16,0-47 15,18-37 1,11-29-1,8-37-15,1-28 16,-1-57-16,-9-28 16,38-9-1,37 19-15,19-10 16,29 1-16,18 8 31,28-18-31,29 9 16,37 1-1,66-29-15,38 9 16,37 29-16,38 37 16,-9 47-1,-19 57-15,-10 27 16,-18 47 15,-10 48-31,-38 18 0,-27 38 16,-39 9-16,-46 18 15,-38-8 1,-38-1-16,-46-9 16,-67-28-1,-65-19-15,-48-47 78,-18-46-62,-19-38-16,19-38 0,18-28 0,39-9 16,46-19-16,28-19 15,38-28-15,38-10 16,47-37-16,47-56 16,56-19-16,38 10 0,19 46 31,37 29-31,0 37 15,19 47-15,29 28 0,9 47 16,9 47 0,-9 46-1,-29 39 1,-18 27-16,-29 20 0,-46-1 31,-48 0-15,-27-9-16,-39 0 15,-56 19-15,-47-1 16,-56-9-16,-28-46 16,-20-48-1,1-46-15,9-57 16,-19-47 0,0-56-1,-9-56-15,28-10 16,66 20-16,56-1 31,38 0-31,47-9 16,47-10-16,66-9 15,66 9-15,37 29 16,10 37 0,-10 56-16,20 47 31,-11 47-31,11 47 15,-11 66-15,-27 56 16,-29 38-16,-46 9 16,-58-10-1,-46-9-15,-56-9 32,-57-28-17,-57-10-15,-56-37 0,-28-57 16,0-46-1,9-57-15,19-28 16,9-37-16,29-29 16,19-18-1,27-19 17,29 0-17,38-10-15,37-18 0,28 9 0,38-9 31,47 9-15,19 19 0,28 9-16,29 28 15,9 29-15,9 28 0,-10 37 16,11 19-16,-20 37 31,0 29-15,1 28-1,-20 18-15,-28 10 0,-18 10 0,-29-1 16,-28 10 0,-19-10-16,-18-9 15,-20 0 1,-27 10 15,-20-1-15,-9-19-16,-9 1 0,-9-19 15,18-19-15,0-19 16,9-9-16,10-9 16,19-20-1,0-8-15,18-1 32,1-9-32,0 0 15,-1 0-15,10 0 16,0 0-16,0 0 15,0 0 1,0 0-16,0 0 16,0 0-1,0 0 1,0 0 0,0 0-16,0 0 15,0 0-15,0 0 16,0 0-1,0 0-15,0 0 16,0 0 0,0 0-1,0 0-15,0 0 16,0 0-16,0 0 16,0 0-1,0 0 1,0 0-16,0 0 15,0 0-15,0 0 16,0 0 0,0 0-16,0 0 31,0 0-31,0 0 0,0 0 16,0 0-1,0 0-15,0 0 16,0 0-1,0 0-15,0 0 16,0 0 0,0 0-1,0-9-15,0-29 16,0-102 0,0-208-16</inkml:trace>
  <inkml:trace contextRef="#ctx0" brushRef="#br3" timeOffset="-83059.84">16595 16571 0,'0'0'0,"0"0"0,9-28 0,10-47 15,37-57 1,20-37-16,27-37 15,10-10 1,28-37-16,38-57 31,18-28-15,39-18 0,46-19-16,28 28 15,29 56 1,28 75-16,37 56 0,48 48 15,9 74-15,-19 48 16,-66 46-16,-75 47 16,-37 38-1,-39 37-15,-36 47 32,-48 10-17,-47-10-15,-47 0 16,-38-18-16,-28-29 15,-18-19-15,-10-27 16,9-48-16,10-18 16,0-19 15,9-10-31,9 1 0,1-19 16,0-1-1,-1-18-15,10 0 16,0 0-1,0 0-15,0 0 16,10-28 0,27-56-16,29-57 31,9-28-31,-9 0 0,-28 38 16,0 9-1,-1 19-15,1 18 16,-10 20-1,-9 18 1,0 19 15,-1 18-31,-18 1 0,0 18 0,0 29 16,-18 56 0,-29 46-1,-10-8 1,-9-20-16,-18-9 0,8-28 15,11-18 1,17-29 0,1-9-1,19-19-15,0 0 16,0 0-16,9-19 16,0-19-1,10-9-15,-1-9 31,20-9-31,-1 18 0,1 18 16,-1 20 0,0 0-16,10 18 15,66 47 1,141 113-16,103 85 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4:53:07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4:55:05.399"/>
    </inkml:context>
    <inkml:brush xml:id="br2">
      <inkml:brushProperty name="width" value="0.05292" units="cm"/>
      <inkml:brushProperty name="height" value="0.05292" units="cm"/>
    </inkml:brush>
  </inkml:definitions>
  <inkml:trace contextRef="#ctx0" brushRef="#br0">33631 14685 0,'0'0'0,"0"19"0,0 9 0,0 56 0,10 10 0,-10-38 0,9 1 0,1-20 0,-1 38 0,1 29 0,8-39 0,1-18 16,0-9-16,-19-29 15</inkml:trace>
  <inkml:trace contextRef="#ctx0" brushRef="#br0" timeOffset="95862.09">3330 17021 0,'0'0'0,"0"0"0</inkml:trace>
  <inkml:trace contextRef="#ctx0" brushRef="#br1" timeOffset="107903.02">3528 1597 0,'9'0'0,"10"-10"0,47-9 0,28 1 31,9-11-15,-18 11 15,-19 8-31,-19 1 16,-28 0-16,0 9 0,-19 0 0,-19 9 15,-56 10-15,-67 9 16,1 9 15,10 1-15,8 9-16,29 19 15,19 9-15,37 0 16,29-10 0,18-8-16,10-10 15,19-10-15,9 1 16,19-20-16,18-18 16,10-9-1,10-10-15,-10-18 16,-47 18-1</inkml:trace>
  <inkml:trace contextRef="#ctx0" brushRef="#br1" timeOffset="108236.51">4318 1775 0,'0'0'0,"-19"9"16,-18 10-16,-10 9 0,-1 19 15,20-9-15,19-1 16,18-18-16,1 0 16,27-19-1,20-10 1,9-18-16,-1-9 31,-18-10-15,-28 9-16,-28 1 0,-29-10 15,-56 9-15,-38 29 16,-178 18 31</inkml:trace>
  <inkml:trace contextRef="#ctx0" brushRef="#br1" timeOffset="108564.26">4770 959 0,'0'0'0,"0"0"16,0 18-16,-10 29 16,1 56 15,-1 48-16,1 17-15,18-8 16,1-1-16,9-37 16,-10-28-1,0-19 1,1-18-16,-10-20 16,0-18-16,0-19 0</inkml:trace>
  <inkml:trace contextRef="#ctx0" brushRef="#br1" timeOffset="108868.15">5146 1202 0,'0'0'0,"0"19"0,-10 66 0,1 46 15,9 19 48,9 0-63,20-9 0,-29-141 0,18 122 0,1-38 0,-19-27 0,0-57 0,0 47 16,0-29 15,0 1-31,0-19 15</inkml:trace>
  <inkml:trace contextRef="#ctx0" brushRef="#br1" timeOffset="109708.32">5522 2131 0,'0'0'0,"10"0"15,-1-9 1,19-10 0,0-18-16,10-20 0,0 1 15,-20-19 1,-8 9 46,-20 1-62,-18 18 16,-9 28-16,-10 19 0,-19 28 16,0 47-16,9 10 15,20-1 1,27-28 0,20-18-16,-1-1 0,19-18 0,38 0 15,38-28-15,56-20 16,18-27-16,-8 0 15,-20 9 17,-18 0-17,-29 0-15,-37 19 0,-28 0 16,-19 0-16,-19 9 16,-19 0-1,-9 10-15,-10 9 16,0 19 15,-9 18-31,10 19 16,18 1-16,28-10 15,1-10 1,9 1 0,9-20-1,19 1-15,0-19 0,9-19 31,-18-18-15,0-19-16,-20-10 0,-8 19 0,-10 9 16,0 20-16,0 8 15,0 10 1,9 10-16,1 37 16,-1 37-1,-9 38-15,0 9 16,0 1-16,0-10 15,-19-10 1,0-9 0,-18-9 15,-20-9-31,-18-10 16,-28-19-16,-10-9 0,56-38 15</inkml:trace>
  <inkml:trace contextRef="#ctx0" brushRef="#br1" timeOffset="110223.73">7103 2103 0,'0'0'0,"9"0"16,10 0-16,9-9 16,0-10-1,0 10-15,-9-1 32,-19-8-32,0-1 15,-28 0-15,-38 10 16,-9 27-1,-10 29-15,19 28 16,29 19 0,27 0 15,29-10-15,19-18-16,37-10 15,29-27-15,65-39 0,38-46 31,-19-38-15,-66 0 15,-93 47-15</inkml:trace>
  <inkml:trace contextRef="#ctx0" brushRef="#br1" timeOffset="110755.15">2568 1334 0,'10'0'0,"37"-19"0,94-9 0,94-10 15,85 1-15,56 9 16,66 0 0,38 18-16,37-9 15,20 10 16,-48 0-15,-47 9-16,-56 9 0,-66 0 16,-29 10-1,-56 0 1,-65-10-16,-39 1 16,-46-1-16,-38 0 15,-9 1-15,-19-1 16,-1 19-16,1 19 15,0 28 1,0 38 0,-10 46-1,1 29 1,8 19-16,-8 8 0,9-18 16,-10-28-1,-9-28 16,0-28-31,0-29 16,-9-18-16,-1-38 16</inkml:trace>
  <inkml:trace contextRef="#ctx0" brushRef="#br1" timeOffset="111437.45">2041 1672 0,'0'0'16,"0"9"-16,0 29 0,10 46 0,18 47 15,0 29 32,0 9-47,-9-10 0,-9-27 16,-1-10-16,-9-10 0,0-18 15,0-19 1,0 0-16,10-19 16,8 1-1,11-1-15,46-19 16,75 1-1,104-29 17,66-18-17,47-10-15,56 0 16,38 19-16,38 19 16,18 19-16,-37 9 0,-47 9 0,-57-9 15,-75-10 1,-56 1 15,-38-10-31,-47-9 0,-57 0 31,-28-10-31,-28 0 16,-9-9-16,-19 0 16,0 0-16,-19 0 15</inkml:trace>
  <inkml:trace contextRef="#ctx0" brushRef="#br1" timeOffset="116041.84">8081 1493 0,'0'0'0,"0"0"15,0 10 1,0 18-16,0 38 0,0 65 16,0 47-1,0 38 1,0 0-16,9-19 15,-9-19 1,0-37 15,0-10-15,-9-18-16,0-19 16,-10-38-16,9-9 15,1-10-15,0-18 16,-1 0-16,10-19 0,0 0 15,0-10 17,0-46-32,-9-56 0,-1-76 15,10-19-15,10 10 16,-1 29 0,10 17-16,0 29 15,0 1 1,-1 8 15,-8 10-31,-1 9 16,1 9-1,-10 20 17,0-1-32,0 19 15,0 10-15,0 9 16,0-1-16,0 11 15,0-1-15,0 9 16,0 1-16,-19-10 0,-28 1 16,-47 8-1,-57 1 1,-56 18 0,-28 10-16,-19 0 0,-19-1 15,-9 1-15,-19 0 16,-10-10 15,-18-9-31,-9 0 16,8 0-16,20 10 15,28 9-15,28-1 16,9 1-16,29-19 16,9 0-1,19 0 1,-1 0-16,20-9 31,19-1-15,8 10-16,11 10 15,8-1-15,11 10 0,27 0 16,19-10 15,19 0-31,-9 1 0,27-1 16,1-9-16,0 0 15,18 0 1,10 0-16,-9 0 47,0 0-47,-10 0 0,9 0 0,1 0 16,9 0-1,0 0-15,0 0 16,0 0-1,0 0-15,0 9 16,0 10-16,-9 19 16,18 37-1,0 37 1,1 20 15,9 18-31,-1 0 0,11 0 0,-1-19 16,0 1-1,-9-10-15,0-10 32,9 1-17,-28-10-15,0-18 16,0-20-16,0-18 16,0-9-16,0-10 15,0-9 1,0-1-16,0-8 31,0-1-31,0-9 16,0 0-16,0 0 0,0 0 15,0 0 1,0 0 0,0 0-16,9 10 31,-9-1-16,19 0 1,19 1-16,28-1 16,56 0-16,66 10 0,66-19 15,47 10 1,28-10-16,10 0 31,0 9-31,-1 0 16,11-9-1,8 10-15,10-1 0,-10 10 16,-46-10 0,-29 10-16,-37-19 15,-38 9 1,-29 1-16,-18-1 47,-28 1-47,-19-1 0,-28 0 15,-10-9 1,-19 0-16,1 0 0,-10 0 31,-10 0-31,1 0 0,0 0 16,9-9-16,-10 0 16,1-1-1,0 1-15,-1 9 31,-9-10-15,-9 1-16,0 0 0,0-1 16,9-8-1,0-1-15,0-19 16,1 1 0,-1-20-16,0-18 15,0-28-15,10-28 47,-19-29-47,-10-9 16,-9-18-16,-9-10 15,-10 9-15,-9 0 0,0 29 16,-1 18 0,1 19-16,9 28 15,10 38 1,-1 9-16,1 19 31,0 0-15,-1 9-16,1 10 0,-1-1 15,1 1-15,0 0 32,-1-1-17,10 1-15,-9-1 16,-1 10-1,-8 0-15,-1-9 0,-28 0 16,-19 9-16,-38-10 16,-46 10-1,-76-9 1,-28-10 0,-19 0-16,10 1 15,-19-1 16,-1 10-15,-8-1-16,-1 1 0,10 9 16,0 0-16,28 0 0,28 9 15,28 10 1,10 0-16,19-1 31,18 1-15,20 0-16,-1-10 15,19 1-15,10-1 0,-10-9 32,0 9-17,0 1-15,9-1 32,1 1-17,9-1-15,9 0 0,10 1 16,9-10-16,0 0 0,10 0 15,9 0 17,0 0-17,0 0-15,9 0 16,10 0-16,0 0 0,9 0 16,0 0-1,10 0 1,-1 0-16,1 0 15,-1 9-15,10 1 16,-9 8 0,-19 20-16,9 18 15,0 29-15,10 8 16,-1 11 0,1 8 15,0 1-31,-1-1 15,1 1 1,18 37-16,29 160 0</inkml:trace>
  <inkml:trace contextRef="#ctx1" brushRef="#br1">1964 2575 0,'0'-12'938,"0"0"-860,-12 24 406,0 12-468,1 11 0</inkml:trace>
  <inkml:trace contextRef="#ctx1" brushRef="#br1">2023 3198 0</inkml:trace>
  <inkml:trace contextRef="#ctx0" brushRef="#br1" timeOffset="154406.62">9276 2225 0,'19'0'0,"37"0"0,57 0 16,9 0-1,-9 0 79,0-9-94,-19 9 0,-19-10 0,-18 1 0,-57 9 0,37-9 0,1 9 0,-38 0 0,0 0 0,0 0 0,19 0 0,-19 0 0,0 0 0,19 0 0,-19 0 0,9 0 0,-9-10 16,0 10-1</inkml:trace>
  <inkml:trace contextRef="#ctx0" brushRef="#br1" timeOffset="155101.25">10094 1962 0,'0'0'0,"0"0"16,0 0-16,0 0 15,0 0 1,10 10 0,-1-1-16,0 10 15,-9 9 1,0-9 0,0 0-16,0-10 15,0-9-15,0 0 16,0 0-1,0 0-15,-9-19 16,-10-9 0,0-9-16,10-10 31,0 9-15,9 1-16,0 8 0,0 1 15,9 19-15,0 0 16,1-1-1,-1 10 1,1 0-16,-10 0 16,0 0-1,0 10-15,-10 8 16,-18 10-16,-29 19 16,10-18-1</inkml:trace>
  <inkml:trace contextRef="#ctx1" brushRef="#br1" timeOffset="41056.06">10101 1963 0</inkml:trace>
  <inkml:trace contextRef="#ctx0" brushRef="#br1" timeOffset="159097.94">12822 1306 0,'0'0'0,"0"0"0,0 0 16,0 0-16,0 0 15,0 0 1,0 0-1,0 0-15,0 9 16,10 19 0,-1 19-16,1 19 15,-1 18 1,10 19 0,0-9-16,-1 0 0,-8-9 15,-1-10 1,-9 0 15,0-10-15,0-8-1,0-1 1,0-19-16,0 1 0,0 0 16,0-20-16,0-8 0,0-10 15,0 0 1,0 0-16</inkml:trace>
  <inkml:trace contextRef="#ctx0" brushRef="#br1" timeOffset="160535.22">12803 2103 0,'0'0'0,"10"0"0,9-9 15,28-10 1,37 0-16,20 1 16,9-1-1,-19 9 1,0 1-16,-19 0 31,-18-1-31,-10 1 16,-10-1-16,1 1 15,-19-10-15,0 1 16,-1-1 0,-8-19-16,-10-9 15,0 0 17,-10 1-17,1 8-15,0 10 0,-1 9 16,10 10-16,-9-1 15,9 20 1,-10 8 0,1 48-16,0 75 15,18 28-15,19 0 16,0-10 0,1-18-16,-11-38 15,1-18 1,-19-29-1,0-9 1,0-10-16,0-18 16,0 0-1,0-19-15,0 0 0</inkml:trace>
  <inkml:trace contextRef="#ctx0" brushRef="#br1" timeOffset="160897.67">14008 2507 0,'0'0'0,"0"0"0,0 9 16,-10 0-1,1 20-15,18-1 16,1 0 0,18 9-16,9-18 31,11 0-31,8-19 0,0-19 16,-18-9-1,-19-10-15,-10-8 16,-46-11-1,-48-8-15,-19 27 32,57 19-32</inkml:trace>
  <inkml:trace contextRef="#ctx0" brushRef="#br1" timeOffset="161162.29">14798 2009 0,'0'0'0,"0"0"0,0 0 0,9 0 15,1 0 1,-1 10 0,-9-10-1,0 0-15,0 0 0</inkml:trace>
  <inkml:trace contextRef="#ctx0" brushRef="#br1" timeOffset="161336.81">14741 2497 0,'0'0'0,"0"0"0,0 0 0,0 0 0,10 0 15,-10-9-15</inkml:trace>
  <inkml:trace contextRef="#ctx0" brushRef="#br1" timeOffset="162177.57">15682 2938 0,'0'0'0,"0"0"0,0 0 0,0 0 0,0 0 0,10 0 0,8-28 0,29-28 15,29-47 1,27-38 31,-9-19-32,0-9-15,-18-9 0,-29 9 0,-19 38 32,-28 37-32,0 19 0,-10 28 15,1 19-15,-10 19 32,0 9-1,-18 9-16,-1 38-15,-9 28 0,19 28 0,18 0 16,20-9-16,18-9 16,0-20-16,19-8 0,0-20 15,0-18-15,0-19 16,19-28 0,19-47-1,-19-47-15,-19 0 31,-19 0-15,-9 19-16,-19 46 47,0 29-16,0 19-15,0 9-16,0 9 15,9 38-15,1 56 0,18 29 16,10-20 0,9-9-1,0-18-15,0-29 16,0-9-16,-28-28 16</inkml:trace>
  <inkml:trace contextRef="#ctx0" brushRef="#br1" timeOffset="162420.18">17131 1756 0,'0'0'0,"9"0"16,10 0-16,38 0 15,8-9 1,11 9-16,-1 0 15,-9 0 17,0 9-32,-10 0 0,-28-9 31</inkml:trace>
  <inkml:trace contextRef="#ctx0" brushRef="#br1" timeOffset="162690.15">17112 2281 0,'0'0'0,"0"0"0,9 0 0,29 0 15,28-9-15,37 0 16,10-10-1,0 0-15,0 0 16,-19-18 0,-47 18-1</inkml:trace>
  <inkml:trace contextRef="#ctx0" brushRef="#br1" timeOffset="163259.29">18589 1587 0,'9'0'0,"10"-19"16,28 1 0,19 8-16,9 1 31,1 18-31,8 19 15,1 1 1,-19 8-16,-19 1 16,-28-20-16,-10 1 15,-9 0-15,-28 9 16,-38 0 0,-9-9-16,0 0 15,18-10 32,10 0-47,19-9 0,18 0 0,1 0 16,9 0-16,9 0 15,10 0-15,19-9 32,47 0-32,18 18 15,-9 10-15,0 9 16,-19 19-1,-18 0-15,-1 19 16,-18-10 15,-10 0-31,-28 0 16,-9-9 0,-38 19-16,-66-10 15,-85-18-15,-65-29 0,-38-37 16,-94-28-1</inkml:trace>
  <inkml:trace contextRef="#ctx1" brushRef="#br1" timeOffset="45769.91">18168 2340 0</inkml:trace>
  <inkml:trace contextRef="#ctx1" brushRef="#br1" timeOffset="45836.56">18168 2340 0</inkml:trace>
  <inkml:trace contextRef="#ctx1" brushRef="#br1" timeOffset="45973.05">18168 2340 0</inkml:trace>
  <inkml:trace contextRef="#ctx0" brushRef="#br1" timeOffset="177224.74">5767 5303 0,'0'0'0,"0"0"0,0 0 15,0 0 1,0 0 0,0 0-16,0 0 15,0 0-15,0 0 16,0 0-1</inkml:trace>
  <inkml:trace contextRef="#ctx0" brushRef="#br1" timeOffset="178837.27">5390 5106 0,'0'0'0,"0"0"0,0 0 32,0 0-32,10 9 0,-1 0 15,1 19 1,18 29-16,0 27 15,0 10 1,-9 0 62,0-19-78,-10-9 0,-9-29 16,0-9-16,0-9 0,0-19 0,0 0 0,0 0 0,0-28 0,-9-38 15,18-37 1,10 0-16,9 9 16,1 28-1,18 19 1,0 19 0,19 0-16,9 28 15,9 9 1,-8 20-1,-1 27-15,-19 10 0,-9 18 16,-9 10-16,-19 0 16,-19 9-1,0-9 1,0-19-16,-9-19 16,-1-9-1,10-28-15</inkml:trace>
  <inkml:trace contextRef="#ctx0" brushRef="#br1" timeOffset="179163.51">6604 5462 0,'0'0'0,"9"0"16,29 0-16,18-9 16,20-10-1,-1 0 1,0 10 62,-9-1-78,-38 1 0</inkml:trace>
  <inkml:trace contextRef="#ctx0" brushRef="#br1" timeOffset="179438.66">6576 5762 0,'0'0'16,"9"0"-16,19 0 16,48-9-16,46-10 31,10 0 16,-10 10-47,-9-10 0,-113 19 0,103-9 15,-56 0-15</inkml:trace>
  <inkml:trace contextRef="#ctx0" brushRef="#br1" timeOffset="179777.72">7714 5181 0,'0'0'0,"0"0"0,0 0 15,0 9-15,9 29 16,1 18-1,18 38-15,0 9 16,10-9 15,-19-19-31,0-19 16,-1-18 15,1-20-31,-19 1 16,0-19-1</inkml:trace>
  <inkml:trace contextRef="#ctx0" brushRef="#br1" timeOffset="180137.72">8260 5284 0,'0'0'0,"9"0"0,1-10 16,18-8-1,0-1-15,19 0 16,0 10 0,9-1-16,-8 20 15,-1-1 32,-10 10-47,-9 9 16,-9 0-16,-9 19 15,-20 0-15,-18 9 16,-10-18 0,-9-1-16,-9-18 15,9 0-15,0-19 0,0-19 16,0-9-1,19-10 17,9 1-32,19-1 0,0 10 15</inkml:trace>
  <inkml:trace contextRef="#ctx0" brushRef="#br1" timeOffset="180642.93">9257 5218 0,'0'0'0,"9"0"0,1-9 0,18-10 31,19 0-31,0 0 16,9 10 15,1 0-31,-1 18 16,1 0-16,-1 20 16,-18 18 15,-19-1-31,-1 20 0,-18-10 15,-28 1 1,-9-1 0,-20-18-16,1-20 0,-1-8 15,1-10-15,-1-28 16,1-19-16,9-28 16,19-10-1,18 10 16,20 9-31,18 29 0,38 18 16,-29 10-16</inkml:trace>
  <inkml:trace contextRef="#ctx0" brushRef="#br1" timeOffset="182742.86">5550 7320 0,'0'0'0,"0"0"0,0 0 15,10 9-15,18 10 32,28 37-32,39 38 15,17 28 1,1-9-16,0-10 16,-19-19-16,-18-9 15,-20-28 1,-18-9-16,-10-19 15,-9-1 1,-19-18 0</inkml:trace>
  <inkml:trace contextRef="#ctx0" brushRef="#br1" timeOffset="183065.65">6162 7404 0,'0'0'0,"0"0"0,0 0 16,0 0-1,0 0-15,0 10 16,-19 8 15,-9 29-31,-38 38 0,-9 27 31,9 1-31,9 0 16,-8-20-16,18-8 16,-1-20-16,11-8 15,18-38 1</inkml:trace>
  <inkml:trace contextRef="#ctx0" brushRef="#br1" timeOffset="183392.81">4977 7010 0,'0'0'0,"0"0"0,9 0 0,10 0 0,37-9 16,19-10-16,10 0 31,9 1-15,0-1-1,0 9-15,-9 1 16,-10 0 0,-37 9-16</inkml:trace>
  <inkml:trace contextRef="#ctx0" brushRef="#br1" timeOffset="183683.73">6689 7751 0,'0'0'0,"0"0"0,0 0 16,9 0-1,10 0-15,19-18 16,9-1-16,9 9 31,-9-8-15,9 8-16,-37 1 0</inkml:trace>
  <inkml:trace contextRef="#ctx0" brushRef="#br1" timeOffset="183926.81">6548 8080 0,'0'0'0,"9"0"16,10 9-16,37-9 0,19 0 15,10 0-15,0-9 47,-38-1-47</inkml:trace>
  <inkml:trace contextRef="#ctx0" brushRef="#br1" timeOffset="184923.15">7865 7329 0,'9'0'0,"10"-9"0,18-10 16,20 0-1,9 10 1,9 0 0,-9 9 15,-10 9-31,-9 10 0,-9 9 16,0 19-16,-20 0 0,-18 0 15,-9-1 1,-10-8-16,-18 0 15,-10-10 17,-1-10-32,1 1 15,10-19 1,9 0-16,9 0 16,9 0-1,1-9-15,18 9 16,10-19-16,19 0 15,28 1-15,9 8 16,0 20-16,0 8 16,1 10-1,-20 10 17,1 9-17,-20 9-15,-18 10 16,-19 0-1,-19-10-15,-18 0 0,-29 0 16,-38-9-16,-46-9 16,-20-29-16,20-18 31,18-19-15,76 9-16</inkml:trace>
  <inkml:trace contextRef="#ctx0" brushRef="#br1" timeOffset="185259.72">8928 7883 0,'0'0'0,"0"0"16,0 0-1,0 0 17,0 0-32,0 9 0,0-9 0,0 0 15,0 0 1,0 0-16</inkml:trace>
  <inkml:trace contextRef="#ctx0" brushRef="#br1" timeOffset="185757.81">9285 7320 0,'0'0'0,"0"0"16,0 9-16,0 19 15,10 29 1,-10 8-16,0 10 31,0-9-31,0-10 31,0-18-31,0-10 0,0-9 0,0 0 16,0-19 0,0 0-16,9 0 15,0 0 1,20 0 0,-1-10-1,19 10-15,0 0 16,19 10-16,-10-1 31,1 10-15,-1 9-16,-18 0 0,-1 10 15,-18 8-15,-9 1 16,-20 0 0,-28 0-16,-65 9 15,-66 1 1,-38-29 15,-123-19-31</inkml:trace>
  <inkml:trace contextRef="#ctx0" brushRef="#br1" timeOffset="186089.05">9304 7310 0,'0'0'0,"9"0"0,38 0 16,57-9-16,37 9 16,9 0-1,-18-19-15,-10 10 16,-18 0 0,-57 9 15</inkml:trace>
  <inkml:trace contextRef="#ctx0" brushRef="#br1" timeOffset="188184.15">5494 7432 0,'0'0'0,"0"0"0,0 0 16,0 0-16,9 10 31,20-1-31,8 1 16,10 18-16,10 0 15,9 28-15,18 19 31,1 10-31,9 8 16,0 1-16,-19-9 16,-18-29-1,-20-18-15,-18-10 16,-9-19 0</inkml:trace>
  <inkml:trace contextRef="#ctx0" brushRef="#br1" timeOffset="188598.69">6143 7320 0,'0'0'0,"0"0"0,0 0 0,0 9 15,-19 29-15,0 27 16,-18 57 0,-1 28-1,1 1 1,-20-11-16,1-18 16,-1-9 15,29-66-31</inkml:trace>
  <inkml:trace contextRef="#ctx0" brushRef="#br1" timeOffset="189418.07">5033 6916 0,'0'0'0,"9"0"0,10-9 15,28-10-15,38 10 16,18-1 0,10 1 15,-9-10-31,-20 10 16,-18 0-16,-19-1 15,-9 1-15,-19 9 0,-19 0 16,0 0-1,0 0 1,-38 9-16,-56 10 31,-38 0-31,-9 9 32,19-9-32,28-1 0,19 1 31,28-19-16,18 0-15,11 0 0,8 0 16,10 0-16,10 0 31,18-19-15,66-9-16,47 0 0,28 0 31,-28 19-31,-9-1 16,-19 1-1,-57 9-15</inkml:trace>
  <inkml:trace contextRef="#ctx0" brushRef="#br1" timeOffset="190160.48">10489 5725 0,'0'0'0,"0"0"16,10 0-16,8 0 16,30-10-1,27 1-15,19 9 16,28 0 31,10 9-47,0 1 0,-132-10 0,131 0 15,-27 0-15,-20 0 0,-27 0 16,-20 0 0,1 0-1,-19 0-15</inkml:trace>
  <inkml:trace contextRef="#ctx0" brushRef="#br1" timeOffset="190688.65">11797 5565 0,'0'0'0,"0"0"0,0 10 47,9 8-47,1 11 0,-1 18 16,10-10-16,-10 1 15,1-1-15,-1-18 32,-9 0-32,0-19 0,0 0 15,0 0 1,0-10-16,-9-18 15,-1-19 1,1-9-16,0 9 16,-1 19-1,10 0 1,10 18-16,-1 1 16,0 18-16,20 1 15,-11 18 1,1 0-16,-9 0 15,-10 0 1,-19 19-16,-47 28 47,19-37-47</inkml:trace>
  <inkml:trace contextRef="#ctx0" brushRef="#br1" timeOffset="192381.48">12390 5228 0,'0'0'0,"0"0"0,0 0 31,0 0-31,0 9 0,0 19 15,9 28-15,-9 38 16,0 28 0,0 10-1,0 27 17,-19 10-32,0 19 0,-9-1 15,0-9-15,0-9 16,18-9-1,1-1-15,18 10 16,19-28-16,1 0 16,18-19-1,0-19-15,9-28 63,10-9-48,19-10 1,28-28-16,37-19 0,161-37 0</inkml:trace>
  <inkml:trace contextRef="#ctx0" brushRef="#br1" timeOffset="192764.21">12512 5237 0,'0'0'0,"0"0"16,9 0-16,1-9 0,-1-1 16,19-9-16,1 1 15,8-1 1,10-9 0,28 0-16,38 18 46,-47 10-30</inkml:trace>
  <inkml:trace contextRef="#ctx0" brushRef="#br1" timeOffset="194367.81">12756 5331 0,'0'0'0,"0"0"15,0 0-15,0 0 16,0 0 15,0 0-31,0 0 0,0 0 16,-18-10-16,-1 1 16,-19 0-1,1 9-15,-10 9 16,-1 0-1,11 1 17,9-10-32,-1 9 0,1-9 15,0 10 1,9-1-16,0 0 16,1 10-16,8 19 31,1 18-16,-1 19-15,20 28 0,-1 0 32,1 10-32,-1 9 15,-9 0-15,0 19 0,-9-1 16,-1 1 0,10 9-1,0-18 16,10-1-31,-1 0 0,0 1 16,10-10 0,9-10-1,1-9-15,-1-18 0,0-10 16,0-9-16,0-10 16,1-19-1,27-8-15,-18-20 47</inkml:trace>
  <inkml:trace contextRef="#ctx0" brushRef="#br1" timeOffset="195200.68">12728 5359 0,'0'0'0,"0"0"0,0 0 15,0 0-15,0 0 16,0 0-1,-9 0-15,-19 0 32,-19 0-32,-19 0 0,-10 0 15,11 0-15,-1 0 16,19 0 0,9 9-1,10 1-15,0-1 16,-1 0-1,11 20-15,-1-1 16,0 19 15,10 28 1,-1 37-17,20 29-15,8 0 0,1 18 16,0 1-16,0-1 0,-10 10 15,1 0-15,-1 0 16,0 0 0,10-19-1,9-9-15,20-10 16,8-28-16,-28-56 16</inkml:trace>
  <inkml:trace contextRef="#ctx0" brushRef="#br1" timeOffset="196325.26">14713 5228 0,'0'0'0,"10"0"15,8 0 1,11 0-16,8 9 15,-9 0-15,-9-9 16,0 10 0,0-1 15,-10 0-31,1 1 0,-1 18 0,1 38 16,-1 27 30,0 20-46,10 28 0,-19-141 0,19 131 0,9 10 32,0 9-32,10 0 0,-10 0 15,10 0-15,-10-9 16,0 0-16,1 0 16,-11-10-1,1-9-15,-19-10 16,-9 10-1,-10-9 1,-19 0 0,-18-1-1,-1-18 1,-18-28-16,28-38 0</inkml:trace>
  <inkml:trace contextRef="#ctx0" brushRef="#br1" timeOffset="197728.62">13669 5199 0,'0'0'0,"0"0"0,0 0 16,0 0-1,0 0-15,0 0 16,0 0-16,0 0 16,9 10-1,1-1-15,18 29 16,0 18 0,10 10-1,-1 9-15,-18 0 31,-9-47-31</inkml:trace>
  <inkml:trace contextRef="#ctx0" brushRef="#br1" timeOffset="199039.29">13613 5912 0,'0'0'0,"0"0"0,0 0 16,9 0-1,0 0 1,10 10-16,0-1 31,0 1-31,0 8 0,-10 11 31,-9-1-31,0 0 16,0 0-16,-9 0 16,-1-9-16,-9 0 15,1-1-15,8 1 16,1 0 0,-1-10-1,1-9-15,9 0 16,0 0-1,19 0-15,47-9 16,46-10 0,30-9-16,-67 9 15</inkml:trace>
  <inkml:trace contextRef="#ctx0" brushRef="#br1" timeOffset="199674.75">13744 6785 0,'0'0'0,"0"0"16,0 0-16,0 9 16,0 1-16,0-1 15,0 1 1,0-1-16,10 0 31,-1-9-31,0 0 16,10 0-16,9-18 15,-9-1-15,0 0 16,-9-9 0,-10 9-1,0 0 1,-29 1-16,10 8 0</inkml:trace>
  <inkml:trace contextRef="#ctx0" brushRef="#br1" timeOffset="200559.3">13537 7151 0,'0'0'0,"0"0"0,0 0 16,0 9-16,0 1 15,0-10 1,0 0-16,0 0 16,0 0-1,10 9-15,-10-9 16,9 9-1,0 1 1,20-1-16,-1 19 16,0 1-1,0 8 1,-9-9-16,0 0 16,0-9-16,-19 0 15,0 0 63,-19-10-78,-28 10 16,19-19-16</inkml:trace>
  <inkml:trace contextRef="#ctx0" brushRef="#br1" timeOffset="200822.78">13641 7160 0,'0'0'0,"9"0"0,10 0 0,37-9 15,10 9 1,10 0-16,-11-9 15,-8 9 17,-1-10-32,-37 10 0,-19 0 0</inkml:trace>
  <inkml:trace contextRef="#ctx0" brushRef="#br1" timeOffset="201278.28">13697 7808 0,'0'0'16,"0"0"-16,0 9 0,10 0 15,-1 20 1,0-11-16,1 1 15,9 0 1,-1-10-16,11-9 31,-1 0-15,0-18-16,0-1 0,1-9 16,-11 9-16,1 9 15,-19 1 1,10 18-16,8 29 15,11 46 1,-1 29 0,-19-66-1</inkml:trace>
  <inkml:trace contextRef="#ctx0" brushRef="#br1" timeOffset="202886.87">12230 6916 0,'0'0'0,"0"0"16,0 0-1,0 0 1,0 0-16,-19 10 15,-19-1-15,1 1 16,-20-10 0,1 9-16,-20 0 15,-18-9 1,0 0-16,-9 0 16,-10 0 15,-9 0-31,-1 0 15,1 10-15,19-1 16,-1 0-16,10 1 16,9 9-16,1 9 15,18 0 1,9 0 15,10 10-31,10 8 16,8-8-16,11 0 15,-1-1 1,9 1-16,1-10 0,0-10 16,-1 1 15,1 0-31,9 0 16,0-10-16,0 1 0,0-10 15,0 0 1,0 0-1,0 0 1</inkml:trace>
  <inkml:trace contextRef="#ctx0" brushRef="#br1" timeOffset="203190.61">10245 7038 0,'0'0'0,"0"0"15,0 19-15,0 9 16,9 19 0,0 9-1,1 1-15,-1-10 16,1-10-1,-1 1 17,1-1-17,-1-9-15,0 1 16,1 8-16,18-9 0,28 0 16,-18-18-16</inkml:trace>
  <inkml:trace contextRef="#ctx0" brushRef="#br1" timeOffset="205424.02">5814 9450 0,'0'0'15,"0"0"-15,-19 0 0,0-10 0,0 1 16,1 9-16,-11 9 16,1 1-1,-10 8 1,10 1-16,0 0 15,9 0 1,10-10-16,-1 10 16,20-10-1,9 19-15,18 0 16,10 10 0,-9 0-16,0-10 15,-1 0 1,1 0-1,-1 19-15,1 9 16,-19 0 15,-19 1-31,-10-1 16,-46 10 0,-47-10-1,-10-9-15,-10-19 0,-8-19 16,-1-27-16,28-1 0,20 0 15,18 0 1,19 10-16,19 0 16,18-1 15,10 10-31</inkml:trace>
  <inkml:trace contextRef="#ctx0" brushRef="#br1" timeOffset="205863.08">6566 9891 0,'0'0'0,"0"0"0,10 0 0,-1-10 15,19-9 16,10 1-31,9-1 0,10-9 16,-1 9 0,0 0-1,-18 10 1,0-1 0,-20 1-1,-8 9 1</inkml:trace>
  <inkml:trace contextRef="#ctx0" brushRef="#br1" timeOffset="206055.6">6453 10200 0,'0'0'0,"10"0"15,18 0-15,29 0 0,8-9 16,20-10-16,19 0 31,-48 1-31</inkml:trace>
  <inkml:trace contextRef="#ctx0" brushRef="#br1" timeOffset="210818.87">7611 9694 0,'0'0'16,"0"0"-16,0 0 0,9 0 15,0-19-15,20 0 16,8-9-1,1 0-15,0 18 16,-1 1 15,1 18-31,-10 1 0,0-1 16,-9 19 0,0 0-1,-19 10 1,-10 9-16,-18 9 15,-9 10 1,-20-1-16,10-8 16,0-20-16,0 1 15,0-19 1,9-1-16,10 1 16,9-9-1,10-10-15,0 0 16,-1 0 15,10 0-31,0 0 16,10 9-16,18 0 31,28 19-15,19 10-1,20-1-15,-1 1 0,-10 0 16,-27-10-16,-1 0 0,-9 0 15,-9 0 1,-1 0 0,-8-9-1,-11 0-15,1 0 16,0-10-16,-19-9 0</inkml:trace>
  <inkml:trace contextRef="#ctx0" brushRef="#br1" timeOffset="211158.24">8523 10172 0,'0'0'0,"0"0"15,0 0 1,0 0-16,0 0 16,0 0-16,0 0 15,0 0 1,0 0-16,0 0 15,0 0 1,0 0-16</inkml:trace>
  <inkml:trace contextRef="#ctx0" brushRef="#br1" timeOffset="211717.95">9050 9750 0,'0'0'0,"0"0"0,0 0 0,9 0 15,1-19-15,18-18 16,0-1 0,0 10-16,1 0 15,8 0-15,1 18 0,-10 1 47,10 28-31,-1 18-16,1 29 0,-19 18 15,-10 10-15,-28-19 16,-28 0 0,-9 0-1,-19-18-15,-1-20 0,11-9 16,18-18-16,-1-10 16,20 0-1,0-19-15,9 0 31,10 10-31,-1-1 0,10 1 16,10 9 0,9 9-1,46 10-15,39 37 0,9 10 16,-10 18 0,10 10 15,-47-47-31</inkml:trace>
  <inkml:trace contextRef="#ctx0" brushRef="#br1" timeOffset="213046.63">8899 10454 0,'0'0'0,"0"0"0,0 0 0,0 0 16,0 0-1,10 0-15,-1 9 16,19 0-1,10 10 1,28 9 0,19 10-16,-1-1 15,10 1-15,-18-19 16,-39-10-16</inkml:trace>
  <inkml:trace contextRef="#ctx0" brushRef="#br1" timeOffset="214291.03">9050 10369 0,'0'0'0,"0"0"15,0 0-15,9 9 16,1 1-16,18 18 31,0 19-31,10 0 0,9 0 16,0 0-1,0 0 1,0-10-16,-9 1 16,-1-1-16,1-18 15,-19 0 17,9-1-32,-9 1 15,0 0-15,-1 0 16,1-1-16,-19-18 15,0 0 1,0 0-16,-9-18 16,-38-39-16,-10-8 15,-9-1 17,10 10-1,0-1-16,-10 11 1,19-1 0,0 9-16,0 10 15,9-10 1,10 10-16,-1 0 0,20 19 31,0-1-15,-1 1-1,1 0 1,9 9 15,9 18-15,10 20-16,28 28 31,10-1-15,8 1-1,-8-10-15,-1-9 0,10 0 16,-38-28-16</inkml:trace>
  <inkml:trace contextRef="#ctx0" brushRef="#br1" timeOffset="-204704.46">23594 2122 0,'0'0'0,"-10"0"0,-18 0 16,-9 9 0,-11 1-16,1 8 15,10 11 1,9-1-1,9 9-15,9-9 16,20 1 0,18 8-16,28 10 15,20 9-15,-1 10 16,0-10 0,-28 1-16,-9-10 15,-19-1 1,-19-8-1,-19-1-15,-28 1 16,-19 0 15,-37-20-31,-20-27 0,57 0 16</inkml:trace>
  <inkml:trace contextRef="#ctx0" brushRef="#br1" timeOffset="-204298.75">24139 2572 0,'0'0'0,"0"0"15,0 0-15,0 10 16,-9 18 0,0 9 15,-1 29-31,10 0 0,10-10 16,18-9-16,0-10 46,19-18-46,0 0 16,-47-19-16,57 0 0,-1-19 0,0-18 0,-9-20 16,-9-8-1,-28-20-15,-10-9 16,-10 48 15</inkml:trace>
  <inkml:trace contextRef="#ctx0" brushRef="#br1" timeOffset="-203787.63">24610 2357 0,'0'0'0,"0"0"16,9 0 0,10 9-16,37 0 15,29 1 1,9 8-16,-9 11 94,-10-1-94,-9 9 0,-19 1 0,-9 9 0,-20 0 0,-8 9 0,-20 0 0,-18-9 15,-9-9-15,-1-20 16,10-18 0,0 0-1,9-18-15,9-29 16,10-28-16,19-19 15,28 0 1,-9 19-16,9 19 16,0 28-16,19 28 47,-29 0-16</inkml:trace>
  <inkml:trace contextRef="#ctx0" brushRef="#br1" timeOffset="-203475.53">25391 2422 0,'0'0'0,"0"0"16,9 10 15,10 8-31,18 39 0,20 18 15,9 19 17,0-1-1,-10-18-31,-18-18 0,-38-57 0,37 37 0,1-18 16,-10 0-16,0-10 0,1-9 15,8-9 1,-9-19-16,19-19 31,-9-28-31,-10-19 0,-9 0 16,0 38-16,-19 28 15</inkml:trace>
  <inkml:trace contextRef="#ctx0" brushRef="#br1" timeOffset="-202646.93">26388 2873 0,'0'0'0,"0"0"16,9 0-16,1 0 0,-1 0 15,10-19 1,0-9-16,-19-10 16,0-9-1,0 10 1,-19 9-16,0 18 15,0 20 17,0 18-32,-9 28 0,19 19 15,9-9-15,9-10 16,19-18 0,1-10-1,18-10-15,0-18 16,9-9 15,1-28-31,-1-1 0,-18 10 31,-10 9-31,-9 10 0,-1-1 0,1 10 16,0 10 15,9-1-31,1 0 0,-1 10 16,0 0-1,10-19-15,-1 0 16,10-19 0,-9 0-16,0-18 15,-1-10 1,-18 0 0,-10 0-16,-9 19 15,0 19-15,0 9 16,0 9-1,0 38-15,10 56 32,-1 47-17,1 19-15,-1 0 0,-9-19 16,0-18-16,-19-11 16,-18-27-1,-1-9-15,-18-20 16,-1-18-1,1-18 1,-10-39-16,0-18 16,9-10 15,10-27-15,29-10-16,18-10 0,28-9 15,28-9 1,10 19-16,9 9 0,-37 37 15</inkml:trace>
  <inkml:trace contextRef="#ctx0" brushRef="#br1" timeOffset="-200928.38">28702 2056 0,'0'0'0,"0"0"16,0 10-16,0 8 16,9 29-1,1 57 1,-1 18-16,1-1 47,-10-17-47,0-20 0,0-18 15,0-29-15,0 1 16,0-19-16,0-10 0,0-9 16,0 0-1,0 0 17,-10-9-32,-18-20 15,-38-17-15,-9-1 16,0 9-16,9 19 15,0 29-15,19 9 16,0 27 0,19 11-16,9-1 15,28-18 1,10-1-16,19 1 16,18-1-1,29-18 1,9 0-16,-9-19 15,-20 0-15,-18-10 16,0-8 0,-28-1 15</inkml:trace>
  <inkml:trace contextRef="#ctx0" brushRef="#br1" timeOffset="-200637.19">29012 2600 0,'0'0'0,"0"10"15,-18 18-15,-1 19 16,9 9 0,20-18-16,-1-1 15,19-9 1,1-9-1,8 0-15,1-19 16,0-19-16,-20 0 16,1-18-1,-28-19 1,-19-19-16,-1 18 16,1 20-1,19 27 1,9 10-16</inkml:trace>
  <inkml:trace contextRef="#ctx0" brushRef="#br1" timeOffset="-200009.17">29436 2873 0,'0'0'0,"9"9"15,1 0-15,18 10 16,19 0-1,0-10 1,0-9 0,0-19-16,0-9 0,-9-9 62,-20-1-62,-8-9 0,-10 19 0,-19 0 0,0 19 0,-18 9 16,-1 9 15,0 19-31,10 19 16,9-9-1,10-1-15,18 1 16,20-10-16,18-9 16,18-10-1,20-18 1,9-29-16,-19-9 15,-18-19-15,-10-9 16,-19 10 0,-9 8-1,-19 20 1,0 9-16,0 9 16,0 10-16,0-1 15,0 10 16,0 0-31,19 10 0,18 18 0,29 19 16,9 18-16,-18-8 16,-10-1-1,-19-19 1,-18 1 0,-20 0-1,-46-1-15,-48 1 16,-37-10-16,28-19 15,66-9-15</inkml:trace>
  <inkml:trace contextRef="#ctx0" brushRef="#br1" timeOffset="-199717.1">31120 2760 0,'0'0'0,"0"9"0,0 29 15,9 37-15,1 28 0,-10 10 78,9-19-78,-9-29 0,0-18 0,0-37 0,0-10 0</inkml:trace>
  <inkml:trace contextRef="#ctx0" brushRef="#br1" timeOffset="-199522.67">30997 2319 0,'0'0'0,"0"0"15,10 9 17,-1 1-32,19 18 15,-9-19-15</inkml:trace>
  <inkml:trace contextRef="#ctx0" brushRef="#br1" timeOffset="-199240.04">31552 2263 0,'0'0'0,"0"0"15,0 0-15,0 0 16,10 18 15,-1 29-15,1 47-1,18 47-15,-9 28 16,0-19-16,-1-9 16,-18-19-16,0-38 0,-9-9 15,0-19 1,-1-18-16,1-19 31,-1-10-15</inkml:trace>
  <inkml:trace contextRef="#ctx0" brushRef="#br1" timeOffset="-198966.58">31496 2816 0,'0'0'0,"9"0"16,20 0-1,18 0-15,19 0 16,9 10 0,0-1-16,-9 10 62,-38-10-62</inkml:trace>
  <inkml:trace contextRef="#ctx0" brushRef="#br1" timeOffset="-198167.23">24431 4111 0,'0'0'0,"-9"0"0,-29 0 0,-9 9 15,-19 1 1,10 18 0,9-9-16,18-1 15,20 11 17,9-1-17,28 28-15,38 19 16,47 10-16,0-1 15,-28-18-15,-20-19 0,-27-10 16,-19-18 0,-19 0-16,-10-1 15,-46 11 1,-48-11 0,-37-18-1,-9-18-15,75 8 16</inkml:trace>
  <inkml:trace contextRef="#ctx0" brushRef="#br1" timeOffset="-197789.95">24939 4299 0,'0'0'0,"0"0"0,0 9 0,0 10 16,9 37-1,1 19 1,18 10-16,0-10 16,19-10-1,0-18-15,0-9 16,0-19-16,10-19 15,-1 0 1,-18-19 0,0-19-1,-20-18-15,-18-19 16,-9 0-16,-10 9 16,10 38-1</inkml:trace>
  <inkml:trace contextRef="#ctx0" brushRef="#br1" timeOffset="-197265.67">25663 4383 0,'0'0'0,"0"10"15,10 18-15,-1 56 16,10 57 0,9 28 15,0 0-31,-9-29 0,0-18 0,-19-28 47,0-28-47,0-19 15,0-29-15,0-8 16,0-10-16,0-10 16,-19-65-16,0-75 31,10-47-15,0 10-16,9 37 15,9 46-15,0 48 0,1 28 16,9 9-16,18 10 15,20 18 1,-1 19-16,-9 0 31,-19 1-31,-9-1 16,-9-10-16,-20 11 16,-56 18-16,-56-1 31,47-27-31</inkml:trace>
  <inkml:trace contextRef="#ctx0" brushRef="#br1" timeOffset="-196675.57">26425 4496 0,'0'0'0,"0"0"0,0 18 0,0 29 16,10 38-16,-1 37 16,10 9-1,0-9-15,0-19 16,-10-9-1,-9-19-15,0-18 32,0-11-17,-9-17-15,-1-11 0,1-8 16,9-10-16,0-10 16,-10-37 15,1-65-31,18-66 0,1-1 15,-1 48 1,10 47-16,0 27 31,0 29-15,9 19-16,0 9 0,19 18 16,10 29-16,-20 0 15,-9 0 1,-9-9-16,-19-1 15,-19 1 1,-37 9 15,-66-19 1,-189 19-32</inkml:trace>
  <inkml:trace contextRef="#ctx0" brushRef="#br1" timeOffset="-195921.72">27093 4880 0,'0'0'0,"0"10"0,0-1 0,0 19 0,0 10 16,0-1-1,10 1-15,-1-10 16,1-9 0,-1 0-16,0-19 15,-9 0 1,0 0-16,0-10 31,0-18-15,-18-19-16,-20-19 0,0 1 15,10 18-15,19 19 16,-1 9 0,10 10-16,10-10 15,-1 0 32,19 0-47,10-9 0,0 0 0,-1-10 0,-9 10 16,-9 0 62,-19 0-78,0 0 16,-9 0-16,-10 0 0,-19-1 0,1 11 0,-10 8 0,18 1 15,11 9-15,8 0 16,10 0-16,10 19 47,27 28-16,39 28-31,27 28 16,-9-9-1,-9-10 16,-10 10-31,-19-10 16,-18-9-16,0-9 16,-19-10-16,-1 1 0,1-1 0,0-18 15,-10-29 1</inkml:trace>
  <inkml:trace contextRef="#ctx0" brushRef="#br1" timeOffset="-195566.02">27799 4064 0,'0'0'0,"0"0"0,0 19 0,0 18 16,0 48-16,9 27 16,1 39 15,9-1-31,-1-10 0,-8-8 15,-10-29 17,0-19-17,-10-18-15,1-19 0,0-28 16</inkml:trace>
  <inkml:trace contextRef="#ctx0" brushRef="#br1" timeOffset="-195299.91">27507 4627 0,'0'0'0,"10"9"0,18 1 0,28 9 15,29-1-15,9 1 16,10-19 46,-10 0-62,-47 0 16,-47 0-16</inkml:trace>
  <inkml:trace contextRef="#ctx0" brushRef="#br1" timeOffset="-193441.87">29135 4092 0,'0'0'0,"0"0"16,0 0-16,0 10 16,9 8-1,1 29-15,-1 38 32,19 46-32,0 0 15,-9 1-15,0-20 16,0-27-1,0-29-15,-1-9 16,1-19 0,0-9-16,9-19 15,1 0 1,8-28-16,10-19 16,0-38-1,-9-36-15,-19-1 31,0 9-15,-19 29 0,0 27-1,0 20-15,0 18 16,0 10-16,0 18 0,9 28 16,0 67-16,10 18 15,0-10-15,0-27 47,0-20-47,-10-18 16,0-9-16,1-19 0,-1-1 15,1-8 1,-1-10 0,0 0-16,1-10 0,18-8 15,-9-1 1,0 9-16,0 1 15,-1 18 1,11 1 0,8 18-16,10 19 15,-9-10-15,-1-8 16,1-11 0,-10 1-16,1-19 31,8 0-31,1-19 0,-1 1 15,-8-20 1,-11 0-16,-8 10 16,-10 0-1,0 19-15,0-1 16,0 10 0,-10 10-1,1-1 1,0 10-16,-1 9 15,20-9-15,-1 0 16,19-1 0,10 1-16,9-9 15,9-10 1,-9 0 0,-28-10-16</inkml:trace>
  <inkml:trace contextRef="#ctx0" brushRef="#br1" timeOffset="-193145.59">29219 4439 0,'10'0'0,"37"10"16,75-1-1,57 10 17,28-19-32,-19 0 0,-19 9 0,-9-9 15,-28 0 1,-38 0-16,-66 0 15</inkml:trace>
  <inkml:trace contextRef="#ctx0" brushRef="#br1" timeOffset="-192408.25">25720 6109 0,'0'10'0,"9"18"0,1 38 16,8 28 0,-8-29-1,-10-18-15,0-9 16,0-20 0,0 1-16,0-19 15,0 0-15,0-9 16,9-29-1,1-27 1,18-20 0,-9 10-16,0 19 15,-10 28-15,0 9 16,20 19 0,8 19-16,20 18 15,18 19 1,-9 1-16,-10-20 15,-9-9 1,-9-9-16,0-19 16,-1 0-1,1-9-15,-19-10 16,-1-18 0,-8-10-16,-20 9 15</inkml:trace>
  <inkml:trace contextRef="#ctx0" brushRef="#br1" timeOffset="-192029.47">26519 6034 0,'0'0'0,"0"0"15,0 10-15,0-1 16,0 19 0,10 29-1,-1 18-15,1 9 16,9-9 0,9-19-16,0-18 15,0 0 1,19-20-1,19 1-15,0-19 0,-10-19 16,1-9 0,-10-9-1,-19-20-15,-9-18 16,-29-9 0,-8 18-1,-1 10-15,0 28 16,10 18-16</inkml:trace>
  <inkml:trace contextRef="#ctx0" brushRef="#br1" timeOffset="-191668.34">27178 6109 0,'0'0'0,"0"0"31,0 0-31,0 0 0,9 10 16,1-1 0,-1 19-16,10 10 15,0 18 1,0 10-16,-10-10 16,-9 0-1,0-9-15,0-9 16,9-1-1,1-8-15,-1-11 16,20 1 0,-1 0-16,19-10 15,9-9 1,1 0-16,-1-28 16,-28 9-1</inkml:trace>
  <inkml:trace contextRef="#ctx0" brushRef="#br1" timeOffset="-191196.72">27893 6044 0,'0'0'0,"0"0"0,0 0 16,0 0-16,0 9 16,0 10-1,9 18-15,-9 10 16,10 19 0,-1 9-16,-9-19 31,10 1-31,-1-1 15,10-18-15,9 8 16,19 1-16,19-9 16,19-1-1,9-18 1,19-9-16,-48-10 16</inkml:trace>
  <inkml:trace contextRef="#ctx0" brushRef="#br1" timeOffset="-190078.23">29012 5819 0,'0'0'0,"0"0"0,0 9 16,10 29-16,-1 46 16,10 29-1,0 18 16,0 0-31,0-28 0,-10-18 16,-9-38-16,0-10 16,0-18-1,0-19-15,9 0 16,1-19 0,27-28-1,10-9-15,-9 9 16,0 10-16,-10 18 15,0 10 1,19 18-16,0 19 16,0 19-1,-9-9-15,-1-1 16,1-18 0,-10 0-1,-9-1-15,9-8 16,-9-10-1,0 0-15,0 0 16,0 0-16,-1 0 16,11 9-1,-11 1 1,1-10-16,0 0 16,0 0-1,0 0 1,0 0-16,-1-10 15,1-9-15,0 1 16,0-11 0,0 1-16,-10 0 15,-9 19 1,0 9 0,0 0-1,0 9-15,9 10 0,1 28 16,9 0-1,-1-10-15,1 1 16,0-19 0,0-1-1,9-8 1,0-10 0,1 0-16,-1-19 0,0 0 15,-9 0 1,0-9-1,-10 10-15,0 8 16,-9 1-16,0 9 16,0 0-1,10 19-15,-1 37 16,1 47 0,-1 19-1,-9 19-15,0-10 16,-19-9-16,0-19 15,-18-18 1,-20-20-16,-18-8 16,-38-29-1,-18-28 1,65-10 0</inkml:trace>
  <inkml:trace contextRef="#ctx0" brushRef="#br1" timeOffset="-189447.97">30706 6260 0,'0'0'0,"0"0"0,0 0 16,0 18-1,0 39-15,9 46 16,1 38 0,8 9-16,1-19 15,-19-28 1,0-18 0,0-38-16,0-19 15,-9-28 1,-19-19-16,-10-37 15,10-47 1,9-38-16,28-9 31,20 9-31,-1 38 0,9 28 16,-18 37 0,0 19-16,9 10 15,0 28 1,10 9-16,0 19 31,-19-10-31,-19 1 0,-19-1 16,-28-18-1,18-9 1</inkml:trace>
  <inkml:trace contextRef="#ctx0" brushRef="#br1" timeOffset="-189174.64">31073 6532 0,'0'0'0,"0"0"0,0 9 16,0 19-1,9 19-15,0-9 16,1-1-1,9-9 1,0-9-16,-1-10 16,1-9-16,0-9 15,0-10 1,-19-9-16,-10-9 16,-8-1-1,-1 19 1</inkml:trace>
  <inkml:trace contextRef="#ctx0" brushRef="#br1" timeOffset="-188846.82">31487 5697 0,'0'0'0,"0"0"16,9 9-16,0 29 16,10 27-1,9 48 1,1 28-16,-11 18 16,1 1-16,-9-38 15,-10-19 1,0-19-16,-10-18 15,1-19 1,-10-19-16,0-19 16</inkml:trace>
  <inkml:trace contextRef="#ctx0" brushRef="#br1" timeOffset="-187640">31139 6213 0,'0'0'0,"18"9"16,29 0-16,29 1 15,8-10-15,-8 0 16,-1-19 15,-19 0-31,1-18 0,-10-10 16,-10-9-16,-8-29 15,-11-18-15,1 28 16,-9 19 0,-10 27-1,0 20 1,0 18 0,9 57-16,10 65 15,0 38-15,-1-9 16,1-19-16,-19-38 15,0-19 1,0-27-16,0-20 16,0-18-1,0 0-15,0-19 32,0 0-32,10 0 15,-1 0-15,1-10 16,-1 10-16,19 10 15,10 27 1,9 10-16,9 9 31,-9-18-31,-9-1 0,0-18 16,-1-9 0,-9-10-16,1-19 15,-1-9 1,9-29-1,-18-8 1,-9 18-16,-10 19 16,0 9-16,0 9 15,0 10 1,0 0-16,0 0 16,0 10-1,0-10-15,9 0 31,1 0-31,-1 0 0,19 0 16,10-19 0,-1-9-16,1 0 15,-19 0 1,0 18-16,-1 1 31,-8-1-31,-1 20 16,20-1-16,-1 29 15,9 18-15,1 10 16,-19-1 0,-10-8-1,-9-1-15,-19-18 32,-9-1-32,-9-9 0,-1-9 15,0-19 1,10 0-16,19 0 15,-1 0 1,10 0-16,10 0 16,18-9-1,19-1 1,9-9-16,1 1 16,-1-1-16,10 0 15,-19-9 1,-9 9-16,-19 10 15,-1-1 17,-18 1-32,0 9 0,0 9 15,10 10-15,-1 9 16,1 10 0,-1-19-1,0-1 1,-9-18-16,0 0 15</inkml:trace>
  <inkml:trace contextRef="#ctx0" brushRef="#br1" timeOffset="-187529.37">32973 6297 0,'0'0'0,"0"0"31</inkml:trace>
  <inkml:trace contextRef="#ctx0" brushRef="#br1" timeOffset="-187166.57">33114 6072 0,'0'0'0,"19"-9"0,-19 9 0,38-19 0,27-9 0,39 9 15,-10 19-15,-19 37 16,-18 38 0,-20 29-16,-18 18 15,-28 9 1,-29 0-16,-28-9 31,-9-9-31,0 0 0,18-20 16,38-18-1,19-18-15,10-10 16,46 56 0</inkml:trace>
  <inkml:trace contextRef="#ctx0" brushRef="#br1" timeOffset="-186990.92">33490 7507 0,'0'0'16,"0"0"-16,0 10 0,0-10 0</inkml:trace>
  <inkml:trace contextRef="#ctx0" brushRef="#br1" timeOffset="-185687.03">23208 1728 0,'0'0'0,"0"0"16,0 0-1,-19 0-15,-18 0 16,-10-9 0,-29-1-16,-18 1 15,10-1 1,8 10-16,20 0 15,18 0 1,10 10 0,0-1-1,18 1-15,1 18 0,0 28 16,-1 19 0,20 28-1,8 19-15,11 19 16,18 18-16,-10 1 15,1 9 1,0 18-16,-20 10 16,1 10-1,0 9 1,9-1-16,0-8 16,1-1-16,8-9 15,1 0 1,0-9-16,-10 9 31,0 0-31,-9 0 16,0 0-16,9-9 15,0-1 1,0-18-16,1 0 16,-11-28-1,1 0-15,0-10 16,-10-9-1,1-19-15,-1-18 16,1-10 0,18 0-16,0-19 15,28-9 1,67 0-16,131-10 16,141 1-1</inkml:trace>
  <inkml:trace contextRef="#ctx0" brushRef="#br1" timeOffset="-184617.78">32070 1428 0,'0'0'0,"9"0"0,19 9 16,20 0-1,8 10-15,0 0 16,1 0-1,-10-1-15,-9-8 47,-1-1-47,-9 1 0,-28-10 0,19 9 0,0 0 16,0 10 0,0 9-16,-1 10 15,1 37 1,9 28-1,-9 38 1,10 28-16,8 18 0,-9 39 16,10 17-1,0 30 1,-1 17-16,10 1 16,0 10-16,10 8 15,-1 20 1,1-1-16,9 0 31,-10 1-31,0-29 0,-18-28 16,-10 9-1,-28-18-15,-19-9 16,-18-20 0,-1-9-16,10-37 15,0-29 1,0-27-1,-1-10-15,10-10 16,10-18 0,0-19-16,-1-19 15,1-18 1,-1 0-16,1-20 16,0 1-1,-10-10 1,-19-9-16,1-9 0</inkml:trace>
  <inkml:trace contextRef="#ctx0" brushRef="#br1" timeOffset="-172645.18">12060 1625 0,'0'0'0,"10"18"0,-1 39 16,19 65-16,1 75 31,8 47-31,20 18 0,27 1 16,1-38-16,0-46 31,-20-48-31,-17-37 0,-20-47 16,-9-19-1,-19-28-15</inkml:trace>
  <inkml:trace contextRef="#ctx0" brushRef="#br1" timeOffset="-171513.76">11976 1962 0,'0'0'0,"0"-9"0,0-28 31,9-10-31,0-10 0,1 1 16,18-10-1,0-9 1,19 0-16,10 10 16,9-10-1,9 9-15,10 10 16,18 9-1,38 9-15,28 10 16,38 19 0,19-1-16,38-9 15,37 10 1,28 0-16,10-1 16,27 1-1,67 0-15,-9-1 16,-11 10-1,20 10-15,9-1 32,-9 0-32,-10 10 0,-9 0 15,-37 0 1,-20-19-16,-37 9 16,-28 0-1,-48-9-15,-37 0 16,-37 0-1,-39 0-15,-27-9 16,-20 0 0,-37 9 15,-9 0-31,-10 0 16,-9 0-1,-10 9 1,1 0-16,-1 19 0,1 38 0,-1 47 15,1 27 1,-1 20-16,0-10 16,10-19-1,-19-9 1,0-9-16,0-19 16,-9-19-16,-10 0 15,-19 0 1,-9 0-16,-28-9 31,-38-1-31,-66 1 16,-65-19-16,-67-9 15,-74-20 1,-39-8-16,-27-1 16,-29-9-1,-47 0-15,-9 9 16,9 1-16,-19 9 15,10 9 1,47 0 0,28 9-16,57 10 15,46 0 1,76 10 0,66-20-16,46-9 15,48-9-15,37 0 16,29-19-1,28 0-15</inkml:trace>
  <inkml:trace contextRef="#ctx0" brushRef="#br2" timeOffset="-168104.18">13537 3642 0,'0'0'0,"0"0"0,0 0 16,0 0-1,0 0-15,10 9 16,-1 10-16,10 47 16,9 46-1,10 10 1,-10-9-16,0-19 16,-9-10-16,0-9 31,0-18-31,-10-11 0,0-8 15,-9-29 1</inkml:trace>
  <inkml:trace contextRef="#ctx0" brushRef="#br2" timeOffset="-167636.25">13744 4064 0,'0'0'0,"10"0"0,8 0 32,39 0-32,9-9 0,18 18 15,1-9 1,0 10-16,-10-10 15,0 0 1,-18-10-16,-20 1 16,1-1-1,-10 1-15,-9-10 16,-10 0 0,-9 1-16,0-10 15,0-1 1,-9 11-16,0 8 15,-1 1 1,10 9-16,-19 19 16,1 37-1,8 47 1,1 38 0,-1 0-16,20-10 0,-1-28 15,-9-18 1,0-29-16,10-19 15,-10-27 1</inkml:trace>
  <inkml:trace contextRef="#ctx0" brushRef="#br2" timeOffset="-167114.52">14713 4252 0,'0'0'0,"0"9"16,10 19 0,-1 57-16,19 27 15,-9-8 1,0-11-16,-10-27 15,-9-19-15,0-10 16,0-18 0,0-9-1,0-10-15,0-10 16,-19-27-16,-18-48 16,9-65-1,9 0 1,9 37-16,20 38 15,-1 38 1,1 18-16,-1 10 16,10 18-1,9 10-15,19 18 16,19 38 0,0 10-16,-10 9 15,-9-19 1,-9-10-1,0-8-15,-20-20 16,1 1-16,-19-29 16</inkml:trace>
  <inkml:trace contextRef="#ctx0" brushRef="#br2" timeOffset="-166873.39">14666 4599 0,'0'0'0,"10"0"0,8 0 15,48-9-15,-19-1 16</inkml:trace>
  <inkml:trace contextRef="#ctx0" brushRef="#br2" timeOffset="-166681.65">15701 4374 0,'0'0'0,"0"0"0,0 0 16,0 0-16,0 0 15,9 0 1,-9 0 0</inkml:trace>
  <inkml:trace contextRef="#ctx0" brushRef="#br2" timeOffset="-166507.33">15682 4674 0,'0'0'0,"0"0"0,0 0 0,19 0 16,0-9-16</inkml:trace>
  <inkml:trace contextRef="#ctx0" brushRef="#br2" timeOffset="-165488.78">16604 4721 0,'0'0'16,"0"0"-16,0 0 15,0 0-15,9 0 16,1-9-16,28-20 16,18-18-1,10-28 1,0 0 15,-10-9-31,1-1 0,-1-18 0,-18 0 16,-20 0-16,1 18 15,-19 29 1,0 28 0,0 9-16,0 10 31,-9-1-15,-10 29-16,0 19 0,0 37 15,10 19-15,0-19 16,18-10-1,0-8-15,10-20 32,9-9-32,1-9 0,8-19 15,10 0 1,10-19-16,-1-18 16,1-29-1,-1-28-15,-18-9 16,-10 0-1,-9 28-15,-10 28 16,-9 28 0,0 10-16,0 18 31,0 19-31,0 47 0,10 29 16,-1-1-1,19-19-15,0-18 16,19-10-1,10-9 1,-19-28-16</inkml:trace>
  <inkml:trace contextRef="#ctx0" brushRef="#br2" timeOffset="-149201.21">18391 4092 0,'0'0'0,"0"0"16,0 0-16,0 0 15,0 0 1,0 0-16,10 0 16,28-9-1,27 0-15,48-10 16,19 9-1,9 1-15,-19 0 16,-28 9 0,-18 9-16,-20-9 15,-37 0 1</inkml:trace>
  <inkml:trace contextRef="#ctx0" brushRef="#br2" timeOffset="-148921.1">18363 4336 0,'0'0'0,"0"0"0,10 10 0,27-1 16,48 0-16,56 10 16,19-19-1,9 0 1,-28-9-16,-18-10 16,-10 0 15,-57 10-31</inkml:trace>
  <inkml:trace contextRef="#ctx0" brushRef="#br2" timeOffset="-148565.18">19050 3773 0,'0'0'0,"0"0"16,0 10-1,0 8-15,-9 39 16,-10 27-16,0 38 16,0 0 30,0 0-46,-9-9 0,0-20 0,0-8 16,-1-19-16,1-10 16,19-19-16,-1-18 15,10-9 1,0-10 0</inkml:trace>
  <inkml:trace contextRef="#ctx0" brushRef="#br2" timeOffset="-147973.43">19784 3923 0,'0'0'0,"9"0"0,10 0 16,9 10-1,10-1-15,-1 1 32,1 8-32,-10 10 15,-9 1-15,0-1 16,-19 9 15,-19 1-31,0-1 0,-9 1 16,0-10-16,9-9 15,10 0 1,-1-10-16,1-9 16,9 0-1,0 0 1,9 0-16,10 0 15,38-9-15,18-1 16,0 20 0,-9-1-16,-10 19 15,1 0 17,-20 19-32,-8 0 0,-11 0 15,-18 0-15,-28 0 16,-28 9-1,-67 0 1,-55-9-16,-29-37 16,-132-29 15</inkml:trace>
  <inkml:trace contextRef="#ctx0" brushRef="#br2" timeOffset="-146695.02">23076 3360 0,'0'0'0,"-37"-18"0,-86-39 16,-93-46-1,-123-66-15</inkml:trace>
  <inkml:trace contextRef="#ctx0" brushRef="#br2" timeOffset="-146496.85">21524 2478 0,'-19'-9'0,"-47"-19"0,-28-19 0,-9 10 15,-1 8 1,10 11 0,10 8-16,18 1 15,0 9-15,19 0 32,19 0-32,0 0 15,18 0-15,1 0 16,9 0-1,9 9-15,1 1 16,-1-1 0</inkml:trace>
  <inkml:trace contextRef="#ctx0" brushRef="#br2" timeOffset="-146211.66">21148 2291 0,'0'0'0,"0"9"0,-19 1 15,-19 18 1,-18 19-16,9 9 15,9 0 1,19 10 0,57 28-16,-10-47 15</inkml:trace>
  <inkml:trace contextRef="#ctx0" brushRef="#br2" timeOffset="-145563.08">21524 2572 0,'0'0'0,"19"0"0,19 10 15,37 27 1,38 29-16,28 28 31,38 37-31,28 10 0,9-10 31,-19-28-15,-46-18-16,-38-20 0,-38-27 16,-37-19-1,-29-19-15,-9 0 16</inkml:trace>
  <inkml:trace contextRef="#ctx0" brushRef="#br2" timeOffset="-145135.09">21562 2188 0,'0'0'0,"-10"0"0,-18-10 0,-19 10 15,-9 10 1,-10-1 0,-9 10-16,-20 9 15,11-9-15,18-1 16,28 1-1,10-9 1,19-10-16,-1 0 16,1 0-16,18 18 15,29 29 1,47 47-16,56 56 16,56 38-1,38 0-15,85 37 16</inkml:trace>
  <inkml:trace contextRef="#ctx0" brushRef="#br2" timeOffset="-80926.77">3575 12161 0,'0'0'0,"-19"9"0,-19 10 15,10 0 1,0 0-16,19 0 16,-1-1 15,20-8-31,-1-1 16,19 10-16,10 9 0,9 0 15,-10 10 1,1 9-1,-10-10 17,-9 1-32,-19-1 15,-19 10-15,-37 0 0,-38 0 16,-38 0 0,-9-10-16,66-27 15</inkml:trace>
  <inkml:trace contextRef="#ctx0" brushRef="#br2" timeOffset="-80236.06">4290 12039 0,'0'0'0,"0"0"0,0 0 16,-19 10-1,-19 36-15,-18 29 16,9 38-1,0 28 48,28-10-63,10-28 0,9-103 0,9 85 0,10-19 0,9-20 0,0-8 16,10-19-1,18-10-15,10-9 0,9-9 16,-37-1-1</inkml:trace>
  <inkml:trace contextRef="#ctx0" brushRef="#br2" timeOffset="-80001.34">3923 12161 0,'9'0'16,"1"-19"-16,18 1 0,19-1 0,28-9 16,10 18-16,9 10 15,9 19 1,-56-10-16</inkml:trace>
  <inkml:trace contextRef="#ctx0" brushRef="#br2" timeOffset="-79800.24">3932 12611 0,'0'0'0,"0"0"0,10 0 0,9-18 16,46-1-16,48-19 15,75 1 1,151-48-16</inkml:trace>
  <inkml:trace contextRef="#ctx0" brushRef="#br2" timeOffset="-79617.18">5146 12490 0,'0'0'0,"0"0"0,0-10 0,0 1 16,0-1-1,9 1 1,1 0-16,37-1 31,-19 1-31</inkml:trace>
  <inkml:trace contextRef="#ctx0" brushRef="#br2" timeOffset="-79438.36">5127 12705 0,'0'0'0,"0"0"0,0 0 15,0 0 1,0 0-16,0 0 16,19 0 15,56 0-15,-18-9-16</inkml:trace>
  <inkml:trace contextRef="#ctx0" brushRef="#br2" timeOffset="-78255.74">6943 11861 0,'0'0'0,"0"0"0,0 0 16,0 0 0,0 9-16,9 1 15,10 18 1,19 0-16,27 9 15,-8 1 17,-10 0-32,-10-20 47,-18 1-47,-19 0 0,-9 9 0,-38 9 0,-47 10 0,-38 10 31,57-39-31</inkml:trace>
  <inkml:trace contextRef="#ctx0" brushRef="#br2" timeOffset="-77962.84">6068 12780 0,'9'0'0,"29"-9"0,84-10 0,85 0 31,38 10-31,9 9 0,-10 9 16,1-9-16,-48 0 16,-55 0-1,-48 0-15,-29 0 16,-36 10 15,-20-10-15</inkml:trace>
  <inkml:trace contextRef="#ctx0" brushRef="#br2" timeOffset="-77393.56">6105 13728 0,'0'0'0,"0"0"0,0 0 0,10 9 16,18 10 0,19 28-1,19 19-15,0-10 16,-10-18-1,-9-10 1,-9-10-16,-19-18 16,0-9-16,-1-28 15,-18-57-15,0-28 32,0-19-17,10 19-15,-1 19 0,10 28 16,19 9-16,9 19 47,37 19-47,39 0 0,8 19 15,-27 9-15,-29 0 16,-19 9-16,-18 10 16,-19-10-1</inkml:trace>
  <inkml:trace contextRef="#ctx0" brushRef="#br2" timeOffset="-76905.48">6896 13709 0,'0'0'0,"0"0"16,0 0-16,0 10 16,9 18-16,0 28 15,10 28 1,0-8 0,-10-11 62,-9-18-78,0-19 0,0-9 0,0-19 0,0 0 0,0-9 15,10-29-15,-1-18 0,20-10 0,-1 19 16,0 0 0,10 19-16,-1 19 46,10 18-46,0 10 0,0 18 16,-9 29 0,-19 0-16,-19 28 15,0-38 1</inkml:trace>
  <inkml:trace contextRef="#ctx0" brushRef="#br2" timeOffset="-76451.69">7253 11805 0,'0'0'0,"0"0"16,10 0-16,-1-10 15,0 1 1,1-1-16,9 1 31,-1 0-31,-8-1 16</inkml:trace>
  <inkml:trace contextRef="#ctx0" brushRef="#br2" timeOffset="-76030.89">8457 12339 0,'0'0'0,"0"0"16,10 0 0,8 0-16,20 0 15,37 10 1,29 9-16,-57-10 16</inkml:trace>
  <inkml:trace contextRef="#ctx0" brushRef="#br2" timeOffset="-75844.02">8420 12715 0,'0'0'0,"0"0"0,0 0 16,0 0 0,18 9-16,39-9 15,65 9 1,179 10 46</inkml:trace>
  <inkml:trace contextRef="#ctx0" brushRef="#br2" timeOffset="-75379.25">7338 11739 0,'0'0'15,"0"0"-15,-19 0 0,-28 9 0,-10 1 16,-8-1 15,-1 19-31,19 0 0,19 0 16,28 19-1,0-28-15</inkml:trace>
  <inkml:trace contextRef="#ctx0" brushRef="#br2" timeOffset="-74259.49">9501 11851 0,'0'0'0,"10"-9"16,9-28-16,9-1 15,19 10-15,0 0 16,9 18 0,-9 20-1,10 18 32,-19 19-47,-10 18 0,-38 11 0,-27 8 0,-39 10 16,-18-29-1,10-27 1,-1-19 0,10-19-16,18-10 0,20 1 15,18 0-15,10-1 31,9 10-15,9 0-16,29 10 0,18 8 31,29 20-31,-1 9 16,10 0-16,-9 18 0,0 1 16,-48-28-1</inkml:trace>
  <inkml:trace contextRef="#ctx0" brushRef="#br2" timeOffset="-74090.88">10198 12377 0,'0'0'0,"0"0"0,0 0 15,0 0 1,0 0-1,0 0-15</inkml:trace>
  <inkml:trace contextRef="#ctx0" brushRef="#br2" timeOffset="-73643.42">10348 11861 0,'10'0'0,"8"-19"0,20-18 15,9 8 1,0 1 0,10 19-1,-1 18 1,-9 10 0,-9 19-16,-1 8 31,-27 20-31,-20 9 15,-37 0-15,-28 0 0,-10-28 16,19-19-16,19-18 16,10-10-16,18 0 15,10 0 1,9 0 15,9 0-31,29 9 0,46 29 16,29 18-16,9 38 15,-9 0-15,-19-1 32,-28-8-17,-9-10-15,-38-37 16</inkml:trace>
  <inkml:trace contextRef="#ctx0" brushRef="#br2" timeOffset="-73383.97">9191 12884 0,'0'0'0,"9"0"0,29 0 15,47 9 1,56-9 0,56 9-1,57-9 1,47-9-16,-9 9 16,-66-9-16,-47-1 31,-48 10-16,-46 10-15,-38-1 16,-38 0-16</inkml:trace>
  <inkml:trace contextRef="#ctx0" brushRef="#br2" timeOffset="-72865.98">9125 13747 0,'0'0'0,"0"0"0,10 9 16,-1 1-16,38 36 0,47 29 15,19 1 48,0-20-63,-19-9 0,-28-28 16,-19-19-16,-10-10 0,-8-27 15,-10-57-15,-1-47 31,-18-9-31,10 19 16,18 27-16,0 20 16,29 18-1,46 1-15,38 27 16,19 19-16,-9 10 0,-38 18 16,-29 1-16,-27 18 15,-1 19 1,-37-19-1</inkml:trace>
  <inkml:trace contextRef="#ctx0" brushRef="#br2" timeOffset="-72661.55">9981 13784 0,'0'0'0,"0"0"0,0 10 16,10 8-1,-1 20-15,0 18 16,20 1-16,-1-1 31,-19-28-31</inkml:trace>
  <inkml:trace contextRef="#ctx0" brushRef="#br2" timeOffset="-72318.43">10517 13916 0,'0'0'0,"10"-10"0,-1-27 15,20-1 1,-1 10-16,0 0 15,19 19 1,19 18-16,0 10 16,-10 9-1,-18 9-15,-19-9 32,-19-9-17,-10 0-15,-18 0 16,-28-10-16,-20-18 0,-8-19 15,8-29 1,29 10-16,28 10 16,19 18 15</inkml:trace>
  <inkml:trace contextRef="#ctx0" brushRef="#br2" timeOffset="-72008.75">11317 13850 0,'0'0'0,"0"0"0,0-9 15,0-1 1,0 1 0,0-1-16,10 1 0,-1 0 15,19 18 1,0 0-1,1 10-15,-11 0 32,1 0-32,-19-1 0,0-8 15,-19-1 1,-28 10-16,-9-19 16,-1 0-1,10-19-15,10 0 31,18 10-31</inkml:trace>
  <inkml:trace contextRef="#ctx0" brushRef="#br2" timeOffset="-71734.84">10574 13174 0,'9'0'0,"10"0"16,28 0-1,57 0-15,9 10 16,9-1-1,-56 1 1</inkml:trace>
  <inkml:trace contextRef="#ctx0" brushRef="#br2" timeOffset="-71487.16">11976 12696 0,'0'0'0,"9"0"0,10-9 0,18-1 15,29 10-15,10 10 16,-1-1-1,-47 0 1</inkml:trace>
  <inkml:trace contextRef="#ctx0" brushRef="#br2" timeOffset="-71298.54">11882 13034 0,'0'0'0,"0"0"0,0 0 15,9 0 1,47-10-16,76 20 31,188 27-31</inkml:trace>
  <inkml:trace contextRef="#ctx0" brushRef="#br2" timeOffset="-71012.14">12634 12471 0,'0'0'0,"0"0"31,-19 9-31,-9 19 0,0 47 0,28 29 16,28-1-1,10-38 1,-10-18 0,-28-47-16,38 28 15,-1-9 1,1-19 0,-1-28 15,1-28-31,-19 0 0,-28-10 15,-10 19-15,0 28 16</inkml:trace>
  <inkml:trace contextRef="#ctx0" brushRef="#br2" timeOffset="-70849.71">12813 12827 0,'0'0'0,"0"0"0,0-9 0,0 0 16,0 9 0,0 0-16</inkml:trace>
  <inkml:trace contextRef="#ctx0" brushRef="#br2" timeOffset="-70425.04">13471 12658 0,'0'0'0,"0"-9"16,0-10-16,10-9 15,-1 0 16,1 9-31,18 0 0,0 10 16,19 0-16,-9 18 16,-10 0-1,-9 10 1,-10 9-16,-18 19 16,-19 28-1,-29-18-15,10-10 16,9-10-16,10-18 31,19 0-31,9-1 0,9-8 16,29 8-1,9 1-15,19 0 47,28 9-47,-47-18 0</inkml:trace>
  <inkml:trace contextRef="#ctx0" brushRef="#br2" timeOffset="-70069.04">14186 12518 0,'0'0'0,"10"-10"0,-1-8 16,1-1-1,-1 9-15,10 1 31,9 18-31,0 1 0,10 18 16,-19 0 0,-10 10-16,-18 8 15,-20 20 1,1 9 0,0-28-16,19-9 31,-1-10-31,20-9 0,27 9 31,29 0-31,47 0 16,38 0-16,-86-9 15</inkml:trace>
  <inkml:trace contextRef="#ctx0" brushRef="#br2" timeOffset="-69370.09">13227 12921 0,'0'0'0,"0"0"0,0 0 0,0 0 0,0 0 16,0 0-1,0 0-15,9 0 16,1 0 0,-1 0-1,10-9-15,-10-1 16,-9 1-16,0 9 15</inkml:trace>
  <inkml:trace contextRef="#ctx0" brushRef="#br2" timeOffset="-67835.19">16613 13568 0,'0'0'0,"19"10"15,28 9 1,47 9-16,48 19 31,36-10-31,10-27 0,19-20 16,19-18-16,19-38 31,-1-18-31,-18-19 16,-10-19-1,-18-19-15,-10-18 47,-18-10-47,-1-19 16,-28-18-16,-9 9 15,-10-10-15,0 1 0,10-19 16,-10-1-16,-9 1 16,-9 0-16,-1-10 15,10 10 1,-10 0-16,1 0 47,-1 19-32,10 8-15,0 11 47,19 9-31,9 9 0,-9 28-16,18 19 0,-9 19 15,0 18-15,1 29 0,8 19 16,1 27-16,-10 29 15,9 18-15,-9 20 0,0 37 32,-9 28-17,-10 18 1,1 29-16,-10 19 0,0 9 0,-1 19 16,-17-1-16,8 20 0,0 9 15,10 0 1,0 9-1,0-9 17,9 0-32,-9-19 0,10 10 15,-1-19-15,10-19 16,-10-28 15,10-19-31,-1-19 16,-8-28-16,-1-28 15,-9-9-15,0-19 16,0-19 0,-19-9-16,0-19 15,9-19 1,-9 0-16,-18 0 0,-11 1 16,-8-1-1,-20 10-15,-18-1 16,-19 10 15</inkml:trace>
  <inkml:trace contextRef="#ctx0" brushRef="#br2" timeOffset="-66194.86">24535 11476 0,'0'0'0,"0"0"0,0 0 15,0 0 1,0 0-16,9 10 16,0-1-1,20 19-15,-1 28 16,9 19 0,1 10-1,0-1 1,9 10-16,0 0 0,19 9 15,-1 10 1,11-19-16,8 9 16,1 19-1,9 9-15,10-9 32,-1 0-32,1 0 15,18-9 1,10-1-16,-10-18 0,0 0 15,10-19 1,-10-9 0,0-10-16,1 0 15,-10-9-15,0-9 32,-10-1-1,-18-9-31,9-9 0,-19 0 15,-9 0-15,-10-1 16,-18-8 0,0-1-16,-1 1 15,-18-10-15,0 9 16,0-9-16,-10 0 16,-9 0-1,9 9-15,-9-9 16,0 0-1,0 0 17,0 0-32,0 0 15,-18 0-15,-29-18 0,-47-11 16,-48-18 0,-36-28-1,-10-9-15,-19-19 16,9 0-16,29-1 15,9 1 1,0-9-16,19-1 16,0 10 15,9 0-31,19-1 0,10 11 16,18 8-16,0 10 15,10 0 1,9 9-16,19 10 15,0 9 1,19 19-16,0 0 31,18 0-31,1 18 0,-1 1 16,10 9 0,0 0-16,10 0 15,9 9 1,18 19 15,29 29-15,28 18-16,10 28 0,18 28 15,19 19-15,19 1 16,0 8-16,19 1 16,-1-1-1,10-9-15,1-18 16,-20-10-1,-9-19-15,-19-19 32,-9-18-17,-19-19-15,-10-19 16,10 0 0,-47-19-16</inkml:trace>
  <inkml:trace contextRef="#ctx0" brushRef="#br2" timeOffset="-65441.6">16011 14357 0,'0'0'0,"10"0"0,18 0 16,76-19-16,131 0 31,113 0-31,85 10 31,56 0-31,38 18 0,46 19 16,29 0-16,48 19 16,36 0-1,39 9-15,8 10 16,29 9 15,-37 0-15,-38-19-16,-38 1 0,-75-20 15,-48-9-15,-84-18 16,-75-10-16,-75-10 16,-57 10 15,-47 0-31,-47 0 15,-37 0-15,-38-9 16,-38 9-16,-19 0 31,-9 0-31</inkml:trace>
  <inkml:trace contextRef="#ctx0" brushRef="#br2" timeOffset="-64413.83">22173 8333 0,'0'0'0,"0"0"0,0 0 15,0 0 1,10 19-16,-1 28 15,0 65 1,20 48 0,-1 46-16,0 48 15,10-1 32,-10 28-31,10 20-16,-1 18 15,-9 18-15,-9 11 16,-9 8-16,-10-9 0,-10 10 16,1-1-16,18-9 0,1-37 15,-10-28 17,0-20-32,0-27 15,0-38-15,0-28 0,0-29 16,0-27-1,0-29-15,0-18 32,0-19-17,0-19-15,0-9 0,0-10 16,0-9-16</inkml:trace>
  <inkml:trace contextRef="#ctx0" brushRef="#br2" timeOffset="-63388.33">5861 15989 0,'0'0'0,"0"0"0,9 0 16,29-9-16,37-1 15,38 10 1,9 10 15,1-1-31,-20 10 0,-37 0 16,-19-1-16,-28-8 15,-19-1 1,-19 29-16,-47 27 16,-66 29 15,-18 0-31,-1-10 0,29-27 16,37-10-16,38-10 15,19-18 1,19-10-16,18 1 15,38 9 1,57-1-16,37-18 16,9 0-1,1-9 1,-19 0 0,-10-10-1,10 0-15,9-9 0,-76 18 16</inkml:trace>
  <inkml:trace contextRef="#ctx0" brushRef="#br2" timeOffset="-63181.9">7328 16139 0,'0'0'0,"10"0"0,-1-9 15,19-10-15,29 0 16,37-9 15,28 9 16,10 10-47,-76 9 0</inkml:trace>
  <inkml:trace contextRef="#ctx0" brushRef="#br2" timeOffset="-63012.88">7507 16411 0,'0'0'0,"0"0"0,0 0 32,19 0-32,37 0 0,76-18 15,47-1 1,28 0-16,131 0 15</inkml:trace>
  <inkml:trace contextRef="#ctx0" brushRef="#br2" timeOffset="-62601.01">9219 15576 0,'0'0'0,"0"0"16,0 0-16,0 0 15,10 10 1,37 27-16,37 48 16,48 37-1,19 9 1,-10-18-16,-10-10 31,-27-19-31,-29-27 16,-28-20-16,-28-28 15</inkml:trace>
  <inkml:trace contextRef="#ctx0" brushRef="#br2" timeOffset="-62347.19">9755 15614 0,'0'0'16,"0"0"-16,0 0 0,0 0 15,-9 9 1,-19 19-16,-10 38 16,-18 37-16,-19 0 15,-1 1 1,10-11-16,10-27 15,28-38 1</inkml:trace>
  <inkml:trace contextRef="#ctx0" brushRef="#br2" timeOffset="-62097.32">9088 15342 0,'0'0'0,"9"0"15,10-10 1,18 1-16,39 0 31,27-1-15,1 1-1,27 18 1,39 10-16,150 37 0</inkml:trace>
  <inkml:trace contextRef="#ctx0" brushRef="#br2" timeOffset="-61895.36">10339 16120 0,'0'0'0,"0"0"32,0 0-32,0 0 0,9 0 15,19-9 1,29 0 0,-20 9-16</inkml:trace>
  <inkml:trace contextRef="#ctx0" brushRef="#br2" timeOffset="-61344.34">11016 16299 0,'0'0'0,"0"0"16,0 0-16,9 0 0,10-19 15,19-19 1,9-27-16,9-20 15,-9-37 17,-9-18-32,-10-20 15,-18 10 1,-10 37-16,-10 48 16,1 27-16,-1 19 15,10 10-15,0 18 16,-18 29-1,-1 37-15,9 19 16,20 0 0,9-10-1,-1-28-15,1-18 47,10-19-31,-1-1-16,0-18 15,19-9-15,0-19 16,9-38-16,-18-9 16,0-9-16,-19 9 15,-1 28 1,-8 19 0,-10 18-16,0 1 15,9 18-15,10 29 0,19 27 16,37 48-1,19 9 1,0-9 0,-56-66-1</inkml:trace>
  <inkml:trace contextRef="#ctx0" brushRef="#br2" timeOffset="-61034.2">9530 16721 0,'9'0'0,"29"-9"0,84-10 15,113-19 32,85 10-47,-19 0 0,-37 19 16,-29-1-16,-57 10 0,-46-9 15,-38 9 1,-66 0-16</inkml:trace>
  <inkml:trace contextRef="#ctx0" brushRef="#br2" timeOffset="-60635.98">10226 17068 0,'0'0'0,"-10"0"0,-8-9 16,-20 9-1,0 9-15,10 0 16,0 1 0,19 9-1,-1-1-15,20 11 32,27-1-17,29 9-15,9-9 0,-9 10 16,-9-10-16,-20-9 15,-18 0 1,-10-10-16,-9 0 16,-18 10-1,-29 9-15,-19-9 32,-19 0-17,19 0-15,-9-19 0,37 0 16</inkml:trace>
  <inkml:trace contextRef="#ctx0" brushRef="#br2" timeOffset="-60337.38">10819 17106 0,'0'0'0,"0"0"0,0 0 0,0 0 0,0 9 16,-10 19-16,1 19 15,9 19 1,9-1-16,10-8 16,9-1 46,19-18-62,0-1 0,19-18 0,9-10 0,19-9 0,-47 0 16</inkml:trace>
  <inkml:trace contextRef="#ctx0" brushRef="#br2" timeOffset="-60111.03">10668 17012 0,'0'0'0,"0"0"0,0 0 15,0 0 1,9 0-16,20-10 16,27 1-1,48 9 16,8 9-31,-55 1 32</inkml:trace>
  <inkml:trace contextRef="#ctx0" brushRef="#br2" timeOffset="-59957.43">10649 17387 0,'0'0'0,"0"0"16,0 0-16,10 0 15,18 0 1,85-28-16,65 0 31,39 0-31,121-10 16</inkml:trace>
  <inkml:trace contextRef="#ctx0" brushRef="#br2" timeOffset="-59648.65">12079 16242 0,'0'0'0,"0"0"0,10 0 0,-1 0 16,19-9-16,29 9 16,8 9-1,1 1 1,-37-1-16</inkml:trace>
  <inkml:trace contextRef="#ctx0" brushRef="#br2" timeOffset="-59462.93">12183 16608 0,'0'0'0,"0"0"16,0 0-1,18 0-15,29-9 16,48 0-16,-30-1 16</inkml:trace>
  <inkml:trace contextRef="#ctx0" brushRef="#br2" timeOffset="-57025.33">13114 15501 0,'0'0'0,"9"0"16,1-19-16,18-9 16,0 10-1,10 8-15,9 1 31,9 18-31,1 19 16,-20 0 0,-8 1-1,-11-1-15,-18 0 0,0-28 0,-9 28 16,-10 0 0,0 0-1,-9-9-15,0 0 16,19-10-1,-1-9-15,10 0 16,0 0-16,10 0 16,8 0-16,39 10 15,9-1 1,9 19 0,-9 0-16,-19 0 15,-19 1 16,-9-1-31,-29 0 16,-18 0-16,-47 19 16,-29-9-16,1-10 15,9-10-15,28-18 16,38 0 15</inkml:trace>
  <inkml:trace contextRef="#ctx0" brushRef="#br2" timeOffset="-56843.11">14064 15961 0,'0'0'0,"0"0"16,0 0-16,0 0 0,0 0 47,9 0-47,-9 0 0</inkml:trace>
  <inkml:trace contextRef="#ctx0" brushRef="#br2" timeOffset="-56398.03">14440 15482 0,'0'0'0,"0"0"0,0 0 15,0 10 1,0 18-16,0 0 16,0-9 15,10 0-16,-1-1-15,-9-8 16,10-1-16,-1-9 31,0 0-15,10 0-16,9 0 16,1 0-16,8 10 15,10 8-15,10 11 16,-20 17-16,1 1 0,-19-9 31,-19-1-31,-19 1 16,-56 9-1,-48 9-15,-8-9 16,37-19-16,56-18 16</inkml:trace>
  <inkml:trace contextRef="#ctx0" brushRef="#br2" timeOffset="-56165.51">14600 15482 0,'0'0'0,"0"0"0,10-18 16,-1-1-1,19 0-15,19 0 16,19 10 0,28 9-1,10 19 17,-57-10-17</inkml:trace>
  <inkml:trace contextRef="#ctx0" brushRef="#br2" timeOffset="-55966.37">15249 15867 0,'0'0'0,"0"0"0,0 0 0,10 0 15,9-9 1,37-10-16,19 10 15,19-1 1,-56 1-16</inkml:trace>
  <inkml:trace contextRef="#ctx0" brushRef="#br2" timeOffset="-55321.61">15814 15501 0,'0'0'0,"0"-9"0,0-10 16,9-18-16,1 8 15,-1 1 1,19 0 0,1 19-1,18-1-15,0 20 0,-10 18 16,1 0 0,-19 10-1,-19 8-15,0 1 16,-19-9-1,-9-1-15,-10 1 16,-9-10 0,9-9-1,10-19-15,0 0 16,9 0-16,10-9 16,-1-1-1,10 10-15,0 0 16,10 0-1,8 10-15,30-1 32,17 10-32,1-1 15,-9 11 17,-10-11-32,-10 1 0,-18 0 0,0 9 15,0 0 1,-19 19-16,-19 0 15,-28 19 1,-38-10 0,-18 0-16,46-37 15</inkml:trace>
  <inkml:trace contextRef="#ctx0" brushRef="#br2" timeOffset="-54766.84">13274 16411 0,'0'0'0,"0"0"0,0 0 16,19 0 0,47-9-16,103 0 15,113-1 17,57 10-32,37 0 0,19 0 15,-28 0-15,-38 0 16,-37-9-1,-38-1-15,-57 1 16,-46 9 0,-48 0 31,-37-9-32,-28 9-15,-19 0 16,-19 0-1,0 0-15,0 0 0</inkml:trace>
  <inkml:trace contextRef="#ctx0" brushRef="#br2" timeOffset="-54115.86">14337 16880 0,'0'0'0,"0"0"16,0 0-16,-10-9 15,-8 0 1,-1 9 0,-19 9-16,1 19 15,-1 10-15,10 9 16,9 0-1,10-10 1,18 1-16,10-20 16,9 1-16,0-19 15,19-9 1,-9-10 0,-1-19-16,-18-18 15,-9 0 1,-20-10-16,1 29 15,-1 18 1,10 19-16</inkml:trace>
  <inkml:trace contextRef="#ctx0" brushRef="#br2" timeOffset="-53903.56">14883 17181 0,'0'0'0,"0"0"0,0 0 16,0 0-1,0 0 1,0 0 0,0 0-16</inkml:trace>
  <inkml:trace contextRef="#ctx0" brushRef="#br2" timeOffset="-53600.32">15014 16768 0,'0'0'0,"10"0"0,8 0 16,11 0 15,8 9-31,1 1 16,-10 8-16,-9 11 15,-10-1 17,-9 0-1,-9 9-31,0 1 0,-1-1 16,1-18-16,-1 0 0,20-10 15,-1 1 1,38-1-16,28 10 15,-37-10 1</inkml:trace>
  <inkml:trace contextRef="#ctx0" brushRef="#br2" timeOffset="-53302.61">15720 17068 0,'0'0'0,"0"0"0,9 0 0,1-19 0,-1 1 16,0-11-16,10 1 15,0 10 1,0 8-16,0 1 15,-1 9 1,1 9-16,-9 1 16,-10 18-1,0 0-15,-10 0 16,-9 9 0,10-8-16,0-11 15,-1 1 1,20-9-16,8-1 15,39 10 1,28-19 0,18 0 15,1-10-15,-67 10-16</inkml:trace>
  <inkml:trace contextRef="#ctx0" brushRef="#br2" timeOffset="-52904.75">12295 18222 0,'0'0'0,"0"0"16,10 0-16,-1-9 16,29-1 15,37-8-31,19 8 16,-47 1-16</inkml:trace>
  <inkml:trace contextRef="#ctx0" brushRef="#br2" timeOffset="-52767.14">12145 18504 0,'0'0'0,"0"0"16,9 0-1,20 0 1,46 9-16,-28-9 0</inkml:trace>
  <inkml:trace contextRef="#ctx0" brushRef="#br2" timeOffset="-51739.55">13857 17725 0,'0'0'15,"0"0"-15,0 0 16,0 9-16,0 1 31,-9 8-31,-1 1 16,1 0-16,9 0 15,-10-1-15,10-8 16,0-1 0,0-9-16,0 0 15,0 0 1,0 0-1,0 0-15,0 0 16,0 0 0,0 0-16,0 0 15,0 0-15,0 0 32,0 0-32,0 0 15,0 0-15,10 0 16,-1 0-1,1 0-15,-1 0 16,1 0 0,8 0-16,1 0 31,0 0-31,0 0 47,0 0-47,-1 0 0,1 0 0,0 0 0,0 10 15,0-1-15,-1 0 16,1 1 0,-9-1-16,-10 1 15,0 18 1,-10 0-16,-18 0 16,-28 9-1,-10 1 1,-38-10-1,38-18 1</inkml:trace>
  <inkml:trace contextRef="#ctx0" brushRef="#br2" timeOffset="-51312.84">13725 17650 0,'0'0'0,"10"0"0,-1-10 0,29 1 15,18-10-15,20 1 16,27 8 0,-9 10 15,-37 10-31,-29-1 0,-9 0 0,-19-9 16</inkml:trace>
  <inkml:trace contextRef="#ctx0" brushRef="#br2" timeOffset="-50954.22">13142 18316 0,'0'0'0,"0"0"0,0 0 16,19 0 0,37-9-16,57-1 15,66 10 48,37-9-63,20-1 0,-29-8 0,-29-1 0,-46 10 15,-47-1-15,-38 1 0,-19 9 16,-9 0 0,-19 0 15</inkml:trace>
  <inkml:trace contextRef="#ctx0" brushRef="#br2" timeOffset="-50488.82">13368 18626 0,'0'0'0,"0"0"0,0 0 16,0 0-1,9-19-15,20 0 31,-1 0-15,19 10-16,0 0 0,-10-1 16,1 10-16,-19 10 15,0-1 1,-19 0 0,0 1-1,-28 18 1,-10 9-16,-9 1 0,0-1 31,19 1-31,18-19 0,1-1 16,18 1-1,29 0-15,28 0 16,37-19 0,19 0-16,10 0 15,-19 0 1,-75 0 15</inkml:trace>
  <inkml:trace contextRef="#ctx0" brushRef="#br2" timeOffset="-50126.61">14073 18597 0,'0'0'0,"10"0"0,-1-9 0,1 0 16,18-1-1,0 1-15,0 9 16,-9 9-1,0 1-15,0-1 16,-19 0 0,0 20-16,-10-1 31,1-10-31,0 1 16,9-9-16,18-1 15,67 19-15,75-9 16,56 0-1,142-19-15</inkml:trace>
  <inkml:trace contextRef="#ctx0" brushRef="#br2" timeOffset="-49658.97">15569 18166 0,'0'0'0,"10"0"0,8 0 0,20-10 0,37 1 16,19 0 0,-9 18 15,-19 0-15,-47-9-16</inkml:trace>
  <inkml:trace contextRef="#ctx0" brushRef="#br2" timeOffset="-49537.29">15626 18297 0,'0'0'0,"0"0"0,0 0 16,0 0-16,9 0 15,48 0 1,65 10-16,198-1 31</inkml:trace>
  <inkml:trace contextRef="#ctx0" brushRef="#br2" timeOffset="-41317.27">14196 17697 0,'0'0'0,"0"0"15,0 0-15,0 9 16,0 0 0,0 20-1,9-1-15,1 9 16,8-18-16,1 0 16,9-19-1,19-28-15,1-19 16,-11-10-1,-9 1-15,-9 9 16,-28 19 0,-29 0-16,1 19 31</inkml:trace>
  <inkml:trace contextRef="#ctx0" brushRef="#br2" timeOffset="-39951.68">16576 17828 0,'0'0'0,"0"0"15,0 0-15,0 0 16,0 0 0,-10 0-1,10 0-15,-9 0 16,9 0-16,0-19 16,0 1-1,9-11-15,1 1 16,9 9-1,9 10 1,0 9-16,19 19 16,0 18-16,-9 20 31,-19 8-31,-19-8 16,-19-1-16,-9-9 15,-29-10 1,-9-8-16,-28-11 15,10-18 1,27 0-16,19 0 31,20 0-31,8 0 16,10 0-16,0 0 16,10 0-16,18 0 15,19 10 1,19 27-16,18 20 15,11-1 1,-58-28 0</inkml:trace>
  <inkml:trace contextRef="#ctx0" brushRef="#br2" timeOffset="-39758.47">16933 18185 0,'0'0'0,"0"0"15,0 0 16,0 0-31,10 9 0,-10-9 0</inkml:trace>
  <inkml:trace contextRef="#ctx0" brushRef="#br2" timeOffset="-39137.19">17310 17715 0,'0'0'0,"9"0"0,0-9 0,1 0 16,-1 9-16,19 9 15,1 0 17,-10 20-17,-1-1-15,-18 19 0,0-10 16,0 1 0,-18-1-16,-1 1 15,-19-19-15,0-1 16,1 1-16,9-19 31,-1 0-15,1 0-16,19 0 15,-1 0-15,10 0 16,0 0-16,0 0 16,19 9-1,9 1 16,10 9-31,0-1 0,-10 1 0,0 9 16,10-9 0,-10 0-1,-9-10 32</inkml:trace>
  <inkml:trace contextRef="#ctx0" brushRef="#br2" timeOffset="-38761.36">17620 17594 0,'0'0'0,"9"0"0,1-10 15,18 1 1,19-1-16,19 10 15,9 10-15,-9-1 16,-9 1 0,-1-10-16,-18 0 15,-1 0 1,1 0 0,-19 0 15,0 0-31,-10 9 0,0 0 0,-9 10 15,0 19 1,0 27-16,-18 29 16,-1 9-1,0 10 1,9-1 0,1 1-1,0-10-15,-1-28 16,10 0-1,0-9 1,0-47-16</inkml:trace>
  <inkml:trace contextRef="#ctx0" brushRef="#br2" timeOffset="-38602.71">17883 18110 0,'0'0'0,"29"0"0,46-10 16,66 1 0,57 18-1,140 19-15</inkml:trace>
  <inkml:trace contextRef="#ctx0" brushRef="#br1" timeOffset="-20897.22">21646 14882 0,'0'0'15,"0"0"-15,0 0 0,0 0 16,0 0 0,0 0-16,0 0 31,0 0-31,0 0 15,10 0-15,-1-9 16,1-1 0,8 1-16,11-1 31,-1 1-31,10 9 0,-1 0 16,1 9-1,-1 1-15,-8-1 31,-1 1-31,10 8 16,-10 1-16,-9 0 16,-1 0-16,-8-1 15,-10 1 1,0 0-16,0 0 31,0 0-15,-19 9-16,0 0 15,0 0 1,1 0 0,-11-9-1,10 0 17,1-1-32,8-8 0,1-1 15,-1 1-15,1-10 0,9 0 16,0 0-16,0 0 0,9 0 15,20 9 17,-1-9-32,10 9 15,-1 1 1,1-1 0,-1 0-1,1 1-15,-10-1 16,0 1-16,1 8 15,-10 1-15,-1 0 0,1 0 16,-9-1 0,-10 11-1,0-1-15,0 0 16,-19 0 0,-9-9-1,-10 0-15,-19-1 0,-8-8 16,-11-1-1,1-9-15,-10 0 32,10-9-32,9-1 15,10 1-15,9-10 16,9 0 0,10 10-1,0 0 1,9-1-16</inkml:trace>
  <inkml:trace contextRef="#ctx0" brushRef="#br1" timeOffset="-16572.86">12653 12199 0,'9'0'0,"10"-19"16,19-9-16,28-19 16,37-9-16,10 9 31,38 0-31,18 9 16,10 10-1,9 9-15,-19 10 16,0 18-16,-9 19 15,-28 1 1,0-1-16,-19 19 16,-19-10-1,-19 10-15,-9 9 16,-10 10 0,-18 0-16,0 9 15,-20 9 1,1 10-16,-19 0 15,0 0 1,-19 0 0,-9-10-1,-9 10-15,-20 0 16,-18-19-16,0 0 16,-10 0-1,-9 0 1,0 0-16,-19-19 15,0-18-15,-9-1 16,-10 1 0,0-19-16,10-1 15,0-18 1,9 0 0,0 0-1,0-9-15,0-10 0,-9 0 16,0-9-1,18-9 17,10-1-32,9 1 0,1-1 15,18-18-15,19 0 16,0-10 0,18-9-16,1 0 15,19 0 1,-1 0-16,10-19 15,19 0 1,19-19-16,18 1 16,20-1-1,-29 57-15</inkml:trace>
  <inkml:trace contextRef="#ctx0" brushRef="#br1" timeOffset="-13688.65">8062 8812 0,'0'0'0,"0"0"16,0 0-1,0 0-15,0 0 0,0 0 16,0 0 0,0 0-1,0 0-15,10 0 16,8-19-16,48 0 16,47-18-1,28 8 16,29 1-31,-11 9 0,-8 10 0,0 9 16,-1 9 15,-9 1-31,0-1 16,-18 1 0,-29-10-1,-29 0-15,-8 0 16,-19 0-16,-20 0 0,1 0 15,-19 0 1,0 0-16,0 0 31,0 0-31,-37 0 16,-48 9-16,-47 0 16,-47 10-16,-9 0 15,-19-10 1,0 1-1,29-1-15,8 0 16,10 1 15,19-10-15,19 0-16,9 0 0,38 0 0,18 0 16,29 0-1,0 0 1,19 0-1,9 0-15,0 0 0,18 0 16,39 0 0,46-19-16,67 0 15,27 1 1,20-1 0,18 9-16,0 10 15,-28 0-15,-19 0 16,-28 0-1,-38 0 1,-18 0-16,-29-9 16,-19 0 15,-18 9-31,0-10 16,-29 10-16</inkml:trace>
  <inkml:trace contextRef="#ctx0" brushRef="#br1" timeOffset="-10091.82">24139 11364 0,'0'0'0,"0"0"0,0 0 0,0 0 16,0 0-16,0 0 16</inkml:trace>
  <inkml:trace contextRef="#ctx0" brushRef="#br1" timeOffset="-9909.07">24233 11626 0,'0'0'0,"0"0"0,0 0 16,0 0-1,10 10 17,-1-1-17,1 19-15,-1-9 0</inkml:trace>
  <inkml:trace contextRef="#ctx0" brushRef="#br1" timeOffset="-9628.72">24337 12189 0,'0'0'0,"0"0"31,0 10-31,0-1 0,0 10 16,-9 9-1,-1 0 1,1 0-16,-1 10 31,10-1-31,-9 1 16,0-1-16,-1 1 0,1-1 15,-1 1 1,10-10-16,0 0 31,0 0-15,0 1-16,0-1 15,0-19-15</inkml:trace>
  <inkml:trace contextRef="#ctx0" brushRef="#br1" timeOffset="-9416.84">24243 13231 0,'0'0'0,"0"0"16,0 0-16,0 9 15,0 10 1,0 9 0,-10-9-16</inkml:trace>
  <inkml:trace contextRef="#ctx0" brushRef="#br1" timeOffset="-9324.92">24074 13747 0,'0'0'0,"0"0"0,0 0 0,0 9 0,0 1 15,0 18 1,-10 9 0,10 10-16,0-19 15</inkml:trace>
  <inkml:trace contextRef="#ctx0" brushRef="#br1" timeOffset="-9178.15">24158 14385 0,'0'0'0,"0"0"0,0 0 0,0 0 15,0 0-15,0 9 16,0-9-16</inkml:trace>
  <inkml:trace contextRef="#ctx0" brushRef="#br1" timeOffset="-9040.39">24102 14816 0,'0'0'0,"0"0"0,0 0 0,0 0 16,0 0-1</inkml:trace>
  <inkml:trace contextRef="#ctx0" brushRef="#br1" timeOffset="-8158.72">23631 15201 0,'0'0'0,"0"0"15,10 0-15,-1-9 16,1-1 15,-1 1-31,10-1 0,0 10 16,-1 10 0,1-1-16,-19 1 15,0-1 1,0 0-16,-9 10 15,-10 0 1,10-10-16,-1 1 16,1-1-1,18 0-15,1 10 32,18 9-17,0 1-15,10-1 0,-1-10 16,-18 1-1,0 0 32,-19-10-47,0 1 0,-9-1 0,-10 0 0,-19-9 16,-9 0-16,28 0 16</inkml:trace>
  <inkml:trace contextRef="#ctx0" brushRef="#br1" timeOffset="-7979.63">24102 15473 0,'0'0'0,"0"0"0,0 0 0,0 0 16,0 0-16,0 0 15</inkml:trace>
  <inkml:trace contextRef="#ctx0" brushRef="#br1" timeOffset="-7722.71">24365 15220 0,'0'0'0,"0"0"16,10 0-1,-1 9-15,0 1 16,10 18-16,0 0 16,-10 0-1,-9 10-15,0-10 16,0 0 0,0-9-16,0-1 15,0-8 1,0-1-16,0-9 15,0 0 1</inkml:trace>
  <inkml:trace contextRef="#ctx0" brushRef="#br1" timeOffset="-7485.81">24770 15342 0,'0'0'0,"0"0"16,9 0-1,1 9-15,-1 1 16,0-1 0,1 10-16,-10 9 15,0 0 1,-10 0-16,1 10 16,0-20-16,9 1 15,0 0 1,9-10-1,10 1 1,37-1 0,-9 0-16</inkml:trace>
  <inkml:trace contextRef="#ctx0" brushRef="#br1" timeOffset="-6594.26">25165 12621 0,'0'0'0,"0"0"0,9 9 15,-9 1-15</inkml:trace>
  <inkml:trace contextRef="#ctx0" brushRef="#br1" timeOffset="-6393.21">25391 13634 0,'0'0'0,"0"0"16,9 10-16,-9-1 15</inkml:trace>
  <inkml:trace contextRef="#ctx0" brushRef="#br1" timeOffset="-6205.87">25607 14629 0,'0'0'0,"0"0"15,0 0 1,0 9-16,0 10 16,-9-10-16</inkml:trace>
  <inkml:trace contextRef="#ctx0" brushRef="#br1" timeOffset="-6075.17">25532 15182 0,'0'0'0,"0"0"0</inkml:trace>
  <inkml:trace contextRef="#ctx0" brushRef="#br1" timeOffset="-5465.23">24873 16289 0,'0'0'0,"10"0"0,-1-9 16,0 0-16,1-1 15,18 1 1,0-1 0,0 20-1,-9-1-15,0 1 16,0 8-16,-10-8 16,-9 9-16,0-10 15,0 0 1,0 1-1,0 8-15,10 11 16,-1-1 0,19 19-1,-9-10 1,0 1-16,0-1 0,-10-18 31,-9 0-15,0 0-16,0-10 15,-19 0-15,-28-9 16,-9 0-16,-10 0 16,38 0-1</inkml:trace>
  <inkml:trace contextRef="#ctx0" brushRef="#br1" timeOffset="-5283.25">25400 16627 0,'0'0'0,"0"0"15,0 0 1,0 0-16,0 0 16</inkml:trace>
  <inkml:trace contextRef="#ctx0" brushRef="#br1" timeOffset="-4970.48">25532 16280 0,'0'0'0,"0"0"0,0 9 0,9 1 0,1 9 15,-1-1 1,0 1-16,1 0 15,9-10 1,-1-9 0,1 0-16,0 0 15,0-9 1,-10-1-16,1 10 16,-1 10-1,0 9 16,1 18-31,9 29 0,9 18 16,-19-37-16</inkml:trace>
  <inkml:trace contextRef="#ctx0" brushRef="#br1" timeOffset="-4680.3">25823 16271 0,'0'0'0,"0"9"16,10 10 0,-1 18-16,19 10 15,1 0-15,-1-9 16,0-10 0,-9-9-16,0-19 15,-1 0 16,1-10-31,0 1 79,-9-1-79,-10 1 0,9 18 0,0 20 15,20 36-15,8 67 0,57 158 0</inkml:trace>
  <inkml:trace contextRef="#ctx0" brushRef="#br1" timeOffset="-4084.93">27037 13747 0,'0'0'0,"0"0"0,0 0 0,0 0 16,0 0-16,9 19 15,1 18 1,-10-18-16</inkml:trace>
  <inkml:trace contextRef="#ctx0" brushRef="#br1" timeOffset="-3956.22">26980 14460 0,'0'0'0,"0"0"16,0 0-16,0 0 16</inkml:trace>
  <inkml:trace contextRef="#ctx0" brushRef="#br1" timeOffset="-3800.08">27056 15042 0,'0'0'0,"0"0"0,0 0 0,0 0 0</inkml:trace>
  <inkml:trace contextRef="#ctx0" brushRef="#br1" timeOffset="-3643.04">26971 15445 0,'0'0'0,"0"0"0,0 0 0,0 0 0</inkml:trace>
  <inkml:trace contextRef="#ctx0" brushRef="#br1" timeOffset="-2620.52">26821 17031 0,'0'0'0,"0"0"16,9 0-16,19-10 16,0 10-1,1 10-15,-1-1 16,-9 0 0,-1 10-1,1 0-15,-9 0 16,-10-1-16,0-8 15,-10-1 1,1 1-16,-1-1 16,1 0-1,0-9-15,9 10 16,0-1 15,9 0-31,19 20 0,0-1 16,-9 0 15,0-9-31,0-1 16,-10 1-16,-9 0 15,0-10-15,-18 10 16,-30 0 0,-17-10-1,-20-9-15,-19 0 0,57-9 16</inkml:trace>
  <inkml:trace contextRef="#ctx0" brushRef="#br1" timeOffset="-2468.13">27178 17406 0,'0'0'15,"0"0"-15,0 0 0,0 0 0,0 0 16,0 0 0,0 0-16</inkml:trace>
  <inkml:trace contextRef="#ctx0" brushRef="#br1" timeOffset="-2098.12">27620 17040 0,'0'0'0,"0"0"0,0 0 0,0 19 31,-19 18 0,-9 29-15,19 0-16,-1-1 15,1 1 1,18-10 0,1-18-16,9-19 15,-1-1 1,1-18-16,0 0 15,-10 0 1,-9-9 0,0 0-16,0-1 0,-18 1 0,-1-1 15,-9 20-15,9-10 0</inkml:trace>
  <inkml:trace contextRef="#ctx0" brushRef="#br1" timeOffset="-1669.6">28156 17171 0,'0'0'0,"0"0"0,0 0 0,0 10 16,-18 8-1,-11 20 17,1 28-32,0 9 15,18-19-15,1-18 32,9-10-32,0-10 0,0-18 0,9 0 15,1 0 1,-10-9-16,0-10 15,0 1 1,-19 8-16,0 1 16</inkml:trace>
  <inkml:trace contextRef="#ctx0" brushRef="#br1" timeOffset="1625.32">26218 12968 0,'0'0'0,"0"0"0,0 0 0,0 0 15,10 0-15,-1 0 16,1 0-1,-1 0 1,0 0-16,-9 0 16,10 9-16,-1 1 15,1-1 1,-1 19 0,1 0-16,-1 10 15,-9 9-15,9 9 47,1 10-47,-1 9 16,1 19-1,-1 0-15,0 9 0,1 0 0,9 0 32,-1 10-17,-8-19-15,-1 9 16,1 9-16,-1 1 15,-9 0-15,0-20 32,0 11-32,0-1 15,0 0-15,0 0 16,0 10-16,0-1 16,0 1-16,9-10 15,1-9 1,-1-10 15,1-8-15,-10-20-16,0-19 0,0 1 15,0-19-15,0-1 16,0-8-16,0-10 16,0 0-1,0 0-15,0 0 16,9-19-1,-9-19-15,0-27 32,0-20-17,0-18-15,-9 0 16,-1 0 0,1 0-16,-1 9 0,1-9 15,0 9 1,-1 0-1,1-19 1,9 1 0,-10-1-16,10 1 15,0-10 1,0 0-16,0 9 16,0 0-16,10 1 0,-1-10 15,1 0-15,-10 0 16,9 0-1,0 0 1,1 0-16,-10 0 16,0-9-1,0 9 1,0 9 15,-10 1-31,10 8 0,-9 10 0,9 10 16,0 0-1,0 18-15,-9 0 16,9 19 15,0 10-15,0 9-16,0 18 0,0 1 16,0-1-16,0 10 15,0 0-15,0 10 16,0 9-1,0 18-15,9 29 16,0 37 15,10 19-15,0 9-16,0 20 16,0-1-1,0 0-15,-10 19 0,0 0 16,1-1-16,-1 11 31,1-10-15,-10 9-16,0 0 15,0 0-15,0-9 16,0-9-16,-10-1 16,1 1-1,9-10 1,0-9-16,-10-1 15,10-8 1,0-10-16,0 0 0,0-10 16,0-18-1,0-10-15,0 1 16,0-1 0,0-9-16,0-9 31,0-10-16,0-18-15,0-1 0,0-8 47,0-11-47,0 1 16,0-10-16,0-9 0,0 0 0,0 0 16,0-9-1,0-19-15,10-28 16,-10-29-1,0-9-15,0-18 32,0-1-17,0 1-15,0-10 16,0 0-16,0-10 16,-10 10-16,1 0 15,0-9-15,9 0 16,0-10-1,-10-9 17,1 9-32,9 0 0,0-9 15,0 10-15,0-11 16,0-8-16,0-1 16,0-8-1,0-1-15,-10 0 31,10 0-15,-9 9 0,-1 10-16,1 19 15,9 0-15,0 9 0,0 18 16,0 20 0,0-1-16,9 20 15,-9 8 16,0 20-31,0 9 0,0 18 16,0 1-16,0 9 16,0 0-1,0 9-15,10 29 16,-1 37 0,-9 28-1,0 38 1,0 28-1,0 19 1,0 18-16,0 0 0,0 10 16,0 9-16,0 0 15,0 1 1,0-11-16,0 1 16,0-9 15,0-20-16,0 1-15,-9-10 0,-1-9 0,1-9 16,0-10 0,9-10-1,0-8-15,0-10 16,0-28-16,0-1 16,0-8-1,0-29-15,0 0 16,0-18-1,0 0 1,0-20 0,0 1-16,0-19 15,0 0 1,0 0-16,9-19 16,-9-9 30</inkml:trace>
  <inkml:trace contextRef="#ctx0" brushRef="#br1" timeOffset="2705.55">26407 15370 0,'0'0'15,"0"0"-15,0 0 0,0-9 0,0 9 16,0 0-1,0 0 1,0 0-16,9 9 16,0 28-1,1 38 1,-1 19-16,1 38 62,8 8-62,-8 11 0,-1 17 0,-9 1 0,0 19 0,0 0 16,0 9-16,-9 0 16,-1 0 15,1-19-31,9-9 16,-9-10-16,-1-27 15,1-29-15,-1-19 16,1-27-16,9-10 15,0-10 1,0 1 0,0-20-1,0 1-15,0 0 16,0-10-16,0 1 16,0-10-1,0 0-15,0 0 16,0 0-1,0 0-15,0-10 16,0 1 0</inkml:trace>
  <inkml:trace contextRef="#ctx0" brushRef="#br1" timeOffset="3598.69">25936 10219 0,'0'0'16,"10"0"-16,-1-9 16,19-1-16,10 1 0,37 9 15,19 19 1,0 18-16,-9 10 16,-19 19-1,-19-10-15,-19-9 16,-9-10-1,-19 1 17,0-1-32,-19 10 0,-19-9 31,1-1-31,-1-8 0,10-11 16,0-8-16,18-10 15,1 0 1,0 0-16,9 0 15,0 0-15,0 0 32,0 0-1,9 0-31,0 0 16,20 9-1,-1 1-15,0 18 16,0 9-16,-9 1 15,-19-1-15,-9 10 0,-20 0 16,-36 9 0,-30-18-1,-46-1 1,-28-27-16,19-10 16,18-19-16,75 10 15</inkml:trace>
  <inkml:trace contextRef="#ctx0" brushRef="#br1" timeOffset="3808.37">26501 11063 0,'0'0'0,"0"0"0,0 0 16,0 0 0,0 0-16,0 0 15,9 0 1,0 0-16</inkml:trace>
  <inkml:trace contextRef="#ctx0" brushRef="#br1" timeOffset="4279.45">26886 10463 0,'0'0'0,"0"9"0,0 10 15,-9 19-15,0 27 31,9 20-31,9 9 16,0-19 0,10-19-1,-9-19-15,-1-18 0,0 0 16,1-10 0,-1-9-1,1 0 1,18 0-16,0-9 0,0 0 15,10-1 1,0 10-16,9 10 31,0 18-15,0 9-16,0 10 0,-10 9 16,-18 1-16,-9-1 15,-10-9 1,-29 0-16,-27 0 31,-38-10-15,-28 1-16,-1-19 0,67-19 15</inkml:trace>
  <inkml:trace contextRef="#ctx0" brushRef="#br1" timeOffset="4556.02">26915 10454 0,'0'0'16,"9"0"-16,19-10 15,29-9-15,46 10 31,19 0 16,10-1-47,0 10 0,-10 10 0,-37-1 0,-19 0 0,-29 1 16,-27-10 0</inkml:trace>
  <inkml:trace contextRef="#ctx0" brushRef="#br1" timeOffset="5333.62">26924 13784 0,'0'0'0,"0"0"0,0 0 0,-9 10 16,-10 8 0,-19 39-16,-18 18 15,-1 9 1,10 19-1,0-9-15,0-9 16,19-10-16,0-19 31,9-18-31,9-10 16,1-10-16,9 1 16,9 0-16,-9-10 15</inkml:trace>
  <inkml:trace contextRef="#ctx0" brushRef="#br1" timeOffset="5665.81">27027 14056 0,'0'0'0,"0"0"15,0 0-15,0 0 16,0 10-1,-9 9-15,-10 27 47,-18 39-31,-1 18-16,-9 10 31,0-20-31,9 1 0,1-19 0,8-18 16,1-10-16,9-10 31,10-18-31,0 0 16,-1-19-16</inkml:trace>
  <inkml:trace contextRef="#ctx0" brushRef="#br1" timeOffset="5976.01">27338 14103 0,'0'0'16,"0"0"-16,0 0 0,0 10 15,-9 8 1,-10 29 0,-19 38-16,-9 18 15,0-9 16,0 0-31,0-19 0,0 0 16,19-10 0,-1-18-16,1-9 31,19-1-15,-1-18-1,1 0 1,9-19-16,0 0 15</inkml:trace>
  <inkml:trace contextRef="#ctx0" brushRef="#br1" timeOffset="6251.63">27677 14272 0,'0'0'0,"0"0"0,0 0 16,0 0 15,-10 19-31,-18 28 0,-10 47 16,-9 18-16,0 10 31,0-9-31,0-10 16,19-28-16,0-19 15,0-18-15,18-1 16,1-18-1,9-9-15,0-10 16</inkml:trace>
  <inkml:trace contextRef="#ctx0" brushRef="#br1" timeOffset="6573.06">28053 14272 0,'0'0'0,"0"0"0,0 0 0,0 10 0,-19 27 16,-9 38 0,-10 19-16,1 9 125,-1 0-110,0-9-15,10-19 0,0-18 0,9-20 0,10-9 0,-1-18 0</inkml:trace>
  <inkml:trace contextRef="#ctx0" brushRef="#br1" timeOffset="6808.74">28589 14460 0,'0'0'0,"0"0"0,0 9 16,-19 10-1,0 18 1,-18 29-16,-20 19 15,1 8 17,9 1-32,0 9 0,9 1 15,19-57 17</inkml:trace>
  <inkml:trace contextRef="#ctx0" brushRef="#br1" timeOffset="7740.14">18175 12593 0,'0'0'0,"0"0"0,0 0 0,0 9 0,0 19 16,-9 57-16,-1 74 15,1 38 1,-1 0 0,1 0-16,0-9 15,-10-10 1,9-18-16,1-10 15,0-19 1,-1-9 0,1-19-1,9-18-15,0-29 16,0 0 15,0-18-15,0-1-16,9-18 0,1 0 15,-10-10-15</inkml:trace>
  <inkml:trace contextRef="#ctx0" brushRef="#br1" timeOffset="8220.92">16463 13719 0,'0'0'0,"0"0"0,0 9 15,-19 10-15,0 18 16,-18 38-1,-1 10-15,0-10 47,1 0-47,9-9 0,28-66 0,0 0 0,-29 56 0,29-56 0,-18 37 16,8 1 0,1-19-16,18-1 15,-9-8 1</inkml:trace>
  <inkml:trace contextRef="#ctx0" brushRef="#br1" timeOffset="8489.91">16792 13859 0,'0'0'0,"0"0"16,0 10-16,-19 8 15,-9 20 1,-9 28 0,-20 18-16,1 1 78,9-10-78,0 0 15,18-10-15,20-27 0,0-29 16</inkml:trace>
  <inkml:trace contextRef="#ctx0" brushRef="#br1" timeOffset="8747.84">17300 13831 0,'0'0'0,"0"0"0,0 10 16,-19-1 0,-18 28-16,-10 20 15,-10 27-15,-9 1 16,-9-1 0,9-9-16,10-9 15,18-19-15,10-19 16,19-9 15,-1-19-31</inkml:trace>
  <inkml:trace contextRef="#ctx0" brushRef="#br1" timeOffset="9007.68">17667 13766 0,'0'0'0,"0"0"16,0 9-16,0 10 16,-19 28-1,-18 37 1,-10 19 15,-10 0 0,1 1-31,9-20 0,0-9 0,9-19 16,19-18-16,10-19 0,9-10 0</inkml:trace>
  <inkml:trace contextRef="#ctx0" brushRef="#br1" timeOffset="9311.06">17996 13831 0,'0'0'0,"0"10"15,-18 18 1,-29 47-16,-10 28 16,-18 10-1,9-1 1,0-9-16,19-28 15,19-18 17,9-10-32,10-29 15</inkml:trace>
  <inkml:trace contextRef="#ctx0" brushRef="#br1" timeOffset="9518.26">18081 13944 0,'0'0'0,"-9"9"0,-20 10 0,-46 56 0,-10 38 15,38-48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08:33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26331 12161 0,'0'0'0,"0"0"0,0 0 0,10 0 0,-1 0 15,1 0 1,-10 0 0,9 0-16,-9 0 15,0 0 1,0 0-16,0 0 16,9 9-1,1 1 1,-1-1-16,1 19 15,-1 1-15,-9-1 16,0 9 0,0-9-1,0 1-15,0 8 16,0 1-16,0 9 31,0-1-31,-9 20 16,9 0-16,0 9 15,0 9 1,-10 1-16,1 9 16,-1-1-1,10 1-15,0-9 32,0-10-32,0 0 0,0 9 15,0 1 1,0-10-16,0 9 15,0 1 1,0-1-16,-9 0 31,0-8-31,9-1 0,-10 9 16,10 0 0,-9-8-1,9-1-15,0 0 16,0 9-1,-10 1-15,10 8 16,0 1 0,0-19-16,0 10 31,0-10-31,10 9 0,-1 1 16,1-1-1,-1-9-15,0 10 16,1-1-1,18 10-15,-9 0 32,0-1-17,9 1-15,-9 9 0,-1-9 16,1 0 0,0 0-16,-9 9 15,-1 0 1,10-9 15,-10 9-15,1 1 15,-1-1-31,0 9 16,1-18-16,-10 9 15,0 10-15,0 0 0,0-10 0,0-9 16,0-1-16,0-8 0,0-19 15,0-10 1,0-19-16,0 1 16,0-19-1,0-1-15,0 1 16,0-9 0,0-10-16,0 0 31,0 0-31,0 0 0,0 0 15,0 0 1,0 0-16,0-19 16,-10-19-1,1-9 1,0-28-16,-1 0 31,1 0-31,-1-9 16,1-1-16,0 1 15,-1-1-15,1-8 16,-1-1 0,1-19-16,-1 10 15,1-10 1,0 1 0,-1-1-1,1 10-15,-1-10 16,1 1-16,9-1 15,-9 1 1,-1-10-16,1-10 16,-1 10-1,1-9-15,9 0 32,0 9-17,-9 0-15,9 0 0,0-10 0,-10 10 16,1-9-1,-1 0 1,1-10 0,-10 10-1,10-1 1,-1 1-16,1 0 0,0 9 16,-1-10-16,1 1 15,9-10 1,0-9-1,-10 9-15,1 1 16,-1-1 0,10 0-16,-9 10 15,9-1-15,-9 10 16,9 19 15,-10 19-31,10 9 0,0 9 16,0 19-1,0 10-15,0-1 16,0 10-16,0 9 16</inkml:trace>
  <inkml:trace contextRef="#ctx0" brushRef="#br0" timeOffset="1001.06">24591 17303 0,'0'0'0,"0"0"0,9 0 15,1-10 1,18 1-16,0 0 16,0-1-16,-9 10 15,0 0 1,0 0-16,-10 10 16,1-1-1,-10 0-15,0 1 16,-10 18 15,-18 0-31,-28 19 0,-1-10 16,10-8-1,19-11-15,0 1 16,18-10 0,1-9-16,18 10 15,10-1 1,19 10-16,28 0 15,-1 0 1,11-10 0,27-9-16,-46 0 15</inkml:trace>
  <inkml:trace contextRef="#ctx0" brushRef="#br0" timeOffset="1441.15">25513 17650 0,'0'0'0,"0"0"16,0 0-1,-19 9-15,0 1 16,0-10-16,-9 0 15,0 0 1,0 0-16,9-19 31,-9 0-31,18-9 16,1 0-16,0-10 16,18 10-1,0 0-15,1 9 16,-1 0-1,19 10 1,19 0 0,0 9-16,10 0 15,-19 9-15,-1 0 16,1 1 0,-1-1-16,10 1 15,-18-1-15</inkml:trace>
  <inkml:trace contextRef="#ctx0" brushRef="#br0" timeOffset="2158.53">27498 17875 0,'0'0'0,"0"0"15,0 0-15,0 0 0,9 0 16,1 0 0,18 0-1,0 9-15,0 1 16,-9 9-1,0-1 1,-10 1-16,-9 0 16,0-10-16,0 1 15,-9 8 1,0-8-16,-1-1 16,1-9-1,9 0-15,0 0 31,0 9-31,9 1 16,1-1-16,-1 10 16,10 0-16,0 0 15,-1-1 1,-8 1-16,-10 0 31,0-10-15,-19 10-16,-9 0 15,-19 0 1,-10-1-16,10-18 0,0 0 16,28 0-1</inkml:trace>
  <inkml:trace contextRef="#ctx0" brushRef="#br0" timeOffset="2690.73">28345 18269 0,'0'0'0,"0"0"0,0 0 16,0 9-16,-10 1 15,-9-1 1,-18 10 0,-1 0-16,0-10 31,1-9-31,-1 0 0,10-9 16,0-1-1,-1 1-15,11-10 16,-1 0-1,9 1-15,1-1 16,9 0 0,9 0 15,1 1-31,18-1 0,10 0 16,28 10-16,-1-1 15,11 10 16,-1 10-15,-19-10-16,1 9 16,-20-9-1,1 0-15,0 9 16,-10-9 0,-9 0-1,0 10-15,-19-10 16</inkml:trace>
  <inkml:trace contextRef="#ctx0" brushRef="#br0" timeOffset="4788.76">26303 17931 0,'0'0'0,"0"0"0,0 0 16,0 0-16,0 0 16,0-9-1,0-10-15,0-18 16,-9-1-1,-1-18-15,10-10 16,0 0 0,10 10-1,-1-10-15,1 10 32,-1 0-32,10-19 0,0 0 15,-1 0 1,1-10-16,0 1 15,0 9 1,0-10 0,-1 10-16,1 0 15,0 10-15,-10-1 16,1 0 0,-1 0-16,1-9 15,-1 10 1,1-1-16,-10 0 15,0 1 17,0-1-17,0 10-15,0-10 0,0 0 32,0 1-32,0 8 0,0 1 15,-10 0-15,1 0 16,-1-1 15,1-8-31,-1 8 16,1-8-16,0 8 15,-1-8-15,1 8 16,-1-8-16,1-1 31,9-9-15,-9 0-16,9 0 0,-10-10 15,10-8-15,0-1 16,-9 0 0,9 0-16,0-9 15,-10 0 1,10-10 0,0 0-16,0 1 15,0-10 1,0 0 15,0 0-31,-9-9 0,9 9 16,0 0-16,-9 0 15,9 0-15,0 9 16,0-9 0,0 10-16,0 8 31,0 1-31,0 0 15,0 9-15,0 10 16,0-1-16,0 20 16,0 8-1,0 10-15,0 10 16,0 9 0,0 9-16,0 10 31,0 9-16,0 0-15,0 0 0,0 9 16,0 10 0,0 37-1,-10 19 1,1 38-16,9 9 0,-10 28 16,10 0-1,0 19-15,0 0 16,0 9 15,0 10-31,0-1 0,0 1 16,0 9-16,10-9 15,-1 9 1,-9-10-16,0 1 16,0-10-1,0 0 1,0 1-1,0-10 1,0 9 0,0-9-1,0 0-15,0-1 0,0-8 16,0-10-16,0 0 16,0-18-1,0 8 1,0-8-16,10-1 0,-1 0 15,0-9 1,1 0 0,-1-19-16,-9-9 15,10 9-15,-10-9 32,9 0-32,-9-9 15,9-10-15,1 0 16,-1 0-1,1 0 1,-1 0-16,-9-19 16,0-18-16,0-1 15,0 1 1,0-19-16,0-1 16,0-8-16,0-1 31,0-9-16,0 0-15,0 0 0,0 0 16,0 0 0,0 0-1,0 0-15,0 0 16,0-9-16</inkml:trace>
  <inkml:trace contextRef="#ctx0" brushRef="#br0" timeOffset="12221.81">16153 17650 0,'0'0'0,"0"0"0,9-19 16,0-18-16,1-1 16,18 0-1,28-18 1,29-19-16,37 0 16,29-9-16,37-1 15,0 10 1,10 9-16,-20 29 15,1 9 17,0 18-32,-10 20 0,1 18 15,-10 0 1,-10 19-16,-9 0 16,-9 19-16,-10 9 15,-18-10 1,-29 1-1,0 18-15,-18 1 16,-20 18 0,-18 0-16,-19 19 15,-19 0 1,-18 10-16,-10-1 16,-29 0-1,-18 1-15,-19-10 31,0-19-31,-18-9 0,-20-19 16,-27-19 0,-39-9-16,1-38 15,-1-18 1,-8-29 0,8-9 15,10-9-31,29 0 0,18 0 0,19-20 15,18 1 1,20-9 0,27-10-1,20-9-15,18-19 16,20-9-16,36-1 31,20 10-15,37 0-16,85 10 15,169-1014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3:03.96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3923 6813 0,'0'0'0,"0"0"0,0 0 16,9 10-1,10 27-15,19 48 16,18 55 0,1 48-1,-1 28-15,-9-29 16,-28-27-16,0-19 16,-19-29-1,0-9-15,0-28 16,-10-18-1,1-1-15,0-18 16,-1-10 0,1-10-1,9-18-15,0 0 16,0-9 0</inkml:trace>
  <inkml:trace contextRef="#ctx0" brushRef="#br0" timeOffset="2143.96">3989 6973 0,'0'0'0,"0"0"16,0 0-16,9-19 15,1 0 1,18 0-16,19-9 16,37-9-1,39 9 1,46-1-16,29 1 31,9 19-31,28 9 0,9 0 16,20 9-1,18 1 1,19 18-16,28 0 16,10 9-16,18-8 15,1-1 1,-57-9 15,-28-1-31,-10 1 0,1-10 31,-1-9-15,-18-9 0,-29 9-16,-18 9 0,-39 1 15,-17-1-15,-20 10 0,-19-10 32,-18 10-32,-29-10 0,-8 1 15,-11-1-15,-9 1 16,-9-1-1,0 0 1,0 10-16,0 9 16,9 19-1,-9 19 1,9 0-16,-9 9 16,0-10-16,-1-8 15,-8 8 1,-1-975-16,-9 1942 31,0-975-31,0-1 16,-9 0-16,9-9 15,-19 0-15,0 9 16,0-18 0,-18-1-16,-1 1 15,-18-1 1,-20 1-1,-55-1 1,-48-18-16,-56 0 16,-66 0-16,-38-1 15,-18-8 1,-20 18-16,-46 0 16,-19-9-1,18 0-15,1-19 16,19 0-1,18 0 17,47 0-32,66 0 0,57-10 0,47 20 15,28-10 1,28 0-16,37 0 16,11 0-1,18-10 1,-1 10-1,20-9-15,0 9 0,19 0 16,-1 0 0,1 0-1,-1 0-15,10 0 16,0 0 0,0 0-16,0 0 31,-9 0-31,0-9 0,-1-1 15,10 10 1,-9 0-16,-1-9 16,1-1-1,0 1-15,-10 0 16,0-1 0,0-9-16,0-18 15,-9-1 1,0 1-16,0-19 15,-1-1 1,1-8-16,9-1 31,10 0-31,0 1 0,-1-10 16,1-1 0,-1 1 15,1 10-31,0-1 0,9 0 15,0 1 1,0 8-16,0 1 0,0 0 31,0 9-15,0-9 0,9 9-1,0 0-15,1 0 0,-1 0 0,1 9 16,8 10-1,11 0-15,-1 0 16,19 0 0,28 0-16,29 0 15,18-1 17,28 11-17,10-1-15,28 10 0,29-1 16,18 1-1,10 18 1,18 1-16,0 18 0,10 0 16,0-9-16,0-1 15,0 1 17,9-10-32,0 1 15,-18-1-15,-29 1 16,9-1-16,1 0 15,0 10 1,-29-9-16,-28 8 31,-19-8-31,-18-1 0,-19-9 16,-29 9 0,-18-9-16,-19 0 15,-10 0 1,-18 10-16,-1-10 15,-18 0 1,0 9 0,0-9-1,-10 0-15,1 0 16,-10 0-16,9 10 16,0-1-1,-9-9-15,0 0 16,10 9-1,-1 1 1,-9-1-16,10 1 16,-10-10-1,0 9-15,0 0 16,0-9-16,0 10 16,0-10-1</inkml:trace>
  <inkml:trace contextRef="#ctx0" brushRef="#br0" timeOffset="3455.25">4224 6804 0,'0'0'0,"9"0"0,10 0 0,28-10 15,-9 1-15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08:47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2897 7010 0,'0'0'0,"10"0"16,37 10-16,47-10 16,38 0-1,18-19 1,1-9-16,-1-10 15,1-18-15,-1-19 16,-18-19 0,9-28 15,-9-28-31,-10-19 16,-18-19-16,-10-18 0,0-10 15,-10-28 1,10-9-16,-9-10 15,19 0 1,-1 1-16,10 8 16,0-8-1,19 8 1,9 20-16,-10 9 16,11 9-16,8 19 15,-9 19 1,0 18-16,0 19 31,-9 29-31,-10 18 16,19 9 15,1 20-31,-1 18 0,0 9 0,0 29 16,0 28-16,0 18 15,0 20 1,0 27-16,0 29 31,-9 9-15,0 28-16,0 28 0,-10 19 15,-9 9 1,0 20-16,9 17 16,-9 1-1,9 10 1,0-1-16,1 19 31,8 0-31,-8-18 16,-1-1-16,10-9 15,-1-10-15,-8-8 16,-10-20-16,9 0 16,-9-27 15,0-20-31,0-9 15,-1-18-15,-8-20 32,-1 10-32,10-19 0,-19-9 15,-9-19-15,-10-18 16,-18-10 0,-10-10-16,-10-18 15,1 0 1,0-19-16,-1 0 15,10-29 1,19-46-16,-28 19 31</inkml:trace>
  <inkml:trace contextRef="#ctx0" brushRef="#br0" timeOffset="1265.84">4497 6269 0,'0'0'0,"0"0"15,0 0 1,-19 9-16,-19 1 15,-18 18 1,-10 9-16,-9 29 16,-19 9-1,-19 10-15,9 8 32,1 1-32,9-19 0,0 0 15,9-9 1,-9-10-16,0 1 15,0-1 1,0-9-16,9 0 31,0-10-31,10 1 16,9-10-16,0-9 16,10-1-1,-19-8-15,-1-10 16,1 9-1,-9-9-15,-1 10 16,19-10 0,19 9-16,9 0 47,1 1-32,8-10-15,20 0 0,0 9 0,-1-9 0,1 0 16,9 10 15,0-1-31,9 0 16,1 1-16,8 8 15,11 1-15,18 0 16,19 0 15,-1-10-31,20-9 16,9 0-16,0-19 0,10 1 15,18-11 1,-9-8-16,0-10 16,0-9-1,0-10 1,-1 0 0,-8 10-1,-1-10-15,1 10 0,9-10 16,0 1-1,-19 8-15,9 1 16,-9 0-16,0-10 16,-9 10 15,19-29-31,-48 39 0</inkml:trace>
  <inkml:trace contextRef="#ctx0" brushRef="#br0" timeOffset="1916.25">2211 9206 0,'0'0'0,"0"0"0,9 0 0,29-19 0,56 0 16,56-18-1,67 8 17,56 1-32,46 10 0,-319 18 0,377-29 15,27 1-15,29 0 16,66 0 0,27 9-16,39 10 15,18-1 1,47 10-16,1 10 15,-20 9 1,19-10-16,-18 10 16,-38-19-1,-66 0-15,-57 0 16,-56 0 0,-103-19-16,-57 10 31,-47-10-31,-46 0 15,-20 0-15,-38 1 16,-27-1-16,-19 0 16,-29 10-1</inkml:trace>
  <inkml:trace contextRef="#ctx0" brushRef="#br0" timeOffset="2643.55">7648 1409 0,'0'0'0,"0"0"0,0 19 0,-19 18 16,1 57-16,-11 66 15,11 46 1,-11 28-16,1 29 15,19 19 1,-1 27 0,1 10-16,-1 10 15,10 18 1,0 38-16,-9 9 16,9-10-1,9 1-15,20-10 31,8-9-31,10-19 0,-9-9 32,0 0-32,-1-19 15,-9-19-15,1-28 16,-10-19-16,-1-37 31,11-37-15,-11-20-16,1-37 0,0-19 15,0-18-15,-10-38 16,1-10 0,-10-18-16,0 0 15,9-10 17,-9-9-32</inkml:trace>
  <inkml:trace contextRef="#ctx0" brushRef="#br0" timeOffset="3108.27">7695 10632 0,'0'0'0,"0"0"0,0-10 0,0-8 0,0-20 16,10 1-1,-1 8 1,10 1-16,9 0 16,0 0-16,10 19 15,0-1 1,-1 20-16,1 18 15,-1 9 48,-8 10-63,-10 19 0,-29 9 0,-18-9 0,-29 9 0,-18-28 16,-19-19-1,0-19 1,9-18-1,20-10-15,27 0 16,10-18-16,28-1 16,0 10-16</inkml:trace>
  <inkml:trace contextRef="#ctx0" brushRef="#br0" timeOffset="4156.03">11468 5837 0,'0'0'0,"0"0"0,0 0 31,0 0-31,0 0 0,0 0 16,0 19-1,-10 28-15,1 56 16,-1 57 0,20 9-16,-1 18 31,10 20-15,-10-1-16,10 19 0,-9 0 15,-1 1 1,0 18-16,1-10 31,9 1-15,0-1-16,-1-9 15,1-9-15,0-37 16,-10-29 0,10-28-1,-9-19 1,-1-19-1,-9-27-15,0-20 16,0-18 0,0 0-1,0-19-15,0 0 0,0 0 0,0 0 16,0 0-16</inkml:trace>
  <inkml:trace contextRef="#ctx0" brushRef="#br0" timeOffset="4653.92">10809 10529 0,'0'0'0,"0"-10"0,10-18 15,-1-9 1,19 8 0,0 1-16,1 19 15,8-1 1,1 20-16,-1 18 31,1 19-31,-19 0 0,-19 18 16,-19 1-16,-9 0 15,-19 9 1,0-19 0,9-9-16,10-19 15,19-9 1,-1-10-16,20 1 15,8-1 1,39-9-16,18 0 16,0 0-1,1 0-15,-1 0 16,-9 0 0,-29 0-16</inkml:trace>
  <inkml:trace contextRef="#ctx0" brushRef="#br0" timeOffset="4845.24">11778 10913 0,'0'0'0,"0"0"0,0 0 16,0 0-1,0 0-15,0 0 16</inkml:trace>
  <inkml:trace contextRef="#ctx0" brushRef="#br0" timeOffset="5209.46">11731 10303 0,'0'0'0,"9"0"15,1-9-15,18 0 16,0-1 0,10 10-16,0 10 15,-1-1 17,-18 19-32,0 10 15,-10 9-15,-18 18 16,-10 1-1,0-10 1,-9 1-16,9-20 0,10 1 16,-1-10-16,20-9 15,-1-1 32,19 1-31,19 0-16,10 0 0,-1-19 15,1 0-15,-38-10 0</inkml:trace>
  <inkml:trace contextRef="#ctx0" brushRef="#br0" timeOffset="5519.11">12079 10322 0,'0'0'16,"0"0"-1,10 0-15,-1-9 0,10-1 16,9 1-16,19 0 15,19-1 1,19 20 0,9 18-16,-19 0 15,0 19 1,-18 19-16,-1 9 16,-18 18-1,-20 11-15,-18 18 31,0 0-31,-9-10 0,0-9 16,-1-9 0,10-47-16</inkml:trace>
  <inkml:trace contextRef="#ctx0" brushRef="#br0" timeOffset="5702.57">12314 11007 0,'0'0'0,"0"0"0,10 0 16,-1-19-16,10 1 15,19-11 1,37-8 0,47-10-16,47 0 46,10 10-46,132-29 16,-311 66-16</inkml:trace>
  <inkml:trace contextRef="#ctx0" brushRef="#br0" timeOffset="6186.16">12107 7498 0,'0'0'0,"0"0"0,-9 9 16,-38 29-1,-38 37-15,-18 38 47,-10 9-47,-9 0 0,18 9 16,10-28-1,38-18-15,9-29 0,18-9 16,20-19-16,-1-9 16,10-19-1</inkml:trace>
  <inkml:trace contextRef="#ctx0" brushRef="#br0" timeOffset="6501.28">12314 7714 0,'0'0'0,"0"9"0,-19 10 0,-28 28 15,-28 37-15,-19 38 47,-9 19-47,18 0 0,10-10 16,9-18-16,19-19 16,19-29-16,18-8 15,20-20 1,-10-28-16</inkml:trace>
  <inkml:trace contextRef="#ctx0" brushRef="#br0" timeOffset="6707.05">12390 7995 0,'0'0'0,"-10"10"15,-18 8 17,-38 48-32,-28 47 0,-19 18 15,10 0-15,9 1 16,28-29 0,19-9-16,28-19 15,19-28 1,0-28-1</inkml:trace>
  <inkml:trace contextRef="#ctx0" brushRef="#br0" timeOffset="6969.54">12879 8239 0,'0'0'0,"-10"10"0,-18 27 0,-38 29 16,-37 46-16,-10 20 31,0-20-31,28-18 16,19-9-1,29-20-15,18-27 16,10-29-16</inkml:trace>
  <inkml:trace contextRef="#ctx0" brushRef="#br0" timeOffset="7164.21">13255 8249 0,'0'0'0,"-9"18"0,-29 29 16,-37 38-16,-19 37 31,-10 9-31,10-18 0,28-10 32,10-19-32,28-46 15</inkml:trace>
  <inkml:trace contextRef="#ctx0" brushRef="#br0" timeOffset="7362.54">13528 8305 0,'0'0'0,"0"9"0,-28 19 16,-48 48-1,-46 64 1,-132 104-16</inkml:trace>
  <inkml:trace contextRef="#ctx0" brushRef="#br0" timeOffset="8069.61">2691 6091 0,'9'0'0,"0"0"0,10-19 15,0 0 1,0 10-16,0-1 16,-1 1-16,11 18 15,-1 29 1,19 56-16,0 84 15,-19 38 1,-9 18 0,0 29-1,-10 9-15,-9 0 16,0-9-16,-19 0 16,1-1-1,8-8-15,1-29 31,-1-28-15,10-28-16,10-38 16,-1-28-16,1-18 15,-1-29-15,0-18 16,1-20 0,-1-8-16,-9-10 31</inkml:trace>
  <inkml:trace contextRef="#ctx0" brushRef="#br0" timeOffset="8396.16">1656 7526 0,'0'0'0,"0"0"0,0 19 16,-19 28 0,-28 56-16,-10 57 15,-55 27 1,-11 10-1,-18-18-15,28-29 16,0-28 15,38-38-31,9-28 16,47-27-16,10-20 0</inkml:trace>
  <inkml:trace contextRef="#ctx0" brushRef="#br0" timeOffset="8659.4">2371 7808 0,'0'0'0,"-19"9"0,-38 38 16,-37 56-1,-28 38 1,-10 18-16,10-8 31,9-1-15,-9-19-16,37-18 0,19-38 0,38-47 16</inkml:trace>
  <inkml:trace contextRef="#ctx0" brushRef="#br0" timeOffset="8984.35">2437 7808 0,'0'9'16,"-19"19"-16,-19 66 0,-28 56 0,-37 38 16,-10 18-1,-9 1-15,9-10 16,0-19 0,38-37-16,18-38 31,19-47-16,29-37 1</inkml:trace>
  <inkml:trace contextRef="#ctx0" brushRef="#br0" timeOffset="9223.28">2728 7986 0,'0'0'0,"-9"19"16,-38 37-16,-38 66 15,-28 56 1,-9 1-16,18-11 31,1-17-15,18-11-16,10-37 0,19-18 15,18-38 1,28-19-16,1-19 16</inkml:trace>
  <inkml:trace contextRef="#ctx0" brushRef="#br0" timeOffset="9481.03">2822 8361 0,'0'0'0,"-9"19"0,-29 28 16,-56 66 0,-9 18-1,-1 10-15,1-1 16,-10-8-16,28-1 15,10-18 1,37-66 0</inkml:trace>
  <inkml:trace contextRef="#ctx0" brushRef="#br0" timeOffset="10775.29">14883 2919 0,'0'0'0,"0"0"0,0-9 15,0 0 1,0 9-16,0 9 16,0 29-1,-10 84-15,10 75 16,0 37 0,0-9-16,0-28 15,0-18 1,0-29-1,0-19-15,0-9 16,0-37 15,0-20-31,0-18 0,0-19 0,0-28 16</inkml:trace>
  <inkml:trace contextRef="#ctx0" brushRef="#br0" timeOffset="11097.27">14920 2948 0,'10'0'0,"-1"-10"0,19-9 15,19 1-15,19 8 16,0 20-1,-10 8-15,1 20 47,-1 18-47,-18 10 0,-19 9 0,-19 0 16,-19 0 0,-38 0-1,-55 10 1,46-48-1</inkml:trace>
  <inkml:trace contextRef="#ctx0" brushRef="#br0" timeOffset="11258.61">15522 3642 0,'0'0'0,"10"0"0,8 0 0,20 0 16,19 0-16,46 9 16,38 1-1,-9-1-15,-66-9 16</inkml:trace>
  <inkml:trace contextRef="#ctx0" brushRef="#br0" timeOffset="11595.75">16585 3304 0,'0'0'0,"0"0"0,0 0 15,0 0-15,10 10 16,-1 8 0,19 48-1,1 47-15,8 18 47,1-19-47,-10-8 0,-9-39 16,0-27-16,-1-19 0,-8-1 15,-1-18 1,1 0-16,8-9 31,20-38-31,19-37 16,-1-29-16,-9 1 15,-9 18 1,-29 56-16</inkml:trace>
  <inkml:trace contextRef="#ctx0" brushRef="#br0" timeOffset="12506.35">17752 3933 0,'0'0'0,"0"0"16,-19-19-1,-9 0 1,-10 0 0,0-9-16,10 19 0,0 0 15,0 9 1,9 9-16,10 0 15,-1 1 1,1 8 0,18 1-1,1 0-15,-1 0 16,19 0-16,19-19 16,0-10-16,19-18 15,19-38 16,-10-28-31,-9-27 16,-19-39-16,-19-28 16,-18 10-16,-20 28 15,-9 37 1,10 38 0,0 38-1,-1 9 1,1 18-16,9 20 15,0 27 1,-10 66-16,1 48 16,0 17-16,18-8 15,0-29-15,20 1 16,-1-29-16,0-28 16,10-19-1,-10-18 16,9-10-31,-8-9 0,-1-19 16,10-10 0,-1-9-16,1-18 15,-1-10-15,1 0 16,-19 10 0,0 8-16,-10 20 31,1 0-16,-1 18-15,19 10 16,19 18-16,0 10 0,10 10 16,-20-11-1,1-8 1,0-19-16,-1 0 16,1-19-16,9-10 15,-10-9 1,1-28-16,0-18 15,-19-20 17,-10-8-32,-9 8 15,-9 29 1,9 37-16</inkml:trace>
  <inkml:trace contextRef="#ctx0" brushRef="#br0" timeOffset="12971.37">19690 4064 0,'0'0'0,"0"0"0,9 0 15,1 0-15,8-19 16,11 1-1,8-20-15,10-18 16,-9-1 0,-1-18-1,-18 0 1,-9 10-16,-10-1 0,-19 10 16,0 18-1,0 19-15,-18 19 16,-20 19-1,-9 37-15,0 10 16,19 19 0,10-10-1,27-10-15,1-8 16,18-10 0,20-10-16,18 1 15,19-10 1,46-9-16,-46-19 31</inkml:trace>
  <inkml:trace contextRef="#ctx0" brushRef="#br0" timeOffset="29742.34">2437 15285 0,'0'0'0,"0"0"15,0 0-15,0 10 16,9 9 0,-9-10-16</inkml:trace>
  <inkml:trace contextRef="#ctx0" brushRef="#br0" timeOffset="34586">2418 15257 0,'0'0'0,"0"0"16,0 0-16,0 0 15,9 10 1,10 18-16,-10-9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10:00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23838 2103 0,'0'0'15,"0"0"-15,0 0 16,0 10-16,10-1 15,-1 0 1,1-9-16,8 0 16,20-9-1,37-38-15,29-37 16,-1-10 0,-9-9-16,-18-10 15,-1-9 1,-19 9-16,-18 20 31,-19 18-31,0 28 0,-19 18 16,0 20-1,0 9 1,0 19-16,-10 28 31,1 47-31,-1 9 16,20-19-16,-1-9 15,10-9-15,9-28 16,0-1 0,-9-18-16,0-10 15,9-9 1,0-19 0,20-27-16,8-30 15,0-36-15,-9 9 16,-18 28-1,-11 18-15,-8 29 16,-1 19 0,-9-1-1,10 20-15,-1 18 16,1 38-16,-1 18 16,10 10-1,0 0 1,-1 0-16,11-19 15,18 9 1,-19-46 0</inkml:trace>
  <inkml:trace contextRef="#ctx0" brushRef="#br0" timeOffset="270.94">25598 1249 0,'0'0'0,"0"0"0,9 0 0,0-9 16,20 0-1,18-1-15,18 1 16,20 9 0,19 9-1,-57 1-15</inkml:trace>
  <inkml:trace contextRef="#ctx0" brushRef="#br0" timeOffset="487.04">25513 1503 0,'0'0'0,"9"0"16,10 0-1,28 9-15,47-9 31,57 0-31,150 0 0</inkml:trace>
  <inkml:trace contextRef="#ctx0" brushRef="#br0" timeOffset="1111.2">26802 1034 0,'0'0'0,"9"0"0,1-10 16,18 1-16,19-1 15,9 20 1,10 18-16,9 28 16,-18 10 31,-10-10-47,-19 1 0,-19-1 0,-18-9 15,-19 0-15,-19-10 16,-19 1-1,0-20-15,0-18 16,19 0 0,19-9-16,9 0 15,10-1 1,18 1-16,10-10 16,19 10-1,18-1-15,29 20 16,18 18-1,-9 0 1,-18 10 0,-20-1-16,-18-9 15,-1 0-15,-18 10 16,-10-10 0,-9 10-16,-28 9 15,-38-1 1,-65 20-16,-76-10 15,-151 20-15</inkml:trace>
  <inkml:trace contextRef="#ctx0" brushRef="#br0" timeOffset="1809.05">23481 827 0,'0'0'0,"0"0"0,9 0 15,20 0-15,55-19 16,95-18 0,75-1-1,56 10 1,38 0-16,19 19 15,0 18-15,0 10 16,9 0 0,-28-10-16,-46 10 15,-48 9 1,-48-9-16,-46-1 31,-28 1-31,-38-19 0,-37 0 16,-20 10-1,1-10-15,-19 9 16,0 0 0,-1 19-1,11 29-15,-11 37 32,1 37-32,9 19 15,1 19-15,-1 0 16,-9-10-1,-1-27 1,1-10-16,0-10 16,-9-18-16,-1-19 15,0-9-15,-9-38 16</inkml:trace>
  <inkml:trace contextRef="#ctx0" brushRef="#br0" timeOffset="2517.9">23481 1034 0,'0'0'0,"0"0"0,0 9 16,0 10-1,0 37-15,-10 38 16,10 28 0,10 9-1,-1 10-15,1 0 16,-1-10 0,-9-9-1,0-19-15,-9-18 16,-1-20-16,10-18 15,10-9-15,9-10 16,37 0 0,66-19-16,123-27 31,84-39-15,0 10-16,1 19 0,18 28 15,0 19 1,0 19-16,0 9 15,-9 9 1,-38-9-16,-38-10 31,-47-9-31,-27-9 16,-39-19-16,-28 10 16,-28-10-16,-28 0 15,-19 0 1,-9 9-1,-19-9 1,0 0-16,-19 0 16,0 0-16,0 0 15</inkml:trace>
  <inkml:trace contextRef="#ctx0" brushRef="#br0" timeOffset="3414.78">24290 3642 0,'0'0'0,"0"0"15,-19 0 1,-19-9-1,1 18-15,-10 19 16,0 10 0,19 8-16,-1 1 15,20-9 1,18-1-16,29 1 31,18 0-31,20-20 0,8 1 16,10 0-1,-18-10 1,-10 1 0,-10 8-16,0 11 0,-18-1 15,0 0 1,-20 0-16,1 0 16,-19 0-1,-9 0-15,-29 1 16,-46 8-1,-67-9-15,-18-18 32,18-10-32,20-19 15,36 0-15,58 10 16</inkml:trace>
  <inkml:trace contextRef="#ctx0" brushRef="#br0" timeOffset="3789.66">25268 3867 0,'0'0'0,"0"0"0,0 0 16,0 9-16,-9 10 31,-10 19-31,0 37 0,10 19 16,9 9 15,9-9-31,19-19 0,1-10 16,8-8 15,10-20-15,19 1-16,9-19 15,-37-19 1</inkml:trace>
  <inkml:trace contextRef="#ctx0" brushRef="#br0" timeOffset="4035.91">25099 3876 0,'0'0'0,"0"0"16,9 0-16,10-9 16,19-10-1,37 1 1,38 8-16,19 1 15,-76 9 1</inkml:trace>
  <inkml:trace contextRef="#ctx0" brushRef="#br0" timeOffset="4209.42">25221 4252 0,'0'0'0,"0"0"15,10 0-15,37 0 16,75-10 15,57 20-15,150-1-16</inkml:trace>
  <inkml:trace contextRef="#ctx0" brushRef="#br0" timeOffset="4425.46">26284 4195 0,'0'0'0,"0"0"0,0 0 15,10 0 1,9 0-16,18 0 16,20 10-1,27 9 1,-37-10-16</inkml:trace>
  <inkml:trace contextRef="#ctx0" brushRef="#br0" timeOffset="4619.68">26228 4439 0,'0'0'0,"0"0"0,9 0 16,10 0-1,28 10-15,57 9 16,46 9-1,161 28-15</inkml:trace>
  <inkml:trace contextRef="#ctx0" brushRef="#br0" timeOffset="5028.84">27498 3905 0,'0'0'0,"0"0"16,0 0 0,0 0-16,-19 9 15,-9 0 1,-10 29-16,10 18 15,0 1 1,18 8 0,20-9-16,-1-18 15,10 0-15,0-20 16,9 1 0,0-19-1,10 0-15,-10-19 16,0-18-1,-9-20 1,-19-8-16,0-1 16,-19 19-1,10 28-15</inkml:trace>
  <inkml:trace contextRef="#ctx0" brushRef="#br0" timeOffset="5265.5">28043 4439 0,'0'0'0,"0"0"31,0 0-31,0 0 0,10 0 16,-1-9-1,-9 9-15</inkml:trace>
  <inkml:trace contextRef="#ctx0" brushRef="#br0" timeOffset="5718.84">28504 3858 0,'0'0'16,"10"0"-16,-1-10 15,1 1-15,18 9 16,10 9 0,9 10-1,-10 9-15,1 19 16,-10 9-16,-19 10 15,-18-10 1,-19 1-16,-10-1 16,-9 0-1,0-18-15,19-10 16,9-9 15,10 0-31,-1-10 0,10 0 16,10 1-1,18-1-15,19 10 16,19 0 0,0-10-16,9-9 15,0 0 1,0 0-16,-37 0 16</inkml:trace>
  <inkml:trace contextRef="#ctx0" brushRef="#br0" timeOffset="6259.08">29342 4139 0,'0'0'0,"9"0"0,1-19 16,-1 1 15,10-10-31,9 9 15,0 0-15,0 10 16,10-1-16,0 20 16,-1-1-1,-18 0-15,0 20 16,-19-1 0,0 9-1,-19 10-15,-19 0 16,1 9-1,-10-9-15,19-9 16,-1-1-16,11-18 16,8 0-1,1 0 1,9-10-16,9 0 16,1 1-16,27-10 31,38 0-16,29 0-15,9 0 16,0 0-16,-19-10 16,-10 10-16,-27-9 15,-1 9 1,-18 0-16,0 0 16,-10 0 15,-9 0-31,-1 0 0,-18 0 15,0 0-15,0 0 16,0 0 0,0 0-16</inkml:trace>
  <inkml:trace contextRef="#ctx0" brushRef="#br0" timeOffset="9284.54">18476 11758 0,'0'0'0,"0"0"16,0 0-16,10 0 15,18 0 1,19 9 0,9 0-16,10 1 15,0-1-15,9 1 16,0-1-1,1-9-15,-1 0 16,0-9 0,1-10-1,-20 0-15,10 0 16,0 1-16,9-11 16,0-8-1,0-1-15,1-9 16,-10 0-1,9-9-15,0 0 16,0 0 0,-9-19-1,9 9-15,-9-9 16,0-10 0,9-8-16,1-1 15,8 0 1,-8-9-1,-1 9 1,0-19 0,0 1-1,1-1-15,8 1 16,-8-10-16,-11 9 0,1 0 16,10-9-1,-11 10-15,1-10 31,9-10-31,-18 11 0,-1-1 32,1 0-17,-1 0-15,1 0 0,9-10 16,-1 10-16,1 0 16,-9 0-1,-1 10-15,1-1 16,-1 1-1,10-1 1,-10 10-16,10 0 16,-9-1-16,-1 1 15,10 9 1,0-9-16,0 9 16,-1 10-1,1-1-15,0 1 31,-9 0-15,-1 9-16,10-1 0,0 11 16,0-1-16,-10 0 15,1 1 1,-1 18 0,0 0-1,1 0 1,-1 9-16,1 10 15,-1 0-15,1 0 16,-1 9-16,1 10 16,-1 0 15,10 9-31,0 9 0,0 0 16,-10 10-16,0 9 15,1 0 1,-1 10-16,1-1 15,9 10 1,-10 0-16,0 10 16,1-1-1,-1 9 1,1 1 0,-1 0-16,1 0 0,-10 9 15,9 9 1,10 0-1,-10 10-15,10 0 16,0 0 0,-9 9-16,-1-9 15,10 0-15,0 0 16,-10 9 0,1-9-1,-1-1-15,1 1 16,-1 0-1,0 0 1,1 0-16,-1 0 16,1 9-16,-1 0 15,1 0 1,-1-9-16,-9-10 47,0 20-47,0-1 15,0 0-15,0 0 0,10 0 16,-1 10-16,1 0 16,-10-10-1,0 0-15,0 10 16,0-10 0,0 9-1,0-8 1,9-1-16,-9 0 0,10 0 15,-1-9 1,-9 9-16,10 1 16,-1-11-1,1 11-15,8-1 16,-8 0 15,9 10-31,0-20 0,-1 11 16,1-1-1,0-9-15,0-1 32,9-18-32,1 1 15,-1-1-15,9 0 16,11-10 0,-1-8-16,-19-1 15,0-19-15,0 1 16,-9-10-1,9-9-15,1 0 16,-1-1 0,-9-8-16,-10-10 15,1 0 1,-20 0-16,1 0 16,0 0-1,-1 0-15,-18 0 16,0 0-1,0 0-15,0-10 16,-10-8 0,0-1-1,1-19 1,-10 20-16</inkml:trace>
  <inkml:trace contextRef="#ctx0" brushRef="#br0" timeOffset="10359.59">17281 13512 0,'0'0'0,"0"0"0,10 0 15,9-19 1,37 1-16,19-1 16,48-9-1,27 9 1,38 0-16,29 0 15,18 1 1,9-1-16,29 0 31,28 0-31,10 1 0,37 8 16,19 1 0,18-1-1,1 1 1,28 9-16,38 9 0,18-9 15,10 10 1,0-1-16,-1 19 16,-8-9-1,-1 0-15,-37 0 32,-10-10-32,10-9 0,-29 0 15,-27 0 1,-48 0-16,-28 0 15,-38 0 17,-18 0-32,-29 0 15,-28 0-15,-9 0 0,-28 0 16,-20 0 0,1 0-16,-10 0 15,-9 0 16,0 0-31,-19 9 16,-9-9-16,-29 0 16,-9 0-16,-9 0 15,-10 0-15,-9 0 16,9-9 0,1 0 15,-20 9-31</inkml:trace>
  <inkml:trace contextRef="#ctx0" brushRef="#br0" timeOffset="11428.3">24036 5856 0,'0'0'0,"0"0"15,0 0 1,0 0-16,0 19 16,0 18-1,0 39-15,9 36 16,-9 19-1,0 10-15,10 9 16,-10 0 15,0 10-31,0-1 0,0 20 16,-10 8 0,1 20-1,0 9-15,-1 18 0,1-9 31,9 10-31,-10 9 0,10-10 16,0-8 0,0-1-16,0 0 15,0 0 17,-9-9-32,9 0 0,0 9 15,0-19 1,9 1-16,1-1 15,-10-18-15,0-1 16,0-8 0,0-11-1,-10 1-15,1 0 16,-1-28 0,1-10-1,0 1-15,-1-10 16,10-19-16,-9-9 15,-1 0 1,1-19-16,9-10 16,0-8-1,0-1 1,0-19-16,0 1 16,0-10-16,0-9 15,0 0 1,0-10-16,0 0 15,0-9 1,0 0 0,0 0-16,0 0 15,0 0 1,0 0-16,0 0 16</inkml:trace>
  <inkml:trace contextRef="#ctx0" brushRef="#br0" timeOffset="12444.85">23406 14160 0,'0'0'0,"0"0"16,9 0 0,0-10-1,1-9 1,18 1-16,0 8 0,1 1 15,8 0 1,1-1-16,-1 20 16,-8-1-1,-11 0-15,1 1 16,0-1 0,-10 0-1,-9 1-15,0 9 16,0 9-16,-18 0 31,-1 0-31,0 0 0,0 0 16,0-9-1,1 0-15,8 0 16,1-10 0,-1 0-16,10-9 15,0 0 1,0 0 15,10 10-31,-1-1 16,19 1-16,1-1 15,8 0-15,1 1 16,-10-1-16,0 0 16,1 10-1,-11 9-15,1 0 16,0 1 15,-10-1-31,1 0 16,-10 9-16,0-8 0,-10-1 15,-8 0 1,-20 9-16,-9 1 16,-28-1-1,-1 1 16,-18-19-31,10 0 0,8-19 16,11 0-16,8-19 16,10 0-16,0 0 15,9 0 1,10 1 0,0-1 15,9 0-31,0 0 0,1 1 0,8 8 15,1 1 1,-1 0-16,1-1 16,-1 1-1,-8-1-15,8 1 16</inkml:trace>
  <inkml:trace contextRef="#ctx0" brushRef="#br0" timeOffset="16100.45">28420 12124 0,'0'0'0,"0"0"0,0 0 0,0 0 16,9 0-1,1 9-15,-1 0 16,19 1 0,0 18-16,19 0 15,1 10 17,-1 8-32,18 1 15,1 0-15,0 0 16,0 0-16,0 0 15,0 0 1,9-10-16,0 1 16,0 0-1,1-10 1,-1-10-16,-19 1 31,1 0-31,-1 0 0,1-10 16,-1 1-16,-18-1 15,-1 0 1,1 1 0,0-1-1,-19 0-15,-1 1 16,1-10-16,-9 0 16,-1 0-16,-9 0 15,0 0 1,0 0-16,0 0 31,-19 0-31,-28 0 16,-28 0-16,-29-19 15,-9 0 1,-18-18-16,-1-10 16,-9-9-1,9-1-15,10 1 16,0 0-1,-1-1 1,20 1 0,9 0-16,9 9 0,10 0 15,18 9 1,10 10-16,19 0 16,0 9-1,0 10 1,18 0-16,1-1 31,0 1-15,9 9-16,0 0 0,0 0 15,0 0-15,9 9 16,10 1 0,18 18-16,20 0 15,9 19 16,18 0-31,20 9 0,-1-9 16,10 9-16,-9-9 16,9 9 15,-1 1-31,1-1 16,-9 0-16,-1-9 15,1-9-15,-10-1 16,-19-9-1,0-9-15,-18 0 16,-1 0 0,1-1-16,-10 1 15,-10-9-15,-8-1 16,-1 0 0,-9 1-1,-1-10 1,-8 0-16,-10 0 15,0 0-15,0 0 16,0 0 0,0 0-1,-19 0-15,-28-19 16,-28 0 0,-38-18-16,-9-1 15,-10-9-15,0 0 31,10-9-31,0 0 16,18 9 0,10 0-16,0 0 15,9 0-15,1 0 16,8 10 15,10-10-15,1 9-16,-1 1 15,9-1-15,1 1 0,-1-1 16,10 1-16,-9-1 16,0 1-1,8-1 1,-8 10-16,9 0 16,0 0-16,0-1 15,19 11 1,-1 8-16,11 1 15,-1-1 1,9 1 0,1 9-1,9 0-15,0 0 16,0 0-16,0 0 16,0 0-16,9 9 15,1 1 16,18-1-31,0 19 0,19 1 16,10 17 0,18 1-16,19 10 15,10 8 1,8 1-16,11 0 47,-10-1-47,9-8 0,0 8 0,10-8 15,-19-1-15,0 0 16,-10 1 0,-9-11-16,0-8 15,-18 0 17,-1-10-17,0 0-15,-9-9 16,-10-1-16,1 1 0,-1 0 15,1 0 1,-20-1-16,1-8 16,-19-1-1,0 1 1,-1-10 0,-8 0-16,-1 0 0,-9 0 31,0 0-31,0 0 0,0 0 15,0 0 1,0 0-16,0 0 16,0 0-1,0 0-15,0 0 16,0 0 0,0 0 15,0 0-31,0 0 0,0 0 15,0 0-15,0 0 16,0 0-16,0 0 16,0 0-1,0 0 1,0 0-16,0 0 16,0 0-1</inkml:trace>
  <inkml:trace contextRef="#ctx0" brushRef="#br0" timeOffset="17149.03">12455 13756 0,'0'0'0,"0"0"0,0 0 16,0 0-1,0 0 1,0-9-16,10-1 16,-1-8-16,19-1 15,19 9 1,10 1-16,-1 18 16,-9 1-1,-9 18-15,-19 10 31,-10 8-15,-18 20-16,-29 9 16,-18-9-16,-19-10 0,9-18 15,19-20 1,18 1 0,11-19-16,8 0 15,10 0 1,10 0-16,8-19 31,11 1-31,8 8 0,10 1 16,-9 9-1,0 9-15,-20 1 16,1-1 0,-19 0-1,0 20-15,-19-1 31,-18 19-31,-29 0 0,-9-10 16,9-18-16,9-10 16,29-9-1</inkml:trace>
  <inkml:trace contextRef="#ctx0" brushRef="#br0" timeOffset="17339.97">12879 14103 0,'0'0'0,"0"0"0,0 0 15,0 0 1,0 0-16,0 0 31,0 0-31,0 0 0,0 0 16</inkml:trace>
  <inkml:trace contextRef="#ctx0" brushRef="#br0" timeOffset="17761.29">13537 13784 0,'0'0'0,"0"0"0,0 10 15,0-1 1,0 19-16,10 0 16,-1 10-16,0-10 31,1-9-31,-10 0 0,9-10 16,-9-9-1,10 0 1,-1 0-1,10 0-15,9 0 16,0 9-16,1 1 16,8-1-1,-9 0 1,-9 10-16,0 0 31,-19 0-15,0 9-16,-9 0 15,-29 0-15,0-9 0</inkml:trace>
  <inkml:trace contextRef="#ctx0" brushRef="#br0" timeOffset="17927">14177 13728 0,'9'0'0,"10"0"0,19-9 16,9-1 0,9 1-16,-18 9 15,-29 0 1</inkml:trace>
  <inkml:trace contextRef="#ctx0" brushRef="#br0" timeOffset="18437.62">12343 13493 0,'9'0'0,"10"-18"0,47-20 16,65-18-1,76-10 16,47 19-31,10 28 16,-20 19-16,-18 38 0,-38 18 16,-28 29-1,-19 18-15,-37 0 32,-29 10-32,-28-1 0,-38 1 31,-27 9-31,-76 9 15,-104 29-15,-75-20 16,-28-27-16,0-47 16,19-38-1,18-37-15,20-20 16,9-18 0,37-28-16,38-18 31,47-20-31,19-9 15,47-28 1,47-38-16,132-46 16,244-10-16,38 65 15</inkml:trace>
  <inkml:trace contextRef="#ctx0" brushRef="#br0" timeOffset="22701.37">23566 6156 0,'0'0'0,"0"0"0,0 0 16,0 0-1,0 0 1,0 0-16,0 0 16,0 0-16,0 0 15,9 0 1,0 0-16,1 0 16,9 0-1,9 0-15,0 0 16,0 0-1,-9 0-15,9 0 16,-9 0 0,0 0-1,9 0-15,-9 10 16,0-1-16,9 1 16,-9-10-1,0 9-15,9 0 16,-9 1 15,-1-1-31,1 0 0,10 1 16,-1-1-1,0 1-15,-9 8 16,0 1 0,9 0-16,-9 0 15,-1-1 1,1 1-16,0 0 31,0 0-31,0-1 16,0 1-16,-1 0 15,11 0 1,-11 0-16,11-1 16,-1 1-16,0 0 31,0 0-31,0 9 15,1 0-15,-1-9 16,-9-1 0,9 11-16,-9-11 15,0 1 1,-1 0 0,1 0-1,0-1-15,0 1 0,0 0 16,-10-10-1,10 10 1,-10-10-16,1 1 16,-1-1-16,-9-9 15,0 0 1,0 0-16</inkml:trace>
  <inkml:trace contextRef="#ctx0" brushRef="#br0" timeOffset="24558.64">23754 6081 0,'0'0'0,"0"0"0,9 0 16,1 0 0,18-9-16,0 9 15,10 9 1,9 1-1,9-1-15,1 10 16,-1 0 47,0-1-63,1 1 15,-10 0-15,-9 0 0,-1-1 0,1 11 0,-1-1 16,1 0-1,0 0-15,-1 0 16,1 10-16,0-1 16,-1 1-16,-9-10 15,1 0 1,-1 0-16,0 0 16,-9 1-1,9-1 1,0 0-1,1 9-15,-1 1 0,0-10 16,0 10 0,0-1-16,1 1 15,8 9 1,1-1-16,0 1 16,-1 0-1,1 0 1,-1 9-16,1 1 15,0-1 1,-10 0-16,10 10 16,-1-10-1,1 1-15,-1 8 16,1-8 0,0 8-16,-1 1 15,-8 0 1,-1-1-1,0 1-15,10 9 16,-10 0-16,0 0 16,0 0-1,10 0-15,-10 0 32,10 10-32,-1-1 15,1-9-15,0 0 16,-10 0-16,10 10 15,-1 9 1,-9-19 15,1 9-31,-1 1 0,9-10 16,1 0-16,0 0 16,-1 0-16,1 0 15,0 0 1,-1 0-1,1 0-15,-1 0 16,1 0 0,-10-9-1,10 9-15,0 0 16,-1 9 0,10-9-16,0 1 15,-9-1-15,9 0 16,0 0-1,0 0 1,0 9-16,0-9 16,0 0-16,0 0 31,0 0-15,0 10-16,10-10 0,-10 0 15,9 0 1,-9-9-16,10 9 15,9-10 1,-1 1 0,-8 9-16,-1-9 15,1-10-15,9 0 16,-10 1 0,10-1-1,0-9-15,0 0 16,-1 0-1,1 9 1,0-9-16,0 0 0,0 0 16,0 0-1,9-10-15,-9 10 16,9-9 0,0-1-16,-9 1 15,9 9 1,1-10-1,-1 1-15,0-1 16,-9 1 0,0-10-16,-10 0 15,1-9 1,-1 0-16,1-1 16,-1 1-1,-9-9 1,0-1-16,0 0 15,-9 1-15,-1-1 16,1 0 0,0 1-1,-1-10-15,1 9 32,0 1-17,-10-10-15,0 9 16,0-9-16,-9 0 0,0 0 15,0 0 1,-10 0 0,1 0-1,-1 0-15,0-9 0,-9-1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12:19.3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5127 4308 0,'0'0'15,"0"0"-15,0 0 0,0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0" timeString="2023-03-17T15:17:04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17T15:17:08.519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1505 12123 0</inkml:trace>
  <inkml:trace contextRef="#ctx1" brushRef="#br0">4111 2591 0,'0'0'0</inkml:trace>
  <inkml:trace contextRef="#ctx1" brushRef="#br0" timeOffset="727.98">4130 2657 0,'0'0'0,"0"0"0,0 0 0,0 0 0,0 0 15,0 0 1,0 0-16,0 0 16,0-10 15,9-8 0,1-11-31,-1-8 0,10-19 16,0-19-16,0-10 0,-1-9 15,1 0-15,-9 10 16,-10 0 0,0 9-16,0 9 31,0 19-16,0 9-15,0 10 0,0 19 32,0 0-32,0 9 15,0 9-15,0 19 0,0 28 16,0 29 0,9-1-16,0-9 15,10-9 16,9-29-31,1 1 16,8-19-16,1-19 16,9 0-16,0-19 15,0-9 1,-9-10 15,-1-18-31,-18 0 16,0-1-16,-10 11 15,-9 17-15,0 1 32,0 19-32,0-1 0,0 10 15,10 10-15,-1 27 16,19 29 0,1 19-1,18-1-15,18 10 16,-27-57-1</inkml:trace>
  <inkml:trace contextRef="#ctx1" brushRef="#br0" timeOffset="1304.17">5353 2056 0,'0'0'0,"0"0"16,0 0-1,0 0-15,9 0 16,10 0-16,37-18 16,29-1-1,-10 9-15,1 1 31,-1 0-15,-9 18-16,-38 0 16</inkml:trace>
  <inkml:trace contextRef="#ctx1" brushRef="#br0" timeOffset="1502.95">5212 2319 0,'0'0'0,"9"0"0,10 0 15,19-9 1,18-1 0,29 1-16,-1-1 31,-37 1 0</inkml:trace>
  <inkml:trace contextRef="#ctx1" brushRef="#br0" timeOffset="2134.17">6134 1756 0,'0'0'0,"9"0"0,19 0 0,29-9 16,9 18-1,9 0-15,-9 10 16,-19 9 0,-10 0-16,-18 1 15,-19-1 17,-9 9-32,-19 10 15,-29-9-15,-9-1 0,19-9 16,10-9-1,8-9 1,20-10-16,0 0 16,9 0-1,9 0-15,10 0 16,9 0 0,19 0-16,19 9 31,-10 0-31,1 1 0,-20 8 15,1 11 1,-10-1-16,-9 0 16,-19 0-1,-9 0 1,-29 19 0,-47-9-16,-65-1 0,-95-18 15,-140-10 1</inkml:trace>
  <inkml:trace contextRef="#ctx1" brushRef="#br0" timeOffset="3666.52">4647 3407 0,'0'0'0,"0"0"16,0 0-16,-19 0 16,-18 0-1,-10 0-15,-10 10 32,10-1-32,0 19 15,0-9-15,19 0 16,9 0-1,10-10 1,-1 0-16,10 1 0,10-1 16,18 10-1,28 9-15,10 0 16,10 0 15,-1 10-31,-9-1 16,-10-9-16,-18 10 31,-1 0-31,-18-10 0,0 9 16,-19 1-1,-28 9-15,-57 18 16,-56-8-16,-10-10 16,10-29 15,0-18-31,19-9 15,18-10 1,20 0-16,46 10 0</inkml:trace>
  <inkml:trace contextRef="#ctx1" brushRef="#br0" timeOffset="5613.78">5014 3661 0,'0'0'0,"0"0"0,0 0 15,0 9 1,0 19-16,0 10 16,0 18 15,0 19-31,10 10 0,-1-10 15,0-10 1,1-18-16,18-9 16,0-1-16,10-18 15,9 0 17,0-10-17,19-9-15,-10-19 0,-28 10 16</inkml:trace>
  <inkml:trace contextRef="#ctx1" brushRef="#br0" timeOffset="5878.37">5005 3651 0,'0'0'0,"9"0"0,1-9 15,8-10 1,29 0-16,10 1 16,9-1-1,9 0 1,0 10-16,-9 9 15,-47 0-15</inkml:trace>
  <inkml:trace contextRef="#ctx1" brushRef="#br0" timeOffset="6098.61">4770 4036 0,'0'0'0,"9"0"0,10-19 31,28 0-31,28 1 0,10-1 16,18 10 15,-46-1-15</inkml:trace>
  <inkml:trace contextRef="#ctx1" brushRef="#br0" timeOffset="6397.18">5908 3876 0,'0'0'0,"0"0"15,9 0-15,1-9 0,18 0 32,19-1-32,19 1 15,28 0-15,-38-1 16</inkml:trace>
  <inkml:trace contextRef="#ctx1" brushRef="#br0" timeOffset="6561.34">5842 4149 0,'0'0'0,"0"0"0,9 0 0,10 0 32,28 0-32,47-19 15,-28 9-15</inkml:trace>
  <inkml:trace contextRef="#ctx1" brushRef="#br0" timeOffset="7128.7">7197 3586 0,'0'0'0,"0"0"0,0 0 16,0 0-1,-19 9-15,0 10 16,0 9 0,0 19-1,10 0-15,0 9 16,18-18-16,0-1 15,1-18 17,9 0-17,9-10-15,0-9 0,0 0 16,-9-19-16,0-9 16,-10-9-1,-18-10-15,-29-10 31,-18 10-31,18 29 16</inkml:trace>
  <inkml:trace contextRef="#ctx1" brushRef="#br0" timeOffset="7372.07">7695 3886 0,'0'0'0,"0"0"0,0 0 16,0 0-16,0 0 15,0 0 1</inkml:trace>
  <inkml:trace contextRef="#ctx1" brushRef="#br0" timeOffset="7865.1">8053 3614 0,'0'0'0,"0"0"0,0 0 0,9 0 0,1-10 32,-1-8-17,19 8-15,0 1 16,10-1-16,0 20 15,-1-1 1,1 19 0,-10 1-16,-9-1 15,-19 9-15,-9 10 16,-10 0-16,-19 0 16,-9-10 15,19 1-31,0-19 0,18 0 15,1-10-15,-1 0 16,20 1 0,-1-1-1,29 0-15,9 10 32,19-9-17,-38-10-15</inkml:trace>
  <inkml:trace contextRef="#ctx1" brushRef="#br0" timeOffset="8336.51">8674 3567 0,'0'0'0,"9"0"0,0-19 15,1 0 1,9 10-1,9 0-15,0-1 16,10 20-16,-1-1 16,1 10-1,-19 9-15,-10 19 16,-18 0 0,-19 18-1,-10 1-15,-9-10 16,0 1-1,19-20-15,18-9 16,1-9 0,-1 0-16,20-10 15,9 1 1,28-1 0,28-9-16,10-9 15,9-10-15,-19 0 31,-19 10-31,-18-1 0,-19 1 16,0 0 0,-19 9-16,0 0 47</inkml:trace>
  <inkml:trace contextRef="#ctx0" brushRef="#br0">9231 3951 0</inkml:trace>
  <inkml:trace contextRef="#ctx1" brushRef="#br0" timeOffset="10252.34">2916 1418 0,'0'0'0,"0"0"0,0 0 15,0 0-15,0 0 16,0 10 0,10 8-16,-1 48 15,1 37 1,-1 47 62,-9 10-78,0 28 0,0 9 0,0 0 0,0-197 0,-9 215 0,9-8 0,-10-10 0,10-9 16,0-20-1,0 1-15,0-19 31,10-18-31,-1-20 0,-9-8 16,9-29 0,-9-19-1,0-9-15,0-10 16,0-18 0,0-19-16,0 0 15,0 0-15,-9-9 16</inkml:trace>
  <inkml:trace contextRef="#ctx1" brushRef="#br0" timeOffset="12424.47">2775 1446 0,'0'0'0,"0"0"16,0 0-16,0 0 15,0 0 1,10-18-1,-1-1-15,0 0 16,20-9 0,-1 0-16,19 0 15,9-10 1,48 1 0,28-1-16,37 10 15,28 0-15,29 9 31,19 10-31,28-1 0,18 1 16,10 0 15,10 9-31,-10 9 16,9 0-16,10 1 16,-19-1-1,0 19 1,0 0-16,-9 0 15,-10-9-15,-37 0 16,-29 0-16,-37-10 16,-10 1 15,-9-10-31,-19 9 0,-19-9 16,-9 0-16,-28 0 15,-10 0 16,-18 0-31,-10 0 16,-10 0-16,1 0 16,-19 0-1,0 0 1,-10 9-16,10 1 16,-10 18-16,10 9 15,-10 38 1,10 29-1,0 46 1,0 9-16,9 29 16,0 9-16,10 9 0,9 10 15,0 0 1,0 9-16,9 10 31,1-10-31,-10 0 0,0-9 16,0-10-1,-9-18-15,-10-19 16,-9-19 0,-10-28-16,-9-28 15,0-19 17,-9-10-32,9-18 15,-10-9-15,1-1 16,-1-18-16,1 0 15,9-10-15,-9 1 16,-1-10 15,10 0-31,-19 0 16,1 0-16,-20-19 31,-28 0-15,-19-9-16,-37-10 0,-28 1 15,-38-1-15,-29 10 16,-18 0 0,-19 0-1,-28 0-15,-48 0 0,-27 0 16,-10 9 0,-19 9-16,-9 1 15,-9 0 16,-1 9-31,20-10 0,27 1 16,10 9-16,19-10 16,28 1-1,28 0-15,57-1 16,37 1 0,28 9 15,38 0-16,29 0-15,18 0 0,19 0 16,19 0-16,9 0 16,9 0-1,1 0-15,0 0 16,9 0-16,0 0 31,0 0-15,0 0-16,0 0 0,0 0 15,0 0-15,0 0 16,0 0 0,0 0-16,0 0 15,0 0 17</inkml:trace>
  <inkml:trace contextRef="#ctx0" brushRef="#br0">2752 4797 0</inkml:trace>
  <inkml:trace contextRef="#ctx1" brushRef="#br0" timeOffset="12970.46">3001 4346 0,'0'0'0,"9"9"0,1 38 16,27 84 0,39 188 15</inkml:trace>
  <inkml:trace contextRef="#ctx1" brushRef="#br0" timeOffset="14629.98">2672 4458 0,'0'0'0,"0"0"15,0 0-15,0 0 16,0 0-1,0 0 17,0 10-32,9-1 0,1 19 0,-1 0 15,10 10 1,0-10-16,-1 9 16,-8 1-1,-1-10 1,1 10-16,-10-10 62,0 9-62,0 1 0,0-10 0,0-28 0,0 28 0,0-9 0,-10 0 16,10-19 0,0 0-16,0 0 31,0 0-31,0-28 0,-9-19 15,-1-28 1,10-10 15,0 1-31,0 18 0,0 10 16,0 18 0,0 10-1,0 9 1,10 10-16,9 9 0,37 28 15,-18 0 1</inkml:trace>
  <inkml:trace contextRef="#ctx1" brushRef="#br0" timeOffset="15524.05">2992 4055 0,'0'0'0,"0"0"0,0 0 0,0 0 16,0 0-16,0 0 15,-10 9 1,1 29-16,-1 27 16,20 29-1,-1 19 1,10-19 15,0-10-31,-10-28 16,1-9-16,-1-9 15,-9-19-15,0-1 0,0-8 32,0-10-32,0 0 15,0-19-15,0-28 16,0-28-16,-9-10 15,-1 20 17,1 27-32,9 20 15</inkml:trace>
  <inkml:trace contextRef="#ctx1" brushRef="#br0" timeOffset="19183.56">2446 11842 0,'0'0'0,"0"0"0,0 0 16,0 0-16,0 0 16,0 0 15,0 0-31,9 0 16,1 0-16,9 0 31,9 0-31,0 9 0,0-9 15,0 0-15,19 0 16,10 0 0,9 0 31,9-18-47,10-1 0,9 0 0,9-9 0,-9 0 15,10-10 1,-10 1-16,-9-1 15,-1 1-15,1-10 16,9 0 15,-9-9-31,-1-1 16,1-8-16,-10 8 16,-9 1-1,0-10 1,-10 1-16,1-10 0,-1 0 15,-9 0 1,10 0-16,-1-10 16,1-9-1,-10 10-15,0-10 32,9 10-32,-9-10 15,0-19 1,0 1-16,0-1 15,0 0 1,0 10-16,0-9 16,0-1-16,10-9 15,-10 9-15,0-9 16,9 0 0,-9 10-16,10-10 31,-10 9-16,9 1 1,1-1-16,-1 1 16,1 8-16,-1 1 0,1 0 15,8 0 1,1 0 15,0-1-31,0 20 0,0-10 16,0 0-16,0 10 15,-1 9-15,1 0 16,10 9 0,-20 10-16,0 9 15,1 0 1,-1 0 0,1 19-1,-1 0-15,1 0 16,-1 9-1,1 9-15,8 1 0,1 0 16,0 18 0,-9 0-1,8 1 1,1 18 0,9 0-16,-9 0 15,0 19-15,0 0 16,0 0-16,9 9 15,-9 10 1,0 0 15,0 9-31,-10-10 16,1 1-16,-1 18 16,0-8-1,-8 8-15,8 10 0,0 0 16,-9-1-16,0 11 15,1-1 1,-11-9 0,10 9-16,0 0 31,0 0-31,0 10 16,0-1-16,0 1 15,0 9-15,0-9 16,0-1-1,1 10-15,-1 0 16,9-9 15,0 9-31,10 0 16,-9-10-16,-1 10 0,10-9 31,0-1-15,0 10-16,0-9 15,-1 0-15,-8-1 16,-1-9-16,1 1 16,9-1 15,-1-9-15,1-1-16,0 1 15,0-9-15,0-10 16,0 0-16,0 0 0,-10 0 15,10-9 1,-10 9-16,1-10 16,-10-8 15,0 8-15,0 1 15,-9-10-31,9-9 0,-10-9 15,1-1-15,-1 1 16,-8-19-16,-11-1 0,1-8 0,0-10 16,9 0-1,-9-10 17</inkml:trace>
  <inkml:trace contextRef="#ctx1" brushRef="#br0" timeOffset="20065.55">1646 13766 0,'0'0'0,"10"0"16,37 0-16,28-19 15,66 0 1,47 10 0,38-10-1,28 9-15,38 1 16,28 0-16,18-1 16,10 1-16,29 0 15,36-1 1,-8 10-16,0 10 15,-1-1 17,10 0-32,-10 1 0,-8 18 15,18 0 1,-10 0 0,-18 0-16,-1 0 15,-8 1-15,-10-1 16,-48 0-1,-27 0-15,-10 0 16,-28-9 15,-37 0-31,-20-10 16,-18-9-16,-19 0 0,-19 0 16,-37-9 15,-20-1-31,-18 1 15,-10 0-15,-18-1 0,0 10 47,-10 0-47,-9 0 0,9-9 0,0-1 16,-18 1-16</inkml:trace>
  <inkml:trace contextRef="#ctx1" brushRef="#br0" timeOffset="21656.75">7121 6607 0,'0'0'0,"0"0"0,0 0 15,0 0-15,0 0 16,0 0-16,0 0 15,0 9 1,0 1-16,0-1 16,0 10-1,0 9-15,0 0 16,0 0 0,0 0-1,0 19-15,-9 19 16,0 0-1,-1-1-15,1 20 16,-1-10 0,10 9-1,0 19 1,0 1-16,10 8 0,-1 1 16,1 9 15,-1 0-31,0 9 0,1 0 15,9 10-15,-10 9 16,0 0 15,-9 0-31,10 1 0,-1 8 16,1-9 0,-1 10-16,0-1 15,10 1 16,0 9-31,0-10 0,9 1 16,-9 8-16,9-8 16,-9 9-1,0 0-15,0 0 16,-1-19 0,-8 9-1,-1-9-15,1-9 0,-1-10 16,0 1-1,-9-1 17,0-9-17,0 0 1,0-9-16,0-1 0,0 1 16,-9-10-16,0 0 0,9-9 15,-10 0 16,10 0-31,-9-19 0,-1 0 16,1-19 15,9 0-31,-9 1 0,9-1 16,0-18-16,-10-1 16,10 1-1,0-20-15,0 1 16,0 0-1,0-10-15,0 1 16,0-10 15</inkml:trace>
  <inkml:trace contextRef="#ctx1" brushRef="#br0" timeOffset="22575.99">7084 14150 0,'0'0'0,"0"0"16,9 0-16,1 0 15,-1 0 16,19 0-31,0 0 0,1 10 16,-1-1-16,0 0 16,-9 1 15,0-1-31,-10 10 0,-9 0 16,0 9-16,-19 0 15,1 9 16,-11 1-31,1-10 0,0-9 16,0 0 0,9-1-16,9-8 15,1-1 32,0-9-47,9 0 0,0 0 0,0 0 0,9 10 0,0-1 31,1 0-15,18 1-16,0-1 0,0 0 16,10 1-16,0-1 15,-1 1 1,1 8 15,0 1-15,-10 0-1,-9 0-15,-1-1 16,-8 1-16,-10 9 0,0 1 0,-19-1 16,-19 9-1,-18 1-15,-29-1 16,-37 1 0,-19-10-16,9-9 46,10-19-30,28 0 0,19 0-16,18-10 15,20 1-15,8 0 16,20-1-16</inkml:trace>
  <inkml:trace contextRef="#ctx1" brushRef="#br0" timeOffset="25687.57">10009 5922 0,'0'0'0,"0"0"0,0 0 15,0 0 1,10 0 0,-1 9-16,29 29 15,37 27-15,10 29 16,18 28 15,-9-9-31,0-1 16,-18-18-16,-10-9 15,-10-10 1,-9-19-16,-9 0 0,9-9 16,-10-9-1,1-10 1,-29-19-16</inkml:trace>
  <inkml:trace contextRef="#ctx1" brushRef="#br0" timeOffset="26030.12">10800 6175 0,'0'0'0,"0"0"0,0 10 0,-19 8 16,-9 20-1,-19 37-15,-29 28 32,-18 0-17,10-9-15,-1-19 16,85-75-16,-66 75 0,10-18 31,9-20-31,18-9 16,1-9-16,19 0 0,-1-10 15,1-9 1</inkml:trace>
  <inkml:trace contextRef="#ctx1" brushRef="#br0" timeOffset="26343.29">10000 5744 0,'0'0'0,"9"0"0,20 0 0,46-10 0,10 1 15,18 9 16,-9 0-31,-19 0 16,1 9 0,-20 1 15,10-1-31,-38 0 16</inkml:trace>
  <inkml:trace contextRef="#ctx1" brushRef="#br0" timeOffset="26528.88">11176 6325 0,'0'0'0,"0"0"0,9 0 0,10-9 0,19 0 16,28-1 15,28 20-31,-38-10 0</inkml:trace>
  <inkml:trace contextRef="#ctx1" brushRef="#br0" timeOffset="26756.68">11195 6607 0,'0'0'0,"0"0"0,0 0 0,0 0 15,9 9 1,29 1 15,56-1-31,-28-9 0</inkml:trace>
  <inkml:trace contextRef="#ctx1" brushRef="#br0" timeOffset="27440.47">12230 6307 0,'0'0'0,"0"0"0,0-19 0,-10 0 16,10 0 15,10-9-31,-1 9 0,10-9 15,9 9-15,0 10 32,1 0-17,8 9-15,-18 9 0,0 0 16,0 1-16,-10 9 16,-9 9-1,-9 0-15,-10 0 16,0 10-1,-9-20 1,18 1 0,1 0-1,0-10-15,-1-9 16,10 0-16,10 0 16,-1 10-16,19-1 15,10 0 1,9 1-16,0-1 15,-10 10 48,-8 0-63,-10-1 16,-1 1-16,-18 9 15,-9 0-15,-19 19 0,-29-9 16,-18-1-16,-19-8 15,9-11-15,1-18 0,18 0 16,9-9 0,29 9-1</inkml:trace>
  <inkml:trace contextRef="#ctx1" brushRef="#br0" timeOffset="27677.18">12945 6663 0,'0'0'0,"0"0"0,0 0 0,0 0 31,0 0-31,0 0 0,0 0 16</inkml:trace>
  <inkml:trace contextRef="#ctx1" brushRef="#br0" timeOffset="28137.59">13302 6222 0,'0'0'15,"0"0"-15,0 9 0,9 20 0,1-1 0,-1 0 0,1 0 16,-1-9-16,1 0 31,-1-1-15,0-8-16,1-1 0,-1-9 15,1 0-15,8 0 16,11-9 0,-1-1-16,0 1 15,10 18 1,-1 1-1,1-1-15,0 19 32,-10 0-32,-9 10 15,-19 9 1,-10 0-16,-37 0 0,-47 9 16,-28-19-1,-1-18-15,29-9 16,47-10-1</inkml:trace>
  <inkml:trace contextRef="#ctx1" brushRef="#br0" timeOffset="28392.32">13340 6147 0,'0'0'0,"9"0"0,29-19 15,18 0 1,29 1-16,18-1 16,10 10-1,-9-1 1,-20 1 15,-27 9-31,-10 9 0,-28-9 0</inkml:trace>
  <inkml:trace contextRef="#ctx1" brushRef="#br0" timeOffset="31622.1">9520 5725 0,'0'0'0,"0"0"0,0 0 0,0 9 15,10 10-15,-1 47 16,19 46-1,1 38 64,-1 19-79,-9 0 0,-1-19 0,1-28 0,-19-19 15,0-18-15,0-10 0,0-19 0,0-18 16,0-20-1,0 1 1,0-19-16,0-9 0,0-47 16,0-48-16,-19-46 15,10 0 1,0 28-16,-10 0 31,9 19-15,1 19-16,0-1 0,-1 10 15,10 9 1,0 1 0,10 18-16,-1 0 15,0 0-15,1 0 16,9 10 15,9-1-31,19 10 0,19 0 16,37 0-1,48-1-15,9 11 16,18 8-16,20 1 16,37 9 15,38-10-15,19 1-16,18 0 0,-28 9 15,0 9 1,-18-9-16,-29 9 15,-28 1-15,-28-1 16,-19 1 0,-29 8-16,-27 1 31,-19 0-15,-20-10-16,-18 1 0,-9 8 15,-10-8 1,-9-1-1,0 1 1,0 8-16,0 11 0,-1 8 16,1 10 15,0 19-31,0 18 0,9 1 16,0 8-16,0 11 15,10-1-15,-10 0 16,-9-9-1,0 0 1,-10-10 0,-9-9-16,-18-9 15,-20-1-15,-47 1 16,-56 9 0,-66 0-1,-56-18-15,-38-20 16,-47-9-16,0-9 15,-19-10 17,-10-9-32,20-18 15,18-1-15,19 0 16,38 0-16,47 10 16,47 0-16,47-1 15,37 1 16,38-1-31,19 1 16,19 0 0,0-1-1,18 10-15,1 0 0,0 0 16,-1 0-16,10 0 16,0 0-1,0 0-15,0 0 16,0 0 15</inkml:trace>
  <inkml:trace contextRef="#ctx1" brushRef="#br0" timeOffset="32993.37">11025 12170 0,'0'0'0,"0"0"0,0 0 15,10 10-15,-1-1 32,1 1-32,-1 18 0,19 0 15,1 9 1,18 10-16,0 0 15,0 0 1,0 0 0,0 0-16,0 0 15,0 0 1,9 0 0,1-10-16,9 10 0,-1-9 15,1-1 1,0 1-1,9-1-15,-9 1 16,-9-1-16,9 1 16,-1-10-1,1 0 17,-9-9-32,-1 0 15,1 0-15,-1-1 0,-9 1 16,-9-10-1,-1 1-15,-18-1 16,0-9 0,-10 0-16,1 0 31,-10 0 0,0 0-31,0 0 16,0 0-16,0 0 15,0 0-15,0 0 0</inkml:trace>
  <inkml:trace contextRef="#ctx1" brushRef="#br0" timeOffset="36834.53">10762 11908 0,'0'0'0,"0"0"0,0 0 16,0 0 0,0 0-16,9 9 15,1 10 1,18 18-16,19 29 15,0 19 17,19-1-1,0 10-31,0-10 0,9-9 16,10 0-16,-1-9 31,20 0-31,-10-10 0,0 0 15,9 1-15,-8-20 0,-11 1 32,-9-1-32,1-9 15,-20 1-15,1-11 16,-1 1 15,-18-10-31,-1 1 16,-8-10-16,-11 9 0,1-9 15,-9 0 17,-10 0-32,0 0 0,0 0 0,0 0 15,0 0 1,-29 0 0,-27-19-1,-38 1 1,-47-20-16,-10 1 0,-9-1 15,19 1 1,19-10-16,18-10 16,1 1-1,9-10-15,9 1 32,0-1-17,10-9-15,9 0 0,1 9 16,-1 1-1,19-1-15,0 10 32,0-1-32,0 10 47,9 0-47,0 1 15,1-1-15,8 0 16,1 9-16,0 1 0,-10-1 0,10-9 15,0 19-15,-10-9 16,1-1 15,-1 0-31,10 1 16,-10-1-16,1-8 0,-1-1 31,0 0-31,1 0 0,-1 0 16,0-9-1,1 9 1,-1-10 0,0 1-1,1 0-15,-10-1 0,0-8 16,9-1 0,1 10-1,-1-19-15,-9 9 16,9-9-16,1 0 15,-10 9 17,9-9-32,0 0 15,-9 0-15,10 0 16,-1-9 0,0 9-16,1 0 0,-1-10 15,0 10 1,1 0-16,-1 0 15,1 0 1,-1 0 0,0 0-1,1 0-15,-1-10 16,0 10-16,10 9 16,-9-9-16,-1 0 15,10 0 16,0 10-31,-10-10 16,0 0-16,10-1 16,-10 1-16,1 0 15,9 10 1,-10-10-16,10 9 16,-1 10-1,-8-10 1,-1-9-16,10 9 15,-10 10-15,1-10 16,-1 1 0,0 8-1,10-8-15,-9 8 16,-1 1-16,0 0 16,1 9 15,-1 0-31,0 0 0,1 0 15,-10 0-15,0 10 16,0 8 0,0 1-1,0 0-15,9 9 16,-9-9 0,0 10-1,0 8-15,9 1 16,-9-1-16,10 10 31,-10 0-31,0 0 16,0 10-1,9-1-15,0 1 32,1-1-32,-1 0 0,0 10 15,1 0-15,-10 0 31,9 9-31,-9 0 16,9 0-16,-9 0 16,0 10-16,10-10 31,-10 9-15,0 1-16,0 9 15,0 0-15,0 0 0,-1 9 16,1-9-1,-9 0 1,0 18 0,9-8-1,-1 8-15,-8 1 0,0 0 16,-1-1 0,1 10-16,-1 10 15,1-10 1,9 9-16,0 1 15,0-1 1,0 10-16,0 0 47,0 0-47,0 0 16,0 9-1,-1-9 1,11-1-1,-1 11-15,1-1 0,-1 0 16,0 0-16,1-9 16,-1 0-16,0 0 0,1 9 15,-1-9-15,-9 0 63,10-1-63,-1-8 0,0-1 0,-9 10 15,10-19 1,-10 10-16,0-10 0,-1 9 16,1-9-16,-9 0 15,0 0 17,-1 0-17,-9-9 1,0 9-16,-9-9 31,0 9-31,9 0 16,-9-19-16,-19 10 0,9 0 15,0-10-15,1 0 32,-10 0-17,0 1 1,-1-10-16,1 9 15,-9-9-15,-10 9 16,10-9-16,-10 0 0,9-10 31,1 1-31,-1 0 0,10-10 16,9 0-16,1 0 16,-1 0-1,10-9-15,9 0 16,0-1-16,19 1 15,-9-9 1,9-1-16,0 0 16,18 1-16,-18-1 31,10 1-15,9-10-16,-1 0 15,10 0-15,-18 0 16,-1 0-1,10 0 1,0 0-16,9 0 0,-9 0 16,-10 0-1,19 0 17,10 0-32,-1 0 0,1 0 31,0 0-31,-1 0 0,10 0 15,0 0-15,0 0 16,0 0-16,10 0 16,-1 0-1,19 0 1,29 0 0,-20 0-16,29-10 0,9 1 15,1-1 1,8 1-16,-8-10 15,8 10 1,-8-10 0,18 0-16,-19 1 31,0-1-15,0 0-16,1-9 15,-1 0-15,0 0 0,0-1 31,1 1-15,-10 0-16,-1-9 0,1-1 16,0 10 15,0-10-31,9 1 0,-9 9 16,-9-10-16,-1 10 15,0 0-15,1-10 16,9 1 15,-10 9-15,10-10-16,-10 1 15,1 8-15,-1 1 16,1 0-16,-1-9 16,1-1-16,-1 1 31,1-1-16,-1 1 1,0-1-16,1 0 16,-1 1-16,1-10 15,-1 0-15,1 0 16,-1-9-16,1 0 16,-1-1-1,0-18 1,10-9-16,0-10 0,0 0 15,-10-9 1,1 0-16,-1 0 16,-9-10-1,0-9 1,-28 56-16</inkml:trace>
  <inkml:trace contextRef="#ctx1" brushRef="#br0" timeOffset="38584.28">11374 14019 0,'0'0'0,"0"0"0,0 0 31,0 0-31,9 9 0,19 1 16,0-1 15,19 0-31,10 1 0,9-10 31,28 0-31,19 0 0,-10 0 16,-9 0-1,0 0-15,-18 0 16,-20 0 0,0 0-1,-18 0-15,-10 0 16,-9 0-1,0 0 1,-10 0-16,-9 0 16,0 0-16,0 0 15,-9 0-15,-38 0 16,-10 0 15,-27 0-31,-10 0 16,0 0-16,9-10 15,19 1 1,10 0 0,9 9-16,18 0 0,11 0 15,8 0 1,1 0 15,9 0-31,0 0 0</inkml:trace>
  <inkml:trace contextRef="#ctx1" brushRef="#br0" timeOffset="39501.97">4290 3586 0,'0'0'0,"-10"-10"0,-8-9 0,-11-9 16,1 0-16,9 9 16,10 10-1,-1 0-15,10 18 16,-9 19-1,0 38-15,-1 46 16,1 29 0,9-9 15,0-10-31,0-19 0,-10-19 16,10-18-1,0-19 1,0-10-16,0-18 15,0-19-15,0 0 16</inkml:trace>
  <inkml:trace contextRef="#ctx1" brushRef="#br0" timeOffset="40308.08">4017 3323 0,'0'0'0,"0"0"0,9 0 16,29-19-1,37 0 17,76-9-32,84 9 15,47 10-15,38 18 0,-19 1 16,10-10 15,-10 0-31,-10 0 0,10-10 16,-28 1-16,-19 0 15,-19 9 1,-18 0 0,-20 0 15,-18 0-16,-38 0-15,-19 0 16,-9 9-16,-19 0 16,-9 1-16,-19-1 0,-10 1 0,-9-1 15,-9 10 1,0 9-16,-10 0 16,0 0 15,10 10-16,-10 9-15,0 9 16,10 10-16,-10-1 0,0 10 47,10 0-47,-19 0 16,-1-18-16,-18-10 0,0 0 0,-9 0 15,-19-1 1,-48 1-16,-55 10 15,-67-10 17,-56-10-32,-84-18 15,-48-10-15,-9 1 0,9 8 47,38 1-47,28 0 0,38 0 16,18-1-16,29-18 15,0 0-15,9 10 16,10-1 0,18 19-16,-131 19 31</inkml:trace>
  <inkml:trace contextRef="#ctx1" brushRef="#br0" timeOffset="41718.94">9191 9722 0,'0'0'16,"0"0"-16,0 0 15,0 0-15,0 0 16,0 0-16,0 0 15,0 0 1,0 0 0,0 0-16,9 9 31,1 0-31,-1 1 0,-9-1 16,10 1-1,-1 18-15,-9 0 16,9 0-16,-9 0 15,0 10 17,0-1-32,0 10 0,0 0 15,-9 0 1,0-9-16,-1-1 16,1 1-1,-1-1 1,1 1-16,9-1 15,0 1-15,9-1 32,1 10-17,-1-9-15,10 9 0,0-10 16,0 1-16,0-1 16,-1 1-1,-8-29-15</inkml:trace>
  <inkml:trace contextRef="#ctx1" brushRef="#br0" timeOffset="41962.63">9153 10866 0,'0'0'0,"0"0"0,0 0 0,0 0 15,0 0-15</inkml:trace>
  <inkml:trace contextRef="#ctx1" brushRef="#br0" timeOffset="42110.27">9116 11129 0,'0'0'0,"0"0"0,0 0 0,0 0 15,0 0-15</inkml:trace>
  <inkml:trace contextRef="#ctx1" brushRef="#br0" timeOffset="42288">9238 11617 0,'0'0'0,"0"0"15,0 0-15,0 9 16,0-9 15</inkml:trace>
  <inkml:trace contextRef="#ctx1" brushRef="#br0" timeOffset="42463.68">9257 12161 0,'0'0'0,"0"0"0,0 9 16,0 1-1,0 18 1,0 0-16,0-9 31</inkml:trace>
  <inkml:trace contextRef="#ctx1" brushRef="#br0" timeOffset="42562.52">9257 12827 0,'0'0'0,"0"0"0,0 10 16,0 18-16,-10 0 16,10-9-1</inkml:trace>
  <inkml:trace contextRef="#ctx1" brushRef="#br0" timeOffset="42735.01">9210 13568 0,'0'0'0,"0"0"0,0 10 15,0 18 1,9 0-16,-9-9 16</inkml:trace>
  <inkml:trace contextRef="#ctx1" brushRef="#br0" timeOffset="42907.4">9135 14113 0,'0'0'0,"0"0"0,0 0 0,0 0 0,0 0 15</inkml:trace>
  <inkml:trace contextRef="#ctx1" brushRef="#br0" timeOffset="43420.5">10405 11795 0,'0'0'0,"0"0"0,0 0 32,0 0-32,0 0 0,0 0 15,0 0 1</inkml:trace>
  <inkml:trace contextRef="#ctx1" brushRef="#br0" timeOffset="43585.39">10376 12349 0,'0'0'0,"0"0"0,0 9 0,0 10 16,0-10-1</inkml:trace>
  <inkml:trace contextRef="#ctx1" brushRef="#br0" timeOffset="43772.67">10405 13071 0,'0'0'0,"0"0"16,0 10-16,0-10 31</inkml:trace>
  <inkml:trace contextRef="#ctx1" brushRef="#br0" timeOffset="43937.36">10442 13859 0,'0'0'0,"0"0"0,0 10 0,0-10 15</inkml:trace>
  <inkml:trace contextRef="#ctx1" brushRef="#br0" timeOffset="44088.43">10273 14244 0,'0'0'0,"0"0"0,0 0 16,0 0-16</inkml:trace>
  <inkml:trace contextRef="#ctx1" brushRef="#br0" timeOffset="44982.37">12267 12977 0,'0'0'0,"0"0"0,0 0 16,0 0-16,0 0 15,0 10-15,0-1 16,0 19 0,0 0-16,0 19 31,-9-18-31</inkml:trace>
  <inkml:trace contextRef="#ctx1" brushRef="#br0" timeOffset="45112.04">12126 13568 0,'0'0'0,"0"0"16,0 0-16,0 10 16,0-1-16,0 10 15,0-10 1</inkml:trace>
  <inkml:trace contextRef="#ctx1" brushRef="#br0" timeOffset="45310.78">12154 14085 0,'0'0'16,"0"0"-16,0 9 15,0-9-15</inkml:trace>
  <inkml:trace contextRef="#ctx1" brushRef="#br0" timeOffset="45466.78">12107 14422 0,'0'0'0,"0"0"16,0 0-16,0 0 0</inkml:trace>
  <inkml:trace contextRef="#ctx1" brushRef="#br1" timeOffset="49260.5">11938 14629 0,'0'0'0,"0"0"15,9 0 1,1-10 0,18 1-16,0 0 15,19-1-15,0 1 31,-9 9-31,0 0 16,-1 9-16,-18 1 16,0-1-1,-10 0 1,-9 1 0,0-1-16,-19 0 15,1 10-15,-11 0 16,1 0-16,0 0 15,9-10 1,10 0 0,-1-9-1,10 0-15,0 0 0,10 0 16,-1 0 0,19 0-1,10 0-15,9 0 16,-9 0-16,-1 10 15,-8-1 1,-11 0 0,1-9-1,-19 0-15,0 10 0,-9-1 16,-19 1 0,-20 18-1,-8-10-15,-10 1 16,0 0-16,19-19 15,19 0 17</inkml:trace>
  <inkml:trace contextRef="#ctx1" brushRef="#br1" timeOffset="49667.49">12578 14938 0,'0'0'0,"0"0"16,0 0-16,0 0 16,0 0-1,0 0 1</inkml:trace>
  <inkml:trace contextRef="#ctx1" brushRef="#br1" timeOffset="50383.74">13123 14432 0,'0'0'0,"0"0"0,0 0 16,0 0-1,-9 0 1,-10 9-16,0 10 15,-18 18 1,8 10-16,1 0 16,0-9-16,19-1 15,-1 1 17,10-19-17,10-1-15,-1-8 0,10-1 16,0-9-16,-1 0 31,1 0-31,0 0 16,-10-9-16,-9-1 31,0 1-31,0 9 16,-28 0-16,-9 9 15,-20 19-15,29-9 47</inkml:trace>
  <inkml:trace contextRef="#ctx1" brushRef="#br1" timeOffset="50909.59">13584 14460 0,'0'0'0,"0"9"0,-19 1 15,1 27 17,-11 10-32,1 19 0,9 9 15,10 0 1,0-19-1,18-18-15,0-1 16,1-18-16,18 0 31,0-19-31,0 0 16,-9-10-16,0-8 16,-19-1-16,0 0 15,-19 10 1,-9-1-16,-28 20 31,18-1-31</inkml:trace>
  <inkml:trace contextRef="#ctx1" brushRef="#br1" timeOffset="53474.25">11082 11973 0,'0'0'0,"0"0"16,0 0-16,0 0 16,0 0-1,0 0-15,0 0 16,0 0 15,0 0-31,0 0 0,0 10 16,0-1-1,0 19-15,9 1 16,-9 17 15,0 1-31,0 19 0,0 0 32,-9-1-17,0 20-15,-1-1 16,1 1-16,-1 9 0,1 9 15,9 0-15,0 10 16,0-10 15,-10 0-15,10 10-16,0-1 0,-9 1 16,0 9-16,-1 0 15,-9 9 16,10-9-31,0-9 16,-1-1 0,1 1-16,-1-10 15,1-9-15,0 9 32,-1 10-1,1-20-16,-1 1-15,10 0 16,0 0-16,0 0 0,0-19 16,0 0 15,0-19-15,0 0-16,0-9 15,0-9-15,0-1 0,0 1 16,0-10 15,0-9-15,0 0-16,0-10 15,0-9-15,0 0 0,0 0 0,0 0 0,0 0 0,10 0 16,-1-19-16,1 0 31,-1-18-31,0-1 16,1-18-1,-1 0 17,1-10-17,-1 0-15,0 10 16,1 0-16,-1 0 0,1-1 31,-1 1-31,0 0 0,1-1 16,-1 1-1,-9 0 1,10-1 0,-1 1-16,1-9 0,-10-1 0,0-9 15,0 0-15,0 0 32,0 9-32,0-9 15,0 0-15,0 0 16,0-10-16,0 1 15,9-10 1,0 0-16,-9 0 16,0 1 15,0-1-31,0 0 0,0 0 16,0 0-16,10 10 15,-1-10 1,1 0-16,-10 10 31,9-10-15,-9 0-16,9 10 0,1 9 15,-10-10 1,0 20 0,0-1-16,0 0 15,0 0 1,0 20-16,0-1 31,0 0-15,0 19-16,0-1 0,0 1 0,0 19 15,0 0 1,0-1-16,0 1 16,0 9-1,0 0 1,0 9-1,-10 10-15,1 18 16,0 20-16,-1 37 31,1 9-31,-1 19 0,-8 9 16,-1 10 0,0 0-16,0 18 15,0 1 1,10-10-1,-1 9-15,10-18 16,0 0 0,0 9-16,0-19 15,-9-9-15,0-9 16,9 9 0,-10-10-16,10-9 15,0-9 1,0 0-16,0 0 15,0-19 1,0 0-16,0 0 16,0-9-1,0-1-15,0 1 32,-9-10-32,9 1 15,0-1-15,0-9 16,-10-10-1,10 1-15,0 0 16,-9-1-16,9-9 31,0-9-15,0 0-16,0-10 0,9 1 16,-9-10 15</inkml:trace>
  <inkml:trace contextRef="#ctx1" brushRef="#br1" timeOffset="54481.12">10941 16383 0,'0'0'0,"19"0"0,18-9 0,20-1 15,18 10 1,0 10-16,-18-1 16,-20 19 15,1 0-31,-19 10 0,-19 0 15,-19 8-15,-28 1 16,-19 10 15,-19-10-31,-9-10 0,10-18 16,18 0-16,9-10 16,29-9-1,0 0 1,18 0-1,10 0-15,0 0 16,19 0-16,19 0 16,18 0-1,10 9-15,9 1 16,-18-1 0,-1 10-1,-9 0 1,-9-1-16,-19 1 15,-19 0-15,0 9 32,-19 0-32,-28 0 15,-19 10-15,-28-1 16,-9-8-16,18-11 16,19-8 15,19-10-31,28 0 15</inkml:trace>
  <inkml:trace contextRef="#ctx1" brushRef="#br1" timeOffset="54790.28">11656 16946 0,'0'0'0,"0"0"16,0 0-16,0 0 15,0 0 17,0 0-32,0 0 15,0 0 1</inkml:trace>
  <inkml:trace contextRef="#ctx1" brushRef="#br1" timeOffset="55192.71">11976 16637 0,'0'0'0,"0"0"0,0 9 15,9 19 1,0 0 0,1 10-1,-1-10-15,-9-9 16,0-1 0,10-8-1,-1-1 1,0 1-16,1-10 15,18 0-15,0 0 16,19 0 15,0 0-31,10 0 16,-10 9-16,-9 0 0,-1 1 0,-18 8 16,0 11-16,-19 18 15,-10 18 1,-37 20-16,-28-10 15,-19-19 17,-9-9-17,-1-19-15,10-19 0,47-9 16</inkml:trace>
  <inkml:trace contextRef="#ctx1" brushRef="#br1" timeOffset="55410.61">12070 16383 0,'0'0'0,"9"0"0,1-9 0,18-10 0,19 0 16,19 1-1,-1-20 1,11 0 15,-39 20-31</inkml:trace>
  <inkml:trace contextRef="#ctx1" brushRef="#br1" timeOffset="55974.74">11675 12668 0,'0'0'0,"0"0"0,0 0 15,-10 9 1,-9 19-16,-18 10 16,-20 18-1,-18 19-15,-10 19 16,10 0-1,9-10-15,10-18 16,28-10 0,-1-18 15,20-1-31,0-9 0,-1-9 16,10 0-16,10-10 31,-10-9-31</inkml:trace>
  <inkml:trace contextRef="#ctx1" brushRef="#br1" timeOffset="56383.58">12013 12855 0,'0'0'0,"0"0"16,0 10 0,-19 9-16,-9 27 15,-38 39-15,-9 18 63,-10 10-63,1-1 0,-10 1 15,18-10-15,11-28 16,18 0-16,0-18 16,9-11-1,10-8-15,18-10 0,1-9 32,9 0-17,9-19 1,19 0-16,1-10 31</inkml:trace>
  <inkml:trace contextRef="#ctx1" brushRef="#br1" timeOffset="56677.67">12305 13240 0,'0'0'0,"0"0"0,0 0 16,0 0-1,0 0-15,0 0 16,-10 9-1,-18 10 1,-19 28 0,-28 38-16,-19 27 15,-10-9-15,10-9 16,0 0 0,0-10 15,19-18-16,18-19 1,20-9-16,9-20 0,18 1 16,1-9-16,-1-10 0,10 0 15</inkml:trace>
  <inkml:trace contextRef="#ctx1" brushRef="#br1" timeOffset="56997.16">12606 13193 0,'0'0'0,"0"0"16,0 10-1,-9-1-15,-10 28 16,-28 20-16,-10 18 15,-18 19 17,-10-1-32,1-8 31,8-10-31,11 0 0,8-19 0,19-18 16,10-1-1,0-8-15,19-11 31,-1 1-31,10-19 16</inkml:trace>
  <inkml:trace contextRef="#ctx1" brushRef="#br1" timeOffset="57327.41">12907 13240 0,'0'0'0,"0"0"0,0 9 0,-19 10 16,-9 19-16,-10 9 16,-18 28-1,-1 0 63,1 0-78,0 0 0,-10-9 0,19-10 16,0-9-16,18-10 0,1-9 0,19-9 0,-1 0 16,10-19-16</inkml:trace>
  <inkml:trace contextRef="#ctx1" brushRef="#br1" timeOffset="57620.92">13170 13409 0,'0'0'0,"0"0"0,0 0 15,0 9-15,-18 10 16,-29 37 0,-19 29-16,-28 18 62,9 10-62,0-20 0,19-17 0,1-20 0,18-19 0,18-8 31,1-1-15,9-19-16</inkml:trace>
  <inkml:trace contextRef="#ctx1" brushRef="#br1" timeOffset="59463.99">2295 11504 0,'0'0'0,"0"0"16,0 0-16,0 0 15,0 10 1,0 8-16,10 11 31,-1 18-31,1 9 16,-1 10-16,0-1 31,1-9-15,9 10-16,-19 0 15,9 18-15,0 1 0,1 9 32,-1-10-17,1 19-15,-1 0 16,1-9-16,-1 9 15,0-9-15,-9 0 16,0 0 15,0 0-31,0 0 0,0-10 16,0-9-16,0 0 16,0 0-16,0-19 15,0 1 1,0-10-16,0-10 31,0 1-15,0-19-16,0-1 0,0 1 15,0-10 17,0-9-32,0 0 15,0 0-15,0 0 16,0 0-1,0 0-15,10 0 0,-1-18 16,1-20 15,-1-9-31,0-28 0,1-9 16,-1-10-16,1-9 16,-10-1-1,0 1 1,9 0-16,0 19 31,1-1-31,-1-9 16,1 1-16,-10-1 15,0 0-15,0 0 16,-10 0 0,1 10-16,-1-1 31,1 10-31,0 10 0,-1-1 15,1 0 1,9 19-16,0 0 16,0 10-1,0-1-15,0 1 16,0 9 0,0 0-16,0-1 31,0 1-16,0 19-15,0-1 0,0 1 16,0 9 15,0 0-31,0 0 0,0 9 0,0 29 16,9 18 0,1 38-1,-10 9 1,9 10-16,-9 9 0,9 19 15,-9-1 17,0-8-32,0-1 0,10-9 15,-10-19-15,0-9 16,9-9 0,-9-10 15,0-10-31,0-8 15,0-20-15,0 1 16,0-20 0,0 1-1,0-9 1,0-10-16</inkml:trace>
  <inkml:trace contextRef="#ctx1" brushRef="#br1" timeOffset="60216.42">2032 14966 0,'0'0'0,"0"0"16,0 0-16,9-18 16,-9-1-1,10 10 1,9-1-16,-1 1 31,1-1-31,0 10 0,-10 10 16,1-1-1,-1 19-15,-9 0 16,0 19 0,-19 19-1,-9 9-15,-9-19 16,8 1 0,1-20-1,19 1 16,-1-19-31,1-1 0,18-8 16,10-1-16,19 10 16,28-10-16,0-9 0,-10 0 15,0 0 1,-18 0 15,0 0-31,-10-9 0,-19-1 16</inkml:trace>
  <inkml:trace contextRef="#ctx1" brushRef="#br1" timeOffset="60467.92">2662 15210 0,'0'0'0,"0"0"0,0 0 0,0 0 0,0 0 15,0 0 1,0 0-16</inkml:trace>
  <inkml:trace contextRef="#ctx1" brushRef="#br1" timeOffset="60874.52">3123 14948 0,'0'0'0,"0"0"0,0 0 0,0 9 31,0 0-31,0 1 0,0 9 16,0-1 0,0 1-1,0-9 1,0-1 0,10 0-16,-1 1 15,0-1-15,20 0 16,-1 1-16,0-1 15,10 1 1,-1-1-16,1 10 31,-10 9-31,-9 9 0,-10 20 16,-27 8 0,-29 20-1,-19-10 1,-9-9-16,-1-20 15,10-17-15,38-20 16</inkml:trace>
  <inkml:trace contextRef="#ctx1" brushRef="#br1" timeOffset="61192.61">3227 14751 0,'0'0'0,"9"0"16,10-10 0,19-8-16,27-11 15,11 1-15,-1 9 31,0 1 48,-18 8-79,-1 1 0,-18 0 0,-19-1 15,-19 10-15</inkml:trace>
  <inkml:trace contextRef="#ctx1" brushRef="#br1" timeOffset="61718.56">1251 12536 0,'0'0'0,"0"0"15,0 0-15,-9 10 16,-10-1 15,-9 29-31,-29 18 0,1 28 16,9 1-1,-28 9 17,28-19-32,28-19 15,-10-18-15,20-1 16,0-18-16,9 0 31,9-10-31,-9-9 16</inkml:trace>
  <inkml:trace contextRef="#ctx1" brushRef="#br1" timeOffset="62070.84">1834 12386 0,'0'0'0,"0"0"0,-9 19 0,-19 28 16,-38 28 0,-9 38-1,-10 9 95,-9 9-110,9-9 0,1-9 0,8-20 0,29-18 0,-9-18 0,28-20 0,9-9 15,9-9-15,10-19 0</inkml:trace>
  <inkml:trace contextRef="#ctx1" brushRef="#br1" timeOffset="62354.23">2060 12490 0,'0'0'16,"0"0"-16,-9 18 0,-10 29 0,-37 28 0,-1 28 15,-18 19 1,-10 10-16,-9-1 16,9-9 31,10-28-47,9-10 0,19-27 15,28-20-15,10-18 16,0-10-16</inkml:trace>
  <inkml:trace contextRef="#ctx1" brushRef="#br1" timeOffset="62700.57">2314 12565 0,'0'0'0,"0"0"0,0 9 31,-19 10-31,-28 37 0,0 38 16,-37 18 31,-1 29-47,-9-19 0,28 0 0,-28-9 0,28-10 15,0-19 1,19-27 0,19-1-1,9-19-15,10-18 0,-1 0 16,10-19 15</inkml:trace>
  <inkml:trace contextRef="#ctx1" brushRef="#br1" timeOffset="63034.77">2455 13043 0,'0'0'0,"0"0"0,0 9 16,-18 1-16,-11 27 0,-8 29 0,-29 28 16,-9 18-1,-20 10-15,11-9 16,9-29-16,18-18 16,19-19-1,1-9 16,27-20 1,1-8-32</inkml:trace>
  <inkml:trace contextRef="#ctx1" brushRef="#br1" timeOffset="63223.48">2418 13634 0,'0'0'0,"0"0"0,0 10 0,-19-1 16,0 0-16,10 1 15,-38 18 1,18-19 0</inkml:trace>
  <inkml:trace contextRef="#ctx1" brushRef="#br1" timeOffset="64509.55">12540 3314 0,'0'0'0,"0"0"16,9-10-16,1-18 15,18-19 1,19-28-16,0-28 16,10-29 15,-1-8-31,1-10 0,-57 150 0,56-151 16,-18 11-16,-10 18 15,-9 28 1,-19 28-1,0 29 1,0 9-16,0 18 16,0 10-16,-10 19 15,-9 47 17,10 37-32,0 19 0,18 0 15,0-19-15,1-28 16,18-19-1,0-18 1,0-1 0,1-18-16,-1-19 0,19-9 15,0-19 17,0-29-17,9-27-15,-8-10 0,-20 0 16,-9 29-16,-10 27 15,0 10 1,-9 19 0,0 9-1,10 18-15,9 29 0,9 38 16,0 18 0,10 9-16,9-18 15,0-9 1,-19-48-16</inkml:trace>
  <inkml:trace contextRef="#ctx1" brushRef="#br1" timeOffset="64692.47">14102 2375 0,'0'0'0,"0"0"0,9 0 16,10 0-16,37 0 16,20-9-1,37 18 17,9 10-17,-66-10-15</inkml:trace>
  <inkml:trace contextRef="#ctx1" brushRef="#br1" timeOffset="64906.89">13848 2779 0,'0'0'15,"9"0"-15,38 0 0,57 0 0,65 0 16,47 0-16,1-10 0,-39 1 16,123-19-16</inkml:trace>
  <inkml:trace contextRef="#ctx1" brushRef="#br1" timeOffset="65252.52">14600 2019 0,'0'0'0,"-9"19"0,-19 56 0,-10 56 0,-9 38 16,9-10-16,-9 1 15,10-10 1,-1-19 15,-9-18 1,19-29-32,0-27 0,9-20 15,9-18-15,10-19 16,0 0-16</inkml:trace>
  <inkml:trace contextRef="#ctx1" brushRef="#br1" timeOffset="65701.98">15278 2366 0,'9'0'0,"0"-19"16,20 0-1,-1 1 1,10 8-16,-1 1 15,1 18-15,-1 1 32,1 18-32,-19 19 0,-10 18 15,-18 1 1,-19-10 0,-10 1-16,0-20 31,10 1-16,0-20-15,19-8 16,-1-10 0,10 0-16,10 9 0,8 1 15,29-1-15,19 19 16,-9 0 0,-10 0-1,-10 10 1,-18-1-16,-9 10 15,-20 0-15,-37 19 16,-56 9 0,-57-9-1,-10-38 1,-18-38-16,-141-27 0</inkml:trace>
  <inkml:trace contextRef="#ctx1" brushRef="#br1" timeOffset="66178.89">12314 1822 0,'0'0'16,"0"0"-16,10 0 0,27-19 15,95-19 1,113-8 0,84 27-16,57 19 0,-386 0 0,423 19 15,-19-1 17,-55 1-17,-30 0-15,-46-10 0,-38-9 16,-46 0-16,-58 10 15,-37-1-15,-18 0 16,-20 19 0,-9 10-1,-9 18-15,-1 19 16,1 38 0,-19 18-1,0 1 1,-19 8-16,-10-8 0,-9-10 15,1-10-15,-11 1 16,-8-1 0,-29-18-1,28-56-15</inkml:trace>
  <inkml:trace contextRef="#ctx1" brushRef="#br1" timeOffset="66604.45">12314 1962 0,'0'0'0,"0"10"15,-19 18-15,1 38 16,-1 46-16,19 38 31,28 29-31,38 18 16,37-10-16,1-8 15,9-20 17,37-37-17,38-9-15,57-20 0,75-17 0,56-30 16,19-27-1,0-9-15,1-10 16,-11-10 0,-56 1-1,-46-1 1,-95 10-16,-66 10 0,-65-1 16,-29 1-1,-28-10 1</inkml:trace>
  <inkml:trace contextRef="#ctx1" brushRef="#br1" timeOffset="67580.78">12041 10923 0,'0'0'0,"0"0"0,0 9 16,-9 29-1,-10 46-15,0 57 16,10 37-1,0 0-15,9-9 16,9-28 0,0-29-16,10-27 31,-19-29-15,0-37-16</inkml:trace>
  <inkml:trace contextRef="#ctx1" brushRef="#br1" timeOffset="67882.06">11872 11223 0,'0'0'0,"10"0"31,18-19-31,28 0 16,29 10-16,9 9 15,0 19 48,-9 9-63,-19 19 0,-19 0 0,-19 0 16,-19 0-1,-18 18-15,-38 10 0,-57 19 16,38-47-1</inkml:trace>
  <inkml:trace contextRef="#ctx1" brushRef="#br1" timeOffset="68072.92">12437 11730 0,'0'0'0,"9"0"15,0 0 1,29-10-1,47-9-15,37-9 16,-56 9 47</inkml:trace>
  <inkml:trace contextRef="#ctx1" brushRef="#br1" timeOffset="69136.78">13161 11176 0,'0'0'0,"0"0"16,0 0-16,0 19 16,9 28-1,10 28 1,9 28-16,1-9 47,8-10-47,-9-18 0,-9-19 0,0-28 15,0-1-15,9-18 32,0-9-32,19-19 15,0-38-15,0-9 16,1-9 0,-11-1-1,10 19-15,-9 29 0,-10 28 16,19 27-1,19 20 1,-10 9 0,1 9-16,-20-18 0,-18-10 15,0-10 1,-19 1 0,0-9-1,0-1 1,-9 0-16,-10 1 0,0-1 15,0 10 1,10 0-16,-1 9 16,1 0-1,18 0-15,1-9 32,-1 0-17,1-1 1,18-18-16,19 0 0,0-18 15,9-29-15,1-19 16,-1-18 0,-18-29-16,-10-9 15,-18-9 1,-10 9-16,-19 19 31,9 37-31,1 28 16,-1 20-16,1 8 15,9 29-15,-9 37 16,-1 47-16,20 48 16,-1-1-1,0-28 1,20-10 0,-1-27-1,10-20-15,-1-27 16,10-19-16,0-10 15,0-18-15,10-38 16,-1-10 0,-18-8-1,-10 18 1,-9 19-16,0 9 0,-10 10 16,-9-1 15,9 20-16,1-1-15,9 0 0,9 19 16,-9-9-16,0 0 16,-1 0-1,1-19 1,0 0-16,9-19 16,0-9-16,-9-19 15,0 0-15,-10 19 16,-9 9-1</inkml:trace>
  <inkml:trace contextRef="#ctx1" brushRef="#br1" timeOffset="69479.7">15315 11523 0,'0'0'0,"10"9"32,-1 1-32,0-1 15,1-9-15,-1 0 16,10 0-16,0 0 15,0-19 1,0 1-16,-19-20 16,0 1-1,0 9 1,-19-1 0,0 20-16,0 0 15,0 18-15,-9 19 16,0 19-1,18 9 1,1-18-16,18-1 16,10 1-16,19-10 15,18-9 1,29 0 0,-10-19-16,-37 0 46</inkml:trace>
  <inkml:trace contextRef="#ctx1" brushRef="#br1" timeOffset="69810.13">12822 12274 0,'0'0'0,"19"0"15,47 0 1,132-10 0,131-8-1,38-20-15,18 0 0,-18 1 47,-9-10-47,-57 0 16,-94 19-16,-66 0 15,-56 0-15,-38 18 32,-19 1-17,-19 0-15,-9 9 0,-37 9 16,-10-9-16</inkml:trace>
  <inkml:trace contextRef="#ctx1" brushRef="#br1" timeOffset="70163.84">12982 12377 0,'10'0'0,"37"0"0,122-19 16,132 0 30,57 1-46,8-11 0,-366 29 0,348-28 0,-37 10 32,-57-11-32,-57 11 15,-55-11-15,-48 20 16,-38 0 0,-18-1-16,-19 1 15,-19 0 1,0 9-16,-10-10 15,-9 1 17</inkml:trace>
  <inkml:trace contextRef="#ctx1" brushRef="#br1" timeOffset="70680.42">10941 10941 0,'0'0'0,"0"0"0,19-18 15,56-11 1,169-27 62,152 19-62,36 27-16,10 10 0,-9 10 0,-19-10 0,-28 0 0,-29 0 0,-27-10 0,-67 1 15,-56-10-15,-66 0 31,-47 1 1,-28 8-32,-19 1 15,-28-1-15,0 10 0,-10 0 16,0 10-16,1 9 16,-1 37-16,10 56 0,9 48 15,1 28 16,-1-10-15,0 0 0,10 10-1,27 140 1</inkml:trace>
  <inkml:trace contextRef="#ctx1" brushRef="#br1" timeOffset="70960.45">10978 10923 0,'0'0'0,"0"18"0,19 48 0,38 84 0,46 38 16,48-19-1,56-10-15,75 10 16,66 28 15</inkml:trace>
  <inkml:trace contextRef="#ctx1" brushRef="#br1" timeOffset="73969.27">18297 13700 0,'0'0'0,"0"0"16,0 0-16,0 0 15,10 9 1,18 1-16,10 8 15,28 11 1,18-1-16,1-10 31,9 1-31,-9-19 16,-1 0-16,1-19 16,9 1-1,-9-1 1,-1-19-16,1 1 0,28-19 15,9-20 17,-9-8-32,9 0 0,1-10 15,-1-9-15,-9 9 16,0 0 0,9 0-1,0-18 16,-9-1-31,-9 0 0,9-27 16,-1-1-16,-8 0 16,-19 10-16,9-29 15,0 10 17,0 0-32,0-9 15,-9 8-15,-1 1 0,1-9 16,-10 9-1,0 0-15,1 9 16,-1-9 15,0 0-31,-9-10 16,9 19-16,1 1 16,-11-1-1,1-966 1,0 1951-16,0-966 0,9-9 31,1 9-15,-1-9-16,-9 9 15,-1 0-15,11 0 0,-1 0 16,0 9 0,-9 10-16,9 0 15,-9-10 16,19 10-15,-10 0-16,0 18 0,1 1 0,-1-1 16,-9 1 15,18 9-31,1 9 0,9 0 16,-9 20-1,0-1-15,-1 18 16,1 1-1,0 0-15,9 19 16,0-1 0,0 20-1,0-1-15,0 19 16,-9 0-16,-1 19 16,1 10-1,9 18-15,0 9 31,-9 1-15,-1 18-16,1 0 0,9 19 16,0 0-16,0 19 15,0-1 1,0 1 0,10 0 15,-10 9-31,0 0 0,-9-9 15,-1 18 1,-8-8 0,8 8-16,-8 1 15,-1-1-15,-9 1 0,-10-1 16,1 1 0,8-1-1,1-9 1,-9 0-1,9 0-15,-10 0 16,10 1-16,0-1 0,-10 0 16,10-9-1,0-10-15,-10 0 32,10 1-17,0-1 16,0 0-31,0 1 16,0 8-16,-1-8 0,11-1 16,-10-9-16,-1-9 0,1-1 31,0-8-31,9-11 16,1 1-16,-1 0 15,-9 0-15,-10-19 16,10 0-1,-10-9 1,1-1 0,-1-8-16,1-1 15,-1 0 1,1 0 0,-1-9-16,10 10 0,0-20 15,-10 1-15,1-1 16,-10-9-1,-10 1-15,1-11 16,-10 10 0,10-9-1,-10 9-15,0 1 16,-9-1 0,9 0-16,-9 0 15,9-9-15,1-1 31,-11 1-15,1 0-16,0 0 16,9 0-1,-9-1 1,0-8-16,9-1 0,0 0 16,-9 1-1,0-1-15,0 1 16,0-10-16,-10 0 15,0 0 17,1 0-32,-1 0 0,-9-10 15,0-18-15,0 0 16</inkml:trace>
  <inkml:trace contextRef="#ctx1" brushRef="#br1" timeOffset="74677.95">18185 14929 0,'0'0'0,"0"0"31,0 0-31,0 0 0,9 0 16,29 9 0,84 1-16,122-1 15,105 0 1,36-9-16,20-9 15,46 9 17,29 0-17,0 9-15,0 1 0,28 9 0,47 9 16,-10 0 0,1 9-16,9 1 31,-9-10-31,-29 10 15,-9-1-15,-19 10 16,-47 0 0,-56 0 15,-19 0-31,-19-10 0,-56 1 0,-57-19 16,-38-1-1,-37 1 1,-37-19-1,-20 0-15,-18 0 0,-29 0 16,-18-9 0,-1-1-16,-18 1 15,-9 0 1</inkml:trace>
  <inkml:trace contextRef="#ctx1" brushRef="#br1" timeOffset="75702.47">24516 6794 0,'0'0'0,"0"0"0,0 0 15,9 10 16,1 9-31,-1 18 0,10 19 16,0 38-16,9 28 31,-9 10-31,-1 18 16,1 19-16,-9-10 16,-10 19 15,0 1-31,0-1 15,0 19-15,-10 9 0,-9 19 16,10 1 0,0-1-16,-1 19 15,20 0 1,-10 0-16,9 0 47,0-1-47,-9 1 15,0 10-15,0-10 0,0 9 32,0 0-17,-9-18-15,9 9 0,-9-10 0,9-8 16,0-1 0,0-9-16,0-1 15,0 1-15,0-19 31,0-9-31,0-19 16,0 0-16,-10-19 16,10-19-1,-9-18-15,9-1 32,-10-18-32,10-9 0,-9-10 15,0-19 1,9-9-16,0-10 15,-10 1 1,10-19-16,0-1 16,0-8-1,0-10 1,0 0-16,0 0 31</inkml:trace>
  <inkml:trace contextRef="#ctx1" brushRef="#br1" timeOffset="76308.86">24215 16149 0,'0'0'0,"0"0"0,0 0 16,9 0 0,0-19-16,1 0 31,-1 0-31,20-9 16,-1 0-16,0 0 31,10 0-31,-1 0 0,1 9 15,-1 9 1,-8 1-16,8 18 16,-8 1-16,-11-1 15,1 10 1,0 9 0,0 19-1,-10 0 1,-9 9-16,-9 1 15,-10-1 1,0-19 0,0 1-16,-9-10 15,0-9-15,0 0 16,-1-19 0,1 0-16,0-19 15,0 0-15,0 0 16,-1-9-16,11 0 15,8 0 1,1 9-16,-1 0 31,10 1-31,10-1 16,-10 9-16</inkml:trace>
  <inkml:trace contextRef="#ctx1" brushRef="#br1" timeOffset="80832.97">28589 12611 0,'0'0'15,"0"0"-15,0 0 0,0 0 16,10 0 0,-10-9-1,0 9-15,0 0 16,0 0-16,0 0 15,9 9 1,-9 1 0,9 18-16,-9 19 15,0 19 1,0 18-16,0 0 16,-9 20-1,-10 8-15,0 1 31,10-1-31,-1 1 0,1 0 16,0-10 0,-1 9-1,1-8-15,9-11 16,-10 1-16,1 9 31,0 1-31,-1-1 16,1-9-16,-1-10 15,10 1-15,-9 8 16,9-18 0,-9 1-1,9-20 1,0 0-16,0-9 16,0-9-16,0-1 15,-10 1 1,10-10-16,0-9 31,0-1-31,0-18 0,0 0 16,0 0-1,0 0-15,0 0 16,0 0 0</inkml:trace>
  <inkml:trace contextRef="#ctx1" brushRef="#br1" timeOffset="81632.27">27837 15980 0,'0'0'16,"9"0"-16,0-10 15,1 1 1,9 0-16,9-1 31,0 10-31,10 10 0,-1-1 16,1 10-16,-19 0 15,0-1 1,-19 10 0,0 1-16,-10-1 15,-9 0 1,-18 0-16,-10 10 31,0-1-31,0-9 0,18-9 16,1 0 15,19 0-31,-1-10 16,10-9-16,-9 9 15,9 1-15,0-10 16,9 9-16,1 0 15,18 1 1,19-10 0,0 0-16,0 0 15,-9 0 1,-1 0 0,-18 0-16,0 0 15,0 0-15,-10 0 0,1 0 16,-1 0-1</inkml:trace>
  <inkml:trace contextRef="#ctx1" brushRef="#br1" timeOffset="81855.52">28363 16364 0,'0'0'0,"0"0"0,0 0 0,0 0 0,0 0 15,0 0 17,0 0-32,0 0 0,0 0 15</inkml:trace>
  <inkml:trace contextRef="#ctx1" brushRef="#br1" timeOffset="82366.37">28589 16036 0,'0'0'0,"0"0"0,10 0 16,-1 0-1,19 0-15,0 0 16,10 0 0,9 0-16,-9 0 15,-1 0 17,1 0-32,-19 0 15,0 0-15,-10 9 0,0 1 16,1 18-1,-10 9 1,0 10 0,-19 10-16,0-1 0,-18-9 15,-1-10 17,0 1-32,1-1 15,8 1-15,20-19 0,0 0 16,-1-1 15,10-18-31,10 10 0,8-1 16,11-9-16,8 0 15,10 0 17,-9 0-32,0 0 15,-1 0-15,1 0 16,9 0-16,-28 0 15</inkml:trace>
  <inkml:trace contextRef="#ctx1" brushRef="#br1" timeOffset="82785.23">29323 16177 0,'0'0'0,"0"0"0,9 0 0,1-10 0,-1 1 16,19 0-1,1-1 1,-1 1-16,9-1 16,-8 1-16,-1 9 15,-9 0 1,-1 9-16,1 1 15,0-1 17,-9 19-32,-1 19 15,0 0 1,1 19-16,-10 0 16,0-1-1,0-8-15,-10-1 0,1 0 16,18 10-16,1 9 15,-1-38 1</inkml:trace>
  <inkml:trace contextRef="#ctx1" brushRef="#br1" timeOffset="83018.14">29445 16411 0,'0'0'0,"10"0"0,18 0 0,28-9 16,10 9-16,28 0 16,10 0-1,9 0 1,-10-9-16,-47 9 31</inkml:trace>
  <inkml:trace contextRef="#ctx1" brushRef="#br1" timeOffset="83485.45">29069 13700 0,'0'0'0,"0"0"16,-10 9-1,-37 29-15,-37 27 16,-29 48-1,0 9-15,10 0 16,8 0 0,30-9-16,8-29 15,10-28 17,19-9-32,9-9 15,10-20-15,9-8 16</inkml:trace>
  <inkml:trace contextRef="#ctx1" brushRef="#br1" timeOffset="83793.78">29361 14009 0,'0'0'16,"0"10"-16,-19 9 0,-19 28 0,-28 37 0,-28 29 109,0 9-93,9-1-16,1-8 0,-1 0 0,19-20 0,19-8 0,19-29 0,19-18 15,-1-1-15,20-18 0,-1-19 0</inkml:trace>
  <inkml:trace contextRef="#ctx1" brushRef="#br1" timeOffset="84093.12">29615 14366 0,'0'0'0,"0"0"0,0 9 0,-19 10 0,-28 37 31,-19 38-31,-28 38 110,-10 18-110,1-10 0,18-8 0,29-29 0,9-37 0,18-19 0,20-10 0,18-18 15,-9-19-15</inkml:trace>
  <inkml:trace contextRef="#ctx1" brushRef="#br1" timeOffset="84351.55">29981 14647 0,'0'0'0,"0"10"0,-28 27 0,-38 29 16,-28 37-16,-19 10 15,0 18 1,10-18-16,18-29 16,29-18 31,18-19-47,19-28 0,19-1 0,0-18 31</inkml:trace>
  <inkml:trace contextRef="#ctx1" brushRef="#br1" timeOffset="84650.64">30480 14798 0,'0'0'0,"0"9"0,-28 19 16,-19 38-1,-19 37-15,-28 28 47,-10-9-31,10-9-16,19-29 16,19-9-1,27-46 1</inkml:trace>
  <inkml:trace contextRef="#ctx1" brushRef="#br1" timeOffset="85310.88">19680 12668 0,'0'0'0,"0"0"16,10 9-16,-1 29 15,1 27 1,8 67-1,1 37 48,-9 28-47,-10 9-16,0 10 0,-19-10 0,0-9 0,-19 0 0,10-9 0,0-10 15,0-18-15,18-20 16,1-27-1,-1-29-15,1-27 16,9-20 15,0-18-31,0-19 0,0 0 16</inkml:trace>
  <inkml:trace contextRef="#ctx1" brushRef="#br1" timeOffset="85703.6">18006 13803 0,'0'0'0,"0"0"0,0 0 32,0 9-32,0 29 15,-19 28-15,0 27 16,-28 20 15,-19 18-31,-9-9 0,-10-18 0,-9-11 16,19-27-1,19-19-15,27-28 32,20-10-32,9-9 15</inkml:trace>
  <inkml:trace contextRef="#ctx1" brushRef="#br1" timeOffset="85992.85">18862 13878 0,'0'0'0,"0"9"0,-28 10 31,-29 28-31,-37 38 0,-9 18 79,-10 19-79,-10 0 0,123-122 0,-112 103 0,27-9 0,85-94 0,-66 65 15,19-18-15,47-47 0,-28 38 0,18-19 0,10-19 16</inkml:trace>
  <inkml:trace contextRef="#ctx1" brushRef="#br1" timeOffset="86241.93">19106 13850 0,'0'0'0,"0"9"0,-18 10 15,-20 28 1,-47 47-16,-37 28 109,-19 28-109,-10 0 0,1-19 0,37-18 0,28-29 0,29-37 0,18-19 16,29-18-16</inkml:trace>
  <inkml:trace contextRef="#ctx1" brushRef="#br1" timeOffset="86506.36">19276 14235 0,'0'0'0,"0"0"0,-10 9 32,-18 29-32,-38 27 0,-28 38 15,-37 19 95,-29 29-110,0-11 0,19-27 0,37-19 0,57-57 0</inkml:trace>
  <inkml:trace contextRef="#ctx1" brushRef="#br1" timeOffset="87358.64">18081 16167 0,'0'0'0,"0"0"0,0 0 15,0 0-15,0 0 32,9 0-32,29-18 15,28-1-15,9 0 16,10 0 0,37-9-1,-47 9-15</inkml:trace>
  <inkml:trace contextRef="#ctx1" brushRef="#br1" timeOffset="87770.97">18994 15764 0,'0'0'0,"0"0"0,0 0 31,0 0-31,9 0 0,19 0 16,29 9-1,-1 1 1,1 18-16,-20 0 31,-9 0-15,-9 0-1,-19 0-15,-9 19 16,9-47-16,-28 66 16,-10 0-16,-9-10 15,9-9-15,10-19 0,19-9 32,-1 0-17,20-10-15,-1 0 0,19-9 16,29 0-16,18-18 15,19-1-15,-38 9 16</inkml:trace>
  <inkml:trace contextRef="#ctx1" brushRef="#br1" timeOffset="87948.36">19746 16158 0,'0'0'0,"0"0"0,0 0 0,0 0 16,0 0-16,0 0 16,0 0-1</inkml:trace>
  <inkml:trace contextRef="#ctx1" brushRef="#br1" timeOffset="88272.26">19850 15792 0,'0'0'0,"0"0"16,9 0-16,19-9 31,0-1-31,20 10 0,-1 10 16,-10-1 15,1 0-31,-19 10 16,-1 9-16,-18 1 15,0 17-15,-28 11 16,-9-1-16,8 0 16,1-18-1,19-1 1,-1-18-16,20 0 47,-1 0-47,19-10 31,38-9-15,47-19-16,-47 1 15</inkml:trace>
  <inkml:trace contextRef="#ctx1" brushRef="#br1" timeOffset="88633.52">20386 15717 0,'0'0'0,"0"0"0,0 0 15,0 0-15,9 0 16,19-9 0,1-1-1,18 1-15,-10 0 16,1-1 15,0 10-31,-10 10 16,0-1-16,0 10 0,1 18 15,-11 19 1,1 20-16,0 27 31,-19 0-31,0-9 16,-9-19-16,-1-19 16,20 0-16,-10-37 46</inkml:trace>
  <inkml:trace contextRef="#ctx1" brushRef="#br1" timeOffset="88801.05">20753 16149 0,'0'0'0,"9"0"16,1-19-16,27 0 15,20-9 16,18 0-31,10 0 0,27-10 16,-8 10 0,-19 9-16,-10 10 15,-47-1 1</inkml:trace>
  <inkml:trace contextRef="#ctx1" brushRef="#br1" timeOffset="89622.87">18363 15867 0,'0'0'0,"0"0"15,0 0 1,0 0-16,10-19 0,8-18 15,20-19 1,28-10 0,28-19 46,38-8-46,46-20-16,20 10 0,9 28 0,0 18 0,-19 20 0,0 9 0,10 18 31,9 20-31,9 18 16,-9 0-16,-28 19 15,-29 0-15,-18 19 16,-28-1-16,-20 10 31,-18 10-15,-28 9-16,-10 18 15,-28 10-15,-38 28 0,-37 19 16,-57 9 15,-37-9-31,-38-19 16,-38-18-16,-27-20 16,-11-18-16,-8-38 31,-10-27-31,9-20 0,0-37 15,10-28-15,28-19 16,28-19 0,20-19-16,46 10 15,56 18 1,38 1 0,29-10-1,37-9-15,84-47 16,142-132-16</inkml:trace>
  <inkml:trace contextRef="#ctx1" brushRef="#br1" timeOffset="91008">28871 13371 0,'0'0'0,"0"0"0,0 0 15,0 0 1,0 0-16,0 0 15,-18 19 1,-20 28-16,-9 47 16,-10 19-1,1 9 1,9 9-16,0 0 16,19-9 15,-1 10-16,20-1-15,18-19 0,10 1 16,9 9 0,20-9-1,8-1 1,10 1-16,18-1 0,20-18 16,-1-19-16,1-9 31,18-10-31,1 1 15,-1-1-15,0-9 0,19-10 16,0 1 0,0-1-16,19-18 15,0 0 1,-9-10 0,-1-9-1,-18-19-15,0 1 16,-19-20-16,0 1 15,-19-10 1,-19-10-16,0-27 16,-18-10-1,-20 0-15,-18-18 32,-19-10-32,-9 0 15,-29 0-15,-9-9 16,-19 9-1,-9 18 1,-10 11-16,-18-1 0,-20 0 16,-37-9-1,-47 9 1,-18 0 0,-20 19-16,19 19 0,1 28 15,-39 18 1,-27 29-1,-95 18-15</inkml:trace>
  <inkml:trace contextRef="#ctx1" brushRef="#br0" timeOffset="94278.36">28834 13625 0,'0'0'0,"0"0"0,0 0 15,0 0-15,9-10 16,1 1 0,-1 9-1,0 0-15,20 0 16,18 0-1,0 0-15,18 9 16,1 1 0,10-1-1,18 19 1,9 0-16,1 1 0,18 18 16,19 9-1,0 0-15,-9 0 16,-10 1-1,-9-10 1,0 0-16,-19-1 16,0 1-16,-9 0 15,-10 0 1,0 9 0,-9 1-16,-9-1 15,-1 0 1,0 1-16,-9-1 15,1 0-15,-11 1 16,1-1 15,-1 0-31,-8 0 0,-11 1 16,-8 8 0,-10 1-16,0 0 31,0-1-31,-19 1 0,0-10 15,0 1 1,-9-1-16,-9-9 16,-10 9-1,-10-9-15,-18 0 32,0 0-32,-20-10 15,-27 1-15,-10-10 16,-27-9-16,-1-19 15,0-19 1,9 0 0,10 1-1,9-20-15,1 1 16,18-1-16,9 0 16,1-18-1,18 0 1,0-29-16,1-8 15,9-1-15,9-9 16,9 9 0,10 19-1,19 9-15,0-9 16,18 9 0,1-9-1,0-9-15,18-1 0,0 1 16,1-1-1,-1 10-15,-9 19 32,0 37-17</inkml:trace>
  <inkml:trace contextRef="#ctx1" brushRef="#br0" timeOffset="95897.48">17112 14075 0,'0'0'0,"0"0"0,0 0 0,0 0 16,0 0-16,0-9 16,0-10-1,9 0-15,1 0 16,18-18-1,29-19-15,8-1 16,20 10 0,0 1-16,-1-1 15,20 18 1,-1 1 15,1 0-31,-1 9 16,20 10-16,-10 0 0,-10-1 15,-9 1-15,-9-1 16,-10 1 0,0 9-16,1 0 15,-11 9 17,-8-9-17,-1 10 1,1-1-1,-1 1-15,-9-1 16,10 0-16,-1 10 0,-9 0 16,0 0-16,0-1 15,0 1 17,0 9-32,0 1 15,0-1-15,0 0 0,-9 0 16,0 0-16,-10 0 15,0 10 1,-9-1 0,0 1-1,0 9-15,-1-10 16,-8 1-16,-1-1 16,-9 10-1,0 0-15,0 0 16,-19 0 15,1 9-15,-20-9-16,0 19 0,1 0 0,-10-10 15,0 0 17,-10 0-32,1 1 0,-20-10 15,1 0 1,0-10-16,-10 1 15,-9-1 1,-19 1-16,0-10 16,0 0-16,-18-9 15,-1-1 17,0 1-17,-9-9-15,0-10 16,19 0-16,9-10 15,0-9-15,-9 1 32,18-1-32,10-9 15,10 0-15,-1 0 0,19-10 16,0 0 0,10-8-1,9 8-15,0-9 16,0 0-1,9-9 1,10 0-16,0-10 0,9 0 16,9 1-1,1 8-15,0 1 16,18 0 15,0-10-31,20-9 0,8 0 16,20-10-16,8 1 15,20 9 17,0-9-32,28 8 0,9 1 15,10 10 1,-1 18-16,20 0 31,9 9-15,47 1-1,84 9-15,105 9 0</inkml:trace>
  <inkml:trace contextRef="#ctx1" brushRef="#br0" timeOffset="136956.65">21138 2338 0,'0'0'0,"10"0"0,27-19 16,20 0-1,9-9 1,9 0-1,-9 19-15,-10-1 16,10 20-16,0-1 16,9 19-16,-18 10 15,-1 9 1,-18-1 0,-19 20-16,-19 0 15,-29 18 1,-8-9-1,-20 0 1,-18-18-16,0-20 0,-19-9 16,-10-18-1,-9-20 1,-9-27-16,0-10 31,28 0-31,28-9 16,28 9-16,10-10 15,19 1-15,18 0 16,19 0 0,0 9-1,19 9 1,-28 19-16</inkml:trace>
  <inkml:trace contextRef="#ctx1" brushRef="#br0" timeOffset="137280.7">22032 2722 0,'0'0'0,"0"0"0,0 0 15,0 0 1,0 0-16,0 0 15,0 0-15,0 0 32</inkml:trace>
  <inkml:trace contextRef="#ctx1" brushRef="#br0" timeOffset="138059.94">23265 2141 0,'0'0'0,"-19"0"0,-28-19 16,-10 10-16,-9-1 16,-9 20-1,-10 8 32,20 20-47,18 9 0,47-47 0,-38 56 16,10-9-16,18 0 0,20-10 47,9 1-47,18-1 0,10-18 0,19-19 15,19-9 1,-1-29-1,1-18 1,-10-19-16,-28 0 16,-9 9-16,-19 19 15,0 10-15,-10 9 0,-9 18 16,0 1 0,0 9-1,0 19-15,0 46 16,-9 48-1,-10 37 1,0 0 0,0 0-16,0-18 15,1-10 17,-11-19-32,1-9 15,9-19-15,0-10 16,10-18-16,0-9 15,-1-19 17,10-19-32,0 0 0</inkml:trace>
  <inkml:trace contextRef="#ctx1" brushRef="#br0" timeOffset="138643.6">24045 2075 0,'0'0'0,"-18"0"0,-30-9 15,-27 9-15,0 18 16,9 11 31,19 8-47,0 10 15,19 9-15,28-56 0,-10 66 0,20 0 0,18 18 16,28 1 0,10 8-1,10-8 1,-1-10-16,-19-9 15,1-10-15,-29-9 16,-9 0-16,-10-10 16,-18 10-16,-10-9 31,-19-1-15,1-18-16,-1 0 15,0-19 1,10-19-16,0-9 15,19-19 32,-1-19-31,20-18-16,18-10 0,9-9 16,29 0-16,19-1 0,9 1 15,-19 19-15,1 18 31,-20 19-31,-18 28 16,-10 10-16,-9 9 0</inkml:trace>
  <inkml:trace contextRef="#ctx1" brushRef="#br0" timeOffset="139218.67">24789 2235 0,'0'0'0,"0"0"0,-19 0 0,0 0 16,-9 9-16,-10 0 16,10 1-1,0 18-15,-1 0 16,11 19-1,8 9-15,20 0 16,27 20 0,38 8-16,20 10 15,8-19 1,-18-9-16,-19-10 31,-19-9-15,-19-10-16,-9-18 15,-19 9 17,-19-9-32,0 0 15,-19-1-15,1-18 16,-1 0-16,10-18 0,9-1 16,10 0-1,9-18 1,28-29-1,28-18-15,29-10 16,-10 9-16,-9 10 16,-19 10-16,-9 18 15,-19 9-15,-19 10 47,0 19-31,-10-1-16</inkml:trace>
  <inkml:trace contextRef="#ctx1" brushRef="#br0" timeOffset="139803.71">25720 2244 0,'0'0'0,"0"0"15,9 0 1,10-19-1,19 0-15,28 1 0,9-1 16,-9 9 0,9 1 15,0 18-31,0 1 0,-18-1 16,-19 19-16,-1 10 31,-18 18-16,-10 38-15,-18 37 0,-19 10 16,-10 0-16,-9-10 31,0-9-15,19-28-16,0-28 0,-1-19 16,20-19-16,0-9 15,9-19 1,0 0-1,0 0 17</inkml:trace>
  <inkml:trace contextRef="#ctx1" brushRef="#br0" timeOffset="141093.19">25607 2235 0,'0'0'0,"0"0"0</inkml:trace>
  <inkml:trace contextRef="#ctx1" brushRef="#br0" timeOffset="141761.13">25654 1925 0,'0'0'0,"0"0"0,0 0 0,0 0 15,0 0 1,9 9-16,1 29 31,-1 37-15,1 47-16,-1 19 0,10-10 16,0-9-16,-1-19 15,1-18 1,10-29-1,-1-19 1,0-18 0,19-9-16,19-20 0,19-37 15,9-37-15,0-48 16,-28-18 0,-19 0-1,-29 19-15,-18 46 31,0 39-31,0 27 0,0 9 16,0 29 0,-9 56-16,0 85 15,-1 55 17,1 1-32,-1-19 0,-8-18 15,-1-11-15,0-17 16,9-29-1,1-19 17,0-66-32</inkml:trace>
  <inkml:trace contextRef="#ctx1" brushRef="#br0" timeOffset="142138.26">26651 2094 0,'0'0'0,"10"-10"16,-1-8-16,29-1 15,18 10 1,10-1-16,19 29 47,-10 18 15,0 20-62,0 37 0,-18 18 0,-20 19 0,-18 20 0,-28-11 0,-10 1 16,-19 0-16,1-10 0,-20 1 15,29-76-15</inkml:trace>
  <inkml:trace contextRef="#ctx1" brushRef="#br0" timeOffset="142309.34">26849 2966 0,'9'0'0,"10"0"16,47-9-16,103 0 16,170 18 31,84 29-47</inkml:trace>
  <inkml:trace contextRef="#ctx1" brushRef="#br2" timeOffset="149392.99">28551 14178 0,'0'0'0,"0"0"0,0 0 15,0 0-15,0 0 0,0-18 16,10-1-1,-10-19 1,0-9-16,0-9 16,0-19-16,0-9 15,0-10 1,9 0-16,1 9 16,-1 1-16,1 0 31,8-10-16,1 0-15,0-19 0,9 1 16,-9-20 0,0-8-16,0-1 15,9 10 1,-9-1-16,-1 1 16,1-10-1,0-9-15,0 0 16,0-19-1,-10 0 1,1 10 0,-1-10-16,0 0 0,-9 0 15,0 0 1,10-9 0,-10 9-16,9-9 15,1 9 1,-1-9-1,0 18-15,1 10 16,-10 9-16,9 0 16,1 19-1,-1 19-15,-9 28 16,0 19 0,0 18-16,0 10 31,0 19-16,0-1-15,0 10 0,0 10 16,0 18-16,0 47 16,-9 66-1,-1 18 32,1 29-31,-1 9-1,1 9-15,-10 10 0,10 0 16,-10 0 0,0 0-16,0-10 0,1 0 0,-1 1 15,0-1-15,-9 1 16,9-10-16,0 0 16,10-10-1,-1-8 1,1-1-1,-1 0-15,1 0 0,0-9 16,-1 0 0,1-9-1,-1-1 1,1-9 0,0 10-16,-1-1 0,10-18 15,0 9 1,0 0-1,-9-18-15,9 8 16,-10-8 0,1-1-16,9 10 15,-9 9-15,-1-19 32,1 10-32,-10 9 0,9-19 31,-8 1-16,-1 9-15,0-10 0,0 0 16,0 1-16,1-1 16,-1 0-1,0-9-15,0 0 16,10-9 0,-10-10-16,10-9 31,-1-10-16,1-9-15,-1 0 16,1-9-16,9-10 16,0-18-1,0-1-15,0 1 16,0-19-16,0 0 16,0-1-1,0-8 1,0-10-1,0 0-15,0 0 0,0 0 16,0-19 0,0-19-1,9-27 1,1-10-16,-1-10 0,-9-9 16,10 1-1,-10-1-15,0-9 31,9-10-15,-9 0-16,0 1 16,9-1-16,-9 1 15,10-1-15,-1 10 16,1 9 0,-1 0-1,-9-9 1,9-10-16,1 10 0,-1-9 15,1-1 1,-1 0 0,0 10-16,1 9 15,-1-18 1,10-1 15,-10 10-15,1-10-16,-1 1 15,1-20-15,-1 1 32,0 0-32,1-1 15,-1 1-15,1 0 16,-1-1 0,1-8-1,-1-1 1,0 0-16,1 0 31,-1 1-15,10-10-16,-10-1 15,1-8 17,-1 9-32,1-10 0,-10 1 15,0-10-15,9 9 16,0-8-16,1-1 15,-1-10-15,-9 1 32,10 0-32,-10 0 15,0-10-15,9-9 16,-9 19-16,0-10 0,0-9 31,0 9 0,0 1-31,0-1 16,0 0 0,0 1-16,0-1 0,0 0 0,0-9 15,0 10 1,0 8-16,0 11 31,0-11-31,9 1 16,-9 0-16,0 0 0,0 9 0,0 0 15,0 0-15,0 9 0,0-8 16,0 8 0,-9-9-1,0 10-15,-1-1 0,1 19 16,-1 10 0,1 18-16,0 10 15,9 19 1,-10 9 15,10 9-31,0 19 16,-9 0-16,-1 10 0,1 9 31,9-1-15,0 1-16,-9 10 15,-1 8-15,10 1 0,0-1 16,0 1-1,0 0-15,0 9 16,0 0 0,0 0-1,0 0 1,0 0-16,0 0 16,0 0-16,0 0 15,0 0-15,0 0 16,-9 9-1,-1 0-15</inkml:trace>
  <inkml:trace contextRef="#ctx1" brushRef="#br2" timeOffset="150278.28">28542 4937 0,'0'0'0,"0"0"16,0 0-16,-19 0 15,-28-10-15,-47 20 16,-66 8 15,-66 20-31,-56 18 0,-28 10 16,-57-10 31,-38 10-32,-37-10-15,-9-9 16,-20 9-16,-27 19 16,9 10-16,9 9 0,9 0 15,-8 18-15,8 1 0,29-1 32,28-8-17,28-11 1,20 11-1,36-11 1,29-18-16,28 1 0,38-11 16,38 1-1,18-10-15,19-9 0,10 0 32,18-9-32,19-10 15,28-10-15,10 1 16,19-9-16,27-10 15,20 0-15,9 0 16</inkml:trace>
  <inkml:trace contextRef="#ctx1" brushRef="#br2" timeOffset="150974.23">29050 5387 0,'0'0'0,"0"0"0,-28 0 0,-38-9 16,-85 18-1,-93 19 1,-85 28 15,-29 20-31,-28 8 16,-27 10-16,-30 0 0,-18 18 15,-18 1-15,-48 9 16,-47 19 0,-19 9-16,-9 9 15,-37 10 1,8 19-1,48-1 1,-10 20 0,10-1-16,47 1 15,0 8-15,9 1 16,28-9-16,19-1 16,57-18 15,28-20-16,56-8-15,48-29 0,46-18 0,19-19 16,48-29 0,46-8-16,47-29 15,29-9 1,28-10-16,9-9 16,9 0 15,10 0-31</inkml:trace>
  <inkml:trace contextRef="#ctx1" brushRef="#br2" timeOffset="151663.38">28881 6250 0,'0'0'0,"0"0"0,0 0 0,0 0 15,0 0-15,-47-9 16,-94 28 0,-123 28 62,-74 28-63,-48 9-15,-28 0 0,-66 29 0,-37 9 0,-20 0 0,-36 9 16,-48 29-16,-28 27 0,-19 20 16,-28 27-1,28-8-15,9 8 0,-9 1 16,0 9-1,38-10 1,37 1 0,38-19-16,28-10 0,57-18 15,66-29 1,93-37 0,67-37-1,55-20-15,67-18 16,28-9-16,28-20 15,29 1-15,18-19 16,19 0 0,0 0-1</inkml:trace>
  <inkml:trace contextRef="#ctx1" brushRef="#br2" timeOffset="152322.78">28815 7432 0,'0'0'0,"0"0"0,0 0 0,0 0 16,-38 19-16,-65 19 31,-104 27 32,-94 20-63,-57 9 0,-46-1 15,-95 11-15,-56 18 0,-38 9 0,-18 0 0,-85 19 0,-29 29 16,-18 18-16,-28 28 15,28 19 1,-19 19 0,47-1-1,37 1-15,39 9 16,55-19-16,48-9 16,56-18-1,67-29 1,55-29-16,76-27 15,56-28-15,66-29 16,38-18 0,28-29 15,37-8-31,29-11 16,19-18-16,9 0 15,0 0-15</inkml:trace>
  <inkml:trace contextRef="#ctx1" brushRef="#br2" timeOffset="152989.31">29050 8558 0,'0'0'0,"9"0"0,-9-9 16,0 9 0,0 0-16,-47 9 31,-103 38-31,-142 38 16,-93 18-16,-58 9 31,-46 1-31,-103 18 0,-39 10 15,-8 9-15,-58 19 16,-55 28 15,-10 19-31,-10 0 0,20 18 16,-1 10-16,10 19 16,38-10-1,18 10-15,19 0 16,66-19-1,56-29 1,66-8-16,85-29 16,75-28-16,57-28 15,65-28 17,57-28-32,47-19 15,38-19-15,28-9 0,18-19 31,10 0-31</inkml:trace>
  <inkml:trace contextRef="#ctx1" brushRef="#br2" timeOffset="153688.72">29172 9318 0,'0'0'16,"0"0"-16,0 0 0,0 0 16,-28 10-16,-66 8 15,-94 29 1,-104 28 15,-75 10-15,-56 9-16,-28-1 0,-86 11 31,-55 18-31,-20 0 0,-56 37 0,-37 19 16,-10 10-1,-38 37 1,1 19-1,-10 0-15,-19 0 16,38 9-16,28-9 16,56-19-16,48 1 15,65-20 1,76-9-16,46-19 31,76-18-31,38-29 16,56-9-16,66-19 31,56-37-31,66-28 16,38-20-16,28-8 15,0-10-15</inkml:trace>
  <inkml:trace contextRef="#ctx1" brushRef="#br2" timeOffset="154335.13">28627 10435 0,'0'0'0,"0"0"16,-28 0-1,-29 9-15,-46 10 32,-76 18-32,-85 38 15,-55 19-15,-67 10 16,-75 17 15,-47 1-31,-38 19 0,-65 19 0,-85 9 16,-29 9-1,-37 28 1,-37 19-16,-1 10 16,-28 18-1,29 10-15,18 0 16,66-1-16,66-18 16,84-18-1,76-29 1,75-29-16,75-27 15,57-19 1,56-19-16,67-28 16,55-18-1,38-20-15,29-18 16,27-10 0,38-9-16,1 0 31</inkml:trace>
  <inkml:trace contextRef="#ctx1" brushRef="#br2" timeOffset="154970.5">28853 11476 0,'0'0'0,"0"0"16,0 0-1,0 0-15,-19 0 16,-66 10 0,-103 27-16,-94 38 15,-57 10 1,-47-1-16,-65 19 16,-67 0-1,-46 10 1,-38 18-1,-38 38-15,-37 10 16,-19 18 0,-38 18-16,38 11 15,18-1-15,20 9 16,9 10 15,37-9-31,38-10 0,19 0 16,38-28-1,47-9 1,46-10-16,48-18 0,66-29 16,65-28-1,57-28 1,65-28-16,48-19 31,38-9-15,18-19-16,9 0 0</inkml:trace>
  <inkml:trace contextRef="#ctx1" brushRef="#br2" timeOffset="155623.1">28316 12752 0,'10'0'0,"-1"-19"0,10 1 16,0 8-16,-19 1 16,0 0-1,-38-1-15,-84 1 31,-85 28-15,-75 18-16,-66 29 0,-66 18 16,-47 29-1,-38 9 1,-18 9-16,-76 10 16,-18 18-16,-10 20 15,-47 18 1,19 9-16,28 10 15,9-10 1,20 1-16,37-10 16,75-19-1,28 0-15,66-28 16,85-18 0,47-20-1,57-27 1,56-29-1,47-18-15,47-20 0,28-18 16</inkml:trace>
  <inkml:trace contextRef="#ctx1" brushRef="#br2" timeOffset="156277.16">29135 13315 0,'0'0'0,"0"0"0,-19 0 16,-47 10-1,-84 18 1,-76 28 15,-66 19-31,-47 9 16,-18 10-16,-48 0 15,-37 28-15,-19 0 0,-9 9 16,-10 20 0,0 8 15,-9 1-31,28-10 0,10 9 31,9 1-31,28-10 16,37 0-16,29-19 0,19 10 15,19-10-15,37-18 32,28 0-17,38-29-15,47-9 0,38-28 16,56-19-16,29-9 15,27-19 1,10 0-16</inkml:trace>
  <inkml:trace contextRef="#ctx1" brushRef="#br2" timeOffset="156864.01">29210 14910 0,'0'0'0,"-9"0"31,-29-9-31,-47-1 15,-65 10-15,-57 19 16,-85 9 0,-37 10-16,-29 9 15,-37 0-15,-19 0 32,-9 18-32,-10 1 15,19 18-15,0 1 16,29 9 15,27-10-31,48 10 16,37 0-16,47-10 31,48-18-31,36-10 16,30 0-16,27-18 0,19-1 31,28-18-16,10 0-15,19 0 0,-1-19 0</inkml:trace>
  <inkml:trace contextRef="#ctx1" brushRef="#br2" timeOffset="157555.81">28269 14206 0,'-9'0'0,"-38"0"16,-94 10-16,-85 18 15,-66 28-15,-28 10 16,-56 18 15,-28 20-15,-10-1 0,0 9-16,-10 10 0,11 10 15,27-20 1,57-18-16,65 0 15,38-19-15,48-19 16,55-18-16,39-19 16,27-1-16,38-18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7:59.13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1653 9342 12 0,'0'0'0'0,"0"0"0"0,0 0 0 0,0 0 0 16,0 0 0-16,0 0 0 0,0 0 0 0,0 0 0 15,0 0 0-15,0 0 0 0,0 0 0 0,-4 14 0 16,4-7 0-16,-3 3 1 0,-1 3 0 0,1-3 0 15,-4 11 0-15,-4-5-1 0,0-5 1 0,-1 1 1 16,2 11-1-16,-5 2 9 0,1-4 1 0,-3-4 0 16,3 3 0-16,-6 1-4 0,2-2 0 0,1-7 0 15,3 8 1-15,0-4 3 0,-2-2 0 0,2-4 0 16,3 4 2-16,-3-5-7 0,0 0 2 0,0-4 0 16,1 4 0-16,-4-2 2 0,-1-4 0 0,4-1 0 15,-4 9 0-15,-1-8-4 0,-2 1 1 0,3-4-1 0,4 7 1 16,-7 0 2-16,-2-7 0 0,5 0 0 0,4 7 1 15,-3-5-4-15,-1-2 0 0,2 0 0 0,9 7 1 0,-4-2-2 16,1-3 1-16,3-2 0 0,7 0-1 0,0 0-1 16,-7 9 0-16,7-9 1 0,0 0-1 0,0 0 4 15,-4 8 0-15,4-8 0 0,0 0-1 0,-3 11-1 16,3-11 0-16,0 0-1 0,-4 7 1 0,4 0 1 16,0 0-1-16,0-7 1 0,-7 16 1 0,-4-4-4 15,3 1 1-15,-3 1-1 0,0 10 2 0,-3-6 1 16,-3-6 1-16,6 7-2 0,-5 1 2 0,6-1-3 0,-1-1 0 15,4-2 0-15,-7-1 0 0,3 5 4 0,8-3 1 16,3 1 1-16,-11-2-1 0,8 3-5 0,3-1 2 16,0 1 0-16,-13 0-1 0,10 8-1 0,3-1 1 15,3-3-1-15,-17 12 1 0,11 2-3 0,3 0 2 16,0 4-2-16,-21 1 2 0,14 5-3 0,7-3 1 16,-4-5-1-16,-30 7 2 0,13-4-2 0,11-5 0 15,6 5 0-15,-31 20 9 0,1-10-2 16,6 0-9-16,11-1 6 0,2 0 2 0,3 0-8 15,5-2 0-15,0 2 32 0,3-2 0 0,4 0-32 16,0 1 0-16,0-8 19 0,0 5 0 0,0-4-19 16,8 1 0-16,-1-6 32 0,0 3 0 0,-2-1-32 15,2-3 0-15,4 2 18 0,3-1 1 0,0-1-19 16,0-3 0-16,4-2 38 0,1-4 1 0,2 0-39 16,0-2 0-16,4 1 21 0,-2-1 0 0,9 0-21 15,5 1 0-15,5-1 31 0,6 6 0 0,38 7-31 0</inkml:trace>
  <inkml:trace contextRef="#ctx0" brushRef="#br0" timeOffset="1402.18">28487 13599 175 0,'0'0'0'0,"0"0"0"0,23-9 0 0,-9 9 0 0,0-2 0 16,-2-6 0-16,6-1 1 0,-2 2-1 0,0 3 0 15,5-3 0-15,-2 2 0 0,4 1 5 0,0 1 1 16,2-4 0-16,-4 2-1 0,2 1-2 0,0-1 2 16,3 0-2-16,1 6 2 0,-1 1 2 0,1 0 0 15,-1 0 0-15,9 6 1 0,-1-1-3 0,-1 0 0 16,10 0 0-16,11 6 0 0,5 6 1 0,-1 4-1 0,5-5 1 15,10-6 1-15,3 7-3 0,6 8 1 0,17-4-1 16</inkml:trace>
  <inkml:trace contextRef="#ctx0" brushRef="#br0" timeOffset="2701.47">11460 16519 577 0,'0'0'0'15,"0"0"0"-15,0 0 0 0,0 0-9 0,0-17 0 16,0 17 0-16,0-13 1 0,0 6 1 0,0 7 1 0,11-9-1 16,3-1 2-16,3 1-25 0,6 0 0 0,-2 6 1 15,4-8 0-15,5 2 14 0,-2 4 2 0,-3-2-1 16,5-2 1-16,-2 2-2 0,-1 0 2 0,4 0-1 16,8-5 1-16,0 3 4 0,2 2 1 0,6-3-1 15,6 1 1-15,-2-2-3 0,-3 2 1 0,8-3-1 16,13-2 1-16,3-4 2 0,1 4 1 0,13 0 0 15,15 5 1-15,-4 1-1 0,3 1 1 0,15 3 0 16,19 8 0-16,4 1 1 0,-1 5 1 0,17 12 0 0,8-1-1 16,-3 5 6-16,-18 2 0 0,12 0 0 0,-5 6 1 15,-17-4-1-15,-16-6 0 0,3 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1:01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5:22:06.360"/>
    </inkml:context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7545 15482 0,'0'0'0,"0"0"15,0 0-15,9 0 16,1 0 0,-1 0-16,19-9 15,0 9 1,10 0-16,9 0 16,19 0-1,0 9-15,9-9 16,0 0 15,10 0-15,9-9-16,-9 9 0,-1 0 15,10 0 17,10 0-32,18 0 0,1 0 15,-11 0-15,11 0 0,-1 0 16,-9 0-1,0 0 1,-10 0 0,10 0-1,-19 0-15,0 0 0,-9 0 16,9 0 0,10-9-16,-10 9 15,-19 0-15,0 0 16,-18 0-1,-1 0 17,-18 0-32,-1 0 0,1 0 15,-19 0-15,0 0 16,-10 0 0,0 0-16,-9 0 15,0 0 1,0 0-16,0 0 15,0 0 17</inkml:trace>
  <inkml:trace contextRef="#ctx0" brushRef="#br0" timeOffset="552.02">10555 15257 0,'0'0'16,"0"0"-16,0 0 0,0 0 0,0 0 16,0 10-1,10-1 1,-10 19-16,0 19 31,0 19-31,-10-1 0,1-8 16,-1-1 15,1-18-31,-1-10 16,10-9-16,0-1 0,0-18 31,0 0-15,0 0-16,0-9 0,10-19 31,-1-29-31,10-8 15,0-1-15,0 19 16,0 19-16,-10 0 16,0 19-1,1-1-15,-1 1 16,1 9 15,-1 9-31,0 1 0,-9 18 16,0 0-1,-28 19 1,-56 18-16,-105-8 16,-178-1-1</inkml:trace>
  <inkml:trace contextRef="#ctx0" brushRef="#br0" timeOffset="1615.87">7818 15117 0,'0'0'0,"0"0"0,0 0 16,0 18-1,-10 20 1,-9 46-16,1 38 15,-1 10 1,0-1-16,0-18 16,10-29 15,-1-18-31,1-29 0,-1-18 16,10 0-16,0-19 46,0 0-46,0 0 0,0-28 0,10-19 16,-1-38 0,1-18-16,-1-10 15,0 10 1,1 19 0,-1 18-16,1 19 15,-1 10 1,1 9-1,-10-1-15,0 20 0,0 0 16,0-1 0,0 10-1,0 0 1,-10 10-16,-9-1 0,-28 19 16,-9 19-1,-1-9-15,1-1 16,9 1-1,9-1 1,10-18-16,9 0 16,10-1-16,-1-8 31,20-1-31,9 1 16,18 8-16,20-8 15,-1-1-15,1 1 16,-1-1-1,-18 0 17,-1 1-32,-18-1 15,0 0-15,0-9 0,-10 0 16,1 0-16,-10 0 16,0 0-1,0 0 1,0 0-1,0 10-15,0-10 16</inkml:trace>
  <inkml:trace contextRef="#ctx0" brushRef="#br0" timeOffset="4508.59">7695 15454 0,'0'0'15,"0"0"-15,10 0 16,8 0-16,20 0 16,19 0-1,27 0-15,29 0 16,19 10-1,9-1-15,0 10 16,10 0 0,-10-1-1,-10-18-15,1 0 16,0 0-16,-1-9 16,-18 0-1,0-10-15,-9 9 31,-10 1-31,-19 0 0,0-1 16,-9 10 0,-9 0-1,-1 0-15,-9 0 16,-9 0 0,-10 0-16,-9 0 31,0 0-31,-10 0 0,0 0 15,-9 0 1,0 0-16,10 0 16,-1 0-1,1 0-15,-1 0 32,0 0-32,1 0 0,-1 0 15,10 0 1,0 0-1,0-9-15,0 0 16,-1-1 0,-8 10-16,9 0 31,-10 0-31,0 0 0,1 0 16,-10 0-16,0 10 15,0-1 1,0 10-1,0 9 1,0 0-16,0 10 16,0-10-16,-10-10 15,10 1 1,0 0 0,0-19-16,0 0 15,0 0-15,0 0 16,10-19-1,9-18 1,9-10 0,0 9-16,-9 10 0,0 19 15,-10-1 1,0 10-16,-9 0 16,0 10-1,0-1 1,0 0-16</inkml:trace>
  <inkml:trace contextRef="#ctx0" brushRef="#br0" timeOffset="4787.76">7328 15558 0,'0'0'0,"0"0"0,0 0 0</inkml:trace>
  <inkml:trace contextRef="#ctx0" brushRef="#br0" timeOffset="5447.29">7056 15576 0,'0'0'0,"0"0"0,0 0 16,0 0-1,0 0-15,0 0 16,0 0 0,0 0-16,0 0 15,0 0 1,-10 0 0,-9 0-16,1-9 15,-1 0-15,-19-1 16,-9 1-1,-38-1-15,-37 1 32,-19 0-32,-47-1 15,-19 1-15,-19 9 16,-19-10 0,-9 1-16,0-10 15,10 10 1,28 0-16,18-1 15,38 20 1,10-1 0,27 0-16,10 1 31,29 8-31,18 1 0,9-9 16,10-1-16,19 0 15,9 1 1,10-10-1,-1 0 1,1 0-16,9 0 16,0 0-16,0 0 15,0 0 1,0 0-16,0 0 16,0 0-1,0 0-15</inkml:trace>
  <inkml:trace contextRef="#ctx0" brushRef="#br0" timeOffset="5900.64">3885 15098 0,'0'0'0,"0"0"15,0 0-15,0 0 32,0 0-32,-9 9 15,-10 1-15,-9 8 16,-10 10-16,1 1 47,-10 8-47,-1 1 15,11-10 1,9 9-16,9-18 0,9 0 31,1 9-31,0-9 0,9 9 16,9 0-16,19 0 16,19 10-1,47 9-15,47 0 16,48 0-16,18-10 31,9-9-31,-9 0 0,122 19 16</inkml:trace>
  <inkml:trace contextRef="#ctx0" brushRef="#br0" timeOffset="60124.44">18533 1822 0,'0'0'0,"0"0"16,0 0 0,0 0-16,0 0 15,0 0 1,0 0-16,0 18 15,-10 29 1,10 28 0,10 29-16,-1 18 15,0-10 1,1 1-16,-1-1 16,1 1-1,-1-19-15,0-10 16,-9-18-16,0-10 15,0-18 1,0-1 0,0-18-16,0 0 15,0 0 1,0-10-16,0-9 16,0 0-1,0 0-15,10 9 16,-1 1-1,1-1 17,-10-9-32</inkml:trace>
  <inkml:trace contextRef="#ctx0" brushRef="#br0" timeOffset="60578.67">19116 2563 0,'0'0'0,"0"0"0,0 0 0,0 0 15,9 0 1,1-9-1,8-1-15,20-9 16,9 1-16,19-1 16,0 9-1,9 1 17,0 0-32,1-1 0,-20 1 0,1 9 15,-10 0 1,0 0-16,-10 0 15,1 0 1,-1 0 0,1 0-1,-10 0-15,-9 0 16,0 0-16,-10 0 16,1 0-1,-10 0-15</inkml:trace>
  <inkml:trace contextRef="#ctx0" brushRef="#br0" timeOffset="62929.56">19276 4496 0,'0'0'0,"9"0"16,10-19-16,9 0 15,29-9 1,18-9-16,0 8 16,-18 1-1,-1 19-15,1-1 31,-1 20-31,0-1 16,1 19-16,-1 1 16,-9 8-1,-9 10-15,-10 9 16,-9 1 0,-19-1-16,-9 0 15,-20 10 1,-18-10-16,-9 0 15,-10-18 1,10-10-16,-10-9 31,19-19-31,0-10 0,0-8 16,0-10 0,9-10-1,10 0-15,0-8 31,18-1-31,1-10 0,18 1 16,1 9 0,-1 10-1,0 8-15,1 11 16,-10 8-16</inkml:trace>
  <inkml:trace contextRef="#ctx0" brushRef="#br0" timeOffset="63255.94">20442 4899 0,'0'0'0,"0"0"0,0 0 0,0 0 15,0 0 1,0 0-16,0 0 16,0 0-1,0 0 1,0 0-1,0 0-15,0-9 16,0 9-16</inkml:trace>
  <inkml:trace contextRef="#ctx0" brushRef="#br0" timeOffset="63971.47">21402 4233 0,'0'0'0,"0"0"16,0 0-16,0 9 16,0 1-1,-10 18 1,1 0-1,9 19-15,0 0 0,9 9 16,1 0 0,9-9-1,9-9-15,-9-1 16,9-18 0,0 0-16,0-10 15,1-9 1,-1 0-16,0-18 15,10-1 1,-1-19-16,1-18 31,-19-19-31,-10 0 0,-18 0 16,-19 0 0,-20-10 15,-36 20-31,-48 8 0,57 29 0</inkml:trace>
  <inkml:trace contextRef="#ctx1" brushRef="#br0">21402 4010 0</inkml:trace>
  <inkml:trace contextRef="#ctx0" brushRef="#br0" timeOffset="64959.37">22230 4036 0,'0'0'0,"0"9"16,0 10 0,0 37-16,0 38 47,0 28-32,-10 19 16,1 0-31,9-19 0,0-19 0,-10-19 16,10-27-16,0-20 0,0 1 31,0-20-15,0 1-16,0-19 0,0 0 0</inkml:trace>
  <inkml:trace contextRef="#ctx0" brushRef="#br0" timeOffset="65730.25">22597 4402 0,'0'0'0,"0"0"0,9 0 31,0-9-31,1-10 16,-1 0-16,1 10 16,8-1-1,1 1 1,0-1 0,9 1-16,1 9 15,-11 9-15,1 1 0,0-1 16,0 10-1,0 9 1,-19 19-16,0 0 31,-19 19-31,0-1 0,0-8 32,-9-1-32,9-9 0,10-10 15,-1-9 1,1-9-16,-1 0 31,10-10-15,0 1-16,10-1 0,-1 1 15,20-1-15,27 0 16,38 1 0,-38-10-16</inkml:trace>
  <inkml:trace contextRef="#ctx0" brushRef="#br0" timeOffset="66729.73">22691 5181 0,'0'0'0,"0"0"16,0 0-16,0 0 15,0 0 1,0 0-16,0 0 15,9 0-15,19 9 16,29 0 0,9 1-16,18-10 15,10 0 17,-18 0-32,-1-10 15,-19 1-15,-9 9 0,-9 0 31,0 0-31,-10 0 16,-9 0-16,-1 0 16,-8 0-16,-1 0 31,-9 0-15,0 0-16,0 0 0,0 0 15,0 0 1</inkml:trace>
  <inkml:trace contextRef="#ctx0" brushRef="#br0" timeOffset="68578.55">22568 4158 0,'0'0'0,"0"0"16,10 0-16,-1-9 16,10-1-1,9 1-15,19-1 32,10 20-32,-1-1 15,1 1-15,-20 8 47,1 10-47,-1 1 0,-18 8 0,0 1 0,-19-1 16,0 10-1,-19 9 1,0 1 0,1-1-16,-11-18 0,11-1 15,-11 1 1,11-1-1,-1-9 1,0 0 15,0 1 1,10-1-17,-1-10-15,1 1 0,0 0 16,9 0-16,0 0 31,0-10-31,0 0 16,0 1-1,0-1 1,0 0-16,9 1 0,10-1 0,9 1 31,19-1-31,9 10 0,10-10 0,10 10 0,-1-10 0,-9 1 16,-10-10-1,-18 0-15,-1 0 16,-18 0 0,0 0 15,0 0-31,-10 0 0,1 0 16,-10 0-16,0 0 31</inkml:trace>
  <inkml:trace contextRef="#ctx0" brushRef="#br0" timeOffset="69489.35">23208 3970 0,'0'0'16,"0"0"-16,0 0 0,0 0 15,0 0-15,0 0 16,0 10-1,-19-1 1,0 0 0,-9 10-16,0 0 0,9 9 15,-9 0 1,9 0-16,10-9 16,-1 0-1,1 0 1,0-1-1,-1-8-15,1-1 16,-1 1 0,1-1-1,-1 0-15,1 1 0,0-10 16,9 9 0,0-9-16,0 10 15,0-10 1,0 0-1,0 9-15,0-9 16,0 0 0,0 0-16,0 9 15,0-9-15,0 10 16,0-1 0,0-9-16,0 0 15,0 0 1,0 9-16,0-9 15,0 10 17,0-1-32,-10-9 15,10 0-15,0 0 16,0 0-16,0 0 31,0 0-31,0 10 0,0-1 16,-9-9-16,9 0 31,0 0-15,0 0-16,0 0 15,0 0-15,0 0 16,0 0-16,0 9 16,0-9-1,0 0 1,0 10-1,0-10 1</inkml:trace>
  <inkml:trace contextRef="#ctx0" brushRef="#br0" timeOffset="70519.23">22728 4374 0,'0'0'0,"10"0"0,-1-19 15,10 0-15,0 10 16,0-1-1,9 1-15,0 0 32,0 9-32,0 9 0,10 0 15,9 20 1,-9-1-16,-19 0 31,-1 0-15,1 0-16,-19 0 0,0 10 15,-19 9-15,1 9 16,-11-9 15,-8 0-31,-1 0 16,10 0 0,0-10-16,9 1 15,9-1 1,1-18-1,0 0-15,-1 0 0,10-1 16,0 1-16,0 0 16,0-10-1,0 1-15,10-1 32,-1 10-17,29 0-15,18-1 0,19-18 16,10 0-16,0-9 15,-10 0 1,-9-1-16,-10-9 31,1 10-15,-20 0-16,1-1 16,-10 1-16,-9 0 0,0-1 15,0 10 1,-10 0-16,-9 0 31,0 0-15,0 0-16,0 0 0</inkml:trace>
  <inkml:trace contextRef="#ctx0" brushRef="#br0" timeOffset="71149.8">22851 4233 0,'0'0'0,"0"0"0,9 0 0,0-9 16,1-1-16,9 1 15,9 9 1,0 0-16,0 0 16,1 9-1,-1 1 1,-9-1-1,-1 0-15,1 10 16,-9 9 15,-10 0-31,0 19 16,-19 10-16,0 8 16,0 10-16,-9 0 0,0-9 15,-1-10 1,1 1 15,0-1-31,9 0 0,0-18 16,10-1-16,0 1 15,-1-1 1,10-18-16,10 0 16,-1 0-1,19-10-15,38-9 16,38-9 15,37-29-31,28 1 16,10-10-16,141-28 0</inkml:trace>
  <inkml:trace contextRef="#ctx0" brushRef="#br0" timeOffset="74018.86">18721 4139 0,'0'0'0,"9"-9"16,10-10-16,9-18 15,19-10 1,19-10-16,19 1 16,18 0-1,20-1-15,27 10 31,29 1-31,0-1 0,9 19 16,0-1 0,19 11-1,19 8-15,-1 10 16,1-9-16,-10 18 16,10 10-1,-9 0 16,-20-10-31,-9 10 0,-9-19 16,-10 9-16,-9 1 16,-19-10-1,-18 9-15,-29 0 16,0 1 0,0 9-1,-9 9 1,-10 0-16,0 9 0,-9 10 15,0 0 1,-10 0-16,1 0 16,-10-9-1,-10-1 1,1 1-16,0-1 16,-10-9-1,10 10 1,-10-1-16,0 10 15,10 0-15,-10 0 16,-9-9 0,-1 9 15,1-1-31,-19 1 0,0 0 16,-19 10-16,1 8 15,-29 1-15,-10 18 16,-28 1-1,-9-10-15,0-9 16,0-10 15,-9-9-15,-10 0-16,0 0 16,-9 0-16,-10-1 15,0 11-15,-9-1 0,-9-18 16,9-1-1,-1 1-15,-17-10 32,-1-9-32,-10-1 15,1 1-15,0-19 16,-10 0-16,-9 0 16,-19-19-1,-10-9 16,10-9-31,0-1 16,10-9-16,18 0 16,0-9-1,10 9-15,9-9 16,10-1 0,9 1-16,-1 0 15,30-10-15,27 10 16,0 0-16,19-1 15,0-8 17,19 18-17,19-10-15,0 1 16,9 0-16,10 0 0,-1-1 16,20 1-1,-1-10-15,10 10 16,9 9-1,0 0 1,10 10-16,-29 27 16</inkml:trace>
  <inkml:trace contextRef="#ctx0" brushRef="#br0" timeOffset="75149.28">24318 4130 0,'0'0'0,"0"0"0,0 0 0,0 0 16,10 0-16,-1 9 16,19 1 15,0 18-31,10 19 0,9 0 15,0 18 1,-9 10 0,-1 0-16,1 0 15,-10-9 1,0-10-16,1 1 31,-11-1-31,1-19 0,0 1 16,0 9-16,0 0 15,0-10 1,-1 10 0,-8-28-1</inkml:trace>
  <inkml:trace contextRef="#ctx0" brushRef="#br0" timeOffset="75623.97">24873 4242 0,'0'0'0,"0"0"0,0 0 15,0 0 1,0 0-16,0 10 31,-19 9-31,-18 18 0,-1 19 16,-18 19 15,-1 10-31,1-10 0,-1 0 16,10 0-1,0 9-15,0-8 32,0-11-32,19-8 0,0-1 15,0-19 1,-1 1-16,1-1 15,9-18 1</inkml:trace>
  <inkml:trace contextRef="#ctx0" brushRef="#br0" timeOffset="77379.12">28693 13484 0,'0'0'0,"9"0"16,0-9-16,1-10 15,-1 0 1,1 10-16,8-1 31,1 1-31,9 0 0,1-1 16,8 1 15,10 9-31,0 0 0,10 9 16,-1-9-1,1 10-15,-10-1 16,19 0-1,-1 10 1,11 9 0,-1 0-16,0 1 0,1 8 15,8 1 1,-9-1 15,1 1-31,-1-1 16,-19-9-16,1 10 0,-1-10 15,1 10-15,-1 8 16,1 1 0,-10 0-1,9 10-15,-9-10 16,0-1-16,0 1 16,10-9-1,-10 9-15,0 0 16,0-10-1,0 10-15,0 0 32,9 0-17,-9-10-15,-9 1 0,0 0 16,-1-10 15,-9 0-31,-9-9 16,0-1-16,0-8 15,-19-10-15</inkml:trace>
  <inkml:trace contextRef="#ctx0" brushRef="#br1" timeOffset="86950.09">28410 13709 0,'0'0'0,"10"0"0,-1-9 0,19-10 16,1 0-16,-11 10 16,11 0-1,-1-1 1,10 1-16,9 9 16,0 0-1,9 0 16,10 0-15,0-10-16,-66 10 0,56-9 0,10 0 16,0 9-1,0 0-15,0 9 0,9 0 16,10 1-16,-1 9 31,10 9-15,0 0-16,10 0 0,-10 0 15,0 10-15,0-1 16,10 10 0,-1 0 15,0 0-31,1 9 0,-10-9 16,0 9-16,0 1 31,0-1-16,-9 0-15,9 10 16,-9 0-16,-1-1 0,1 10 16,-10-9-1,-9 0 1,0 9-16,-10 9 16,1 1-16,-1 9 15,-18-10 1,0 0-1,-1 10-15,-18-9 16,0-10 0,-10 0-16,-9 0 15,0 0-15,0-9 16,-19-10 0,1 0-16,-1 0 15,-9 1 1,-10-1-1,-19 0-15,1 1 32,-10-1-32,-28 0 0,-9 1 15,-10-20 1,-28 1 0,-19-20-16,-10-18 15,1-9-15,0-10 16,9-18-1,0-1-15,0-9 32,19 10-32,0-20 31,9 1-31,10 0 0,18 0 16,1-20-1,18-8-15,10-10 16,9 0-16,0-9 15,19 0 1,0 19 0,19-1-16,0 1 15,-1-1-15,20 1 16,0 9 0,9-19-16,9 0 15,0 0 16,1 0-31,9 10 16,9 0-16,0-1 16,0-9-16,19 10 15,0-1-15,0 20 16,19 8 0,0 10-1,0 1 1,0 8-1,0 1-15,9 8 0,10 1 16,-1 0-16,1 19 16,18-1-1,1 20 1,9 8 0,-10 11-16,20 8 15,-1 10-15,10 19 31,-1 9-31,10 9 0,-9 1 16,-10-10 0,-9 9-16,0 10 15,0-10 1,-10 1 15,-8-1-31,-1 1 16,0-1-1,-19 1-15,0-10 0,-18 0 16,-10 0-16,-10-10 31,1-8-15,-19 8-16,0 1 0,-19 0 16,0-1-1,-19 11-15,0-1 16,-19 0-1,-18 0-15,-10 9 16,-9-9-16,-29 0 16,-9-18-1,-18-1-15,-10-19 16,-29-8 0,1-11-16,-19-18 31,0-18-31,-1-11 15,11-8-15,-1-19 16,10-19-16,9-1 16,9-17-1,10-11-15,9 11 32,20-11-32,8-8 15,19-1-15,1-9 31,8-9-31,11 9 0,18 9 16,0 10 0,18 0-16,10 0 15,10 9 1,9 0-16,9 0 31,20-9-31,-1 9 16,10 10-16,-1 9 15,1 9 1,9 0-16,0 1 16,9 8-16,10 10 31,0 1-15,9 17-16,10 1 0,0 19 15,-1 0 1,10 18-1,10 0-15,-1 1 16,1 18-16,9 0 16,0 9 15,-1 1-31,1 9 0,0 0 16,-9 0-16,-10 9 15,0 10 1,9-1-16,-9 1 31,1 0-31,-11-1 0,1 1 16,0 9-1,-1 0 1,10 10-16,-18-10 31,-1 0-31,0 9 16,-9 1-16,9 8 15,-9 11-15,-10-10 32,1-1-32,-10 1 15,-9-9-15,-1-1 16,-18-9-16,0 0 31,-19 0-31,0 0 0,-19-9 16,0 0-1,-18-1 1,-1 1-16,0 0 31,-18-10-31,-1 0 16,-18 1-16,-28-1 0,-20-19 16,-18-8-1,-19-11 1,-18-18-1,-11 0 1,-8-18-16,-10-20 16,0-9-16,0-9 15,19-19-15,9 0 16,19-10-16,10-9 16,18 10-1,28 9 1,10-10-1,10 1-15,8 0 16,11-1 0,18 1-16,0-10 15,18-9-15,20-1 16,0 11 0,18-11-16,0 11 31,10-1-16,9 0-15,1 10 0,-1-10 16,9 9-16,1 1 16,0-1-1,-1 10-15,1 10 16,9 8 15,0 10-31,0 1 0,0-1 16,10 9-1,-1 10 1,10 0-16,0 9 16,9 10-16,0-1 15,10 10 1,28 10 0,122 55-1,151 57-15</inkml:trace>
  <inkml:trace contextRef="#ctx0" brushRef="#br1" timeOffset="92821.97">25146 4533 0,'0'0'0,"0"0"0,0 0 16,0 0-16,9-9 16,1-10-1,-1 0-15,19 1 16,1 8 0,-1 1-16,0-1 15,10 10 16,-10 10-31,0-1 0,0 19 16,-9 19 0,-9 0-16,-10 19 15,-19-10 1,-9 10-16,-10-1 16,0-8-1,-9-10 1,19-10-16,0-18 15,18 0-15,1-19 16,9 0 0,19 9-16,47-9 15,84 0 1,132 10-16,217 55 16,-57 10-1</inkml:trace>
  <inkml:trace contextRef="#ctx0" brushRef="#br1" timeOffset="97429.86">27498 4177 0,'0'0'0,"0"0"0,0 0 15,9 0 1,29-10-16,37-8 15,57-11 1,18 20 0,-9 9-16,-9 9 15,-66-9-15</inkml:trace>
  <inkml:trace contextRef="#ctx0" brushRef="#br1" timeOffset="97618.34">27658 4468 0,'0'0'0,"0"0"0,0 0 16,19 0-1,28 0-15,47 0 16,56 9 15,179 0-31</inkml:trace>
  <inkml:trace contextRef="#ctx0" brushRef="#br1" timeOffset="98082.66">29398 3886 0,'0'0'0,"0"0"0,-9-10 0,-10 1 15,-9 0 1,-10 18-16,-9 10 15,0 28 1,0 9-16,9 10 47,10-1-47,19-8 0,9-57 0,9 56 16,1-18-16,18-1 15,0-9-15,10-9 16,-1-19-16,10 0 15,0-28 1,0-19 0,-9-19-16,-19-9 15,-19 0 1,0 19-16,-19 18 31,-19 10-31,10 9 0</inkml:trace>
  <inkml:trace contextRef="#ctx0" brushRef="#br1" timeOffset="98344.97">29906 4261 0,'0'0'0,"0"0"0,0 0 16,0 0-16,0 0 15,0 0 1,10 0 0,-1 0-1,0 0-15</inkml:trace>
  <inkml:trace contextRef="#ctx0" brushRef="#br1" timeOffset="98742.78">30649 3792 0,'0'0'0,"0"0"16,0 0-16,-18 9 31,-1 10-31,0 19 16,-9 9-16,9 18 31,19 1-31,9 0 16,19-10-1,1-19-15,18 1 16,9-19-16,1-10 16,-1-9-16,-18-19 31,-1-9-15,-8-28-16,-20-19 0,-9 9 15,-19 1-15,-9 18 16,9 18 15</inkml:trace>
  <inkml:trace contextRef="#ctx0" brushRef="#br1" timeOffset="99155.76">31026 3670 0,'0'0'0,"18"0"16,39-9-16,28 18 31,18 19-15,-9 0-1,-19 19-15,-9 0 0,-19 0 16,-19 0-16,-9 19 15,-19-1 1,-19 10 0,-18 0-1,-10-18-15,19-20 16,9 1-16,9-19 16,10-1-1,10 1-15,18 9 16,38-9-1,37 0-15,29-10 16,-66-18-16</inkml:trace>
  <inkml:trace contextRef="#ctx0" brushRef="#br1" timeOffset="99596.16">32249 3689 0,'0'0'0,"0"0"15,0 0 1,0 19-16,-10 18 16,1 48-16,-1 27 15,10 20 1,19-20 0,19-9-16,9-18 15,0-29 16,9-9-31,1-19 16,-10-28-16,9-9 16,10-38-16,-9-19 0,-10-18 15,-10-10 1,-18 19-16,-19 19 47,0 27-47,0 11 0,0 8 15,0 20-15,-19 27 16,0 85 0,-9 66-16,9 37 15,10 0-15,9-28 16,-19 122 0</inkml:trace>
  <inkml:trace contextRef="#ctx0" brushRef="#br1" timeOffset="100749.85">28034 3332 0,'0'0'0,"9"0"0,29-18 0,56-1 15,94-19 17,85 10-17,85 0-15,37 19 0,47 9 16,38 9-16,28 10 15,-29-10 1,-102 10-16,-57 0 16,-29-1-16,-65 1 15,-38-9 1,-28-10-16,-38 0 16,-37 0 15,-19 0-16,-19 0-15,-19 0 16,-9 9-16,0 0 0,-19 10 31,0 19-31,-19 46 0,0 47 16,-9 29 0,19 9-16,-1 0 15,1 0 1,9 9 15,0-9-31,9 0 0,10-10 16,-10-18-16,10-10 31,-9-28-31,-1-28 16,-9-28-16,0-9 0,-9-10 15,-10-9 1,-19 0-1,-47-19-15,-84 0 16,-57-29 15,-46-18-31,-30 1 16,-55-11-16,-19 1 0,-1 9 16,-8 10-1,27 8-15,48 20 16,28 9-1,37 9 1,29 20 0,37 17 15,38-8-31,37 0 16,38-20-16,19-8 0,19-10 15,9 0-15,1-19 16,-1-37-16,0-76 15,-9-74 1,18-47 0,-9-1-16,1 20 15,8 18-15,1 28 16,-1 38 15,1 37-31,0 20 16,9 27-16,0 19 0,0 28 15,0 10 1</inkml:trace>
  <inkml:trace contextRef="#ctx0" brushRef="#br1" timeOffset="-213705.13">10894 15210 0,'0'0'0,"0"0"0,9-18 0,1-1 16,-1-9 0,0-10-16,1-27 15,-1-20 1,10-18 0,-10-19-1,1-9-15,9 9 0,-1 0 16,1 9-1,0-9-15,9-9 16,1-1 0,-1 1-1,0-10-15,10-18 16,-10-1 0,0-9-16,0 0 31,-9 10-31,9-1 0,1 10 15,-1 0 1,0-19-16,0 0 31,10-18-31,-19-20 0,-1 1 16,1-10 0,-19 0-16,0 1 15,0 8 1,0 10-16,0 10 15,10-11 1,-1 11-16,1 9 16,-1-10-1,0 0 1,1 10-16,-1-10 16,1 10-1,-1 0-15,-9 0 16,0-1-1,0 1-15,0 0 16,0 18 0,0 20-1,-9-1-15,9 19 16,0 9-16,-10 19 16,10 19-1,0 19 1,0 9-16,0 19 15,0 19-15,0-1 16,0 10 0,0 0-16,0 10 15,0 8 1,10 48 0,-1 37-16,0 57 31,-9 27-31,10 39 0,-1 18 15,1 9 1,-1 19 0,0 19-16,-9 18 15,-9 1-15,0 18 16,-1 10 0,1 9-1,-1 0-15,-8 10 16,8-19-16,-9 18 15,10 1 1,-10-1 0,0 10-16,0-19 15,10 10 1,-10 0-16,10-10 16,-1-10-16,1-8 31,0-20-31,-1-27 15,10-19-15,-9-38 16,9-28 0,0-19-16,-10-18 15,-8-20 1,8-8-16,-9-10 16,1 0-1,-1-10-15,0-18 16,0-19-1,10-19-15,-10 1 16,9-10 0,1-10-16,0-9 15,-1-9 1,1 0-16,-1-10 16,1-9-1,9 0 1,0 0-16,-9 0 15,-10-19-15,0-18 32,0-10-32,-9-9 0,9-10 15,0-9 1,1-10 0,-1-8-1,9-20-15,1 10 16,-1-10-16,1-9 15,9-9 1,0 0-16,0-29 16,9-9-1,1 0 1,9-18-16,0-1 16,-1 0-16,1-9 15,9-9 16,1-19-31,-11 0 0,11-19 16,-1-10-16,0-8 31,0-10-31,-9-1 16,9 1-16,1 10 16,-1-1-1,0-9-15,0-10 16,10-8-1,-10 8-15,0-28 16,-9-9 0,0 10-1,0 9-15,9-1 16,-9 1-16,0 9 16,-1-18-1,1-1-15,0 0 16,-10 1-1,1-10-15,-1 9 32,1 10-32,8 0 15,-8 9-15,-1 0 16,1 0-16,-1 0 16,-9 10-1,0 9 16,0 9-31,-9 28 0,9 10 16,0 28 0,0 19-16,-10 18 15,10 20-15,0 27 16,0 19 0,0 29-1,0 18-15,0 9 16,0 10-16,0 19 15,0 9 1,0 0-16,0 9 31,0 19-31,-19 57 0,1 65 16,-1 66 0,-9 46-1,18 20-15,1 37 16,-1 9-16,1 1 15,-10 18 1,0 19 0,1 9-1,-1 10-15,-9-1 16,-1 1-16,10 28 16,1-10-1,-1 1 1,0 8-16,0-8 15,-9-10-15,0 9 16,0-18 0,-1 18-1,1-18-15,-10 0 16,1 0-16,9-10 16,-1-9-1,1-10-15,0 1 31,9-19-31,-9-10 0,19-18 16,-1-20 0,1-8-1,9-1 1,-10-18-16,10-19 16,-9-19-16,9-18 15,-10-20 1,1-8-1,0-20-15,-1-28 16,1 1-16,-1-29 31,1-19-31,9-9 0,-9-9 16,-1-10 0,10-18-1,0-1 1,0 1-16,0-19 0,0-10 15,0-9 1,0 0-16,0-9 16,0-29-1,-9 1 1</inkml:trace>
  <inkml:trace contextRef="#ctx0" brushRef="#br1" timeOffset="-212947.32">12023 3548 0,'0'0'0,"0"0"16,0 0-16,0 0 15,-29 0 1,-36 9-16,-133 10 31,-159 38-15,-133 36-16,-102 11 0,-57 18 16,18 0-1,10 18-15,-47 10 16,19 19-16,28 19 15,10 0 1,18 9 0,38 0-1,47-10-15,10-18 16,56-9-16,75-38 16,56-19-1,76-28-15,47-9 16,75-29-1,19-18-15,56-10 16,19-9 0,19 0-16,151-47 15,188-93 1</inkml:trace>
  <inkml:trace contextRef="#ctx0" brushRef="#br1" timeOffset="-212430.68">11872 4224 0,'0'0'0,"-28"0"16,-113 9-16,-160 19 16,-123 57-1,-102 65-15,-76 37 16,-48 48 0,1-1-16,-56 29 15,-29 0 1,19 0-16,-19 18 15,29-18 1,-1 18 0,29-18-1,56 0 17,94-19-32,57-19 0,75-28 15,103-38-15,85-46 16,66-38-16,66-28 15,28-19-15,37-28 16,29 0 0,263-131-1,123-57-15</inkml:trace>
  <inkml:trace contextRef="#ctx0" brushRef="#br1" timeOffset="-212006.34">12089 5152 0,'0'0'0,"-29"10"0,-121 18 15,-179 56 1,-142 57-16,-84 56 16,-75 28-1,-57 29-15,-9 18 16,-75 19 0,-67 0-16,29 18 15,-9 20 1,84-10-16,0 9 15,57-18 1,112-38-16,95-28 16,94-47-1,94-38-15,84-46 16,66-29 0,57-28 15,28-27-31,19-11 15,28-18-15,9 0 0</inkml:trace>
  <inkml:trace contextRef="#ctx0" brushRef="#br1" timeOffset="-211525.46">12408 6063 0,'0'0'0,"-9"0"0,-57 18 15,-216 57 1,-236 66-16,-102 37 15,-95 66-15,-38 19 32,-18 28-32,-38 37 15,-29 29-15,10-10 32,1 19-17,74-19-15,19-9 0,48-19 16,93-28-16,57-19 31,112-47-31,86-37 0,102-57 16,77-37-1,55-29 1,48-27-16,37-19 16,9-19-16,48-10 15,0-8 1</inkml:trace>
  <inkml:trace contextRef="#ctx0" brushRef="#br1" timeOffset="-211030.11">11468 7526 0,'0'0'0,"-10"10"0,-37 8 0,-141 57 0,-169 76 16,-161 55-1,-122 38-15,-103 47 16,-28 9 0,-66 19-1,-38 9 1,28-18-16,19 9 16,10 9-1,65 1 1,66-1-16,48-9 15,112-28-15,85-47 32,141-56-32,84-48 15,104-46-15,57-47 0,47-38 16,9-9-16,141-56 16,226-132-1</inkml:trace>
  <inkml:trace contextRef="#ctx0" brushRef="#br1" timeOffset="-210565.15">11449 8577 0,'0'0'0,"0"0"15,-10 9-15,-55 10 32,-161 66-1,-245 93-31,-159 66 15,-94 37-15,-57 29 0,-56 28 16,-48 9 0,48-19-16,28 1 0,9-10 15,48-10 1,93-9-16,95-37 16,103-28-1,85-38-15,93-47 16,76-38 15,76-46-31,65-19 0,19-28 16,47-19-16,0 0 15</inkml:trace>
  <inkml:trace contextRef="#ctx0" brushRef="#br1" timeOffset="-210137.36">11364 9365 0,'0'0'0,"-9"10"0,-67 18 16,-168 56-16,-236 94 16,-169 76-1,-104 37-15,-56 37 16,-28 38 15,-28 0-31,18-10 0,47-18 31,38-10-15,66-9-16,104-28 0,102-37 16,123-57-16,85-28 15,66-47 1,65-29-16,67-27 16,27-28-1,38-20 1,57-18-1,0-9-15</inkml:trace>
  <inkml:trace contextRef="#ctx0" brushRef="#br1" timeOffset="-209731.96">11336 10660 0,'0'0'0,"0"0"0,-57 19 0,-149 56 16,-246 94-1,-141 56 1,-103 56-16,-56 20 31,-48 27-15,-28 10-16,28-1 15,-9 1 1,66-9 0,47-10-16,75-19 15,104-37-15,93-48 0,114-46 31,84-56-31,85-38 16,66-38-16,47-27 16,18-10-16</inkml:trace>
  <inkml:trace contextRef="#ctx0" brushRef="#br1" timeOffset="-209239.23">11806 11711 0,'-9'9'0,"-113"29"0,-236 93 16,-140 57-16,-58 27 15,-83 48 1,-57 28-16,-48 28 16,11 0-1,18-9-15,75-19 16,57-38 15,47-28-31,84-28 16,76-9-16,65-19 31,95-38-15,56-18-16,56-48 0,48-27 0,37-20 15,19-8-15,141-38 16,207-47-1</inkml:trace>
  <inkml:trace contextRef="#ctx0" brushRef="#br1" timeOffset="-208863.33">11167 13109 0,'0'0'0,"0"0"0,0 0 31,-10 9-31,-56 10 16,-169 65-1,-216 76-15,-133 65 0,-55 38 32,-39 9-32,-55 28 15,-11-18 1,39-1 0,37 10-16,94-38 31,94-28-16,85-37-15,94-29 0,85-46 16,75-47-16,65-38 0,48-19 16</inkml:trace>
  <inkml:trace contextRef="#ctx0" brushRef="#br1" timeOffset="-204646.75">11486 13296 0,'0'0'0,"0"0"0,0 0 16,0 0 0,-18 10-1,-20 18-15,0 28 16,-9 19-1,10 10-15,8 18 16,1 0 0,9-9 15,10 0-31,18 0 16,10-10-16,19 10 0,28 0 15,18 0-15,10-10 31,1-9-15,8-19-16,1 1 16,8-20-16,-8-9 0,9-9 15,9 0 1,0-10 0,1-9-1,8 0-15,10 0 0,1-9 31,8-1-15,1 1-16,-10 0 0,0-10 16,-9 0-1,-1 0-15,-18-18 16,0-1 0,-9-18-1,-10-19-15,-19 0 16,0-10-16,-18 1 15,-20-10 1,1-9-16,-19 9 16,-19-9-1,-10-10 1,-9 10 0,-28-9-16,-18-10 15,-30 9 1,-17-9-16,-30 19 15,-17 0-15,-20 18 16,-28 1 0,-19 18-1,0 19 1,0 28-16,10 10 16,0 18-16,9 20 15,28 17-15,10 20 16,9 9-1,28 10-15,10 18 32,28-9-17,9 9 17,19 0-1,19 0-31,10 10 15,8-1 1,20 1 0,18-10-16,20 10 15,8-19-15,29 9 0,19 0 0,18-9 0,19 0 16,1-19 0,18 0-1,19-9-15,0-10 16,18 0-1,-18 0 1,0-18 0,10-19-16,-10-1 0,-1-18 15,-8-9-15,-19-10 0,-1-18 0,-8-1 32,-1-18-32,-19 0 15,-8-19-15,-20-10 16,0 1-1,0-1-15,-18 1 32,-1 9-17,-18-10 17,-1 1-32,-18-10 15,-9 0-15,-10-18 0,-19-10 16,-19 9-16,-18 1 31,-1 8-31,-18 1 16,-19 0-16,-28 9 0,-10 0 0,-28 10 15,-19-1 1,-9 20-16,-19 18 31,-19 19-31,-9 18 16,0 20-16,9 27 31,10 19-31,18 10 16,10 19-1,38 8-15,18 11 0,19-1 16,38 9-16,9 10 16,19-9-1,19 0 1,18-10-1,20 9 1,9 1-16,18-10 0,20-9 16,27 0-1,10-10 1,19-9-16,19 0 16,9-9-16,19-10 15,28 1 16,19-10-31,0-10 0,9-18 16,10 0-16,0-1 31,0-18-31,-19 0 16,-10-9-16,-18-10 16,-10-18-16,-9-1 15,-37-18 1,-10 0-1,-19-20 1,-19 1-16,-19-9 16,1 0-16,-20-1 15,-8-9 1,-11 0-16,-8 1 31,-20-11-31,-18-8 16,-19-1-16,-19-18 15,-28-10-15,-28 19 32,-10 0-32,-18 19 15,-20 9 17,-37 0-32,-28 10 15,-38 28-15,-93 46 16,-180 67-16,94 27 0</inkml:trace>
  <inkml:trace contextRef="#ctx1" brushRef="#br2" timeOffset="-13451.84">917 14628 0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6:31.25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4111 9562 0,'0'0'0,"19"0"0,18 0 0,20-9 16,28-10-16,27-9 15,11-19 1,8-9-16,-8-10 16,-1-28-1,19-18-15,-9-20 16,9-18-1,10-19-15,-1-18 16,-9-1-16,0-9 16,0-9-1,-9-1 1,-10-9-16,1-9 16,-10-9-1,-1 8-15,1-8 16,-9-19-1,-10 18-15,9-18 16,-9-19 0,10 9-1,-1-9-15,10 9 32,0 0-32,9 1 15,10-10-15,-10 18 0,10 10 16,0 10-1,0 18-15,-1 19 16,10 9 15,19 10-31,10 0 16,18 9-16,9 28 16,1 19-1,9 10 1,0 27-16,9 10 0,1 28 15,-10 19 1,9 9 0,10 10-16,9 28 15,0 9-15,-19 19 16,-9 18 0,-9 10-1,-10 19 1,-28 0-1,-9 19-15,18 9 0,-19 9 16,10 28 0,0 20-1,-9 18-15,9 19 0,-10 9 16,-18 9 0,0 10-1,-10 0 1,0 0-16,-9 0 15,0 19-15,0-10 16,9 0 0,0 1-16,1 18 15,-1-19 1,10-18-16,-10-1 31,10-18-15,-1 0-16,-18-19 0,10 0 15,8 0-15,-8-19 32,-10-18-32,-1-20 15,1-8-15,-19-29 16,-9-28 0,9 0-1,0-19 1,-9 1-16,0-10 0,-10-10 15,0 1 1,0-1-16,-18 1 16,-1-10-1,-18-9 1,-1-1-16,1 1 16,-19-9-16,0-1 15,0 0 1,-1 1-16,-8-1 15,-1-9 1,1 0-16,-10 0 31,0 0-31,9 9 16,0 1-16,-9-1 16,10 1-16,-10-1 15,9 0 1,-9 1-1,10-1 1,-10-9-16,0 0 16,0 0-16,9 0 31,-9 0-15,0 0-16,0 0 0,0 0 15,0 0-15,-9-9 31</inkml:trace>
  <inkml:trace contextRef="#ctx0" brushRef="#br0" timeOffset="745.47">2568 11016 0,'0'0'0,"10"0"16,27 0-16,86 0 31,112 10 0,103-10-31,105 0 0,36-19 0,39-9 0,46 9 16,38 0 0,29-18 15,27-1-31,19 1 15,1 9-15,46 9 16,0 10-16,10-1 16,-9 20-16,-29 8 15,-19 10 1,-47 19 0,-46-9-16,-48 9 15,-47-10 1,-66 1-1,-65-19 1,-57-1-16,-47-8 0,-38-10 16,-37 0-16,-38-19 31,-19 0-15,-27 0-16,-11-18 0,-9-1 15,-46 20 16</inkml:trace>
  <inkml:trace contextRef="#ctx0" brushRef="#br0" timeOffset="1603.25">11421 996 0,'0'0'0,"0"0"0,0 9 15,-19 10 1,-9 47-16,-29 75 16,10 56-1,0 47-15,19 0 16,9 28-16,10 28 16,-1 19 15,1 19-16,-1 18-15,1 10 16,0 9-16,-1 19 16,1 1-16,9-1 15,9 9 17,1-9-32,8 0 15,-8-9-15,9-10 16,-10-9-16,10-38 0,-10-9 15,10-18 17,-10-20-32,10-28 0,-9-18 15,-1-29-15,10-27 16,0-29 0,-10-19 15,1-18-16,-10-19-15,0-19 16,0-19-16,0-19 0,0-8 0,0-11 16,0 1-1,0-19-15,0 0 16,0 0 0,0 0 15</inkml:trace>
  <inkml:trace contextRef="#ctx0" brushRef="#br0" timeOffset="2174.02">10743 11861 0,'0'0'0,"0"0"0,0 0 16,10 0-16,-1-10 16,0 1-1,1 0-15,18-1 16,0 1 15,10 0-31,9-1 0,0 20 16,0-1-1,-9 10-15,-1 9 16,1 0 0,-19 0-16,0 10 31,-19 9-31,-10 0 0,-27 9 15,-39 0 1,-18-9 0,-19-19-16,0-28 15,10-9-15,28-10 16,9 0 15,19 0-15,19 1-16,-1-1 0,20 0 0,0-9 15,18 0 1,-9 9 0</inkml:trace>
  <inkml:trace contextRef="#ctx0" brushRef="#br0" timeOffset="3227.46">16510 7179 0,'0'0'0,"0"0"0,0 0 0,0 9 0,0 38 16,-9 38 0,9 65-1,-10 38 1,-9 27-16,1 20 0,-1 18 16,0 10 15,0 18-31,0 1 0,0-1 15,10 20 1,0-11-16,-10-36 16,9 8 15,1-36-15,0-29-1,-10-19 1,9-37-16,-8-38 15,-1-9-15,9-19 16,1-19-16,0-18 16,-1-20-16,10-18 31,0 0-15,0 0-16</inkml:trace>
  <inkml:trace contextRef="#ctx0" brushRef="#br0" timeOffset="3683.69">15381 12593 0,'0'0'0,"0"0"15,10-19-15,-1 0 16,19-9 0,0 0-1,10 9-15,9 10 16,0-1-16,0 20 31,0 18-31,-9 19 31,-10 0-31,-19 9 16,-9 10 0,-28 9-16,-38 19 15,-28-1-15,19-27 0,19-28 16,27-20-16,11 1 31,8 0-31,10-10 16,10 1-16,18-1 15,19 10-15,9-10 16,-9-9 0,-9 0-1,-19-9 1</inkml:trace>
  <inkml:trace contextRef="#ctx0" brushRef="#br0" timeOffset="3908.1">16124 12987 0,'0'0'0,"0"0"16,0 0-16,0 0 15,0 0 1,10 0-16,-10 0 31</inkml:trace>
  <inkml:trace contextRef="#ctx0" brushRef="#br0" timeOffset="4302.91">16623 12555 0,'0'0'0,"0"0"32,9 0-32,1 0 15,-1 0 1,10 0-16,0 10 31,0-1-15,-1 19-1,1 0-15,-19 19 16,-9 0 0,-10 9-1,-9 1 1,0-1-16,18-19 0,1-8 16,-1-11-16,20 1 0,9 9 0,9-9 0,19 0 15,9 0 1,-9-19 15,10 0-31,-20 0 0,1-19 0,-19 0 16</inkml:trace>
  <inkml:trace contextRef="#ctx0" brushRef="#br0" timeOffset="4671.37">16933 12405 0,'0'0'0,"0"0"15,10 0-15,-1-9 16,19-1-16,10-8 16,18 8-1,10 1-15,-9-1 16,-1 20 0,1-1-16,-10 19 15,-10 0 16,1 29-31,0 18 0,-20 9 16,1 19 0,-19 1-1,0-1-15,-9-9 16,-1-10-16,1-18 16,9-10-1,9-9 1,1-9-16,-1-20 15,-9-8-15</inkml:trace>
  <inkml:trace contextRef="#ctx0" brushRef="#br0" timeOffset="4846.28">17131 12827 0,'0'0'0,"0"0"0,0 0 0,9 0 15,20-9-15,36-10 32,29 10-32,19-1 15,19-8 32,0 8-47,-10 1 16,-75-1-16</inkml:trace>
  <inkml:trace contextRef="#ctx0" brushRef="#br0" timeOffset="5624.58">4986 7817 0,'0'0'0,"0"0"0,0 9 0,9 38 15,1 57 1,-1 64 0,1 48-16,8 38 15,1-1 1,-9 10-16,8-19 16,-8-1-1,-10 1-15,-10-9 16,10-19 15,0-10-15,0-18-16,-9-19 15,0-19 1,9-28-16,-10-19 0,1-28 0,-1-19 16,10-18-16,0-19 15,0-10 1,0-9-1</inkml:trace>
  <inkml:trace contextRef="#ctx0" brushRef="#br0" timeOffset="5983.96">3349 12705 0,'0'0'0,"0"0"15,9 0-15,1 0 16,18 0 0,10 0-16,9 0 15,9 0 1,10-9-16,28 9 31,19-9-15,-47-1-16</inkml:trace>
  <inkml:trace contextRef="#ctx0" brushRef="#br0" timeOffset="6353.32">4421 12105 0,'0'0'0,"0"0"16,10 0-16,-1 0 15,20 0 1,18 9 0,9 19-16,-18 0 15,-1 19-15,-18 10 16,-19 8 31,-19 29-47,-9 0 0,0-19 0,0-9 15,18-29-15,1 1 32,18-19-32,1-1 0,18-8 15,19-10-15,47-10 16,-38 1 0</inkml:trace>
  <inkml:trace contextRef="#ctx0" brushRef="#br0" timeOffset="6542.13">5071 12799 0,'0'0'0,"0"0"16,0 0-1,0 0-15,9 0 31,-9-9-31</inkml:trace>
  <inkml:trace contextRef="#ctx0" brushRef="#br0" timeOffset="6857.51">5776 12114 0,'0'0'15,"0"0"-15,10 0 0,-1 10 32,10-1-32,0 0 0,-1 19 15,1 19-15,-19 19 16,-28 19 15,-10 18 16,-9-19-31,0-9-16,19-18 0,9-20 0,10-9 0,9-28 0,9 19 0,10 0 0,28 0 15,66-10 1,66-18 0,141-48-16</inkml:trace>
  <inkml:trace contextRef="#ctx0" brushRef="#br0" timeOffset="7121.08">6294 12170 0,'0'0'0,"0"0"16,0 0-16,0 0 31,9 0-31,0-9 0,1 0 16,18 9-1,19 9 1,19 29-16,19 27 16,-10 29 77,-9 19-93,-19 9 0,-10 0 0,-18 18 0,-19 1 0,10 9 0,-10-150 0,0 0 0,9 301 0,-9-301 0</inkml:trace>
  <inkml:trace contextRef="#ctx0" brushRef="#br0" timeOffset="7378.22">6209 12733 0,'0'0'0,"0"0"0,19 0 16,18-9-1,48-10 1,47 1 0,37-1-1,47-9-15,142-1 0</inkml:trace>
  <inkml:trace contextRef="#ctx0" brushRef="#br0" timeOffset="8385.12">3151 9618 0,'0'0'0,"0"0"0,0 0 15,0 0 1,-18 19 0,-11 28-16,-27 38 15,-29 46 1,-18 10-16,-10-1 16,9 1 15,1-9-16,18-29-15,19-19 16,10-18 0,18-19-1,20-19 1,8-19-16,10-9 31</inkml:trace>
  <inkml:trace contextRef="#ctx0" brushRef="#br0" timeOffset="8634.84">4008 9572 0,'0'0'0,"0"0"0,0 9 0,-19 10 15,-28 28 1,-47 65-16,-19 38 62,-10 10-62,1 9 16,9-10-16,10-9 0,-1-9 0,20-38 0,18-18 16,19-20-16,19-18 15,18-28 1,1-19-16</inkml:trace>
  <inkml:trace contextRef="#ctx0" brushRef="#br0" timeOffset="8961.15">4412 9609 0,'0'0'0,"0"0"32,0 9-32,-28 10 0,-19 28 15,-38 56 1,-9 47 15,-19 10-15,0 9-16,10-10 15,-1-18-15,20-10 0,-1-27 16,19-20-16,19-18 16,19-29-1,9-18-15,10-10 16</inkml:trace>
  <inkml:trace contextRef="#ctx0" brushRef="#br0" timeOffset="9308.29">4817 9525 0,'0'0'0,"0"0"0,-10 9 0,-18 47 15,-38 57 1,-9 46-16,-10 20 16,1-10-1,-1-10-15,0-18 16,10-19 15,9-19-31,10-28 0,9-19 16,9-9-1,10-28 1,18 0 0,1-19-1</inkml:trace>
  <inkml:trace contextRef="#ctx0" brushRef="#br0" timeOffset="9596.14">4977 10088 0,'0'0'0,"0"0"16,0 0-16,0 0 15,0 9 1,-19 10 0,-19 28-16,-28 46 15,-18 39 16,-1-1-15,0-9-16,85-122 0,-84 113 0,18-19 0,0-10 16,19-28-16,0-18 15,19-10 1,18-19-16</inkml:trace>
  <inkml:trace contextRef="#ctx0" brushRef="#br0" timeOffset="10353.75">17121 8849 0,'0'0'0,"0"0"0,0 10 16,-18 36 0,-29 58-16,-10 36 31,-18 39-31,9-10 0,0-1 16,0-8-1,1-19-15,8-29 16,10-18-1,9-28 1,10-10 0,19-18 15,-1-20-31,20-8 0,-10-10 16</inkml:trace>
  <inkml:trace contextRef="#ctx0" brushRef="#br0" timeOffset="10683.21">17996 8971 0,'0'0'0,"0"0"16,-18 9-1,-39 38 1,-46 57-16,-29 55 47,-9 29-47,9 9 0,10-10 0,9-18 0,9-19 15,10-18 1,19-20-16,9-8 31,19-11-15,19-18-16,9-18 0,10-20 15,18-18-15,-9-10 16</inkml:trace>
  <inkml:trace contextRef="#ctx0" brushRef="#br0" timeOffset="11011.8">18363 9384 0,'0'0'0,"0"0"0,0 0 15,0 0 1,-28 19-16,-38 56 16,-37 65-16,-20 39 31,-8 8-16,8-18-15,11-19 0,8-9 32,1-19-32,18-19 15,10-18-15,28-20 16,9-18-16,10-9 16,18-19-16,1-19 15,9 0 1</inkml:trace>
  <inkml:trace contextRef="#ctx0" brushRef="#br0" timeOffset="11323.82">19022 9281 0,'0'0'0,"0"0"0,0 9 0,-28 10 16,-29 56 0,-46 56-16,-20 48 31,10-1-31,1 0 16,8-18-1,10-20 1,9-18-16,1-9 15,-1-10 1,19-18-16,10-10 0,9-19 16,18-19-16,20-18 15,0-9 1,9-10 0</inkml:trace>
  <inkml:trace contextRef="#ctx0" brushRef="#br0" timeOffset="11645.27">19389 9966 0,'0'0'0,"0"0"16,-10 9-16,-18 10 15,-28 28 1,-48 56 0,-9 28-1,0 10-15,0 0 0,19-19 16,19-19 0,9-28-16,10-19 15,9-18 1,28-19-1</inkml:trace>
  <inkml:trace contextRef="#ctx0" brushRef="#br0" timeOffset="12202.1">17347 8934 0,'0'0'0,"10"9"0,8 19 0,20 28 16,37 29-1,38 18 1,28 0-1,48 10-15,36-1 16,1 1-16,-10-10 16,-27-9-1,-39-10 1,-28-8 0,-18-1-16,-19-19 0,-10 0 15,-28-9 16,-10-19-31,1-9 0,-10 0 16,-9-10 0,0-9-16,-19 0 15</inkml:trace>
  <inkml:trace contextRef="#ctx0" brushRef="#br0" timeOffset="12631.04">17319 8774 0,'0'0'0,"0"0"31,0 0-31,9 9 0,20 10 16,27 38 0,19 18-16,48 18 15,18 20 1,19-10-16,28 0 31,-9 10-31,9-10 0,0 10 16,-9-10-1,-10 10 1,-9-1 0,-19-18-16,-9 0 0,-29-29 15,-18-18 1,-19-9 15,-29-19-31,-18-10 0,-9-9 16</inkml:trace>
  <inkml:trace contextRef="#ctx0" brushRef="#br0" timeOffset="13053.64">17225 8474 0,'0'0'0,"0"0"0,9 9 15,10 19 1,28 47 0,47 47-16,38 29 31,28 17-31,19-8 15,9-19-15,0-10 16,-9-18-16,-1-1 16,-18-9-1,-19 1-15,10-20 16,-29-18 0,-18-10-1,9-18-15,-19-10 0,-19-10 16,-9-18-1,-19 0-15,-19 0 16,-28 0 0</inkml:trace>
  <inkml:trace contextRef="#ctx0" brushRef="#br0" timeOffset="13562.88">16388 10848 0,'0'0'0,"19"9"16,56 0-1,66 19-15,75 1 32,38 8-32,19-9 0,9 0 15,29-9 1,-1 0 15,-9 0-31,-28 0 16,-28-19-16,-29 0 0,-37 0 15,-38-10-15,-38 1 16,-18-1 0,-19 1-1,-19 0 1,-9-1-1,-20 1 1,-8 9-16,-10 0 16,0 0-16,0 0 0,-10 9 15,-8-9 1</inkml:trace>
  <inkml:trace contextRef="#ctx0" brushRef="#br0" timeOffset="14492.06">16651 11063 0,'0'0'0,"0"0"16,19 0 0,37 0-16,85 0 15,104 10 1,75-1-16,28 10 16,38 9-16,9-9 15,-28 0 1,-57-1-16,-37 1 15,-47-10 1,-38 1-16,-56-1 16,-38-9-1,-38 0 1,-18 0-16,-19 0 16,-1 0-16,-18 0 31,0 0-31,-56 0 0,-104 0 15,-132-9 1,-65 9-16,-19-10 16,18 10-1,10-18-15,19-1 16,9 0 0,47 10-1,29-1-15,46 10 16,38-9-1,28 9-15,38 0 32,38 0-17,28 0-15,9 0 0,9 0 16,20 9-16,9 1 16,75-1-1,94 10-15,94-10 31,38-9-15,9-9-16,29 0 31,9 9-31,-29 9 16,-18 0-16,-38 1 0,-37 8 16,-48-8-1,-37-1-15,-37 1 16,-39-10-1,-27 0 1,-20 0-16,-18 0 0,0 0 16,-19 0-1,0 0-15,0 0 16,0 0 0</inkml:trace>
  <inkml:trace contextRef="#ctx0" brushRef="#br1" timeOffset="20352.6">19313 8558 0,'0'0'0,"0"0"15,0-9-15,-9-10 32,-10 0-32,0-9 0,-9 9 15,-9 1 1,-1 8-16,-9 1 15,-10 18 1,1 19 0,0 19-16,-1 10 15,10 8-15,19-8 32,0-1-32,18-19 15,1 1-15,18 0 16,1-20-1,8 1-15,11 0 16,-1 0 0,0-19-16,10 0 15,-1-10 1,1-9-16,0 1 16,-1-1-1,1-9-15,-1 0 16,-8-1-1,-10 1 1,-1 0-16,1 0 16,0 0-16,-10 9 15,1 10 1,-10-1-16,0 1 16,0 9-1,0 0 1,9 19-1,1 18-15,8 10 16,1 28-16,9 10 16,1-1 15,8-9-31,39 10 16,-29-38-16</inkml:trace>
  <inkml:trace contextRef="#ctx0" brushRef="#br1" timeOffset="22321.81">3057 8915 0,'0'0'0,"0"0"0,0 0 15,0 0 1,0 0 0,0 0-16,0 0 15,-9-10 1,-10 1-16,0 0 15,-18-1-15,-1 10 16,-9 10 0,9-1-16,-9 19 15,-9 0 1,9 10 0,19-10-16,-1 10 15,20-1 1,0 1-1,18-1-15,0 1 16,20-1-16,-1 1 16,10-20-1,-1 1 1,10 0-16,0-19 16,0 0-16,-9-9 31,0-10-31,-1 0 0,-9 0 15,-9 1 1,0-20-16,0 1 16,-10-1 15,1-9-31,-10 19 16,0 0-16,0 0 0,0 18 15,0 1 1,0 9-1,0 0 1,0 0 0,9 19-16,19 28 0,76 56 15,122 56 1,112 57-16</inkml:trace>
  <inkml:trace contextRef="#ctx0" brushRef="#br1" timeOffset="34385.58">4986 11092 0,'0'0'0,"0"0"0,0 0 15,0 0 1,0 0-16,0 0 31,0-19-31,0 0 0,0-9 16,0-10 0,0 1-16,0-20 15,0-8 1,0-10-1,0 0-15,0 0 16,0-10 0,0 1-16,0-1 15,0 1 1,-9-10-16,-10 10 16,0-1-1,-9 1 1,-10 9-16,0 9 15,-9 0-15,-9 10 16,-1-10 0,1 19-16,0-9 15,-20 9 1,-8 0 0,-1 0-1,-9 0-15,0 1 16,0 8-16,-10 1 15,10-1 1,0 10-16,-9 0 16,-10 0-1,0-1 1,0 11-16,-9 8 16,9 1-16,9 9 15,10 9 1,0 1-16,0 18 15,0 0 17,-9 9-32,18 10 15,-9 0-15,9 19 0,0 0 16,20-1 0,-1 1-16,19 0 15,0-1 1,9 20 15,-9-1-31,19 1 0,0-1 0,-1 10 16,20 9-1,0 0 1,-1 10-16,20-19 16,-1 0-1,0-1-15,1-8 16,18-1-1,0-9 1,0 0-16,19 10 16,1-10-16,17 0 15,1 0 1,9-9 0,20-10-1,8-9-15,19-10 0,1 1 16,-1-10-1,10-9-15,9 0 16,19-1 0,0 1-1,-10-9 1,10-10-16,0 0 31,-10-10-31,-8-9 0,-11 1 16,-8-11-16,-1-8 15,-9-1 1,0 1-16,-19-10 31,-10 0-31,-8-9 0,-10-19 16,-10 0 0,0-19-16,-9-9 15,-9-10 1,-10 0-1,-9 20-15,0-1 16,-19-9 0,0 9-1,-9 0-15,-10 0 16,-19 0-16,0-18 16,-18 9-16,0-1 15,-1 20 16,-9 9-31,-9 0 0,-10 9 16,-9 0 0,0 10-16,-9 0 31,-10 9-15,-19 0-16,0 9 0,1 10 15,-1 0-15,0 19 16,1-1-1,-11 1-15,1 18 32,0 1-17,0-1-15,0 10 16,0 9-16,19 0 16,-1 0-1,20 1-15,-1 8 16,10 10-16,0 9 15,10 10 1,8 18-16,10 1 31,1-1-15,8 10-16,1-9 16,-1-1-16,10 10 0,28-10 15,-18 1 1,9-10-1,18 0-15,1 0 16,-1-9 0,10-10-16,10 0 15,-1 10-15,10-1 32,9 1-17,10-10-15,-10 1 0,10-1 16,-1 0-1,10 1-15,-9 8 16,18 1 0,20 9-16,-20 0 31,29 0-31,-10-19 16,10 1-16,-1-1 15,1-18-15,0-1 31,9-9-31,9 10 16,10-10-16,9 9 16,1-8-1,8-11-15,1 1 16,9-19 0,0 0-1,-9 0-15,0-9 16,-10-10-16,-9 0 15,-19 0 1,0 1 0,0-10-16,0-1 0,-18 1 31,-1 0 0,-9-9-15,-10-1-1,1-9-15,-10-9 16,-10 0-16,1-10 16,-19 0-16,-1 0 15,1 10 1,-9-19 0,-1 0-16,-9 0 0,0 0 15,0 0-15,-9 37 16</inkml:trace>
  <inkml:trace contextRef="#ctx0" brushRef="#br1" timeOffset="46736.68">16425 8324 0,'0'0'0,"0"0"0,0 0 16,0 0 15,0 0-31,0 0 0,0 9 16,0 0-16,0 1 31,10 18-31,-1 0 16,1 10-16,-1 9 15,-9 0 1,0-1-16,0 20 31,0 0-31,0 18 0,0 19 16,-9 1 0,9-1-16,0-9 15,0-1 1,0 11-1,0-1-15,0 0 16,0 19-16,9 9 16,0-18-1,-9 0-15,0-1 16,0-9 15,0-9-31,0-9 0,0 8 16,0-17-1,0 8-15,0-9 16,0 0 0,0 0-1,0-19-15,0-9 16,0-9-16,0-10 16,0-9-1,0-10-15,0 1 16,0-1-1,0-9-15,0 9 32,0 1-32,0-10 0,0 9 15,0 0 1,10 1 0,-1-1-16,-9-9 15,0 0-15,10 0 31,-1 10-31,0-10 16,20 0-16,-1 0 16,19 0-16,9 9 15,20 0 1,18-9 0,9 10-1,19-1-15,1 1 16,8 8-1,11 1-15,8-10 16,-9 1-16,-9-10 16,0 9-1,-1 1-15,-8-1 16,-1 0 0,0 1-16,0-1 15,1 10 1,-1 0-1,0-1 1,10 1-16,0 0 0,9 0 16,-9-1-1,-1-8-15,1-1 16,-10 10 0,1-10-1,-11 1 1,-8-1-1,-10 1-15,0-10 0,-19 0 16,1 0 0,-1 0-16,-9 0 15,0 0 1,-10-10-16,0 1 16,1-1 15,-10 1-16,-9 0-15,-1-1 0,1 1 0,-10-1 16,0 1 0,-9 0-1,0-1-15,0 1 16,-10 9 0,1 0-1,-1-9-15,-9 9 16,0 0-16,0 0 15,0-10 1,0-9-16,0 1 16,0-10-1,-19-19 1,-18 0 0,-11-10-16,-27-18 0,0 10 15,0-1 1,-10 0-16,-9 10 15,0 9 1,-10 0-16,1 0 31,-10 0-15,-9 0-16,18 10 16,20 9 15,-1 0-16,10-1-15,-1 1 0,11 0 16,-1 9-16,0-9 0,0-9 16,10-1-1,-10 1 1,9-10-16,1 0 16,-10-9-16,0-1 15,0 1-15,10 0 31,-10-10-15,-9 10-16,-1-10 16,1 0-1,-9 1 1,-1 8-16,-9 1 16,-19-10-1,9 10-15,1 0 0,9 0 16,-19-1-16,9 1 31,1 0-31,9-1 16,-10 1-16,1-19 15,-1 0 1,1 0-16,9 0 16,9 9-16,1 0 15,-1 1 16,19 9-15,0-1-16,0 10 0,10 0 0,-1 0 31,1 1-31,9-1 16,0 19-16,19-1 16,0 11-1,9 8-15,9 1 31,1 9-15,-1 0-16,1 9 0,0 1 16,-10 18-16,0 19 15,10 0-15,-1 9 16,1 10 0,-1 18-1,10 10-15,10 9 16,-1 0 15,1 19-15,-1-9-1,0-10-15,1 0 16,-1 10-16,1-1 16,-10-8-1,0-1-15,0 9 0,0 1 16,0-19-16,-10 0 31,10-1-15,-9 1-16,-1-9 0,10-10 0,-9-19 15,9 0 1,0 1 0,-9-10-1,9-10 1,0 1-16,0-1 0,0 1 15,0-10 1,0-9-16,0-1 47,9 1-47,0 0 0,1 0 16,-1-1-16,19 11 0,20-1 15,-1 0 1,18 0-1,11 0-15,18 0 16,19 10 0,9-1-16,10-9 31,18 10-31,10-10 16,0 0-16,0 0 15,9 1-15,1 8 31,8-9-31,1 10 16,0-19-16,-10-1 16,10 1-16,-10 0 15,-9-10 1,0 10 15,-19 0-31,-9-10 16,9 10-16,-9 0 0,-1-1 15,1-8-15,-19-1 16,-10 10 15,-8-10-15,-11 1-16,-9-1 0,1 1 16,-20-10-16,1 0 31,-10 0-31,-10 0 15,1 0-15,0 0 0,-20 0 32,1 0-17,0 0-15,-10 0 0,10-10 16,-9 1 0,-1-1-16,-9 1 15,0-10 1,0 0-16,0 1 31,0-20-15,-19 1-16,-18-20 15,-10-8-15,-19-10 16,-10-10-16,-18 1 16,-9-1-16,-10 1 15,0-1 1,0-8-16,-9 8 15,9-9 17,-9 0-32,-1 1 0,1-1 15,0 9 1,9-8 0,-9 8-16,-10 1 15,10-1-15,-10 10 16,0 0-1,1 9-15,-1 1 16,-9-1 0,0-9-1,18 9-15,-8 1 16,8-1 0,10-9-16,1 0 15,-1 0-15,-10 9 31,1 0 1,19 1-32,9 9 15,-1 9-15,11 0 16,18 0-16,9 9 16,10 1-1,0-1-15,0-9 31,0 0-31,10 10 0,8 9 0,1 0 32,0-1-32,9 1 0,10 9 15,-1 10-15,1 0 16,0-1 0,-1 1-16,1 0 15,9 9 16,0 0-31,0 0 0,0 0 16,0 0-16,0 0 31,-10 9-31,-8 0 16,-1 19-16,0 19 16,0 28-1,-9 10-15,9 18 31,0 0-15,0 19-16,10 10 0,0-10 16,-1-10-16,1 10 15,9 0 1,0-9 0,0 9-1,9 9-15,1-9 16,-1-9-16,0 9 15,1-10-15,-1-9 16,1-28 0,-10 0-1,0-18 1,0-1-16,9-18 16,-9-1-16,0 1 15,9-20-15,-9 1 16,10-9-1,-1 8-15,1-8 32,-1-1-32,1 0 15,-1 1-15,10-1 16,9 10 0,0 0-16,19 9 15,28 0 16,38 0-31,10 0 16,18 1-16,28 8 0,10 1 31,18-1-31,10 1 16,19-10-16,19 9 16,-1 1-16,1-1 15,9-8 1,0 8-1,-19-9 1,0 10-16,0-1 16,-18 1-16,-20-1 15,-18 1 1,-28-10-16,-29-9 31,-28 0-31,-28-19 16,-10 0-16,-18 0 15,-19 0-15,0 0 32,-1 0-32,-18 0 0,0 0 15,0 0 1,0 0-16,0-10 31,0 1-31,-18-10 16,-1 0-16,-19-18 15,1-1-15,-20-18 16,1 0 0,-1-10-1,-9 0 1,-9-9-16,0 9 16,-19-9-16,-10-9 15,-18-10 1,-19-9-16,-19-10 15,-9 1 1,-20-20-16,1 1 31,10 9-15,-1-9-16,0 9 16,0 0-16,10-10 0,-10 1 31,10 9-16,9 0 1,0 10 15,10 8-31,8 11 16,20 17 0,19 11-1,18 18-15,19 0 0,10 19 0,9 0 0,9 9 16,10 10-16,0-1 15,-1 1 1,11-1 0,8 10-16,1 0 0,-1 0 15,10 0 1,0 0-16,0 0 16,0 0-1,0 0-15</inkml:trace>
  <inkml:trace contextRef="#ctx0" brushRef="#br1" timeOffset="47839.58">24939 4486 0,'0'0'0,"0"-9"15,-19-10 1,0-18-16,-9-10 16,-9 9-16,8 1 15,1 9 17,-10-1-32,1 20 15,-20 18-15,-8 29 0,8 28 16,10 27-1,9 11 1,20-20 15,8-9-31,20-9 0,-1-10 16,19-9-16,0-9 16,1-20-16,8 1 15,-8-19 16,8-19-31,10 1 16,0-20 0,0-28-16,-9-9 0,0 10 15,-20 18-15,1 0 16,0 19 0,-10 9 15,1 9-31,-1 1 15,1 9-15,8 9 0,20 29 16,9 18 0,19 10-1,0 0 1,18 18-16,1 1 16,0-10-16,-38-47 15</inkml:trace>
  <inkml:trace contextRef="#ctx0" brushRef="#br1" timeOffset="48123.9">25795 4552 0,'0'0'0,"0"0"0,0 0 15,10 0 1,-1 0-16,19 0 16,19 9-16,28 1 15,20-1 1,36 1 46,-65-1-62</inkml:trace>
  <inkml:trace contextRef="#ctx0" brushRef="#br1" timeOffset="48419.35">26218 3970 0,'0'0'0,"0"0"16,0 10-1,0 18-15,-18 47 16,-1 37-16,0 39 31,10 17-31,-1-17 16,10-20 15,0-9-31,10-19 16,-1-28-1,-9-19-15,9 1 0,1-20 16,-1-9-16,1-18 15</inkml:trace>
  <inkml:trace contextRef="#ctx0" brushRef="#br1" timeOffset="48838.51">27385 4430 0,'0'0'0,"0"-9"15,-19-10-15,0-9 32,1 18-32,-20 1 0,0 18 15,-9 20 1,0 27-16,0 9 16,19 11 30,19-11-30,-1-27-16,10-1 0,0-37 0,0 19 0,10 0 0,-1-10 16,0-9-16,10 0 31,9-19-31,10-18 16,0 9-16,-10 0 31,-9 18-31,-1 1 0,11 18 15,-1 1 1,0 18-16,0 9 16,19 10-1,0 19 1,0 0-16,-18-29 16</inkml:trace>
  <inkml:trace contextRef="#ctx0" brushRef="#br1" timeOffset="49014.97">28034 4533 0,'0'0'0,"9"0"0,1-9 16,18-1-1,0 10 1,10 0-16,37 19 15,-18-9-15</inkml:trace>
  <inkml:trace contextRef="#ctx0" brushRef="#br1" timeOffset="49226.58">28081 4862 0,'0'0'15,"0"0"-15,0 0 0,10 0 32,8 9-32,29 0 0,94 10 15,198-948 48</inkml:trace>
  <inkml:trace contextRef="#ctx0" brushRef="#br1" timeOffset="49723.3">29295 4120 0,'0'0'0,"9"0"0,0-9 16,1-10-1,18 1-15,19 8 16,10 1-16,8 9 15,1 19 1,10 18 15,-20 10-31,-9 9 0,-47-56 0,28 57 0,-9 8 16,-19 1 0,-28 18-16,-19 1 15,-10-1 1,-8-9 15,-1-28-15,19-9-16,18-20 0,11 1 15,8-9-15,1-1 32,9 0-17,9 1-15,19-1 0,19 10 16,19 0-16,19-1 15,9 1 1,-9-19-16,-19 0 16,-10 0-16,-18 0 15,-1 0 1,-18 0 0,0 0-16,-19 0 15</inkml:trace>
  <inkml:trace contextRef="#ctx0" brushRef="#br1" timeOffset="50337.27">31035 4271 0,'0'0'0,"0"0"0,0-19 0,-19 0 16,-9-9-16,-10 0 16,1 18-16,-20 1 15,1 28 1,-10 18 0,10 10-1,9 19 1,18 0-16,1-10 0,19 0 15,9-18 1,9-1-16,0 1 16,1-20-1,18 1 1,0-9 0,1-10-16,18-19 15,0 0-15,0-18 16,0-20-1,-10-8-15,1-1 16,-19 10-16,0 9 16,-10 19-1,-9 9 17,0 9-32,0 1 0,0 9 15,9 9-15,1 29 16,9 46-1,-1 38-15,1 0 32,-9 0-17,18 10-15,0 8 0,19 1 16,-28-75 0</inkml:trace>
  <inkml:trace contextRef="#ctx0" brushRef="#br1" timeOffset="50835.18">28100 4646 0,'0'0'0,"0"0"0,0 0 16,9 0-16,1-10 15,-1-8 16,19-1-31,1 0 16,-1 0-16,19 10 0,0 0 31,0 9-31,19 9 16,9 10-16,-28 0 16</inkml:trace>
  <inkml:trace contextRef="#ctx0" brushRef="#br1" timeOffset="51073.32">27874 4918 0,'0'0'0,"0"0"15,0 0-15,10 0 16,27 0 15,29 9-31,28-9 0,28 0 16,20 0-16,8 0 15,10 0 1,-85 0-16</inkml:trace>
  <inkml:trace contextRef="#ctx0" brushRef="#br1" timeOffset="54170.89">16416 8521 0,'0'0'0,"0"0"15,0 0-15,0 0 16,0 0-1,0 0 1,0 0-16,0 0 16,9 0-16,1 9 31,18 10-31,19 18 0,19 20 16,0 18-1,18 19 1,10 9-16,10 0 31,-1 10-31,10-10 0,10 0 16,8 0-16,1 0 15,9 1 1,-9-1 0,9 0-16,28 19 31,1-9-31,-10-1 0,18 1 15,-8-10 1,-10-9 0,9-19-16,-19 0 15,-9-9-15,1 9 16,-11-19 0,-8 0-16,8 1 15,-18-11 1,0-8 15,-9 0-31,-1-1 16,-9-9-16,-19-9 0,1 0 15,-11-1 1,-8 1-16,-1-9 31,-18-1-31,0 0 16,-1 1-16,-18-10 15,0 0 1,0 0-16,0 0 16,-10 9-1,0 1 1,1-1-16,-1 0 0,1 1 16,-1-1-1,0 0 1,1 1-16,-10-10 15,9 9 1,-9-9 0,0 0-16,0 0 0,0 10 15,0-1 1,0 0 0,0 1-16,-9-1 15,-10 10 16,-19 9-31,-18 0 32,-10 0-32,-28-9 0,-19 0 15,-19-19-15,1 0 16,-29-10-16,0 1 16,-10 0-16,-8-10 15,8 0 16,1 0-31,0 1 16,-1-10-16,10-1 0,10 1 16,9 0 15,9 0-15,10 19-16,18-1 0,1 1 15,-1-1-15,1 1 31,-1 0-31,1-1 0,9 10 16,-10 0 0,20 0-16,18 0 15,9 0 1,10 0 0,10 0-1,-1 0-15,1 0 16,-1-9-16,0 9 15,1-10 17,-20 1-32,10 0 15,0-1-15,0 1 0,9 0 16,10-1 0,0 1-16,0-1 31,9 1-31,0 0 15,0-1-15,1-8 16,8 8 0,1-9-1,-1 1-15,1-1 0,-1 0 16,1-9 0,0-10-16,-1-9 15,-9-9 1,1-9 15,-1-20-31,0 38 0</inkml:trace>
  <inkml:trace contextRef="#ctx0" brushRef="#br1" timeOffset="59679.68">25061 9375 0,'10'0'0,"9"0"0,56-19 16,94 0-16,104 0 31,66-9-31,56 19 15,47 18-15,0 19 16,0 19 15,-28 0-15,-66-9 0,-56-10-1,-66-19-15,-38-9 0,-38 0 16,-27-9-1,-39-10-15,-9 0 16,-27 10-16,-11-1 0,-18 1 16,-10 9-16</inkml:trace>
  <inkml:trace contextRef="#ctx0" brushRef="#br1" timeOffset="60284.33">26124 8042 0,'0'0'0,"0"0"16,0 0-16,0 0 16,0 0-1,0 10 1,0 27-16,-9 76 16,0 65-1,18 47-15,0 19 16,20 19-16,-1 18 15,-9 29 1,-1 18-16,-8 1 31,-29 18-15,0 9-16,-18 1 0,-1-19 31,10-19-31,0-10 0,-1-18 16,10-19-16,10-47 15,0-28 1,-1-28 0,10-28-1,-9-19-15,-1-19 16,1-18-16,0-20 16,-1-8-1,10-20-15,0-18 16,0 0-1,0-19 1,0 0 0,0 0-16,0 0 0</inkml:trace>
  <inkml:trace contextRef="#ctx0" brushRef="#br1" timeOffset="61187.64">24525 10369 0,'0'0'0,"0"0"16,0 0-16,10 0 15,-1 0 1,19 0 0,29-9-1,37-1-15,37 1 16,1 9-16,-19 0 16,-28 9-1,-10 1-15,-19-1 16,-18 0-1,-19 1-15,0-1 32,-19 19-32,0 1 15,-29 17-15,-18 20 16,-19 0 0,-18-10-16,9 0 15,9 1 1,0-1-16,19-19 15,19-8-15,9-11 32,9 1-32,1-9 0,9-1 15,9 0 1,29 1-16,37 8 16,29-8-1,9-10 1,0 0-1,-10-10-15,-18 1 16,-19 0-16,-10-1 16,-18 1-16,-1 0 31,-9 9-31,-9 0 16,0 0-16,0 0 31,-10 0-31,-9 0 0,0 0 15,0 0 1,0 0-16,0 9 16,0-9-1</inkml:trace>
  <inkml:trace contextRef="#ctx0" brushRef="#br2" timeOffset="68043.11">27018 10313 0,'0'0'0,"9"0"15,1-10 1,18-8-16,29-11 15,46-8-15,29-1 16,18 1 0,20 9-16,8 0 15,1-1 17,-10 20-32,1 0 0,-20 9 15,-18 0 1,-19 9-1,-10 0-15,-9 1 16,-9 9-16,-10 9 16,1 0-1,-11 19-15,-18 0 32,-9 0-32,-10 9 15,-18 0-15,-10 1 16,-28 8-16,-29 20 31,-28-10-31,-37 0 0,-28 0 16,-10-10-1,-10-8 1,1-20 0,-10 1-16,10-19 15,0-1-15,9-18 16,0-18-16,9-20 15,1-9 1,-1-9-16,19-10 16,20 10-1,18 0 1,28-1-16,19 1 16,9 0-1,10-1-15,18 1 16,10 0-1,10 0 1,18-1-16,19 1 16,0 9-16,28 0 15,19 0 1,48 19-16,17 0 16,39 19 15,9-1-31,9 10 0,10 0 15,0 10-15,0 8 16,9 39 0,113 27-16</inkml:trace>
  <inkml:trace contextRef="#ctx0" brushRef="#br2" timeOffset="68737.16">27300 11964 0,'0'0'0,"10"-9"16,-1-29-1,-9 1-15,0-20 16,0 10-1,0 1-15,-19-1 16,0 18 0,-18 1 15,-20 19-31,1 28 16,9 9-16,0 19 0,19-10 15,18 1-15,10-1 16,10 1-1,18-1 17,19 1-32,0-19 0,19-19 0,0-10 31,9-8-15,-19-11-16,1 1 15,-20 0 1,-18 19-16,0-1 15,0 20-15,-10 8 16,10 39 0,0 46-16,-19 19 15,0 0-15,0-19 16,0-18 0,9-38-16,1-10 31,-10-28-31</inkml:trace>
  <inkml:trace contextRef="#ctx0" brushRef="#br2" timeOffset="69223.77">28222 11683 0,'0'0'0,"0"0"0,-19-10 16,1 1 0,-11-1-16,1 20 15,0-1 1,0 19 0,18 10-16,20 18 15,9 19-15,28 19 16,9 0 46,0-19-46,-18-9-16,-19-19 0,-19-10 0,0 1 0,-19-20 0,-19-18 16,-18-9-16,-10-19 15,19-10 1,19-18-1,9-10-15,19 10 16,9 9-16,20 0 16,18 0-1,28 19 17,-37 9-32</inkml:trace>
  <inkml:trace contextRef="#ctx0" brushRef="#br2" timeOffset="69404.8">28862 12339 0,'0'0'0,"0"-975"0,0 1950 15,0-975 1,0-9-16</inkml:trace>
  <inkml:trace contextRef="#ctx0" brushRef="#br2" timeOffset="69781.36">29163 11542 0,'0'0'0,"0"0"0,0 0 15,-19 9 1,0 1-16,1 27 16,8 38-1,1 28 1,18 1 62,1-11-78,8 1 0,-18-94 0,19 75 0,0-9 16,-19-19-16,0-10 0,0-8 0,-9-11 0,-1-18 0,-9 0 15,1-28 17,-11-28-32,10-38 0,19-9 15,29 0 1,-1 18-1,19 20-15,0 18 0,-19 19 16</inkml:trace>
  <inkml:trace contextRef="#ctx0" brushRef="#br2" timeOffset="75644.03">16407 10181 0,'0'0'0,"0"0"0,0 0 16,0 0-16,0 0 15,0 0 1,0 0-16,0 0 15,0 0 1,0 0 0,0 0-16,0 0 15,0 0-15,0 0 16,0 0 15,-10 0-31,10 0 0,0 0 16,0 0-1,0 0-15,-9 0 16,9 0 0,-10-9-16,1-10 31,-1 1-31,1-20 0,0 0 16,9-8-1,0-1 1,-10-10-16,10 1 15,0-10-15,0-9 16,0 0 0,0 0-1,0 0-15,0 0 16,0-9 0,0-10-16,0-9 15,10 9 1,-10 0-16,0-19 15,0-9 17,0 10-32,0-20 0,0 1 15,0 0-15,0-1 16,0 1 0,0-10-16,0 10 31,0-10-31,0 0 15,9-9-15,-9 0 16,0-19 0,0 0-1,9-9-15,1-19 0,-10 0 16,0-19 0,0 1-16,0-1 15,-10 0 16,1 10-31,0-1 0,-1-9 16,1 10 0,-1-10-16,1 0 15,0-9 17,-1 9-32,1 10 0,9 9 15,0 9-15,0 1 16,0 27-1,0 19 1,0 1 0,0 8-16,0 1 15,0 9-15,0 19 16,0 18 0,-10 1-16,10 18 15,0 1 1,0 18-1,0 18-15,0 1 32,0 19-32,0 0 0,0 9 15,0 0-15,0 0 16,0 9 0,0 10 15,0 18-31,0 38 0,0 38 15,0 28-15,10 18 16,-1 29-16,1 9 16,-1 9-1,-9 19-15,9 10 32,1 0-32,-1 18 15,-9-9 1,0 9-1,0 10-15,0 9 0,-9 0 16,-1 9-16,1-8 16,-10 17-1,10-17 17,-1-1-32,1 0 0,0-10 15,9 20-15,-10-10 16,10 9-1,0 10-15,10-9 16,-1 9 15,0 9-31,1-19 0,-1 10 16,1 9 0,-1-9-16,10-9 15,-10-10-15,1 0 31,-1 0-15,0-19-16,1 10 16,-1-10-16,1 1 15,-1-1-15,-9 0 16,0-9 0,0 0-1,0-9-15,0-10 16,10-9-16,-1-10 15,0 1 1,1-10 0,-1-19-16,1 10 15,-1-1-15,0-18 16,1 9 0,-1-9-1,10-19 1,-10-9-16,1-10 15,-1-18-15,1-10 16,-1-18-16,0-10 16,-9-19 15,0-9-31,0-10 0,0-18 16,0-9-1,0-10 1,0 0-1,0 0-15,0 0 0,0 0 16,0-29 15,0-36-31,0-29 0,-9-19 16,0 1-16,9-10 16,-10 9-1,1 1-15,9-1 16,-10 10-1,10-10 1,-9 1 0,9-1-16,0 0 15,0-9 1,-9-9-16,9 9 0,0-9 16,-10-10-1,1 0 16,-1-9-31,10 0 16,-9-19-16,9-9 0,-9-10 16,-1-9-1,1 0-15,-1-9 16,1-1 0,0 10-16,-1 0 31,10-9-31,-9-19 0,9-10 15,-10-9 1,-9-9-16,10-10 16,0-9-1,9 9 1,0-9 0,0 10-16,9-10 0,-9-1 15,0-27 16,0-19-31,-9 10 0,-10-10 16,0-19-16,10 19 16,-10 9-1,9-9 1,1 0 0,0-9-1,-1 9-15,1 0 16,-10 0-16,10 28 15,-1 0-15,-9 10 16,1 27 0,8 20-16,1 9 15,-10 9 1,9 19-16,1 0 16,0 18-1,-1 20-15,1 18 16,-1 19 15,10 19-31,0-957 0,0 1951 16,0-957-16,0 20 31,0 17-31,0 1 0,0 19 16,0 0-1,0 9 1,0 0-16,0 9 15,10 19 1,-1 47-16,1 56 16,18 48-1,-9 27-15,9 29 16,0 18 15,-9 28-31,9 20 16,-9 8-16,0 10 0,0 29 15,-10 27 17,0-9-32,1 9 0,-1 28 15,-9 10-15,-9-9 32,9-10-17,-10 28-15,1 0 0,0 0 16,-1 10-1,1 9-15,-1 9 16,1-9 0,9 10-16,9-1 31,1-9-31,-1-9 0,1-10 16,18-9-1,-9-19-15,9-19 16,-9-9-1,0-10-15,-10-27 16,10-20 0,0-27-16,-1-19 15,-18-29 1,10-46 0,-1-29-16,-9-18 15,10-28 1,-10-29-1,0-18-15,0-10 16,9-18 0,-9-1-16,0-18 0,0 0 15,0-10 1,0-9 0,0 0-16,0 0 15,0 0 1,0 0-1,0 0-15,0 0 16,0 0-16,0 0 16,0 0-1,0 0-15,0 0 16,0 0 0,0 0-1,0 0 1,0 0-16,0 0 15,0 0-15,0 0 16,0 0-16,0 0 16,0 0-1,0 0 1,0 0 0,0 0-16,0 0 15,0 0-15,0 0 16,0 0-1,0 0-15,0 0 16,0 0 0,0 0-1,0 0-15,0 0 16,0 0-16,0 0 16,0 0-1,0 0-15,0 0 16,0 0-1,0 0-15,0 0 32,0 0-32,0 0 0,0 0 15,0 0 1,0 0 0,0 0-16,0 0 15,0 0 1,0-9-16</inkml:trace>
  <inkml:trace contextRef="#ctx0" brushRef="#br2" timeOffset="76450.12">15532 16693 0,'0'0'0,"0"0"15,-10-19-15,-9-18 16,1-1 0,-11 0-1,1 10-15,0 0 16,-10 9-16,1 10 16,-1 18-1,-9 1 1,9 9-1,10 9 1,9 0-16,10-9 16,9 9-1,9 0 1,1-9-16,18-1 0,0 1 16,0-9-16,1-10 15,-1 0 16,0-10-31,-9 1 0,0-1 16,0 1-16,-10 9 16,0 9-1,1 10-15,9 37 16,-1 48 0,1 27 15,0 10-31,-19-10 15,9-9-15,1-28 32,-10-28-32,9-29 15,1-9-15,-1-18 0,-9-10 0</inkml:trace>
  <inkml:trace contextRef="#ctx0" brushRef="#br2" timeOffset="76913.57">16068 16580 0,'0'0'0,"0"0"16,-10 0-16,-8 0 15,-1 0-15,0 10 16,10-1-1,-1 10-15,1 9 16,18 19 0,1 18-1,18 1 1,0 9 0,0-9-16,-9-10 0,0 0 31,-19-18-16,0 0 1,-10-20-16,-8 1 0,-1-19 16,0-19-1,-9-18 1,9-20-16,10 1 0,18 0 16,19 9-16,10 0 15,18 0 1,38 10-16,-37 18 31</inkml:trace>
  <inkml:trace contextRef="#ctx0" brushRef="#br2" timeOffset="77070.25">16867 17049 0,'0'0'0,"0"0"0,0 0 15,0 0 1,0 0-16,0 0 31,0 0-31</inkml:trace>
  <inkml:trace contextRef="#ctx0" brushRef="#br2" timeOffset="77482.28">16877 16421 0,'0'0'0,"0"0"0,0 0 16,0 9-16,-10 0 15,1 10 1,0 9-16,18 29 31,19 8-31,10 1 0,9 9 31,0-19-31,-9 1 0,-10-20 16,-9-9 0,-1-9-1,-18 0-15,0 0 32,-18-1-17,-1-18-15,-9 0 0,-1-18 16,1-1-16,9-19 15,10-18 1,18 0-16,20-1 16,-1 11-1,0-1 1,10 19-16,-20-1 16,-8 20-16</inkml:trace>
  <inkml:trace contextRef="#ctx0" brushRef="#br2" timeOffset="77938">14629 16186 0,'0'0'0,"0"0"16,0 0-1,9-19-15,19-9 16,66-28-16,104-19 47,84-10-47,38 29 0,28 9 0,-348 47 0,339-19 16,-38 10-1,-38 9-15,-28 0 16,-47 0-1,-37 9-15,-29 1 16,-28-1 15,-18 19-15,-11 29-16,-8 37 16,-10 65-16,-19 19 0,-19 1 15,-9-11-15,-18-8 16,-1-19 15,0-19-15,-19-29-16,20-46 0</inkml:trace>
  <inkml:trace contextRef="#ctx0" brushRef="#br2" timeOffset="78395.88">14440 16515 0,'0'0'0,"0"0"0,0 9 16,-18 28-16,-11 39 15,1 17 1,19 20 15,9 9-15,28 0-16,28-10 0,48 1 15,37-19-15,57-10 16,65-37-16,57-19 16,84-28 15,85-18-31,29-20 15,-38 10-15,-57 9 0,-66 0 16,-46 1 0,-38-1-16,-66 0 15,-66 10 1,-47-1 0,-38 1-1,-18 0-15,-19-1 0,-10 1 16,-9-1-1,-9-8 1,-10-1-16</inkml:trace>
  <inkml:trace contextRef="#ctx0" brushRef="#br2" timeOffset="80851.97">15899 1775 0,'0'0'0,"0"0"0,-10-19 0,1 0 0,-1 1 15,-9 8 1,1 1-16,-1-10 31,-28 0-31,-47 10 0,-38-10 16,-75 10-1,-38-1-15,-37 10 16,-56 0 0,-39 0-1,-8 0 1,-11 10-16,20-1 15,0 0-15,0 10 16,-10 9 0,-9 19-16,37 0 15,-18 19 1,0 9 0,18 0-16,29-19 15,56 1 1,19-20-16,47 1 15,66-20-15,28-8 16,19-1 0,28-9-1,29 0-15,18 0 16,9 0-16,10 0 16</inkml:trace>
  <inkml:trace contextRef="#ctx0" brushRef="#br2" timeOffset="81422.67">16237 2281 0,'0'0'0,"0"0"16,-37-18-16,-76-1 15,-151 19 1,-121 19-1,-29 18-15,-10 10 16,-46 0-16,-29-9 16,-9 8-1,-47 11-15,-9 8 16,-38 20 15,0 9-31,0 9 16,9 0-16,47 0 15,48 1-15,37-1 16,37-9-16,58-10 16,65-18 15,47-10-31,65 0 0,48-18 16,47-19-1,38-1-15,18-8 16,29-10-1,28 0-15,-1 0 16</inkml:trace>
  <inkml:trace contextRef="#ctx0" brushRef="#br2" timeOffset="81969.64">16435 3295 0,'0'0'0,"9"0"16,1-10-16,-10 1 0,-10-10 15,-27-9 1,-105-9 0,-130 18-1,-133 28-15,-46 38 0,-48 19 16,-94 9 15,-18 0-31,-48 19 0,-46 9 16,-48 19-1,1 19 1,-1 18-16,-9 10 0,38 19 16,-20-1-1,48 1 1,38-19-16,18 0 16,47-19-1,67 9-15,36-9 16,86-28-1,84-18 1,66-20-16,85-28 16,65-18-16,57-19 15,28-19 1,10 0-16,9 0 16</inkml:trace>
  <inkml:trace contextRef="#ctx0" brushRef="#br2" timeOffset="82537.48">16472 4524 0,'0'0'0,"0"0"16,0-19-16,-28 0 15,-66 1 1,-151-1-1,-168 28-15,-77 38 16,-36 28-16,-77 0 16,-27-9-1,-57 28 1,-46 18-16,-20 20 16,-18 18-16,9 19 15,0 18 1,0 10-1,-29 10-15,11-1 32,27 1-17,29-1-15,65-28 16,19-9-16,76-19 0,103-18 16,85-29-1,112-28 1,67-19-1,74-18-15,39-20 16,46-18-16,29 0 31,9 0-31</inkml:trace>
  <inkml:trace contextRef="#ctx0" brushRef="#br2" timeOffset="83179.13">16040 5331 0,'-10'0'0,"-65"-10"0,-113 29 15,-132 19 1,-75 37-16,-85 9 15,-84 29 1,-114 18 15,-55 10-15,-77 9-16,1 0 0,-28 10 16,-38 8-16,57 1 15,-57 28 1,0 10-1,57-1-15,56 1 0,84-10 16,29 9 0,66-18-16,103-29 15,94-46 1,85-19 0,38-29-1,75-18-15,56-9 0,47-20 16,20 1-1,46-19-15,19 0 16,9-9 0</inkml:trace>
  <inkml:trace contextRef="#ctx0" brushRef="#br2" timeOffset="83786.87">16585 6063 0,'0'0'0,"0"0"0,-19 0 0,-56-10 16,-113 29-16,-132 18 31,-122 39-31,-47 8 15,489-84-15,-565 94 0,-74 18 16,-86 10 0,-37 19-16,-75 28 15,-10 9 17,-18 29-32,-76 27 15,29 10-15,9 9 0,28-9 31,47-18-31,132-29 16,56 0-16,76-19 16,112-37-1,94-29 1,95-27 0,84-20-1,48-27 1,65-19-16,28-10 0,29-9 0,65-19 15,-9 1-15</inkml:trace>
  <inkml:trace contextRef="#ctx0" brushRef="#br2" timeOffset="84306.99">16105 7339 0,'0'0'0,"0"0"0,-9 0 15,-47-10 1,-161 10-16,-206 38 31,-113 37-31,-76 28 0,-65 19 16,-66 19 0,-29-1 15,-84 29-31,-56 28 31,-20 10-31,-27 27 0,18 20 16,0-10-16,85-19 0,75-28 15,85-10 1,85-18-16,103-28 16,84-28 15,76-10-31,85-28 15,47-9-15,75-20 0,46-17 32,58-11-32,37-18 15,0 0-15</inkml:trace>
  <inkml:trace contextRef="#ctx0" brushRef="#br2" timeOffset="84850.01">16576 7958 0,'0'0'0,"-10"0"15,-37 0 1,-103 19-16,-161 18 31,-112 38-31,-151 28 31,-84 10-15,-114 28-16,-84 18 31,-37 10-15,-76 37-16,-19 20 16,-38-1-16,1 19 0,28 9 0,28 19 15,75-9-15,76 0 16,103-29-16,113-37 15,75-37 1,104-38-16,112-38 16,76-18-16,84-29 31,76-18-15,47-19-16,28 0 0,9-9 15</inkml:trace>
  <inkml:trace contextRef="#ctx0" brushRef="#br2" timeOffset="85357.53">15842 8802 0,'0'0'0,"0"0"0,0 0 0,0 0 16,-47-19-1,-151 10-15,-253 37 63,-170 66-63,-56 56 0,-85 38 0,-66-1 0,-66 10 0,-56 10 16,0 9-1,0 9 1,-10 19-16,38 19 15,76-29-15,93-9 16,47-9-16,104-38 16,104-37-1,84-19 17,94-38-32,66-18 0,85-19 31,103-38-31</inkml:trace>
  <inkml:trace contextRef="#ctx0" brushRef="#br2" timeOffset="85842.23">16425 9149 0,'0'0'0,"0"0"16,0 0-16,-9 0 31,-29-9-31,-56 18 16,-122 20 0,-151 55-16,-122 38 15,-85 19-15,-66 28 31,-56 9-31,-28 9 0,-38 10 16,47 1-16,19-11 16,46-9-1,48 1-15,66-20 32,132-46-17</inkml:trace>
  <inkml:trace contextRef="#ctx0" brushRef="#br2" timeOffset="86235.47">16717 9694 0,'0'0'0,"0"0"0,-9 0 16,-95 28 15,-197 66-15,-235 93-16,-151 38 0,-122 38 16,-94 56-16,-19 0 15,461-159-15</inkml:trace>
  <inkml:trace contextRef="#ctx0" brushRef="#br2" timeOffset="89126.63">15795 11045 0,'0'0'0,"-19"0"0,-28-19 15,-28 9 1,-29 1-16,-18 18 31,-19 1-31,-169 27 0</inkml:trace>
  <inkml:trace contextRef="#ctx0" brushRef="#br2" timeOffset="89609.97">16265 10322 0,'0'0'0,"-9"10"15,-57 18-15,-75 37 32,-85 48-17,-37 9-15,-19 19 0,-1-10 16,29 0 0,-75 38-16</inkml:trace>
  <inkml:trace contextRef="#ctx0" brushRef="#br2" timeOffset="114577.66">19266 11289 0,'0'0'0,"0"0"15,10 9 1,9 10-1,18 56-15,20 75 32,27 66-32,-8 18 0,-1 1 15,-19-10-15,1-19 16,-20-27 0,1-39-1,-10-27-15,-9-29 16,0-27-1,0-10 1,-10-19-16,-9-9 0,0-10 16,0-9-1,0 0 1,0 0-16,0 0 16</inkml:trace>
  <inkml:trace contextRef="#ctx0" brushRef="#br2" timeOffset="115062.09">20151 13775 0,'0'0'0,"0"0"15,0-9 1,-10-1-16,1 1 31,9 9-31,0 9 0,0 38 16,0 56-1,9 29-15,1-1 16,8 0 0,-8-27-1,-1-20-15,-9-28 16,10-9-16,-10-9 15,0-20 1,0 1-16,9-19 16,1 0-1,-1 0 1</inkml:trace>
  <inkml:trace contextRef="#ctx0" brushRef="#br2" timeOffset="115285.19">20527 14413 0,'0'0'0,"0"0"0,0 0 16,0 0-1,0 0-15,0 0 16,0 0-1,0 0-15,0 0 16</inkml:trace>
  <inkml:trace contextRef="#ctx0" brushRef="#br2" timeOffset="115817.21">20884 13878 0,'0'0'0,"10"0"0,-1-19 16,10 1-1,9-11-15,10 1 16,0 19 0,-1 0-1,10 18-15,0 0 16,-9 19-16,0 1 15,-20 8 1,1 10-16,-19 0 16,-9 19-1,-10-10 1,-9 10-16,-1-10 16,1 0-16,0-18 15,19-1 1,-1-9 15,20-9-31,-1 0 0,10 0 0,18 9 16,20-9-1,28-1-15,-1-18 16,-8 0 15,-1 0-31,-19-9 0,1 0 16,-20-1-1,-8 1 1,-11 9-16,1-10 16,-9 10-16,-10-9 15,0 9 1</inkml:trace>
  <inkml:trace contextRef="#ctx0" brushRef="#br2" timeOffset="116587.6">19473 13447 0,'0'0'0,"0"0"0,10 0 15,9-19-15,46-19 16,39 1 15,75-20-31,37 10 16,38 10-16,19 9 15,-19 0 1,-28 9-16,-29 0 16,-37 10-16,-28-1 15,-29 10 1,-18 10-1,-10 9-15,-9 9 16,0 19-16,-10 18 16,10 20-1,-9 27 1,-1 10 0,-9 19-16,-9 18 0,-19 10 15,-1-9 1,-18-10-1,0-9-15,-9-38 16,0-9 0,-1-10-16,-9-28 15,1-9 1,-11-9 0,-18-1-16,-56-8 15,-132-20-15,-66-18 16,-10-38-1,19 0-15,29-10 16,0 1 0,37 0-1,47 0-15,38-1 16,19-18-16,9 0 31,28-9-31,10-1 0,18 20 16,10 8-1,19 20-15,19 9 32,-1 9-32,10 10 15,10-1-15,-1-9 16,19 1-16,1 8 16</inkml:trace>
  <inkml:trace contextRef="#ctx0" brushRef="#br2" timeOffset="117578.35">22916 13522 0,'0'0'0,"0"0"0,0 0 15,-37 18 1,-29 29-16,-38 56 16,-27 29 15,-1 18-31,10-9 0,-1-1 16,11-18-1,18-18-15,9-29 16,19-10-16,19-18 15,19-9 1,9-19 0,10-19-1,9 0-15,0 0 16</inkml:trace>
  <inkml:trace contextRef="#ctx0" brushRef="#br2" timeOffset="117863.66">21806 13719 0,'0'0'0,"0"0"16,0 0-16,10 9 15,-1 0 1,1 1-16,18 9 16,9-1-1,1 1 1,0-19-16,-1 0 15,1-9 1,-19-10-16,0 0 16,-10 0-1,-9 1-15,0 8 32,-9 1-32,-10 18 0,0 1 31</inkml:trace>
  <inkml:trace contextRef="#ctx0" brushRef="#br2" timeOffset="118352.07">22503 14601 0,'0'0'0,"0"0"0,0 0 15,9 0 1,19 0 0,0 0-16,1-19 15,18 0 1,-10-19 0,1 1-16,-19-10 15,-19 19-15,0 0 16,0 0-1,-19 18 1,-19 1-16,-9 28 16,0 9 15,0 0-31,19 9 0,19-18 16,-1 0-1,10 0-15,10-1 0,-1-8 16,10-10-1,0 0-15,-1 0 16,1-19 0,0 0 15,-19 10-15</inkml:trace>
  <inkml:trace contextRef="#ctx0" brushRef="#br2" timeOffset="119358.11">3142 10894 0,'0'0'0,"0"0"15,0 0-15,0 10 16,9 37 15,10 65-31,10 85 16,-1 57-16,0 18 0,-9 9 15,0 10 1,-1-9-16,-18-10 16,0-19 15,0-9-31,-9-19 0,9-9 31,-9-19-31,9-9 0,0-19 16,0-38-1,9-19-15,-9-27 16,0-19 0,0-20-16,0-17 31,0-11-31,0-18 0,0 0 16,0 0-1</inkml:trace>
  <inkml:trace contextRef="#ctx0" brushRef="#br2" timeOffset="119806.24">2211 14666 0,'0'0'0,"0"0"15,0 0 1,0 0-16,9 0 15,1 10 1,27 8-16,20 11 31,18 27-31,28 19 47,-9 9-47,1 1 0,-1-10 0,-94-75 0,75 75 0,0-19 16,-18-9-16,-1-9 15,-9-20 1,9-8-16,10-10 31,19-28-15,9-29-16,-9-27 0,-10-29 16,-19 10-16,-18 19 15,0-1 1,-19 20-1,-1-1-15,-18 28 32,0 20-32</inkml:trace>
  <inkml:trace contextRef="#ctx0" brushRef="#br2" timeOffset="120322.85">950 14619 0,'0'0'0,"0"0"0,0 0 0,10 19 15,-1 28 1,19 47 0,29 47-16,-29 37 31,9-9-31,1-19 0,0-19 16,-19-28-16,-10-18 15,0-20 1,1-18-1,-10-9-15,0-19 32,0-1-32,0-18 0,0 0 15</inkml:trace>
  <inkml:trace contextRef="#ctx0" brushRef="#br2" timeOffset="120523.76">1806 15867 0,'0'0'0,"0"0"15,0 0-15,0 0 16,0 0 0,0 0-1,0 0-15,10-9 16,-10-1-1</inkml:trace>
  <inkml:trace contextRef="#ctx0" brushRef="#br2" timeOffset="120976.8">1929 15379 0,'0'0'0,"9"-9"15,0-10-15,1-9 16,18 0 15,28 0-31,1 0 16,18 18-1,19 20 1,10 27-16,-29 10 16,-9 9-16,-19 10 31,-19 9-31,-28 9 15,-19 20-15,-28-11 0,-19 1 16,-9-9-16,19-20 16,18-27-1,10-19 1,18-1 0,1-18-16,18 10 0,10-1 15,47-9 1,28 0-16,0 0 15,-9-9 1,-29-1 0,1 1-16,-20 9 15,1 0 1,-19 0 0,9-19-16,-19 10 15</inkml:trace>
  <inkml:trace contextRef="#ctx0" brushRef="#br2" timeOffset="121318.97">3801 15098 0,'0'0'0,"0"0"0,0 9 15,-19 10-15,-19 56 16,-18 47 0,-20 28 15,-18 10-31,-9-1 0,18-37 16,19-19 15,1-28-31,8-18 15,29-29-15,0-9 0,18-19 16,1 0 15</inkml:trace>
  <inkml:trace contextRef="#ctx0" brushRef="#br2" timeOffset="121508.42">3170 15239 0,'0'0'0,"0"0"31,0 0-31,0 0 0,0 0 16,0 0-1,0 0-15,0 0 16,10 0 0,18 18-1,-9-8-15</inkml:trace>
  <inkml:trace contextRef="#ctx0" brushRef="#br2" timeOffset="121734.39">3829 16449 0,'0'0'0,"0"0"15,9-10-15,1-36 31,-1-20-31,0-19 0,-9 1 16,0 18 0,0 19-16,-9 10 15,0 9 1,-10 0-16,9 18 16</inkml:trace>
  <inkml:trace contextRef="#ctx0" brushRef="#br2" timeOffset="124847.25">3264 15361 0,'0'0'0,"0"0"0,0 0 15,0 0 17,0 9-32,0 0 0,0-9 15,0 0-15,10 0 16,-1 0-1,10 0 1,0-9-16,-10-10 16,-9 10-1,0-1-15,-9 10 16,-1 0 0</inkml:trace>
  <inkml:trace contextRef="#ctx0" brushRef="#br2" timeOffset="125170.27">3866 16430 0,'0'0'0,"0"0"16,0 0-16,10 0 15,-1 0 1,10-9 0,9-19-16,10-10 15,0-18 1,-20 9-16,-8 0 16,-10 0 15,0 0-31,-19 19 0,0 0 15,-9 18-15,-10 1 16,19 9-16</inkml:trace>
  <inkml:trace contextRef="#ctx0" brushRef="#br2" timeOffset="126047.34">1110 14798 0,'0'0'0,"0"-10"0,-19-18 16,-9-9-16,9-20 16,10 1 15,9 0-16,19-10-15,37-18 16,66-10-16,57 0 0,47 9 16,28 20-1,-10 18-15,10 19 16,10 28 0,-10 9-16,-10 19 15,-8 19 16,-20 9-31,10 10 0,-29 19 16,-27 18-16,-20 0 16,-27 0-1,-20 10 1,-18 27-16,-19 11 16,-38-1-16,-19 9 46,-37 10-30,-38 0-16,-28 9 16,-28-9-16,-38-9 0,-28-20 0,-48-18 15,-46-37 1,-19-29 0,38-47-1,9-18-15,28-38 0,28-9 16,10-19-1,0-19-15,9-9 16,29 0 0,37-10-16,-19-28 15,10-9 17,19-9-32,8 18 15,20 0-15,19 19 31,18 28-31,19 10 0,10 9 16,9 0-16,19-10 16,0 29-1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29:21.75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3622 11570 0,'0'0'16,"0"0"-16,0 0 16,0 0-16,9 9 15,1 1-15,18 9 16,19 9 15,28 9-31,29 1 0,18-1 16,0-18-1,19 0-15,0-19 16,-9-19 0,19-9-1,18-28 1,19-10-16,10-19 0,-1-8 15,10-20 1,-9-28 0,-1-18-16,1-29 15,9-9-15,-19-19 16,-9-9 0,0-9-1,-10-10 1,10-19-16,-10 0 15,-9-9-15,0-9 16,-10-1 0,-18 1-1,0-1-15,-1 1 16,-8-10-16,-1 10 16,0-20-1,10 1 1,-19 9-1,9 0-15,-9 10 0,0 18 16,0-9 0,9 9-1,0-9-15,10 10 16,0-1-16,9 10 16,0 9-1,0 9 1,10 10-1,-1 18-15,1 20 0,-1 18 16,10 9 0,28 1-16,-9 28 15,0 27 1,0 11 15,-1 17-31,1 20 0,-19 19 16,-10 8-16,10 20 15,0 18 1,-9 20-16,9-1 16,0 19-1,9 18 1,10 10-16,0 19 16,-1 9-16,-8 10 31,-10 18-31,9 20 15,-9 8-15,0 10 16,0 9 0,0 10-1,-1 18-15,1 10 16,0 9-16,-19 0 16,19 10-1,0 9-15,0 0 16,0 9-1,0-9-15,9 0 16,-9 9 0,-9 1-16,-1-1 15,1 0 1,-19 1-16,-1-10 31,1 9-15,0 0-16,-10-9 0,0 0 15,10 0 1,-19 0-16,-10-9 16,10-1-1,0 1-15,-9-20 16,-1-8-16,1-10 31,8-9-31,1-29 16,-9-28-16,9 1 15,0-10 1,0-28-16,-1-1 16,11 1 15,-10-9-15,-1-10-16,11-10 0,-10-8 0,-19-10 15,0-10 1,-10 1-1,-8-20 1,-20 1-16,-18-9 0,-1-10 16,-8 0 15,-11 0-31,1-10 16,0 1-16,0-1 15,-10 1-15,1 0 16,-1 9-1,1 0-15,-1 0 16,0 9 0,1 0-1,-1 1-15,1-1 16,-10-9-16,0 0 16,0 0-1,0 0-15,0 0 16,0 0-1</inkml:trace>
  <inkml:trace contextRef="#ctx0" brushRef="#br0" timeOffset="1011.37">2973 13493 0,'0'0'0,"9"0"15,10 0 1,56-9-16,57-10 16,65 10-1,67 9-15,56-9 16,56-1-1,76 1-15,37-1 16,38 1 0,37 9-16,38 0 15,57 0 1,27-9 0,39 9-16,56 9 15,-1 0-15,20 10 16,9 9-1,0 0-15,0 10 47,-56-10-47,-10 10 16,-38-20 0,-65 11-16,-47-1 15,-66-10-15,-66 1 0,-66 0 16,-47 0-16,-38-10 31,-46 10-31,-20-19 0,-27 0 16,-20 0-1,1 0-15,-29-9 16,0-1 0,-28 1-1,-9 9 1,-10-10-16,-9 1 15,-9 9-15,-19 0 16,-29-9 0,0 9-16,-18 0 15,-19-10-15,0 10 32,-10-9-32,-9-1 0,0-8 15,0 8 1</inkml:trace>
  <inkml:trace contextRef="#ctx0" brushRef="#br0" timeOffset="1964.13">19915 10369 0,'0'0'0,"0"0"16,0 0-16,0 0 31,0 0-31,10 9 0,-1 20 31,1 8-31,18 10 16,19 19-16,9 9 15,10 9 1,0-9-16,9 0 16,10 10-1,9-1 1,-9-9-16,18 10 16,1-10-16,9 0 15,9 0 1,0-9-16,-9 9 15,0-10 1,0 1-16,0-10 31,-10 1-31,1-1 0,-10-9 16,0 0 0,-9-10-1,-1 1 1,-9-1-16,-9-9 0,-9 1 15,-20-11 1,1 1 0,-19-10-16,0 1 15,-10-10 1,-9 0-16,0 0 16,0 0-1,0 0 1,-9 0-16,-20-19 15,-36-9-15,-39-19 16,-37-19 0,-19-9-16,0-9 15,-9 9 1,-10-10-16,0 1 31,10 18-31,9 1 0,0-1 16,19 0-1,19 10 17,-1 0-32,20 9 15,9 0-15,28 0 16,19 19 0,9 9-1,29 10-15</inkml:trace>
  <inkml:trace contextRef="#ctx0" brushRef="#br0" timeOffset="2632.1">21120 10275 0,'0'0'0,"0"0"16,0 0-16,0 0 16,0 0-1,0 0 1,0 10-16,-10 18 31,1 66-31,-1 65 0,10 66 16,10 38-1,18 0 1,0 18-16,0 19 16,-9-9-16,0 0 15,0 9 1,-10-28 15,1-9-31,-10-28 0,0-29 16,0-28-16,0-37 15,9-38 1,1-18-16,-10-20 16,0-27-1,0-19-15,0-10 32,0-9-17,0 0-15,0 0 0,0 0 16</inkml:trace>
  <inkml:trace contextRef="#ctx0" brushRef="#br0" timeOffset="3316.05">20847 15323 0,'0'0'0,"0"0"0,9 0 0,1-9 0,-1-10 16,19 0-16,19 0 15,0 10 1,0 0-1,10 18-15,-20 0 16,1 10 15,-19 9-31,0 0 0,-10 1 16,-9 17-16,-19 1 16,-9 0-1,-10 10-15,-9-20 16,19 1 15,0-20-31,19 1 0,-1 0 16,1-19-16,9 0 15,9 9 1,19 1 0,1 8-16,18 11 31,0-1-31,-10 0 15,1 0-15,-19 0 16,0 0-16,-1 0 31,-18 1-31,0-1 16,-18 9-16,-1 1 16,-19-1-1,-28 1-15,-18-19 16,-10-10-16,-1-9 15,11-9 1,18-1 0,28 1-16,19-1 15,10 10-15,9 0 16</inkml:trace>
  <inkml:trace contextRef="#ctx0" brushRef="#br0" timeOffset="3561.18">21496 15905 0,'0'0'0,"0"0"15,0 0 1,0 0-16,0 0 15,0 0-15,9 0 16,1 0 0,-10-10-16</inkml:trace>
  <inkml:trace contextRef="#ctx0" brushRef="#br0" timeOffset="4038.28">22531 15154 0,'0'0'0,"0"0"0,0 0 16,-10 9-16,-18 10 15,-10 19-15,-18 27 16,-10 20 15,10 18-15,9 0-16,18 10 0,11-19 15,18-19-15,9-10 16,0-8 0,20-20-16,8 1 15,1-19 1,0-19-16,-10 0 47,-9 0-47,-1-19 0,-18 0 0,0-18 15,-28-1 1,-19-18 0,-19 9-16,-37 0 15,-29 19-15,-9 28 16,28 9-1,28 19-15,57-9 32</inkml:trace>
  <inkml:trace contextRef="#ctx0" brushRef="#br0" timeOffset="4532.12">23227 15342 0,'0'0'0,"0"0"0,0 9 0,-19 10 0,-9 28 16,-10 37-1,-9 29 1,0 18 0,19-18-16,19-1 15,18-8 1,0-29-1,10-19-15,9-19 0,10 1 16,9-19-16,0-19 16,10-10 15,-10-18-31,-10-19 16,-18-9-16,-28-19 0,-38-9 15,-66-20 1,-75 1-16,-161-28 15</inkml:trace>
  <inkml:trace contextRef="#ctx0" brushRef="#br0" timeOffset="5557.55">17620 6016 0,'0'0'0,"0"9"0,9 29 31,1 55-31,9 48 0,0 47 31,9 18-31,0 19 16,10 29-16,-1 27 31,-9 10-15,10 19-16,0 27 0,-1 11 15,-18-1-15,9 9 31,1 20-15,-11-1-16,11-9 0,-11 9 16,11-18-16,-11-1 15,11-18 1,-1-38 15,0-18-31,0-20 0,10-27 16,-10-29-16,-9-18 31,0-19-15,-10-28-16,10-10 15,-10-28-15,1-9 32,-10-19-32,0-19 15,0 1-15,0-11 16,0-8-16,0 0 0,0-20 15,0 1 1,0-19 15,0 0-31,0 0 0,0 0 0</inkml:trace>
  <inkml:trace contextRef="#ctx0" brushRef="#br0" timeOffset="6317.32">17065 14901 0,'0'0'0,"9"0"15,1-10 1,18 1 0,10-10-16,37 10 15,19 9-15,-9 19 47,-1 9-47,-18 0 0,-9 9 16,-20 1-16,-18-10 0,-9 0 31,-20 19-15,-18 9-16,-10 1 0,-9-10 15,10-10-15,8-18 16,20 0-1,0-10 1,9 1-16,0-10 31,9 9-31,0 0 16,20 1-16,-1-1 16,19 19-16,9 0 15,-9 0 1,-9 1 15,-19-1-31,-19 0 16,-10 9-16,-18 1 0,-38 9 31,-37 0-31,-10-19 16,-9-19-16,-1-9 15,10-18-15,19 8 16,38 1-1,18-1 1,19 1-16,10 9 16,9 0-16</inkml:trace>
  <inkml:trace contextRef="#ctx0" brushRef="#br0" timeOffset="6529.51">17799 15604 0,'0'0'0,"0"0"0,0 0 31,0 0-31,0 0 16,0 0-16,0 0 15,0 0 1,9-9-1,1 0-15</inkml:trace>
  <inkml:trace contextRef="#ctx0" brushRef="#br0" timeOffset="7004.53">18307 15013 0,'0'0'0,"0"0"15,0 0-15,0 10 31,0-1-31,9 19 16,1 10-16,-1 9 16,0 0-16,1 9 15,-1-19 1,1 1 0,-1-19 15,0 0-31,1-1 0,-1-8 15,10-1-15,9 0 16,10 1-16,9-1 16,9 1-1,1-1 1,-1 0 0,-18 1-16,0 8 0,-1 11 31,-18-1-31,0 0 0,0 0 15,-19 19 1,-19 9-16,-9-9 16,-10-9-1,-18-1 17,-1-18-32,10 0 15,0 0-15,9-19 16,20 0-16</inkml:trace>
  <inkml:trace contextRef="#ctx0" brushRef="#br0" timeOffset="7353.65">18222 14938 0,'0'0'0,"10"0"0,-1-9 16,10 0 0,18-10-1,39 0-15,55 0 16,39 10 31,-10-1-47,0 10 0,-29-9 15,-37 9-15,-28 0 0,-19 0 16,-9 0-16,-19 0 31,-1 0-31,-18 0 0,0 0 16,0 0 0,0 0-1</inkml:trace>
  <inkml:trace contextRef="#ctx0" brushRef="#br0" timeOffset="9009.93">12803 1099 0,'0'0'0,"0"0"0,0 19 15,0 37 1,0 57 0,10 65-16,9 38 15,9 28 1,0 9-16,10 10 31,-10 9-31,10 28 0,-20 10 16,1 9-1,0 19-15,0 28 32,-10 18-17,20 1-15,-1 18 16,0 29-1,0 0-15,10-10 0,-10 9 16,-9 10-16,0-9 16,-1-10-1,1 10-15,10-29 32,-11 1-17,-8-20-15,9-8 0,-10-11 16,0-36-1,1-1-15,-1-28 16,1-18-16,-1-1 16,0-37-1,1-18 17,-1-39-17,1-27 1,8-10-16,-8-28 31,-10-19-31,0-19 0,0-8 16,0-20-16,0 0 31,0-18-31,0-1 16,0-9-16,0 0 15,0 1-15,0-1 0,0-9 16,0 9-16,0-10 15,-10 1 17,10-985-32,0 1970 15,-9-986-15,9-8 0,0-1 16,0-9 15,0 0-31,0 0 0,0 0 16</inkml:trace>
  <inkml:trace contextRef="#ctx0" brushRef="#br0" timeOffset="9750.28">12220 14685 0,'0'0'0,"0"0"0,10 0 16,-1-19-1,19 0-15,19 1 16,29-10-16,8 18 16,1 20 31,-10-1-47,0 0 0,-18 10 0,-20 0 15,-18 0-15,0-1 16,-19 1-1,0 9-15,-19 0 32,0 10-17,-9-1-15,0 1 0,9-19 16,10 0 0,-1-19-1,10 0-15,0 0 16,10 0 15,-1 0-31,19 9 0,29 0 16,9 1-16,0 18 15,-10 0 1,-18 0 0,-1 0-16,-18 10 0,0 9 15,-19 0 1,-19 0 15,-28 9-31,-38 0 0,-27-9 16,-20-19-16,-9-28 15,9-19 1,29 1-16,8-1 16,30 0-16,36 10 15</inkml:trace>
  <inkml:trace contextRef="#ctx0" brushRef="#br0" timeOffset="12340.97">6237 9572 0,'0'0'0,"0"0"0,0 0 31,0 0-31,0 0 16,0 0-16,0 0 16,10 9-16,-1 19 15,0 28 1,10 38 0,0 28-1,-10 0 1,1 19-16,-10 9 0,0 10 15,0 8 1,0 11-16,0-1 16,9 0-1,1-9 1,-1 0 15,-9 0-31,0 0 16,9-10-16,-9-9 15,0 0-15,0 10 0,0-10 16,0-19 0,-9 1-1,0-20-15,9-8 16,0-20 15,-10-18-31,10-10 0,0 0 31,0-9-31,0-9 0,0-1 16,0 1-16,0-1 16,0 1-16,0-10 31,0-9-31,0 0 16,0-19-16,0 0 15</inkml:trace>
  <inkml:trace contextRef="#ctx0" brushRef="#br0" timeOffset="13203.97">6265 14610 0,'0'0'0,"0"0"0,0 0 15,0 0 17,0 0-32,0 0 15,0 0-15,10 0 16,-10 0-16</inkml:trace>
  <inkml:trace contextRef="#ctx0" brushRef="#br1" timeOffset="21488.37">5099 14375 0,'0'0'0,"0"0"0,0-9 15,9-10-15,10-18 16,19-1 0,9 10-16,9 0 15,10 18 1,9 10 78,1 10-94,-20 18 0,-18 0 0,-10 10 0,-19 9 0,-28 28 0,-37 18 15,-57 11-15,-19 8 0,10-18 0,28-28 47,19-29-47,28-9 0,18-9 31,20-9-15,0-10-16,9 0 0,18 0 0,20 0 16,19 0-16,18-10 31,0 1-31,0-1 0,-9 1 16,0-10-1,-28 10 1</inkml:trace>
  <inkml:trace contextRef="#ctx0" brushRef="#br1" timeOffset="21759.2">5870 14694 0,'0'0'0,"0"0"15,0 0-15,0 0 16,0 0-16,0 0 16,0 0 15</inkml:trace>
  <inkml:trace contextRef="#ctx0" brushRef="#br1" timeOffset="22243.69">6256 14197 0,'0'0'0,"0"0"0,9 0 0,20 9 16,18 1-16,0 9 16,0 9-1,-10 0 1,-18 9-16,0 10 16,-19 0-1,-19 10 1,-19-1-16,10-9 31,0-10-31,0-18 16,18 0-16,1-19 0,9 0 31,9 0-31,10 0 0,38 0 16,9 9-16,-1 1 31,-8-1-16,-10 0-15,-19 10 0,-9 0 16,-10 9-16,-18 10 16,-29 18-1,-46 10 1,-29-1-16,-10-18 31,67-28-31</inkml:trace>
  <inkml:trace contextRef="#ctx0" brushRef="#br1" timeOffset="22700.17">6896 14432 0,'0'0'0,"0"0"0,0 9 16,0 10-16,0 9 15,9 9 1,0 1 0,1-10-1,-1-9-15,1 0 16,8-1-16,1-8 15,0-10 1,9 0-16,1-19 16,-11 0-1,1 1-15,0-1 16,-10 9 0,-9 1-16,10 18 31,-1 20-31,1 46 15,-10 47-15,0 46 16,-19 11-16,-19 140 16</inkml:trace>
  <inkml:trace contextRef="#ctx0" brushRef="#br1" timeOffset="30122.66">6256 15614 0,'0'0'0,"0"0"0,0 0 15,0 0 1,0 0-16,0 0 15,0 0 1,0 9-16,0 1 16,0 18-1,0 9-15,0 10 16,0 9 0,0 10-16,0 0 15,0 0 1,0 9-16,0-10 15,-9-8 1,9-1 0,0-9-16,0-10 15,0 1 1,0-19-16,0-1 16,0-8-16,0-10 15,0 0 1,0 0-16,0 0 31,0 0-31,0 0 16,0 0-16,0 0 15,0 0 1,0 0-16,0 9 16,0-9-1,0 0 1,0 0-16,0 0 0,0 0 15,9 9 1,0 1-16,1-10 16,-1 0-1,1 0 1,18 0 0,0 0-16,19 0 15,19 0-15,0 0 16,0 0-1,28 0-15,9 0 16,19 0 0,1 0-16,-1 0 15,19 0 1,10 0 0,-1 0-16,20-10 15,-1 1 1,0 9-16,10 0 15,0 0-15,18 0 16,1 0 0,9 9 15,0 1-31,9-1 16,0 1-16,10-1 15,0 0-15,9 1 16,-18-1-1,8 10 17,-8 0-32,8-1 0,-8 1 15,-1 0-15,-9 0 0,0 0 16,0-10 15,-19 10-31,10-10 0,-1 10 16,1 0-16,9-1 15,-10 1 1,1 0 0,0 0-1,9-1 1,-19 1-16,0-9 0,-9 8 16,-10 1-1,-9 0 1,-10 0-16,-9-10 15,1 0-15,-11 1 16,-8-1 0,8 1-16,-18-1 47,-9-9-32,-20 0 1,1 0-16,-10 0 31,0 0-31,-18 0 0,-1-9 16,-9 9-16,-9 0 15,9-10-15,-9 10 16,9 0 0,0 0-1,-10 0-15,10 0 31,0 0-15,1-9-16,-11 9 0,10 0 0,0 0 16,0 0-16,0 0 0,0 0 0,0 0 15,0 0 17,0 0-32,0 0 0,1 0 15,-1 0 1,0 0-16,9 0 15,10 0 1,0 0 0,9-10-1,-9 10-15,0 0 16,9 0-16,10 0 16,-1 0 15,-8 0-31,-1 10 0,9-10 0,1 9 15,9-9 1,-9 0 15,0 10-31,-1-10 16,1 9-16,9 0 0,0 1 16,-9-10 15,-1 9-31,10 0 0,1-9 15,-11 10 1,-9-10-16,1 0 16,-1 9-1,0-9-15,10 10 16,-10-10 0,0 9-1,-9-9-15,0 0 0,-9 0 16,8 0-1,-8 0 1,-1 0-16,1 0 16,-10 0-16,0 0 47,0 0-47,0 0 0,-9 0 15,-1 0-15,1 0 16,-1 0-16,1 0 15,0 0 17,-10-9-17,0-1-15,-9 1 0,0-1 16,0 1-16,-1-10 16,1 1-1,0-1-15,0-19 31,0 1-31,-1-10 0,1-10 16,0 1-16,0 9 16,-10-9-1,1 0-15,-1-10 16,1 10 0,-1-1-16,-9 11 15,0-1 1,0 0-1,0 0-15,0 9 16,0 10 0,0 0-16,0 9 15,0 10 1,0-1-16,0 1 31,0 9-31,0 0 0,0 0 16,0 0-1,0 0 1,0 9-16,0 1 16,0 18-16,0 9 15,0 10 1,0 19 0,0 0-1,0 9 1,0-10-16,0 11 0,0-1 31,0 0 0,0-19-15,0 0-16,0-9 16,0-9-16,0-1 0,-9 1 15,9-19-15,0-1 0,0 1 16,0-10-16,0 1 15,-10-1 1,10-9-16,0 0 31,0 10-31,0-1 16,-9-9-16,9 0 16,0 9-1,-10-9 1,-9 10-16,1-1 15,-11-9-15,-8 0 16,-1 0 0,-18 0-16,-1 9 31,-9 1-31,-9-10 16,0 0-16,-10 0 15,-9 9-15,10-9 16,-11 0-1,-8 0 1,-10 0-16,0 0 16,-19 0-1,1 0 1,-10-9 0,-10-1-1,1-8 1,-10-1-16,0 0 0,-10 0 15,1 1 1,0 8 0,-10-8-1,10-1-15,-19 9 0,9-8 16,9-1-16,1 0 16,0 0-16,-1 1 15,1-1 1,-10 0-16,1 10 15,-10-10 1,-10 9 15,0-8-31,1 8 0,-1-8 16,-9 8-16,0-9 16,0 10-1,-18-10-15,8 10 31,-9-10-31,1 10 16,8-1-16,-8 1 16,8 0-1,1-1-15,18 10 0,-9-9 16,0-1 0,10 10-16,-10 0 15,9 0 1,10-9-1,-9 9-15,18 0 16,0 0 0,10 0-1,-1 0-15,1 0 16,0 0-16,-10 9 16,0-9-1,10 10 1,9-1-1,9-9-15,10 10 0,0-10 16,0 0 0,0 9-1,9-9-15,-9 0 16,0 0-16,0 0 16,9 0-1,10 0 32,0 0-31,-1 0-16,-8-9 0,8-1 0,-8 10 15,8-9-15,1-1 0,9 1 16,-9 9 0,0 0-16,-1 0 31,20-9-16,-10 9-15,0 0 0,10 0 16,-1 0 15,10 9-15,9 0-16,10-9 0,19 0 0,9 0 16,18 0-16,1 0 15,0 0 1,19 0-1,-1 0 1,1 0-16,-1 0 16,10 0-1,0 0-15,0 0 16,0 0-16,0 0 16,0 0-1,0 0-15,0 0 16,0-9-1,0 0 1,0-1-16,10-8 16,-1-1-16,1 0 15,-1-9 1,0-10-16,1 1 31,-1-19-31,1-1 0,-1 1 16,0 0-1,1 9 1,-1-10-16,1 1 16,-10 0-1,0 9-15,9 0 16,-9 0-16,0 10 31,0 8-31,0 1 16,0 19-16,0 0 15,0-1 1,0 10-16,0 0 16,0 0-1,0 0-15,9 10 32,1 18-32,-1 19 15,1 18-15,-1 10 16,0 0-16,1 10 15,-1-10 1,1 0-16,-1-9 31,1-10-31,-10 0 16,0-18-16,0-1 16,0 1-1,0-10-15,0-9 16,0-1-16,0 1 15,0 0 1,0-10 0,0 1-1,0-1-15,0 1 16,0-10-16,0 0 16,0 0-1,0 0 1,0 0-16,0 0 15,0 0-15,0-19 16,-10 0 0,1-19-16,-1-18 15,1 0 1,-1-10 15,1 1-31,0-1 16,-1 0-16,1 10 15,-1 0-15,1 9 16,0 0-16,-1 0 31,1 0-31,-1 0 0,1 19 16,0 0 0,9 18-16,0 1 15,0 0-15,0 9 31,0 0-31,0 9 16,0 0 0,0 19-1,0 19-15,9 19 32,-9-10-32,0 10 15,0 0 1,0 9-1,0-10-15,-9-8 16,9-1-16,0 0 0,0-9 31,0-9-31,-10-1 32,10-9-32,0-9 15,0 0-15,0-10 16,0 1-16,0-1 15,0-9 1,0 0-16,0 0 0,0 0 16,0 0-1,0 0-15,0 0 16,0 0-16,0 0 16,0 0-1,0 0-15,0 0 16,0 0-1,10 10 1,-1-10-16,0 9 16,1-9-1,-1 9 1,19-9-16,1 10 16,-1-10-1,10 0 1,9 0-16,9 0 15,10 0-15,0 0 0,0 0 16,-1 0 15,1-10-31,0 1 16,0 9 0,19 0 15,-10 0-31,10 0 0,-1 0 15,1 0-15,18 0 16,-9 0 0,10 9-1,-1 1-15,10-10 16,10 0 0,-1 0-16,0 0 0,10 0 0,-10 0 15,10 0 16,9 0-15,0 0 0,10 0-16,-1 0 0,1-10 15,9 10-15,0-9 16,-1 0-16,1-1 16,10 1-1,-1-1 16,10 10-31,-10-9 16,10 9-16,9 0 0,0 0 16,10 0-1,-1 9-15,10 1 16,0-1 0,10 1-16,8 8 15,11 10-15,18-9 16,0 0 15,9 0-15,10-1-16,9 11 15,0-1-15,0-9 16,1 9-16,-11-10 16,1 1-16,-9 0 15,8 0 16,-8-10-15,-20 1-16,-18-1 16,-19-9-1,-19 0-15,-18 0 0,-20 0 16,-37 0-16,-28-9 16,-19-1-1,-19 1 1,-29 9-1,-18 0-15</inkml:trace>
  <inkml:trace contextRef="#ctx0" brushRef="#br1" timeOffset="30960.62">13311 17275 0,'0'0'16,"0"0"-16,-18-10 16,-1 1-16,-9-1 15,-10 1-15,0 18 16,-9 1-1,0 18-15,0 0 16,19 0 0,19 0-1,-1 0-15,1 1 16,18-11 0,1 1-1,8 0 1,11 0-16,-1-10 15,10-9-15,-1 0 32,1-9-17,-1-1-15,1-8 0,0-1 0,-20 0 16,1 0 0,0 10-16,0-1 31,-10 1-16,-9 9-15,0 0 0,10 9 16,-1 29-16,1 18 16,-10 19-1,0 10 17,0-1-17,-10-9 16,10 0-15,0-18 0,0-1-16,0-19 0,0-8 15,0-11-15,0-8 0,0-10 16,0 0-16</inkml:trace>
  <inkml:trace contextRef="#ctx0" brushRef="#br1" timeOffset="31504.1">13951 17378 0,'0'0'0,"0"0"0,0 0 15,-9 0-15,-10 0 16,-9 9-1,-10 10 1,0 9 0,10 10-16,0-1 15,19 1-15,-1-1 16,1-9 0,9-9-16,9 0 15,1-10 16,-1-9-31,0 0 16,20-19-16,-1 1 16,10-10-16,-20-1 31,1 1-31,0 9 0,0 10 16,-10 0-16,-9-1 15,0 10 1,0 10-1,0 8-15,0 29 16,0 28 0,-9 10-16,-1 9 15,1-10 1,0-9-16,-1-19 16,10 1-1,0-1 16,10-18-31,-1-1 0,-9-27 16</inkml:trace>
  <inkml:trace contextRef="#ctx0" brushRef="#br1" timeOffset="31731.53">14318 17950 0,'0'0'0,"0"0"16,0 0-1,0 0-15,0 0 16,9 0 0,1-9-1</inkml:trace>
  <inkml:trace contextRef="#ctx0" brushRef="#br1" timeOffset="32066.46">14835 17396 0,'0'0'0,"0"0"16,10 0 0,18 0-1,19 0-15,0 10 16,0-1 15,-9 19-31,-1 10 0,1 9 16,-10 9-16,-9 10 15,-19-1-15,0 11 16,-19-1 0,1-10-16,-11-18 31,20-9-16,-1-10 1,1-19 15</inkml:trace>
  <inkml:trace contextRef="#ctx0" brushRef="#br1" timeOffset="32275.17">14732 17819 0,'0'0'0,"0"0"0,9 0 16,20 0-16,18-10 15,28 1 1,28 0-16,10-1 31,-19 1-31,-9 9 0,-19-10 16,-19 10-1,-19-9 17,-18 0-32,-10-986 0</inkml:trace>
  <inkml:trace contextRef="#ctx0" brushRef="#br1" timeOffset="33138.11">4290 13315 0,'9'0'0,"10"0"0,37 0 16,39 0-16,-1-9 15,0-10 16,-10 0-31,-8 0 0,-39 10 16</inkml:trace>
  <inkml:trace contextRef="#ctx0" brushRef="#br1" timeOffset="33383.37">4967 12893 0,'0'0'0,"0"0"16,0 0-16,0 0 15,0 0 1,0 0-16,0 0 16,0 0-1</inkml:trace>
  <inkml:trace contextRef="#ctx0" brushRef="#br1" timeOffset="36960.48">4262 13400 0,'0'0'0,"0"0"31,18 9-31,20 0 0,37 1 16,29-1 0,9-9-1,18 0-15,10 0 16,-9 0-16,0-9 31,-19-1-15,0 1-16,0-10 0,-19 0 31,-19 1-31,0-1 0,-18 0 16,-1 0-1,-9-9-15,0 0 16,-9-9-1,-1-1 1,1-9-16,-10-9 16,0 0-16,-9-20 15,0 1 1,0 0 0,-19 0-16,0-9 15,0-1-15,-10 1 16,-8 0 15,-1 18-31,0 0 0,0 0 16,0 20-1,1-11-15,-1 1 16,-9 0-16,-1-1 16,-8 1-1,-1 9 16,0 0-31,-9 0 16,0 0 15,0 19-15,0 0 15,0 0-31,0 19 0,10-1 16,-20 1-16,1-1 15,-10 1 1,0 9-16,0 9 0,0 1 16,-9 18-16,9 0 0,0 10 0,10 9 15,-19 0-15,9-1 16,0 1 15,0 0-15,-9 0-16,0 9 0,9-9 0,-10 10 31,1-1-31,0 0 16,0 1-16,-1-11 15,-18-8-15,10-10 32,-10-9-17,-1 0-15,-8-19 16,0 0-16,-1-19 15,10 0-15,-19-18 16,10 8 15,-10-8-31,-19-1 0,19 10 16,10 0-16,18 19 31,10-1-31,28 1 0,-10 18 16,29 1-1,0-1-15,0 10 16,9 9 0,9 0 15,10 0-31,-18 10 0,36-1 16,-18 10-16,19 0 31,9 0-16,1 9-15,18 10 0,0-10 16,19 1-16,-1-1 16,11-9-1,8 9-15,20 0 32,18 1-1,0-1-16,29-9-15,-1 0 16,10-10 0,19 1-1,9-1-15,10-18 0,-1 0 16,-18-10-16,-10-9 0,1 0 16,-1-18-1,0-1 1,-27 0-1,-11 0 1,-8-9 0,-11 9-16,-18-9 0,-9 10 0,-10-11 0,-9 1 15,-9 0 17,-1 0-32,-18 0 0,-1 0 15,-8-10-15,-11 1 31,1-20-31,-19-18 0,0-19 16,-19 10 0,1 0-16,-20 8 31,0 1-31,1 0 16,-10 0-16,-10 10 15,1-1-15,-1 0 16,-8 1-1,-1-1 1,9 19 0,1 0-1,-1 19 1,1 0-16,-10 0 16,-9 18-16,-19 1 15,0 18 1,-19 19-16,-19 10 0,0 9 31,1 0-31,-10 9 16,-10 0-16,0 1 15,-8-1 17,8 10-32,-18-1 0,-1 10 15,-8-9-15,-11-10 16,1-9-16,10-19 15,-11-9 17,30-9-32,8-10 0,10 0 15,37 0 1,-8-10 0,27 10-16,19-9 0,10-1 15,9 10 1,18 0-1,10 0 17,10 0-32,9 10 0,9-1 0,29 19 31,47 0-31,37 1 16,0-1-16,19-10 15,10 11-15,-19-11 16,-1 11-1,-8-1 1,-1 0 0,-9 9-16,0 1 31,0 9-31,0 0 31,-19 0-31,-10 9 31,-8 0-31,-1 10 0,-9-10 16,0 10-16,-1-10 0,1 0 16,9 1-16,1-10 0,8-10 15,1 1 1,9-10 0,10-9-16,-1-19 31,19-10-31,10-9 0,0 1 15,9-10 1,0-10 0,-19 10-1,1 0-15,-1-10 16,-19 1-16,-9-1 16,-9 1-1,-10-10 1,1-10-16,-10-18 0,-10 0 15,0-9 1,-18-1-16,0 10 16,-20 0-1,1 10 1,-19 8-16,0-8 31,-19 8-31,1-18 16,-20 10-16,-18-1 15,-10 0-15,-10 1 16,1 18 0,-9 0-16,-1 9 31,-9 10-31,0 0 0,0 0 16,-19 9-1,9 0 1,-9 10-16,-9-1 15,-10 1 1,1 9 0,-1 0-1,-9 0 1,9 0-16,-9 9 0,9 1 16,10-1-16,9 10 15,0 9 1,0 10-16,10 9 15,-10 0 1,10 9 0,-1 0-16,-9 10 31,10-10-31,-1 0 16,-9 1-16,0-10 15,10-10-15,-10-9 16,0-9-1,0 0 1,10-10-16,18-9 0,0 0 31,20 0-31,18 0 16,18 0-16,1 0 16,28 0-16,-9 0 15,9 0 16,9 0-31,1 10 0,27-1 16,48 19 0,28 10-16,9 9 15,38-10 1,9 1-16,10-1 16,-10 1-1,1-10 1,-1 9-16,10 10 15,-19 0-15,-10 0 32,10 9-32,-9 1 0,9-1 15,-10-9 1,1 0-16,-10-10 16,9 1-1,1-19 1,9-1-16,-10-18 15,-9 0 1,0-18-16,10-1 16,-10-19-1,0-9-15,-9-9 32,-29-10-32,-56 29 15</inkml:trace>
  <inkml:trace contextRef="#ctx0" brushRef="#br1" timeOffset="46590.32">21242 13859 0,'0'0'0,"0"0"16,0 0-16,0 0 31,0 0-31,0 0 0,0 0 16,0 0-1,0 0 1,0 0-16,0 0 16,0-18-16,0-1 15,0-19 1,0-9-1,0-9-15,-9-10 16,9 10-16,0 0 16,0-10-1,0-9 1,0 0-16,0-19 16,0 10-1,0-1 1,0 1-16,9-10 15,0 0-15,1 10 32,-10-10-32,9 0 15,-9 0-15,0-18 16,0-1 0,10 1-16,-10-1 15,9-9 1,-9 0-16,0-9 15,0-1 1,0 1-16,0 0 16,0-1-16,0 1 15,0 0 1,0 9 15,0 0-31,0 0 16,-9 0-16,-1 0 0,1 0 15,9 18-15,-10 20 16,10 9 0,0 19-1,0 18 17,0 10-32,0 19 15,0-1-15,0 10 0,0 0 16,0 19-1,-9 28-15,0 56 32,-1 38-32,10 28 0,0 18 31,0 10-31,10 0 16,-1 10-16,0-10 15,1 0-15,-1 9 16,-9 10 15,10 0-31,-1-10 31,0 10-15,1 0-16,-1-10 0,1 1 16,-1-20-16,0-18 15,1 0-15,-1 0 31,-9-9-31,0-1 16,0-18-16,0 0 16,0-10-16,0-19 0,0 1 15,0-19 1,0 0-16,-9-19 16,9-10 15,0-8-16,0-20-15,0 1 16,0-10-16,0-9 16,0-1-16,0-8 0,0-1 15,0 1 1,0-10 0,0 0-16,0 0 15,0 0 1,0 0-1,0 0-15,0 0 16,0 0-16,0 0 16,0 0-1,0 0-15,0 0 16,0 0 0,0 0-16,0 0 15,0 0 1,0 0-16,0 0 31,0 0-31,0 0 0,0 0 16,0-10-1,-10 1 1</inkml:trace>
  <inkml:trace contextRef="#ctx0" brushRef="#br1" timeOffset="48826.39">18335 13925 0,'0'0'0,"0"0"16,0 0 0,0 0-1,0 0-15,0 0 16,0 0-16,0 0 16,0 0-1,0 0-15,0 0 31,0 0-31,0 0 16,0-9 0,0-10-16,0-19 0,0 1 15,0-1 1,0-18 0,0 0-16,0-10 15,9-9 1,-9-19-16,0-9 31,0-10-15,0-9-16,0-9 0,0 0 31,-9-10-31,9-9 16,-9 0-16,-1-19 15,1-9-15,-1-20 16,1-8-16,0-19 31,-10 9-31,0-9 16,0-10-16,0-9 15,-9 10 1,9-1 0,-9 1-16,19 18 15,-10 0-15,9-9 16,1 19-16,0-20 15,-10 1 1,0 9 0,0 1-1,0-1 1,1 0-16,-11 10 16,11 9 15,-11 18-31,10 20 15,1-1-15,8 20 0,1 18 16,-1 9 0,1 10-16,0 18 15,-1 20-15,1 18 16,9 19-16,-10 0 31,10 18-15,0 1-16,0 9 15,0 0-15,0 9 16,-9 29 0,0 27-16,-1 39 0,1 27 31,-1 28-31,10 10 16,0 19-16,10 9 31,-1 19-16,1 9-15,-1 9 16,0 1 0,10 9-16,0 0 0,0 19 15,0-1-15,-1 10 16,11 1 0,-1 8 15,-9-9-31,9 0 15,-9 19-15,0-10 32,-1-8-32,1-1 0,0 0 0,0-10 15,0-18-15,-10-9 16,10-10 15,-10-18-31,1-10 16,-1-29-16,1 1 15,-10-28-15,0-19 16,0-19 0,9-18-16,-9-10 31,0-19-31,0-9 16,0-9-16,9-1 0,-9-18 15,0 0 1,0-1-1,0 1-15,0-10 16,0 1 0,0-1-1,0 1-15,0-1 16,0 0-16,0 1 16,0-10-1,0 0 1,0 0-16,0 0 15,0 0-15,0 0 16,0 0 0,0 0-16,0 0 15,0 0 1,0 0 0,0 0-16,0 9 15,0-9 1,0 0-16,0 0 15,0 0 1,0 0-16,0 0 16,0 0-1,0 0-15,0 0 16,0 0 0,0 0-16,0 0 15,0 0 16,0 0-15,0 0-16,0 0 0,0 0 16,0 0-16,0 0 15,0 0 1,0-9-16</inkml:trace>
  <inkml:trace contextRef="#ctx0" brushRef="#br1" timeOffset="57277.65">6162 15614 0,'0'0'0,"0"0"0,0 0 16,0 0-16,0 0 15,0 0 1,0 0-16,0 0 31,0 19-31,9 28 0,1 28 16,18 28 0,0 0-1,-9-9-15,0-19 16,0-9-1,-1-10 1,-8-19 0,-10 1-16,0-10 0,0-9 15,0 0 1,0-10-16,0 0 16,0-9 15,0 0-31,0 0 0,0 0 15,0 0-15,0 0 16,0 0 0</inkml:trace>
  <inkml:trace contextRef="#ctx0" brushRef="#br1" timeOffset="61011.35">4995 11936 0,'0'0'0,"0"0"0,0 0 16,0 0-1,-9 0 1,-19-19-16,-19 0 16,-38 1-1,-18 8-15,-39 20 16,-27 18-1,-10 9 1,-28 20-16,-9 8 16,0-8-16,18-20 31,19 1-31,10 9 0,-10-1 16,19 20-1,19-10-15,38 1 16,37-10 15,19 0-31,28-10 0,10 10 16,18 0-1,38 9 1,38 19-16,37 0 16,29 10-16,27-1 15,20 1 1,18-10-1,29-10-15,-1-18 16,10-19-16,-9-18 16,-10-20-1,-18-18-15,-20-9 16,-18-20 0,-29 11-1,-9-11-15,-18 1 16,-20 0-16,-18 9 15,-10 0 1,-18-9-16,-10 9 16,-10-10-1,1-8 1,-19-1-16,-10-9 16,-9 0-1,0 0-15,-19 0 16,-9 9-1,-10 0-15,-9 10 16,-18-19 0,-29 0-1,-19 9-15,-10 1 16,-18-1-16,-19 19 16,10 19-1,-10 19-15,-9 18 16,-1 10-1,-18 18-15,-10 10 16,1 0 15,18 0-31,10 9 0,9 1 16,19-1-16,9 0 16,10 10-1,9-1-15,19 1 16,9 0-1,19 0 1,10-1 0,9 1-16,19-10 15,9 0-15,9-9 16,20 0 0,9 10-16,18-1 15,10 0 1,29 0-16,27 1 15,29-10 17,18 0-32,38-1 0,10-8 15,18-19-15,1-10 16,-10-9 0,-10 0-16,-9-19 15,-9-9 1,-19 0-16,-9 9 15,-20 1 1,-18-1 0,-19 0-16,0-9 15,-18 0 1,-1-10-16,-9 10 16,-10-9-1,1-1 1,-1-18-1,0-1-15,-9 1 16,-9 0 0,0 0-16,-19-10 15,-1-9-15,-8 0 16,-10-19-16,-19 0 16,-9 10-1,-10-1 1,-18-9-1,-20 10-15,-8 9 0,-20 0 16,-27 9 0,-39 0-16,-27 20 15,-48 27 1,-18 19 15,-1 37-31,10 20 0,19 8 16,19 20-16,28-10 15,28-10 1,19 11-16,18-20 16,20 0-1,18 0-15,19-18 32,19-1-32,19-18 0,19-9 15,-1-1 1,10-9-1</inkml:trace>
  <inkml:trace contextRef="#ctx0" brushRef="#br1" timeOffset="65349.96">18006 13644 0,'0'0'0,"0"0"0,0 0 16,0 0-1,9-19-15,1 0 16,-1-19 0,0-8-1,1-29-15,-10-29 16,0-27-1,0-10-15,0-18 16,0-1-16,9 1 16,1 9 15,-1-19-31,0 0 0,1-9 16,-1-29-16,10-18 15,-10-10 1,10-9-1,-9-9-15,-1 0 16,1-10 0,-1 10-16,-9-1 15,9 11 1,-9-11-16,-9 1 16,9-10-1,-9-9-15,-1 9 16,10 10 15,-9 9-31,-1 10 0,1-1 16,-1 10-16,1 9 31,0 10-31,-1-1 0,1 20 16,-1 18-1,10 37-15,-9 38 16,9 38-1,0 28 1,0 19-16,0-1 16,0 10-1,0 10-15,0 37 16,0 56 0,0 84-1,0 48 1,-9 28-16,-1 18 0,1 29 15,9 28 1,9-1-16,-9 10 16,10 10-1,-10 28-15,0 18 16,9 1 0,0-10-1,1 0-15,-1-19 16,1-19-16,-1-8 15,10-29 1,0-38 0,0-18-16,-10-47 31,0-38-31,10-19 16,-9-37-1,-1-28 1,-9-19-16,0-18 0,0-20 15,0-18-15,0 0 32,0-1-32,0-18 15,0 0-15,0 0 16,0 0-16,0 0 16,0 0 15,0-9-31,0-10 15,0-18-15,9-29 16,-9-28-16,0-18 31,0-1-15,0 10 0,0 0-16,0-1 31,10 11-31,-10-20 0,9-9 15,1-19-15,8-9 16,-8 9-16,-1 10 16,-9 28-16,10 9 15,-10 19-15,9 9 32,-9 1-17,0-1-15,9 10 16,-9-10-16,10 0 15,-10-9-15,0-19 16,0-9 0,0 0-16,0 0 31,0 0-31,0 18 16,-10 1-1,10 9-15,-9 0 0,9 0 16,-9-1-1,-1 11 1,10-10-16,-9 0 16,-1 9-16,-8 0 15,-1 1 17,0-1-32,0 10 15,0-10-15,1 0 16,-1 10-16,0 0 15,9-10-15,1 0 16,0 1 0,-1 8-1,1-8 1,-1 8-16,1-8 31,0 8-15,-1-8-16,1 8 15,-1-8-15,1-1 0,0 10 0,-1-10 16,1 0 0,-1 1-1,10-1-15,0 10 32,0 0-17,0-1-15,0 1 0,10-10 16,-1 1-16,-9-1 31,0 0-15,0 1-1,0-1-15,0 0 0,0 1 0,0-1 16,0 0 0,0 1-16,0-1 15,-9 0 1,9 19-1,0 10 17,-10 9-32,10 9 0,0 9 0,0 1 31,0 9-31,0 0 16,0 0-16,0 0 15,0 9-15,0 1 16,0 18 15,0 0-31,0 19 16,0 19-16,0 9 0,-18 37 15,-1 76 1,-19 159-16</inkml:trace>
  <inkml:trace contextRef="#ctx0" brushRef="#br1" timeOffset="66285.89">21251 12170 0,'0'0'0,"0"0"0,0 0 16,0 0-1,0 0-15,0 0 16,0 0-16,0 0 15,0 0 1</inkml:trace>
  <inkml:trace contextRef="#ctx0" brushRef="#br1" timeOffset="75122.36">17987 9318 0,'0'0'0,"9"0"0,1-9 16,9-1-16,18 10 16,20 19-16,18 9 15,-9 19 1,0 19-1,-10 0-15,1 9 16,-1 9-16,0 10 16,-9 9-1,0 19 1,-9 19 0,0 9-16,-1 0 15,-18 0-15,0-9 16,0 0-1,0-19-15,-10 0 16,10-10 0,-10 1-1,1-1-15,-1 10 16,0 10 0,1-20-1,-1 10-15,1 0 16,-1-9-16,1-1 15,-1-18 1,0 0 15,1 0-31,-1 0 16,19-10-16,1-9 16,8 10-16,10-10 15,0 0-15,10 0 16,9-9-16,-1-1 15,20 10 1,19 10 0,-1-10-16,10 0 15,19-19 1,-10 0 0,-9-9-1,-10-9-15,1-1 0,-10-18 16,-9 0-1,-10 0 1,0-10-16,0-9 16,1-9-16,-1-10 15,-9-19 1,0-18-16,9-28 16,-19-20 15,1-8-31,-20 9 15,-18-1-15,0-8 0,-19-10 16,-19-9 0,-9-20-16,-29-17 15,-8-1 17,-11 0-32,-8 19 15,-1 18-15,-9 10 16,0 19-1,-10-9-15,-27-1 16,-10-18 0,-10-1-16,-9 10 0,0 0 15,10 0 1,18 19 0,10 19-1,9-1 1,-9 1-16,18-10 31,1 0-31,-1 0 16,1-18-16,9-10 0,9 9 15,19 10-15,10 0 16,9 18 0,-1-8-16,20 8 31,0 1-16,19-10-15,-1 0 0,1 10 16,18 18 0,-9 10-1,0 9-15,0 19 0,0 18 16,0 1 0,0 9-1,0 19-15,0 56 16,0 65-1,0 39-15,0 8 32,0 1-17,-9 9-15,-10 9 0,0 10 16,10 9-16,-10 10 31,10-19-15,-1-10-16,1-9 15,9-19-15,9 1 0,1-11 16,8-17 0,11-1-16,-1-10 15,9-8 17,-8-1-32,8-9 15,10-19 1,0 10-1,0-19-15,19 0 0,19-1 16,9 1 0,9 0-1,20-9-15,8 8 16,-8-8-16,18-1 16,9-9-16,-8 10 31,-1-10-16,0 0-15,-10-19 0,-8 0 16,-1-18-16,-18-1 16,-10-18-1,-19 0 1,0-19 0,-18 0-1,-1-19 1,0 0-1,-9-18-15,-9-19 0,0-19 0,-10 0 16,-9-1 0,0-8-16,-10-10 15,-9-9 1,0-19 0,-19-19 15,0-18-31,-18-10 15,-1-9 1,-9 9 0,-9 9-16,9 10 31,-10 19-31,-9-19 16,-9 9-16,0-9 0,-10 0 15,-18-19-15,-20 0 0,-27-9 16,-1 18-1,1 19 1,-1 10-16,10 9 16,-9 10-16,-1 8 0,19 10 31,10 1-15,0-1-16,9-19 15,19 1 1,9-1-16,19-9 31,10 0-15,9 10-1,19 18 1,9 19 0,9 28-1,1 19-15,9-1 16,0 20-16,0 0 0,0-1 15,0 10-15,9 10 0,1 8 16,-1 48-16,10 84 31,-19 66-31,-9 47 16,-10-10 0,0-9-16,-9 0 15,9-19-15,0 0 16,0 0-16,10-9 15,0-9-15,18-20 32,10-18-32,9-19 0,19-18 15,19-29 1,9-9-16,38-10 16,38-18-1,37-10-15,19-18 31,-10-10-15,-9-9-16,-18-19 16,-29 0-16,-28-19 0,-29 0 15,-18-18 1,-9-20-16,-20-8 31,-18-48-15,-28-28-16,-20-18 15,-27-10-15,-29-9 0,-28-10 32,-46-9-17,-30 9-15,-18 19 16,0 38-16,38 37 16,28 38-1,9 18-15,19 38 16,10 38-16,-1 28 15,20 46 1,27 29-16,39 37 16,46 29-1,38 27-15,46-9 32,30 0-17,18 1-15,28-11 0,9-17 16,20-30-1,-10-17 1,0-30 0,-19-36-16,-19-29 0,-28-28 31,-28-37-31,-19-19 16,-9-19-16,-10-38 15,-19-27 1,-18-29-16,-29-18 15,-18-20-15,-38-8 16,-28-20 0,-29-8 15,-46 8-31,-38 29 31,-10 37-31,10 38 16,19 56-16,9 28 15,28 38-15,19 28 0,19 19 16,19 27-16,18 39 16,29 18 15,37 28-15,39 10-16,46 9 15,47 0-15,28-19 31,38-18-15,9-29-16,10-37 0,-28-47 0,-10-38 16,-19-18-16,-37-19 31,-10-38-31,-37-9 16,-19-28-1,-19-19-15,-28-28 0,-29-19 16,-27 0-1,-29 0 1,-38-9 0,-46-1-1,-10 29-15,-10 38 16,-8 37 0,8 37-1,10 19 1,19 38-16,19 19 31,19 27-15,18 20-16,28 27 15,20 20-15,37 27 0,37 10 32,48 9-32,37 1 15,38-29-15,19-19 31,0-28-15,-10-37-16,-9-19 16,-38-38-16,-28-18 0,-18-19 15,-10-19-15,-10-47 16,-28-28-16,-18-28 16,-39-19-16,-27 0 0,-38-19 15,-28 20 1,-29 17 15,-28 20-31,-18 28 0,-10 28 16,9 37-16,19 38 15,29 19-15,37 28 32,19 19-32,19 27 0,18 11 15,38 18 1,38 18-16,28 1 15,38 19 17,28-1-32,28-18 0,28-19 15,19-19-15,-9-28 32,-9-28-17,-29-28-15,-28-29 0,-29-8 16,-18-29-16,-9-19 31,-20-28-15,-27-28-16,-20-9 0,-18-10 15,-29 0-15,-18 1 32,-28 18-32,-20 18 0,1 11 15,-10 36 1,-9 20-1,19 18-15,0 28 16,18 20 0,20 18-1,18 18-15,9 20 16,29-1 15,9 19-31,38 10 0,19-1 16,37 1-16,19-10 15,28-18-15,10-20 32,-10-18-17,-9-28-15,-19-19 0,-9-19 16,-19-9-16,-10-9 16,-18-20-1,-10-8-15,-9-20 16,-19-9-1,-19 10-15,-19-10 16,-18 0 0,-19 10-1,-19-1 1,-10 20 0,1 27-16,9 19 15,9 19 1,0 19-16,19 9 15,1 19 1,8 19-16,10 0 16,19 18-16,9 10 15,19 9-15,28 19 16,29-9 0,18-1 15,19-18-31,28-28 15,-9-19-15,10-19 0,-11-19 16,-8-18 0,-29-10-1,-18-28 1,-10-19 0,-10-18 15,-27-29-31,-20-18 0,-46 0 15,9 65-15</inkml:trace>
  <inkml:trace contextRef="#ctx0" brushRef="#br1" timeOffset="84048.54">2596 12443 0,'0'0'0,"0"18"15,-9 20-15,18 37 16,48 47 0,84 47 15,94 18-31,47-27 0,-282-160 0,330 141 0,8-38 15,1-47 1,28-37-16,-10-47 16,-37-19-1,-19-19 1,-47-28 0,-37-18-16,-57 9 15,-48-1-15,-46-8 16,-47-1-1,-47-9-15,-66-18 16,-76-1 0,-84 9-16,-37 39 31,-29 18-31,-19 18 0,10 38 16,0 19-1,18 29 1,20 36-16,27 20 15,39-1-15,36 29 16,29 18 0,57 19-1,-48 141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31:35.44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 818 0,'0'0'0,"0"0"0,0 0 0,0 0 16,0 0-16,0 0 31,10 19-31,-1 37 0,10 66 15,18 37 1,-18 10-16,0 0 16,0 0-1,-19 0 1,0-19 0,0-19-16,-10 1 0,1-20 15,0-27 1,9-20-1,0-18-15,0-9 16,9-19-16,0-1 31,1-18-31,-10-9 16</inkml:trace>
  <inkml:trace contextRef="#ctx0" brushRef="#br0" timeOffset="367.46">1373 1015 0,'0'0'0,"0"-10"15,0-8-15,10-1 16,9-9 15,18 0-31,20 18 0,9 10 16,9 10-16,-9 18 31,-29 9-31,-8 10 0,-20 0 16,-28 9-1,-28 29 1,-56 9 0,46-47-16</inkml:trace>
  <inkml:trace contextRef="#ctx0" brushRef="#br0" timeOffset="772.28">2088 1756 0,'0'0'0,"0"0"15,10 0-15,-1 0 16,19-9-16,1-10 15,8-9 1,10-10-16,-9-18 31,-10 0-15,-9 9-16,-19 9 0,-19 10 16,0 19-1,-18 9-15,-20 18 16,1 20-1,9 9-15,19 9 32,9 10-32,19 0 0,19-10 15,18 0 17,10-9-32,-18-28 0</inkml:trace>
  <inkml:trace contextRef="#ctx0" brushRef="#br0" timeOffset="1588.26">2681 1249 0,'0'0'0,"19"0"16,28 10-1,28-1-15,29 19 16,9 29 15,-10 8-31,-18 1 16,-38-10-16,-19 1 16,-19-11 15,-18-8-31,-19 0 0,-10-20 15,-9-18-15,-9-9 0,-1-29 16,10-9 0,28-18-16,29-38 15,46-1 1,29 39-16,0 37 16,9 28-1,-10 18 1,-8 10-16,-20 10 0,-9 0 15,-9-20 1,-1 1 0,-8 0-1,-1-10 1,19-9-16,0 0 0,19-19 16,0 1-1,-10-20-15,0 1 16,-9-20-1,-9 1 17,-19-19-32,-19 0 0,-19 9 15,0 10 1,0 28 0,1 18-16,-1 10 0,0 29 15,-9 36 1,18 67-1,1 27-15,18 10 16,1 9-16,-1 0 16,-9-18 15,0-10-31,0-28 0,10-19 16,-1-9-16,-9-28 15,0-19 1,0-38 15</inkml:trace>
  <inkml:trace contextRef="#ctx0" brushRef="#br0" timeOffset="2016.73">3697 1709 0,'10'0'0,"37"0"0,37-9 32,29-1-32,0 1 15,0 0-15,-10-10 16,-37 9-16,-9 1 31,-20 9-15,-18 0-16,0 9 0,0 1 15,0-1 1,-1 19 0,1 19-16,0-9 0,0-1 15,0-9 1,-1-9 0,11 0-16,-1-19 15,10-9 1,-1-10-16,-9-19 15,-9 1-15,-19-1 16,-19-9 0,1 0-16,-11 19 15,-8 19 1,18 9-16</inkml:trace>
  <inkml:trace contextRef="#ctx0" brushRef="#br0" timeOffset="2421.17">4882 1428 0,'0'0'0,"10"0"0,-1-10 0,19-8 15,10-1 1,28 0-16,19 10 15,18 18 32,10 19-47,0 10 0,-28 9 0,-20 9 0,-27-9 16,-19 0 0,-10-10-16,-9 1 15,-9-19 1,-10-10-16,0-9 31,0 0-15,1-19-16,-1-37 0,9-29 15,29-8 1,19 8-16,9 10 31,9 38-15,-18 18-16</inkml:trace>
  <inkml:trace contextRef="#ctx0" brushRef="#br0" timeOffset="3167.34">6096 1428 0,'0'0'0,"0"0"15,0 0-15,9 9 32,1 10-32,18 9 15,0 19-15,0 19 16,-9 9 0,0 0 15,-19-10-31,0-18 0,0-9 31,0-19-31,0-1 16,0-18-16,0 0 0,-9-28 15,-1-28-15,10-47 16,10 9 0,-1 19-16,10 28 31,0 19-16,9 18-15,0 1 0,19 18 16,0 1 0,-9 18-16,0 9 15,-20 1-15,1-1 16,-19 1 0,0 0 15,0-10-31,0-10 0,0-18 15,0 0-15,0-9 32,-9-19-32,-1-19 0,20-9 15,9-10 1,9 0-16,0 19 16,0 19-1,0 0-15,-9 19 16,9 9-1,1 9-15,-1 19 16,-9 19 0,0 9-16,-10 20 47,-9 27-32,-9-56 1</inkml:trace>
  <inkml:trace contextRef="#ctx0" brushRef="#br0" timeOffset="6337.24">8194 1559 0,'0'0'0,"0"0"16,0-19-16,-19 0 16,0-9-1,0 0-15,-18 0 16,-20 9-1,-18 19 1,0 19 0,9 9-16,10 10 15,27 9-15,10-10 16,10 1-16,9-10 16,9-9-1,1-1 1,18-8-16,10-10 15,9-10 1,9-8-16,-9-1 31,-9 9-15,-10 1 0,0 9-16,19 9 0,10 20 15,18 18 1,10-1-1,-48-27-15</inkml:trace>
  <inkml:trace contextRef="#ctx0" brushRef="#br0" timeOffset="6755.56">9059 780 0,'0'0'0,"0"0"15,0 19 1,10 28-16,-1 47 16,19 37-1,1 0 16,-11-9-31,1-28 0,0-19 0,-10-18 16,1-20 0,-10-9-16,9-9 15,-9-19 17,10 0-32,8-19 15,11 1-15,-1-11 16,0 11-1,0 8-15,10 20 0,9-1 16,0 19 0,0 10-1,0 18-15,-28-18 16</inkml:trace>
  <inkml:trace contextRef="#ctx0" brushRef="#br0" timeOffset="7314.79">9755 1334 0,'0'0'0,"0"0"0,10 9 15,-1 19 1,20 19-16,-1 10 15,0-11 17,10-8-32,-10 0 0,0-20 15,-9 1 1,9-19-16,0 0 31,1-19-15,8-18-1,1-1-15,-1-9 0,-18 19 0,0 0 16,-10 19 0,1-1-16,9 20 15,9 27 1,19 29-16,-9 46 31,-1 20-31,-27 9 0,-10-10 16,-19 0-1,-19 1-15,-18-20 16,-20-18 0,1-28-16,9-19 78,10-19-78,18-28 15</inkml:trace>
  <inkml:trace contextRef="#ctx0" brushRef="#br0" timeOffset="7627.64">10847 1287 0,'0'0'0,"0"0"0,0 0 0,0 0 16,0 0-1,0 9-15,0 29 32,9 46-32,1 57 0,-1 19 15,0-10 1,1-10-16,-1-18 31,-9-18-15,0-20-1,-9-37-15,-1-28 0</inkml:trace>
  <inkml:trace contextRef="#ctx0" brushRef="#br0" timeOffset="7880.7">10969 1099 0,'0'0'0,"9"0"0,29-9 15,19 18 17,8 1-32,11 18 0,-11 0 15,-17 0 1,-20 10-16,-19-1 31,-28 10-31,-37 28 16,-38 10-16,37-48 0</inkml:trace>
  <inkml:trace contextRef="#ctx0" brushRef="#br0" timeOffset="8176.68">11552 1418 0,'0'0'0,"0"0"16,0 0-1,0 10 1,0 8-16,0 20 16,10 9-16,-1 9 31,19 0-31,1-18 0,8 0 15,1-20 1,9-8-16,0-10 16,-9-19-1,-1 0 17,-18-9-32,-10-10 0,-18-18 15,-38 9-15,-28 0 16,28 29-16</inkml:trace>
  <inkml:trace contextRef="#ctx0" brushRef="#br0" timeOffset="8559.29">12230 546 0,'0'0'0,"0"0"0,0 0 15,9 18-15,0 29 16,1 57-1,9 46 17,-1 28-32,1-9 0,0-28 15,-9-29-15,-1-27 16,0-10-16,-9-28 16,0-10 15,0-27-31</inkml:trace>
  <inkml:trace contextRef="#ctx0" brushRef="#br0" timeOffset="10146.82">11543 996 0,'0'0'0,"9"0"15,10 0-15,47-9 16,37-1-16,39-8 15,-11-1 1,-8 0 0,-1-9-16,-28-10 15,-9 1-15,-29-1 16,0 1 15,-18-20-31,0 1 0,-19 0 16,-1 9-1,-8 19-15,-10 18 32,0 1-32,0 18 15,0 48-15,-10 74 16,1 47 0,18 19-1,1-18 1,-1-29-16,1-28 0,-1-38 15,-9-28-15,9-18 16,-9-19 0,0-10-1,0-9 1,10-9-16,18-19 16,0-10-16,-9-9 15,0 19-15,0 0 31,0 18-31,9 1 0,0 18 16,19 1 0,0 9-16,9 9 15,1-9 1,-1-1 0,1 1-16,9-19 15,-10 0 1,1-19-16,-10-18 15,0-10-15,-10-9 16,-18-1 0,-19 10 15,0 10-31,-9 9 0,-1 9 16,1 10-16,-1 9 15,-8 9 1,-1 19-16,9 10 15,20 9 1,-1 9 0,19 0-1,1-18 1,18-1-16,9-18 16,10 0-16,9-19 15,-9-19-15,9-19 16,1-18-1,-1-10-15,-28 1 32,-9-1-32,-20 19 15,1 19-15,-9 0 16,-1 18-16,0 1 16,-9 0-1,10 18-15,-1 0 31,19 20-31,19 18 0,10 18 16,-1 10 0,-9-9-1,-9 0-15,0-10 16,-20 0 0,1 1-16,-19-11 15,0-8 1,0-10-1,0-9-15,-9 0 16,-1-10-16,1-9 16,0 0-1,-1 0-15,1-9 32,9 9-17,9-19-15,10 0 0,28-18 31,19 8-31,9-8 0,0-1 16,1 10-16,-1 0 16,-19-9-1,1-1-15,-19 0 32,-1-8-17,-18-1-15,0 9 0,-10 10 16,-9 0-1,0 18-15,0 1 16,0 9-16,0 0 31,0 9-31,-9 10 16,-1 38-16,10 8 16,10 10-1,18 0 1,0 0-1,19-18-15,0-1 0,0-19 16,0-18 0,-9 0-1,0-19 1,-1 0-16,-9-9 0,-18-1 16</inkml:trace>
  <inkml:trace contextRef="#ctx0" brushRef="#br0" timeOffset="10343.94">15080 930 0,'0'0'0,"0"0"0,0 0 0,9 10 16,1-10-16</inkml:trace>
  <inkml:trace contextRef="#ctx0" brushRef="#br0" timeOffset="10718.37">15889 1146 0,'0'0'0,"0"0"0,0 0 0,-19 10 15,-9-1 1,0 0-16,0 19 16,18 1-1,1 8-15,18 10 16,19 19-16,29 9 15,9 0 1,9 0 15,0-9-31,-28-10 0,-9-9 16,-19-10-16,-19 1 31,0-1-31,-19-8 0,-19 8 16,-18 1-1,28-29-15</inkml:trace>
  <inkml:trace contextRef="#ctx0" brushRef="#br0" timeOffset="11106.39">17752 452 0,'0'0'0,"0"0"16,0 19-16,0 18 31,0 48-31,0 55 0,0 20 16,-10 9-1,1 0-15,9-19 16,0-28 0,0-19-1,0-19 1,0-18-16,0-19 0,0-19 15,0-9 1,0-19 0</inkml:trace>
  <inkml:trace contextRef="#ctx0" brushRef="#br0" timeOffset="11284.93">17150 1240 0,'0'0'0,"0"0"0,9 0 16,19-9 0,38-10-16,38 0 15,46-9 1,48 9-16,18 19 16,132 19-1</inkml:trace>
  <inkml:trace contextRef="#ctx0" brushRef="#br0" timeOffset="11970.97">18448 1428 0,'0'0'0,"0"0"0,0 0 31,0 0-31,9 0 0,1 0 16,-1 0-1,10-19-15,0 0 16,0-9-1,-1 0 1,-18-10 0,0 1-16,-9 9 0,-10-1 15,0 20 1,1 0-16,-11 18 16,-8 10-1,8 28 16,1 9-31,19 10 0,18-1 16,19-8 0,10-1-16,19-9 15,8-10-15,11-18 16,8-19 0,1-19-16,0-27 15,-1-20 16,-18-9-31,-19-10 0,-19 10 16,-9 10 0,-19 18-1,0 0-15,-9 19 16,-1 0-16,1 18 16,0 1-1,-1 9-15,10 9 31,-9 10-31,18 18 16,19 29-16,10 19 16,0-10-1,-1 0-15,1-10 16,-19-8-16,-10-1 16,-9 0-1,-28-9 1,-19 9-16,-38 1 15,-18-20 1,-10-18-16,56-19 16</inkml:trace>
  <inkml:trace contextRef="#ctx0" brushRef="#br0" timeOffset="12403.23">19756 142 0,'0'0'0,"0"0"0,0 10 15,0 8 17,-19 57-32,-19 29 0,10 65 15,0 28 1,-1 0-16,11-19 16,-1-19-16,9-37 15,-8-18 1,8-20-16,1-28 31,-1-18-31,10-1 16,0-18-1,0-9 1,0-10 0</inkml:trace>
  <inkml:trace contextRef="#ctx0" brushRef="#br0" timeOffset="12669.24">19078 621 0,'0'0'0,"10"0"16,18 0-1,28-10 1,38 1-1,29 0-15,8 18 16,-18 0-16,-9 1 16,-20-1-16,-18 1 15,-28-1 1,-19 0 0,-19-9-1</inkml:trace>
  <inkml:trace contextRef="#ctx0" brushRef="#br0" timeOffset="13902.34">21449 161 0,'0'0'0,"0"0"0,0 19 16,-10 46-16,-8 39 16,-1 65 15,-19 18-31,10 1 16,0-10-16,18-28 15,20-47-15,-1-18 16,1-29-1,18-18-15,0-1 16,0-18 15,0 0-31,10-19 0,9-19 16,0-19-16,-9-8 16,-10-1-1,-9 19-15,0-1 16,-10 11-1,-9 8-15,0 10 32,9 10-32,1 8 0,18 20 15,19 9 1,0 9 0,0-18-16,0-1 15,-9-18 1,0 0-16,-1-19 15,-18 0 17,0-10-32,0 1 15,-19-10-15,0 0 0,-19 1 16,9 8 0</inkml:trace>
  <inkml:trace contextRef="#ctx0" brushRef="#br0" timeOffset="14180.99">20828 799 0,'0'0'0,"0"0"31,19 0-31,47-9 0,47-10 16,56 10 15,28-1-15,-8 1-16,-29 9 0,-48 0 0,-46 0 16,-19 0-1,-18 0 1,-11 9-16,-18-9 15</inkml:trace>
  <inkml:trace contextRef="#ctx0" brushRef="#br0" timeOffset="14784.28">21646 1240 0,'0'0'0,"0"0"16,0 9-1,-18 1-15,8 18 16,1 9-16,9 20 16,19 8-1,18-8 17,10-1-17,10-9-15,-1-19 0,-9-9 0,-9-19 16,-1 0-1,-8-19 1,-10 0 0,-1-9-16,-27-19 0,-38-28 15,-38-9 1,-9 18 15,47 47-31</inkml:trace>
  <inkml:trace contextRef="#ctx0" brushRef="#br0" timeOffset="15901.62">23528 1221 0,'0'0'0,"0"0"0,0 0 16,0 0-1,0 0-15,0 0 16,9 0 0,10 0-1,9 0-15,1 0 31,8 0-31,1-19 0,-1 1 16,1-20 0,-19 1-1,0-1-15,-19 1 16,0-1 0,-19 10-16,0 0 15,-19 18 1,-18 10 15,-10 19-15,0 19-1,19 27-15,10 1 0,18 9 0,19 0 16,9 0-16,19-9 16,20-10-16,17-9 15,20-9 1,0-20-1,18-18-15,-9-18 16,0-20-16,-9-18 16,-10-19-1,-18-19-15,-1 0 32,-18 19-32,-19 9 0,-1 19 15,1 19 16,-9 10-31,-1 8 0,10 20 16,18 8-16,20 39 16,9 27-1,-10 19 1,1-9 0,-20-28-16,1-10 15,-10-18-15,10-1 31,-10-18-15,10-19-16,9-10 16,0-18-16,9-19 0,1-28 15,-20 0 1,1 0 0,-29 38-16</inkml:trace>
  <inkml:trace contextRef="#ctx0" brushRef="#br0" timeOffset="16474.96">25598 1465 0,'0'0'0,"0"0"0,0 0 15,0-19-15,-10 1 16,-9-1 0,1 0-1,-20 10-15,0-1 16,1 20-16,-10 18 16,9 0-1,10 10-15,9-10 16,10 0-1,18 9 1,0 1 0,1-19-1,18-1-15,10 1 0,9-19 16,0 0 0,0-19-16,-10 1 15,1 8 1,-10-8-16,-9 8 15,0 1 17,0-1-32,-1 1 15,11 18-15,-1 1 16,0-1-16,19 19 16,0 0 46,0-9-62,0 0 0,-19-10 16</inkml:trace>
  <inkml:trace contextRef="#ctx0" brushRef="#br0" timeOffset="16759.91">26247 330 0,'0'0'0,"0"0"16,0 9-16,0 29 15,-19 56 17,9 46-32,1 11 15,0 8-15,9-9 31,0-19-31,0-18 16,9-28-16,0-29 0,1 0 16,-1-18-1,1-10 1,-1-19-16</inkml:trace>
  <inkml:trace contextRef="#ctx0" brushRef="#br0" timeOffset="17066.41">26416 1118 0,'0'0'0,"0"0"32,0 9-32,0 1 0,9 27 15,1 20-15,18 27 16,0-9 0,0-19 15,10-9-16,0-9-15,9-19 16,0-10-16,0-9 0,0-19 16,0-28-1,0-9-15,-19 9 0,-28 10 32,0 8-17,0 20 1</inkml:trace>
  <inkml:trace contextRef="#ctx0" brushRef="#br0" timeOffset="17478.97">27357 1681 0,'0'0'16,"0"0"-16,0-19 16,-10-18-16,-8-1 15,-20-9 17,0 19-32,-9 9 0,19 10 15,0 0 1,0 18-16,18 0 15,1 1 1,9-1-16,0 0 16,9 1-1,1-1-15,-1 10 16,19-10 0,0 10-16,1-9 15,8 8 1,1 1-16,0-10 15,-1 1 1,-18-10 0</inkml:trace>
  <inkml:trace contextRef="#ctx0" brushRef="#br0" timeOffset="17820.96">27818 461 0,'0'0'0,"0"0"15,0 0 1,0 10-16,0 8 31,-19 29-31,0 28 0,0 38 16,10 18 15,-10-9-31,10 0 0,-1-9 16,1-19-16,-1-19 15,1-19 17,9-9-32,0-10 15,0 1-15,0-10 16,0-18-1</inkml:trace>
  <inkml:trace contextRef="#ctx0" brushRef="#br0" timeOffset="18019.02">27084 912 0,'0'0'0,"0"0"31,9 0-31,20 0 0,27-10 15,19 1 1,29-1-16,37 20 31,188 27-31</inkml:trace>
  <inkml:trace contextRef="#ctx0" brushRef="#br0" timeOffset="18442.59">28504 1428 0,'0'0'0,"0"0"0,0 0 16,10 0-1,-1-10 1,1-8-16,8-11 16,1-8-16,0-1 31,-19 1-31,0-10 15,-19 0-15,-18 0 16,-10 19 0,-10 0-16,-9 18 31,0 20-15,10 18-16,9 19 0,9 37 15,20 29-15,18-10 16,18-28-1,20 0-15,9 0 16,19-18 0,19-11-1,-10-8 1,0-19-16,-18-19 0,-10-10 16,-10-8-1,-27 8-15</inkml:trace>
  <inkml:trace contextRef="#ctx0" brushRef="#br0" timeOffset="19756.18">1731 3726 0,'0'0'0,"0"0"0,0 0 15,9 10 1,1 8-16,-1 11 15,1-1 1,8 0 0,1 0-1,-9-19-15</inkml:trace>
  <inkml:trace contextRef="#ctx0" brushRef="#br0" timeOffset="19940.88">1486 3464 0,'0'0'0,"0"0"0,0 0 0,10-19 0,-1 0 16,38-9-16,-28 9 15</inkml:trace>
  <inkml:trace contextRef="#ctx0" brushRef="#br0" timeOffset="20408.23">2342 3539 0,'0'0'0,"0"0"15,10 0-15,9 9 16,-1-9-1,11 0 1,8 0-16,1-9 16,0-10-16,-10 0 15,-9 0 1,-1-18 0,-18-1-1,-9 10-15,-10 0 0,0 0 31,-9 19-31,-9 9 16,8 9-16,-8 28 16,8 29-16,11 37 15,-11 19 1,20 0 0,18 10-1,1-10-15,9-10 16,-10-9-1,0-28-15,1 1 16,-1-20 0,1-19-1,-10-18 17,0-10-32</inkml:trace>
  <inkml:trace contextRef="#ctx0" brushRef="#br0" timeOffset="20605.2">2173 4111 0,'0'0'0,"0"0"0,10 0 15,27-9 1,20-1-16,37 1 16,47 0 46,38 9-62,150 9 16,-329-9-16</inkml:trace>
  <inkml:trace contextRef="#ctx0" brushRef="#br0" timeOffset="20977.72">4167 2929 0,'0'0'0,"0"0"15,0 0-15,0 9 0,0 29 16,10 27-1,-1 29-15,1 19 47,-1-1-47,10 1 16,-10-19-16,1-10 16,-10-9-1,0-18 1,-10-29-1</inkml:trace>
  <inkml:trace contextRef="#ctx0" brushRef="#br0" timeOffset="22100.57">3340 3511 0,'0'0'0,"9"0"0,29 0 16,46 0-16,57-10 15,19 10 16,0 0-31,-9-19 0,-1 1 16,-9-11-16,-18-8 31,-20-1-15,-18-8-16,-29-1 0,-18-10 16,-10 1 15,-9-10-31,-19 1 0,0 8 15,-9 29-15,-1 0 16,1 19 15,9 18-31,-19 10 0,-9 37 16,0 47-16,-1 47 16,20 1-1,9-11 1,0-27-1,0-29-15,0-18 16,9-28 0,1-10-1,-1-10-15,1-8 16,-1-10-16,10-10 16,9-8-16,0-10 31,0-1-16,-9 11-15,0 8 32,9 1-32,0 18 0,10 1 15,9 18-15,10 0 0,-1 0 16,0-9 0,1 0-1,-1-19-15,10 0 16,-9-19-16,-1 0 15,1-18 1,-20-1-16,-9-9 16,-18 0-1,-10 10 1,-19 9-16,0-1 16,0 20-1,-18 9-15,-1 19 16,-9 18-16,9 10 15,10 19 17,28 0-32,10-10 0,8 0 15,29-9 1,1-9-16,17-20 16,1-18-1,9-18 1,1-20-1,-1-18-15,-19-19 16,-9 0-16,-28 0 16,0 0-1,-19 18-15,0 10 16,-9 19-16,-1 19 16,1-1-1,9 10-15,0 0 16,0 10-1,9-1 1,29 19 0,9 19-16,19 0 0,-10 9 15,1 1 1,-20-20 0,-18 1-16,-9 9 31,-20 9-31,-27 10 0,-29 9 15,-19-28 1,47-29 0</inkml:trace>
  <inkml:trace contextRef="#ctx0" brushRef="#br0" timeOffset="22566.33">6726 3848 0,'0'0'0,"10"0"16,-1 0-16,19-9 0,1-10 15,18 0 1,0-18-16,9-1 15,1-9 1,-20 1 0,-9-1-16,-9 9 15,-19 10 1,-9 0 0,-10 0-1,-19 18-15,-18 10 0,-10 19 16,0 19-1,0 8-15,29 20 16,18 0 0,9-1-1,20-8 1,9-1 0,9-18-16,19-1 0,9 1 15,20-20 1,-29-18-16</inkml:trace>
  <inkml:trace contextRef="#ctx0" brushRef="#br0" timeOffset="23233.12">8692 3013 0,'0'0'0,"0"10"16,10 8-16,-1 48 31,10 37-31,0 19 16,0 19-16,0-10 15,-10-9 1,0-28-16,-9-19 31,10-18-31,-1-20 0,-9-18 16,0-10-16,0-9 15,0 0 1,-9-19 0,-19-37 15,-29-19-31,-9-9 16,-9 9-1,-19 18-15,9 20 16,-9 27-16,9 20 15,10 18-15,9 19 16,19 0-16,19 0 16,19-10-16,18 1 15,29 9 1,46-10 15,39 1-15,65-29 15,151 0 0</inkml:trace>
  <inkml:trace contextRef="#ctx0" brushRef="#br0" timeOffset="23588.69">9332 3708 0,'0'0'0,"-9"0"16,-29-10-16,-18 1 15,9 18 1,0 1-16,18 18 31,1 0-31,19 0 16,-1 10-16,20-10 16,-1-10-1,19 1-15,19 0 16,0-19-16,10 0 15,-1-9 1,1-10 0,-10 9-1,-10 1-15,-8 0 16,-1-1-16,0 10 31,10 10-31,9-1 31,19 19-31,-29-9 0,-37-19 0</inkml:trace>
  <inkml:trace contextRef="#ctx0" brushRef="#br0" timeOffset="23906.07">10160 3417 0,'0'-10'0,"0"-27"0,-19-29 16,0-18-1,-9 27 17,19 20-32,-1 9 15,1 18 1,9 10-16,0 10 0,-9 8 0,-1 39 16,1 27-1,18 19 1,1-9-16,-1 0 15,0-9 1,1-29 0,-1 0-16,-9 0 15,0-18-15,-9-10 16,-1-19 0</inkml:trace>
  <inkml:trace contextRef="#ctx0" brushRef="#br0" timeOffset="24093.17">9379 3511 0,'0'0'0,"19"0"0,-19 0 0,47 0 0,38 0 16,37 0-1,29 0 16,8 0-31,11 9 16,150 28-16</inkml:trace>
  <inkml:trace contextRef="#ctx0" brushRef="#br0" timeOffset="24397.44">10828 3698 0,'0'0'0,"0"0"15,0 0-15,0-9 16,-19-10-1,-19 0-15,-9 1 16,-18 8 15,8 1-31,10 18 0,19 1 32,0-1 61,9 10-93,9-1 0,10-18 0,0 0 0,0 0 0,-9 19 0,9-19 0,0 0 0,9 19 0,-9-19 0,10 19 0,18-10 0,10 10 0,9-10 0,19 1 16,-1-1-16,20 0 0,-10 1 16,-37-10-16</inkml:trace>
  <inkml:trace contextRef="#ctx0" brushRef="#br0" timeOffset="24860.74">12512 2995 0,'0'0'0,"0"9"0,0 28 31,-10 48-31,1 46 0,0 19 32,-1 29-17,1 8-15,-1-18 0,1-9 16,0-20-16,-1-8 16,10-29-1,10-19-15,-1-37 16,-9-19-1,0-18 1</inkml:trace>
  <inkml:trace contextRef="#ctx0" brushRef="#br0" timeOffset="25135.78">12286 3098 0,'9'0'0,"10"-19"0,38-9 31,27 0-31,1 18 0,9 10 47,0 19-47,-9 9 0,-10 28 16,-18 10-16,-29 9 0,-19 0 31,-28 10-15,-28-10-1,-9 0 1,-19-19-16,37-28 0</inkml:trace>
  <inkml:trace contextRef="#ctx0" brushRef="#br0" timeOffset="25551.5">13142 3360 0,'10'0'0,"-1"-18"0,19-10 15,19-10-15,19 0 16,19 10-1,9 10 17,19 18-17,0 18-15,-1 20 16,-27 9-16,-19 18 31,-28 1-31,-29 0 16,-18 9-16,-38 0 0,-19-19 0,-19-9 15,19-28-15,19-19 16,0-10 0,19-18-1,0-19-15,18-28 32,29-28-32,47-28 0,19 18 15,9 29 1,-47 46-16</inkml:trace>
  <inkml:trace contextRef="#ctx0" brushRef="#br0" timeOffset="26156.62">14572 3107 0,'0'0'0,"0"0"0,0 0 0,-19 9 15,-9 10 1,-28 19-16,-1 18 15,10 10 1,19 9 31,18-10-47,1-8 0,18-20 0,1 1 0,-1-19 16,10-1-1,0-18-15,9 0 16,0-9-1,19-38 1,10-9-16,-1-19 16,-9 9-1,0 10 1,0 9-16,-9 19 16,9 0-16,0 18 15,0 20-15,10 18 31,-10 19-31,0 18 0,-10 1 16,-18 0 0,0-10-1,0 0-15,0-18 16,-10-19-16,0-1 16,1-8-1,-1-10-15,10 0 31,9-19-15,0-28-16,10-9 16,-10-19-16,-9 9 15,0 10-15,-10 18 16,-9 29-16</inkml:trace>
  <inkml:trace contextRef="#ctx0" brushRef="#br0" timeOffset="26408.09">15767 3370 0,'0'0'0,"0"0"16,0 0-1,0 9-15,0 1 16,0 18-16,0 19 15,0 18 1,0 10-16,0 0 31,0-46 1</inkml:trace>
  <inkml:trace contextRef="#ctx0" brushRef="#br0" timeOffset="26554.25">15409 3004 0,'0'0'0,"0"0"0,0 0 16,10 0-16,9 0 16,-10 0-1</inkml:trace>
  <inkml:trace contextRef="#ctx0" brushRef="#br0" timeOffset="27377.95">16407 2694 0,'0'0'0,"0"0"15,0 0 1,0 10-16,0 18 16,-10 37-16,1 39 15,9 18 1,0 9 15,0-9-31,0-19 0,0-18 16,0-20-1,9-27-15,-9-10 16,0-9-16,0-19 16,0 0-1,0 0 1,0-19 0,-9-28-16,-38-47 0,-29-9 15,11 47 1,-1 18-1,-10 10-15,1 28 16,9 9-16,0 20 16,19 18 15,19 9-15,28 9-16,19 11 0,28 8 15,28-9-15,29-9 16,18-29-1,10-18-15,0-10 16,-20-27 15,-8-20-15,-10-18 0,-28 0-1,-10-10-15,-18 0 0,-19 10 0,-19 9 16,0 0-16,0 19 15,-19 0-15,0 18 16,0 1 15,-18 18-31,-1 20 0,0 8 16,10 10-16,19 9 16,18-9-1,10 9 1,28 1-16,28-10 15,10-10 1,0-18 0,-10-19-16,-9 0 15,-38-9 1</inkml:trace>
  <inkml:trace contextRef="#ctx0" brushRef="#br0" timeOffset="28048">18533 3276 0,'0'0'0,"0"0"0,-10 0 16,-9-9-1,-9-10-15,-9 9 16,-20 1 0,1 0-16,9 18 15,0 0 1,9 20 0,10-1-16,9 0 15,9 9-15,1-8 16,18-1-1,1-10 1,18 1-16,19-9 16,19-10-16,0-19 15,0-19 1,9-9-16,-19-9 16,-9 9-1,-9 19-15,-19 0 31,0 19-15,-10-1-16,1 10 0,8 19 16,11 18-1,8 29 1,20 28 0,-29-38-16</inkml:trace>
  <inkml:trace contextRef="#ctx0" brushRef="#br0" timeOffset="29329.1">20000 2910 0,'10'0'16,"37"0"-16,28 0 0,19 9 15,0 1 1,-19-10-16,-18 0 15,-20 0-15,-18 0 16,-19 0 0,0 0-1,-9 0 1,-38-10 0,-47 10-16,-19 19 15,-10 19 1,20 18-16,28 19 0,18 10 15,20 8 1,18 1-16,19-9 16,19 8 15,18-17-31,39-20 0,74 0 16,66-9-1,142-19-15</inkml:trace>
  <inkml:trace contextRef="#ctx0" brushRef="#br0" timeOffset="29941.96">21242 3248 0,'0'0'0,"-9"0"0,-20-10 0,-18 1 31,-9 18-31,9 20 15,19-1-15,18 0 16,1 19 0,18 0-16,19-10 31,1 1-31,-1-19 0,9-1 16,-8-18-1,-1 0-15,0-18 16,0-11-1,-9-18 1,0-28-16,0 0 16,9-9-16,0 18 15,0 19 1,1 10-16,8 9 16,10 18-1,0 20 1,10 8-1,-1 11-15,-18 17 16,-19 1-16,0 10 16,-19-20-1,0 1-15,0-1 32,0-18-32,0-10 0,0-9 15,0 0 1,9-9-16,19-38 15,19-19 17,0-9-32,-9 28 0,-1 10 15,-8 18-15,-1 10 16,0 18 0,0 19 15,10 29-16,0 36-15,-10 11 0,-19-48 16</inkml:trace>
  <inkml:trace contextRef="#ctx0" brushRef="#br0" timeOffset="30277.29">22512 3013 0,'0'0'0,"0"0"15,9 10-15,1 18 16,18 28-16,0 10 16,19 9-1,0 0 1,10-19-16,-1-18 31,1-10-31,8-19 0,1-18 16,10-19-16,-1-29 31,0 1-31,-18-10 16,-1 1-16,-37 37 15</inkml:trace>
  <inkml:trace contextRef="#ctx0" brushRef="#br0" timeOffset="30482.41">23660 3276 0,'0'0'0,"0"0"16,0 9-1,0 1-15,0 18 16,0 19-16,9 9 16,-9-28-1</inkml:trace>
  <inkml:trace contextRef="#ctx0" brushRef="#br0" timeOffset="30719.53">23566 2685 0,'0'0'0,"0"0"16,0 0-1,0 0-15,9 9 16,-9-9-1</inkml:trace>
  <inkml:trace contextRef="#ctx0" brushRef="#br0" timeOffset="31189.28">24045 3088 0,'0'0'0,"0"0"0,0 0 15,0 0 1,0 0 0,0 10-16,0 27 31,0 10-16,10 19-15,-1-10 32,1-18-32,-10-1 15,9-18-15,-9 0 0,0-19 0,9 0 16,10-10 0,19-27-16,9-19 31,9-10-16,1 0-15,-10 19 0,-10 19 16,1 19-16,9 18 16,0 10-1,0 28 1,0 18-16,-9 1 16,-19 0-1,-1 9-15,-8 0 31,-10-47-31</inkml:trace>
  <inkml:trace contextRef="#ctx0" brushRef="#br0" timeOffset="31658.53">25287 2807 0,'0'0'0,"0"0"0,-19 9 0,-28 10 15,-9 28 1,9 19 0,9 18-16,19 0 15,10-8 16,18-1-15,1-19-16,18-9 0,19-10 0,0-18 16,19 0-16,9-19 15,-18-19 1,-1 0 0,-18 1-1,-20-1-15,1 9 16,0 1-16,-19 0 15,10 18 1,-1 0-16,19 1 16,0 18-1,1 0-15,8 0 16,1-9 0,-1 0-1,-27-19-15</inkml:trace>
  <inkml:trace contextRef="#ctx0" brushRef="#br0" timeOffset="31858.4">25663 2854 0,'0'0'0,"0"0"0,0 0 0,0 0 16,0 0-1,0 0-15,0 0 16</inkml:trace>
  <inkml:trace contextRef="#ctx0" brushRef="#br0" timeOffset="32143.81">25964 3745 0,'0'0'0,"0"0"0,0 0 16,0 0-1,10 0-15,-1-19 16,1-18 0,18-29-16,0-9 15,19-9 1,0 9 46,-9 18-46,-1 20-16,-18 9 0,0 18 16,0 1-16,-10 18 0,10 1 0,9 27 15,1 10-15,18 19 0,-19-29 32</inkml:trace>
  <inkml:trace contextRef="#ctx0" brushRef="#br0" timeOffset="32829.81">26905 3623 0,'10'0'0,"8"-19"0,11 1 15,8-20 1,1-18-16,-19-1 16,-19 1 15,-10 0-15,-18-10-16,-28 19 0,-1 19 0,10 19 31,0 18-31,19 1 15,0 18-15,18 0 16,1 9 0,-1 1-16,20-10 15,-1 0 1,10-9 0,9 0-1,1-19 1,18-10-1,0-8 1,0-20-16,-10 10 16,-18 0-16,0 0 0,-10 18 15,-9 1-15,10 9 32,-1 19-17,1 28-15,8 56 0,1 56 0,-9 19 31,-20 10-31,-9 19 0,-18-10 16,-1-19 0,-9-19-16,-9-37 31,-20-28-15,1-38-16,-19-27 0,-19-39 15,0-46 16,19-29-31,19-27 16,37-19-16,38-1 16,28-9-16,20 10 15,17 19 1,20 8 0,0 10-16,-1 19 0,10 19 15,-37 28 1</inkml:trace>
  <inkml:trace contextRef="#ctx0" brushRef="#br0" timeOffset="33347.72">27874 3351 0,'0'0'0,"10"0"0,8 0 16,20-19-1,18-9-15,10-9 16,10-20-1,-1 1 1,-19-10 0,-9 10-16,-9 9 15,-19 0-15,-19 10 16,0 9 0,-10 9-1,-18 9-15,-19 10 16,-28 38-16,-10 18 15,10 29 17,18 18-32,20-9 15,37 0-15,19-10 0,18-9 16,10-9 0,19-10-1,9-18-15,1-20 16,8-18-16,-8-18 31,-11-1-31,-36 0 16</inkml:trace>
  <inkml:trace contextRef="#ctx0" brushRef="#br0" timeOffset="33709.9">28589 3004 0,'0'0'0,"0"0"0,0 0 16,0 0-16,0 0 16,10 9-1,-1 10 1,19 28 0,19 19-16,-9 9 0,-1-19 46,-8-18-46,-11-1 0,1-18 16,0 0-16,0-19 16,9 0-16,10-29 31,9-17-31,9-30 0,1 1 16,-10 0-1,-19 28-15,-9 29 16,-19 8 15</inkml:trace>
  <inkml:trace contextRef="#ctx0" brushRef="#br0" timeOffset="33878.75">29426 3098 0,'0'0'0,"0"0"0,0 9 15,0 0 1,0 20 0,0 27-16,10 10 15,-1 18 1,-9-37-16</inkml:trace>
  <inkml:trace contextRef="#ctx0" brushRef="#br0" timeOffset="34083.75">29313 2722 0,'0'0'0,"0"0"16,10-18-16,-10 8 0,9 1 15,-9 9 1</inkml:trace>
  <inkml:trace contextRef="#ctx0" brushRef="#br0" timeOffset="35225.67">30207 2469 0,'0'0'0,"0"0"0,0 9 16,0 29 0,10 46-1,-1 38-15,0 19 16,1 0-16,-1-10 16,1-18-1,-1-29-15,0-18 16,1-29-1,-1-8-15,1-11 16,-10-18 0,0 0-1,0-18 1,-10-29 0,-9-19-16,-18 0 31,-10 10-31,-10 19 15,1 18 1,-1 9 0,-8 29-16,-1 9 15,9 19-15,10 0 16,19 0 0,28 0-16,19 9 15,28 1-15,38 8 0,37-8 16,19-29-16,9-19 31,1-18-31,-19-29 0,-19-18 16,-29-19 15,-18 0-31,-28 0 0,-29 18 16,-9 10-1,-19 1-15,1 17 31,-20 20-31,0 0 0,1 18 16,-1 19 15,10 19-31,9 9 0,19 10 0,19 0 16,18-10 0,20-9-1,9-10-15,9-18 31,10-28-31,-1-19 0,1-19 16,-19-10 0,-19 1-1,-19 9 1,-9 10-16,-19 9 0,0 18 16,0 10-1,0 10-15,-10 8 31,1 20-31,0 9 16,-1-10-16,1 1 16,9-19-16,0-1 15,0-18 17,0 0-32,9 0 0,19-18 15,1-20-15,8 1 16,1 8-1,-19 11 1,0 8 0,-1 1-16,1 18 15,0 10-15,9 19 16,-9 27 15,-10 1-31,-9-10 0,0-9 16,0-9-16,0-10 15,0-9 17,0-19-17</inkml:trace>
  <inkml:trace contextRef="#ctx0" brushRef="#br0" timeOffset="36616.97">32173 2919 0,'0'0'0,"0"0"15,0 10-15,-18-1 16,-1 10 0,-19 9-16,0 19 31,1 19-31,9 9 0,18-10 31,10 1-31,19-10 16,9 1-16,19-20 15,0 1-15,19-19 16,0-10 15,-10-9-31,1-19 0,-1 0 16,-9 1 0,0-11-1,0 1-15,0 0 16,-9 0-16,0-9 15,-1 8 1,-8-8 0,-11-1-16,-18-9 15,0 0 17,-18 1-32,-1-1 15,-19 9-15,1 10 0,-20 9 16,-18 19-16,0 19 15,-10 19 17,19 8-32,19 20 0,19 9 15,18 0 1,20 0-16,27 0 16,29 0-1,28-18-15,19-10 16,-9-19-1,-10-19 1,-28-28-16,-19 1 16,-19-1-16,-19 0 15</inkml:trace>
  <inkml:trace contextRef="#ctx0" brushRef="#br0" timeOffset="40032.82">1957 5706 0,'0'0'0,"0"0"0,0 9 15,-10 1-15,10-1 16,0 10 0,10 0-1,-1-1-15,10 1 16,9-9-16,0-10 16,10 0-1,0-19-15,9-9 16,-10 0-1,1-1-15,-19 11 32,9 8-1,0 1-31,0 0 0,-28 9 0,38-10 0,9 1 16,19-1-16,0 1 15,-10-10 16,1 0-31,-1-18 0,-18-1 16,-10 1-16,-9-19 16,0-1-1,-19 1-15,-10-10 16,-9 1 0,-9 27 15,9 10-31,-9 19 0,0 18 0,-10 38 15,10 56 1,9 47 0,19 28-1,0 1-15,0-1 16,-19-9 0,1 0-1,-1-29-15,9-8 16,1-29-16,0-19 0,9-8 15,0-20 1,0 0 15,0-18-15,-10-29-16</inkml:trace>
  <inkml:trace contextRef="#ctx0" brushRef="#br0" timeOffset="40242.78">2079 6382 0,'0'0'0,"0"0"0,19 0 16,28-19-1,38 0-15,27-9 31,20 9 16,-10 10-47,-56-1 0</inkml:trace>
  <inkml:trace contextRef="#ctx0" brushRef="#br0" timeOffset="40827.25">4102 5678 0,'0'0'0,"0"0"0,-19-9 0,-19-1 15,-18 10 1,-20 19-16,11 9 15,8 19 1,20 19 0,8-1-16,20-8 15,18-10 1,1-10 0,-1-18-16,19 0 15,1-1 1,-1-18-1,0-18-15,19-1 16,-9-19-16,-1 1 16,-8 9-16,-11-1 31,1 11-31,-9 8 16,-1 1-16,19 18 15,10 10-15,28 19 16,-29-10-1</inkml:trace>
  <inkml:trace contextRef="#ctx0" brushRef="#br0" timeOffset="42174.28">5945 4937 0,'0'0'0,"0"0"0,0 9 31,0 10-31,0 37 0,0 38 16,0 37-1,0 1-15,0-10 16,10-19-1,-10-28 1,0-19-16,0-18 16,0-10-16,0-9 15,0-19 1,0 0-16,0 0 16,-10-10-1,-18-18-15,-9-9 31,-20-10-31,1 19 0,-10 9 16,9 9 0,-8 20-16,-1 9 15,0 18 1,9 10 0,20 9-16,18-18 15,19-1 1,9 1-1,20-1-15,27 1 0,10-19 16,19-1 0,-10-18-1,10 0 1,-10-9-16,0 0 16,-47-1-16</inkml:trace>
  <inkml:trace contextRef="#ctx0" brushRef="#br0" timeOffset="42446.02">6237 5875 0,'0'0'0,"0"0"16,0 0 0,0 0-1,0 0-15,0 0 16,10 9-16,-1 1 31,0 18-31,10 0 16,0 10-16,-19-20 15</inkml:trace>
  <inkml:trace contextRef="#ctx0" brushRef="#br0" timeOffset="42627.25">6265 5518 0,'0'0'0,"0"0"16,10 0-16,18 0 16,0 0-1</inkml:trace>
  <inkml:trace contextRef="#ctx0" brushRef="#br0" timeOffset="43001.1">6820 5678 0,'0'0'0,"0"0"0,10 0 16,-1 0-16,1-9 15,18-10-15,-9 0 16,-1 0 0,1-9-16,0-9 15,-19-1 1,-9 0-16,-10-8 15,0 17 17,-9 20-32,9 0 0,0 18 15,0 19-15,1 28 16,8 38 0,1 19-16,9 9 31,9-19-31,1-9 15,18-19-15,0-9 16,19-10 0,0-19-1,-19-27-15</inkml:trace>
  <inkml:trace contextRef="#ctx0" brushRef="#br0" timeOffset="43493.96">7253 5687 0,'0'0'0,"0"0"16,0 0 0,10 0-16,-1-9 15,19-10 1,0 0 0,1 1-16,8-11 15,10-8 1,-9-10-16,0-9 47,-1 9-32,-18-9-15,0 9 16,-19 0-16,-10 9 0,-8 10 16,-11 0-16,-8 18 15,-1 20-15,0 9 0,-18 46 16,9 39-1,0 27 1,19 10-16,18 9 31,1-10-31,9-18 16,9-18-16,1-20 16,-1-18-16,-9-10 15,10-18 1,-10-20-1,0 1 1,0-19 0,0 0-16</inkml:trace>
  <inkml:trace contextRef="#ctx0" brushRef="#br0" timeOffset="43693.04">6764 5922 0,'0'0'0,"0"0"16,9 0-1,29 0-15,28-10 16,28 1-16,19-10 31,37 10-31,20 0 0,149-1 31</inkml:trace>
  <inkml:trace contextRef="#ctx0" brushRef="#br0" timeOffset="44066.49">7949 5744 0,'0'0'0,"0"0"16,0 0-16,10 0 16,-1 0 15,10 0-31,9-19 0,0 0 15,1 0-15,8-18 16,1-20 0,-19 1-1,-19 9 1,0 0-16,-10 10 31,-9 9-15,1 9-16,-20 10 0,0 18 15,-9 19-15,0 28 32,19 10-32,19 18 0,18 1 15,19-10-15,10-19 32,9 1-17,19-20-15,18 1 0,11-20 31,-58-18-31</inkml:trace>
  <inkml:trace contextRef="#ctx0" brushRef="#br0" timeOffset="45245.61">8401 5443 0,'0'0'0,"0"0"15,0 0-15,9-9 0,1-10 16,18 10-1,19-1-15,19 10 16,18 10-16,-8 9 63,-1 9-63,-19 19 0,-9 0 0,-9-1 0,-19 1 15,-19 0-15,0-9 16,-10-1 15,1-18-15,0 0-16,-1-19 15,1 0 1,9 0-16,0-19 0,9-28 16,10-18-16,9-20 15,19-9 1,19 19-1,9 19 1,-9 28-16,-9 18 0,-20 20 16,1-1-1,-10 1-15,-9 8 16,9 1 0,-9 0-16,0 0 15,0-1 1,-1 1-1,1-10-15,0 1 16,0-10-16,-10 0 16,1 0-1,-10-10 1,0 10-16,0-18 16,-19 8-16,0 1 15,0 9 1,-9 9-1,0 19-15,9 19 16,10 19-16,18 0 16,19-10-1,0 0 1,20-18 0,-1-1-16,0-18 15,0-19-15,0-9 16,-10-10-1,1-19-15,0-18 16,-10 9 0,-9 0-1,-10 19 1,-9 19-16,0-1 0,0 1 16,0 9 15,0 0-31,9 9 0,1 1 15,-1 9-15,1-1 16,-10 1 0,0-9-16,0-1 15,0-9 17,0 0-32,9-9 0,19-20 15,19-36 1,0-1-1,19 0-15,-9 10 16,-1 19-16,-18 18 16,9 19 15,0 19-31,0 18 0,-10 19 16,-8 10-1,-11 18-15,-8-8 16,-10-1-1,-10-19-15,10-19 16,0-18-16,0 0 31,0-19-15,0 0-16</inkml:trace>
  <inkml:trace contextRef="#ctx0" brushRef="#br0" timeOffset="45791.82">11044 4965 0,'0'0'0,"-9"0"0,-19 9 15,-19 10 1,-10 37-16,-9 10 15,19 18 1,10 10 0,18 0-16,9 0 0,20-19 15,18-19 1,0 1 0,19-20-1,29-9 1,8-18-16,10-20 0,-9-9 15,-19-18 1,-19-1-16,-19-9 16,-18 10-1,-10 9 1,-19 0-16,0 18 16,-9 1-16,-1 18 15,1 1 1,9 18-16,10 9 15,9 1 1,9-10 0,20 0-1,8 0-15,29 0 0,28-9 16,28-19 0,29 0-1,159-28-15</inkml:trace>
  <inkml:trace contextRef="#ctx0" brushRef="#br0" timeOffset="46410.92">12540 4852 0,'0'0'0,"0"0"15,0 0-15,0 0 16,0 19-16,0 19 31,0 37-31,0 28 0,0 0 31,-9 0-31,9-28 0,0-18 32,0-11-32,9-8 0,0-19 15,1-19 1,-1 0 0,29-28-16,18-19 15,29-10 1,-10 1-16,-9 9 15,-9 19 1,-1 9 0,-18 19-16,-1 10 15,1 18-15,-19 19 16,-10 18 0,-18-8-16,-29 8 31,-37 1 16,-29-10-47,-18-18 15,9-19 1,29-1-16,46-18 0</inkml:trace>
  <inkml:trace contextRef="#ctx0" brushRef="#br0" timeOffset="46794.41">13227 5631 0,'0'0'0,"0"0"15,9 0 1,10 0-16,9 0 31,0-9-31,1-1 16,-1-9-16,10 1 15,-1-10-15,1-1 16,-19 1 0,-1 0 31,-18 9-47,0 1 0,-18 8 0,-1 1 0,-19 9 15,-9 19-15,0 18 16,0 10 15,19 9-31,18 1 0,20-10 16,9-10-16,18 1 15,10-10 1,29-10-16,18-18 16,19-28-1,-57 10 1</inkml:trace>
  <inkml:trace contextRef="#ctx0" brushRef="#br0" timeOffset="47159.97">13904 4524 0,'0'0'0,"0"0"0,0 0 0,0 0 15,0 19-15,10 18 32,-1 38-32,-9 38 0,0 18 31,0 1-31,0-1 0,-9-19 15,9-8 1,-10-20-16,10-18 31,0-10-31,0-18 16,0-1-16,0-18 16,0-19-1</inkml:trace>
  <inkml:trace contextRef="#ctx0" brushRef="#br0" timeOffset="47433.9">13208 5002 0,'0'0'0,"19"0"15,18 0-15,48-9 0,37 0 16,29-1 93,-1 1-109,-8 9 0,-20 9 0,-28 1 0,-9-1 0,-48 0 0</inkml:trace>
  <inkml:trace contextRef="#ctx0" brushRef="#br0" timeOffset="47948.77">14233 5106 0,'0'0'0,"0"0"0,0 9 16,-9 19-1,-10 10-15,10 27 16,-1 1 0,20-10-1,-1 1 17,19-20-32,1 1 0,8-20 0,10 1 15,10-19-15,-1-19 16,1 1-1,-1-11 17,-18 1-32,-10 0 15,-9 19-15,0-1 0,-19 1 16,9 9 0,0 9-16,10 20 15,9 8-15,1 10 31,8-9-15,1-1-16,0-18 0,-1 0 16,-9-19-1,10 0-15,0-19 16,-1-9-16,-18-10 16,-10-9 15,-9 28-16</inkml:trace>
  <inkml:trace contextRef="#ctx0" brushRef="#br0" timeOffset="49059.85">15343 5509 0,'0'0'0,"0"0"0,10 0 0,18 0 16,19 0-16,19 0 15,-10-9-15,1-10 16,-1 0 0,1-18 15,-20-1-31,1 1 0,-19-1 0,-19 0 15,0 10 1,-19 0-16,0 0 16,0 19-1,-18 9 1,-20 18-16,10 29 31,0 0-31,19 19 0,19-10 16,-1 0-1,20-9 1,18 0 0,19-9-16,0-1 15,19-18-15,18-9 16,11-20 0,-1-9-1,-19-18-15,-9-1 16,-10-9-16,-18 0 15,-19 10-15,-19-1 16,-10 1 0,-9 9-16,-9 9 31,-9 10-15,8 18-16,1 0 0,19 20 15,-1 17 1,20 1-16,18 0 15,19 0 17,28-9-17,29-10-15,9-19 0,-1-18 0,1-19 16,-19-19 0,-18-19-1,-10 0-15,-29 1 16,-18 18-16,0 19 15,-19 18 1,0 1-16,0 9 16,0 0 15,0 9-31,9 19 16,-9 19-16,0 0 15,10-9-15,-10-1 16,0-18-1,9 0 1,-9-19-16,9 0 16,1-10-16,18-18 15,19-37 1,19-20-16,9 1 16,0 9-1,-18 37 1,-10 10-16,-9 19 15,9 18-15,0 19 16,0 19 0,-10 19-16,-8-1 31,-11-8-31,-8-1 0,-10 0 16,9-18-1,1-1 1,-10-27-16</inkml:trace>
  <inkml:trace contextRef="#ctx0" brushRef="#br0" timeOffset="49653.2">19963 5434 0,'0'0'0,"0"0"0,-29-19 15,-18-18 1,-28-1 0,-19 1-16,-10 8 15,10 20 1,10 18-16,8 10 16,20 9-1,18 1 16,10 17-31,19-8 0,18-1 16,1 1-16,18 0 31,19-1-31,28-18 16,19-19-16,10-28 16,-1-10-1,-18-9-15,-19 0 0,-10 10 16,-18 9-1,-10 18 1,-9 1-16,0 9 16,9 9-16,9 29 15,10 18 1,-18-28 15</inkml:trace>
  <inkml:trace contextRef="#ctx0" brushRef="#br0" timeOffset="49997.38">20480 5368 0,'0'0'16,"0"-18"-16,9-1 0,-9-9 16,0-1-16,0 20 15,0 9 1,0 0-1,10 9-15,18 20 16,10 27-16,9 10 31,0-10-31,-10-9 0,1-10 16,-10-18 0,10 0-16,-1-19 15,10-19 1,10-18 15,9-20-31,-10-18 0,1-19 16,-29 47-1</inkml:trace>
  <inkml:trace contextRef="#ctx0" brushRef="#br0" timeOffset="50801.43">21581 5406 0,'0'0'0,"0"0"0,0-19 16,0 0-16,-19-9 16,0 0-1,-9 0 1,-10 0-16,-9 18 15,9 20-15,10-1 16,0 19 0,19 0-16,-1 1 15,1-1 17,18 0-32,1-9 0,18-1 15,0 1-15,19-19 16,0-9-1,10-19 17,-1-10-32,-9-9 0,-9 0 15,-20 0 1,1 19 0,-9 19-16,-10-1 0,0 10 15,0 0 1,0 19-16,9 28 15,-9 47 1,10 37 0,-1 19-1,-9 19 32,0-9-47,0-1 0,-19 1 0,0-29 0,-18-9 0,-10-28 16,-19-38 15,-9-9-31,-20-38 16,1-37-16,-9-19 15,18-18 1,10-29 15,19-9-31,27 0 0,20-1 16,18 20-16,20-1 31,18 20-31,9-1 16,10 10-16,9 9 15,0 9 17,1 10-17,-39 19-15</inkml:trace>
  <inkml:trace contextRef="#ctx0" brushRef="#br0" timeOffset="51336.49">23208 4993 0,'0'0'0,"0"0"0,0 0 15,0 0 1,0 0-1,9 9-15,1 10 16,-1 9 0,1 19-16,-1 19 15,-9 0 1,0 9 0,0-10-1,0-8-15,0-1 0,0 0 16,0-18-1,10-1-15,-10-18 16</inkml:trace>
  <inkml:trace contextRef="#ctx0" brushRef="#br0" timeOffset="51621">22804 5077 0,'0'0'0,"0"0"16,0 0-16,9-18 47,0-1-47,20 0 0,18-9 0,28 0 15,28 0 1,1 18-1,-10 1-15,-9 0 16,-29 18 0,-9 0-16,-9 10 15,-19-10 1</inkml:trace>
  <inkml:trace contextRef="#ctx0" brushRef="#br0" timeOffset="51902.48">22935 5734 0,'0'0'0,"0"0"0,10 0 16,8 10-16,20-1 31,28 10-31,19-1 15,9 1 1,-19-9-16,0-1 16,0-9-16,-18 0 15,-29-9 17</inkml:trace>
  <inkml:trace contextRef="#ctx0" brushRef="#br0" timeOffset="52679.12">24271 4899 0,'0'0'0,"0"0"0,-9 0 15,-29-9-15,-28 18 32,-9 29-17,-10 18-15,1 19 16,18 9-16,28 1 31,19-1-31,19 1 0,10-10 16,18 0-16,0-19 15,19 1 1,0-20-16,19-18 16,0-10 15,9-18-31,10-19 0,9-38 16,-9-18-16,-20-29 15,-17 0 1,-20-9-1,-38 19 1,-18 19-16,-10-1 0,-18 20 16,-19 8-1,0 20 1,9 9-16,0 18 31,19 20-31,9 8 16,10 11-1,19 8-15,18 38 0,29 19 16,18 0 0,10 0 15,0-10-31,0-9 0,9 0 16,-9 0-16,-10-18 15,-18-20 1,-1 1-1,1-1-15,-10 1 0,0-1 16,-9 1 0,0-1-1,0-18-15,0 0 16,-10 0-16,-9-19 16</inkml:trace>
  <inkml:trace contextRef="#ctx0" brushRef="#br0" timeOffset="55543.73">26190 5031 0,'0'0'0,"-28"0"0,-10 9 16,-18 0-1,-1 10-15,29 9 16,0 0-1,19 0 1,27 19-16,20 0 16,37 19-16,29 9 15,9 0 1,-10-19-16,-28 1 16,-28-10-1,-18-10-15,-20 10 31,-18 0-15,-29 9 0,-56 1-16,-19-11 0,0-17 0,10-11 15,9-18 1,9 0-16,38-9 31</inkml:trace>
  <inkml:trace contextRef="#ctx0" brushRef="#br0" timeOffset="55892.7">27187 5068 0,'0'0'0,"0"0"0,0 0 0,-9 0 15,-19 9-15,-19 20 16,-19 27 0,-9 28-1,28 10 1,18-9-16,29-10 15,10-10 1,18-8-16,19-1 16,28 0-16,-28-37 15</inkml:trace>
  <inkml:trace contextRef="#ctx0" brushRef="#br0" timeOffset="56587.12">27573 5321 0,'0'0'0,"0"0"0,0 0 0,-9 10 0,-10-1 16,9 19-16,1 19 31,18 0-31,1 0 16,18-9-16,0-1 15,1-18-15,8 0 32,1-19-17,-1 0-15,-8-19 0,-11 0 16,1-18 0,-19-10-1,0 0-15,-19 0 16,10 0-16,0 19 15,-1 0 17,10-1-32,10 1 15,-1-9-15,10-1 0,9 1 16,0-10 0,1 9-16,-1 1 15,-9-1 1,-1 10-1,-8 0 1,-10 0-16,-19 0 0,-9-10 16,-10 10-1,-9 9 1,0 10 0,19 9-1,0 9-15,18 1 16,10 18-1,19 19 1,19 18-16,9 20 16,9-10-16,1 0 0,-1-9 15,-18 9 1,-1-10-16,-18 1 31,0-10-15,-10 1-16,1-11 0,18 1 15,-19-28-15</inkml:trace>
  <inkml:trace contextRef="#ctx0" brushRef="#br0" timeOffset="57029.43">28655 5584 0,'0'0'0,"0"0"0,9 0 0,1 0 0,18 0 16,0 0 0,10-9-1,-10-10 1,0 0-16,-9-9 16,0-10-1,-19-8-15,-9-11 16,-10 10-16,-10 10 47,-8 9-47,-1 18 0,-18 10 15,56 0-15,-57 19 0,-9 19 16,19 27-16,10 1 16,9 0-16,18-1 15,20-8 1,8-10-16,11-1 31,18-8-15,0-1-16,9-18 0,-18 0 15,-1-19 1,1 0 0,-19 0-16</inkml:trace>
  <inkml:trace contextRef="#ctx0" brushRef="#br0" timeOffset="57782.74">30264 5462 0,'0'0'0,"0"0"0,-19-9 16,-9-10-16,-38 10 15,-10 9 1,-8 18 0,18 29 30,19 0-46,28 9 0,19-9 0,19 0 0,19-9 16,18-1-16,29-18 16,-1-19-1,1-19 1,-10 1 0,-18-11-16,-10 1 0,0 0 15,-10 0 1,10 0-1,-9 0-15,0 0 16,-1-1 0,1-8-16,0-1 15,-1-9 1,1-9-16,-1-10 16,1-9-16,-19-18 31,-10 8-16,-9 10-15,-9 28 16,-10 10-16,0 18 0,0 9 16,1 20 15,-20 18-31,-9 56 0,9 38 16,10 57-1,9 8-15,10 10 16,0-18-1,-1-10-15,1-10 16,9-37 0,0-19-16,0-28 31,9-18-31,1-20 16,-10-28-16</inkml:trace>
  <inkml:trace contextRef="#ctx0" brushRef="#br0" timeOffset="58060.75">30555 4543 0,'0'0'0,"10"-10"0,-1-9 15,10 10 1,9 0-16,0-1 16,10 20-1,9 18-15,0 19 32,-9 18-32,-1 29 31,-8 19-31,-20-57 0</inkml:trace>
  <inkml:trace contextRef="#ctx0" brushRef="#br0" timeOffset="58316.33">30452 5575 0,'0'0'0,"9"0"0,1-10 15,18-8 1,28-1-16,10-19 0,19 1 16,9 9-1,-9-1 1,-20 1-16,-8 10 16,-20 8 15,-27 1-31</inkml:trace>
  <inkml:trace contextRef="#ctx0" brushRef="#br0" timeOffset="58810.91">32230 5509 0,'0'0'0,"0"0"0,0-19 31,0 0-31,0-9 15,0 0-15,-19 9 16,-19 10 0,1 0-16,-10 18 15,0 19-15,18 19 32,1 0-32,19-9 0,-1-1 31,20 1-31,-1-10 0,19-9 15,1-1 1,8 1-16,10-19 16,-9 0-1,0 0 1,-1 0-16,-9 0 16,1 9-16,-11 1 31,1-1-31,-9 1 0</inkml:trace>
  <inkml:trace contextRef="#ctx0" brushRef="#br0" timeOffset="59831.73">2117 7742 0,'0'0'0,"9"0"16,29 0-16,18-9 31,19-1-31,-18 1 16,-10-1-16,-19 1 15,-9 0 1,-19-1-16,0 10 16,-9 0-1,-39-9 1,-36 9-16,-10 9 16,0 19-1,18 19 16,-8 10-31,37 8 0,18 1 16,29 9-16,0 0 0,29-9 31,-1 0-15,19-10-16,9-9 16,-9-10-16,29-9 15,27-9-15,38-28 16,0-19-16,-65-1 15</inkml:trace>
  <inkml:trace contextRef="#ctx0" brushRef="#br0" timeOffset="60335.71">2888 7198 0,'0'0'0,"0"0"0,0 19 31,0 28-31,9 37 0,1 38 16,-1 9-1,10 1-15,0-29 16,0-19-1,-10-18 1,-9-19 0,0-10-16,0-18 15,0-9-15,0-10 16,0 0-16,10-10 16,-1-9-1,19-9-15,0 0 16,1 0 15,8 0-15,1 18-16,0 1 0,-1 18 0,-9 10 31,1 9-31,-11 19 16,1 0-16,0 9 15,9 1 1,-18-29-16</inkml:trace>
  <inkml:trace contextRef="#ctx0" brushRef="#br0" timeOffset="60602.36">3707 7977 0,'0'0'0,"0"0"0,0 9 0,0 10 31,0 9-31,0 19 0,0 0 0,9-10 16,-9-9 0,0-9-1,0-19 1</inkml:trace>
  <inkml:trace contextRef="#ctx0" brushRef="#br0" timeOffset="60753.63">3659 7704 0,'0'0'0,"0"0"0,10 0 0,-1 0 16,10 0-1,0 0 1,-10 0-16</inkml:trace>
  <inkml:trace contextRef="#ctx0" brushRef="#br0" timeOffset="61087.03">4186 7132 0,'0'0'0,"0"10"0,0 8 16,-9 39 0,-1 36-1,1 39 1,9-1 46,0 10-62,0-10 0,0-18 0,0-19 0,0-19 0,-9-19 0,9-9 32,0-10-17,0-18-15,0 0 16,9-10-16,-9-9 0</inkml:trace>
  <inkml:trace contextRef="#ctx0" brushRef="#br0" timeOffset="61652.71">4948 7235 0,'0'0'0,"0"0"0,0 0 16,10 19-16,-1 19 15,1 37 1,18 37 15,-9 20 32,-1-10-48,1-10-15,0-18 0,0-10 0,-10-37 32,1-9-32,-10-10 0,0-9 0,0-19 0,0 0 0,0 0 0,0-10 15,-10-18 1,-9-9-16,-18-10 15,-20 0 17,1 9-32,-10 10 0,0 19 15,10 18-15,9 19 16,18 1 0,1 17-1,9 1-15,10 0 0,18 10 31,20-10-31,18-1 16,9-8-16,10-1 0,9-18 16,-18-9-1,9-10-15,-38 0 16</inkml:trace>
  <inkml:trace contextRef="#ctx0" brushRef="#br0" timeOffset="62100.83">5372 7751 0,'0'0'0,"0"0"0,9 0 15,19 0-15,19 10 16,19 18-16,19 9 16,-10 29-1,-18 0 17,-10 9-32,-19 0 0,-19-9 15,-9-10-15,-19-9 16,-9-10-1,0-9-15,0-9 16,-1-19 15,20-9-31,0-19 0,-1-19 16,10-19-16,10-28 16,18 10-1,0 18 1,0 19-16,1 19 15,-11 9 1</inkml:trace>
  <inkml:trace contextRef="#ctx0" brushRef="#br0" timeOffset="62303.67">6181 8277 0,'0'0'15,"0"0"-15,0 0 0,9 0 0,0 0 0,10-10 32,0-8-32,0-10 15,0-19-15,-10 18 16</inkml:trace>
  <inkml:trace contextRef="#ctx0" brushRef="#br0" timeOffset="63034.39">5955 7883 0,'0'0'0,"0"9"0,-19 10 0,10 18 0,-1 29 16,20 9-1,18 0 1,10 0-16,18-18 15,10-1-15,0-19 16,9-18 0,10-9-1,-1-10 1,-8-19-16,-20 0 0,0-19 16,-18-18 15,0-9-16,-20-1-15,-8 0 0,-10 19 16,0 19-16,0 19 16,0-1-16,0 10 15,0 0 17,0 10-32,0 8 15,0 20-15,0 9 16,0 9-16,9-18 31,-9-1-15,0 1-16,0-19 0,0-1 15,0-8-15,0-10 32,0 0-17,0 0-15,10-28 0,-1-29 16,10-8-16,0-1 15,9 10 1,0 9 15,0 19-31,1 9 0,-1 9 0,9 1 16,1 18 0,0 20-1,-1-1 1,1 19-16,0 9 15,-10 0-15,-9 1 16,-1-1 0,-18 0-16,0-9 15,0-9 1,0-1-16,10-9 16,-10-18-1</inkml:trace>
  <inkml:trace contextRef="#ctx0" brushRef="#br0" timeOffset="65719.2">5851 7873 0,'0'0'0,"0"0"0,0 0 0,0 0 15,10-18-15,9-1 16,18 0-1,39-9 1,8 0-16,1 18 16,-19 1-1,-19 18-15,-10 1 32,1 18-32,-19 9 0,0 10 15,-19 19 1,-19 18-16,-19 1 31,-28-1-31,29-46 16</inkml:trace>
  <inkml:trace contextRef="#ctx0" brushRef="#br0" timeOffset="71373.5">8787 7704 0,'0'0'15,"0"0"-15,0 0 16,0 19-16,-10 19 16,1 27-1,-1 11-15,20 8 16,-1-18 0,1-29-1,8 1 1,11-20-16,-1-18 0,0-9 31,19-19-31,-9-10 0,-1-9 16,1 1-1,-19 8-15,0 10 32,-1 9-32,-8 10 15,-1-1 1,19 20-1,10 18-15,18 19 0,10 9 16,10-9 0,-11-9-16,1-20 15,0-8 1,-9-10 0,-1-19-16,-9 0 15,-9-18-15,-19-1 16,-1 1-1,-18-10-15,0 19 16,-18-1 0,8 11-16,1 8 15</inkml:trace>
  <inkml:trace contextRef="#ctx0" brushRef="#br0" timeOffset="71623.28">10395 7733 0,'0'0'0,"0"0"0,0 9 0,0 10 16,0 18-16,0 10 15,0 19 1,0 9-16,-9-19 31,-1 1-31,1-39 16</inkml:trace>
  <inkml:trace contextRef="#ctx0" brushRef="#br0" timeOffset="71883.03">10198 7414 0,'0'0'0,"0"0"0,0 0 16,0 0 0</inkml:trace>
  <inkml:trace contextRef="#ctx0" brushRef="#br0" timeOffset="72494.52">10988 6935 0,'0'0'0,"0"0"0,0 0 16,0 10 15,9 18-31,1 47 0,-1 47 16,10 37 46,0-9-62,0-18 0,-1-20 0,-18 1 16,0-19-16,-9-19 0,0-19 0,-1-18 16,1-1-1,-1-9-15,1-9 16,9 0-1,0-10 17,0-9-32,0 0 0</inkml:trace>
  <inkml:trace contextRef="#ctx0" brushRef="#br0" timeOffset="73282.42">10132 7198 0,'0'0'0,"0"0"0,0 9 16,9 19-1,10 38-15,9 28 16,0 28 0,10 9 15,0-18-16,-19 9 1,-1-10-16,-8-27 0,-1-10 0,-9-19 16,0-18-16,0-1 15,0-18 1,0 0-16,0-19 31,10-10-31,8-27 0,11-29 16,8-28-1,10-9-15,-9 9 16,0 29 0,-1 18 15,1 19-31,-1 18 16,10 10-16,0 10 0,10 18 15,-1 19 1,1 0-1,-20 9-15,-18 9 0,-9 1 16,-10 0 0,-10 0-1,1-10 17,9-28-32</inkml:trace>
  <inkml:trace contextRef="#ctx0" brushRef="#br0" timeOffset="73523.25">11317 7911 0,'0'0'0,"0"0"15,0 0 1,0 9-1,0 10-15,10 9 16,-1 10-16,10-1 16,0-9-1,9 1 1,-9-20 0</inkml:trace>
  <inkml:trace contextRef="#ctx0" brushRef="#br0" timeOffset="73859.23">11261 7507 0,'0'0'0,"0"0"0,0 0 0,0 0 15,0 0-15,0 0 16,0 0-1,9 0-15,0-9 47,1-10-47,-10 1 0,0-11 16,0 1-16,-19 9 16,0 10-1,0 0 1,-18 18-16,-1 19 0,10 0 15,0 10 1,18-1-16,1-8 31,9-11-31</inkml:trace>
  <inkml:trace contextRef="#ctx0" brushRef="#br0" timeOffset="74705.57">12201 7611 0,'0'0'0,"0"0"16,0 0-16,-18 0 15,-20 0 1,-9 9 0,-19 10-1,0 9-15,10 19 16,9 0 31,19 18-47,9 1 0,9 0 0,20-10 15,27 0 1,20-9 0,18-9-16,38-10 15,37-37-15,10-20 0,0-17 16,-9-20 15,-29-28-31,-37-19 0,-19-9 16,-29-18-16,-27-20 15,-20 29-15,-9 28 16,-9 28 0,0 37 15,19 19-31,-1 10 0,-9 18 16,1 29-16,-1 28 15,9 46 1,1 19-16,9-9 15,9-9 17,10-10-17,0-28-15,0-18 16,0-10-16,-10-10 16,0-18-16,1 0 15,-1-19-15,10-10 16,9-18 15,19-19-31,-9 0 0,0 10 0,-10 9 16,0 18-1,0 1 1,0 18-16,1 19 16,8 0-1,1 29-15,9 18 31,-28-38-15</inkml:trace>
  <inkml:trace contextRef="#ctx0" brushRef="#br0" timeOffset="75005.28">14506 7648 0,'0'0'16,"0"0"-16,0 10 0,-9 8 16,-1 10-1,1 19 1,0 0-1,-1 10-15,10 8 0,10-8 32,-10-39-32</inkml:trace>
  <inkml:trace contextRef="#ctx0" brushRef="#br0" timeOffset="75179.93">14036 7198 0,'0'0'0,"0"0"16,0 0-1,9 9-15,1-9 16</inkml:trace>
  <inkml:trace contextRef="#ctx0" brushRef="#br0" timeOffset="75692.81">14478 8117 0,'0'0'0,"0"0"15,0 0 1,9 0 0,20-9-16,18-19 15,28-19-15,10-28 31,-1-28-15,1-19-16,-19 9 16,-29 10-16,-8 28 0,-20 18 31,-9 20-15,0 9-1,0 18-15,-9 1 0,-1 0 16,-9 18-16,1 0 15,8 1-15,1 18 16,-1 0 0,20 0-1,9 19 1,18 0 15,29 9-31,0 10 0,-10-10 16,1 1-16,-20-10 0,1-1 15,-19-8 1,-19 0 0,0 8-16,-28 11 15,-19-1-15,-29 0 16,-8-18 0,18-10-16,9-9 15,10-19 16,29 0-31</inkml:trace>
  <inkml:trace contextRef="#ctx0" brushRef="#br0" timeOffset="76097.9">16331 7038 0,'0'0'0,"0"10"0,0 8 15,0 29-15,0 47 32,0 19-32,0-1 15,0-8-15,0-1 16,0-28 0,-9-9-16,9-10 15,0-19-15,0 1 16,0-10-1,9-9-15,1 0 16,-1-19 15</inkml:trace>
  <inkml:trace contextRef="#ctx0" brushRef="#br0" timeOffset="76548.11">16726 7432 0,'0'0'0,"0"0"16,10-18-16,-1-11 15,10-17-15,9-11 32,10 10-17,-1 0-15,11 19 31,-1 0-31,0 19 16,0-1-16,-10 20 0,1 9 31,0 18-31,-10 10 16,-9 9-16,-19 10 16,-19 9-16,-19 0 15,-18 0-15,-20-28 47,1-19-31,0-18-16,9-10 15,0-19 1,19-19-16,0-18 0,19-10 16,18-18-16,29-29 15,-9 48-15</inkml:trace>
  <inkml:trace contextRef="#ctx0" brushRef="#br0" timeOffset="77117.07">17498 7292 0,'0'0'0,"0"0"16,0-19-16,0-9 0,9-10 31,1-9-31,18-9 0,0 0 16,19-1-1,0 11-15,-9 8 16,-1 10-1,1 18 1,0 1 0,-1 18-16,-9 1 15,1 18-15,-1 19 32,-9 9-17,0 10-15,-19 9 0,0-19 16,-10 1-16,-9-20 15,1 1 1,-20-20-16,0 1 31,1-19-31,-1-9 0,-9-10 16,0-19 0,9-8-16,10 8 15,19-9 1,-1-9-16,20-1 15,8-8 1,20-10 0,-19 37-16</inkml:trace>
  <inkml:trace contextRef="#ctx0" brushRef="#br0" timeOffset="77863.14">18664 7761 0,'0'0'0,"0"9"0,-19 10 15,-9 18 1,-47 48-16,-38 27 31,38-55-31</inkml:trace>
  <inkml:trace contextRef="#ctx0" brushRef="#br0" timeOffset="80674.17">19709 7226 0,'0'0'0,"0"0"0,0 0 16,0 9 0,-19 29-16,0 18 15,9 38 1,20 28 15,18 0-31,10-9 0,9-20 0,19-8 16,-1-20-1,1-27 1,10-19-16,8-10 16,1-28-1,-10-9 1,0-28-1,-28-10-15,-9-18 16,-19-10-16,-19 10 16,-9 9-16,-1 18 15,1 29 17,-1 19-32</inkml:trace>
  <inkml:trace contextRef="#ctx0" brushRef="#br0" timeOffset="81070.75">20997 7554 0,'0'0'0,"0"0"15,-9 0 1,-10-9-16,-19 9 16,1 9-1,9 1-15,-1 18 16,1 19 0,19 0-1,-1 9-15,20 0 0,18 1 31,0-1-31,10-9 16,-10 0 15,-9-10-31,0 1 16,-19-1-16,0-9 0,-19 10 16,-19 0-16,10-10 15,9-19 1</inkml:trace>
  <inkml:trace contextRef="#ctx0" brushRef="#br0" timeOffset="81566.39">21571 7883 0,'0'0'0,"0"0"15,0 0-15,0 0 16,10 0 0,-1 0-16,0 0 15,20 0 1,-1 0 0,0-19-16,0 0 15,1-9 1,-11 0-16,1 0 15,-19 0-15,0 9 16,-9 9 15,-10 1-31,-19 18 0,-9 10 16,-9 9-16,-10 19 16,28 10-1,10-10 1,19 18-16,9-9 15,9 1-15,19-1 32,1-18-32,18-1 15,0-18-15,9 0 16,1-19 15,-20 0-31,1 0 16,9-10-16,-28 10 0</inkml:trace>
  <inkml:trace contextRef="#ctx0" brushRef="#br0" timeOffset="83104.75">23660 7423 0,'0'0'0,"0"0"0,0 0 0,-19 0 0,-19 0 15,1 9 1,-20 1 15,1 18-31,9 0 0,0 0 16,18 0 31,11 1-47,8-1 0,1 0 0,9-28 0,0 0 0,0 28 0,0-28 0,9 28 15,1 0-15,-1-9 16,10 0 0,0 0-16,-1-10 31,1-9-16,-9 0 1,8 0 0,1-9-1,0-1 1,-10 1-16,1-1 31,-1 1-31,1 9 0,9 0 16,9 9-16,0 1 31,10 9-31,-1 9 0,-9 0 0,-9 0 16,0 0-16,0 0 0,0-9 15,-10 9 1,-9 0-16,0 0 31,-9 10-31,-1 0 16,-9-1-16,1 1 15,8-10-15,-9 0 16,1 0 15,-1-9-31,-19 9 16,-18-9-16,-10-1 16,-9 1-16,-1 0 15,11-10 1,-1-9-16,19 0 15,18 0-15</inkml:trace>
  <inkml:trace contextRef="#ctx0" brushRef="#br0" timeOffset="83484.58">23914 7704 0,'0'0'0,"0"0"16,0 0-1,0 0 1,0 10-16,9 18 16,0 0-16,1 19 15,-1 0 1,1 0-1,-1 9-15,0-18 16,1-1 0,-1-18-16,-9-10 15</inkml:trace>
  <inkml:trace contextRef="#ctx0" brushRef="#br0" timeOffset="83667.83">23914 7320 0,'0'0'0,"0"0"15,0 0 1,0 0 0,0 0-1,9 0-15,-9 0 0</inkml:trace>
  <inkml:trace contextRef="#ctx0" brushRef="#br0" timeOffset="84541.26">24741 7902 0,'0'0'0,"0"0"31,0 0-31,0 0 0,-18-19 15,-11-9 1,-18-1 0,-9 1-1,0 10-15,8 8 16,11 1 31,9 18-47,-1 1 0,20-1 0,0 0 0,-1 10 0,10 0 15,10 0 1,8-1 0,11 1-1,18 0 1,0-19-16,0 0 0,0-19 16,-10 0-16,1 1 15,-10-11 1,-9 1 15,0 0-31,0 9 16,-10 10-16,-9 0 0,0 9 15,10 9-15,-1 10 16,10 28 15,0 37-31,-1 38 0,-18 9 16,0 10-1,-18 19-15,-1-20 32,-19 1-17,10-19-15,0-19 16,-1-28-16,1-18 16,0-20-16,0-18 15,-10-10 16,1-18-31,-20-29 16,1-27-16,9-10 16,9-10-1,10-9 1,18 10 0,10 0-16,10-1 0,18 1 15,10-10 1,9 9-16,0 20 15,0-1-15,9 19 16,1 19 0,-29 19 15</inkml:trace>
  <inkml:trace contextRef="#ctx0" brushRef="#br0" timeOffset="85032.06">25061 7592 0,'0'0'0,"0"0"0,0 0 31,0 0-31,0 9 15,10 1-15,-1 27 16,19 10-16,1 19 16,8-1-1,-18-8 17,0-1-32,0-18 0,-1-10 31,-8-10 0,-10 1-31,0-19 16,0 0-16,9 0 0,1-28 0,18-19 15,0-28 1,10 0-16,-10 9 0,0 19 16,-9 19-1,9 10 1,0 8-16,1 1 15,-1 18 17,0 19-32,10 19 0,-10 0 0,0 9 15,-9 10 1,0-10 15,-19-27-31</inkml:trace>
  <inkml:trace contextRef="#ctx0" brushRef="#br0" timeOffset="85311.6">26021 7648 0,'0'0'0,"0"0"0,0 0 16,0 10-16,0 8 16,0 10-1,0 19 1,0 10 0,0-10-16,9-10 0,1 1 15,-1-20 16</inkml:trace>
  <inkml:trace contextRef="#ctx0" brushRef="#br0" timeOffset="85524.2">25889 7254 0,'0'0'0,"0"0"0,0 0 0,0 0 0,0 0 16,0 0 0,0 0-1</inkml:trace>
  <inkml:trace contextRef="#ctx0" brushRef="#br0" timeOffset="86119.05">26557 7629 0,'0'0'0,"0"0"0,0 0 0,0 0 15,10 0-15,18-9 16,19-10 0,19 1-16,9-11 15,-19-8 1,1-1 31,-1-18-47,-18 0 0,-10-1 0,-28 57 0,19-65 0,-19-1 15,-19 19 1,-9 0 0,-19 10-1,-10 9-15,-8 28 0,-1 18 16,0 29-1,0 28-15,19 19 32,0 19-32,19 9 0,-1 9 15,11 0 1,8 10-16,20-10 16,-1 1-1,0-29-15,1-9 31,-10-28-31,0-20 16,0-8-16,0-19 16,0-10-1,0-9-15</inkml:trace>
  <inkml:trace contextRef="#ctx0" brushRef="#br0" timeOffset="86332.23">26228 7986 0,'0'0'0,"9"0"15,1 0-15,27-9 16,20-1 0,18 1-16,10-1 15,-1 1 16,10 0-31,10-1 0,-48 10 16</inkml:trace>
  <inkml:trace contextRef="#ctx0" brushRef="#br0" timeOffset="86540.76">27272 7751 0,'0'0'0,"0"0"0,0 0 15,0 10-15,0 9 16,0 9 0,0 19-16,0 0 15,0-1 1,9 11-16,-9-29 31</inkml:trace>
  <inkml:trace contextRef="#ctx0" brushRef="#br0" timeOffset="86724.09">27300 7376 0,'0'0'0,"0"0"15,0 0-15,0 0 16,0 0-1,0 0-15</inkml:trace>
  <inkml:trace contextRef="#ctx0" brushRef="#br0" timeOffset="87075.16">27827 7573 0,'0'0'0,"0"0"0,0 0 15,0 0 1,0 0-16,-19 0 16,-9 0 15,-10 10-31,-18 8 15,0 10-15,-10 19 16,19 10-16,18-10 0,11 9 16,8 0-1,20 0-15,18 1 16,9-10 15,39 0-31,46 9 16,-56-37-16</inkml:trace>
  <inkml:trace contextRef="#ctx0" brushRef="#br0" timeOffset="87977.78">28354 7855 0,'0'0'0,"0"0"0,-19-19 16,-19 0-1,-18 10-15,9 9 16,0 9 0,9 10-1,10 9 1,0 10-16,18-1 16,20 1-16,-1-1 15,10 1-15,9-20 16,1 1-1,-1-19-15,9-9 32,1-10-32,0-19 15,-1-8-15,1 8 16,-19 10 0,0 0-1,-1 18-15,1 1 16,0 0-16,0 18 15,0 0 17,-1 1-32,1 9 0,0-1 15,0 1 1,0 0 0,-10-10-16,1 1 0,-10-10 15,0 0 1,9 0-1,0-19 1,20-28-16,-1-9 16,0 9-16,-9 0 15,0 19-15,-1-1 16,1 20 0,0 0-1,0 18 1,9 10-16,0 9 15,-9 19-15,0 9 16,0 1 0,-19-20-16,0 1 15,0-1 17,-10-18-32,1 0 15,9-19-15,0 0 0,0 0 16,9-29-1,10-17-15,9-29 16,10-1 0,0 20-1,-1 19-15,-8 8 16,-1 11-16,-9 8 31,-1 10-15,1 19-16,0 19 0,9 27 15,-9-18 1</inkml:trace>
  <inkml:trace contextRef="#ctx0" brushRef="#br0" timeOffset="88577.24">29718 7264 0,'0'0'0,"-9"9"16,-20 10-16,-8 18 15,-10 29 1,9 18 0,19 1-16,19 9 15,19-10 1,38 10-16,27-10 16,20-27-1,9-11-15,-1-27 16,-8-28-1,-19-10 1,-29-18-16,-9-10 16,-28 0-16,-10 0 15,-9 9 1,-19 10 0,-9 0-1,-9 9-15,-20 10 0,1 18 16,9 19-1,0 1-15,18 8 16,20-9 0,9 10 15,19-1-31,18 1 16,20-1-16,9-18 15,18 0-15,11-19 0,-11-10 16,-56 1-1</inkml:trace>
  <inkml:trace contextRef="#ctx0" brushRef="#br0" timeOffset="89479.11">2248 9253 0,'0'0'0,"0"0"0,-9-10 16,-10 1-16,10-1 15,-1 10 1,-8 10-16,-1 27 31,0 38-31,9 38 0,1 9 16,0 9-1,-1-18 1,10-10-16,0-18 16,0-10-1,10-19-15,-1-9 31,0-10-31,1-18 0</inkml:trace>
  <inkml:trace contextRef="#ctx0" brushRef="#br0" timeOffset="90265.48">2634 9975 0,'0'0'0,"9"0"0,1 0 16,18-19-16,19 0 15,0 1 1,10-10-16,-10-1 31,-10 1-31,1-9 16,-19-1-16,0 1 15,-19-10 1,0 9-16,-19 10 31,-19 0-15,0 19 0,1 18-16,-10 19 15,0 28-15,0 19 0,19 10 16,18-1-16,10-9 15,10-9 1,18-10 0,19 1-16,0-20 15,9 1 17,1-20-32,9-18 0,-10-9 15,10-10-15,-10-18 16,1-19-16,-1-1 15,-18-8 1,-10 18 0,-9 0-1,0 19-15,-10 18 0,0 1 16,-9-1 0,10 20-1,9 9-15,18 27 31,10 30-15,19 8-16,0-9 0,0-9 16,-10-10-16,1-28 31,-10-9-31,0-19 16,9-9-16,-18-10 15,9-28 1,-9-9-1,-10-19-15,-9 9 0,-1 0 16,-8 19 0,-1 10-1,1 9-15,18 18 16,-9 1-16</inkml:trace>
  <inkml:trace contextRef="#ctx0" brushRef="#br0" timeOffset="90996.27">4751 10332 0,'0'0'0,"0"0"0,0 0 15,9 0 1,1-10-1,-10 1-15,0-10 16,0-9-16,-19 0 31,-19-10-31,-28-9 16,-18 19-16,8 9 62,10 19-62,10 19 0,56-19 0,-47 28 0,19 19 0,18 19 0,10 9 16,29 9-16,18-9 16,18-9-1,20-10 1,19-27 0,9-20-1,9-37-15,0-19 0,-9-19 16,-19-9 15,-19-19-31,-9-18 0,-28-20 16,-19 1-16,-19-10 15,-19 19 17,-19 19-32,1 19 0,-1 9 15,10 37-15,-1 10 31,1 19-31,9-1 16,1 20-16,-20 27 16,10 38 15,9 28-31,10 19 0,18 0 16,0-9-16,20-1 15,-1-18 1,0-9-16,0-10 15,0-19-15,1 0 16,-1-9 15,0-9-31,-18-19 0</inkml:trace>
  <inkml:trace contextRef="#ctx0" brushRef="#br0" timeOffset="91599.93">6905 9787 0,'0'0'16,"-9"10"-16,-20-1 16,-18 19-16,-18 19 15,-11 9-15,10 20 31,19-1-31,19 0 32,19 0-17,9-10-15,19 1 0,18-10 0,10-9 16,0-9 0,19-19-1,0-10-15,0-18 16,0-20-1,-10-17-15,-9-20 16,-9-9-16,-19 0 16,-19 9-1,-10 0-15,-9 1 32,-18 18-17,-1 9-15,10 19 16,0 10-16,-1 18 15,11 1-15</inkml:trace>
  <inkml:trace contextRef="#ctx0" brushRef="#br0" timeOffset="91897.42">7742 10172 0,'0'0'0,"0"0"0,0 0 15,0 0 16,0 0-31,0 0 0,0 0 16,0 0 0,0 0-16,0 0 15,0 0 1,0 0-16,0 0 16</inkml:trace>
  <inkml:trace contextRef="#ctx0" brushRef="#br0" timeOffset="92434.36">8250 9900 0,'0'0'0,"0"0"0,-9 0 0,-10 9 16,-19 1-16,1 18 31,-1 9-15,10 10-1,9 19 1,10 0-16,18-10 16,19 0-16,10-9 15,9-9-15,19-20 16,9-8 0,10-29-1,-1-9 1,-8-19 15,-10-9-31,-10-19 0,-28 0 16,-18 9-16,-20 0 31,-18 19-31,-38 0 0,-18 10 16,-11 28-16,-17 27 15,46 1 1</inkml:trace>
  <inkml:trace contextRef="#ctx0" brushRef="#br0" timeOffset="92947.34">9116 9478 0,'0'0'0,"0"0"0,0 0 16,0 0-1,0 9 1,0 10-16,0 37 16,0 38-16,0 28 15,0-9 16,0-1-31,-10-9 16,1-9-16,0-9 0,-10-10 16,9-19-1,1 0 1,0-18 0,9-10-16,0-9 15,0-10-15</inkml:trace>
  <inkml:trace contextRef="#ctx0" brushRef="#br0" timeOffset="93527.55">7592 10322 0,'0'0'0,"0"0"0,0 0 16,0 0-16,0 0 16,9 0-1,19 0-15,1-9 16,8-1 15,-9 1-31,-9 0 0,-9-1 31,-10-9-31,0 1 0,-19-1 16,0 0 0,-9 10-16,-10-1 15,-9 20 1,19-1-1,0 19 1,18 0-16,1 1 0,18-1 16,1-9-1,9-1 1,9 1 0,-9 0-16,9-19 0,-9 0 15,-1-19 1,-8 0-16,-10 1 15,0-11 17,0 11-32,-10 8 0</inkml:trace>
  <inkml:trace contextRef="#ctx0" brushRef="#br0" timeOffset="94855.92">6783 9956 0,'0'0'16,"0"0"-16,9-9 16,1-1-16,-1 1 15,0 0-15,1-1 16,18 20 0,0-1-1,19 19-15,0 10 16,0 9-1,-9 9-15,-19-9 63,0 19-63,-19 9 0,-19 9 0,-19-9 0,-18 0 16,-10-19-16,-9-9 31,-1-9-31,10-19 15,1-19-15,18 0 0,0-19 16,18 0 0,1 0-16,19-9 15,-1-9 1,1-1 0,18-9 15,1 10-31,-1-1 0,10-9 15,9 10-15,0-10 16,1 0 0,-11 19-16,1 0 15,0 0-15,0 9 16,0 9 0,-1 1-16,1 0 15,10 9 1,-1 9-16,0 0 15,10 20 17,-1-1-32,1 19 15,-10-1-15,-9 1 32,0 0-32,-19 10 0,0-1 0,-19-9 15,-9 9 1,-19-9-1,-29 9 1,-18-18-16,10-10 16,-1-19-16,10-9 15,9-18 17,9-20-32,10-9 15,10-9 1,9 0-1,18-1 1,20-8-16,27-1 0,-9 38 0</inkml:trace>
  <inkml:trace contextRef="#ctx0" brushRef="#br0" timeOffset="95753.33">6642 9900 0,'0'0'0,"0"0"0,9 0 16,0-9-1,20-1-15,-1 1 16,19-1-1,19 20-15,9-1 16,0 19 0,1 19-1,-11 0 17,-8 9-32,-20 1 0,1-1 0,-19 10 15,-19 9-15,-19 9 16,-9-9-1,-29 0-15,1-18 16,-10-10 31,0-10-47,0-18 0,-9-10 16,0-9-16,0-19 0,-1-18 46,1-1-30,28-9-16,0 1 16,19-1-1,0 0 1,9-10-16,9 1 0,10 0 16,10-10-16,18 1 15,0-1-15,0 19 16,10 0-16,9 9 31,0 10-31,-19 10 0</inkml:trace>
  <inkml:trace contextRef="#ctx0" brushRef="#br0" timeOffset="96596.82">8429 9937 0,'0'0'0,"0"0"0,0 0 15,-9 10-15,-10-1 16,0 19 0,-9 1-16,0 8 15,18 1 1,1-1-16,-1-9 15,10 10 1,10-1-16,-1 1 16,10-10-1,9-9 1,0 0-16,1-1 16,-1-8-16,9-10 15,1 0 1,0-19-1,-1 0-15,-18-9 16,0-10 0,0-8-16,-19-11 15,-10 1 1,-8 0-16,-20 9 16,-9 0 15,-19 19 0,-28 9-31,38 19 16</inkml:trace>
  <inkml:trace contextRef="#ctx0" brushRef="#br0" timeOffset="97253.31">8937 9403 0,'0'0'0,"0"0"16,0 0-16,0 0 15,0 0 1,0 18-16,-9 29 15,-1 38 1,1 37-16,-1 19 16,1-1-1,9-8 1,-9-10-16,-1-19 16,1-19-1,-1-18-15,10-29 16,0-8-16,0-11 15,0-18 17,0 0-17,0-9-15,10-38 0,-1-56 16,1-57-16,-10-18 16,0 28-1,-10 28-15,1 28 16,-1 28-1,1 20-15,9 17 32,0 20-32,0 0 0,19 18 15,-10-9 1</inkml:trace>
  <inkml:trace contextRef="#ctx0" brushRef="#br0" timeOffset="98363.95">8881 9572 0,'0'0'0,"0"0"16,0 0-1,0 0-15,0 0 16,0 9 0,9 10-16,0 46 15,20 29 1,-1 28 0,-9 10-16,-1-1 15,-8 0 1,-10-18-16,0-29 15,0-9-15,0-18 16,0-20 0,0-18-1,0 0-15,0-19 16,0 0-16,9-10 16,20-46-1,-1-47 1,-9-38-16,-10-28 15,-9 10 1,0 9-16,0 18 16,-9 29-1,-1 28 1,10 28-16,-9 19 16,9 19-16,0-1 15,0 10 1,0 19-16,-10 18 15,1 38 1,0 38 0,9 18-16,9 1 15,0-10-15,1-10 16,-1-8 0,1-20-1,-10-18-15,0-19 16,0-10-1,0-18-15,0 0 16,0-19 0,0 0-1,0-19-15,0-56 16,0-66-16,0-28 16,0 10-1,-10 9-15,1 37 31,-1 19-15,1 38 0,9 18-16,0 20 0,0 8 15</inkml:trace>
  <inkml:trace contextRef="#ctx0" brushRef="#br1" timeOffset="155210.74">12860 10097 0,'0'0'0,"0"-19"15,0 0-15,0 10 16,0 18 0,-19 20-16,-9 64 15,0 86 1,-1 36-1,20 1-15,0-19 16,-1-28-16,1-19 31,-10-46-31,0-11 0,0-8 16,1-10 0,-1-9-1,9-20 1,1-27-16,0 0 0,-1-19 15</inkml:trace>
  <inkml:trace contextRef="#ctx0" brushRef="#br1" timeOffset="155800.37">12136 11242 0,'0'0'16,"0"0"-16,9-10 15,0-9-15,20 1 16,18-1 0,37-9-16,29 9 15,38 10 1,9-1-16,-19 10 16,-28 0-1,-19-18-15,0-1 16,-19-19-1,0-18-15,1-29 16,-1-18 0,0-28-16,-9 0 31,-19 9-15,-9 18-1,-20 29-15,-8 19 16,-10 9-16,0 19 0,0 19 15,0 9 1,-10 18-16,-37 67 16,-9 93-1,-10 47 1,10 10-16,9-1 16,0-8-16,0-20 15,-1-28 1,20-18-16,0-29 15,9-28 17,0-18-32,10-29 0,0-18 15,-1-20 1,10-18 0,0 0-16,0 0 0,10-28 15,-10 0 1</inkml:trace>
  <inkml:trace contextRef="#ctx0" brushRef="#br1" timeOffset="156216.59">13735 11326 0,'0'0'16,"0"0"-16,0 9 0,0 10 16,0 19-16,9 18 15,1 19 1,18 10-16,0-10 31,10-10-31,-10-27 0,0-19 16,-9-1 15,9-18-31,0 0 0,1-18 16,-1-1-16,0-28 15,-9-9 17,-10-29-32,-18-9 0,-10 10 15,-19 18 1,1 19-16,-1 19 15,-28 28 1,29 0 0</inkml:trace>
  <inkml:trace contextRef="#ctx0" brushRef="#br1" timeOffset="156919.2">12728 12912 0,'0'0'0,"0"0"16,0 0 0,0 0-16,0 9 15,0 38 1,-9 75-16,9 66 15,9 27 1,1 1-16,8-9 16,-8-29 15,-10-28-31,0-28 0,0-28 16,0 0-16,0-57 15</inkml:trace>
  <inkml:trace contextRef="#ctx0" brushRef="#br1" timeOffset="157468.74">12540 14056 0,'0'0'16,"9"0"-16,20-18 0,37-1 0,28-9 0,19 18 15,-10 1 1,10 0 0,-19-1-16,-9-9 15,-20 1 1,-8-1-1,-19-19-15,-1-18 0,1-28 16,-19-10 0,-19 9-1,0 10-15,-19 10 32,0 18-32,0 19 0,0-1 15,1 20 1,-1 18-16,-19 29 15,-18 65 1,-10 66-16,19 28 16,19 9-1,-1-18-15,11-10 16,-1-28 0,9-18-16,1-20 31,-1-27-31,10-29 0,10-9 15,-1-9 1,-9-20 0</inkml:trace>
  <inkml:trace contextRef="#ctx0" brushRef="#br1" timeOffset="157817.73">13697 14244 0,'0'0'0,"0"0"0,0 0 16,0 9-1,0 20-15,-19 36 32,1 48-32,-11 9 15,1 9 1,0-18 0,0-19-16,-1-10 15,11 0-15,8-37 0,10-28 16</inkml:trace>
  <inkml:trace contextRef="#ctx0" brushRef="#br1" timeOffset="158099.04">13641 14300 0,'0'0'0,"0"0"16,0 0-16,0 0 16,9 10-1,10 18 1,9 28-16,19 38 16,-9 19-1,-1 9-15,1-10 16,0 1-16,9-1 15,0 1 1,0 9-16,-19-66 31</inkml:trace>
  <inkml:trace contextRef="#ctx0" brushRef="#br1" timeOffset="158398.74">13086 15060 0,'0'0'0,"9"0"0,10-9 31,47 0-31,47-1 0,18 1 31,29 9-31,10 0 16,-1 0-16,-19-10 16,-37 1-1,-28 0 1,-47-1 0</inkml:trace>
  <inkml:trace contextRef="#ctx0" brushRef="#br1" timeOffset="158737.76">14723 14075 0,'0'0'0,"0"0"16,0 0-1,0 0-15,0 0 16,0 0-16,0 0 15,9 10 1,0-10-16</inkml:trace>
  <inkml:trace contextRef="#ctx0" brushRef="#br1" timeOffset="158888.11">14450 14516 0,'0'0'0,"0"0"0,0 0 0,0 0 0,9 0 16,1-9-16</inkml:trace>
  <inkml:trace contextRef="#ctx0" brushRef="#br1" timeOffset="159352.69">15127 11101 0,'0'0'0,"0"0"15,0 0-15,10-9 16,-1-1-16,0 1 15,-9-1 1,0 10-16,0 0 16</inkml:trace>
  <inkml:trace contextRef="#ctx0" brushRef="#br1" timeOffset="159558.82">14995 11598 0,'0'0'0,"0"0"16,0 0-16,10-19 0,-1 1 16,1-11-16,-1 11 15,-9 8-15</inkml:trace>
  <inkml:trace contextRef="#ctx0" brushRef="#br1" timeOffset="160410.12">14723 14122 0,'0'0'0,"0"0"15,0 0-15,0 0 16,9 0-16,0 0 16,1-9-1,9-1-15,-10 1 16,-9 0 0,0-10-1,-9 9-15</inkml:trace>
  <inkml:trace contextRef="#ctx0" brushRef="#br1" timeOffset="160702.62">14516 14629 0,'0'0'16,"9"0"-16,-9 0 0,19-19 16,28 0-16,0-9 0,9-10 15,-18 10 1,-19 0 0,0 0-16,-19 9 15,-10 1-15,-18-1 16,-38 9-1,19 1 1</inkml:trace>
  <inkml:trace contextRef="#ctx0" brushRef="#br1" timeOffset="166846.75">5851 6588 0,'0'0'0,"0"0"0,0 0 16,0 0-1,0 0-15,10 0 16,18 0 0,10 0-1,28 0 1,28 0-16,18 0 15,30 0 1,8 0-16,10-9 0,19-1 16,9 1-1,19-1-15,28 1 16,10 18 0,9-9-1,9 10 1,29-10-16,37 0 15,19-10-15,10-8 16,27 8 0,10-8-16,-9 8 15,0 1 1,18-1 0,-27 1-16,-39 0 15,20 9-15,-20 0 31,-8 0-31,8 9 0,10-9 16,-9 9 0,0 10-16,-29 9 15,10 0 1,-28 10 0,-29-10-16,-28-9 15,-9 0 1,0-10-1,0-9-15,-1 0 16,-8-19-16,8 1 16,-8-1-1,-10-9-15,9-1 32,-18 1-32,9 0 0,0-9 15,0-1 1,0 10-16,0 0 15,0 0 1,-1 18 0,11 1-16,-20 9 15,1 0-15,9 0 32,0 0-32,0 0 0,9-9 15,10-10 1,-10 9-16,10-8 31,0-1-31,9 0 16,10 10-16,9-1 15,-10 1 1,10 9-16,0 0 16,0 9-1,10 1 1,9-1-1,9 0-15,0 1 0,0-1 16,-18 1 0,8-1-1,1 0-15,-9 1 16,-1-1-16,-9 1 16,-9 8-1,-10 10 1,0 1-1,10 8-15,-1 1 16,-9-1-16,-18 1 16,-20-10-1,-9-9 1,1-1-16,-20 1 16,-28-19-16,-19 0 15,-37-9 1,-38-1-16,-28 1 15,-19 0 1</inkml:trace>
  <inkml:trace contextRef="#ctx0" brushRef="#br1" timeOffset="171286.65">1938 8971 0,'0'0'0,"0"0"31,0 0-31,0 0 0,9 0 16,1-9-16,27-1 16,39 1-1,55 18 1,39 1 0,8 8-1,39 1-15,27 0 0,20 0 16,46-19-1,10 0-15,19 0 16,18-19 0,38 0-16,10-9 31,-1-9-31,1-1 0,-10 1 16,10-1-1,8 10-15,1 0 16,-9 0 15,18-1-31,29 1 16,-10 0-16,19 19 15,0-1-15,-38 1 16,29 9 0,-20 0-16,-8 0 15,9 9 1,-10 1-16,-19 8 15,-8 1 1,-30-9 0,-8-1-16,-10 10 15,-9-19-15,-29-10 16,-47 1 0,-27 0-1,-39-1-15,-18 1 16,-38-1-16,-19 10 15,-28 0 1,-28 0-16,-9-9 16,-20 9 15,1 0-31,-19 0 0,0 0 16,-1 0-1,-8 0-15,-10 0 16,0 0-1,0 0-15,0 0 16,0 0 0,0 0-1,0 0-15,0 0 16,0 0-16,0 0 16,0 0-1,0 0-15,0 0 31,0 0-31,0 0 0,0 0 16,0 0 0,0 0-16,0 0 15,0 0 1,0 0 0,-28 0-16,-57 9 15,-66 1-15,-46-10 16,-38 0-1,-29-10 1,-37-8-16,-47-1 16,-19 0-1,-9-9-15,9 19 32,-9-1-32,0 10 0,18 0 15,-9 0 1,19 0-16,19 0 15,-19 0 1,9 0-16,10 10 31,28-1-31,0 0 0,9 1 16,10-1 0,0 1-16,-29 8 15,-9-8 1,1-1-16,-1 0 31,-38 1-31,1-1 0,9 1 16,0-1-1,18 10 1,10 0-16,-9-10 16,0 0-1,0 1-15,18 8 16,20-8-1,-1-1 1,19 10 0,19 0-16,19 0 0,19-1 15,9 1 1,28 0-16,10 0 16,18-1-1,19 1-15,19 0 31,19-10-31,29 1 0,8-10 16,10 0 0,19 0-1,0 0-15,9 0 16,9 0-16,1 0 16,0 0-1,9 0 1,0 0-1,0 0-15,0 0 16,0 0-16,9 0 16,10 0-1,37-10-15,48 1 16,46-1 0,57 1-16,38 0 31,18 9-31,57-10 15,9 1-15,10 0 16,28-1-16,37 1 16,20-10-1,-1-9 17,29 9-32,9 0 0,9-9 15,0 9-15,-18 1 31,18 8-31,29 1 0,-1-10 16,-8 10 0,-29-1-16,-38 20 31,-19-1-31,-46 1 0,-48 8 16,-18-8-1,-10-1-15,-28 0 16,-28 1-1,-19-10-15,-38 0 16,-28 0 0,-37 0-16,-19 0 15,-20-10 1,-18 1 0,-9 0-16,-29-1 31</inkml:trace>
  <inkml:trace contextRef="#ctx0" brushRef="#br1" timeOffset="173862.03">5513 6794 0,'0'0'0,"0"0"15,9 0-15,10 0 31,37 0-31,38-18 0,38-1 16,28 0 0,9-9-16,20 9 15,-11 0 1,1 10 0,0 0-16,0-1 15,9-8-15,9 8 16,20 1-1,8-1-15,1 1 16,9 0 0,10-10-1,9 9 1,-9 1-16,9 0 16,-10-1-16,-18 1 31,9 9-31,0 0 15,0 9-15,19-9 32,0-9-32,10 0 0,9-1 15,-19 1-15,-19 9 16,0 0 0,10-10-16,-10 1 15,9 0 1,1-1-1,9 1-15,0-1 16,-9 1-16,-1 0 16,1-1-1,9 1-15,0 18 16,19-9 0,-10 0-1,10 0-15,-19 0 31,9 0-31,19-9 0,-9 9 16,10 0-16,8 0 16,-9-9-1,10 9 1,0 9-16,-1-9 16,1 0-1,0 0-15,-10 0 16,-9-9-1,-10-1 1,-9 10-16,0-9 16,-9-1-16,-29 1 15,0 9 1,-9-9 0,-9-1-16,-10-8 15,0 8-15,10-9 16,9 10-1,-10 0-15,10-1 16,-9 1 15,-1-1-31,1 1 0,9 9 16,-10 0 0,10 0-1,0 0-15,10 9 0,-10 1 16,-10-1-1,-18 1 1,-10-1 0,-18 10-16,-10-10 15,-19 1-15,-18-1 16,-20-9 0,-8 0-16,-20 0 15,-18 0 1,-1-9-16,-18-1 31,-10 10-31,-9-9 0,-9-1 16,0 1-1</inkml:trace>
  <inkml:trace contextRef="#ctx0" brushRef="#br1" timeOffset="178627.27">4224 2629 0,'9'0'0,"48"-10"0,56-9 15,28 1 1,19-10-16,9 9 16,0 0-1,20 10-15,17-10 16,20 9-16,9 1 15,29-10 1,9 10-16,9 9 31,28 0-31,1 0 0,-10 9 16,0 1 0,-19-1-1,0 0-15,19-9 31,10 10-31,9-10 0,-1 9 16,1-9 0,0 10-16,9-10 15,-9 0 1,19 0-16,9 9 16,-19 0-1,-18 1 1,-1-1-16,29 1 15,0-1-15,-1 0 16,10-9 0,-9-9-1,0 9 1,-20-9-16,11-1 16,-10 1-16,-19 9 15,0 0 1,0-10-16,9 1 31,-9 0-31,-9-1 0,-10 1 16,-9-10-1,-19 10-15,-28-1 16,-10-8 0,-9 8-16,-10 1 31,-8-1-31,-20-8 0,0-1 15,-9 0 1,-19 0 0,-9 1-1,0 8 1,-19-9-16,-10 10 0,-18 0 16,-10-1-1,-19 1 1,1 0-16,-1 9 15,-18 0-15,0 0 16,-1 0 0,-18 0-16,0 0 31,0 0-31,-10 0 0,1 0 16,-1 0-1,0 0 1,1 9-16,-10-9 15,0 0-15,0 0 16,0 0 0,0 0-16,0 0 15,0 0 1,0 0 0,0 0-16,0 0 15,0 0-15,0 0 16,0 0-1,0 0 1,0 0-16,0 0 16,0 0-1,0 0 1,0 0-16,0 0 16,0 0-16,0 0 15,0 0 1,0 0-1,0 0-15,0 0 16,0 0-16,0 0 16,0 0-1,0 0-15,0 0 32,0 0-32,0 0 0,0 0 15,0 0 1,0 0-16,0 0 15,0 0 17,9 9-32,-9-9 0</inkml:trace>
  <inkml:trace contextRef="#ctx0" brushRef="#br1" timeOffset="183471.93">6538 6513 0,'0'0'0,"0"0"16,10 0-16,-1-9 15,19-1 1,0 1 0,19-1-16,19 20 15,0-1 1,9 1 0,-9 8-1,10 1-15,-1-10 0,-9 1 16,-1 9-1,-8-10-15,-1-9 16,-9 0 0,0 9-16,0-9 15,1 0 1,-1 0-16,18 0 31,1 0-31,10 0 0,8-9 16,-9 9-1,1-9-15,-10-1 16,-1 1 0,1-1-1,0 10 1,0-9-16,0 0 0,0-1 16,9 10 15,-9-9-31,0 0 0,-10 9 15,1-10-15,-1 10 16,0-9 0,-9-1-1,19 1-15,0 0 16,0-1 0,9 1-16,-9-1 15,19 1 1,-1 0-16,11-1 15,-1 1 17,9 0-32,10-1 0,0 10 15,0 0-15,0 0 16,-19 0 0,9 0-1,1 0-15,-10-9 31,9 9-15,1 0-16,-1-10 0,10 10 16,-9 0-16,8 0 15,11 0 1,8 10-16,11-1 16,-1 1 15,0-1-31,-10 0 0,11 1 15,8-10-15,10 0 16,0 0 0,9 0-16,-9 0 31,10 0-31,-11 0 0,11-10 16,-1 1-1,-18 0-15,-10 9 16,0-10-1,-9 1-15,9-1 32,0 1-32,-9 0 0,9 9 15,0-10 1,0 10-16,0 0 16,9 0-1,10-9 1,0 9-1,10 0 1,-1 0-16,-9 9 16,19-9-16,-1 0 15,1 0-15,9 0 16,-9 0 0,9 0-16,0-9 15,-9 9 1,9-9-1,0-1-15,10 1 16,-10-1 0,19 1-16,0 0 15,0 9-15,0-10 16,9 10 0,-9 0-1,0 0 1,10 0-16,-1 10 15,-9-1-15,0 0 16,-10 1 0,1-10-16,9 9 31,-9-9-31,-1 0 0,1 0 16,9-9-1,0-1-15,0 1 16,9 0-1,0 18 1,-9 10 0,132 28-16</inkml:trace>
  <inkml:trace contextRef="#ctx0" brushRef="#br1" timeOffset="187500.39">17121 11955 0,'0'0'0</inkml:trace>
  <inkml:trace contextRef="#ctx0" brushRef="#br1" timeOffset="188728.4">16416 11833 0,'0'0'0,"0"0"0,0 0 0,0 0 16,0 0-1,9 0 1,10-10-16,28-18 15,38-47-15,28-37 16,28-39 0,-19-17-16,-9-11 31,-9 1-31,-10 0 16,-19 18-16,-28 38 31,-9 38-31,-20 37 0,1 28 15,-19 10 1,0 9-16,0 9 16,0 38-1,0 66 1,0 46-16,0 19 16,19-9-16,9-9 15,0-38 1,1-28-16,8-29 15,-9-18 1,1-19 0,-1-18-1,0-20-15,10-27 0,28-57 32,-1-47-17,-8-28-15,-10 10 0,-19 28 16,-9 27-1,-10 29 1,-9 28-16,0 19 16,0 19-16,0 9 15,0 19 1,10 46-16,-1 57 16,1 28 15,18-9-31,0-19 0,19-19 15,0-37 1,0-10-16,0-28 16,-19-18-1</inkml:trace>
  <inkml:trace contextRef="#ctx0" brushRef="#br1" timeOffset="188990.44">18984 10716 0,'0'0'0,"10"0"0,8-19 16,20 1-16,37-1 15,19 10 1,47-1-1,48 20-15,8 27 16,123 29 0</inkml:trace>
  <inkml:trace contextRef="#ctx0" brushRef="#br1" timeOffset="189199.31">18937 11148 0,'0'0'0,"0"0"0,0 0 0,10 0 15,18-10-15,28 1 16,38-10 0,47 1 30,66-11-46,38 11 0,-245 18 0,367-29 0</inkml:trace>
  <inkml:trace contextRef="#ctx0" brushRef="#br1" timeOffset="189523.84">20725 10294 0,'0'0'0,"0"0"0,0 0 16,0 9-16,0 10 31,0 47-31,0 37 0,0 47 47,0 0-47,9-9 0,-9-10 0,0-18 15,0-19 1,0-29-16,0-18 31,0-28-31,0 0 0,0-19 16,0 0 0,0 0-16</inkml:trace>
  <inkml:trace contextRef="#ctx0" brushRef="#br1" timeOffset="189988.91">21421 10885 0,'0'0'0,"9"-19"15,19-18-15,1-1 16,18-9-16,0 0 15,0 19 1,0 0 15,-10 19-31,10-1 0,0 20 16,0 18-16,0 28 16,0 10-1,-18 9 1,-29-9-16,-19-1 15,-19-8-15,-18-10 16,-1-19 0,10-10-16,0-18 15,0 0 17,19-18-32,0-20 0,9-9 15,10-28 1,-1 0-1,20 0-15,-1 9 16,0 19-16,-9 29 16</inkml:trace>
  <inkml:trace contextRef="#ctx0" brushRef="#br1" timeOffset="190484.42">22728 10894 0,'0'0'0,"10"0"0,-1-18 16,19-10 0,1-10-16,18 1 31,0-1-31,0 10 0,0 0 31,-10 18-31,1 1 0,0 18 16,-1 1-1,1 18-15,-10 0 32,-9 19-32,0 9 15,-19 19-15,-29 28 16,-18 1-1,-9-20-15,0-28 16,-1-9 0,1-19-16,-1-18 31,-9-20-31,1-18 0,17-28 16,11-19-1,18 0 1,10 0-16,18-10 15,19 10-15,29 10 16,-29 37 0</inkml:trace>
  <inkml:trace contextRef="#ctx0" brushRef="#br0" timeOffset="201542.9">16886 14704 0,'0'0'0,"0"0"0,10-10 16,18-18-1,19-37-15,28-39 16,19-18 0,29-28-1,-1-19 1,-9-9-16,0-19 0,-19-19 16,-28 10-1,-38 46 1,-19 38-16,-9 38 15,0 37 1,0 28 0,0 10-16,-9 37 15,-29 56 1,1 57-16,-1 28 16,19 0-16,19-28 15,19-29 1,9-27-1,0-20 1,10-27-16,9-29 0,0-18 16,19-29-1,19-65-15,-10-56 16,-9-29 15,-29 29-31,-18 46 0,-9 47 16,-10 29-16,0 9 15,0 18 1,0 10-16,9 19 31,0 28-31,20 47 16,8 28-16,29 9 16,28-9-1,-37-66-15</inkml:trace>
  <inkml:trace contextRef="#ctx0" brushRef="#br0" timeOffset="201789.43">19257 12977 0,'0'0'0,"9"-9"0,29-10 16,18-9-16,39 0 15,8 19 1,10 9 0,-57 0-16</inkml:trace>
  <inkml:trace contextRef="#ctx0" brushRef="#br0" timeOffset="202015.03">19285 13606 0,'0'0'0,"10"0"0,-10 0 0,18 0 0,39 0 15,56-19 17,37 0-17,10 1-15,10-20 0,131-27 16</inkml:trace>
  <inkml:trace contextRef="#ctx0" brushRef="#br0" timeOffset="202319.83">19652 12555 0,'0'0'0,"0"19"0,0 28 31,0 56-31,0 57 16,-9 37-16,-1 28 16,-9 0-16,1 10 15,8-29 1,10-28 0,10-28-1,8-18 1,20-10-16,-19-66 0</inkml:trace>
  <inkml:trace contextRef="#ctx0" brushRef="#br0" timeOffset="202631.94">20856 12649 0,'0'0'0,"0"0"16,0 19-1,-9 28-15,-1 65 16,1 48-1,9-19-15,9-10 16,1-9-16,9-38 31,-1-18-31,1-19 0,-9-38 16</inkml:trace>
  <inkml:trace contextRef="#ctx0" brushRef="#br0" timeOffset="203064.18">21383 13043 0,'0'0'0,"9"-9"16,10-19 0,19-19-16,9 0 15,19 0-15,0 19 16,-1 18-1,20 10-15,0 19 16,-10 9 15,-18 19-31,-1 0 0,-18 9 16,-20-9-16,-18-9 16,-9-1-1,-10 1-15,-18-19 16,-10-10-1,-10-9 1,1-28-16,-1-19 16,10-9-16,19-19 15,0-1 1,18-8 0,1 18-16,18 10 15,1 9 1,18 19-1,-19 9-15</inkml:trace>
  <inkml:trace contextRef="#ctx0" brushRef="#br0" timeOffset="203475.53">22879 12752 0,'0'0'0,"9"0"15,1-9-15,8-1 16,11 1 0,-1 9-16,0 9 15,0 1 1,1 18 0,8 28-16,1 38 0,-10 19 31,-19-10-31,-18-19 15,-10-27-15,0-20 32,-18-18-32,-10 0 0,0-19 15,0-19 1,9-9 0,10-38-16,9-18 15,28-29-15,10 0 16,9 20-1,1 18-15,-1 28 16,0 28 0,-18 10-1</inkml:trace>
  <inkml:trace contextRef="#ctx0" brushRef="#br0" timeOffset="204915.4">22992 10078 0,'0'0'0,"9"0"16,1-19-16,8 1 0,29-10 16,10-1-1,27 1-15,11 19 31,-1-1-31,-10 20 0,-8-1 16,-20 1 0,0 18-1,-9 9-15,1 29 16,-1 56-16,-10 56 16,-9 38-1,-9 28 16,-19 9-31,-9 10 0,-1 9 0,-8 0 16,8 0 0,1-18-1,-1-10-15,1-19 32,0-9-32,9-19 0,-19-19 15,0-37 1,-9-19-16,-10-10 15,-18-27 1,-10-20-16,-132 20 31,-150-10-31,-19-66 0,-37-46 16</inkml:trace>
  <inkml:trace contextRef="#ctx0" brushRef="#br0" timeOffset="205981.93">26886 10135 0,'0'0'16,"0"9"-16,0 19 15,0 28-15,0 19 16,10 0-16,-10 1 16,0-11-1,0-9-15,0-18 32,0-19-32,0 0 15,0-19-15,0 0 31,0 0-31,9-10 0,1-18 16,18-28 0,0-10-16,0 0 15,0 19 1,1 1-16,-1 8 16,10 0-1,-1 10-15,-9 0 16,1 9-1,8 10 1,-9 0-16,-9 18 16,10 0-1,-1 20-15,0 27 16,0 19 0,-9 9-16,0 20 15,-19-1 1,0-19-1,-10-9-15,10-18 16,0-20-16,0 1 16,0-29-1</inkml:trace>
  <inkml:trace contextRef="#ctx0" brushRef="#br0" timeOffset="206268.2">27846 10416 0,'0'0'0,"0"0"0,0 0 0,9 0 16,1-9 0,9-1-16,9 1 15,0-1 1,19 10 0,-28 0-16</inkml:trace>
  <inkml:trace contextRef="#ctx0" brushRef="#br0" timeOffset="206535.03">27893 10679 0,'0'0'0,"0"0"0,0 0 16,0 0 15,9 0-31,1 0 0,18 9 16,19-9-1,19 9-15,9-9 16,10 0 0,37 0-16,-47 0 15</inkml:trace>
  <inkml:trace contextRef="#ctx0" brushRef="#br0" timeOffset="209908.58">29351 10322 0,'0'0'0,"0"-9"0,0 9 0,-9-19 0,-1-19 15,10 1-15,10 9 32,-1 0-32,19 0 15,19-1-15,0 11 16,10 8 0,-1 1-16,-9 18 15,-9 1 1,0-1-1,-20 10-15,1-10 16,-19 10-16,0 0 16,-19 9-1,-18 9-15,-1-9 16,-9-9 0,19 0-1,0 0-15,18-10 16,1 1-16,18-1 15,10 19 1,19 19 0,28 19-16,-1-1 15,-8 20 1,-10-10-16,-9 0 31,-20 0-31,-18-9 0,-18-10 16,-11 0-1,-37-9-15,-18-19 16,-29-18 0,-9-20-16,18-8 15,19-1 1,20-9-16,27 9 16,19 9-1</inkml:trace>
  <inkml:trace contextRef="#ctx0" brushRef="#br0" timeOffset="210338.79">30960 10031 0,'0'0'0,"0"0"16,0 0-16,-19 10 16,-19 8-1,-28 48 1,-28 47-16,0 37 16,19 9-16,37-9 15,20-28 1,8-9-16,20-19 15,-1-38 1,10-18 0,0-20-16,-1 1 15,11-19 1,-1-9-16,0-10 16,0-18-1,-9-1 1,-9-9-1,-20-9-15,-27-1 0,-199-36 16,-178-29 0</inkml:trace>
  <inkml:trace contextRef="#ctx0" brushRef="#br0" timeOffset="-212834.07">27122 12461 0,'0'0'0,"0"-9"0,0-10 15,0-9-15,0 0 16,9 0 0,0 18-16,10 1 15,38 28 1,37 37-16,28 47 15,10 38 1,-1 0-16,-27-10 16,-19-9-1,-10-19 1,-19-18 0,-18-29-16,0-9 0,-20-28 15</inkml:trace>
  <inkml:trace contextRef="#ctx0" brushRef="#br0" timeOffset="-212579.06">28062 12461 0,'0'0'0,"0"0"0,-9 19 15,-48 47-15,-37 65 16,-37 66 0,-1 0-1,19 0-15,0-28 16,19-28-16,19-19 16,18-38-1,39-56 1</inkml:trace>
  <inkml:trace contextRef="#ctx0" brushRef="#br0" timeOffset="-212290.91">27187 11983 0,'10'0'0,"9"0"0,18-19 16,48 0 0,47-9-16,9 9 15,-10 10 16,1 28-31,19 9 0,159 38 16</inkml:trace>
  <inkml:trace contextRef="#ctx0" brushRef="#br0" timeOffset="-212026.45">28523 12602 0,'0'0'0,"10"0"0,-1-9 31,10-10-31,28 10 0,19-1 16,9 1-1,-28 9-15</inkml:trace>
  <inkml:trace contextRef="#ctx0" brushRef="#br0" timeOffset="-211849.69">28297 12949 0,'0'0'0,"0"0"16,0 0 0,19 0-16,28 10 15,47 18-15,66-9 32,170 9-17</inkml:trace>
  <inkml:trace contextRef="#ctx0" brushRef="#br0" timeOffset="-211496.54">29727 12152 0,'0'-976'0,"0"1952"0,0-976 16,0 18-1,10 48-15,-1 28 16,1 28 0,8-9-1,1-1-15,0-9 16,0-18-16,-10-20 15,1-18 1,9-18 0,-10-11-16,0-18 15</inkml:trace>
  <inkml:trace contextRef="#ctx0" brushRef="#br0" timeOffset="-211249.7">30386 12030 0,'0'0'0,"0"0"0,0 9 16,9 19-1,1 47-15,-10 47 16,9 28 15,-9 1-31,0 8 0,-9-9 0,-1-37 16,1-29-1,9-18 1,0-29-16,0-8 16,9-11-1,-9-18 1</inkml:trace>
  <inkml:trace contextRef="#ctx0" brushRef="#br0" timeOffset="-210778.56">31035 12452 0,'0'0'0,"0"0"0,-19 0 0,0 0 16,1 9-16,8 1 15,1 18 1,-1 9 0,29 10-16,9 10 15,19 8-15,10 1 32,-10 0-32,-9-10 15,-20-19-15,-18-18 16,0 0-1,0-10 1,-9-9-16,9 0 16,-9-9-16,-1-10 31,1 0-31,-1-18 0,20-1 16,-1-8-1,10-1-15,9 0 16,0 0-1,10 19-15,-19 18 16,-19 1 0</inkml:trace>
  <inkml:trace contextRef="#ctx0" brushRef="#br0" timeOffset="-210587.34">31505 12949 0,'0'0'16,"0"0"-16,0 0 15,0 0 1,0 0-16,0 0 16,0 0-16,0 0 15</inkml:trace>
  <inkml:trace contextRef="#ctx0" brushRef="#br0" timeOffset="-210151.1">31966 12461 0,'0'0'0,"10"0"0,-10 0 0,28-9 0,0 0 15,29-1 1,9 20-1,-10 8 1,0 11-16,-18 17 0,-19 11 16,-10 18 15,-37 19-15,-10-1-16,1-27 0,-10-10 15,19-18-15,9-19 16,9-1-1,1 1-15,-1-9 16,10-10 15,10 9-31,18 0 0,38 1 16,28-10-16,19 0 16,-10 0-1,-18-10 1,-19 1-1,-28 0-15,-20 9 0,-18 0 16,0 0 0</inkml:trace>
  <inkml:trace contextRef="#ctx0" brushRef="#br0" timeOffset="-209835.43">27554 14760 0,'0'0'0,"0"0"16</inkml:trace>
  <inkml:trace contextRef="#ctx0" brushRef="#br0" timeOffset="-209422.6">27949 14469 0,'0'0'0,"0"0"0,0 0 0,-18 0 0,-20-9 15,-9 9-15,-10 9 16,-8 19 15,-1 0-31,19 1 0,9-1 16,10 0-16,18 0 15,10 0 1,19 0-16,19 19 16,18 0-1,10 0 1,-9 0-16,-1-9 15,-18-1 17,-10 1-32,-9-20 0,-19 1 0,-10 9 15,-27 0 1,-67-9 0,-27-9-1,-11-29-15,20-19 16,19-9-16,46 19 31</inkml:trace>
  <inkml:trace contextRef="#ctx0" brushRef="#br0" timeOffset="-208877.7">28853 14225 0,'0'0'0,"0"0"0,0 19 0,0 19 16,-19 46 0,0 38-16,-9 28 15,-1 10 1,11-29-1,8-9-15,1-28 16,9-29 0,0-27-16,0-19 15,0-19 1,0 0-16,0 0 16,0-19-1,-10-19-15,-8-18 16,-11 9-1,1 10-15,-9 9 16,-1 18 0,0 1-16,1 18 15,-1 19 1,-9 0 0,19 10-16,9-1 15,10-8-15,18-11 31,29 1-31,27 0 16,39-19-16,9-19 16,0 0-1,-57 10 1</inkml:trace>
  <inkml:trace contextRef="#ctx0" brushRef="#br0" timeOffset="-208658.08">29520 14948 0,'0'0'0,"10"0"16,-1 0-1,10-10-15,9 1 16,19 0-1,0 9 1,10 9-16,-29-9 16</inkml:trace>
  <inkml:trace contextRef="#ctx0" brushRef="#br0" timeOffset="-208438.4">29323 15107 0,'0'0'0,"0"0"16,9 0 0,10 10-1,19-1-15,28 0 16,18 1-16,20-1 16,27 0-1,-55-9-15</inkml:trace>
  <inkml:trace contextRef="#ctx0" brushRef="#br0" timeOffset="-201975.18">30800 14460 0,'0'0'0,"0"0"15,-19 0-15,-9 0 16,-10 9 0,-18 10-16,-1 18 15,1 29 1,9 19-1,0-1-15,19 10 16,28-19-16,18-19 16,20 1-1,9-20 1,19-9-16,19-18 16,-10-20-1,-19-9 1,-9-9-16,-18-9 15,-20-1-15,-18-9 16,-20 0 0,-27 10-16,-19 18 15,-1 19 1,1 28-16,37-9 16</inkml:trace>
  <inkml:trace contextRef="#ctx0" brushRef="#br0" timeOffset="-201760.33">31214 14891 0,'0'0'0,"0"0"16,0 0-16,0 0 15,0 0 1,0 0 0,0 0-16,0 0 15</inkml:trace>
  <inkml:trace contextRef="#ctx0" brushRef="#br0" timeOffset="-201325.02">31797 14413 0,'0'0'0,"0"0"15,0 9-15,0 10 16,0 19-16,0 18 16,0 0-16,9 0 31,1-9-31,-1-9 15,1-19-15,-1-1 32,0 1-32,20-9 0,-1-10 15,10 9 1,-10 0-16,0 1 16,0-1-1,0 19 1,1 0-16,-11 1 15,1 8-15,-19 10 16,-19 0 0,-9 0-16,-28 9 15,-19-9 17,-20-9-32,1-10 0,-28-28 15,56-10-15</inkml:trace>
  <inkml:trace contextRef="#ctx0" brushRef="#br0" timeOffset="-201119.25">31948 14366 0,'9'0'0,"10"0"0,47-19 16,37 0 0,29 10-16,18 9 15,38 19-15,151 37 16</inkml:trace>
  <inkml:trace contextRef="#ctx0" brushRef="#br0" timeOffset="-200176.08">23453 16796 0,'0'0'0,"0"0"15,0 0-15,9 0 16,0 9 15,1-9-31</inkml:trace>
  <inkml:trace contextRef="#ctx0" brushRef="#br1" timeOffset="-67371.51">19897 4317 0,'0'0'0,"0"0"0,0 0 31,0 0-31,0 0 0,28 0 16,66-18-1,122 8-15,104 1 16,66 0-16,37-1 16,57 1-1,75 9 1,38-10-16,28 1 15,84-10 1,38 0-16,29 10 16,9 0-1,-48 9 17,-37 9-32,-28-9 0,-75 0 0,-66 0 15,-85-9 16,-84-10-31,-86 10 0,-74-1 16,-57 1-16,-56-1 16,-38 10-1,-19 0 1,-9 0-16,-19 0 16,-28 0-16,-142-18 15,-216-1 1,-178-9-1,-85 0 1,-85-10-16,-75 10 16,0 0-16,-66 9 15,29 10 1,8 18-16,57 10 16,19 18-1,19 10 1,151-19-16,112 10 15,122-10-15,76-9 16,94-19 0,75 0-1,47 0 1,47 0-16,29 9 0,244 10 16,470 9-1,273 0-15,104 0 16,131 47-1,132 47 1,95 57 0,-716-67-16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7T15:42:40.84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1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1" timeString="2023-03-17T15:43:36.754"/>
    </inkml:context>
  </inkml:definitions>
  <inkml:trace contextRef="#ctx0" brushRef="#br0">3603 1437 0,'0'0'0,"0"0"0,-9-9 15,-1-1 1,1 1-16,-10 18 16,-28 10-1,-38 47-15,1 18 16,18-9 31,28-18-47,19-20 0,10-18 0,18 9 0,29 0 15,18 10 1,29 9 0,-10-1-16,-9 11 31,-19-10-31,-19 0 0,-18 9 15,-29 0 1,-37 10-16,-48 9 16,-56-28-1,-28-28 1,-28-29-16,-123-37 16</inkml:trace>
  <inkml:trace contextRef="#ctx0" brushRef="#br0" timeOffset="405.2">4478 1531 0,'0'0'0,"0"0"16,-9 19-16,-20 28 16,-27 56-16,9 28 31,19 0-31,28 10 15,18-9-15,20-10 16,18-38 0,20-18-16,8-19 15,1-29 1,0-8 0,-10-29-1,-9-9-15,-19-10 0,-28 10 16</inkml:trace>
  <inkml:trace contextRef="#ctx0" brushRef="#br0" timeOffset="608.03">4167 1597 0,'0'0'0,"0"0"0,10-19 16,9-9-1,28-10 1,28-9 0,47 0 15,19 10-31,10 27 0,150 20 0</inkml:trace>
  <inkml:trace contextRef="#ctx0" brushRef="#br0" timeOffset="801.94">4196 2291 0,'9'0'0,"48"-38"0,84-27 31,84-29-31,48 9 0,85-18 15</inkml:trace>
  <inkml:trace contextRef="#ctx0" brushRef="#br0" timeOffset="987.95">6595 1747 0,'9'0'0,"19"0"16,151 0-16</inkml:trace>
  <inkml:trace contextRef="#ctx0" brushRef="#br0" timeOffset="1159.18">6134 2422 0,'0'0'0,"28"0"15,66-19-15,122-18 16,76-19-16,94-10 15</inkml:trace>
  <inkml:trace contextRef="#ctx0" brushRef="#br0" timeOffset="1557.48">8862 1118 0,'0'0'0,"-19"9"16,-28 20-16,-10 8 16,10 10-16,19 0 15,9 9 1,19 1-1,19-1-15,28 9 16,29-8-16,8-1 16,10 0-1,-28-18 17,-19-19-32,-28-1 0,-10 1 15,-18 9-15,-66 19 16,-95 28-1,-178 57-15</inkml:trace>
  <inkml:trace contextRef="#ctx0" brushRef="#br0" timeOffset="1773.94">8081 2394 0,'9'0'0,"20"-9"0,74-19 16,85-1 0,76-8-1,37 9-15,9 0 16,-28 18 0,-28 1-16,-66 18 15,-112-9 1</inkml:trace>
  <inkml:trace contextRef="#ctx0" brushRef="#br0" timeOffset="2194.12">8119 3557 0,'9'10'0,"10"18"0,47 56 16,47 38 15,18-9-31,1-10 0,0-28 16,-29-28-1,-28-28-15,1-28 31,-20-20-31,-9-55 0,-19-57 16,-18-37 0,-20-19-16,1 0 15,0 19 1,18 28-16,19 37 31,29 28-31,27 10 0,39 10 16,46 18-1,10 28 1,-29 19-16,-28 9 16,-74 1-16</inkml:trace>
  <inkml:trace contextRef="#ctx0" brushRef="#br0" timeOffset="2607.86">9483 3464 0,'0'0'0,"9"18"0,10 29 15,9 38 1,0-10-16,-9-10 15,0-8 1,0-20-16,-10-18 16,1-19-1,-1-9-15,19-38 16,19-66 0,0-37-16,-9 9 15,0 38 1,-10 28-1,0 38-15,0 18 16,19 19-16,10 28 16,27 56-1,-8 38-15,-1 10 32,-47-67-32</inkml:trace>
  <inkml:trace contextRef="#ctx0" brushRef="#br0" timeOffset="2867.58">11195 1962 0,'9'0'0,"1"-9"0,8-10 32,29 1-32,19 8 0,10 10 15,-48 0 1</inkml:trace>
  <inkml:trace contextRef="#ctx0" brushRef="#br0" timeOffset="3010.01">11054 2413 0,'0'0'0,"0"0"15,19 0 1,37 9-16,94-9 16,104 0-1,123-9-15</inkml:trace>
  <inkml:trace contextRef="#ctx0" brushRef="#br0" timeOffset="4238.01">13227 1005 0,'0'0'0,"9"19"16,1 56-1,18 57-15,-9 18 16,-1-10-1,1-18-15,0-18 16,0-11 15,-10-17-31,-9-20 0,0-19 16,0-18-16,0 0 16,0-10-1,0-9-15,0 0 16,0 0-1,0 0 1,0 0-16,0 0 16,0 0-1,0 0-15,0 0 16,0 0-16,0 10 16,0-1-1,0 0 1,0 1-16,0-1 15,0 1 1,0-10-16,0 0 16,0 0-1,0 0-15,0 0 32,0 0-32,0 0 0</inkml:trace>
  <inkml:trace contextRef="#ctx0" brushRef="#br0" timeOffset="4795.95">13321 1081 0,'9'0'0,"10"-19"16,47 0-1,37-19-15,20 1 47,-10 9-47,-29 0 0,-84 28 0,66-10 0,-28 1 16,-19-1-16,-19 10 16,0 0-1,-19 10 1,-66 9-1,-28 18-15,-9 29 0,18 28 16,20 9 0,27 19-1,20-10-15,37-8 32,19-11-32,18-17 0,10-11 15,19-18-15,0-19 16,0-18-1,-10-20 1,-9-9-16,-9 1 31,-19-10-31,-19-10 0,-10 1 16,-27-10 0,-20 18-16,-18 1 15,-19 19 1,19 18-16,37 1 15</inkml:trace>
  <inkml:trace contextRef="#ctx0" brushRef="#br0" timeOffset="4997.57">14177 1615 0,'0'0'0,"0"0"0,0 0 32,0 0-32,0 0 0,0 0 15,9 0-15,-9-9 16</inkml:trace>
  <inkml:trace contextRef="#ctx0" brushRef="#br0" timeOffset="5376.46">14610 977 0,'0'0'0,"0"0"16,9 10-16,1 18 31,-1 9-31,10 1 0,0-1 16,-1 1-1,1-10-15,0-9 16,-10 0 15,20-19-31,-1 0 0,19 0 16,0-10-16,9 1 31,1 9-31,-1 9 16,-18 1-16,0-1 15,-20 19 1,1 0-16,-19 19 16,-9 0-1,-38 19-15,-19-1 32,-28-8-32,0-20 0,47-18 15</inkml:trace>
  <inkml:trace contextRef="#ctx0" brushRef="#br0" timeOffset="5619.28">14798 724 0,'0'0'15,"9"0"-15,10 0 16,19-19-16,46 0 15,57-9 1,38 19 15,9 0-31,-9 18 0,-28 19 0,-29 0 16,-75-9 0</inkml:trace>
  <inkml:trace contextRef="#ctx0" brushRef="#br0" timeOffset="5966.96">13105 2488 0,'0'0'0,"18"-10"0,58-18 0,65-9 15,94-19 1,66-1-16,19 10 16,9 10-1,-19 9-15,-46-1 31,-67 11-31,-55 8 16,-58 1-16,-37 0 16,-28-1-1,-19 10-15</inkml:trace>
  <inkml:trace contextRef="#ctx0" brushRef="#br0" timeOffset="6597.3">13142 3754 0,'0'0'0,"0"0"0,0 0 16,0 0-1,10 10-15,27-1 16,20 19-1,37 19 1,0-9-16,-19-10 16,-19-9-16,-18-19 15,0 0 1,-10-19-16,-9-28 16,0-19 15,-10-46-31,-9-20 0,0-8 15,9-1-15,1 0 16,18 29 0,19 8-16,28 20 15,38 0 1,47 27 0,9 10-16,10 0 15,-9 19 1,-29 0-16,-38 19 15,-28-1 1,-28 10 0,-18 10-16,-11 9 15,-18 27-15,-9-17 16</inkml:trace>
  <inkml:trace contextRef="#ctx0" brushRef="#br0" timeOffset="7028.87">14205 3192 0,'0'0'0,"10"0"0,8-10 16,11 1 0,18-1-1,0 10 1,0 10-16,-10-1 0,-8 19 15,-11 0 17,-18 29-32,0 8 0,-9 10 15,0 1 1,-1-20-16,20 0 16,-1-9 15,19-9-31,0-1 0,1 1 15,8-1-15,-18-18 16,0 0 0,-19-10-1,-9 0 1,-29 20-16,10-20 16</inkml:trace>
  <inkml:trace contextRef="#ctx0" brushRef="#br0" timeOffset="7351.1">15071 3079 0,'0'0'0,"0"0"15,0 0 1,-19 19-16,-9 28 15,-19 37 1,0 38-16,18-9 31,20-10-31,18-37 0,20-10 16,18-9 0,9-19-16,29-19 15,9-18 1,-19-29-16,-9-9 31,-38 1-31,-18 8 0,-20 0 16,-28 1-1,-37 9 1,28 9-16</inkml:trace>
  <inkml:trace contextRef="#ctx0" brushRef="#br0" timeOffset="7624.09">16745 2019 0,'10'-10'16,"-1"-8"-16,29-20 16,18 1-16,29 8 15,-1 1 1,-8 19 15,-39-1-31</inkml:trace>
  <inkml:trace contextRef="#ctx0" brushRef="#br0" timeOffset="7802.59">16632 2441 0,'0'0'0,"0"0"16,0 0-1,19 0-15,66-9 16,94-1-16,56 1 15,122-1 1</inkml:trace>
  <inkml:trace contextRef="#ctx0" brushRef="#br0" timeOffset="8453.68">18354 1775 0,'0'0'0,"0"19"15,9 37-15,-9 47 32,0 10-32,0-10 15,0-9-15,-9-10 16,-1-28-16,1 1 15,0-20 1,-1 1-16,10-29 31</inkml:trace>
  <inkml:trace contextRef="#ctx0" brushRef="#br0" timeOffset="8634.69">18965 2441 0,'0'0'0,"0"0"15,0 0-15,0 0 16,0 0-16,0 0 16,10 9-1,-10-9 1</inkml:trace>
  <inkml:trace contextRef="#ctx0" brushRef="#br0" timeOffset="9470.2">18984 2394 0,'0'0'0,"0"0"0,0 0 16,0 0-1,0 0-15,0 0 16,10 0-1,-1 0-15,0 0 32,10-9-32,0-1 0,0 1 15,-19 0 1,0 9 0,0 0-16,0 0 15,0 0-15,-19 9 16,-9 10-1,9-10-15,10 10 16,-1-10 0,1-9-16,9 0 15,0 0 1</inkml:trace>
  <inkml:trace contextRef="#ctx0" brushRef="#br0" timeOffset="10376.1">17959 1653 0,'0'0'0,"0"0"0,0 0 16,0 0 15,0 0-31,0 0 0,0 0 15,9 9-15,1 10 32,18 19-32,0 37 0,0 9 15,0 0 1,10 10 0,-19-9-1,0-10-15,0-10 16,-10-18-16,0-9 15,-9-10 1,0-9-16,0-19 31,0 0-31,0 0 0,10-38 16,9-56 0,-1-46-1,1-20-15,-19 10 16,10 28-16,-10 28 15,0 38 17,0 28-32,0 9 0,0 10 15,0 18-15,9 19 16,0 57 0,1 55-1,-10 20-15,0-10 16,0-9-16,0-19 15,-10-19 1,1-19-16,0-18 16,9-10-1,0-18 1,0-10-16,9-9 16,0 0-1,1-19-15</inkml:trace>
  <inkml:trace contextRef="#ctx0" brushRef="#br0" timeOffset="10828.15">19718 1690 0,'0'0'0,"0"0"16,0 10-16,-19 9 15,-9 27 1,-10 29 0,-9 19-16,19 0 15,19 0 1,18-19-16,10-19 15,18 1 1,10-20 0,1-18-16,17-19 15,11-19-15,-1-18 16,-9-20 0,-19 1-16,-19-19 15,-19-9 16,-18 8-31,-29-8 0,-18 18 16,-19 10-16,-10 28 16,47 19-1</inkml:trace>
  <inkml:trace contextRef="#ctx0" brushRef="#br0" timeOffset="11378.05">21016 1681 0,'0'0'0,"0"0"0,0 0 15,-19-19-15,1 10 16,-20-1-1,-9 10 1,-10 10-16,1 18 16,9 19-16,19 0 15,18 18 1,10 1-16,19 19 16,9-1-1,19 0-15,-9-8 16,0-1 15,-20-19-31,-18 0 0,-9-9 16,-10-9-16,-18-10 15,-1-9 1,-9-19 0,19-10-16,-1-9 15,20-28 1,28-18-16,19-38 15,37-19 1,19-10-16,0 20 16,-28 18-1,-19 28 1,-28 29-16,-10 18 16,-9 19-16</inkml:trace>
  <inkml:trace contextRef="#ctx0" brushRef="#br0" timeOffset="11734.35">18185 3032 0,'18'0'0,"58"-19"0,140-9 15,151 0 1,56 9 0,-18 10-16,-38 18 15,-19-9-15,-57 0 16,-84-9-1,-66 9 1,-65-10-16,-29 1 16,-19 0-1,-9-1-15,-19 10 16,0 0 0,0 0-16</inkml:trace>
  <inkml:trace contextRef="#ctx0" brushRef="#br0" timeOffset="15694.2">3923 12189 0,'0'0'0,"0"0"0,0 0 16,0 0-16,0 0 15,9 10 1,10-1-1,19 0-15,28 20 16,18-1 0,20 9-1,-1-18-15,20 0 16,-1-19-16,10 0 31,-10-19-15,0 0-16,10-18 0,0-10 15,-1-10-15,10-18 16,0-18 0,1-20-1,-1-9 1,9-9-16,-18-19 0,0-1 16,-1-8-1,-8-10 1,-11-19-16,11-9 15,-1-9 1,0-10-16,-9 0 16,0 1-1,19-1-15,-19 0 16,9 0-16,0-9 16,10 9-1,-19 10 1,0 9-1,-10 0-15,10 9 16,-9 19-16,-1 0 16,10 0-1,0 19-15,0 10 16,9 8 0,0 1-16,1 9 31,-1 9-31,10 10 0,9 9 15,19 19 1,18 10-16,1 27 16,0 19-1,-10 19 17,10 19-32,19 19 0,-10 18 15,19 19-15,9 28 16,-28 0-1,-9 19 1,-10 0-16,-9 19 16,10 19-16,-20 18 31,-9 0-31,0 19 16,-9 0-16,-10 0 15,10 10-15,-10 8 16,1 1 15,-20-9-31,1-1 0,-1 0 16,-9-9-16,-9 0 31,9 10-31,9-10 16,1 0-16,-10-9 15,0-20 1,-9 11-1,9-10-15,-10-10 16,-8 1-16,8-10 16,1 0-1,18-19-15,1 1 32,-10-20-32,9 1 0,1-1 15,-10-18 1,0-9-16,0-10 15,-9-10 1,9 1-16,0-10 31,0 1-31,-9-10 0,9-1 16,-10 1 0,-8-9-1,-10-1-15,-10-8 16,0-11-1,-8 1-15,-1 0 16,0 0 0,0-1-16,0 1 15,-10 0-15,1 0 16,0-1 0,-1 1-1,-9-9-15,-9-1 31,0-9-31,0 0 0,0 0 16,-1-19 0,-18 10-16</inkml:trace>
  <inkml:trace contextRef="#ctx0" brushRef="#br0" timeOffset="16466.41">4440 14169 0,'0'0'0,"0"0"15,19 0 1,38 0-16,74 0 16,95-9-1,75-1-15,38 10 16,46 0-16,39-9 15,27-1 1,39 1 0,27-10-16,38 1 15,38-1 1,28-9 15,37-1-31,19 1 0,29 10 0,-1-11 16,-8 1-1,-29 0-15,-19 9 16,-38-9 0,-93 19-16,-39-1 15,-27 1 1,-38 0 0,-47-1-16,-38 10 15,-66 0-15,-37-9 16,-47 9-1,-66 0 1,-29-9 0,-37-1-16,-28 1 15,-19-1-15</inkml:trace>
  <inkml:trace contextRef="#ctx0" brushRef="#br0" timeOffset="17234.57">10555 6063 0,'0'0'0,"0"9"0,0 47 16,0 76-1,0 83 1,-9 57-16,-1 10 16,1 46-16,-10 19 15,0 10 1,0 18 0,-9 19-16,0-9 15,0-19 1,0-10-16,9 1 15,-9-10-15,9-9 16,9-10 0,10-18 15,10-10-31,9-18 0,-1-29 16,1-28-16,-9-28 31,-10-37-31,0-38 0,0-29 15,0-27 1,0-19 0,0-19-1,0-9-15,-10-19 0</inkml:trace>
  <inkml:trace contextRef="#ctx0" brushRef="#br0" timeOffset="17684.34">9379 14291 0,'0'0'0,"0"0"0,0 0 15,0 0 1,0-9 0,0-1-16,0 10 15,0 0-15,0 10 16,10 36-1,-1 39-15,0 37 32,1 9-32,9 10 0,-10-10 15,-9 1 1,0-10 0,0-29-16,0-27 15,0-19-15,0-9 16,0-20-1,0-8 1,0-10-16,0 0 16</inkml:trace>
  <inkml:trace contextRef="#ctx0" brushRef="#br0" timeOffset="18127.14">9746 14788 0,'0'0'0,"0"0"0,0-19 32,9-9-32,1 0 15,9 0-15,0 0 31,9 0-31,0 18 0,0 1 16,19 18 0,0 19-16,-9 10 15,-10 9 1,-18 19-16,-20-1 16,-37 20-1,-28-10-15,-10-28 16,0-19-1,10-19 17,9-18-32,19-19 0,0-19 0,19-19 15,9 0 1,38 1-16,0 37 16</inkml:trace>
  <inkml:trace contextRef="#ctx0" brushRef="#br0" timeOffset="18664.25">10536 14835 0,'0'0'0,"0"0"16,0-19-16,0-18 15,0-1 1,0 1-1,10-20-15,-1 11 16,10-1-16,9 18 16,0 1-1,1 19-15,8 9 16,1 9 0,-1 19-1,1 19 1,-19 10-16,-10 18 15,-18 9-15,-38 10 16,-38 0 0,-28-28-16,0-29 15,1-28 1,-1-18 0,28-28-16,19-20 15,29-8 1,18 8-16,38 1 15,-1 18-15</inkml:trace>
  <inkml:trace contextRef="#ctx0" brushRef="#br0" timeOffset="21872.97">15729 11701 0,'0'0'0,"0"10"15,0-1-15,10 19 16,-1 10-1,0 18-15,1 19 16,9 19 15,-1 9-15,-8 10-16,9 9 0,-10 0 16,-9-10-16,0 10 15,0 10 1,9-1-1,1 10-15,-1 9 16,1-19-16,-1-9 16,1 0-1,-1-9-15,0-29 16,-9-18 0,0-10-1,0-37-15</inkml:trace>
  <inkml:trace contextRef="#ctx0" brushRef="#br0" timeOffset="22078.67">16087 14075 0,'0'0'0</inkml:trace>
  <inkml:trace contextRef="#ctx0" brushRef="#br0" timeOffset="26254.23">15005 14798 0,'0'0'0,"0"9"0,0 10 16,9 18 0,1 38-1,-1 29-15,10-1 31,-10 9-31,10-8 0,-10-11 16,1-8 0,-1-29-1,1-9-15,-1-19 16,-9-18 0</inkml:trace>
  <inkml:trace contextRef="#ctx0" brushRef="#br0" timeOffset="26738.31">15466 15182 0,'0'0'0,"0"0"0,0 0 16,9-19 15,1-18-31,18-1 0,0 1 16,10 9-16,-1 0 15,1 9 1,9 9-1,-9 1-15,9 18 32,-10 10-32,1 9 0,-19 1 15,0-1 17,-19 9-32,0 1 0,-19-1 0,-28 1 15,-10-10 1,-9-19-16,19-9 15,0-9 17,19-10-32,0-9 0,9-19 15,10-9 1,18 9-16,-9 28 16</inkml:trace>
  <inkml:trace contextRef="#ctx0" brushRef="#br0" timeOffset="27756.16">16134 14948 0,'0'0'0,"0"0"15,0 0-15,9 0 16,1-10 0,-1 1-16,0 0 31,20-1-31,-1 1 15,9-1-15,10 20 32,10 9-32,-19 9 0,-1 0 15,-18 0 1,0 0-16,-19 0 31,-10 10-31,-8-1 0,-20 1 16,0-1-1,10-18-15,0 0 16,18-10 0,1-9-16,0 0 31,9 0-15,0 0-16,0 0 0,0 0 15,0 0-15,0 0 16,0 0-1,9 0 1,0-9-16,1 9 16,-1 0-1,1 0-15,-1 0 16,10 0 0,0 9-16,0 1 15,-1 8 1,11 11-16,-11 18 15,1-1 1,-19 1 0,-9 10-16,-19-1 15,-29-9-15,-37-10 16,28-27 0</inkml:trace>
  <inkml:trace contextRef="#ctx0" brushRef="#br0" timeOffset="28164.34">16820 15417 0,'0'0'0,"0"0"0,0 0 16,0 0-16,0 0 15,0 0 1,0 0-16,0 0 16</inkml:trace>
  <inkml:trace contextRef="#ctx0" brushRef="#br0" timeOffset="29012.57">17112 14835 0,'0'0'0,"0"0"0,0 0 16,0 0-16,0 0 16,0 0-1,0 0 1,0 0-1,9 0-15,1 9 16,-1-9-16,1 0 16,-10 0-1,0 0-15,0 0 16,0 0 0,0 0-16,0 0 15,0 0 1,0 0-1,0 0-15,0 0 16,0 0-16,0 0 16,0 0-1,0 0-15,0 0 16,0 0 15,0 0-31,0 0 0,0 0 16</inkml:trace>
  <inkml:trace contextRef="#ctx0" brushRef="#br0" timeOffset="29844.57">17046 14891 0,'0'0'0,"0"0"16,0 0-1,0 0 1,0 0-16,10 0 16,-1-9-16,19 9 15,19 9 1,10 20-1,-1 17-15,1 1 16,-20 19 0,-18 0-16,-10 18 15,-9 10 1,-18-19-16,-1 0 16,0-19-1,0-18-15,10-1 16,-1-18-1,20 0 1,9-10-16,18 10 16,48-19-16,28 0 15,-57-9 1</inkml:trace>
  <inkml:trace contextRef="#ctx0" brushRef="#br0" timeOffset="30193.92">17761 14844 0,'0'0'0,"0"0"0,0 19 0,-9 19 15,-1 27 1,20 11-16,18 8 15,10-18 17,-1-10-32,1-28 0,-10-9 15,10-19-15,-1-19 16,1 0 0,-10-9-16,-9 19 15,0-1 1,-10 20-16,10 27 15,19 113 1,18 104 0,29 121-16</inkml:trace>
  <inkml:trace contextRef="#ctx0" brushRef="#br0" timeOffset="32792.58">20395 5059 0,'0'0'0,"10"0"15,18-10-15,38 29 16,28 28-1,28 56 1,38 66 0,-9 19-16,-10 18 0,19 1 15,-10-20 1,-18-27-16,-10-29 16,0-18-1,-28-29-15,1-28 16,-20-28-1,-38-18 1</inkml:trace>
  <inkml:trace contextRef="#ctx0" brushRef="#br0" timeOffset="33133.51">21957 4824 0,'0'0'0,"0"9"16,-28 10-1,-29 56-15,-46 57 16,-20 55 15,-18 20-31,-9-10 0,9 9 16,9-9-16,10-9 15,9-19 1,28-19 0,10-28-1,28-19-15,0-19 0,19-37 16,9-18 0,9-20-16,1-9 31</inkml:trace>
  <inkml:trace contextRef="#ctx0" brushRef="#br0" timeOffset="33395.11">20273 4195 0,'0'0'0,"9"-9"15,10-10-15,28-9 16,47-9 0,66-10-1,38 19-15,-10 18 16,-19 20-16,-9 8 16,-19 11-1,-75-11 1</inkml:trace>
  <inkml:trace contextRef="#ctx0" brushRef="#br0" timeOffset="33656.58">22437 5715 0,'0'0'0,"9"0"16,0-18-1,20-1-15,8-9 16,20 0 0,27-1-16,1 20 46,19 9-46,-39 0 0</inkml:trace>
  <inkml:trace contextRef="#ctx0" brushRef="#br0" timeOffset="33845.82">22079 6260 0,'0'0'0,"0"0"15,19 0 1,66 0-16,112 0 16,104-29 15,104-17-31</inkml:trace>
  <inkml:trace contextRef="#ctx0" brushRef="#br0" timeOffset="34294.43">24186 4636 0,'0'0'0,"0"10"0,0 18 15,10 85 1,-1 65-1,10 38 1,0-19-16,0-19 0,-10-19 16,1-18-1,-10-28-15,0-29 16,0-9 0,0-18-1,9-20 1,0-18-16,1-10 15,-10-9-15</inkml:trace>
  <inkml:trace contextRef="#ctx0" brushRef="#br0" timeOffset="34569.42">25221 4693 0,'0'0'0,"0"9"0,0 29 16,-9 84 0,-1 56 31,10 38-47,-9-1 0,0-8 0,-1-19 0,1-29 31,-1-37-31,10-19 0,0-28 15,10-28-15,-10-28 16</inkml:trace>
  <inkml:trace contextRef="#ctx0" brushRef="#br0" timeOffset="35097.4">26247 4862 0,'0'0'0,"-29"-10"16,-27 1 0,-29 18-16,1 19 15,18 29 1,9 27-16,29 1 15,28 27 1,38 10-16,28 19 31,18-10-31,20 1 0,-10-29 16,-28-19 0,-19-18-1,-19-10-15,-19 0 16,-9-9-16,-18-9 15,-20-1 1,-9-18 0,-10-19-1,1-19-15,9-27 16,0-20-16,28-37 16,19-19-1,19-19-15,37-9 16,20 9-1,18 19-15,0 28 16,0 19 0,-19 19-16,-18 18 15,-10 20 1,-29 8-16</inkml:trace>
  <inkml:trace contextRef="#ctx0" brushRef="#br0" timeOffset="35334.57">26849 6072 0,'0'0'0,"0"0"0,9 0 15,1-9 1,-1-1-16,0 1 16,-9-1-1</inkml:trace>
  <inkml:trace contextRef="#ctx0" brushRef="#br0" timeOffset="38296.18">16999 13006 0,'0'0'0,"0"0"0,0 0 15,0 0 1,10 0-16,8 0 15,20 0-15,18 9 16,29 0 0,9 19-1,10-9-15,9 0 16,-1 0 0,-17 0-16,-1-1 15,0 1 16,0 0-31,9 0 0,10 9 16,28 0-16,19-9 16,0 9-1,9-9-15,-9-1 16,-9-8 0,-1 8-1,-8-8-15,-1-1 16,19 1-16,-1-1 15,1 0 1,10 1-16,-1-1 16,0 1-1,1-1-15,-10 0 16,0 1 0,9-10-16,0 9 15,1-9 1,-1 9 15,-19-9-31,-8 0 0,-20 0 16,-19 0-16,-9 0 15,-9 0 1,-10 0-16,1 0 31,-1 10-31,0-10 0,10 0 16,-1 0-1,-8 0 1,8 0-16,1 0 16,9 0-16,10 0 15,8-10 1,11 20 0,18-1-1,0 1-15,10-1 0,8 0 16,1 1-1,-19 8-15,19-8 16,10 18 0,-10-9-1,-10 0-15,-9-1 16,-18 1-16,-11 0 16,-8-10-1,-19 1 1,-57-10-1</inkml:trace>
  <inkml:trace contextRef="#ctx0" brushRef="#br0" timeOffset="39120.33">18090 13981 0,'0'0'0,"10"0"15,18-9-15,19-10 16,19 0-1,0-9-15,28 0 32,19 0-17,37 0-15,67 9 0,84 10 16,47 18 0,47-9-16,9 0 15,-8 0 1,-1 0-1,-10-9 1,-18-1-16,-19 20 0,0-1 16,10 0-1,18 10-15,0 19 16,10 9 0,9 0-1,-9-10 1,-29 1-16,1-10 15,-10 0-15,-38-19 16,-46 1 0,-57-10-1,-47 0-15,-38-10 0,-37 1 16,-48 9 0</inkml:trace>
  <inkml:trace contextRef="#ctx0" brushRef="#br0" timeOffset="39562.8">22107 13934 0,'0'0'0,"0"0"16,29 0-16,65-18 15,122 8 1,123 1-16,65-1 16,57 1-1,57-10-15,18 1 16,-28 8 0,-10 1-16,-37-1 15,-47 10 1,-66 0-16,-65 10 15,-67 9 1,-56-10 0,-94-9-1</inkml:trace>
  <inkml:trace contextRef="#ctx0" brushRef="#br0" timeOffset="39965.94">22728 13822 0,'0'0'0,"0"0"0,19 0 16,85-10 0,121 1-1,142 0-15,75-1 16,38 10 0,9 10-16,-18-1 15,-29 19-15,-28 0 31,-38 0-31,-65 10 16,-76 0-16,-66-20 16,-37 1-16,-85-10 31</inkml:trace>
  <inkml:trace contextRef="#ctx0" brushRef="#br0" timeOffset="40257.25">23123 13719 0,'19'0'0,"47"-10"16,113-9 0,131 10-1,142 18-15,75 20 16,37 18 0,29-1-16,-10 1 15,-141-9-15</inkml:trace>
  <inkml:trace contextRef="#ctx0" brushRef="#br0" timeOffset="41072.07">26002 12884 0,'0'0'0,"0"0"15,0-19-15,-9 0 16,-10 0 0,-19 10-1,1 9 1,-1 28-16,-18 28 16,-1 57-16,10 65 15,9 38 1,38 28-16,10 19 31,18-1-31,0-8 16,0-20-16,-9-37 15,0-65-15,0-39 16,-10-36 0,-9-20-16,0-18 15,0-19 1,10-19-1,-1-93-15,10-114 16,9-64 0,0-29-16,10-75 15,-10-122 1,0-10-16,-28 170 31,-18 140-31,8 75 0,1 47 16,-1 38-1,1 37-15,0 19 16,-10 38 0,-19 131-16,-9 197 31,10 56-31,27-38 0,20-8 16,8-29-1,11-47 1,-1-37-16,-9-57 15,-10-74-15,0-29 16,1-19 0,-10-56-1</inkml:trace>
  <inkml:trace contextRef="#ctx0" brushRef="#br0" timeOffset="41555.86">25033 15182 0,'0'0'0,"0"0"16,0 19 0,10 37-16,8 76 15,11 65 1,8 9 0,1-9-16,-1-19 0,-8-37 15,-1-19 1,0-28-1,0-28 1,-9-38-16,-9-19 16</inkml:trace>
  <inkml:trace contextRef="#ctx0" brushRef="#br0" timeOffset="41879.08">25598 15407 0,'0'0'0,"0"0"0,0 10 16,0 37-16,9 56 16,10 56 15,9 38-31,0 0 0,-9-18 15,0-39 17,-10-27-32,10-28 0,0-20 15,9-9-15,0-18 16,-9-19 0</inkml:trace>
  <inkml:trace contextRef="#ctx0" brushRef="#br0" timeOffset="42400.52">26256 15060 0,'0'0'0,"0"0"0,-19 10 0,0-1 15,-18 29 1,9 37-16,9 28 16,19 0 15,19 19-31,18 0 0,20-9 15,9-10 1,-10-9 0,-9-19-16,-19-19 0,-9-19 15,-19 1 1,0-19-16,-28 0 31,-19-19-31,-10-10 0,10-9 16,10-18 15,8-1-31,20-27 16,28-10-16,18-10 15,29-9-15,10 10 32,-1-1-32,0 1 0,-18 18 15,-10 1 1,-29 37-16</inkml:trace>
  <inkml:trace contextRef="#ctx0" brushRef="#br1" timeOffset="47241.04">26153 13465 0,'0'0'15,"0"0"-15,0 0 0,0 10 16,-19 8 0,-28 20-16,-19 37 15,-9 9 16,-10 10-31,19-19 0,10-9 16,9-10-16,18-18 16,20-19-1,0-10 1,9-9-16,0 0 16</inkml:trace>
  <inkml:trace contextRef="#ctx0" brushRef="#br1" timeOffset="47547.27">26736 13578 0,'0'0'0,"0"9"0,-19 1 0,-9 27 16,-29 19 15,-18 29-31,-19-1 0,9-9 16,10-9-16,19-19 31,18-9-31,19-10 0,10-10 16,18 1-1,29 0-15,-19-19 16</inkml:trace>
  <inkml:trace contextRef="#ctx0" brushRef="#br1" timeOffset="47784.65">27046 13812 0,'0'0'0,"0"0"0,0 0 31,-9 10-31,-19 9 0,-19 18 15,-29 10 1,-8 9 0,18 1-1,0-1-15,10 0 0,9-9 16,18-9 0,20-20-16,-1-8 31</inkml:trace>
  <inkml:trace contextRef="#ctx0" brushRef="#br1" timeOffset="47989.2">27366 13803 0,'0'0'0,"0"0"0,-9 9 16,-19 1-1,-20 18 1,-17 19-16,-1 0 16,0 9-1,0 0-15,28-18 32,10-10-32,19-19 0</inkml:trace>
  <inkml:trace contextRef="#ctx0" brushRef="#br1" timeOffset="48214.25">27592 13869 0,'0'0'0,"-9"9"15,-20 29-15,-18 18 16,-9 19 15,-19-9-15,9-10-16,9-9 0,57-47 0,-37 28 15,18-19-15</inkml:trace>
  <inkml:trace contextRef="#ctx0" brushRef="#br1" timeOffset="48426.44">27780 13906 0,'0'0'0,"0"0"0,-9 10 16,-20 8 0,-18 20-1,-28 28-15,0 9 16,9 9-1,10 1-15,27-48 16</inkml:trace>
  <inkml:trace contextRef="#ctx0" brushRef="#br1" timeOffset="48616.17">27940 13887 0,'0'0'15,"-9"19"1,-48 47-16,-65 65 0,-113 113 16</inkml:trace>
  <inkml:trace contextRef="#ctx0" brushRef="#br1" timeOffset="49614.5">4929 12508 0,'0'0'0,"0"0"31,0 0-31,0 0 0,-18 0 15,-1 10 1,-19-1-16,-28 19 16,-18 0-1,27-9-15</inkml:trace>
  <inkml:trace contextRef="#ctx0" brushRef="#br1" timeOffset="50880.93">1167 12396 0,'0'0'0,"0"0"0,0 0 15,0 9 1,0 0-16,-10 20 16,-9 27-1,0 47 1,-18 19-16,9 28 16,-38 28-16,0 38 15,0 38 1,0 8-1,29 1-15,37-19 16,18-47-16,1-28 31,0-28-31,-10-38 0,-9-38 16,0-36 0,0-20-16</inkml:trace>
  <inkml:trace contextRef="#ctx0" brushRef="#br1" timeOffset="51156.87">1082 12490 0,'0'0'0,"0"0"0,0 9 0,-19 47 16,-19 66-16,-18 103 31,18 57-31,29 9 0,9 9 16,9-19-1,-9-37-15,-9-47 16,-19 132-1</inkml:trace>
  <inkml:trace contextRef="#ctx0" brushRef="#br1" timeOffset="51478.95">771 13728 0,'0'0'0,"0"0"16,-9 0-16,-10 9 15,-18 10 1,-39 37-16,-27 29 16,-29 27 31,10 1-47,-151 159 0,273-272 0</inkml:trace>
  <inkml:trace contextRef="#ctx0" brushRef="#br1" timeOffset="52129.05">1411 12818 0,'0'0'0,"0"0"0</inkml:trace>
  <inkml:trace contextRef="#ctx0" brushRef="#br1" timeOffset="52668.97">4516 12152 0,'0'0'0,"0"0"15,0 0-15,0 0 16,0 0 0,0 0-1,0 9-15,-19 0 0,-28 1 16,-38 18-1,-18 10 1,-39 8 15,-27 1-31,0 10 0,-10 8 0,-37 10 16,-29 10 0,-37 18-1,0 0-15,18 10 16,38-19-16,38-10 15,28-9 1,10 0 0,-10 0-1,-19 10-15,-9-10 0,19-10 16,-10 1 0,19-19-1,19 0-15,28-9 16,57-10-1,-76 28-15</inkml:trace>
  <inkml:trace contextRef="#ctx0" brushRef="#br1" timeOffset="52964.75">724 13653 0,'0'0'0,"-9"9"0,-29 1 15,-56 27-15,-47 29 16,-19 9 0,-122 84-1</inkml:trace>
  <inkml:trace contextRef="#ctx0" brushRef="#br1" timeOffset="53429.21">480 13775 0,'0'0'0,"-10"9"0,-8 1 0,-11-1 0,11 0 0,-11 10 16,10-9-16,10-1 0,0 0 0,9-9 0,0 0 0,0 0 0,9 0 0,-9 0 0,28 0 0,19-9 0,-47 9 0,0 0 0,0 0 0,94-19 0,-94 19 0,0 0 0,66-19 0,-66 19 0,47-9 0,-28 0 0,-19 9 0,0 0 0,10-10 0,-10 10 0</inkml:trace>
  <inkml:trace contextRef="#ctx0" brushRef="#br1" timeOffset="53743.38">743 13653 0,'0'0'0,"0"0"0,0 0 0,-9 9 16,-29 29-16,-37 18 15,-19 47 1,-28 10 15,9-29-31,9-18 0,-84 37 0</inkml:trace>
  <inkml:trace contextRef="#ctx0" brushRef="#br1" timeOffset="54064.96">433 13991 0,'19'-10'0,"56"-18"0,0-19 0,-75 47 0,0 0 0,0 0 0,47-28 0,-47 28 0,0 0 0,28-9 0,-28 9 0,19-10 0,-9 1 0,-10 9 0,0-9 0,0 9 0,-10 9 0,-9 0 0,19-9 0,0 0 0,0 0 0,0 0 0,0 0 0,0 0 0,0 0 0,0 0 0,0 0 0,0 0 0,0 0 0,0 0 0,0 0 0,-47 28 0,47-28 0,0 0 0,0 0 0,0 0 0,0 0 0,0 0 0,0 0 0,0 0 0,0 0 0,0 0 0,0 0 0,0 0 0,-37 29 0,37-29 0,0 0 0,0 0 0,0 0 0,0 0 0,0 0 0,0 0 0,0 0 0,0 0 0,0 0 0,0 0 0,-38 37 0,38-37 0,0 0 0,0 0 0,0 0 0,0 0 0,0 0 0,0 0 0,0 0 0,0 0 0,0 0 0,-38 28 0,38-28 0,0 0 0,0 0 0,0 0 0,0 0 0,0 0 0,0 0 0,0 0 0,0 0 0,-9 10 0,9-10 0,0 0 0,0 0 0,0 0 0,0 0 0,0 0 0,0 0 0,0 0 0,-19 0 0,19 0 0,0 0 0,0 0 0,0 0 0,0 0 0,0 0 0,0 0 0,0 0 0,0 0 0,0 0 0,0 0 0,0 0 0,0 0 0,0 0 0,28 0 0,-28 0 0,0 0 0,0 0 0,0 0 0,0 0 0,47 0 0,-47 0 0,0 0 0,0 0 0,0 0 0,57-10 0,-57 10 0,0 0 0,0 0 0,56-9 0,-56 9 0,0 0 0,47 0 0,-47 0 0,29 0 0,-11 0 0,-18 0 0,0 0 0,0 0 0,0 0 0,0 0 0,0 0 0,0 0 0,0 0 0,-37 28 0,37-28 0,0 0 0,-245 141 0,245-141 0</inkml:trace>
  <inkml:trace contextRef="#ctx0" brushRef="#br1" timeOffset="54378.56">630 15051 0,'0'0'0,"0"0"0</inkml:trace>
  <inkml:trace contextRef="#ctx1" brushRef="#br1">694 15040 0</inkml:trace>
  <inkml:trace contextRef="#ctx0" brushRef="#br1" timeOffset="57138.16">1195 15773 0,'0'0'0,"0"0"15,0 0-15,0 0 16,0-9 0,-28 0-16,-1-1 15,-8 1-15,-1 18 16,-9 19 0,9 0-1,29 1-15,9-1 16,19 9-1,37 10-15,19 10 16,20-1 0,-30-9-16,11 9 15,-48 0 1,-28-9-16,0 0 31,-28-9-31,-19-1 0,0-18 16,9-19-1,0-9 1,-9-20-16,19-27 16,19-19-16,18-9 15,19-1 1,19 10 15,0 9-31,-9 29 0</inkml:trace>
  <inkml:trace contextRef="#ctx0" brushRef="#br1" timeOffset="57532.06">1656 15952 0,'0'0'0,"0"0"0,0 0 31,0-19-31,9 0 0,1 0 15,18 1 1,-9 8 0,9 1-1,9 18-15,1 10 0,0 9 16,-20 10 0,-18 18-16,-47 19 15,-37 19 16,-20-10-31,29-27 0,28-20 16,9-18-16,29-19 16,18 9-1,38-9-15,57 0 16,65-19 0,19-9-1,29-9-15,27-10 16,114-19-1</inkml:trace>
  <inkml:trace contextRef="#ctx0" brushRef="#br1" timeOffset="58264.42">1072 13625 0,'0'9'0,"-28"10"0,-94 47 15,-66 56-15,0 28 16,28 9-16,9-9 16,-84 104-1</inkml:trace>
  <inkml:trace contextRef="#ctx0" brushRef="#br1" timeOffset="58512.8">677 14000 0,'0'0'0,"0"0"0,0 0 0,-28 9 0,-28 38 16,-48 57-16,-18 36 31,-66 95-31</inkml:trace>
  <inkml:trace contextRef="#ctx0" brushRef="#br1" timeOffset="58752.21">903 14122 0,'0'0'0,"-9"9"0,-38 20 15,-76 55 1,-65 57-16,-103 84 16</inkml:trace>
  <inkml:trace contextRef="#ctx0" brushRef="#br1" timeOffset="61997.16">27225 11598 0,'0'0'0,"0"0"15,0 10 1,-9 27-16,-10 85 16,-9 75-16,18 28 15,1-9 1,18-28-1,1-29-15,8-27 16,-8-29-16,-10-38 16,0-18-1,0-18-15,0-29 16,0-10 15,-10 1-31</inkml:trace>
  <inkml:trace contextRef="#ctx0" brushRef="#br1" timeOffset="62259.06">26924 11870 0,'0'0'0,"9"-9"0,20-29 16,18 1-16,28-10 16,28 9-1,1 20 1,-1 18-16,-9 18 15,-18 20-15,-20 9 16,-9 18 0,-28 1-16,-19 0 15,-19 0 1,-18 9-16,-1-10 16,-19-8-1,29-29-15</inkml:trace>
  <inkml:trace contextRef="#ctx0" brushRef="#br1" timeOffset="62435.11">27658 12396 0,'0'0'0,"9"0"15,10 0 1,19-10-16,37 1 31,28 0-31,20-1 16,-67 1-16</inkml:trace>
  <inkml:trace contextRef="#ctx0" brushRef="#br1" timeOffset="62744.01">28664 11786 0,'0'0'16,"0"0"-16,0 0 0,0 19 0,10 37 15,-1 38 1,19 37-16,10 10 31,-10-38-31,-9-19 0,0-27 16,-10-20-16,1-18 31,-1-19-31,1 0 0,8-28 16,11-38-1,-1-28-15,0-9 16,10 0 15,-20 56-31</inkml:trace>
  <inkml:trace contextRef="#ctx0" brushRef="#br1" timeOffset="63577.73">29520 12377 0,'0'0'0,"0"0"0,0 0 31,0 0-31,0-9 0,-18-1 16,-1 1-1,0-1-15,-9 20 16,0-1 0,9 1-1,9 8 1,1 1-16,9 0 0,9 0 16,1-10 15,18 0-31,19-9 0,19-9 15,0-10 1,0-28-16,9-18 16,-19-29-1,1-28-15,-20-38 16,-8-27 0,-11 8-16,-18 57 15,0 57 1,0 27-1,0 19 1,0 10-16,-18 28 0,-20 47 16,10 46-1,-1 29-15,20 0 16,0-19 0,18-19-1,0-38 1,1-18-16,9-9 15,9-19-15,0-1 16,0-18 0,19-18-16,-9-11 31,0 1-15,-20 0-16,1 19 0,0-1 15,-9 1 1,-1 18-16,10 10 15,9 19-15,19 9 16,-9 9 0,9-19-16,0 1 31,0-19-31,0-19 0,0-10 16,9-27-1,-9-19-15,-9-10 31,-10-9-31,-18-10 16,-10 10-16,-10 28 16,1 29-16</inkml:trace>
  <inkml:trace contextRef="#ctx0" brushRef="#br1" timeOffset="63996.16">30894 12264 0,'0'0'0,"9"0"0,20 0 15,18 0-15,0 0 16,-10-18 0,1-1-16,-10 0 15,-9-9 1,0 0-16,-19 9 31,0 10-31,-19-1 0,-9 10 16,-10 19-1,-9 18 1,0 29-16,19 0 16,28 0-16,9-10 15,29 0 1,28 0 15,18-18-31,10-10 0,0-19 16,-28-9-16,-19-9 15,-37 0 1,-20-10-16,1 10 31</inkml:trace>
  <inkml:trace contextRef="#ctx0" brushRef="#br1" timeOffset="64352.58">27648 12658 0,'10'0'0,"46"-9"16,104 0-16,104 9 31,102 28-31,77 19 0,46 18 16,66-8 0,-57-10-16,-65-10 15,-66-9 1,-75-28-16,-76-9 15,-84-1 1,-48 1-16,-27 0 16,-29 9-1,-19 0-15,-9 0 16</inkml:trace>
  <inkml:trace contextRef="#ctx0" brushRef="#br1" timeOffset="64885">27140 11495 0,'0'0'0,"0"0"16,0 0 0,0 0-16,10 0 15,9-19 1,65 0 0,114-18-1,122 9-15,65 9 0,20 19 16,18 9-1,10 1 1,9-1 0,-19 19-16,-37 19 0,-38-19 15,-56-9 1,-48 0 0,-55 0-16,-58-1 15,-46 11 1,-19-11-1,-29 10-15,-18 48 16,-9 55-16,-10 28 16,-19 29-1,0 0-15,0-19 16,-18-10 0,-1-28-1,10-84 1</inkml:trace>
  <inkml:trace contextRef="#ctx0" brushRef="#br1" timeOffset="65125.93">26717 11955 0,'9'18'0,"-9"-8"16</inkml:trace>
  <inkml:trace contextRef="#ctx0" brushRef="#br1" timeOffset="67427.59">26106 13859 0,'0'0'0,"0"0"16,0 0-16,0 0 15,0 0 1,0 0-16,0 0 16,0 0-1,9 10-15,0-1 16,1 0 0,18 20-16,19 8 15,38 10 1,37 19-1,38-1-15,19-8 16,9-10-16,-19-19 31,0-28-31,-9-19 16,-18-19-16,-30 1 16,-27-10-1,-19 0-15,-28 0 16,-29 0-1,-18 0 1,-57-9 0,-75-10-16,-85 10 0,-85 19 15,-27 18 1,-10 19-16,47 28 16,56 19 15,76 0-31,75 9 0,47-18 15,28-1-15,38 1 16,46 9 0,77 0 15,74-19-31,57-19 0,0-28 0,-10-18 16,-37-1-1,-48 1-15,-46-10 16,-38 0-1,-47 19-15,-28 0 32,-19 9-32,-47-9 0,-85-10 15,-103 10 1,-56 28 0,8 19-16,39 37 15,65 0 1,57 1-1,56-20 1,28 1-16,38-10 0,38 9 16,103 10-1,104-19 1,46-18-16,1-29 16,-38-9-1,-66-10 1,-47 10-16,-66 0 15,-28 0-15,-37 19 16,-20-10-16,-84-9 16,-122-1-1,-95 20-15,-18 18 16,38 20 0,65-11-1,66 1-15,66 0 16,56-10-1,29 1-15,37-1 16,85 19 0,131 0-1,76-9-15,-19-19 16,-28-9-16,-66-10 16,-66 10-1,-56-1-15,-38 1 16,-38-1-1,-18 10-15,-76-9 32,-150 0-32,-85-1 0,-9 10 15,37 10 1,67-10-16,83 0 16,67 0 15,56 0-31,19 0 0,57 0 15,150 9 1,122-9 0,0 9-16,-18-9 15,-38 10-15,-57-10 16,-66 0 0,-65 0-16,-47 0 31,-29 0-31,-75 0 0,-188 0 15,-122-19 1,0-9-16,65 19 16,76-1-1,94 10-15,75 0 32,28 0-32,29 0 0,18 0 15,67 10 1,93-1-1,76-9 1,-1 0-16,-37 0 16,-47 0-16,-47-9 15,-57 9 1,-27 0-16,-20 0 16,-37 0-1,-104-10 1,-131-9-16,-29-9 15,57 9-15,66 10 16,65 9 0,57 0-16,28 0 15,19 0 17,19 0-32,85 9 0,93 1 15,38-1 1,-28 1-1,-28-10-15,-47 0 0,-48 0 16,-37 0 0,-28 0-1,-19 0-15,-28 0 16,-132 0-16,-122-19 31,-19 9-31,28-8 16,57 8-16,65 10 15,66 0 1,48 0-16,27 0 31,20 0-31,46 0 0,104 10 16,85-1 0,18 0-16,-37-9 15,-28 0 1,-67 0-1,-37 0 1,-47 0-16,-18 0 0,-29 0 16,-10 0-1,-84 0 1,-103 0-16,-20 10 16,29-10-1,66 9-15,56 1 16,28-1-1,29-9 1,9 0-16</inkml:trace>
  <inkml:trace contextRef="#ctx0" brushRef="#br1" timeOffset="68318.85">583 14085 0,'0'0'0,"0"0"0,-19 18 0,-18 10 0,-20 19 0,1 0 15,18 0-15,-18-9 0,18-1 0,10-18 0,9 0 0,19-19 0,0 0 0,0 0 0,0 0 0,-9 9 0,9-9 0,0 0 0,0 0 0,-10 0 0,10 0 0,0 0 0,0 0 0,0 0 0</inkml:trace>
  <inkml:trace contextRef="#ctx0" brushRef="#br1" timeOffset="69904.92">16181 13174 0,'0'0'15,"0"0"-15,-10-9 16,-8 0 15,-1-1-31,-19 1 0,0 18 0,1 1 16,9-1-1</inkml:trace>
  <inkml:trace contextRef="#ctx0" brushRef="#br1" timeOffset="70824.25">15663 13184 0,'0'0'16,"0"0"-16,0 0 0,0 0 15,0 0-15,0 0 16,0 0-16,0-19 16,0 10-1,0-1 1,0 1-16,0 9 16,0 0-16,0 0 15,0 0 1,0 0-16,0 9 15,0-9 1,0 0-16,0 0 16,0 0-1,10 0 1,-1 0-16,1-9 16,-1 0-16,0-1 15,1 1 1,-1-1-16,1 1 31,-10 0-31,9-10 0,0 0 16,-9 0-1,10-9 1,-10-9-16,9-1 16,1-9-1,-1 0 1,0 0-16,10 0 15,-9 1 1,-1-11 0,0 1-16,10-10 0,-19 19 15,0 19 1,0 19-16,0 18 31,-19 19-31,-18 66 16,-10 38-16,19 18 15,-1 19 1,11-10-16,8 1 16,1-10-1,-1-38-15,10-27 32,-9-20-32,9-27 0,0-19 31,0-19-31,0-10 0,0-46 15,-9-85 1,9-46-16,0-10 16,0 0-1,0 9 1,0 38-16,0 56 16,-10 47-16,1 28 31,9 19-31,-10 28 0,1 85 15,18 84 1,1 38 0,9 9-16,-1 121 15</inkml:trace>
  <inkml:trace contextRef="#ctx0" brushRef="#br1" timeOffset="71960.28">4233 12471 0,'-9'0'0,"-19"-19"15,-29-19-15,-9 1 16,19-1-16,10 10 15,9 0 1,-1 19-16,10 9 16,1 28-1,-11 56 1,1 104-16,28 75 16,19 18-1,9-18 1,10-10-16,-10-18 31,-9-29-31,0-37 16,-19-38-16,0-37 0,0-47 15,0-19 1,0-18-16,0-10 16,0-19-1,9-75-15,1-103 16,8-113 15,20-140-31,9-75 0,0 102 16,-38 151-16,-27 85 15,-11 46 1,1 47-16,19 38 16,-1 37 15,10 10-31,0 46 0,-18 95 15,8 121-15,1 85 16,-1 37 0,10-28-16,0-37 15,-9-38 1,0-47 0,9-37-1,-10-38-15,10-38 16,0-46-16,0-38 15,0-18 1,0-10-16,0-57 16,0-149-1,-9-132-15,18-28 16,-9 38 0,0 65-1,-9 66-15,-1 56 16,1 57-16,0 46 15,9 20 1,0 8-16,0 20 16,18 65-1,-8-19 1</inkml:trace>
  <inkml:trace contextRef="#ctx0" brushRef="#br1" timeOffset="73059.92">14149 12396 0,'0'0'0,"0"0"16,0 0-16</inkml:trace>
  <inkml:trace contextRef="#ctx0" brushRef="#br1" timeOffset="75397.05">25861 13963 0,'0'0'0,"9"0"16,38 0-1,85 0 1,103-10-16,29 1 0,-20-1 15,-46-8 17,-48 8-32,-37 1 0,-37-1 15,-29 10 1,-19 0-16,-9 0 16,-19 0-16,-10 0 15,-65 10 1,-113-1-16,-66 1 15,-10-10 17,29 0-32,56 0 0,48 0 15,55 0-15,39 0 16,18 0 0,10 0-1,18 0-15,29 9 16,84 0-1,104 10 1,37 0-16,1 0 16,-48-1-16,-47 1 15,-46 0 1,-39-10-16,-37 1 16,-28-10-1,-10 0-15,-9 0 16,-56 9 15,-94-9-31,-86 0 0,-18-9 16,38-1-16,56 1 15,66 0 1,47-1-16,28 1 31,10 9-31,37 0 16,85-10-16,113-8 31,28 8-15,-29 1-16,-18 9 0,-37 0 15,-39 0-15,-37 0 16,-28 0 0,-37 0-16,-20 0 15</inkml:trace>
  <inkml:trace contextRef="#ctx0" brushRef="#br1" timeOffset="75984.7">27009 14056 0,'0'0'0,"0"0"0,9 0 15,19-18-15,1-11 31,18-27-31,9-47 0,-9-38 16,-9-46 0,-20-48-16,-27-46 15,-10-20 1,-18 20 0,8 9-1,1 0-15,9-10 0,19 10 16,19 0-1,38-9-15,27-1 16,20-9 15,9 28-31,-10 38 0,-9 28 16,-19 28-16,-9 29 16,-9 46-1,-20 19 1,1 18-16,0 11 15,-10 17 1,-9 1-16,0 19 31,-1 0-31,1 9 0,-19 0 16</inkml:trace>
  <inkml:trace contextRef="#ctx0" brushRef="#br1" timeOffset="76455.27">28853 8145 0,'0'0'0,"0"0"0,0 0 0,0 0 16,-19 10 0,-28 37-16,-10 28 15,-9 37 1,29 1 15,18-10-31,19-18 0,0-85 0,19 65 31,9-8-31,19-20 0,28-18 0,19-28 16,19-38 0,-19-19-1,-9-9-15,-29-19 16,-18-9-16,-29 0 16,-27 9 15,-29 28-31,-29 19 0,-37 38 15,-46 65-15,-143 75 16</inkml:trace>
  <inkml:trace contextRef="#ctx0" brushRef="#br1" timeOffset="76890.87">30019 8164 0,'0'0'0,"0"10"0,-19 27 16,-9 19 0,-19 38-16,-19 28 47,-9-9-47,-19-1 0,0-18 0,18-9 15,20-29-15,37-37 16</inkml:trace>
  <inkml:trace contextRef="#ctx0" brushRef="#br1" timeOffset="77077.93">29680 8258 0,'0'0'0,"0"0"0,0 0 15,0 0 1,0 0 0,0 0-16</inkml:trace>
  <inkml:trace contextRef="#ctx0" brushRef="#br1" timeOffset="77268.97">29803 8999 0,'0'0'0,"0"0"0,0 0 0,0 0 16,0 0-16</inkml:trace>
  <inkml:trace contextRef="#ctx0" brushRef="#br1" timeOffset="79458.31">30875 8061 0,'0'0'0,"0"9"15,-28 10 1,-19 19 0,0 9-16,0-10 15,9 1 1,10-10-16,9-9 15,10-1-15,-1-8 16,1-1 0,-1 10-16,1-10 15,9 1 1,9 18-16,10 0 16,19 19-1,28-10-15,0 1 16,-10-1-1,1-18 1,-20 0 0,1-10-16,-19-9 15</inkml:trace>
  <inkml:trace contextRef="#ctx0" brushRef="#br1" timeOffset="79826.14">31345 8080 0,'0'0'0,"0"0"0,0 9 0,10 19 16,-1 0-16,1 10 31,9 0-31,9-1 15,0 1-15,19-10 16,0 0 0,9-9-16,-8-1 31,-11 1-31,1 0 0,-19 9 16,-1 10-1,-8 9-15,-10-1 16,-19 11 15,-9-1-31,-19-9 0,-10-10 16,29-27-16</inkml:trace>
  <inkml:trace contextRef="#ctx0" brushRef="#br1" timeOffset="80004.77">31552 8052 0,'0'0'0,"10"0"0,9 0 15,18 9 1,48 10 0,28 9-16,-57-9 15</inkml:trace>
  <inkml:trace contextRef="#ctx0" brushRef="#br1" timeOffset="80223.32">32456 8380 0,'0'0'0,"0"9"0,-19 10 16,-9 28-1,-29 47-15,1 9 16,9 0 0,0-9-16,28-56 15</inkml:trace>
  <inkml:trace contextRef="#ctx0" brushRef="#br1" timeOffset="80369.89">32107 8352 0,'0'0'0,"0"0"16,10 9 0,-1 1-16,1-1 15</inkml:trace>
  <inkml:trace contextRef="#ctx0" brushRef="#br1" timeOffset="80569.61">32399 9187 0,'0'0'0,"0"0"0,0 0 31,0 0-31,0 0 0,0 0 16</inkml:trace>
  <inkml:trace contextRef="#ctx0" brushRef="#br1" timeOffset="81849.25">27865 7892 0,'0'0'15,"9"0"-15,10-19 16,66-18-16,140-29 16,105 10-1,65 18-15,38 20 31,65 27-31,48 28 16,-10 1-16,-56-10 16,-85-18-1,-94-10-15,-85 0 16,-65-10 0,-38-9-16,-29 1 15,-27-1 1,-20 0-1,-8 0-15,-11 10 16,1 0-16,-19-1 16,0 10-1,0 0-15,0 0 16,0 10 0,-19 8-16,1 48 15,-11 56 1,11 47-16,18 19 15,9-20 1,10 1 0,0-19-16,-10-18 31,-9-20-31,-19-18 0,0-19 16,-9 0-16,-9 0 15,-29-9 1,-28-10-1,-38 1 1,-56-10-16,-57-19 16,-56-10-16,-19-8 15,-18 18 1,-29 9-16,-28 1 16,0-10-1,18-18-15,48-29 16,47-19-1,28-27 1,19-29-16,28-28 16,28-10-16,57-8 15,37-1 1,28 0 0,39-18-16,36-10 15,39-19-15,9 1 16,0 8-1,-10 1-15,-18 65 16,-20 57 15,-18 37-31</inkml:trace>
  <inkml:trace contextRef="#ctx0" brushRef="#br1" timeOffset="83209.48">21063 14282 0,'-9'0'0,"-48"-19"15,-197-47 1</inkml:trace>
  <inkml:trace contextRef="#ctx0" brushRef="#br1" timeOffset="88667.33">8993 14629 0,'0'0'0,"10"-10"16,9-8-16,9-20 15,19 0 1,0-8-1,0-1-15,19 0 16,0 0-16,0 9 16,9-9-1,10 19-15,18 9 16,0 10 0,10 0-1,10 18-15,-10 0 16,-1 1-16,-17 9 15,-1-1 1,-10 1-16,-8 9 16,-20 0-1,0 1 1,-9 8 0,-9 1-16,0-1 15,-1 10-15,1 0 31,-19-9-31,0-1 0,-1 10 16,1-9 0,-9 8-16,-10 1 15,0 10 1,0-1 0,-19 0-16,0 1 15,0-1-15,-9 0 16,9-9-1,-18 9-15,-11 1 16,-8-1 0,-19 0-1,0-9-15,-10 0 16,-9-9 0,-19-1-1,-9-18-15,-1 0 16,1-1-16,9-18 31,10 0-31,9-9 0,-10-10 16,1-9-1,-1 0-15,19 0 16,20 0 0,18-10-16,0 1 15,18-1 1,1 1-1,0-10-15,18-10 16,1 1-16,18-10 16,1 1-1,-1-1-15,19 0 16,1 1 0,-1 8-16,19 1 15,0-19 1,0 9-16,9 1 15,1-1 1,9 19 0,9 0-16,10 10 31,9-1-31,0 10 0,0 0 16,9 18-1,1 1 1,-10 0-16,0 9 15,0 9-15,0 0 16,-9 10 0,-10 9-1,-9 0 1,9 10-16,-18 9 0,-1 0 16,-9 0-1,-9 0-15,-1-10 16,-18 10-1,0 0 1,0 0 0,-19 19-16,0-1 0,-19-8 15,0-1 1,0 10-16,-18-1 16,-10 10-1,-10 0 16,-18 10-31,-19-1 0,-10 1 16,-8-10-16,-30-10 31,1 1-31,-28-28 0,-10-10 16,-9-19 0,0-18-1,19-10-15,28 0 16,28-9-16,28 0 15,19 0 1,0-10-16,19 1 16,0-20-1,19-8 17,0-10-17,18 0-15,1 9 0,0-9 0,18 9 16,0-9-1,1 9-15,18 10 16,0-10 0,0 1-16,10 9 31,9-1-31,0 10 16,0 0-16,0 0 31,0 1-31,29-1 0,-39 19 15</inkml:trace>
  <inkml:trace contextRef="#ctx0" brushRef="#br1" timeOffset="89919.05">8965 17087 0,'0'0'0,"10"-10"0,18-18 16,10-19-1,9-18-15,0-10 16,0-29 0,-10-8-16,-18-19 15,-10-20 1,-9 29-16,-9 38 16,0 46-1,-1 20-15,1 8 16,-1 10-1,-8 10-15,-1 27 16,-9 20 15,18 8-31,1 10 0,18 10 16,19-1-16,19-9 16,10-28-1,-10-19-15,9-18 16,10-29-1,0-47 1,0-28-16,-28 1 16,-10 18-16,-9 37 15,-10 10 1,-9 18-16,0 1 31,0 9-31,0 19 0,9 37 16,20 47-1,-11-46-15</inkml:trace>
  <inkml:trace contextRef="#ctx0" brushRef="#br1" timeOffset="90159.16">10113 16439 0,'0'0'16,"0"0"-1,0-9-15,9-10 0,10 1 16,9-1 0,38 0-16,-28 10 15</inkml:trace>
  <inkml:trace contextRef="#ctx0" brushRef="#br1" timeOffset="90318.4">10348 16543 0,'0'0'0,"0"0"0,0 0 15,0 9-15,19 0 16,28 10-1,38-9-15,-29-10 16</inkml:trace>
  <inkml:trace contextRef="#ctx0" brushRef="#br1" timeOffset="90550.18">10753 15848 0,'0'0'0,"0"0"0,0 10 0,-10 9 16,-9 18-1,1 38-15,-1 28 16,9 10 0,1-10-1,9-9 1,9-28-16,10-19 0,-9-29 15</inkml:trace>
  <inkml:trace contextRef="#ctx0" brushRef="#br1" timeOffset="90893.25">11035 16130 0,'0'0'0,"0"0"16,9 0-16,1-10 31,9 1-31,9 9 0,0 9 16,0 1 0,0 9-16,10 28 15,-19-1 1,-10 1-16,-9 0 15,-19-9 17,1-19-32,-20-1 0,-18-18 15,-10-28-15,0-19 16,28 0 0,29 0-1,9 29 1</inkml:trace>
  <inkml:trace contextRef="#ctx0" brushRef="#br1" timeOffset="91268.65">11590 16036 0,'0'0'0,"9"0"0,1-19 0,-1 1 16,10-1-1,0 9-15,9 1 16,0 18 0,0 10-1,19 19-15,-9 18 16,-19 0-16,-10-9 16,-18-9-1,-29-20 1,-18-8-16,-10-20 15,-9-18 1,18-19-16,10-9 31,19-10-31,19 1 0,18-1 16,0 19-16,1 10 16,-10 18-1,0 9 1</inkml:trace>
  <inkml:trace contextRef="#ctx0" brushRef="#br1" timeOffset="91677.96">8495 15839 0,'9'0'0,"57"-38"0,75-37 0,76-18 15,37 8-15,18 19 16,48 10-1,19 9-15,0 10 32,-20 9-32,-36 18 0,-29 1 15,-47 9 1,-38 28-16,-9 19 16,-19 28 15,-28 28-31,-10 57 0,-18 65 15,-28 47-15,-10 103 16</inkml:trace>
  <inkml:trace contextRef="#ctx0" brushRef="#br1" timeOffset="91921.54">10771 17256 0,'-94'-10'0,"-216"-27"15,-66-19 1,75-20-16,56-17 15,38-11 1,19 1-16,37-9 16,29 18-1,37 19 1,48 28-16,18 9 16,19 1-16,19-1 15,47-9 1,47-9-1,84 9-15,151-19 16</inkml:trace>
  <inkml:trace contextRef="#ctx0" brushRef="#br1" timeOffset="93681.08">24440 14938 0,'19'-9'0,"38"-29"0,84-27 0,75-10 16,66 9-1,38 19-15,19 47 16,-10 47 0,-9 47-1,-28 37-15,-38 38 16,-57 0-16,-56 19 15,-47-1 1,-37 10-16,-57 0 16,-38 19-1,-37-10-15,-66 1 16,-57-29 0,-56-28-16,-56-37 15,-29-57 1,-9-56-1,9-56 1,48-47-16,37-38 0,47-28 16,47-28 15,47-19-31,57-28 0,46-18 16,57-11-1,47 20-15,47 19 16,66 8-1,85 48-15,113 75 16,103 94 0,-29 93-16,-84 47 15,-65 19 1,-29 48 0,-19 27-16,-66-19 15,-75-28-15,-47-18 16,-46 9-1,-48 9-15,-57 10 16,-75 18 0,-75-18-16,-28-38 15,-38-38 1,-65-55 0,-39-48-16,29-37 15,57-38 1,37-9-16,56-9 15,29-1 1,37-8 0,19-11-16,38-8 15,19-10-15,37-19 16,28-9 0,19 19-16,19 27 15,10 20 1,18 18-1,19 29-15,38 27 16,169 38-16</inkml:trace>
  <inkml:trace contextRef="#ctx0" brushRef="#br1" timeOffset="100722.28">8946 14282 0,'47'-29'0,"123"-93"16,112-46 0,19 27-16,0 38 15,-9 46-15,-19 67 16,28 65-1,28 75-15,-19 38 32,-18 27-32,-38 10 0,-38 1 15,-28-1 1,-46 9-16,-48 10 16,-47-9-1,-76 9-15,-83 19 16,-142-10-1,-160-37 1,-113-94 0,0-66-16,10-56 0,27-47 15,29-19 1,19-9-16,75-9 31,104 18-31,65-9 16,67 0-16,37-19 31,37-9-31,48-66 0,75-122 16,159-159-1,171-85-15,8 150 16,-75 188 0,10 85-1,66 56-15,84 46 16,38 48-16,-29 74 31,-56 76-31,-47 93 16,-28 113-16,-37 160 31,-133-141-31</inkml:trace>
  <inkml:trace contextRef="#ctx0" brushRef="#br1" timeOffset="102558.88">8627 14300 0,'18'-28'0,"48"-66"15,75-75-15,57 1 16,47 17-16,65 20 16,47 37-1,29 38-15,9 37 16,0 38 15,0 37-31,-37 57 0,-29 65 16,-75 38-16,-47 47 15,-56 37 1,-67 9-16,-74 10 16,-95 10 15,-94-1-31,-150-9 0,-151-9 16,-56-85-16,0-84 15,47-66 1,65-66-16,67-65 15,65-75 1,-37-85-16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0T14:34:58.3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0T14:34:59.366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6482 13587 0,'9'10'0,"-28"-39"15,-18-17 1,8 17-16,20 11 16</inkml:trace>
  <inkml:trace contextRef="#ctx1" brushRef="#br0">3581 1033 766 0,'0'0'0'0,"0"0"0"0,3-23 0 0,8 11 13 0,-4-2 1 0,-4 0-1 15,-3-2 2-15,4 2-7 0,-1 3 1 0,-3-3-1 0,0 4 1 16,0 3 95-16,0 7 0 0,-3-11 1 0,3 11-1 15,-4-7-88-15,4 7 1 0,0 0-1 0,0 0 1 16,0-11 75-16,0 11 1 0,0 0-1 0,0 0 2 0,0 0-78 16,11 6 2-16,-11-6-1 0,4 19 1 0,-1 2 39 15,-3 2 1-15,0 5-1 0,-3 0 0 0,-1 0-40 16,0 9 1-16,4-7 0 0,-7 0 0 0,4 5 18 16,-1-3 1-16,-3-9-1 0,-3 9 1 0,6-1-23 15,-3-1 2-15,0-2-1 0,0 2 0 0,0 5 11 16,2-3 0-16,1-4 0 0,1 2 0 0,3 0-14 15,0-4 0-15,0 1 1 0,3-8 0 0,8 2 7 0,1-5 0 16,-1 3 1-16,-1-8 0 0,8 1-11 0,0-1 1 16,-4-4 0-16,5-4 1 0,-1 1 3 0,3-2 2 15,-4 1 0-15,6-3 0 0,-5 0-8 0,-4-3 1 16,0 3-1-16,-3-2 1 0,1-2 2 0,-1 4 1 16,-1-3-1-16,4-4 2 0,1 3-7 0,-5-3 1 15,-3 4 0-15,0-6 0 0,2 5-2 0,-9 4 0 0,11-7 0 16</inkml:trace>
  <inkml:trace contextRef="#ctx1" brushRef="#br0" timeOffset="279.48">3166 1306 1733 0,'0'0'0'0,"0"0"0"0,0 0 0 16,35 0 38-16,-22 0 2 0,-13 0-2 0,24-6 1 15,-2 6-24-15,2 0 0 0,-4-3 1 0,8 1 0 16,-3 2 25-16,-4 0 1 0,2-2-1 0,1 1 2 0,-2 1-27 16,-1 0-1-16,-2 0 1 0,-1 0 1 0,3 1 7 15,-3 3 0-15,-2-1 0 0,-2-1 1 0,3 2-14 16,1-1 1-16,-4 1 0 0,5-1 1 0,-1 4-11 0,0 0 1 15,6-3 0-15</inkml:trace>
  <inkml:trace contextRef="#ctx1" brushRef="#br0" timeOffset="498.68">4064 1462 1470 0,'0'0'0'15,"0"0"0"-15,0 0 0 0,0 0 41 0,0 0 2 0,21-7-2 16,-21 7 2-16,14-3-27 0,-7 3-1 0,4 0 1 16,0 0 1-16,-1 0 45 0,2 0-1 0,-1 0 1 15,10-4 0-15,0 8-45 0,-7-1 1 0,2-3-1 16,2 0 1-16,0 0 25 0,-1 0 1 0,-3-3-2 16,6 3 2-16,-3-4-28 0,5 4 0 0,-5 0-1 15,4-3 2-15,2 3-2 0,-5 0-1 0,0 0 1 16</inkml:trace>
  <inkml:trace contextRef="#ctx1" brushRef="#br0" timeOffset="849.45">4831 957 1507 0,'0'0'0'0,"0"0"0"0,0 0 0 0,0 0 28 15,21-17 0-15,-21 17 0 0,4-7 1 0,-4 7-16 16,0 0 1-16,0 0-1 0,7 5 1 0,-7-5 25 0,4 9 1 16,-4-2 1-16,0 12-1 0,-7 2-24 15,3 7 0-15,-3 2-1 0,7 2 1 0,-4 0 13 0,1 1 2 16,6-6-1-16,1 2 0 0,3 3-16 0,0 0-1 16,0-9 1-16,4 8 0 0,-4 1 0 0,0-2-1 15,0-6 1-15,2 1 0 0,-2 3-6 0,0 2 1 16,0-7-1-16,-4-4 1 0,4 4 4 0,-3-5 2 0,3-2-2 15,0-2 2-15,4-2-7 0,-1-1 1 16,6 1-1-16,-2-5 1 0,4-4 6 0,-1 1 2 0,1-4 0 16,9-4 0-16,-10 4-8 0,-3-3 1 0,-3-1-1 15,0 1 1-15,-4-6 6 0,0 6-1 0,-6-4 1 16,-1-4 0-16,0 6-7 0,0-2 0 0,0 7 0 16</inkml:trace>
  <inkml:trace contextRef="#ctx1" brushRef="#br0" timeOffset="1109.33">4805 1320 1583 0,'0'0'0'0,"0"0"0"0,0 0 0 15,17-7 44-15,-8 7 1 0,2 0-2 0,7-4 2 0,-4 4-29 16,3 0 1-16,-1 0-2 0,5-3 2 0,-3 3 42 15,3 0 0-15,-1 0 1 0,1 0-1 0,0 0-42 16,0 3 1-16,2-6 0 0,2 3 0 0,-8 0 24 0,1 0 2 16,1 0-1-16,-1 0 1 0,0 0-29 15,-1 3 2-15,-3 1-1 0,0-1 1 0,-3 1-6 0,1-1 0 16,-5-3 0-16,0 4 2 0,-7-4-7 0,11 14 2 16,-7-7 0-16</inkml:trace>
  <inkml:trace contextRef="#ctx1" brushRef="#br0" timeOffset="1683.03">5368 1513 1180 0,'0'0'0'16,"7"-1"0"-16,-7 1 0 0,10-2 47 0,-3 4 0 0,4-1 0 15,-6-2 1-15,2-1-32 0,0 0 1 0,0 0 0 16,0-1 0-16,4 3 55 0,-1-4 0 0,1 1-1 16,-4-4 2-16,4 0-55 0,-1 0 0 0,3 0 0 15,-6-2 0-15,0 2 24 0,0 0-1 0,0-4 1 16,-4 1 0-16,4-5-26 0,-3 5 0 0,-4-4-1 15,-4 0 2-15,4 3 6 0,-3-1-1 0,3 1 1 0,-7 4 0 16,0 0-12-16,0 0 2 0,7 7-2 0,-11-10 1 16,4 10 5-16,-2 0 1 0,2 0-1 0,0 0 1 15,0 0-8-15,0 3 0 0,7-3 0 0,-11 11 0 0,8-1 4 16,-4 1-1-16,3 3 1 0,4-3 0 0,0 11-6 16,4-4 1-16,-1 0-1 0,1-4 1 0,-1 3 6 15,5 3-1-15,-1-6 1 16,0-4 0-16,0-1-6 0,2 2 0 0,5-3 0 0,0-4 0 0,7 3 3 15,0-4 0-15,-7-3-1 0,6 0 1 0,4 0-5 16,-3 0 1-16,-1-3 0 0,5-4 0 0,-4 2 3 16,0-2 0-16,0-4 0 0,2-1 1 0,-2-2-6 15,-3-6 2-15,-4 3-1 0,-2-1 1 0,-1 0 1 0,-1-3 1 16,-3-1 0-16,1 4 0 0,-5 0-4 0,1 4 0 16,-1-2 1-16,-3 4 0 0,-3 2 2 0,3 1 0 15,-4 2 0-15,4 7 0 0,-11-7-4 0,4 3 2 16,0 4-1-16,7 0 1 0,-10 0 0 0,10 0 2 15,-11 4-1-15,11-4 1 0,-9 7-3 0,9 0-1 0,0-7 1 16,6 12 1-16,-1 0 1 0,4 1-1 0,-2-3 1 16,7 1 1-16,0 6-3 0,4-4 0 0,-4 1-1 15,2 3 1-15,-2 1 0 0,0 0 1 0,0-3 0 16,-3-2 1-16,-1 6-4 0,-5 2 2 0,1-5-2 16,-1 2 2-16,-1-3 1 0,-1 5 1 0,-3-6-2 15,-5-5 2-15,3 5-3 0,0-4 0 0,-1-1 1 16,-4-2-1-16,0 0 1 0,-4-2 0 0,0 2-1 15,1-3 1-15,-1-1-3 0,1-1 2 0,-3 0-1 16,3-2 1-16,-4-2-1 0,0 0 1 0,3 2-1 0,0-7 1 16,1 4-2-16,3-6 0 0,0 2 1 0</inkml:trace>
  <inkml:trace contextRef="#ctx1" brushRef="#br0" timeOffset="2005.19">6214 1021 1758 0,'0'0'0'15,"0"0"0"-15,11-20 0 0,-11 13 57 0,0-3 2 16,3 3-2-16,4 0 1 0,-7 7-41 0,4-7 1 16,-4 7 0-16,0 0 0 0,0 0 49 0,7-6 1 15,-7 6-1-15,0 0 1 0,7 0-50 0,-7 0 0 16,12 16 0-16,-1-5 0 0,-1 15 16 0,-2 4 1 15,-1 0-1-15,-4 3 1 0,1 3-20 0,-4-3-1 16,3-3 1-16,-3 5 1 0,-3 0-3 0,3-5 1 0,-4 2-1 16,1-6 2-16,3 9-8 0,3-6 2 0,1-5-1 15,-1 3 1-15,-3-3-1 0,4 3 1 0,-4-12 0 16,7 5 0-16,-4-3-3 0,1-1-1 0,-1-5 1 16,-3-6 1-16,-3 6 0 0,3-4 1 0,0-7 0 15,-7 8 0-15,7-8-2 0,-7 4-1 0,7-4 1 16,-11-4-1-16,4-1 2 0,0 2 0 0,7 3 0 15</inkml:trace>
  <inkml:trace contextRef="#ctx1" brushRef="#br0" timeOffset="2202.73">6329 1364 1419 0,'0'0'0'0,"0"0"0"0,0 0 0 16,30-9 66-16,-13 9 2 0,-2 0-1 0,2-4 0 15,3 4-49-15,1 0 0 0,0-3 0 0,0 3 0 0,6 0 28 16,1 0 0-16,-4 0 0 0,5-4 0 0,-3 4-30 15,-1 0 1-15,-4-3 0 0,2-1-1 0,-5 4 8 16,-1 0-1-16,1-3 1 0,-4 3 1 0,-2 0-14 16,-1 0 1-16,-4 0 1 0,-7 0-1 0,0 0-4 15,0 0 0-15,0 0 0 0,-14 0-1 0,-9 7-2 16,-2 0 1-16,-7 0-1 0</inkml:trace>
  <inkml:trace contextRef="#ctx1" brushRef="#br0" timeOffset="2769.43">3450 2122 1067 0,'0'0'0'0,"0"0"0"16,0 0 0-16,-17 7 37 0,9-3 1 0,1-4 0 0,0 0 0 16,7 0-23-16,-10 8 0 0,10-8 1 0,0 0 0 15,-7 0 40-15,7 0 1 0,0 0-1 0,0 0 2 0,0 0-42 16,0 0 2-16,0 0-1 0,17 0 1 0,1 4 29 15,10-1 0-15,9-3 1 0,16 0 0 0,2 0-31 16,7-3-1-16,3-1 1 0,2-1 0 0,12 2-6 16,4-1 1-16,0 0-1 0,0 1 1 0,7-1-5 15,0 4 1-15,9-3-2 0,5 1 2 0,-11 2-2 0,1 0 0 16,10-3-1-16,0 6 1 0,-9-1-3 16,-1 1 2-16,-1-3-1 0,15 7 1 0,-15-3 11 0,-6 3 2 15,-5-2 0-15,8 2 0 0,4-1-8 16,-8-1 1-16,-3 0-1 0,-7-1 0 0,-11-1 13 0,-6 1 1 15,-3-4-1-15,2 0 1 0,-3 3-13 0,-6-3 2 16,-5-3-1-16,-8 3 0 0,-3 0 11 0,-5 0-1 16,-6-4 1-16,-5 4 0 0,-1 0-12 0,-5 0 2 0,-4-3-2 15,-7 3 1-15,7 0 8 0,-7 0 2 0,10 0-1 16,-10 0 0-16,0 0-9 0,7 0-1 0,-7 0 0 16,0 0 0-16,0 0 3 0,7 0 0 0,-7 0 1 15,0 0 0-15,0 0-8 0,0 0 2 0,0 0 0 16,0 0 0-16,0 0 3 0,0 0-1 0,0 0 0 15,0 0 0-15,0 0-4 0,0 0 1 0,0 0-1 16</inkml:trace>
  <inkml:trace contextRef="#ctx1" brushRef="#br0" timeOffset="3279.26">3397 2212 1407 0,'0'0'0'16,"0"0"0"-16,0 0 0 0,0 0 57 0,0 0 0 16,0 0 0-16,0 0 2 0,21 8-42 0,-10-6 1 0,3-2 0 15,11 4-1-15,8-1 58 0,13-3 0 0,12-3-1 16,4 5 1-16,0-1-57 0,8-2 0 0,19-7 0 16,4 7 0-16,-6-3-5 0,6-3 1 0,11 0-1 15,14 2 1-15,-1 1-6 0,-6 1-1 0,14-4 1 16,-1 3 1-16,-13 1-8 0,-2-1 0 0,6 1 1 15,-4 3 0-15,-11 0-1 0,-8 0 0 0,-2-4 0 16,11 8 0-16,-1-4-1 0,-13 0 0 0,-8 0 0 16,-3 0 0-16,-7 3 0 0,-2-3 0 0,5 0 0 15,-3 4 0-15,-11-1 0 0,-5-3 0 0,-9 0 0 16,-4 7 1-16,-4-3-1 0,-5-4 0 0,-2 0 0 0,-3 3 0 16,-5 1 2-16,1-4 0 0,0 0-1 0,0 2 1 15,-8-2-1-15,-4 0 0 0,-3 0 1 0,-7 0 0 0,0 0 6 16,0 0-1-16,0 0 1 0,0 0 1 0,0 0-3 15,0 0 0-15,0 0-1 0,-3 7 1 0,3-7 5 16,0 0 1-16,0 0 1 0</inkml:trace>
  <inkml:trace contextRef="#ctx1" brushRef="#br0" timeOffset="39284.51">9172 1269 515 0,'0'0'0'0,"0"0"0"15,0 0 0-15,0 0 65 0,0 0 1 0,0 0-1 16,0 0 1-16,14-18-48 0,-14 18 0 0,0 0 0 0,0 0 0 0,0 0 125 16,0-7-1-16,0 7 1 0,0 0-1 0,0 0-130 15,0 7 1-15,0-7-1 0,-3 7 2 0,-1 4 94 16,4-2 1-16,-3 5 0 0,3 10 0 0,0 1-93 16,3-2-1-16,-6 1 1 0,-1-3 1 0,4 1 60 15,-3-5 1-15,-1 3-1 0,1-6 1 0,-1 0-60 16,-3-4 0-16,4 3 0 0,3-6-1 0,0-2 25 15,0-5 1-15,0 7-1 0,0-7 1 0,0 0-27 16,0 0-1-16,0 7 1 0,0-7 1 0,0 0 17 16,0-7 0-16,0 7 1 0,0-12 0 0,3-4-20 0,1-2-1 15,3-3 1-15,3-5 0 0,1 5 11 0,-1-1 0 16,-3-4 0-16,1 5 0 0,0 0-14 0,3 3 0 16,3-3 1-16,4 4 0 0,-4 1 10 0,3 5-1 15,-2 1 0-15,0-1 1 0,-1 6-12 0,-3 1 0 16,7 4 1-16,-1-3 0 0,6 3 6 0,-2 3 0 15,-3-1 0-15,0 2 0 0,-1 3-8 0,-1 0 0 0,-5 3 0 16,-1 1 0-16,5-1 6 0,-5 3 0 0,-3 2-1 16,-3 5 2-16,-4 1-8 0,-2 2 0 0,2-2 0 15,-4 3 1-15,3 1 5 0,1 0-1 0,-7 1 1 16,0-5 0-16,-4 0-7 0,4 0 1 0,0-1 0 16,3-6 0-16,1 2 3 0,-1-6-1 0,1-1 0 15,-1-2 1-15,1 0-5 0,3-7 1 0,-4 12 0 16,4-12 0-16,0 0 1 0,4 7 0 0,-4-7 0 15,0 0 0-15,0 0-4 0,0 0 1 0,0 0-1 0,0 0 2 16,10-3-2-16,-3-1 0 0,-7 4 1 0</inkml:trace>
  <inkml:trace contextRef="#ctx1" brushRef="#br0" timeOffset="39868.37">10206 1237 1922 0,'0'0'0'0,"0"0"0"15,0 0 0-15,0 0 84 0,0 0 1 0,0 0 1 16,-18 7-1-16,11-3-68 0,-3-1 1 0,3 1 0 16,-13 3 0-16,-1 5 56 0,-4 2 0 0,4 0 0 15,-2 0 1-15,2 4-57 0,-4-4 0 0,4-2 0 16,2 1 0-16,-2 2 15 0,-1-1 1 0,5-3 0 15,-1-4 1-15,2 4-21 0,2-4 1 0,-4 0-1 16,8-4 1-16,-6 1-6 0,4 3 1 0,-1-7-1 0,6 0 1 16,7 0-4-16,-10 3 0 0,10-3 1 0,-7 0 0 15,7 0-4-15,0 0 2 0,0 0-2 0,0 0 2 16,0 0-3-16,0 0 1 0,0 0 1 0,14-3-1 0,0 3 0 16,5 3 1-16,6-3-1 0,3 0 1 0,-1 6-1 15,1-3 0-15,0 1-1 0,6-4 2 0,1 3 0 16,-3 1 1-16,-6 3-1 0,2-7 1 0,-3 0-2 15,-2 3 0-15,2 1 1 0,-1-4-1 0,-6 0 3 16,-4 7 0-16,2-4 1 0,-2-3 0 0,0 0-3 16,-3 4 1-16,-1-2-1 0,-4-2 1 0,-6 0 4 0,10 3 1 15,-10-3-1-15,9 0 1 0,-9 0-4 0,0 0 0 16,0 0 0-16,9 0 1 0,-9 0 3 0,0 0 0 16,3 11 0-16,-3-11 1 0,0 0-4 0,0 0 0 15,4 5-1-15,-4-5 2 0,0 0 0 0,0 0 1 16,0 7 0-16</inkml:trace>
  <inkml:trace contextRef="#ctx1" brushRef="#br0" timeOffset="40438.72">10592 1212 2110 0,'0'0'0'0,"0"0"0"15,0 0 0-15,25-14 72 0,-15 7 1 0,1 4-1 0,1-2 1 16,10 1-55-16,-5 4 0 0,4 0 0 0,1 0 0 0,0 0 37 16,0 4 1-16,-1-1 0 0,-7-1 0 0,4 1-39 15,1 4 1-15,2 0-1 0,-10 0 1 0,-1 4 7 16,-4 0 2-16,-1-1 0 0,-3-3 0 0,-2 4-14 15,0-1 0-15,-2-1-1 0,-3 2 2 0,-1-1-9 16,-1 1 1-16,-3-4 0 0,-5 3 0 0,5 4-2 16,-4-1 0-16,0-4 1 0,-2 1-1 0,2-1-2 15,0 1 2-15,3-6-2 0,0-1 1 0,-1 1 0 0,2-1-1 16,2 1 0-16,8-4 0 0,-10 0 0 0,10 0 0 16,-11 0-1-16,11 0 1 0,0 0-1 0,0 0 0 15,0 0 1-15,4-7 0 0,-4 7-1 0,10-4 1 16,-3 1-1-16,4-1 1 0,5-3 0 0,2 4-1 15,-1-6 0-15,-3 6 1 0,4 3 1 0,1 0 1 16,-5-2-1-16,1 0 1 0,-1 4-2 0,0 3 1 0,-4-1-1 16,1 1 2-16,1 2-1 0,-5 0 2 0,0 3-1 15,0 1 1-15,-3 0-2 0,-4-1 0 0,4 1 1 16,-12-1-1-16,1 6 3 0,-3-2-1 0,-1-3 1 16,-6-1 0-16,1 3-3 0,2-1 1 0,-4-2 1 15,-5-4-1-15,4 1 2 0,3 0 0 0,-5-4-1 16,-4-3 1-16,4 4-3 0,5-1 2 0,-2-3-1 15,-3-7 1-15,3 4-2 0,4 3 1 0,2-4 0 16,1 1 0-16,4-4-1 0,-3 1 0 0,-4-1 0 16,0 0 1-16,-1 4-2 0,3 3 1 0,5 0 0 0,-4-4 0 15,4 3-1-15,7 1 0 0,0 0 1 0</inkml:trace>
  <inkml:trace contextRef="#ctx1" brushRef="#br0" timeOffset="40844.19">11277 1262 1733 0,'0'0'0'15,"0"0"0"-15,0 0 0 0,0 0 51 0,0 0 0 16,-20 7 0-16,20-7 1 0,-9 3-36 0,9-3 1 16,-10 6 0-16,4 1 1 0,3 1 44 0,-4 5-1 0,3-3 1 15,4 4 1-15,0 4-46 0,-3-2 1 0,6 0 0 16,1 3 0-16,3-5 3 0,0 0 0 0,0-2 1 16,4-3 0-16,1 2-11 0,2 1 1 0,-3-5-1 15,3-3 1-15,-2-1-5 0,0 4 1 0,-1-7 0 16,1 0-1-16,-1-3-2 0,3-1 0 0,0 1 1 15,2-4 0-15,0-6-3 0,0 6 2 0,-2-7-2 16,0 0 1-16,-7 0-1 0,0 3 0 0,-2-3 0 0,-1-3 1 16,-2 3 0-16,-2 5 2 0,-4-5-2 0,1 3 2 15,-8 1-3-15,-3 3 1 0,-7 1-1 0,-4 6 2 16,2 2 6-16,-2 2 0 0,-3-1 0 0,2 1 0 16,-6 3-4-16,0 0 1 0,9 3-1 0</inkml:trace>
  <inkml:trace contextRef="#ctx1" brushRef="#br0" timeOffset="41867.25">8865 1044 1444 0,'0'0'0'16,"0"0"0"-16,0 0 0 0,16-4 50 0,-16 4 2 15,11 4 0-15,-1-8-1 0,4 1-34 0,4 3 0 0,2-4 0 16,11-3 1-16,5 3 51 0,8-1 2 0,1 0 0 16,14 1-1-16,2-3-52 0,1 4 0 0,9-4 0 15,5 0 0-15,3 0 6 0,4 0-1 0,3 0 1 16,11 1 0-16,0 3-12 0,-3-1 0 0,5 1 0 15,-2-1 1-15,3 3-5 0,-3-1-1 0,-3-2 1 16,1 4 1-16,-2 0-3 0,-6 0-1 0,-4-3 1 16,-4 3 0-16,-8 0-3 0,-10-4 2 0,5 1-1 15,-5 3 1-15,-1-4-2 0,-9-3 0 0,1 4 1 0,-7-1-1 16,-6 4-1-16,-2-3 2 0,-1-1-1 0,-3 4 0 16,-5 0 0-16,-6 0-1 0,0-3 0 0,3 6 1 15,-7-3 3-15,-8 0 0 0,1 0-1 0,-4 0 1 16,-7 0-3-16,7 0 2 0,-7 0-1 0,0 0 1 15,0 0 3-15,0 0 1 0,0 0 0 0,9 0 0 0,-9 0-4 16,0 0 1-16,7 0-1 0,-7 0 2 0,0 0 3 16,0 0 0-16,0 0 0 0,0 0 0 0,0 0-4 15,0 0 1-15,0 0 0 0,0 0-1 0,0 0 2 16,0 0 1-16,0 0-1 0,0 0 1 0,11 7-3 16,-4 0-1-16,-4 0 1 0,1 4 1 0,-1 3-1 0,1 9 2 15,-4-2-1-15,3 5 1 0,-3 6-4 0,0 0 2 16,0-4-2-16,0 2 2 0,-3-1 1 0,3-2 0 15,0 1 0-15,-4 0 1 0,1 2-3 0,-1 5 0 16,1-7 1-16,-1-1-1 0,1 8 1 0,3-2 1 16,0-1-1-16,0 0 1 0,3-4-2 0,-3 5-1 15,7-6 1-15,0-4-1 0,4 6 3 0,-4-6 0 16,0-5-1-16,0 1 2 0,-2 1-3 0,1-5-1 16,-1 0 1-16,0-1 0 0,-1-2 2 0,-4-2 1 0,-2-2-1 15,0 2 0-15,2-10-2 0,-9 7 1 0,2-7-2 16</inkml:trace>
  <inkml:trace contextRef="#ctx1" brushRef="#br0" timeOffset="42838.39">8837 1244 1457 0,'0'0'0'0,"0"0"0"15,0 0 0-15,0 0 63 0,0 0 0 0,-18-14 0 16,18 14 0-16,0 0-45 0,0 0 0 0,0 0-1 15,0 7 1-15,0-7 60 0,0 11-1 0,0-11 1 16,0 14-1-16,4 2-59 0,-4 6 0 0,0 1 0 16,0 5 0-16,-4 6-7 0,4-2 0 0,-3-4 1 15,-1 5-1-15,1-5-4 0,-1 0 0 0,1-1 0 16,-4-3 1-16,0 1-8 0,1-4 0 0,3 0 0 0,3-3 0 16,-4-1 0-16,4-1 0 0,-3-5 0 0,3 5 0 15,-4-1-7-15,1-4 2 0,-8 0-2 16,1-1 1-16,-1-1 2 0,0-2-1 0,-6 2 1 0,1 0-1 15,-2-2-6-15,4 0 1 0,0-4-1 0,0 1 1 16,5-1 2-16,2 1 1 0,-7-1 0 0,3-3 1 0,1 4-6 16,3-4 1-16,-7-4 0 0,14 4 1 0,0 0 2 15,0 0 1-15,0 0 1 0,0 0-1 0,3-7 0 16,4 7 0-16,0-3 1 0,4 3 0 0,6-4 0 16,6 1 2-16,6-1-1 0,-1 1 1 0,0-1-2 15,2 1 2-15,2-1-1 0,1-1 1 0,-1 5-1 0,2-4 2 16,8 1 0-16,9 1-1 0,9 2 1 0,-2 0 0 15,-3-2-1-15,5 2 2 0,-5 0-1 0,6-2 0 16,12 2 1-16,3-3 0 0,-6 3 2 0,-5 0 0 16,8-7 0-16,13 7 0 0,4-2 0 0,-4-1 0 15,-6-1 0-15,6 1 0 0,8 3 1 0,3-4 1 0,0 1 0 16,-7 3 1-16,1 0-2 0,-2-4 1 0,2 1-1 16,-1 3 1-16,-12 0 5 0,-9 0 0 0,0-4 0 15,6 4-1-15,1 0-1 0,-11 0-1 0,-5-4 1 16,2 4 0-16,-14 0 4 0,-6 0 2 0,-1 0-2 15,1 0 1-15,-8 0-5 0,-3 0 2 0,-4-3 0 16,-4 6-1-16,-4 1 5 0,-1-4 0 0,-4 0-1 16,-4 0 1-16,-2 0-4 0,-8 0 0 0,8 0-1 15,-8 0 2-15,0 0 0 0,0 0 1 0,0 0 0 16,4 7 0-16,-4-7-3 0,0 0-1 0,0 0 1 16,0 0 0-16,0 0-1 0,0 0 1 0,0 0-1 0,0 0 1 15,0 0-3-15,0 0 2 0,0 0-2 0,10 4 2 16,1-4-3-16,0 0 1 0,3 0-1 0,3 0 2 15,3 3-2-15,1 1 0 0,-7-4 0 0,0 3 1 0,-3-3-2 16,-6 0 0-16,-5 0 0 0,12 4 1 0,-5-4-1 16,-7 0 1-16,0 0-1 0,7 3 0 0,-7-3-1 15,0 0 1-15,0 0-1 0,0 0 1 0,0 0-1 16,0 0 1-16,0 0-1 0,0 0 1 0,-10 5-1 16,-1-1 0-16,1-1 0 0</inkml:trace>
  <inkml:trace contextRef="#ctx1" brushRef="#br0" timeOffset="43553.37">12347 1512 1369 0,'0'0'0'16,"0"0"0"-16,0 0 0 0,0 0 31 0,0 0 0 15,0 0 1-15,0 0 0 0,0 0-18 0,0 0 0 16,0 0 0-16,0 0 0 0,0 0 40 0,0 0 1 16,0 0 0-16,21 1 0 0,-14 8-38 0,0-4 1 0,-3 6-1 15,0-1 1-15,-1 3 25 0,-3-3-1 0,4-3 1 16,-4-7-1-16,7 9-26 0,0-5 0 0,3-1 0 15,6-6 0-15,5 3 7 0,4-4-1 0,-2-1 1 16,9-6 0-16,-1 1-11 0,3-3 0 0,5-1-1 16,-2-7 1-16,2 4 5 0,-4 3 1 0,2-9 0 15,-2 3 0-15,-3 5-8 0,-2-3 0 0,2 0 0 16,-1-1 1-16,-1 7 4 0,-5 3 1 0,-5-2 0 16,1 1-1-16,-4 6-6 0,-3 1 0 0,-3-1 0 15,-4 1 1-15,0-1 16 0,-7 4 1 0,7 0-1 0,-7 0 1 16,0 0-15-16,0 0 1 0,0 0-1 0,0 0 1 15,0 0 12-15,0 0 0 0,0 0-1 0,0 0 1 16,2 11-12-16,-4-4-1 0,2 0 0 0,2 0 1 16,0 0 8-16,-2-7 0 0,3 9 1 0</inkml:trace>
  <inkml:trace contextRef="#ctx1" brushRef="#br0" timeOffset="43919.59">13203 1334 1507 0,'0'0'0'0,"0"0"0"0,0 0 0 0,0 0 77 16,0 0 2-16,0 0-1 0,5 10 1 0,-5-3-61 0,4-1 0 16,-4-6 0-16,0 12 0 0,0-1 39 0,-8 4 0 15,7-4 0-15,1 0 2 0,-2-1-43 0,0 1 2 16,0-4 0-16,1 0 0 0,1 0 13 0,0 2 0 16,0-9 0-16,-4 7 1 0,4-7-19 0,-3 7 2 15,3-7-2-15,0 0 2 0,0 0-3 0,-7 7 1 0,7-7-1 16,0 0 0-16,0 0-5 0,-8-4 1 0,8 4 0 15,-3-10 0-15,3-3 2 0,-4 3 0 0,4-4 0 16,0-4 0-16,7-3-4 0,-1-2 0 0,3 4 1 16,1-1 0-16,6 6 3 0,-5 0 1 0,3 0 0 15,0 0 1-15,0 5-6 0,0 2 1 0,2 0 0 16,2 0 1-16,-1 4 5 0,-3 3 1 0,0 3-1 16,2 1 1-16,-2-1-7 0,-3 4 1 0,0-3 0 15,-4 5 1-15,1 1 6 0,0 4 0 0,-3-3 1 0,-3-1 0 16,-4 4-7-16,-3 0 0 0,-3-5 0 0,3 4 1 15,-5 2 6-15,-1-1 0 0,0-3 0 0,-3 0 1 16,0 3-8-16,0-4 1 0,5 4-1 0,-1-5 1 0,-4 2 1 16,-1-1 0-16,1 1 1 0</inkml:trace>
  <inkml:trace contextRef="#ctx1" brushRef="#br0" timeOffset="45184.55">14252 1272 1482 0,'0'0'0'16,"0"0"0"-16,27-10 0 0,-10 10 64 0,1 0 0 0,-4-4 0 16,-3 4 1-16,-1 0-47 0,-1 0 0 0,0-3 0 15,-2 3 0-15,-7 0 50 0,0 0 1 0,7 3-1 16,-7-3 2-16,0 0-52 0,0 0 0 0,0 0 0 16,0 0-1-16,-12-7 9 0,-1 4 1 0,-1 3-1 15,-14-4 1-15,2 4-15 0,1 4 2 0,0-4-2 16,-7-4 2-16,6 4-11 0,1 4 1 0,-1-1 1 0,-2 1-1 15,3-1 0-15,0 4-1 0,0 2 1 0,3 2-1 16,-3 1-3-16,4 7 1 0,1-5-1 0,6 4 1 16,-3 0-1-16,2 8 0 0,3-1 0 15,5-1 1-15,3 6-1 0,3-2 0 0,1-1 0 0,1-5 1 16,1 5-1-16,2-8 0 0,6-3 0 0,8 2 1 16,0-3 1-16,-1-4-1 0,4-2 0 0,2 1 0 15,-1-3-1-15,-3 0 1 0,4-3 0 0,3-4 0 0,-1 2 2 16,0-2-1-16,-2 0 0 0,-6-2 1 0,4-2 0 15,-3 4-1-15,5-3 0 0,-2-4 0 0,-3 3 6 16,-1 1 0-16,3-1 0 0,-3-6 1 0,-6 4-3 16,0-1-1-16,-1 4 1 0,3-9-1 0,-1 5 6 0,0 3-1 15,2-3 0-15</inkml:trace>
  <inkml:trace contextRef="#ctx1" brushRef="#br0" timeOffset="45585.49">14787 1221 1356 0,'0'0'0'0,"0"0"0"16,0 0 0-16,0 0 57 0,0 0 2 0,-4-19-1 15,4 19 1-15,7 0-43 0,-7 0 2 0,7 0 0 16,-7 0 0-16,0 0 27 0,0 0 0 0,0 0 0 15,-1 10 1-15,4-1-30 0,-1 4 0 0,-2-3 1 16,0 8 0-16,-2 5 13 0,0 5 2 0,1-4-2 16,-1-1 2-16,0 5-19 0,-2 1 2 0,1-7-2 0,1-2 2 15,-1 6-4-15,1-5 1 0,-2 0-1 0,8-3 2 16,-1 1-6-16,-1-5 0 0,0-1 1 0,3-3 0 16,4-1 4-16,-2-2 1 0,-2 4-1 0,2-3 2 0,0-1-7 15,4-3 1-15,0-1 0 0,6-1 0 0,1 0 7 16,1 0 0-16,3-2 1 0,-5-4 0 0,4 2-7 15,2 2 0-15,2-3 0 0,1-4 1 0,-3 3 4 16,-3-1 1-16,1 2 0 0,-3-4 0 0,-3 0-6 16,1 3 0-16,0 4 0 0,-2-5 0 0,4 1 7 0,-2 1 0 15,-4-1-1-15,-1 1 2 0,1 3-8 0,-5-4 1 16,4 2-1-16</inkml:trace>
  <inkml:trace contextRef="#ctx1" brushRef="#br0" timeOffset="45872.11">15566 1293 1482 0,'0'0'0'0,"0"0"0"15,0 0 0-15,0 0 67 0,0 0 1 0,0 0-1 16,0 0 0-16,0 0-49 0,0 0 0 0,0 0 0 16,0 0 0-16,0 0 45 0,0 0 1 0,0 0-1 15,0 0 1-15,13 20-46 0,-17 4 0 0,4-1 0 16,0 9-1-16,0 3 22 0,0 0-1 0,0-1 0 15,0-4 0-15,0-2-23 0,0-2 0 0,0-1 1 16,-3-6 0-16,-1 0 1 0,1 1 0 0,-1-6-1 0,1 0 1 16,1-2-8-16,0-1 1 0,0 1 0 0,0-3 0 15,2 1 1-15,0-2-1 0,0-8 0 0,-3 7 1 16,3-7-4-16,0 0-1 0,0 0 1 0,0 0 0 16,0 0 3-16,0 0 0 0,0 0 0 0,-7 0 0 0,7 0-4 15,-2-11 1-15,-1 4-1 0</inkml:trace>
  <inkml:trace contextRef="#ctx1" brushRef="#br0" timeOffset="46119.11">15330 1248 1646 0,'0'0'0'15,"18"-7"0"-15,3 7 0 0,3 0 54 0,10-4 1 16,1 1 0-16,-1-1 0 0,1 2-39 0,-1 1 2 15,8-3-1-15,0-1 1 0,-1-1 49 0,-6 6 1 16,2-3-1-16,-5-4 2 0,-2 3-51 0,2 4 0 16,-6-3-1-16,-1-1 1 0,3 4 23 0,-7 0-1 15,-5 0 1-15,-2-3 0 0,-3 6-25 0,-1 1 0 0,-3-1-1 16,-7-3 2-16,0 0-2 0,7 7 0 0,-7-7 1 16,0 0 0-16,-7 16-7 0,0-9 0 0,-2 2 0 15,-15 5 1-15,-4 4-5 0,-4-2 1 0,0 1 0 16</inkml:trace>
  <inkml:trace contextRef="#ctx1" brushRef="#br0" timeOffset="46536.28">13938 1972 1218 0,'0'0'0'0,"0"0"0"0,0 0 0 0,25-5 44 0,-13 5 0 16,-12 0-1-16,7 0 2 0,-7 0-29 0,11 0 1 16,-4 5-1-16,11-5 0 0,5 4 46 0,8-1 1 15,1 1 0-15,12 0 0 0,4-1-46 0,8 4 1 16,9-3-1-16,15-4 1 0,-4 0 10 0,3 3 2 15,11-3-1-15,14-3 0 0,-3-1-16 0,-1 4 1 16,4-7-1-16,16 0 1 0,-12 0-1 0,-15 7 2 16,-3-4-2-16,-5-4 2 0,1 4-7 0,-6 1 1 15,-3-1-1-15,-18 1 1 0,-12 3 5 0,-4 0 2 0,-14-4 0 16,0 1-1-16,-8 3-6 0,-3 0 0 0,-3-2 0 16,1 0 1-16,-5 2 12 0,-2 0 0 0,-9 0-1 15,0 0 2-15,0 0-12 0,0 0 0 0,-11-4 1 16,2 4 0-16,-1-3 10 0,1 3 2 0,9 0-2 15,-9-7 2-15,9 7-13 0,-3-7 2 0,3 7-2 16,-4-7 1-16,4 7 5 0,-4-7 1 0,4 7-1 16</inkml:trace>
  <inkml:trace contextRef="#ctx1" brushRef="#br0" timeOffset="47478.36">16074 1774 1318 0,'0'0'0'0,"7"-4"0"0,2 1 0 0,-9 3 29 15,0 0 2-15,4-11-1 0,-1 4 0 16,-3 0-16-16,4 0-1 0,-4-2 1 0,3-3 0 0,-3 1 5 16,-3 1 1-16,3 1 1 0,0-5-1 0,0-4-10 15,0 6 1-15,-4-4 0 0,4-3 1 0,-3-4-12 16,-1 2 0-16,4-2 0 0,-3 0 0 0,-1 0 0 16,2-1 0-16,2-3 0 0,0 3 0 0,-3-5-17 0,1 5 0 15,4 1 0-15,7-5 0 0,-2 3 7 16,-4 6 0-16,4-2 0 0,4-4 1 0,-4 4-29 0,0 5 1 15,-3-5 0-15,1-2 0 0,0 0 21 0,-1 7 1 16,-4-1 0-16,1-3 0 0,-4 3-2 0,-2 1 2 0,1 4-1 16,4-1 0-16,0 3 6 0,-3-1 1 0,-1 4-1 15,-3 0 1-15,3 0 8 0,4 7 1 0,-7-9 0 16,7 9 0-16,0 0-1 0,0 0 1 0,4-7 0 16,-4 7 0-16,0 0 6 0,0 0 1 0,0 0 0 15,0 0 1-15,0 0-4 0,-4-8 2 0,4 8-2 16,0 0 2-16,0 0 21 0,0 0 1 0,0-6 0 15,0 6 0-15,0 0-16 0,0-7 2 0,0 7-1 16,0-7 1-16,0 7 17 0,-3-10 1 0,-1 3-1 16,1 0 1-16,-1 0-19 0,1-1 2 0,-4 0-2 15,-4-1 2-15,1 2 14 0,-1 3 1 0,2-1 0 16,-5 2 1-16,-4-1-18 0,-5 1 1 0,-3-1-1 0,-8 4 2 16,-1 0 11-16,2 0 0 0,-10-4 0 0,-1 4 1 0,-5 4-14 15,1-4 0-15,-10 0-1 0,-4 4 2 16,2-1 12-16,2 1 1 0,-4-1-1 0,-5 2 1 0,2 2-14 15,3-3 0-15,-6 1 0 0,-3 7 0 0,-3-1 8 16,3 0 1-16,3-4-1 0,-1 3 1 0,2 1-10 16,9-4-1-16,6 0 0 0,-4 0 0 0,5 2 10 15,3-2 0-15,9-4 0 0,2 1 1 0,9-1-11 16,0 1 0-16,8-1 0 0,6-3 0 0,0 0 6 0,4 0 1 16,-1-3-1-16,4 3 1 0,-4-4-9 15,3 4 1-15,-1-3 0 0,0 3 0 0,2-4 4 0,7 4 0 16,-11-7 1-16,1 4-1 0,3-3-6 0,7 6 1 15,-11-10 0-15,-1 3 0 0,1 3 2 0,1 1 1 16,-1-4-1-16,0 3 0 0,4 4-4 0,0-3 1 16,7 3-2-16,-7-4 2 0,7 4 1 0,-7 0 1 15,7 0-1-15,-9 0 1 0,9 0-4 0,0 0 1 0,-7 4 0 16,7-4-1-16,-7 0 1 0,7 0 1 0,-7 3 0 16,7-3 0-16,-10 7-4 0,3-3 2 0,0-1-1 15,-4 3 1-15,0 6 0 0,4 0-1 0,-3-1 1 16,-1-1-1-16,1 8-1 0,1-1 0 0,-2 1 1 15,8 5-1-15,-4 0 1 0,0 3-1 0,-1 1 1 16,5 2-1-16,-4-2 0 0,-2 5-1 0,2-1 0 16,2 3 2-16,-1 8-2 0,-1-5 0 0,0 5 1 15,-7-3 0-15,4 5-1 0,-5-6 0 0,3-1 0 16,0-3 1-16,-1 1-1 0,-1-5 0 0,0-4 1 0,0 4-1 16,7 0-1-16,4-7 1 0,-8-4-1 15,4 4 1-15,5-2-1 0,2-3 2 0,-3-4-1 16,-1-4 1-16,2 3-2 0,1-3 0 0,-3-3 0 0,4-7 1 15,-2 7-1-15,2-7 0 0,0 0 0 0,0 0 1 0,0 7-2 16,0-7 1-16,0 0 0 0,0 0 0 0,0 0 1 16,0 0-1-16,0 0 0 0,0 0 0 0,0 0-1 15,0 0 2-15,0 0-2 0,-5-7 1 0,5 7-1 16,0 0 1-16,0 0 0 0,-4-7 0 0,4 7-1 16,0 0 0-16,0 0 0 0,0 0 1 0,0 0-2 0,0 0 2 15,0 0-1-15</inkml:trace>
  <inkml:trace contextRef="#ctx1" brushRef="#br0" timeOffset="67398.22">3581 2175 892 0,'0'0'0'0,"0"0"0"0,0 0 0 0,0 0 23 0,0 0 1 15,0 0-1-15,0 0 1 0,0 0-13 0,0 0 1 16,-18 3 1-16,7-3-1 0,6-3 64 0,5 3 2 16,-7-4-2-16,7 4 2 0,0 0-60 0,0 0 0 15,0-7 0-15,0 7-1 0,16-3 59 0,2 1 0 16,3 0-1-16,19 2 1 0,6 2-58 0,-2-2 0 15,-1-4 0-15,-5 3 0 0,0 1 45 0,0-2 0 16,6-2 0-16,25 1 1 0,0 3-46 0,-5-4 0 0,-6-1 0 16,0-2 0-16,-2 3 9 0,10-3-1 0,24 4 1 15,-8 1 1-15,-9-1-15 0,3 3 0 0,10-4 1 16,8 1-1-16,-8 3 13 0,-7 0 1 0,-3-4 0 16,-7 4 0-16,3 4-15 0,1-4 2 0,1 0-2 15,-5 0 1-15,-11 3 13 0,-9 1 1 0,2-4-1 16,-8 0 1-16,-3 3-15 0,3-1 2 0,8-2-2 15,3 3 2-15,-4 1 9 0,-10-1 2 0,-4 1-2 0,-3 0 2 16,-5-1-14-16,-7-3 2 0,-1 0-1 0,-2 5 0 16,-8-5 8-16,1 0 2 0,-1 0-2 0,-10 0 1 15,7-5-11-15,-7 5 2 0,0 0-1 0,0 0 0 16,0 0 5-16,0 0 0 0,0 0-1 0,-10-3 2 0,-1-1-8 16,-3 4 0-16,3-4 0 0,4 4 1 0,2 0 0 15,-5 0 1-15,-1-3 1 0,-3 3-1 0,-4 3-4 16,-5-3-1-16,-1-3 1 0,-1 3 1 0,0 3-1 15,2-3 0-15,-1 0 0 0</inkml:trace>
  <inkml:trace contextRef="#ctx1" brushRef="#br0" timeOffset="68426.17">3069 780 1852 0,'0'0'28'0,"0"0"-15"0,0 0 0 0,25-4 1 16,3 1-1-16,9 3 53 0,2-4 0 0,1 2 1 15,-1 2 0-15,-2 0-49 0,-1-3 0 0,1-1 0 0,-2 1 0 16,0 3 21-16,6-4 0 0,17 1 1 0,2 3-1 16,-2 0-23-16,-10 0-1 0,-2-4 1 0,-6 1 0 0,-1-1-1 15,-4 4 1-15,-8-3 0 0,1 3 1 0,0 0-8 16,-1 0 0-16,-6-4 0 0,7 4 1 15,-1 0 1-15,-6 0 1 0,-4-3 0 0,-10 1 0 16,-7 2-5-16,11 0 0 0,0 0 1 0,-4 0 0 0,1 0 1 16,-8 0 1-16,7 0-1 0,-7 0 1 0,-12 0-4 15,12 0 1-15,-7 0-1 0,7 0 1 0,-7 0 6 16,7 0-1-16,0 0 0 0,0 0 1 0,0 0-6 0,-11 0 1 16,11 0 0-16,0 0 0 0,0 0 4 0,0 0 2 15,0 0-1-15,0 0 1 0,11 9-6 16,-4-2-1-16,-3 0 1 0,1 3 1 0,-2 6 5 0,1 4-1 15,-4-1 1-15,3 2-1 0,-3 2-5 0,0 5 1 0,0 0-1 16,0 4 1-16,4 5 2 0,-8 0 0 16,1-2 0-16,3 2 1 0,3 5-6 0,1-5 2 0,-4-4-1 15,0 10 1-15,-4-3 1 0,1 2 1 16,-4-1 0-16,-5 5 0 0,1-4-4 0,0 2 0 16,4-9 1-16,4 2 0 0,-4-4 1 0,-4-1 0 0,1-6-1 15,-1-1 1-15,4-2-2 0,-2 1 0 0,-1-2-1 16,-1-5 1-16,4-3 1 0,7 2-1 0,0-2 1 15,0-3 0-15,3-1-3 0,-3 1 1 0,0-4-1 16,0-7 2-16,4 7-3 0,3-4 1 0,4 1-1 16,3-4 1-16,2-4-1 0,1 1 0 0,-3-2-1 15</inkml:trace>
  <inkml:trace contextRef="#ctx1" brushRef="#br0" timeOffset="69146.21">3094 660 1540 0,'0'0'7'0,"30"-7"-3"0,-20 5 1 0,-10 2-1 16,7 4 2-16,-7-4 63 0,4 12 0 0,0-5 0 15,-4 12 0-15,0 11-51 0,0 0 0 0,-4-3 0 16,0 8 0-16,-3 0 49 0,-3 2 2 0,1 5-2 15,-5 2 2-15,0 0-52 0,0 2 1 0,3-4 0 16,4 2 0-16,-4-2 12 0,6 1 0 0,-5-5 0 16,3-1 0-16,-1 5-16 0,1-1-1 0,4-2 1 0,-4-8 0 15,-4 10 5-15,4-10 1 0,4 3-1 0,-1-8 1 16,1 1-10-16,-6 2 1 0,2-6-1 0,-4-3 1 16,1 1 2-16,3 0-1 0,3-3 1 0,-3-4 0 15,3-2-5-15,4-2 0 0,0 3 0 0,-3-1-1 16,6-5 4-16,1 4 0 0,-1-4 0 0,1 0 0 15,0 0-4-15,-4-7 1 0,7 7-2 0,-7-7 2 0,14 5 5 16,-4-1 0-16,-1 1 0 0,5-2 0 16,0 1-5-16,4-1 0 0,0-3 0 0,5 6 1 0,5-3 2 15,11 1 1-15,12-4 0 0,0 0 1 0,-2 3-6 16,-5 1 0-16,-5-4 1 0,-2 0 0 0,2 0 2 0,-4 0 1 16,6-4-1-16,17 4 2 0,-5 0-6 15,-9 0 1-15,-2-3 0 0,-1 3 1 0,-6 0 7 0,-8 0 1 16,-3 3 0-16,-2-3 1 0,-5 0-8 0,-3 4 0 15,-1-1 0-15,-3 1 1 0,1-1 5 0,-1 1 2 16,-3-1 0-16,-7-3 0 0,8 4-8 0,-8-4 1 16,0 0-1-16,0 0 1 0,7 7 7 0,-7-7 0 0,0 0 0 15,0 0 1-15,7 3-9 0,-7-3 1 0,0 0 0 16,0 0 0-16,7 0 6 0,-7 0-1 0,0 0 1 16,0 0 0-16,7 0-7 0,-7 0 0 0,0 0 0 15,0 0 1-15,5-3 1 0,-5 3 1 0,7-7 1 16,-7 7-1-16,11-7-5 0,-11 7 1 0,3-14-1 15,-3 14 1-15,4-7 2 0,-4 7 0 0,3-7 1 16</inkml:trace>
  <inkml:trace contextRef="#ctx0" brushRef="#br0" timeOffset="80484.1">4356 7423 0,'0'0'0,"0"0"0,0 0 0,0 0 0,9 0 16,-9 0-16,9 0 15,-9-9-15,0 9 16,0 0-16</inkml:trace>
  <inkml:trace contextRef="#ctx1" brushRef="#br0" timeOffset="79956.25">4560 2337 1105 0,'0'0'0'15,"0"0"0"-15,19-4 0 0,-5 1 35 0,-7-1-1 16,0-3 1-16,-7 7 0 0,0 0-20 0,7-4-1 16,-7 4 1-16,0 0 0 0,0 0 56 0,7-8 0 0,-7 8 0 15,0 0-1-15,0 0-52 0,0 0 0 0,0 8 0 16,4 0 0-16,-1 6 40 0,1 3 1 0,-4 1-1 16,4 8 2-16,-1-1-44 0,-3-4 2 0,4-4 0 15,-4 3 0-15,0-3 23 0,0-2 0 0,-4-3 1 16,4 0-1-16,0 2-25 0,-3-7 0 0,-1 2-1 15,0-2 2-15,4-7 6 0,-3 11 0 0,3-11 0 16,0 8 0-16,0-8-11 0,0 0 0 0,7 7 0 16,-7-7 1-16,7 4 8 0,-7-4 1 0,9 4 1 15,-9-4-1-15,0 0-11 0,7 7 1 0,-7-7-1 16,0 0 1-16,0 0 5 0,10-4 1 0,-10 4-1 0</inkml:trace>
  <inkml:trace contextRef="#ctx1" brushRef="#br0" timeOffset="80180.72">4828 2340 1407 0,'0'0'0'0,"0"0"0"0,0 0 0 0,0 0 51 16,0 0 2-16,0 0-1 0,0 0 0 0,0 0-35 16,0 0 0-16,0 0 0 0,-4 23 1 0,4-11 39 0,-2 2 1 15,1 2 1-15,1 2-1 0,1 1-41 16,1 0 1-16,-2 1 0 0,0-3 0 0,0 1 9 0,0-2 0 15,0-7 0-15,0 8 1 0,0-1-16 0,0-7 2 16,0 1-1-16,0 1 0 0,0 0 1 0,0-3 1 16,0-1-2-16,-2 0 2 0,1 4-8 0,-1-4 2 15,2-7-1-15</inkml:trace>
  <inkml:trace contextRef="#ctx1" brushRef="#br0" timeOffset="80546.96">4441 2637 1557 0,'0'0'0'0,"0"0"0"16,0 0 0-16,29 9 38 0,-20-4 2 0,-2-1-2 0,-7-4 1 15,10 7-24-15,-10-7 0 0,0 7 1 0,0 4 0 16,4 3 40-16,-1-6 0 0,-3 3 0 0,4 7 1 0,-4 3-40 15,3-7 1-15,8 0-1 0,6 0 1 16,1 4 17-16,2-6 1 0,4 2-2 0,1-3 2 0,-6-1-21 16,-1-1-1-16,-4 0 1 0,4-2 1 0,-4 0 2 15,0 2 0-15,-2-6 0 0,2 1 1 0,-3-1-9 16,3-3 0-16,-3-3 0 0,3 3 1 16,-4 0 8-16,3-4 1 0,-3-5 0 0,4 2 0 0,1-3-10 15,2 1 1-15,-6-3 0 0,6 1 0 0,3-3 9 0,-3 0 0 16,-2-7-1-16,9 12 1 0,3-2-10 15,-6 1 1-15,-11-4 1 0,1 10-1 0,0-3 7 0,-1-3 1 16,6-3-1-16,2 8 1 0,-4 2-9 0,-4-1 0 16,-3 4 0-16</inkml:trace>
  <inkml:trace contextRef="#ctx1" brushRef="#br0" timeOffset="81292.88">2828 3088 1545 0,'0'0'0'0,"0"0"0"15,0 0 0-15,24-2 73 0,-24 2 1 0,4-9-1 16,-4 9 1-16,7-2-56 0,-7 2 0 0,0 0 0 0,0 0 0 16,0 0 44-16,0 0 2 0,0 0 0 0,0 0 0 15,9 9-46-15,-2 2 0 0,-4-1 0 0,-3 10 0 16,0 10 16-16,-3 0 1 0,-4-1-2 0,1 7 2 15,-4-1-20-15,-4-7-1 0,-4 5 1 0,7-1-1 16,-3-2 0-16,2-5 0 0,5-3 1 0,3 5 0 0,-3-3-8 16,0-2 2-16,4-5 0 0,-1 3 0 0,4 1-3 15,4-4 0-15,-1 4-1 0,-3-1 2 0,7 1-3 16,7-4 1-16,9-3-1 0,-1 1 1 0,-5-3 6 16,4 0 0-16,2 0 1 0,-2-5-1 0,-3 1-4 15,-4-1 0-15,-1-4 0 0,1 1 1 0,-4 3 4 0,1-7 1 16,-4 0-1-16,0 0 0 0,-7 0-5 15,7 0 1-15,-7 0 0 0,0 0 0 0,0 0 2 0,7-4 1 16,-7 4 0-16,0 0 0 0,7-10-4 0,-7 10 0 16,7-7 0-16</inkml:trace>
  <inkml:trace contextRef="#ctx1" brushRef="#br0" timeOffset="81532.09">2586 3501 1807 0,'25'0'34'0,"19"0"-21"0,2-3 2 0,-2-1 0 15,-6 1-1-15,3 3 58 0,-6-4 0 0,-5-5 0 0,-5 9 1 16,0-3-55-16,-9-1 0 0,1 1 0 0,-3 6-1 15,0-3 24-15,0 0-1 0,-6 0 1 0,2 4-1 16,-3 3-24-16,2-2-1 0,-9-5 1 0</inkml:trace>
  <inkml:trace contextRef="#ctx1" brushRef="#br0" timeOffset="81739.28">3209 3607 1632 0,'0'0'0'0,"0"0"0"0,0 0 0 0,0 0 54 0,0 0 1 16,0 0 0-16,22 7 0 0,3-7-38 0,0 0 1 15,-11-4-1-15,5 11 1 0,-1-7 45 0,0 0 1 16,-1-3-1-16,-6 6 1 0,1 1-46 0,-1-4 0 0,-1-4 0 16,1 8 0-16,0-4 17 0,-1 0 1 15,-3 0-1-15,0 0 1 0,-1 3-22 0,1-3 1 0,3-3-1 16</inkml:trace>
  <inkml:trace contextRef="#ctx1" brushRef="#br0" timeOffset="82403.11">3981 3095 1871 0,'0'0'0'0,"0"0"0"0,0 0 0 16,0 0 44-16,0 0 1 0,0 0-1 0,0 0 1 16,18 7-30-16,-18-7 2 0,7 10-1 0,0 6 1 15,0 7 42-15,0 3 1 0,4 3-1 16,-4 4 2-16,-4 2-44 0,1-3 1 0,-3 5-1 0,3-4 1 0,-1-1 13 16,5-11 0-16,2 2-1 0,8 7 2 0,-8-7-19 15,1-4 2-15,0-5-2 0,-1 9 2 0,-3-5-5 16,2-8 1-16,-2 1-1 0,-7 3 2 0,0-4-6 15,0-4 1-15,0-6 0 0,11 7 1 0,-4-4 2 0,-7-3 1 16,0 0-1-16,0 0 1 0,0 0-4 0,0 0 0 16,-4-7 0-16,4 7 0 0,-18-12 6 0,6 1-1 15,-2-3 0-15,-11 0 2 0,8-3-6 0,-1 2 0 16,-1 0-1-16,-3 8 1 0,8 0 4 0,0-1 0 16,-3 1 0-16,1 9 1 0,2 0-7 0,3-2 2 15,4 2 0-15,-4 10 0 0,4-5 3 0,0 4 1 16,0-6 1-16,4 13-1 0,-4-1-5 0,3-3 1 0,4-3 0 15,0 10-1-15,4-9 5 0,-1 0-1 0,1 1 0 16,-1 1 0-16,4-4-4 0,0 1 1 0,-7-11-1 16,14 11 0-16,-3-6 4 0,0-2-1 0,-1-3 0 15,13 2 0-15,2 0-5 0,3-2 2 0,9-4 0 16,2 4 0-16,-6-1 1 0,-4-1-1 0,-1-3 1 16,-7 1 0-16,-2-3-2 0,-1-4-1 0,-4-3 1 15,0 4 0-15,0-3-1 0,-1 1 1 0,-6 0-1 16,3 1 2-16,1 1-4 0,0-1 2 0,-4-1-1 0,0 5 1 15,0 3-3-15,-7 4 2 0,10-16-1 0,-10 16 0 16,0 0 0-16,7-7-1 0,-7 7 0 0,0 0 1 16,13-3-1-16,-13 3-1 0,0 0 0 0,0 0 0 0,7 0 0 15,-7 0 0-15,0 0 0 0,-4 10 0 0,8-2-2 16,-1 0 1-16,-3-8 0 0,4 16 0 0,-1-2-1 16,1-3 1-16,-1-1 0 0,4 3 0 0,1-3-3 15,-5 3 1-15,1-5-2 0,-1-1 2 0,1 4 0 16,-1-1-1-16,-3-10 1 0,7 11 0 0,-7-11-5 15,4 5 2-15,-4-5-2 0,7 4 1 0,-7-4 2 16,0 0-1-16,0 0 1 0</inkml:trace>
  <inkml:trace contextRef="#ctx1" brushRef="#br0" timeOffset="82549.74">4376 3364 1796 0,'0'0'0'16,"0"0"0"-16,0 0 0 0,0 0 32 0,0 0 0 0,14-18 1 15,-14 18-1-15,0 0-18 0,0 0 0 0,6 0 1 16,-6 0-1-16,0 0 31 0,0 0 0 0,10 7 0 16</inkml:trace>
  <inkml:trace contextRef="#ctx1" brushRef="#br0" timeOffset="82935.27">4676 3668 1670 0,'0'0'0'0,"0"0"0"0,28-17 0 16,-14 10 43-16,-3-4 1 0,1-5-2 0,-1 6 2 15,-4-1-28-15,-4-6 1 0,5-1-1 0,-1 7 0 0,-4 3 45 16,1-3 0-16,-1-3-1 0,-3 3 1 0,4 3-44 16,-4 1 1-16,3-6-1 0,-3 3 1 0,0 3 21 15,0 7 0-15,-3-9 0 0,3 9 0 0,0 0-23 16,-4-7 0-16,4 7 0 0,0 0-1 0,0 0 4 15,0 0 0-15,0 0 0 0,0 0 1 0,0 7-10 16,0 0 0-16,0-7 0 0,7 16 1 0,-3-4 5 0,-4-5 0 16,3 2-1-16,4 5 1 0,-1 0-7 0,-1-7 0 15,0 0 0-15,2 5 1 0,0-1 1 0,0-4 2 16,-3 0-2-16,3 7 1 0,0-3-5 0,0-1 1 16,-3 1 0-16,3 1-1 0,0 0 4 0,0 4-1 15,-4-5 0-15,-1 3 0 0,2 0-3 0,-3-5-1 16,1-2 1-16,-2 5 0 0,-2 0 2 0,-1-1 0 0,-1-4 0 15,-3 4 0-15,0-4-4 0,-3 0 2 0,-1-2-1 16,0 0 0-16,1 2 2 0,-1-3 1 0,-1-1-1 16,-2-3 1-16,0 0-3 0,0 0-1 0,-1-3 1 15</inkml:trace>
  <inkml:trace contextRef="#ctx1" brushRef="#br0" timeOffset="83254.13">5105 3063 1909 0,'0'0'0'0,"0"0"0"0,0 0 0 0,0 0 62 15,17-14 1-15,-17 14-1 0,4-7 1 0,-4 7-47 16,0 0 2-16,0 0 0 0,0 0 0 0,0 0 54 15,0 0 1-15,3 11-1 0,1 11 1 0,3 5-55 16,-3-1 0-16,-1 9 0 0,1 4 0 0,3 2 15 0,1-3 2 16,3-6-1-16,-4 8 1 0,0-4-21 15,0-7 1-15,0 1-1 0,0 4 1 0,0-4-4 0,-3-4 1 16,-1-3 1-16,1 9-1 0,-1-8-5 0,-3-1 1 16,2-3 0-16,0 2-1 0,0-4-1 0,-2-6 0 15,-2-1-1-15,-2-2 2 0,1-1-4 0,3-8 2 16,0 7-1-16,0-7 1 0,-7 0-2 0,7 0 1 0,-7-3-1 15</inkml:trace>
  <inkml:trace contextRef="#ctx1" brushRef="#br0" timeOffset="83457.38">4898 3415 1670 0,'0'0'0'0,"0"0"0"15,37-4 0-15,6 4 51 0,-3-3-1 0,-4-1 1 16,1-1 1-16,-6 5-36 0,-1 0 1 0,-1-3 0 0,-8-1 1 16,0 4 54-16,-5 0 1 0,-2 0 0 0,0 0 0 15,-3 4-55-15,-4-1 0 0,0-3 0 0,-7 0-1 16,10 5 14-16,-10-5-1 0,0 0 0 0</inkml:trace>
  <inkml:trace contextRef="#ctx1" brushRef="#br0" timeOffset="83851.36">5436 3426 1344 0,'0'0'0'0,"0"0"0"0,4 15 0 0,-1-4 26 0,1-2 1 16,3 1 0-16,4 13-1 0,-8-7-13 0,1 2 0 15,-1-4 0-15,-3 9 0 0,4-2 28 0,-4-4 0 16,-4 1 1-16,-3 1-1 0,-4 2-25 0,4-7-1 16,4 0 1-16,-1-3 1 0,4 1 9 0,-3-5 0 15,3 0-1-15,0-7 1 0,-7 9-13 0,7-9-1 16,0 0 0-16,0 0 2 0,0 0-4 0,0 0 0 15,0 0 0-15,-7-7 1 0,7 0-4 0,0-2 0 0,3 0 0 16,1-8-1-16,6-13 13 0,4 2 0 0,8-4 0 16,8 9 2-16,-6 0-11 0,-3 4 1 0,-3-2-1 15,5 5 1-15,-2 0 22 0,-3 6-1 0,0 1 1 16,-3 2-1-16,-1 3-18 0,1 4 1 0,-5-3-1 16,1 6 1-16,-1 1 18 0,1 3 1 0,-6-2 0 15,2 9 1-15,0-1-21 0,0-1 1 0,0 0-1 16,0 11 1-16,-3-7 17 0,0-2 2 0,-1 2 0 15,-3 7-1-15,4-2-18 0,-4-4 0 0,-4 3-1 0,4 1 1 16,0-4 13-16,0-2 0 0,-3 2 0 0,3-1 0 16,0 2-15-16,0-4 1 0,3-4-1 0,1 4 1 15,-1 0 7-15,4-1 2 0,0-6-1 0,0 0 0 16,0 3-10-16,-7-10-1 0,11 6 0 0,-2-3 1 0,-9-3 4 16,10 2 1-16,-10-2-1 0</inkml:trace>
  <inkml:trace contextRef="#ctx1" brushRef="#br0" timeOffset="84608.81">2485 4129 1608 0,'0'0'0'0,"0"0"0"0,0 0 0 0,0 0 76 0,0 0 1 16,0 0 1-16,0 0-1 0,0 0-59 0,0 0 0 16,0 0 0-16,0 0 0 0,0 0 33 0,0 0 0 15,0 0 1-15,0 0-1 0,0 0-34 0,0 0 0 16,0 0 0-16,0 0 1 0,0 0 2 0,21-3 1 15,-6 6 1-15,4-3-1 0,13 4-10 0,10-4 0 16,20-7 1-16,7 7-1 0,-1-4-5 0,-2-3-1 16,11-3 1-16,22 3-1 0,-5-2-1 0,6-4 0 15,15-1 1-15,8 11-1 0,-8-4 1 0,-2-2-1 0,8-2 1 16,5 11 0-16,-17-3-1 0,-8-1-1 0,-1 1 0 16,11 6 2-16,-8-3 2 0,-13 0-1 15,-13-3 1-15,1 6 0 0,10 1-3 0,-2-4 1 0,-1-4-1 16,-11 11 2-16,-2-7 2 0,-3 0 1 0,4 0 0 15,6 4 0-15,-7-1-4 0,-8-6 1 0,-6 3-1 16,-10 3 2-16,-3-3 2 0,0 0 1 0,4-3 0 16,9 6 0-16,0-3-4 0,-8 0 1 0,-6 0 0 0,-9 4-1 15,-1 0 4-15,-6-4 0 0,-3 0 1 16,-6 5 0-16,-5-2-4 0,-3-3-1 0,-1-3 1 16,-3 3 1-16,-7 0 0 0,0 0 1 0,0 0-1 0,7-2 1 15,-7 2-4-15,0 0 1 0,0 0-1 0</inkml:trace>
  <inkml:trace contextRef="#ctx1" brushRef="#br0" timeOffset="85434.95">2189 3077 1520 0,'0'0'0'0,"0"0"0"0,0 0 0 16,0 0 60-16,0 0 0 0,0 0 0 0,0 0 0 16,0 0-43-16,0 0 1 0,0-21 0 0,0 21 0 15,0 0 47-15,0 0 1 0,0 0 0 0,37-3 1 0,12-1-49 16,3 1 0-16,2-1-1 0,3 4 1 0,-3-2 18 15,15-5 0-15,25 0 0 0,6 4 0 0,15-1-21 16,1-3 0-16,13-2 0 0,5 2 1 0,4 0-3 16,-13-5 1-16,-7 1-1 0,9 8 1 0,2-4-7 15,-13 2 1-15,-15-2 0 0,-8 3 1 0,-3 2-2 16,0 0 0-16,9 1-1 0,-9 4 1 0,-12 1-2 16,-3-1-1-16,8 3 0 0,11-1 2 0,-8 5-1 0,-10-3-1 15,-4 6 1-15,-3 4 0 0,7-4-1 0,-4-3-1 16,4 1 0-16,-9 5 2 0,-9-1-1 0,-10-6 2 15,-6 0-1-15,-8 3 1 0,-2-5-3 0,-1-3 2 16,-1-4-2-16,-5 7 2 0,-4-4-2 0,-3-6 2 0,1-1-1 16,13 8 1-16,0-4-2 0,-9-4 0 15,-6 1 1-15,-6 3-1 0,0-4-1 0,3-3 1 0,2 0-1 16,1 7 1-16,-6 0-2 0,-4 0 2 0,0-5-1 16,3 7 0-16,1-2-1 0,0-2 1 0,-3 0 0 15,3 2 0-15,3 0-1 0,-3-2 0 0,-1 1 0 16,-3 2 1-16,0 1 0 0,0-2-1 0,-7 0 0 15,11-2 0-15,-11 2 0 0,7 0 0 0,-7 0 0 16,0 0 0-16,0 0 1 0,7-1-1 0,-7 1 0 16,0 0 0-16,0 0-1 0,9 3 1 0,-9-3 0 0,3 14 0 15,5 0 1-15,-5 2 2 0,1 7-1 0,3 11 1 16,-4 4-2-16,1 6 0 0,-1-5 0 0,4 8 2 16,0-4 1-16,0-6 1 0,0 1 0 0,-1 12-1 15,1-3-2-15,0 2 2 0,-7 2-1 0,0-1 1 16,3 1 3-16,1-13 0 0,-4 6 0 0,-4-2 1 15,4-3-4-15,0-2 1 0,0-2-1 0,4 4 1 0,-4-2 2 16,-4-2 1-16,4-7 0 0,0 6 0 0,4-6-4 16,-8-5 1-16,1 1 0 0,-4-3 0 0,-4-3 1 15,-1-7 1-15,-2-1-1 0</inkml:trace>
  <inkml:trace contextRef="#ctx1" brushRef="#br0" timeOffset="85953.39">2136 2910 1739 0,'0'0'10'0,"0"0"-3"16,21 25-1-16,-17-9 1 0,-8 15 0 0,1 1 58 16,-1 3 0-16,1 7 0 0,-1 6 0 0,1 8-47 15,-4-5 0-15,3 2 0 0,0 10 0 0,1-7 16 0,-1-10-1 16,-1 11 1-16,2 2 1 0,-1-2-21 0,1-1 1 15,-1-9 0-15,1 4-1 0,3-5 0 0,0-9-1 16,-4-2 1-16,4 2-1 0,0-3-5 0,0-4 1 16,-4-4-1-16,1 0 1 0,-1 1-2 0,1-4 0 15,-1-6 1-15,-3-4 0 0,0 1-3 0,0 0 0 0,0-4 1 16</inkml:trace>
  <inkml:trace contextRef="#ctx1" brushRef="#br0" timeOffset="86168.07">2081 4173 1477 0,'7'4'4'0,"23"-1"-2"0,-5-3 0 0,-11 0 1 15,0-3-1-15,4-1 36 0,-2 1 1 0,9-1 0 0,17-5 1 16,-2 4-25-16,-4-2 1 0,1 0 0 0,-2 3 0 0,-3-1 23 15,-2-5 1-15,-6-1 1 0,1 4-1 16,-2 0-24-16,5-2-1 0,4-3 1 0</inkml:trace>
  <inkml:trace contextRef="#ctx1" brushRef="#br0" timeOffset="108839.48">12677 9565 1180 0,'0'0'0'0,"0"0"0"0,0 0 0 0,0 0 73 15,0 0 0-15,0 0 0 0,27 9 0 0,-13-6-55 16,-7-1 0-16,-7-2 0 0,-7 4 0 0,0-4 78 16,7 0 2-16,-11-4-2 0,11 4 2 0,0 0-81 15,0 0 0-15,-7-2-1 0,7 2 2 0,0 0 49 0,0 0-1 16,-7 0 0-16,7 0 0 0,0 0-48 0,0 0 0 16,0 0 0-16,0 0 0 0,0 0 22 0,0 0 1 15,0 0-1-15,0 0 1 0,0 0-26 0,0 0 1 16,0 0 0-16,0 0-1 0,0 0 5 0,0 0-1 0,0 0 0 15,0 0 0-15,0 0-9 0,0 0 0 16,0 0 0-16,0 0 1 0,0 0 8 0,0 0 2 0,14 0-2 16,14 7 1-16,8 4-10 0,-3-2 1 15,-5-2 0-15,-7 0 1 0,-3-4 2 0,-2-3 1 0,-2 4-1 16,-3-4 2-16,-4 3-7 0,-7-3 0 0,10 0 0 16,-10 0 0-16,13 6 3 0,-13-6 1 0,8 0-1 15,-8 0 1-15,9 0-5 0,-2 0 0 0,-7 0 0 16,14 0 0-16,-7 1 9 0,1 3 1 0,-1 0-1 15,0-3 0-15,0 1-6 0,0 0-1 0,-7-2 0 16,9 3 0-16,1-1 7 0,1 0 0 0,-1 0-1 0,4-1 2 16,6 1-9-16,-4 0 1 0,-6 0 1 15,-1-2-1-15,2 0 3 0,3 0 2 0,0 0-1 0,-2 0 1 16,4 0-7-16,4 0 1 0,-6 0 0 0,3 0 0 16,-1 0 3-16,-3 0 1 0,-5 0 1 0,1 1-1 0,3 1-5 15,-1-2 0-15,-4 0 0 0,4 0 1 0,-4 0 2 16,2 0 1-16,-1 0 0 0,-1 0 0 0,2-2-5 15,2 1 1-15,-1-1 0 0,-2 0-1 0,-1 0 3 16,3 1 1-16,-10 1-1 0,11-4 0 0,-2 2-4 16,-1 1 1-16,-1-1 0 0,0-2 0 0,2 1 2 0,2-1 0 15,-1 1 0-15,1-3 1 0,0 6-5 0,3-3 2 16,-2-1-1-16,-1 1 0 0,-1-1 2 0,4 1 1 16,0-1-1-16,4 1 1 0,3 1-3 0,-1-1-1 15,-10-3 1-15,4 1 1 0,4 0-1 0,-2-1 2 16,-2 1-1-16,-3 0 1 0,-4 0-4 0,3 1 2 15,-3 4-2-15,4-3 2 0,-2-1 0 0,1 1 0 16,-1-3 1-16,3 3 0 0,-1-1-3 0,-4 1 1 0,4-4-1 16,3 3 1-16,-2-1 2 0,-1 0-1 0,-2-1 1 15,3 3 0-15,-5-1-3 0,0 1 1 0,0-3-1 16,4 3 2-16,-1-1-2 0,-5 1 2 0,-5 3 0 16,11-7-1-16,1 3-2 0,1-4 2 0,-10 1-2 15,4 1 2-15,4 1 0 0,-4 0 2 0,0-2-1 16,12 3 1-16,6-1-3 0,0-2 0 0,-8 0 1 15,8 3-1-15,-2 1 3 0,-5-4 0 0,-4 0 0 0,0 1-1 16,0-1-1-16,0-1-1 0,2-1 1 0,-5 5 0 16,3 1 0-16,0-1 1 0,-5 1-1 0,3-4 1 15,2 0-3-15,-2 0 2 0,3 0-2 0,-5-2 2 0,1 3-1 16,-6-2 2-16,-1-1-1 0,8 2 1 0,4-2-3 16,-2 2 2-16,-3-4-2 0,-1 4 2 0,4-3-2 15,-1 1 0-15,4 0 1 0,8-1 0 0,-4-1-2 16,-3 2 2-16,-6-1-2 0,13-4 1 0,-1 3 1 15,-8 1-1-15,-2-4 0 0,1 3 2 0,-1-3-3 16,3 2 2-16,1-4-1 0,-4 5 0 0,-2-3 1 16,-1-2-1-16,0 2 0 0,3 4 1 0,0-3-2 0,-4-2 1 15,-1 0 0-15,5 1 0 0,4 2 0 0,-4 0 1 16,-7-1-1-16,7-1 2 0,7 4-3 0,1-8 1 16,0 4 1-16,-4 5-1 0,1-1-1 0,3-4 2 15,2-2-2-15,5-2 1 0,-6 2-1 0,-6 1-1 16,-3-6-1-16,0-1 0 0,4 1 0 0,-4 2 0 15,2-6 0-15,2 6 0 0,-1-4 0 0,-3 0 0 16,-1 0 0-16,1 2 0 0,3-2 0 0,1 4 0 0,-7 0 0 16,3-2 0-16,7-1 0 0,2 3 0 0,2-2 0 15,-1-2 0-15,3-1 0 0,-6 2 0 0,-7-4 0 16,11 0 0-16,1-1 0 0,-1-3 0 0,-7 0 0 16,-1 2 0-16,-1 4 0 0,-2-6 0 0,4 3 0 15,-1 1 0-15,-2 0 0 0,-5 3 0 0,2-4 0 16,3-6 0-16,2 8 0 0,-3-3 0 0,-3-7 0 15,3 5 0-15,2-3 0 0,-2-4 0 0,-3 1 0 16,10 3 0-16,-2 5 0 0,6 0 0 0,3-6 0 0,2 4 0 16,0 4 0-16,-3-6 0 0,-6 6 0 0,0-11 0 15,5 2 0-15,-5-2 0 0,-3-5 0 0,2 5 0 16,-3 0 0-16,1 0 0 0,3-2 0 0,-2 8 0 0,1-1 0 16,-1-2 0-16,-1 3 0 0,1-10 0 0,8 6 0 15,-1-4 0-15,-5-1 0 0,4-1 0 0,1 3 0 16,-4-1 0-16,2 0 0 0,-3 4 0 0,-1 2 0 15,-3-1 0-15,1-3 0 0,3-3 0 0,-1-2 0 16,-3 1 0-16,-3-3 0 0,4 6 0 0,2-1 0 16,-3 2 0-16,4-4 0 0,0 1 0 0,4 5 0 15,-7-2 0-15,-6 2 0 0,16-11 0 0,2 5 0 16,-1-4 0-16,-5 4 0 0,5-1 0 0,-3 5 0 0,-5 0 0 16,-1-2 0-16,1 6 0 0,0-4 0 0,-4 2 0 15,-2-7 0-15,0 5 0 0,0-7 0 0,-1 5 0 16,0-7 0-16,3 13 0 0,-2-1 0 0,0-1 0 15,1 0 0-15,0 3 0 0,5 3 0 0,-7-1 0 16,-10-7 0-16,15 2 0 0,13-4 0 0,-11 5 0 0,-7-8 0 16,15 9 0-16,1-1 0 0,-6 1 0 0,-4-1 0 15,-3 3 0-15,1 4 0 0,0-1 0 16,-2-3 0-16,-1-1 0 0,0 0 0 0,-3-1 0 0,-2 1 0 16,5 1 0-16,-1-6 0 0,-2 1 0 0,-1 1 0 15,1 12 0-15,4-7 0 0,-2 1 0 0,-3 2 0 16,-1 1 0-16,10 3 0 0,-5 0 0 0,-9-3 0 15,11-4 0-15,6 3 0 0,-2 1 0 0,-10-7 0 16,17 4 0-16,0-2 0 0,-3-3 0 0,-5 6 0 0,-6 0 0 16,3 0 0-16,-3 1 0 0,1-1 0 0,-1 4 0 15,-2 4 0-15,-1-4 0 0,-1 1 0 0,4-7 0 16,0 7 0-16,-1 0 0 0,-4-10 0 0,6 8 0 16,-1-7 0-16,-3-3 0 0,-7 5 0 0,6 6 0 15,4-4 0-15,0 1 0 0,-1-3 0 0,4 7 0 16,3 4 0-16,-1-4 0 0,-3 2 0 0,9-5 0 0,-1 5 0 15,-2-1 0-15,-1-4 0 0,2 1 0 16,-9 1 0-16,2-6 0 0,1 2 0 0,1 3 0 0,-4-7 0 16,0 6 0-16,-3-2 0 0,3 5 0 0,2 0 0 15,-2 0 0-15,0-3 0 0,0 3 0 0,0 7 0 0,0-5 0 16,0 2 0-16,2-4 0 0,-2 2 0 0,1 0 0 16,-12 0 0-16,15-6 0 0,5 6 0 0,-6-4 0 15,-10 1 0-15,18-1 0 0,0 6 0 0,1-6 0 16,-1-1 0-16,-4 14 0 0,-5-4 0 0,-2-2 0 15,4-1 0-15,-4 8 0 0,2-5 0 0,-2 1 0 16,0 4 0-16,0-3 0 0,0 2 0 0,0 1 0 16,-5-5 0-16,3 6 0 0,4-3 0 0,-2 1 0 0,0-2 0 15,-3 0 0-15,3 3 0 0,2-1 0 0,0-2 0 16,-4 2 0-16,6-1 0 0,-4-1 0 0,-7 4 0 16,11-6 0-16,3 5 0 0,2 2 0 0,-6-3 0 15,6-2 0-15,2 4 0 0,-4-1 0 0,-7-1 0 16,-3 3 0-16,1 2 0 0,1-2 0 0,1-2 0 15,2 4 0-15,-6 0 0 0,1 4 0 0,-1-4 0 16,-1 0 0-16,2 3 0 0,-2-4 0 0,-1-1 0 16,7 5 0-16,-5 1 0 0,-3-1 0 0,0 1 0 0,4-1 0 15,1 1 0-15,1 1 0 0,-1-2 0 0,2 4 0 16,-3 0 0-16,3 0 0 0,-4-3 0 0,4 3 0 16,2-4 0-16,2 4 0 0,-4-3 0 0,5 6 0 15,1-3 0-15,-1 0 0 0,2 0 0 0,-3 0 0 0,-4 4 0 16,-2-4 0-16,-1 0 0 0,0 0 0 0,-1 3 0 15,1 1 0-15,-4-4 0 0,3 2 0 0,3 1 0 16,-1 1 0-16,-1-4 0 0,-1 3 0 0,-1 4 0 16,2-3 0-16,-4-1 0 0,0 3 0 0,2-1 0 15,-2-2 0-15,0 1 0 0,5 3 0 0,0 0 0 16,-1 3 0-16,0-3 0 0,3 1 0 0,2 0 0 0,1 3 0 16,-3-2 0-16,4 3 0 0,3 2 0 0,-10-3 0 15,-8-1 0-15,18 1 0 0,6-1 0 0,-6 1 0 16,-5 1 0-16,2-1 0 0,-3-1 0 0,-2 1 0 15,-3-2 0-15,4 1 0 0,-3 2 0 0,0-1 0 16,-1 1 0-16,1-1 0 0,-1-1 0 0,3-1 0 16,-3 2 0-16,1-1 0 0,1-1 0 0,-1-2 0 15,-2 6 0-15,3 1 0 0,2-6 0 0,-3 3 0 0,-4-4 0 16,7 7 0-16,0-5 0 0,-2 1 0 0,-3 3 0 16,3 6 0-16,3-5 0 0,-1-3 0 0,-4 1 0 15,6 6 0-15,4 3 0 0,-1-4 0 0,-5 1 0 16,5-1 0-16,3 6 0 0,-3-5 0 0,0 0 0 15,-4-3 0-15,-7 5 0 0,3-1 0 0,3-5 0 16,0 2 0-16,0 0 0 0,-3-2 0 0,-1 2 0 16,5 1 0-16,-1-1 0 0,-4-5 0 0,-1 1 0 15,5 6 0-15,0 1 0 0,-7-3 0 0,0 1 0 0,2 6 0 16,5 0 0-16,-3-4 0 0,-6 3 0 0,8 0 0 16,4 7 0-16,-3-8 0 0,-1 0 0 0,10 3 0 15,3 3 0-15,1-6 0 0,-1-3 0 0,0 8 0 0,-1-8 0 16,-9-3 0-16,0 3 0 0,-2 5 0 0,2-4 0 15,1 1 0-15,1-3 0 0,-4 6 0 0,0 0 0 16,-1 0 0-16,1 0 0 0,-4 8 0 0,5 1 0 16,-1-9 0-16,-2 5 0 0,2 0 0 0,4-3 0 15,-1-1 0-15,-3-1 0 0,-5-9 0 0,0-1 0 16,2-3 0-16,3 2 0 0,2 4 0 0,-2 2 0 16,-2-4 0-16,4 5 0 0,0 1 0 0,2 3 0 0,-1-1 0 15,-3 0 0-15,0 0 0 0,1 3 0 16,-1 0 0-16,1-6 0 0,0 9 0 0,-3-3 0 0,2-4 0 15,0 0 0-15,0 2 0 0,0 1 0 0,0 1 0 16,2 2 0-16,0 1 0 0,2 0 0 0,-2 2 0 16,-2-4 0-16,2 0 0 0,5 4 0 0,-2 0 0 0,-3-3 0 15,5 1 0-15,1 0 0 0,-5-3 0 0,-1-1 0 16,2 10 0-16,-4-6 0 0,2 2 0 0,0 1 0 16,-1-2 0-16,0 4 0 0,-1 0 0 0,0-6 0 15,0 6 0-15,0 1 0 0,-2-8 0 0,2 6 0 16,1-4 0-16,-1 0 0 0,-4 2 0 0,3-4 0 15,2 6 0-15,5 0 0 0,-6-1 0 0,-2 3 0 16,4-3 0-16,4 1 0 0,1 1 0 0,-4-1 0 16,5 2 0-16,-1-1 0 0,-2-7 0 0,-1 6 0 0,1 0 0 15,1-2 0-15,-3 1 0 0,3-1 0 0,-3 5 0 16,3-1 0-16,-3-4 0 0,1 3 0 0,0 1 0 16,-1-8 0-16,-3 4 0 0,2 0 0 0,0 1 0 15,0-1 0-15,-5-7 0 0,1 5 0 0,0 0 0 16,1 1 0-16,-1 4 0 0,0-5 0 0,2 0 0 0,-3 6 0 15,1-6 0-15,1 0 0 0,-1 5 0 0,0-3 0 16,1-3 0-16,1 1 0 0,3 4 0 0,-2-6 0 16,-1 2 0-16,0-3 0 0,2 1 0 0,-2 6 0 15,2-1 0-15,1-2 0 0,1 1 0 0,-2-1 0 16,0-2 0-16,1 4 0 0,1-1 0 0,-2 0 0 16,0-5 0-16,0 1 0 0,1 4 0 0,-3-2 0 0,2 0 0 15,0-5 0-15,0 9 0 0,2-4 0 0,-4 2 0 16,2 2 0-16,1-6 0 0,4 6 0 0,-3-2 0 15,-2 0 0-15,3 0 0 0,-1-1 0 0,1-2 0 16,-3 1 0-16,2 0 0 0,0-1 0 0,-1 1 0 16,1 0 0-16,-1-4 0 0,1 6 0 0,0-2 0 15,1-3 0-15,-1 5 0 0,-4-2 0 0,2-1 0 16,0 4 0-16,-1-4 0 0,3-1 0 0,-2 4 0 16,0-5 0-16,0-1 0 0,0 3 0 0,-1-3 0 0,3 3 0 15,-2-5 0-15,2 5 0 0,-1-1 0 0,1-5 0 16,-2 6 0-16,0 1 0 0,1-5 0 0,3 5 0 15,-3 0 0-15,-1-3 0 0,0-1 0 0,0-1 0 16,2 2 0-16,-1-1 0 0,-1-1 0 0,0-2 0 16,2 2 0-16,-1 0 0 0,-1-2 0 0,0 0 0 15,0 0 0-15,0-1 0 0,0 3 0 0,0 0 0 16,1-2 0-16,-3 0 0 0,2 5 0 0,0-5 0 0,3 0 0 16,-1 6 0-16,-4-6 0 0,4-2 0 0,-2 1 0 15,1 1 0-15,1 2 0 0,-2-4 0 0,1 0 0 16,1 2 0-16,0 0 0 0,-1-3 0 0,1 3 0 0,0-5 0 15,-1 3 0-15,3 1 0 0,-3-3 0 0,-3 1 0 16,2-1 0-16,0 3 0 0,0 1 0 0,2-2 0 16,-4-1 0-16,2 3 0 0,0 0 0 0,-1-3 0 15,3-2 0-15,-2 5 0 0,3-4 0 0,1-1 0 16,-3 2 0-16,1-3 0 0,0 5 0 0,-1-4 0 16,1 0 0-16,1-1 0 0,-1-2 0 0,1 2 0 0,-1 1 0 15,1-2 0-15,1 4 0 0,-2-4 0 0,-1-3 0 16,1 3 0-16,1 3 0 0,-1-1 0 0,-2-2 0 15,0-1 0-15,1-1 0 0,3 4 0 0,-3-2 0 16,-1 0 0-16,2 2 0 0,-1-2 0 0,1 0 0 16,0 3 0-16,-2-3 0 0,1-1 0 0,1 1 0 15,-1-2 0-15,1 2 0 0,0 2 0 0,-1-4 0 16,1 1 0-16,1 1 0 0,-4 0 0 0,0-4 0 0,1 1 0 16,0 3 0-16,2-2 0 0,-4-1 0 0,4 1 0 15,-1-1 0-15,-1-2 0 0,2 1 0 0,-2 2 0 16,1 1 0-16,-1-3 0 0,0 1 0 0,2-4 0 15,1 3 0-15,0-1 0 0,-1 0 0 0,-2-2 0 16,2 5 0-16,1-1 0 0,0-4 0 0,-1 0 0 16,-2 0 0-16,2 4 0 0,-4-6 0 0,2 0 0 15,-1 4 0-15,1 0 0 0,2 3 0 0,-4-5 0 16,2 4 0-16,-2-4 0 0,0 1 0 0,0 1 0 0,0-3 0 16,0 1 0-16,1 1 0 0,-1-1 0 0,0 0 0 15,2 2 0-15,-6-2 0 0,3 0 0 0,-1 0 0 16,2 0 0-16,0 0 0 0,0 0 0 0,2-1 0 0,0-1 0 15,-2 2 0-15,0 0 0 0,-1-3 0 0,-1 4 0 16,2-4 0-16,-3 1 0 0,1-1 0 0,0-1 0 16,1 1 0-16,-1-1 0 0,0 1 0 0,2-1 0 15,-3 1 0-15,1-2 0 0,-1-1 0 0,0 1 0 16,-1 0 0-16,1 0 0 0,-1-1 0 0,1 3 0 16,-4-4 0-16,2 3 0 0,0-3 0 0,-1 4 0 15,-1-4 0-15,1 2 0 0,-1-2 0 0,0 3 0 0,0-3 0 16,0 4 0-16,0-4 0 0,0 3 0 0,-7-3 0 15,10 0 0-15,-10 0 0 0,11 0 0 0,-11 0 0 16,11 0 0-16,-11 0 0 0,10 0 0 0,-10 0 0 16,11 0 0-16,-11 0 0 0,10 0 0 0,-10 0 0 15,9 0 0-15,-9 0 0 0,7 0 0 0,-7 0 0 16,7 0 0-16,-7 0 0 0,0 0 0 0,6 0 0 0,-6 0 0 16,0 0 0-16,0 0 0 0,7 0 0 15,-7 0 0-15,0 0 0 0,0 0 0 0,7 0 0 0,-7 0 0 16,0 0 0-16,0 0 0 0,7 0 0 0,-7 0 0 15,0 0 0-15,0 0 0 0,0 0 0 0,0 0 0 16,0 0 0-16,0 0 0 0,0 0 0 0,0 0 0 16,0 0 0-16,0 0 0 0,0 0 0 0,0 0 0 15,5 7 0-15,-5-7 0 0,0 0 0 0,0 0 0 16,0 7 0-16,0-7 0 0,0 0 0 0,0 0 0 16,0 9 0-16,0-9 0 0,0 0 0 0,0 0 0 15,0 7 0-15,0-7 0 0,0 0 0 0,0 0 0 0,7 7 0 16,-7-7 0-16,0 0 0 0,0 0 0 0,7 7 0 15,-7-7 0-15,0 0 0 0,0 0 0 0,7 0 0 0,-7 0 0 16,0 0 0-16,0 0 0 0,7 0 0 0,-7 0 0 16,0 0 0-16,0 0 0 0,9 0 0 0,-9 0 0 15,7 0 0-15,0 0 0 0,0 0 0 0,0 0 0 16,0 0 0-16,0 0 0 0,0 0 0 0,-7 0 0 16,11 0 0-16,-11 0 0 0</inkml:trace>
  <inkml:trace contextRef="#ctx1" brushRef="#br0" timeOffset="112252.46">19401 2344 748 0,'0'0'0'0,"0"0"0"16,0 0 0-16,0 0 0 0,0 0 0 0,0 0 0 0,0 0 0 15,0 0 39-15,0 0 2 0,0 0-1 0,0 0 0 16,0 0-24-16,0 0 0 0,0 0 0 0,0 0-1 16,11 0 67-16,-11 0 1 0,10 7 0 0,-10-7 0 15,4 10-66-15,-4-5 1 0,1 1 0 0,-1-6 0 0,2 14-16 16,-4-5 1-16,1 1-1 0</inkml:trace>
  <inkml:trace contextRef="#ctx1" brushRef="#br0" timeOffset="112417.89">19401 2710 791 0,'0'0'0'0,"0"0"0"0,0 21 0 0,0-7 20 0,0-4 0 15,-4 1 0-15,8 3 2 0,-4-5-12 0,0-4 1 16,0 2 0-16,4 0 0 0,-4-7 29 0,3 12-1 15,-3-12 0-15,4 14 0 0,-1-7-23 0,-3 1 0 16,0-1 0-16,0 0-1 0,-7 3 2 0,0 4 0 16,0-1 0-16</inkml:trace>
  <inkml:trace contextRef="#ctx1" brushRef="#br0" timeOffset="112537.11">19256 3408 715 0,'0'0'0'0,"0"0"0"15,4 18 0-15,-2-6 7 0,-2-2 0 0,1 1 0 16,-1 5 1-16,-3 0-4 0,-1-6 0 0,1 1 1 16</inkml:trace>
  <inkml:trace contextRef="#ctx1" brushRef="#br0" timeOffset="115047.57">19429 2430 326 0,'0'0'0'0,"0"0"0"0,0 0 0 0,9-21 16 16,-9 21-1-16,4-7 1 0,-3 0 1 0,-1 7-8 16,4-13 0-16,-2 6 0 0,-1-2 1 0,-1 9 0 15,4-5 1-15,-4 5-1 0,3-10 2 0,-3 10-6 16,0 0 1-16,2-7 0 0,-2 7 1 0,0-7-3 0,0 7 2 16,0 0-1-16,0-7 0 0,0 7-1 15,0 0-1-15,0 0 1 0,0-7-1 0,0 7 4 0,0 0 0 16,0 0 0-16,0 0 1 0,0 7-3 0,0 0-1 15,2 0 1-15,3 3-1 0,2 2 25 0,-3 4 0 16,-1 0 0-16,1 5 0 0,3-3-16 0,-4-1-1 16,5-2 1-16,-5 7 0 0,1-6 19 0,-3 2 1 15,-1-6-2-15,2 9 2 0,2-1-21 0,-3-5 2 16,1-4 0-16,0 12-1 0,0-4 18 0,-2 1-1 16,-2 1 0-16,-3 5 1 0,-2 6-19 0,3-8 2 15,1-3-2-15,-1 13 2 0,0-6 14 0,1-7 1 0,-1 6 1 16,1-3-1-16,-1 3-17 0,1-8 1 0,-1 4-1 15,-1 3 2-15,2-5 13 0,-1-1 0 0,0 1 0 16,1 7 0-16,-1-2-14 0,1-1-1 0,-1 0 1 16,3 1-1-16,-1 6 12 0,0-4 1 0,0-7-1 15,1 9 1-15,-1-6-13 0,0-4-1 0,0-1 0 16,2 7 2-16,2-8 8 0,2 1 1 0,-1-3-1 16,-1 11 2-16,0-8-13 0,1-1 1 0,2-1-1 0,1 6 2 15,-3 2 5-15,-1-8 0 0,0 6 0 0,1 5 1 16,4 0-9-16,-3-5 0 0,-1 0 0 0,1 4 1 15,-4 1 6-15,0-7 1 0,0 2 0 0,3 1 0 0,1-4-8 16,-1-5 0-16,-3 5 0 0,0 4 0 16,0-1 7-16,4-7 0 0,0 7 0 0,-4 3 1 15,0-1-9-15,-4-2 1 0,4 5 0 0,0-3 0 0,-4 1 3 16,4 2 2-16,-3 0-2 0,3-3 2 0,3 1-7 16,-3-5 1-16,0 1 0 0,0 2 0 0,-3 3 2 15,3-8 0-15,0 0 1 0,0 8-1 0,-4-1-5 16,1-1 2-16,3 3-1 0,0 2 1 0,-4 0 1 0,4 0 1 15,-3 0 0-15,3-4 0 0,0 6-4 0,0-4 1 16,-4-7-1-16,4 12 1 0,-3-5 1 0,1-7 0 16,2 4 0-16,-2 7-1 0,2-4-2 0,0 0 1 15,-1-2-1-15,-1 8 1 0,2-1 1 0,0 1-1 16,0-10 1-16,0 10 0 0,0-3-3 0,0-8 1 0,0 5-1 16,0 4 2-16,0-7-3 0,2 1 2 0,1-3-1 15,-1 10 1-15,-2-3-2 0,0 0 0 0,0 0 1 16,0 5-1-16,0-1 0 0,0-1 1 0,0-3-1 15,0 0 2-15,0 2-3 0,0-4 1 0,0-7 0 16,0 12 0-16,0-6-1 0,0-4 0 0,0 7 1 16,0 1 0-16,0 1-2 0,3-2 1 0,1 3 1 15,-4-1-1-15,3 5 0 0,-3-7 0 0,0-2 1 16,0 4-1-16,-3-6-1 0,3 2 1 0,-4-3 0 16,4 3 1-16,0 2-1 0,-3-9 0 0,3 3 0 15,0 10 1-15,0-4-2 0,-2 0 1 0,0 0 0 0,2 3 1 16,0-3-1-16,-1-2 1 0,-1 0 0 0,2 0 1 15,2 6-2-15,-1-10 0 0,-1-2 1 0,0 11-1 0,2-8 1 16,3-4 1-16,-5 5-1 0,0 2 1 16,0 4-1-16,0-2 0 0,4 0-1 0,-4-4 2 0,0 8-1 15,0-5 1-15,-4-6 0 0,4 9 0 0,0-7-1 16,0-4 0-16,0 2 0 0,-3 5 1 0,1-5 0 16,0-1 1-16,4 1-1 0,0 6 1 0,1-1-2 15,-3 2 0-15,0-1 1 0,0-2-1 0,4 3 2 0,-1 0-1 16,1-7 1-16,-4 6 0 0,3 1-1 0,1-9-1 15,-1 6 0-15,-3 1 2 0,0-5-1 0,4 1 2 16,0 1-2-16,-1 3 2 0,1 2-3 0,-4-5 1 16,0 5-1-16,1 1 2 0,1 1-1 0,-2-4 2 15,2 2-2-15,1 0 2 0,1 0-3 0,-2-4 2 16,-2 1-2-16,0-3 1 0,0 3 1 0,0-6 1 16,-2 0-2-16,2 2 2 0,2 5-3 0,-1-5 2 0,-1 0-2 15,2 7 1-15,0-2 0 0,0 0 0 0,0-2 1 16,-1 1-1-16,1-1 0 0,0-3-1 0,-2 0 0 15,0-9 1-15,0 0 0 0,0-4 1 0,0-2-1 16,0 6 1-16,-2 5-2 0,2-5 0 0,0 0 1 16,0 2-1-16,0 2 2 0,0-1-1 0,-2 1 1 15,2 1-1-15,0 0-1 0,-1 4 1 0,-1-2-1 16,2-3 2-16,2 0-1 0,-1 3 1 0,-1-2-1 16,0 0 2-16,-1 2-3 0,-1-5 0 0,2 2 1 0,2 0 0 15,-1-1 1-15,-1-1-1 0,0-2 1 0,0 5 0 16,0 1-1-16,0-6-1 0,0 3 0 0,0-3 2 15,0 6-1-15,0-3 2 0,0 1-1 0,0-2 0 16,0 3-1-16,0 4 0 0,0-5-1 0,0-3 2 16,0 1-1-16,0 4 2 0,0-3-2 0,0-3 2 15,0 2-3-15,0 0 2 0,-1-5-2 0,1 4 2 0,0-1-2 16,-2-1 2-16,0-3-1 0,2 4 1 0,2-5-2 16,0 3 0-16,-2 1 1 0,0-1-1 0,0 0 2 15,0-1-1-15,0 0 1 0,0 1-1 0,1-2-1 16,1 3 1-16,0-3-1 0,0 3 1 0,-2 1 0 0,0-4 1 15,-2-3-1-15,2 4 0 0,0-1 0 0,-2 3-1 16,0-3 1-16,2 4 0 0,0-3-1 0,0-1 2 16,-1-1-2-16,1 4 2 0,0 2-3 0,-2-4 1 15,0-1 1-15,0 1-1 0,0 1 0 0,2-3 1 16,0 2-1-16,0 5 2 0,0-6-3 0,0 2 1 16,0-1 0-16,0 1 0 0,0-1 0 0,0 3 2 15,0-4-2-15,0 3 2 0,2-1-3 0,0-1 1 0,-2-1 1 16,0 1-1-16,0-2 0 0,0 1 2 0,0-1-1 15,0 3 1-15,0-1-2 0,0-1 1 0,0-3-1 16,0 4 0-16,0-2 2 0,0 0-1 0,0-1 1 16,2 5-1-16,0-1 0 0,-1-5-1 0,1 4 0 15,0-1 1-15,-2-1 0 0,0-2 1 0,0 2-1 16,0 1 2-16,0 6-3 0,-2-5 1 0,0-1-1 16,2-1 1-16,0-2 1 0,0 2-1 0,0-2 1 15,0 3 0-15,0-3-1 0,0 6-1 0,0-6 1 16,0-2 0-16,0 2 1 0,0 0 0 0,0 0 0 0,0 0 0 15,0 0-1-15,0-1 0 0,0 1-1 16,0 0 2-16,0 1-1 0,0-1 2 0,0-7-1 0,-1 13 0 16,1-6-1-16,0-7 0 0,0 10-1 0,0-3 2 15,0 0-2-15,0-7 2 0,0 9-1 0,0-9 1 0,0 11-2 16,0-11 0-16,-4 10 1 0,4-10-1 0,0 11 1 16,0-11-1-16,0 0 0 0,0 9 2 0,0-9-3 15,0 0 1-15,0 0 1 0,0 7-1 0,0-7-1 16,0 0 1-16,0 0-1 0,0 7 1 0,0-7-1 15,0 0 1-15,0 0-1 0,0 9 0 0,0-9-1 0,0 0 2 16,0 0-1-16,0 7 0 0,0-7-1 0,0 0 1 16,0 0 0-16</inkml:trace>
  <inkml:trace contextRef="#ctx1" brushRef="#br0" timeOffset="116259.39">19397 10714 1709 0,'0'0'0'16,"0"0"0"-16,0 0 0 0,0 0 75 0,0 0 1 15,0 0 0-15,0 19 1 0,0-19-59 0,0 0 0 0,0 0 0 16,0 0 0-16,-7 2 68 0,7-2 1 0,0 0 1 15,0 0 0-15,0 0-72 0,0 0 2 0,-8 5 0 16,6 1 0-16,-2 4 16 0,1 1 0 0,-1-1-1 16,1 6 2-16,-4 5-20 0,0 0-1 0,1-5 1 15,5 0-1-15,1 2-2 0,0 1 0 0,-2-5 0 16,0 0 1-16,0 2-7 0,-1-4 2 0,3 2 0 16,3 2 0-16,-3-2 0 0,2-2 0 0,2 3-1 15,-3-7 1-15,1 6-2 0,0-3 0 0,0-2-1 16,1 3 1-16,2-1 4 0,-1-1 0 0,-2-3 0 15,1-2 1-15,3 6-4 0,-1-4 0 0,-5-7 0 0,10 14-1 16,-3-7 8-16,1-2 0 0,-1-1 1 0,0 1-1 16,5-1-6-16,0-4 1 0,-1 3 0 0,0-3 0 0,1 0 8 15,2 0 1-15,4-3 0 0,-3 3 0 16,3 0-8-16,-4-4 0 0,0-1 0 0,0 1 0 0,-1 1 7 16,-1-2 1-16,1-2 0 0,-5 0 0 0,-1 1-8 15,-7 6 0-15,9-12 0 0,-5 7 0 0,-1-2 7 16,4-4 1-16,0 2 0 0,0-5 0 0,-3-3-8 15,-1 1 0-15,1 0 0 0,-2-3 1 0,0 1 4 16,-1 2 1-16,3-1 0 0,-6-3 1 0,-3 1-9 16,-1 1 1-16,3-3 0 0,-4 7 2 0,3 0 0 0,1 2 1 15,-1-2 0-15,4 3 1 0,0-1-6 0,-3 3 0 16,-4-2 1-16,3 4 0 0,-6-1 2 0,-1 1 0 16,-1-4 0-16,-1 8 2 0,1-6-6 0,-2 2 1 15,0-2 0-15,1 5 0 0,-1 1 2 0,2-1 0 16,1 1-1-16,3 3 3 0,-3 0-6 0,0 0 2 15,4-2-1-15,-3 4 0 0,-1 1 1 0,2-1 1 0,9-2 0 16,-10 7 0-16,3 2-4 0,0-2 2 0,7-7-1 16,-7 14 1-16,3-3 1 0,-3-4 0 0,0 0 1 15,-2 1 0-15,0 3-3 0,1-4 0 0,-1 0 1 16,3 4 0-16,3-1-1 0,1 1 1 0,-1-2-1 16,-1 1 1-16,2-1-3 0,2 0 2 0,-3 0-1 15,3 3 1-15,0 2-1 0,3-4 1 0,-3 1-1 16,2 0 1-16,0-3-2 0,0 5 0 0,-1-6 1 15,1 5-1-15,0 0 1 0,0 1-1 0,-1-3 0 0,5 3 2 16,-1-8-3-16,-1 5 1 0,-1-3 1 0,2 2-1 16,2 0-1-16,0-2 1 0,0-2-1 0,1 2 1 0,-1-1-1 15,0-3 1-15,0 1-1 0,2-1 0 16,1 1 0-16,1-4 1 0,-1 3-1 0,1 1 1 16,3-3-2-16,0-1 2 0,-3 0-1 0,1 0 0 0,0 0-1 15,-1-1 2-15,-2 1-1 0,5-4 0 0,0 1-1 16,2-1 0-16,-2 1 0 0,-3-3 2 0,-4-1-2 15,0 0 0-15,3 0 0 0,1-2 1 0,-1-1-1 16,3-1 1-16,-3-1-1 0,-1-6 0 0,-2-1 0 0,-1-4 0 16,-1 0 0-16,0 1 0 0,-1 0 0 15,-1-4 0-15,1 5 1 0,-4 3-1 0,-4 4 0 0,1 0 0 16,-1-3 0-16,-1 6 0 0,0 4 0 0,-1-2 0 16,1 2 1-16,-2 0-1 0,-4 0 0 0,2 4 0 15,2-4 0-15,4-1 1 0,-8 0-1 0,-3 1 1 16,-2 0-1-16,0 1 0 0,2 3 0 0,6-2 1 15,-3-6-1-15</inkml:trace>
  <inkml:trace contextRef="#ctx1" brushRef="#br0" timeOffset="146613.48">12711 10258 178 0,'0'0'0'0,"0"0"0"0,0 0 0 0,0 0 0 15,7-3 0-15,-7 3 0 0,0 0 0 0,0 0 78 16,0 0 1-16,0 0 0 0,0 0-1 0,0 0-60 16,0 0 0-16,0 0 0 0,0 0 0 0,0 0 117 0,0 0-1 15,0 0 1-15,0 0 1 0,0 0-123 0,0 0 1 16,0 0-1-16,0 0 1 0,0 0 79 0,0 0 0 15,0 0 0-15,0 0 0 0,0 0-76 0,7 0 1 16,-7 0-1-16,0 0 1 0,10 7 41 0,-3-4 1 16,-7-3-1-16,11 4 2 0,-11-4-44 0,9 3 1 15,-9-3 0-15,10 2-1 0,-10-2 22 0,0 0-1 0,0 0 0 16,9 5 0-16,-9-5-23 0,12 4 0 0,-12-4 1 16,11 3 0-16,-11-3 8 0,11 4 2 0,-11-4 0 15,10 0 0-15,1 0-14 0,-4 0 1 0,-7 0-1 16,9 0 1-16,-9 0 9 0,0 0 0 0,0 0 1 15,7 0-1-15,-7 0-11 0,0 0 1 0,0 0-1 16,10 2 1-16,-10-2 8 0,11 7 2 0,-4-6-2 16,0 3 1-16,4-2-11 0,-1 0 1 0,-1-2 1 15,0 0-1-15,-2 0 7 0,-7 0 1 0,12 0 0 16,-5 0 0-16,0 0-9 0,-7 0 0 0,14 0 0 16,-6 1 2-16,-1 3 7 0,0-1 1 0,-2-3-1 0,2 4 1 15,0-1-10-15,0 1 1 0,0-4 0 0,-7 0 0 16,11 3 7-16,-11-3 0 0,14 4 0 0,-14-4 1 15,10 0-9-15,-10 0 0 0,11-4 0 0,-11 4 1 0,0 0 5 16,0 0 0-16,7 0-1 0,-7 0 2 0,5 0-8 16,-5 0 1-16,7 0-1 0,-7 0 1 0,11 4 3 15,-11-4-1-15,11 0 0 0,-4 0 1 0,0 3-5 16,0-3-1-16,0 0 1 0,3 0 0 0,-3 4 1 16,0-4 0-16,-7 0 0 0,16 0 1 0,-5 0-4 15,0 0 1-15,-4 0-2 0,7 3 2 0,0-3 1 0,-4 0 1 16,-1 0-1-16,-9 0 1 0,11 4-4 0,-11-4 1 15,12 0-1-15,-12 0 2 0,12 2-1 0,-12-2 0 16,11 0 0-16,0 1 1 0,-1-1-3 0,3 0 1 16,-3-1-1-16,4 2 1 0,0-1 0 0,1-1 1 15,-5-1 0-15,8 2-1 0,-4 0-1 0,-2-2 0 16,-1 0-1-16,-4 2 2 0,3 0-1 0,-3 0 1 0,1-3-1 16,-8 3 1-16,14 0-2 0,-9 0 1 0,2-4-1 15,0 4 0-15,2 0 0 0,0 0 0 0,-2-3 0 16,0-1 1-16,3 4-2 0,1 0 0 0,-4-3 0 15,0 3 2-15,0 0-2 0,-7 0 0 0,12-4 1 16,-4 1-1-16,-1 3-1 0,-7 0 1 0,10-4 0 16,-3 4 1-16,4-3-2 0,-4 1 1 0,-7 2-1 15,14-3 1-15,-3 1-1 0,-1-4 1 0,-1 3-1 16,2 3 1-16,3-2-1 0,-4 0 1 0,-10 2-1 16,7-5 2-16,-7 5-2 0,0 0 0 0,0 0 0 0,11-3 1 15,-11 3-1-15,10-4 2 0,-2 2-2 0,-1 2 1 16,1 0-1-16,3-1 0 0,3-1 0 0,-3 0 2 15,-4 2-2-15,3-2 0 0,-3-1 0 0,0 3 1 0,0 0-1 16,2-4 1-16,5 1-1 0,-3 3 0 0,-4 0 0 16,0-4 1-16,0 1-1 0,-7 3 1 0,11 0 0 15,-11 0-1-15,10-7 0 0,-10 7 1 0,11 0-1 16,-11 0 1-16,9-4 0 0,-9 4 0 0,7-3-1 16,-7 3 0-16,7-4 0 0,-7 4 1 0,7 0 0 15,-7 0-1-15,7-3 0 0,-7 3 1 0,14-4-1 16,-3 2 0-16,-11 2 0 0,8-1 1 0,-8 1-1 0,11-2 0 15,-11 2 0-15,12-4 0 0,-3 1 0 0,-9 3 0 16,7-4 0-16,-7 4 1 0,7-1-1 0,-7 1 0 16,0 0 0-16,7-4 1 0,-7 4-1 0,0 0 0 15,0 0 1-15,0 0-1 0,0 0 0 0,0 0 0 16,0 0 0-16,0 0 0 0,0 0-1 0,0 0 1 16,0 0 0-16,0 0 0 0,0 0-1 0,0 0 2 0,0 0-1 15,0 0 0-15,0 0-1 0,0 0 1 0,0 0 0 16</inkml:trace>
  <inkml:trace contextRef="#ctx1" brushRef="#br1" timeOffset="159774.79">12772 10265 12 0,'0'0'0'16,"0"0"0"-16,0 0 0 0,0 0 0 0,18 16 0 16,-18-16 0-16,0 0 0 0,3 7 0 0,-3-7 0 15,0 0 0-15,8 2 0 0,-8-2 20 0,0 0 0 16,7 0 0-16,-7 0 1 0,7-2-11 0,-7 2 1 16,0 0 0-16,7-5 0 0,-7 5 98 0,10-4 1 15,-10 4 0-15,11-1 0 0,-11 1-94 0,0 0 0 0,9-6-1 16,-9 6 2-16,0 0 52 0,7-3 0 0,-7 3 1 15,0 0-1-15,0 0-51 0,0 0 0 16,0 0 0-16,0 0 0 0,0 0 21 0,0 0 1 0,0 0-1 16,0 0 0-16,0 0-23 0,0 0 0 0,0 0-1 15,0 0 1-15,0 0 22 0,0 0 2 0,0 0-1 16,0 0 0-16,0 0-23 0,0 0 0 0,0 0-1 16,0 0 1-16,0 0 20 0,0 0 1 0,0 0 0 15,0 0 0-15,0 0-22 0,0 0 0 0,0 0 0 16,0 0 1-16,0 0 25 0,0 0 1 0,0 0-1 0,0 0 1 15,0 0-27-15,0 0 1 0,0 0 0 0,0 0 1 16,0 0 20-16,0 0 0 0,0 0 0 0,0 0 1 0,0 0-24 16,0 0 2-16,0 0-1 0,0 0 0 0,0 0 19 15,0 0 0-15,0 0-1 0,0 0 2 0,0 0-20 16,0 0-1-16,0 0 1 0,0 0 0 0,0 0 17 16,0 0 1-16,0 0-1 0,0 0 1 0,0 0-20 15,0 0 2-15,0 0-1 0,0 0 1 0,0 0 14 16,0 0 0-16,0 0 1 0,0 0-1 0,0 5-16 15,0-5 1-15,0 0-1 0,0 0 1 0,0 5 11 0,0-5 2 16,0 0-1-16,0 0 1 0,2 7-15 0,-2-7 1 16,12 4-1-16,-5-2 2 0,0-2 7 0,0-2 0 15,0 0 1-15,4 2-1 0,-1 2-10 0,-3 0 0 16,2-2 0-16,-2 0 1 0,-7 0 8 0,11 0 1 16,-4 0 1-16,0 1-1 0,0 3-10 0,-7-4 0 15,14 2 1-15,-14-2-1 0,11 0 7 0,-11 0 1 16,10 0 0-16,-1 0 0 0,0 0-9 0,0 0 0 0,-2 0 0 15,0 0 1-15,0 0 5 0,3 0 1 0,1-2-1 16,-4 2 1-16,4 2-8 0,-1-1 1 0,-1-2-1 16,2 1 1-16,-1 0 3 0,1-2 1 0,-4-2-1 15,7 4 2-15,-3 0-7 0,-1-1 1 0,-3-1-2 16,9 2 2-16,-2-2 1 0,-3 0 2 0,-1-1-1 16,3 3 0-16,1 0-4 0,-2-2 1 0,-3-1-2 15,-2 3 2-15,-7 0 1 0,7 0 1 0,-7 0-1 16,14-4 1-16,-7 2-4 0,4 2 1 0,-4-3 0 0,3 3-1 15,6 0 1-15,-5-4 0 0,3 1-1 16,-3 3 1-16,-1 0-2 0,-1-4-1 0,2 4 1 0,-1 0 0 16,1 0 1-16,-4 0 0 0,0 0-1 0,0 0 2 0,0 0-3 15,4 0 1-15,-1 0-1 0,-3 0 1 0,2 0-1 16,2-3 1-16,-1 3-1 0,1 0 2 0,3 0-3 16,-4-4 1-16,1 1-1 0,1 3 1 0,3-4 0 15,-1 1 0-15,-4-1 0 0,4 2 0 0,0 2-2 16,-1-1 2-16,1-3-1 0,4 4 1 0,-4 0-1 15,-7-2 0-15,0-1 1 0,-7 3-1 0,10-2-1 16,-10 2 0-16,14-2 1 0,-6 2 0 0,-1 0-1 0,1-3 2 16,6 1-1-16,-3 2 0 0,3-2 0 0,-3-1-1 15,1-1 0-15,0 2 2 0,-1 2-2 0,1-1 1 16,-5-1-1-16,4-2 2 0,-4 1-2 0,4 3 0 16,-3-2 0-16,1-1 1 0,0 3-1 0,0 0 0 15,0-4 0-15,-2 1 1 0,0 3-2 0,3-4 1 16,-2 1-1-16,-1 3 1 0,0-4 1 0,-7 4-1 0,10-3 0 15,-10 3 0-15,13-4 0 0,-6 2 0 16,-7 2-1-16,14-3 1 0,-7 1 0 0,3 0 1 0,-3 0-1 16,0-1 0-16,8 1-1 0,-1 0 1 0,-2-1 0 15,2-2 0-15,4-1 0 0,-4 5 0 0,-5-1 1 16,0-5-1-16,-2 3-1 0,-7 4 1 0,12-10-1 16,-5 4 2-16,-7 6-1 0,11-3 0 0,-4 3 0 15,0-5 1-15,0 1-2 0,3 1 1 0,1-1 0 16,-2-1 0-16,1 0 0 0,1-1 0 0,-1 1-1 15,-2 1 1-15,2-3-1 0,-3 2 0 0,4-2 1 16,-4 7 0-16,-7 0-1 0,7-3 1 0,-7 3 0 0,7-4 1 16,-7 4-2-16,7-7 1 0,-7 7-1 0,12-5 1 15,-5 1-1-15,-7 4 1 0,11-9-1 0,-11 9 0 16,11-10-1-16,-11 10 1 0,14-11 0 0,-9 4 0 16,2 4-1-16,0-4 1 0,0-2 0 0,2 2 1 15,3 2-2-15,-5-2 1 0,4 1 0 0,-4 1 0 0,4 2-1 16,-4-5 1-16,1 3-1 0,1-2 1 0,2 0-1 15,1 0 1-15,-1 0-1 0,-1-3 1 0,1 2-1 16,-4 1 2-16,0 2-1 0,0-2 0 0,0 0-1 16,0 0 1-16,2 0 0 0,2 3 0 0,-1-3-1 15,1 0 1-15,-1 0 0 0,1-1 1 0,-2 1-2 16,0 0 1-16,-1-1-1 0,3 5 1 0,-4-4-1 0,4 0 1 16,-4 0 0-16,3 0 0 0,-3-2-1 0,2 2 1 15,0-2 0-15,0-1 0 0,0 3-1 0,-1-4 2 16,3 6-1-16,-4-6 0 0,4 2-1 0,-4 1 1 0,3-3 0 15,-3 0 0-15,2 1 0 0,0 3 0 16,0-4 1-16,1 6-1 0,-3-7-1 0,4 1 1 0,-4 1 0 16,4 3 0-16,-4-4 0 0,2-1 0 0,-1 1 0 15,1 4 2-15,2-2-2 0,-4-1 0 0,3-1 0 16,-3 2 0-16,4 2 1 0,0-3 1 0,-1-4-1 16,-1 5 0-16,0 2-1 0,0-2 2 0,-6 0-2 15,4-1 1-15,0 3 0 0,0 0 2 0,0 0-2 16,-3-6 1-16,3 5-1 0,-3-1 1 0,3 2-1 15,0 0 0-15,0-4 1 0,0 1 1 0,0-1-1 16,2 0 2-16,1-1-3 0,-3 2 1 0,0 1 0 0,0 0 0 16,0-2-1-16,2 4 2 0,2-5-2 15,-2 2 1-15,-1-3-1 0,3 3 1 0,0-1-1 0,-4 2 0 16,0-1 0-16,0-1 1 0,-4 1-1 0,3-1 0 16,1 1-1-16,0-1 1 0,-2-3 1 0,0 5-1 0,1-1 0 15,-1-3 0-15,2 3 1 0,0-1-1 0,0-1-1 16,0-2 1-16,0 3-1 0,0 1 2 0,0-1-2 15,0 1 1-15,0-5-1 0,0 1 1 0,2 2 0 16,2 2-1-16,-1-1 0 0,1-3 1 0,-4 3-1 16,4-3 0-16,-6 0 0 0,4 2 0 0,0 1 1 15,-1 1-1-15,1-4 0 0,5-7 0 0,-3-1-1 0,0 7 1 16,-1-3-1-16,-5 0 1 0,2 3-1 16,-1-5 1-16,-1 4-1 0,-1 1 1 0,-1 1 1 0,2-1-1 15,1 0 0-15,-3 4 0 0,4-3 0 16,-3 0 0-16,3 0 0 0,-4 3 0 0,4-5 1 15,-3 1-1-15,3 2 0 0,-3-1 1 0,1 0-1 0,2 0 0 16,2-2 0-16,-2 0 1 0,-2 4-1 0,2-5 1 16,0-1-1-16,0-3 1 0,0 3-1 0,0-1 1 15,4 0-1-15,-6 1 1 0,2-1-1 0,0-1 1 0,4-1 0 16,-6 4 1-16,0-1-2 0,3 0 1 0,-1-1-1 16,-4 7 1-16,4-2 0 0,-3-2 0 0,3 2 0 15,0 0 0-15,0-2-1 0,0 0 2 0,0 2-2 16,0-5 1-16,2 3 0 0,1 3 1 0,-3-4-1 15,1-4 0-15,-1 1-1 0,0 6 1 0,0-7 0 16,0 0 0-16,0-2-1 0,0 6 1 0,0-5-1 0,0 0 1 16,0-1-2-16,2 3 0 0,-2-1 0 0,0 4 0 15,0-4 0-15,0 3 0 0,-3-1 0 0,3 3 0 16,-2-2 0-16,0-1 0 0,1 1 0 0,-1 1 0 16,0-1 0-16,2 0 0 0,0-1 0 0,4-2 0 15,-4 3 0-15,-4-3 0 0,4-3 0 0,-3 4 0 0,0-1 0 16,-1-3 0-16,4-1 0 0,0 6 0 0,0-4 0 15,-1 2 0-15,1-6 0 0,0 10 0 0,0-4 0 16,3-2 0-16,-3 2 0 0,0 8 0 0,0-1 0 16,-3-2 0-16,3 2 0 0,-3-7 0 0,-1 7 0 0,-1-2 0 15,1-1 0-15,3-8 0 0,-1 4 0 0,-2 2 0 16,1-3 0-16,0 0 0 0,1 2 0 0,0 1 0 16,-1-6 0-16,3 4 0 0,-4 2 0 0,1 1 0 15,3-5 0-15,-4 0 0 0,4 2 0 0,-3 2 0 16,1 0 0-16,0-4 0 0,1 2 0 0,-1 1 0 15,0-3 0-15,1 1 0 0,1-1 0 0,2 0 0 16,-2-2 0-16,0 1 0 0,0 4 0 0,0-4 0 16,0-5 0-16,-2 8 0 0,2 2 0 0,0-4 0 0,0 0 0 15,0 0 0-15,0 1 0 0,0 0 0 0,0 0 0 16,1 0 0-16,-1 1 0 0,0-3 0 0,-4-1 0 16,4 6 0-16,2-6 0 0,0-3 0 0,-2 5 0 15,2-2 0-15,1 3 0 0,-3-5 0 0,0 4 0 16,0 0 0-16,1 1 0 0,-1-1 0 0,0 2 0 15,-2-2 0-15,2 0 0 0,0 0 0 0,0 0 0 16,0 2 0-16,0-5 0 0,0 3 0 0,4 0 0 16,-4-3 0-16,0-1 0 0,0 1 0 0,2-2 0 0,0 6 0 15,-2 0 0-15,0-5 0 0,2 1 0 0,1 6 0 16,-3-4 0-16,-3 1 0 0,3 0 0 0,3 0 0 16,-3 0 0-16,-1 0 0 0,1 1 0 0,0-3 0 15,-2 2 0-15,0 0 0 0,1-1 0 0,1-1 0 0,2-1 0 16,-2 5 0-16,0-4 0 0,0 0 0 0,0 1 0 15,0 4 0-15,-2-4 0 0,4-3 0 0,0 4 0 16,-2 4 0-16,0-7 0 0,4-1 0 0,-4 8 0 0,0-6 0 16,0 2 0-16,3-3 0 0,-3 1 0 15,0-3 0-15,0-2 0 0,4 9 0 0,-2-3 0 0,1-6 0 16,-3 5 0-16,4 0 0 0,-4-1 0 16,4 5 0-16,-6-4 0 0,4-1 0 0,0 0 0 0,-1 3 0 15,1-2 0-15,2 0 0 0,-1 3 0 0,1-5 0 16,0-3 0-16,-3 6 0 0,-1-1 0 0,1 0 0 15,-1 2 0-15,-2 6 0 0,0-1 0 0,-1 4 0 16,-1 0 0-16,4-2 0 0,-3 8 0 0,3-1 0 0,-4-2 0 16,1 1 0-16,-1 3 0 0,-3 0 0 0,4-2 0 15,10-25 0-15,6-4 0 0,-3-3 0 0,1 4 0 16,-4 2 0-16,0 3 0 0,-2-3 0 0,1-2 0 16,-1 9 0-16,-1-4 0 0,-1 4 0 0,1 2 0 15,-1-2 0-15,-3 3 0 0,2 2 0 0,0-5 0 16,0 0 0-16,0 2 0 0,3-1 0 0,-5-3 0 15,0 7 0-15,4-3 0 0,-4-4 0 0,2 4 0 16,-1 3 0-16,1-7 0 0,-2 5 0 0,0 1 0 0,0-1 0 16,0 0 0-16,4 3 0 0,0-3 0 0,-1 0 0 15,1 2 0-15,1-1 0 0,6-3 0 0,-4 1 0 16,-4 3 0-16,5 0 0 0,-3-7 0 0,0 8 0 16,1-1 0-16,1-4 0 0,0 1 0 0,-4 3 0 15,1 2 0-15,0-7 0 0,-1 5 0 0,-1 2 0 0,0 0 0 16,0 0 0-16,1 1 0 0,-3-1 0 0,4-2 0 15,-4 0 0-15,2 4 0 0,-2 0 0 0,2-2 0 16,-1-2 0-16,1-2 0 0,0 4 0 0,-2-5 0 16,0 6 0-16,4-3 0 0,-4 2 0 0,2-2 0 15,-1 6 0-15,1-4 0 0,0 0 0 0,2-2 0 16,1 5 0-16,-5-3 0 0,0 0 0 0,4 0 0 16,-2 3 0-16,5-1 0 0,-2-2 0 0,0 1 0 0,2-3 0 15,1 4 0-15,-1-4 0 0,-4 0 0 0,3 6 0 16,3-3 0-16,-1 1 0 0,-4-2 0 0,0 2 0 15,3-1 0-15,0 1 0 0,-2 1 0 0,0-5 0 16,1 6 0-16,1-1 0 0,-3 1 0 0,-3-1 0 16,3 0 0-16,0-1 0 0,-1 2 0 0,1 2 0 0,-1-6 0 15,-3 4 0-15,4-3 0 0,-4 3 0 16,2-3 0-16,0-2 0 0,-1 2 0 0,1 3 0 0,0-3 0 16,2 1 0-16,3 0 0 0,-4-1 0 0,-3 3 0 15,2-4 0-15,0 1 0 0,2 6 0 0,8-3 0 16,-5-5 0-16,0 3 0 0,0 3 0 0,2 4 0 15,0-9 0-15,0 3 0 0,-2 1 0 0,0 3 0 16,0-6 0-16,0 3 0 0,-1 1 0 0,1-4 0 16,-4 3 0-16,5-3 0 0,-5 3 0 0,2 1 0 0,-1-7 0 15,0 7 0-15,-1-3 0 0,1 1 0 0,-1-1 0 16,1 1 0-16,-2 4 0 0,0-3 0 0,-1-1 0 16,1 2 0-16,0-1 0 0,-2 3 0 0,4 0 0 15,-4-4 0-15,3 4 0 0,1-4 0 0,1 3 0 0,-1 0 0 16,-1 5 0-16,3-4 0 0,-1-4 0 0,-1 4 0 15,3 2 0-15,2-2 0 0,1 0 0 0,1 1 0 16,0-2 0-16,-1 0 0 0,-1 3 0 16,0-2 0-16,0-2 0 0,2 2 0 0,-4-2 0 0,-4 2 0 15,3 2 0-15,1-2 0 0,-2 2 0 0,0 1 0 16,2 0 0-16,-3-1 0 0,-2 2 0 0,1 1 0 0,1 0 0 16,0 2 0-16,-3-4 0 0,1 4 0 15,2-3 0-15,-4 3 0 0,4-6 0 0,-1 6 0 0,1-1 0 16,-1-1 0-16,1 2 0 0,1 3 0 0,-1-3 0 15,-1 0 0-15,1 4 0 0,1-4 0 0,2 0 0 16,8 0 0-16,-1 3 0 0,-4-1 0 0,3 1 0 16,-1-1 0-16,1 1 0 0,-3-3 0 0,-3 4 0 15,2-2 0-15,-2 1 0 0,0 4 0 0,-3-3 0 0,3-1 0 16,-3 1 0-16,1-1 0 0,0 1 0 0,-1-1 0 16,1 4 0-16,-1-3 0 0,-4 3 0 0,4-4 0 15,-3 4 0-15,3-4 0 0,0 4 0 0,-3-3 0 16,3 3 0-16,1-4 0 0,2 3 0 0,-3-1 0 15,0 0 0-15,-1 2 0 0,3-3 0 0,4 3 0 16,1 0 0-16,-1 0 0 0,-4 0 0 0,4-6 0 16,1 6 0-16,0-3 0 0,-4 3 0 0,3-4 0 15,-1 4 0-15,-2 0 0 0,1 0 0 0,2 0 0 0,-3 0 0 16,-1 0 0-16,-1 0 0 0,0 0 0 0,-1 0 0 16,-1 0 0-16,1 0 0 0,0 0 0 0,-1 4 0 15,-1-1 0-15,0 3 0 0,0-6 0 0,0 3 0 16,3 1 0-16,-2-3 0 0,1 3 0 0,0-1 0 0,1 1 0 15,-1 0 0-15,-1-4 0 0,-3 3 0 0,4 1 0 16,-1-1 0-16,4 1 0 0,1 3 0 16,2-4 0-16,3 1 0 0,1-1 0 0,0 2 0 0,-3 2 0 15,-1-3 0-15,6 1 0 0,-5 4 0 0,-2-2 0 16,0-3 0-16,-4 3 0 0,-3-4 0 0,0 4 0 16,-2-3 0-16,0-1 0 0,-7-3 0 0,10 7 0 15,-10-7 0-15,13 7 0 0,-6 0 0 0,0-1 0 0,0-1 0 16,0 2 0-16,0 2 0 0,0-2 0 0,0 0 0 15,0 0 0-15,0 0 0 0,0 0 0 0,0 0 0 16,0 0 0-16,0 0 0 0,0 0 0 0,0 0 0 16,0 0 0-16,2 2 0 0,2 2 0 0,-4-4 0 15,3 3 0-15,-2-3 0 0,-1 2 0 0,-2 1 0 0,0-4 0 16,0 1 0-16,3 0 0 0,0 2 0 0,5-2 0 16,1 3 0-16,0 1 0 0,0-2 0 0,4 1 0 15,-4-1 0-15,-2 1 0 0,2 1 0 0,4-2 0 16,-8 1 0-16,1-1 0 0,0-2 0 0,1 4 0 15,-1-4 0-15,-1 0 0 0,1-2 0 0,-1 2 0 16,-6 0 0-16,1 0 0 0,0 0 0 0,2 0 0 16,-1 0 0-16,-1 0 0 0,0 0 0 0,1 0 0 15,1 4 0-15,-2-2 0 0,2 1 0 0,0 3 0 16,0-1 0-16,0 2 0 0,-1 0 0 0,-1 0 0 0,0-3 0 16,2 6 0-16,-2-1 0 0,1-5 0 0,-1 3 0 15,0-2 0-15,-1 0 0 0,-1 3 0 0,4 0 0 16,-3-1 0-16,3-3 0 0,-3 1 0 0,-1-1 0 0,4 1 0 15,-3-1 0-15,-1 1 0 0,2-1 0 0,1-1 0 16,-1 2 0-16,0-1 0 0,2-2 0 0,0 5 0 16,-1-4 0-16,-1 3 0 0,0-1 0 0,-1 2 0 15,3-3 0-15,-4 1 0 0,1-1 0 0,3-1 0 16,-3 4 0-16,3 0 0 0,-2 0 0 0,2 0 0 16,2 1 0-16,3-1 0 0,-7 5 0 0,2-5 0 0,2 4 0 15,5-4 0-15,-7 0 0 0,4 2 0 0,0 1 0 16,1-3 0-16,-8-1 0 0,-1-5 0 0,2 6 0 15,4-1 0-15,-5-3 0 0,-1 4 0 16,4-5 0-16,0 2 0 0,-3-1 0 0,-1-1 0 0,4 2 0 16,-1 1 0-16,-1 2 0 0,0 2 0 0,1-2 0 15,1-2 0-15,-2 2 0 0,2 2 0 0,0 0 0 16,0 2 0-16,-3-4 0 0,-1 1 0 0,1 3 0 0,3 0 0 16,-4-1 0-16,1 3 0 0,-1-1 0 0,1 0 0 15,-1-1 0-15,1-1 0 0,-1-2 0 0,3 2 0 16,-3 3 0-16,1-3 0 0,1-1 0 0,0-4 0 15,-1 6 0-15,-1-2 0 0,1 0 0 0,3 1 0 16,-3-1 0-16,-1 2 0 0,1 1 0 0,-1 0 0 16,4 6 0-16,-3-6 0 0,3 6 0 0,-4-4 0 15,3 0 0-15,1 0 0 0,-2 6 0 0,0-6 0 16,-1-6 0-16,1 5 0 0,-1-1 0 0,-1-1 0 16,1 1 0-16,1-3 0 0,-2 3 0 0,1-5 0 0,-1 6 0 15,1-3 0-15,3-4 0 0,-3 4 0 0,-1 6 0 16,2-4 0-16,1-1 0 0,-1 1 0 0,-1 10 0 15,-1-5 0-15,1-4 0 0,-1 4 0 0,1 1 0 16,-1-4 0-16,2-2 0 0,4 2 0 0,-7 0 0 0,3-3 0 16,2 0 0-16,4-1 0 0,-8 3 0 15,1-3 0-15,3-1 0 0,4 0 0 0,-10 3 0 0,3-1 0 16,3 1 0-16,5-1 0 0,-5 1 0 0,0 2 0 16,2 0 0-16,2 0 0 0,-4 2 0 0,-4 2 0 15,3-4 0-15,3-2 0 0,-1 1 0 0,-2 3 0 0,1-2 0 16,2-4 0-16,-2 4 0 0,0-1 0 0,-4-3 0 15,8-1 0-15,-4 4 0 0,-4-6 0 0,1 1 0 16,3 0 0-16,-2 0 0 0,1 3 0 0,-1-6 0 16,0 8 0-16,0-3 0 0,1 3 0 0,-1-1 0 15,2-1 0-15,0 6 0 0,-3 1 0 0,3-6 0 16,0 6 0-16,-4-1 0 0,4 1 0 0,-3-7 0 0,1 4 0 16,-1 0 0-16,1-5 0 0,0-1 0 0,-1 3 0 15,-1 4 0-15,1-7 0 0,-1 2 0 16,1-6 0-16,1 11 0 0,0-4 0 0,-1-1 0 0,0-2 0 15,-1 5 0-15,1 2 0 0,-1-1 0 0,1-2 0 16,-1 1 0-16,1 0 0 0,-1 0 0 0,3-2 0 16,-1 4 0-16,-2 0 0 0,1-2 0 0,-1-3 0 15,4 0 0-15,-1 1 0 0,-1-2 0 0,0-2 0 16,-1 2 0-16,-1-3 0 0,1 2 0 0,-1-2 0 16,-3 2 0-16,4-2 0 0,3-2 0 0,0 2 0 0,-3 9 0 15,-1-5 0-15,2 1 0 0,6 1 0 0,-7-1 0 16,-3 4 0-16,6-6 0 0,4-1 0 0,-4 2 0 15,0 3 0-15,2-3 0 0,1-1 0 0,1-1 0 0,-4 5 0 16,0-7 0-16,0 4 0 0,-2-6 0 0,1 0 0 16,-1 2 0-16,4-1 0 0,-2 1 0 0,-4 0 0 15,3-2 0-15,4-1 0 0,-3 1 0 0,-3 2 0 16,3 2 0-16,-2-5 0 0,1 3 0 0,-1 1 0 16,0-2 0-16,2 1 0 0,-1 2 0 0,-1-4 0 15,0 2 0-15,0 0 0 0,1-2 0 0,1 2 0 16,-4 2 0-16,4 0 0 0,-3-2 0 0,3 4 0 15,-4-6 0-15,3 4 0 0,-1 0 0 0,2-2 0 16,-2 0 0-16,1-2 0 0,1 2 0 0,0 0 0 0,0 0 0 16,-2-3 0-16,6 7 0 0,-4-6 0 0,0 0 0 15,-2-1 0-15,2 8 0 0,0-3 0 0,0-2 0 16,0-2 0-16,4 9 0 0,-1-1 0 0,1-4 0 16,-4 1 0-16,-3 3 0 0,6-1 0 0,-1 0 0 0,7 2 0 15,-7-1 0-15,3 1-1 0,4 0 0 0,5-3 0 16,-9 4 0-16,3-4 0 0,-3 3 0 0,2-3 0 15,-2-1 0-15,-5-3-1 0,4 4 1 0,5-2 0 16,-6 5 1-16,-2-3-1 0,0-4 1 0,6 5-1 16,-1 2 1-16,-6 0-1 0,3-3 1 0,-2 3-1 15,-3 0 1-15,0 0-1 0,0-2 1 0,2 3 0 16,-1-1 0-16,-3 0-2 0,1-2 2 0,1-1 0 16,-1 3 0-16,3-4 0 0,-4 1 0 0,4-4 0 0,-3 4 0 15,3 1 0-15,-4-5 0 0,4 4 0 0,-3-2 0 16,1-1 0-16,1 1 0 0,-1 2 0 0,0-1 0 15,4 1 0-15,-2 0 0 0,-2 4 0 0,4-2 0 16,-2 1 0-16,0-2 0 0,0 1 0 0,-1-1 0 16,2 2 0-16,-1-5 0 0,-1 3 0 0,-1 1 0 0,-1-3 0 15,3-3 0-15,3 0 0 0,-6 6 0 0,5-6 0 16,-2 0 0-16,7 0 0 0,-7 2 0 0,0 0 0 16,3-1 0-16,8 3 0 0,-6 1 2 0,-1-3-2 15,0 2 0-15,6 1 0 0,-4 1 1 0,-1 1-1 0,-2-2 0 16,-1 0 0-16,-2-1 1 0,0 1-1 0,4-3 0 15,0 2 0-15,-4 1 1 0,0 0-1 0,0-1 1 16,2-2-1-16,-2 0 1 0,0-1-1 0,0 3 1 16,0-4-1-16,-4 2 1 0,1 0-1 0,-1 3 2 15,4-5-1-15,-3 9 0 0,1-7-1 0,1 3 1 16,-1-1-1-16,2 3 1 0,0 0-1 0,0 2 1 16,0-4-1-16,0 4 1 0,0 2-1 0,0-2 1 15,0-2-1-15,0 2 1 0,0-4-1 0,-1 2 0 0,1-3 0 16,0 3 0-16,0-5 0 0,0 1 0 0,0 4 0 15,0-3 0-15,0-4 0 0,0 0 0 0,-3 4 0 16,3 5 0-16,-4-6 0 0,4-3 0 0,-3-1 0 16,5 2 0-16,-2 5 0 0,1-6 0 0,7 2 0 15,-3-1 0-15,-1 3 0 0,-1 1 0 0,1-3 0 16,-2 2 0-16,-2-2 0 0,1 1 0 0,3-1 0 16,1 2 0-16,-1 1 0 0,-1-7 0 0,-2 4 0 15,-1 4 0-15,0-3 0 0,0 1 0 0,2-6 0 0,-1 6 0 16,-1 3 0-16,0-4 0 0,1-1 0 0,0 2 0 15,-1 3 0-15,0 0 0 0,0-3 0 0,-3-1 0 16,1 4 0-16,1-1 0 0,1-3 0 0,0 3 0 0,-2-1 0 16,0 0 0-16,1-3 0 0,1 2 0 0,0-1 0 15,0-1 0-15,-4 0 0 0,4 0 0 0,0 1 0 16,0 1 0-16,-3-6 0 0,3 6 0 16,0-1 0-16,-2-2 0 0,1-1 0 0,1 0 0 0,0 3 0 15,0 3 0-15,2-3 0 0,-2-1 0 0,-4 2 0 16,4 3 0-16,2-4 0 0,0 1 0 0,-2 0 0 15,4-1 0-15,3-1 0 0,-4 2 0 0,-1-1 0 0,2-1 0 16,-1 0 0-16,1 1 0 0,-2-1 0 0,1 0 0 16,6-2 0-16,0-2 0 0,-5 4 0 0,-1 0 0 15,1-2 0-15,-1 0 0 0,-1 4 0 0,-2-8 0 16,2 3 0-16,0 4 0 0,-2 1 0 0,0-4 0 16,4 2 0-16,-4-2 0 0,0 3 0 0,0 1 0 15,0-4-1-15,0 2 1 0,0 0-1 0,0 0 1 0,0 1-1 16,0-3 1-16,2 2-1 0,-2 0 1 0,0-5-1 15,0 6 1-15,0-1-1 0,0-2 1 0,2 2-1 16,0-4 1-16,-2 0-1 0,2 3 1 0,-1-3 0 16,1 2 0-16,2 0-2 0,-4-2 2 0,0-1 0 15,0 5 0-15,2 0-2 0,3-6 1 0,4 4 0 16,-5-1 0-16,-1 1 0 0,4 1 0 0,2 1-1 16,-3-2 1-16,-5 2 0 0,3-2 1 0,7 2-1 15,-4 0 1-15,-2-2-1 0,0-2 1 0,1 2-1 16,-3-1 1-16,1 1-1 0,0 2 1 0,3-2 0 0,-6 0 0 15,1 2-1-15,0-8 1 0,2 6 0 0,-1 0 0 16,1 1 0-16,-1-3 0 0,-3 0 0 0,4 2 0 16,-2-1 0-16,1-1 0 0,1 2 0 0,0 2 0 0,1-2 0 15,0-4 0-15,2 1 0 0,-5 3 0 0,2 2 0 16,-1-2 0-16,-1-3 0 0,0-1 0 0,-2-3 0 16,0 0 0-16,-2-2 0 0,4 2 0 0,-2 1 0 15,-7-8 0-15,11 14 0 0,-11-14 0 0,7 10 0 16,-7-10 0-16,5 7 0 0,18 11 0 0,7 3 0 15,-5 5 0-15,0-5 0 0,-2 2 0 0,-2-3 0 0,-2-1 0 16,-1-1 0-16,-1-1 0 16,1-1 0-16,0 0 0 0,-6 0 0 0,4-1 0 0,0 3 0 15,0-4 0-15,-1-2 0 0,1 3 0 0,0 2 0 0,4-3 0 16,4 0 0-16,-3 0 0 0,-5-1 0 0,2 1 0 16,1 3 0-16,1-3 1 0,-3 0-1 0,1-1 0 0,2-1 0 15,-3 2 1-15,1 2-1 0,-4-2 0 0,4-3 0 16,-3 1 1-16,0-2-1 0,-1 3 0 0,-4-3 0 15,4 3 1-15,0-3-1 0,-1 1 1 0,-1-1-1 16,4 1 1-16,-2-1-1 0,0 1 1 0,2-4-1 16,0 4 2-16,-4-3-2 0,2 1 0 0,8-2 0 15,-5 2 1-15,1 0-1 0,1-2 0 0,6-2 0 16,-6 6 1-16,1-4-1 0,-1 2 1 0,2-2-1 16,-5 1 1-16,2 1-1 0,0 0 0 0,-1-2 0 15,-3 0 1-15,0 2-1 0,0-4 0 0,1 2 0 16,-1 2 1-16,0 3-1 0,2 1 0 0,-4-6 0 15,4 3 1-15,0 1-1 0,0-3 0 0,0 1 0 0,-2 2 2 16,0 1-2-16,5-1 0 0,4-1 0 0,0-3 1 16,-4 4-1-16,3-1 0 0,1-1 0 0,-1 4 1 0,-2-1-1 15,-3-2 0-15,3-1 0 0,-1 2 0 0,-3-1 0 16,2-1 0-16,-1-2 0 0,1 4 1 0,0-4-1 16,-1 5 0-16,-1-5 0 0,2 2 1 0,1 0-1 15,1-2 0-15,-1 0 0 0,-1 2 0 0,-1-1 0 16,5-1 0-16,0 0 0 0,0-1 0 0,-3 2 0 15,0 0 0-15,-1-3 0 0,0 2 1 0,-2 0-1 16,-1-2 0-16,5 2 0 0,-6-3 1 0,0 3-1 0,0-6 0 16,0 3 0-16,-1 0 1 0,-3-1-1 0,1-1 0 15,1 1 0-15,1 3 1 0,-3 1-1 0,1-4 0 16,-1 1 0-16,-1-1 0 0,2 1 0 0,-4-1 0 16,0-1 0-16,-7-2 0 0,10 5 0 15,-10-5 0-15,11 4 0 0,-11-4 0 0,0 0 0 0,7 0 0 0,-7 0 0 16,0 0 0-16,0 0 0 0,7 0 0 0,-7 0 0 15,0 0 0-15,0 0 0 0,7 0 0 0,-7 0 0 16,0 0 0-16,0 0 0 0,7 0 0 0,-7 0 0 16,0 0 0-16,0 0 0 0,7 0 0 0,-7 0 0 15,0 0 0-15,0 0 0 0,7 0 0 0,-7 0 0 16,0 0 0-16,0 0 0 0,9 0 0 0,-9 0 0 16,0 0 0-16,0 0 0 0,7 0 0 0,-7 0 0 15,0 0 0-15,0 0 0 0,7 0 0 0,-7 0 0 16,0 0 0-16,0 0 0 0,6 0 0 0,-6 0-2 0,0 0 0 15,0 0 0-15,7 0 0 0,-7 0-1 16</inkml:trace>
  <inkml:trace contextRef="#ctx1" brushRef="#br1" timeOffset="174816.51">21433 1914 1293 0,'0'0'0'0,"0"0"0"0,0 0 0 0,0 0 40 0,0 0 0 16,0 0-1-16,0 0 2 0,-7-17-26 0,7 17 1 16,0 0 0-16,0 0 0 0,0 0 71 0,0 0 2 15,0-7-2-15,0 7 2 0,7 0-72 0,-7 0 1 16,11 0 0-16,-11 0 0 0,15 3 47 0,3 1 1 16,5-4-1-16,11 0 1 0,1-4-48 0,2 1 0 15,0-3 0-15,5-1 0 0,4 0 16 0,2 0-1 16,-1 0 1-16,8 4 1 0,-2-4-21 0,-4 0 1 0,2 0 0 15,2 3-1-15,2 1 2 0,0-1 1 0,-6-3-2 16,2 0 2-16,-5 7-8 0,-3-5 1 0,-1 1-1 16,-3 4 1-16,-4 0-1 0,-5 0 0 0,-5-1 0 15,-2 2 0-15,-4 3-3 0,0-4 0 0,-5-4-1 16,-3 4 2-16,-2 0 5 0,-2-1 1 0,0-1-1 16,-7 2 0-16,11 0-4 0,-11 0 0 0,0 0 0 15,7-2 0-15,-7 2 6 0,0 0 2 0,0 0 0 16,0 0-1-16,0 0-6 0,0 0 0 0,0 0 0 0,0 0 0 15,0 0 6-15,7-4 0 0,-7 4-1 0,0 0 2 16,0 0-7-16,10-3 0 0,-10 3 0 0,0 0 0 0,11-4 1 16,-11 4 1-16,7 0 0 0,-7 0 0 15,0 0-4-15,0 0 0 0,7 0 0 0</inkml:trace>
  <inkml:trace contextRef="#ctx1" brushRef="#br1" timeOffset="175324.98">22814 1738 1884 0,'0'0'0'16,"0"0"0"-16,0 0 0 0,0 0 66 0,0 0 1 0,0-7 1 15,0 7-1-15,0 0-49 0,0 0 0 0,0 0 0 16,0 0 0-16,0 0 55 0,0 0 0 0,0 0 0 15,0 0-1-15,0 14-54 0,0-3 0 0,0 3 0 16,0 5 0-16,0 6 14 0,0-4 0 0,0 0 1 16,0-8-1-16,0 2-18 0,0 1 0 0,0-2 1 15,0-3 0-15,0-1-3 0,0-2 1 0,0-8 0 16,0 7 0-16,0-7-5 0,0 0 0 0,0 0 0 16,0 7 1-16,0-7-1 0,0 0-1 0,0 0 1 15,0 0 1-15,0 0-3 0,0 0-1 0,0 0 1 0,0-11 0 16,-2 4 3-16,1-4 1 0,-1 1 0 0,0-8 0 15,0-1-4-15,1 1 0 0,-1 4 1 0,2-3 0 16,0-1 4-16,0 6 0 0,2-1 0 16,-1 3 1-16,3 1-6 0,-1 2 2 0,-3 7-1 0,2-10 1 0,-2 10 4 15,0 0 1-15,0 0-1 0,0 0 1 0,0 0-5 16,14-4 0-16,-3 4 0 0,10 4 0 0,4 3 3 16,-6 0 1-16,1-4 1 0,-5 4-1 15,-1 2-5-15,-3-4 1 0,-4 1-1 0,2-1 1 0,-2 4 2 16,-2-2 1-16,-5-7-1 0,7 10 1 0,-7-3-4 0,-1 0-1 15,1-7 1-15,-4 14 1 0,2-8 4 0,-1 2 2 16,-3 3-1-16,1-2 1 0,-2 1-6 0,0 1-1 16,-7-1 1-16,-5-3 1 0,-3 6 2 0,3-1 2 15,3-1-1-15,-3-3 0 0,-2 3-5 0,-1 3 1 16,1-3 0-16</inkml:trace>
  <inkml:trace contextRef="#ctx1" brushRef="#br1" timeOffset="176319.38">23432 1680 2048 0,'0'0'0'0,"0"0"0"15,33-7 0-15,-8 7 85 0,-2 0 0 0,-4-3 0 16,11-1 1-16,2 1-70 0,-2-1 2 0,-6 1 0 15,-1-3 0-15,2-1 73 0,0 4 1 0,-4-1 0 0,2-1 0 16,-4 2-75-16,-3-1 1 0,0 1-1 0,0-1 1 16,2 1 22-16,-1 3 1 0,-1 0-1 0,-5-4 2 15,-1 4-27-15,-1 0 1 0,0 0 0 0,3 0 1 0,2 0-3 16,-5 4 2-16,-9-4-2 0,0 0 2 0,-7 10-7 16,7-10 0-16,-3 12 0 0,6-5 0 0,1 2 1 15,-3 2 1-15,-2-1-1 0,-6 4 2 0,-2 6-6 16,-4-1 1-16,-1 0 0 0,0 3 1 0,0-3 3 15,0 6 0-15,0-4 0 0,-4 0 1 0,-3 0-6 16,2 5 2-16,-4-5-1 0,-4 1 1 0,-6-1 2 16,-4 5 1-16,-2-8 0 0,-2 1 1 0,8-3-6 0,3 0 1 15,2-2 0-15,5-2 1 0,1 2 2 0,3-7 1 16,3 0 0-16,4-2 0 0,1 2-4 0,2 1 1 16,4-5-1-16,5-3 1 0,-7 5 2 0,7-5 1 15,0 0 0-15,-7 0 0 0,7 0-4 0,0 0 0 16,0 0 0-16,0 0 0 0,7 0 4 0,-7 0 0 15,7-5 0-15,-7 5 0 0,14-3-4 0,-5-1 0 0,-9 4-1 16,16-11 2-16,-4 8 2 0,2 1 2 0,-3-1-1 16,0-1 0-16,6 1-4 0,-3 3-1 0,-14 0 1 15,27-4 1-15,1 8 1 0,-5-4 1 0,0 3 0 16,3-3 0-16,-3 4-4 0,-2-4 1 0,2 3-1 16,4-3 1-16,-8 2 2 0,-3 1 0 0,0 1 0 15,5-4 0-15,-5 3-3 0,0-3 0 0,0 0 0 16,0 0 1-16,0 0 2 0,1 0 1 0,-3 0-1 15,0 0 1-15,1 0-4 0,-3 0 0 0,2 0 1 0,0 0 0 16,0 4 1-16,-3-4-1 0,-11 0 1 0,0 0 0 16,0 0-2-16,0 0-1 0,0 0 1 0,14-4 0 0,0 4-1 15,2 0 1-15,-2 0-1 0</inkml:trace>
  <inkml:trace contextRef="#ctx1" brushRef="#br1" timeOffset="176560.76">24425 1972 2550 0,'0'0'0'16,"0"0"0"-16,0 0 0 0,24-12 95 0,-15 12-1 15,3-3 0-15,3-4 1 0,0 3-78 0,5 2 0 16,1-3 0-16,2-2 1 0,-5 7 77 0,-4-4 1 15,0 1-1-15,0-1 2 0,2 1-81 0,-6-1 1 16,3 4 0-16,-3-3 1 0,-1-1 21 0,0 4 1 0,-2 0-1 16,2 0 0-16,1 0-23 0,3 4 0 0,-3-4-1 15</inkml:trace>
  <inkml:trace contextRef="#ctx1" brushRef="#br1" timeOffset="177159.39">25271 1392 2475 0,'0'0'0'0,"0"0"0"0,0 0 0 16,0 0 57-16,0 0 2 0,0 0-1 0,0 0 0 0,0 0-41 16,0 0 1-16,0 0 0 0,9 28 0 0,-2-3 57 15,2 5 2-15,2 1-2 0,3 4 1 0,-4 2-58 16,1-5 0-16,3 1 0 0,-2-6 0 0,-1-1 16 15,-1-5-1-15,5 0 1 0,-1 4 1 0,-4-6-21 16,-1-6 1-16,-2 3-1 0,-2-6 1 0,-1 1-5 0,-4-1 0 16,2-3 0-16,-2-7 2 0,1 11-6 0,-1-11 1 15,0 0 0-15,0 0-1 0,0 0 5 0,0 0-1 16,0 0 0-16,0 0 0 0,0 0-3 0,-7-4-1 16,0-3 1-16,-7-3 0 0,-3-8 3 0,-5-1 0 15,5 6 0-15,1 3 0 0,0 5-4 0,0-2 1 16,0 0-1-16,0 3 1 0,1 1 3 0,0 3 0 15,5 0 0-15,-4 3 2 0,0 4-6 0,0 0 1 0,1 0 0 16,3 2 1-16,1 3 1 0,2 4 1 0,5-2-1 16,2 0 1-16,0 4-5 0,2-4 2 0,7 2 0 15,3-2 0-15,0 0 0 0,-1-4 1 0,-1 1 0 16,3-4 0-16,1 4-4 0,0-4 2 0,0-4 0 16,2 2-1-16,0-1 1 0,0-1-1 0,-2-3 1 15,2-3 1-15,1 3-4 0,3 0 2 0,3 0-1 16,-4-9 1-16,6 6 0 0,-4 3 2 0,-3-7-1 15,-1-4 0-15,3 2-1 0,1 0-1 0,0-5 1 16,0-3-1-16,-3 1-1 0,-1-2 0 0,3 4-1 16,-3 4 2-16,-2-1-2 0,-5 1 0 0,-1 3 0 0,0-2 1 15,-2 4-2-15,-7 5 0 0,9-4 0 0,-9 4 0 16,7-2-1-16,-7 2 1 0,0 0 0 0,10 7 0 16,-6 2-1-16,-1-2 0 0,-3-7 0 0,7 18 0 0,2-4 0 15,0 0 0-15,0-7 0 0,1 3 0 0,5 3-1 16,-1-3 1-16,-4-3-1 0,1-3 1 0,-2 3-1 15,-1 0 1-15,-1-4-1 0,1 1 1 0,-8-4-2 16,8 3-1-16,-8-3 1 0</inkml:trace>
  <inkml:trace contextRef="#ctx1" brushRef="#br1" timeOffset="177319.87">25728 1512 1972 0,'0'0'0'0,"0"0"0"0,0 0 0 0,21-23 71 0,-14 19 1 16,2-3-1-16,0 0 0 0,0 4-53 0,0 3 0 16,3 0 0-16,0 3 0 0,1 4 58 0,-6 0 1 15,0 7-1-15</inkml:trace>
  <inkml:trace contextRef="#ctx1" brushRef="#br1" timeOffset="177664.44">26127 1869 1808 0,'0'0'0'0,"0"0"0"16,17-13 0-16,-6 6 42 0,1 0 0 0,-1-3-1 0,-6-1 2 15,0 1-28-15,1-4 1 0,-1 3 0 0,-1-1 1 16,-3 1 40-16,1 1 0 0,-2-1 0 0,0 4 1 16,-2-4-42-16,1 4 2 0,1 7 0 0,-4-10 0 0,4 10 16 15,-5-11 1-15,5 11-2 0,0 0 2 0,0 0-20 16,0 0-1-16,-7 0 1 0,7 0 0 0,0 0 1 15,-4 7 1-15,4-7 0 0,7 14 1 0,0-1-9 16,2-1 1-16,2-1 0 0,1 3 0 0,2 1 7 16,0-2 1-16,-3 3-1 0,3-2 1 15,2 0-9-15,-2 0 1 0,0-5 0 0,-3 3 0 0,-1-2 6 0,-4 6 0 16,-1-5-1-16,0-4 1 0,0 3-7 16,-3-1 0-16,-2-2 0 0,0-7 1 0,0 13 6 0,-2-6 1 15,2-7-2-15,-5 8 2 0,5-8-8 0,-9 7 1 16,9-7-1-16,-14 8 1 0,0-5 5 0,0 1 1 15,0-4-2-15,-2-4 2 0,2 1-7 0,3-1 0 16,1-3 0-16</inkml:trace>
  <inkml:trace contextRef="#ctx1" brushRef="#br1" timeOffset="177947.21">26605 1272 2048 0,'0'0'0'0,"0"0"0"16,0 0 0-16,0 0 66 0,0 0 0 0,0 0 0 16,0 0 0-16,0 0-48 0,0 0 0 0,0 0 0 0,0 0 0 15,10 23 55-15,-4-5 1 0,-1-1-1 0,2 10 1 16,-2 8-56-16,1 4 0 0,-1-2 0 0,0-2 0 16,0 3 19-16,1 3 0 0,1-6 0 0,-4 4 1 15,4-2-23-15,-3-6 1 0,-1 1-1 0,-3-2 1 0,2 2-1 16,0-4-1-16,-2-7 1 0,-2 5 0 15,2-5-6-15,0 0 0 0,0-6 0 0,0-5 0 0,0 2 0 16,2-1 0-16,1 0 0 0,-1-4 1 0,-2-7-4 16,2 7 1-16,-2-7-2 0,7 3 2 0,-7-3 3 15,0 0 1-15,0 0-1 0,0 0 2 0,0 0-6 16,0 0 1-16,0 0 0 0</inkml:trace>
  <inkml:trace contextRef="#ctx1" brushRef="#br1" timeOffset="178129.26">26599 1684 2161 0,'0'0'0'16,"20"-4"0"-16,-6 4 0 0,4 4 75 0,3-1 0 0,3-3 0 16,3 0 1-16,1 0-58 0,2 0-1 0,-3 4 1 15,-4-4 0-15,-6 0 68 0,-3 0-1 0,0 2 0 16</inkml:trace>
  <inkml:trace contextRef="#ctx1" brushRef="#br1" timeOffset="178511.08">27074 1717 2110 0,'0'0'0'0,"0"0"0"0,2 11 0 15,1-1 76-15,1 1-1 0,-1 0 0 0,1 3 1 0,-1 5-58 16,1 6 0-16,-4-8 0 0,3 1 0 0,-3 3 53 15,4 2 1-15,-4-6-2 0,3-3 2 0,-3 2-54 16,0-3 0-16,0-3 0 0,0-1 0 0,0 2 17 16,0-4 1-16,0-7-1 0,0 0 1 0,0 7-21 15,0-7 0-15,0 0-1 0,0 0 2 0,0 0 1 16,0 0 0-16,-3-11-1 0,3 0 2 0,0-4-9 16,0-6 1-16,0-1 1 0,0-6-1 0,3 0 6 15,3 5 1-15,3-5 0 0,-1 0 0 0,1 9-8 0,4-3 1 16,2 5 0-16,1-1 0 0,-3 8 8 15,-1 3 0-15,4 5 0 0,5-2 1 0,4 8-9 0,-8 1 0 16,-1 2 0-16,0 4 1 0,0 1 7 0,2 0-1 16,-6-1 1-16,2 3 0 0,-3 2-8 0,-3 0 1 15,1 3-1-15,-2-5 0 0,-1 7 5 0,-3-5 1 16,-1 3 0-16,0 1 1 0,-2-3-8 0,0 3 1 16,0-4-1-16,0-1 1 0,0 3 4 0,0 1 2 0,-2-1-1 15,2-6 1-15,0 2-8 0,-2 2 1 0,2-3 0 16,-3 1 0-16,-4 0 3 0,-4-6 0 0,-3-1-1 15</inkml:trace>
  <inkml:trace contextRef="#ctx1" brushRef="#br1" timeOffset="179440.47">21419 4138 1985 0,'0'0'0'15,"0"0"0"-15,0 0 0 0,0 0 110 0,21 5 1 16,-21-5 0-16,7 0 0 0,-7 0-95 0,0 0-1 16,-7 0 1-16,7 0 1 0,-11 2 35 0,11-2 0 15,-12 5 0-15,12-5 1 0,0 0-37 0,-7 6 1 0,-2-6 0 16,9 0 1-16,0 0 9 0,0 0 1 16,-7 0 0-16,7 0 0 0,13-2-15 0,-3 0 0 0,-1 0 0 15,21-3 1-15,9-2-11 0,3-5 2 0,6-2-2 16,19 3 2-16,3-3-3 0,-3-4 1 15,2 1 1-15,14 8-1 0,10-5-3 0,-3-2 1 0,2-1-1 16,9 4 1-16,20-1-1 0,-9 2 1 0,-12-2-1 16,-6 5 1-16,-8 2-1 0,4-4 0 0,11-1 0 15,-6 9 0-15,-16-1 0 0,-12-3 0 0,-10 0 0 16,-1 5 0-16,-10 2 0 0,2-3 0 0,1-4 0 0,-3 7 0 16,-9 0 0-16,-7-2 0 0,-11-2 0 0,-3 6 0 15,-4-2 0-15,-3 0 2 0,-9 0-1 0,11-2 0 16,-11 2-1-16,0 0 1 0,-11 0 0 0,-13 2 0 15,-1 0 1-15,0-2 1 0,9-2-1 0,9 2 1 0,7 0-2 16,-10-2 2-16,10 2-1 0,0 0 0 0,0 0 2 16,0 0 0-16,7-3 0 0,17 3 1 0,3 0-2 15,-6 0 1-15,-5 0-1 0</inkml:trace>
  <inkml:trace contextRef="#ctx1" brushRef="#br1" timeOffset="180164.15">24963 3239 1947 0,'0'0'0'15,"0"0"0"-15,0 0 0 0,19-16 58 0,-19 16 0 0,3-9 1 16,-3 9-1-16,0 0-41 0,0 0 1 0,0 6 0 15,0-6 0-15,4 8 67 0,0 3 0 0,-4 0 0 16,-4 13 1-16,0 8-69 0,1-2 1 0,-1-2 0 16,1 4-1-16,-2-2 13 0,-1-4-1 0,3-3 0 15,-1 14 1-15,1-7-16 0,-1-4-1 0,1 6 1 16,3 1-1-16,-2 2-3 0,0-3 0 0,4-9 0 16,3 8 1-16,2-6-6 0,0-7 2 0,2-1 0 15,7 3-1-15,-2-6-1 0,2-4 0 0,0-3 0 0,2 2 1 16,4-2-3-16,-2-7 1 0,1-3 0 0,-3 3 0 15,-1 0 2-15,-6-6-1 0,-4 1 1 0,0 0 1 16,-7 5-4-16,-2-11 2 0,-3 4-1 0</inkml:trace>
  <inkml:trace contextRef="#ctx1" brushRef="#br1" timeOffset="180367.18">24395 3637 2048 0,'0'0'0'0,"0"0"0"0,49 0 0 0,-5 0 59 0,-3-4 2 15,1-1-1-15,-7 5 1 0,-1-4-44 0,-6-3 1 16,-2 0 0-16,-1 7-1 0,2-7 59 0,-6 0-1 16,-2-3 0-16,11 11 0 0,-2-2-57 0,1-5 0 15,1 1 0-15,-4 9 0 0,1-3 7 0,-1-2-1 16,-5-1 1-16</inkml:trace>
  <inkml:trace contextRef="#ctx1" brushRef="#br1" timeOffset="180584.13">25437 3751 2072 0,'0'0'0'0,"0"0"0"15,23-7 0-15,-4 3 41 0,-1-1-1 0,-4 0 0 0,2 1 1 16,3 1-26-16,4-2 1 0,0-2 0 0,0 3 1 16,-3 0 37-16,-5 1 1 0,1-4-2 0,-3 3 2 15,-1 1-38-15,-1-4 1 0,-3 0-1 0,0 3 1 0,-1 1 20 16,-7 3 1-16,10-4 0 0</inkml:trace>
  <inkml:trace contextRef="#ctx1" brushRef="#br1" timeOffset="181212.12">26231 3148 2086 0,'0'0'0'15,"0"0"0"-15,0 0 0 0,0 0 61 0,0 0 1 0,0 0 0 16,0 0 1-16,0 0-47 0,0 0 2 0,0 0 0 15,16 29 0-15,-9-4 59 0,0 0 0 0,-2 8 1 16,2 1-1-16,2 4-59 0,0-8 0 0,-2 0 0 16,0 7 0-16,0-5 23 0,0-6 2 0,2-3-2 15,-4 9 2-15,2-6-27 0,-3-5 0 0,-1-3-1 16,1 3 2-16,-1-4-2 0,1 3-1 0,-1-10 1 16,1 1-1-16,-2-4-6 0,-2 0 1 0,0-7 0 15,0 7 0-15,0-7 7 0,0 0 0 0,0 0-1 0,0 0 2 16,0 0-8-16,-7 0 0 0,7 0 0 0,-9-11 1 15,-2-6 5-15,-3-2-1 0,-2-4 1 0,-3 7 0 16,-1 2-8-16,3-4 2 0,-1 4 0 0,0 12 0 16,-1-3 7-16,1-2 0 0,-3 3-1 0,0 15 1 0,0-6-7 15,2-1 0-15,4 1 0 0,-2 13 1 0,6-1 5 16,2-6 1-16,2 1-2 0,4 4 2 0,3 3-7 16,3-5 0-16,4 0 0 0,2-1 0 0,5-1 3 15,4 4 2-15,-4-9-1 0,5 4 0 0,3-1-5 16,2-6 0-16,-3-1 0 0,2-3 1 0,0 0 2 15,0 0 2-15,-3-3-1 0,3-1 0 0,0 4-5 16,1-7 1-16,-3 0 0 0,-1 0 0 0,1 3 3 0,4-8 0 16,-2 2 0-16,-2 1 2 0,-2 0-7 0,-3-2 2 15,-4-3-1-15,1 4 1 0,-3-1 3 0,-1-1 0 16,0 3 0-16,0 6 1 0,-2 3-6 0,-7 0 2 16,10 0-1-16,-10 0 1 0,7 10-3 0,-3-1 1 15,0 0 0-15,3 5-1 0,1 3-1 0,1-2 0 16,2-3 1-16,1 5-1 0,2-3 2 0,4 1 0 0,-2-8 0 15,-2 3 1-15,4-1-3 0,-1-6 1 0,1-1-1 16,-6 0 1-16,2 0 1 0,-1-2 2 0,-3-4 0 16,3 2 0-16,1 1-3 0,-7-1 0 0,0-3 1 15,-2-2-1-15,-3 0 1 0,-2 0 0 0,-2 0-1 16,0-1 1-16,-3-2-3 0,0-6 2 0,-2 4-1 16</inkml:trace>
  <inkml:trace contextRef="#ctx1" brushRef="#br1" timeOffset="181357.89">26769 3288 2349 0,'0'0'0'0,"0"0"0"0,0 0 0 16,0 0 72-16,16-7 1 0,-16 7 0 0,10 4 0 0,-10-4-55 16,11 10 0-16,-6-3 0 0</inkml:trace>
  <inkml:trace contextRef="#ctx1" brushRef="#br1" timeOffset="181708.25">27033 3689 2186 0,'0'0'0'16,"0"0"0"-16,0 0 0 0,20-17 79 0,-15 6 1 16,2-3 0-16,2 7 0 0,-2-3-62 0,-2-6 0 15,2-2 0-15,-3 2 0 0,-1 1 35 0,1-5 0 16,-4-1-1-16,3 5 2 0,-3 2-37 0,0-5 1 0,0-1-1 15,0 6 1-15,0 6 14 0,0-3 1 0,0 4-1 16,0 7 2-16,0-7-20 0,0 7 0 0,0 0 1 16,0 0-1-16,0 0-2 0,0 0-1 0,0 0 0 15,0 0 0-15,6 10-4 0,-1 1 1 0,4-2-1 16,3 8 0-16,4-4 1 0,0-3 0 0,0-1 0 16,-2 5 1-16,4-5-3 0,-1-2-1 0,1 0 1 15,5 7-1-15,-6-5 3 0,-2-2 0 0,-5 4 0 16,-3 6 0-16,-2-3-4 0,-1 0 2 0,-2-3 0 15,1 5-1-15,-1-2 12 0,-2 0 0 0,0 0 0 0,0 0-1 16,-2 0-7-16,-1-3 2 0,-4-1-2 0,-4 2 1 16,-1-1 8-16,-2 0 1 0,1-8 0 0,-4 4 0 15,-1-3-9-15,6-4 0 0,-2 0 0 0,-1-4 1 16,5 4 6-16,3-3 0 0,0-4 0 0</inkml:trace>
  <inkml:trace contextRef="#ctx1" brushRef="#br1" timeOffset="181960.13">27497 3016 2287 0,'0'0'0'16,"0"0"0"-16,0 0 0 0,25-9 85 0,-18 5 0 16,-7 4 0-16,9 0 2 0,-2 6-70 0,0 1 1 15,-2 3 0-15,4 10-1 0,3 6 40 0,-1-3-1 16,-2 7 0-16,-2 8 0 0,0 1-39 0,0-2 1 0,-2-2-1 15,1 4 1-15,-1-2 7 0,-2-9 1 0,-1-2 0 16,2 4 1-16,1-3-15 0,-2-6 1 0,-3-2-1 16,2 4 1-16,0-2-7 0,0-9 1 0,0-1-1 15,-1 7 1-15,-1-4-2 0,-1-7-1 0,1-7 1 16,-6 14 0-16,1-7-1 0,-4-7-1 0,-1 0 0 16</inkml:trace>
  <inkml:trace contextRef="#ctx1" brushRef="#br1" timeOffset="182110.75">27601 3369 2173 0,'0'0'0'0,"20"-3"0"0,1 6 0 0,4 3 63 16,-1-3 1-16,3-3-1 0,-6 4 1 0,-2 3-46 15,1-4 0-15,-1-3 0 0</inkml:trace>
  <inkml:trace contextRef="#ctx1" brushRef="#br1" timeOffset="182435.56">28104 3418 1997 0,'0'0'0'0,"0"0"0"0,-5 30 0 0,5-14 70 0,0-2-1 15,-4-1 1-15,2 9-1 0,4-4-51 0,0-7 0 16,0-3 0-16,-4 7 0 0,0-1 62 0,2-6-1 15,0 1 1-15,-2-2 1 0,1 4-63 0,1-11 0 0,-4 7 0 16,4-7 0-16,0 0 24 0,0 7 1 0,0-7 0 16,0 0 0-16,0 0-27 0,0 0 0 0,0 0 0 15,0-7 0-15,0 7 1 0,2-14 0 0,1 7 0 16,3-4 0-16,4-5-8 0,1-7 1 0,0 8-1 16,1 4 1-16,0 0 2 0,2 4 2 0,6 2-2 15,-3 9 2-15,-3-1-7 0,1-1 1 0,4 3 0 16,2 15 0-16,0-8 2 0,-3 2 0 0,-4-2 0 15,-3 8 1-15,-4 1-4 0,-2-5 0 0,0-1 0 16,-3 8-1-16,-5-2 5 0,-5-3-1 0,-2-2 0 16,-10 5 1-16,1-3-4 0,3-4-1 0,6-4 1 0</inkml:trace>
  <inkml:trace contextRef="#ctx1" brushRef="#br1" timeOffset="183000.4">24770 3535 1569 0,'0'0'0'0,"0"0"0"16,0 0 0-16,0 0 81 0,0 0 1 0,20 3 0 16,-11 1 0-16,1-1-64 0,4-1 0 0,0-2 0 15,13 0 0-15,5 0 76 0,-1-2 1 0,8-5 1 16,5 7-1-16,-1 0-78 0,-3-3 0 0,1-4 0 15,-1 7 1-15,-4 0 28 0,-5-4 1 0,-6 1-1 16,-4 6 1-16,-3-3-31 0,-6-3 1 0,-1-3-1 0,-4 6 1 16,-7 0-2-16,0 0 0 0,0 0 1 0,-21 9 0 15,-6-9-7-15,-6 0 0 0,-11 0 0 16,-4 4 1-16,0-1 2 0,2-3 1 0,2 0-1 0,2 4 0 0,1-1-4 16,3-3 0-16,1-3 0 0,-2 10 0 0,2-7 2 15,3 0 1-15,4-4 0 0,2 11 1 0,9-5-6 16,4-4 1-16,8 2 0 0,0 0 1 0,7 0 2 15,-7 2 0-15,7-2 0 0,23 3 1 0,2 1-4 16,3-4 0-16,4-4-1 0,1 8 2 0,3-4 8 0,-5-4 0 16,6 1-1-16,9 6 2 0,-9-6-8 15,-1 1 1-15,4-1-1 0,1 3 1 0,-8 0 8 0,-6-4 0 16,-4 1 0-16,-2 6 1 0,-7-3-9 0,-3-3 0 16,-4-1 1-16,0 1 0 0,-7 3 4 0,10 0 2 15,-10 0 0-15,0 0 0 0,-7 3-8 0,7-3 1 16,-14 0-1-16</inkml:trace>
  <inkml:trace contextRef="#ctx1" brushRef="#br2" timeOffset="-148585.79">12642 9938 12 0,'0'0'0'0,"0"0"0"0,0 0 0 15,0 0 12-15,0 0 1 0,0 0-1 0,0 0 1 16,0 0-5-16,0 0 0 0,0 0 0 0,0 0 0 16,0 0 102-16,0 0 1 0,0 0 0 0,0 0 0 0,0 0-95 15,0 0-1-15,0 0 1 0,0 0 1 0,0 0 68 16,0 0 1-16,0 0-1 0,0 0 0 0,0 0-68 16,0 0 1-16,0 0 0 0,0 0 0 0,17 9 48 15,-10-9 0-15,-7 0 0 0,11-2 1 0,-11 2-49 16,11 4 0-16,-11-4 0 0,12 0-1 0,-5-2 22 0,-7 2-1 15,11-4 0-15,-4 4 0 0,0 0-23 16,-7 0 0-16,10-1 1 0,-10 1 0 0,13 0 7 16,-6 0 2-16,-7 0-1 0,12 0 0 0,-3 0-12 0,1-2 0 15,-2 0 0-15,6 0 1 0,0 1 9 0,-7-3 2 16,0 2-1-16,-7 2 1 0,7-1-13 0,-7 1 1 16,14-2 1-16,-2 2-1 0,-1 0 18 0,0-2 1 15,-1 0-1-15,4 2 1 0,-7 2-17 0,0 0-1 16,-7-2 1-16,11 2 0 0,-11-2 14 0,12 3 0 0,-12-3 0 15,11 0 2-15,-11 0-17 0,10 0 1 0,-2 0-1 16,-1 0 1-16,0 0 9 0,-2 0 2 0,2 0-1 16,2 0 1-16,3 0-13 0,2-2 1 0,-3 1-1 15,3 1 1-15,-3 0 6 0,-4-2 0 0,1 0 0 16,3 2 0-16,0 0-9 0,-1-2 0 0,-3 0 0 16,0 2 1-16,0 0 4 0,-7 0 1 0,11-1-2 15,-4 1 2-15,0 0-7 0,-7 0 0 0,11 1 0 16,-11-1 0-16,10 0 3 0,-10 0 2 0,13-1-2 15,-6 1 1-15,0 0-5 0,0 0 0 0,0-4 0 0,3 4 0 16,4-3 2-16,1-1 0 0,-7 1 0 0,-1 3 1 16,-7 0-4-16,11-4 0 0,-4 1 0 0,0 3 0 0,0 0 1 15,0-4 0-15,0 4 0 0,0 0 1 0,0 0-3 16,0-3-1-16,2 3 1 0,2 0-1 0,-4 0 3 16,4-4 0-16,-4 4 0 0,0 0 0 0,0 0-3 15,1-3 1-15,3-1 0 0,-2 4-1 0,-9 0 2 16,10-2 0-16,-10 2 0 0,13-1-1 0,-6 2-1 15,0-1-1-15,4-1 1 0,-4 1 0 0,0 1 2 0,-2 1 1 16,2-2-1-16,-7 0 1 0,12 0-4 0,-5-2 2 16,-7 2-2-16,13-1 2 0,-6 1-1 0,-7 0 1 15,10-4 0-15,-10 4-1 0,11 2-1 0,-11-2 0 16,14-2-1-16,-9 2 2 0,2 0-1 0,0-2 1 16,1 0-1-16,-1 2 1 0,0 0-2 0,0-1 1 15,-7 1-1-15,14-4 0 0,-4 4 1 0,-3-3-1 16,-7 3 0-16,13-4 2 0,-6 2-3 0,-7 2 1 0,9-5 1 15,-2 3-1-15,2 1 1 0,1-3-1 0,-3 1 0 16,0 3 1-16,-7 0-2 0,11-7 0 0,-11 7 0 16,0 0 2-16,0 0-1 0,7-8 1 0,-7 8-1 15,12-3 1-15,-1-1-1 0,1 1 0 0,4-1-1 16,-2 4 2-16,0-1-1 0,-3-3 0 0,3 1 1 16,-5 3-1-16,-2 0-1 0,3-2 2 0,-3 0-2 15,-7 2 1-15,11 0 0 0,-11 0 0 0,11-5 0 16,-11 5 1-16,10 0-2 0,-10 0 0 0,13-4 0 15,-6 4 2-15,0 0-2 0,-7 0 1 0,14-3 0 0,-14 3 0 16,10 0-1-16,-10 0 0 0,11-4 1 0,-11 4-1 16,11-3 0-16,-11 3 2 0,10-4-2 0,-10 4 1 15,5 0-1-15,-5 0 1 0,7-3-1 0,-7 3 0 16,8 0 0-16,-8 0 2 0,7-2-2 0,-7 2 1 16,14-4 0-16,-7 4-1 0,-7 0 0 0,7-7 0 0,-7 7 1 15,7-3-1-15,-7 3 0 0,7-7 1 0,3 7 0 16,-2-4-1-16,-8 4 0 0,7-7 0 0,0 6 1 15,-7 1-1-15,10-8 0 0,-10 8 2 16,9-3-3-16,-9 3 1 0,7-5 0 0,-7 5 0 16,11-4 1-16,-11 4 0 0,10-5 0 0,-10 5 1 0,11-4-2 15,-11 4 0-15,10-3 0 0,-3 1 2 0,1 0-2 0,-8 2 1 16,8-1 1-16,-8 1-1 0,0 0-1 0,0 0 1 16,7-7-1-16,-7 7 1 0,0 0-1 0,0 0 1 15,0 0-1-15,0 0 0 0,0 0-1 0,0 0 2 16,0 0-1-16,0 0 0 0,0 0-1 0,0 0 1 15,0 0 0-15,0 0 0 0,0 0-1 0,0 0 0 0,0 0 0 16,0 0 1-16,0 0 0 0,0 0 0 0,6-6 0 16,-6 6 0-16,0 0-1 0,0 0 1 0,0-7-1 15,0 7 1-15,0 0 0 0,0 0 0 0,0-7 1 16,0 7 0-16,0 0-2 0,0 0 1 0,0 0 1 16,0-9-1-16,0 9 0 0,0 0 0 0,0 0 1 15,0 0 0-15,0 0-2 0,0 0 1 0,0 0 1 16,0 0-1-16,0 0 0 0,0 0 0 0,0-7 1 15,0 7 0-15,0 0-1 0,0 0 0 0,0 0 1 0,0 0-1 16,0 0 1-16,0 0 1 0,0 0-1 0,0 0 0 16,0 0 0-16,0 0-1 0,0 0 0 0,0 0 1 15,0 0 0-15,0 0 0 0,0 0 0 0,0 0 1 16,0 0-2-16,0 0 0 0,0 0 1 0,0-7 0 0,0 7-1 16,0 0 1-16,0 0 1 0,0 0-1 0,0 0-1 15,0 0 1-15,0 0-1 0,0 0 0 0,0 0 0 16,0 0 1-16,0 0-1 0,0 0 0 0,0 0-1 15,0 0 2-15,0 0-1 0,0 0 0 0,0 0-1 16,0 0 1-16,0 0 0 0,0 0 0 0,0 0-1 16,0 0 0-16,0 0 0 0,0 0 1 0,0 0 0 15,0 0-1-15,0 0 0 0,0 0 0 0,0 0 0 0,0 0 0 16,0 0 0-16,0 0 0 0,0 0 0 0,0 0 1 16,0 0-1-16,0 0 0 0,0 0-1 0,9-3 1 15,-9 3 0-15,0 0 0 0,0 0-1 0,7 0 1 16,-7 0-1-16,0 0 1 0,0 0-1 0,7-5 0 15,-7 5 0-15,0 0 2 0,0 0-2 0,0-8 0 0,0 8 0 16</inkml:trace>
  <inkml:trace contextRef="#ctx1" brushRef="#br2" timeOffset="-140035.33">13032 9811 1431 0,'0'0'0'0,"0"0"0"0,0 0 0 0,-27 11 71 0,17-8 0 16,3-3 0-16,7 0-1 0,-15 8-52 0,8-8 0 15,-3 0 0-15,3 0 0 0,7 0 48 0,-11 7 0 16,11-7 1-16,-14 3 0 0,5 1-49 16,-1-3 0-16,-1 1 0 0,4 2 0 0,7-4-14 0,-11 3 1 15,11-3-1-15,0 0 1 0,-7 5-2 0,7-5 0 16,0 0 1-16,0 0 0 0,-7 7-10 0,7-7 0 15,0 0-1-15,-9 8 2 0,9-8 0 0,-8 7 1 16,8-7-1-16,-9 7 1 0,9-7-38 0,-11 3 1 0,11-3-1 16,-10 0 2-16,10 0 23 0,0 0 1 0,-11 0 0 15,11 0 1-15,-7 7-37 0,7-7 1 0,0 0-1 16,-11 0 1-16,11 0 33 0,-7 0 2 0,7 0-1 16,0 0 0-16,-7 0-14 0,7 0 0 0,0 0 0 15,0 0 1-15,-7 0 15 0,7 0 1 0,0 0 0 16,0 0 0-16,-7 0 0 0,7 0 0 0,0 0 0 15,0 0 0-15,-5 4 5 0,5-4 0 0,0 0 0 0,-7 10 2 16,7-10 3-16,-4 5 1 0,4-5-1 0,0 0 1 16,-3 11 0-16,3-11 0 0,-4 7 0 0,4-7 1 15,0 0 2-15,4 5 0 0,-4-5 0 0,0 0 0 16,0 0 0-16,3 7 0 0,-3-7 0 0,0 0 0 16,0 0 2-16,0 7 1 0,0-7 0 0,0 0 0 15,0 0-1-15,0 7 1 0,0-7-1 0,0 0 0 0,0 0 18 16,0 9 0-16,0-9 1 0,0 0-1 0,0 0-10 15,0 0 1-15,0 0 0 0,11 4 1 0,-6-4 22 16,2 0 1-16,-7 0 0 0,11-4 0 0,-1 1-21 16,1-3 1-16,0 3 0 0,-1 3 0 0,4-4 18 0,-7 1 0 15,-7 3 1-15,9-5 0 0,-9 5-20 16,0 0 1-16,0 0 0 0,7-7-1 0,-7 7 19 0,9-2-1 16,-9 2 1-16,12-2 0 0,-1 2-19 15,0-2 0-15,-1-1 1 0,1 3 0 0,-1 0 12 0,3-2 1 16,-3 2 0-16,1 0 0 0,-1 0-16 0,1 2 2 15,-4-2-1-15,4 0 0 0,-1 0 9 0,-1-2 0 16,2 2 0-16,3 0 0 0,-4 0-11 0,1-2 0 0,-1 1 1 16,1 1 0-16,-2-2 10 0,0-2 1 0,0 1-1 15,1 3 2-15,-3-4-13 0,0 1 1 0,0-1 0 16,4 4 0-16,-1-3 6 0,-3-1 0 0,1 1 0 16,0 3 0-16,3 0-8 0,0 0 0 0,-11 0 0 15,7-7 0-15,-7 7 6 0,10 0 0 0,-3 0-1 16,0 0 2-16,0 0-8 0,-7 0 1 0,11-4-1 15,-2 4 1-15,1 0 6 0,-1-3 1 0,0-1 0 16,-9 4 0-16,0 0-8 0,7-2 1 0,-7 2-1 16,7-3 1-16,0 1 4 0,4 0 2 0,-1 0-1 0,-3 1 0 15,2-3-6-15,2 1 0 0,3-1 0 0,-4 4 0 16,5-3 6-16,-5-3-1 0,4 1 1 0,-5 5 0 16,-9 0-8-16,11 0 2 0,-11 0 0 0,14-3 0 15,-14 3 3-15,10 0-1 0,-3-4 0 0,0 4 1 0,1 0-5 16,-1 0 1-16,0-3 0 0,-7 3 0 0,8 0 3 15,-8 0 0-15,13-4 0 0,-6 4 1 0,2 0-6 16,-2 0 2-16,0-4-1 0,0 4 1 0,0-3 1 16,0-1 1-16,0 1-1 0,0 3 1 0,-2-4-4 15,2 1 0-15,0-1 1 0,1 3 0 0,-1-1-1 0,0-3 1 16,0 1 0-16,0 2 0 0,0 1-3 0,-7 1 1 16,10-6-1-16,-3 5 2 0,2-1-1 0,0 0 2 15,0-2-1-15,1 3 0 0,5 1-1 0,-5-2-1 16,1-2 1-16,-11 4-1 0,7 0 1 0,-7 0-1 15,10-3 1-15,-4-1 0 0,1 4-1 0,2-3-1 16,3 3 1-16,-2-4 0 0,1 1-1 0,-4-1 2 16,4 1-2-16,-1-1 2 0,-1 1-3 0,0-1 1 15,2 1 1-15,1 1-1 0,-2 0 0 0,1-1 1 0,0-1-1 16,-1 2 1-16,-1-1-2 0,2-1 1 0,-1 1-1 16,-3 1 2-16,4 2 1 0,-1-2 2 0,-3 1-1 15,1-3 0-15,-1 4-1 0,0-3-1 0,1 3 1 16,3-4-1-16,0 4 1 0,-1-2 1 0,1 2-1 15,-1-3 1-15,-3 3-3 0,0-4 2 0,-7 4-2 16,11-3 1-16,-11 3 1 0,11-4-1 0,-11 4 1 16,12-3-1-16,-3 3 0 0,0-4-1 0,1 1 1 0,-3 1-1 15,-7 2 1-15,11-5 2 0,-11 5 0 0,10-7-1 16,-4 3-1-16,1 1 0 0,-7 3-1 0,12-8 2 16,-3 7-1-16,2-5 1 0,-4 3-1 0,0-1 1 15,0 1-2-15,0-4 1 0,0 3-1 0,0-1 0 0,-2 2-2 16,2-4 2-16,0 1-1 0,-7 6 0 15,11-10-1-15,-11 10 2 0,10-11-2 0,-3 8 1 0,1-4-1 16,-8 7 0-16,14-13 0 0,-7 10 0 0,0-4-1 16,-2 3 2-16,2-3-1 0,0 5 0 0,2 1 0 15,3-3 0-15,-5 1 0 0,0-1 0 0,1 1-1 16,-1-1 1-16,0 1 1 0,0-1-1 0,0 0 0 0,0 1 0 16,-7 3 0-16,10-7 1 0,-10 7-1 15,11-7 1-15,-11 7-1 0,12-7 1 0,-12 7-1 0,11-9 1 16,-11 9 0-16,10-7 1 0,1 4-2 0,-4-3 0 15,0 3 0-15,0-3 1 0,0 1 1 0,-7 5 0 16,11-9-1-16,-2 2 2 0,-2 4-2 0,0-4 0 16,0 3 0-16,0-3 1 0,0 4-1 0,0-4 1 0,0 0-1 15,-7 7 2-15,11-6-2 0,-11 6 0 0,10-7 1 16,-10 7-1-16,11-7 0 0,-11 7 1 0,9-3 0 16,-9 3 0-16,10-7-1 0,-3 3 0 0,0 1 1 15,0-1-1-15,0 1 1 0,-1-4 1 0,1 3-1 16,0-3 0-16,0 2 0 0,0-1-1 0,-7 6 0 15,11-12 2-15,-4 7-2 0,0 0 1 0,-7 5 0 16,10-9 1-16,-10 9-2 0,11-5 0 0,-4 1 1 16,0 1 0-16,0-1-1 0,0-3 0 0,0 3 1 15,0-3-1-15,2 2-1 0,-9 5 1 0,11-10 1 16,-4 4-1-16,-7 6 0 0,10-10 0 0,-10 10 1 0,14-11-1 16,-8 4-1-16,-6 7 1 0,12-9 0 15,-5 6 1-15,0-4-2 0,2 2 1 0,-2-3-1 0,0 3 1 16,0 0-1-16,0 0 1 0,0-1-1 0,0-2 1 15,-2 4-1-15,3-3 0 0,-1 0 0 0,0 0 2 0,0 2-2 16,0-2 0-16,0 0 0 0,0 0 0 0,0 0 0 16,4 1 1-16,-4-1 1 0,1 0-1 0,1 4-1 15,0-6 1-15,-2 2-1 0,0-2 2 0,0 4-1 16,-3-2 1-16,3 0 0 0,-7 7 0 0,10-11-1 16,-3 4 0-16,0 0 1 0,2 4-1 0,-2-5 1 15,0 0 1-15,2 1-1 0,0 1 0 0,2 1 0 16,-4 0 0-16,0-2-1 0,0 2 2 0,0-3-2 0,0 1 0 15,0 0 0-15,-2 0 1 0,2 0-2 0,0-1 1 16,0-1-1-16,0 2 1 0,4 0-1 0,-4 1 2 16,0-1-2-16,0 0 1 0,0 0-1 0,0 0 0 15,-1 0 0-15,1 0 2 0,0 0-2 0,0 0 0 16,0-2 0-16,-2 4 0 0,4-2 0 0,-2 0 0 0,0 2 0 16,0-6 1-16,0 4-1 0,0-3 0 0,0 1 0 15,0 0 1-15,0-2-1 0,0 4 0 0,1-3 1 16,0 1-1-16,3-2 0 0,0 1 0 0,-4-1 0 15,3 3 0-15,-1-3-1 0,2-1 1 0,-1 1 0 16,1 4 1-16,-1-4-1 0,1 1 0 0,-4-1 0 16,-7 11 0-16,14-10 0 0,-7 3 0 0,0 0 0 15,0-2 1-15,0 0-1 0,2 2 0 0,2 2 0 0,-4-2 1 16,3 0-1-16,1-4 0 0,-1 4 0 0,-1 0 2 16,0 0-2-16,0 0 0 0,0-3 0 0,-2 2 0 15,2 1 0-15,-2 2 0 0,0-2 1 0,0 0-1 16,0 0 0-16,0 0 0 0,-2 0 0 0,4 0 1 15,0-4-1-15,0 1 1 0,-1 1-1 0,3 0 1 0,-4 0-1 16,4-1 0-16,-4-1 0 0,0 1 0 0,0-1 1 16,0-1-1-16,0 3 0 0,0-1 0 0,0 1 0 15,0-2 0-15,2 1 0 0,2-1 0 0,-4 1-1 16,0 1 2-16,0-4-1 0,2 3 0 0,-1 1-1 16,-1-1 1-16,0-1 0 0,1 2 0 0,4 2-1 15,-5-3 1-15,0-3 0 0,0 6 0 0,4-3-1 0,-4 3 2 16,0-4-2-16,-2 2 1 0,0 0-1 0,1 2 1 15,-1-3-1-15,0 3 1 0,0-5-1 0,1 3 0 16,1 2 0-16,0-4 1 0,0 2-1 0,0-1 0 0,0-1 0 16,0-3 1-16,-2 0-1 0,2 2 0 15,1 1 0-15,-1 1 1 0,-2-4-1 0,4 1 0 16,-2 1 0-16,0-2 1 0,0 3-1 0,-4-1 0 0,4 1 0 16,0-1 2-16,1 0-2 0,-3 0 0 0,0-1 0 15,0 3 1-15,1 1-1 0,-1-3 0 0,0-1 0 16,1 3 1-16,1 1-1 0,-4-3 0 0,4 1 0 15,-3 0 1-15,3 1-1 0,-4-1 0 0,4 1 0 16,0-1 1-16,-1 1-1 0,-1-3 0 0,0 3 0 16,1-1 1-16,1 2-1 0,-2 1 0 0,2-3 0 15,-3-3 1-15,3 3-1 0,0-4 0 0,0 2 0 0,0 1 1 16,3 1-1-16,-4-3 0 0,1-1 0 0,0-3 2 16,2 2-2-16,-2 4 0 0,1-6 0 0,-1 4 1 15,1-3-1-15,2 3 1 0,-3-2-1 0,0 5 1 16,-1-5-1-16,1 2 1 0,1-2-1 0,1 6 1 0,-2-2-1 15,0-1 1-15,-3 1 0 0,3 1 1 0,-4-1-2 16,1 0 1-16,-1-2-1 0,5 3 1 0,-5-1-1 16,4-1 1-16,-2 3-1 0,1-4 1 0,-1-2-1 15,0 0 1-15,1 4-1 0,1-2 1 16,0-4-1-16,0 1 0 0,0 1 0 0,0 2 1 0,0-4-1 16,-4 0 0-16,5-3 0 0,-1 7 2 0,-4-2-2 15,2-1 0-15,2-4 0 0,1 3 1 0,-3 4-1 0,0-2 0 16,2 0 0-16,0 2 0 0,-3 0 0 0,-1-2 1 15,1 2-1-15,3 0 1 0,-4 0-1 0,1 0 0 16,-1 0 0-16,1-2 1 0,-1 2-1 0,-3-2 1 16,4 1 0-16,1-7 0 0,-3 1-1 0,0 5 2 15,1-5-2-15,3 4 1 0,-5-6-1 0,1 5 1 16,2 1-1-16,1-1 1 0,-1-1-1 0,-1-1 1 0,1 5-1 16,-1 0 1-16,1-2-1 0,-1 1 1 0,1-3-1 15,-1 6 1-15,1-4-1 0,-1 1 1 0,1-2-1 16,3-1 2-16,-4 3-2 0,1-1 1 0,-2 1-1 15,3-7 1-15,0 2-1 0,-1 3 1 0,1-3-1 16,0 0 1-16,-1-2-1 0,-1 6 0 0,1-8 0 16,3 7 1-16,-7-3-1 0,4 2 0 15,3-2 0-15,-4 3 1 0,4-3-1 0,-3 5 0 0,3-5 0 16,-4 7 1-16,4 2-1 0,-5-8 0 0,3 5 0 16,2-3 2-16,-1 2-2 0,-1-1 0 0,0-3 0 0,2 4 1 15,0 0-1-15,-3-1 0 0,3-6 0 0,0 4 0 16,0 3 0-16,0-5 0 0,0 0 0 0,0-2 0 15,0 5 0-15,-1-3 0 0,-1-2 0 0,-2 7 0 16,1 1 0-16,0-3 0 0,1-1 0 0,2 4 0 16,-4 0 0-16,1-1 0 0,-1 2 0 0,1-4 0 0,-1 2 0 15,1 0 0-15,0-1 0 0,-1 3 0 0,1-2 0 16,-4 0 0-16,3-3 0 0,1-1 0 0,-3 5 0 16,1-6 0-16,2 3 0 0,1-5 0 0,0 5 0 15,1-3 0-15,-3 0 0 0,2 2 0 0,-1 5 0 0,-1-4 0 16,3 1 0-16,-3-1 0 0,4 0 0 0,-3 4 0 15,3-1 0-15,0 0 0 0,-3 1 0 0,3 2 0 16,-4-7 0-16,2 3 0 0,1 0 0 0,-1 2 0 16,0-4 0-16,1-4 0 0,-3 6 0 0,1 0 0 15,3-5 0-15,-4-2 0 0,1 5 0 0,-1 1 0 16,1-4 0-16,-1 1 0 0,1 1 0 0,-4 0 0 16,3 1 0-16,4 0 1 0,-3 1-1 0,-1 1 0 0,3-2 0 15,-1 4 1-15,-1-3-1 0,1-1 0 0,0 4 0 16,0 2 1-16,1-4-1 0,-1 2 0 0,2 0 0 15,-3-2 1-15,3 0-1 0,-4 0 0 0,4 2 0 16,-3-7 1-16,3 2-1 0,-4-1 0 0,4 1 0 16,-3 1 1-16,-1-1-1 0,1 0 0 0,0 3 0 15,-1-2 2-15,1 1-2 0,-1-3 0 0,1 3 0 16,-1 3 1-16,2-4-1 0,3 0 0 0,-1 1 0 16,-4 3 1-16,4-2-1 0,-3 2 0 0,3-4 0 0,2 1 1 15,-1 3-1-15,1-2 0 0,0-2 0 0,2-1 1 16,-3 0-1-16,3 1 0 0,0 0 0 0,-4 1 1 15,3-1-1-15,-3-5 0 0,2 6 0 0,0-1 1 0,0-3-1 16,1-4 0-16,-3 6 0 0,4 5 1 0,-4-4-1 16,4-1 0-16,-4 0 0 0,-2 6 2 0,2-1-2 15,0 0 0-15,4-2 0 0,-4 4 1 0,0-2-1 16,0 2 0-16,3-2 0 0,-3-1 0 0,1 3 0 16,-1-2 0-16,-2-5 0 0,2 3 0 0,0 0 0 15,0 2 0-15,0-4 0 0,0-1 0 0,0 5 0 16,0-4 0-16,0 1 0 0,0 3 0 0,0-7 0 0,0 5 0 15,-1-2 0-15,1 4 1 0,0 0-1 0,0-5 0 16,0 5 0-16,-2 3 1 0,4-3-1 0,-2 0 0 16,-3-5 0-16,3 6 1 0,3 1-1 0,1-2 0 15,-1-4 0-15,3 2 1 0,-1-3-1 0,1 5 0 16,-3-2 0-16,-3 0 1 0,4 2-1 0,-2 0 0 16,5-5 0-16,-4 7 1 0,-1-6-1 0,0 2 0 15,1-1 0-15,1-3 0 0,-4 4 0 0,0-3 0 0,2 1 0 16,2 3 0-16,-1-5 0 0,-1 4 0 0,0 2 0 15,5 0 0-15,-7 0 0 0,4-3 0 0,-1 1 0 16,-3 5 0-16,2 1 0 0,0-4 0 0,0-2 0 16,1 3 0-16,1 3 0 0,-1-2 0 0,1 1 0 15,-4 0 0-15,4-3 0 0,-1 2 0 0,1-4 0 16,-1 0 0-16,3 2 0 0,-3-2 0 0,1-1 0 16,-1-2 0-16,1 4 0 0,0 0 0 0,-1-1 0 15,1-2 0-15,1-1 0 0,-1 1 0 0,-1 4 0 16,-3 0 0-16,2 0 0 0,0 0 0 0,0-4 0 0,0 8 0 15,-1 1 0-15,3-5 0 0,0 3 0 0,-4 1 0 16,3-2 0-16,-1-1 0 0,2 3 0 0,-1-3 0 0,-1 3 0 16,0-4 0-16,1 1 0 0,5-1 0 0,-5 2 0 15,-1-2 0-15,2 2 0 0,-1-4 0 16,1 5 0-16,-1-3 0 0,1-2 0 0,-1 0 0 0,1 6-1 16,-2-2 1-16,1-6 0 0,1 4 0 0,0-2-1 15,-1 2 1-15,1 0 0 0,-1 0 0 0,1 0-1 16,0 0 1-16,-1-2 0 0,3 4 0 0,1-1-1 15,3 3 1-15,-3-4 0 0,2 0 0 0,-2 0-1 0,0 3 1 16,1 2-1-16,-5-1 1 0,1-1-1 0,-1 4 1 16,3-4 0-16,-3 1 0 0,1-1-2 0,-1 4 2 15,1-3-1-15,0 1 1 0,3 2-1 0,-4-4 1 16,3 1 0-16,-3-1 0 0,1 2-1 0,-2-3 1 16,-1 5 0-16,3-7 0 0,-4 5-1 0,4-1 1 15,-4-3 0-15,2 3 0 0,1-4-1 0,2 1 1 0,1 3 0 16,-3-2 0-16,1-1-1 0,0-1 1 0,1 4 0 15,-2-1 0-15,1-1-1 0,0-2 1 0,-1 7 0 16,1-4 0-16,-1 1-2 0,5-1 2 0,-3 0 0 16,2 1 0-16,-2-4-1 0,-3 3 1 0,2 2 0 15,-4 2 0-15,3 0-1 0,1 0 1 0,-2 0 0 16,1 0 0-16,1 0 0 0,0-2 0 0,3 1 0 16,-4 1 0-16,1 0 0 0,-1 1 0 0,1-1 0 15,0 0 0-15,-1 0 0 0,1 0 0 0,1 0 0 16,2 0 0-16,-3 0 0 0,1 2 0 0,0-4 0 15,1 2 0-15,-1 0 0 0,0 0 0 0,3 2 0 0,-5-2 0 16,4-1 0-16,2 1 0 0,0-1 0 0,0 1 0 0,-2 0 0 16,0 3 0-16,2-5 0 0,0 2 0 0,-4 4 0 15,2-1 0-15,-3 1 0 0,1-3 0 0,1 3 0 16,-1-1 0-16,2 1 0 0,0-1 0 0,0 1 0 16,0 1 0-16,1 0 0 0,-1 1 0 0,-2-3 0 15,2 4 0-15,-3-4 0 0,3 1 0 0,-4 3 0 16,1 0 0-16,0-4 0 0,1 4 0 0,2-3 0 0,-3 3 0 15,3-4 0-15,-4 4 0 0,1 0 0 16,1 0 0-16,-1 0 0 0,1 0 0 0,0 0 0 0,3 4 0 16,-5-4 0-16,6 0 0 0,-2 0 0 0,0 3 0 15,4-3 0-15,-4 4 0 0,-2-4 0 16,1 3 0-16,-3-3 0 0,-3 4 0 0,0-4 0 0,0 4 0 16,2-4 0-16,-2 1 0 0,4 1 0 0,-4 0 0 15,2 1 0-15,0 1 0 0,-1-1 0 0,1 1 0 16,2-1 0-16,-2-1 0 0,-2 2 0 0,0-1 0 0,0 1 0 15,3-1 0-15,-1 4 0 0,0-1 0 16,-2 1 0-16,0-4 0 0,0 4 0 0,0-3 0 0,2 1 0 16,-2 2 0-16,0-4 0 0,0 5 0 0,-7-8 0 15,11 10 0-15,-11-10 0 0,10 9 0 0,-10-9 0 16,11 10 0-16,-11-10 0 0,11 13 0 0,-11-13 0 16,10 9 0-16,-5-2-1 0,3 0 1 0,-8-7 0 15,10 14 0-15,-3-7-1 0,0 0 1 0,-1-2 0 16,-1 2 0-16,0 0-1 0,-5-7 0 0,11 9 0 0,-11-9 1 15,10 16-2-15,-10-16 2 0,11 10-1 0,-6-3 1 16,0 0-1-16,-1 0 0 0,-1 0 0 16,1-1 0-16,0 1 0 0,-1-2 0 0,-3-5-1 0,7 16 2 0,-3-9-1 15,-1 0 1-15,-1 0-1 0,3 0 1 16,1 0-1-16,-1 0 1 0,0 0-1 0,2 0 1 0,0 4-1 16,0-1 1-16,0 3-1 0,4-3 1 0,-4 1-1 15,4-1 1-15,-6 3-1 0,0-6 1 0,0 1-2 16,1-1 2-16,-3 6 0 0,-3-13 0 0,7 10-1 15,-3-3 1-15,-4-7 0 0,7 13 0 0,-2-6-1 0,2 0 1 16,4 0 0-16,-4 2 0 0,3 1-1 0,1 2 1 16,3-1 0-16,-7-2 0 0,-1 1 0 0,2 1 0 15,8-1 0-15,-9-1 0 0,0 2 0 0,0-4 0 16,4 3 0-16,-4 1 0 0,0-4 0 0,2 4 0 16,1-4 0-16,-4 3 0 0,-1-1 0 0,2 1 0 15,0-2 0-15,0 6 0 0,0-4-1 0,-3 1 1 16,3-1 0-16,-4-3 0 0,1 4-1 0,1-2 1 0,2 3 0 15,-1 0 0-15,-1-1-1 0,-2-1 0 0,1-3-1 16,-1 4 1-16,1-2 0 0,-1 0 0 0,1 1 0 16,0-3 0-16,-1 5 0 0,1-4 0 0,-1-1-1 15,1 0 1-15,-1 1 0 0,1-1 0 0,-1 0 0 16,1 2 0-16,-1 2 0 0,1-1 0 0,-1-1-1 16,-1 2 1-16,2-4 0 0,-1 0 0 0,1 2 0 15,-3-2 0-15,1 0-1 0,0-2 0 0,-2-5 1 16,4 10 0-16,-1-2 0 0,1 0 0 0,-4-8 0 0,5 9 0 15,-5-9 0-15,3 7-1 0,-3-7 1 0,7 11 0 16,-7-11 0-16,4 10 0 0,-4-10 0 0,3 11 1 16,1-4-2-16,0-2 1 0,-1 2-1 0,1 0 1 0,-1 0 0 15,1 4 0-15,-3-4 0 0,5 3 0 16,-1 1 0-16,-1-1 0 0,-1-2-1 0,2 0 2 0,1 3-1 16,-1-2 1-16,-2 3-1 0,3-5 1 0,-1 4-1 15,0-4 1-15,2 0 0 0,-3 0 0 0,-1-2-1 16,-3 0 1-16,4 2 0 0,-4 0 0 0,3 6-1 15,-3-6 1-15,4 0-1 0,-4 0 1 0,4 3-1 16,1-3 1-16,4-1 0 0,-4 4 0 0,0-1-2 16,2 2 2-16,4-3 0 0,-4 6 0 0,2-3-1 0,1-2 1 15,4 1 0-15,-8 1 0 0,3-6-1 0,-1 6 1 16,3-4 0-16,-2 5 0 0,1-5-1 0,-1 0 1 16,-2 0 0-16,-3 2 0 0,3-2-1 0,-4 0 1 15,4 0-1-15,-3 2 1 0,-2-2-1 0,1 0 1 16,4 0-1-16,-3 4 1 0,-1-1-2 0,1 1 2 15,1-1 0-15,-1 1 0 0,-1 1-1 0,1-3 1 0,1 3 0 16,-1-1 0-16,-1-1 0 0,1 1 0 0,-1-1 0 16,1 1 0-16,-1-2 0 0,1 0 0 0,3 3 0 15,-4-5 0-15,-3 3 0 0,4-3 0 0,-1 1 0 16,-1-1 0-16,0 0 0 0,0 0 0 0,1 0 0 16,-1 0 0-16,1 0 0 0,1 2 0 0,0-2 0 15,-3 0 0-15,3 0 0 0,-1 0 0 0,-3-7 0 16,6 10 0-16,-3-3 0 0,-3-7 0 0,9 11 0 15,-5-4 0-15,-1 0 0 0,-3-7 0 0,7 12 0 0,-7-12 0 16,7 11 0-16,-7-11 0 0,7 10 0 0,-7-10 0 16,6 9 0-16,-6-9 0 0,5 11 0 0,-2-4 0 15,-3-7 0-15,7 10 0 0,-7-10 0 0,7 13 0 16,-3-6 0-16,0 1 0 0,-3-1 0 0,3 2 0 0,-1-2-1 16,1 0 1-16,-1 0 0 0,1 4 0 0,-1-4-1 15,1 2 1-15,-1-2 0 0,1 7 0 0,0 0-1 16,-1-4 1-16,1 1 0 0,-1 3 0 0,1-5-1 15,-1 3 1-15,1 1 0 0,-3-3 0 0,1 1-1 16,0-1 1-16,2 1 0 0,-3-4 0 0,1 0-1 0,0 2 1 16,0-1 0-16,-1 5 0 0,1-6-2 0,0 3 2 15,0-3 0-15,-1 0 0 0,1 2-1 0,2-2 1 16,-1 0 0-16,-1 2 0 16,2-2-1-16,-1 5 1 0,2-5 0 0,-1 0 0 0,-1 1-1 0,1-1 1 15,-1 0 0-15,1 1 0 0,-1-1-1 0,1-1 1 16,3 1-1-16,-2 3 1 0,-1 3-1 0,3-6 1 15,4 1-1-15,-6 3 1 0,0 0-1 0,0-1 1 16,4-1-2-16,-2 1 2 0,-3 1-1 0,-1 0 1 0,8-1-1 16,-8 1 1-16,1-1-1 0,1 1 1 0,4-2 0 15,-4 5 0-15,-1-2-1 0,-1 0 1 0,3-1 0 16,-3-1 0-16,1 1-1 0,1 0 1 0,2-6 0 16,-3 5 0-16,-1 4-1 0,1-7 1 0,3 4 0 15,-4-4 0-15,1 4-1 0,-1-4 1 0,1 1 0 16,-1-1 0-16,1 2-2 0,-1 2 2 0,1-2 0 15,-2 1 0-15,0 1-1 0,1-4 1 0,1 2 0 0,-3-1 0 16,1 1-1-16,2 0 1 0,-1-2 0 0,1 5 0 16,-1-5-1-16,1 4 1 0,-1-4-1 15,-1 2 1-15,0 1-1 0,0-3 1 0,1 2-1 0,1 2 1 16,-4 1-1-16,3-1 1 0,1-4-2 0,-1 5 2 0,1-2-1 16,-1 1 1-16,1-4-1 0,-4 2 1 0,3 1-1 15,-3 3 1-15,2-4-1 0,0 1 1 0,0-3-1 16,-1 4 1-16,1-4-1 0,0 1 1 0,0 0-1 15,-1 0 1-15,1 3 0 0,0-2 0 0,0 1-2 16,-1-3 2-16,1 4 0 0,0-4 0 0,0 3-1 16,0-4 1-16,-1 1 0 0,1 2 0 0,2-1-1 15,-1 3 1-15,1-4 0 0,-1 0 0 0,1 3-1 0,1-2 1 16,-1-1 0-16,-1 0 0 0,1 3-1 0,-1-3 1 16,-3 6 0-16,4-6 0 0,-1 3 0 0,1-3 0 15,-1 2 0-15,1 0 0 0,-1 0 0 0,1-1 0 16,-1-1 0-16,1 4 0 0,-1 1-1 0,1-1 1 15,-1-1 0-15,1 3 0 0,0-3-1 0,-3 3 1 16,1-3 0-16,0 4 0 0,0-2-1 0,-1 1-1 0,1 1 1 16,2-4 0-16,-1 3 0 0,2-3 0 0,2 4 0 15,-3 0 1-15,0-3-2 0,3 3 0 0,0-3 0 16,-6-1 1-16,3 4-1 0,3-1 1 0,2-3 0 16,-4 1 0-16,0-1-1 0,1 1 1 0,-1-2 0 15,0 3 1-15,-1 0-1 0,3-1 1 0,0-1-1 16,0 1 1-16,-4-2-1 0,5 1 1 0,-5-1 0 15,2 2 0-15,1-1-1 0,-1 2 1 0,0-1 0 16,1 0 0-16,-3-1 0 0,1 2 0 0,1-3 0 16,0 2 0-16,-1 1 0 0,3-1 0 0,0-1 0 0,-4 3 0 15,1-3 0-15,3 1 0 0,-4-3 0 0,1 3 0 16,0 1 0-16,-1-1 0 0,2 1 0 0,-1-1 0 16,-1-1 0-16,1-3 0 0,1 2 0 0,-1 2 0 0,-1 1 0 15,1-3 0-15,1 1 0 0,-1 1 0 0,-1-1 0 16,1-3 0-16,3 2 0 0,-4 0 0 0,1 2 0 15,-1 1 0-15,4-5 0 0,-3 4 0 0,-2-1 0 16,1-3 0-16,1 2 0 0,-1 0 0 0,1-2 0 16,-1 3 0-16,1-1 0 0,1 5 0 0,0-3 0 15,1-2 0-15,-3 1 0 0,3 2 0 0,-3 2 0 0,1 2 0 16,-1-5 0-16,4 3 0 0,-3 2 0 0,3-6 0 16,-4 3 0-16,4 1 0 0,-3 0 0 0,1 0 0 15,0 0 0-15,2 0 0 0,-1-2 0 0,-1 1 0 16,0 1 0-16,1-2 1 0,-1 2-1 0,-2-3 0 15,1-1 0-15,0-1 1 0,3 2-1 0,-4 3 1 16,4-4-1-16,2 4 1 0,0-3-1 0,1 1 1 0,3-1-1 16,-6 5 1-16,-2-4-1 0,2 2 0 0,2-4 0 15,-2 3 2-15,0-1-2 0,0-1 0 0,2-1 0 16,-2 6 1-16,-2-5-1 0,2 1 0 0,2 0 0 16,0 4 0-16,-2-4 0 0,2 4 0 0,1-4 0 15,-3 1 0-15,1 3 0 0,0-2 0 0,1-2 0 16,-2-1 0-16,0 3 0 0,0 0 0 0,0-4 0 15,0 1 0-15,2-1 0 0,-2-1 0 0,0 2 0 16,-3 1 0-16,1 0 0 0,1-1 0 0,-1-1 0 16,0 1 0-16,0 0 0 0,1-6 0 0,-1 4 0 0,0 3 0 15,1-1 0-15,-1-1 0 0,0 1 0 0,2 3 0 16,0-4 0-16,-3 1 0 0,3-1 0 0,-4 6 0 16,3-2 0-16,-1-3 0 0,2 1 0 0,0 0 0 0,0 3 0 15,0 0 0-15,-2-1 0 0,3 1 0 0,-1 0 0 16,0-2 0-16,0 1 0 0,-4 2 0 0,4-4 0 15,-3 2 0-15,-2-3 0 0,1 3 0 0,2-6 0 16,1 5 0-16,1-1 0 0,-2 2 0 0,2-3 0 16,0 3 0-16,0-4 0 0,2 1 0 0,2 3 0 15,-4 2 0-15,3-6 0 0,-3 4 0 0,-1-3 0 0,-1-1 0 16,0-1 0-16,0 4 0 0,1-1 0 0,1-2 0 16,2 1 0-16,-1 0 0 0,-1 1 0 0,1-2 0 15,2 3 0-15,-5 3 0 0,2-2 0 0,1-2 0 16,-1 0 0-16,0 1 0 0,0-1 0 0,0 4 0 15,0-6 0-15,0 3 0 0,-4-1 0 0,4 0 0 16,0-1 0-16,1 1 0 0,-1-1 0 0,-2 1 0 16,0-1 0-16,0 1 0 0,1-2 0 0,-1 1 0 15,0-2 0-15,1 0 0 0,-1 1 0 0,0 2 0 0,2-1 0 16,-3 0 0-16,3-1 0 0,-4 1 0 0,4-6 0 16,-3 5 0-16,1 1 0 0,1 3 0 0,-3-3 0 15,2-1 1-15,1 1-1 0,-1-2 0 0,-1-1 0 16,1 6 1-16,0-3-1 0,0 5 0 0,1-6 0 15,1 4 1-15,-4 1-1 0,4-1 0 0,-3 0 0 16,1 2 1-16,0-1 0 0,1-1 0 0,-1 1 0 16,0-3 2-16,1 4-2 0,-1-2 0 0,0-2 0 15,0 2 0-15,3-3 0 0,-1 1 0 0,3-1 1 0,-3 4 0 16,4-2-1-16,-2 1 0 0,1-4 0 0,-3 4 1 16,0-3 0-16,2-1 0 0,3 3 0 0,3 1 0 0,-8 0-1 15,1-3 1-15,1-1-1 0,-2 1 1 16,-1 3-1-16,1-2 1 0,2 2 1 0,-1-3-1 0,-1 1-1 15,0 0 1-15,4-1-1 0,-4 3 2 0,0 2-1 16,0-6 0-16,0 3 0 0,-1-1 0 0,1-2 0 16,-2 5 0-16,2-3-1 0,0 0 1 0,-2 0-1 15,2 1 2-15,-3-3-2 0,3-1 1 0,-4 2-1 16,4-1 0-16,-3 3 0 0,1-3 2 0,1 1-3 0,-1 1 1 16,0-5-1-16,-1 4 1 0,-1-3-1 0,1 3 1 15,-1 0-1-15,3-1 1 0,-1 1-1 0,0-1 0 16,0 1 0-16,1-1 1 0,1-1-1 0,-4 2 0 15,1 3 0-15,3-4 1 0,-4 4-1 0,3-3 0 16,-3 1 0-16,4 1 0 0,-1 1 0 0,-1 1 0 16,0-1 0-16,2-1 0 0,-1 1 0 0,-1-2 0 15,0 2 0-15,2 2 0 0,-3-5 0 0,-1 1 0 0,4 0 0 16,-3 1 0-16,3-1 0 0,0-2 0 0,0 3 0 16,2 1 0-16,-2-2 0 0,2 2 0 0,3-5 0 15,-1 5 0-15,-1 0 0 0,1-1 0 0,3-1 0 16,-5-2 0-16,-2 1 0 0,2-1 0 0,1-1 0 15,-1 4 0-15,-2-1 0 0,4-2 0 0,-4 1 0 16,0 3 0-16,0-3 0 0,0-4 0 0,0 5 0 16,2 6 0-16,-2-4 0 0,0-4 0 0,0 3 0 15,0-1 0-15,-4-2 0 0,5 4 0 0,-1-1 0 0,-4 1 0 16,4-4-1-16,-2 3 1 0,3-1 0 0,-1 2 0 16,0 2-1-16,0-4 1 0,0 1 0 0,0 1 0 15,0 1-1-15,0-6 1 0,-4 5 0 0,4-1 0 0,1-1-1 16,-3 2 1-16,2-3 0 0,0 1 0 0,0-2-1 15,0 3 1-15,0 1 0 0,2 2 0 0,0-2-1 16,-2 0 1-16,0-5 0 0,-4 3 0 0,4 2-2 16,2-2 2-16,4 2-1 0,-5 1 1 0,3-1-1 15,1 1 1-15,4 3-1 0,-2-4 1 0,-1 2-1 16,1 0 0-16,2-2 0 0,-6 5 1 0,3-5-1 16,-3-1-1-16,3 1 1 0,-5-2 1 0,1-2-2 0,0 1 1 15,0 3 0-15,0-2 0 0,-1-1 0 0,3 1-1 16,-4-1 1-16,0-2 0 0,0 1 0 0,0-1 0 15,0 3 0-15,0-1 1 0,0-1-1 0,1 1 0 16,-1 0 0-16,0 1 1 0,1-2-2 0,3 4 2 16,-4 1-1-16,2-1 1 0,0 0-1 0,0-4 1 15,-1 4-1-15,1 6 1 0,0-6-1 0,0 0 1 0,1-2-1 16,-3 0 1-16,0 3-1 0,1 0 1 0,-1-4-1 16,0 1 1-16,0 1-2 0,0-3 2 0,0 1 0 15,2-1 0-15,-1 6-1 0,5-5 1 0,1-1 0 16,-5 4 0-16,0-1-1 0,1-1 1 0,4-2 0 15,-3 3 0-15,1-3-1 0,-1 1 1 0,-2-1 0 16,1 3 0-16,1-3-1 0,-1-4 1 0,3 2 0 16,-4 3 0-16,1 1-1 0,-3-3 1 0,4 0 0 0,-4 1 0 15,2 1-1-15,-1-4 1 0,1 0-1 16,-2 2 1-16,0 0-2 0,0 1 2 0,0-1-1 16,4 1 1-16,-4 1-1 0,2 0 1 0,0-3-1 0,0 1 1 15,-1 2-1-15,-1 1 1 0,2-5-1 0,0 4 1 16,0-1-1-16,1-3 1 0,-2 2-1 0,0-2 1 0,1 2-2 15,0 1 2-15,-2 3 0 0,4-3 0 0,-1-1-1 16,1 2 1-16,-1-1 0 0,4 1 0 0,1-2-1 16,-1 1 1-16,3 2 0 0,-3 1 0 0,-1-3 0 15,1 1 0-15,0-2 0 0,-3-1 0 0,-1-2 0 16,1 1 0-16,1 0 0 0,-1 0 0 0,-4 2 0 0,2-2 0 16,1 0 0-16,-1 0 0 0,0 0 0 15,0-2 0-15,-1 2 0 0,0 0 0 0,-1 0 0 0,0-2 0 16,3-1 0-16,-3 3 0 0,2 0 0 0,0 2 0 15,0-2 0-15,0 0 0 0,1 2 0 0,-1-2 0 16,2 0 0-16,3 0 0 0,-4 2 0 0,1-2 0 16,-1 1 0-16,-1 3 0 0,2-2 0 0,-1 1 0 15,4-3 0-15,-3 4 0 0,1-2 0 0,4 1 0 16,2-3 0-16,-4 2 0 0,2 3 0 0,-2-5 0 16,4 4 0-16,-6-4 0 0,-1 2 0 0,1 0 0 0,4-1 0 15,-6-1 0-15,3 2-1 0,-1-2 1 0,0 0 0 16,-3 2 0-16,0-2-1 0,2-2 1 0,-4 1 0 15,3-1 0-15,-3 0-1 0,2 1 1 0,0-1 0 16,0 0 0-16,0 2-1 0,-1-5 1 0,1 5 0 16,0 0 0-16,2 0-1 0,-3-2 1 0,1 1 0 15,4 1 0-15,-1 0-2 0,-1 0 2 0,-1 0 0 16,3-2 0-16,-3 0-1 0,-1 2 1 0,2-3 0 0,3 1 0 16,0 2-1-16,2-3 1 0,3 1 0 0,-5 4 0 15,0-2-1-15,2-2 1 0,2 0 0 0,-4 1 0 16,-4-1-1-16,1-2 1 0,3 1 0 0,-2 3 0 15,1-4-1-15,-1 1 1 0,2 0 0 0,-3-1 0 0,-2-1-1 16,1 1 1-16,3 1 0 0,-3-1 0 0,1 1-1 16,-1-1 1-16,3 1 0 0,-3 1 0 15,3-1 0-15,-1-1 0 0,0 1 0 0,1-1 0 0,-3 3 0 16,3-6 0-16,-3 3 0 0,-3 1 0 0,0-1 0 16,0 1 0-16,0-1 0 0,-7-3 0 0,11 4 0 0,-11-4 0 15,9 3 0-15,-9-3 0 0,7 4 0 16,-7-4 0-16,7 1 0 0,-7-1 0 0,0 0 0 0,0 0 0 15,7 0 0-15,32 9 0 0,0 2 0 0,-4-2 0 16,-2 1 0-16,1-3 0 0,-6 4 0 0,0-4 0 16,-1-4 0-16,-6 3 0 0,-2-1 0 0,1-2 0 15,-1 1 0-15,-5-1 0 0,-1 1 0 0,1-2 0 16,2 1 0-16,3-1 0 0,2 1 0 0,-3 1 0 0,1 0 0 16,2-1 0-16,1 2 0 0,-5-1 0 0,4-1 0 15,-3-3 0-15,-2 4 0 0,2-1 0 0,-4 1 0 16,0-4 0-16,0 3 0 0,0-1 0 0,2 0 0 15,-2 0 0-15,-2 1 0 0,2 1 0 0,-1-2 0 16,1-1 0-16,2 3 0 0,-2-1 0 0,-2-1 0 16,1 0 0-16,-1 1 0 0,0 1 0 0,2-2 0 15,2-1 0-15,-3 1 0 0,2 2 0 0,1-1 0 16,2 1 0-16,0-1 0 0,-4 1 0 0,5-1 0 16,-1-3 0-16,-2 6 0 0,3-6 0 0,-5 3 0 15,-3-3 1-15,-1 4-1 0,1-4 0 0,0 1 0 0,-3 1 0 16,1 0 0-16,0 0 0 0,2-1 0 0,-4 1 1 15,1 0-1-15,1 0 0 0,0-1 0 0,0 1 1 0,0 0-1 16,0 0 1-16,-1-1-1 0,3 1 1 0,-4 0-1 16,2 0 1-16,-2-1-1 0,2 1 1 15,-1 0-1-15,1 0 2 0,0 0-1 0,0-1 0 16,0 1-1-16,1 2 1 0,-3-4 0 0,2 3 0 0,-2-3 0 16,0 2 0-16,0-2 1 0,-7 0-1 0,11 3 0 15,-4 1 0-15,0-4 0 0,0 3 0 16,0-3 0-16,4 0 0 0,-2 0 1 0,-2 0-1 0,0 0 0 15,0 0 0-15,2 0 0 0,-1 0 0 0,1 0 0 0,0 0 0 16,2 0 1-16,-11 0-1 0,7 0-1 0,-7 0 1 16,12 0 0-16,-12 0 0 0,7 0-1 15,-7 0 1-15,7 0 0 0,-7 0 0 0,0 0-1 0,7 0 2 16,-7 0-1-16,7 0 0 0,-7 0-1 0,7 0 1 16,-7 0-1-16,9 0 1 0,-9 0-1 0,11 0 1 15,-11 0-1-15,9 0 1 0,-9 0-1 0,0 0 1 0,0 0-1 16,7 0 1-16,-7 0-1 0,0 0 2 0,0 0-2 15,7 0 1-15,-7 0-1 0,7 0 0 0,-7 0 0 16,0 0 1-16,7 0-1 0,-7 0 0 0,0 0 0 16,0 0 1-16,0 0-1 0,0 0 0 0,0 0 0 15,7 0 1-15,-7 0-1 0,0 0 0 0,0 0 0 16,0 0 1-16,7-3-1 0,-7 3 0 0,0 0 0 16</inkml:trace>
  <inkml:trace contextRef="#ctx0" brushRef="#br3" timeOffset="-133591.55">14224 14375 0,'9'10'0,"-9"-10"0</inkml:trace>
  <inkml:trace contextRef="#ctx1" brushRef="#br3" timeOffset="-127004.55">12764 10207 14 0,'0'0'0'0,"0"0"0"16,0 0 0-16,0-5 0 0,0 5 0 0,0 0 0 16,0 0 0-16,-9-4 86 0,9 4 1 0,0 0-1 0,-6-5 1 15,6 5-70-15,-7-3 1 0,7 3-1 0,0 0 1 16,-7-4 122-16,7 4 0 0,0 0-1 0,0 0 1 15,-7-7-127-15,7 7 0 0,0 0-1 0,0 0 2 16,-7-7 82-16,7 7 1 0,0 0-1 0,0 0 2 16,0 0-81-16,0 0 0 0,-7-7 0 0,7 7 1 15,0 0 68-15,0 0 1 0,0 0 1 0,0 0 0 0,0 0-72 16,0 0 2-16,0 0 0 0,0 0 0 0,0 0 19 16,0 0 1-16,0 0 1 0,0 0-1 0,0 0-24 15,0 0 2-15,0 0 0 0,0 0-1 0,7 2 20 16,0 3 1-16,-7-5-1 0,11 4 1 0,-11-4-22 15,10 3 1-15,-10-3 0 0,13 4 0 0,-6-1 11 16,-7-3 0-16,10 0 0 0,-10 0 0 0,11 0-14 0,-11 0 0 16,11-3 1-16,-11 3 0 0,7 0 11 0,-7 0 0 15,10-4 1-15,1 4 0 0,-4 4-14 0,-7-4 1 16,9 0 1-16,-9 0-1 0,0 0 6 0,0 0 1 16,7-4 0-16,-7 4 0 0,0 0-9 0,0 0 0 15,7-3 0-15,-7 3 2 0,14 3 3 0,-4-3 2 16,5 0-1-16,-5 0 1 0,-3 0-8 0,2 0 1 15,2 0-1-15,-4 0 1 0,-7 0 4 0,10 4 2 0,1-4-1 16,-4 0 0-16,0 0-6 0,0 0 0 0,0 0 0 16,4 0 0-16,-3 0 7 0,3-4 0 0,-2 4 0 15,3 0 0-15,-1 0-7 0,-4-3 0 0,3 3 0 16,-3 0 1-16,1 0 5 0,-8 0 0 0,10-4-1 16,-3 4 2-16,0 4-7 0,-7-4 0 0,11 0 0 15,-11 0 0-15,12 0 3 0,-5-4 2 0,0 4-2 0,4 0 1 16,-1 0-5-16,3-3 0 0,-4 1 0 0,5-2 1 15,5 2 1-15,-1-1 1 0,-1-2 0 0,-4 1 1 16,-3 2-6-16,-1-1 1 0,3-2 0 0,-1-2 1 0,0 5 0 16,3-2 1-16,-5 4-2 0,1-3 2 0,1 3-3 15,3-4 0-15,0 1-1 0,-3 3 1 0,-4 0 3 16,0 0 0-16,1-4 0 0,1 4 1 0,0 0-5 16,-2 0 2-16,0 0-1 0,0-3 1 0,4 3-1 15,-4 0 2-15,0 0 0 0,4 0 0 0,-4 0-4 16,1 0 2-16,1 0 0 0,-2-2-1 0,2 2 1 15,2 0 1-15,-1 0-1 0,-3-4 1 0,4 4-3 0,-4-3 1 16,2 3-1-16,1-5 2 0,3 1-1 0,-1 1 0 16,2-1 0-16,-3 1 0 0,3-1-1 0,0 1 0 15,0-1 0-15,2 0 0 0,-5 3-1 0,-1-1 2 16,1-2-1-16,-4 1 1 0,3-1-2 0,1-1 1 16,0 2-1-16,-3-1 0 0,3 4 1 0,3 0-1 15,0-3 0-15,-3-1 1 0,-4 1-2 0,2-1 1 0,-1 1 0 16,3-3 0-16,1 3-1 0,-5-1 0 0,8-1 1 15,-5-2 0-15,2 0-2 0,1 0 1 0,-3 0 1 16,-1 3-1-16,2-5-1 0,-4 2 1 0,3 0 1 16,1 2-1-16,0 2-1 0,-6 1 1 0,-5 2-1 15,12-9 2-15,-3 9-1 0,2-3 0 0,-11 3 0 16,10-8 1-16,-3 3-2 0,0 2 1 0,0-4 0 16,0 3 0-16,4 1 1 0,-4-1-1 0,2-3 0 15,5 0 1-15,4 2-1 0,-4-4 0 0,-4 0 0 16,1 4 0-16,-2 0-1 0,1-2 2 0,8 0-1 0,-4 3 0 15,0-3-1-15,0 0 2 0,-1-2-2 0,-1 4 1 16,0-2-1-16,2 0 1 0,1 0 1 0,-5 3-1 16,-3 1-1-16,2 1 1 0,0-5-1 0,-2 0 1 15,0 3 0-15,-7 4-1 0,12-10 0 0,-5 3 1 0,0 1-1 16,4 1 0-16,-4-2 0 0,0 0 2 0,0 2-2 16,0 0 0-16,0-2 0 0,0 1 0 0,2-1 0 15,2 0 0-15,-1-3 1 0,1-1-1 0,-4 1 0 16,4 1 0-16,1 0 0 0,0-2 1 0,1 4-1 15,1-1 1-15,-4-1-1 0,1 0 0 0,-1 0 0 0,5 0 0 16,-1 1 0-16,-4-5 0 0,-1 6 0 0,-5-3 1 16,-1 4-1-16,-3 6 0 0,11-7 1 0,-4 2 0 15,0-2 0-15,3 2 1 0,1-1-2 0,-2-1 1 16,1 0 0-16,1 4 1 0,0-4-1 0,-1-2 0 16,1-1 0-16,-1 2 2 0,-3 3-3 0,2-2 1 15,0-2 0-15,0 2 1 0,1 0 0 0,-3 0 0 0,4 0 1 16,-4 0-1-16,0-2-1 0,0 2 1 0,0 0-1 15,0 0 1-15,0 4-1 0,0-4 1 0,1-4-1 16,0 4 1-16,-1-3-1 0,0 1 1 0,1-2-1 16,-1-1 0-16,3 1 0 0,1 3 1 0,-1-3-1 15,1 0 1-15,-1 1-2 0,3-1 2 0,-3-1-1 16,1 3 0-16,3-1-1 0,-7 1 2 0,2-2-1 16,-2-1 0-16,2 1-1 0,3 1 1 0,-1-2-1 15,-4 5 2-15,3-1-2 0,-3-2 1 0,4-1 0 16,0 3 1-16,-1-1-2 0,1-2 1 0,1 1-1 15,-1 3 1-15,-1-6-1 0,-3 3 2 0,2 1-1 0,0 0 0 16,2 0-1-16,-1 1 2 0,3 1-2 0,-3-4 1 16,1 4-1-16,-1-5 1 0,1 3 1 0,-4 2-1 15,4-2-1-15,-1 2 1 0,-1-4-1 0,1 4 2 16,-2-3-1-16,2 1 0 0,-3-2 0 0,4 3 0 0,-2-1 0 16,1 2 0-16,-1 0-1 0,10-11 2 15,-12 8 0-15,4-1-2 0,-4-1 1 0,4 3-1 16,-4-2 0-16,2 3 0 0,-1-6 2 0,1 3-2 15,2 0 1-15,-4-1 0 0,0 0 0 0,0-2 0 16,0 5 0-16,0-5-1 0,0 3 1 0,0 1-1 0,0-3 2 16,2 1-1-16,0 2 0 0,3-3-1 0,-1 1 1 15,-1 0-1-15,1 3 2 0,0-5-2 0,1 1 0 16,2-2 0-16,-3 6 1 0,-1-3-1 0,1 3 1 16,-1-5-1-16,1 7 1 0,-4-4-1 0,2 1 1 15,0-1-1-15,-2 2 2 0,1-1-2 0,3-1 0 16,-4 1 0-16,0-1 1 0,4-1 1 0,-4-1-1 0,2 3 0 15,-1-3 0-15,1 3-1 0,0-4 2 0,3 2-1 16,-5-3 0-16,4 0 0 0,0 2 2 0,-1-1-1 16,1-2 0-16,1 1 0 0,1-3-1 15,-1 4 0-15,-2 2 2 0,1-1-2 0,0 1 1 0,-3 0 1 16,1 1-1-16,-2-5-1 0,-1 4 0 0,-1 1 1 16,-2 3 0-16,3-3-1 0,1 0 1 0,-4 1-1 15,4-2 1-15,-3-1-2 0,-1 3 1 0,4-1 1 16,1-1-1-16,-1-2-1 0,0 0 1 0,1-4 1 0,3 2-1 15,-2 2-1-15,3-3 0 0,-1-1 0 16,-1-1 1-16,1 5 0 0,-2-4 0 0,1-1 0 0,-1 5 0 16,-2-2-1-16,0-2 1 0,2 2-1 0,-2 4 1 15,-3 0-1-15,3-1 1 0,-4-2 1 0,4 4-1 0,-3 0-1 16,3-1 1-16,-4 0-1 0,3 1 1 0,-1-3-2 16,0 2 0-16,1-2 0 0,1 1 0 0,1 1 0 15,0-2 0-15,-1 0 0 0,3-7 0 0,-3 5 0 16,4 2 0-16,-4-7 0 0,2 3 0 0,1-1 0 15,-1 5 0-15,-4-7 0 0,2 5 0 0,0-3 0 16,1 1 0-16,-5 2 0 0,4 0 0 0,-3 2 0 0,-1 0 0 16,1-2 0-16,-1 2 0 0,3 2 0 0,-1-2 0 15,-2 2 0-15,1-3 0 0,-2 0 0 0,-1 1 0 16,1 1 0-16,2-1 0 0,-1 2 0 0,1-2 0 16,-1-2 0-16,4-2 0 0,0 4 0 0,0 0 0 15,-3 0 0-15,3-7 0 0,-3 5 0 0,-1 2 0 16,1-3 0-16,-1 2 0 0,2-4 0 0,1 3 0 0,-1 4 0 15,0-2 0-15,1-4 0 0,-1 2 0 0,-2 1 0 16,3 1 0-16,-3 5 0 0,1-7 0 0,-1 2 0 16,1 3 0-16,-1 1 0 0,-3-6 0 0,4 5 0 15,-1-1 0-15,4 0 0 0,-3 1 0 0,0-3 0 16,-1-5 0-16,1 5 0 0,-1 1 0 0,2-2 0 16,1 0 0-16,-1 1 0 0,-1-3 0 0,-1 3 0 15,4-2 0-15,-3 2 0 0,-1-4 0 0,4-1 0 16,0 3 0-16,-3 4 0 0,-1-6 0 0,1-1 0 15,-1 3 0-15,1 2 0 0,-1-2 0 0,-3 2 0 0,7-2 0 16,-7 2 0-16,4-2 0 0,-4 4 0 0,5-2 0 16,-3 0 0-16,0 1 0 0,1-1 0 0,3-1 0 15,-1 0 0-15,0 1 0 0,1 0 0 0,-1 0 0 16,0 0 0-16,-5-2 0 0,4 2 0 16,3 0 0-16,-4-3 0 0,1 3 0 0,-1-8 0 0,1 7 0 0,3-3 0 15,-4 0 0-15,1-1 0 0,1 3 0 16,-1 2 0-16,-1-2 0 0,1 2 0 0,1-2 0 0,0 1 0 15,-1-3 0-15,1 6 0 0,0-2 0 0,3 0 0 16,-5 1 0-16,4-3 0 0,-3 6 0 0,-1-2 0 16,1-3 0-16,-1 1 0 0,4 2 0 15,-3 2 0-15,1-6 0 0,-1 5 0 0,1-1 0 0,-2-1 0 0,-1-1 0 16,2 0 0-16,3-5 0 0,-2 3 0 0,0 4 0 16,2-6 0-16,4 4 0 0,-7 0 0 0,3-2 0 15,-4 2 0-15,4 0 0 0,-3 0 0 0,1 0 0 16,0-2 0-16,-1 4 0 0,-1 1 0 0,1-1 0 15,-1-2 0-15,1 2 0 0,-1 1 0 0,1-1 0 0,0 1 0 16,-1-1 0-16,2 1 0 0,-1-3 0 16,-1 2 0-16,1 1 0 0,-1-1 0 0,1 1 0 0,-1-3 0 15,1 6 0-15,0-3 0 0,-1 2 0 0,1-5 0 16,-1 4 0-16,4-6 0 0,-2 3 0 0,1 3 0 16,-1-2 0-16,0 1 0 0,1-3 0 0,-1 3 0 15,0-4 0-15,-1 2 0 0,-1 1 0 0,1-2 0 16,3 0 0-16,-4 3 0 0,4-5 0 0,-3 4 0 15,3 3 0-15,-3-1 0 0,-3-4 0 0,3 1 0 16,-1 1 0-16,-1-2 0 0,2 3 0 0,-1-1 0 16,1 2 0-16,-1-1 0 0,1 0 0 0,-1 3 0 0,1-3 0 15,1-1 0-15,2 1 0 0,-3-1 0 0,3 0 0 0,-4-1 0 16,4 1 0-16,-3 1 0 0,3-4 0 0,-4 4 0 16,3-1 0-16,-1-1 0 0,0-1 0 0,2 0 0 15,0-2 0-15,-1 1 0 0,-1 2 0 0,2-4 0 16,-3 3 0-16,3-6 0 0,-4 4 0 0,4 4 0 15,-3-5 0-15,3 2 0 0,-4 0 0 0,4-1 0 16,0 2 0-16,1 1 0 0,-1-1 0 0,0-2 0 16,0 2 0-16,2-1 0 0,1 0 0 0,-3 3 0 0,4-2 0 15,-4-2 0-15,0 2 0 0,0-2 0 0,0 4 0 16,0-6 0-16,-2 3 0 0,2 1 0 0,0-6 0 16,4 3 0-16,-4 3 0 0,0-4 0 0,0 0 0 15,0-1 0-15,0 1 0 0,0 1 0 0,0-1 0 16,-1-5 0-16,1 8 0 0,0-1 0 0,0-2 0 15,3 1 0-15,-3-1 0 0,1 4 0 0,-1-2 0 16,0-2 0-16,-2 1 0 0,2 1 0 0,0 0 0 0,0 0 0 16,-2-1 0-16,2 1 0 0,2 2 0 15,-2-6 0-15,0 5 0 0,0-1 0 0,1-2 0 0,-1 1 0 16,-2-3 0-16,2 4 0 0,-2 1 0 0,2-3 0 16,-1 0 0-16,1 1 0 0,0 1 0 0,0-2 0 15,-4 4 0-15,4-1 0 0,-3-1 0 0,3 2 0 16,3 1 0-16,-2-1 0 0,-1-3 0 0,0-1 0 15,0 4 0-15,2 2 0 0,1-2 0 0,-3-1 0 0,4 3 0 16,-4-2 0-16,3-2 0 0,-1 0 0 0,2 2 0 16,-2 2 0-16,-2-2 0 0,0-5 0 0,2 5 0 15,-2-2 0-15,0 0 0 0,0 2 0 0,3-6 0 16,-3 5 0-16,2 2 0 0,0-4 0 0,0 3 0 0,0 0 0 16,-1-4 0-16,3 4 0 0,-4 2 0 15,0-2 0-15,4-1 0 0,-2 0 0 0,1-1 0 0,-1 2 0 16,-2 1 0-16,0-1 0 0,5 2 0 0,-5 1 0 15,0-4 0-15,4 4 0 0,-4-1 0 0,2 1 0 16,-2-3 0-16,2 2 0 0,0-2 0 0,-2-2 0 16,0 2 0-16,3-2 0 0,-3 4 0 0,4-2 0 15,-4-6 0-15,2 3 0 0,0 4 0 0,1-2 0 0,1 0 0 16,1-2 0-16,-1 1 0 0,-1 4 0 0,-3-1 0 16,2-1 0-16,2 0 0 0,-1 4 0 0,1-6 0 15,0 4 0-15,-1 3 0 0,-3-2 0 0,0 1 0 16,0-4 0-16,0 3 0 0,0 2 0 0,4-3 0 15,1 1 0-15,-1 3 0 0,0-3 0 0,-1 0 0 16,1 1 0-16,-1 1 0 0,-1-1 0 0,0-3 0 0,2 3 0 16,-1 1 0-16,-1-2 0 0,1 1 0 0,-2 1 0 15,2-2 0-15,-3 1 0 0,2-2 0 0,2 1 0 16,-1 2 0-16,-1-1 0 0,0 1 0 0,1-2 0 16,-3 1 0-16,4-1 0 0,-4-1 0 0,4 1 0 15,-1 1 0-15,1-1 0 0,-1 1 0 0,3-1 0 16,-3 4 0-16,1-4 0 0,0-1 0 0,-3 2 0 15,3 1 0-15,0 4 0 0,1-6 0 0,4 0 0 16,-2 4 0-16,-4-3 0 0,-1 3 0 0,2-7 0 0,-1 7 0 16,1-4 0-16,0 6 0 0,-1-6 0 15,1 4 0-15,-1-3 0 0,1 1 0 0,-1 0 0 0,3 0 0 16,-1-3 0-16,1 5 0 0,1 0 0 0,-4-2 0 16,-1 2 0-16,2 0 0 0,-3-3 0 0,1 1 0 15,2-2 0-15,-1-1 0 0,1 1 0 0,-4 2 0 16,4-1 0-16,-4-2 0 0,3 1 0 0,1 1 0 0,-2-1 0 15,1-1 0-15,4 1 0 0,-3 2 0 0,0 0 0 16,1-1 0-16,-2-1 0 0,1 1 0 0,0-1 0 16,3 2 0-16,-4 2 0 0,4-1 0 0,-3 1 0 15,0-2 0-15,-1 2 0 0,-1-4 0 0,0 4 0 16,0 4 0-16,1-4 0 0,-3 0 0 0,4 3 0 0,-1-5 0 16,1 4 0-16,-2 1 0 0,1 1 0 0,1-4 0 15,0 5 0-15,-1-5 0 0,1 0 0 0,-1 4 0 16,-3-4 0-16,4 3 0 0,0-3 0 0,-3 3 0 15,7-3 0-15,-5 2 0 0,-3 2 0 0,4-6 0 16,-4 5 0-16,2-3 0 0,1 4 0 0,1 3 0 0,-2-4 0 16,-1 1 0-16,3 1 0 0,0-2 0 0,-1 1 0 15,-1-1 0-15,2 1 0 0,-1-1 0 0,1 1 0 16,3-1 0-16,-4 1 0 0,1-2 0 0,0 1 0 16,4 0 0-16,1 1 0 0,-2-1 0 0,-1 1 0 15,-6-1 0-15,0 4 0 0,0-5 0 0,-2 5 0 16,2-3 0-16,0 3 0 0,2-4 0 0,0 4 0 15,0-3 0-15,0-1 0 0,1 4 0 0,-3-3 0 16,4 3 0-16,-4-4 0 0,2 4 0 0,0-2 0 0,-2 2 0 16,1-3 0-16,1 3 0 0,0-4 0 0,-2 4 0 15,4 0 0-15,-4 0 0 0,2 0 0 0,-1 0 0 16,1 0 0-16,0 0 0 0,0 0 0 0,0 0 0 16,0 0 0-16,1 0 0 0,1 0 0 0,-1 0 0 15,-1 0 0-15,0 4 0 0,0-4 0 0,1 0 0 0,1 0 0 16,-1 3 0-16,1-3 0 0,0 2 0 0,-1-2 0 15,1 4 0-15,-1-4 0 0,1 3 0 16,5-3 0-16,-6 4 0 0,1-4 0 0,-4 3 0 0,2 1 0 16,0-1 0-16,0-3 0 0,-2 5 0 0,0-5 0 15,0 4 0-15,0-4 0 0,0 3 0 0,0-3 0 0,0 4 0 16,0-4 0-16,0 3 0 0,0-3 0 16,0 2 0-16,0 2 0 0,0-2 0 0,2 3 0 0,-2-2 0 15,0-3 0-15,0 4 0 0,0-1 0 0,0-3 0 16,2 4 0-16,-2-1 0 0,0 1 0 0,0-1 0 15,0 1 0-15,0-2 0 0,-7-2 0 0,13 7 0 16,-4-4 0-16,-9-3 0 0,10 7 0 0,-10-7 0 16,11 7 0-16,-11-7 0 0,9 7 0 0,-9-7 0 0,10 7 0 15,-10-7 0-15,7 7 0 0,-7-7 0 0,7 7 0 16,-7-7 0-16,9 8 0 0,-9-8 0 0,9 7 0 16,-9-7 0-16,11 10 0 0,-11-10 0 0,10 7 0 15,-10-7 0-15,14 9 0 0,-8-6 0 0,1 3 0 16,-7-6 0-16,10 12 0 0,-10-12 0 0,11 11 0 15,-11-11 0-15,10 10 0 0,-10-10 0 0,11 11 0 16,-11-11 0-16,10 14 0 0,-2-7 0 0,-1-4 0 16,0 4 0-16,-2 0 0 0,2 0 0 0,-2 2 0 0,2 2 0 15,0-4 0-15,0 3 0 0,1-3 0 16,0 2 0-16,-1 0 0 0,-3-2 0 0,3 4 0 0,-4-3 0 16,5-1 0-16,-5 4 0 0,-1-4 0 15,1 0 0-15,1-2 0 0,-1 2 0 0,1 0 0 0,1 2 0 16,1-2 0-16,-1 0 0 0,0 0 0 0,0 6 0 0,1-6 0 15,1 0 0-15,-4 0 0 0,1 2 0 0,3-2 0 16,-4 0 0-16,1-2 0 0,-1 2 0 0,1 4 0 16,0-3 0-16,-1-1 0 0,2 2 0 0,1 2 0 15,-3-4 0-15,2 3 0 0,1-3 0 0,-1 2 0 16,0-2 0-16,1 4 0 0,-3-2 0 0,4-1 0 16,-3 3 0-16,-1-4 0 0,1 0 0 0,-1 3 0 15,1-2 0-15,-1 0 0 0,1-1 0 0,-1 6 0 0,-1-5 0 16,3 3 0-16,-1-4 0 0,0 4 0 0,-1-4 0 15,1 3 0-15,-1-5 0 0,1 4 0 0,-1 2 0 16,1-2 0-16,-1 1 0 0,1-3 0 0,-1 4 0 16,1-4 0-16,1-2 0 0,-1 2 0 0,-1 0 0 0,1-2 0 15,-1 2 0-15,1 1 0 0,-1 0 0 0,1-1 0 16,-1 0 0-16,1 0 0 0,-2 0 0 0,1 1 0 16,1 0 0-16,-1-1 0 0,1 0 0 0,-1-1 0 15,1 1 0-15,1 3 0 0,0-1 0 0,1-2 0 16,-1 2 0-16,2 1 0 0,-3-3 0 0,3 1 0 15,0 2 0-15,0-1 0 0,0 1 0 0,-2-1 0 16,0 2 0-16,1 1 0 0,-1-5 0 0,-2 4 0 16,3-4 0-16,-3 1 0 0,1 0 0 0,-1 0 0 15,3 1 0-15,-1 2 0 0,2-1 0 0,-4-3 0 16,5 4 0-16,-1-1 0 0,0 1 0 0,-2-2 0 16,2 3 0-16,-2 4 0 0,1-6 0 0,-1 1 0 0,-2-4 0 15,3 4 0-15,-1-4 0 0,2 0 0 0,-2 3 0 16,2-3 0-16,-3 6 0 0,-1-6 0 0,4 3 0 15,-3-1 0-15,0 0 0 0,-1 0 0 0,2-1 0 0,1 3 0 16,-1 1 0-16,2-5 0 0,-2 7 0 0,1-5 0 16,-1 2 0-16,2-1 0 0,-2 3 0 0,2 1 0 15,0-2 0-15,0 2 0 0,0 2 0 0,-1-2 0 16,1-2 0-16,0 2 0 0,0 2 0 0,0 0 0 16,0 2 0-16,0-4 0 0,-2-4 0 0,1 4 0 0,1 2 0 15,0-2 0-15,0 0 0 0,-4-3 0 16,4-1 0-16,-3 4 0 0,-1-1 0 0,3-3 0 0,-1 1 0 15,0-1 0-15,1 3 0 0,-1-3 0 0,0-1 0 16,2 2 0-16,2 4 0 0,-2-4 0 0,0 1 0 16,0 2 0-16,2-1 0 0,0 1 0 0,0-2 0 15,-2 2 0-15,2 0 0 0,-1 2 0 0,3-2 0 16,0-2 0-16,-4 4 0 0,3 0 0 0,-3-2 0 0,2 0 0 16,-2-1 0-16,0 1 0 0,0 2 0 0,-1-1 0 15,-1-1 0-15,2 0 0 0,0-5 0 0,0 4 0 16,0 2 0-16,0-1 0 0,-2-3 0 0,2 3 0 15,1-2 0-15,-1-1 0 0,0 1 0 0,1 4 0 16,0-2 0-16,0-3 0 0,-1-1 0 0,0 3 0 16,0-1 0-16,1-1 0 0,-3 1 0 0,2 2 0 15,0-4 0-15,-2 3 0 0,1 1 0 0,1-5 0 16,0 5 0-16,-2 2 0 0,0-2 0 0,2 1 0 0,0 0 0 16,0-3 0-16,0 2 0 0,1 0 0 0,-1 4 0 15,0-4 0-15,0 0 0 0,0-4 0 0,0 4 0 16,2 2 0-16,1-2 0 0,-3 0 0 0,0 0 0 15,0-5 0-15,0 4 0 0,2-1 0 0,0 2 0 0,0 0 0 16,0-3 0-16,0 1 0 0,1 0 0 0,-3 2 0 16,4-1 0-16,-4 1 0 0,3-2 0 15,-1 2 0-15,0-5 0 0,0 5 0 0,-2-2 0 0,0 2 0 16,0-1 0-16,4 1 0 0,-4 0 0 0,0-2 0 16,-2 4 0-16,2-6 0 0,0 6 0 0,0-2 0 15,0 0 0-15,0-1 0 0,0-1 0 0,-1 4 0 16,-1-2 0-16,2-3 0 0,0 3 0 0,0-6 0 0,0 3 0 15,-3 1 0-15,3 1 0 0,0-3 0 0,0 1 0 16,0-1 0-16,-2 1 0 0,0-2 0 0,1 3 0 16,-1 0 0-16,0-1 0 0,-1-4 0 0,-1 3 0 15,1-3 0-15,3 4 0 0,-4-1 0 0,1 1 0 0,0 0 0 16,1 1 0-16,0-2 0 0,0-1 0 16,1 2 0-16,1 3 0 0,0-5 0 0,0 5 0 0,0-2 0 15,2 0 0-15,-2 1 0 0,0-1 0 0,0 2 0 16,0-5 0-16,-2 5 0 0,2-2 0 0,0-1 0 15,2 1 0-15,0 2 0 0,-2-3 0 0,0-2 0 16,4 3 0-16,-4 2 0 0,0-2 0 0,2-1 0 16,-2-1 0-16,0 1 0 0,0 0 0 0,0-4 0 15,0 3 0-15,0 2 0 0,0-1 0 0,0 0 0 16,4 3 0-16,-4-4 0 0,0 1 0 0,-2-1 0 16,0 1 0-16,2 1 0 0,0-1 0 0,1-1 0 0,-1 4 0 15,0-1 0-15,0-1 0 0,-2-2 0 0,2 6 0 16,0-2 0-16,-3 0 0 0,3 2 0 0,0-3 0 15,0 1 0-15,0 2 0 0,0-2 0 0,0 1 0 0,0 0 0 16,0-3 0-16,-2 2 0 0,2 3 0 0,-3-2 0 16,3-1 0-16,-3 0 0 0,3-4 0 0,-4 3 0 15,-1 1 0-15,3 0 0 0,0 0 0 0,1-4 0 16,-1 1 0-16,0 3 0 0,-1 2 0 0,-1-2 0 16,3 0 0-16,-1-2 0 0,0 4 0 0,2-2 0 15,-3 6 0-15,3-6 0 0,-4 0 0 0,4 2 0 16,-3-1 0-16,3 1 0 0,-2 0 0 0,2-2 0 0,0 4 0 15,1-6 0-15,-3 2 0 0,0 2 0 0,0 0 0 16,1-6 0-16,1 4 0 0,-4-1 0 0,4-1 0 16,-3 2 0-16,3 2 0 0,0-6 0 0,0 5 0 15,-2-5 0-15,2-1 0 0,0 3 0 0,1 4 0 16,-3-5 0-16,2-1 0 0,2 4 0 0,-2-3 0 16,0-2 0-16,3 6 0 0,-3 1 0 0,2-5 0 0,0 3 0 15,0 0 0-15,-2 0 0 0,0 0 0 0,0 2 0 16,0-6 0-16,-3 3 0 0,3 1 0 0,0-4 0 15,-4 3 0-15,3-3 0 0,-1 4 0 0,2-1 0 16,-2-1 0-16,2 2 0 0,-1-3 0 0,-1 1 0 16,0-2 0-16,2 5 0 0,-2-1 0 0,3-4 0 15,-1 4 0-15,0-1 0 0,0-3 0 0,-2 4 0 16,0 0 0-16,1-3 0 0,-1 3 0 0,0-4 0 16,0 1 0-16,1 1 0 0,-1 2 0 0,2-3 0 0,-2 0 0 15,2 3 0-15,-3-4 0 0,3 1 0 0,-3 3 0 16,3 5 0-16,-4-5 0 0,2 2 0 0,2 2 0 15,1-3 0-15,-1 5 0 0,0-6 0 16,-2 2 0-16,0 1 0 0,1-4 0 0,-1 1 0 0,2 3 0 0,-4-3 0 16,4 0 0-16,-3 0 0 0,3 1 0 0,0 2 0 15,0-1 0-15,0-2 0 0,0 0 0 0,0-2 0 16,0 3 0-16,0 2 0 0,2-3 0 0,2 0 0 16,-4 0 0-16,0-1 0 0,2 6 0 15,0 0 0-15,-1-5 0 0,1 2 0 0,2 0 0 0,-1 2 0 16,3 1 0-16,-6-1 0 0,0-3 0 0,0 1 0 15,0-2 0-15,0 4 0 0,0-4 0 0,0 0 0 0,0 0 0 16,0-1 0-16,0 4 0 0,2-3 0 16,-2 0 0-16,0 0 0 0,0 0 0 0,0-3 0 0,0 3 0 15,0 2 0-15,2-2 0 0,-2 0 0 0,0-3 0 16,2-1 0-16,0 4 0 0,-2 2 0 0,0-2 0 16,0 0 0-16,0 2 0 0,0 0 0 0,0-2 0 15,0 2 0-15,0 0 0 0,1-1 0 0,-1-1 0 16,0 1 0-16,1 0 0 0,-1-1 0 0,1 1 0 0,-1 0 0 15,-2-2 0-15,0 1 0 0,0-2 0 0,3 0 0 16,-3 1 0-16,0-1 0 0,0-1 0 0,2-3 0 16,1 6 0-16,0 1 0 0,-1-3 0 0,0 0 0 15,0 2 0-15,2-3 0 0,0-1 0 0,0 1 0 16,2 8 0-16,-1-8 0 0,1 3 0 0,-1-4 0 16,4 3 0-16,-5 1 0 0,2 3 0 0,-2-3 0 15,-2 1 0-15,0 0 0 0,0 1 0 0,2-2 0 16,5 6 0-16,-4-1 0 0,4-1 0 0,8-3 0 0,-8 8 0 15,0-7 0-15,2 2 0 0,-6-1 0 0,4-1 0 16,-1 2 0-16,-1-4 0 0,4 3 0 0,-2-3 0 16,-3-1 0-16,-3 1 0 0,5 2 0 0,-3 0 0 15,-1-2 0-15,2 0 0 0,-1-2 0 0,1 2 0 0,0 4 0 16,-4-4 0-16,1 0 0 0,3 2 0 0,0-1 0 16,-1 5 0-16,1-6 0 0,3 3 0 0,-4 1 0 15,1 0 0-15,-2 1 0 0,1-3 0 0,1 0 0 16,0-1 0-16,-1-2 0 0,1 4 0 0,-4-1 0 0,3 0 0 15,1-2 0-15,0-2 0 0,3 3 0 0,2 0 0 16,1 1 0-16,-3 2 0 0,2-4 0 0,-2-4 0 16,0 4 0-16,-1 6 0 0,-1-6 0 0,2 0 0 15,2-2 0-15,-4 2 0 0,1 4 0 0,-1 0 0 16,-1-4 0-16,1 1 0 0,-1 0 0 0,-3 0 0 16,3 1 0-16,-2-3 0 0,0 1 0 0,0 0 0 15,-1-2 0-15,1-1 0 0,0 4 0 0,2-2 0 0,-4-3 0 16,1 4 0-16,1 0 0 0,0-5 0 0,0 2 0 15,0 6 0-15,1-4 0 0,1-1 0 0,-1 2 0 16,1-2 0-16,-2 2 0 0,0 0 0 0,-1 1 0 16,0-1 0-16,0-4 0 0,-1 1 0 0,0-2 0 15,-1-1 0-15,1-1 0 0,-4 2 0 0,1-2 0 16,-4-7 0-16,3 7 0 0,-3-7 0 0,4 7 0 16,-4-7 0-16,0 0 0 0,0 0 0 0,7 7 0 15,37 34 0-15,-3-3 0 0,-8-6 0 0,-3-2 0 16,-3-5 0-16,-3-2 0 0,1-4 0 0,-4 2 0 0,-8-7 0 15,1 0 0-15,0 0 0 0,0-5 0 0,-4 2 0 16,1-1 0-16,0 1 0 0,1-3 0 0,-1 1 0 16,-3 2 0-16,3-4 0 0,1 0 0 0,-1 0 0 15,-1-2 0-15,1 2 0 0,1 0 0 0,2 6 0 0,1-5 0 16,0 3 0-16,5-4 0 0,-4 0 0 16,-2 4 0-16,0-4 0 0,4 0 0 0,-1 1 0 15,-4 1 0-15,-1 4 0 0,0-6 0 0,-1 0 0 0,-2 3 0 16,1-3 0-16,3 2 0 0,-3-2 0 0,-1 2 0 15,2 1 0-15,-1-3 0 0,3 6 0 0,-1-3 0 16,-2-1 0-16,5 0 0 0,-3 1 0 0,2 1 0 0,-2 0 0 16,3-1 0-16,-5 2 0 0,2-5 0 0,3 2 0 15,0-2 0-15,3 4 0 0,0-1 0 0,3-1 0 16,2-2 0-16,-6 4 0 0,3-2 0 0,-3-2 0 16,-1 0 0-16,-2 1 0 0,1 3 0 0,-1-4 0 15,0 0 0-15,-4 0 0 0,3-2 0 0,1-1 0 0,-4 1 0 16,1 2 0-16,0 2 0 0,-1-4 0 0,1 1 0 15,1 1 0-15,-1 0 0 0,-3 0 0 0,3 0 0 16,1 0 0-16,1 2 0 0,-1-4 0 0,0 2 0 16,3 0 0-16,-5 2 0 0,4-2 0 0,4 0 0 15,0 3 0-15,-3 1 0 0,3-1 0 0,0-1 0 16,1 0 0-16,1 2 0 0,-1 1 0 0,0-1 0 16,1-1 0-16,-4 1 0 0,1-1 0 0,4-1 0 15,-10-4 0-15,1 6 0 0,1-4 0 0,1 2 0 16,-2-2 0-16,2 0 0 0,-3-2 0 0,1 2 0 0,2 0 0 15,0 2 0-15,1-2 0 0,2 0 0 0,-3 0 0 16,0 0 0-16,2 0 0 0,4 0 0 0,-1 2 0 0,-1-2 0 16,5 0 0-16,3-2 0 0,-3 4 0 0,0 0 0 15,-2-2 0-15,-1-2 0 0,-1 2 0 0,-3-3 0 16,1 1 0-16,-1 0 0 0,-3 2 0 0,1-1 0 16,0-1 0-16,0 0 0 0,2 2 0 0,0-2 0 15,0 2 0-15,1-3 0 0,1 3 0 0,0 0 0 16,-1-5 0-16,3 3 0 0,-3 4 0 0,1-4 0 15,3 2 0-15,4-2 0 0,-1 4 0 0,-1-3 0 16,-1 1 0-16,-3-4 0 0,-1 4 0 0,-4 0 0 0,2-3 0 16,1 1 0-16,-3-2 0 0,0-1 0 0,1 2 0 15,-1-1 0-15,0 3 0 0,2-3 0 0,-2 1 0 16,0-1 0-16,0 4 0 0,0-3 0 0,0-1 0 16,2 1 0-16,-2-1 0 0,0 1 0 0,0-1 0 15,8 1 0-15,-3-1 0 0,2 1 0 0,-3-2 0 16,3 1 0-16,0 1 0 0,-3-1 0 0,3 1 0 15,2-1 0-15,-6-1 0 0,-2-2 0 0,0 2 0 0,0-1 0 16,-3 1 0-16,0 0 0 0,1 0 0 0,-1-1 0 16,0 1 0-16,2 0 0 0,-3 2 0 0,1-4 0 15,1 3 0-15,1 2 0 0,0-1 0 0,2-4 0 16,0 3 0-16,0 1 0 0,-1-1 0 0,3 1 0 16,3-1 0-16,-5-1 0 0,5 2 0 0,7-3 0 15,-6 3 0-15,-5 0 0 0,3-1 0 0,3 1 0 16,-8-3 0-16,3 3 0 0,-4-1 0 0,2-1 0 0,-4 0 0 15,1 1 0-15,-1-3 0 0,0 2 0 0,-1 2 0 16,0-1 0-16,-1 1 0 0,1-1 0 0,1 1 0 16,1-1 0-16,2 3 0 0,-4-3 0 0,3-3 0 15,0 4 0-15,0-1 0 0,0-1 0 0,-1 0 0 0,-3-1 0 16,3 1 0-16,-1 0 0 0,2 0 0 0,2-1 0 16,2 1 0-16,-4 0 0 0,2 0 0 0,0 1 0 15,-1-1 0-15,1 0 0 0,0-1 0 0,0 1 0 16,0 0 0-16,-2 0 0 0,-2 0 0 0,1-1 0 15,-1 1 0-15,-1 2 0 0,-3-4 0 0,1 3 0 0,0-3 0 16,0 2 0-16,-2-2 0 0,0 3 0 0,-7-3 0 16,11 4 0-16,-11-4 0 0,12 3 0 0,-12-3 0 15,9 0 0-15,-9 0 0 0,10 4 0 16,-10-4 0-16,11 0 0 0,-4 3 0 0,0-3 0 0,0 4 0 16,0-4 0-16,2 0 0 0,0 2 0 0,1 1 0 15,-3-3 0-15,2 2 0 0,0 0 0 0,0-1 0 16,-2 1 0-16,-7-2 0 0,11 0 0 0,-11 0 0 0,10 0 0 15,-10 0 0-15,9 2 0 0,-9-2 0 0,12 0 0 16,-5 2 0-16,-1 0 0 0,1-2 0 0,0 0 0 16,0 1 0-16,-7-1 0 0,12 0 0 0,-1 0 0 15,-11 0 0-15,10 0 0 0,-10 0 0 0,9 0 0 16,-9 0 0-16,0 0 0 0,0 0 0 0,11 0 0 16,-11 0 0-16,0 0 0 0,0 0 0 0,7 0 0 15,-7 0 0-15,0 0 0 0,0 0 0 0,7 0 0 16</inkml:trace>
  <inkml:trace contextRef="#ctx1" brushRef="#br4" timeOffset="-115315.58">12173 9625 124 0,'0'0'0'0,"0"0"0"0,0 0 0 0,0 0 9 15,0 0 0-15,0 0 0 0,0 0 0 0,0 0-3 16,0 0 0-16,0 0 0 0,0 0 1 0,0 0 43 16,0 0 2-16,0 0-1 0,0 0 1 0,0 0-35 0,0 0 0 15,-6-18 0-15,6 18 0 0,0 0 86 0,0 0-1 16,0 0 0-16,-1-5 1 0,1 5-87 0,0 0 1 16,0 0-1-16,0 0 1 0,0 0 74 0,0 0 0 15,0 0 0-15,-8 0 0 0,8 0-74 0,0 0 1 16,0 0-2-16,-7-7 2 0,7 7 22 0,0 0 0 15,-7-2-1-15,7 2 2 0,7-1-25 0,-7 1-1 16,0 0 1-16,0 0 0 0,0 0 26 0,4-8 1 0,-4 8 0 16,0 0-1-16,0 0-26 0,0-7 0 0,0 7-1 15,9-3 2-15,-9 3 21 0,0 0 2 0,0 0-1 16,3-7 0-16,-3 7-23 0,0 0 0 0,0 0-1 16,0-5 1-16,0 5 21 0,0 0 0 0,9-7 0 15,0 7 1-15,5-4-23 0,-3 1 1 0,-11 3-1 16,0 0 1-16,-4-9 22 0,4 9 0 0,0 0 0 15,7-7 1-15,-7 7-25 0,0 0 2 0,14-4 0 16,-14 4-1-16,7-3 19 0,-7 3 0 0,11-4-1 0,0 4 2 16,3 0-20-16,-2 0-1 0,-1-2 1 0,6 2-1 15,1 2 17-15,-6-2-1 0,-1 0 0 0,-1 0 2 16,-3 0-19-16,-7 0 1 0,7-2-1 0,-7 2 2 16,0 0 11-16,0 0 1 0,7 0-1 0,-7 0 1 15,0 0-14-15,11-3 0 0,-11 3 0 0,11-4 0 0,-1 3 14 16,1-3 0-16,1 1 0 0,-1 1 0 0,-4 0-15 15,0-1 2-15,-7 3-2 0,10-6 1 0,-10 6 10 16,11 0 0-16,-11 0 1 0,11-2-1 0,-4 2-11 16,0 0 0-16,-7 0 0 0,12-3 1 0,2 3 7 0,0 0 0 15,-7-4 0-15,4 4 1 0,-4 0-11 16,0-3 1-16,-7 3 0 0,11-4 0 0,-11 4 6 0,10-7 0 16,-3 4 0-16,20 3 0 0,1-5-8 0,-9-2 1 15,-1 1-1-15,-4 5 1 0,0-3 2 0,0 0 0 16,0 3 1-16,4 1 0 0,1 0-5 0,-8-2 0 15,0 0 0-15,-1 4 0 0,-3 0 2 0,-7-2 0 16,0 0 0-16,0 0 1 0,0 0-4 0,7-4 0 16,-7 4-1-16,11 0 2 0,0 0 1 0,1-2 0 0,-5 1 0 15,7 1 1-15,-3-2-4 0,-1-3 1 0,-3-1-2 16,2 6 2-16,-2-3 1 0,0-1 1 0,0 1-1 16,0 3 1-16,0 0-4 0,0-4 1 0,0 1 0 15,1 3 0-15,-1-4 3 0,0 4 0 0,0-3 0 16,0-1 1-16,2 4-4 0,-1-3 1 0,-8 3-2 15,13-6 2-15,-6 5 2 0,0-5 0 0,-7 6 0 16,14-5 0-16,-3 3-4 0,-1-1 1 0,-3-1 0 0,6 4 0 16,4-3 1-16,4-1 1 0,4 1 0 0,1 3 0 15,-1-4-4-15,-7 1 2 0,-2-1-1 0,-2 4 1 16,3-3 0-16,-2-1 0 0,-1 1 1 0,-4-1 0 16,1 4-3-16,-2 0 1 0,-1-3-1 0,3 3 2 15,1 0-2-15,-5 0 2 0,4-4-1 0,-4 1 0 0,-7 3-1 16,11 0 0-16,-3 0-1 0,1 0 2 0,0 0-2 15,-2-4 2-15,-7 4-1 0,11-5 1 0,-1 3-3 16,-3-2 1-16,-7 4 1 0,11-5-1 0,-4 2 0 16,4-1 1-16,3 1-1 0,0 1 0 0,5-2-3 15,2 1 0-15,1-1 0 0,11 1 0 0,-5 1 0 0,-7 2 0 16,-6-3 0-16,-1-1 0 0,2 4 0 16,-2-3 0-16,0-1 0 0,-4 0 0 0,-1 4 0 0,2-3 0 15,-1-1 0-15,1 4 0 0,0-3 0 0,-1-1 0 16,-3 1 0-16,4 1 0 0,-2 0 0 0,1-1 0 15,-1-1 0-15,0 1 0 0,1-1 0 0,1-1 0 16,-4 1 0-16,4 3 0 0,-4-3 0 0,1 1 0 16,1-1 0-16,0 1 0 0,3-1 0 0,-3 2 0 0,-9 2 0 15,7-7 0-15,-7 7 0 0,14-7 0 0,-3 0 0 16,3 2 0-16,6 0 0 0,1-1 0 0,3-1 0 16,1 2 0-16,-2 3 0 0,-2-1 0 0,-3-6 0 15,-4 2 0-15,2 0 0 0,-2-2 0 0,-3 0 0 16,-11 9 0-16,10-5 0 0,-10 5 0 0,11-5 0 15,-11 5 0-15,10-7 0 0,-10 7 0 0,14-7 0 16,-8 3 0-16,-6 4 0 0,10-7 0 0,-10 7 0 16,9-10 0-16,-2 1 0 0,2 5 0 0,-9 4 0 15,11-12 0-15,-4 8 0 0,0-1 0 0,0 0 0 0,0 0 0 16,2-1 0-16,1 1 0 0,-1-2 0 0,3 4 0 16,2-1 0-16,1-3 0 0,-1 0 0 0,0 2 0 15,0-2 0-15,2 0 0 0,-2 0 0 0,0 3 0 0,4-1 0 16,-6 0 0-16,0-3 0 0,1 1 0 0,-3 4 0 15,1-4 0-15,-1 3 0 0,1-3 0 0,-4 2 0 16,2 0 0-16,0-2 0 0,0 1 0 0,1 1 0 16,-3-2 0-16,4 2 0 0,-4-2 0 0,3 0 0 15,-3 0 0-15,2 0 0 0,0 0 0 0,0 0 0 16,-2 0 0-16,0-2 0 0,0 2 0 0,0 1 0 0,0-1 0 16,0 2 0-16,0 2 0 0,0-4 0 0,4 0 0 15,0-2 0-15,-3 4 0 0,1-1 0 0,0-1 0 16,-2 0 0-16,0-2 0 0,4 2 0 0,-1 0 0 15,-1 0 0-15,2 2 0 0,-1-2 0 0,1 0 0 16,3 0 0-16,0 2 0 0,4-1 0 0,-1-1 0 16,-1 2 0-16,5-7 0 0,-7 1 0 0,4 1 0 15,-6 1 0-15,-1 3 0 0,0-1 0 0,-1 0 0 0,1 0 0 16,-1 4 0-16,-3-4 0 0,4 3 0 0,-4-3 0 16,0 4 0-16,0-6 0 0,0 2 0 0,0 0 0 15,2 2 0-15,2-1 0 0,-4-1 0 0,3 0 0 16,-3 0 0-16,2 0 0 0,0-3 0 0,0 3 0 15,0-4 0-15,-1 2 0 0,3 0 0 0,0 4 0 16,-4-2 0-16,3-3 0 0,1 3 0 0,-1-4 0 16,3 0 0-16,4 1 0 0,1-2 0 0,0 3 0 15,1-4 0-15,2-1 0 0,0 4 0 0,-3-4 0 16,0-2 0-16,-2 4 0 0,-4 1 0 0,0-1 0 0,-5 1 0 16,4 1 0-16,-4-1 0 0,4-1 0 0,-4 3 0 15,0-2 0-15,2 3 0 0,-1-5 0 0,1 4 0 16,-2 1 0-16,0-3 0 0,0 1 0 0,4-3 0 0,-4 3 0 15,4-1 0-15,-4 2 0 0,1-1 0 0,3 1 0 16,0-2 0-16,-1 1 0 0,1-2 0 0,3-1 0 16,-4 3 0-16,3 1 0 0,-1-2 0 0,4 1 0 15,-2-1 0-15,0-3 0 0,0-2 0 0,4 4 0 16,-2 0 0-16,-6-2 0 0,12 0 0 0,-5 0 0 16,1-2 0-16,0 2 0 0,-3 0 0 0,0-2 0 0,-5 2 0 15,1 0 0-15,-1 1 0 0,-1-1 0 0,0 5 0 16,1-5 0-16,-1 5 0 0,-2-1 0 0,4-1 0 15,-4-1 0-15,4 5 0 0,-6-4 0 0,2 1 0 16,0-1 0-16,2 1 0 0,-2-1 0 0,2 1 0 16,-6-3 0-16,8 3 0 0,-4-2 0 0,3-1 0 0,-3 3 0 15,4-4 0-15,0 3 0 0,1-7 0 0,2 4 0 16,0 2 0-16,0-6 0 0,0 4 0 0,-1-7 0 16,-6 5 0-16,3 2 0 0,5 0 0 0,-5-5 0 15,15-2 0-15,-2 1 0 0,-2 1 0 0,-3 0 0 16,-4 6 0-16,0-4 0 0,-2 3 0 0,2-2 0 15,0 4 0-15,-3-1 0 0,3 1 0 0,-3-4 0 16,1 6 0-16,-1-4 0 0,-3-1 0 0,3 1 0 16,1 0 0-16,-1-2 0 0,-4 2 0 0,4 0 0 15,-1-3 0-15,-1 3 0 0,2-7 0 0,-1 3 0 16,4 2 0-16,0-5 0 0,-3 2 0 0,3-4 0 0,-2 7 0 16,2-5 0-16,-1 0 0 0,-1 0 0 0,2 5 0 15,4-7 0-15,-4 4 0 0,2-3 0 0,5 5 0 16,0-2 0-16,-5-1 0 0,0 3 0 0,-2-3 0 0,2 4 0 15,-2 1 0-15,0-7 0 0,0 0 0 0,0 2 0 16,-1 1 0-16,1-2 0 0,0-4 0 0,0 4 0 16,-3-2 0-16,1-1 0 0,0 2 0 0,1 0 0 15,-3-1 0-15,1 2 0 0,3 1 0 0,0 1 0 16,0 0 0-16,0 1 0 0,2-5 0 0,2 5 0 16,-1-1 0-16,3 0 0 0,1-4 0 0,4 2 0 15,-4 0 0-15,-2 0 0 0,1-8 0 0,-1 7 0 0,-1-3 0 16,-1-3 0-16,1 7 0 0,1 1 0 0,-4-4 0 15,-1-1 0-15,-4 7 0 0,1 3 0 0,-1-6 0 16,1 5 0-16,-2 0 0 0,1 0 0 0,-3-3 0 16,4 1 0-16,-4 4 0 0,2-5 0 0,0 1 0 15,0 0 0-15,-1 1 0 0,3-6 0 0,-2 4 0 16,-2-1 0-16,0-4 0 0,0-1 0 0,4 6 0 0,4-6 0 16,7 2 0-16,2-3 0 0,-3 3 0 0,4-2 0 15,2 6 0-15,-3-4 0 0,-6 4 0 0,0-4 0 16,-4 9 0-16,-2-2 0 0,2-2 0 0,0 4 0 15,-3 0 0-15,-2 0 0 0,1 0 0 0,1-2 0 16,-1 0 0-16,1 1 0 0,-4 1 0 0,4-8 0 16,-1 1 0-16,-3 5 0 0,2-5 0 0,0 0 0 15,0 0 0-15,0 5 0 0,3-1 0 0,-5-4 0 16,3 3 0-16,1 0 0 0,0 3 0 0,-1-3 0 0,3 2 0 16,-1 2 0-16,0-5 0 0,2 6 0 0,1-4 0 15,-5 1 0-15,2 2 0 0,3-5 0 0,2 1 0 16,-3 0 0-16,0 1 0 0,-1-1 0 0,4-5 0 15,-1 6 0-15,-3-1 0 0,-3-3 0 0,1 2 0 0,-4 1 0 16,-2 1 0-16,4-5 0 0,-2 8 0 0,0-3 0 16,0 4 0-16,0-1 0 0,2 4 0 0,-2-6 0 15,0 2 0-15,0-2 0 0,0 4 0 0,0 1 0 16,-3-5 0-16,1 2 0 0,2 0 0 0,0-2 0 16,0 4 0-16,-1-4 0 0,1 2 0 0,1-3 0 15,-1 1 0-15,-3-2 0 0,3 4 0 0,0 0 0 0,0-4 0 16,-3-1 0-16,-1 7 0 0,3-1 0 0,-3-4 0 15,-1-1 0-15,3 4 0 0,0-3 0 0,1 2 0 16,-1 0 0-16,-1 1 0 0,1-2 0 0,2 0 0 16,-4-2 0-16,4 10 0 0,-3-7 0 0,7 0 0 15,-4 1 0-15,8-6 0 0,0 6 0 0,-1-2 0 16,0 0 0-16,0 2 0 0,0-5 0 0,-2 5 0 0,3-2 0 16,-1 0 0-16,0 2 0 0,0-3 0 0,-4 1 0 15,-1 2 0-15,-2 3 0 0,0-6 0 0,0 2 0 16,-1 5 0-16,1-6 0 0,0 4 0 0,2-1 0 15,-2-1 0-15,0 4 0 0,0-4 0 0,0 0 0 16,-2 3 0-16,2 1 0 0,0-3 0 0,0 3 0 16,0-1 0-16,0-1 0 0,0 1 0 0,1-1 0 15,-1 5 0-15,-4-2 0 0,4-1 0 0,-3-1 0 16,3 0 0-16,-4 3 0 0,3 1 0 0,-3-4 0 16,2-1 0-16,1 1 0 0,-3 6 0 0,1-6 0 0,1-1 0 15,0 2 0-15,1 2 0 0,-1-2 0 0,2-2 0 16,0 1 0-16,-3 1 0 0,-1-1 0 0,4 0 0 15,0 1 0-15,-2-1 0 0,1 1 0 0,-3-3 0 16,3 1 0-16,-3 3 0 0,1-1 0 0,8-1 0 0,0 1 0 16,2-4 0-16,-7-1 0 0,-3 7 0 0,3-1 0 15,-3 4 0-15,4-6 0 0,5 4 0 16,-1-4 0-16,0 1 0 0,1-2 0 0,-3 3 0 0,5-2 0 16,-5 1 0-16,1 4 0 0,-2-1 0 0,-2 0 0 15,0 0 0-15,0 0 0 0,-7 7 0 0,7-9 0 0,-7 9 0 16,7-7 0-16,-7 7 0 0,10-7 0 15,-10 7 0-15,7-8 0 0,0 1 0 0,1 0 0 0,-1 1 0 16,0-1 0-16,1 0 0 0,0 0 0 0,-1 0 0 16,0 0 0-16,0 2 0 0,-7 5 0 0,10-11 0 15,-10 11 0-15,14-12 0 0,-14 12 0 0,9-11 0 16,-9 11 0-16,11-10 0 0,-11 10 0 0,10-11 0 16,-10 11 0-16,13-12 0 0,-4 7 0 0,-2-2 0 0,0 0 0 15,0 3 0-15,0-3 0 0,0 4 0 0,2-6 0 16,-1 2 0-16,3 0 0 0,-2 1 0 0,1-1 0 15,5 2 0-15,-1 2 0 0,-4-4 0 0,-3 3 0 16,-7 4 0-16,11-11 0 0,-11 11 0 0,7-7 0 16,-7 7 0-16,0 0 0 0,7-3 0 0,-7 3 0 15,0 0 0-15,0 0 0 0,7-4 0 0,-7 4 0 16,0 0 0-16,0 0 0 0,9-8 0 0,-9 8 0 16,21 0 0-16,-2 0 0 0,1 0 0 0,-3 0 0 15,3 0 0-15,-6 0 0 0,0 0 0 0,-2 0 0 0,-1 0 0 16,0 5 0-16,-1-2 0 0,1 1 0 0,-1-1 0 15,1 1 0-15,-4-1 0 0,2 1 0 0,0-1 0 16,-1 1 0-16,0 0 0 0,-1-1 0 0,-7-3 0 16,7 7 0-16,-7-7 0 0,7 5 0 0,-7-5 0 15,7 7 0-15,-7-7 0 0,10 6 0 0,-10-6 0 16,9 10 0-16,-9-10 0 0,11 7 0 0,-11-7 0 0,12 13 0 16,-5-6 0-16,0-4 0 0,2 1 0 0,-2 3 0 15,4-4 0-15,-4 2 0 0,0 1 0 0,0-1 0 16,2 2 0-16,-2-5 0 0,2 5 0 0,1-4 0 15,2 4 0-15,-1-3 0 0,3 5 0 0,-2-2 0 0,1 0 0 16,-3-4 0-16,1 4 0 0,1-3 0 0,-1 1 0 16,-4-1 0-16,4-1 0 0,-4 4 0 0,0-3 0 15,0 1 0-15,-7-5 0 0,10 11 0 0,-10-11 0 16,7 10 0-16,-1-1 0 0,-1-4 0 0,0 2 0 16,2 0 0-16,0 4 0 0,-3-1 0 0,3 1 0 15,0-2 0-15,0 5 0 0,0-2 0 0,0 0 0 16,-2 3 0-16,1-1 0 0,-1-2 0 0,0 0 0 0,1 4 0 15,1-2 0-15,-4 0 0 0,4 0 0 0,-3-3 0 16,3 6 0-16,-4-1 0 0,1-2 0 0,-1-3 0 16,3 3 0-16,-1-3 0 0,0-1 0 0,1 1 0 15,-1 4 0-15,0-4 0 0,0 0 0 0,1-3 0 16,1 10 0-16,2-6 0 0,-6-1 0 0,1 5 0 16,-4-4 0-16,3-1 0 0,-3-1 0 0,4 1 0 15,-4 1 0-15,3 2 0 0,4 0 0 0,-3 0 0 16,5 4 0-16,1-2 0 0,1-2 0 0,-1 3 0 0,5 4 0 15,-1-3 0-15,0-6 0 0,0 4 0 0,0 7 0 16,0-5 0-16,-2-4 0 0,-1 0 0 0,0 0 0 0,1-4 0 16,0 6 0-16,1-5 0 0,-3-1 0 0,-1 1 0 15,0 1 0-15,-6-3 0 0,4 2 0 0,0 1 0 16,-3-2 0-16,3-1 0 0,-2 5 0 0,1 0 0 16,-1-5 0-16,2 5 0 0,0 2 0 0,0-2 0 15,2 2 0-15,0-2 0 0,-2-2 0 0,0 6 0 16,0-2 0-16,0 0 0 0,0-2 0 0,0 0 0 15,-2 0 0-15,2 5 0 0,2-5 0 0,-2 4 0 0,0-4 0 16,2-2 0-16,-2 1 0 0,-3 2 0 0,3-4 0 16,-4 3 0-16,4-3 0 0,-1-1 0 0,1 1 0 15,0-1 0-15,0 3 0 0,0 1 0 16,2-4 0-16,0 1 0 0,1 5 0 0,1-8 0 0,3 6 0 16,-9-1 0-16,11 4 0 0,0-1 0 0,2-2 0 15,-1-1 0-15,1 9 0 0,-1-6 0 0,-1 2 0 0,-2-1 0 16,-3-4 0-16,0 4 0 0,-4 1 0 0,1-4 0 15,1 0 0-15,2-2 0 0,-2 2 0 0,0 1 0 16,-1-1 0-16,3 0 0 0,-4 0 0 0,4-4 0 16,-4 1 0-16,0 3 0 0,0-2 0 0,2 2 0 15,-2-3 0-15,0 1 0 0,0-1 0 0,0-2 0 16,3 8 0-16,-3-5 0 0,4 3 0 0,-4-5 0 16,4 9 0-16,-1-3 0 0,1 0 0 0,1 2 0 15,-1 1 0-15,6-1 0 0,-8-3 0 0,-4 5 0 16,4-1 0-16,5-1 0 0,-3-4 0 0,-2-2 0 0,10 9 0 15,-3-3 0-15,2-4 0 0,1 0 0 0,4 2 0 16,-5 5 0-16,-6-7 0 0,0 0 0 0,-1 0 0 16,0-3 0-16,-1-1 0 0,-1 1 0 0,2 1 0 15,-4-1 0-15,0-1 0 0,0 1 0 0,3 6 0 16,-1-3 0-16,0 2 0 0,0-2 0 0,1 4 0 0,-3 1 0 16,0-6 0-16,0 6 0 0,1-1 0 0,0 1 0 15,-1-5 0-15,2 2 0 0,2 3 0 0,-1 1 0 16,3-6 0-16,-3 3 0 0,1-3 0 0,0 6 0 15,1-6 0-15,-2 0 0 0,1 3 0 0,0-3 0 16,-1 1 0-16,4 0 0 0,-1 6 0 0,3-6 0 0,-2-1 0 16,0 0 0-16,5 9 0 0,-1-8 0 0,-4 3 0 15,2-2 0-15,-2 5 0 0,-4-2 0 0,1 1 0 16,0-3 0-16,-1-1 0 0,1 5 0 0,-1-3 0 16,1-1 0-16,0 3 0 0,-3-1 0 0,-1 0 0 15,0-1 0-15,4 0 0 0,-4-4 0 0,-2 0 0 16,2 5 0-16,1-1 0 0,-1-4 0 0,0-2 0 0,0 4 0 15,2 3 0-15,3-1 0 0,-5-2 0 16,3-1 0-16,-1 12 0 0,2-6 0 0,-2 2 0 0,-4-4 0 16,11 4 0-16,3 0 0 0,-8 2 0 0,-1-6 0 15,12 6 0-15,-1-4 0 0,2 0 0 0,-2-5 0 16,4 8 0-16,-4-6 0 0,-2-1 0 0,-5-1 0 16,0 4 0-16,0-1 0 0,-1-5 0 0,1 2 0 15,0 0 0-15,-3-2 0 0,-1 5 0 0,1 0 0 16,-1 3 0-16,1-3 0 0,-2 4 0 0,0-4 0 0,-1 2 0 15,3-1 0-15,-4 2 0 0,2-2 0 0,0 1 0 16,1-2 0-16,3-3 0 0,-1 3 0 0,0 6 0 16,2-9 0-16,1 3 0 0,0 4 0 0,5 2 0 0,3-8 0 15,-2 1 0-15,0 5 0 0,4 0 0 0,1-2 0 16,-8-2 0-16,-2 8 0 0,-2-6 0 0,0 0 0 16,0 2 0-16,0-2 0 0,-1-2 0 0,-5 0 0 15,1-3 0-15,2 4 0 0,-1-3 0 0,1-3 0 16,0 2 0-16,-4-2 0 0,7 6 0 0,-4-5 0 15,3 3 0-15,-1-6 0 0,-1 4 0 0,-1 3 0 16,2-4 0-16,3-1 0 0,-1 7 0 0,2-4 0 16,-1 6 0-16,1-5 0 0,5 3 0 0,2 0 0 0,-1 2 0 15,2-2 0-15,-1 2 0 0,-2-7 0 0,-3 5 0 16,-4-2 0-16,0-3 0 0,-3 2 0 0,1-6 0 16,1 4 0-16,-3-2 0 0,1-2 0 0,-1 2 0 15,-1-3 0-15,2 1 0 0,-4 2 0 0,2 0 0 16,-1 0 0-16,3 0 0 0,0 0 0 0,-1-1 0 0,1 3 0 15,5 3 0-15,-6-5 0 0,-3 2 0 0,-1-2 0 16,4 2 0-16,1 3 0 0,-1-3 0 0,-4 0 0 16,6 0 0-16,2-1 0 0,0 3 0 0,4-2 0 15,8 3 0-15,-1 1 0 0,0-5 0 0,-1 3 0 16,-3-2 0-16,-1 1 0 0,-4-3 0 0,1-3 0 16,-2 1 0-16,-5-1 0 0,1-1 0 0,-4-2 0 15,3 2 0-15,1 1 0 0,-1-3 0 0,1-1 0 16,0 4 0-16,-1 3 0 0,1 0 0 0,1-3 0 15,2-1 0-15,0 4 0 0,0-1 0 0,2 2 0 16,2 1 0-16,-4-2 0 0,4-1 0 0,1 1 0 0,2-2 0 16,0 2 0-16,-1 2 0 0,-2-2 0 0,-1 0 0 15,1 2 0-15,3-4 0 0,-5 2 0 0,1 0 0 16,-1 1 0-16,0-1 0 0,2 0 0 0,-4-2 0 16,2 4 0-16,0 0 0 0,0-2 0 0,1 0 0 0,-3 0 0 15,2-5 0-15,2 3 0 0,0 4 0 0,-1-2 0 16,1 0 0-16,1-2 0 0,2 2 0 0,4 2 0 15,-2 0 0-15,-2-2 0 0,-1 2 0 0,-1 0 0 16,0-2 0-16,-1 2 0 0,1 1 0 0,1-3 0 16,-3 0 0-16,1 0 0 0,0 1 0 0,-1 0 0 0,3-1 0 15,-3 1 0-15,-1 0 0 0,2-6 0 0,0 5 0 16,3-1 0-16,0 1 0 0,0 1 0 0,-2-4 0 16,3 0 0-16,1 1 0 0,1-2 0 0,-1 3 0 15,0-3 0-15,-3 3 0 0,-1 1 0 0,0-4 0 16,2-3 0-16,-3 6 0 0,2 1 0 0,-3 0 0 15,1-4 0-15,3 1 0 0,-3 3 0 0,-1-4 0 16,1 3 0-16,1 1 0 0,-1 0 0 0,3-4 0 0,2-1 0 16,2 4 0-16,-1-3 0 0,1 1 0 15,0-1 0-15,-1 3 0 0,-1-3 0 0,0 1 0 0,2-1 0 16,-2 3 0-16,-2-1 0 0,-1-2 0 0,2 3 0 16,-4-4 0-16,2 1 0 0,1 1 0 0,3-1 0 15,1 1 0-15,2-2 0 0,1-1 0 0,-2 1 0 16,4 5 0-16,0-3 0 0,-7-1 0 0,4-3 0 15,-1 4 0-15,-1-2 0 0,-2 0 0 0,-2-1 0 16,4 6 0-16,-6 0 0 0,2-3 0 0,0-4 0 0,0 4 0 16,1-1 0-16,1-1 0 0,3 2 0 0,4 3 0 15,-2-4 0-15,0 1 0 0,2-3 0 0,-5 3 0 16,2-2 0-16,1 0 0 0,-4 3 0 0,1 0 0 16,-2-1 0-16,-2-2 0 0,0 1 0 0,1-1 0 15,1 2 0-15,-4-1 0 0,4-3 0 0,2 5 0 16,1-5 0-16,2 2 0 0,4-2 0 0,0 0 0 0,-4 0 0 15,-2 0 0-15,1 0 0 0,-1-1 0 0,-1 1 0 16,0 0 0-16,-6 0 0 0,-1-4 0 0,-2 3 0 16,-2-3 0-16,-2 1 0 0,2-1 0 0,-3 1 0 15,-1-1 0-15,1 1 0 0,-2-1 0 0,-2-1 0 0,0 0 0 16,0 0 0-16,-7-2 0 0,14 3 0 0,-7 1 0 16,-2-4 0-16,38 7 0 0,4 3 0 0,-1-5 0 15,-2 1 0-15,0 1 0 0,-1-2 0 0,-3 2 0 16,-1-2 0-16,0 2 0 0,-2-1 0 0,0 1 0 15,4-4 0-15,-8 1 0 0,-1 3 0 0,-2-4 0 16,0 1 0-16,-2-1 0 0,0 1 0 0,-1-2 0 0,-4 1 0 16,1 1 0-16,-4-1 0 0,-1 1 0 0,1-3 0 15,1 5 0-15,-4 1 0 0,1-4 0 0,0 1 0 16,-1-1 0-16,-1 1 0 0,0-1 0 0,-2-3 0 16,0 4 0-16,0-4 0 0,-1 3 0 0,-1-3 0 15,-3 4 0-15,0-4 0 0,0 3 0 0,-1-3 0 16,1 0 0-16,0 4 0 0,0-4 0 0,-2 0 0 15,0 0 0-15,0 0 0 0,0 0 0 0,0 0 0 16,0 0 0-16,0 0 0 0,0 0 0 0,0 0 0 16,0 0 0-16,0 0 0 0,0 0 0 0,1 0 0 0,4 0 0 15,-2 0 0-15,-1 0 0 0,0 0 0 0,0 0 0 16,1 0 0-16,1 0 0 0,-2 0 0 0,-2 0 0 0,2 3 0 16,-9-3 0-16,10 2 0 0,-10-2 0 0,9 4 0 15,-9-4 0-15,11 0 0 0,-11 0 0 0,0 0 0 16,7 0 0-16,-7 0 0 0,7 0 0 0,-7 0 0 15,7 0 0-15,-7 0 0 0,7 0 0 0,-7 0 0 16,7 0 0-16,-7 0 0 0,0 0 0 0,7 0 0 16,-7 0 0-16,0 0 0 0,0 0 0 0,0 0 0 0,0 0 0 15,0 0 0-15</inkml:trace>
  <inkml:trace contextRef="#ctx1" brushRef="#br4" timeOffset="-114705.27">26201 10160 1721 0,'0'0'0'0,"0"0"0"15,0 0 0-15,0 0 101 0,23 1 0 0,-16 1 0 16,-7-2 1-16,10 4-85 0,-10-4 0 0,13 5 0 16</inkml:trace>
  <inkml:trace contextRef="#ctx1" brushRef="#br4" timeOffset="-102230.45">2637 17591 677 0,'0'0'0'0,"0"0"0"0,28 21 0 0,-17-4 1 16,-1-4 2-16,1-6-1 0,1 0 0 0,-1 0-1 0,-4 0 2 15,4-2-2-15,-1-1 1 0,-10-4-2 0,11 5 0 16,-11-5 0-16,7 3 1 0,-7-3-1 0,0 0 0 15,7 4 0-15</inkml:trace>
  <inkml:trace contextRef="#ctx1" brushRef="#br4" timeOffset="-91225.28">2316 4741 1670 0,'0'0'0'16,"18"-7"0"-16,10 7 0 0,2 0 14 0,2-3 0 16,5-4 1-16,1 2 0 0,7-1-7 0,4-1 1 15,20-3-1-15,7-1 1 0,-4 4 53 0,0 0 0 16,15-7 0-16,10 5 0 0,0 4-45 0,0 0 1 0,-4-6 0 16,24 8 0-16,-3-1 45 0,-3 4 1 0,9-3-1 15,2 6 1-15,-11 1-46 0,-9-4 0 0,-1 0 0 16,17 3 0-16,-12 1 15 0,-16-1 1 0,-7 1 0 15,0-4 0-15,5 1-19 0,-3 3 0 0,-2-2-1 16,-9-1 1-16,-6 5 5 0,-9-1 0 0,2 0 0 16,-1 1 1-16,2 1-11 0,-7 0 1 0,-6 0 0 15,-5-4 0-15,-5 8 6 0,-9-4 0 0,2 0 0 16,-4 0 1-16,-7 3-9 0,-1 1 1 0,-6-6 0 0,0-1 0 16,-4-1 4-16,-3 1-1 0,-7-4 0 0,13 0 2 15,1 0-7-15,-14 0 1 0,0 0-1 0,-11 0 1 16,-8-4 5-16,-6 4 1 0,4-3-1 0,-12 3 2 0,-6 0-7 15,2 0 0-15,-2 3 0 0</inkml:trace>
  <inkml:trace contextRef="#ctx1" brushRef="#br4" timeOffset="-90738.88">4099 4799 1670 0,'0'0'0'0,"0"0"0"16,0 0 0-16,11-17 80 0,-11 17 1 0,3-11 0 15,-3 11 0-15,7-7-64 0,-7 7 1 0,0 0 0 16,0 0 0-16,0 0 65 0,0 0 2 0,0 0-1 0,0 0 0 16,0 0-67-16,0 11 1 0,0-1 0 0,-3 11 0 15,3 13 24-15,0-4 2 0,-7 0-1 0,3 5 0 16,4 0-27-16,-3 2 0 0,3 2 0 0,0-6 0 15,-4 6 1-15,1-9 0 0,-1 1 0 0,1 5 0 16,3-12-8-16,0 3 1 0,-4-4-1 0,1 3 1 0,-1 0 6 16,4-6-1-16,0-3 1 0,-3 6 0 0,3 0-7 15,-4-9 0-15,4 2 0 0,-3-2 1 0,6-3 10 16,-3-3 0-16,0-1 0 0,0-7 1 0,0 9-11 16,0-9 1-16,0 0 0 0,0 0 0 0,0 0 9 15,0 0 1-15,0 0-1 0,0 0 0 0,0 0-10 16,0 0 1-16,0 0 1 0,0 0-1 0,0 0 6 0,0 0 1 15,-7 2-2-15</inkml:trace>
  <inkml:trace contextRef="#ctx1" brushRef="#br4" timeOffset="-90308.55">3574 5405 2009 0,'0'0'0'0,"0"0"0"16,17-4 0-16,-3 4 83 0,1 0 0 0,-8 0 0 15,0 0 2-15,-7 0-69 0,0 0 2 0,0 0 0 16,0 0 0-16,-7 7 55 0,7-7 0 0,8 11 0 16,10 6 1-16,-4 4-56 0,0-3 0 0,-3-2 0 15,3 5 0-15,-7 4 22 0,-2-4 1 0,-5-5-1 16,14 8 2-16,-3-3-27 0,0-3 1 0,-1-6 0 0,-3 8 1 16,0-1-7-16,0-5 1 0,0-2-1 0,4 4 1 15,1-2-4-15,-1-7 0 0,-1 2 0 0,1 2 0 16,0-1 6-16,-1-6 0 0,-3-1 0 0,2 2 0 15,-2 1-5-15,0-5 0 0,0-1 0 0,0 2-1 0,0 0 7 16,0-2 1-16,4-4-1 0,0 3 1 0,6-5-7 16,-1-2 1-16,-2-3 0 0,0 4-1 0,0-5 10 15,4-2 2-15,1 1-3 0,20 1 3 0,-3 1-10 16,-6-3 0-16,-9-5 0 0,0 3 1 0,-5 2 8 16,1-2 1-16,-3-1 1 0,1 3-1 0,-1-6-10 15,0 6 1-15,-4-3 0 0,3 3 1 0,-6-2 11 16,3 0 1-16,-3-2-1 0,4 9 2 0,0-5-14 15,-4 2 1-15,-4 0 1 0,4 3-1 0,0 0 9 0,-1 2 2 16,1 0-1-16,0 4 1 0,0 1-12 0,-7 2 0 0,3-7 0 16,-3 7 2-16,0 0 3 0,0 0 0 15,7 7 1-15</inkml:trace>
  <inkml:trace contextRef="#ctx1" brushRef="#br4" timeOffset="-88912.45">3039 6151 2048 0,'0'0'0'16,"0"0"0"-16,0 0 0 0,0 0 98 0,20-16 2 16,-20 16 0-16,7-11 0 0,-7 11-83 0,0 0 0 15,0-7-1-15,0 7 1 0,-4-7 44 0,4 7 1 16,0 0-2-16,0 0 2 0,0 0-45 0,4-7 1 15,-4 7 0-15,0 0 0 0,3 7 14 0,-3 0 2 0,-3 0-2 16,3 14 2-16,-4 7-21 0,-3 2 2 0,0 4 0 16,-2 8-1-16,2 2-5 0,0 2 0 0,0-4 0 15,-4 7 0-15,4-8-3 0,-3-3-1 0,3-3 1 16,0 6 1-16,0-8-2 0,3-6 1 0,4 6 0 16,0-3-1-16,0 2-2 0,4-6 2 0,3-1-1 15,0-2 1-15,3 1 4 0,-3-3 0 0,0-7 0 16,4-1 0-16,3-1-4 0,-2-1 2 0,-1-8-1 15,-4 1 1-15,0-3 4 0,4-1 1 0,-4-1 0 0,0-1 1 16,0-2-6-16,4 3 0 0,-4-3 1 0,8-1 0 16,0 0 7-16,-1-1-1 0,0-1 1 0,10 2 1 0,-4-2-7 15,-6 3 0-15,0-3 0 0,7 0-1 16,-3 2 4-16,-11-4 0 0,-2-1 0 0</inkml:trace>
  <inkml:trace contextRef="#ctx1" brushRef="#br4" timeOffset="-88616.31">2558 6650 2337 0,'0'0'0'15,"0"0"0"-15,21 0 0 0,-4 2 79 0,1-2-1 16,1-2 1-16,17 2-1 0,8-2-60 0,-2-1 0 0,2-2 0 15,-1 5 0-15,-6-4 65 0,-6 1 1 0,1-1-1 16,-2 4 1-16,-2 0-67 0,-3-3 1 0,-2-1 0 16,2 4 0-16,-1 4 20 0,-2-4 0 0,-7-4 1 15,-4 4 0-15,0-4-25 0,-4 4 2 0,-7 0 0 16,7 0 0-16,-7 0-6 0,0 0 1 0,0 0-1 16,0 0 1-16,0 0-4 0,0 0 0 0,0 0-1 15,0 0 2-15,0 0-3 0,7 0 0 0,3 0 1 16,24 8 0-16,5-1-3 0,-8-4 2 0,-4 1-2 15</inkml:trace>
  <inkml:trace contextRef="#ctx1" brushRef="#br4" timeOffset="-88095.27">3508 6735 2173 0,'0'0'0'0,"0"0"0"0,0 0 0 16,18 7 70-16,-7-6-1 0,-4 3 1 0,9-4-1 15,5 0-51-15,3 0 0 0,-2-4 0 0,15 8 0 16,-6-4 53-16,3-4 1 0,-6 3-1 0,0 1 0 16,-5 0-53-16,2-4 0 0,-4 1 0 0,-3 6 0 0,-1 1 19 15,-1-4 1-15,-2-4 1 0,-3 8-1 0,0-4-24 16,-4 0 2-16,3 0 0 0,-3 0-1 0,-1 1 1 15,-6-1 0-15,10-1 0 0,-10 1 0 0,0 0-7 16,0 0 0-16,7-4 0 0</inkml:trace>
  <inkml:trace contextRef="#ctx1" brushRef="#br4" timeOffset="-87492.09">4376 6228 2086 0,'0'0'0'16,"0"0"0"-16,0 0 0 0,0 0 74 0,0 0 0 0,0 0 0 16,0 0 0-16,0 0-56 0,11 25 0 0,-8-10 0 15,-1 14 0-15,2 6 65 0,-3 2 0 0,1 1 0 16,5 3 1-16,-3-4-67 0,-4-4 1 0,3-1 0 16,-3-4 0-16,4 2 28 0,-4-5 1 0,3-8-1 15,4 8 1-15,-3-6-31 0,-1-5 1 0,1-3-1 16,-1 3 1-16,-3-4 1 0,-3 1 1 0,6-4 0 15,-3-7 0-15,0 12-8 0,0-12-1 0,0 0 0 16,4 7 1-16,-4-7 2 0,7 2 2 0,-7-2-2 0,0 0 2 16,0 0-7-16,-3-9 1 0,3 9 0 0,-4-12 0 15,-3-2 5-15,0-2 1 0,-4-2 0 0,-3 3 0 16,-2-1-6-16,2 5 0 0,0 1 0 0,0 6 0 0,-4 1 4 16,-1 1 0-16,1 2-1 0,4 7 2 15,0 2-6-15,-11-2 0 0,-8 5-1 0,1 9 1 0,4-5 3 16,5 2 2-16,2-3-1 0,7 8 1 0,0-2-7 15,7-1 2-15,3-4 0 0,11 5 0 0,7-2 2 16,-3-3 0-16,6-2 0 0,12-9 1 0,-3 6-4 16,2-2 0-16,1-2 0 0,0-4-1 0,-4-1 3 0,0 0 0 15,-6-2 0-15,6-2 1 0,-4 0-4 0,-3-1 1 16,1-6-2-16,6 2 2 0,0 0-1 0,-8 1-1 16,3-8 1-16,11 4-1 0,5-6-1 0,-6-3 0 15,-6-2 1-15,-2 5-1 0,-7-2 1 0,-1 2-1 16,-6-3 1-16,-5 8-1 0,4 3 0 0,0-5-1 15,0 5 0-15,-7 8 1 0,7-8-1 0,-7 8 2 0,0 0-1 16,0 0 1-16,7-1-2 0,-7 1 0 0,4 7 1 16,-4 2-1-16,3 5 0 0,-3-2 1 0,4 4-1 15,3 0 2-15,5-1-3 0,-1 1 1 0,-4-5 1 16,4-2-1-16,-1 1 0 0,1-1 1 0,-1-2-1 16,1 0 0-16,-1 0 0 0,3-2 0 0,-6-1-1 15,3-1 2-15,-2 1-2 0,-8-4 0 0,7 7 0 16,-7-7 2-16,0 0-3 0,7 3 1 0,-7-3 0 15</inkml:trace>
  <inkml:trace contextRef="#ctx1" brushRef="#br4" timeOffset="-87340.68">4697 6446 2449 0,'0'0'0'0,"0"0"0"0,0 0 0 0,18-25 72 16,-8 18 0-16,3 0 0 0,1 6 0 0,-4 1-55 15,-2 0 1-15,2 0 0 0,1 0 0 0,-4 5 61 16,-4 2-1-16,1 0 1 0</inkml:trace>
  <inkml:trace contextRef="#ctx1" brushRef="#br4" timeOffset="-87005.67">5136 6731 2248 0,'0'0'0'15,"0"0"0"-15,34-7 0 0,-13 2 55 0,-3-2 1 16,-4-4 1-16,-7 1-1 0,-4-3-39 0,-3 3 0 0,2-3 0 16,-7 3 1-16,-2 1 45 0,0-1 1 0,0-1-1 15,-7 0 1-15,3 3-46 0,0 2 0 0,11 6 0 16,-10-8 0-16,10 8 11 0,-11-2 0 0,11 2 0 16,0 0 2-16,0 0-18 0,0 0 0 0,-1 9 1 15,1-2-1-15,7 8 3 0,8-4 0 0,0 0 0 16,9 6 0-16,-1 1-7 0,2-8 0 0,-4 6 0 15,-3 3 1-15,-4-1 2 0,0-2 0 0,2-2 0 16,-6 5 1-16,1 1-7 0,0-3 2 0,-1-1 0 16,-3-2 0-16,-3 2 2 0,3-2 0 0,-5-2 0 0,-2 2 0 15,0-5-4-15,-2-2 1 0,-2 2-1 0,1-2 1 16,-8 0 4-16,1-2 1 0,-1-3-1 0,-3 0 1 16,0 1-5-16,-6-3 1 0,3 0 0 0,-4-7-1 15,-1 2 5-15,1-4-1 0,2-1 0 0</inkml:trace>
  <inkml:trace contextRef="#ctx1" brushRef="#br4" timeOffset="-86708.26">5353 6135 2311 0,'0'0'0'0,"0"0"0"0,4-18 0 0,3 11 77 0,-3 0 0 16,-4-5 0-16,0 5 1 0,0 7-60 0,10-2 0 15,-10 2 0-15,7 0 0 0,-7 0 68 0,7 7 0 16,-3 4 1-16,6 13-1 0,3 6-69 0,1 2 1 16,-4 3 0-16,-3 9 0 0,-3 0 25 0,-4 3 0 0,3 3 0 15,1-3 1-15,3-5-29 0,0-1 1 0,11-6 0 16,-2 5 1-16,1-8-5 0,-3-4 2 0,0-1-2 16,-3-1 1-16,0 0-5 0,-4-3 0 0,-2-7 0 15,2 2 1-15,-3-1 1 0,-4-8 1 0,0 2 0 16,0-4 1-16,0-7-6 0,0 12 1 0,0-12 0 15,0 0 1-15,0 0 1 0,0 7 0 0,0-7 0 16,0 0 1-16,-20-11-5 0,3 3 2 0,-8-3-1 16</inkml:trace>
  <inkml:trace contextRef="#ctx1" brushRef="#br4" timeOffset="-86470.68">5505 6520 2463 0,'0'0'0'0,"25"-7"0"0,7 7 0 0,-2 2 82 16,-2 1 0-16,-4-6-1 0,1 1 1 0,-2 2-64 15,-2 0 0-15,-7-4 0 0,0 3 0 0,-1 2 73 16,1 1 1-16,-7-4 0 0,-7 2 0 0,7-1-75 16,-7 1 1-16,0 0-1 0,7 0 1 0,-7 0 23 0,0 0 2 15,0 0-2-15,7 0 2 0,-7 0-27 0,0 0-1 16,0 0 1-16,11 0 1 0,-11 0-6 0,10 0 0 15,-10 0 1-15</inkml:trace>
  <inkml:trace contextRef="#ctx1" brushRef="#br4" timeOffset="-85720.62">6592 6657 2287 0,'0'0'0'0,"0"0"0"0,0 0 0 0,0 0 68 16,0 0 2-16,19 0-1 0,-5 2 1 0,4-2-52 16,3 0 0-16,2-2 0 0,9 4 0 0,-1-2 61 15,6-4 2-15,6 1 0 0,1 3 0 0,-2 0-63 16,-1-4 0-16,1 1-1 0,-1 5 1 0,-3-1 24 16,0-2-1-16,-7-3 1 0,1 4 1 0,-6-2-28 15,-1 1 1-15,0-3 0 0,5 8 1 0,-2-4-6 0,-7-4 0 16,0 1 0-16,-1 6 0 0,-6-3-4 0,0 0 1 15,0-3-1-15,-3 3 1 0,-6 0-3 0,-5 0 1 16,11 0-1-16,-11 0 1 0,7-4-3 0,-7 4 2 16,7-7-1-16,-7 7 1 0,3-7-4 0,1 0 0 15,-4 0 0-15,3-5 0 0,-3 1 1 0,4 2-1 16,-4 0 0-16,3 2 0 0,-3 7-1 0,4-10 0 0,-4 10 0 16,3-7 0-16,-3 7 0 0,0 0 0 0,7 0 0 15,-7 0 0-15,15 14-2 0,-5 0 1 0,-3-4-1 16,2 17 1-16,-2-6 0 0,0-3 0 0,-3-4 0 15,3 7 0-15,0-2-1 0,-4-5 0 0,-3-3 0 16,4 3 1-16,-1 0-1 0,-6 0 1 0,-1-5 0 16,1 1-1-16,-1-3 1 0,4 0 1 0,0-7 0 15,-3 7 0-15,3-7-1 0,0 0 1 0,0 0 0 16,-7 2 0-16,7-2 0 0,0 0 1 0,-4-7-1 0,4 0 1 16,0-5-1-16,-3-4 2 0,3-3-2 15,3-6 1-15,-3-1 2 0,4-4 0 0,-4 2 1 0,7-1 0 16,0-1-1-16,3 6 0 0,4-4-1 0,1 1 2 0,-3 10 4 15,2 3 1-15,0 0 0 0,4 7 2 0,3 5-6 16,-3 4 2-16,5 3-1 0,-2 4 0 0,0 5 4 16,-5 0 2-16,5-2-1 0,-3 6 0 0,-4 3-4 15,-4-4-1-15,-3-1 1 0,-3 2 1 0,-8 3 2 16,1-7 0-16,-8 0 0 0,-3 5 0 0,0-3-3 16,-4 0 0-16,-1-2 0 0,1 2-1 0,1 0 4 0,-5-6 1 15,3 4-1-15,-2 2 1 0,0-3-4 0,3-1-1 16,-1-3 1-16,5 1 0 0,-1 1 1 0,1-6 0 15,4-1-1-15,-1-1 2 0,1 1-3 0,-1-4 0 16,2 0-1-16</inkml:trace>
  <inkml:trace contextRef="#ctx1" brushRef="#br4" timeOffset="-85008.28">8793 5876 2198 0,'0'0'0'0,"0"0"0"0,0 0 0 0,9-18 74 15,-2 10 0-15,-7-1 0 0,0 9 0 0,0 0-56 16,0 0 0-16,7-7 0 0,-7 7 0 0,0 0 57 16,7 7 1-16,0-2 1 0,0 11-1 0,-3 12-58 15,-1 6 0-15,1 4 0 0,-4-1 0 0,0 5 20 16,0-5 1-16,0 6-1 0,-4 6 2 0,1-2-25 0,3 1 1 15,3-1 0-15,1 6 0 0,-1-4-6 0,4-6 1 16,4-6 0-16,-4 8 0 0,2-11-4 0,1-6 0 16,1-3 0-16,-1 3 0 0,-2-7-1 0,-1-2 1 15,0-5-1-15,0 0 1 0,-4-1-2 0,-3-6-1 16,0-7 1-16,0 0-1 0,0 5 2 0,0-5 1 0,0 0-2 16,0 0 2-16,-3-5-3 0,3 5 1 0,-4-9-1 15,1-7 1-15,-4-7 3 0,-4-3 1 0,0-1 0 16,-6 1 0-16,-3-4-4 0,3 9 1 0,-4-7-1 15,-1 3 2-15,-4 8 7 0,1 1-1 0,1-2 1 16,-3 8-1-16,2 3-5 0,1 3 0 0,-1 2 0 16,-1 4 1-16,-3 3 6 0,5 4 1 0,-6-2 0 15,-6 7-1-15,-2 0-6 0,4 2 0 0,6 5 0 16,-2 0 1-16,2 0 5 0,6-5 1 0,1 5-2 0,5 1 2 16,6-1-7-16,3-6 0 0,3 1 0 0,11 7 0 15,0-2 2-15,4-1 2 0,1-8-1 0,9 7 0 16,4-3-5-16,0-5 1 0,8-4 0 0,3 0 0 15,-5 0 2-15,3-4 0 0,-2-3 0 0,-2 0 1 0,-2-3-4 16,0-1 0-16,2 1-1 0,2 3 1 0,-7-4 2 16,-3-3 0-16,0-2 0 0,-1 6 1 0,3-1-4 15,-1-1 0-15,-1 0 0 0,-1 1 1 0,-4 1-2 16,3-3 2-16,-3 3 0 0,-2 3 0 0,-1-4-3 16,-4 1 0-16,-10 3 1 0,0 0 1 0,0 0-4 15,7-7 1-15,-7 7-1 0</inkml:trace>
  <inkml:trace contextRef="#ctx1" brushRef="#br4" timeOffset="-84458.54">9110 6622 2186 0,'0'0'0'0,"0"0"0"0,0 0 0 16,0 0 72-16,0 0 3 0,0 0-3 0,0 0 3 15,0 0-58-15,0 0 1 0,0 0 0 0,22 4 0 16,-6 3 54-16,1-4 1 0,-3 1-1 0,7 1 1 0,2 0-55 16,-1-3 0-16,-1-2 0 0,-4 2 0 15,-4-1 8-15,-3-2-1 0,1-5 1 0,-1 3 0 0,1 1-14 16,-4 0 1-16,-7 2-1 0,11-5 1 0,-11 5-8 16,7-7 1-16,-7 7-2 0,3-14 2 0,1 7-3 15,-1 0 2-15,-1-7-2 0,-2 1 1 0,-2 3 2 0,-1-1 1 16,-1-3-2-16,1 0 2 0,-1 2-2 15,1 3-1-15,-4 2 1 0,-4 4-1 0,0-1 4 0,1 2 0 16,-4 2 0-16,-2 0-1 0,-2 6-1 0,4 1 0 16,0 3-1-16,-7 8 1 0,1-1 4 0,3-3 0 15,-8 0 0-15,-3 13 1 0,5-6-4 0,9-7 0 16,10 2 0-16,1 7 0 0,6-4 6 0,1-1-1 16,6-1 0-16,1 4 2 0,8-1-6 0,6-4 0 0,-7-2 0 15,3 0-1-15,0 0 5 0,-2-2 0 0,3-1 0 16,2-1 1-16,-4-1-7 0,-3 0 2 0,-3-2 0 15,8 0 0-15,1 0 2 0,1-4 0 0,1 1 0 16,10-4 1-16,6 3-4 0,-6-3 0 0,-1 0 0 16</inkml:trace>
  <inkml:trace contextRef="#ctx1" brushRef="#br4" timeOffset="-83958.26">9922 6481 2349 0,'0'0'0'0,"0"0"0"15,-14-17 0-15,8 10 79 0,-2-2 1 0,-3 2-2 0,-1 2 2 16,-2 3-62-16,-1 2 0 0,1 2 0 0,0 5 0 0,0 3 73 16,2 4-1-16,-2 0 1 0,0 2 1 0,-1 7-75 15,3 0 1-15,3-6-1 0,4 3 1 0,3 4 28 16,2-6 0-16,4-4 0 0,3 5 1 0,3-3-31 16,1-5 1-16,0 1-1 0,-1 2 1 0,1-3-2 15,-4-4 1-15,3-2-2 0,1 6 2 0,1-6-7 16,-1-5 0-16,-4 0 0 0,4 0 0 0,-4 0 4 0,3-4 1 15,1 3-1-15,1-6 1 0,2-2-6 16,0-2-1-16,-3 1 1 0,0-4 1 0,-1-2-1 0,1 0 1 16,-1-3-1-16,10-3 1 0,-6 5-3 0,0-1-1 15,4 2 1-15,-3-1-1 0,-2-1 2 0,-8 6 0 16,2-2 0-16,-3 5 0 0,-4 9-2 0,3-7-1 16,-3 7 1-16,4-5 0 0,-4 5 2 0,0 0 0 15,0 0 0-15,0 0 1 0,10 10-4 0,-6 1 2 0,-8 3-2 16,8 12 2-16,-4 2 0 0,0 6 2 0,0-6-1 15,3 7 1-15,-6 6-4 0,-4-3 2 0,0 6-2 16,7 2 2-16,-4 3 1 0,-3-10 1 0,-11 2 0 16,6-1-1-16,-2 2-2 0,3-12 0 0,4 2 1 15,-3 3 0-15,-4 0 0 0,0-5 1 0,1 0 0 16,6-4 0-16,0 1-3 0,0-4 1 0,-7-8-1 16,0 0 2-16,-2-1 0 0,0-6 2 0,0-2-1 15,2-5 1-15,-4-1-4 0,-1-5 2 0,0-5-2 16,-4-4 2-16,-2-2 0 0,0-2 0 0,2-3 1 15,2 5 0-15,0 0-3 0,2 1 1 0,-6-7-1 0,0 8 1 16,8-2-4-16,6 1 1 0,18 1-1 0</inkml:trace>
  <inkml:trace contextRef="#ctx1" brushRef="#br4" timeOffset="-83472">10354 6309 2463 0,'0'0'0'0,"0"0"0"16,25-9 0-16,-4 7 72 0,5-1 0 0,3-2 0 16,-1 6 1-16,2 1-55 0,-6-2 0 0,-4 0 0 15,1 5 0-15,0 2 29 0,0 4 0 0,-3-2 0 16,-4 8 1-16,2 4-33 0,-5 0 2 0,-1 2 0 16,1 6 0-16,-4 2 1 0,0-4 1 0,0 1 0 15,-7 3 0-15,3-2-9 0,-3-3 0 0,0-1 0 16,-3-1 2-16,-1-6-8 0,4 1 0 0,-3-5 1 15,-4 2 1-15,0 2-3 0,0-10 0 0,0-1 1 0,0 0 0 16,0-1-3-16,7-6 2 0,-11 0-1 0,2 0 0 16,-1-6-1-16,-1-1 1 0,0 0 0 0,4-1 0 0,0-6-1 15,0-2 0-15,4-2 0 0,3-1 1 0,0 1-1 16,7-3 1-16,3-7-1 0,1-4 0 0,-1 2 2 16,-1-8 1-16,4-3-1 0,3 1 1 0,-2 5-1 15,0-2 0-15,-4 1-1 0,1 12 2 0,-4 1 5 16,2 4 0-16,0 1 0 0,-1 7 1 0,3 3-5 15,7 2 2-15,-1 3-1 0,-6 6 0 0,3-1 2 0,2 2 1 16,5 1-1-16</inkml:trace>
  <inkml:trace contextRef="#ctx1" brushRef="#br4" timeOffset="-82941.17">11104 6508 1997 0,'0'0'0'15,"0"0"0"-15,17-6 0 0,-3 6 82 0,2-1 1 16,2-5 0-16,0 1 0 0,-4 0-66 0,-4 1 1 15,1-6 0-15,-4 3 0 0,2-4 74 0,-2 2 1 0,0-1 0 16,-2-3 0-16,-3 3-76 0,-2-2 1 0,-2-3-1 16,0 0 1-16,-1 1 20 0,-1-6 0 0,1 4 0 15,-1 2 0-15,-1 2-23 0,-2 1 1 0,-4 1-1 16,1 6 1-16,-1 1-6 0,1 3 1 0,-5-5 1 16,5 10-1-16,-4 2-4 0,1 0 0 0,-1 0 0 15,-3 12 1-15,1 1-3 0,5 6-1 0,4-3 1 16,2 5 0-16,3-3-2 0,-1 5 1 0,-1-6-1 15,1-3 2-15,3 6 0 0,7-6 1 0,3-4 0 0,10 3-1 16,1 1-1-16,-4-11 0 0,6 1 1 16,9 0-1-16,-7-1 6 0,-4-5 0 0,-2-1 0 0,2-1 0 15,-3-1-3-15,0-5 0 0,-2-1 0 0,5 2-1 0,0-3 4 16,0-4 2-16,-3-3-1 0,5 1 0 0,-2 1-4 16,-7-9 0-16,0-1-1 0,0-3 2 15,0-3 2-15,2-4 0 0,-2 0 0 0,0 4 2 0,-7-1-6 16,-3 4 1-16,3-1 0 0,-3 10 0 0,-3 0 2 15,-1 1 1-15,-1 6-1 0,1 7 1 0,-15-8-5 16,5 8 2-16,-1 0-1 0,-3 8 0 0,-2 5 1 0,-1 1 1 16,-1 2 0-16,0 5 0 15,4 5-4-15,0-3 2 0,5 2-1 0,2 3 1 0,4-5 1 0,3 1 0 16,0-6-1-16,5 3 1 0,2-7-3 0,4 0 1 16,6-2-1-16,-3 2 2 0,1-3-1 0,4-4 0 15,6-3 0-15,3 1 0 0,-3-2-1 0,-6-3 0 16,2-1-1-16,-3 2 2 0,-1-1-1 0,-2-3 1 15,-1-2-1-15,2 5 2 0,-2 0-3 0,-4-4 1 16,4-3-1-16,-3 0 2 0,1 0-1 0,-1 0 1 0,-1 0-1 16,-3 2 2-16,1-1-3 0,2 5 0 15,-10 1 1-15</inkml:trace>
  <inkml:trace contextRef="#ctx1" brushRef="#br4" timeOffset="-82008.44">8444 7574 2299 0,'0'0'0'16,"0"0"0"-16,0 0 0 0,0 0 83 0,-25 7 0 15,11-5 0-15,-4 5 0 0,1 1-66 0,-3 3 1 16,-15 1 0-16,3 6 0 0,6 3 61 0,8-3 2 15,8 4 0-15,2 1 0 0,1 5-63 0,11-8 0 0,10 3 0 16,7-4 0-16,0 2 16 0,-3-5 2 0,5-6 0 16,2 5 0-16,-4-5-21 0,2-3-1 0,-6-3 1 15,1-1 1-15,0-3-10 0,-2-3 1 0,-2-1 0 16,-4 1 1-16,1-4-4 0,-1 0 2 0,-3-2-2 16,1-5 2-16,-1 1-5 0,-4 1 0 0,-3-2 0 15,-3-5 0-15,3-1 0 0,0 6 1 16,0-2-1-16,-4 4 0 0,4 1 0 0,0 3 0 0,0-1 0 15,0 2 0-15,0 7 0 0,7-12 1 0,-7 12-1 16,4-7 0-16,-4 7 0 0,7-4 1 0,0 0-1 16,12 3 2-16,6-3-2 0,5-1 0 0,5-2 0 0,-3 5 1 15,-11-1-1-15,-2-3 2 0,-4-1-1 0,2 7 0 16,-3-3-1-16,0-4 1 0,-3-4 0 0,1 2 0 16,-5 6 0-16,-7 3 1 0,7-14 0 0,-7 9 0 15,0-4-1-15,4 2 0 0,-1-4 1 0,1 4-1 16,-4-3 1-16,4 2 2 0,-4-4-1 0,0 5 1 0,0 7-3 15,0-7 1-15,0 7 1 0,0-5-1 0,0 5 3 16,0 0-1-16,0 0 1 0,-4 9 0 0,0 5-3 16,1 5 1-16,-4 2 0 0,-4 7 0 0,1 9 2 0,3-3 1 15,1 4-1-15,3 3 1 0,3-1-2 0,-4-5-1 16,1-1 1-16,3 1 0 0,-4-3 2 0,4-8 1 16,-3 3-1-16,3 3 0 0,0-7-2 0,0-1 0 15,0-4 0-15,0 0 1 0,0-1 0 0,0-3 1 16,0-1 0-16,0-6-1 0,0 0-1 0,0-7-1 15,0 7 1-15,0-7 1 0,0 0-1 0,0 0 2 16,0 0-1-16,0-7 0 0,0-4-1 0,0-1-1 16,0-6 1-16,0-10-1 0,0-7 3 0,0-4 0 15,-7-5-1-15,0 0 1 0,-4-9-2 0,0 4-1 0,4-4 1 16,-8-1 0-16,4 3 0 0,0 0 0 0,8-2 1 16,-4-1 0-16,0 2-3 0,7 10 1 0,7-2 0 15,7 16 0-15,2-4 0 0,-2 4 0 0,0 9 1 16,-3 5-1-16,3 2-1 0,3 1 1 0,1 0-1 15,-2 15 1-15,-2 0-1 0,-3-1 0 0,-1 1 1 16,1 11 0-16,-1 3-2 0,-3-6 2 0,0 2-2 0,-1 4 1 16,1 1 1-16,-4 1 0 0,-3-4 0 15,0 5 0-15,0 0-2 0,0-7 2 0,-3 0-1 0,-1 0 0 16,1 4 1-16,-1-6-1 0,1 2 1 0,-3 0-1 16,-1-2-1-16,0-1 1 0,0 1 0 0,0 8 0 15,-3-3 0-15,-1-5 1 0,-3 4-1 0</inkml:trace>
  <inkml:trace contextRef="#ctx1" brushRef="#br4" timeOffset="-81848.56">8819 7753 2487 0,'0'0'0'16,"0"0"0"-16,29-9 0 0,-15 9 83 0,0-3 2 15,-2-4-1-15,2 3 0 0,-3 1-67 0,-4-3 1 16,4-1 0-16,-1 4 0 0,1 1 44 0,-4 0 1 15,0-1 0-15,2 3 0 0,-2 3-45 0,0-3 0 16,0-3 0-16</inkml:trace>
  <inkml:trace contextRef="#ctx1" brushRef="#br4" timeOffset="-81274.54">9860 7584 2224 0,'0'0'0'0,"0"0"0"0,0 0 0 0,21 0 59 16,-21 0 2-16,13 2-2 0,4 0 2 0,8 0-44 16,0-4 1-16,8 0 0 0,2 2 0 0,-10 0 45 0,-2-2 1 15,-9-1 0-15,4 3 2 0,-1-2-49 16,-2-2 1-16,-5-1 0 0,-1 2 0 0,-2 3 14 0,-7 0-1 16,11-11 1-16,-11 11 0 0,7-10-18 0,-7 10 0 15,3-11 0-15,-3-1 0 0,0-1-3 0,-3 3 1 16,-1-2-1-16,-3-6 0 0,0-3-4 0,0-2 1 15,0 2-2-15,2-6 2 0,-2 3-2 0,-8 4 1 16,-13 1-1-16,0 2 1 0,2 2-2 0,4 1-1 16,5 4 1-16,-4 6-1 0,1 1 2 0,-1-1-1 0,7 8 1 15,3 6 0-15,1 10-3 0,-3-3 1 0,-1 6 0 16,0 7 0-16,7 9 1 0,-3-4-1 0,2 5 1 16,1 3-1-16,0 8 0 0,-3-6-1 0,3 8 0 15,1 5 1-15,1-3 1 0,0-2 2 0,-6-8-1 16,8 6 0-16,-4-3-1 0,3-8-1 0,1 6 1 15,3-7-1-15,-4 1 4 0,4-6 0 0,0-5 0 16,0 5 0-16,-3-6-3 0,3-7 1 0,0 0 0 16,0-3-1-16,0-4 3 0,0-4 0 0,-4-4 0 0,4-6 1 15,0 7-4-15,0-7 1 0,0 0 0 0,0 0-1 16,0 0 3-16,0 0 0 0,0 0 0 0,-7-16 1 16,0-2-4-16,-5-4 1 0,-1-1 0 0</inkml:trace>
  <inkml:trace contextRef="#ctx1" brushRef="#br4" timeOffset="-81092.28">9370 7917 2261 0,'0'0'0'0,"0"0"0"0,44-7 0 0,2 7 81 0,1 0-1 16,3-7 1-16,-3 3 0 0,-4 1-63 15,-6-1 0-15,0-3 0 0,-2 2 0 0,-3 3 70 0,-6 2 2 16,-1 0 0-16,0 0 0 0,-1 4-73 0,3-1 0 15,1-3 0-15,7 4 1 0,-5-1 14 0,-5 1 0 16,-7-1 1-16</inkml:trace>
  <inkml:trace contextRef="#ctx1" brushRef="#br4" timeOffset="-80752.71">10181 7785 2274 0,'0'0'0'0,"11"-11"0"15,3 8 0-15,2-1 54 0,-2 1 0 0,0-1 0 16,-3 4 1-16,3 0-38 0,-4 0 1 0,1 7-2 16,-2 0 2-16,-1 2 54 0,1 2 1 0,-2-1 0 15,4 6 0-15,-1 3-55 0,-2-3 0 0,-1 2 0 0,-4 1 0 16,1-1 23-16,-1-6 1 0,-3-1-1 0,-3 1 2 16,-4 4-27-16,3-9-1 0,-3 0 1 0,3 0 1 15,1 0-4-15,3-7 1 0,-7 3-1 0,7-3 1 16,-11 4-6-16,1-4 1 0,-1-4-1 0,2 1 1 0,2-4 2 15,0 0 0-15,0-4 0 0,4-3 0 0,-1-2-4 16,1 4 1-16,3-4-1 0,3-5 1 0,1 0 1 16,-1-4 1-16,4 2-1 0,4-5 1 0,1 0-5 15,1 4 2-15,-5-3 0 0,3 6 0 0,3 7 2 16,4 0 1-16,3 2 0 0,5 8 0 0,3 2-5 16,-3 2 2-16,2 2 0 0,-7 9 0 0,-3-1 3 0,0-1 0 15,-1 2 0-15,-1 4 1 0,-2 1-4 0,-3-3 0 16,-1-1-1-16</inkml:trace>
  <inkml:trace contextRef="#ctx1" brushRef="#br4" timeOffset="-80268.25">10710 7864 1934 0,'0'0'0'16,"0"0"0"-16,14 2 0 0,-1 3 82 0,1-1 1 0,-4-4-1 15,1-2 1-15,0 0-66 0,-1-1 1 16,4-5 0-16,-3 1 0 0,-2 0 59 0,-4 0 1 0,-7 2-1 16,-1-5 2-16,3-1-61 0,2-1 0 0,-1 1-1 15,-1 1 1-15,0-3 23 0,0 3-1 0,-1 1 1 16,-5-5 0-16,1 0-25 0,1 1 0 0,3-2-1 15,-5 1 2-15,-1 5 1 0,0-5 0 0,0 3 0 16,0 6 0-16,0 1-8 0,0 1 0 0,0-1 0 16,0 4 0-16,0 4 3 0,7-4 0 0,-11 7 1 15,4 5-1-15,2 7-5 0,-6 3 0 0,4-1 0 16,0 7 1-16,4-2 2 0,-1 6 1 0,4-4-1 0,0-2 2 16,0 1-6-16,0-8 0 0,4-1 1 0,3-1 0 15,0 3 4-15,3-10 1 0,3 1-1 0,-3-1 2 16,1 1-7-16,-1-6 1 0,5-3 0 0,-1 0 0 15,5-1 3-15,4-2 2 0,7-1-2 0,-2 2 1 0,0-4-5 16,2-3 1-16,-8 0 0 0,-6-3-1 0,-4 3 4 16,0-4-1-16,-1-5 0 0,-4 2 0 0,3 0-3 15,-3-3-1-15,4-6 1 0,-7-4 0 0,-1 8 1 16,-1 0-1-16,0 1 1 0,-2 8 1 0,0-3-3 16,0 6 0-16,0 7-1 0,-4-9 1 0,4 9 0 0,-7 0 1 15,7 0 0-15,-7 9 1 0,7 5-4 0,-7 2 1 16,-4-4-1-16,-6 10 2 0,3-3-2 0,5-2 1 15,2 1-1-15,5 3 1 0,4-3-2 0,5-8 1 16,3 4-1-16,3 6 0 0,-6-6 1 0,0-4 0 16,10-3 1-16,1 2-1 0,-2-4-1 0,2-1 1 15,-4-2-1-15,0 3 1 0,0-1-2 0,-2-4 1 0,4-2 1 16,4 4-1-16,-3-2-1 0,1-4 0 0,5 1 1 16,12 3 0-16,0-2-2 0,-1-4 1 0,-2 1 0 15</inkml:trace>
  <inkml:trace contextRef="#ctx1" brushRef="#br4" timeOffset="-79848.97">11705 7153 2362 0,'0'0'0'0,"0"0"0"15,4 23 0-15,-4 0 67 0,3-4 0 0,1 10 1 0,-1 7-1 16,4 10-49-16,-3-5 0 0,-4 4 0 0,3 3 0 15,1-6 66-15,-2 2 1 0,1-2 1 0,3 8-1 0,-3-6-68 16,-1-2 1-16,0-5 0 0,-1-2 0 0,1-3 26 16,0-8 1-16,-2 1 0 0,-2-2 0 0,0-6-29 15,1-4 1-15,-1-3 0 0,2 1-1 0,0-4-2 16,0-7 0-16,0 0 1 0,0 0 0 0,-7 3-8 16,7-3 2-16,0 0 0 0,-9-7 0 0,-2-5 0 15,1-2 1-15,-1 0-1 0,-6-7 2 0,-6-4-6 0,1 4 2 16,5 2-2-16,-1 1 2 0,-3 4 2 0,2 5 1 15,1 0-1-15,-3 2 1 0,-2 7-4 0,2 6 1 16,-4-3-2-16,4 8 2 0,-4 3 2 0,6 2 1 16,5-1 0-16,-1 3 0 0,5 3-4 0,3-3 1 15,3-1-1-15,1-1 1 0,6 3 1 0,1-3 0 16,3-5 0-16,7 3 0 0,0-2-3 0,4-5 1 16,3 0-1-16,2 6 1 0,2-5 1 0,-1-4-1 15,6-4 1-15,2 7 1 0,-11 0-3 0,2-7 0 0,-5 0 0 16,3 3 0-16,-5-3 0 0,0-3-1 0,0-1 1 15,-2 8-1-15,0-4 0 0,-4-7-1 0,3 0 0 16</inkml:trace>
  <inkml:trace contextRef="#ctx1" brushRef="#br4" timeOffset="-79082.3">12058 7753 2287 0,'0'0'0'0,"0"0"0"0,0 0 0 15,0 0 81-15,0 0 2 0,0 0-1 0,-21-9 1 16,7 16-66-16,1-1 1 0,-1 1 0 0,4 3 0 15,-1 10 58-15,0-1 1 0,4-1-1 0,4-3 2 16,3 5-61-16,0-4 1 0,0-2 0 0,0 3 0 0,10-6 22 16,5-1-1-16,0-3 0 0,3 6 2 0,0-6-26 15,-4 0 1-15,3-7 0 0,-2 3-1 0,-3 1-1 16,2-8-1-16,0 1 1 0,-3 3-1 0,-1-4-5 16,1 1 0-16,-4-4 0 0,-4-4 1 0,1 2-4 15,-4 1 2-15,0-1 0 0,-4-5 0 0,1 0-3 16,-4-2 1-16,3-7-1 0,-6 4 2 0,3-6 2 0,0 2 1 15,3-3-2-15,-3 5 2 0,2-2-3 0,1-2 0 16,6 6-1-16,5 6 2 0,0 1 1 0,4 0 0 16,-4 1-1-16,0 8 2 0,0 3-3 0,0 0 0 15,5 3-1-15,1 8 1 0,3-1 2 0,-2 3 0 16,-4 1-1-16,1 5 2 0,-1 7-3 0,-1 1 0 16,0-8-1-16,-2 6 1 0,2-2 2 0,1 0 0 0,-2-8-1 15,-5 5 2-15,1-1-3 0,3-5 0 0,0 0-1 16,0-3 1-16,-4 1 1 0,3-3-1 0,-6-9 1 15,5 12 1-15,-5-12-4 0,0 0 2 0,5 7-1 16,-5-7 0-16,11 4 0 0,-11-4 0 0,0 0 1 16,10-7-1-16,-10 7-1 0,11-16 0 0,-8 7 0 15,-3-7 0-15,4-5 1 0,-1-2 0 0,1-3 1 16,3 0-1-16,-3-4-1 0,-4 0 0 0,3-2 0 0,8 9 0 16,3-1 2-16,0 4-1 0,2 4 1 15,1 9 1-15,1 0-4 0,-2 0 2 0,0 4-1 0,3 13 1 16,-5-3-1-16,-3 2 1 0,3 2-1 0,-3 8 2 15,-3 4-3-15,0 2 0 0,-3-1 1 0,0 3 0 16,-1 1 1-16,-8-2-1 0,4-8 1 0,-3 5 0 0,-1-2-1 16,1-7-1-16,-1-2 0 0,2 2 2 0,-1 4-2 15,-3-8 2-15,3-3-1 0,3-7 1 0,-9 11-2 16,9-11 1-16,0 0-1 0,0 0 0 0,0 0 2 16,0 0 0-16,0 0 0 0,-7 0 0 0,7 0-1 15,0 0 0-15,-4-11 0 0,4 1 0 0,0-8 1 16,0-3-1-16,0-2 1 0,4-8-1 0,3 1-1 0,2-4 1 15,3-3-1-15,4 11 1 0,2-6 0 0,-1 4 1 16,-1 3-1-16,4 10 1 0,3 2-2 0,-2 3 0 16,7 1 1-16,-2 14-1 0,-4-1 0 0,-1-1 1 15,0 4-1-15,2 9 0 0,-6 5 0 0,-2-1-1 16,-1 4 0-16,-4 3 2 0,-1 1-2 0,-4-2 1 16,-1 0 1-16,-2-3-1 0,-4 2-1 0,0-4 0 0,2-3 1 15,2 1-1-15,1-1 0 0,-1-1 1 0,2-3 0 16,-1 4 0-16,1-2-1 0,-1-6 1 0,-3 3-1 15,0-1 0-15,-3 2-1 0,3-3 1 0,-4-4 1 16,4 3-1-16,-3-1-1 0,-1 0 1 0,4-9-1 16</inkml:trace>
  <inkml:trace contextRef="#ctx1" brushRef="#br4" timeOffset="-78691.11">13444 7203 2463 0,'0'0'0'16,"16"19"0"-16,-2 11 0 0,4 10 95 0,0 2 2 16,-1 4-1-16,-1 7 1 0,-2 2-81 0,-3-8 1 15,-4 8 0-15,-4 10 1 0,1-4 79 0,-4-6 0 0,-7 1 0 16,0-1 0-16,-7-6-80 0,1-2 0 0,-1-1 0 15,-7 5 1-15,-4-3 20 0,-3-10 1 0,-2-3 1 16,-12 2-1-16,-2-8-23 0,-7-3-1 0,-2-7 1 16,-9 2 0-16,-2-7-12 0,-4-6 2 0,-8-3-2 15</inkml:trace>
  <inkml:trace contextRef="#ctx1" brushRef="#br4" timeOffset="-78237.36">8264 5948 2274 0,'0'0'0'0,"0"0"0"16,-18 0 0-16,4 7 38 0,-7 0 2 0,-2 7-1 16,-12 7 0-16,1 9-23 0,2 2 0 0,-6 0-1 15,1 15 1-15,-6-3 45 0,-8 0-1 0,-14 12 1 16,12 4 1-16,5 4-46 0,9-6 2 0,6 3 0 16,5 4 0-16,3 4 11 0,7-6 2 0,6 1-1 15,5-3 0-15,3-1-16 0,8-9-1 0,0-5 1 16,8 8 0-16,9-8-6 0,11-2 0 0,15 3 0 15</inkml:trace>
  <inkml:trace contextRef="#ctx1" brushRef="#br4" timeOffset="-77169.16">8045 6038 1620 0,'0'0'0'0,"0"0"0"0,0 0 0 0,-23 0 65 16,13 3 0-16,-1 1 0 0,-7 3 1 0,1 4-48 16,-6-1 0-16,2 8 0 0,-11 8 0 0,-5-1 64 0,-5-1 1 15,-3 6-1-15,14 7 1 0,2 5-66 0,3-1 1 16,-2 6 0-16,7 4 0 0,-2 6 22 0,5-13 2 16,4 5-1-16,3 9 1 0,4-5-26 15,4 0-1-15,6-1 1 0,1 1 1 0,3 0-2 0,3-11 2 16,1 2 0-16,3-3 0 0,6 1-8 0,4-14 1 15,17 5-1-15,1 3 1 0,-1-5 0 0,-2-4 0 16,-8-5 0-16,-3 1 2 0,-1 0-6 0,-6-3 1 0,-3-3 0 16,-1-3 0-16,-1-1 3 0,-2-3 1 15,0 1 0-15,4-6 0 0,0-2-4 0,-6-1 1 0,-12-2-1 16</inkml:trace>
  <inkml:trace contextRef="#ctx1" brushRef="#br4" timeOffset="-76442.51">6242 6641 1884 0,'0'0'0'0,"0"0"0"0,0 0 0 0,0 0 64 0,0 0 0 15,0 0 0-15,0 0 0 0,0 0-47 0,0 0 1 0,0 0 0 16,20 16 0-16,-10-16 61 0,4 0-1 0,1 0 1 16,27 2 0-16,6 0-61 0,-4-2-1 0,2-2 1 15,-6 4 0-15,-1-1 24 0,5-2 1 0,5-1-2 16,20 2 2-16,4-2-28 0,-12-1 1 0,-4-3 0 16,-3 5 1-16,-8-3-3 0,2 1 2 0,7-4 0 15,12 3-1-15,-9 1-6 0,-11-5 0 0,-4 5 0 16,-3-1 0-16,-11 4 1 0,-5-3 2 0,-6-1-1 15,-2 4 0-15,-6 4-4 0,-3-4 0 0,0 3-1 16,-7-3 2-16,0 7 2 0,0-7 0 0,-14 4 0 0,-23 7 2 16,-9-4-6-16,-1-2 1 0,1-2 0 0,2 4 0 15,1-1 3-15,3-3 0 0,-6 1 0 0,-12 3 1 16,-11-4-4-16,6 6 0 0,4-9-1 0,5 7 1 16,6 0 6-16,6-3 2 0,-8-1 0 0,3 4-1 15,-15 0-6-15,6-3 1 0,8-2 0 0,4 8 0 0,9-6 7 16,6-4-1-16,10 0 1 0,5 1 1 0,3 3-8 15,11-4 0-15,0 0 0 0,0 0 1 0,14 3 5 16,9-3 0-16,16-3 0 0,5 3 1 0,2 0-7 16,-2 0 0-16,2-4 0 0,2 4 0 0,8 0 5 0,6 0 1 15,7-1-1-15,-4 1 2 0,-9 1-7 16,-8-2 0-16,-2-3 0 0,-2 8 0 0,-4-4 3 0,6-4 2 16,5 1-2-16,-1 10 2 0,-13-7-7 0,-5 0 1 15,-11-4 0-15,-4 8 1 0,-1-4 1 0,-5 0 1 16,-4-4 0-16,0 1 0 0,-7 3-5 0,7 0 1 15,-7 0 0-15,0 0 1 0,0 0 1 0,0 0 1 16,0 0-1-16,0 0 1 0,0 0-4 0,0 0 0 0,0 0 1 16,0 0 0-16,0 0-3 0,0 0 1 0,0 0-1 15</inkml:trace>
  <inkml:trace contextRef="#ctx1" brushRef="#br4" timeOffset="-76015.37">7306 6567 2023 0,'0'0'0'0,"-7"-7"0"16,7 7 0-16,11-10 77 0,-11 10 1 0,0 0-1 0,7-7 1 15,-7 7-61-15,0 0 1 0,0 0 0 0,0 0 0 16,0 0 45-16,-7 3 0 0,7-3 0 0,0 18 0 16,3-4-45-16,1 4 0 0,-4-3 0 0,7 7 0 15,-4-5 20-15,1-6 1 0,3-1-1 0,3 6 1 0,-3-5-24 16,-3-1 1-16,-2-5-1 0,1 4 1 0,1 0-5 15,-4-9 2-15,0 7-1 0,0-7 0 0,-9 5-5 16,9-5 1-16,0 0 0 0,0 0 0 0,9 7 2 16,-9-7 0-16,0 0 0 0,0 0 0 0,-4-8-3 15,4 8 0-15,-2-7-1 0,2 7 1 0,9-14 6 16,-5 5 1-16,-1-5-1 0,4-6 2 0,0 1-7 0,1 0 1 16,-1-3-1-16,7 0 1 0,2 2 5 15,1 8 2-15,-3-6 0 0,4 4-1 0,-4 7-6 0,-3-5 0 16,1 3 0-16,2 4 1 0,-3 3 5 0,-1 2 0 15,1 0-1-15,-1 4 2 0,-3 1-7 0,1 2 0 16,-1 2 0-16,-7-2 0 0,1 3 11 0,1-3 1 16,0 0 1-16,0 4-1 0,-1-2-10 0,-1-2 0 0,-1 0 1 15,-1 2-1-15,-2 3 6 0,3-2 1 0,-6-2-2 16,-4 2 2-16,0 2-7 0,1-3-1 0,-1-4 0 16,-3 8 0-16,0 3 2 0,-2-6 2 0,-2 1-1 15</inkml:trace>
  <inkml:trace contextRef="#ctx0" brushRef="#br4" timeOffset="-60998.29">9163 12461 0,'0'0'0,"0"0"0,0 0 0,0 0 0,0 0 16,0 0-16,0 0 0,0 0 16,0 0-16,0 0 0,-10 0 15,1-9 1,0 9 0,-1-9-16,1-1 15,-1 1-15,1-1 31,9 10-31,0 0 32,-9-9-32,9 0 31,-10-1-31</inkml:trace>
  <inkml:trace contextRef="#ctx0" brushRef="#br4" timeOffset="-53596.01">7723 15145 0,'0'0'0,"10"0"0,-10 0 0,0 0 0,9-10 16,1-8-16,-1-11 0,10 1 0,-10-9 16,1-20-1,-10 20-15,0 9 16</inkml:trace>
  <inkml:trace contextRef="#ctx0" brushRef="#br4" timeOffset="-52842.65">8739 10885 0,'0'0'0,"0"0"0,0 0 0,0 0 32,-9 0-32,-10-9 15,-18-10-15,-1 0 16,-18-9-16,9 9 16,-1-9-16,1 0 15,10 0-15,-10 0 16,0 0-16,0-1 0,0 11 15,0-1-15,9 9 0,0 1 16,-9-10-16,10 10 16,-1-10-16,0 10 31,10-1-31,0 1 16,-10 9-16,10 0 31,-9-9-31,8 9 31,-8-10-31,8 10 16,11-9-16,8 9 31,1-9-15,9 9-1,0-10-15</inkml:trace>
  <inkml:trace contextRef="#ctx1" brushRef="#br4" timeOffset="-45226.38">7579 5649 1431 0,'0'0'0'0,"0"0"0"0,0 0 0 16,29-3 53-16,-10-1 1 0,-1-1-1 0,21-2 1 16,1 3-38-16,2 1 2 0,13-4-1 0,0 7 1 0,5 3 23 15,-2-3-1-15,4-3 0 0,6 6 2 0,0 1-26 16,-3-4-1-16,14 3 1 0,4 4 1 0,0 0-6 16,-4-7 0-16,8 2 1 0,3 3 0 0,0-3-5 15,-4-2 0-15,4 0 0 0,7 4 1 16,4-1-7-16,-6-3 1 0,5 2 1 0,12 9-1 0,-5-8-1 15,-8-3 1-15,8 0-1 0,5 12 2 0,1-8-2 0,-6-4 1 16,4 0-1-16,7 10 1 0,2-3 0 0,-12-3-1 16,1-1 0-16,6 5 1 0,-4 0-1 0,-12-2 0 15,5-6 0-15,7 17 1 0,-10-13-2 0,-8 1 1 16,8-5 0-16,1 18 0 0,-9-11-1 0,-6-7 1 16,6 0 0-16,-3 15 0 0,-10-9-1 0,-4-6 1 15,-2 1 0-15,10 12 1 0,-8-6 0 0,-7-7 0 0,1-4 0 16,-4 15 2-16,-6-8-2 0,-2-3 0 0,0-3 0 15,0 15 1-15,-8-12 0 0,-10-5 2 0,-1 1-1 16,2 17 1-16,-13-13-2 0,-2-9 0 0,1 5 1 16,3 8-1-16,-9-4 3 0,-9-4-1 0,4-3 1 15,4 14-1-15,-10-7-1 0,-10 0 0 0,11-10 1 16,-11 10-1-16,7 3 7 0,-7-3 1 0,0 0-1 16,0 0 0-16,0 0-4 0,0 0 1 0,0 0-2 15,0 0 2-15,0 0 5 0,0 0 0 0,0 0-1 0,0 0 2 16,0 0-6-16,0 0 0 0,0 0 0 0,0 0-1 15,0 0 7-15,0 0-1 0,0 0 1 0,0 0 0 16,-7 4-6-16,3 3 1 0,4-7-1 0,-14 26 1 0,-5 4 2 16,-1 2 0-16,4 1 1 0,6 1 0 15,-4 4-5-15,0-6 1 0,0 2-2 0,6 8 2 0,1-2 2 16,0-5 0-16,2 4 0 0,-2 24 1 16,3-1-6-16,4-7 2 0,4-1 0 0,0 9-1 0,-1-5 3 15,-1-1 0-15,3 8 0 0,4 12 0 0,0-1-3 16,-2-11 1-16,5-3-2 0,-1 18 2 0,-1 0 1 15,1-1 1-15,-1 2-1 0,3 1 1 0,-4-9-4 16,-2-5 1-16,5 8 0 0,-1 5-1 0,-4-2 2 0,-4-14 1 16,1-2-2-16,3 9 2 0,-4-3-3 0,-3-7 0 15,-3-3 0-15,3 8 0 0,-4-14 0 0,1-11-1 16,-1 4 1-16,4 3-1 0,-7-1 0 0,4-13-1 16,-4 9 1-16,3 2 0 0,-8-4 1 0,5-9 0 15,0-5 1-15,1 1-1 0,-3-7-1 0,2-4 0 0,0 0 0 16,0 3 0-16,-3-7 1 0,-1-4 0 0,-1-4 1 15,1 8-1-15,-1-5-1 0,0-8 0 0,1-1 0 16,-7 7 0-16,1-3 1 0,-4-4 0 0,-2-7 1 16,-9 5-1-16,-12 0-1 0,-2-5 0 0,-2-2 0 15,-10 4 0-15,2-2 0 0,-6 2 0 0,-7-9 0 16,-14 7 1-16,0 0-2 0,2 3 1 0,-5-5-1 16,-10 2 0-16,-4 2 0 0,3 0 0 0,-11-2 0 15,-12 1 1-15,-1 6-2 0,1-3 0 0,-2-4 1 0,-16 5 0 16,-1 2-1-16,9 0 1 0,-12-7 0 15,-15 4 0-15,6 3-1 0,3-4 1 0,-11 1-1 0,-11-1 0 16,12 4-1-16,11-5 0 0,-4 0 0 0,-8 3 2 16,11 2-2-16,15 0 0 0,3-4 0 0,-11 4 1 0,12 4-1 15,18-2 1-15,-2-4-1 0,-5 4 0 0,14-1 0 16,17-1 0-16,3-3 0 0,-1 1 0 0,0 0-1 16,15-3 1-16,1-2-1 0,7-4 2 0,6 8-2 15,8-4 1-15,4-4-1 0,-5 6 1 0,8-7-1 16,2-2 0-16,4-8 0 0,5 10 1 0,-2-2-1 15,8-2 0-15,4-3 0 0,6 12 1 0,0-7-1 0,3-2 0 16,8-3 0-16,3 6 0 0,3-4 0 0,1-4 0 16,7-6 0-16,3 10 0 0,0-8 0 0,0-1 0 15,2-3 0-15,5-2 0 0,0-1 0 0,0-3 0 16,-3-13 0-16,-2 10 0 0,-2-6 0 0,-4 2 0 16,5-9 0-16,-8 5 0 0,0-2 0 0,0-8 0 15,0-18 0-15,-4 2 0 0,1 5 0 0,-2 0 0 16,-2-3 0-16,-6-6 0 0,5-8 0 0,-1 5 0 0,-4-4 0 15,-2 7 0-15,1 11 0 0,3-3 0 0,1-8 0 16,-5 6 0-16,5 6 0 0,-1-1 0 0,4 5 0 16,-3-5 0-16,3 7 0 0,3 0 0 0,4-10 0 15,-3 8 0-15,0 3 0 0,3 5 0 0,-4-1 0 16,4 4 0-16,-3-2 0 0,3 5 0 0,2-12 0 16,-6 9 1-16,1-1-1 0,-1 6 0 0,1 0 0 15,-4 9 1-15,0 2 0 0,0-1 0 0,3-3 1 16,-6 6 0-16,-1 1-1 0,1 5 0 0,-1 1 0 0,-5 2 1 15,4 7 0-15,1 6 0 0,4 9-1 16</inkml:trace>
  <inkml:trace contextRef="#ctx0" brushRef="#br4" timeOffset="-36796.72">3415 14216 0,'0'0'0,"9"0"0,-9 0 0,10-10 16,-10 1-16,19-10 16,-1 1-16,1-1 15,0 9 1,0 1-1,-10-10-15,1 10 16,-1 9-16,-9 0 16,0-9-16</inkml:trace>
  <inkml:trace contextRef="#ctx1" brushRef="#br4" timeOffset="-36926.49">3043 9431 1470 0,'0'0'0'0,"0"0"0"16,0 0 0-16,33-5 81 0,-26 0 3 0,-3-2-3 16,-4 7 2-16,3-11-66 0,-6 4 1 0,-1 0 0 15,4-2 0-15,0-1 97 0,-3 1 0 0,-1 0 1 16,-3 2-1-16,0-3-99 0,0-1 0 0,0 1 0 0,0 3-1 16,7 7 68-16,-9-11 0 0,2 0 0 0,7 11 0 15,-3-8-66-15,3 8 1 0,0 0 0 0,0 0 0 0,-8-6 35 16,8 6 0-16,0 0-1 0,0 0 1 0,0 0-36 15,8 9 0-15,-8-9 0 0,3 25 1 0,-3-2 12 16,4 1 0-16,-4 3 0 0,3 4 1 16,-3-1-18-16,4 5 1 0,-4-3-1 0,0 3 2 0,0 4 9 15,0-6 2-15,0-1 0 0,0 3 0 0,-4-7-14 16,4 2 1-16,-3-2-1 0,3 1 1 0,0 4 9 0,-4-7 0 16,4 3 1-16,0 2-1 0,0-3-11 0,0 2 0 15,0-3 1-15,0-3 0 0,4-1 5 0,-4 2 1 16,0-4 0-16,3-2 0 0,1 1-8 0,-4-1 0 15,0-3 0-15,-4 0 0 0,1-4 4 0,-1 0 0 16,1-1 1-16,3 3-1 0,0-2-6 0,-4-5 1 0,4-7 0 16,-4 7 0-16,4-7 2 0,0 0 1 15,0 0-1-15,0 7 0 0,0-7-4 0,0 0 1 0,0 0-2 16,0 0 2-16,0 0 0 0,0 0 1 0,0-7 0 16,0 7 0-16,0-10-3 0,0-1-1 0,0 1 1 15,-3-8 1-15,3 2-1 0,-4-1 1 0,1-1 0 16,-4 0 1-16,3 4-4 0,-3 0 2 0,4 5-2 15,-4-5 2-15,0 4-2 0,3 1 2 0,4 0 0 16,-7 0-1-16,2 1-2 0,5 8 2 0,-4-11-2 16,1 4 2-16,-1 2 2 0,-3-2-1 0,4 0 1 15,-4 0 0-15,-1-2-3 0,1 2 1 0,4-4-1 16,-1-1 2-16,-10 5 1 0,-3-4 0 0,-3 4 0 0,-8 4 1 16,3 1-3-16,-1-3 0 0,1 1 1 0,0 6-1 15,-1 0 1-15,5-2 1 0,3 0-1 0,1 5 1 16,-3 2-2-16,3-2-1 0,-1 6-1 0,4 5-3 15,3 1 0-15,1-4 0 0,-1 1 0 0,-1 2 0 0,1 6 0 16,4-6 0-16,-4 0 0 0,4 0 0 0,0 0 0 16,4-2 0-16,-1 0 0 0,4 2 0 0,0 0 0 15,0-6 0-15,7-1 0 0,0 3 0 0,0 2 0 16,4-5 0-16,3-2 0 0,-2 0 0 0,3 0 0 16,-5-3 0-16,1-4 0 0,-4 7 0 0,7-4 0 0,0-3 0 15,5 0 0-15,-4 4 0 0,-1-1 0 0,-4-3 0 16,4 0 0-16,16 2 0 0,-1 0 0 0,-5-2 0 15,-3-2 0-15,2 4 0 0,-1-2 0 0,-8-4 0 16,-4 1 0-16,1 3 0 0,-1 0 0 0,6-4 0 16,-2 1 0-16,-3 3 0 0,0-4 0 0,3 1 0 15,0-1 0-15,2 4 0 0,1-3 0 0,1-1 0 0,-4 4 0 16</inkml:trace>
  <inkml:trace contextRef="#ctx1" brushRef="#br4" timeOffset="-36173.77">3401 9929 2248 0,'0'0'0'0,"0"0"0"0,0 0 0 0,0 0 87 15,0 0 0-15,0 0 0 0,0 0 0 0,17 6-70 16,-17-6 1-16,0 0 0 0,0 0 0 0,0 0 29 0,0 0 0 16,0 0 0-16,0 0 2 0,0 0-33 15,0 0 1-15,0 0 0 0,11 0 0 0,-4-2 5 0,4 0 1 16,-1 2-1-16,1-2 1 0,1-1-12 15,2-3 0-15,0 1 0 0,11 2 2 0,2-1-8 0,-6-6 2 16,-7-1 0-16,7 4 0 0,0-2-3 0,-1-3 1 16,-13 1-1-16,14 6 0 0,0-5 0 0,-5-1 0 15,-2-5 1-15,0 2-1 0,0 2-1 0,-3-1 0 0,-8-4 0 16,1-3 1-16,-8-2 2 0,1-1 2 0,-4-5 0 16,0-1 0-16,3 3-4 0,-6-2 2 0,-8 2 0 15,-2-1-1-15,3 8 9 0,-1 3 0 0,4-2 0 16,0 10 0-16,3-5-6 0,3 3 1 0,-3 3 0 15,4 3 0-15,7 4 8 0,-11-2 1 0,11 2 0 16,-10 4 0-16,-1 1-8 0,-3 0 0 0,0 1 0 16,5 10 0-16,-1 3 6 0,2-1 1 0,-6 1 0 15,7 4-1-15,0 1-7 0,4 1 2 0,3 1-2 16,0 6 1-16,0 0 5 0,0-8 1 0,0 6 0 0,0 5-1 16,0 1-6-16,0 1 0 0,-4 3 0 15,4 8 2-15,0-3 1 0,0 3 1 0,-3-1 1 0,-1 1-1 16,1-1-5-16,-4-6 0 0,0 6 0 0,1 2 1 15,3 4 1-15,-1-3 1 0,1-7 0 0,-1 1 1 0,1-3-6 16,3-4 1-16,0-4 0 0,0 1 1 0,0-1-1 16,0-3 2-16,0-7-1 0,0 5 1 0,0-3-3 15,0-6 0-15,3 6-1 0,1-8 1 0,-1 1-1 16,1-4 2-16,-4 0-1 0,0-2 0 0,0-1-1 16,0-1-1-16,-4-4 1 0,4-6-1 0,0 10 0 15,0-10 0-15,0 0 0 0,0 7 0 0,0-7-2 0,0 0 2 16,0 0-1-16,0 7 0 0,0-7-1 0,0 0 0 15,0 0 0-15,4 7 0 0,-4-7-1 0,0 0 2 16,0 0-2-16,-4 6 1 0,4-6-1 0,0 0 0 16,0 0 0-16,0 0 2 0,0 0-2 0,0 0 0 15,0-7 0-15,0 0 0 0,4-4-1 0,-1-1 1 16,1-1-1-16</inkml:trace>
  <inkml:trace contextRef="#ctx1" brushRef="#br4" timeOffset="-35698.37">2997 10286 1884 0,'0'0'0'0,"0"0"0"0,0 0 0 16,0 0 89-16,0 0 1 0,0 0 0 0,0 0 0 0,0 0-73 15,0 0 1-15,0 0-2 0,0 0 2 0,0 0 47 16,0 0 1-16,0 0-1 0,0 0 0 0,17-17-47 16,-9 13 0-16,-1 1 0 0,7 3 0 0,16-4 14 15,1 1 1-15,-6-1-1 0,19 4 1 0,-3 0-20 16,-2 0 2-16,3-3-1 0,2 6 1 0,-9-3-6 0,-1 0 0 15,-2-3 0-15,-4 3 1 0,5 3-4 16,-1-3 0-16,2-3 0 0,4 6 1 0,-1-3 5 0,-5 0 0 16,0 0 1-16,-6 4 0 0,-1-4-5 0,-7 0 0 15,-1 0 0-15,-1 3 0 0,-2 1 10 0,-3-4 1 16,0 0 0-16,-4 3 0 0,-7-3-9 0,7 0 0 16,-7 0 0-16,0 0 1 0,0 0 16 0,0 0 0 0,0 0 0 15,0 0 1-15,0 0-16 0,0 0 2 0,7 0-2 16,-7 0 2-16,0 0 15 0,0 0 1 0,0 7 1 15,0-7-1-15,0 0-17 0,0 0 1 0,0 6-1 16,0-6 2-16,0 0 11 0,0 0 1 0,0 0-1 16,0 0 1-16,0 0-14 0,0 0 0 0,0 0 0 15</inkml:trace>
  <inkml:trace contextRef="#ctx1" brushRef="#br4" timeOffset="-32625.52">5212 9708 1281 0,'0'0'0'0,"0"0"0"16,-14 28 0-16,7-11 84 0,0 1 1 0,4-4 1 15,-8 16-1-15,-5-5-68 0,-2-8 1 0,-3 6 0 16,-3 9 0-16,-1-4 104 0,2-4 0 0,2 3 1 16,-4-3-1-16,-1 1-107 0,-3 1-1 0,5-4 1 15,-6-3 1-15,2-3 55 0,-1 0 2 0,-1-6 0 16,6 2 0-16,-1 3-55 0,-2-8 0 0,-1 0 0 15,0 1 0-15,5-2 40 0,2-1 1 0,3-1-1 16,1 1 2-16,3 0-44 0,1-5 2 0,3-2 0 16,-1 2 0-16,0 0 19 0,4-3 1 0,0-1-1 15,0 1 2-15,-3-3-25 0,3-1 2 0,-4 2 0 0,4-9-1 0,2 0 14 16,-2 0 2-16,3-5-2 0,4-4 1 16,-3 2-16-16,-4-4-1 0,3-5 1 0,4 4 0 15,0-1 10-15,-4 1 1 0,4 1-1 0,0 4 1 16,4 4-13-16,0-6 1 0,-1 3-1 0,1 5 0 15,-1-3 13-15,1-1 1 0,-1 5 0 0,4 3-1 0,0 0-12 16,2 1-1-16,-2-1 0 0,0 4 2 0,0 2 8 16,0 0 1-16,4-1-1 0,3 3 2 0,0 6-13 15,2 1 1-15,-2-1 0 0,14 6 0 0,-3 2 9 16,-2 3 1-16,2-4-1 0,3 8 0 0,2 3-10 0,-5-2 1 16,3 4-1-16,-2 4 0 0,2 6 5 15,-3-6 1-15,2 2-2 0,1 5 2 0,4-2-8 0,-6-3 1 16,2-4-1-16,4 3 1 0,2-1 6 0,-3-5 1 15,-2 0-1-15,0-1 0 0,-4 0-7 0,0-5 1 0,-7 1-1 16,1 3 2-16,2-5 3 0,-3 1-2 0,-4-2-12 16,0 0 0-16,2 0 0 0,-2-3 0 0,-7-4 0 15,0 2 0-15,0 1 0 0,-7-10 0 16,7 4 0-16,-7-4 0 0,7 0 0 0,-7 0 0 0,-7 0 0 16,7 0 0-16,0 0 0 0,0 0 0 0,0 0 0 15,0-9 0-15,0 9 0 0,11-12 0 0,-8 5 0 16</inkml:trace>
  <inkml:trace contextRef="#ctx1" brushRef="#br4" timeOffset="-30490.07">5930 9713 2173 0,'0'0'0'15,"0"0"0"-15,-3-16 0 0,3 7 108 0,0 2 0 16,0-3-1-16,0-3 1 0,0 5-92 0,3 1 1 15,-3-1-2-15,0 1 2 0,0 7 81 0,0 0-1 16,0-7 1-16,0 7 0 0,0 0-81 0,0 0-1 16,0 0 1-16,0 16 1 0,0 7 20 0,0 2 2 0,0-1-2 15,0 10 1-15,4-4-23 0,-1-4-1 0,1 4 1 16,-1 0 0-16,4 2-6 0,0-4 1 0,0-7 0 16,-3 3 1-16,3-1-6 0,0-2 1 0,-3-3 0 15,3 0 1-15,-2-1-4 0,0-3 2 0,-3-3-1 16,2-2 1-16,-1-1-3 0,-3-8 2 0,4 6-2 15,-4-6 2-15,0 0-1 0,7 7 2 0,-7-7-1 16,0 0 1-16,0 0-3 0,0 0 2 0,0 0-2 16,-7-7 2-16,7-6 6 0,-4-2 0 0,-3-7 0 15,4-11 1-15,1-4-6 0,0-3 2 0,0 3-1 16,2 0 1-16,0 9 4 0,0 3 1 0,2-1-1 0,3 6 1 16,4 4-5-16,-2 2 0 0,7 2 0 0,-3 1 0 15,-4 1 6-15,-4 3 2 0,-3 7 0 0,7-5-1 0,-7 5-6 16,0 0 0-16,0-7 0 0,0 7 0 15,0 0 6-15,0 0 1 0,0 0-2 0,0 0 2 0,0 0-7 16,0 0 0-16,0 0 0 0,0 0 0 0,0 0 2 16,0 0 1-16,0 0 0 0,48 28 0 0,10 7-5 15,-5-2 1-15,-9 6-1 0,-8-6 1 0,-8 10 4 16,-5-12-1-16,-6 6 0 0,-2-2 0 0,-1 1-4 0,-7-5 1 16,0 1-1-16,-4 0 0 0,-3-2 2 0,0-4 1 15,0 0 1-15,0 4-1 0,0-3-5 16,4-5 2-16,-8 5 0 0,4-4-1 0,4 1 3 15,-4 1 0-15,0-4 0 0,2-3 0 0,3-1-8 0,-2 3-1 16,-3-6 0-16,9-4 0 0,-2 1 0 0,0-2 0 16,-7-9 0-16,7 10 0 0,-7-10 0 0,7 2 0 15,-7-2 0-15,0 0 0 0,7 3 0 0,-7-3 0 0,0 0 0 16,0 0 0-16,8-5 0 0,-8 5 0 0,0 0 0 16,7-7 0-16,-7 7 0 0,3-7 0 0,-3 7 0 15,7-7 0-15,-7 7 0 0,9-9 0 0,-9 9 0 16,4-10 0-16,-4 10 0 0,3-11 0 0,-3 11 0 15,4-12 0-15,-1 5 0 0,-3-2 0 0,0 4 0 16,0-2 0-16,0 0 0 0,0 0 0 0,0 0 0 16,0 0 0-16,0 0 0 0,0-4 0 0,0-3 0 0,0 5 0 15,0 2 0-15,4-4 0 0,-1 4 0 0,1 0 0 16,-4 0 0-16,3 0 0 0,-3 0 0 0,4-1 0 16,-4-1 0-16,0 9 0 0,3-11 0 15,-3 11 0-15,-3-10 0 0,3 10 0 0,-4-9 0 0,4 2 0 16,-3 0 0-16,3 0 0 0,-4-4 0 0,4-1 0 15,-3-4 0-15,3 2 0 0,-4-2 0 0,4-5 0 0,0 2 0 16,0 3 0-16,0 0 0 0,0-7 0 16,0 4 0-16,0-2 0 0,-3 1 0 0,3 1 0 0,0 1 0 15,0 1 0-15,0-4 0 0,0 8 0 0,-4 1 0 16,-3 0 0-16,-2-2 0 0,2 3 0 0,0-3 0 16,0 2 0-16,0 1 0 0,-4 4 0 0,1-3 0 15,-1-1 0-15,-1 0 0 0,1 4 0 0,1-1 0 0,-4-1 0 16,-4-2 0-16,4 6 0 0,1-2 0 0,1 0 0 15,0 0 0-15,1 0 0 0,-3 0 0 0,3 1 0 16,4 1 0-16,0 2 0 0,7 3 0 0,-12-4 0 16,3 2 0-16,9 2 0 0,-9-3 0 0,9 3 0 0,0 0 0 15,-7 0 0-15,7 0 0 0,-7 7 0 16,7-7 0-16,-7 7 0 0,7-7 0 0,-10 7 0 16,3-3 0-16,0 1 0 0,-4 2 0 0,2 0 0 15,0 0 0-15,1 0 0 0,0 0 0 0,-2 0 0 0,3 0 0 16,-4 7 0-16,4-2 0 0,-3-1 0 0,3 0 0 15,-4 6 0-15,4-1 0 0,5 2 0 0,-1 3 0 16,-1 0 0-16,4 3 0 0,0 6 0 0,0-7 0 16,-3 0 0-16,3 3 0 0,-4-1 0 0,4-2 0 15,0 0 0-15,0 0 0 0,0-4 0 0,0-1 0 16,0-1 0-16,-4 4 0 0,1-1 0 0,-1-3 0 16,1 1 0-16,3 3 0 0,-4-5 0 0,-3 1 0 15,7 1 0-15,4 1 0 0,-8 2 0 0,-6-3 0 16,10-2 0-16,0 0 0 0,0-2 0 0,-11-4 0 0,15 6 0 15,-1-7 0-15,1 0 0 0,-4-2 0 0,0-7 0 0,7 10 0 16,-7-10 0-16,-11 6 0 0,11-6 0 16,0 0 0-16,0 0 0 0,0 0 0 0,7 0 0 0,-7 0 0 15,0-7 0-15,-7 1 0 0,7-8 0 16,4-3 0-16,-4-10 0 0,-7 6 0 0,10 4 0 0,1-5 0 16,-4 1 0-16,3 4 0 0,1 1 0 0,-4 2 0 15,0-4 0-15,-7 1 0 0,7 3 0 0,0 1 0 0,-4-1 0 16,-6-2 0-16,10-1 0 0,0 1 0 0,-4 4 0 15,-5-2 0-15,8-4 0 0,-1 0 0 0,-5 1 0 16,-4-3 0-16,8 1 0 0,3 1 0 0,-4-1 0 16,4 2 0-16,0-1 0 0,4 2 0 0,-4 0 0 15,-11-3 0-15,11 7 0 0,0 1 0 0,4-1 0 16,-4 1 0-16,0 1 0 0,-4-1 0 0,0 1 0 0,1-3 0 16,-1 4 0-16,4 1 0 0,-3-3 0 0,-1 1 0 15,1 2 0-15,-1-2 0 0,1-2 0 0,-1-1 0 16,1 3 0-16,-1 1 0 0,-3-2 0 0,0 4 0 15,4 0 0-15,3 7 0 0,3-12 0 0,-3 12 0 16,-2-11 0-16,2 11 0 0,0 0 0 0,-3-7 0 16,3 7 0-16,0 0 0 0,0 0 0 0,0 0 0 15,0 0 0-15,0 7 0 0,0 0 0 0,0-7 0 16,0 16 0-16,0-5 0 0,0-1 0 0,-4-3 0 16,4 8 0-16,4 2 0 0,-4 2 0 0,-4-1 0 0,4 1 0 15,4 6 0-15,-2 0 0 0,-2-2 0 0,5-1 0 16,4 5 0-16,-2-6 0 0,-4 0 0 0,4 0 0 0,4 4 0 15,-4-4 0-15,0-2 0 0,0-1 0 0,0 1 0 16,0-3 0-16,-3 2 0 0,3-3 0 0,0 0 0 16,-2 0 0-16,-5-2 0 0,0 1 0 0,4-4 0 15,-4-1 0-15,3-2 0 0,1 2 0 0,-4 0 0 16,0 0 0-16,0-9 0 0,-4 12 0 0,4-12 0 16,-3 7 0-16,3-7 0 0,0 0 0 0,0 7 0 15,0-7 0-15,0 0 0 0,0 0 0 0,0 0 0 0,0 0 0 16,0 0 0-16,0 0 0 0,0 0 0 0,-7-4 0 15,7 4 0-15,-4-14 0 0,4 2 0 0,-2-4 0 16,-5 4 0-16,5-2 0 0,2-4 0 0,0 1 0 16,-1-5 0-16,2 7 0 0,3-6 0 0,0 3 0 15,-3-1 0-15,3 3 0 0,1 3 0 0,2-4 0 16,-3 1 0-16,3 2 0 0,-4 2 0 0,1-2 0 0,-4 3 0 16,3 0 0-16,4 1 0 0,0-1 0 0,0 1 0 15,1 3 0-15,-1-6 0 0,-2 3 0 0,2 1 0 16,0 2 0-16,0-2 0 0,0 2 0 0,0-3 0 15,4 3 0-15,-1 3 0 0,1-3 0 0,0 0 0 16,-3 2 0-16,3-1 0 0,-1 3 0 0,1 1 0 16,0 2 0-16,3 2 0 0,-4 0 0 0,1-1 0 15,1 7 0-15,2 2 0 0,0 1 0 0,-6 3 0 16,-1-2 0-16,3 2 0 0,-3 2 0 0,0 3 0 16,2-1 0-16,-2-1 0 0,0 1 0 0,0 0 0 15,0 1 0-15,0 0 0 0,-3-1 0 0,-1-2 0 0,1 5 0 16,0-2 0-16,-4 1 0 0,0-3 0 0,0 3 0 15,0 2 0-15,-4-2 0 0,0-1 0 0,1-1 0 16,-4 3 0-16,3-4 0 0,-6 1 0 0,6-2 0 0,2 3 0 16,1 1 0-16,-3-6 0 0,1 1 0 0,-1-1 0 15,2 2 0-15,-1 0 0 0,3-5 0 0,3 1 0 16,-3-1 0-16,0-1 0 0,0-1 0 0,0 1 0 16,2-2 0-16,0 2 0 0,0-3 0 0,-2-7 0 0,7 11 0 15,-7-11 0-15,7 3 0 0,-7-3 0 0,0 0 0 16,0 0 0-16</inkml:trace>
  <inkml:trace contextRef="#ctx1" brushRef="#br4" timeOffset="-22542.02">2388 9256 954 0,'0'0'0'15,"0"0"0"-15,0 0 0 0,0 0 15 0,0 0 1 0,0 0-1 16,-26-20 1-16,8 15-7 0,1 0 0 0,-1-2 0 15,-10 1 1-15,1 1 19 0,6 1 1 0,3-1-1 16,-4 2 1-16,4-1-16 0,4 4-1 0,0-7 0 16,0 5 1-16,3 2 6 0,11 0 1 0,0 0 0 15,0 0 0-15,0 0-10 0,3 9 0 0,8-9 1 16,0 4-1-16,3 3-6 0,7-2 2 0,-2 0 0 16,17 2 0-16,-1 0-3 0,-2-3 1 0,-1-2-1 15,5 1 2-15,6 2-4 0,-6-5 1 0,-2 0 1 16,0 0-1-16,2 4-1 0,-2-4 1 0,-1-4-1 15,5 8 1-15,1-1-1 0,-4-3 2 0,6-3-1 0,13 6 1 16,-1 1-2-16,-1-4 0 0,2 0 0 0,3 4 1 16,-1 3 0-16,-3-7 1 0,8 0 0 0,10 3 0 15,2-1-2-15,-5 1 2 0,3-3-1 0,8 6 1 16,-4 1 1-16,0-2 2 0,10-3-1 0,7 8 0 16,-10-4-1-16,0-5-1 0,14 1 1 0,4 9-1 15,-8-8 4-15,-1-3 0 0,9-3 0 0,-1 13 1 0,-3-6-4 16,-7-8 1-16,4 1 0 0,15 6-1 0,-5-3 4 15,-11 0 1-15,8-3-1 0,3 10 1 0,-3-4-4 16,-8-6 1-16,2 3-2 0,2 7 2 0,0-7 5 0,-7-4 2 16,4 4-2-16,-1 11 2 0,-10-9-6 0,-7-4-1 15,14 2 1-15,-7 5 0 0,-7-1 8 0,-7-6 1 16,-1 0-2-16,8 11 2 0,-5-6-8 0,-9-3 1 16,-1-1-1-16,1 6 1 0,-9-3 7 0,-5-2 0 15,-3-4 0-15,3 16 1 0,-7-12-9 0,-6-5 1 0,4 2 0 16,-6 17 0-16,-1-14 8 0,-7-7 1 0,-6 1 0 15,-1 15 0-15,-4-11-9 0,0-5 0 0,-4 2 1 16,-2 7 0-16,0-2 7 0,-1-4 0 0,-7 4 0 16,11-5 1-16,-11 5-9 0,0 0 0 0,7 0 0 15,-7 0 0-15,0 0 6 0,0 0 0 0,7-3-1 16,-7 3 2-16,0 0-8 0,0 0 1 0,0 0-1 16,0 0 1-16,0 0 5 0,0 0 1 0,0 0-2 15,0 0 2-15,0 0-7 0,0 0 0 0,0 0 0 16,0 0 0-16,0 0 3 0,0 12 2 0,0-3-1 15,-7 15 0-15,0 1-5 0,2 0 0 0,1 8 0 0,-1 2 1 16,0 2 1-16,-2-5 1 0,7-1-1 0,-4 10 2 16,0-6-6-16,4 2 1 0,0 0 0 0,0 17 1 0,0-8 0 15,4 5 1-15,0 7-2 0,3 6 2 0,-4-5-3 16,4-9 0-16,2-5-1 0,-2 19 1 0,0-6 1 16,-3-7-1-16,3 9 1 0,0-1 1 0,-4-4-4 15,-3-9 2-15,4-6-2 0,-1 9 2 0,-3-8 0 16,-3-6 0-16,3-1 0 0,-4 11 1 0,1-8-3 15,-1 2 1-15,1-9-1 0,-4 0 1 0,3-2-1 0,-3-5 1 16,4-6-1-16,-6 6 2 0,3-5-3 16,3-4 1-16,1-2-1 0,-5 0 1 0,4-1 0 0,3-11 0 15,-8 7 0-15,5 0 0 0,-1 2-2 0,4-9 2 16,0 0-1-16,0 0 0 0,-3 7 1 0,3-7 0 16,0 0 1-16,0 0-1 0,0 0 0 0,-7 2-1 15,7-2 0-15,0 0 1 0,-11-2-2 0,4-2 1 16,-3 1 1-16,-8-1-1 0,-5-4-1 0,-9-1 1 15,-1 0-1-15,-6 4 1 0,-2-2 1 0,3-4 0 16,-8-1-1-16,-2 5 2 0,-3 3-3 0,2-1 2 0,-17-7-1 16,1 3 0-16,-7 5 2 0,3-3 0 0,-5 2 1 15,-13-7 0-15,-3 5-3 0,2 0 1 16,-5-4 0-16,-11 2 0 0,-7 1 1 0,3-1 0 0,-5-2 1 16,-12 1 0-16,-6 3-3 0,10 0 1 0,-6-4 0 15,-16 4 0-15,5 3 2 0,9-3 0 0,-1-7-1 16,-15 9 1-16,9-7-3 0,9 3 2 0,-10 0-1 15,5 13 1-15,10-6-1 0,9-2 1 0,-9 3-1 0,2 13 1 16,13-3-2-16,6 0 0 0,-12-6 1 0,6 9-1 16,6-1 0-16,15-4 2 0,-4 0-2 0,-11 0 2 15,15 2-3-15,10 0 1 0,4-6 1 0,-1 4-1 0,8 0 0 16,9 0 1-16,-6-1-1 0,4-3 1 16,5 1-2-16,9-4 1 0,1 0-1 0,3 0 2 15,4 1-2-15,10-1 1 0,-2-1 1 0,-8 1-1 0,14 3-1 16,4 1 1-16,0-6-1 0,-3 2 1 0,11 3-1 15,1-1 1-15,2-4-1 0,7 2 0 0,-11 0-1 16,11 0 2-16,-7 2-1 0,7-2 0 0,0 0 0 0,0 0 1 16,0 0-1-16,0 0 0 0,0 0-1 0,0 0 1 15,0 0-1-15,0 0 2 0,0 0-1 0,0 0 0 16,0 0 0-16,0 0 1 0,0 0-2 0,0 0 1 16,0 0-1-16,0 0 1 0,0 0 1 0,0 0-1 15,0 0 0-15,0 0 0 0,0-10 0 0,4-3 0 16,-1 3 0-16,1-17 0 0,6-10 1 0,-1-1-1 15,2 1 0-15,-4 5 0 0,0 6-1 0,0-2 2 0,0-8-1 16,-4 6 0-16,8-5 0 0,-4 5 1 0,0-10-1 16,-3-4 0-16,-1 2-1 0,1-6 1 0,-4-10 1 15,-4 12-1-15,1-3 0 0,3 5 0 0,-4-7 1 16,-3-9-1-16,0 8-1 0,3-3 1 0,4-10 1 16,-3 19-1-16,-1-5 0 0,8 5 1 0,-4 2 1 15,0 0-1-15,3 9-1 0,1 4 1 0,-1-1-1 16,-3 9 1-16,8 0-1 0,2 2 1 0,-3-2-1 15,-2 13 0-15,2-3-1 0,1-2 2 0,-1 0-1 16,-7 15 0-16,0 0-1 0,7-10 0 0,-7 10 0 0,0 0 2 16,0 0-2-16,0 0 0 0,0 0 0 0,0 0 0 15,0 0 0-15,0 0 0 0,0 0 1 0,0 0-1 16,0 0-1-16,-7 10 1 0,0-10 0 0</inkml:trace>
  <inkml:trace contextRef="#ctx1" brushRef="#br4" timeOffset="-20139.68">8541 1911 1192 0,'0'0'0'0,"0"0"0"0,0 0 0 0,0 0 55 16,0 0 1-16,0 0 1 0,0 0-1 0,0 0-39 16,0 0 0-16,0 0 0 0,33-11 1 0,-1 11 26 0,2-3 1 15,1-1-1-15,12 1 1 0,6-3-30 0,-2 6 2 16,1-3-1-16,4-1 1 0,-1 8 25 0,-1-4 2 15,6-4-1-15,13 4 0 0,-4 4-27 0,-6-1 1 16,2 3-1-16,1-3 1 0,-5 8-2 0,-2-1 2 16,4-6 0-16,6-1 0 0,-7 4-8 0,-8 2 1 15,6-5-1-15,9-4 1 0,-7 5 2 0,-6 2 2 0,13-3-1 16,0-4 1-16,-4 7-6 0,-5 1-1 0,5-4 1 16,1-1 1-16,6 5 2 0,-7-5 2 0,-1 1-2 15,-3-8 1-15,-2 11-5 0,-7 0 1 0,3-3 0 16,0-4 0-16,1 3 2 0,-1 2 1 0,0-1 0 15,-6-8 0-15,-1 8-4 0,-10-4 1 0,3 0-1 16,1-7 1-16,-5 7 4 0,-5-2 0 0,-2-5 1 16,5-3-1-16,1 3-5 0,-6-1 1 0,-2-7-1 15,-3-3 1-15,-1 9 8 0,-1 0 0 0,2-8-1 16,-6-1 2-16,1-1-8 0,-1 7 0 0,2-4 0 0,-3-5 1 16,-4 7 6-16,0-4 1 0,2 4 0 0,-2-2-1 15,-3 2-7-15,-1 0 2 0,-1-4-2 0,0 1 1 16,-4 1 4-16,-1 5 2 0,-1-6 0 0,1-3-1 15,-1 1-6-15,1 7 0 0,-4-6 0 0,3-8 1 0,-3 3 6 16,0 4 1-16,0-8-1 0,4-3 0 0,-1 9-7 16,-3 0 2-16,4 0-2 0,-1-9 1 0,-3 12 4 15,0-3 2-15,0 4-1 0,0-8 0 0,0 11-6 16,-3 2 0-16,3-6 0 0,-4-5 0 0,-3 4 3 0,0 5 2 16,-3 2-1-16,-1-15 1 0,-1 4-6 0,-2 6 0 15,-4-3-1-15,4-6 2 0,-5 3 5 0,1 4-1 16,-3-8 1-16,-4 6-1 0,0-2-5 0,2 9 1 15,-1-7-1-15,-10 4 1 0,2-1 4 0,1 0 1 16,-6 6-1-16,-2-2 1 0,0 0-6 0,2 3 1 16,0-1-1-16,-5 0 0 0,3 1 5 0,2 2-1 0,-13-1 1 15,-1-1-1-15,-3 1-4 0,1 6 0 16,2-5-1-16,-8 2 1 0,6 4 2 0,2 3 0 0,-3-9 1 16,-13 6 0-16,1 3-4 0,8 0-1 0,-5-4 1 15,1 0 1-15,-3 12 0 0,3-5 0 0,-5-3-1 16,-2 4 2-16,0 8-3 0,0-7 0 0,4 2-1 15,-9 0 1-15,2 4 1 0,6-4-1 0,-9 0 1 16,-5-2 1-16,11 9-4 0,4-1 2 0,-5-5-2 16,-3 10 2-16,5 3-1 0,6-9 0 0,0 8 1 15,2 6-1-15,9 2-1 0,7 0 0 0,-2 2 0 16,-3 4 0-16,1 1 1 0,0 2 0 0,6-7 0 0,1 3 0 16,3 2-1-16,2-1 0 0,3-4 0 0,-2 0 0 15,5 12-1-15,1-9 2 0,5 6-1 0,-3 0 1 16,6 1-3-16,3 1 1 0,4-12 1 0,2 3-1 0,5 2 1 15,3-5-1-15,6-2 0 0,3-4 2 0,8 1-3 16,4 4 1-16,5-10 0 0,1 5 0 16,12 5-1-16,0-3 2 0,6-4-1 0,4 3 0 0,7 10 0 15,1-9-1-15,12-4 0 0,4-2 1 0,-1 2 0 16,1 2-1-16,11-7 0 0,13 7 0 0,4-2 0 16,-3-2 0-16,13-3 0 0,13 7 0 0,-2 0-1 15,-3-2 2-15,8-2-2 0</inkml:trace>
  <inkml:trace contextRef="#ctx1" brushRef="#br4" timeOffset="-4596.59">2261 9299 1054 0,'0'0'0'16,"0"0"0"-16,0 0 0 0,0 0 5 0,-21 0 0 0,21 0 0 15,-10-10 1-15,10 10-3 0,0 0 0 0,-8-9 1 16,8 9 0-16,0 0 5 0,-3-5 1 0,3 5 0 16,0 0 0-16,0 0-4 0,11-7 1 0,-11 7 0 15,0 0-1-15,10 0 4 0,1 3 0 0,-1 1 1 16,8-4 0-16,5 2-5 0,-2-1 1 0,-3-2 0 15,5 2 0-15,-2 1-7 0,0-4 1 0,0-1-1 16,2 3 1-16,-2 0-1 0,0-7 1 0,-3 5-1 0,0-1 1 16,5 3-1-16,-2 0 0 0,0-4 0 0,-3 4 1 15,1 0-1-15,2-3 0 0,-3 3 0 0,6 0 1 16,-1 3-1-16,-5 1 2 0,3-4-2 0,7 0 1 16,-5 3-1-16,-5-1 1 0,7-2-1 0,5 3 1 15,1 3 2-15,-2-5 2 0,1-1-1 0,-2 6 1 0,0-1-2 16,6-3 0-16,-3-2 1 0,3 7-1 0,-2-4 5 15,-1-3 0-15,3-2 0 0,5 10 1 0,1-1-4 16,-1-7 1-16,3 3 0 0,-1 4-1 0,-2 0 9 16,-2-7 0-16,2 0 1 0,1 7-1 0,-5 0-6 15,2-7 1-15,2-3 0 0,9 10 0 0,-2-4 5 0,-6-3-1 16,6-1 1-16,-2 6-1 0,2-2-5 0,-5-3 0 16,1 0 0-16,13 9 1 0,-9-5 3 0,1-6 0 15,8 0 1-15,1 14 0 0,-1-6-5 0,-4-10 0 16,-1 2 0-16,8 8 0 0,-5-3 1 0,-2-6 0 15,7 3-1-15,4 7 3 0,-6-7-6 0,-5-4 2 16,2 1-1-16,6 10 0 0,-8-4 1 0,-2-6 1 0,9-1 0 16,-3 11 0-16,-2-7-4 0,-6-3 2 0,3 3-1 15,1 7 1-15,-3-4-1 0,-6-3 2 0,9-3 0 16,2 13 0-16,5-6-3 0,-3-4 1 0,-2-4-1 16,5 15 2-16,-7-8-2 0,2-4 2 0,2-3-2 15,7 15 2-15,1-10-3 0,-5-2 1 0,0-3-1 16,-1 11 2-16,-6-5 2 0,-3-6 2 0,5 1 0 15,1 12 0-15,-3-9-3 0,-5 0 0 0,-3-4-1 16,-3 13 2-16,-4-9-4 0,-3-5 1 0,2 3-1 16,-1 9 0-16,-2-7 0 0,-4-5 0 0,5 1-1 15,-1 9 2-15,2-5-3 0,-3-3 0 0,-2-2 0 0,-3 12 1 16,2-4-1-16,-7-6 0 0,4-1 1 0,-6 9-1 16,6-5-1-16,-7-3 0 0,3-1 0 0,-7 11 1 15,2-5-1-15,-2-5 0 0,4 1 0 0,-4 5 1 16,0-1 2-16,-5-4 1 0,1 1-1 0,1 4 0 15,-4-1 0-15,-7-2 0 0,14-5-1 0,-7 5 2 0,0 0 3 16,-7 0 1-16,11-2 0 0,-11 2 0 0,9 2-2 16,-9-2-1-16,7-2 1 0,-7 2 0 0,7 2 6 0,-7-2 0 15,7 0 1-15,-7 0 0 0,7 1-5 16,-7-1 0-16,7 8 0 0,-4-1-1 0,1 5 7 0,-1-2 0 16,1 1 1-16,0 8 0 0,-1 4-7 0,1 4 0 15,3-3 1-15,0 4 0 0,0 6 3 0,-4-4-1 16,1-4 0-16,-2 13 1 0,1-8-5 0,2-8 1 15,4 9 0-15,-5 12 0 0,-1 2 4 0,1-9 0 16,-1 10 1-16,-3 1 0 0,4-1-5 0,-1-8 0 16,1 3 0-16,-4 2 0 0,0 2 2 0,0-8 0 15,0 12 0-15,-4 3 1 0,4-1-4 0,4-6 0 16,-1-2-1-16,-3 3 2 0,-3-6 3 0,3-4 2 0,3-7-2 16,-6 12 1-16,3-10-5 0,0-4 1 0,0 9 0 15,0-4 0-15,-4 2 2 0,1-8 0 0,6-8 0 16,-6 8 0-16,3-5-3 0,0-2 0 0,7-6-1 15,-7-4 1-15,0 3 1 0,0-3 0 0,0-10 0 16</inkml:trace>
  <inkml:trace contextRef="#ctx1" brushRef="#br4" timeOffset="-3324.35">2185 9271 1482 0,'0'0'0'0,"0"0"0"16,-10-15 0-16,10 15 47 0,3-15 1 0,1 1-1 0,-4 2 2 16,0 0-32-16,3-2-1 0,1 1 1 0,0 3 0 15,-3 3 13-15,-1 7 2 0,4-13-1 0,-1 6 1 16,-3 7-19-16,0-7 2 0,0 7-2 0,0-8 2 15,0 8-6-15,0 0 1 0,0 0-1 0,-7-7 1 0,7 7-5 16,0 0 2-16,-5 0 0 0,5 0 0 0,-7 7-7 16,0 1 0-16,3-2 0 0,1 11 1 0,3 11-1 15,0-5 0-15,0 4 0 0,3 8 1 0,1-2-2 16,3 1 1-16,0-6-1 0,-3 26 1 0,-3-3-1 16,3-5 1-16,3 2-2 0,-7 4 2 0,3-2-2 0,-3-12 1 15,-3 6 0-15,-6 4 0 0,6 1 0 16,3-5 0-16,-8 2-1 0,1 8 1 0,0-4 1 0,4-1 0 15,-1-5 0-15,-3 5 0 0,7-7 0 0,0-1 0 16,0-4 0-16,-3 15 0 0,6 0 0 0,1-9 1 16,3 5-1-16,-7-4 2 0,7-2-2 0,0-5 1 15,4-3-1-15,-10 6 1 0,6-8 1 0,-3-2 1 0,-1-2 1 16,-3 12-1-16,0-3-1 0,4-7 1 16,-4 0-1-16,-4-4 1 0,1-3 4 0,-1-2 1 0,1-3-1 15,-2 1 0-15,1-1-2 0,-3-8 1 0,3 3-1 16,-3-1 1-16,4-1 5 0,-1-4 1 0,4-7 0 15,-7 14 0-15,4-7-5 0,3-7 0 0,0 0 1 16,-4 5 0-16,4-5 8 0,0 0 0 0,0 0-1 16,-7 7 2-16,7-7-8 0,0 0 1 0,0 0-1 15,0 0 1-15,0 0 6 0,0 0 0 0,0 0-1 16,0 0 1-16,0 0-7 0,0 0 0 0,0 0 0 0,-7-7 1 16,7 7 4-16,-7-9-1 0,3 2 1 0,-3-2-1 15,0 1-5-15,2-1 1 0,5 2-1 0,0 7 1 16,-3-7 0-16,3 7 1 0,0 0 0 0,8-7 0 0,-8 7-4 15,14 0 0-15,-6 0 1 0,-1 0 0 0,0 0-7 16,7 0 0-16,-4 0 0 0,-10 0 1 0,11 0-1 16,-11 0 0-16,7 0 0 0,-7 0 1 0,0 0-5 15,0 0 0-15,0 0 0 0,0 0 0 0,0 0 1 16,0 0 0-16,0 0-1 0,0 0 2 0,0 0-17 16,0 0 1-16,0 0-1 0,0 0 1 0,0 0 7 15,0 0 1-15,0 0-1 0,0 0 1 0,0 0-13 0,0 0 0 16,0 0 0-16,9 0 0 0,5 0 11 0,7 0 1 15,4-2-2-15,19 2 2 0,2 0-7 0,5 0 0 16,-2 0 0-16,-1 0 2 0,0 0 5 0,1 2 1 16,2-4 0-16,9 2 0 0,-2 2-1 0,4 3 1 0,14-5 0 15,0 0 0-15,3 0 3 0,-5 0 0 0,14-2 0 16,6 4 1-16,-1 1 1 0,-3-1 1 0,11-2-1 16,13 0 2-16,3 4-1 0,-10 1 1 0,13-5 0 15,13 7-1-15,-6-2 4 0,-2-1 0 0,9-1 0 16,9 6 0-16,-13-2 0 0,-8-2 0 0,19-1 0 15,0 10 0-15,-12-7 0 0,-12-2 2 0,15 1-1 16,-5 8 0-16,-9-7-1 0,-14-4 1 0,11 4 0 16,-2 7 0-16,-16-12 2 0,-4 0 2 0,8 0-2 15,-11 10 2-15,-11-5-3 0,-7-3 1 0,1-1 1 16,2 13-1-16,-6-9 8 0,-11 0 1 0,-1-3-1 16,1 4 1-16,-12-1-5 0,-5-5 1 0,-3 2-1 0,3 4 0 15,-13-4 6-15,-3-6-1 0,-2 0 0 0,1 9 1 16,-6-7-5-16,-4-3-1 0,-3-1 1 0,-11 4 0 15,0 0 6-15,7 0-1 0,-7 0 1 0,0 0-1 16,0 0-5-16,-2-7 0 0,2 7 0 0,-9-5 1 0,-1-4 1 16,-1 1 0-16,-3 0 0 0</inkml:trace>
  <inkml:trace contextRef="#ctx0" brushRef="#br4" timeOffset="17492.73">21581 11608 0,'0'0'0,"-10"0"0,10 0 0,-9 0 0,-85 9 32,0 0-32</inkml:trace>
  <inkml:trace contextRef="#ctx1" brushRef="#br4" timeOffset="17090.87">22174 6388 866 0,'0'0'0'0,"0"0"0"0,0 0 0 0,0 0 5 16,0 0 1-16,-18 0 0 0,18 0-1 0,-7-4-1 0,7 4 0 16,-7-3 1-16,7 3-1 0,-7-5 48 0,7 5 0 15,-7 0 1-15,7 0 0 0,0 0-36 0,-7-2 0 16,7 2-1-16,0 0 2 0,0 0 71 0,0 0 0 15,0 0-1-15,0 0 1 0,0 0-72 0,-7 0 1 16,7 0 0-16,0 0 0 0,0 0 55 0,0 0 0 16,0 0 0-16,0 0-1 0,7-2-54 0,0 0 0 0,2 1 0 15,7-1 0-15,7-2 14 0,5-1 0 0,0 2 1 16,6-1-1-16,1 4-18 0,4-5 0 0,3 1 1 16,4 4 0-16,0 0 21 0,-2-3-1 0,5 3 1 15,9 0 1-15,-1 3-22 0,-1-3 1 0,1-3-2 16,4 3 2-16,-1 3 18 0,0-6 0 0,7 3 0 15,6 3 1-15,-6-3-21 0,-4 0 1 0,1 0 0 16,5 4-1-16,-1-4 13 0,-1 0 1 0,6-4-1 16,-1 8 1-16,-7-4-15 0,-3 0 0 0,2 0 0 0,-1 5 1 15,1-5 10-15,-8 0-1 0,4 0 1 0,-7 4 0 16,-2-1-12-16,-3-1 0 0,-2 0 0 0,-4 3 1 16,2 0 3-16,-3-1 1 0,-4-3 0 0,-4 6 1 15,2-3-9-15,-5-4 1 0,-9 0 0 0,-3 0 0 0,0 4 4 16,-2-8 0-16,1 4 0 0,-6-4 0 0,-1 4-6 15,-1-3 1-15,0-1 0 0,-2 3 0 0,-7 1 1 16,11-6 2-16,-11 6-1 0,0 0 0 0,7-7-4 16,-7 7 1-16,0 0-2 0,5-7 2 0,-5 7 0 15,0 0 1-15,5-5-1 0,-5 5 1 0,0 0-4 16,0 0 1-16,9-9 0 0,-9 9-1 0,11-3 2 0,-4 3 0 16,-2 0-1-16</inkml:trace>
  <inkml:trace contextRef="#ctx1" brushRef="#br4" timeOffset="17815.7">25677 5860 1808 0,'0'0'0'0,"0"0"0"0,0 0 0 0,3-23 72 16,-3 16 0-16,2-3 0 0,-2 10 1 0,2-5-55 15,-2 5 0-15,0 0 0 0,0 0 0 0,9-4 39 16,-9 4 0-16,0 0 0 0,-4 12 2 0,-5 6-42 16,2 1 1-16,0 4-1 0,0 14 1 0,4 2 12 0,-4-2 0 15,1 5-1-15,3-3 1 0,3 1-16 0,2-5-1 16,1 2 1-16,-3 5 0 0,-2-1-5 0,2-4 1 15,2-4-1-15,0 6 2 0,0-6-6 0,-1-3 2 16,1-3 0-16,2-3-1 0,-4 1 1 0,3-6 1 16,4-5-1-16,-3 0 1 0,-4-5-4 0,0 0 2 15,0-9-1-15,7 11 1 0,-7-11 2 0,0 0 0 0,0 0-1 16,0 0 1-16,0 0-2 0,0 0-1 0,-7-9 1 16,0-4 0-16,-6-1 4 0,1-3 0 0,0-8 0 15,-6 1 0-15,0 4-3 0,4 3 0 0,2-4-1 16,-2 3 1-16,-4 2 7 0,-1 2-1 0,-1 0 0 15,1 7 1-15,-2 0-6 0,2 2 0 0,3-4-1 16,-6 14 2-16,5-1 5 0,-1-1 1 0,-1 2-2 16,1 6 2-16,1 3-8 0,-1-3 2 0,-2-3-1 15,3 6 1-15,3 2 8 0,0 0 0 0,5-2 0 0,2 4 1 16,1-4-9-16,5 2 1 0,1-2 0 0,3 3 0 16,1-3 6-16,1-1-1 0,6-4 1 0,3 1 0 15,-4 2-7-15,1-5 0 0,-1-3 0 0,3 7 1 0,1-4 4 16,0-4 1-16,0-3 0 0,2 4 0 0,2-3-6 15,-1-1 0-15,1-1 0 0,0 2 0 0,-3 1 4 16,3-2 0-16,5-2 0 0,-4 6 1 0,-4-2-6 16,0-2 0-16,5-2 0 0,1 4 1 0,2-2-2 15,2-4 2-15,1 1-1 0</inkml:trace>
  <inkml:trace contextRef="#ctx1" brushRef="#br4" timeOffset="18296.33">26042 6513 1947 0,'0'0'0'16,"0"0"0"-16,0 0 0 0,0 0 72 0,19 0 1 15,-8-2 0-15,5 2 1 0,-4 0-56 0,1-2 0 0,-1 1 0 16,6-3 0-16,3 2 39 0,-4-1 2 0,3-2-1 16,-4-1 1-16,1-1-43 0,3 0 2 0,-3-7 0 15,1 0 0-15,0-2 7 0,-2 0 0 0,1 1-1 16,-4 0 1-16,-1-4-13 0,-3-4 1 0,-1 4-1 15,1 0 0-15,0-3-5 0,0-4 0 0,2 1 0 16,-8 1-1-16,1 3-1 0,-1-6-1 0,-3 6 1 16,0-3 0-16,-3 1-1 0,-4 3-1 0,-1 5 0 15,1-3 1-15,0 4-2 0,0 0 0 0,0 5 1 16,0 4 0-16,0 5 1 0,0 0 1 0,0 1-1 0,-2 7 1 16,-1 6-2-16,3 1 1 0,0-1-1 0,-4 4 0 15,0 0 2-15,3 5-1 0,0-2 1 0,0 5 0 0,1 2-1 16,3-3-1-16,2-1 1 0,-5 10 0 0,0-1 5 15,4 1 0-15,-1 3 0 0,1 1 0 0,-1 1-3 16,1-4 0-16,-1-5 0 0,2 9 1 0,1-7 5 16,-1-3 0-16,0 0 1 0,0 6 0 0,2-2-5 15,2-3 0-15,0 2 0 0,-2-1 0 0,0 1 4 16,0 0 0-16,0-4 1 0,0-5-1 0,2-4-5 16,1 0 0-16,1-4 1 0,-4 2 0 0,0-6 6 15,1-3-1-15,-1-8 1 0,6 8-1 0,-6-8-5 0,0 0 0 16,0 0 0-16,0 0 1 0,0 0 5 0,0 0 1 15,0 0-1-15,0 0 2 0,-4-9-7 0,2 0 0 16,1 0 0-16,-3-8 0 0,1-6 3 0,-1 0 2 16,0 0-1-16</inkml:trace>
  <inkml:trace contextRef="#ctx1" brushRef="#br4" timeOffset="18464.12">26139 6682 1960 0,'0'0'0'0,"0"0"0"16,0 0 0-16,25-7 83 0,-18 7 1 0,7-4-1 15,0 4 1-15,2-3-67 0,2-1 1 0,-1 1 0 16,1 3 0-16,-1-2 47 0,3 0 1 0,1-1 1 0</inkml:trace>
  <inkml:trace contextRef="#ctx1" brushRef="#br4" timeOffset="18673.78">26825 6478 2098 0,'0'0'0'0,"0"0"0"0,23-7 0 0,-10 3 46 15,-1 1 0-15,2-1 0 0,5 1 1 0,3 3-31 0,0-4 1 16,3 1 0-16,3-1-1 0,-3 2 38 0,-2 1 1 15,0-1-1-15,0 0 1 0,-7 2-38 0,0 2 1 16,-2 0-1-16,-2 1 1 0,0 4 6 0,-3 0 1 16,-9-7 0-16</inkml:trace>
  <inkml:trace contextRef="#ctx1" brushRef="#br4" timeOffset="18846.66">26995 6622 2023 0,'0'0'0'0,"0"0"0"16,22 0 0-16,-4 0 45 0,2 0 1 0,2-4-1 16,1 4 1-16,-1 0-31 0,-1-3 2 0,0-1 0 15,2 4 0-15,-6-3 52 0,1-1 1 0,2 1 0 16,1-2 0-16,-4 1-52 0,-3 1 0 0,1-1 0 16</inkml:trace>
  <inkml:trace contextRef="#ctx1" brushRef="#br4" timeOffset="19223.96">27707 6325 1771 0,'0'0'0'0,"0"0"0"0,5 21 0 0,1-5 53 16,-3 3 0-16,-4-1 0 0,-1-3-1 0,2 1-35 16,2 2 0-16,1-2 0 0,1-2 1 0,-1-2 42 15,1-1 1-15,1-1 0 0,6 1-1 0,3-1-43 16,0-3 1-16,-7-3 0 0,2 3 0 0,5-4 26 0,2-3 1 15,-1 0-1-15,3 0 1 0,0 0-29 0,-2 0 1 16,-1-3-1-16,1-1 0 0,2 4 5 0,-2-7-1 16,5 0 0-16,0 0 0 0,0 4-10 0,1 1 2 15,-5 0-1-15,1-1 0 0,1 3 8 0,2 3 0 0,-1 1 0 16,-3 3 0-16,-1 3-9 0,-2-3 2 16,2 4-2-16,0 1 1 0,-3 1 5 0,-5 1 1 0,-1 1-1 15,-3 7 1-15,-8-7-8 0,-1-1 1 0,-4-1-1 16,-1 10 1-16,1-8 9 0,2 0 2 0,-6-1-2 15,1-2 1-15,3 4-10 0,0-6 1 0,-1-1 0 16,-2 2 1-16,-1-1 6 0,4-3 1 0,-5-3-1 16,2-1 1-16,-2 1-9 0,1-4 0 0,1-4 0 15,2 1 1-15,-5-1 5 0,1-3 1 0,6-2-1 16,-1 2 0-16,0 0-7 0,0-3 1 0,-2-3-1 16,1 3 1-16,1-2 3 0,-2-2-1 0,3 1 1 15</inkml:trace>
  <inkml:trace contextRef="#ctx1" brushRef="#br4" timeOffset="19557.36">27832 6214 2186 0,'0'0'0'0,"0"0"0"0,25-2 0 0,-14 4 79 16,3-4 1-16,5 0 0 0,6 2 0 0,3 2-62 15,-3-4 0-15,3 2 0 0,2 0 0 0,5 2 72 0,6-2 1 16,-4-2-1-16,2 4 1 0,-2 0-75 0,-2-2 2 16,0-4-1-16,-3 6 1 0,-4-2 25 0,-1-2 1 15,-3-1-2-15,-1 6 2 0,2-3-28 0,-7 0 0 16,-1-3 0-16,-1 3 1 0,-3 0-2 0,-3 0 0 16,2-4 0-16,-4 4 1 0,-1 0-7 0,-7 0 0 15,8-3 0-15,-8 3 0 0,0 0 1 0,0 0 1 16,7-4 0-16,-7 4 0 0,0 0-4 0,0 0 0 0,8-3-1 15,-8 3 2-15,14-4 1 0,-6 1 0 0,1 3 0 16,5 0 0-16,4 0-3 0,0-4 1 0,-4 4-2 16,-4 0 2-16,-3 0 2 0,-7 0 1 0,9 4-1 15</inkml:trace>
  <inkml:trace contextRef="#ctx1" brushRef="#br4" timeOffset="20640.69">22128 5389 200 0,'0'0'0'16,"0"0"0"-16,0 0 0 0,0 0 30 0,0 0-1 16,0 16 0-16,0-16 1 0,0 10-16 0,0-10-1 15,-4 12 1-15,4-12 0 0,0 6 54 0,0-6 0 0,-7 7-1 16,7-7 2-16,-3 14-51 0,3-14 0 0,-7 7 0 15,7-7 0-15,-7 10 47 0,7-10 0 0,-9 8 0 16,9-8 0-16,-7 5-47 0,7-5 0 0,0 0 0 16,-7 3 0-16,7-3 66 0,0 0 0 0,0 0 0 15,3 7 2-15,4-3-70 0,2-4 2 0,2 0 0 16,10 0 0-16,7-4 7 0,6 1 1 0,1-1-2 16,0 1 2-16,2-2-13 0,4-6-1 0,5 0 0 15,-2 4 2-15,0-1 18 0,-2-1 1 0,4 0-1 0,2 4 2 16,-1-2-21-16,6 0 2 0,0-2 0 15,-3 9-1-15,-1-4 28 0,-7-3 0 0,2-2 1 0,1 11 0 16,0-2-28-16,-4-3 1 0,5-1 0 0,5 8 1 16,2-4 21-16,-4-2 0 0,-1-2 0 0,0 10 1 0,-3-5-24 15,-1-2 1-15,4-3-1 0,5 9 1 0,-2-5 17 16,4-3-1-16,1 1 1 0,1 7-1 0,-3-5-18 16,1-3 0-16,5-1 1 0,4 8 0 0,4-2 10 15,-1-4 2-15,-7 0-1 0,0 6 1 0,0-3-15 16,2-1 1-16,-4-1-1 0,4 8 2 0,1-7 7 15,-8 0 0-15,0 0 0 0,1 7 1 0,-6-7-11 16,-3 0 0-16,1-4 0 0,-2 8 1 0,-7-1 1 0,-2-6 2 16,1-1-1-16,-1 11 1 0,-8-7-7 0,-3 0 1 15,2-3 0-15,-5 10 0 0,-3-7 3 0,-4 0 0 16,-2-4 1-16,0 8 0 0,-5-4-5 0,-1 0 0 16,0 0 0-16,-1 0 0 0,-7 0 2 0,10 2 0 15,-10-2 0-15,9 3 1 0,-9-3-4 0,7 4 0 0,-7-4-1 16,14 7 1-16,-7 0 1 0,4-2 0 0,-1-5 0 15</inkml:trace>
  <inkml:trace contextRef="#ctx1" brushRef="#br4" timeOffset="21273.79">26049 4778 1709 0,'0'0'0'0,"0"0"0"0,0 0 0 16,0 0 62-16,0 0 2 0,0 0 0 0,0 0 0 0,0 0-46 16,0 0 0-16,0 0 0 0,0 0 0 0,0 0 38 0,0 0 0 15,0 0 0-15,0 0 2 0,23 28-41 0,-14 2 1 16,-2 0-2-16,-4 7 2 0,1 0 10 0,-4-2 2 16,2 4-1-16,-2 3 0 0,-2-1-16 0,2-6 1 15,4-3-1-15,-1 5 1 0,1-9-6 0,-3-2 1 16,-2-1-2-16,-3 1 2 0,4-7-3 0,0-3 0 15,0-2-1-15,2 0 2 0,0 2-4 0,-1-9 2 16,-1-7-1-16,4 9 1 0,-4-9-3 0,0 7 1 0,0-7 1 16,0 0-1-16,0 0-1 0,0 0 2 0,0 0-1 15,0 0 0-15,-2-10 0 0,2 4-1 0,-2-1 0 16,-3-7 2-16,-2-9 0 0,-4-3 1 0,-3 1-1 16,-2 4 2-16,1 4-3 0,2 1 0 0,4 2 1 15,-3 3 0-15,-6 4 6 0,3 4 0 0,-3-4 1 16,-2 3-1-16,5 4-4 0,-3 0 1 0,2 0 0 0,-3 4 0 15,3 3 7-15,2 0 2 0,-2 0-2 16,0 7 2-16,2-4-7 0,3 3 0 0,2-6 0 0,2 10 0 16,4-4 7-16,-1-3 1 0,4-1-1 0,0 8 1 15,6-1-8-15,1-7 1 0,3 0-1 0,4 10 1 16,4-8 10-16,0-2-1 0,-1-2 0 0,6 5 0 0,4-3-9 16,-4-4 0-16,-6 0 0 0,4 6 1 0,2-4 4 15,2-4 1-15,-2 1-2 0,-4-1 2 0,-5 1-7 16,-1-4 0-16,1-4 0 0,2 4 0 0,1-3 1 15,-1-8 1-15,-2-1-1 0</inkml:trace>
  <inkml:trace contextRef="#ctx1" brushRef="#br4" timeOffset="21661.17">26323 5304 1583 0,'0'0'0'0,"7"-1"0"0,3 9 0 0,1-4 68 0,1-1 2 16,-1-3 0-16,1 4-1 0,2-1-51 0,2-3 0 16,-2-3 0-16,0 6 0 0,6-3 14 0,-3-3 2 15,-1-1-1-15,0 1 0 0,-2-1-19 0,0 3 0 16,-1-8 1-16,-1 5 0 0,0 1-1 0,-1-2 1 15,-1-4-1-15,-2 2 2 0,0 0-7 0,-1-4 0 16,0-1 0-16,0-2 0 0,1 0-7 0,-1 0 0 0,-2-4 1 16,-2-7-1-16,1 6-1 0,-2-2 1 0,-1-4 1 15,-1 1-1-15,0 4 6 0,-1-1 1 16,-3-7 0-16,1 14 0 0,-3-2-4 0,1 2 1 0,-2-2-1 16,0 9 2-16,0 4 8 0,0-1-1 0,0 1 1 15,0 3-1-15,1 7-6 0,-1-4 1 0,7-3 0 16,-17 23 0-16,6-5 13 0,2 1-1 0,4 7 0 15,0 4 2-15,-1 0-12 0,1 5 0 0,2-5 0 16,3 9 2-16,1-6 10 0,1-3 2 0,-2 0-1 0,-3 9 0 16,1 1-13-16,0-6 2 0,0 4-1 0,-1 3 0 15,1-1 5-15,2-4 1 0,0-6-1 0,-7 5 1 16,3-7-8-16,1-9 0 0,3 2 0 0,0 4 0 16,-4-6 3-16,4-6 0 0,0-3 0 0,0 6 0 0,0-5-5 15,0-4 0-15,7-4 0 0,-7-3 1 0,8 5 2 16,-8-5 1-16,0 0-1 0,5 0 2 0,-5 0-7 15,7-5 2-15,-7 5 0 0,3-14 0 0,-3-2 0 16,-1 2 1-16,1-5 0 0</inkml:trace>
  <inkml:trace contextRef="#ctx1" brushRef="#br4" timeOffset="21829.22">26324 5419 1934 0,'0'0'0'0,"0"0"0"0,0 0 0 0,27 8 57 0,-8-8 1 16,1 0-1-16,6 4 1 0,-1-2-41 0,3-2 1 0,2-2 0 16,-2 7 0-16,-3-1 50 0,-4-4 1 15,2 0-1-15,-7 5 2 0,1-3-52 0,1-2 0 0,0 2 0 16</inkml:trace>
  <inkml:trace contextRef="#ctx1" brushRef="#br4" timeOffset="22024.83">27097 5311 2035 0,'0'0'0'0,"0"0"0"0,23 0 0 16,-11 0 46-16,4-1 0 0,3-3 0 0,1 8 0 0,-4-3-30 15,1-2 1-15,-1 1 0 0,5 1-1 0,2 3 23 16,-3-4-1-16,-6 0 0 0,-4 7 0 0,-1-4-23 15,-2 1 0-15,-7-4 1 0</inkml:trace>
  <inkml:trace contextRef="#ctx1" brushRef="#br4" timeOffset="22209.82">27111 5487 1733 0,'0'0'0'16,"0"0"0"-16,25 0 0 0,1 0 49 0,2 0-1 15,4-3 0-15,0 6 1 0,0 1-32 0,-1-4 0 16,1 0 0-16,-2 0 0 0,-7 3 47 0,-2-6 0 0,2-1 0 16,-5 8 0-16,-1-4-46 0,-2-4 0 0,-3 1-1 15,-2-1 1-15,-3 4 13 0,-7 0 0 0,9-5 1 16</inkml:trace>
  <inkml:trace contextRef="#ctx1" brushRef="#br4" timeOffset="22473.99">27910 4945 1709 0,'0'0'0'0,"0"0"0"0,0 0 0 16,0 0 41-16,2 25 2 0,0-16-2 0,3 23 2 16,0 3-27-16,0-4-1 0,6 6 1 0,-4 2 1 15,-3 2 43-15,-1-12 2 0,-1 3 0 0,1 3 0 0,-1-3-46 16,-2-6 2-16,-2 1 0 0,2 3 0 15,0-2 24-15,0-4-1 0,0-2 1 0,2-3-1 0,-2 5-25 16,0-6 0-16,2-4 0 0,1-2 0 0,-1 1 6 16,0-4-1-16,-2-9 0 0,0 10 1 0,0-10-11 15,0 0 0-15,4 7 0 0,-4-7 1 0,0 0 9 0,0 0 0 16,0 0 1-16,1-7 0 0,-1 7-11 16,7-16 0-16,0 8 1 0</inkml:trace>
  <inkml:trace contextRef="#ctx1" brushRef="#br4" timeOffset="22878.4">28349 5283 1733 0,'0'0'0'15,"0"0"0"-15,0 0 0 0,0 0 74 0,0 0 0 0,11-21 0 16,-2 14 2-16,1-5-58 0,1 1 0 0,-1 1 0 16,3-1-1-16,3 1 71 0,3-1 0 0,-1 0-1 15,-1 4 1-15,1-1-72 0,1 4 2 0,6 1 0 16,0 3 0-16,-1 3 31 0,3 1-1 0,-4-1 0 15,-2 9 0-15,-2 3-31 0,1-1 0 0,1-2 0 16,-2 11 0-16,-3 0-1 0,-3-6 2 0,-6 4 0 0,-7 11 0 16,-4-4-8-16,-3-3 1 0,-4 1-1 0,1 4 0 15,-4 0-1-15,-6-7 1 0,-3-2 0 16,-5 4 0-16,0-8-4 0,2-4 0 0,-1-3 1 0,-3 4 0 16,0-7 0-16,4 0 0 0,3-7 0 0,-2 0 1 0,-1-3-3 15,1-1 0-15,4-6 1 0,-2-6-1 0,3 3 1 16,4-2 1-16,4-6-2 0,2-1 2 0,4 1-2 15,6-2-1-15,6-6 0 0,2 6 1 0,3 0 1 16,1-5 0-16,2-1 1 0,6 3 0 0,-1 3-3 16,-1-1 1-16,1-6-1 0,1 2 2 0,-1 3 4 15,-7 2 0-15,1 5 0 0,-1 1 0 0,-1-1-3 16,-1 4 0-16,-1-2-1 0,-2 8 1 0,2-1 4 16,-6 5 2-16,-3 4-1 0,11-10 0 0,-11 10-5 0,9 0 1 15,-9 0 0-15,0 0 0 0,3 10 3 0,-4-6 1 16,1-4 0-16</inkml:trace>
  <inkml:trace contextRef="#ctx1" brushRef="#br4" timeOffset="24208.81">17831 3411 1255 0,'0'0'0'16,"0"0"0"-16,0 0 0 0,0 0 156 0,0 0 0 0,0 0 0 15,0 0 1-15,0 0-147 0,0 0 2 0,0 0-1 16,0 0 0-16,0 0 9 0,0 0 0 0,0 0 1 15,0 0 0-15,0 0-11 0,0 0 1 0,0 0 1 16,0 0-1-16,0 0-12 0,0 0 1 0,0 0 0 16,0 0 0-16,0 0-1 0,0 0 1 0,0 0 0 15,0 0 0-15,0 0-26 0,0 0 0 0,0 0 0 16,0 0 0-16,0 0 13 0,0 0 0 0,0 0 1 16,0 0 0-16,0 0-42 0,0 0 1 0,0 0-1 0,-16-19 2 15,16 19 34-15,0 0 1 0,0 0-1 0,-7-7 1 16,7 7 2-16,0 0 2 0,0 0-1 0,0 0 1 15,0 0 4-15,0 0 1 0,-7-7-1 0,7 7 1 16,0 0 7-16,0 0 0 0,0 0 0 0,0 0 0 0,0 0 0 16,0 0 0-16,-7-3-1 0,0 1 2 0,-9-2 2 15,0-1 0-15,-3-2-1 0,-9 3 1 0,-1-3-1 16,3 4 0-16,-2-4 1 0,-11 0 0 0,-2 3 16 16,-6-5 0-16,1 6 0 0,-9-1 0 0,4 1-8 15,2-1 0-15,-10-3 0 0,0 4 0 0,-3 3 18 0,-3-4 1 16,-4 1-1-16,3-1 1 0,-1 1-15 15,-1-4-1-15,-1 3 1 0,-5 1-1 0,5 3 34 0,5 0 1 16,1-4-1-16,-6 8 0 0,2-4-30 0,2 3 0 16,0-3-1-16,-1 4 1 0,6-1 27 0,7 1 0 15,4-1 0-15,-6 1 0 0,6-1-28 0,1 1 1 16,-1-4-1-16,1 3 0 0,10 3 18 0,1-1 0 0,1-5-1 16,-3 3 2-16,9 1-20 0,6-4-1 0,1-4 1 15,2 8 0-15,0-4 15 0,6 0 1 0,3-4 1 16,1 4-1-16,4 0-17 0,7 0 0 0,-8-3 0 15,8 3 0-15,-7-4 11 0,7 4 0 16,0 0-1-16,0 0 1 0,0 0-13 0,7-5 1 0,-7 5-1 16,10-3 0-16,4 1 6 0,4 0 1 0,-4 0 1 15,4 2-1-15,-2 0-9 0,-2 4 0 0,0-2 0 16,-4 1 1-16,-3 2 3 0,-3 2-1 0,-4 0 1 0</inkml:trace>
  <inkml:trace contextRef="#ctx1" brushRef="#br4" timeOffset="24932.43">13478 3123 1545 0,'0'0'0'0,"0"0"0"16,-4-21 0-16,8 10 73 0,-8-5 1 0,1-3-1 16,-4 3 1-16,0-1-56 0,3 1 0 0,1-2 0 15,-3 2 0-15,1 6 48 0,2 3 1 0,1-2-1 16,0 2 2-16,2 7-50 0,0 0 0 0,-4-7 0 16,4 7-1-16,4 7 12 0,-4 0 0 0,0 0-1 0,0 16 1 15,0 7-16-15,0 0 1 0,0 1-1 0,-2 13 1 16,0-3-5-16,1 1 0 0,1 2 0 15,0 5 1-15,0-5-5 0,-4-9 2 0,4 2-1 0,0-1 1 16,0-5-2-16,0-4 2 0,0-4-2 0,4 6 2 16,-3-4-2-16,1-7-1 0,0-4 1 0,-2 3-1 0,0-4 1 15,0-3 0-15,0-1 1 0,0-9 0 0,0 12-3 16,0-12 1-16,0 0 0 0,0 0 0 0,0 0 2 16,0 0-1-16,0 0 1 0,0 0 1 0,0-12-4 15,0 1 2-15,0 3-1 0,0-12 1 0,0-8 0 0,-4-4 2 16,-1 6 0-16,-2 0-1 0,-3 3-1 15,-5 5-1-15,-6-1 1 0,4 7 1 0,-13 1 1 0,-4 4 1 16,-1 0 0-16,-4 7 1 0,2 3-3 0,9 1-1 16,3-1 1-16,-1 8-1 0,4-2 7 0,1 1 0 15,4-3 0-15,3 9 1 0,1 0-7 0,3-5 2 16,3-1 0-16,0 6 0 0,3-2 4 0,4-5 2 0,-4 1-2 16,8 6 2-16,-4-2-6 0,4-1-1 0,3-6 1 15,0 7 1-15,-2-5 5 0,4-2-1 0,1-4 1 16,6 8 0-16,-2-1-6 0,0-3 1 0,8-7-1 15,11 7 1-15,6-3 2 0,-2-1 0 0,2-3 1 16,-4 4-1-16,-1-1-5 0,-10-3 2 0,1-3-1 16,-2 6 1-16,-2-3 1 0,-3-7 1 0,-4-3 0 15</inkml:trace>
  <inkml:trace contextRef="#ctx1" brushRef="#br4" timeOffset="25321.1">13543 3513 1632 0,'0'0'0'0,"0"0"0"0,0 0 0 15,0 0 52-15,0 0 0 0,7 2-1 0,14 0 2 16,8-2-36-16,1-4 0 0,1-1-1 0,-8 3 2 16,4-1 40-16,-1-2-1 0,-1-6 0 0,-7 2 0 0,-3 2-40 15,-1 0 1-15,-3-5 0 0,0 5 0 0,-1 0 8 16,-3-2 0-16,-1-2-1 0,-1-3 1 0,-2 2-13 16,-1-2-1-16,0 2 0 0,0-1 2 0,-2-4-6 15,-2-3-1-15,0 1 1 0,0 7 0 0,-1-6-2 16,-1-3-1-16,-1-7 1 0,0 12 0 0,-2-1-3 15,0-1 1-15,-7-1 0 0,-1 10 0 0,1 2-1 16,0 3 0-16,-5-1 0 0,1 7 1 0,-3 1 2 0,-2-3 1 16,5 4 0-16,-6 12 1 0,-1 3-4 15,7-5 2-15,6 7-2 0,1 4 2 0,8 12 4 0,-4-7 1 16,-4 5 0-16,1 5 1 0,6-1-6 0,4-4 1 16,0 0 0-16,4 15 1 0,-4-3 5 0,3-1 2 15,-6 1-2-15,-1 3 2 0,4 1-7 0,0-13 1 0,0-1-1 16,-3 2 0-16,6-2 8 0,-3-7 0 0,0-7 0 15,-3 10 0-15,3-3-7 0,3-11 0 0,-3-1 0 16,-3 3 1-16,3-7 4 0,0-3 1 0,0-4-2 16,-7 0 2-16,7-7-8 0,-9 5 2 0,9-5-1 15,0 0 1-15,9-4 1 0,-9 4 0 0,7-12 1 16</inkml:trace>
  <inkml:trace contextRef="#ctx1" brushRef="#br4" timeOffset="25542.7">13510 3765 1545 0,'0'0'0'0,"0"0"0"0,0 0 0 0,0 0 67 16,0 0 0-16,0 0 1 0,0 0 0 0,17-11-50 16,-3 8 0-16,6-1 0 0,12-3 0 0,5-5 59 15,-2 2 1-15,-3-1-1 0,-2 7 2 0,-2-6-61 16,-7 3 0-16,2-4 0 0,-2 11 0 0,-3-7 22 15,-4 0 0-15,-2 2 1 0,1 7-1 0,-1 0-24 16,-2-2 0-16,-2-2-1 0</inkml:trace>
  <inkml:trace contextRef="#ctx1" brushRef="#br4" timeOffset="25696.33">14148 3628 1808 0,'0'0'0'15,"14"-7"0"-15,0 7 0 0,-3 0 40 0,-2-7-1 0,3 0 0 16,4 10 1-16,-2-6-25 0,-3-1 1 0,-4 1 0 16,3 6-1-16,-10-3 21 0,7 7 1 0,-7-7-1 15</inkml:trace>
  <inkml:trace contextRef="#ctx1" brushRef="#br4" timeOffset="25878.59">14007 3878 1608 0,'0'0'0'0,"0"0"0"0,19-4 0 16,4 8 25-16,4-1 1 0,-2-6 0 0,1 3 0 15,2-4-14-15,-3 2 1 0,1-3-1 0,-4 3 1 0,-1 1 28 16,-4-3-1-16,-1-1 1 0,-2 5 0 0,0-4-25 16,1 4-1-16,-1-3 1 0,-7 3 1 0,3 0 8 15,-4 0-1-15,-6 0 1 0,8-4 0 0,-8 4-13 16,7 4 0-16,-7-4 1 0</inkml:trace>
  <inkml:trace contextRef="#ctx1" brushRef="#br4" timeOffset="26407.59">14723 3512 1407 0,'0'0'0'0,"0"0"0"15,0 0 0-15,0 0 32 0,23-21 1 0,-16 12-1 16,4 2 2-16,-1 3-21 0,1-3 2 0,0 4 0 16,1 1-1-16,5-2 57 0,-2 4 0 0,2-3-1 15,-1 3 1-15,2 3-53 0,-4 1 0 0,0-2 0 16,-7 12 0-16,4 2 30 0,-4-4 2 0,-2 6-1 15,-5 8 0-15,-2 2-32 0,-1 0 0 0,-4 6 0 0,0 8 0 16,-8-3 7-16,1 1 1 0,0-7 0 0,-2 3 0 16,-1-5-12-16,-1-6-1 0,-7-4 0 0,1 5 1 15,-3-6 3-15,3-6-1 0,2-2 1 0,5 8 1 0,1-10-8 16,2-3 0-16,-4-5 0 0,6 5 1 0,3-4 1 16,0-3 1-16,2-3 1 0,7 3-1 0,-7-5-5 15,7 5 1-15,-4-9 0 0,1 4-1 0,3-2 11 16,3-2 0-16,1-2 0 0,0 1 0 0,1-6-8 15,4-4 0-15,1 3 1 0,-1 1-1 0,-2 5 12 16,0 6 0-16,4-7 1 0,-1 5-1 0,1 3-10 16,3 4-1-16,2-3 0 0,5 6 1 0,-3 1 10 0,-1 1-1 15,-3 0 0-15,4 6 2 0,1-1-12 0,-1-2 0 16,0 0 0-16,-6 6 2 0,4-3 5 0,0-2 0 16,-2-2 0-16,-3 3 1 0,-1-1-9 0,-3-2 0 15,2 0 0-15,2 6 0 0,1-5 9 0,0-1 0 16,-1-1 0-16,-4 2 2 0,4 3-11 0,-4-8 1 15,0 1-1-15,0 3 1 0,2-2 4 0,1-5-1 0,1 0 1 16</inkml:trace>
  <inkml:trace contextRef="#ctx1" brushRef="#br4" timeOffset="26759.15">15185 3565 2009 0,'0'0'0'0,"0"0"0"16,0 0 0-16,0 0 80 0,0 0 0 0,0 0-1 0,-14 28 2 15,4-11-63-15,-4-3 0 0,5 2 0 0,3 9 0 0,3 3 50 16,1-3 2-16,0 4 0 0,-1 0-1 16,3-7-51-16,5 1 0 0,9 0 0 0,6 0 0 0,1-4 19 15,-4-1 1-15,5-6-1 0,1 4 1 0,-6-4-23 16,1-3 1-16,-4-5-1 0,2 3 1 0,1-2-9 15,-2-5 0-15,-1-3-1 0,-4 1 1 0,-3 2-2 16,2-4-1-16,0-3 0 0,-2-3 2 0,-2-1 0 0,2-1-1 16,-3-7 1-16,3-4 0 0,-4-4-3 15,-3-6 1-15,4 1 1 0,-4 4-1 0,0-2 4 0,-4 5 1 16,1-3 0-16,-11 5 0 0,3 4-3 0,1 3-1 16,-3 2 1-16,3 11 1 0,-4-4 2 0,-4 1 1 15,-3 3-1-15,3 12 1 0,2 1-5 0,2-3 2 16,0 0 0-16</inkml:trace>
  <inkml:trace contextRef="#ctx0" brushRef="#br4" timeOffset="28202.31">18495 15135 0,'0'0'0,"0"-9"0,-9-10 0,-1 10 31,1-10-31</inkml:trace>
  <inkml:trace contextRef="#ctx1" brushRef="#br4" timeOffset="27694.9">18233 2389 1758 0,'0'0'0'0,"0"0"0"0,0 0 0 0,0 0 85 15,0 0 1-15,0 0-1 0,0 0 1 0,0 0-69 16,0 0 1-16,0 0 0 0,0 0 0 0,0 0 76 16,0 0 0-16,-21-10 1 0,2 6 0 0,-4 4-78 15,-4-3 0-15,-1-1 0 0,-2 2 1 0,-5 2 6 0,-7 0 2 16,1-1-1-16,-8-1 1 0,4 2-14 0,-2 0 0 16,-6-2 1-16,-2 2 0 0,-8 0-7 0,-2-3-1 15,-10-1 1-15,1 4 1 0,2-3-4 0,-4-1 1 16,-10 1 1-16,-4-1-1 0,-4 4-2 0,4-3-1 15,4 3 0-15,-4 3 0 0,9 1 0 0,10-4 0 16,-1-4 0-16,8 8 0 0,4 3-1 0,8-7 0 16,-3 0 0-16,5 3 0 0,3 1 0 0,5-4 0 0,4 0 0 15,-4 3 0-15,10-1 0 0,6 0 2 0,5-4-2 16,-6 2 1-16,6 0-1 0,7-2 0 0,0-1 0 16,7 3 1-16,-4-4 0 0,11 4 0 0,-9-3 0 15,9 3 1-15,0 0 0 0,0 0-1 0,-5-7 0 16,5 7 0-16,0 0 1 0,0 0 2 0,0 0-1 15,0 0 0-15,7-4 0 0,-7 4-1 0,11-3 0 16,-11 3 1-16,14 0 2 0,-7 3 0 0,-7-3 0 16,11 4 1-16,-11-4-3 0,10 3 0 0,-10-3 1 0,4 14 0 15,-4-9 2-15,-4 8 0 0,1-6 0 0</inkml:trace>
  <inkml:trace contextRef="#ctx1" brushRef="#br4" timeOffset="28390.58">14346 2208 1507 0,'0'0'0'0,"0"-16"0"15,3 2 0-15,1 0 53 0,-4-2 1 0,-4-7 0 0,4 1 1 16,-3 4-38-16,-1 6 1 0,4-2-1 0,-3-2 1 16,-1 5 37-16,4 11 0 0,-7-5 0 0,7 5 0 15,0 0-38-15,-7 5 1 0,7 6-2 0,-7 15 2 16,3 4 14-16,-3-4-1 0,2 6 1 0,0 7-1 15,1-2-18-15,3 5 2 0,-3 2-2 0,-1 2 2 0,-1-2-4 16,3-7 2-16,3-2-1 0,0 2 0 0,0-7-5 16,0-4 1-16,-4-3 0 0,1 3 0 0,3-3 1 0,-4-7 0 15,1-2 0-15,-1 0 0 0,1-2-4 16,3-4 2-16,0-8-1 0,0 0 0 0,0 7 3 0,0-7 0 16,0 0 0-16,0 0 0 0,0 0-3 15,0-7 0-15,0 7 0 0,0-9 1 0,0-2 3 0,3 1 1 16,-3-4 0-16,-7-4 1 0,-3-3-6 0,-1 2 1 15,-3-3 0-15,-9 10 1 0,-5-4 4 0,-2 9 0 16,5 0 1-16,0 4-1 0,1 3-5 0,1 0 1 0,2 0-1 16,-1 7 1-16,5 3 2 0,3-1 2 0,1-2-2 15,3 7 1-15,3 2-4 0,0-9-1 0,0 2 1 16,3 8 1-16,-3-3 7 0,3-3-1 0,4-4 1 16,4 4 1-16,3-1-8 0,0-3 1 0,0-3 0 15,4 5 0-15,5-2 3 0,1-6 0 0,4-1-1 16,1 7 2-16,4-1-7 0,6-6 2 0,3-4 0 15</inkml:trace>
  <inkml:trace contextRef="#ctx1" brushRef="#br4" timeOffset="28779.72">14381 2586 1407 0,'0'0'0'0,"0"0"0"0,0 0 0 15,19 2 68-15,-12-2 2 0,-7 0-1 0,0 0 1 0,8 0-52 16,-1 2 0-16,3-2 0 0,13 0 0 0,9-4 69 15,3-1 2-15,-3-2-2 0,-2 0 2 0,-13-2-72 16,1-1 1-16,2-1 0 0,-3 2 0 0,1 2 23 16,-8-5 1-16,1 1-1 0,-2 1 1 0,0-1-26 15,-2-1-1-15,-2 1 1 0,-2-3 1 0,1 0 2 0,-4 0 0 16,-4 0 0-16,3 2 1 0,-5-4-10 16,1 4 2-16,0-6-2 0,-4 1 1 0,-2 1-4 15,4 0-1-15,0 0 1 0,4 2 1 0,-8 7-4 0,-3 0 2 16,-5 0-1-16,-1 10 0 0,4-3 1 0,2 4 1 15,0-1-1-15,-16 8 1 0,9 7-3 0,3-4 1 16,1 8-1-16,3 3 2 0,1 3 0 0,3 6 0 16,-1-6 1-16,4 7 0 0,0 2-3 0,4-4 1 0,-5 3-1 15,5 4 2-15,-1 2 1 0,1-1-1 16,3 3 1-16,3 1 0 0,1-1-3 0,-1-7 1 0,-3-7-1 16,0 7 2-16,0-9 0 0,8-1 0 0,-1-10 1 15,-7 6 0-15,3-7-3 0,1-5 1 0,-1-1-1 16,-3 4 2-16,0-3-1 0,0-4 2 0,0-7-1 15,0 0 1-15,0 7-3 0,0-7 1 0,0 0-1 16</inkml:trace>
  <inkml:trace contextRef="#ctx1" brushRef="#br4" timeOffset="28938.5">14335 2790 1746 0,'0'0'0'0,"0"0"0"0,0 0 0 0,34-1 51 16,-17-1 1-16,-3-2-1 0,4 4 1 0,3 0-35 16,9-3 0-16,13-1 0 0,-6 4 1 0,1 0 43 15,-6 0 2-15,-2 0 0 0</inkml:trace>
  <inkml:trace contextRef="#ctx1" brushRef="#br4" timeOffset="29106.05">14975 2655 1632 0,'0'0'0'15,"0"0"0"-15,37-4 0 0,-12 4 42 0,-4-3-1 16,-5-4 1-16,-2 7 0 0,4-4-26 0,-4 1 0 0,0-1 0 16,-1 8 0-16,-3-4 33 0,-3 0-1 0,-7 0 0 15</inkml:trace>
  <inkml:trace contextRef="#ctx1" brushRef="#br4" timeOffset="29273.71">14866 2845 1243 0,'0'0'0'0,"0"0"0"0,18-4 0 16,-6 4 17-16,0-3 0 0,-1 3-1 0,0-4 1 15,10 1-8-15,5-1 1 0,6 1 0 0,-4-1 0 16,-1 1 17-16,-3-6 0 0,1 6 0 0,-4-1 1 0,-3 2-15 15,-2-1 0-15,-6-1 0 0</inkml:trace>
  <inkml:trace contextRef="#ctx1" brushRef="#br4" timeOffset="29706.04">15282 2535 1130 0,'0'0'0'0,"0"0"0"0,0 0 0 0,27-14 20 0,-17 7 0 16,1 0 0-16,-4 2 0 0,4 1-10 0,-1 4 2 16,6-3-1-16,3 3 0 0,4 0 23 0,2 3-1 15,0-3 1-15,-2 4 0 0,-2 1-20 0,-11 2 1 16,-2 0 0-16,-12 7-1 0,-3-5 11 0,-4 2 0 0,1 1-1 16,-11 2 1-16,1-2-13 0,3-1 1 0,2-4-1 15,1 5 0-15,-3-1 10 0,3-4 0 0,1 2 0 16,-4 3 1-16,6-1-12 0,0-8 0 0,4 1 1 15,7-4 0-15,-5 7 11 0,5-7 1 0,0 0 0 16,0 0-1-16,0 0-12 0,0 0 2 0,0 0-1 16,9 3 0-16,9-6 13 0,3-1 1 0,0 1 0 15,9 6 0-15,-2-6-14 0,0-1 0 0,-1-3 1 16,-10 11 0-16,-2-1 10 0,-5-3 0 0,-3 0 1 0,-2 11-1 16,1-1-12-16,-1-1 2 0,-1 2-1 0,-4 6 0 15,0 4 12-15,0-3 0 0,0-4-1 0,0 4 1 16,0 4-13-16,-6-8 1 0,-4 1 1 0,-8 0-1 15,0-2 8-15,1-6 0 0,-8 2 1 0,-1 1-1 16,1-3-10-16,2-3 1 0,0-4 0 0,0 0 1 0,2 3 4 16,3-3 1-16,2-3 0 0,2 3 1 0,0 0-9 15,0 0 1-15,4-4 0 0,-1 1 0 0,4-1 4 16,7 4 0-16,-5-10 0 0</inkml:trace>
  <inkml:trace contextRef="#ctx1" brushRef="#br4" timeOffset="30085.94">15829 2541 1646 0,'0'0'0'0,"0"0"0"16,0 0 0-16,0 0 54 0,0 0 1 0,-21-6 0 15,12 8 0-15,0 5-39 0,-1-3 2 0,-1 3-1 16,-3 9 1-16,2-2 49 0,-1-2 1 0,1 2-1 16,1 9 2-16,8-2-51 0,-1-3 0 0,1-1-1 15,-1 6 1-15,4 5 23 0,4-7-1 0,6-3 1 16,3-2 0-16,-1 5-25 0,0-7 0 0,3-4-1 16,2 1 2-16,-3-4 0 0,0-3 0 0,-1-4 0 0,1 0-1 15,4 0-7-15,-4-4 2 0,-4-3-1 0,-1 0 0 16,0-4 2-16,0-3 2 0,-2-5-1 0,-4 5 0 15,4-7-5-15,-3 0 0 0,-4-7 0 0,-9 12 1 16,6-5 4-16,-1-4 2 0,-5 0 0 0,-3 10-1 0,1 0-6 16,-3 1 1-16,0 2 0 0,-4-4 0 0,1 9 6 15,1 0 0-15,-5 0 1 0,-8 7 0 0,3 4-7 16,5-1 0-16,3 1 0 0</inkml:trace>
  <inkml:trace contextRef="#ctx1" brushRef="#br4" timeOffset="32555.15">19616 2080 12 0,'0'0'0'0,"0"0"0"16,0 0 0-16,20-7 0 0,-20 7 0 0,7-7 0 15</inkml:trace>
  <inkml:trace contextRef="#ctx1" brushRef="#br4" timeOffset="33096.32">19801 1309 12 0,'0'0'0'0,"0"0"0"0,0 0 0 16,0 0 0-16,0 0 0 0,0 0 0 0</inkml:trace>
  <inkml:trace contextRef="#ctx1" brushRef="#br4" timeOffset="41025.31">8567 1527 1199 0,'0'0'19'0,"7"-52"-9"0,0 18 0 0,4 13 0 16,-1 0 2-16,1 7 42 0,3-2 1 0,2 4 0 15,5-4 0-15,-3 2-39 0,-2 3 2 0,5-3-1 16,4-3 1-16,-1 4 26 0,3 3 0 0,1-4-1 16,-7-4 1-16,2 6-28 0,-2-4 1 0,4 5-2 15,-4-8 2-15,-1 5 26 0,1 5 1 0,3-5-2 16,-2-9 2-16,2 7-28 0,3 1 1 0,1 0-2 0,4-7 2 16,1 8 18-16,-1 1 0 0,8-6 0 15,3 1 0-15,-6 4-20 0,-2-5 0 0,2 1-1 0,2 1 2 16,-5 3 6-16,-3-1 2 0,5-2-2 0,1 6 2 15,-2 3-13-15,-5-3 2 0,9-3-1 0,-4 7 0 16,2 0 12-16,-5-2-1 0,-1-3 1 0,10 1 1 0,-6 4-14 16,-5 5 1-16,6-5 0 0,8 0 1 0,-9 4 8 15,2-1 0-15,9 1 1 0,-2-4 0 0,2 3-11 16,-6 1 1-16,6 1-1 0,2-2 1 0,-2 4 7 16,-2 2 0-16,2-2 0 0,12 0 1 0,-3 2-10 15,-3 3 0-15,0-5 0 0,-5 4 1 0,-1 3 4 0,-4 0 0 16,6-4 0-16,-2 4 1 0,-2 0-7 0,-2-5 0 15,6 2 0-15,0 3 0 0,-6 3 2 0,-1-1 1 16,1-4 1-16,-2 2-1 0,-1 4-5 0,-5-4 0 16,5 0 1-16,1 7 0 0,2-5 2 0,-6 1 0 15,1 4 0-15,-2 4 1 0,-5 0-6 0,-2-4 2 16,0 3 0-16,-1 6-1 0,-2 5 3 0,-4-3 0 0,-2-2 0 16,1-2 0-16,-5 9-3 0,0 2-1 0,-5-10 1 15,1 3 1-15,-1 5 1 0,-4-2 1 0,-1-3-1 16,0 1 1-16,-1 6-4 0,-4-4 1 0,-2-3-1 15,2 8 1-15,-2 2 1 0,-3 6 1 0,0-11-2 16,-1-4 2-16,-1 7-3 0,0-3 0 0,0-7 0 16,-7 3 0-16,0 4 1 0,0-3 1 0,-4-4-1 15,-1 3 1-15,-2 0-2 0,-2 3-1 0,-2-5 1 16,-7 6-1-16,-1 9 1 0,-3-11 0 0,-9-3 0 16,1-3 0-16,-4 3-1 0,2-2-1 0,-9-11 0 15,-6 8 2-15,1-3-2 0,-6-4 2 0,-6-3-1 0,-6 1 1 16,8 1-3-16,3-1 1 0,-9-3 1 0,-7 5-1 15,0-3 0-15,11-3 1 0,-7-3-1 0,3 6 1 0,3-3-2 16,5-3 1-16,-7-2-1 0,3 5 2 0,0 0-2 16,10-7 0-16,-5-4 0 0,-9 4 2 0,2-3-3 15,4-1 1-15,-3-1 0 0,-3-2 1 0,8 0-2 16,-5-4 1-16,-4-1 0 0,-3-2 1 0,4-2-2 16,11 2 1-16,3-5-1 0,-6-4 1 0,-1 0-1 15,12 5 1-15,-1-3-1 0,2-7 1 0,8 2-1 16,6 1 0-16,1-7 0 0,2-5 0 0,9 9 1 0,6 0-1 15,1 0 0-15,2 2 1 0,3 1-1 0,11 4 0 16,0-6 0-16,-4-6 0 0,8 3 1 0,3 11 0 16,-4-11-1-16,-3-11 1 0,4 10-1 0,3-3 0 15,-2-1 1-15,-2 3 0 0,4 3 0 0,2 7 0 16,0-6 1-16,-2-3-1 0,2 11-1 0,5 3 1 0,3-4 0 16,-3-11 1-16,8 13-1 0,2-3 0 0,3 3 0 15,8-11 2-15,0 7-3 0,0 0 1 0,9-3 0 16,9 1 1-16,5 4-1 0,0 4 0 0,15-10 0 15,4 13 2-15,3-3-2 0,-1 6 0 0,7 1 0 16</inkml:trace>
  <inkml:trace contextRef="#ctx1" brushRef="#br4" timeOffset="43193.22">8892 1738 1318 0,'0'0'0'0,"0"0"0"16,24-15 0-16,-13 9 129 0,-4 6 1 0,4-10-1 16,-4-4 2-16,-2 5-118 0,2-2 2 0,4-4-2 15,-1-12 2-15,-3 6 85 0,4 5 1 0,-1-7 0 16,1-10 0-16,3 7-85 0,0 3 1 0,2-7 0 16,5 2 0-16,-3-1-10 0,0 3-1 0,5-2 1 15,5 0 0-15,2 1-3 0,5 8 1 0,0 0-1 16,2-11 2-16,-1 7-6 0,-1 4 0 0,2-10 0 15,5-6 0-15,-1 5 0 0,-2 0 0 0,1-8 0 16,8 1 0-16,1 0-4 0,-6 9 2 0,4-4 0 0,1 0 0 16,1 13 0-16,-5 1-1 0,9-4 1 0,9-5 0 15,3 8-2-15,-1 5 2 0,5 1-1 0,6-2 1 0,-2 4-1 16,3 4 1-16,10-2 0 0,4-1 0 16,-4 10-1-16,-3-4 1 0,14 1 0 0,4 6 1 15,-2 11-2-15,1-2 2 0,4-1-1 0,9 12 1 16,-2 3 0-16,-10 1 0 0,3 1 0 0,5 16-1 15,-7 5 1-15,-13 0 0 0,-8 9 0 0,0 4 1 16,-14 3-1-16,-9-9 1 0,4 1 0 0,-14 8 0 0,-10 7-1 16,-9-5 1-16,-8 0 0 0,-7 1 0 0,-5-1-1 0,-13-4 1 15,-5 6 0-15</inkml:trace>
  <inkml:trace contextRef="#ctx1" brushRef="#br4" timeOffset="110087.7">1466 2838 665 0,'0'0'0'0,"0"0"0"15,0 0 0-15,14 25 10 0,-11-18 0 0,-3-7 0 16,7 10 1-16,-7 1-4 0,4 1 0 0,-4-5 0 0,4 4-1 16,-4 3 1-16,3 2 1 0,-3-8 0 0,7 22 0 15,-3-9-4-15,-1-1 2 0,2-1-1 0,6 14 1 16,0-10 6-16,-8-5 1 0,1 1-1 0,-8 13 0 16,-6-4-4-16,-1-9 0 0,-1 3 0 0,1-1 0 0,-7 0 21 15,1-7 0-15,-4-4 0 0,1 6 1 16,-8-2-17-16,3-3 0 0,-1-8 1 0,5 6-1 15,-4-4 1-15,0-3 0 0,6-4 1 0,-2 2 0 0,3 0-8 16,4-5 2-16,3 0 0 0,4-2 0 0,2 0 22 16,2 0-1-16,3-7 0 0,3-2 2 0,2 5-19 15,6 4 2-15,-1-3-2 0,15 3 2 0,0 0 6 0,-2 3 0 16,-6 1 1-16,8 10-1 0,-7 3-10 0,-2 4 1 16,-2-1-1-16,3 11 0 0,-2-3 5 15,-8 2 1-15,-4-3-2 0,4 13 2 0,-3-3-8 0,-4-11 1 16,-4 11-1-16,4 16 1 0,0-4 15 0,-3-3 1 15,-1 12-2-15,4 2 2 0,-3 1-13 0,-1-10-1 16,1-3 0-16,6 4 2 0,-6-8 7 16,-1-7 2-16,4 0-1 0,7 12 0 0,4-6-10 0,-1-5-1 15,6-4 0-15,16 4 1 0,14-3 15 0,5-8 0 16,11-3 0-16,24-6 0 0,22-1-14 0,8-6 0 0,13-18-1 16</inkml:trace>
  <inkml:trace contextRef="#ctx1" brushRef="#br4" timeOffset="118703.9">8336 12821 326 0,'0'0'0'0,"0"0"0"16,0 0 0-16,-18-3-2 0,18 3 0 0,-7-4-1 0,7 4 2 15,0 0-1-15,-10-5 1 0,10 5-1 0,-11-3 0 0,11 3 2 16,-7-2 0-16,7 2 0 0,0 0 0 16,-7-2 0-16,7 2 0 0,0 0 0 0,0 0 0 0,-5 0-2 15,5 0 1-15,0 0 0 0,0 0 0 0,0 0 0 16,0 0 0-16,0 0-1 0</inkml:trace>
  <inkml:trace contextRef="#ctx1" brushRef="#br4" timeOffset="120356.18">10382 12522 1206 0,'0'0'0'16,"0"0"0"-16,0 0 0 0,0 0 62 0,18 0-1 15,-16-8 1-15,3 1 1 0,0-1-46 0,-1-2 1 16,-1-1 0-16,1 1 0 0,-1 1 66 0,-3-2 0 0,4 1 0 16,-4 3 1-16,0 7-68 0,0-11 1 0,0 11 0 15,0-8 0-15,0 8 39 0,0 0 2 0,0-9-2 16,0 9 1-16,0 0-41 0,0 0 1 0,0 0 0 16,0 0 0-16,0 0 29 0,0 0 0 0,0 0 0 15,0 0 0-15,0 0-31 0,0 0 1 0,0 0 0 16,7 0 0-16,0 10 3 0,4 3 0 0,-4 1 0 15,0 14 0-15,0 0-9 0,-4-5 0 0,-1 0 0 16,0 12 0-16,-4 2 9 0,0-4 2 0,-1 6-2 16,1 1 1-16,0 4-10 0,-1-10 1 0,-1 3-1 0,1 5 0 15,3 0 13-15,-4-3-1 0,1 3 1 0,6 13-1 16,-3 3-11-16,0-9 0 0,0-3 0 0,4 3 1 16,-1-9 11-16,-3-3 1 0,0 0 0 0,4 7 1 0,-4 0-14 15,0-10 0-15,0 8 1 0,3-5-1 0,-1 5 13 16,3-12-1-16,6 2 1 0,8-8 0 0,-1-1-13 15,0-4 0-15,8-3 1 0,6 0-1 0,-1-4 10 16,3-4 1-16,1-5-1 0,4 4 1 0,2-3-12 16,-1-4 1-16,3-2 0 0,2 2 0 0,-4 2 10 0,-4-4 2 15,5 0 0-15,-3 0-1 0,-2 1-12 0,-9-5 2 16,1-3-1-16,1 2 0 0,-9 0 10 0,-4-1-1 16,-1-5 0-16,-5-3 2 0,-4 4-12 0,-4-2 0 15,-6-4 0-15</inkml:trace>
  <inkml:trace contextRef="#ctx1" brushRef="#br4" timeOffset="120707.64">9791 13147 2400 0,'0'0'0'0,"0"0"0"15,0 0 0-15,18 10 99 0,-2-6 0 0,-2-2 1 0,18-4 0 16,5-2-83-16,-2 1 0 0,0-2 0 0,9-1 0 0,-3 3 58 16,1-6 0-16,4-3 0 0,5 8 0 15,0 1-57-15,-8-4 0 0,-3-2 0 0,3 9 0 16,-3-4 10-16,-8 1 0 0,2 1 0 0,1 9 1 0,-3-3-15 15,-8-3-1-15,3 5 1 0,-10 8-1 0,5-5-8 16,-5-2 0-16,-1-2 1 0,-9 0 0 0,0 4-3 16,4 0 2-16,-1-1-2 0,-6 1 1 15,-1-2-2-15,4 0-1 0,-1 0 0 0,-6-7 1 0,9 13-1 0,-2-6 0 16,1-4 0-16</inkml:trace>
  <inkml:trace contextRef="#ctx1" brushRef="#br4" timeOffset="121101.45">11308 13316 2224 0,'0'0'0'0,"0"0"0"0,0 0 0 0,0 0 59 16,20 19 2-16,-10-15-2 0,15-1 2 0,3-1-44 15,-5-2 1-15,5-2 0 0,4 2 0 0,0 2 51 16,-2 0 2-16,2-4 0 0,1 0-1 0,-5 0-52 16,1 1 0-16,1-8 0 0,-2 9 0 0,-5 0 12 15,0 0 1-15,0-4-1 0,1 1 1 0,-4 3-17 16,-6 0-1-16,3-4 1 0,-3 4 0 0,1 0-6 0,-5 0 0 16,1-3 0-16</inkml:trace>
  <inkml:trace contextRef="#ctx1" brushRef="#br4" timeOffset="121741.29">12270 12936 1658 0,'0'0'0'0,"8"-20"0"16,-4 12 0-16,-4 1 53 0,-4-4 0 0,4 0-1 16,0 11 2-16,0-8-37 0,0 8 0 0,0 0 0 15,-3-9 1-15,3 9 44 0,0 0 2 0,0 0 0 16,-2 12 0-16,0-1-46 0,1 1 0 0,1 0 0 15,1 27 0-15,-1-2 19 0,-3 3 1 0,1 3 1 16,0 8-1-16,-1-4-24 0,-1-3 2 0,1-2 0 16,1-3-1-16,-2-4 2 0,1-1 1 0,3-3 0 15,0 5 0-15,0-5-8 0,0-8 0 0,2 2 0 16,1 3 1-16,1-3 4 0,-1-10 1 0,1-1 0 0,-1-7 0 16,-1 0-7-16,-2-7 0 0,0 0 0 0,0 0 2 15,0 0 5-15,7 4 2 0,-7-4 0 0,0 0 0 0,-2-12-8 16,2 12 0-16,-3-13 1 0,-6-2-1 15,-3-7 8-15,-1-2 1 0,-4-3 0 0,-1 12 0 0,-1 2-9 16,3 1 0-16,0 3 0 0,-9 9 1 0,1-2 7 16,4 1 0-16,-1-1 0 0,-4 11 1 0,-1-1-9 15,5 1 0-15,-4 2 1 0,7 6 0 0,-1 5 4 16,7-3 2-16,6 0-1 0,3 2 1 0,-1 4-8 16,8-7 1-16,-1-3-1 0,10-2 1 0,-1 3 3 15,4 1 1-15,1-6-1 0,1-8 2 0,3 4-7 0,2 0 1 16,2-5-1-16,0-4 1 0,-2 4 1 15,1 0 1-15,1-4 0 0,-4-1 0 0,2 1-4 0,-5 0 1 16,3-3-1-16,-2-2 1 0,1 0-2 0,-5 0 2 16,3-6 0-16,-4-1 0 0,-1 4-4 0,-3-3 2 15,3-2 0-15,2-7-1 0,-4 1-3 0,0 5 1 0,-1-6-1 16,-3 4 1-16,-3-3-2 0,-4 3 2 16,3-5-1-16,-1 9 0 0,2 2-2 0,-1 0 0 0,1 3 0 15,-4 9 1-15,0 0-1 0,0 0 0 0,7-4 0 16,-7 4 1-16,0 0-2 0,0 0 0 0,7 0 0 15,-7 0 0-15,3 7 0 0,1 0 0 0,-4 2 0 16,3 4 1-16,4 4-6 0,4 1 1 0,-4-6 0 16,0 6 0-16,0-2 1 0,0-8 1 0,0-1-2 15,0 4 2-15,0-4-6 0,-7-7 1 0,13 5-1 16,-13-5 1-16,0 0 1 0,7 4 2 0,-7-4-1 0,3-6 0 16,-3 6 0-16,0-7 0 0,0 7 0 0,-7-14 1 15,-7-1 0-15,2-5 1 0,-6 3-1 0</inkml:trace>
  <inkml:trace contextRef="#ctx1" brushRef="#br4" timeOffset="121848.55">12344 13064 1897 0,'0'0'0'0,"21"-3"0"0,0 20 0 0,0-3 47 16,2-8 2-16,-2-3-2 0</inkml:trace>
  <inkml:trace contextRef="#ctx1" brushRef="#br4" timeOffset="122233.83">12797 13465 1972 0,'0'0'0'0,"18"-9"0"16,-4 11 0-16,-4-4 49 0,3-6-1 0,4-6 0 15,1 3 1-15,-4-3-32 0,-3-4 0 0,-1-3 0 16,-4 2 0-16,1 3 46 0,-2-3 1 0,0-4 0 15,-5-2 0-15,0 4-47 0,0 7 1 0,-2 2 0 16,-1-1 0-16,-1 6 14 0,4 7 0 0,-7-3 0 16,7 3 0-16,0 0-18 0,-7 0 0 0,7 0 1 15,-3 12 0-15,-1-1-7 0,1-2 3 0,3-1-2 16,-4 13 1-16,4 1-5 0,0-1 2 0,0-7 0 16,0 9-1-16,0-9 1 0,0-4 1 0,4-3 0 0,3 2 0 15,-4 2-4-15,1-6 2 0,-4-5-1 0,9 14 1 16,-1-7 0-16,5 2 0 0,-3-4 1 0,1 9 0 0,7 0-3 15,-4 0 1-15,0-5-1 0,2 12 1 0,-6-1-1 16,1-1 1-16,-1-1-1 0,1 1 2 0,-4 5-3 16,0-2 1-16,-3-8-1 0,-1-4 2 0,-3 4 1 15,-3 2 1-15,-1-5 0 0,1-4-1 0,-4 2-1 16,-1-4-1-16,-2-2 1 0,-4-3 1 0,-6 0 0 0,1-1 2 16,0-5-1-16,-10-4 1 0,1-1-4 0,5 1 2 15,2-10-2-15</inkml:trace>
  <inkml:trace contextRef="#ctx1" brushRef="#br4" timeOffset="122598.67">13287 12730 2186 0,'0'0'0'0,"0"0"0"16,0 0 0-16,-19 18 60 0,15-11 2 0,4-7 0 16,-1 7-1-16,1-7-44 0,0 12 1 0,0-3 0 15,3 12 0-15,-1 12 54 0,0-3 1 0,0 0 0 16,1 12 0-16,1-5-55 0,-3 5 0 0,3 4 0 0,1 9-1 16,4-4 12-16,-6-7 0 0,1-2 0 0,0 4 0 15,-4-4-15-15,0-7-1 0,0-2 0 0,3 11 1 16,1-7-4-16,-1 0 1 0,1-1 0 0,3 4 1 15,0-8-6-15,-4-8 1 0,4-1 0 0,2-3 1 0,-2 1 1 16,-1-6 0-16,2-4 0 0,-1 1 1 0,-3-6-5 16,-4-6 2-16,11 7-1 0,-11-7 0 0,0 0 1 15,0 0 1-15,0 0-1 0,0 0 1 0,-4-7-4 16,4 7 2-16,-11-9-1 0,-10-19 1 0,-9 1 0 16,2-1 0-16,0-5 1 0</inkml:trace>
  <inkml:trace contextRef="#ctx1" brushRef="#br4" timeOffset="122857.58">13187 13076 2311 0,'0'0'0'0,"39"0"0"16,-2 16 0-16,5-3 77 0,-1-10 0 0,1-6 0 15,-3 6 1-15,-2-3-60 0,-2-3 0 0,-3-6 0 16,1 11 0-16,-4-6 51 0,-5-1 1 0,-1 1-1 16,2 10 2-16,-6-6-53 0,-3-6 0 0,0 3 0 15,-2 8 0-15,4-1 16 0,-1-6-1 0,-8 0 1 16,-2 7 1-16,-1 2-21 0,-6-7 1 0,8 9-1 0,-8-9 1 16,4 14-14-16,-1-5 1 0,1-2 1 0</inkml:trace>
  <inkml:trace contextRef="#ctx1" brushRef="#br4" timeOffset="123931.83">14743 13344 2211 0,'0'0'0'0,"21"-2"0"0,5 11 0 0,13 1 60 0,0-4-1 15,1-4 1-15,-4 1-1 0,-1-1-42 0,6-4 1 16,1-1 0-16,-2 3 0 0,-3-2 57 0,2-2 1 16,-3-1 1-16,-3 3-1 0,-1 6-58 0,-4-3 0 15,2-2 0-15,-5 2 0 0,-2 3 21 0,-2-2 2 16,0-4-1-16,-7 6 0 0,2-1-24 0,-2-1 0 16,-3-2-1-16,-4 3 1 0,-7-3-1 0,0 0 0 15,7 2 0-15,-7-2 1 0,0 0-7 0,0 0 0 0,0 0 0 16,0 0 0-16,0 0 0 0,0 0 1 15,0 0-1-15,0 0 1 0,0 0-5 0,-7 0 2 0,7 0-1 16,-11 0 1-16,1 0-2 0,-3-2 1 0,-1 1-1 16,-7 1 1-16,-2 1-3 0,4 1 2 0,3-2-2 15</inkml:trace>
  <inkml:trace contextRef="#ctx1" brushRef="#br4" timeOffset="124252.45">14538 13713 2248 0,'0'0'0'0,"0"0"0"0,0 0 0 0,18 4 55 16,-18-4 1-16,17 2 1 0,4-6-1 0,9 2-39 15,6 1 0-15,-5-3 0 0,6 1 1 0,6 3 39 16,-3 1 2-16,3-1-2 0,-4 0 1 0,5 0-41 15,-6 0 1-15,7 0 0 0,-1 0 0 0,1 6 12 16,-2 1 1-16,1-4-1 0,0-1 0 0,-2 3-16 16,-5-1-1-16,2-3 1 0,-7-1 0 0,1 2-6 0,-4 0 0 15,-5-2 0-15,3-2 1 0,-6 6-4 0,-5-3 1 16,3-1 0-16,-6-1-1 0,-3 2-1 0,1-1-1 16,-4-3 0-16,-7 3 1 0,7-2-2 0,-7 2 1 15,0 0 0-15,10 4 0 0,-10-4-2 0,0 0 1 0,0 0-1 16</inkml:trace>
  <inkml:trace contextRef="#ctx1" brushRef="#br4" timeOffset="124922.69">16854 12607 2098 0,'0'0'0'16,"0"0"0"-16,0 0 0 0,0 0 48 0,0 0 2 0,0 0-2 15,0 0 1-15,0 0-32 0,0 0 0 16,0 0 0-16,0 0 0 0,0 0 49 0,0 0 1 0,0 0 0 16,0 0 1-16,0 0-50 0,18 28 0 0,-15-9 0 15,-3 20 0-15,-3 1 14 0,-1 1 1 0,1-9-1 16,3 5 2-16,-8-4-21 0,-2-5 2 0,3 2 0 16,5 12-1-16,-5-3-4 0,0 0 1 0,2 3 1 15,5 5-1-15,-4 1-4 0,-1-8-1 0,1 3 1 16,8 2 1-16,-6-4 0 0,0-6 1 0,-1 0-1 15,6 13 1-15,-3-1-4 0,-7-6 1 0,4 3-1 0,6-8 1 16,-6 10 6-16,-1-11 1 0,4-1-1 0,7 3 0 16,-7-7-4-16,0-2 0 0,4-4 0 0,5 8 0 15,-2-2 8-15,-2-5-1 0,4-1 1 0,8 4 1 0,-6-5-8 16,0-7 0-16,3-5 0 0,7 1 1 16,0 0 4-16,-2-5 2 0,-1-3 0 0,1-1 0 0,1 1-7 15,-1-8 0-15,2-4 0 0,1 1 1 0,-1-4 4 16,2 2 2-16,-2 0-1 0,4 2 0 0,-2 0-6 15,-6 0 0-15,4-3 0 0,-1 4 0 0,-4-4 2 16,-6-6 2-16,3 6-2 0,-3 8 1 0,-6-5-5 16,-4 0 1-16,0-4 0 0</inkml:trace>
  <inkml:trace contextRef="#ctx1" brushRef="#br4" timeOffset="125642.01">16129 13391 2412 0,'0'0'0'0,"0"0"0"16,0 0 0-16,5 21 79 0,1-12 0 0,1-7 1 0,7 0 0 16,9-2-62-16,1-2 0 0,3-1 0 0,15-1 0 15,-3 2 51-15,-2-1 1 0,2-3-1 0,12 6 1 16,-5-3-52-16,-2 3 0 0,2-4 0 0,8 8 0 0,-9-1 18 16,-3-3 1-16,6 0-1 0,4 6 1 0,0-1-23 15,-5-1 2-15,3-8-1 0,-8 8 0 0,-1-1-7 16,-4-3 1-16,-2-3 0 0,0 8 0 0,-5-3-3 15,-5-6-1-15,-1 1 1 0,1 6 1 0,-5-3-4 16,-6-3 0-16,0-5 1 0,-9 10-1 0,-5-2-1 16,0 0 2-16,7-5-2 0,-7 5 1 0,0 0 1 0,0 0-1 15,-7 2 0-15,2-4 1 0,-9-2-2 16,-4 1 0-16,-3-1 0 0,-16 1 2 0,-5-2-1 0,4-4 2 16,0 2-1-16,-1 5 1 0,-2 0-2 0,-1-1 0 15,-2-1 1-15,-4 4-1 0,1 0 3 16,1-2 0-16,-5-1 0 0,1 5 1 0,1-1-3 15,5-1 1-15,-4-1-1 0,0 4 1 0,3 1 2 0,2-4 0 16,6-2 0-16,2 7 1 0,0 1-4 0,5-5 2 0,1-1 0 16,1 4-1-16,5 1 1 0,2-1-1 0,5-4 1 15,-1 1 1-15,3-1-4 0,6 0 2 16,8 0-1-16,-7 0 1 0,7 0 0 0,0 0 1 0,0 0 0 16,0 0-1-16,0 0-2 0,0 0 2 0,7 4-1 15,4-4 1-15,10 3-1 0,6-3 1 0,1-3-1 16,23 3 1-16,-7 0-2 0,2 0 1 0,2 0-1 15,8 3 0-15,-5 1 0 0,-5-4 0 0,5-4 0 16,2 11 1-16,-2-3-2 0,-8-4 0 0,8-4 0 0,7 4 2 16,-9 4-2-16,-5-4 1 0,-1-4 0 0,-3 8 0 15,-3-2-1-15,-5-2 1 0,0-2-1 0,1 5 0 16,-4-1 0-16,-8-2 0 0,-2-2 1 0,1 6 0 16,-4-4-1-16,-2-4 1 0,-4 1-1 0,-3 6 0 0,0-3 0 15,-7 0 2-15,7-3-1 0,-7 3 0 16,0 0 0-16,7 0-1 0,-7 0 0 0,0 0 2 0,0 0-2 15,2-7 0-15,-2 7 0 0</inkml:trace>
  <inkml:trace contextRef="#ctx1" brushRef="#br4" timeOffset="126199.57">17159 12748 2324 0,'0'0'0'0,"0"0"0"15,-7-25 0-15,2 20 74 0,-1-4 1 0,3-4-1 16,-1 6 1-16,4 7-57 0,-3-7 0 0,-1-5 0 16,4 5 0-16,0 7 48 0,-7-9 1 0,7 9 0 0,0 0 0 15,-7-7-49-15,7 7 0 0,0 0 0 0,0 0 0 16,-7 4 0-16,-2 3 1 0,9-7-1 0,-12 17 1 0,1-3-9 16,1-1 0-16,1-1 0 0,-2 6 1 0,-3 5-10 15,0-4 2-15,5-3-1 0,-1 1 0 0,-3 6-1 16,1-7 2-16,-6 3-2 0,8 10 1 15,-4 0-2-15,1-4 0 0,3 3 0 0,5 16 0 0,-6 2 0 16,2 3 0-16,-1-5 0 0,10 5 0 0,-7-1 0 16,-4-6 1-16,4-1-1 0,3 10 1 0,-3-7-1 15,-1-2 1-15,0 0-1 0,7 4 1 0,-5 3 3 0,-1-14-1 16,4 2 1-16,3-3 0 0,-4-1-2 0,1-3 2 16,3-4-2-16,10 8 1 0,-3-4 4 0,2-6 1 15,5-1 0-15,11 14 0 0,-7-5-4 0,3-6 2 16,7-1-1-16,6 1 1 0,-8-5 4 0,-1-3 0 15,3-4 0-15,-3-2 0 0,-2-1-4 0,-2-6 1 0,0-3-1 16,0 1 1-16,-3-3 4 0,-4-5 2 16,2-4-1-16,-2-1 0 0,-7-3-5 0,0-2 1 0,-4-7 0 15,3 5 0-15,-3-8 2 0,-3-6 1 0,-3 4-1 16</inkml:trace>
  <inkml:trace contextRef="#ctx1" brushRef="#br4" timeOffset="126813.45">16173 13361 2274 0,'0'0'0'0,"0"0"0"0,7 18 0 0,7-2 69 15,4-9-1-15,5 0 1 0,16-2-1 0,-4 2-50 16,-2-5 0-16,6-4 0 0,12 2 0 0,-8 0 32 0,-6-1 1 16,5-5-1-16,6 8 1 0,-8 2-34 0,-1-4-1 15,0-6 1-15,1 8 1 0,-1 2 4 0,-2-8 0 16,2 0 0-16,2 8 1 0,-3 0-12 0,-8-4 0 15,0-4 1-15,0 8 0 0,-5-3-9 0,-4-1 1 16,-1-5-1-16,-3 10 2 0,1-5-3 0,-9-5 1 16,0 1-1-16,-9 4 2 0,7 4-1 0,-7-4 0 0,0 0 1 15,0 0-1-15,0 0-1 0,0 0 1 0,0 0-1 16,0 0 1-16,-18-7 3 0,4 3 0 16,-4 1-1-16,-24-8 1 0,-6 4-3 0,1-1 2 0,-3-1-1 15,6 5 1-15,-3 2 1 0,4 1 2 0,-1-3 0 16,2 4 0-16,-6 0-4 0,6-2 2 0,-4 1 0 15,9 2-1-15,-4 3 4 0,3-2 1 0,6-2-1 16,5 3 1-16,6 1-4 0,0-2 1 0,7-1-2 16,7 6 2-16,0-1 1 0,7-6 0 0,0 0 0 15,0 0 1-15,10 8-4 0,-10-8 1 0,11 7-1 0,7 0 1 16,3-3 2-16,2-1 0 0,5-1 0 0,11 9-1 16,-2-6-1-16,-2-3 0 0,6-2-1 0,3 3 1 15,-7 1 1-15,-4-4-1 0,6-2 1 0,9 6 1 0,-11-4-4 16,-2-4 1-16,4 1-1 0,-2 6 2 0,-4-1 1 15,-6-4 1-15,-4-3-2 0,-2 7 2 0,-5-1-3 16,-4-2 0-16,-1-3 0 0,-4 8 0 0,-7-4 1 16,12-2 0-16,-12 2-1 0,0 0 1 0,7-2-3 15,-7 2 2-15,0 0-2 0</inkml:trace>
  <inkml:trace contextRef="#ctx1" brushRef="#br4" timeOffset="127448.9">18043 12932 2186 0,'0'0'0'16,"0"0"0"-16,0 0 0 0,-11 25 83 0,8-11 0 16,3-9 0-16,-4 13 1 0,2 3-67 0,1 0 1 0,-5 2 0 15,-2 16 0-15,0 1 66 0,1 2 0 0,-1-5 0 16,-7 5 0-16,5-1-67 0,3-2 1 0,-7-4 0 16,0 12 0-16,0 1 27 0,5-8 1 0,-2 10-1 15,1 1 1-15,2-4-31 0,5-3 2 0,3-7 0 16,0 7 0-16,3-9-3 0,5-7 2 0,2 0-1 15,1 9 0-15,3 0-6 0,5-7 0 0,6-3 0 16,3 8 0-16,0-11-1 0,6-6 1 0,-1 1 0 16,6-1 0-16,0-8-3 0,2-1-1 0,4-5 1 15,0-1 1-15,-3-1-2 0,-2-4 1 0,1-3 0 16</inkml:trace>
  <inkml:trace contextRef="#ctx1" brushRef="#br4" timeOffset="127956.04">19024 13307 2261 0,'0'0'0'15,"0"0"0"-15,-16 23 0 0,5-7 67 0,4-4 2 0,-4-3-1 16,1 7 0-16,1-1-50 0,4 1 0 0,-1 4 0 16,-2 8 0-16,4-5 37 0,4 3 0 0,0 4 0 15,-2 2 1-15,2 5-39 0,2-9 1 0,2-2-1 16,-3 2 1-16,1-1 8 0,2-6 1 0,5 0 0 15,3 2-1-15,2-6-13 0,4-6 0 0,1 1 0 16,9 4 0-16,0-5-7 0,4-6 0 0,12 0 1 16,-5 4 0-16,2-4-3 0,-4-5 1 15,2-5-1-15,-8 1 2 0,-2 1-2 0,-3-6 2 0,-5-3 0 16,-1-2-1-16,-5-2-1 0,-2-2 0 0,1-5 0 16,-7-3 0-16,-4 3 9 0,-3 0 1 0,4-8-1 0,-4-3 1 15,-7 2-6-15,0 1 0 0,-5 4-1 0,-6 1 2 16,0 0 9-16,1 3 1 0,-10-7 1 0,-6 7-1 15,-1 5-9-15,-6 4 0 0,-3-1 0 0,-1 2 1 0,5 6 7 16,1 0 1-16,0 0 0 0,0 2 0 0,4 5-9 16,6 0 1-16,1-4-1 0,-1 8 1 0,4 5 6 15,2-2 0-15,3-2-1 0,-2 5 2 0,7 1-9 16,3-6 1-16,4-1 0 0</inkml:trace>
  <inkml:trace contextRef="#ctx1" brushRef="#br4" timeOffset="128276.7">19976 13891 2500 0,'0'0'0'0,"-7"19"0"16,-7 17 0-16,-4-1 87 0,1-12 1 0,-1 1-1 0,-7 3 2 16,1-5-72-16,-3 0 1 0,-5-3 0 0,-8-3 0 15,-4 0 61-15,1-4 1 0,-2 2 0 0,-3 0-1 16,-3-2-61-16,5-1 0 0,-5-2 0 0,-7 7 0 15,5-1 8-15,5-2 1 0,2-3-1 0</inkml:trace>
  <inkml:trace contextRef="#ctx1" brushRef="#br4" timeOffset="129267.56">21130 13013 1934 0,'0'0'0'16,"0"0"0"-16,0 0 0 0,0 0 33 0,7-19-1 0,-2 8 1 15,-3 4 0-15,-2 7-19 0,3-9 1 0,-3 9-1 16,0-7 1-16,0 7 52 0,0 0 1 0,0 0 1 16,-10-5-1-16,10 5-50 0,-13 12 0 0,6-6 0 15,-12 25 0-15,-2 15 27 0,7 0 1 0,3 1-1 16,-1 8 1-16,3-6-30 0,4 0 1 0,-6-1-1 16,0 6 1-16,4 4 6 0,2-5 0 0,0 2 0 15,-4 1 0-15,2-8-12 0,2-4 2 0,-1-8-1 16,-1 5 0-16,2-13 11 0,1-2 0 0,3-3 0 0,-6 7 0 15,7-7-11-15,0-5 0 0,3-4-1 0,-3 5 2 16,4-8 5-16,-4-11 0 0,12 5-1 0,-12-5 3 16,9 9-10-16,-2-11 0 0,2-3 0 0,-2-1 0 0,3 1 1 15,1-9 2-15,-4 0-1 0,0-11 0 0,0-8-5 16,-3-2 1-16,-3-4 0 0,-6 6 0 16,-2 1 2-16,0 2 0 0,-7-7 0 0,-9-3 0 0,4 5-3 15,3-1-1-15,-6 6 1 0,-4 4 0 0,3 5 5 16,4 5 1-16,1 4-1 0,-7 1 1 0,4 4-5 15,5 4 0-15,-1 1 0 0,-12 9 0 0,8-2 4 0,5 2 2 16,-1 0-2-16,-11 6 1 0,10 4-5 0,4-3 0 16,-2 4 0-16,-5 3 1 0,0 2-1 15,6 1 1-15,5-2 0 0,3-3 0 0,5 0-4 0,2 4 1 16,2-5 0-16,3 1 0 0,11-1 1 0,3-1 1 16,4-6-1-16,2 3 0 0,5 0-2 0,5-3 1 0,-3-4-2 15,2 7 2-15,1-7-1 0,-5-2 2 0,5-5-1 16,0 2 0-16,-3-4-1 0,2-7-1 15,-1-8 1-15</inkml:trace>
  <inkml:trace contextRef="#ctx1" brushRef="#br4" timeOffset="129776.43">21523 13511 2463 0,'0'0'0'0,"21"11"0"0,-9 8 0 16,6 0 78-16,3-8 1 0,4-2-1 0,-2-2 2 15,-2-4-62-15,0-5 0 0,0-8 0 0,-1-1 0 0,-3 3 62 16,1-3 0-16,-4-7 1 0,0 4 0 0,-5-5-63 16,0 0 0-16,2-4 0 0,-1 3 0 0,-1-1 22 15,2 2 1-15,3-6-1 0,0 1 0 0,0 1-24 16,-2-2 0-16,1-10-1 0,-6-4 2 0,-2 2-5 0,-2-1 0 15,-3-3-1-15,-7 6 1 0,4 9-5 0,-2-1 1 16,-8 4 0-16,-3 7 0 0,2 6-6 0,0-6 1 16,0 2 0-16,-4 11 0 0,1-3-1 0,-1 1 0 15,2 0 1-15,-3 10-1 0,-1 4-2 0,5 0 1 16,-1 1 0-16,-4 15 0 0,3-1-1 0,3 5 1 16,-1 0 1-16,-4 17-1 0,1-5-1 0,4 1 0 15,-2-2 0-15,-5 8 0 0,4-8 0 0,2-3 0 16,-4 2 0-16,-4 12 0 0,2 0 0 0,5 3 0 15,5 1 0-15,-1-4 0 0,2 0 0 0,3-7 0 0,3 0 0 16,0 12 0-16,4-8 0 0,2-2 0 0,0 6 0 16,0 6 0-16,0-3 0 0,-1-16 0 0,1 1 0 15,-2 4 0-15,0-5 0 0,-2-11 0 0,1-3 0 16,-5 13 0-16,1-6 0 0,-2-13 0 0,0 4 0 16,0 0 0-16,0-5 0 0,0-10 1 0,3-1-1 15,-3-1 1-15,7-6-1 0,-12 0 1 0,10-7-1 16,2 7 1-16,0-11 0 0,-2 4 0 0,2-4 1 0,0-10 0 15,0-9-1-15,-3 2 0 0,-4 0 0 16</inkml:trace>
  <inkml:trace contextRef="#ctx1" brushRef="#br4" timeOffset="129986.37">21394 13891 2538 0,'0'0'0'0,"50"5"0"0,-15 15 0 0,9-5 86 0,-2-9 1 15,6-3-1-15,-4 6 2 0,2-4-72 0,-7-1 2 16,5-4 0-16,-2 5 0 0,2-10 62 0,-8-2 1 16,-3-2-1-16,-1 9 0 0,-8-7-62 15,-1-4 0-15,-5-4 0 0</inkml:trace>
  <inkml:trace contextRef="#ctx1" brushRef="#br4" timeOffset="130285.49">22345 12915 2449 0,'0'0'0'0,"25"5"0"0,-9 21 0 16,1-1 65-16,4-11 2 0,8 7-1 0,-7 13 0 0,5 1-48 15,3 5 0-15,0 2 0 0,0 6 0 0,-4 3 49 16,-3-2 0-16,-2 4 1 0,1 12 0 0,-5 4-50 16,-10-1 0-16,-3 1 0 0,-4 3 0 0,-4-9 17 15,-6-10 1-15,-8 7 0 0,-1 12 0 0,-2-7-22 16,-1-10 1-16,-8-3-1 0,-8 3 2 0,1-11-8 15,-2-11 0-15,-11 4 0 0,-4 9 1 0,-6-7-4 16,1-8 1-16,-2 8-1 0</inkml:trace>
  <inkml:trace contextRef="#ctx1" brushRef="#br4" timeOffset="131665.82">18143 12957 1620 0,'0'0'0'0,"0"0"0"16,0 0 0-16,0 0 105 0,0 0 2 0,0 0-1 15,0 0 0-15,0 0-90 0,0 0 1 0,0 0-2 16,0 0 2-16,0 0 80 0,14-18-1 0,-12 11 1 15,2 0 0-15,-1 0-80 0,1-2 0 0,-4 9 0 0,5-8 1 16,-5 8 5-16,0 0 2 0,0 0 0 16,0 0-1-16,-7 7-11 0,4 1-1 0,-1-1 0 0,-3 18 1 15,-4 3-6-15,1 6 0 0,-1 3 0 0,1 3 1 16,3 6-3-16,1-6 0 0,1-3 0 0,-4 5 0 16,2-5-3-16,4-3 2 0,-1-1-2 0,1 9 1 0,3-3 0 15,0-4-1-15,0 4 0 0,3 3 0 0,1 2 1 16,4-5 0-16,1-4-1 0,2-1 2 15,1-8-2-15,2 0 0 0,-3-5 0 0,3 8 1 0,-2-5 2 16,-1-6 1-16,-1-1-1 0,1 12 1 0,0-14-3 16,-4-1 2-16,0-3-1 0,3 8 1 0,-1-3 5 15,0-9 0-15,0-3 0 0,1 8 0 0,3-1-3 0,-1-4 0 16,-5-4-1-16,-7-3 1 0,7 11 4 0,-7-11 1 16,0 0-1-16,0 0 0 0,7 3-4 15,-7-3 1-15,0 0-2 0,0 0 2 0,0 0 2 0,0 0 0 16,0 0 1-16,0 0-1 0,0 0-4 0,-7 11 1 15,7-11 0-15,-10 0 0 0,-1-4 2 0,-1 4 0 16,-2-3 0-16,-4 3 1 0,-3 0-5 0,0 0 2 0,3-6-1 16,2 6 0-16,2-1 1 0,0-5 1 0,0-2 0 15,1-1 0-15,-1 4-4 0,4-6 2 0,1-1-1 16,0 1 1-16,-2-3 0 0,1-4-1 0,3-3 1 16,-9 7-1-16,4-5-1 0,1-2 0 0,0-4 1 15,-1 6-1-15,1 1 0 0,4-5-1 0,0-7 0 16,-8 2 2-16,6 4-3 0,2-4 1 0,0-2 1 15,-2-6-1-15,2 0-1 0,3 0 2 0,4 1-1 16,-7 12 1-16,7-1-2 0,0-1 0 0,4 0 0 16,-4-1 2-16,7 7-2 0,0-1 0 0,3-1 0 0,1-5 1 15,1 6-2-15,6-4 1 0,0-1 0 16,-1 2 0-16,3-3 1 0,1 5 0 0,0-7-1 0,2 8 2 16,3-3-2-16,1 8 0 0,-1-3 0 0,1 9 1 0,-4-3-1 15,-2-2 1-15,2-2-1 0,0 11 2 16,-4-4-2-16,-5-2 0 0,0 1 1 0,-7 5-1 0,0-2-1 15,-1-2 1-15,-5-2 0 0,-1 2 1 0,0 9-2 16,0 0 1-16,-1-8-1 0,1 8 1 0,-7-7 1 0,7 7 0 16,-9-4-1-16,2 0 2 0,-4 4-2 15,1 0 0-15,-5-1 0 0,1 2 1 0,-3 3-1 0,1 0 0 16,2-4 0-16,-4 7 2 0,-1-4-2 0,1 1 0 16,4-3 0-16,0 17 1 0,-4-6-1 0,-1-1 0 15,1 3 0-15,4 11 2 0,0-1-2 0,3-1 0 16,-6 7 1-16,1 12-1 0,3-1-1 0,5-3 1 15,-3-1 0-15,0 5 1 0,4-1-2 0,4-1 1 16,-1-1-1-16,-3 9 1 0,7-1-1 0,4 2 2 16,3 1-1-16,0-1 0 0,4-3-1 0,-1-9 2 0,1-4-2 15,3 2 1-15,2-5 0 0,1-5 0 0,5-4 1 16,0 9-1-16,3-9-1 0,0-2 1 0,3-1-1 16,9 8 2-16,-2-6-2 0,2-3 1 0,2-3-1 15,-5 4 1-15,-3-4 0 0,-2-9-1 0,-1-1 0 16,-2 1 1-16,-1-2-1 0,-6-3 1 0,1-5 0 15,-1 3 0-15,-5 2-1 0,-3-3 0 0,0-4 0 16,-11 7 1-16,7-7-1 0,-7 0 1 0,-4 0-1 16</inkml:trace>
  <inkml:trace contextRef="#ctx1" brushRef="#br4" timeOffset="134852.06">15531 15845 1947 0,'0'0'0'0,"32"-7"0"0,-9 11 0 16,1 3 47-16,5-3 0 0,1-4 0 0,-2-2 1 16,-2 4-31-16,3 1 0 0,-1-3 0 0,-2-2-1 0,-1 4 36 15,0 2 0-15,-2-4-1 0,3-6 1 0,0 12-35 16,-8-3 0-16,1-3-1 0,-3 2 2 0,-3 0-16 16,-3-1 0-16,-10-1 0 0</inkml:trace>
  <inkml:trace contextRef="#ctx1" brushRef="#br4" timeOffset="135015.84">15480 16025 1281 0,'0'0'0'0,"-18"12"0"0,1 13 0 0,-1-4 11 0,7-9 2 15,-1 1-1-15,1 2 0 0,8-4-5 0,5-4 1 16,-2-7 0-16,12 16 0 0,0-7 40 0,3-6 0 16,2-3 0-16,11 4 1 0,6-1-33 0,1-3 1 15,6-5 0-15,-6 5 0 0,4-4 15 0,-2-4 1 0,0-5 0 16,-2 6 0-16,0-3-19 0,-1-3 0 0,5-8 1 15</inkml:trace>
  <inkml:trace contextRef="#ctx1" brushRef="#br4" timeOffset="135431.62">16879 14994 1632 0,'0'0'0'0,"0"0"0"0,0 0 0 0,0 0 23 15,0 0 0-15,0 0 0 0,10-16 0 0,-10 16-11 16,0 0 0-16,0 0-1 0,0 0 1 0,0 0 23 15,0 0 0-15,2 7 0 0,0 9 1 0,-4 17-22 0,-3 4 1 16,-2 2-1-16,3 10 2 0,-6-1 21 0,-1-2 0 16,2 13 0-16,4 5 0 0,-2 4-22 0,0-8 1 15,1 0-2-15,8 3 2 0,-4 1 6 16,-1-5 1-16,1 7-1 0,7-1 2 0,-3-11-13 0,2-5 1 16,3-8 0-16,7 10 0 0,0-7 4 0,-3-12-1 15,6-1 1-15,10 11 1 0,4-6-8 0,-1-6 0 16,6-8 0-16,6 0 1 0,-1-5 9 0,1-3 1 15,2-5-1-15,9-2 1 0,-5 0-9 0,-4-2 0 16,5-8 0-16,-8-2 0 0,1 1 8 0,-7 1 2 0,-1-8-1 16,-2-8 0-16,-10 3-10 0,-6-9 1 0,-3-12 0 15</inkml:trace>
  <inkml:trace contextRef="#ctx1" brushRef="#br4" timeOffset="135689.86">16515 15636 2148 0,'0'0'0'0,"41"-5"0"0,8 8 0 0,-1 3 62 15,-2-6 1-15,1-7-1 0,13 1 1 0,-9 1-47 16,-3 2 2-16,9-1 0 0,-6-8 0 0,-4 8 58 15,-4 2-1-15,-1-1 0 0,-5-2 0 0,-2 3-57 0,-1 2 0 16,1-2 0-16,0 0 0 0,6 2 19 0,-6 0 1 16,-1-3-1-16,5 3 1 0,-6 2-23 0,-1-1 1 15,0-4-1-15</inkml:trace>
  <inkml:trace contextRef="#ctx1" brushRef="#br4" timeOffset="136017.74">18168 15180 2135 0,'0'0'0'0,"0"0"0"15,-11 32 0-15,4-7 58 0,-3-9 2 0,-1 1-2 16,1 4 2-16,-4 0-43 0,-1 1 0 0,0 7 1 15,-3 3 0-15,-3 0 46 0,1 5 1 0,-3-4 1 16,-7 6-1-16,4 1-47 0,5 3 0 0,-4-5-1 0,-5 17 1 16,4 1 15-16,6 0 1 0,3 1-1 0,6-5 1 0,0 1-21 15,8-9 2-15,5 2 0 0,7 8-1 0,1-4-7 16,4-6 1-16,9-2 0 0,0 0 0 0,7-5-4 16,0-3 2-16,9-8-1 0,-4-5 1 0,4-3-2 15,-2-8 2-15,4-1 0 0,1-2-1 0,-3-4-1 16,-2-6 0-16,3-4-1 0,-4-7 2 0,-5-2-3 15,-2 0 1-15,-3-7 1 0</inkml:trace>
  <inkml:trace contextRef="#ctx1" brushRef="#br4" timeOffset="136347.93">18537 15553 2186 0,'0'0'0'0,"0"0"0"16,-37 36 0-16,19-6 47 0,4-11 1 0,-2 2-1 15,0 11 1-15,6-4-31 0,4 2 0 0,3 0 0 16,-3 3 0-16,5-1 41 0,4-2 1 0,4-4 1 16,2-5-1-16,5 2-42 0,7-5 1 0,1-4 0 15,4 0 0-15,6-4 11 0,3-3 2 0,0-1-1 16,9-1 0-16,2-3-16 0,-2-6-1 0,-1-5 1 15,-6 1 0-15,2-3-6 0,-2-1 1 0,-7-11-1 16,-2-5 1-16,-4 7-4 0,-4-4 1 0,-4-10 0 16,-7 1 0-16,-8-1 0 0,-4 2 0 0,-6-1-1 0,-7 8 2 15,-5 3-4-15,-4 4 2 0,-5 1-1 0,-5-1 1 16,-4 5 0-16,2 3 2 0,-5-1-1 0,1-4 0 0,4 9-1 16,5 0-1-16,1-5 1 0</inkml:trace>
  <inkml:trace contextRef="#ctx1" brushRef="#br4" timeOffset="136709.08">19556 15911 2211 0,'0'0'0'0,"0"0"0"16,-28 38 0-16,5-8 60 0,5-7-1 0,4-2 1 15,0 7-1-15,0-5-42 0,-2-5 1 0,-1 6 0 16,-5 5 0-16,-2-3 55 0,-1 0 0 0,-1 4 0 15,-11 2 0-15,-2 0-55 0,2-6 0 0,1-5 0 16,-6 0 0-16,5 4 14 0,5-4 1 0,1-9-1 0,-3-1 2 16,9-1-21-16,2-4 2 0,4-5-1 15,0 5 1-15,4-5-8 0,8-1 1 0,-3-3 0 0,1-2-1 16,9 5-2-16,0 0 0 0,2-7 1 0</inkml:trace>
  <inkml:trace contextRef="#ctx1" brushRef="#br4" timeOffset="137190.38">20172 15529 2211 0,'0'0'0'16,"0"0"0"-16,-7 26 0 0,-4-5 49 0,2-3-1 16,1 7 0-16,1 6 1 0,-1 1-32 0,0 1 0 0,-1 1 0 15,0 1 0-15,2 2 40 0,3-9 0 0,1 0 1 16,-1-5 0-16,-3-2-41 0,4-3 1 0,-4-1 0 16,7-1 0-16,-2-2 13 0,-2-3 0 0,4-11 1 15,4 5 0-15,-4-5-18 0,0 0 0 0,9 7 1 16,-9-7 0-16,10 2-9 0,1-2 2 0,0-2 0 15,3-1 0-15,5-3-4 0,-1 1 2 0,-4-2 0 16,0-2-1-16,-2 6-3 0,-1-1 2 0,-1-3-1 16,-3 2 1-16,-7 5-2 0,11 0 0 0,-4 5 0 0,0-5 2 15,0 4-2-15,-7-4 1 0,14 3 1 0,-7 6-1 16,6 3-1-16,-1-1 0 0,-1-2 1 0,1 6 0 16,-5 1 3-16,0-2-1 0,0-3 1 0,-3 8 0 15,-4 1-3-15,0-8 1 0,0 2 1 0,-4 12-1 0,1-6 6 16,-1-4 1-16,-3-1-1 0,-7 8 0 0,2-2-3 15,-1-8-1-15,-3-1 1 0,-1-3 0 0,-6-2 2 16,0-4 1-16,-2-1 0 0,-5-2 0 0,-7-2-4 16,5-3 0-16,-5-7 1 0,-1-2 0 0,-3 0 1 15,4-8 1-15,0 1-2 0</inkml:trace>
  <inkml:trace contextRef="#ctx1" brushRef="#br4" timeOffset="137442.65">20017 15288 2274 0,'0'0'0'0,"28"-7"0"16,5 14 0-16,-1-4 56 0,0-6 2 0,1-4-1 15,1 5 0-15,-2-2-40 0,-2-4 1 0,0 1-1 16,3 3 1-16,-1 1 29 0,-4-4 1 0,6 1 0 16,-4 5 0-16,1-1-31 0,-2-3 0 0,6-4 0 0,-5 5 0 15,-2 4 3-15,-3-2 1 0,1-3 1 0</inkml:trace>
  <inkml:trace contextRef="#ctx1" brushRef="#br4" timeOffset="137731.45">20770 15019 1808 0,'0'0'0'0,"10"0"0"0,-13 10 0 0,6 6 46 0,10 0 2 16,4-2-2-16,8 7 1 0,7 5-32 16,0 1 2-16,1 4 0 0,-1 12 0 0,8 1 33 0,-4 5 2 15,-3 2 0-15,-8-2-1 0,1 6-34 0,-3-11 0 16,-3 3 0-16,-13 6 1 0,0-7 10 0,0 1 1 15,-4 6 0-15,-13 7 0 0,-1-4-15 0,2-10-1 16,-6 3 1-16,-14-5-1 0,3 0-3 0,-2-10 0 16,-9 2 1-16,-8 7-1 0,3 2-4 0,2-8 1 0,-3 2 0 15,-11-7 0-15,8-2 0 0,0-2 1 0,-2-5 0 16,-6-6 0-16,2-1-2 0,10-4-1 0,1-1 1 16,3-1-1-16,1-4 1 0,8-6 0 0,5-4-1 15</inkml:trace>
  <inkml:trace contextRef="#ctx1" brushRef="#br4" timeOffset="138673">21396 15935 1859 0,'0'0'0'0,"26"4"0"16,3 3 0-16,4 3 44 0,6-1 0 0,-2-2-1 16,-2-7 1-16,2 4-28 0,2-1 1 0,2-5-2 15,-1-3 2-15,-3 5 48 0,0-3 0 0,9-8 0 0,0-1 0 16,0-1-47-16,-4 3 0 0,8-4 0 16,1-9 0-16,-2 5 0 0,-1-5 1 0,7-6 0 0,10 0 0 15,-2 0-8-15,-1-1-1 0,0-6 0 0,7 1 1 0,-6 4-8 16,2-5 1-16,4-4-1 0,0-18 0 15,-6-5 0-15,-1 3-1 0,0-9 0 0,1-3 2 0,-4 2-1 16,-1-8 1-16,5-12 0 0,1 6 0 0,-6 0-1 16,-5-1 0-16,5-10 0 0,6 0 1 0,-10-3-1 15,1 3 1-15,10-2 1 0,-1-9-1 16,-10 4 0-16,-2 7-1 0,4-1 1 0,2-10-1 0,-7-1 3 16,-1 6 0-16,4-6 1 0,-4-4 0 0,-1-1-3 15,-3 10 1-15,0-7-1 0,-2-4 2 0,-3-1-1 0,-4 5 2 16,5-4 0-16,6-1 0 0,-6-1-3 15,-3 3 1-15,5 4-1 0,-2 1 2 0,-5 3 0 0,0 9 1 16,-1 0 0-16,4 9 1 0,-5 9-4 0,-1 1 2 16,5-10-2-16,5 12 2 0,-2 5 1 0,-3 4 1 15,3 0-1-15,-3-2 1 0,-2 2-3 0,-5 5 0 0,3-8 1 16,0 6 0-16,-3 11 1 0,-2 2 2 0,0-7 0 16,2-4 0-16,0 7-3 0,-2 0 0 0,1-3-1 15,-4 5 2-15,-1 5 2 0,1 6 1 0,1-6-1 16,-2 9 1-16,3 5-4 0,-5 1 0 0,5 1 1 15,-3 2 0-15,-1 10 3 0,-2 4 0 0,1 2 0 16,1 6 0-16,-2 3-3 0,2 3 0 0,6 0-1 16,-8 7 1-16,4 4 1 0,-1 3 1 0,-1-2-1 15,-13-2 1-15,6 5-4 0,1-3 1 0,1-2 0 16,-6-4-1-16,-2 4 3 0,2-3 0 0,-1-3 0 0,-13-4 1 16,10 9-4-16,-10-9 1 0,11 3 0 0,-11-3-1 15,0 0 2-15,9 0 0 0,-9 0 0 0,7 2 0 0,-7-2-2 16,0 0 0-16,0 0 0 0,7 5 1 0,-7-5-2 15,0 0 2-15,0 0-1 0,0-7 1 16,0 7-3-16,-4-9 2 0,4 9-2 0,-10-24 2 0,-3-1-2 16,-1-3 0-16,-2-2 1 0</inkml:trace>
  <inkml:trace contextRef="#ctx1" brushRef="#br4" timeOffset="138917.45">26063 9868 1859 0,'0'0'0'16,"0"0"0"-16,0 0 0 0,0 0 65 0,0 0 1 16,0 0-1-16,0 0 2 0,0 0-49 0,0 0-1 0,0 0 1 15,0 0 0-15,0 0 54 0,0 0 0 0,0 0 0 16,-32 30 0-16,6-6-54 0,-7 1 0 0,4 8 0 16,5-3-1-16,1 0 3 0,3-4-1 0,3-1 0 15,-6 0 0-15,3-1-9 0,8-4 0 0,1-1 0 16,-3 0 1-16,2-3-11 0,5 0 0 0,-4-5 0 15,-3 3 1-15,5-4-1 0,9-10 0 0,-10 4 0 16,3-1 2-16,7-3-16 0,-9 0 2 0,9 0-1 16</inkml:trace>
  <inkml:trace contextRef="#ctx1" brushRef="#br4" timeOffset="139078.84">26005 9919 1206 0,'0'0'0'0,"26"-32"0"0,-10 16 0 16,4 0 8-16,4 1 0 0,-6 0-1 0,-9 19 2 0,5-4-3 15,2 4 0-15,0 3-1 0,-6 14 1 0,1 5 19 16,1-1-1-16,1 5 1 0,-6 15 0 0,0 1-13 16,-2-5 0-16,0-6 1 0,-3 3-1 0,0-2 3 15,-2-12-1-15,-4 6 1 0</inkml:trace>
  <inkml:trace contextRef="#ctx0" brushRef="#br4" timeOffset="142955.31">29633 10960 0,'0'0'0,"0"0"0,0 0 0,0 0 0,0 0 0,0 0 0,0 0 0,0 0 15,0 10-15,0-1 16,-9-9-16,0 9 15,-1-9-15,1 10 16,-1 8-16,1-8 16,9-10-16</inkml:trace>
  <inkml:trace contextRef="#ctx1" brushRef="#br1" timeOffset="-13358.35">12672 3288 12 0,'0'0'0'0,"0"0"0"0,0 0 0 0,0 0 0 16,0 0 0-16,0 0 0 0,0 0 0 0,0 0 0 15,0 0 0-15,0 0 0 0,17 7 0 0,-17-7 69 16,15 0 2-16,-8 0 0 0,3 0 0 0,8 0-54 16,1-1 1-16,1-1 0 0,6 2 0 0,-1-2 45 15,-2 0 0-15,5-5 0 0,0 7 1 0,-3 4-46 16,1-4 0-16,3-4 0 0,1 8 0 0,5-4 33 0,0 0 1 16,2-4 0-16,9 4 0 0,2 4-35 15,-3-8 0-15,10 1 0 0,7 6 1 0,0-3 9 0,-2 0 0 16,1-7 0-16,8 11-1 0,-2-1-13 0,-2-3 0 15,1-3 0-15,-5 6 0 0,-6 1 3 0,-2-4 1 16,-4 0-2-16,-1 5 2 0,0-1-8 0,-6-3 1 16,2-1-1-16,-5 6 1 0,-2 2 10 0,2-4 2 0,-4-4-2 15,2 0 1-15,-3 9-9 0,1-9-1 0,0-6 0 16,2 12 0-16,2-3 7 0,-2-3 0 0,5-9 0 16,-6 9 1-16,1 6-9 0,-2-6 0 0,-2-6 0 15,-1 6 1-15,-4 0 4 0,-1 0 2 0,1-3-1 16,-7 3 1-16,0 3-8 0,-1-6 1 0,-6-1-1 15,-3 4 1-15,-1 4 1 0,-1-8 0 0,-2 1 0 16,-7 3 1-16,0 0-6 0,7 7 2 0,-7-7-1 16,0 0 1-16,0 0 0 0,0 0 1 0,0 0 0 15,0 0 0-15,0 0-4 0,0 0 1 0,0 0-1 0,0 0 2 16,0 0-2-16,0 0 0 0,0 0 0 0,0 0 0 16,0 0-1-16,0 0 0 0,0 0 0 0,0 0 0 15,0 0 0-15,0 0 0 0,0 0-1 0,0 0 2 0,0 0-3 16,0 0 1-16,0 0 1 0,0 0-1 0,0 0 1 15,0 0-1-15,0 0 0 0,0 0 1 0,0 0-2 16,11 0 1-16,-4 0 0 0,3 0 0 0,11 0-1 16,1 0 1-16,1 0 1 0,-2 3-1 0,7 3-1 15,-2-6 1-15,-1 0-1 0,-7 3 0 0,-1 1 0 0,1-1 2 16,1-3-2-16,-5 4 1 0,1-1 0 0,-1 1-1 16,-2-8 0-16,-1 8 0 0,-1-1 4 0,-1-3 1 15,3 0-1-15,-5 0 1 0,4 0-2 0,-4 4-1 16,0-4 1-16,-7 0 0 0,12 0 2 0,-4 0 1 15,-8 0 0-15,10-4 0 0,-10 4-4 0,9 0 2 16,-9 0-1-16,0 0 1 0,9 0 4 0,-9 0 0 16,0 0 0-16,0 0 0 0,7 4-3 0,-7-4 0 15,0 0 0-15,0 0-1 0,7 0 5 0,-7 0 2 16,0 0-1-16,0 0 1 0,0 0-7 0,0 0 2 0,0 0 0 16,0 0 0-16,0 0-3 0,0 0 2 0,0 0-1 15,0 0 0-15,3 7-1 0,-3 2-1 0,0 0 1 16,0 5-1-16,0 8 0 0,0 0 0 0,0-7 1 15,-3 19-1-15,-1-8 0 0,1-6-1 0,-4-3 0 16,-2 20 1-16,2-5-2 0,2-13 1 0,-1 9 0 16,-3 7 0-16,4-3-1 0,2-2 0 0,-1-9 1 0,1 7-1 15,3-1-1-15,3-6 1 0,1-7-1 0,-4 14 2 16,3-5-2-16,-1-9 0 0,1-2 0 0,-1 11 1 16,2-9 3-16,-1-1 0 0,1-5 0 0,-4 13 0 15,2-7-1-15,-1-3 0 0,-1-11 0 0,0 19 0 0,-1-5 3 16,1-14 1-16,0 0-1 0,-2 11 0 0,2-11-2 15,0 0 0-15,0 0 1 0,0 0 0 0,0 0 2 16,0 0-1-16,0 0 1 0,0 0 1 0,-2 7-3 16,2-7-1-16,0 0 1 0,0 0 0 0,0 0 3 15,0 0 1-15,0 0-1 0,0 0 1 0,0 0-5 16,0 0 2-16,0 0-1 0,0 0 1 0,0 0 3 0,-7 0 0 16,7 0 0-16,0 0 0 0,-7 0-3 15,7 0-1-15,-9 0 1 0,2 0 0 0,-7 4 2 16,0-1 0-16,-2-6 0 0,-7 10 1 0,4-4-5 15,1-6 2-15,-1-4-1 0,-11 17 1 0,3-6 2 0,-3-8 0 16,0 1 0-16,-14 13-1 0,0-6-2 0,-4-1 0 16,-1-6-1-16,-11 10 2 0,5 2 1 0,1-4 1 0,-6-5-1 15,-13 5 1-15,3-1-4 0,6-3 1 16,-4-2 0-16,-12 8-1 0,10-4 3 0,3-3 0 0,-9-3 0 16,-7 3 1-16,9 0-4 0,1-6 1 0,-2-1 0 15,-12 9-1-15,4-2 3 0,4-5 0 0,-1 0 0 16,1 6 1-16,-4-2-4 0,7-7 1 0,2 0 0 15,2 15-1-15,7-11 2 0,3-3 0 0,-2-3-1 16,1 17 2-16,3-11-3 0,9-6 0 0,5-1 0 16,-2 15 0-16,10-11 0 0,4-2 0 0,6 0 1 15,3 12 0-15,4-6-3 0,5-8 2 0,2 1-2 16,3 10 1-16,4-2 0 0,0-5-1 0,4 0 1 16,3 7 0-16,-14-4-2 0,14 4 2 0,0 0-2 0,-7-3 1 15,7 3-1-15,0 0 2 0,-6-7-1 0,6 7 1 16,-7 0-2-16,7 0 0 0,0 0 0 0,-5-9 2 15,5 9-2-15,0 0 1 0,-5-9 0 0,5 9 0 0,3-12-1 16,-1 3 0-16,1-1 1 0,5-6-1 0,6-9-1 16,7-3 1-16,-4 2 0 0,8-4 1 0,0 3-2 15,-6-3 1-15,2-7-1 0,6 8 1 0,-2-3 1 16,-8-10-1-16,4 5 0 0,-3 10 0 0,-4 1 0 16,-5 0 0-16,-2 1-1 0,4 16 1 0,-8-1-1 0,-3-6 2 15,0 2-2-15,0 14 1 0,4-6-1 0,-4 6 0 16,-4-14 0-16,4 14 2 0,0-7-2 0,0 7 0 15,0 0 0-15</inkml:trace>
  <inkml:trace contextRef="#ctx1" brushRef="#br1" timeOffset="11743.96">12404 3501 577 0,'0'0'0'0,"0"0"0"0,-18 4 0 0,18-4 4 16,-11-4 0-16,11 4 0 0,0 0 0 0,7-3-2 16,4-4 2-16,0-2-1 0,-1 5 0 0,-1 4 45 0,2-3 0 15,3-4 0-15,10 0 0 0,3 1-31 0,-1-6 0 16,1 2 0-16,-2 6 0 0,-3-3 29 0,0 3 1 16,2-6-1-16,3 6 1 0,-4-4-31 0,-4-3 1 15,2 1-1-15,6 2 1 0,-3 3 11 0,-2-4 0 16,6-1 0-16,2-1 0 15,2 4-15-15,-8-9 0 0,4 2 1 0,2 4-1 0,-3 3 5 16,1-4 0-16,4-6 0 0,1 10 1 0,3-6-9 0,-5 1 0 16,3 1 0-16,12 11 1 0,-2 0 9 0,-2-5 0 0,2 2 0 15,6 10 1-15,-3-6-10 0,-4-2 0 0,4-6 0 16,6 14 0-16,-2-7 15 0,1-4 1 0,8-3 0 16,-2 11 0-16,0-8-15 0,-5-3 2 0,5-4-2 15,0 15 1-15,-1-11 12 0,-3-4 0 0,8 1-1 16,-7 12 2-16,1-11-13 0,-5-2-1 0,4 4 0 15,2 11 2-15,-3-4 8 0,-3-7 2 0,9-2-2 0,-9 16 2 16,1-7-13-16,-3-7 1 0,-3 0 1 0,2 17-1 16,-3-6 12-16,3-4-1 0,0 0 1 0,-6 12-1 0,2-5-11 15,-2-7 0-15,-3 0 0 0,-2 16 1 0,-1-11 7 16,-3-5 0-16,-1-5 0 0,-4 21 0 0,-2-13-10 16,-1-3 2-16,0 4-1 0,-6 10 0 0,2-7 7 15,-3-3 1-15,5-4-1 0,-5 12 1 0,-1 0-9 16,1 1 0-16,-4-3 1 0,-3 1 0 0,1 3 3 15,2-4 1-15,0-4 0 0,-7 6-1 0,0-2-5 16,4 6 0-16,-1-5 0 0,-10-1 0 0,6 1 7 16,-1 1-1-16,-1-3 1 0,-3 5 0 0,3 2-7 0,-1-9 0 15,1 4 0-15,-4 8 1 0,2-7 0 0,3-1 1 16,-2 1-1-16,-4 9 2 0,1-5-6 0,5-9 1 16,-1 4 0-16,-4 8 1 0,0-1-2 0,0-4 2 15,3-4-1-15,-3 20 1 0,0-5-4 0,0-4 2 16,-3-4-1-16,-8 5 1 0,6 4-1 0,1-8 0 0,-1-4 1 15,-9 7-1-15,5 0-1 0,-2-5 0 0,1-6 0 16,-8 8 0-16,6-2-1 0,3-8 2 0,0-1-1 16,-5 9 1-16,3-2-2 0,-3-7 1 0,0-5-1 15,-5 12 0-15,1 0 1 0,4-8 0 0,0 1 1 16,-7 12-1-16,-2-8 0 0,2-4-1 0,0-2 0 16,-9 16 1-16,5-7 0 0,4-5 2 0,-11-2-1 15,-9 14 1-15,6-7-3 0,-2-3 2 0,-5-4-2 16,-8 3 2-16,6 3 0 0,0-6 2 0,-2-2-1 15,-5 4 0-15,5 1-1 0,6-6-1 0,-6-1 1 16,-5 1-1-16,-1 3 3 0,7-4 0 0,-7-3 0 16,-4 0 0-16,8 4-2 0,1 3-1 0,-3-7 1 0,-4 0 1 15,3 3-1-15,5 1 2 0,-13-1 0 0,0 1-1 16,4 3-1-16,4 0-1 0,-2-7 1 0,-5 4 0 0,-1 4 1 16,6-4 1-16,-12-1-2 0,0 1 2 0,3 6-2 15,6-3-1-15,-6-3 1 0,-3-1-1 0,-4 5 1 16,9-3-1-16,-2-3 1 0,-3 1 0 0,5 1-2 15,9-1 1-15,-7-6-1 0,-2 3 2 0,1 0-2 0,8 0 2 16,-5-6-2-16,1 5 1 0,4-1-1 16,9-3 0-16,-2-3 0 0,-2 1 1 0,2 4-1 0,5-4 0 15,-2-4 1-15,2 4-1 0,-1 2-1 0,5-2 2 16,-1 0-2-16,3 0 1 0,-2 3 0 0,3 1-1 16,2-8 0-16,-11 8 2 0,9-1-3 0,4-3 1 15,-2-3 0-15,-1 3 0 0,-1-2 0 0,4-3 0 16,5-3 0-16,1 10 0 0,3-5-1 0,5-8 1 15,3 0-1-15,8 8 1 0,-4-4-1 0,0-2 1 0,7-5 0 16,0 10 1-16,3 3-2 0,1-8 0 0,-1 2 0 16,6 1 1-16,0 3 1 0,-2-6-1 15,0 2 0-15,9-2 1 0,2 2-1 0,-1-2 0 0,3 0 0 16,4 6 0-16,1-4 1 0,0-2-1 0,-2-5 0 16,1 10 1-16,5-6-1 0,-3-5 0 0,2-4 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4:44:42.118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4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4:45:20.216"/>
    </inkml:context>
  </inkml:definitions>
  <inkml:trace contextRef="#ctx0" brushRef="#br0">3210 773 1318 0,'0'0'0'16,"0"0"0"-16,-1-23 0 0,1 9 34 0,-4 1-1 15,0-6 1-15,4-2 1 0,0 5-21 0,4 0 1 16,-8 2 0-16,4-2-1 0,0 2 89 0,0 5 2 15,-3 2-2-15,3-1 1 0,0 8-88 0,0 0 1 0,0-7 0 16,0 7 0-16,0 0 56 0,7-4 0 0,-7 4-1 16,4 9 3-16,-8 5-58 0,4-2 1 0,-4 8 0 15,-3 10 0-15,0 3 38 0,0 0 1 0,0-3-1 16,-3 0 0-16,3 9-39 0,-4-6 1 0,4 3-2 16,-5 2 2-16,1 6 12 0,0-3-1 0,1-3 0 15,-4 3 1-15,3-2-16 0,1 1-1 0,-1-7 1 16,2 6-1-16,2-2 12 0,0 2 1 0,0-4-2 15,0-2 2-15,0 3-14 0,0-1 1 0,7-2-1 16,0-6 2-16,0-1 6 0,3 0 0 0,1-3 0 16,3-7 1-16,-4 2-10 0,1-3 0 0,3-4 0 0,0-2 0 15,4-2 7-15,1 0 0 0,-5-4 0 0,4-3 1 16,3 0-9-16,-4 4 0 0,5-8 0 0,-3 1 2 0,5-4 2 16,-2 3 1-16,-1-4-1 0,0-3 1 0,-4 4-7 15,-3-2 1-15,1 2 0 0,0-7 0 16,-4 5-1-16,-1 2 0 0,1 0-1 0</inkml:trace>
  <inkml:trace contextRef="#ctx0" brushRef="#br0" timeOffset="255.74">2697 1285 1960 0,'0'0'0'15,"0"0"0"-15,0 0 0 0,0 0 76 0,0 0 2 16,0 0-1-16,0 0 1 0,0 0-60 0,19-7-1 16,-12 3 1-16,8 4 0 0,13 0 72 0,2 0 1 0,5 4 0 15,6-4 0-15,1 3-74 0,-7-3 1 0,-1 4-2 16,1-4 2-16,-1 3 26 0,-10-3 1 0,1 0 0 16,0 0 0-16,-2 0-29 0,-2 4 0 0,0-8 0 15,-2 4 1-15,2 0-6 0,1 4 2 0,2-4-1 16,-4-4 0-16,4 8-5 0,5-3 1 15,-1 3 0-15</inkml:trace>
  <inkml:trace contextRef="#ctx0" brushRef="#br0" timeOffset="469.11">3570 1571 2035 0,'0'0'0'0,"0"0"0"0,0 0 0 0,18-3 71 16,-8 6 1-16,1-3-1 0,3 0 1 0,0 0-54 16,2 0 0-16,-2-3 0 0,4-1 0 0,-1 1 47 15,-1 3 1-15,5 0 0 0,-3-4 0 0,3 1-48 0,0 6 0 16,-1-3 0-16,5 0 0 0,-4 0 7 0,-4 0 1 16,3 0 0-16</inkml:trace>
  <inkml:trace contextRef="#ctx0" brushRef="#br0" timeOffset="803.78">4172 840 1922 0,'0'0'0'0,"0"0"0"16,0 0 0-16,21-22 33 0,-14 15 2 0,-4 0 0 15,-3 7 0-15,11-8-21 0,-11 8 1 0,0 0 0 16,0-9 0-16,0 9 36 0,0 0 0 0,0 0 1 15,0 0 0-15,-7 12-35 0,0 0-1 0,3 2 1 16,-10 13 1-16,0 8 15 0,0 0-1 0,0 6 1 16,2-3 0-16,1 1-19 0,4 5 0 0,0-9 1 15,-4 4 0-15,8-2-4 0,-1-5 1 0,1-4 1 16,-1 2-1-16,4 1-5 0,0-3 1 0,4-5-1 0,3 2 1 16,3 0 9-16,-3-3 0 0,4-2 0 0,0-4 1 0,3 1-9 15,1-3 1-15,3-1 0 0,0-6 0 0,-1-2 8 16,-4-2 1-16,-3 1-1 0,-3-8 1 0,-7 4-9 15,14 0 0-15,-3-3 0 0,-4-1 2 0,0-1 10 16,-7 5 2-16,11-10-2 0,-8 1 2 0,1-2-13 16,-4 4 1-16,3 0-1 0</inkml:trace>
  <inkml:trace contextRef="#ctx0" brushRef="#br0" timeOffset="1022.98">3971 1248 2009 0,'0'0'0'16,"0"0"0"-16,21-7 0 0,-7 7 80 0,3 0 0 15,-2-4-1-15,0 4 2 0,3 0-63 0,0 0 0 0,-1-3 0 16,-3 3 0-16,4 0 57 0,-6 0 1 0,6-4 0 16,3 2 0-16,-3 2-58 0,-4 2 0 0,-5-2 0 15,5-2 0-15,0 4 11 0,4 2 1 0,-4-4-1 16,-4 0 2-16,3 0-18 0,-3 3 1 0,1 1-1 15,-1-1 2-15,1 1-7 0,-4-1 1 0,4 1 0 16</inkml:trace>
  <inkml:trace contextRef="#ctx0" brushRef="#br0" timeOffset="1395.57">4673 1320 2072 0,'0'0'0'0,"0"0"0"0,0 0 0 0,-22-4 29 15,14 4 1-15,-3 4-1 0,-3 6 1 0,-4 8-17 16,1 0 1-16,-1 1-1 0,9 2 2 0,-1 4 37 16,-1-4-1-16,0 2 1 0,8-2 1 0,-4 2-37 15,3-4 1-15,1 0 0 0,6-5 1 0,4-1 19 16,0 1 1-16,0-4-1 0,0-4 1 0,1 1-23 0,-1-4 1 16,0 1-1-16,-2-4 1 0,2 0-2 0,0 0-1 15,0 0 1-15,4-7 0 0,3 3-6 0,-4-3 1 16,5-2-1-16,0-7 1 0,3 2 4 0,-7 0 2 15,-4-2-1-15,0-3 1 0,3 5-7 0,1 5 1 16,-1-1 0-16,-1-1 0 0,2 4 9 0,-1 7 0 16,1 0 0-16,0 0 1 0,-1 4-9 0,-3-1 0 0,4 4 0 15,-4 0 1-15,0 4 7 0,2-2 0 0,-2 1 0 16,3-1 0-16,1 1-8 0,-4 6 0 16,0-9 0-16,0 0 1 0,-3 0 4 0,3 0 2 0,-7-7-1 15,7 13 1-15,-7-13-8 0,7 7 1 0,-7-7-1 16,0 0 1-16,0 0 1 0,9 5 0 0,-9-5 0 15,0 0 1-15,0 0-6 0,7 0 2 0,-7 0-1 16</inkml:trace>
  <inkml:trace contextRef="#ctx0" brushRef="#br0" timeOffset="1770.22">4981 1012 1620 0,'0'0'0'0,"0"0"0"16,7-21 0-16,-1 14 77 0,1 0 2 0,-4 0-2 0,-3 7 2 15,7-4-61-15,-7 4 0 0,4 11 0 0,-4-4 0 0,3 3 63 16,1 4 0-16,-1 0 1 0,-3 20 0 0,4 3-64 15,-4-4 0-15,0-1 0 0,0-2 0 0,0 5 21 16,0-3 2-16,0-9-2 0,0 5 1 0,3 0-24 16,1-7 0-16,3-3 0 0,0 4-1 0,4-4 1 15,-4 0 1-15,0-4-1 0,2-4 0 0,-2-3-7 16,0 2 1-16,0-5-1 0,3-4 2 0,4 0-4 16,-3 0 1-16,0-4 0 0,-3-5 0 0,10 2-4 15,0 0 2-15,-1-3 0 0,1-1-1 0,1 4 4 0,-1 0 0 16,0 0 0-16,-4 3 1 0,-4 4-4 0,-3 4 1 15,2-1-2-15,2 8 2 0,-4 0 2 0,-4-3 1 16,4 1-1-16,-7 5 1 0,-3 9-4 0,-1 0 1 16,1-4-1-16,-1-1 1 0,-5 1 3 0,1-1 0 15,-1-2 0-15,-2-6 0 0,-6 3-3 0,2 2 0 0,-2-8 0 16,-6-3-1-16,5-1 2 0,1 5 1 0,-5-3-1 16,1-5 1-16,5 0-3 0,-1 3-1 0,-1-6 1 15,8-1-1-15,-6 3 2 0,5-1 1 0,4-4-1 16,0-4 1-16,-4 1-4 0,4-1 2 0,0-1-2 15,7-8 2-15,0-4-2 0,4 0 2 0,3 0 0 16</inkml:trace>
  <inkml:trace contextRef="#ctx0" brushRef="#br0" timeOffset="2000.73">5533 891 2148 0,'0'0'0'0,"0"0"0"0,14 17 0 0,-3 4 49 16,-4-3-1-16,2 8 0 0,0 6 2 0,0 3-34 16,-6 7 1-16,4-5 0 0,-3 5 0 0,-4-5 36 15,3 6 1-15,-3-10-2 0,-3 6 2 0,-1-1-37 16,-3-1 1-16,0-1-1 0,0-5 1 0,3 6 12 16,1-7 0-16,1-7 1 0,-1 3 0 0,-1 1-17 15,1-8 0-15,3-5 0 0,0 2 0 0,7 0-6 0,-2-6 1 16,4-3-1-16</inkml:trace>
  <inkml:trace contextRef="#ctx0" brushRef="#br0" timeOffset="2340.57">5876 1594 1960 0,'0'0'0'0,"0"0"0"15,0 0 0-15,21-3 50 0,-11 6 1 0,3-3-1 16,1-7 1-16,-4 5-34 0,-3 1 0 0,0-5-1 15,0-1 2-15,4 0 52 0,-4 0 1 0,-3-5-2 16,3-2 2-16,2-2-53 0,-2 0 0 0,-4-1 0 16,1-3 0-16,-1-1 19 0,1 0 1 0,-4 0-1 15,3-2 1-15,-3 7-23 0,0 0 0 0,-3 2 1 16,-1 4 0-16,-3-1-6 0,-3 4 1 0,-3 0 0 0,-1 5 1 16,0 6-6-16,3 5 2 0,-6-6-1 0,-1 11 1 15,2 4-1-15,-1 1-1 0,-1 6 1 0,7-1 0 16,1 5-3-16,1 1 1 0,7-6-1 0,4 3 2 15,3-1-1-15,6 0 1 0,-1-3 0 0,8-7-1 0,3 5-1 16,0-5 0-16,9-4-1 0,-1 2 2 0,-1-3-1 16,-2-2 2-16,6-2-1 0,-2 0 0 0,2-4-1 15,-8 1 0-15,-1-1-1 0,-1-3 2 0,-5 6 1 16,-3-6-1-16,0-6 1 0,1 3 0 0,-3 3-1 16,-2-4-1-16,-3 1 1 0</inkml:trace>
  <inkml:trace contextRef="#ctx0" brushRef="#br0" timeOffset="2788.19">2783 2008 1758 0,'0'0'0'0,"-17"0"0"16,3 0 0-16,0 5 68 0,-1 2 2 0,1-4 0 16,-2 1-1-16,6-1-51 0,-1 3 0 0,11-6 0 0,0 0 0 15,0 0 59-15,0 0 1 0,7 7-1 0,23-4 1 16,13-3-60-16,8 4 0 0,12-4 0 0,6 0 0 15,7 0 14-15,10 0 1 0,15 0-1 0,5 0 1 16,8 3-20-16,12 6 2 0,11-5-1 0,11-1 1 0,4 4-7 16,-5-1 1-16,8-5 0 0,3 3 0 0,-16 5-4 15,-10-6 1-15,2-3 0 0,-9 4 0 0,-8-1-2 16,-13-3-1-16,-4 0 0 0,-6-3 2 0,-8 6-3 16,-7-3 1-16,-6 0 0 0,-8-3 0 0,-5 3-1 15,-5 0 1-15,-4-4-1 0,-2 1 0 0,-8-1-1 16,-13 4 1-16,-3-3 0 0,-2-1 0 0,-2 2-1 0,-4 2 1 15,-2-1 0-15,-7-3 1 0,-1 2-2 16,-7 2 0-16,0 0 0 0,8 0 1 0,-8 0-1 0,0 0 1 16,0 0-1-16</inkml:trace>
  <inkml:trace contextRef="#ctx0" brushRef="#br0" timeOffset="3433.91">2611 836 1457 0,'0'0'0'0,"0"0"0"0,0 0 0 0,0 0 48 16,0 0 2-16,3-18-1 0,2 11 1 0,6 4-34 16,3-1 1-16,4-1 0 0,13 2 0 0,14-6 40 15,13 5 2-15,12-3-1 0,-1-2 0 0,7 2-41 16,10 0 1-16,18-3 0 0,6-1 0 0,4-1 13 15,8 0 1-15,12-3-1 0,14 3 1 0,-3 2-19 16,-13 3 2-16,-1-4-2 0,8 6 2 0,-1 1-3 0,-13 4 0 16,-2-3 1-16,10 6-1 0,-10 4-5 0,-8-1 1 15,-9 1 0-15,5 3-1 0,-7 2 5 0,-7 3-1 16,-7-3 0-16,-4-2 1 0,-3 6-5 0,-7-5 1 16,-4-4 0-16,-3 0 0 0,-12 2 3 0,-6 1 1 15,-7-6 1-15,-5 5-1 0,-11-1-5 0,-2-4 1 0,-1-1-1 16,-7 1 1-16,-4-1 5 0,-2-3-1 15,-1 0 0-15,-1 0 2 0,-10 0-6 0,0 0-1 0,7 0 1 16,-7 0 0-16,0 0 5 0,0 0-1 0,0 0 0 16,0 0 1-16,0 0-7 0,0 0 2 0,0 0 0 15,11 11 0-15,0 3 5 0,3 5 2 0,0 6 0 16,12 10-1-16,-5 9-6 0,-6-2 1 0,-5 6 0 16,-3-1 0-16,4 3 7 0,1-1-1 0,-5 4 1 15,-7 1 0-15,-3 3-7 0,3 4 0 0,-4-10 0 0,1 2 1 16,-4-2 5-16,-2-5 2 0,-2-4-1 15,1 2 1-15,-1 2-8 0,0-8 1 0,1 3-1 0,-4-6 1 16,-2 5 5-16,5-8 0 0,-3-2 1 0,0-2 0 16,0-2-7-16,0-6 0 0,0-1 0 0,-2-3 1 0,-5-2 1 15,3-7 1-15,-3-3 1 0</inkml:trace>
  <inkml:trace contextRef="#ctx0" brushRef="#br0" timeOffset="3858.23">2547 736 1792 0,'0'0'7'0,"-3"44"-2"0,-1-9-1 0,4-3 1 16,-5 4 1-16,3 7 60 0,0 1 1 0,-5-2-1 0,-7 9 2 15,3-5-50-15,1 3 0 0,-1-2 0 0,4 6-1 16,0 5 37-16,-5-5 0 0,1 5 0 0,-3-7 0 16,4-2-37-16,-1-1 1 0,4-9-1 0,0 3 1 0,-4-5 11 15,4-6 1-15,-5-2 0 0,5 0 1 0,3 0-18 16,-3-5 1-16,4-3-1 0,-1-7 2 0,1 6 8 16,3-6 1-16,0-4-1 0,3 1 2 15,-3-4-14-15,0 0 2 0,0-7-1 0</inkml:trace>
  <inkml:trace contextRef="#ctx0" brushRef="#br0" timeOffset="5702.59">2268 2133 1958 0,'0'0'12'0,"55"12"-5"0,-7-3 1 0,5-6 0 16,5 4-1-16,0-3 41 0,9-1 0 0,12-6 0 16,8 3 0-16,-1 0-31 0,4-7 0 0,13-2 0 15,8 2 0-15,0-5 26 0,-7 1 2 0,5-1-1 16,9-6 1-16,-8 4-29 0,-6 2 0 0,-4-4 0 16,1-2 1-16,-4 9 0 0,-11 1 1 0,1 1-1 15,-4-4 1-15,-7 8-9 0,-8 3 1 0,-2-4 0 16,-6 1 0-16,-13 6 3 0,-4 4 2 0,-6-7-1 15,-6 0 1-15,-8 4-7 0,-2 3 1 0,-6-7 0 16,-5 0 0-16,-3 1 2 0,-7-1 0 0,11 6 1 0,-11-6-1 16,0 0-5-16,0 0 2 0,7 0-1 0,-7 0 1 0,0 0 1 15,0 0 1-15,0 0-1 0,0 0 1 0,0 0-4 16,0 0 0-16,0 0 1 0,0 0 0 0,0 0 1 16,0 0 1-16,0 0 0 0,0 0 0 0,0 0-4 15,0 0 1-15,0 0 0 0,0 0 0 0,0 0 2 16,0 0 1-16,0 0-1 0,0 0 1 0,0 0-3 15,0 0-1-15,0 0 1 0,0 0-1 0,0 0 4 0,0 0 0 16,0 0 0-16,0 0 1 0,0 0-4 0,0 0 1 16,0 0-2-16,0 0 2 0,0 0 1 0,0 0 0 15,0 0 0-15,0 0-1 0,0 0-2 0,0 0 1 16,0 0-1-16,0 0 1 0,0 0 1 0,0 0-1 16,0 0 1-16,0 0 0 0,0 0-3 0,0 0 1 15,0 8-1-15,0-8 2 0,0 0-2 0,-4 7 2 16,4-7 0-16,-3 6-1 0,3-6-1 0,-4 7 0 0,4-7-1 15,0 0 2-15,0 0-2 0,-7 7 2 0,7-7-1 16,0 0 1-16,0 0-2 0,0 0 0 0,0 0 1 16,0 0-1-16,0 0-1 0,0 0 2 0,0 9-2 15,0-9 1-15,0 0 0 0,0 0-1 0,0 0 0 16,0 0 0-16,11 3 1 0,-4 1-1 0,5 3 0 16,13 3 0-16,10 6-1 0,2-5 2 0,2-6-2 15,5 5 1-15,2-2-1 0,2 0 0 0,-3-4 0 16,3-1 2-16,-2 4-2 0,-2-1 0 0,2-6 0 0,5 0 1 15,-7 0-1-15,-2-2 1 0,3-2-1 0,-3 4 0 16,-7 0 0-16,-1-1 0 0,-3-3 0 0,-1 4 0 16,-1 0-1-16,-8-2 1 0,0-1 1 0,-2 6-1 0,-1-3-1 15,-4 0 1-15,0 0 0 0,-3-3 0 0,-6 3-1 16,-5 0 0-16,11 0 0 0,-11 0 1 0,10 3-1 16,-10-3 0-16,0 0 0 0,0 0 1 0,7 6-1 15,-7-6 0-15,0 0 0 0,7 0 1 0,-7 0-1 16,7 0 0-16,-7 0 0 0,7-4 1 0,-7 4-1 15,15-2 0-15,-5-1 0 0,4-1 0 0,2 4 0 16,-2 0 0-16,0-5 0 0,4 2 0 0,0 3 0 0,1 0 0 16,-5-8 0-16,4 5 0 0,-4 3 0 0,0 0 0 15,0-4 0-15,2 1 0 0,-2 1 0 0,-3 2 0 16,-1-7 0-16,1 4 0 0,-1-4 0 0,-2 3 0 16,0-3 0-16,3 0 0 0,-4 2 0 0,4-2 0 15,-1-6 0-15,1-4 0 0,3 4 0 0,0-1 0 16,2-1 0-16,-6-7 0 0,5 0 0 0,2 7 0 15,-3-6 0-15,0-3 2 0,2-1-2 0,-2 2 0 16,4-1 0-16,-7-8 1 0,-1 6-1 0,-5-8 0 0,3-1 0 16,2-9 1-16,1 2-1 0,-1-2 0 0,4-2 0 15,-3-1 1-15,0 6-1 0,-3 2 0 0,3-1 0 16,0-2 1-16,-4 8-1 0,0 6 0 0,-4-4 0 16,1 6 1-16,-1 1-1 0,1 3 1 0,-1-5-1 15,-3 1 1-15,-3 3-1 0,3 0 0 0,0 4 0 16,-4-1 2-16,1-1-2 0,-1 4 1 0,-3-4-1 15,0 8 1-15,0-1-1 0,0 0 1 0,2 4-1 16,-2-6 1-16,0 5 0 0,-1 2 1 0,-2 4 0 0,-1-5 0 16,4 2-1-16,7 8 0 0,-10-10 0 0,10 10 1 15,-4-11 2-15,4 11-1 0,-7-10 1 0,-7 5-1 16,-2-4-1-16,-2 2 1 0,1 0 0 0,-1-2 0 0,-1-2 0 16,1 4 2-16,1 0-1 0,-5 0 1 0,1-2-2 15,2-1 1-15,-2-2-1 0,-8 4 0 0,-4 1 1 16,-6 4 0-16,-12-6 0 0,-6 2 0 15,3 4-2-15,-1-4 2 0,-5 1-1 0,-9-1 0 0,-7 0 1 16,-6 7-1-16,-5-3 1 0,-13-1 0 0,-10 4-2 16,-1 0 2-16,-7-3-2 0,-16 6 1 0,0 4 1 0,12 0-1 15,-7-3 0-15,-1-1 1 0,12 6-2 0,12-5 0 16,2-8 0-16,3 4 2 0,4-3-2 0,18-3 1 16,7-1 1-16,6-3-1 0,13-3-1 0,9 3 1 15,2-6-1-15,1 4 0 0,3 1 0 0,0-3 2 16,0-5-2-16,-6 5 1 0,1 3 0 0,6-3-1 15,2 0 0-15,-2 7 0 0,5-4 1 0,4 1-1 16,-2-3 0-16,-2 5 0 0,0 4-1 0,2-1 2 0,-5-2-2 16,-5 3 1-16,4 4 0 0,8-3 1 0,-5-1-1 15,4 4 0-15,1 4-1 0,9-4 1 0,1-4 0 16,4 8 0-16,7-4-1 0,0 0 0 0,7 0 0 16,-11 0 0-16,11 0 0 0,0 0 1 0,0 0-1 15,0 0 0-15,0 0-1 0,0 0 1 0,0 0-1 16,0 0 1-16,0 0-1 0,-3 7 1 0,3-7-1 15,0 0 1-15,0 7-1 0,0-7 0 0,0 0 0 16,0 9 0-16,0-9 0 0,0 8 0 0,0-8 0 16,0 7 0-16,0-7 0 0,0 0 0 0,0 0 0 0,0 13 0 15,0-13 0-15,7 10 0 0,-7-10 0 0,3 7 0 16,-3-7-1-16,0 0 1 0,0 0-1 0,4 7 1 16,-4-7-1-16,0 0 1 0,0 0-1 0,0 7 1 15,0-7-2-15,0 0 0 0,0 0 1 0,0 8 0 0,0-8 0 16,0 0 0-16,0 0 0 0,0 0 0 0,0 0-3 15,0 0 2-15,0 0 0 0,0 0 0 0,0 0-1 16,0 0 1-16,0 0 0 0,0 0 1 0,0 0-3 16,0 0 1-16,-7-8 0 0,7 8-1 0,0 0 1 15,-7-3 1-15,7 3-2 0,-9 0 2 0,2 0-1 0,0 3-1 16,-4 1 1-16,1 3 0 0,-4 7-1 0,3 4 2 16,4 1 0-16,0 7-1 0,3 4 0 0,1 7 1 15,-1-5 0-15,3 10-1 0,1 0 1 0,0 2 0 16,-4-3 0-16,4 8 0 0,-4 4 0 0,4-2 1 15,-3 0 0-15,-1-2 0 0,1 4 0 0,-1-6 0 16,-3 6 0-16,4-5-1 0,-1 3 1 0,1-2 0 0,-1-3 0 16,1-2 0-16,-1-6 0 0,1 3 0 0,-1-11 0 15,4 1 1-15,-3-1-2 0,-1-3 2 0,4-6-1 16,0 3 1-16,0-2-1 0,-4-5 1 0,4-5-1 16,-3 1 1-16,3-1-1 0,0-1 1 0,0-4 0 15,0-7 0-15,0 10-1 0,0-10 1 0,-4 7 0 16,4-7 0-16,0 0-1 0,0 0 1 0,0 7 0 0,0-7 0 15,0 0-1-15,0 0 1 0,0 0 0 16,0 0 0-16,-7 4 0 0,7-4 0 0,0 0 0 16,0 0 0-16,-5 0 0 0,5 0 0 0,0 0 0 0,-7 0 0 15,7 0 0-15,0 0 0 0,0 0 0 0,0 0 0 16,0 5 0-16,4 4 0 0,3-6 0 0</inkml:trace>
  <inkml:trace contextRef="#ctx0" brushRef="#br0" timeOffset="19851.41">8618 1021 12 0,'0'0'0'0,"0"0"0"16,0 0 0-16,25 0 0 0,-18 1 0 0,-7-1 0 16,0 0 0-16,0 0 0 0,0 0 0 0,0 0 0 15,0 0 0-15,4-5 58 0,-4 5 1 0,0 0-1 16,0 0 1-16,10-9-42 0,-10 9 1 0,7 0 0 0,-7 0 0 16,0 0 97-16,-10 0-1 0,3 0 0 0,7 0 2 15,-11-3-100-15,11 3-1 0,-14 0 1 0,7 0 0 16,0 0 59-16,2 3 1 0,-6-3 0 0,0 2 0 15,4 0-58-15,0 0 0 0,7-2 0 0,-10 3 0 0,3 1 18 16,7-4 1-16,-11 1-1 0,11-1 1 0,-7 4-23 16,7-4 2-16,0 0-2 0,-7 0 2 0,7 0 19 15,0 0 0-15,0 0 0 0,-5 0-1 0,5 0-19 16,0 0 0-16,-7 7-1 0,7-7 2 0,-4 11 16 16,1-3 2-16,-1-1-1 0,0 0 0 0,1 0-19 15,-1 4 0-15,1 1 1 0,-1-5-1 0,1 2 13 0,3-2 0 16,0 0 0-16,0-7 1 0,-4 13-15 0,4-13 0 15,-3 10-1-15,3-10 2 0,0 0 10 0,0 7-1 16,0-7 1-16,0 0 0 0,0 0-12 0,0 9 0 16,0-9 0-16,0 0 1 0,0 0 8 0,0 7 1 15,0-7 1-15,0 0-1 0,0 0-11 0,0 7 1 16,0-7-1-16,0 0 1 0,0 7 5 0,0-7 1 16,0 9 0-16,0-9 0 0,0 14-8 0,0-2 0 0,3-3 0 15,1 2 0-15,-1-1 4 0,-3 1 0 0,4-4 1 16,-4-2 0-16,0-5-8 0,3 11 2 0,-3-11 0 15,0 7 0-15,0-7 3 0,0 0-1 0,0 5 0 16,0-5 0-16,0 0-4 0,0 0 1 0,0 9-1 16,0-9 0-16,0 0 2 0,0 0 2 0,0 0-1 15,0 0 0-15,0 0-5 0,0 0 2 0,0 0 0 16,0 0 0-16,0 0 0 0,0 0 2 0,0 0 0 16,0 0 0-16,0-9-3 0,0 9 0 0,7-5-1 15,-7 5 2-15,4-14 2 0,-8 8 1 0,4-1-1 0,-3 0 1 16,3-3-4-16,0-1 0 0,0-1 1 0,3-1 0 15,-3-1 3-15,4 4 0 0,0-2 0 0,-1-3 0 16,-3 0-4-16,4-5 1 0,-1 3-1 0,1-11 1 16,-4-1 2-16,5-1 0 0,2 6 0 0,-3-1 1 15,-1 2-4-15,-3 6 0 0,-2-8 0 0,-3 4 1 0,3-4 0 16,0 6 0-16,-1-2 1 0,-2 3 0 0,-2-3-3 16,3 7 0-16,1 2 1 0,-1 1-1 0,0 1 2 15,4 3 0-15,0 7 0 0,0-9-1 0,0 9-1 16,4-12-1-16,-4 12 1 0,0 0 0 0,0 0 0 0,-7-4 0 15,7 4 1-15,0 0 0 0,0 0-3 0,0 0 2 16,0 0-2-16,-7 0 1 0,7 9 0 0,-4-2 0 16,4 5 1-16,-3 9-1 0,-1 6 0 0,4 1-1 15,-3 0 0-15,-1 2 1 0,4 9-1 0,-3-4 0 16,-4 2 1-16,0 0-1 0,1 1-1 0,1-1 2 16,2-3-2-16,1-1 1 0,-2-1 0 0,1-2-1 0,-1 0 0 15,4-6 2-15,0 4-3 0,4-1 1 0,-4-3 0 16,0-6 0-16,3 5 1 0,3-2-1 0,-1-3 0 15,2-4 1-15,2 3-1 0,-2 3 0 0,0-10 0 16,0 1 0-16,3-4 1 0,1 2-1 0,0-6 0 16,-1-6 0-16,3 3-1 0,8-4 2 0,3 2-1 15,10-5 0-15,1 4 0 0,-7-4 1 0,-10 0-1 16,1-4 0-16,3 1-1 0,-1-3 2 0,-4-1-1 16,-1 0 0-16,-2 4-1 0,-3-1 1 0,-4 4 1 15</inkml:trace>
  <inkml:trace contextRef="#ctx0" brushRef="#br0" timeOffset="20027.18">8292 1044 1859 0,'0'0'0'0,"19"-4"0"0,-1 4 0 0,3 0 48 15,-3 0 0-15,-18 0-1515 0</inkml:trace>
  <inkml:trace contextRef="#ctx0" brushRef="#br0" timeOffset="20305.93">9280 1244 1960 0,'0'0'0'0,"0"0"0"0,0 0 0 0,21 11 40 16,-21-11 1-16,12 3-1 0,2-3 1 0,1 0-26 15,-1 0 1-15,-4-3 0 0</inkml:trace>
  <inkml:trace contextRef="#ctx0" brushRef="#br0" timeOffset="20623.66">9557 787 1520 0,'0'0'0'16,"0"0"0"-16,19-14 0 0,-5 8 44 0,0-1 0 0,-3-3-1 15,0 3 2-15,-3 3-29 0,-8 4 1 0,4-7-1 16,-4 7 0-16,0 0 36 0,0 0 1 0,0 0-1 16,7 7 1-16,4 4-36 0,-8 3 0 0,1-2 0 15,-1 20 1-15,-6 0 28 0,-1-1 0 0,-7 10 0 16,-6-3 0-16,-3 6-31 0,3-5 2 0,-4 1 0 15,7-4 0-15,3 4 1 0,6-10 0 0,8 0 0 16,2 2 0-16,4-4-8 0,4-5 0 0,1 1 0 16,3-6 0-16,1 3-1 0,-6-3 0 0,-3 1 0 0,7-5 0 15,-2 0-3-15,4 0-1 0,-4-7 1 0,-2 0 1 16,-1 0 0-16,-1-3 1 0,-3-1 0 0,-7-3 1 16,11 0-3-16,-11 0-1 0,7-3 1 0,-7 3 0 0,7-7 4 15,-7 7 1-15,4-7 0 0,-1-4 0 0,1 1-4 16,-4-5 0-16,0 5 0 0</inkml:trace>
  <inkml:trace contextRef="#ctx0" brushRef="#br0" timeOffset="20868.53">9394 1105 1583 0,'0'0'0'15,"0"0"0"-15,0 0 0 0,0 0 54 0,0 0 1 16,23-5 0-16,-16 5 0 0,8-4-38 0,2 4 1 0,6-3-2 16,16-1 2-16,-4 4 51 0,-5 4-1 0,-2-4 1 15,1 0 0-15,-3 0-51 0,-5 3 0 0,-3 1 0 16,0-4 0-16,-3 0 22 0,0 3 2 0,-1-1-2 16,0 2 2-16,0-1-26 0,2 1-1 0,1 3 1 15,-3-4 1-15,4 3-6 0,0-3 1 0,-11 1 0 16</inkml:trace>
  <inkml:trace contextRef="#ctx0" brushRef="#br0" timeOffset="21494.8">9994 1371 1318 0,'0'0'0'0,"0"0"0"0,0 0 0 0,18 2 24 16,-11-2 0-16,7 0 0 0,5 0 1 15,-1-2-14-15,-4 2 1 0,-3-2 0 0,-4-1 1 0,-7 3 26 16,10-2 0-16,-10 2 1 0,4-9-1 0,-4 9-23 16,0 0-1-16,7-7 1 0,0 0 0 0,4 0 12 15,-3-4 1-15,-1 1 0 0,-3-10 0 0,0 5-15 16,-4 2-1-16,3-4 1 0,1-1-1 0,-1 0 2 0,-6 8 1 16,-1-4-1-16,-7 2 1 0,3 1-7 0,-1 4 0 15,9 7 0-15,-9-7 0 0,-2 7 13 0,-3 2 2 16,-3 1-1-16,-8 6 1 0,2 2-13 15,-2 1 2-15,4 5-1 0,4 1 0 0,4 3 11 0,3-3 0 16,3-2 0-16,7 3 0 0,0 7-11 0,7-5 0 16,7-5 0-16,12 4 1 0,6 2 7 0,-6-4 0 15,-1-4 0-15,3-3 1 0,-3 3-10 0,-6-2 0 0,3-5 0 16,-1-3 0-16,-4-1 5 0,-2-3 0 0,0 0-1 16,-1-7 2-16,4 0-8 0,-4-2 0 0,0-1 0 15,8-3 1-15,7-2 8 0,-4 0 0 0,0-6 0 16,1 0 0-16,-1 2-8 0,-4-2 0 0,2 0 0 15,-2-11 0-15,-7 6 8 0,-3-1 1 0,0-6 1 16,-8-1-1-16,2 3-9 0,-3 11 0 0,-4-2 0 16,-1 4 1-16,-2 7 5 0,-2-1 1 0,-8 5 0 0,5 4-1 15,-4 6-7-15,0 1 1 0,1-1-1 0,6 9 2 16,0 2 1-16,7 1 0 0,0-3 1 0,7-2 0 16,6 6-5-16,4 0 0 0,4-2 0 0,-7-2-1 15,-3 3 4-15,-2-3 0 0,5 2-1 0,0-4 1 16,0 6-4-16,-3 0 0 0,3-5-1 0,-4 6 2 15,-2-1 0-15,0 2 0 0,3-1 0 0,0 4 1 0,-4-1-4 16,0 4 1-16,-4-6 0 0,4 0-1 0,-3 3 1 16,-1 2-1-16,1-6 1 0,-4-3 1 0,0 0-4 15,-4 0 2-15,4-3-1 0,-3-1 1 0,-4 6-1 16,0-5 0-16,0-2 1 0,-4-6-1 0,-5 1 0 16,2-1-1-16,0 1 1 0,0-8 0 0,3 4-1 0,4-3 1 15,-9-4-1-15</inkml:trace>
  <inkml:trace contextRef="#ctx0" brushRef="#br0" timeOffset="21751.88">10851 804 2023 0,'0'0'0'0,"0"0"0"15,18 7 0-15,-4 0 53 0,-3 4 0 0,-9-4 0 16,-2 9 1-16,1 7-37 0,5 3 1 0,1 6-1 16,-6 8 1-16,1 4 42 0,2 5 1 0,3-6-1 15,7 2 1-15,0-4-44 0,4 1 1 0,-4-5 0 16,-2 2 0-16,-1-4 11 0,-4 2 1 0,-4-5 0 16,4-8 1-16,-3 10-18 0,-4-6 1 0,0-5-1 0,-4-8 2 15,-3 8-5-15,-7-7 0 0,-7-2 0 0,-2-3 0 16,2-2-3-16,3 1 0 0,2-6-1 0</inkml:trace>
  <inkml:trace contextRef="#ctx0" brushRef="#br0" timeOffset="21919.66">11088 1313 1934 0,'0'0'0'0,"0"0"0"0,26-4 0 0,-12 4 44 0,0 0 1 16,2-3-1-16,2 3 0 0,-7 0-28 0,-1 0 1 15,-3-4-1-15,4 4 1 0,-4 0 38 0,-7 0 1 16,0 0 0-16,0 0 0 0,0 0-39 0,0 0 1 16,0 0-2-16</inkml:trace>
  <inkml:trace contextRef="#ctx0" brushRef="#br0" timeOffset="22369.69">8405 1105 1192 0,'0'0'0'0,"0"0"0"0,0 0 0 15,0 0 41-15,0 0-1 0,0 0 1 0,0 0-1 16,0 0-24-16,0 0-1 0,0 0 1 0,0 0 1 0,0 0 35 16,0 0 0-16,0 0 0 0,35-16 1 0,-1 16-36 15,8 0-1-15,16-3 1 0,-1-1 1 0,-3 4 17 16,-10 2 1-16,-1 0-1 0,-6-4 1 0,-9 4-22 16,-3 1 1-16,-4 1-1 0,-2-4 2 0,-8 0 0 15,0 3 1-15,-4-3-1 0,-7 0 1 0,7 0-8 0,-7 0 1 16,0 0-1-16,-7 0 1 0,-8 0-2 0,1 0 0 15,-7 0 0-15,-19 0 1 0,-10 4-3 0,-1-1-1 16,-4 3 1-16,10-6-1 0,0 3 9 0,10 1-1 16,5-1 1-16,-2-3-1 0,11 0-5 0,-2 4 1 15,9-1-1-15,4-6 1 0,-1 3 7 0,4 0 0 16,7 0 0-16,0 0 1 0,-7-4-8 0,7 4 1 16,0 0-1-16,0 0 1 0,18-3 7 0,-4-1 0 0,-4 4 0 15,6-3-1-15,5 3-7 0,0 3 2 0,4 1-1 16</inkml:trace>
  <inkml:trace contextRef="#ctx0" brushRef="#br0" timeOffset="22626.92">8996 1237 1595 0,'0'0'0'0,"0"0"0"0,0 0 0 16,17-9 47-16,-2 8 1 0,4-1-1 0,20-2 1 16,-7 4-31-16,-2 0 0 0,-2-3-1 0,0-3 1 0,-7 6 46 15,-1 0 1-15,-3-3-1 0,-3-1 1 0,-3 4-46 16,-2 0 0-16,-2-3 0 0,-7 3 0 0,10 0 14 16,-10 0 1-16,0 0-1 0,7 0 2 0,-7 0-21 15,0 0 2-15,0 0 0 0,0 0-1 0,0 0-5 0,0 0 1 16,0 7 0-16</inkml:trace>
  <inkml:trace contextRef="#ctx0" brushRef="#br0" timeOffset="23058.47">7862 1874 1595 0,'0'0'0'0,"0"0"0"16,17-5 0-16,-3 5 27 0,-3 0 0 0,3 0 0 15,6 0 1-15,8 1-16 0,7 3 2 0,9-1-1 0,16 1 1 16,5-4 36-16,1 3 2 0,-5-3 0 0,10 6-1 15,17-6-34-15,2 3 0 0,-4-3 0 0,8 0 1 16,21 0 16-16,-1 0 2 0,-1 0 0 0,19 0 0 16,6 4-21-16,-16-1-1 0,-6 1 1 0,25-1 1 0,-1 4 3 15,-19 0 1-15,-4 0-1 0,12-3 1 0,-13 5-10 16,-23 0 2-16,-6-6-1 0,-11 1 0 16,0-1 4-16,-8 4-1 0,5-7 1 0,-10-3-1 15,-12 3-6-15,-5 0 1 0,-9-4 0 0,-5 1 0 0,-6-1 3 16,-1 1 1-16,-7-4-1 0,-1-1 2 0,-3 1-7 15,-5 4 1-15,-9 3 0 0,13-7 0 0,-6 3 2 0,-7 4 1 16,0 0-1-16,0 0 2 0,12-7-6 0,-12 7 1 16,0 0 0-16,0 0 1 0,7 4 1 0,-7-4 0 15,4 7 0-15</inkml:trace>
  <inkml:trace contextRef="#ctx0" brushRef="#br0" timeOffset="24687.75">13026 901 1709 0,'0'0'0'0,"0"0"0"0,0 0 0 0,0 0 18 15,0 0 0-15,0 0-1 0,0 0 3 0,0 0-10 16,-21-7 0-16,11 11 0 0,3-1 1 0,-4 4 64 16,0 0 2-16,-3 7-1 0,-5 4 0 0,-2 8-58 0,3-1 0 15,0 3 0-15,3 2 0 0,-1-2 37 0,3 0 1 16,3 2-1-16,13-7 1 0,1 3-39 0,3-5 1 16,-5 4-1-16,6-7 1 0,5-1 17 0,1-1 0 15,0-4 0-15,0 1 1 0,0-3-21 0,-1-3-1 16,-3 0 1-16,2-3 1 0,1-1 7 0,-3-3 1 0,1-3-1 15,0-1 1-15,1 1-13 0,-1-1 1 0,-3 1 1 16,1-8-1-16,-2 4 6 0,0-7 1 0,-3 4-1 16,-1-3 1-16,-3-1-9 0,4-3 0 0,-4-3 1 15,3-6 0-15,-3 3 6 0,0-3 1 0,-3-1-1 16,-1-3 1-16,4 4-7 0,0 0-1 0,0 6 0 16,7-3 0-16,4 6 3 0,0 3 2 0,3 1-2 15,5 5 2-15,6 4-7 0,-1 4 1 0,8 2-1 16,-5 8 1-16,-3 3 3 0,-1 1 0 0,-2 0 1 0,-3 3 0 15,0 5-5-15,-8 4 0 0,1-5 0 0,-6-2 0 16,0 1 1-16,1 3-1 0,-3-6 1 0,-3 3 2 16,0-5-6-16,-1-1 2 0,-1 2-1 0,0-3 0 15,0-3 0-15,0 1 1 0,1-4-1 0,1-7 1 0,-4 7-2 16,4-7-1-16,0 0 1 0,0 0 0 0,2 5 0 16,-2-5 0-16,0 0 0 0,0 0 0 0,0-5-1 15,0 5-1-15,2-14 0 0,3-4 2 0,2-7-2 16,2-1 2-16,-2-7-2 0,0-4 2 0,0 5-3 15,-3 0 1-15,3 1 1 0,3 4-1 0,-1 3 0 16,2 4 2-16,-1 3-1 0,1 6 1 16,3 4-3-16,4 4 1 0,3 3 1 0,3 7-1 0,6 3 1 0,-1 4 0 15,8 9 1-15,-9-2-1 0,-7 13-1 16,-5-3 1-16,-2-2-1 0,-3-1 0 0,-1 5 3 0,-3 1 1 16,-7-8 0-16,0 2-1 0,0 0-1 0,0-1-1 15,0-3 1-15,0 1-1 0,0-2 1 0,0-4 0 16,0 0 1-16,0-1 0 0,0 0-3 0,0-4 1 15,0 0 0-15,0-2 0 0,0-5 1 0,4 0-1 0,-4-7 1 16,10 7-1-16,-10-7 0 0,11 0-1 0,-2 0 0 16,-2-3 1-16,0-1-1 0,0 1 2 0,0-4-2 15</inkml:trace>
  <inkml:trace contextRef="#ctx0" brushRef="#br0" timeOffset="25022.88">14014 1288 2023 0,'0'0'0'0,"0"0"0"16,32-7 0-16,-6 4 77 0,-1-1 1 0,3-1-1 0,-5 1 1 15,-2 1-61-15,-1-1 1 0,-1-3 0 0,-3 0 0 16,-2 0 34-16,-3 0 0 0,-1 2-1 0,-3-2 2 0,0-2-36 16,-3 2 0-16,-4 0-1 0,-4 0 2 0,4-2 9 15,-3 2 1-15,-1-4 0 0,-6-1 1 0,-1 2-17 16,1 3 1-16,-1-2 1 0,-5 2-1 0,-5 3-5 15,-7 8 0-15,-6-1 0 0,6 1 1 0,3 5-4 16,2 1 1-16,4 1 0 0,0 4-1 0,4 5 1 16,1-3 1-16,4 5-1 0,-1-1 1 0,2 3-2 15,2-4-1-15,2 4 1 0,3-6 0 0,4 3 1 0,0 0-1 16,-2-2 1-16,2-5 0 0,5 4-3 0,3-6 1 16,4 1 1-16,7-6-1 0,1 5 1 0,4-5 1 15,13-3-1-15,-9-1 1 0,-2 1-3 0,0-1 2 16,-3-3-2-16,-2-3 1 0,-2 3 3 0,0 0 1 15,-5-4-1-15</inkml:trace>
  <inkml:trace contextRef="#ctx0" brushRef="#br0" timeOffset="25374.67">14836 1082 2148 0,'0'0'0'0,"0"0"0"16,0 0 0-16,0 0 62 0,0 0 1 0,-18 0-1 0,10 0 1 15,1 2-47-15,0 3 2 0,-1 2 0 0,0-3 0 16,-1 1 47-16,2 2 2 0,3 0-1 0,4 6 0 0,0 1-48 16,0-2 0-16,4 2 0 0,6 2 0 0,1 5 16 15,3-2-1-15,0-3 1 0,6 2 1 0,1 1-21 16,2 2 1-16,-4-3-1 0,-3-1 1 0,5 3-6 15,-3-1 1-15,-2 0-1 0,-6-1 1 0,-5 0-4 16,-5-4 0-16,-8 0 1 0,-5 2 0 0,3-2 0 16,-1 3-1-16,-3-4 1 0,0-6 0 0,-2 1-3 15,4-1 1-15,-1 0-1 0,-1-1 2 0,4-3 0 0,-4 1-1 16,-1-4 1-16,3-4-1 0,2 1-1 16,1 3 0-16,0-6 1 0,-2-4-1 0,1 3 1 0,3-2 0 15,0-3 1-15,3-2 0 0,4 3-3 0,0 1 1 16,4 3 0-16</inkml:trace>
  <inkml:trace contextRef="#ctx0" brushRef="#br0" timeOffset="25638.85">15288 1285 2123 0,'0'0'0'0,"0"0"0"16,0 0 0-16,0 0 58 0,0 0 0 0,0 0 1 15,0 0-1-15,-20-4-41 0,20 4 1 0,-7 4 0 16,7-4 0-16,-10 10 51 0,3 1 2 0,-2-4-1 0,3 0 0 16,3 7-52-16,3-4 0 0,0 1 0 0,0-2 0 15,0 0 20-15,2 3 2 0,3-2-2 0,6-3 1 16,-4 4-23-16,0-4-1 0,0-3 1 0,3 3 0 16,3-4-2-16,-1 1 1 0,0-3 0 0,2 1-1 0,4 2-5 15,3-1 0-15,-1-3 0 0,4 4 0 0,1 3 0 16,1 2 0-16,1 1 0 0,-4 1 1 0,-5-1-4 15,-1 4 1-15,3 0-2 0</inkml:trace>
  <inkml:trace contextRef="#ctx0" brushRef="#br0" timeOffset="26051.48">15683 1591 1897 0,'0'0'0'15,"0"0"0"-15,0-16 0 0,3 5 67 0,1-5 1 16,-4-1-1-16,3-2 0 0,-3-1-49 0,4 3 0 15,-4-3 0-15,3-1 0 0,1 4 65 0,-1-1 0 16,-1-1 0-16,2 3 2 0,-1 0-69 0,3 5 2 0,1 4 0 16,1 0 0-16,3 0 33 0,0 4-1 0,-4 3 1 15,7 0-1-15,2 3-33 0,1 1 0 0,4 3 0 16,1 3 1-16,1 8 0 0,-2-6 1 0,3 6 0 16,-9-1 0-16,-1 1-9 0,-6 0 0 0,1-1 0 15,2-1 1-15,-4-2 2 0,-4 0-1 0,-4-1 0 16,-3-3 2-16,2-5-6 0,-3 6 0 0,-6-4-1 15,11-7 1-15,0 0 4 0,0 0-1 0,-12 9 0 16,12-9 1-16,0 0-5 0,0 0 1 0,0-9 0 0,0-2 0 16,5 3 1-16,4-5 1 0,4-1-1 15,-3-3 1-15,-3-6-5 0,0 5 2 0,4 4 0 0,7-7 0 16,-8 7 2-16,1-2 0 0,3 0 0 0,-2 7 0 16,-1 2-4-16,-4 0 2 0,3 4-2 0,1-1 2 0,-2 4 0 15,-2 0 1-15,0 4-1 0,0 3 0 0,0 3-2 16,0-4 0-16,0 3 1 0,0 1 0 0,0 9 0 15,-3-5 2-15,-4 1 0 0,7-1 0 0,0 0-4 16,0 5 2-16,-4-5 0 0,-3 0-1 0,0-1 1 16,2 1 0-16,2-2-1 0</inkml:trace>
  <inkml:trace contextRef="#ctx0" brushRef="#br0" timeOffset="26506.3">16575 1269 2148 0,'0'0'0'16,"0"0"0"-16,0 0 0 0,0 0 71 0,0 0 1 0,0 0-1 15,20 3 1-15,-17 3-55 0,1 1 1 0,3 3 0 16,0 8 0-16,0 6 50 0,-7-1 0 0,3 5 1 16,-3 1-1-16,0 6-50 0,-7 5 0 0,0-6 0 15,4 1 0-15,-4 2 14 0,0-7 1 0,1 0-1 16,5-1 2-16,-5 1-20 0,-1-2 0 0,4-3 1 15,5-4-1-15,-4 9-6 0,-2-5 1 0,2-8-1 16,8 4 1-16,-6 2-3 0,-2-5-1 0,4-6 1 16,-2-3 1-16,-2 2 0 0,-2-4 2 0,4-7 0 15,-5 8 0-15,5-8-3 0,0 0 0 0,-7-5-1 0,-3-5 2 16,-1-6 4-16,-3-4 0 0,3-1 1 0,4-9-1 16,2 2-4-16,1-3 0 0,3-3 0 0,-1-5 1 15,0-3 3-15,4 2 0 0,7-6 1 0,5-3 0 0,-4 3-5 16,1 9 1-16,7 0-2 0,3 9 2 0,2 3 3 15,-6 6 1-15,1 5-1 0,1 3 1 0,3 8-5 16,-1-1 1-16,0 4 0 0,-2 7 0 0,1 4 2 16,-1-2 0-16,-1 0 0 0,-4 6 0 0,-7-1-3 15,-2 1-1-15,0-5 1 0,1 1 0 0,-6-1-2 16,-4 4 2-16,-1-1-1 0,-4-3 1 0,-3-3-3 0,-2 4 1 16,0-6-1-16,-2-1 1 0,-4 3-1 0,4 0 0 15,-1-6 1-15,6-1-1 0,1 0 0 0,1 0-1 16,9 0 1-16</inkml:trace>
  <inkml:trace contextRef="#ctx0" brushRef="#br0" timeOffset="27038.88">17071 836 2248 0,'0'0'0'0,"0"0"0"16,0 0 0-16,21 26 70 0,-17-5 1 0,-1 1-1 15,1 6 1-15,-4 5-53 0,0 2 0 0,0 1 0 16,0 8 0-16,0-6 62 0,0 1-1 0,0-6 1 16,0 4 1-16,0 0-63 0,0-7 0 0,3 2 0 15,1-4 0-15,-1 2 21 0,-3-6 0 0,4 1 0 16,-1-4 1-16,1 2-25 0,-1-2 1 0,-3-1 0 0,0-12-1 16,-3 3-1-16,3-1-1 0,3-1 1 0,-3-9-1 15,0 11-5-15,0-11 0 0,0 0 0 0,0 0 1 16,0 0-6-16,11-7 2 0,-11 7-2 0,9-23 2 0,0 4-3 15,1-1 1-15,3-1 1 0,1-2-1 0,0 7-2 16,0 8 1-16,0-3 1 0,2 4-1 0,1 0-1 16,5 3 1-16,1 1-1 0,-4-1 2 0,4 4-8 15,2 4 1-15,-1-4-1 0,-3 0 2 0,2 0-1 16,-5 0 1-16,0 0 0 0,-2-4-1 0,-4 4-17 16,-2 0 0-16,-1-3-1 0,2-1 2 0,-4 1 9 15,0-6 0-15,-3 2-1 0,-1 2 1 0,-3 5-16 0,4-9 1 16,-4 2 1-16,1-4-1 0,-1-3 12 0,-1 4 2 15,-3-6 0-15,-3 4-1 0,0 1 2 0,-4 6 0 16,4-2 0-16,-7 0 1 0,2 3 2 0,-1 4 1 16,1 0 0-16,-9 11 0 0,0 1 4 0,7 2 1 0,3 4 0 15,2 3-1-15,4 3 1 0,3 1 0 16,-1 1 0-16,3-1-1 0,0 3 3 0,3-1 0 0,10-3 0 16,1-4 0-16,3-1 0 0,1 4 0 0,3-9 0 15,2-2 0-15,-2 2 4 0,0-1 0 0,-3-3 0 16,0-1 0-16,3-2-2 0,2-2 2 0,-2-1-1 15,-2-2 0-15,3-1 8 0,-1 3 0 0,-7-4 0 16,2-5 0-16,-2 1-4 0,-4 0 0 0,-3-6-1 16</inkml:trace>
  <inkml:trace contextRef="#ctx0" brushRef="#br0" timeOffset="27624.96">19055 811 1834 0,'0'0'0'0,"0"0"0"16,0 0 0-16,0 0 68 0,0 0-1 0,0 0 0 16,14 25 1-16,-17-11-50 0,-1-2 0 0,-3 6-1 0,-3 10 1 15,3 0 67-15,1 6 0 0,1-6-1 0,-4 4 1 16,2 8-68-16,2-5 1 0,0-1 0 0,1 3 0 15,1-4 25-15,-1 2-1 0,0-5 1 0,1 5 1 0,-1 0-29 16,4-8 1-16,0 4 0 0,-3-6 1 16,3 0-2-16,3 1 1 0,4-5 0 0,1-5 1 0,-1 3-8 15,-2 1 1-15,4-6-1 0,3-7 1 16,2 2-1-16,4 1 0 0,-1-6 0 0,5-1 0 0,1-3-4 16,-2 0 2-16,-7 0-1 0,0-7 0 0,0 4 3 15,2 3 0-15,-4-6 0 0,-3-1 0 0,2 0-3 16,-11 7 1-16,0-10-2 0</inkml:trace>
  <inkml:trace contextRef="#ctx0" brushRef="#br0" timeOffset="27850.99">18800 1337 2123 0,'0'0'0'0,"0"0"0"15,24 0 0-15,-8 4 58 0,0-4 0 0,0 0 1 16,-2 0-1-16,4 0-41 0,-1 0 1 0,8-4 0 16,-2 4 0-16,5 4 55 0,-3-4 0 0,-2 0 0 15,1 0 1-15,-2 3-56 0,-1 1 0 0,-2-4 0 16,-5 3 0-16,-3 1 19 0,-4-2 0 0,-7-2 0 16,12 3 0-16,-1 3-23 0,-1-1 2 0,-1 0-1 15</inkml:trace>
  <inkml:trace contextRef="#ctx0" brushRef="#br0" timeOffset="28046.18">19470 1420 1972 0,'0'0'0'0,"0"0"0"0,0 0 0 0,28-7 51 15,-17 11 0-15,3-4 1 0,2 0 0 0,1 0-35 16,1 0-1-16,0 0 1 0,-1 0 1 0,4 0 46 0,2 3 0 15,-5 1 0-15,1-4 1 0,-3 3-47 0,-2 1 0 16,2-4 0-16,-2 0 0 0,-3 0 13 0,1 0 2 16,1 0-1-16</inkml:trace>
  <inkml:trace contextRef="#ctx0" brushRef="#br0" timeOffset="28331.22">20038 859 1947 0,'0'0'0'0,"0"0"0"16,0 0 0-16,19 3 24 0,-12-1 2 0,-7-2 0 16,14 7 0-16,-7 5-14 0,-3-4 0 0,-4 2 1 15,3 11 0-15,-3 7 24 0,4 2 0 0,-4 2 0 16,4 0 1-16,-8 6-23 0,0-4 1 0,-6-1-2 16,-1 1 2-16,1 1 12 0,1-5 1 0,2-4-1 0,0 6 1 15,0-1-15-15,1-1-1 0,5-2 1 0,2-3-1 16,5 3 0-16,3-1-1 0,3-3 0 15,0-4 2-15,-1-1-6 0,-4 0 0 0,0-5-1 0,4-3 1 16,1 1 9-16,-2-1 1 0,1-6 0 0,0-1 0 16,-1-1-8-16,1-3 0 0,-1 0 0 0,6-3 0 15,-3 3 13-15,-3-4-1 0,1 2 1 0,-4-8-1 0,2 3-11 16,-9 7 2-16,10-13-2 0</inkml:trace>
  <inkml:trace contextRef="#ctx0" brushRef="#br0" timeOffset="28538.89">19877 1237 2048 0,'0'0'0'16,"0"0"0"-16,25 0 0 0,0 0 68 0,-2 4 2 16,8-4-2-16,1 0 2 0,-4 0-52 0,2 3-1 15,0 1 1-15,0-4 0 0,0 0 60 0,-7 3 0 16,2 1 0-16,-2-4 0 0,0 3-60 0,-7 1 0 15,-2-1 0-15,0 1 0 0,-2 1 9 0,1 2 1 0,-6 0-1 16</inkml:trace>
  <inkml:trace contextRef="#ctx0" brushRef="#br0" timeOffset="29050.09">20590 1439 2035 0,'0'0'0'0,"0"0"0"0,23-15 0 15,-14 8 44-15,-1-1 0 0,1-2-1 16,-2-1 1-16,-1-4-28 0,1 2 1 0,0 4-2 0,-4-5 2 16,-3 4 41-16,0 3-1 0,0-4 0 0,-3-1 1 0,3 3-41 15,-4 2 1-15,4 7 0 0,-14-7 0 0,7 7 12 16,-2 0 1-16,0-2-1 0,-5 4 1 0,2 2-17 16,-2 3 0-16,7 1 0 0,-2 8 0 0,5 5-5 15,4-3 0-15,6 0 0 0,4 4 0 0,1-1-3 16,-1 1 1-16,-1-5-2 0,2-3 2 0,1 6 1 0,1-3 0 15,1-4 0-15,0-6 1 0,3 1-4 16,-2 3 1-16,2-4-1 0,3-7 1 0,1 3 4 0,0-3 0 16,0 0 0-16,2-7 0 0,-2 4-3 0,4-4 0 15,3 2 0-15,-1-9-1 0,-5 5 4 0,1-2 1 16,4-3-1-16,-2-5 1 0,-4 1-4 0,-4 4-1 16,-3-4 1-16,2-3 0 0,-5-1 7 0,-4 7 1 15,-2-2 0-15,1-1 0 0,-3 2-6 16,-3 4 0-16,-3 2 0 0,-3 4 0 0,6 6 7 0,-9-10 0 0,9 10-1 15,-10 0 2-15,10 0-8 0,-7 7 1 0,7-7-1 16,3 9 1-16,4 1 4 0,0 2-1 0,1 4 1 16,4 2 0-16,2 5-6 0,0-4 1 0,0 4-1 15,0-5 1-15,0 3 3 0,-1-4 1 0,-1 6-1 16,-3-9 2-16,2 6-7 0,-1-1 1 0,-3-5 0 16,-3 2 0-16,-4-2 2 0,3 2 1 0,-3-6-1 0,0-1 2 15,-3 2-6-15,-1-1 1 0,1-1 0 0,-4-2 1 16,-4 0 2-16,0 2 0 0,-1-6 0 15,-4-3 1-15,0 4-4 0,-1-4 0 0,-3 0-1 0,-1-4 2 16,3 4 3-16,1-3 2 0,-4-2-2 0,3-6 1 0,6 0-5 16,1-1 1-16,0-2 0 0</inkml:trace>
  <inkml:trace contextRef="#ctx0" brushRef="#br0" timeOffset="29312.43">21530 776 2324 0,'0'0'0'16,"0"0"0"-16,0 0 0 0,0 0 98 0,-7 20 1 15,7-12 0-15,-4 3 0 0,4 3-83 0,0 0 1 16,4 5 0-16,-1 13 0 0,5 3 50 0,-5 6 1 16,2-3-1-16,6 6 0 0,-2 0-49 0,-4 2 0 15,0-5 0-15,4 3 0 0,-4 1 4 0,-3-4 2 0,-2 1-1 16,-2-5 0-16,2 5-12 0,0-5 2 15,0-2-1-15,-1-7 0 0,-3 2-8 0,1-3 0 16,-3-8 1-16,3 2-1 0,-2-2 0 0,-1-6-1 0,6 1 0 16,0-7 1-16,-3 2-4 0,-1-2 1 15,4-7 0-15,2 7 0 0,-2-7-1 0,0 0 1 0,0 0 0 16</inkml:trace>
  <inkml:trace contextRef="#ctx0" brushRef="#br0" timeOffset="29529.37">21629 1258 2173 0,'0'0'0'0,"19"0"0"0,1 7 0 15,4 0 52-15,1-5 1 0,7 2-1 0,5-1 1 0,-5 4-36 16,1-3 0-16,2-1 0 0,4 2 0 0,-5 1 59 16,-11 1 0-16,0-7-1 0,3 3 1 0,-3 1-58 15,-4-1 0-15,-3-3 0 0,-2 0 0 0,-7 0 26 16,-7 0 1-16,7-3-1 0,-7 3 1 0,0 0-30 15,0 0 2-15,0 0-1 0,0 0 1 0,0 0-6 16,0 0 1-16,-10 0-1 0</inkml:trace>
  <inkml:trace contextRef="#ctx0" brushRef="#br0" timeOffset="30641.63">3194 17441 1143 0,'0'0'0'0,"0"0"0"0,0 0 0 16,0 0 6-16,0 0 0 0,0 0 0 0,0 0 1 16,0 0-3-16,0 0 1 0,0 0-1 0,0 0 1 0,0 0 33 15,0 0 1-15,0 0 0 0,0 0 1 0,0 0-25 16,0 0 1-16,0 0 0 0,0 0-1 0,0 0-12 15,0 0 0-15,0 0 0 0</inkml:trace>
  <inkml:trace contextRef="#ctx0" brushRef="#br1" timeOffset="34302.8">13204 2171 187 0,'0'0'0'0,"-17"-17"0"0,4 11 0 0,-8 3 61 16,0-6 0-16,2-2 0 0,-1 1 1 0,1 5-46 0,1-2 2 15,1-11 0-15,-1 2 0 0,2 9 63 0,2-2 0 16,0-5 0-16,0 2 1 0,3 1-64 0,2 3-1 16,1-3 1-16,-1-3 0 0,2 7 43 0,7 7 1 15,-4-12-1-15,4 5 1 0,0 7-45 0,0 0 1 16,0 0 0-16,0-7 0 0,0 7 64 0,0 0 0 16,0 0 0-16,0 0 0 0,7-4-65 0,-1 4 1 15,2 0 0-15,15 0 0 0,9 4 5 0,2 3-1 0,1-4 1 16,4-6-1-16,1 6-11 0,-3-3 1 0,9-3-1 15,9-1 1-15,1 4 15 0,-5 0 0 0,8-7 0 16,8 5 0-16,-2 4-15 0,4 2 2 0,10-4-2 16,4 0 1-16,0 7 18 0,-6 3-1 0,12 2 0 15,4-8 2-15,1 10-19 0,-1 0 2 0,8-5-2 16,8 1 2-16,2-1 12 0,-7 2 1 0,9-2-1 16,5-6 1-16,0 8-16 0,-6-6 2 0,8-3-1 15,3 0 1-15,-1 5 8 0,-11 0 1 0,9-7-1 16,16 3 0-16,-13 4-10 0,-5-3-1 0,11-4 0 0,12 3 1 15,-16 6 5-15,-1-2 0 0,13 0 0 0,6 2 0 16,-12-2-8-16,-11 0 1 0,16-2-1 0,-4 9 1 16,-9-3 2-16,-10-8 1 0,12 3-1 0,2 8 1 0,-15-7-5 15,-8-7 0-15,10-4 0 0,3 18 0 0,-10-10 1 16,-3-4 0-16,8-5 0 0,-3 10 0 16,-9-5-4-16,-6-7 2 0,6 0-1 0,3 7 0 0,-10-4 0 15,-8 1 1-15,7-8-2 0,-2 11 2 0,-9-3-2 16,-7-3-1-16,0-4 1 0,2 10-1 0,0-4 1 0,-11 1-1 15,0-8 1-15,2 6 0 0,-5 3-2 16,-4-1 1-16,-1-3-1 0,3-1 2 0,-1 7-3 0,-11 0 1 16,2-8 1-16,-12 4-1 0,6 0-1 0,-8 1 1 15,1-4-1-15,-6 5 1 0,-1-1 1 0,-1 3-1 16,-5-7 0-16,-1 3 1 0,-2 8-2 0,-3-1 1 16,0-6-1-16,-4 6 2 0,2 1 0 0,-2-1 1 15,-4-3-1-15,-10 0 1 0,11 5-2 0,-11-5 1 0,0 0-1 16,4 7 1-16,-4-7 1 0,0 8-1 15,0-8 1-15,0 0 0 0,-8 12-1 0,8-12-1 0,-10 9 1 16,-4-4 0-16,-6 7 1 0,-1-5 0 0,0 0 1 16,-12 0-1-16,1-1-1 0,4-3 0 0,-6 1 0 15</inkml:trace>
  <inkml:trace contextRef="#ctx1" brushRef="#br1">13462 6213 0,'0'0'0,"0"0"0,0 0 0,0 0 16,-9 0-16</inkml:trace>
  <inkml:trace contextRef="#ctx0" brushRef="#br1" timeOffset="38520.06">12469 727 941 0,'0'0'0'0,"0"0"0"0,0 0 0 0,32-19 39 16,-20 12 2-16,-1-1-2 0,-1 5 1 0,-10 3-24 15,7-7 0-15,-7 7 0 0,7-2-1 16,-7 2 39-16,0 0 1 0,7 5 0 0,4 6 0 0,-4 5-38 16,0 3 1-16,-2 2-1 0,2 9 1 0,0 5 41 0,-3-1 2 15,-2 8-2-15,1 0 2 0,-1 6-44 16,0-2 1-16,0 5 0 0,-2-6-1 0,-6 5 33 0,1-1-1 15,1 0 1-15,-1 0-1 0,-2 4-32 16,0 2 0-16,0-4-1 0,0-7 1 0,0 1 6 0,3-6 0 16,4-2 0-16,-3 0 0 0,-1-4-11 0,1-1 0 15,-4-7-1-15,-4-2 1 0,1 5 11 0,1-7-1 0,5-4 1 16,-3 1 0-16,0-2-11 0,4-2 0 0,3-7-1 16,0 0 1-16,0-7 9 0,0 10 0 0,0-10 0 15,0 0 1-15,0 8-11 0,0-8 0 0,0 0 0 16,12-2 1-16,-3-2 5 0,0 2 1 0,-2-5 0 15,-4-3 1-15,1-4-8 0,-1 0-1 0,-3-7 0 16</inkml:trace>
  <inkml:trace contextRef="#ctx0" brushRef="#br1" timeOffset="40302.44">12439 859 1494 0,'0'0'0'16,"0"0"0"-16,0 0 0 0,23-7 59 0,-13 5 0 15,5-5 1-15,-5 4-1 0,-3-5-42 0,0 5 1 16,-7 3 0-16,9-11 0 0,-9 11 56 0,7-3 0 16,-7 3 0-16,0 0 0 0,11-7-56 0,-11 7 0 15,0 0 0-15,7-7 0 0,-7 7 12 0,7-4 0 16,0 3 1-16,7-8 0 0,2 2-17 0,3 0 0 0,4-2 0 16,2-2 0-16,0 4-5 0,5 0 0 0,1 0 0 15,-4-2 0-15,5 6-3 0,3-4 1 0,-2 2-2 16,3-2 2-16,-5 3-4 0,-1 4 2 0,-1-4-2 15,-3 1 2-15,2 3-3 0,0 0 1 0,-3 0 1 16,9 0-1-16,1 0 0 0,6 3 2 0,1-3-2 16,5 0 2-16,-4 0-3 0,1 4 1 0,-2-4 1 15,6 0-1-15,1 0 4 0,6 0-1 0,3 0 1 16,0 0 0-16,2 0-3 0,-1 4 1 0,-3-1-1 16,6-3 2-16,-1 4 4 0,5-4 1 0,-3 5-1 15,2-5 2-15,-3 3-6 0,-4 1 1 0,-1-4 0 0,5 0 1 16,-1 3 5-16,-1-1 2 0,6 0-2 0,-1 0 2 15,-7 1-7-15,-1-3 1 0,1 0 0 0,0 0 0 16,7 4 3-16,-1-4 1 0,-3 0 1 0,1 3-1 0,-5 1-5 16,4-1 0-16,1-3 0 0,0 0 1 0,3 4 0 15,-5-1 1-15,-2-3 0 0,-5 4 0 0,2-1-4 16,-4 1 0-16,7-4 1 0,2 3 0 0,-2-1 0 16,-1 2-1-16,-2-4 1 0,-1 0 1 0,-1 3-4 15,2 1 1-15,-4-4-1 0,0 0 2 0,6 7-1 0,-1-4 0 16,-1-3 0-16,-4 7 0 0,-4-3-1 0,-1-1 0 15,-2-3-1-15,6 7 2 0,1-3-2 0,-2-1 1 16,-1 1-1-16,1-1 0 0,-5 4 0 0,-7-7-1 16,2 4 0-16,-3 0 2 0,-1-1-2 0,-2-3 0 15,3 0 0-15,4 4 1 0,1-1-2 0,5-3 1 16,1 0 0-16,-1 2 0 0,-4 1-1 0,-1-3 2 0,-7 0-2 16,-3 4 1-16,5-1-1 0,-6-1 0 0,1-2 0 15,-4 4 2-15,-1-1-2 0,1 1 0 0,-3-4 0 16,-2 5 0-16,-1-2 0 0,-5-3 0 0,-2-3 1 15,-7 6-1-15,0-3-1 0,-7 0 1 0,9 0 0 16,-9 0 0-16,0 0-1 0,0 0 1 0,0 0 0 16,0 0 0-16,0 0-1 0,3 8 2 0,-3-8-1 15,18 7 0-15,-1-4-1 0,1 4 1 0,-4-3-1 16,-3-1 1-16,-1 1-1 0,-1-1 0 0,0-3 0 16,-2 4 1-16,2-1-1 0,-9-3 0 0,10 4 0 15,-10-4 1-15,7 5-1 0,-7-5 0 0,0 0 0 0,0 0 1 16,4 9-1-16,-4-9 0 0,0 0 0 0,7 10 2 15,-7-10-2-15,9 13 1 0,-7-6-1 0,1 0 1 16,2 7-1-16,1 2 0 0,-1 0 0 0,2 10 1 16,0-1-1-16,-2-1 1 0,4 6-1 0,-2-4 1 0,-3 4-1 15,-1 0 1-15,1-3-1 0,-1-1 1 0,1 9-1 16,-4-3 2-16,4-4-2 0,-1 9 1 0,-1-2-1 16,0 6 1-16,-1-4-1 0,1-2 1 0,2-2-1 0,-1-3 1 15,1 0 0-15,-4 0 0 0,1 0-1 16,3 1 1-16,-2-2 0 0,-2-7 1 0,-4 10-2 0,1-4 1 15,-1-7 0-15,-1 6 0 0,-2-6-1 16,2 0 1-16,1-3 0 0,0 1 0 0,-3-1 0 0,0-1 1 16,0-1-1-16,4-7 0 0,-1 5-1 0,1-2 1 15,-1-5 0-15,1 0 0 0,-1 0 0 0,4-7 0 16,-2 9 1-16,2-9 0 0,0 0-1 0,0 0 0 16,-3 7 0-16,3-7 0 0,0 0 2 0,0 0-1 15,-4 7 0-15,4-7 0 0,0 0-1 0,0 0 2 0,0 0-2 16,-9 4 1-16,9-4 0 0,-8-4 0 0,1 4 1 15,-11-3-1-15,-12 3-1 0,4-4 1 0,-1 1 1 16,-5-1-1-16,1-1 0 0,-3 1 1 0,-3 1 1 16,-2-1-1-16,-1 1-1 0,1-1 1 0,-14 1-1 15,-4-4 1-15,1 1 0 0,-2 3 0 0,-6-1 0 16,-1-3 1-16,-11 0-2 0,0 5 0 0,-7-1 0 16,-3-4 2-16,-4 0-2 0,-7 3 1 0,-3-1 0 15,-8-2 0-15,6 4-1 0,1-1 0 0,-3-3 1 16,-4-4-1-16,6 3 0 0,5 4 2 0,-3 1-2 0,-6-4 1 15,9 3-1-15,7 2 1 0,-2-1-1 0,-7-3 0 16,2 6 0-16,7-3 1 0,4 3-1 0,-8-4 0 0,4 4-1 16,4 0 1-16,0-3 0 0,-4 3 0 0,0 0-1 15,3 3 0-15,1-3 0 0,1-3 0 0,11 6 0 16,2 1 1-16,-4-4-1 0,0 0 0 0,4 0-1 16,5 3 1-16,3-6 0 0,4-1 0 0,7 1-1 15,6 3 1-15,-8-7 0 0,0 3 1 0,6-3-2 16,-2 4 1-16,-2-4-1 0,5 0 1 0,2-2-1 15,6 5 1-15,-4 1-1 0,5-2 1 0,0 1-1 0,2 1 1 16,2-3-1-16,-1 3 1 0,3-1-1 0,1 1 1 16,9-1-1-16,6 1 2 0,2-1-2 0,-2 4 1 15,1-3 0-15,5-1 0 0,3 4-1 0,2-3 1 16,6 3-1-16,-24-7 1 0,2 7-1 0,1-4 1 16,9 1-1-16,-2-1 1 0,3 4-1 0,1 0 2 15,10 0-2-15,0 0 1 0,0 0-1 0,0 0 1 0,-7-5 0 16,-9 10 0-16,0-5-1 0,0 4 1 0,5-4 0 15,1 3 0-15,3-3 0 0,7 0 2 0,0 0-2 16,-7 4 1-16,7-4-1 0,0 0 0 0,0 0 0 16,0 7 2-16,0-7-1 0,0 0 1 0,0 0 1 15,0 7-1-15,0-7-1 0,0 0 1 0,-7 3-1 16,7-3 1-16,0 0 2 0,-7 7-1 0,7-7 1 16,-7 4-1-16,7-4-1 0,0 0 1 0,-8 3-1 15,8-3 2-15,-10 4-1 0,10-4 2 0,-9 3-2 0,9-3 2 16,0 0-3-16,-7 6 2 0,7-6-2 0,0 0 2 15,0 0-1-15,-4 5 2 0,4-5-1 0,0 0 1 16,0 0-3-16,-7 7 2 0,7-7-2 0,0 0 2 16,0 0-1-16,0 0 2 0,0 0-1 0,0 0 1 0,0 0-3 15,0 0 2-15,0 0-2 0,0 0 2 0,0 0-1 16,0 0 2-16,0 0-1 0,0 0 1 0,0 0-3 16,0 0 2-16,0 0-2 0,0 0 2 0,0 0-2 15,0 0 2-15,0 0-1 0,0 0 1 0,0 0-2 16,0 0 0-16,0 0 1 0,0 0-1 0,0 0-1 15,11 3 2-15,-11-3-1 0,0 0 0 0,0 0 0 16,0 0-1-16,0 0 0 0,0 0 1 0,7 0 0 0,-7 0 0 16,9 0-1-16,3 4 2 0,8-1-2 0,1 6 0 15,0-2 0-15</inkml:trace>
  <inkml:trace contextRef="#ctx0" brushRef="#br1" timeOffset="40978.94">15268 2175 1934 0,'0'0'0'0,"0"0"0"16,0 0 0-16,0 0 75 0,21 0 2 0,-21 0-2 16,0 0 1-16,0 0-58 0,-7 3 0 0,7-3 0 15,0 7 0-15,0 4 65 0,0 1 0 0,0 2 0 16,-3 18 0-16,3 1-66 0,-4 3 1 0,4-5 0 16,0 1 0-16,0 1 5 0,4-3 2 0,-8-7 0 15,1 7-1-15,-1-7-12 0,4-4 0 0,0-5 0 16,0 9 1-16,-3-7-8 0,3-5 1 0,0-4 0 15,0 1-1-15,0-1-1 0,0-7 0 0,0 7 1 16,0-7-1-16,0 9-3 0,0-9 0 0,0 0 0 0,0 0 0 16,0 7 1-16,0-7-1 0,0 0 0 0,0 0 0 15,0 0 0-15,0 0 0 0,0 0 0 0,0 0 0 0,0 0 1 16,0 0-1-16,0 0 0 0,0 0 0 0,0 0 0 16,0 0 0-16,0 0 0 0</inkml:trace>
  <inkml:trace contextRef="#ctx0" brushRef="#br1" timeOffset="41333.54">14882 2655 1709 0,'0'0'0'0,"0"0"0"16,0 0 0-16,0 0 55 0,0 0 0 15,19-2 0-15,-12 2 0 0,0 0-39 0,1-2 2 0,-8 2-1 16,10 0 1-16,-3 4 45 0,2 0 0 0,0-1 0 16,1 8-1-16,4 3-44 0,-1 0 0 0,1-5 0 15,-7 12 0-15,0-4 15 0,4 1 1 0,3-4-1 16,2 3 1-16,-2 3-20 0,-7-6 1 0,0 0 0 16,-4 0-1-16,1-2-3 0,-1 1 2 0,1-6-1 15,-1 5 0-15,5-5-5 0,-3-3 1 0,-5-4 0 16,0 0 0-16,9 7 5 0,-9-7 2 0,0 0-1 15,7 7 1-15,-7-7-7 0,0 0 1 0,7 0 0 16,-7 0 0-16,7-4 5 0,-7 4 1 0,9-3 0 0,-2-1 0 16,3 1-6-16,1-1 0 0,-4-3 0 0,2-2 0 15,0 2 4-15,-1 4 0 0,-1-4 0 0,-7 7 1 0,15-6-6 16,-8 6 0-16,0-1-1 0</inkml:trace>
  <inkml:trace contextRef="#ctx0" brushRef="#br1" timeOffset="41677.57">15628 2212 1771 0,'0'0'0'0,"0"0"0"16,0 0 0-16,19 0 64 0,-8-4 0 0,0 1 0 15,-4 3 0-15,-7 0-46 0,10 7 0 0,-10-7 0 16,-3 31 0-16,-1 1 57 0,-3-4 2 0,4 6-2 16,3-3 1-16,-4 6-58 0,-1-5 0 0,1-4 0 15,3 9 0-15,-1-11 25 0,0-3 0 0,4-3 1 16,1 6 0-16,1-5-28 0,-2-9 0 0,-2 4 0 15,-4 7 1-15,2-5-1 0,2-4-1 0,0-5 1 16,-5 3 1-16,0 4-8 0,-2-6 0 0,0-3 0 16,-8 4 1-16,1 3 0 0,0-5 0 0,4-2 0 0</inkml:trace>
  <inkml:trace contextRef="#ctx0" brushRef="#br1" timeOffset="42034.13">15062 2868 2035 0,'0'0'0'0,"0"0"0"0,23-4 0 0,-13 6 54 0,-10-2 0 16,7 4 0-16,-7-4 1 0,0 0-38 0,0 0 1 16,7 7-2-16,-7-7 2 0,8 7 45 0,-8-7 1 15,10 10 0-15,1 3 0 0,1 1-46 0,2 0 0 16,-3-2 0-16,-1 4 0 0,-3-2 14 0,2-2 1 15,2-5 0-15,-2 6 0 0,-1-3-19 0,3-3 0 16,0 0 1-16,-4 0-1 0,3 2-5 0,4-5 1 16,-1-1-1-16,1 4 2 0,7-2-6 0,0-5 2 0,7-5 0 15,-3 10-1-15,5-5 0 0,0-5 0 0,-5-2-1 16,-4 7 1-16,0-7-3 0,2-2 2 0,-4-1-1 16,-3-1 1-16,2 1 2 0,-4-3 1 0,0-6 0 15,2 1 0-15,-2-1-3 0,0 0 0 0,4-11 1 16,-2 9-1-16,7 0 9 0,0-1-1 0,1-4 1 15,-13 12 0-15,3-4-6 0,5 1 1 0,10-4-1 16,-8 8 1-16,-4 5 8 0,1-1 1 0,5-2-1 16</inkml:trace>
  <inkml:trace contextRef="#ctx0" brushRef="#br1" timeOffset="42705.73">13869 3538 1847 0,'0'0'0'0,"0"0"0"0,0 0 0 16,0 0 64-16,0 0 1 0,0 0 0 0,-19 16 0 0,10-13-47 15,-5 5 0-15,-4-5 0 0,1 13 0 0,-3-4 59 16,-1 2 2-16,0 0-2 0,-11 2 2 0,9 4-61 15,2-5 0-15,11-4 0 0,10 6-1 0,3-4 6 16,8-1 0-16,3 0 0 0,4 2 0 0,-3-3-11 16,0-4 0-16,2 0-1 0,4 4 2 0,-1-4-11 0,-4 3 1 15,-1-3 1-15,0 6-1 0,-5-3-1 16,1-3 0-16,-2 4 1 0,-1-1 0 0,-1 3-3 16,-3-5 0-16,-2-1 0 0,3 4 0 0,0 1 0 0,-5-1 0 15,-3-6 0-15,1 2 0 0,2-7 0 0,-5 11 0 16,5-11 0-16,-9 10 0 0,0-6 0 0,0-2 0 15,-5 1 0-15,-7-3 0 0,0 0 0 0,-2-3 0 16,-2 1 0-16,-12 2 0 0,5 0 0 0,8-7 0 16,3 3 0-16,-1 1 0 0,10 3 0 0,1-7 0 0,1 1 0 15,-1 3 0-15,4 1 0 0,7 2 0 0,-10-5 0 16</inkml:trace>
  <inkml:trace contextRef="#ctx0" brushRef="#br1" timeOffset="42992.79">14065 3371 1808 0,'0'0'0'0,"0"0"0"0,0 0 0 15,28 0 38-15,-15 4-1 0,-13-4 0 0,10 10 0 0,-3 1-23 16,1 1 2-16,-1-2-2 0,3 10 2 0,4 3 34 15,0 7 0-15,-7-4 1 0,-1 11-1 0,-3 5-33 16,-1-8 0-16,0 8 0 0,0 2 1 0,-1-2 13 16,1-10 1-16,-2-4 1 0,-2 5 0 0,1-3-20 15,1-10 2-15,0-1-1 0,0 5 1 0,0-4-4 16,-2-8 1-16,0-1 1 0,0 5-1 0,-1-8-5 16,1-1 1-16,2-7 0 0,-11 11-1 0,11-11 2 0,0 0 0 15,-10 3 0-15,10-3 1 0,0 0-4 0,-7 4 1 16,7-4-2-16</inkml:trace>
  <inkml:trace contextRef="#ctx0" brushRef="#br1" timeOffset="43253.89">13954 3790 1318 0,'0'0'0'15,"0"0"0"-15,0 0 0 0,0 0 53 0,25-4 1 0,-18 1 0 16,11 3-1-16,8-4-36 0,6 4 1 0,-1-3-1 15,-2 3 1-15,1 3 66 0,-2-3 0 0,-7 0 0 16,2 0 1-16,-5 0-69 0,-1-3 2 0,-1-1 0 16,-2 8 0-16,0-4 22 0,-3 0 0 0,0 0-1 15,-4 0 2-15,3 0-26 0,-3 0 1 0,-7 0 0 0,7 0 0 16,-7 0 4-16,0 0 0 0,0 0 0 0,7 0 1 16,-7 0-10-16,0 0 0 0,0 0 0 0,0 0 0 0,0 0 8 15,9 7 2-15,-9-7-2 0,0 0 1 0,0 7-10 16,0-7 1-16,0 7-1 0</inkml:trace>
  <inkml:trace contextRef="#ctx0" brushRef="#br1" timeOffset="43988.9">13601 3966 1344 0,'0'0'0'0,"0"0"0"0,32 10 0 0,-4-3 72 16,2-3 0-16,2-4-1 0,0 9 2 0,-6-6-55 0,-1-3 0 15,3-3 0-15,0 6 0 0,9-6 65 0,-1-6 1 16,1-2 0-16,5 11 1 0,-1-7-69 0,-6 2 2 15,-7-6 0-15,-5 2 0 0,-5 2 18 0,-8 0 1 16,-3-3-1-16,0-1 1 0,-1 3-22 0,-8-3 1 16,-5 2-2-16,-25-1 2 0,-5-1-2 0,2 2 2 15,-2-5-1-15,9 7 0 0,-1 7-6 0,5 0 0 16,-3 0 0-16,-1 4 0 0,0-1-3 16,3 4 0-16,2-3-1 0,2 8 1 0,2-1-3 0,1-1 2 0,-3-5-2 15,7 13 1-15,10-6 1 0,8-1 1 0,-1-4-1 16,8 9 1-16,3-2-3 0,4-9 2 0,1-1-2 15,2 3 2-15,4-4-1 0,-6-6 0 0,6-1 1 16,0 8 1-16,1-8-3 0,0 1 0 0,-3-4 1 16,-1 5 0-16,-3-2 2 0,-3-3-1 0,-4 0 1 15,-1 4 1-15,-11 3-4 0,0-9 2 0,-4 2-1 16,-10 0 1-16,-2 3 1 0,0-3 1 0,1-1 0 0,-7 8 0 16,3-4-3-16,3 0 0 0,0 1 1 0,2 3 1 15,4 0-3-15,-1 0 1 0,0-4 0 0</inkml:trace>
  <inkml:trace contextRef="#ctx0" brushRef="#br1" timeOffset="45116.17">15092 3565 1394 0,'0'0'0'0,"0"0"0"0,0 0 0 0,0 0 49 15,0 0 0-15,0 0-1 0,0 0 2 0,0 0-34 16,0 0 1-16,0 0 0 0,-18-15 0 0,18 15 33 16,0 0 2-16,0 0 0 0,0 0-1 0,0 0-34 15,0 0 0-15,0 0 0 0,0 0 1 0,7-5-1 0,-7 5 1 16,0 0-2-16,7 2 2 0,-7-2-9 15,11 10 1-15,-8 1 1 0,1 10-1 0,-4 4-7 0,3-2 0 16,-3 5 1-16,0 0 0 0,0-5-2 16,0 1 2-16,0-2-2 0,0 2 1 0,0-6 4 0,0-1 1 15,0-4 0-15,0 1 0 0,4-2-4 0,0-3 2 16,-4 0-1-16,0-4 1 0,0-5 4 0,0 7 0 0,0-7 0 16,0 0 2-16,0 0-6 0,0 7 1 0,0-7 0 15,0 0 1-15,0 0 10 0,0 0 0 0,0 0 0 16,0 0 1-16,0 0-9 0,-8-7 0 15,8 7 0-15,0 0 0 0,0-7 10 0,0 7 0 0,0-5 1 16,0 5 0-16,0-9-11 0,0 9 1 0,0-11 0 16,0 11 1-16,0-10 11 0,0 10 2 0,0 0 0 15,0-7-1-15,0 7-12 0,0-7 0 0,0 7 0 16,-3-7 1-16,3 7 10 0,0-9 2 0,0 9 0 16,0-11-1-16,0 1-13 0,0 3 2 0,0-7-1 0,0 0 0 15,0-8 9-15,0 0-1 0,3 4 0 0,5 0 1 16,-1-3-11-16,0 0 2 0,1 5-1 0,3 6 0 15,0-4 6-15,-4 0 1 0,0 1-1 0,0 8 1 16,0 2-8-16,-7 3 0 0,10-8 0 0,-3 8 0 0,-7 0 4 16,9 4 0-16,-9-4 0 0,9 12 0 0,-2-1-6 15,2 1 1-15,-2-5 0 0,0 11 0 0,-3-2 4 16,-1 3 1-16,1 0-1 0,-4 2 2 0,7-1-7 16,-4-1 1-16,1 0-1 0,-4-1 1 0,0 0 1 15,0-8 0-15,-4 4 0 0,4-1 0 0,0-3-4 16,0 1 0-16,0-11 1 0,-3 10 0 0,3-10 1 15,3 7 0-15,-3-7-1 0,0 0 1 0,0 0-2 0,0 0 0 16,0 0-1-16,0 0 1 0,0 0 0 0,0 0 1 16,0 0 0-16,0-10 0 0,0-1-3 0,0-6 1 15,4-8-1-15,-1 2 2 0,-3-9-1 0,4 1 1 16,-2 1 0-16,1 4 0 0,6-1-2 0,5 1 0 16,2-1 1-16,-2 8-1 0,0 3 2 0,7 2-1 15,13 0 1-15,1 12 0 0,-5 0-3 0,-5-1 1 0,0 3 1 16,-4 11-1-16,-4-1 3 0,-1-3 1 0,2 2-1 15,-4 17 1-15,-2-3-4 0,-3-2 2 0,-2 6-2 16,0 8 2-16,-3-3 1 0,-2-3-1 0,-2 0 1 16,0-1 0-16,-2 2-3 0,0-9 1 0,-2-4-1 15,4 8 2-15,0-6-2 0,-1-5 1 0,-1-3-1 16,2 5 1-16,0-6-2 0,2-1 0 0,1-2 1 16,1 0-1-16,-4-7-1 0,5 9 2 0,-5-9-1 0,7 7 1 15,-7-7-2-15,14 4 0 0,-14-4 0 0</inkml:trace>
  <inkml:trace contextRef="#ctx0" brushRef="#br1" timeOffset="45471.29">16018 3811 2274 0,'0'0'0'0,"0"0"0"0,0 0 0 0,0 0 69 0,21-21-1 16,-10 14 1-16,1 3-1 0,0-3-50 15,-3-3 0-15,-2-1 0 0,0 0 0 0,0-1 58 0,-3 3 2 16,-1 1-1-16,1 0 0 0,-4-2-59 0,3-1 0 16,-3-3 0-16,4 4 0 0,-4-4 8 0,-4 0 0 15,4 1 0-15,-7 3 1 0,0-1-15 0,-3-3 0 16,3 0 1-16,0 11 0 0,-4-1-8 0,-1 0 0 16,1 4 0-16,4 4 0 0,0 3-1 0,0 2 0 0,-4-2 0 15,-8 12 0-15,3 2-3 0,-2-1 0 0,-8 4 0 16,-2 4 1-16,10-3-2 0,8 1 1 0,1-4 0 15,2 2 0-15,3-3-1 0,8 2 0 0,6-9 0 16,4 4 1-16,6-1-1 0,4-6 0 0,-2 1 0 16,-5-1 1-16,1-1 0 0,1-6 0 0,2-1 0 15,-1 4 1-15,-2-1-2 0,-1-3 1 0,1-3 0 16,3 4 0-16,-3-1 0 0,-1-3 1 0,3-3 1 16,-3 6-1-16,1-6-1 0,-4-1 1 0,-3 4-1 15</inkml:trace>
  <inkml:trace contextRef="#ctx0" brushRef="#br1" timeOffset="45787.49">16702 3630 1758 0,'0'0'0'0,"0"0"0"0,0 0 0 15,-17 3 57-15,3-6 2 0,-1 3-2 0,1 3 1 0,-2 1-41 16,-1 3 1-16,-3-4 0 0,-3 11 0 0,4 0 68 16,1 4 2-16,4 0-2 0,0 1 2 0,4 5-71 15,1-6 1-15,2 0-1 0,5-1 1 0,4 6 28 16,-1-9 2-16,-1 0-1 0,0 6 0 0,2-8-31 15,5-1 0-15,6-3 1 0,4 3 0 0,-3-4 4 0,-3-4 2 16,3-3-1-16,0 2 1 0,0-2-12 0,-1-2 0 16,-3-5 0-16,1 4 2 0,-1 3 0 0,-3-4 2 15,-3-3-1-15,3-5 1 0,2 1-7 0,0 3 1 16,0-3 0-16,1 2 0 0,-3 2 4 0,-3 0 1 16,-4 7-1-16,14-7 1 0,-7 4-7 0,-7 3 2 15,12 3-1-15,-5 1 1 0,0-1 5 0,0-3-1 16,0 4 1-16,4-1-1 0,0 4-5 0,-4 0 0 0,3-1 0 15,-3 4 1-15,2-5 3 0,0 2 0 0,-2-3 1 16,0 3-1-16,0 2-5 0,-7-9 1 0,12 7-1 16</inkml:trace>
  <inkml:trace contextRef="#ctx0" brushRef="#br1" timeOffset="46151.64">17059 3630 1847 0,'0'0'0'0,"0"0"0"15,0 0 0-15,21 17 77 0,-16-4 0 0,2-1 1 0,4 9-1 16,-4-3-59-16,0-4 0 0,-4 5 0 0,1 2 0 16,-1 0 63-16,-3-5 0 0,4 0 0 0,-4 0-1 15,0-2-62-15,-4-4 0 0,4-3 0 0,0 2 0 0,-3 0 18 16,3-9 0-16,-4 7 0 0,4-7 0 0,0 0-22 16,0 0 2-16,4 7-1 0,-4-7 0 0,0 0-2 15,0 0 0-15,0 0 1 0,0 0-1 0,0-7-5 16,0 7 0-16,0-9 0 0,0-7 1 0,3-5 0 15,4-9 1-15,0-1-1 0,4 2 1 0,1-4-5 16,3 1 2-16,2 1-1 0,1 10 1 0,1 5 3 0,1-5 0 16,-6 1 0-16,5 17 1 0,2-1-4 15,-5-4 0-15,0 8-1 0,-4 14 1 0,6-4 4 0,3 1 2 16,-1 3-2-16,-8 5 1 0,-1 8-5 0,1-5 1 16,-2 3 0-16,-10-2-1 0,4 5 5 0,-4-3-1 15,3-8 0-15,-3 10 1 0,-3-6-5 0,-1-7 1 16,1 2 0-16,-4 3 0 0,3-3 3 0,4-2 0 15,-5-4 0-15,-4 10 2 0,0-8-7 0,1 2 2 0,-1-1-1 16</inkml:trace>
  <inkml:trace contextRef="#ctx0" brushRef="#br1" timeOffset="46767.46">15092 3399 1960 0,'0'0'0'0,"0"0"0"0,0 0 0 0,0 0 80 16,0 0 0-16,0 0 0 0,17-7 1 0,-4 7-63 16,1 0 0-16,4 0 0 0,17 0 0 0,9 0 66 0,16 4 0 15,18-8 0-15,-1 4 2 0,-1 0-70 0,10 0 2 16,17-3 0-16,-3-1 0 0,4 4-3 0,4-7-1 16,14 2 1-16,1-2 1 0,-8 1-7 0,-4-4 0 15,12-1 0-15,-6 1 0 0,-13 3-9 0,0-6 0 16,7 1 0-16,-9 5 0 0,-12-2 0 0,-14-1 0 15,-9-1 0-15,-5 8 0 0,1-1-5 0,-8 1 2 0,-11-4-2 16,6 10 2-16,-10-3 0 0,-8 0-1 0,-11-3 1 16,-2 6 1-16,-4 4-6 0,-5-3 1 0,1 3-1 15,-11-7 1-15,9 7 2 0,-9-7 0 0,7 7 0 16,-7-7 0-16,1 7-2 0,-1-7 1 0,0 7-1 16,0-7 0-16,0 0 2 0,0 0 0 0,2 7 1 15,-2-7-1-15,13 3 3 0,-6 1 1 0,-7-4 0 16,10 3 0-16,-1 4-1 0,-2 6 1 0,0-3 0 15,0 11 0-15,-3 4 1 0,3 5 0 0,-4-5 0 16,4 13 0-16,-1-3 0 0,-3 2 0 0,2 9 0 0,-1 2 0 16,-4 1 0-16,0-7 0 0,0 2 0 0,-2-2 1 15,-1-1-1-15,-1-10 0 0,-1 3 0 0,0 3 1 16,-1-5 2-16,3-3 0 0,-1-4-1 0,1 3 2 0,-4 2-2 16,0-5 0-16,-1-4 0 0,-2 5 1 0,3-5 2 15,2-3 1-15,1-4-1 0,1 5 1 0,-5-5-3 16,-4-3 2-16,-7-4-1 0,-6-3 1 0,-1-1 0 15,-3-3 2-15,-2-3-1 0</inkml:trace>
  <inkml:trace contextRef="#ctx0" brushRef="#br1" timeOffset="47274.68">14704 3498 1658 0,'0'0'0'0,"0"0"0"15,0 0 0-15,3 33 45 0,-1-19 0 0,2-2 0 16,-1 17 0-16,-1 2-30 0,0-4 2 0,-1 8 0 15,1 2 0-15,-2 5 6 0,0-9 1 0,0 3 0 16,2 2-1-16,5-2-12 0,-3-5 2 0,-1 1-1 16,1 3 0-16,-1-2-4 0,4-6 0 0,0 3 0 15,4 0 0-15,-2-4-3 0,7-1 1 0,6-4 0 0,14-4-1 16,22-1-5-16,4-3 1 0,1-5-1 0,2-1 1 0,8 0-1 16,13-7 2-16,8 0-2 0,3-3 1 15,17-1 2-15,6-3 0 0,-2-1 1 0,13-3-1 0,3 4-1 16,-5 0 2-16,-11-4-2 0,30 1 1 0,-7 3 8 15,-21 0 0-15,-3 0 0 0,22 3 0 0,-10-1-4 16,-22 0 0-16,-8-1-1 0,-5 5 2 0,13-3 8 16,-6 1 1-16,-18-5 0 0,-13 8-1 0,-8-1-7 15,-11 1 2-15,-7-4-2 0,-2 8 1 0,-3-3 6 0,5 3 1 16,8-4 0-16,-7 4 0 0,-13 1-8 0,-5 2 1 16,-3-4-1-16,-8 3 1 0,-2-3 8 0,-3 1 1 15,-2-4 0-15,0 0 0 0,-9 0-9 0,0 0 0 16,7 0 1-16,-7 0 0 0,0 0 10 0,0 0 0 15,7 7 1-15,-7-7-1 0,-7 10-10 0,3-3 1 16,4-7-1-16</inkml:trace>
  <inkml:trace contextRef="#ctx0" brushRef="#br1" timeOffset="59225.44">25531 1037 250 0,'0'0'0'0,"0"0"0"0,0-20 0 0,0 8 69 16,0 1 2-16,0-3 0 0,0 4-1 0,0-3-52 0,0 3 0 16,0 1 0-16,0 4 0 0,0 5 149 0,0 0 1 15,0-7-1-15,0 7 0 0,0 0-158 0,0 0 1 16,0 0-1-16,0 0 1 0,0 10 128 0,0-3 1 15,0 7 1-15,0 9-1 0,1 14-127 0,3-2 2 16,-1 2-2-16,-3-7 1 0,0 7 60 0,0-5 1 16,-1 1 0-16,-1-3 0 0,0-3-56 0,0 1 0 0,1-4 0 15,-1 1 0-15,-4-4 29 0,1 5 1 0,0-4-1 16,3-7 1-16,0 5-31 0,1-1 0 0,1-5-1 16,0 0 1-16,0-1 12 0,0-5 1 0,1 3-1 15</inkml:trace>
  <inkml:trace contextRef="#ctx0" brushRef="#br1" timeOffset="59736.16">25525 1351 1808 0,'0'0'0'0,"0"0"0"0,0 0 0 15,0 0 63-15,11 6 0 0,-4-6 0 0,0 0 0 16,2 0-45-16,1-2 0 0,1 2 0 0,-1 0 0 0,8 0 42 15,0 0 2-15,-1-4 0 0,3 4-1 16,1 4-44-16,-2-2 1 0,-1 1 0 0,3 1 0 0,0 1 20 16,2 2 2-16,-3 2-2 0,-4-6 1 0,1 4-24 15,-4-3 0-15,1-1 1 0,5 1 0 0,-1-1-5 16,-2 1 0-16,-1-4 0 0,-2-4 2 0,-3 4-7 16,-1 0 2-16,2-3-1 0,-1-1 1 15,1-3 3-15,0 0 0 0,-1-1 1 0,-1-3-1 0,0 2-4 0,-2 0 0 16,-2-5 0-16,-1 0 1 0,-1 0 9 0,-1-2 1 15,0 4-1-15,-1-4 1 0,1 2-9 0,-2 4 1 16,0-4 0-16,0-4 0 0,2 7 8 0,0 1 1 16,-2 5 0-16,-4-6 0 0,1 4-9 0,3 7 0 0,0 0 0 15,3-7 2-15,-3 7 8 0,0 0 0 16,7-4 0-16,-7 4 1 0,0 0-10 0,4 11 0 0,-4-11 0 16,0 11 0-16,3 1 7 0,1 9 1 0,-1 4 0 15,-3 3 0-15,-3 5-9 0,3 2 1 0,3-1-1 16,1-3 1-16,-4 5 3 0,3-5 2 0,-3 3-1 15,0-4 1-15,6-2-8 0,-1-4 1 0,2-1 0 16,-3-3 0-16,-4 2 4 0,0-2 0 0,3-6 1 16,2 0-1-16,-1-2-5 0,-2-1 0 0,1-1 0 15,-1 1 1-15,-2-4 3 0,0-7 2 0,0 7-1 16,0-7 0-16,0 0-5 0,0 0 0 0,7 7 0 0,-7-7 1 16,0 0 0-16,0 0 1 0,0 0-1 0,0 0 1 15,0 0-4-15,9-3 0 0,-9 3 1 0</inkml:trace>
  <inkml:trace contextRef="#ctx0" brushRef="#br1" timeOffset="60061.15">26435 1561 2135 0,'0'0'0'0,"0"0"0"0,0 0 0 0,0 0 94 0,0 0 1 15,0 0-1-15,-24-4 1 0,15 8-78 0,0-1 0 16,0 4 0-16,-1 0 1 0,3 2 66 0,1 5 0 15,3-5 0-15,-1 5 1 0,3 5-68 0,-1-4 1 16,-2-3 0-16,4 2 0 0,0-5 23 0,6 1 0 16,1 1 1-16,3-1-1 0,4 1-25 0,0-4 0 15,-3 0-1-15,-4-3 2 0,4 3-7 0,-1-4 1 16,3-3-1-16,-3-3 2 0,1 3-6 0,-1-4 1 0,1-3 0 16,-1 0 1-16,1-4-5 0,-4 3 2 15,4-8-2-15,-4 2 1 0,-2 1-1 0,-1-1 0 0,-4-2 0 16,-4-6 1-16,-1 8-1 0,-4 5 2 0,0-5-2 15,-9-2 2-15,1 5-3 0,1 1 1 0,5 1 1 16,-1-2-1-16,0 8 1 0,-2 3 1 0,3 3-1 16,4-3 2-16,7 0-3 0,-9 14 1 0,9-1-1 15</inkml:trace>
  <inkml:trace contextRef="#ctx0" brushRef="#br1" timeOffset="60317.77">27076 1369 2324 0,'0'0'0'0,"0"0"0"0,0 0 0 0,0 0 74 0,0 0 1 16,21-12-1-16,-21 12 1 0,7-2-57 0,-7 2 0 15,0 0 0-15,0 0 0 0,7-7 60 0,-7 7 2 16,0 0 0-16,0 0-1 0,5 3-61 0,-5-3 0 16,7 6 0-16,-7-6 0 0,9 16 9 0,-2-1 0 15,-2 3 0-15</inkml:trace>
  <inkml:trace contextRef="#ctx0" brushRef="#br1" timeOffset="60475.94">27063 1677 2098 0,'0'0'0'0,"0"0"0"16,25-4 0-16,2 4 59 0,-6 0 1 0,-5-3-1 15,-6 3 2-15,-1 0-44 0,0 0 1 0,-9 0 0 16,10 0 0-16,-10 0 46 0,0 0 0 0,0 0 0 0,0 0 1 16,0 0-47-16,0 0 0 0,0 0 0 0</inkml:trace>
  <inkml:trace contextRef="#ctx0" brushRef="#br1" timeOffset="60968.55">25555 2796 1771 0,'0'0'0'0,"0"0"0"16,0 0 0-16,9-16 55 0,-4 5 0 0,-5 4 0 15,0 7 2-15,0 0-41 0,0 0 2 0,0 0-1 0,7-7 1 16,-7 7 49-16,4 11 1 0,-1-4-1 0,-6 10 2 15,3 17-52-15,-4 1 1 0,4-3 0 0,0 5 0 16,0-6 14-16,0-1 0 0,0-3 1 0,4 6-1 16,-1-1-18-16,4-8 0 0,-3-1 1 0,0 7 0 0,-1 0-4 15,1-11 1-15,-3 2-1 0,3 1 2 0,-4-1-6 16,-2-7 0-16,0-4 1 0,-1 1 0 0,-1-1-1 16,1 3 0-16,-1-6-1 0</inkml:trace>
  <inkml:trace contextRef="#ctx0" brushRef="#br1" timeOffset="61338.4">25587 3123 1545 0,'0'0'0'16,"0"0"0"-16,19 2 0 0,-5 5 53 0,1-7-1 16,-3 0 1-16,0 7 1 0,2-7-37 0,-1 0 1 0,4-4-2 15,-2 4 2-15,-3 0 55 0,4-3 1 0,5-1-1 16,-7 8 1-16,-2-4-56 0,1-4 0 0,1-1 0 15,2 5 0-15,-4-4 23 0,6-3 0 0,5-3 1 16,0 6-1-16,-6 1-25 0,-3-8 0 0,-3 2-1 16,-4-3 2-16,-2 2 1 0,1-3 0 0,-5-4 0 15,1 4 0-15,0 3-8 0,0-1 0 0,-1-1 0 16,1 1 0-16,0 4 4 0,-2 7-1 0,-2-8 1 16,2 8-1-16,0-11-5 0,0 11 1 0,0 0-1 15,0 0 1-15,0 7 6 0,0 0-1 0,-2-2 1 16,2 18-1-16,-1 0-6 0,-3 2 1 0,-1 1 0 0,-8 9 0 15,-1-1 5-15,4 4 0 0,6-2 0 0,4 4 0 16,0-1-6-16,4-8 1 0,-1 3 0 0,1-2 0 0,1-3 4 16,2-4 2-16,2-2-1 0,-2 3 0 15,-2-3-6-15,-1-9 1 0,-4 2 0 0,-5 3 0 0,-6-4 5 16,0-1 2-16,1-6 0 0,12 8 0 0,3-5-7 16,-5-11 0-16,0 7 0 0</inkml:trace>
  <inkml:trace contextRef="#ctx0" brushRef="#br1" timeOffset="61784.86">26150 3309 1897 0,'0'0'0'15,"0"0"0"-15,0 0 0 0,14 30 67 0,-7-16 1 0,-4 0-1 16,-6 11 0-16,-1 1-49 0,4-10 0 0,0 2 0 15,-3 1 0-15,-1 1 65 0,4-8 0 0,0-2 0 16,-3 5 2-16,-1-1-69 0,1-6 2 0,-1-1 0 16,2 1 0-16,2-8 29 0,-3 8 2 0,3-8-1 15,0 0 0-15,0 0-31 0,0 0 0 0,0 0 0 16,0 0-1-16,0 0 4 0,0 0 0 0,0 0-1 16,0 0 1-16,-2-12-10 0,2 5 1 0,0-5 1 0,2-15-1 15,3-10 3-15,0 0 1 0,1-5 0 0,1 5-1 16,3 4-6-16,-1-4 1 0,-5 9 0 0,1 7 0 15,4-4 3-15,0 9 1 0,-1-1-1 0,-4 9 0 16,0 1-4-16,-4 7 0 0,15-7 0 0,1 14 0 16,2 4 3-16,1 0 0 0,4-1 0 0,4 11 2 0,-4 6-7 15,-2 1 2-15,0 0-1 0,-3 5 1 0,-1-5 3 16,-1-3 0-16,-2 1 1 0,0 4-1 0,-3-7-4 16,-1-3 0-16,-2-5 0 0,-3 14 1 0,0-14 1 15,-1-4 1-15,-4 3 0 0,1 4 0 0,1-1-4 16,-2-6 1-16,0-4-1 0,0 2 1 0,-2 1 1 15,1 1 0-15,-1-4 0 0,-2 0 0 0,1 0-3 16,3-7 1-16,-13 7-1 0</inkml:trace>
  <inkml:trace contextRef="#ctx0" brushRef="#br1" timeOffset="61986.49">26218 3494 2261 0,'0'0'0'16,"23"-3"0"-16,7 6 0 0,6-3 77 0,-3 0 1 0,-8 0-1 15,0 4 2-15,-3-4-61 0,0 0-1 0,-8 0 1 16,0 0 0-16,0 3 60 0,-2-3 0 0,-1-3 1 16,-4 3-1-16,0 0-60 0,-7 0 0 0,9 0 0 15</inkml:trace>
  <inkml:trace contextRef="#ctx0" brushRef="#br1" timeOffset="62181.17">26980 3211 2248 0,'0'0'0'0,"0"0"0"0,0 0 0 0,18-5 70 15,-18 5 1-15,7-7-1 0,-7 7 1 0,9 0-53 16,-9 0 0-16,7-4 0 0,-7 4 0 0,9 4 46 0,-9-4 0 16,3 7 0-16,1-2 1 0,-2 5-47 15,-2 8 0-15,0-4 0 0</inkml:trace>
  <inkml:trace contextRef="#ctx0" brushRef="#br1" timeOffset="62339.98">26938 3487 1859 0,'0'0'0'0,"0"0"0"0,0 0 0 0,30 4 56 0,-18-4 1 0,-1 0 1 16,0 3-1-16,-3 1-40 0,3-4 1 0,-2-4-2 15,0 8 2-15,-2-4 43 0,-7 0 0 0,0 0-1 16,7 0 2-16,-7 0-45 0,0 0 1 0,0 0 0 16</inkml:trace>
  <inkml:trace contextRef="#ctx0" brushRef="#br1" timeOffset="63569.01">27612 1897 1344 0,'0'0'0'16,"0"0"0"-16,23 0 0 0,2 3 63 0,-6 1 0 0,-10-4-1 16,5 0 2-16,0 3-46 0,2 1 0 0,-2-4 0 15,-3 0 0-15,-4-4 56 0,-7 4 1 0,10-3 0 16,1-1 0-16,-1 1-57 0,3-1 0 0,-3 1 0 16,-3-3 0-16,2-1 25 0,0 0 1 0,-2 0 0 15,4 0 1-15,-1-3-30 0,-1-4 2 0,0 0-1 16,-2-2 1-16,0 3 11 0,0 1 1 0,2-5-1 15,1-5 1-15,1 1-15 0,0 0-1 0,-4 2 1 16,1-15-1-16,1 1 10 0,0 3-1 0,-2-5 0 0,2 0 2 16,2 3-13-16,1-1 2 0,6 5-2 0,-10-1 1 15,1 5 8-15,-4 4 2 0,-1 3-1 0,-4-1 0 16,4 4-9-16,-1 7-1 0,-5-3 0 0,-1 4 0 0,3 6 12 16,0 0-1-16,0 0 1 0,-7-3-1 0,7 3-11 15,-7 12 2-15,5-5-2 0,-3 18 1 0,-1 6 9 16,5-4 1-16,1 4-1 0,-4 1 0 0,8 2-9 15,-4 1-1-15,0-7 0 0,0-2 0 0,1 1 8 16,5-3 0-16,-1-8 1 0,-2 3-1 0,4-4-9 16,4-3 1-16,1-2-1 0,3 1 1 0,7-6 4 15,-2 2 1-15,3-3-2 0,-4-4 2 0,-5 0-7 16,0 0 0-16,2-4 0 0,0 1 0 0,0-1 3 0,-2 1 2 16,0-6-1-16,-5-2 0 0,0-3-5 15,-2 2 0-15,-2-4 0 0,2-5 1 0,0 2 0 16,-1-8 1-16,-1-3-1 0,0 2 1 0,-1-3-4 0,-2 4 1 15,1 3-1-15,1-1 1 0,-1 2 2 0,-3 4 1 16,4 6 0-16,-1 3 0 0,-3 3-4 0,0 7 1 16,0-7-1-16,0 7 1 0,0 0 3 0,0 0 0 0,0 7 0 15,0 3 0-15,0 8-3 0,0-2 0 0,0 8 0 16,0 1-1-16,-3 3 3 0,3 2 0 0,0-5 0 16,0-1 1-16,0 6-4 0,0-5 1 0,0-2-2 15,0-7 2-15,3 3 0 0,1-5 0 0,-3-2-1 16,5 2 1-16,3-3-2 0,-1-2-1 0,-1 1 1 15,0-3 0-15,1-1 0 0,-1-1 0 0,0-2 0 16,1 1 0-16,3-4-1 0,-2 3 0 0,-2-3 0 16,-7 0 0-16,14 4-1 0,0-4 2 0,4-4-2 15,6 4 2-15,-1 4-3 0,-1-4 1 0,1 3 1 0</inkml:trace>
  <inkml:trace contextRef="#ctx0" brushRef="#br1" timeOffset="63833.75">28924 1541 2161 0,'0'0'0'0,"0"0"0"0,0 0 0 0,0 0 78 0,0 0 1 15,0 0 0-15,0 0-1 0,0 0-60 0,0 0 0 16,20-7 0-16,-8 7 0 0,0 0 71 0,4 0 0 15,2 4 1-15,7-4 0 0,1 0-73 0,-7 3 1 0,3 1-2 16,-1-4 2-16,2 3 25 0,-2 3 0 16,0-3-1-16,-2-6 2 0,1 6-28 0,-8 1 0 0,-1-1-1 15,-4-3 2-15,-7 0-6 0,10 4 1 0,-10-4-1 16,7 7 0-16,-7-7-4 0,0 0 1 0,0 0-2 16</inkml:trace>
  <inkml:trace contextRef="#ctx0" brushRef="#br1" timeOffset="64034.02">29007 1707 2135 0,'0'0'0'0,"0"0"0"0,21 0 0 16,0 0 58-16,-1 3 2 0,1-3-2 0,2-3 2 15,3 3-43-15,1 0 0 0,-4 0 1 0,0-4 0 0,-4 4 55 16,-1 0 1-16,-4 0 0 0,0-3 1 0,-3 6-58 15,-1-3 1-15,-1 0 0 0,3 4 0 0,1-1 19 16,-4-3 0-16,-1 0 0 0</inkml:trace>
  <inkml:trace contextRef="#ctx0" brushRef="#br1" timeOffset="64478.89">29819 1357 1934 0,'0'0'0'0,"0"0"0"16,0 0 0-16,0 0 52 0,0 0 1 15,0 0-2-15,0 0 2 0,-4 31-36 0,8-17 0 0,-3 1-1 16,-2 2 2-16,-1 8 35 0,0 5 0 0,2-7 0 16,0-4 0-16,-2 7-36 0,2-5 0 0,0-5 0 15,0-5 1-15,-3 1 10 0,3 2 0 0,3-2 0 16,-3-5 0-16,0 2-16 0,0-2 2 0,0-7-1 15,0 0 1-15,11 7-5 0,-11-7 1 0,9 4-1 16,-9-4 1-16,8 0-4 0,0 0 0 0,-1-4 1 0,1 1 0 16,5 3 4-16,3-4 1 0,-4 1 1 0,2-6-1 15,0 2-5-15,0 0 1 0,2-2 0 16,4-1-1-16,-1 6 7 0,-5 1 0 0,-2 3 0 16,-3 0 0-16,-2 0-6 0,0 3 1 0,4 4-1 0,0 0 1 15,1 5 8-15,-2-1 0 0,3 1 0 0,-1 2 1 0,-1 2-9 16,-4 2 1-16,0-4 0 0,-11 3 0 0,-1-2 9 15,-2-1 0-15,-5-2 0 0,-2-1 0 0,1 6-9 16,-1-6 2-16,-7-4-2 0,-4 0 1 0,6 0 7 16,1-4 0-16,-3 1 0 0,-7-1 1 0,5-3-9 15,3 0 0-15,1-3 0 0,-2-1 1 0,3 1 4 16,2-1-1-16,2 1 1 0,4-1 1 0,-1 1-7 0,4-1 0 16,7 4 0-16,-11-10 0 0,11 10-1 0,-8-11-1 15,8 2 1-15</inkml:trace>
  <inkml:trace contextRef="#ctx0" brushRef="#br1" timeOffset="64870.47">29707 1348 1972 0,'0'0'0'0,"0"0"0"16,32-11 0-16,-4 8 71 0,-3-1 1 0,0 1-1 15,-6-4 0-15,2 7-53 0,4 0 0 0,2 0 0 16,8 0 0-16,0 0 65 0,-5 0 0 0,9 0 0 16,3 0 0-16,-5 7-66 0,-3-4 1 0,-1 1 0 0,1-1 0 15,-1-3 22-15,-1 0 2 0,0 0-1 16,7 0 1-16,-2 0-26 0,-6 0-1 0,5 0 1 0,1 0 1 16,-7 4-1-16,-6-4 1 0,1 0-2 0,-2-4 2 15,-5 4-8-15,-4 0 1 0,0-3-1 0,-2 3 1 16,-3 0 1-16,-2 0 1 0,-7 0-1 0,9-4 0 0,-9 4-4 15,0 0 1-15,0 0-2 0,7-3 2 0,-7 3 7 16,0 0-1-16,0 0 1 0,0 0 0 0,0 0-8 16,0 0 2-16,0 0 0 0,0 0 0 0,0 0 7 15,0 0 0-15,0 0 0 0,0 0-1 0,0 0-6 16,0 0 0-16,0 0 0 0,0 0 1 0,0 0 5 0,0 0-1 16,0 0 1-16,0 0 1 0,0 0-7 15,0 0 0-15,0 0 0 0,0 0 0 0,0 0 2 0,0 0 1 16,2 7 1-16</inkml:trace>
  <inkml:trace contextRef="#ctx1" brushRef="#br1" timeOffset="27368.85">27620 8099 0,'0'0'0</inkml:trace>
  <inkml:trace contextRef="#ctx0" brushRef="#br1" timeOffset="66251.56">27813 3471 389 0,'0'0'0'0,"0"0"0"16,0 0 0-16,0 0 91 0,0 0 0 0,0 0 0 15,0 0 1-15,18 4-76 0,-11-4 2 0,0 0-1 16,0 0 1-16,2 0 151 0,-2-4-1 0,-2 1 0 16,2-1 1-16,2 1-161 0,1-6 1 0,-1-2 0 15,-2 3 2-15,2-7 94 0,0 1 2 0,-2-5-2 16,0 1 2-16,0 1-92 0,0-4 2 0,2-6-1 0,2 10 1 16,-3-8 61-16,1 1 1 0,0-5-1 0,-2 10 1 15,2-6-61-15,5 1 0 0,-3-3 0 0,-6 6 0 16,-2 2 17-16,-1-7 1 0,2 3-2 0,-3 3 2 15,1-1-21-15,-2 2-1 0,0 3 1 0,9 2 1 16,7 5 11-16,-5 2 1 0,-11 7-1 0,-4-10 1 0,4 10-16 16,0 0 2-16,-12 3-1 0,3 4 0 0,2 7 10 15,3-1 0-15,6-1 0 0,-11 14 0 0,-1-5-11 16,-1 2 0-16,4-3-1 0,-2 9 2 0,4-6 2 16,1 2 1-16,4-6 0 0,-3 9 1 0,3 1-8 15,2-10 1-15,-1 6-1 0,3-1 1 0,1-6 3 0,4-4 1 16,2 0-1-16,3 2 1 0,7-2-7 0,5-7 2 15,10 0-1-15,-10-4 1 0,-7 1 1 0,1-2 2 16,-3-4-1-16,5 0 0 0,-5 0-4 0,-1-5-1 16,-2-3 1-16,-3-1 1 0,-1 1 1 0,-1-10 1 15,0 6-1-15,-2-3 1 0,-2-8-4 0,1-7 1 16,1 6-1-16,-2 5 1 0,2-7 1 0,-3-2 1 16,3-2 0-16,0 4 0 0,0 2-4 0,-4 3 1 0,-3-4 0 15,0 10 0-15,2 6 2 0,0 2 0 0,-2 9 0 16,0 0 1-16,0 0-3 0,2 15-1 0,-4-3 1 15,2 14-1-15,0-1 3 0,-2-2 0 0,0-4 0 16,1 13 1-16,-1-4-3 0,0-9-1 0,0 2 1 16,2 4-1-16,0 0 1 0,0-8 1 0,2 3-2 15,0 1 2-15,0-4-2 0,1-4-1 0,1-1 1 16,-1 4-1-16,2-6-1 0,1-3 2 0,-3 0-2 16,-3-7 2-16,13 11-3 0,-13-11 1 0,8 5 1 15,-8-5-1-15,7 4 0 0,-7-4 1 0,0 0-1 0,8 5 1 16,-8-5-2-16,0 0 1 0,0 0-1 0</inkml:trace>
  <inkml:trace contextRef="#ctx0" brushRef="#br1" timeOffset="66525.89">28776 3128 2186 0,'0'0'0'0,"0"0"0"0,0 0 0 0,0 0 69 0,21-3 2 16,-14 1-2-16,4 2 2 0,1 0-53 0,2-4 0 16,0 1 0-16,4 3 0 0,2 0 63 0,-1-4 1 15,2 1 0-15,2 6-1 0,-2 1-63 0,0-4 0 16,1 3 0-16,7 1 0 0,-4 1 20 0,-2-5 2 0,-5 0-1 16,-1 7 0-16,1-3-23 0,-2-4 0 0,0-4-1 15,-2 8 1-15,-2-1-4 0,-1-3 1 0,-2 0-1 16,1 6 2-16,-1 2-7 0,-2-4 1 0,-7-4 0 15,9 10 0-15,-7-3-6 0,-1 1 1 0,-1-1-1 16</inkml:trace>
  <inkml:trace contextRef="#ctx0" brushRef="#br1" timeOffset="66850">28804 3332 2098 0,'0'0'0'0,"0"0"0"0,21 4 0 0,2-1 46 16,2 4 0-16,5-3 0 0,4-1 1 16,3-3-31-16,0 4 1 0,-2-4 0 0,0 3-1 0,-3-3 53 15,-6 2-1-15,-1-2 1 0,-2 0 0 0,-4 0-51 16,-3 0 0-16,-2-2 0 0,2 2 0 0,0 0 21 16,-3 0 2-16,-5-3-1 0,1 3 1 0,-9 0-26 15,9-4 1-15,-9 4 0 0,0 0-1 0,9 0 0 0,-9 0 0 16,0 0-1-16,7 0 2 0,-7 0-7 15,0 0 0-15,0 0 0 0,7-3 0 0,-7 3 4 0,0 0 1 16,0 0-1-16,9-4 1 0,-9 4-6 0,9 0-1 16,-9 0 1-16,0 0 1 0,0 0 5 0,0 0-1 15,0 0 1-15,0 0-1 0,0 0-5 0,0 0 0 16,0 0 0-16,0 0 1 0,0 0 1 0,0 0 1 16,0 0 0-16</inkml:trace>
  <inkml:trace contextRef="#ctx0" brushRef="#br1" timeOffset="68099.73">29150 2982 1847 0,'0'0'0'0,"0"0"0"0,0 0 0 0,0 0 86 15,0 0 2-15,0 0-1 0,0-19 1 0,0 19-72 16,0 0 2-16,0-7 0 0,0 7 0 0,0 0 17 16,0 0 1-16,0-5-1 0,0 5 1 0,0 0-22 0,0 0 1 15,0 0-1-15,0 0 2 0,-5 15-10 0,1 5 1 16,-1-3-2-16,1 10 2 0,-3-4-3 0,-3-1 1 16,1 1-1-16,2 7 1 0,2 0-6 0,-2-3 0 15,-2-1-1-15,3 9 2 0,3-3-1 0,-1-8 0 0,1 6 0 16,-1-5 1-16,1 0-12 0,1-3-1 0,2-4 1 15,-4 3 0-15,4-3 4 0,-3-4 0 0,3-2 0 16,-4 2 1-16,8 0 1 0,-4-5 0 0,0-2 0 16,0 0 1-16,0-7 0 0,-4 9 1 0,4-9-1 15,0 0 1-15,0 0 3 0,0 7 1 0,0-7-1 16,0 0 1-16,0 0-1 0,0 0 1 0,0 0-2 16,0 0 2-16,0 0 0 0,7-7 0 0,-1 5 0 15</inkml:trace>
  <inkml:trace contextRef="#ctx0" brushRef="#br1" timeOffset="68593.7">29677 3019 1419 0,'0'0'0'0,"0"0"0"0,0 0 0 0,0 0 45 15,0 0 0-15,0 0 0 0,0 0 0 0,0 0-30 16,0 0 2-16,0 0 0 0,0 0 0 0,0 0 36 0,0 0-1 16,0 0 1-16,0 0 1 0,0 0-37 0,0 0 1 15,0 0-1-15,0 0 1 0,0 0 13 0,0 0 1 16,0 0 1-16,23 44 0 0,-12 16-20 0,1-9 2 16,-5-11-1-16,0-8 1 0,0-7-2 0,-1-8 1 15,1-8-1-15,2 0 1 0,-2-2-6 0,-7-7-1 16,10 3 1-16,-3-3 1 0,0-3 9 0,-7 3 0 15,13-7 0-15,-4 2 1 0,1-2-9 0,-1 1 0 16,0-1 0-16,0 0 2 0,3 0 11 0,0 4 1 0,1-4-1 16,-5 3 2-16,5 1-14 0,1 3 2 0,-2 0-1 15,2 3 0-15,0 1 17 0,2 3 2 0,4 0-1 16,-4 7 0-16,-6-2-16 0,-1 4-1 0,-2 3 1 16,-3-1 0-16,4-1 14 0,-4 1 2 0,-4-4-1 15,0 5 0-15,-4-1-16 0,4-2 1 0,0-7-1 16,0 8 1-16,-7-1 11 0,-1-5-1 0,-5-3 1 15,-3 7 0-15,2-5-13 0,0-3 0 0,0-5 1 16,-7 8-1-16,3-6 8 0,2-4 1 0,0 0 0 0,-3 4 0 16,1-1-10-16,3-6 0 0,0-1 1 0,0 4-1 15,-1-4 5-15,-4-3-1 0,1 2 1 0,-2 5 0 16,1-3-7-16,4-4 0 0,-1-4 0 0,-4 11 1 0,5-3 0 16,9-5 1-16,5 1-1 0</inkml:trace>
  <inkml:trace contextRef="#ctx0" brushRef="#br1" timeOffset="68994.66">29806 3049 1670 0,'0'0'0'16,"0"0"0"-16,0 0 0 0,0 0 80 0,0 0 1 15,-3-23 0-15,3 23 0 0,7-3-64 0,-7 3 1 0,7-7 0 16,-7 7 0-16,10-4 65 0,-1 2 2 0,2 1-1 16,13 2 0-16,12 3-67 0,1-2 1 0,7 1 0 15,2 1 0-15,0 3 17 0,-2-4 1 0,3-3 0 16,1 7 0-16,0-1-21 0,-1-3 1 0,-1-3-2 16,3 7 2-16,1-3 3 0,-6-4 1 0,-2 0 0 15,-3 3 0-15,-4 2-9 0,-5-10 0 0,-5 2 0 16,-2 11 0-16,-4-8 2 0,-5-5-1 0,-1 2 0 15,-6-1 2-15,0 4-6 0,-7 0-1 0,0 0 1 16,7-3 0-16,-7 3 8 0,0 0 1 0,0 0 0 16,0 0-1-16,0 0-7 0,0 0 1 0,0 0-1 0,0 0 2 15,0 0 6-15,0-7 3 0,0 7-2 0,0 0 1 16,0 0-9-16,0 0 0 0,-7 3 0 0,7-3 1 16,0 0 5-16,0 0 1 0,0 0-2 0,0 0 2 0,0 0-8 15,0 0 1-15,0 0-1 0,0 0 1 16,0 0 4-16,0 0 0 0,0 0 1 0</inkml:trace>
  <inkml:trace contextRef="#ctx0" brushRef="#br1" timeOffset="86307.95">20803 3434 1093 0,'0'0'0'0,"0"0"0"0,0 0 0 0,0 0 16 15,0 0 2-15,0 0-1 0,0 0 1 0,0 0-8 16,0 0 0-16,0 0 0 0,0 0 0 0,0 0 74 16,0 0-1-16,0 0 0 0,0 0 0 0,9 27-67 15,-9-6 2-15,2 0 0 0,0 11 0 0,-1-10 53 0,1 0 1 16,-2 2-1-16,-2 3 0 0,1 1-53 16,-1-4 0-16,0-3 0 0,0-3 0 0,1 5 27 0,-1-9 0 15,0 0 0-15,0 0 0 0,2-3-30 0,0-1 2 16,2-3 0-16,-2-7 0 0,0 13 10 0,0-13 1 15,0 0-1-15,0 0 1 0,0 0-16 0,0 0 2 16,0 0-1-16,0 0 1 0,0 0 7 0,0 0 1 0,0 0 1 16,0-9-1-16,0-2-10 0,0 1-1 15,2-4 0-15,1-11 1 0,4-8 11 0,0 4-1 0,1-2 1 16,-1 6-1-16,7 2-11 0,-4-1 1 0,1-1-1 16,1 11 1-16,2 2 11 0,4-2-1 0,0-1 0 15,-1 12 1-15,-1-1-12 0,0 1 1 16,3 1 0-16,3 9 0 0,-5-3 10 0,1-3 2 0,-4 3-1 15,-2 10 0-15,-1-3-12 0,-1-6 2 0,-2 2-1 16,-3 12 0-16,0-3 9 0,-1 2-1 0,-3-4 0 16,-2 9 0-16,-3 1-10 0,1 1 1 0,3-2 1 15,-4 5-1-15,2-3 6 0,1-3 0 0,-1-2-1 0,0 6 2 16,-2-5-9-16,4-7 1 0,0 0 1 0,-3 9-1 16,-1-9 3-16,4-1 2 0,0-3-2 0,0 4 2 15,0-1-7-15,-3-3 1 0,3-1 0 0,0-2 0 0,0-7 2 16,-4 11 0-16,4-11 0 0,-7 7 0 0,7-7-4 15,0 0 1-15,-9 5-1 0,9-5 1 0,0 0-1 16,0 0 2-16,0 0-1 0,0 0 1 0,2-9-3 16,-2 9-1-16,0 0 1 0,7-5 1 0,-7 5-2 15,14-9 2-15,-7 2-1 0</inkml:trace>
  <inkml:trace contextRef="#ctx0" brushRef="#br1" timeOffset="86599.57">21295 3711 2009 0,'0'0'0'0,"0"0"0"16,0 0 0-16,0 0 73 0,0 0 1 0,0 0-1 15,0 0 1-15,0 0-56 0,18-11 0 0,-9 11 0 16,0-4 0-16,3 4 47 0,-1-3 0 0,-1-1 0 15,11 4 2-15,-1-3-49 0,-3-1 0 0,5 4 0 16,-3 0-1-16,2 4 22 0,0-4-1 0,-3 3 0 16,-4 1 1-16,-2-1-24 0,1-3 1 0,-1 4-1 15,2-1 1-15,0 1-3 0,-7 0 1 0,0-4-1 0,1 1 2 16,-8-1-7-16,8 7 1 0,-8-7-1 0,0 0 1 16,7 11-4-16,-7-11 2 0,-1 10 0 0</inkml:trace>
  <inkml:trace contextRef="#ctx0" brushRef="#br1" timeOffset="86840.73">21198 3886 1771 0,'0'0'0'0,"0"0"0"0,0 0 0 0,37 4 58 16,-8-1 0-16,-3-3 0 0,13 0 1 0,-4 4-42 15,-7-4 1-15,2-4-1 0,-5 8 1 0,-7 0 50 0,-2-4 0 16,0-4 1-16,-1 8-1 0,-1-4-50 0,-3 0 0 15,-4 0 0-15,2 0 0 0,0 3 19 0,-2-3 0 16,-7 0 0-16,9 0 0 0,-9 0-22 0,8 0 0 16,-8 0 0-16,0 0 1 0,9 0-4 0,-9 0 1 15,0 0 0-15,0 0 0 0,11 0-5 0,-11 0 0 0,0 0 0 16,0 0 0-16,0 0 1 0,0 0 1 0,0 0-1 16</inkml:trace>
  <inkml:trace contextRef="#ctx0" brushRef="#br1" timeOffset="87350.18">21392 3740 1457 0,'0'0'0'0,"0"0"0"16,0 0 0-16,0 0 63 0,0 0 0 0,0 0 0 15,0 0 0-15,0 0-45 0,0 0 0 0,0 0-1 16,0 0 1-16,0 0 60 0,0 0-1 0,0 0 1 15,20-17-1-15,-10 17-59 0,1-2 0 0,0 0 0 16,10 2 0-16,3 0 29 0,-1-1 0 0,-1-1 0 16,-5 4 0-16,-3 1-30 0,-1-1 0 0,1-2 0 0,0 2 0 15,0 1 1-15,-5 1 0 0,1-1 0 16,-3 2 1-16,1 2-9 0,-3 0 0 0,-5-7 0 0,9 11 0 16,-9-4-9-16,-2 0 0 0,-3 0 1 0</inkml:trace>
  <inkml:trace contextRef="#ctx0" brushRef="#br1" timeOffset="87551.02">21398 3930 1709 0,'0'0'0'16,"0"0"0"-16,0 0 0 0,28 9 22 0,-14-7 2 15,4-2-1-15,-2 3 1 0,-2 3-13 0,0-6 1 16,3 0 1-16,3 7-1 0,-3-4 42 0,-1-3 0 15,-2 0 0-15,2 4-1 0,-5-2-36 0,0-2 1 16,-1-2-1-16,-1 4 1 0,0 1 18 0,-2-3 0 16,0 0 0-16,2 4 1 0,-2-1-23 0,-7-3 2 15,10 4-1-15</inkml:trace>
  <inkml:trace contextRef="#ctx0" brushRef="#br1" timeOffset="88288.88">22086 3723 1407 0,'0'0'0'0,"0"0"0"0,0 0 0 0,0 0 39 0,0 0 0 16,-16-20 1-16,16 20 0 0,-6-7-24 0,6 7-1 16,-3-14 1-16,1 7 0 0,2 7 49 0,0-10 0 15,0 1 0-15,4 0 0 0,1 2-47 0,0 0 0 16,1-2 0-16,2 6 0 0,8-4 22 0,-2-4 1 0,-1 4-1 16,3 4 2-16,3-1-27 0,-1-1 1 0,-1 0 0 15,-3 8 1-15,2-3 3 0,-2-2 1 0,-1 2 0 16,3 9 1-16,1 2-11 0,-6-1 0 0,-1 1 0 15,-1 8 1-15,-3 6 0 0,-5-4 0 0,-2 4 1 16,-3-1-1-16,-3 6-4 0,-4-5 0 0,-3-4 0 16,-3 9 0-16,-1-6 6 0,0-6 2 0,-1 0 0 15,1 8-1-15,4-10-6 0,-3-2 0 0,1-5 0 16,0 8 0-16,0-1 5 0,-2-9 0 0,2 0 1 16,4 2-1-16,0-2-6 0,-1-4 1 0,5-6 0 0,-3 6 0 15,0-3 7-15,-1 0 0 0,12 0-1 0,-11-7 1 16,11 7-7-16,-10-10 0 0,6 3 0 0,4 7 1 15,0-9 9-15,-1 2 1 0,-1-5-1 0,4 5 2 0,5-2-11 16,0-2 1-16,-2-1 0 0,11 5 0 0,-6 0 6 16,1 3 0-16,3 1 0 0,2 3 0 0,-2 3-8 15,-3-3 1-15,3 4-1 0,0 6 1 0,-2 3 8 16,1-6 1-16,-1 0 0 0,2 9 0 0,0 0-9 16,0-8 0-16,-3 3 0 0,-1 6 2 0,1-2 2 0,0-7 1 15,1 3-1-15,2 5 2 0,0-4-7 16,-3-1 0-16,-4-1 0 0,7-3 0 0,0 0 4 0,-3-2 2 15,-4-1 0-15,-7-4-1 0,12 9-6 0,-12-9 1 16,11 5 0-16,-4-3 0 0,-2 0 1 0,-5-2 0 16,12 1 0-16</inkml:trace>
  <inkml:trace contextRef="#ctx0" brushRef="#br1" timeOffset="88875.66">22647 3730 1985 0,'0'0'0'0,"0"0"0"16,0 0 0-16,0 0 75 0,-2-23 0 0,5 12 0 0,-1 4 0 15,0-3-57-15,0-1 0 0,-1-1 0 0,1 0 0 16,2 1 60-16,1 2-1 0,2-1 1 0,2 6 0 15,3-3-60-15,2 0 0 0,-1-2 0 0,8 8 0 16,0-3 11-16,-3-1 0 0,-1 1 0 0,1 11 2 0,-2-1-18 16,0 1 1-16,0 0-1 0,1 10 2 0,-6 3-12 15,-1 1 2-15,-1 0-2 0,-2 7 1 0,-5-3-1 16,-4 5 0-16,-1-6 0 0,-4 4 1 0,-4-1-4 0,-1-4 0 16,-6-4 0-16,-1 11 0 0,-3-11 0 15,1-1 0-15,0-4 0 0,-4 5 0 0,4 1-5 0,2-8 2 16,-2-2-2-16,-4 4 2 0,4-3 0 0,3-9-1 15,6 1 1-15,-2 4 1 0,-2-3 1 0,5-4 1 16,2-4-2-16,2 4 2 0,7 0-1 0,-10-7 1 16,10 7-1-16,-9-5 1 0,9 5 0 0,-4-11 0 15,4 4 0-15,0-3 1 0,0-2-1 0,4-2 0 16,0-2 0-16,4 5 0 0,3-1 5 0,0 1-1 16,-1 2 1-16,1 6 0 0,3 1-1 0,3 0-1 15,-2 2 1-15,0 4 0 0,3 3 8 0,3-2 1 0,-7 2-1 16,8 6 2-16,-1 1-7 0,-2-2 1 0,-1-1 0 15,-6 11 0-15,2-4 11 0,2-6 0 0,3 2 0 16,3 6 1-16,-10-1-10 0,2-1 2 0,0-10-2 16,0 7 1-16,4 2 6 0,-4-3 1 0,0-3-1 15,0-1 1-15,2 4-9 0,2-7 1 0,-1 4 0 16,-1-4 0-16,-2 2 8 0,1 1 1 0,0-6 0 16,1 3 0-16,2-4-9 0,-6 4 0 0,-1-3 0 15,-2 0 2-15,-2-4 2 0,-7 0 2 0,0 0-2 0,7 0 2 16,-7 0-7-16,0 0 0 0,0 0 0 0</inkml:trace>
  <inkml:trace contextRef="#ctx0" brushRef="#br1" timeOffset="91472.79">20627 5000 1231 0,'0'0'0'0,"0"0"0"0,0 0 0 0,18-11 123 16,-11 4 0-16,3-1 1 0,-3 4-1 0,-7 4-108 16,11-7-1-16,-11 7 1 0,10-10 0 0,-10 10 94 0,9-8-1 15,-9 8 1-15,9-5 1 0,-9 5-94 16,7-3 0-16,-7 3-1 0,14 1 2 0,-1 6 18 0,1 4 1 16,-4 3-1-16,4 5 1 0,8 10-22 0,-1-1 1 15,-2-2-1-15,1 9 2 0,1-3-1 0,0-7 0 16,4 1 1-16,-8 2 0 0,4-3-7 0,2-2 0 15,2-4 0-15,-7 6 0 0,-3-6-3 0,1 0 2 16,0-3-1-16,-2 9 1 0,-7-9-4 0,0 3 2 0,1-5-2 16,-3 5 2-16,0 3 1 0,0-10 1 15,-1-2-2-15,-6 4 2 0,-1-3-3 0,1-4 0 0,2-7 0 16,0 11 0-16,0-11 3 0,0 0 0 0,-4 7 0 16</inkml:trace>
  <inkml:trace contextRef="#ctx0" brushRef="#br1" timeOffset="91736.08">21018 5035 1758 0,'0'0'0'0,"0"0"0"0,0 0 0 16,0 0 41-16,0 0 2 0,0 0-1 0,0 0 0 16,0 0-26-16,0 0 0 0,0 0-1 0,0 0 2 15,-21 18 48-15,11-6 0 0,-3 0 1 0,-10 18 0 0,1-2-48 16,-1-5 0-16,-2 5 0 0,0 2 0 0,4-3 14 15,3-4 2-15,1-6-2 0,-3 10 2 0,3-8-21 16,-1 0 2-16,2-5 0 0,0 9-1 0,0-7-1 16,2-2 0-16,4-2 0 0,-8 4 1 0,2-2-6 15,2-7 0-15,2 0 0 0,3 1 0 0,-2-3 5 0,1-2-1 16,-1-3 1-16,4 0-1 0,7 0-4 0,0 0 0 16,-7 0-1-16,7 0 1 0,0 0 6 0,0 0-1 15,-7-7 1-15</inkml:trace>
  <inkml:trace contextRef="#ctx0" brushRef="#br1" timeOffset="92048.41">20394 4828 1985 0,'0'0'0'0,"0"0"0"16,34-4 0-16,-8 8 34 0,1-4 1 0,-8-4 0 16,6 4 0-16,1 0-21 0,2 4 1 0,-3-4 0 15,-2 0 0-15,3 3 32 0,4-3 1 0,-5 0-1 0,2 5 1 16,1-1-31-16,-4-4 0 0,-8 3-1 0,-3-3 1 16,-5 0 7-16,0 0 1 0,-8 0-2 0,7 0 2 15,-7 0-14-15,0 0 1 0,0 0 1 0,0 0-1 0,0 0-6 16,0 0 0-16,0 0 0 0,0 0 1 0,14 0-3 15,-2 0 1-15,-1 0-1 0,22 11 1 0,4 3-1 16,-5-2 1-16,-6-1-1 0,-4-2 2 16,-5 1-3-16,-3 3 0 0,-3-1 1 0</inkml:trace>
  <inkml:trace contextRef="#ctx0" brushRef="#br1" timeOffset="92289.68">21343 5194 1646 0,'0'0'0'15,"0"0"0"-15,18 0 0 0,-1 3 35 0,1 1 0 0,-2-4 0 16,-2-4 1-16,-7 4-21 0,4 0-1 0,6 0 1 16,6 0 1-16,2 0 32 0,-4 0 0 0,0 0 0 15,0 0 2-15,-1 4-33 0,-6-4-1 0,2 0 1 16,-2 0 0-16,0 0 13 0,-2 0 2 0,1-4-1 15,-3 8 1-15,1-4-19 0,-4 0 2 0,0 0-2 16,0 3 2-16,-7-3 3 0,11 7 0 0,-11-7 0 16</inkml:trace>
  <inkml:trace contextRef="#ctx0" brushRef="#br1" timeOffset="92543.88">21493 5357 1583 0,'0'0'0'0,"0"0"0"0,0 0 0 0,26 11 49 15,-19-10 1-15,8-1-1 0,2 6 0 0,1-3-32 16,-2-5 0-16,1 1 0 0,3 4 0 0,-1 1 52 0,-3-8 2 16,2 1-1-16,-1 4 0 0,-3-1-52 0,2-1 0 15,0-1 0-15,0 5 0 0,-2-1 23 0,-3-2-1 16,-1-2 0-16,-1 8 2 0,0-6-26 0,-2 0-1 15,0 0 1-15,0 3 1 0,2 1-1 0,-9-4-1 16,11 0 1-16,-1 3 0 0,3 1-7 0,-3-4 0 16,-3 2 0-16</inkml:trace>
  <inkml:trace contextRef="#ctx0" brushRef="#br1" timeOffset="94684.38">22470 4945 1407 0,'0'0'0'0,"0"0"0"16,0 0 0-16,0 0 49 0,0 0 0 0,4 25 1 0,-1-13-1 15,-3 6-32-15,-2 3 0 0,2 0 0 0,2 6 0 16,-2 8 45-16,0-7 1 0,2-3 0 0,2 4 1 15,-3-4-46-15,-1-7 0 0,-1-4 0 0,-3 9 0 0,0-9 25 16,3-4 0-16,2-1 1 0,-2 3 0 16,-1-1-28-16,-2-4 0 0,4-7 0 0,-3 12 1 0,3-12 4 15,-2 7 1-15,2-7-1 0,0 0 1 0,0 0-10 16,0 7-1-16,0-7 0 0,0 0 0 0,7-3 6 16,-7 3 0-16,0 0 0 0,0 0 0 0,9-7-8 15,-9 7 1-15,11-4 0 0,-11 4 0 0,10-9 4 16,-10 9 2-16,11-10-1 0,-4 6 0 0,3 1-6 15,1 3 0-15,0-4 0 0,-3 4 0 0,5 4 5 0,1-4 0 16,0-4 1-16,-2 8 0 0,6-4-8 16,-4 0 2-16,0 0 0 0,-3 3 0 0,-1-3 7 0,-1 0 0 15,2 0-1-15,-1 0 1 0,-3 4-7 0,-7-4 0 16,9-4 0-16,-9 4 1 0,11 0 4 0,-11 0-1 16,0 0 1-16,9-7-1 0,-9 7-5 0,5-7 0 15,-5 7 0-15,3-14 1 0,-1 4 1 0,0-4 1 16,0-2 0-16,-2-4 0 0,0 5-4 0,0 1 1 0,0-1-1 15,-2 1 1-15,2 6 2 0,0-1 1 0,0 9 0 16,0-11 0-16,0 11-4 0,0 0 0 0,0 0 0 16,0 0 0-16,0 0 5 0,0 0 0 0,0 9-1 15,-2 10 2-15,2 6-7 0,0-4 2 0,-2 0 0 16,-3 13 0-16,2-10 3 0,3-3 0 0,0 6 0 16,-6 3 2-16,5-4-6 0,1 0 0 0,-2 1 0 15,-4-1 1-15,3-1 3 0,1 0 0 0,2-8 1 0,-2 2-1 16,2-3-4-16,0 4 0 0,-1-10 0 0,-1 4 1 15,2-3 3-15,0-4 1 0,0-2-1 0,-4 2 0 16,4-7-4-16,-3 9 1 0,3-9-2 0,0 0 2 16,0 0 0-16,-4 7 1 0,4-7 0 0,0 0 0 0,0 0-3 15,0 0-1-15,0 0 1 0</inkml:trace>
  <inkml:trace contextRef="#ctx0" brushRef="#br1" timeOffset="94910.16">22916 5369 2198 0,'0'0'0'15,"0"0"0"-15,0 0 0 0,0 0 65 0,0 0 0 16,0 0 0-16,0 0 0 0,0 0-47 0,0 0 0 16,0 0 0-16,0 0 0 0,0 0 58 0,0 0 2 15,0 0-1-15,0 0 1 0,0 0-60 0,0 0 0 0,0 0 0 16,0 0-1-16,0 0 22 0,0 0-1 0,0 0 0 15,0 0 0-15,0 0-23 0,0 0 0 0,0 0 1 16,0 0 0-16,0 0-7 0,0 0 1 0,0 0-1 16</inkml:trace>
  <inkml:trace contextRef="#ctx0" brushRef="#br1" timeOffset="95452.62">23225 5262 1960 0,'0'0'0'0,"0"0"0"0,0 0 0 0,0 0 58 16,0 0 2-16,-2-19-2 0,2 19 2 0,0-13-44 16,0 8 2-16,2-4 0 0,5-3 0 0,2-2 58 15,0 3 0-15,-4-4-1 0,4 1 1 0,3 7-58 16,4-1 0-16,-2 1 0 0,4 0 0 0,0 7 20 15,-3 0 2-15,3 4-1 0,0 3 0 0,-1 5-23 16,-3 1 0-16,-3 6-1 0,0 2 1 0,-6-2-4 0,-2 1 2 16,-3 3-2-16,-5 7 2 0,-4-4-7 15,-1-5 1-15,-3 5 0 0,-2 8 1 0,-5-6-2 0,-3-5 1 16,2 1 0-16,3-4-1 0,-3 3-2 0,-5-7 1 16,1-2-1-16,0 0 1 0,8-4 4 15,-3-1 0-15,4-4 0 0,1 4 0 0,0-5-3 0,1-4 0 16,7 0-1-16,-2-4 1 0,9 4 1 0,-8-5 0 15,8 5 0-15,-7-7 1 0,7 7-4 0,-2-11 1 0,4 8-1 16,1-8 1-16,2-3 3 0,2 0 0 0,2-4 0 16,5 1 1-16,1 1-4 0,0 2 0 0,-2 0 0 15,3 10 1-15,1-1 3 0,-3-2 0 0,-3 3 0 16,3 8 0-16,2 1-4 0,2 1 1 0,3 2-1 16,-2 10 1-16,-3-6 2 0,-2 2 0 0,6 4 0 15,1 3 1-15,-4 0-4 0,-1-5 0 0,0 2 0 16,0 6 1-16,-2-6 1 0,-2-4 1 0,1-2 0 0,1 9 0 15,2-7-4-15,-2-3 1 0,0-4-1 16,-2 7 2-16,4-3 0 0,-2-4 1 0,-1-4-2 0,1 8 2 16,3 1-3-16,-2-8 0 0,0-1 1 0,0 4 0 15,-5-3 0-15,-3-3 2 0,-7-1 0 0,11 2 0 0,-11-2-4 16,7 2 2-16,-7-2 0 0</inkml:trace>
  <inkml:trace contextRef="#ctx0" brushRef="#br1" timeOffset="96368.86">20669 6571 1834 0,'0'0'0'0,"0"0"0"16,0 0 0-16,0 0 73 0,0 0 0 0,0 0 0 15,-19-7 1-15,10 7-56 0,0 0 0 0,-1 0 0 16,-4 5 0-16,-1 0 55 0,1 3 1 0,2-3-1 15,-4 9 1-15,0-4-56 0,2-3 0 0,0 1 0 16,0 2 0-16,3-1 14 0,2-2 1 0,2-2-1 0,2 6 1 16,3-4-20-16,2 0 2 0,0-7 0 0,2 16-1 15,5-6-5-15,4-3 1 0,6-1-1 0,5 4 1 16,4 1-4-16,2-3 1 0,0-1-1 0,-3 9 1 0,-4-2-6 16,-1-1 0-16,-3 1 1 0,-1 0-1 0,-5-2 0 15,-2 4 0-15,-2-2 0 0,-2 2 0 0,-1-2 0 16,-3 2 0-16,1-6 1 0,-5 4 0 0,-5 0-1 15,1-3 0-15,0-4 0 0,-3 4 1 0,-3-4 0 16,-1-2 0-16,0-2 0 0,-10 3 0 0,1-1-1 16,1-1 2-16,5-3-2 0,-4 1 1 0,1 0 1 0,3-2 2 15,-8-4-2-15,2 3 2 0,4-1-3 0,3-4 1 16,2-2 1-16,-1 4-1 0,1-3 0 0,0 0 2 16,2-7-2-16,1 0 2 0,1 2-3 0,-4-2 1 15,-8 1 1-15,7 1-1 0,7-2-1 0,3 3 2 16,-2 1-1-16</inkml:trace>
  <inkml:trace contextRef="#ctx0" brushRef="#br1" timeOffset="96884.61">21209 6457 1808 0,'0'0'0'0,"0"0"0"16,0 0 0-16,0 0 49 0,0 0 0 0,0 0 0 0,0 0 1 15,0 0-33-15,2 21 0 0,-2-11-1 0,-2 4 1 16,2 13 43-16,0-3 0 0,0 1 1 0,-2 12-1 0,0-7-43 16,1 0 1-16,-3 3 0 0,2 2 0 0,-5 6 17 15,4-4 1-15,3-7-1 0,0 5 1 0,0-5-22 16,0-6 1-16,3-2-1 0,-3 2 2 15,0-8-5-15,0-2 2 0,4 0-1 0,-4 0 0 0,0-7-5 16,0 0 1-16,0-7 0 0,0 11 0 0,0-11-1 16,0 0 1-16,0 0 0 0,0 0 0 0,0 0-2 15,0 0-1-15,0 0 1 0,0 0-1 0,-4-7 4 0,1-4 2 16,-1 1-2-16,-3-13 1 0,-3-2-5 0,-3 1 2 16,5-6 0-16,-5 3-1 0,3 8 7 0,-1 1-1 15,-3-1 0-15,-7 7 2 0,1 1-6 0,3 6 0 16,3 1-1-16,-4 4 1 0,-3 6 6 0,1 4-1 15,1 1 1-15,0 3-1 0,-3 3-5 0,7 1 0 16,0-2 0-16,1-2 1 0,0 3 4 0,4-2 2 16,3-1-2-16,-1 0 2 0,8-4-7 0,4 3 1 0,0 1-1 15,-1-4 1-15,8-3 4 0,-1 0 2 0,-1 0-2 16,2 0 2-16,3-3-8 0,3-2 2 0,8-4-1 16,-9 4 1-16,3-1 8 0,3-1 0 0,0-3 0 15,0 3 0-15,-1-2-8 0,0 0 1 0,2-5 0 16,-5 4 0-16,1 3 2 0,-5-4 1 0,-14 4-1 15</inkml:trace>
  <inkml:trace contextRef="#ctx0" brushRef="#br1" timeOffset="97104.93">21542 6870 2236 0,'0'0'0'0,"0"0"0"0,0 0 0 0,0 0 73 16,23-9 0-16,-16 6 0 0,-7 3 0 0,13-2-55 15,-6 2 0-15,-7 0 0 0,14-5 0 0,-4 5 55 0,1 3 1 16,-2-1-1-16,0 0 1 0,0 1-56 0,-9-3 0 16,7 11-1-16</inkml:trace>
  <inkml:trace contextRef="#ctx0" brushRef="#br1" timeOffset="97287.46">21484 7062 2048 0,'0'0'0'0,"0"0"0"16,0 0 0-16,28 3 43 0,-14-3 1 0,1 0 0 15,0 0 1-15,1 0-30 0,-3 0 2 0,-3 0-1 16,4 0 1-16,2 0 43 0,-3-3 2 0,-6 3-1 15,2 0 0-15,1 0-44 0,-3 0 1 0,-7 0 0 16,0 0 0-16,0 0 16 0,4 5-1 0,-4-5 1 16</inkml:trace>
  <inkml:trace contextRef="#ctx0" brushRef="#br1" timeOffset="99957.03">22765 6694 1884 0,'0'0'0'0,"0"0"0"15,0 0 0-15,0 0 52 0,0 0 1 0,-23 7 0 16,16-7 0-16,0 0-37 0,7 0 1 0,-9-7 0 15,9 7 1-15,-4-7 45 0,4 7 0 0,-7-12 0 16,4 8-1-16,-1-5-44 0,1 4 0 0,3-4 0 16,0-3 0-16,0-2 18 0,3 3 0 0,4-4 0 15,0 1 1-15,0 1-22 0,4 1 0 0,1-6 0 16,6 8 1-16,0-1-3 0,-8 2 1 0,4 2-1 16,0 2 1-16,2 5-7 0,0 2 1 0,4 3 0 0,-3 4 1 15,4 3 0-15,-3 2 1 0,-6 0 0 16,-1 4 0-16,0 0-4 0,-4 1 1 0,-4 2-1 0,-3 5 1 15,-3-3 0-15,-1 4 1 0,-7-1 0 0,-3 4-1 16,-1 3-2-16,-3-3 1 0,-3-3-1 0,0 4 1 0,-2-6-1 16,-2-4 2-16,0 0 0 0,-5 2 0 0,9-5-3 15,2-10 1-15,-4 3-1 0,-2 3 2 0,4-3 0 16,1-8 1-16,3 1 0 0,3 3 1 0,0-4-4 16,-1-3 1-16,5-3-1 0,1 3 2 0,2-4-1 15,0 1 2-15,7 3-1 0,-7-7 0 0,0 0-1 16,0-6-1-16,3 3 1 0,4-4-1 0,2-4 3 0,0 0 0 15,1-3 0-15,1 4-1 0,3 4-1 0,0-1-1 16,0 2 1-16,2 2 0 0,3 4 3 0,2 4 0 16,0 6 0-16,2 3 1 0,-2 2-3 0,6 1-1 15,-1 4 1-15,2 2-1 0,6 4 2 0,-4-1 1 16,-2-5-1-16,0 4 1 0,4-3-4 0,-2 3 2 0,3-4-1 16,1 4 1-16,-4-4 4 0,-2-4 1 15,3 1 0-15,1 3 1 0,-5 2-6 0,-1-6 1 0,4-1 0 16,-6 5 1-16,1-3 10 0,0-6 0 0,-1 2 0 15,-1 9 0-15,-2-5-8 0,-1-4 0 0,-3-6 0 16,-1 6 0-16,0 0 5 0,-9-7 0 0,7 4 0 16,-7-4 1-16,7 0-7 0,-7 0 0 0,0 0-1 15,0 0 1-15,7 0 0 0,-7 0 2 0,0 0-1 16,0 0 0-16,0 0-5 0,-7-4 2 0,7 4 0 16</inkml:trace>
  <inkml:trace contextRef="#ctx0" brushRef="#br1" timeOffset="104875.73">20165 8230 690 0,'0'0'0'0,"0"0"0"15,0 0 0-15,0 0-7 0,19 0 1 0,-19 0 1 16,0 0-1-16,7-5 2 0,-7 5-1 0,0 0 1 16,4-7-1-16,-4 7 43 0,0 0 2 0,0-7-2 15,0 7 1-15,0 0-23 0,0 0-1 0,0-6 1 16,0 6 0-16,0 0 96 0,-9-9 1 0,9 9 1 0,-18-3-1 16,4 3-97-16,-7 0-1 0,-2 3 1 15,2 6 0-15,-4 0 74 0,1 0 1 0,-6 0-1 0,5 1 1 16,0 4-74-16,8-5 1 0,1 2-1 0,2 3 1 15,3-2 41-15,2-3 1 0,-3-2-1 0,8 3 1 0,8-3-43 16,-4-7 1-16,-7 9 0 0,7-9 0 16,16 7 26-16,-4-5 2 0,-1 0-1 0,13 1 1 0,4 1-30 15,2-2 1-15,-5-1 0 0,-5 8 0 0,-1 0 14 16,0-6 0-16,-5 5 1 0,2 2 0 0,0 1-18 16,-3-4 0-16,-3 0 1 0,1 7 0 0,-4 2 9 15,-4-2 1-15,4-4 0 0,-3 6 0 0,-4-4-12 16,0-1-1-16,0-1 1 0,-4 6-1 0,1-5 10 0,-1-1 1 15,1-1-1-15,-8 2 1 0,1-2-12 0,-1-2 0 16,-1-4 0-16,1 4 2 0,-3-3 3 0,-7-4 2 16,-6-4 0-16,3 4 0 0,2 0-8 0,-6-7 1 15,-2 0-1-15,9 4 0 0,3-3 5 0,4-1 1 16,4-2 0-16,1 4 1 0,2 0-8 0,2-2 0 16,-2 3 0-16,-2 1 1 0,-2-1 3 0,11 4 1 0,-7-7-1 15,7 7 1-15,-7-3-7 0,7 3 1 0,0 0 0 16,0 0 1-16,0 0-1 0,0 0 1 0,0 0 0 15</inkml:trace>
  <inkml:trace contextRef="#ctx0" brushRef="#br1" timeOffset="105235.61">20341 8300 1834 0,'0'0'0'0,"0"0"0"0,0 0 0 0,35 21 64 16,-22-10 0-16,-11-4 0 0,-1 4 0 0,1 3-46 16,-4 1 0-16,-5 0 0 0,4 9 0 0,3-1 53 15,-4 2 0-15,-5-1 0 0,-3 3 1 0,7 4-54 16,-2-3 0-16,3 1 0 0,1-3 0 0,6-1 18 15,-3-3 0-15,-7-2 0 0,7 1-1 0,4 0-20 0,3-7 1 16,0-2-2-16,0-1 2 0,7 1-7 0,5-3 0 16,10-2 0-16,-1 0 0 0,-4-3-3 0,-1-1 0 15,-1-6 0-15,-1 3 1 0,-2-4 1 0,-1-3 0 16,3 0 0-16,-3 0 1 0,-3-2-3 0,-2 4 0 16,-3-6-1-16,6 6 1 0,-2-5-1 0,-5 3 2 0,-5-4 0 15</inkml:trace>
  <inkml:trace contextRef="#ctx0" brushRef="#br1" timeOffset="105467.71">20355 8415 1721 0,'0'0'0'0,"0"0"0"0,0 0 0 16,0 0 61-16,-17-21 0 0,17 13 1 0,0 8 0 15,7-10-45-15,2 3 0 0,3-2 1 0,4 2 0 16,1 2 62-16,1-1 1 0,0-1 0 0,6 0-1 16,-1 0-62-16,-2 4 0 0,2-4 0 0,0 2 0 0,-3 3 33 15,-3 2 0-15,-3 0 1 0,1 2 0 0,-1 3-36 16,-4-2 1-16,-3 1 0 0,0-1 1 0,-7-3-4 16,13 11-1-16,-13-4 1 0</inkml:trace>
  <inkml:trace contextRef="#ctx0" brushRef="#br1" timeOffset="105650.5">20373 8538 1834 0,'0'0'0'15,"0"0"0"-15,30 0 0 0,2 0 55 0,-4 0 1 0,-2-6-1 16,-1 6 1-16,-2-3-39 0,-2-1 1 0,0-3-1 15,0 6 1-15,-3-3 45 0,-2 1 0 0,0 1 0 16</inkml:trace>
  <inkml:trace contextRef="#ctx0" brushRef="#br1" timeOffset="105842.64">21059 8425 1897 0,'0'0'0'0,"0"0"0"0,18 0 0 15,-4 2 43-15,-4-2-1 0,-3-2 1 0,4 2 1 0,1 0-28 16,1-2-1-16,-4 1 1 0,1-3 1 0,4 4 31 16,-7 0 1-16,-7 0 0 0</inkml:trace>
  <inkml:trace contextRef="#ctx0" brushRef="#br1" timeOffset="106026.43">21063 8605 1709 0,'0'0'0'16,"0"0"0"-16,0 0 0 0,28 0 37 0,-11 0 1 15,1-4-1-15,0 4 1 0,-2-3-23 0,-2-3 0 0,-7 1 1 16,0 1 0-16,3 1 42 0,1-1 2 0,1 1-1 15,1 1 0-15,1 0-42 0,-5 1 1 0,-9 1 0 16</inkml:trace>
  <inkml:trace contextRef="#ctx0" brushRef="#br1" timeOffset="108008.46">22715 7968 1520 0,'0'0'0'0,"0"0"0"0,0 0 0 0,0 0 48 16,0 0 2-16,0 0-1 0,-17 0 0 0,1 3-32 15,4 1 0-15,-1-4 0 0,-3 10 0 0,0-3 27 16,2 0-1-16,2-1 1 0,0 4 1 0,-3 3-29 16,3-5 1-16,3 3-2 0,0-1 2 0,2-1 19 15,4-2 1-15,3-7-1 0,3 14 1 0,1-5-22 16,3-5 0-16,-7-4 0 0,16 10 1 0,-4-6-2 0,1 1 2 16,-1-1 0-16,4-1-1 0,1 4-6 0,-1 0 0 15,-3 0 0-15,1 4 1 0,5 5 0 16,-8-4 2-16,-4-2-1 0,0 8 0 0,-2 0-4 0,-1-1 0 15,-3-1-1-15,-1 3 2 0,-3-3 4 0,-1-2 2 16,3-3-1-16,-5 6 1 0,-4-6-6 0,-1 0 0 0,-3-1-1 16,2 2 2-16,-1-4 7 0,1-1 1 0,-2-4-1 15,0 1 0-15,-2 3-7 0,4-4 2 0,-1-3-2 16,-1 0 1-16,0 4 6 0,0-8 1 0,3 1 0 16,-3 3 0-16,2-4-8 0,1-3 1 0,4 0-1 15,-5 4 1-15,0-1 4 0,1 0 0 0,4-3 1 16,7 7-1-16,-7-8-6 0,7 8 1 0,0 0 0 15</inkml:trace>
  <inkml:trace contextRef="#ctx0" brushRef="#br1" timeOffset="108319.79">22064 8538 2009 0,'0'0'0'0,"0"0"0"0,20-6 0 0,-1 6 55 0,2 0 1 15,-8-3 1-15,-3-1-1 0,-3 1-40 16,-7 3 2-16,9-4-1 0,-9 4 1 0,0 0 52 0,0 0-1 16,7-3 1-16,-7 3 1 0,0 0-53 0,0 0 0 15,0 0 0-15,0 0-1 0,9-2 15 0,-9 2-1 16,0 0 1-16,115 12 0 0,12 1-18 0,-16-3 0 15,-18-3 0-15,-10 6 0 0,-17-5-8 0,-17-2 1 16,-12-1-1-16,-9 0 1 0,-8 1-2 0,-4-3-1 0,-4 1 1 16,-2-1 0-16,1 4-2 0,-11-7 0 0,4 9-1 15,-4-9 2-15,3 14-2 0,-3-5 0 0,-3 0 0 16</inkml:trace>
  <inkml:trace contextRef="#ctx0" brushRef="#br1" timeOffset="108934.59">22080 9275 1457 0,'0'0'0'0,"0"0"0"0,0 0 0 0,0 0 56 16,0 0 2-16,0 0-1 0,0 0 0 0,0 0-40 16,0 0 1-16,0 0 0 0,0 0 0 0,0 0 54 0,0 0 0 15,0 0 1-15,0 0 0 0,0 0-55 0,0 0 0 16,0 0 0-16,0 0 0 0,0 0 28 0,16 23 0 15,-12-4 0-15,-4 6 0 0,7-4-30 0,3 2 1 16,3-6 0-16,10 1-1 0,-4-2 7 0,-5-6-1 16,-3 3 1-16,3-1 0 0,-5-2-11 0,3-3 0 0,6-3-1 15,1 1 1-15,-1-1 1 0,-8-4 0 0,-4-2 0 16,-6 2 0-16,8-5-5 0,-8 5 0 0,11-9 0 16,-4 5 1-16,-7 4 7 0,11-14 1 0,-8 6 0 15,-1-1 1-15,0-5-9 0,-1 1 1 0,3-1 0 16,-4-7 0-16,4-2 7 0,-4 2 0 0,0-3 0 15,0-8 0-15,7 6-8 0,0-4 1 0,0-4 0 16,3 4 0-16,-3 0 7 0,0 4 0 0,4 0-1 16,0 6 2-16,-1-1-9 0,2 2 2 0,-1 5-1 15,1 7 0-15,6 0 3 0,1 0 2 0,4 3-1 0,0 4 1 16,9 4-7-16,3-4 1 0,4 0 0 0,2 5 0 16,-8 0 12-16,-1-1 1 0,0-3 0 0,-8 6 0 15,-2-3-11-15,-3 0 1 0,2-3-1 0,-3 6 1 16,-1-3 11-16,-1-4-1 0,-2 0 1 0,-3 0 0 15,-4 3-12-15,0-3 2 0,-7 0-2 0,9 0 1 16,-9 0 6-16,0 0 1 0,7 0-1 0,-7 0 1 0,0 0-9 16,0 0 1-16,0 0-1 0,0 0 1 0,4 13 2 15,-8-6 1-15,-1 0-1 0</inkml:trace>
  <inkml:trace contextRef="#ctx0" brushRef="#br1" timeOffset="109354.97">22719 9356 1960 0,'0'0'0'15,"0"0"0"-15,0 0 0 0,0 0 80 0,0 0 0 0,0 0 0 16,0 0 1-16,0 0-63 0,0 0 0 0,-14 24 0 16,3-11 0-16,-3 1 49 0,5-2 2 0,4 0-1 15,3 4 0-15,0 5-50 0,-3-7 0 0,-5 1 0 16,8-1 0-16,5 0 17 0,1-4 0 0,-2 3 0 15,-2-3 1-15,3-1-22 0,-3 0 1 0,-9-2-1 16,9-7 2-16,7 9-5 0,-7-9 2 0,0 0-1 16,-14 7 0-16,7-7-5 0,7 0 1 0,0 0 0 15,0 0 0-15,-5-9-1 0,5 9 2 0,0-14 0 16,0 3 0-16,3 1-3 0,6-6 0 0,5-2-1 0,-5-3 2 16,-2-4 3-16,4-3 0 0,12 4 0 0,-2 4 0 15,0 3-4-15,-7-1 1 0,-1 6-1 0,-3 8 1 0,4 1 5 16,-3-4 2-16,1 3-2 0,-1 8 2 0,-2 3-6 15,-1-4-1-15,3 1 1 0,3 10 0 0,-3 2 6 16,-6-2-1-16,2 0 1 0,0 3 0 0,-2-1-6 16,-1 2 1-16,-2-1-1 0,-1-1 1 0,-1 2 4 15,-1-6 2-15,-1 2-2 0,0 2 2 0,-1-5-7 16,-1-1 1-16,2-3 0 0,2 0 0 0,0 2 3 0,0-9 0 16,-1 9 1-16,1-9 0 0,5 10-5 15,-5-10 0-15,5 7 0 0</inkml:trace>
  <inkml:trace contextRef="#ctx0" brushRef="#br1" timeOffset="109785.73">23687 8437 1972 0,'0'0'0'0,"20"-5"0"0,1 7 0 0,0-2 84 16,-3-4 1-16,-2 1-1 0,1 3 1 0,-3-2-68 0,-1-1 1 15,-1-1 0-15,6 4 0 0,1 0 77 0,-1-3 2 16,-4 3-1-16,0 0 1 0,2-4-80 0,-6 1-1 15,-10 3 1-15,7 0 1 0,4 0-14 0,-4-4 0 16,0 4-1-16</inkml:trace>
  <inkml:trace contextRef="#ctx0" brushRef="#br1" timeOffset="109975.59">23800 8659 1808 0,'0'0'0'0,"0"0"0"16,16-7 0-16,-5 7 16 0,-3-2 1 0,-1-1-1 15,2-1 1-15,2 1-8 0,-2-2 1 0,-4-3-1 16,6 5 1-16,-1-2 14 0,-3 1 2 0,0 1 0 16,-7 3 0-16,11-4-14 0,-11 4 1 0,0 0-1 0</inkml:trace>
  <inkml:trace contextRef="#ctx0" brushRef="#br1" timeOffset="110720.91">24827 8186 1192 0,'0'0'0'0,"0"0"0"16,0 0 0-16,0 0 30 0,0 0-1 0,0 0 0 0,0 0 1 15,0 0-16-15,0 0-1 0,0 0 1 0,0 0 0 16,0 0 52-16,0 0 2 0,3-16-2 0,-3 16 1 15,-3-10-49-15,3 10 0 0,-7-13 0 0,7 4 0 16,0 1 26-16,3-3 1 0,4-5 0 0,2 6 0 16,3 1-30-16,3-3 2 0,2 1-1 0,10 4 1 0,-3 0 11 15,3 3 1-15,1-3-1 0,-5 7 1 16,-2 0-15-16,-1 0-1 0,-1 0 0 0,-1 7 1 0,-1 0 11 16,-3 0 0-16,-1 2 1 0,-5 11 0 0,1-3-14 15,-5 6 1-15,-4-2-1 0,-4 7 2 0,-5 2 11 0,-1 0 1 16,-4-3 0-16,3 2 1 0,-1-2-15 0,-8-6 1 15,-17-2-1-15,11 6 1 0,-1-4 10 0,1-7 0 16,-2-3 0-16,3 5 0 0,2-2-11 0,4-7 0 16,1 0-1-16,2 0 2 0,2 0 7 0,0-7 0 15,0 0 0-15,2 3 0 0,3-3-10 0,2 0 2 16,7 0-1-16,-9-7 0 0,9 7 4 0,-7-7 0 16,7 7 1-16,0-10 0 0,0 3-7 0,-4-6 0 0,4 4 0 15,0-1 0-15,0 1 8 0,4 2 1 0,-1 0-2 16,-3 7 2-16,13-10-8 0,-6 10 1 0,-7 0-1 15,14 0 0-15,-2 3 8 0,-3 1 1 0,-9-4 0 16,11 10 0-16,-4 1-9 0,5-6 0 0,4 2 0 16,9 5 1-16,1 1 7 0,-1-6 0 0,-1 0 0 15,3 3 0-15,-2 1-8 0,-10-8 0 0,0 3 1 16,-1 1-1-16,0 0 5 0,0-4 1 0,-4-1 0 16,-1 5 1-16,0 2-8 0,0-6 1 0,0-3-1 15</inkml:trace>
  <inkml:trace contextRef="#ctx0" brushRef="#br1" timeOffset="111266.69">25458 8221 2060 0,'0'0'0'0,"0"0"0"0,0 0 0 0,0 0 69 0,18 0 1 15,-25 0 0-15,7 0 0 0,0 0-52 16,0 0 0-16,0 0 0 0,-11-9 0 0,2 6 63 0,-1-1 1 16,-4 1-1-16,12-6 1 0,2-2-65 0,-2 4 1 15,-5-3 0-15,4-1 0 0,6-1 10 0,1 0 0 16,-1 1 1-16,1-5-1 0,5 2-16 0,-1-2 1 16,1 4 1-16,9 1-1 0,-1 4-6 0,-2-3 1 15,0-2-1-15,3 10 0 0,1 0-2 0,1 0 1 0,-3 4-2 16,-2 9 2-16,-1-3-5 0,0 3 0 0,-2-1 0 15,-1 8 0-15,-1 0 0 0,-3 3 0 0,-3 2 1 16,-1 5-1-16,-3 0-1 0,-1 4 0 0,-5-4 0 16,-1-2 0-16,0 1 0 0,-5-1 0 0,0-7 0 15,-3 8 0-15,0-8 0 0,0-1 0 0,-2-6 0 16,1 4 0-16,-3 0 0 0,-4-9 0 0,-2-4 0 16,-1 8 0-16,3-4 0 0,3-4 0 0,-5 1 0 15,6-1 1-15,3-3-1 0,4-3 0 0,3-1 0 0,9 4 1 16,11-7 0-16,-11 7 1 0,-6-14 1 0,6 14-1 15,-7-10-1-15,7-3 1 0,2 3-1 0,0 1 1 16,1 0 3-16,3-1-1 0,1 3 1 0,12 3 1 16,4 1-3-16,-2-1 0 0,2 4 1 0,-2 0 0 0,-3 4 3 15,0-1 1-15,-1 1-2 0,3 6 2 0,-3 1-3 16,1-6 0-16,-4 4 1 0,2 5 0 0,-2 2 2 16,-2-6-1-16,-1 1 1 0,-2 3 1 0,1-2-3 15,1 0-1-15,-4 4 1 0,5-2 0 0,2 0 2 16,-3-1-1-16,-9-1 1 0,-2 2 1 0,0 2-3 15,-2-5-1-15,-3-1 1 0</inkml:trace>
  <inkml:trace contextRef="#ctx0" brushRef="#br1" timeOffset="111601.28">24620 8819 1897 0,'0'0'0'0,"0"0"0"15,0 0 0-15,23 0 73 0,-23 0 1 0,11 0-1 16,7-3 1-16,8-1-56 0,6-1 0 0,-1-2 0 16,28 2 0-16,-1-4 56 0,0 2 1 0,2 1 0 15,5-1 1-15,-1 7-58 0,5-3-1 0,10-2 1 16,-1 5 0-16,-4-4 17 0,-6 4 1 0,-2-3-1 0,25 3 1 15,-8 3-22-15,-10 4 1 0,-6-5 0 0,-9 5 0 16,-9-4-5-16,-10 1 0 0,-9 0 1 0,5 1-1 0,-6 0-5 16,-10-5 2-16,-10 0 0 0,3 2-1 0,-1 1-1 15,-4-1 1-15,-7-2-2 0,0 0 2 0,0 0-3 16,-7 4 0-16,0-4 1 0,-11 1 0 0,-3 3 0 16,-2 1 0-16,-5-5 1 0</inkml:trace>
  <inkml:trace contextRef="#ctx0" brushRef="#br1" timeOffset="112086.72">24661 9512 1733 0,'0'0'0'0,"0"0"0"16,0 0 0-16,0 0 65 0,14 16 0 0,-14-16 1 15,5 14-1-15,-1 2-47 0,-1 0 0 0,-1 0 0 16,2 5-1-16,1 3 52 0,0-4-1 0,1-1 1 15,-1-3 0-15,0 0-51 0,2-2 0 0,0-4 0 16,0 6 0-16,-3-5 11 0,1-1 1 0,0-4-1 0,1 1 0 16,-1 2-16-16,2-4 1 0,2 0-1 0,0 0 1 15,-9-5-4-15,9 6 0 0,-9-6 0 0,7 0 0 16,-7 0-3-16,7-4 0 0,-7 4-1 0,7-7 1 0,-7 7 0 16,10-14 0-16,-10 5-1 0,9-3 1 0,5-9-2 15,0 0-1-15,-1-7 1 0,3-1 0 0,-2-2 1 16,-6-4-1-16,-9-6 1 0,13 4 0 0,0 2-3 15,-3-7 1-15,-3 8 0 0,6-1 0 0,-2 9 6 0,-3 1 0 16,1 2 1-16,0 4 0 0,-2 5-4 0,-5 2-1 16,-1-3 1-16,4 7 0 0,1 1 13 0,-5 7 1 15,11-7 1-15,-11 7-1 0,10-6-10 0,-3 6 0 16,1 2 1-16,-8-2-1 0,12 12 8 0,-9-5 1 16,-3-7 0-16</inkml:trace>
  <inkml:trace contextRef="#ctx0" brushRef="#br1" timeOffset="112506.39">24947 9219 2123 0,'0'0'0'0,"0"0"0"16,31-11 0-16,-6 7 69 0,-5 3 2 0,-6-6-1 0,7 0 0 16,0 3-52-16,0 4 0 0,2-2 0 0,5-1 0 0,1-1 58 15,6 4 1-15,11 0-1 0,14 0 1 16,-7 0-59-16,-1 0 0 0,0 0 0 0,-3 4 0 16,4-1 9-16,3-1 1 0,4-2-1 0,6 4 1 0,-6-4-15 15,-9 3 0-15,-2-3 0 0,-8 4 1 0,-3-1-3 16,-6 1 0-16,-2-4 1 0,-2 3-1 0,-5 3-4 15,-3-3 0-15,-3-3 0 0,-4 2 1 0,-3 1-1 16,-3-1-1-16,-1-2 1 0,-6 0 1 0,9 0-3 16,-9 0 0-16,0 0 0 0,0 0 0 0,0 0 1 0,0 0-1 15,-9 0 1-15,9 0 1 0,0 0-4 0,0 0 2 16,0 0-1-16,0 0 1 0,-6 0 0 0,6 0 1 16,0 0 0-16,0 0-1 0,0 0-2 0,0 0 2 15,0 0-2-15,0 0 2 0,0 0-1 0,-7 0 2 16,7 0 0-16,0 0-1 0,0 0-1 0,-10 0 0 15,10 0-1-15</inkml:trace>
  <inkml:trace contextRef="#ctx0" brushRef="#br1" timeOffset="113572.71">24968 8383 1494 0,'0'0'0'0,"0"0"0"16,32 11 0-16,-11-4 91 0,-2 0 0 0,2-4 0 15,6 8 0-15,3-6-74 0,3-3 1 0,-1-1-2 16,7 3 2-16,1-2 85 0,1-2-1 0,1-2 0 16,2 2 1-16,2-2-87 0,-3-1 1 0,-1-1-1 0,-3 2 1 15,-8 1-17-15,-2-3 1 0,-5 1 0 0,-1-1 1 16,-9 1-2-16,-1-4 1 0,-3-4 0 0,-8 4 0 16,-7-4-11-16,-4 1 0 0,-3-1 0 0,-17-1 0 0,1 1 3 15,-4 1 0-15,-8-2 0 0,-4 3 1 0,0 2-34 16,0 3 1-16,-2 2 0 0,2 2 0 15,-2 2 23-15,2 2 0 0,1-1 0 0,-1 3 1 0,0 1-10 16,5 1 1-16,8 3 1 0,1-1-1 0,8 3 12 16,3-4 0-16,9 3-1 0,4 2 2 0,8 0-1 0,5-7-1 15,4 0 1-15,15 4 0 0,1-8 4 16,4-1 0-16,10-2 0 0,5 0 1 0,1 2 2 0,3-4 0 16,-3 0 1-16,10 0-1 0,-10 1 1 0,-1-3 0 15,0-3 1-15,-4 4 0 0,-6-1 2 0,-8-3 1 16,-3 0-2-16,-4 0 2 0,-5 0-1 0,-2 0 1 15,-7-4-1-15,-4 4 1 0,-3 7 1 0,-7-9 0 16,4-1 1-16,-22-1-1 0,-1 1 0 0,-3 3 0 16,-6-2 0-16,-2 0 0 0,0 4 9 0,-2 3 2 0,-5 2-2 15,2 2 1-15,0 3-4 0,-1 0-1 0,-1 3 1 16,5 0 1-16,2 6 9 0,0-3 1 0,2 1-1 16,1 2 0-16,8 4-6 0,7-4-1 0,-1-3 0 15,10 6 0-15,4-6 8 0,6-1 1 0,6-1 0 16,13 5 0-16,6-3-9 0,3-8 0 0,9-3 0 15,3 7 2-15,-1-3 3 0,0-4 2 0,5-4 0 16,0 4 0-16,6-3-8 0,-4-4 1 0,1 0-1 16,-1 3 1-16,-2-3 5 0,-3-5 0 0,-3-1 1 15,-9 5 0-15,-3-6-7 0,-1 0 0 0,-7-4 0 0,-4-1 1 16,-4 4 2-16,-3-2 2 0,-3-4-1 0,-9-2 0 16,-6 4-5-16,-5-4 0 0,-2-2 0 0,-12 4 1 0,2 3 2 15,-4 6 2-15,-8 0-1 0,-2 10 0 0,-8 0-5 16,6 0 1-16,-7 4 0 0,0 9 0 0,-2 5 1 15,3-1-1-15,-1 7 1 0,4 2 0 0,4 3-3 16,3-3 1-16,4-3-2 0,7 7 2 0,4-6-1 16,7-1 0-16,4-2 1 0,7 6 0 0,3-10-3 15,8 3 1-15,7-4-1 0</inkml:trace>
  <inkml:trace contextRef="#ctx0" brushRef="#br1" timeOffset="114339.38">26291 8262 1431 0,'0'0'0'0,"0"0"0"0,0 0 0 0,26-4 45 0,-17 4 1 16,2-2-1-16,-11 2 1 0,7-7-30 0,-7 7 1 15,3-10 0-15,-3 10-1 0,0-11 52 0,0 11 0 16,-3-10 1-16,-1 1-1 0,4-4-50 0,0 3 0 15,0-2 0-15,0-2 0 0,0-1 23 0,4 0 1 16,-1-1-1-16,6 2 2 0,3 3-27 0,2-3 0 16,1 0-1-16,0 7 2 0,7 0 4 0,1 0 1 0,0 0-1 15,-4 7 0-15,2 0-9 0,-5 0-1 16,2 0 0-16,-3 10 0 0,-2 1 3 0,-3-4 0 0,1 5 0 16,-6 11 0-16,-1 0-6 0,-2 0 1 0,-1 5-1 15,-2-2 1-15,-6 8 5 0,-1-6-1 0,-2 0 0 16,-8-3 1-16,-1-1-6 0,-2-6 0 15,-1 1-1-15,-4 3 2 0,-2-5 2 0,3-5 0 0,0-3 0 16,-1 5 0-16,1-1-4 0,4-6 0 0,3-4-1 16,1 4 2-16,1-3 4 0,2-4 0 0,3 0 0 15,1 0 1-15,-1-4-7 0,4 1 2 0,7 3 0 16,-11-7 0-16,11 7 4 0,-8-11 1 0,8 1-1 0,1 1 1 16,3 0-5-16,1 0 0 0,1-5 0 0,-1 4 0 15,2-1 6-15,2 2 1 0,5 4 0 0,-4 0 0 16,6 5-6-16,0 0 0 0,-4 1 0 0,3 10 0 0,6-1 8 15,-4 5 1-15,1-5-1 0,3 8 1 0,6-1-9 16,-4-1 1-16,3 2 0 0,-3 1 0 0,-4-3 9 16,-3-2 0-16,-2 5 0 0,0-1 0 0,-1-1-9 15,-3-2 1-15,1-1-1 0,1 1 1 0,-1 0 6 16,-9-3-1-16,-9-2 1 0,3 1 0 0,6 1-8 16,0 2 1-16,-2-1-1 0</inkml:trace>
  <inkml:trace contextRef="#ctx0" brushRef="#br1" timeOffset="115139.89">25317 9486 1746 0,'0'0'0'0,"0"0"0"16,27-11 0-16,-5 4 87 0,1-5 2 0,2 0-1 15,2 6 1-15,-3-1-72 0,-3-3 1 0,2 3 0 16,0 3 0-16,-3 1 61 0,-3-1 2 0,4 1-1 15,-5 10 1-15,-2 0-63 0,-3-4 0 0,0 4 0 16,-1 7 0-16,1 4 4 0,-4 5 0 0,-7-4 1 16,0 4-1-16,-4 4-10 0,1-5 0 0,-4 1-1 15,-6 2 1-15,1-2-8 0,-2-4-1 0,-5-1 1 16,1-2-1-16,0-1-1 0,-5-1 2 0,-5-3-2 16,-2 5 1-16,-2-6-3 0,1-6 0 0,1-1 0 0,5 3 0 15,4-3 0-15,3-3 0 0,-5-2 0 16,7 4 0-16,4-2 0 0,1-3 0 0,1 1 0 0,3 2 1 15,7 0-1-15,-11-7 0 0,2 3 0 0,9 4 1 16,-1-7 1-16,1 7-1 0,0 0 0 0,-4-7 1 16,4 7-1-16,-2-7 0 0,2 7 0 0,6-7 1 0,-6 7 3 15,7-7 1-15,-7 7-1 0,17-5 1 0,6 5-3 16,4 0 2-16,6 0-1 0,1 3 1 0,8 1 6 16,-8-1 1-16,-4 1 1 0,-4 5-1 15,-3-2-5-15,-2-4 1 0,-1 4 0 0,-1 4-1 16,-3-8 10-16,0 1 0 0,-2 0 0 0,-2 3 0 0,-1 0-8 15,-1 0 1-15,-3-4-1 0</inkml:trace>
  <inkml:trace contextRef="#ctx0" brushRef="#br1" timeOffset="115585.49">26030 9472 1947 0,'0'0'0'0,"0"0"0"16,21-16 0-16,-7 6 76 0,2 1 0 0,-6-2 0 15,5 8 2-15,-1-3-60 0,-2-1 0 0,2 4 0 16,-2 3 0-16,1 3 61 0,-6 1 1 0,2-1 0 16,-2 10 1-16,-2 1-64 0,-1 7 1 0,-3-4 0 0,-1 8 0 15,-1 0 9-15,-3 5 1 0,-1-8 0 0,-4 1 0 16,-2 4-15-16,-3-8 0 0,0 2 1 0,-2-1-1 15,0-5-7-15,1 1 1 0,0-3-1 0,-8 2 1 16,6-4-3-16,1-4 1 0,5-4-1 0,3 6 1 16,0 0-4-16,-4-5 0 0,3-1 0 0,1 1 2 0,0-3-2 15,8-1 0-15,-8-1 0 0,8 1 1 0,0 0-1 16,-7-7 0-16,7 7 1 0,-6-7-1 0,6 7-1 16,6-7 1-16,-6 7 0 0,8-9 0 0,-1 3 1 0,-1-1 2 15,-6 7-1-15,5-7 0 0,-5 7 0 0,11 0-1 16,-3 0 0-16,10 7 0 0,3 0 4 15,-3 0 1-15,-6 1-1 0,6 6 1 0,-4-2-2 0,-3-2-1 16,1-3 1-16,4 8-1 0,1-5 4 0,6-3 1 16,-1 2 0-16,0 3 0 0,7 1-4 0,-8-10 1 15,-5 4 0-15,12 0 0 0,4 0 7 0,-9-3-1 16,-6-1 0-16,-3 4 2 0,4-5-6 0,-4-2 0 16,-3 0 0-16</inkml:trace>
  <inkml:trace contextRef="#ctx0" brushRef="#br1" timeOffset="116087.05">27578 8652 1771 0,'0'0'0'0,"0"0"0"16,0 0 0-16,-26 0 80 0,17 0 0 0,9 0-1 15,0 0 1-15,0 0-62 0,9-2 0 0,-9 2 0 16,0 0 0-16,0 0 82 0,0 0 1 0,0 0-1 16,0 0 1-16,0 0-84 0,0 0-1 0,0 0 1 15,0 0 0-15,0 0 16 0,0 0 0 0,0 0 1 16,0 0 0-16,9-1-20 0,-9 1 1 0,10 0-1 16</inkml:trace>
  <inkml:trace contextRef="#ctx0" brushRef="#br1" timeOffset="116236.21">27515 8868 1683 0,'0'0'0'0,"0"0"0"0,33 0 0 0,-4-1 33 16,6-3 2-16,4-1 0 0,-2 1 0 0,-9 1-21 15,-3-1 1-15,-2-3 0 0</inkml:trace>
  <inkml:trace contextRef="#ctx0" brushRef="#br1" timeOffset="138212.5">28557 8722 878 0,'0'0'0'16,"0"0"0"-16,0 0 0 0,0 0 50 0,0 0-1 0,0 0 0 15,0 0 2-15,0 0-34 0,0 0-1 0,0 0 1 16,0 0 0-16,0 0 127 0,0 0-1 0,0 0 1 16,0 0 1-16,6-21-133 0,1 14 1 0,-2 0-1 15,13-2 0-15,6-5 68 0,-1 0 1 0,-5 0-2 16,1 9 2-16,2-2-63 0,1-2 0 0,-3 2 0 16,0 11 0-16,-1-1 52 0,0 1 0 0,-4 8 1 15,2-1 0-15,-2 4-53 0,0 3 0 0,0 1-1 16,5 4 1-16,-1 4 22 0,-9-5-1 0,-7 3 0 0,-1 7 2 15,-1-8-26-15,-3-1 1 0,-2 5 0 0,-6 4 0 16,0-2 14-16,-1-2 1 0,0-3 0 0,1 5 0 0,-1-6-18 16,-4-1 2-16,-3-4-2 0,-6 1 2 0,2-6 8 15,-4-2 0-15,-6-3 0 0,8-4 0 16,2 2-12-16,0-7 2 0,-10 0-2 0,3-7 1 16,10 0 4-16,3-2 1 0,3-3-2 0,12 0 2 15,6-8-8-15,-6-1 1 0,-12-3-1 0,7-3 1 0,7 4 5 16,-4 1 0-16,-3-3-1 0,-4 2 2 15,6 6-7-15,2-1 0 0,6-3 0 0,-6 3 0 0,6 4 9 0,2 2 1 16,8-2 0-16,6 3 0 0,4-1-9 16,0 3 0-16,0 0 0 0,3-1 2 0,1 4 7 0,-9 3 0 15,-1-1 0-15,1 4 1 0,1 0-10 0,-1 0 1 16,-2 4-1-16,-2-1 2 0,-2 5 2 0,1 0 2 16,-3-1 0-16</inkml:trace>
  <inkml:trace contextRef="#ctx0" brushRef="#br1" timeOffset="138412.44">28979 8985 2274 0,'0'0'0'0,"0"0"0"15,18 3 0-15,-1-3 81 0,-6 0 1 0,-11 0-1 16,0 0 1-16,0 0-64 0,7-7 0 0,-7 7-1 0,0 0 1 15,0 0 37-15,7-7 0 0,-7 7 0 0,10 0 2 16,-2 0-41-16,0 4 2 0,-1-4-1 0</inkml:trace>
  <inkml:trace contextRef="#ctx0" brushRef="#br1" timeOffset="138846.94">29413 8649 1796 0,'0'0'0'0,"0"0"0"0,0 0 0 0,9 26 43 0,-8-14 1 16,-1-1-1-16,-1 10 1 0,-3 4-28 0,1-6 1 15,-1 2-2-15,2 7 2 0,2-3 46 0,0-9 1 16,-1 1 0-16,-1 8 0 0,2-8-46 0,2-4 0 16,-1-3 0-16,3 6 0 0,3 0 21 0,0-5 1 15,-2-4 0-15,6 0 0 0,1 0-24 0,4-6-1 0,-2-1 1 16,2 2 0-16,5-4 3 0,-1-3 0 0,-5-2 0 15,3 4 0-15,5-4-9 0,0-4 0 16,0-8 1-16,-9 8 0 0,2-1 6 0,-4-4-1 0,-6-5 1 16,-1-2 1-16,0 5-9 0,0 4 1 0,1 0 0 15,1 4 0-15,-4 1 14 0,3 2 0 0,-6 7-1 16,0 0 1-16,7 0-13 0,-7 0 1 0,3 7 1 16,-3 12-1-16,0 2 12 0,-2 0-1 0,1 6 1 15,-3 1-1 1,1-5-12-16,1 5 2 15,-2-2-1-15,1 1 1 0,3 6 8 0,-4-6 1 0,1-5 1 0,1 5-1 0,2-6-11 0,-2 2 1 0,0-7-1 0,2-1 1 16,2 3 6-16,0-6 0 0,-2-1 0 0,0-4 1 16,0 0-9-16,0-7 0 0,0 9 0 0,0-9 1 0,0 0 1 15,0 7 1-15,0-7 1 0,0 0-1 0,0 0-5 16,0 0 0-16,0 0 0 0,0 0 1 0,0 0 1 16,5-7 1-16,-5 7 0 0</inkml:trace>
  <inkml:trace contextRef="#ctx0" brushRef="#br1" timeOffset="139280.79">29856 8884 2274 0,'0'0'0'0,"0"0"0"0,37-16 0 0,-6 11 81 0,-4-4 1 0,-2-1-1 15,-6 3 1-15,-3-4-64 0,0 1 0 0,1-3-1 16,4 5 1-16,-3-1 72 0,-2 4 0 0,-2 1 0 15,0 0 0-15,0 4-74 0,-3 0 2 0,0 4-1 16,-3 5 1-16,1 5 6 0,-2 2 0 0,-2-2 1 16,-1 7 0-16,-2 2-13 0,-2-2 0 0,-4-4 1 15,1 8-1-15,-4 5-9 0,-2-5 2 0,-5-3-1 16,-2 1 1-16,-2 4-2 0,1-6 1 0,1-4-1 16,-7 1 0-16,-2 1-3 0,-1-5 2 0,-6-1-1 15,4-3 0-15,3-3-1 0,6-1 1 0,3 1-1 0,-2-4 1 16,4 2 0-16,2-1 0 0,-4-4 0 15,3-2 2-15,6 0-2 0,7 2 0 0,-10-8 0 0,3 1 0 16,7 1 2-16,0-4 1 0,0-2-1 0,0-1 1 16,10-1-2-16,1 0 0 0,3 7 0 0,16 0 2 0,5 3 1 15,-1 1 1-15,-4 3 0 0,-4 3 0 16,1 4-2-16,-3 1 0 0,1 4 1 0,-2 2-1 0,-2 2 7 16,-3-2 2-16,-1-2-1 0,-1 6 0 0,-2-4-5 15,0-2 1-15,2 0 0 0,4 3 0 0,1-5 6 16,4-1 1-16,8 0-1 0,1 6 2 0,-3 0-7 15,-2-8 0-15,-3 0 0 0,-5 7 0 0,-3-5 6 0,-4-2-1 16,-2 1 1-16</inkml:trace>
  <inkml:trace contextRef="#ctx0" brushRef="#br1" timeOffset="144981.04">4918 3980 175 0,'0'0'0'0,"0"0"0"15,0 0 0-15,0 0 39 0,0 0 0 0,17 3 0 16,-17-3 2-16,11 4-25 0,0-4-1 0,-1 0 1 15,10 0 0-15,8 0 62 0,0-4 2 0,0 1-2 16,9 3 2-16,2-4-62 0,2 1 0 0,-6-1 0 0,-5 8 0 16,2-4 103-16,-8 0 0 0,3-4 1 0,-6 11 0 15,0-3-108-15,-3-4 1 0,-2-4 0 0,-6 11 0 16,1-3 53-16,-1 1 0 0,-3-5-1 0,-7 0 2 0,7 7-51 16,-7-7 0-16,0 0 0 0,8 5 0 0,-8-5 25 15,0 0 1-15,7 7 0 0,-7-7 1 0,0 11-29 16,0-11 0-16,-4 10 0 0,1-3 1 0,-1 4 16 15,0-2 0-15,-3 1 1 0,-7 12 0 0,0 2-21 16,0-5 2-16,2 4-1 0,-6 4 1 0,-3-3 7 0,0 1 2 16,-9-2-1-16,-6 1 1 0,8-2-13 0,2-5 1 15,-6-1 1-15,-1 5-1 0,1-9 9 0,4-1 1 16,1-2-1-16,2 1 0 0,1 1-9 0,3-6-1 16,1-1 0-16,3 6 0 0,-1-6 15 0,4-2 0 15,3-2 0-15,1 3 0 0,1-1-14 0,2-2 0 0,7 0 1 16,0 0 0-16,-7-2 15 0,7 2 1 0,0 0-1 15,0 0 2-15,0 0-17 0,0 0 0 0,0 0 1 16,0 0-1-16,0 0 19 0,0 0 0 0,0-7 0 16,0 7 0-16,7-2-18 0,-7 2 0 0,10-3 1 15,-3-1 0-15,6 4 6 0,-3-3 1 0,-3 3 0 16,4 0 0-16,3 3-11 0,-7 1 1 0,-7-4-1 16,0 0 1-16,14 10 13 0,2-4-1 0,9-3 1 15,7 8 1-15,5-4-14 0,-6-4 1 0,-2-3-1 16,1 5 0-16,-6 3 12 0,-3-5 1 0,-5-3-2 15,2 7 2-15,-4-3-14 0,0-4 1 0,0 0 1 16,4 5-1-16,5-2 8 0,-9-3 0 0,-14 0 1 0,18 0 0 16,3 2-11-16,-7-4 1 0,-2 2 1 0,-5 0-1 15,4 0 1-15,-4 0 2 0,3-3-2 0,-10 3 1 16,0 0-5-16,8-9 0 0,-8 9 0 0,14-7 1 0,3 4 0 16,3-1 1-16,1 0-1 0,-4 4 1 0,-2-1-4 15,-5 1 0-15,3 0 0 0</inkml:trace>
  <inkml:trace contextRef="#ctx0" brushRef="#br1" timeOffset="145265.63">5890 4166 2198 0,'0'0'0'16,"0"0"0"-16,0 0 0 0,0 0 81 0,0 0-1 0,0 0 1 16,17-9 0-16,-17 9-63 0,6-7 0 0,-6 7 0 15,14-7 0-15,0 6 68 0,3-3 2 0,1-1-1 16,5 5 1-16,5-4-71 0,4 1 1 0,0-1 0 16,-2 4 0-16,-2 0 20 0,-7 4 0 0,2-1 0 15,-5 2 0-15,-4 3-23 0,0 0 1 0,-4-1-1 16,-1 6 1-16,-2-3-14 0,-3 4 2 0,-8-3-1 15</inkml:trace>
  <inkml:trace contextRef="#ctx0" brushRef="#br1" timeOffset="145418.96">5854 4363 1583 0,'0'0'0'0,"0"0"0"0,0 0 0 0,18 4 44 15,-7-4 1-15,-1-2-2 0,1 2 2 0,-1 0-29 16,6 0 1-16,5 0-2 0,4 2 2 0,-4 1 51 15,2 1 0-15,-2-3 1 0,4 7-1 0,-4-5-50 16,2-1 0-16,-2-2 0 0,0 3 0 0,-1 4 14 16,1-7 2-16,0 0 0 0</inkml:trace>
  <inkml:trace contextRef="#ctx0" brushRef="#br1" timeOffset="145755.44">7168 3811 1847 0,'0'0'0'0,"0"0"0"16,0 0 0-16,0 0 36 0,0 0-1 0,-7-18 1 15,7 18 1-15,11 2-22 0,-11-2 1 0,9 2-2 0,-9-2 2 16,12 14 48-16,-3-4 1 0,2 3-1 16,3 8 1-16,3 5-47 0,-3-3 0 0,6 0 0 0,1 7 0 15,0-4 21-15,0 1 0 0,-1 2 1 0,1 1 0 16,0 6-24-16,0-7 0 0,2 0-1 0,2-1 1 16,0-2 0-16,-6-6-1 0,6 2 1 0,-4-1 0 0,-4-3-7 15,-2-4 0-15,-5 0 0 0,6 2 1 0,-5-2 0 16,-1-3 0-16,-3-4 0 0</inkml:trace>
  <inkml:trace contextRef="#ctx0" brushRef="#br1" timeOffset="145957.97">7701 3864 1758 0,'0'0'0'15,"0"0"0"-15,-14 19 0 0,7-5 52 0,-11 2 0 16,-10-2 0-16,-5 9 1 0,4-7-36 0,1 1-1 15,-2 4 1-15,2 11 1 0,3-6 48 0,4-1 1 16,2 0-1-16,-2 1 0 0,-1 2-48 0,5-7 0 0,3 0 0 16,1-5 0-16,3 0 18 0,-1 0 0 0,1-2 0 15,2-4 1-15,5-2-23 0,-1-1 2 0,4-7-2 16,-7 7 2-16,7-7-5 0,0 0 1 0,0 0-1 16</inkml:trace>
  <inkml:trace contextRef="#ctx0" brushRef="#br1" timeOffset="146183.64">7057 3658 1758 0,'0'0'0'0,"0"0"0"0,0 0 0 15,0 0 47-15,25-25 0 0,-13 20 0 0,10-2 1 0,-1 0-33 16,0 0 2-16,5-4 0 0,6 11 0 0,0-3 41 15,-2-3 0-15,5 3 1 0,-3 6-1 0,1-3-41 16,-4-1 1-16,1 1 0 0,-2 10 0 0,-4-6 15 16,-6 3 2-16,2-4 0 0,1 11 0 0,-7 2-21 15,0 0 1-15,0 0 0 0</inkml:trace>
  <inkml:trace contextRef="#ctx0" brushRef="#br1" timeOffset="146365.43">7749 4078 1960 0,'0'0'0'0,"0"0"0"16,0 0 0-16,21 7 40 0,-14-1 1 0,2-3-1 16,8 1 1-16,5-1-26 0,-5-3 1 0,-4 4 0 15,8-1 1-15,3 1 36 0,-2-4 2 0,2 3 0 16</inkml:trace>
  <inkml:trace contextRef="#ctx0" brushRef="#br1" timeOffset="146885.51">8188 4353 1834 0,'0'0'0'0,"0"0"0"0,0 0 0 0,0 0 43 0,0 0 0 0,0 0-1 0,19 10 1 0,-19-10-27 15,11-3-1-15,-11 3 1 0,0 0 1 0,3-11 43 16,1 4 2-16,-4-3 0 0,7-10 0 0,-3 1-46 16,-1-4 2-16,1-2 0 0,-1-1 0 0,1-2 24 0,3-6 0 15,-4 3 0-15,-3-1 1 0,4-3-28 16,-1 1 1-16,1 1 0 0,3 1 1 0,0 4 5 0,0 5 0 16,-2-3 1-16,6 12-1 0,-4 3-10 0,-4 4 0 15,5-3-1-15,-8 10 1 0,7-4 6 0,-7 4 2 16,7 14-1-16,-4 2 0 0,1 3-9 0,-4-1 0 15,3 1 0-15,1 8 1 0,-1-4 3 0,-3 0-1 16,4-2 1-16,-4 5-1 0,10-3-5 0,10-2 0 0,1-3 0 16,-7-4 1-16,4 0-2 0,-1-5 2 0,10-1 0 15,-13 3 0-15,-3-2-3 0,-1-2 0 0,6-7-1 16,9 3 2-16,-4-3-1 0,-4-3 0 0,-4-4 0 16,-4 0 1-16,-2-2-3 0,2-2 1 0,-2 1-1 15,0-4 1-15,-4 0-1 0,4-4 2 0,-3-3-1 16,-1 2 1-16,1-6-3 0,-1-1 2 0,1-6-2 15,-1 5 2-15,-3 3 4 0,4 1 0 0,-4 5 0 16,0 4 0-16,0 4-4 0,0 3 2 0,0 7-2 16,0 0 2-16,0 0 3 0,0 0 0 0,0 10 1 0,3 11-1 15,1 0-5-15,-4 2 2 0,2-2 0 0,0 6-1 16,3-4 2-16,2-2 1 0,-2 0-1 0,0 2 1 16,2 1-3-16,1-2-1 0,-5-1 1 0,8-2 0 15,3 0 4-15,0 1 1 0,-2-3-1 0,-1-3 1 0,3 0-4 16,7 1 0-16,9-3-1 0,-11 2 2 0,-3-4 2 15,-5-3 2-15,0 1-2 0</inkml:trace>
  <inkml:trace contextRef="#ctx0" brushRef="#br1" timeOffset="147190.4">7285 4500 2186 0,'0'0'0'15,"28"0"0"-15,41 7 0 0,3-1 67 0,-5-3 0 16,-5 1 1-16,-7 6-1 0,-4-3-49 0,2 0 0 0,8-3 0 16,8 3 0-16,4 2 66 0,-3-6 0 0,-8 1 0 15,3-1 0-15,-8 4-67 0,4-5 1 0,12-2 0 16,-1 2 0-16,-10 1 4 0,-9-1 1 0,-6-2-1 15,-8 2 2-15,-2 1-13 0,-9-3 1 0,-7-3 0 16,1 3 0-16,-3 0-9 0,-8 0 2 0,-4-2-2 16,-7 2 2-16,10-2-3 0,-10 2 1 0,0 0 1 15,0 0-1-15,-10 2-2 0,3 3 0 0,-4-5 0 16</inkml:trace>
  <inkml:trace contextRef="#ctx0" brushRef="#br1" timeOffset="147531.26">7724 4817 2148 0,'0'0'0'0,"0"0"0"0,-21 14 0 0,12-5 43 15,-1-2 1-15,2 0 0 0,1 2-1 0,0 1-27 0,0 1 1 16,4-4-1-16,-1 5 1 0,1-1 39 0,6 1 1 15,1-5 0-15,3 4 0 0,3 1-40 0,5-1 1 16,-5-3 0-16,9 6 0 0,3 2 9 0,-5-2 0 16,1-1 0-16,5 1 1 0,-2-4-16 0,-7 4 2 15,0 2-2-15,0-2 2 0,-3-3-7 0,-2 3 1 0,-6-4 0 16,4-1 0-16,-7 5-4 0,-7 0 2 0,-3-7 0 16,-1 0-1-16,-1 4 0 0,-6-7-1 15,1-4 1-15,-8 3 0 0,5-3-1 0,-1 0-1 0,0 0 0 16,-4-3 2-16,-1 3-2 0,1-7 1 0,8-1-1 15,-8 1 1-15,2 0-1 0,-2-1 0 0,-3-6-1 16,9 3 2-16,1-3-2 0,7 0 0 0,4-4 0 16</inkml:trace>
  <inkml:trace contextRef="#ctx0" brushRef="#br1" timeOffset="147839.51">8214 4850 1871 0,'0'0'0'0,"0"0"0"0,0 0 0 0,-3 22 60 16,1-10 0-16,-1-5 1 0,-3 5 0 0,-2 4-45 16,0-2 2-16,-2 2 0 0,3 9 0 0,3-1 56 15,1 3 0-15,-1-3 0 0,-3-4 1 0,4 4-58 0,3-3 1 16,0 0 0-16,3-3 0 0,1 5 25 0,3-9 1 15,3 0 0-15,1 0-1 0,3-2-27 0,-2 1 1 16,-1-6-1-16,3 9 0 0,7-9 5 0,-3-4-1 16,-2-3 0-16,1 4 0 0,1-1-10 0,0-6 2 15,3 3-1-15,-2 0 0 0,-1-4 0 0,-4-3 2 16,4 0-2-16,-1 0 1 0,-1-2-5 16,2-1 1-16,-4 1 0 0</inkml:trace>
  <inkml:trace contextRef="#ctx0" brushRef="#br1" timeOffset="148045.24">8087 4891 1922 0,'0'0'0'0,"0"0"0"0,59 0 0 15,-17 2 62-15,-5 1 0 0,-5-3 1 0,-4 0 0 16,-2-3-45-16,-1 3 0 0,0-2 0 0,-8 4 0 15,3-2 51-15,1 0 1 0,-3 0 0 0,1 3 0 0,2 1-52 16,-7-4 0-16,4 0 0 0,-11 3 0 0,0 4 18 16,0 2 0-16,-7-9 0 0</inkml:trace>
  <inkml:trace contextRef="#ctx0" brushRef="#br1" timeOffset="148225.59">8322 5042 2072 0,'0'0'0'16,"18"-3"0"-16,29-1 0 0,-1 4 47 0,-2-3 2 15,-5-1-1-15,-2 4 0 0,-5 0-31 0,-7 0 0 16,-4 0 0-16,-5 0-1 0,-2 0 35 0,-4 0 1 0,1 0-1 16,-4 0 1-16,-7 0-35 0,7 4-1 0,-7-4 1 15</inkml:trace>
  <inkml:trace contextRef="#ctx0" brushRef="#br1" timeOffset="149098.64">5360 6291 1168 0,'0'0'0'0,"0"0"0"0,0 0 0 0,4-16 72 0,3 9-1 16,-3-5 1-16,-4 12 1 0,0 0-55 0,7-7 0 16,-7 7 0-16,0 0 0 0,7-3 64 0,-7 3 1 15,0 0 0-15,3 10 0 0,-3 2-66 0,0-1 1 16,0 3 0-16,-3 9 0 0,-1 7 29 0,1 1 1 16,-1 3-1-16,-3 1 1 0,-4 0-31 0,1-5 0 0,3 5 0 15,0-3 0-15,-4 5 1 0,2-9 0 0,-5 0 0 16,-3 9 0-16,6-2-8 0,0 2 0 0,4-7 0 15,4 4 0-15,-4-3-1 0,3-3 0 0,4-5 0 16,-7 5 0-16,9-6-3 0,2-5 0 0,-4-6 0 16,-2 5 1-16,4 1-1 0,3-10 2 0,2 0 0 15,0 0 0-15,-7-7-4 0,10 7 2 0,-2-7 0 16,-1 2-1-16,0 0 18 0,0-2-1 0,0-4 1 16,9 4-1-16,5-3-11 0,-4-1 2 0,1-3-2 15</inkml:trace>
  <inkml:trace contextRef="#ctx0" brushRef="#br1" timeOffset="149334.14">5032 6770 1709 0,'0'0'0'15,"36"-9"0"-15,-10 9 0 0,-1 0 75 0,0-4 1 16,1 1 0-16,-1-1 1 0,-1 4-59 0,-4-3 0 16,-3-1 0-16,1 4 0 0,-4 0 87 0,0-1 1 15,0 1-1-15,0 1 0 0,-1-1-89 0,-3 4 1 16,1-4-1-16</inkml:trace>
  <inkml:trace contextRef="#ctx0" brushRef="#br1" timeOffset="149565.49">6045 6761 1960 0,'0'0'0'0,"0"0"0"16,0 0 0-16,0 0 64 0,0 0 1 0,0 0-1 0,37 3 1 15,-12 3-47-15,3-6 0 0,-3-6 0 0,-3 12 0 16,0-6 44-16,-5 0 0 0,1 0 0 0,0 0 1 0,-3 3-46 16,-1-6 1-16,1 3 0 0,-5 0 0 15,4 3 8-15,-7 1 0 0,-7-4 1 0</inkml:trace>
  <inkml:trace contextRef="#ctx0" brushRef="#br1" timeOffset="149732.31">6197 6993 1695 0,'0'0'0'15,"0"0"0"-15,31-3 0 0,-10 6 46 0,2-1 1 16,-1-2 0-16,-1 0 1 0,-2 0-33 0,2 0 2 16,0-2 0-16,8 2 0 0,-3 2 44 0,-1-2 2 15,-8 0 0-15</inkml:trace>
  <inkml:trace contextRef="#ctx0" brushRef="#br1" timeOffset="150165.42">7631 6430 1381 0,'0'0'0'0,"0"0"0"0,-37-16 0 0,5 9 50 16,7 6 2-16,9-6-1 0,6 0 0 0,3 7-34 0,7 0 0 16,0 0 0-16,0 0 1 0,7 7 50 0,0 0 1 15,-2-2-1-15,9 12 2 0,4 12-52 0,-4-1-1 16,3-2 1-16,-1 6 0 0,6-4 24 0,-5 2 1 16,-3-2-1-16,4 2 1 0,-2 5-27 0,1-7-1 15,-2 0 1-15,6 6 1 0,-4-1 0 0,-3-10-1 16,9 4 1-16,-1-1 0 0,-5-7-8 0,-3 1 1 0,-1-3 0 15,1 3 0-15,-4-6-1 0,1-2 1 0,0-5-1 16,-8 2 2-16,-3-2-6 0,0-7 2 0,0 0 0 16</inkml:trace>
  <inkml:trace contextRef="#ctx0" brushRef="#br1" timeOffset="150370.91">7818 6525 1482 0,'0'0'0'0,"0"0"0"15,0 0 0-15,21 28 47 0,-14-14 1 0,-4-3-1 0,-6 7 2 16,-4-3-32-16,-4 0-1 0,-3 0 1 0,0 6 0 16,-9 4 49-16,5-7 2 0,1 1-1 0,-12 4 0 15,-8 3-49-15,-1-3 0 0,1-2 0 0,8-1 0 16,5 2 28-16,-1-4 1 0,6-2 0 0,4-2 0 0,5-2-31 16,-4 1 1-16,-7-3 0 0,8-3 0 0,6-2 6 15,7-5 2-15,0 0-2 0</inkml:trace>
  <inkml:trace contextRef="#ctx0" brushRef="#br1" timeOffset="150626.9">7407 6228 1670 0,'0'0'0'15,"0"0"0"-15,0 0 0 0,0 0 57 0,10-18-1 0,-6 11 0 16,3 0 1-16,7 0-40 0,5 4 1 0,2-6-1 16,13 5 1-16,1 1 52 0,-3-4 2 0,0 2-1 15,5 3 1-15,0 2-54 0,-2 0 0 0,-3-2-1 16,-4 4 1-16,2 1 24 0,-5-1-1 0,-2-4 1 16,1 6 1-16,-6 3-28 0,0-4 1 0,-8-3 0 15,1 4 1-15,-2 5 3 0,-2-2 0 0,0-4 0 16,-7-3 2-16,10 11-12 0,-6-4 1 0,-4-7 0 15</inkml:trace>
  <inkml:trace contextRef="#ctx0" brushRef="#br1" timeOffset="150883.68">8045 6717 1695 0,'0'0'0'0,"0"0"0"0,0 0 0 0,0 0 66 0,0 0 1 16,21-5-1-16,-10 5 0 0,3-4-48 0,5 1 0 15,3-1 0-15,6 8 0 0,-4-4 59 0,3-4 2 16,1 1-2-16,-3 3 2 0,-4 3-61 0,2-3 0 16,-2-3 0-16,-3 10 0 0,-4-7 24 0,0 0 2 15,2-4 0-15,-6 8 0 0,1-1-29 0,-4-3 2 16,0 0-1-16,0 4 1 0,0-4 2 0,0 0 1 0,2 0-1 15</inkml:trace>
  <inkml:trace contextRef="#ctx0" brushRef="#br1" timeOffset="151466.03">8574 6958 1821 0,'0'0'0'0,"0"0"0"0,0 0 0 16,0 0 44-16,0 0 0 0,21-16 1 0,-21 16 0 0,4-14-29 16,-1 5 1-16,1 0-1 0,3-5 0 0,-2 0 52 15,2-7 0-15,0 0 1 0,1 5-1 0,2-7-50 16,1 2 0-16,-1-5 0 0,-3 5 0 0,4 0 18 15,0-4 0-15,-3-3 0 0,1 2 1 0,0 1-23 16,-2-5 2-16,0 2-2 0,-3-2 2 0,3 4-2 16,-4 6-1-16,-3-1 1 0,4 7 0 0,-4 3-6 15,0 4 1-15,0 7-1 0,0 0 1 0,0 0 4 0,0 0 2 16,-7 15-2-16,3 9 2 0,1 1-7 0,-1-1 1 16,1 3-1-16,-1 1 1 0,0-3 4 0,1-3 1 15,-1-4-1-15,4 5 1 0,4-7-7 0,3-2 1 16,4-2 0-16,-1 6 1 0,1-8 3 0,-4-1 1 15,5-2-1-15,6 2 0 0,3-2-4 0,0-4 0 16,0-3 0-16,-3 4 0 0,-2-4 3 0,-2-4 1 0,0-3 1 16,0 0-1-16,-1 2-5 0,-1-5 1 0,0-5 0 15,-5 3-1-15,0-7 1 0,-3 5 0 0,3-9 0 16,-4 0 0-16,-3-3-3 0,4-1 1 0,-4-3 0 16,0-5-1-16,0 9 2 0,-4 5 0 0,4-2-1 15,-3 7 1-15,-1 5-2 0,1 6-1 0,3 5 1 16,-11-3 0-16,11 3 1 0,-3 12-1 0,-1-2 1 15,4 19 1-15,4 2-4 0,-1-3 2 0,1 2-1 16,3-2 1-16,0 1 0 0,0-7 1 0,4 0 0 16,-1 0-1-16,2-2-2 0,1-4 2 0,-1-2-2 0,-1 5 2 15,3-3-1-15,-4-6 2 0,1-3 0 0,0 9-1 16,-1-5-1-16,3-1 0 0,-6-1-1 0,-4 2 2 0,1-4-1 16,-4-2 2-16,0-5 0 0</inkml:trace>
  <inkml:trace contextRef="#ctx0" brushRef="#br1" timeOffset="151815.85">7375 7157 1972 0,'0'0'0'16,"0"0"0"-16,21 0 0 0,-10 3 71 0,-1-3 1 16,8 0-1-16,19 6 0 0,5-3-53 0,2-3 0 0,4 0 0 15,12 0 0-15,5 0 21 0,0-3 2 0,8-3-1 16,3 6 1-16,1-3-26 0,6-2 1 0,5-3 0 16,4 7-1-16,-2-5 1 0,-4 3 0 0,6-4 0 15,-9 7 0-15,-7 0-7 0,-9-4 2 0,-2 1-2 16,-10 6 1-16,-6 1-8 0,-8-4 0 0,-6 0 0 15,-7 10 1-15,-1-8-2 0,-6-2 1 0,-7 0 0 16,-2 4 0-16,-3-1 1 0,-9-3-1 0,0 0 0 16,0 0 2-16,-10 11-3 0,-1-8 1 0,0-3 0 15,-10 4 0-15,0-2 3 0,-4-2-1 0,-1 3 1 0</inkml:trace>
  <inkml:trace contextRef="#ctx0" brushRef="#br1" timeOffset="152216.76">7948 7514 1972 0,'0'0'0'16,"-23"-2"0"-16,9 13 0 0,0-3 51 0,-4 0 0 15,-1-5 1-15,1 8 0 0,1-1-35 0,6-5-1 16,4 2 1-16,0 6 1 0,3 1 52 0,8-2 0 0,-1-5 1 16,12 7 0-16,-1 0-53 0,3-1 0 0,4-5 0 15,6 7 0-15,-2-3 16 0,3-2 2 0,2-1 0 16,-2 2 0-16,-7 3-21 0,-1-2-1 0,1 2 1 16,-4-1 1-16,1-1-9 0,-4 0 2 0,-1 0-1 15,-3 3 1-15,1 0-3 0,-4-2 0 0,-4 1-1 16,-3-2 1-16,-3 2-1 0,-1-3 2 0,1-4-1 15,-8-2 0-15,1 0-1 0,-3 1-1 0,-1-3 1 16,-7 1-1-16,-4-3 0 0,1-1 0 0,-3-3 1 16,-1 3-1-16,-2-2 0 0,5-1-1 0,-3-3 0 0,-6 1 1 15,6 0-1-15,0-2 0 0,-4-7 1 0,9 3 0 16,-1-3-2-16,2 0 2 0,3 0-2 0,5-2 1 16,0 2-1-16,3 0 0 0,1 3 0 0</inkml:trace>
  <inkml:trace contextRef="#ctx0" brushRef="#br1" timeOffset="152565.42">8498 7583 1972 0,'0'0'0'15,"0"0"0"-15,0 0 0 0,0 0 49 0,0 0-1 16,0 0 0-16,-7 15 1 0,7-8-32 0,0 2 0 0,0-2 0 16,-7 7 0-16,4 6 46 0,-4-1 1 0,0 7 0 15,0-1 0-15,1 1-47 0,3-3 1 0,3 2 0 16,2 0 0-16,1-3 14 0,1-2 0 0,-1-4 0 16,4 1 0-16,4 1-18 0,-1-6 0 0,1-1 1 15,3 3 0-15,-3-4-4 0,1-3 1 0,2 0 0 16,4 0 1-16,-4-3-7 0,3-1 2 0,-1-3 0 15,6 2 0-15,-1-2 2 0,0-2 0 0,-5-5 0 16,5 4 2-16,-3 3-6 0,-4-4 1 0,-7-3 0 16,3 0 0-16,-3 4 4 0,0-4 0 0,0-4 0 15,-3 4 0-15,0 0-4 0,-4 7 1 0,3-9-1 0</inkml:trace>
  <inkml:trace contextRef="#ctx0" brushRef="#br1" timeOffset="152799.79">8460 7618 2098 0,'0'0'0'0,"0"0"0"0,31-9 0 0,-13 5 65 16,-4-3 1-16,4 0-1 0,1 4 2 0,-1-1-49 0,3 3 0 15,-7-5-1-15,4 4 1 0,1 1 53 0,-5-1 1 16,0-2 0-16,0 8 0 0,-3-2-54 0,0-1-1 15,-3-1 1-15,-1 4 0 0,-7-4 26 0,4 9 1 16,-4-9-1-16,-7 10 1 0,0-3-30 0,-2 2 2 16,-1-2-1-16</inkml:trace>
  <inkml:trace contextRef="#ctx0" brushRef="#br1" timeOffset="153004.59">8550 7795 2161 0,'0'0'0'0,"0"0"0"16,35-3 0-16,-7 5 51 0,-1-1 1 0,-3-1 0 15,1-1-1-15,0-1-34 0,-2 0 0 0,-6-1 0 16,1-1 1-16,-6 2 48 0,2 2 0 0,0-1 0 0,-3-5 1 16,-4 6-49-16,-7 0 0 0,11-3-1 0,-11 3 1 15,0 0 15-15,0 0 1 0,7-4-1 0,-7 4 1 16,0 0-21-16,0 0 2 0,0 0 0 0</inkml:trace>
  <inkml:trace contextRef="#ctx0" brushRef="#br1" timeOffset="156035.91">20583 3236 1143 0,'0'0'0'0,"0"0"0"0,0 0 0 0,0 0 5 15,0 0-1-15,0 0 0 0,0 0 1 0,0 0-2 16,0 0 1-16,0 0-1 0,0 0 0 0,0 0 24 0,0 0 0 15,0 0 0-15,0 0 1 0,3 31-15 0,-10-10 0 16,-7 0 1-16,-5 20-1 0,-1-9 25 0,4-3 0 16,-1-6 0-16,3 18 2 0,-2-6-26 0,0-7 2 15,0 7 0-15,2 20-1 0,-2-8 33 0,6-4-1 16,-3 4 0-16,4-15 1 0,4 1-31 0,0-5 0 16,0 0 0-16,-1 13-1 0,3-8 4 0,3-1-1 0,0 1 0 15,-4 4 1-15,4-1-10 0,0-5 1 0,0-3-1 16,0 2 2-16,0-5 12 0,0-4 1 0,0-5 0 15,0 1-1-15,-3-3-11 0,3-5-1 0,-4-2 0 16,4-7 1-16,-3 9 7 0,3-9 0 0,0 0 0 16,0 0 2-16,-7-5-12 0,7 5 1 0,-4-12 0 15,4-10 0-15,0-4 4 0,4 1 1 0,3-10-2 16,-4 5 2-16,1 2-7 0,-1-7 0 0,1 0 0 16,-1 8 0-16,1-2 10 0,-1-3 0 0,1-2 0 15,-2 1 1-15,1 7-10 0,2-1 2 0,1-6-2 16,-5 8 1-16,1 1 8 0,0-6 0 0,2 5 0 0,-1 4 1 15,-1-4-10-15,1 1 2 0,4 4-2 0,4 6 1 16,0-3 6-16,-4-1 0 0,0-3 0 0,0 9-1 0,0-2-7 16,0-6 1-16,0 1 1 0,0 5-1 0,0-2 5 15,-2-2 1-15,-1 2 0 0,3-6-1 0,-4 4-6 16,4 0 0-16,-3-3 0 0,3-2 2 0,-3 6 2 16,-1-1 0-16,1-3 1 0,-1 4-1 0,1-3-5 15,-1 4 0-15,2-3 0 0,1 8 1 0,-3-3 1 16,-1-1 1-16,0 2 0 0,0 3 1 0,-1 4-6 15,-1-1 1-15,0 0 0 0,0 0 1 16,0 7-2-16,0-7 2 0,0 7-1 0,6-12 1 0,-6 12-4 0,7-11 2 16,-4 3 0-16,-3 8-1 0,11-11 1 15,-4 4 1-15,-4 2-2 0,4-2 2 0,-3 0-3 0,1-4 1 16,1 2-1-16,-1 2 1 0,2-3-1 0,2 1 1 16,1-2-1-16,3 4 2 0,1 2-3 0,0-4 1 15,0-1-1-15,7 3 2 0,6 3-1 0,-3-3 1 0,6 0-1 16,6 0 2-16,6-2-3 0,2 6 0 15,0-4 1-15,5 3 0 0,-1 1 1 0,2 3-1 0,1-6 1 16,5 5 0-16,2-1-1 0,-3 0-1 0,3-1 0 16,6 3 2-16,1-4 0 0,-5 1 1 0,7-1 0 15,2 4 0-15,-6 0-2 0,-1 0 0 0,3-3 1 16,6 3-1-16,1 0 1 0,-3 0-1 0,0 0 1 16,7 3 0-16,-4 1-1 0,-2-1-1 15,5-3 0-15,2 4 2 0,-5 1-2 16,-3-2 2-16,-2 3-1 0,0-3 1 0,-3 1-3 0,-6-1 1 0,2-3 1 15,2 4-1-15,-8 5 0 0,-4-9 1 0,1 0-1 0,0 3 2 16,-10 1-3-16,-4-1 1 0,0-3 0 0,0 4 0 16,-2-1-1-16,-3-3 2 0,-2 0-1 0,-2 0 0 15,-2 4 0-15,-1-1-1 0,3-3 0 0,-5 0 1 16,-5 4 0-16,-4-4 0 0,0 0-1 0,-3 0 2 0,-1 3-2 16,3-1 0-16,-4-2 0 0,-1 2 1 0,-1-1-1 15,-7-1 1-15,7 2-1 0,-7-2 2 0,0 0-2 16,8 9 0-16,-8-9 1 0,0 0-1 0,0 0-1 15,7 7 1-15,-7-7-1 0,0 0 1 0,7 9 0 16,-7-9-1-16,3 10 0 0,-3 3 1 0,4 1-2 0,3 0 1 16,-2 2 0-16,0 7 0 0,-1-1-1 0,-1 1 2 15,4 2-1-15,2 5 0 0,-2 5-1 16,-1-7 1-16,2 6-1 0,3 1 1 0,0-7-1 0,-1 2 1 16,-5-4-1-16,3 4 1 0,-3-3-1 15,2-5 0-15,2 1 0 0,0 9 1 0,-2-4-1 0,0-2 0 16,1 4 0-16,-1 7 2 0,1 0-2 15,0-2 0-15,-1-5 0 0,2 9 1 0,2-7-1 0,-1-2 0 16,-1-6 0-16,-2 8 1 0,4-6-1 0,-4-3 0 0,-4-2 0 16,1 6 1-16,-1-4-1 0,-3-1 0 0,0-4 0 15,-3 1 1-15,3 2-1 0,-4-3 0 0,-3 0 0 16,-3-3 0-16,3-2 0 0,0 1 0 0,-2-2 0 16,-2-1 0-16,1-1 0 0,-1-3 0 0,1 0 0 15,-5 0 1-15,1-3-1 0,0-1 0 0,0 1 0 0,-4-2 1 16,3-1-1-16,-5 3 0 0,1-4 0 15,-2 0 1-15,-2 0-1 0,0 0 0 0,-4 0 0 0,1 0 2 16,-2 0-2-16,-2 4 0 0,-2-4 0 0,-2 3 1 16,-1 6-1-16,3-6 0 0,-5 1 0 0,2-4 1 0,-7 3-1 15,1-3 0-15,-8-3 0 0,-4 3 1 0,0 3-1 16,2-3 0-16,-2 0 0 0,-9-3 1 0,0 3-1 16,-3-4 0-16,-9 1 0 0,2-1 1 0,-4 4-1 15,-4-5 0-15,-6 2 0 0,-7-1 1 0,-4 4-1 16,3 0 1-16,2-5-1 0,-3 3 2 0,2 2-2 15,4 0 1-15,1-4-1 0,2 1 1 0,6 3 0 16,5-2 0-16,0 0 0 0,0-1 1 0,4-1 0 0,2 1-1 16,0-1 0-16,1-3 0 0,1 4 0 15,5-4 1-15,2 0-1 0,4 3 2 0,3 1-2 0,0-4 0 16,2-2 0-16,-1 4 1 0,3 1-1 16,5 1 0-16,-6-5 1 0,6 7 0 0,0-3-1 0,9 4 0 15,-2-3 0-15,9-1 1 0,3 4 0 0,0-3-1 16,4-1 0-16,5 4 0 0,6 4 0 0,3-8 0 15,7 4 0-15,-7-3 0 0,7 3 1 0,-7 0-1 0,7 0 0 16,0 0 0-16,0 0-1 0,0 0 1 0,0 0 0 16,0 0 0-16,0 0-1 0,7 0 1 0,-7 0 1 15,7-4-1-15,-7 4-1 0,0 0 1 0,0 0 0 16,7 4 0-16,-7-4-1 0,0 0 1 0,0 0 0 16,7 0 0-16,-7 0-1 0,0 0 1 0,0 0 1 15,7 0-1-15,-7 0-1 0,0 0 1 0,0 0 0 16,7 0 0-16,-7 0-1 0,0 0 1 0,0 0 0 15,0 0 0-15,0 0 1 0,-7 0-1 0,7 0 0 16,-14 3 0-16,0-3-1 0,1 0 1 0,3 0 0 0</inkml:trace>
  <inkml:trace contextRef="#ctx1" brushRef="#br1" timeOffset="137224">10009 11673 0,'0'0'0,"0"0"0,0 0 0,0 0 16,0 0-16,0 0 16,0 0-16,0 0 15,0 0-15,0 0 16,0 0-16,0 0 31,0 0-31,0 0 16,0 0-16,0 0 15,0 0-15</inkml:trace>
  <inkml:trace contextRef="#ctx1" brushRef="#br1" timeOffset="137519.01">8589 17387 0,'0'0'0,"0"0"0,0 9 16,0-9-1,0 0 1,0 0 0</inkml:trace>
  <inkml:trace contextRef="#ctx0" brushRef="#br1" timeOffset="175795.51">9904 7051 12 0,'0'0'0'0,"0"0"0"0,0 0 0 15,0 0 12-15,0 0 1 0,0 0-1 0,0 0 1 0,0 0-5 16,0 0 0-16,0 0 0 0,0 0 0 0,0 0 178 16,0 0 1-16,0 0 0 0,0 0 0 0,0 0-180 15,0 0 0-15,21 11-1 0,-6-15 2 0,2 4 108 16,3-3 0-16,4-1 0 0,4 4 1 0,1-3-103 16,-3-1 2-16,-5 1 0 0,4-1 0 0,-6 4 85 15,3-3 1-15,-1-4-1 0,-4 3 1 0,-6 4-85 16,0 0-1-16,1-3 1 0,-12 3 0 0,10-2 37 0,-10 2 1 15,8 0 0-15,-8 0 0 0,0 0-38 0,0 0 1 16,0 12-1-16,-8-8 0 0,-4 3 17 0,-4 0 0 16,-3-4-1-16</inkml:trace>
  <inkml:trace contextRef="#ctx0" brushRef="#br1" timeOffset="176006.64">9788 7166 1733 0,'0'0'0'0,"0"0"0"16,0 0 0-16,16 7 51 0,-4-7 0 0,4 3 0 15,9 1 1-15,1-4-36 0,-1 0 1 0,3-4 0 16,0 8 1-16,2-4 59 0,-2 0 1 0,-3-4-1 0,-4 4 1 16,-1 0-60-16,-6 0 0 0,-4-3 0 15,-3 6 0-15,4 1 16 0,0-4 2 0,-4 0 0 0,-7 0 0 16,12 3-21-16,-12-3-1 0,7 0 1 0</inkml:trace>
  <inkml:trace contextRef="#ctx0" brushRef="#br1" timeOffset="178708.16">11222 6509 1192 0,'0'0'0'0,"0"0"0"0,0 0 0 0,0-15 45 16,0 15 1-16,0-13-1 0,0 13 1 0,0 0-30 15,7-3 1-15,-7 3 0 0,0 0-1 0,0 0 41 16,0 0 0-16,0 0-1 0,9 10 1 0,-2-3-40 15,-2 6 1-15,-1 4-1 0,-3 8 1 0,-1-2-3 16,0-4 1-16,0 4 0 0,0 2 1 0,-1-6-8 16,-1 0 1-16,0 1-1 0,-1-1 1 0,1 2-3 0,2-9-1 15,3 2 1-15,1 4 1 0,-1-2-4 0,4-4 2 16,0-1-2-16,4-2 2 0,0-2-1 16,-1-4 0-16,1-3 0 0,-1 0 0 0,8 0-1 0,1-3 0 15,-4-1-1-15,2-1 2 0,1-2 3 0,-2-7 0 16,-2-2 0-16,3 5 0 0,-6-5-2 0,0-1 0 15,-4-1-1-15,-4 2 1 0,1 1 13 0,-2-8 0 16,1 2 0-16,1 3 0 0,-1 0-9 0,1 8 0 0,-1-6 1 16,1 7 0-16,-4 9 20 0,3-7 2 0,-3 7-2 15,0 0 2-15,7 13-20 0,-3-6 2 0,-1 1-1 16,-3 14 1-16,0 0 19 0,0 1 0 0,-7 0 0 16,4 9 1-16,-4-1-21 0,3-1 1 0,2 0 0 15,-1 0-1-15,-4 0 21 0,0-4 1 0,0-4-1 16,0 4 1-16,0-5-22 0,0-3 1 0,3-6-1 15,8 4 2-15,-4 0 12 0,0-6 1 0,0-3-1 0,3 0 2 16,-3-7-17-16,4 11 0 0,-4-11 1 0,0 0-1 16,0 0 13-16,0 7 0 0,0-7 0 0,0 0 1 15,10 3-15-15,-10-3 0 0,7 0 1 0,-7 0 0 16,0 0 9-16,6-7-1 0,-6 7 0 0</inkml:trace>
  <inkml:trace contextRef="#ctx0" brushRef="#br1" timeOffset="178914.75">11709 6893 2035 0,'0'0'0'16,"0"0"0"-16,0 0 0 0,0 0 81 0,0 0 0 15,0 0 0-15,0 0 0 0,0 0-63 0,0 0 0 16,0 0 0-16,0 0 0 0,0 0 55 0,0 0 1 15,0 0-1-15,0 0 1 0,0 0-56 0,0 0 0 16,0 0 0-16,0 0 0 0,0 0-11 0,0 0 1 16,0 0-2-16</inkml:trace>
  <inkml:trace contextRef="#ctx0" brushRef="#br1" timeOffset="179444.37">12317 6659 1545 0,'0'0'0'0,"0"0"0"0,-24-9 0 16,1 7 40-16,9-3 1 0,5-2-1 0,3 4 0 16,6 3-24-16,0-15 0 0,4 8-1 0,-1 0 2 0,-3 7 21 15,11-8 2-15,-11 8-2 0,11-4 1 0,-11 4-23 16,8-3 0-16,-8 3-1 0,11 3 1 0,-4 6 0 15,0-2 1-15,-3 0-2 0,-1 14 2 0,4-2-8 16,-3 1 1-16,-1-4-1 0,-6 8 1 0,-4 3-6 16,0-8 0-16,-4 6 1 0,-3-1-1 0,0-1-1 15,2 0 1-15,-3-4-1 0,-6-1 1 0,4-1 1 16,-3-2 2-16,6-1-1 0,0-2 0 0,-4-1-1 0,4-1-1 16,7-3 1-16,-5 0-1 0,1 0 7 0,2-5 2 15,2 0-1-15,7-2 0 0,-8 3-5 0,8-3 1 16,0 0 0-16,0 0 0 0,-11-2 6 0,11 2 2 15,0 0-1-15,0-8 0 0,0 1-6 0,3 0 0 16,5-4 0-16,-5-7 0 0,1 1 18 0,-1 3 0 0,2 5 0 16,1-2 1-16,-3 4-16 0,-3 7 2 15,7-7-1-15,-7 7 1 0,9 0 17 0,-9 0 1 0,14 7-1 16,-3 0 2-16,-1 4-20 0,1 1 2 0,-2 1-2 16,1 4 2-16,3 3 18 0,3-6 1 0,-2-2 0 15,-4 2-1-15,1 0-18 0,1-3 0 0,-1-1-1 16,-2 1 1-16,3-1 21 0,-1-3 1 0,-1-1 0 15,1 2 0-15,-4 3-23 0,2-4 2 0,-1-2-1 16,-1 2 0-16,1 0 16 0,-8-7 0 0,12 4 1 0,-12-4-1 16,7 7-18-16,-7-7 2 0,7 3-2 0,-7-3 2 15,7 4 5-15,-7-4 0 0,11 2 1 0</inkml:trace>
  <inkml:trace contextRef="#ctx0" brushRef="#br1" timeOffset="180027.33">12769 6910 1960 0,'0'0'0'0,"0"0"0"16,0 0 0-16,0 0 70 0,0 0 0 0,0 0 1 15,0 0 0-15,0 0-53 0,0 0 0 0,24-17 0 16,-9 17-1-16,2 0 65 0,4 3 1 0,6-3 0 16,-2 0 1-16,-1 0-68 0,-3 0 2 0,2 0 0 15,-1 0 0-15,-3 0 6 0,-3 4 0 0,0-1 0 0,-2 1 1 16,0-1-14-16,-4-1 1 0,-2-2 1 0,-1 4-1 16,-7-4-3-16,8 3 1 0,-8-3-1 0,0 0 1 15,0 0-4-15,7 0 0 0,-7 0 1 0,0 0 0 0,0 0 1 16,8 0 1-16,-8 0-1 0,0 0 1 0,0 0-4 15,0 0 1-15,0 0-1 0,0 0 2 0,0 0 1 16,0 0 1-16,0 0 0 0,0 0 0 0,0 0-3 16,0 0-1-16,0 0 1 0,0 0 1 0,0 0 3 15,0 0 1-15,0 0-1 0,0 0 1 0,0 0-4 16,0 0 0-16,0 0-1 0,0 0 2 0,0 0 2 0,0 0 2 16,0 0-1-16,0 0 0 0,0 0-4 15,0 0 1-15,0 0-2 0,0 0 2 0,0 0 1 0,0 0 1 16,0 0 0-16,0 0 0 0,0 0-4 0,0 0 1 15,0 9 0-15,0-9-1 0,0 0 1 0,5 11 0 16,-5-11-1-16</inkml:trace>
  <inkml:trace contextRef="#ctx0" brushRef="#br1" timeOffset="180790.41">13593 6761 1658 0,'0'0'0'0,"0"0"0"16,0 0 0-16,0 0 76 0,0 0 1 15,0 0-1-15,0 0 1 0,0 0-59 0,0 0 0 0,0 0 0 16,0 0 0-16,0 0 48 0,0 0 2 0,-18 19-2 15,11-1 1-15,0 8-49 0,3-3 0 0,1 0 0 16,-4 0 0-16,3-4 0 0,4 1 0 0,0-3 0 16,-3-1 1-16,1-2-9 0,2 0 0 0,2-9 0 15,-1 6 2-15,5 0-10 0,1-1 1 0,0-6 1 16,-4 3-1-16,4 0-1 0,-7-7 0 0,11 7 1 16,-11-7 0-16,11 3-3 0,-11-3 0 0,8 0 0 0,-8 0 0 15,13 0 0-15,-6 0 0 0,-7 0 0 0,12-3 0 16,2-1 1-16,0 1 1 0,0-1 0 0,4-3 0 0,1 4-1 15,-4-1 0-15,-5 1 0 0,1-1 1 0,-1 4 4 16,1 0 1-16,1-3-2 0,1 6 2 0,-1 4-2 16,-1-3-1-16,-1-1 1 0,-3 8-1 0,-3 3 10 15,-4-5 0-15,3-1 0 0,1 6 0 0,-4 2-6 16,0-5 1-16,-4-4 0 0,-3 9 0 0,0-2 8 16,0-5 0-16,0 1-1 0,-7 6 1 0,3-5-8 15,3-4 1-15,-3-4 0 0,-3 6 1 0,0-2 4 0,0-4 1 16,-1-3 0-16,-4 2 1 0,1 0-8 0,4-2 1 15,0-4-1-15,-3 4 1 0,2-3 3 0,5-2 1 16,1-2-1-16,-2 3 2 0,4 1-7 0,0-4 1 16,0-4-2-16</inkml:trace>
  <inkml:trace contextRef="#ctx0" brushRef="#br1" timeOffset="181061.23">13723 6687 1871 0,'0'0'0'0,"0"0"0"16,21-5 0-16,-14 10 69 0,4-5 0 0,3-5 0 16,7 10 0-16,6-1-51 0,-1-4 0 0,-3-4 0 15,3 8 0-15,-1-1 55 0,0-3 1 0,1-3-1 0,-1 6 1 16,-6-3-56-16,-1 0 0 0,0-3 0 0,-1 6 0 15,1 1 10-15,-7-8 1 0,-3 1-1 0,-1 6 1 16,-7-3-15-16,9 0-1 0,-9 0 1 0,0 0-1 0,0 0-6 16,6 11 1-16,-6-11-1 0,-6 7 1 0,1 0-4 15,-2 2 2-15,-2-2-1 0</inkml:trace>
  <inkml:trace contextRef="#ctx0" brushRef="#br1" timeOffset="181891.02">11208 7417 1620 0,'0'0'0'0,"0"0"0"0,0 0 0 0,0 0 40 16,0 0 2-16,17 9-1 0,-2-7 1 0,7-1-26 15,7-1-1-15,4-1 1 0,13 1 1 0,5 1 38 16,9-1 1-16,5-3 0 0,15 1 0 0,-1 2-39 15,11 0 1-15,11-3-1 0,8-1 1 0,6 2 19 0,-4 2 1 16,9-3-1-16,9 3 1 0,-11 3-23 0,-12 3 0 16,-2-5 1-16,-4 5 0 0,-6 1 0 0,-8 2-1 15,-3-4 1-15,-7 5 0 0,-14-3-7 0,-10 0 0 16,-4-3 0-16,-7 7 1 0,-6-4 2 0,-2-4 0 16,3-1 1-16,-8 5 0 0,0-2-5 0,-1-3 0 0,-6-2 0 15,5 5 0-15,-3-1 6 0,-7-4 2 0,-2 0 0 16,-7 0-1-16,4 5-6 0,-1-10 0 15,1 5 0-15,-4-4 1 0,-7 4 5 0,11-3 0 0,-3 1-1 16,-8 2 1-16,0 0-7 0,7-2 1 0,-7 2 0 16,8-2 0-16,-8 2 3 0,0 0 1 0,10-3 1 15,-10 3-1-15,0 0-5 0,0 0 0 0,0 0 0 16,0 0 1-16,0 0 5 0,0 0 1 0,0 0 0 16,0 0 0-16,0 0-6 0,0 0 0 0,0 0 0 15,0 0 0-15,0 0 4 0,0 0 0 0,0 0 0 16,0 0 1-16,0 0-6 0,0 0 0 0,7-4 0 0,-7 4 1 15,0 0 2-15,0 0 1 0,0 0 0 0,0 0 1 16,0 0-7-16,0 0 2 0,0 0 0 0,0 0 0 0,0 0 2 16,0 0 0-16,0 0 0 0,0 0 2 0,0 0-6 15,0 0 1-15,0 0 0 0,0 0 0 0,0 0 0 16,0 0 1-16,7 0 0 0,-7 0 1 0,0 0-3 16,0 0-1-16,0 0 1 0,0 0 0 0,0 0-1 15,0 0 1-15,0 0-1 0,0 0 2 0,0 9-4 16,0-9 2-16,7 4-1 0,-7-4 1 0,6 12-1 0,-6-12 1 15,5 7-1-15</inkml:trace>
  <inkml:trace contextRef="#ctx0" brushRef="#br1" timeOffset="184495.61">12206 7853 1431 0,'0'0'0'15,"0"0"0"-15,0 0 0 0,0 0 68 0,-19-10 0 16,19 10 0-16,-11-9 0 0,4 2-50 0,0 4 0 0,-4-5 0 15,1 5 0-15,3-4 10 0,-4 3 0 16,4 3 0-16,-3-1 0 0,-3 0-15 0,1 0 1 0,3 2-1 16,-5 4 1-16,-4 1-6 0,4 4 0 0,4-2-1 15,-3 7 2-15,3 2-3 0,-1 0 0 0,4-2-1 16,0 5 1-16,3-1-6 0,4-6 0 0,-3 2 0 16,3 7 1-16,7-7-1 0,4-3 0 0,3-2 0 15,3 3 1-15,3-1-2 0,-3-4 1 0,5-2 0 16,-8-2 0-16,0 1-1 0,2-4 1 0,-2-4 0 15,3 4 0-15,-3 0 1 0,-3-3 0 0,1-6 0 16,3 4 1-16,-5-2 0 0,1 0-1 0,-1-4 0 16,-3 2 0-16,-3 2 19 0,-1-3 2 0,-3-1-1 0,-3-6 0 15,-1 3-10-15,1 1 1 0,-4-1-1 0,-4-5 0 16,1 3 33-16,-1 2 0 0,0-2-1 0,-3 2 1 16,2 0-28-16,-2 5 1 0,-4-1-2 0,4 3 2 15,0 1 26-15,3 6-1 0,3 0 1 0,1 6 1 16,-1-1-28-16,5 5-1 0,6 3 1 0</inkml:trace>
  <inkml:trace contextRef="#ctx0" brushRef="#br1" timeOffset="184664.91">12375 7975 1784 0,'0'0'0'16,"0"0"0"-16,0 0 0 0,0 0 86 0,18 3 2 16,-18-3-1-16</inkml:trace>
  <inkml:trace contextRef="#ctx0" brushRef="#br1" timeOffset="185050.22">12642 7767 1545 0,'0'0'0'0,"0"0"0"16,-4 32 0-16,1-11 73 0,3-3 1 0,-4-3-1 15,4 5 1-15,-3-1-56 0,-1-5 0 0,4-3 0 16,4 1 0-16,-1 0 75 0,1 1 0 0,-1-6 0 0,1 0 0 16,-1 0-76-16,4-4 1 0,0 1-1 0,0-4 1 15,1 3 27-15,-1-3 0 0,1-3-1 0,3 3 2 0,0-4-30 16,-1 1 1-16,-3-4 0 0,4 0 0 0,-4 0 1 15,2-7 0-15,0 1-1 0,1-1 3 0,-1-3-10 16,1-1 0-16,-2-3 0 0,6 3 0 0,-7 10 7 16,0-3 0-16,-4 4-1 0,4-4 1 0,-7 11-8 15,7-3 1-15,-7 3-1 0,7 17 1 0,-5-6 7 16,0 1 1-16,0 4 0 0,0 14 0 0,-2-2-8 16,-2-5 0-16,0 5 0 0,2 0 1 0,-2-6 4 0,0 0 1 15,2-1 0-15,2 2-1 0,0 0-6 0,-2 0 0 16,0-7 0-16,0 2 1 0,0-3 1 0,0 3 0 15,0-6 0-15,0-1 0 0,0-2-4 0,0-1 0 16,0 1-1-16,0-9 2 0,0 11 1 0,0-11 1 16,0 0-1-16,0 5 1 0,0-5-4 0,0 0 1 0,0 0-1 15</inkml:trace>
  <inkml:trace contextRef="#ctx0" brushRef="#br1" timeOffset="185428.27">13120 7855 1771 0,'0'0'0'0,"0"0"0"15,0 0 0-15,19-5 67 0,-12 5 0 0,-7 0 0 0,14 2 1 16,-7 5-50-16,2 2 0 0,0-2 0 0,2 3-1 16,1 1 67-16,-5 3-1 0,0-4 0 0,-3 1 1 15,-4 6-67-15,0-1 1 0,-4-5-1 0,1 8 1 16,-4-5 11-16,-2-1 0 0,2 2 0 0,0-1 0 15,0 1-15-15,-1-3-1 0,5 0 0 0,-4 2 1 0,0 2-3 16,0-5 1-16,3-1 0 0,1 2 0 0,-1 1-5 16,1-3 1-16,3-3-1 0,0-7 1 0,0 11-1 15,0-11 1-15,0 0 0 0,3 9 0 0,-3-9-4 16,7 3 2-16,-7-3-1 0,18 2 1 0,0 0 1 0,4-2-1 16,7-2 1-16,-5 0 1 0,1 2-3 15,-2-3-1-15,2-3 0 0,-2 6 2 0,1 0 8 0,-2-3 0 16,-1-1 1-16,-4 4-1 0,1 0-6 0,1-3 1 15,-5-1 0-15,1 4 0 0,-5 0 11 0,-3 0 2 16,2 0-2-16,-9 0 1 0,11 4-10 0,-11-4 1 16,0 0-1-16,7 3 0 0,-7-3 5 0,0 0 1 0,0 0-2 15</inkml:trace>
  <inkml:trace contextRef="#ctx0" brushRef="#br1" timeOffset="185993.83">10139 9299 1897 0,'0'0'0'0,"0"0"0"16,21 2 0-16,-10 0 83 0,3-2 0 0,3-2 0 16,1 4 1-16,1 0-67 0,-1-2 1 0,3-2 0 15,4 2 0-15,-6 2 65 0,2-2 1 0,-3-2-1 0,0 4 2 16,-2-2-69-16,-1-2 2 0,-2 0 0 0,-3 4 0 16,-3 0 4-16,1-2-1 0,-8 0 0 0,10 2 1 15,-10-2-11-15,0 7 0 0,0-7 0 0</inkml:trace>
  <inkml:trace contextRef="#ctx0" brushRef="#br1" timeOffset="186161.73">10130 9486 1746 0,'0'0'0'0,"0"0"0"0,30 0 0 0,-5 3 24 16,3-3 1-16,5-3 0 0,-4 6-1 0,-1-1-11 15,-5-2-1-15,1-2 0 0,-2 2 1 0,-1-3 22 0,-4-1 0 16,-1 1 1-16</inkml:trace>
  <inkml:trace contextRef="#ctx0" brushRef="#br1" timeOffset="188729.8">12069 9361 1595 0,'0'0'0'0,"0"0"0"16,0 0 0-16,3 19 24 0,-3-19-1 0,7 9 1 15,-2-2 0-15,-5-7-13 0,11 11 1 0,-2-11 0 16,0 0 1-16,-2 0 15 0,-7 0 0 0,10-4 0 0,-10 4 1 15,0 0-15-15,7-3-1 0,-7 3 1 0,0 0-1 16,0-7 9-16,0 7 1 0,-3-7-1 0,3 7 1 16,-7-16-12-16,0 9 0 0,0 0 0 0,-2 3 2 15,-2 1-4-15,1-4 0 0,3 3 0 0,-4 1 1 0,0 3-5 16,4 0 2-16,7 0-1 0,-10 0 0 0,10 0 12 16,-4 7 0-16,4-7 0 0,0 0 1 0,4 10-8 15,-4-10-1-15,10 7 0 0</inkml:trace>
  <inkml:trace contextRef="#ctx0" brushRef="#br1" timeOffset="189244.11">12607 9092 1431 0,'0'0'0'0,"0"0"0"15,0 0 0-15,-30-4 59 0,12 6 0 0,0-2 0 16,1 0 0-16,-1 0-42 0,2 0 1 0,-5 2 0 16,7 3 0-16,0 0 60 0,5-1 2 0,2 3-1 15,7-7 0-15,-9 11-61 0,7-3 0 0,2 3 0 16,0 5 0-16,6 5 24 0,6-5 0 0,7 1 0 15,-1 4 0-15,-4 4-26 0,4-9 0 0,5 3 0 16,-2 8 0-16,-7-10 5 0,-4-3-1 0,5 2 0 0,-8 9 1 16,1-8-11-16,0-1 2 15,-5-2-1-15,1 6 0 0,-4-1 2 0,-2-3 1 0,0-2-1 0,-1-2 1 0,1 2-6 16,-2-1 0-16,-1-6-1 0,0 0 2 16,-2-2 4-16,0 0 0 0,7-5 0 0,-15 4 0 0,5-4-5 15,3 0 0-15,-4-2 0 0,1-2 1 16,-1-1 1-16,2-2 1 0,2 0-1 0,4-9 1 15,-1 2-4-15,4-2 0 0,0 0-1 0,0-1 2 0,4-4 1 16,1 1 0-16,6-1 0 0,-1 7 1 0,-3-3-4 16,4-3 1-16,3 3-2 0,0 3 2 0,0 3 1 0,-3-3 1 15,1-2 0-15,2 4 0 0,-3 3-4 0,-4 2 1 16,3-4 0-16,4 1 0 0,1 1 3 0,-1 0 1 16,-2 1-1-16,-1-1 2 0,-1 2-6 15,-3 3 2-15,0 1 0 0,-7 3-1 0,7-6 1 0,-7 6 0 16,0 0 0-16</inkml:trace>
  <inkml:trace contextRef="#ctx0" brushRef="#br1" timeOffset="189728.71">11712 9109 1608 0,'0'0'0'0,"0"0"0"0,0 0 0 16,0 0 58-16,-24-15 1 0,15 11 0 0,-4 2 0 0,1 1-42 15,-6-3 1-15,1 2 0 0,-8 4 0 0,0 2 52 16,2 1 0-16,-1 2 1 0,-1 7 0 0,2 5-53 16,2-3 0-16,0 5-1 0,1 2 1 0,3 0 17 0,3-2 0 15,-1 2 0-15,5 2 0 0,3 1-21 0,3-5 1 16,4-1-1-16,4 2 2 0,3 1-4 0,3-5 2 16,5-4-2-16,6 4 2 0,3 1-6 0,3-9-1 15,-2-3 1-15,6 2 1 0,-1-3 1 0,-1-3 2 16,-3-5-1-16,6 2 0 0,-8-3-4 0,-4-3-1 15,1-1 1-15,-3 0 1 0,-1-3 2 0,-4-8 0 0,-4 4 0 16,-1 2 0-16,-1 1-3 0,-5-6 0 0,-2-3 0 16,-3 3-1-16,-3-1 4 0,-1 1 1 0,0-5-1 15,-2 1 1-15,-1 6-4 0,-1-3-1 0,-3 0 1 16,0 4 0-16,3 0 5 0,-1 4 2 0,-2 4-1 16,-7-1 1-16,0 7-7 0,-1 4 1 0,3-1 0 15</inkml:trace>
  <inkml:trace contextRef="#ctx0" brushRef="#br1" timeOffset="190094.66">11097 9732 1733 0,'0'0'0'0,"0"0"0"0,0 0 0 0,0 0 71 0,0 0 0 16,0 0-1-16,24 11 2 0,-6-8-54 16,7-3 0-16,8 0 0 0,-1 0 0 0,8 0 72 0,6 0 1 15,13-3 0-15,6 6-1 0,-2 1-73 0,4-4 1 16,11 0-1-16,5 3 1 0,3 1 35 0,4-4 1 15,7 0 0-15,4 3-1 0,-2-3-36 0,-13 0 1 16,4 0-1-16,-7 4 1 0,-7-4-2 0,-13 0-1 0,-1 0 1 16,-11 3 0-16,-12-3-7 0,-2 0 0 0,-5 0 0 15,-11 4 1-15,-5-4 0 0,-6-4 0 0,1 4 0 16,-11 0 1-16,0 6-4 0,0-6 0 0,-7 1 0 16,-11 7-1-16,-8-1 1 0,-6-4 1 0,-3-1 0 15</inkml:trace>
  <inkml:trace contextRef="#ctx0" brushRef="#br1" timeOffset="190529.6">11301 10088 1646 0,'0'0'0'0,"0"0"0"0,0 0 0 0,0 0 60 16,-14 19 1-16,14-19 0 0,-10 9-1 0,2-2-43 16,-4 0 1-16,3 5 0 0,2-1 0 0,2-1 50 0,1 3 1 15,1-6-1-15,3 5 2 0,0 2-52 0,3-2 0 16,1-3 0-16,3 5 0 0,2 0 14 0,5-7 1 15,0 0-1-15,7-1 2 0,0 1-21 0,2-4 2 16,-2-3 0-16,4 4-1 0,-2-3-4 0,-2-2 1 16,-3-5 1-16,-4 6-1 0,-3-3-4 0,-4-2 0 0,2-1 0 15,-2-1 1-15,-7 7-5 0,8-10 2 16,-6-1-2-16,-4 1 2 0,1-1-3 0,-1-1 1 0,0-1 1 16,-8 1-1-16,-3-2 11 0,-4 5 0 0,-5 0 0 15,-1 2 0-15,2 6-6 0,0 1 1 0,0 0-1 16,0 0 1-16,1 1 12 0,6 3 2 0,4-2-2 15,-1 3 1-15,4 2-10 0,0 0-1 0,7-7 0 16</inkml:trace>
  <inkml:trace contextRef="#ctx0" brushRef="#br1" timeOffset="190719.86">11712 10265 1771 0,'0'0'0'0,"0"0"0"0,0 0 0 0,0 0 70 15,0 0 0-15,0 0-1 0,0 0 2 0,0 0-53 16,18 0 0-16,-18 0 0 0,10-3 0 0,-10 3 59 0,11 0 1 16,-11 0-1-16</inkml:trace>
  <inkml:trace contextRef="#ctx0" brushRef="#br1" timeOffset="191131.79">11964 10096 1709 0,'0'0'0'0,"0"0"0"15,-3 20 0-15,3-10 39 0,-4 4 1 0,4-1 0 16,-3 6 0-16,3-1-24 0,0-6-1 0,0-1 1 15,0 6 0-15,3-3 38 0,4-3 1 0,4-1 0 16,-4-1 0-16,4-2-39 0,-4-2 2 0,3-1-1 16,3 1 1-16,4 0 10 0,-3-1 1 0,4-4 1 15,-4 2-1-15,2-2-16 0,2-7 1 0,-4 0-1 16,0 3 1-16,0-1 2 0,-2 0 2 0,1-4-1 0,-1 2 1 16,-5-4-8-16,4 4 0 0,-4-5 1 0,-4 1-1 15,1-1 15-15,-1 1 1 0,-3 3 0 0,4-3 0 16,-4 4-14-16,0 7 1 0,0-11-1 0,0 11 1 15,0 0 13-15,0 0 1 0,-7 4-1 0,3 7 1 0,1 6-15 16,3-3 2-16,-4 7-2 0,1 9 1 0,-1-3 12 16,4 1 1-16,4 3 0 0,-4-2 0 0,0 4-14 15,0-5 0-15,0-3 1 0,0 1 0 0,3-1 10 16,4-4 0-16,0-3 0 0,-3 1 0 0,3-2-12 16,-4-1 2-16,1-9-1 0,-2-1 0 0,-2-6 5 0,0 10 0 15,0-10 0-15,0 0 0 0,0 0-8 0,0 0 1 16,0 0-1-16,0 0 1 0,0 0 2 0,-6-7 1 15,6 7-1-15</inkml:trace>
  <inkml:trace contextRef="#ctx0" brushRef="#br1" timeOffset="191615.51">12584 10167 2161 0,'0'0'0'0,"0"0"0"16,0 0 0-16,23-21 68 0,-16 15 1 0,0-2-1 15,3 2 2-15,1 6-52 0,3 0 0 0,-4 0 0 16,-2 0 0-16,0 6 22 0,1 1 2 0,0-2-2 0,-2 7 1 16,4 4-25-16,-8 2 0 0,1-6 0 0,-1 13 0 15,-6-4 0-15,-1 0 1 0,-6-5 0 0,-1 12 0 0,-5 0-8 16,0-7 1-16,0 0-1 0,-1 6 1 0,3-6-9 15,-4-2 1-15,2 0 0 0,2-3 1 0,-4-3-2 16,8-1 1-16,3-3-1 0,-11 1 1 16,4-5-2-16,5 2 0 0,2-3 0 0,7-4 1 0,-10 0-1 15,10 0 0-15,0 0 0 0,0 0 2 0,-8-11-2 16,8 11 0-16,4-5 0 0,0-9 0 0,-1 0 0 16,4-2 0-16,4 0 0 0,-2-1 0 0,-1 4 2 15,1 5 1-15,2 2 1 0,-1 5-1 0,-3 2-1 16,4 3 0-16,0 1 1 0,-1 2-1 0,4 2 7 0,2 3 0 15,-2 1 0-15,0 1 0 0,4 0-4 0,1 2 2 16,3-1-1-16,-1 0 1 0,0 2 4 0,2-3 0 16,1 0 0-16,-2 4 0 0,-5-6-4 0,4-3 1 15,6 2-1-15,-9 1 1 0,-1-2 8 0,1 1 2 0,-1-4-1 16,-1 0 1-16,-5 0-8 0,0-5 0 0,3 0 0 16,-4 5 1-16,-1-2 4 0,0-2 1 0,0-3 0 15,-2 2 1-15,-7-2-8 0,0 0-1 0,0 0 1 16</inkml:trace>
  <inkml:trace contextRef="#ctx0" brushRef="#br1" timeOffset="193267.58">13458 9729 12 0,'0'0'0'0,"0"0"0"16,0 0 0-16,0 0 53 0,0 0-1 0,0 0 1 16,0 0 0-16,0 0-36 0,0 0-1 0,0 0 1 15,0 0 1-15,0 0 128 0,0 0 1 0,0 0 0 16,0 0 0-16,0 0-136 0,0 0 2 0,20-20-1 16,-10 19 0-16,8-1 100 0,-2 2 0 0,3 0 0 15,8 0 0-15,1 0-96 0,-7 0 0 0,6 0-1 0,-3 2 2 16,-1-1 52-16,-3 1 0 0,-4-2 0 0,-6 5 0 15,1-1-51-15,-1-4 0 0,-3 0 0 16</inkml:trace>
  <inkml:trace contextRef="#ctx0" brushRef="#br1" timeOffset="193461.99">13384 9825 1494 0,'0'0'0'16,"0"0"0"-16,29 8 0 0,2-5 38 0,3-3 1 16,1-3-1-16,-1 3 1 0,-3 0-24 0,3 0 0 15,5-4 1-15,-11 4 0 0,-7 0 39 0,-1-4 0 16,-3 1 0-16</inkml:trace>
  <inkml:trace contextRef="#ctx0" brushRef="#br1" timeOffset="194361.11">14386 9372 1117 0,'0'0'0'0,"0"0"0"0,0 0 0 0,0 0 27 0,0 0 0 16,0 0 0-16,0 0 1 0,0 0-16 0,0 0 2 16,0 0-2-16,0 0 2 0,0 0 23 0,11 21 0 15,-11-21 0-15,3 17 1 0,-6 4-23 0,3 8 0 16,-4 4 0-16,4 2 1 0,0 4 24 0,0-4 1 0,0-3 0 15,0 8 0-15,0-10-25 0,0-2 0 0,4-3-1 16,-4 3 2-16,0-2 6 0,3-4-1 0,1-7 1 16,-4 3-1-16,-4 3-11 0,4-7 2 0,4-3-2 15,-4-3 1-15,-4 1 7 0,4-3 0 0,0-6 0 16,0 7 1-16,0-7-10 0,0 0 1 0,0 7-1 16,0-7 1-16,0 0 14 0,0 0 0 0,0 0-1 15,0 0 2-15,0 0-14 0,0 0 1 0,4-7-1 16</inkml:trace>
  <inkml:trace contextRef="#ctx0" brushRef="#br1" timeOffset="194621.54">14549 9764 1608 0,'0'0'0'0,"0"0"0"0,0 0 0 0,0 0 56 16,0 0 0-16,0 0 0 0,0 0 0 0,0 0-39 15,0 0 1-15,0 0-1 0,0 0 1 0,0 0 60 0,0 0 2 16,0 0 0-16,0 0-1 0,0 0-61 16,0 0 0-16,0 0 0 0,0 0 0 0,0 0 20 0,0 0 0 15,0 0 0-15,0 0 1 0,0 0-25 0,0 0 2 16,0 0 0-16,0 0-1 0,0 0 12 0,0 0 0 16,0 0 0-16,24 0 1 0,-3 0-15 0,-1 0 0 15,-4 3 0-15</inkml:trace>
  <inkml:trace contextRef="#ctx0" brushRef="#br1" timeOffset="195132.7">15005 9407 1784 0,'0'0'0'0,"0"0"0"16,0 0 0-16,0 0 70 0,0 0 1 0,0 0 0 16,-7-18 0-16,7 18-53 0,-10-3-1 0,3-3 1 0,-4 5 0 15,-1-3 70-15,-2 1 1 0,0 1-2 0,-4 5 2 16,2 3-72-16,2-5 1 0,2 5 0 0,-1 11-1 0,3-3 13 16,-1 2 0-16,4 2-1 0,7 10 1 0,0 0-16 15,4-3-1-15,6 5 1 0,4-4 0 0,2 0 0 16,4 1-1-16,2-3 1 0,0 5-1 0,2-5-5 15,-1-4 0-15,-2-5 0 0,4 6 1 0,-4-3-2 16,-1-2 0-16,-6-2 0 0,-4 7 1 0,-3-7-4 0,-3 0 2 16,-8 2 0-16,-3 2-1 0,0-4 2 0,-3-2 0 15,-3-1 0-15,-4 1-1 0,3-5-1 16,0 2-1-16,-4-2 1 0,-3-4 0 0,5 1 1 0,3-4 1 16,1-4-2-16,-2 4 2 0,3-7-3 0,1-2 1 15,-1 2-1-15,2-3 1 0,1 1 2 0,1-1 1 16,5-6-1-16,2-2 1 0,0-5-3 0,0 2 0 15,3-4 1-15,4 1 0 0,4-1 4 0,1 6 0 0,2-4 0 16,-3-2 0-16,7 6-4 0,1 3 0 0,-1-5 1 16,-1 3 0-16,1 1 2 0,1 3 1 0,3 0-1 15,-5 1 1-15,1 1-4 0,-4 2 0 0,-2-6 0 16,1 5 1-16,-5 4 4 0,1-3 0 0,4 1 0 16,-6 4 1-16,0-1-6 0,-7 6 2 0,7-9-1 15,-7 9 1-15,0 0 3 0,0-7 0 0,0 7 0 16,0 0 1-16,-14 0-6 0,3 4 2 0,4-1-1 15</inkml:trace>
  <inkml:trace contextRef="#ctx0" brushRef="#br1" timeOffset="203240.02">8737 8816 414 0,'0'0'0'0,"0"0"0"0,0 0 0 0,17-21 10 15,-6 10 0-15,-4 0 0 0,-4 4 0 0,1-1-4 16,-1-3 0-16,-3-1 1 0,2 3 0 0,0 0 98 16,1 2 2-16,-3 7-2 0,11-12 2 0,-11 12-91 15,9-7 1-15,-9 7-2 0,0 0 2 0,7-7 108 0,-7 7 0 16,10-4 0-16,-10 4 1 0,0 0-112 0,8 0 1 15,-8 0-1-15,3 11 1 0,1-4 77 0,-4 5 0 16,0-1 0-16,-4 8 1 0,4 4-76 0,0 3 1 16,0-3-1-16,-3 5 1 0,-5-5 19 0,5 5 0 15,-4-3 0-15,0 8 1 0,3 6-23 0,4-9 0 16,-5 9 1-16,2-2 0 0,-5-2 20 0,1-2 1 16,-3-3-1-16,-1 5 1 0,4-3-23 0,4-9 2 15,-1 3-2-15,1 8 2 0,3-11 22 0,0 1 2 0,0 1-2 16,7-2 1-16,0 5-23 0,0-7-1 0,0-5 1 15,-4 3 0-15,1-1 14 0,-1-2 0 0,3-8 1 16,-1-1 0-16,-5-7-17 0,12 11-1 0,-12-11 1 16,11 2 0-16,-11-2 11 0,10-4 1 0,1 2-1 15,0-1 1-15,-1-2-13 0,3-2-1 0,2 0 0 16,1 0 2-16,-2-2 6 0,-3-2 1 0,3 2 1 16,-3 4-1-16,-4 0-10 0,0 0 0 0,2-1 1 0,-9 6-1 15,0 0 5-15,7-5-1 0,-7 5 1 0</inkml:trace>
  <inkml:trace contextRef="#ctx0" brushRef="#br1" timeOffset="203633.06">8502 9117 2198 0,'0'0'0'0,"0"0"0"0,0 0 0 0,0 0 58 0,25-4 2 16,-15 0-1-16,10 4 1 0,4 4-44 0,5-4 2 15,8 0 0-15,1 0 0 0,6 4 54 0,-1-4 0 16,1 3 0-16,-5-3 1 0,1 4-55 0,-4 1 0 16,-6-2 0-16,1-3 0 0,-2 4 16 0,-7-1 1 0,7-1 0 15,-5 2 1-15,-2 1-22 0,-3-2 1 0,-1-1 0 16,-4 0 0-16,-4 2-5 0,-3-3 1 0,0 1-1 15,-7-2 0-15,11 2-5 0,-11-2 2 0,0 0 0 16,0 0 0-16,5 3 0 0,-5-3 1 0,0 0 0 16,0 0 0-16,0 0-4 0,0 0 2 0,0 0 0 15,0 0-1-15,0 0 3 0,0 0 1 0,0 0-1 16,0 0 1-16,0 0-3 0,0 0-1 0,0 0 1 16,0 0-1-16,0 0 3 0,0 0 0 0,0 0 0 15,0 0 1-15,0 0-3 0,0 0-1 0,0 0 1 0,0 0-1 16,-5 4 3-16,5-4 0 0,-7 7 0 0</inkml:trace>
  <inkml:trace contextRef="#ctx0" brushRef="#br1" timeOffset="213891.42">7929 8898 237 0,'0'0'0'0,"0"0"0"0,0 0 0 15,0 0 89-15,0 0 1 0,0 0 0 0,0 0-1 16,0 0-72-16,0 0 1 0,0 0-1 0,0 0 1 0,0 0 47 16,-18-7 1-16,18 7 0 0,0 0 1 15,0 0-49-15,0 0 0 0,0 0 0 0,0 0-1 0,0 0 31 16,0 0-1-16,0 0 0 0,0 0 1 0,0 14-31 15,0 1 0-15,0-5 0 0,0 27-1 0,7-2 13 16,-3 0 0-16,3 4 0 0,-4 5 0 0,4 9-15 16,4-6-1-16,5 1 0 0,-2 15 1 0,7-5-1 0,-3-3 1 15,-2 13-1-15,5 6 1 0,-4-10-6 0,-3-13 1 16,1-2-2-16,-1 12 2 0,-6-10 3 0,0-1 0 16,-1-5-1-16,0 5 2 0,-4-5-7 0,1-8 2 15,-1-7 0-15,4 5 0 0,-3-3 12 0,-1-14 1 16,1-4 1-16,-1 3-1 0,1-4-10 0,-4-13 0 15,0 0 1-15,0 0-1 0,0 0 10 0,0 0 2 0,0 0-1 16,0 0 1-16,0 0-12 0,0 0 0 0,0 0 0 16,-4-11 2-16,11 2 8 0,1-3 1 0,-5 1 1 15,6-4-1-15,1-12-11 0,-3 3 1 0,-3-3-1 16,7 4 1-16,-4 4 13 0,-4 1 0 0,-3-10-1 16,7 7 2-16,-3-5-14 0,-4-8 1 0,0 6-1 15,0 11 2-15,0-8 14 0,-4 2 0 0,4-2 0 16,0 6 0-16,0-2-16 0,-3 3 2 0,-1-6-1 15,4 1 1-15,0 4 9 0,-3 3 1 0,3-9-1 16,0 2 2-16,-4 0-14 0,4 4 2 0,-3-7-1 0,6 8 0 16,-3-8 7-16,0-4 0 0,0 0 0 0,4 11 1 15,-1 1-10-15,-3-3 0 0,4 0 0 0,-1 3 1 16,-6 4 4-16,3-2 0 0,-4-5 0 0,8 9 1 16,-4-2-7-16,-4 0 0 0,1 0 0 0,-1 3 0 0,4 4 2 15,-3-4 0-15,3 1 0 0,0 1 2 0,-4 0-7 16,4 9 2-16,-3-10-1 0,3 3 1 0,0 7 1 15,0-9 1-15,0 9 0 0,0-11 0 0,0 11-4 16,0-10 0-16,0 10 1 0,0 0 0 0,0-9 0 0,0 9-1 16,0-11 1-16,0 11 0 0,-4-10-3 0,4 10 1 15,-4-12-1-15,4 12 2 0,-3-8-1 0,-1 1 2 16,-1 0-1-16,5 7 1 0,-5-8-3 0,0 1 1 16,-1 0-1-16,6 7 1 0,-5-9-1 0,5 9 0 15,-4-11 1-15,4 11 1 0,0 0-3 0,-7-7 0 16,7 7 1-16,-3-12 0 0,3 12-2 0,0 0 2 15,0 0-1-15,0 0 1 0,0-7-2 0,0 7 0 16,0 0 0-16,0 0 2 0,0 0-2 0,0 0 1 0,0 0-1 16,0 0 2-16,0 0-2 0,-7-5 0 0,7 5 1 15,0 0-1-15,0 0-1 0,-4-8 1 0,4 8 0 16,0 0 1-16,-7-5-2 0,7 5 1 0,-3-9-1 16,3 9 1-16,-4-8 0 0,4 8 0 0,-3-14-1 15,3 14 1-15,-4-11-1 0,1 4 0 0,3-2 1 16,0 9 0-16,-7-10-2 0,3 1 1 0,4 2 0 15,-5 2 0-15,1-3-1 0,2 1 1 0,1 0 0 16,1 7 0-16,-6-10-1 0,5 1 2 0,1 0-2 16,0 9 1-16,-2-12-1 0,0 5 1 0,2 3-1 0,0-6 1 15,0-1-1-15,0 4 0 0,0-3 0 0,-3 1 1 16,3 0-1-16,-4-1 0 0,4 2 0 0,-4-2 1 16,1 5-1-16,3-6 0 0,-4 1 0 0,1 1 1 0,-1 2-1 15,1 0 0-15,3 0 0 0,-4-2 1 0,4 9-1 16,-3-7 0-16,3 7 0 0,-4-11 0 0,4 11 0 15,0 0 0-15,0-5 0 0,0 5 0 0,0 0 0 16,0 0 0-16,0 0 0 0,0 0 0 0,-3-7 0 16,3 7 0-16,0 0 0 0,0 0 0 0,0-9 0 0,0 9 0 15,0-7 0-15,0 7 0 0,0-9 0 16,0 9 0-16,0-8 0 0,0 8 0 0,0 0 0 0,0-8 0 16,0 8 0-16,7-8 0 0,-7 8 0 0,3-7 0 15,-3 7 0-15,4-7 0 0,-4 7 0 0,7-7 0 16,-7 7 0-16,7-9 2 0,-7 9-2 0,7-7 0 15,-7 7 0-15,7-9 1 0,-7 9-1 0,7-4 0 16,-7 4 0-16,9-5 1 0,-2 3-1 0,0-1 0 0,-7 3 0 16,7-4 1-16,-7 4-1 0,7-3 0 0,-7 3 0 15,11-4 1-15,-4 1-1 0,0-1 0 0,-7 4 0 16,7-3 1-16,-7 3-1 0,7-6 0 0,-7 6 0 16,7-3 1-16,2 3-1 0,1-4 0 0,-10 4 0 15,11-3 1-15,-11 3-1 0,11-2 0 0,-11 2 0 16,10-3 2-16,-10 3-2 0,7-2 0 0,-7 2 0 15,7-4 1-15,-7 4-1 0,7-1 0 0,-7 1 0 16,7-2 1-16,-7 2-1 0,0 0 0 0,0 0 0 16,7-4 1-16,-7 4-1 0,0 0 0 0,0 0 0 0,0 0 1 15,0 0-1-15,0 0 0 0,0 0 0 0,0 0 1 16,0 0-1-16,0 0 0 0,0 0 0 0,0 0 1 16,0 0-1-16,0 0 0 0,0 0 0 0,0 0 1 0,0 0-1 15,0 0 0-15,0 0 0 0,0 0 0 0,0 0 0 16,0 0 0-16,0 0 0 0,0 0 0 0,0 0 0 15,0 0 0-15,0 0 0 0,0 0 0 0,0 0 0 16,0 0 0-16,0 0 0 0,0 0 0 0,0 0 0 16,0 0 0-16,0 0 0 0,0 0 0 0,0 0 0 15,0 0 0-15,0 0 0 0,0 0 0 0,0 0 0 16,0 0 0-16,0 0 0 0,0 0 0 0,0 0 0 16,0 0 0-16,0 0 0 0,0 0 0 0,0 0 0 0,0 0 0 15,0 0 0-15,0 0 0 0,0 0 0 0,0 0 0 16,0 0 0-16,0 0 0 0,0 0 0 0,0 0 0 15,0 0 0-15,0 0 0 0,0 0 0 0,0 0 0 16,0 0 0-16,0 0 0 0,0 0 0 0,0 0 0 16,0 0 0-16,0 0 0 0,0 0 0 0,0 0 0 0,0 0 0 15,0 0 0-15,0 0 0 0,0 0 0 0,0 0 0 16,6 6 0-16,-6-6 0 0,7 3 0 0,-7-3 0 16,0 0 0-16,0 0 0 0,7 7 0 0,-7-7 0 15,0 0 0-15,0 0 0 0,7 0 0 0,-7 0 0 16,0 0 0-16,0 0 0 0,7 0 0 0,-7 0 0 15,0 0 0-15,0 0 0 0,0 0 0 0,0 0 0 16,0 0 0-16,0 0 0 0,0 0 0 0,0 0 0 16,0 0 0-16,0 0 0 0,0 0 0 0,0 0 0 15,0 0 0-15,0 0 0 0,0 0 0 0,0 0 0 0,0 0 0 16,0 0 0-16,7 0 0 0,-7 0 0 0,0 0 0 16,7 0 0-16,-7 0 0 0,0 0 0 0,7-5 0 15,-7 5 0-15,0 0 0 0,7-5 0 0,-7 5 0 0,11 0 0 16,-11 0 0-16,7-2 0 0,-7 2 0 0,9-4 0 15,-2 3 0-15,0-1 0 0,3 0 0 0,4 0 0 16,1-1 0-16,2-1 0 0,-1 4 0 0,5-3 0 16,-3-1 0-16,0-3 0 0,-1 7 0 0,1 0 0 15,1-3 0-15,-1-4 0 0,-1 10 2 0,3-3-2 16,-2-3 0-16,3-4 0 0,0 10 1 0,-2-3-1 0,2 0 1 16,1-3 0-16,-5 6 0 0,4-3-1 0,-5 0 1 15,2-3 0-15,-4 6 0 0,0-3-1 0,0 0 2 16,0 0-1-16,-1 0 0 0,1 4-1 0,-4-4 1 15,1-4 0-15,-4 8 0 0,4-1-1 0,-1-3 1 16,-4 0-1-16,-6 0 1 0,12 0-1 0,-3 4 1 16,-9-4-1-16,10 3 2 0,-3-3-2 0,0 0 0 15,-7 0 0-15,7 0 1 0,-7 0-1 0,7 4 0 0,-7-4 0 16,8 0 1-16,-8 0-1 0,0 0 0 0,0 0 0 16,7 0 1-16,-7 0-1 0,0 0 0 0,0 0 0 15,7 0 1-15,-7 0-1 0,0 0 0 0,0 0 0 16,7 0 1-16,-7 0-1 0,3 10 0 0,-3-10 0 15,7 9 1-15,-3-2-1 0,-4-7 0 0,9 7 0 16,-6 0 1-16,1 5-1 0,-1 1 0 0,1-3 0 16,6 8 2-16,-3 1-2 0,0-3 0 0,4 3 0 15,-2 3 1-15,1 0-1 0,5-2 0 0,-5 3 0 16,4 0 1-16,4 1-1 0,0-3 0 0,-1 0 0 0,3 6 1 16,-6-4-1-16,3 0 0 0,-3-4 0 0,2 13 1 15,2-8-1-15,-4 3 0 0,0-1 0 0,0 4 0 0,-1 0 0 16,-3-4 0-16,1-3 0 0,-1 5 0 0,1 0 0 15,-4-5 0-15,4 2 0 0,-4 3 0 0,0-2 0 16,0-6 0-16,0 3 0 0,2 1 0 0,1-3 0 16,-3 0 0-16,0-1 0 0,0 4 0 0,0-2 0 15,0 0 0-15,1-4 0 0,-1 0 0 0,0-1 0 16,-4-3 0-16,2-1 0 0,3-3 0 0,-3-1 0 16,0-2 0-16,-5-7 0 0,4 10 0 0,-4-10 0 0,3 9 0 15,-3-9 0-15,0 0 0 0,0 0 0 16,0 9 0-16,0-9 0 0,0 0 0 0,0 0 0 0,0 5 0 15,0-5 0-15,0 0 1 0,4 11-1 0,-1-4 0 16,1 2 0-16,-4 0 1 0,3 5-1 0,-3 0 1 16,4 0-1-16,-4-2 2 0,3 4-2 0,-3-2 1 15,4-3-1-15,-4 1 1 0,-4-5-1 0,4 0 1 16,0-7 0-16,-3 14 0 0,-1-5-1 0,4-2 1 0,0-7 0 16,-3 14 1-16,-1-7-1 0,4-7 0 0,-7 10 0 15,0 1 0-15,0 0 0 0,0-4 0 0,0-2 0 16,-2 9 1-16,-5 0-1 0,-4-3 0 0,1-1 0 15,-8 4 0-15,2-3-1 0,-5-4 1 0,-7-2 0 16,-2 7 0-16,-9 1 1 0,2-6-1 0,-8-4 0 16,0 4 1-16,-3-1-1 0,4-1 0 0,-2-3 0 15,-9 3 0-15,2 0 1 0,2-3-1 0,0 0 0 16,-4 1 1-16,9 1-1 0,2-2 0 0,0-2 0 0,-2 0 2 16,2 0-2-16,5 0 1 0,2-2-1 0,8 2 1 15,-1 0 0-15,9-2-1 0,0-2 0 0,5 3 1 16,2-1-1-16,3-2 0 0,1-1 0 0,4 2 2 15,3 1-2-15,3-2 0 0,-1-1 0 0,8 5 0 0,-10-9 0 16,10 9 0-16,0 0 1 0,0 0-1 0,-7-7 0 16,7 7 0-16,0 0 0 0,0 0 0 0,0 0 0 15,0 0 0-15,7-9 0 0,-7 9 2 0,0 0-2 16,10 0 0-16,-2-3 0 0,-3 3 0 0,2 0 0 16,0 0 0-16,0-4 1 0,0 1 0 0,0 3-1 0,4 0 0 15,-4-5 0-15,3 5 1 0,-3 0 1 0,-7 0-1 16,11-6 0-16,-11 6 0 0,9 0 0 0,-9 0 0 15,10-3 0-15,-10 3 0 0,11-4 1 0,-11 4-1 16,7-3 0-16,-7 3 1 0,0 0-1 0,11-4 0 16,-11 4 0-16,0 0 0 0,0 0 0 0,7-7 2 15,-7 7-1-15,0 0 1 0,0 0-2 0,7-3 0 0,-7 3 0 16,0 0 2-16,0 0-1 0,7-4 2 0,-7 4-2 16,0 0 1-16,0 0-1 0,0 0 0 0,0 0 0 15,0 0 1-15,0 0-2 0,0 0 1 0,0 0 0 16,0 0 0-16,0 0-1 0,0 0 0 0,0 0 1 15,0 0-1-15,0 0 0 0,0 0 0 0,0 0 1 16</inkml:trace>
  <inkml:trace contextRef="#ctx1" brushRef="#br1" timeOffset="182149.34">13302 7479 0,'0'0'0,"0"0"0,0 0 15,0 0-15,0 0 0,0 0 0,0 0 0,0 0 16,-9 0-16,-1 0 16,1 10-16,-1-10 15,1 0-15,0 0 47,9 0-47</inkml:trace>
  <inkml:trace contextRef="#ctx1" brushRef="#br1" timeOffset="183570.79">13565 8924 0,'0'0'0,"0"0"16,0 0-16,0 0 0,0 0 15,0 0 1,0 0-16</inkml:trace>
  <inkml:trace contextRef="#ctx0" brushRef="#br1" timeOffset="-205965.87">12517 671 14 0,'0'0'0'0,"-6"-11"0"0,-1-5 0 0,-3 2 0 15,-1-2 0-15,4 0 0 0,-4-3 0 0,1 5 61 16,3 0-1-16,0-5 1 0,0 8 1 0,1 1-46 15,3-1 2-15,1 0 0 0,0 4 0 0,1 0 90 0,1 7 1 16,-4-10 0-16,4 10 0 0,0 0-94 0,0 0 1 16,-2-7 0-16,2 7 1 0,0 0 79 0,0 0 1 15,0 0-1-15,0 0 1 0,0 0-81 0,0 0 1 16,0 0 0-16,0 0 1 0,0 14 49 0,0 3 1 16,0 5-1-16,-3 11 0 0,-1 6-49 0,1-1 0 15,-4 5 0-15,-4-3 0 0,4 9 12 0,0-6 1 16,0 1-1-16,-2 3 2 0,2 6-19 0,3 1 2 0,1 1-2 15,-1-1 2-15,1-1 8 0,1-4 1 0,4 1-1 16,-2 1 2-16,-2-2-14 0,0 2 2 0,2-9-1 16,-1 2 0-16,1-2 13 0,0 2 0 0,-2-12-1 15,-2 5 2-15,1-7-14 0,-1-4 1 0,8-3-1 16,-4 0 1-16,-4-2 10 0,4-5 1 0,0-5-1 16,0 3 1-16,0-4-13 0,7-3 1 0,-1 0 1 15,-6-7-1-15,8 4 6 0,-1-4 1 0,1 0-1 16,4-4 1-16,-2 1-9 0,1-4 0 0,-4 0 0 15,0 0 2-15,0-2 3 0,0 0 2 0,2 2-1 16,-2-2 1-16,-2 2-8 0,2 0 1 0,2 0-1 0,-2-4 1 16,-7 1 4-16,0 3 2 0,0 2-1 0,4-8 0 15,-1 3-6-15,1 3 0 0,-1-2 0 0,1-5 0 16,3-4 5-16,0 2 0 0,0-3 1 0,-5 0 0 0,-2-4-8 16,0 5 2-16,2-5 0 0,-1-1 0 0,-2-1 3 15,-3-5-1-15,4 2 0 0,-3-4 1 0,-1 1-5 16,1 4 1-16,-4-1-1 0,3-3 1 0,-3 4 1 15,3-1 0-15,4 0 0 0,0-2-1 0,-3 4-2 16,-1 3 0-16,4 0-1 0,-3 0 2 0,3 2 0 16,-4-2 1-16,-3 2-2 0,-2 0 2 0,2 3-3 15,4-5 0-15,-1 6 0 0,1-4 0 0,1 7 0 0,0-6 1 16,-5 4-1-16,0-3 1 0,-3 1-3 0,2 1 2 16,5-4-2-16,-4-2 1 0,7 5 0 0,0-1 0 15,-4-8 1-15,1 5-1 0,3-1 0 0,3 2-1 16,-3-2 0-16,0 7 1 0,-3-3-2 0,3 1 1 15,0-1 1-15,0 3-1 0,3 4-1 0,1-3 1 0,-1 1-1 16,4 4 0-16,4 3 1 0,-4-6 2 0,-3 1-2 16,-1 3 2-16,-3 2-3 0,4-3 1 0,1 3 1 15,7-4-1-15,8 4 0 0,-6-5 1 0,0 3-1 16,4 2 2-16,-4 3-3 0,0-1 1 0,2-5 0 16,-2 3 0-16,3 3-1 0,-2-3 2 0,-1 0-2 15,2 0 1-15,1 0-1 0,4 2 1 0,-3-4-1 16,7 5 0-16,5-3-1 0,1 0 2 0,3 2-1 15,8-2 0-15,2 0-1 0,-1 0 1 0,-3 0-1 16,6-2 2-16,2 2-2 0,1 0 1 0,13-5 0 0,7 5 1 16,-4 3-2-16,-7-3 1 0,6 2-1 0,12-2 1 15,-1 3-1-15,1-3 1 0,0-2-1 0,7 2 1 16,3 4-1-16,-3-4 0 0,7-6 0 0,4 10 2 16,-4-1-2-16,-4 1 1 0,4-4-1 0,4 3 1 15,-4 3-1-15,-8-6 1 0,7-2-1 0,2 12 1 16,1-3-1-16,-2-7 1 0,4 0-1 0,6 11 2 0,-6-8-2 15,-1 1 0-15,8-4 0 0,-3 14 1 0,5-7-1 16,-5-7 0-16,7 3 1 0,-1 11-1 0,7-7-1 16,-5 0 1-16,-2-3 0 0,1 10 0 0,3-7-1 0,0-4 1 15,3 1 0-15,-4 10 0 0,-1-7-1 0,-2-4 2 16,4-3-1-16,-1 14 0 0,-6-7-1 0,-2-3 0 16,1-1 0-16,1 11 1 0,-9-3-1 0,-6-8 0 15,7-3 0-15,6 14 1 0,-12-3-1 0,-6-8 0 16,2 4 0-16,0 11 1 0,0-8-1 15,-4-3 0-15,4 0 0 0,-4 7 1 0,-3-5-1 0,-2 0 0 0,-2-2 0 16,8 9 0-16,-11-8 0 0,-6 3 0 16,4-4 0-16,4 7 0 0,-6-4 0 0,-3 1 0 0,-2-4 0 15,1 3 0-15,-6 3 0 0,-4-6 0 0,-1-6 0 16,-1 12 0-16,-1-3 0 0,-1 1 0 0,6-4 0 16,2 7 0-16,-13-4 0 0,-1 1 0 0,-1-1 0 15,3 4 0-15,-5 2 0 0,-2 2 0 0,1-6 0 16,-5 6 1-16,5-1-1 0,-6 2 0 0,1-1 0 15,9 1 0-15,-11-1 0 0,1-1 0 0,1-1 0 16,5 2 0-16,-2 5 0 0,-6-9 0 0,4 1 0 16,-5 3 0-16,-3 0 0 0,0-4 0 0,1 0 0 0,-1 1 0 15,0 3 0-15,1-6 0 0,-3-1 0 0,4 8 0 16,2-1 0-16,1-4 0 0,-1 0 0 0,-1 3 0 16,-3 1 0-16,-1-2 0 0,6-4 0 0,-3 11 0 15,1 1 0-15,0-6 0 0,-3-1 0 0,0 1 0 16,1 0 0-16,2 3 0 0,-3-2 0 0,3-1 0 0,9 3 0 15,-9-4 0-15,-5 2 0 0,6-3 0 0,-1 2 0 16,-3 5 0-16,-3-9 0 0,-2 0 0 16,-6 0 0-16,0 0 0 0,4-2 0 0,3 2 0 0,-2 4 0 15,1-6 0-15,1-2 0 0,2 1 0 0,0-1 0 16,1 5 0-16,8-1 0 0,2 1 0 0,-4-1 0 16,-4 2 0-16,2-5 0 0,6-1 0 0,-6 8 0 0,-9-8 0 15,3 1 0-15,2-1 0 0,1 1 0 0,-9-1 0 16,-2-3 0-16,-2 0 0 0,-3 2 0 0,-2 2 0 15,0-4 0-15,0-4 0 0,-7 4 0 0,11 0 0 16,-11 0 0-16,0 0 0 0,7 0 0 0,-7 0 0 16,0 0 0-16,0 0 0 0,9 0 0 0,-9 0 0 0,0 0 0 15,9-2 0-15,-9 2 0 0,0 0 0 0,7-3 0 16,-7 3 0-16,0 0 0 0,9 3 0 0,-9-3 0 16,7 2 0-16,-7-2 0 0,14 11 0 0,-7-8 0 15,0 10 0-15,3-1 0 0,3-2 0 0,-1 4 0 16,0 6 0-16,1 3 0 0,-1 7 0 0,-5-6 0 15,4 4 0-15,1 13 0 0,0-6 0 0,-3 2 0 16,4-2 0-16,-1 9 0 0,-1-5 0 0,-8-4 0 16,4 4 0-16,-3 5 0 0,-4-6 0 0,3 3 0 0,1-2 0 15,-1 5 0-15,1-4 0 0,-2-3 0 0,-4 0 0 16,0-2 0-16,0-2 0 0,2-3 0 0,0-3 0 16,0 8 0-16,-3-7 0 0,-4-9 0 0,-4 10 0 0,-1-1 0 15,1-5 0-15,-3 1 0 0,-5 1 0 16,-1-2 0-16,-3 0 0 0,2-4 0 0,-2-1 0 0,-3-3 0 15,-6 1 0-15,-2-5 0 0,3-1 0 0,-6 3 0 16,-2-3 0-16,-11-3 0 0,1 2 0 0,0 2 0 16,-6-1 0-16,-3-8 0 0,-6 5 0 0,4 4 0 15,0-3 0-15,-10-4 0 0,-6-1 0 0,0 3 0 16,-10-5 0-16,-8 1 0 0,-6 5 0 0,-3-3 0 0,-1-4 0 16,-7-4 0-16,-9 8 0 0,-2-4 0 0,-4 0 0 15,-10-4 0-15,-12 4 0 0,-6 0-1 0,2 0 1 16,-5-5 0-16,-15 7 0 0,0-2-1 0,7-2 1 15,-17-2 0-15,-7 6 0 0,-3 0-1 0,1-2 1 16,-10-5 0-16,-2 6 0 0,-5 1-1 0,13-2 1 16,-14-5 0-16,-4 7 0 0,15-1-1 0,8-2 1 0,-13-5 0 15,-5 8 0-15,14 0-1 0,12-2 1 0,-5-2 0 16,0 4 0-16,14 0-1 0,15-4 1 0,-5-2 0 16,5 1 0-16,17 3-2 0,15-4 2 0,-2-4 0 15,8 0 0-15,12 5-1 0,7-1 1 0,3-4-1 16,4-3 1-16,10 8-1 0,1-4 1 0,2-4 0 15,1 2 0-15,8 2-1 0,5-2 1 0,-2-1-1 16</inkml:trace>
  <inkml:trace contextRef="#ctx0" brushRef="#br1" timeOffset="-204649.27">9100 11254 1922 0,'0'0'0'0,"0"0"0"0,0 0 0 0,-4-19 48 16,8 8 1-16,-1 2 0 0,-3 9 0 0,0 0-32 15,0 0 0-15,0 0 0 0,0 0-1 0,0 0 49 16,0 16 2-16,4-4-1 0,-8 13 0 0,4 10-48 16,0 7 0-16,-3-1 0 0,-1 5 0 0,4-6 22 15,0 2 2-15,4-1-1 0,-1 12 1 0,1-4-26 16,-1-2-1-16,5 1 1 0,-8-1 1 0,5 3-1 0,0-12-1 15,-3 3 1-15,-2-3 0 16,2-1-7-16,-1-7 0 0,-2-7 0 0,1 9 1 0,3-8 4 16,2-4 2-16,3-1-1 0,-8 0 0 0,0-4-6 0,3-1 0 15,-3-7 0-15,0 0 0 0,0-7 7 0,0 7 0 16,0-7-1-16,0 0 2 0,0 0-8 0,0 0 0 0,-3-7 0 16,3 7 1-16,-4-14 5 0,0-4-1 15,1-1 1-15,-4-8 1 0,-2 1-7 0,-2-2 0 0,1 0 0 16,-1 5 0-16,-3 0 7 0,4 0 2 0,-6 2-1 15,-2 0 1-15,0 3-8 0,1 4 0 0,-1-5 1 16,-5 6-1-16,2 5 6 0,3-1 2 0,1 2-1 16,-10 3 1-16,6 3-9 0,-4 1 1 0,-3 0 0 15,-2 1 0-15,2 6 7 0,3 0 1 0,2 0-1 16,-5 4 1-16,0 5-9 0,7 0 1 0,1-4 0 16,6 7 0-16,0-1 6 0,4 0 0 0,3-1-1 15,5 4 1-15,0 0-7 0,2-7 0 0,7 6 0 0,0 3 1 16,0-4 4-16,4-5-1 0,3 0 1 0,0 5-1 0,4-1-5 15,5-7 0-15,-2-4 0 0,3 1 1 0,1-2 1 16,-2-3 1-16,5-1 0 0,2 0 0 0,-2-2-4 16,1-2 1-16,-5-3-1 0,3 3 1 0,1-2-1 15,-5-1 2-15,2-2-1 0,-1 4 1 0,5-1-3 16,-3-6-1-16,-5 1 1 0,0 5 1 0,-1-1-2 16,-4-4 2-16,3 0-1 0</inkml:trace>
  <inkml:trace contextRef="#ctx0" brushRef="#br1" timeOffset="-204156.21">9327 11882 2173 0,'0'0'0'16,"0"0"0"-16,0 0 0 0,29 0 85 0,-15 2 2 15,0-2-1-15,9-2 1 0,2 0-70 0,-1 0 0 0,3 1 1 16,1-3 0-16,4 1 53 0,-2-1 0 0,-2-1-1 15,-3-2 2-15,1 0-54 0,-1 2 0 0,-1-6 0 16,-2 4 0-16,-3-2 18 0,-1-1 1 0,-4-3-1 16,0 3 1-16,-7-3-22 0,0-1 0 0,0-3 0 15,-2 3 1-15,2 0-6 0,-3 1 0 0,-11-4 0 16,3 3 1-16,-1-4-4 0,-2 0 0 0,0 3-1 16,-4-3 2-16,-3 4-3 0,0 0 0 0,0 0 0 15,0 0 0-15,-2 5-1 0,-5 0 0 0,3 0 0 0,-3 2 0 16,3 4-1-16,6 1 1 0,-2 0-1 0,0 2 2 15,0 2-3-15,3 2 1 0,1 1 1 0,1 7-1 16,2 4 3-16,0-4 0 0,3-3 0 0,1 17 1 16,3-1-3-16,-4-4 1 0,0 7-1 0,4 9 1 15,-3 2 3-15,-1 0-1 0,1-2 1 0,-1 7 0 0,4-6-2 16,-3 1-1-16,-1-6 1 0,4 11 0 0,-3-5 4 16,-1 2 1-16,1-1-1 0,3 8 1 0,-4-6-4 15,4 2 0-15,-3-11-1 0,3 9 2 0,0-6 2 0,0-5 0 16,0 1 1-16,0 1-1 0,0-1-5 15,0-4 2-15,3-3 0 0,1 5-1 0,3-2 3 0,0-5 0 16,-4 1 0-16,1-3 1 0,3-1-4 0,0-4 1 16,-3-2-2-16,-4-4 2 0,-4 3 0 0,4-6 1 15,0-7 0-15,0 0-1 0,0 0-2 0,-7 3 1 16,7-3-1-16,0 0 1 0,-11-7-1 0,11 7 1 16,-14-7 0-16</inkml:trace>
  <inkml:trace contextRef="#ctx0" brushRef="#br1" timeOffset="-203947.51">9421 12213 2425 0,'0'0'0'0,"0"0"0"15,0 0 0-15,0 0 79 0,0 0 2 0,0 0-1 0,0 0 1 16,21 7-64-16,-10-7 1 0,-1-2 0 0,13 2 0 15,9 0 65-15,-4-2 0 0,6 0 0 0,-6 2 0 16,0 2-66-16,2-2 1 0,-2-2 0 0,6 2 0 0,-2 0 6 16,-8-3 0-16,5-4 0 0</inkml:trace>
  <inkml:trace contextRef="#ctx0" brushRef="#br1" timeOffset="-203715.67">10315 12017 2349 0,'0'0'0'16,"0"0"0"-16,0 0 0 0,0 0 52 0,18 9 1 16,-4-5-2-16,11-4 2 0,3 0-36 0,5 0 0 15,3-6 0-15,1 8 1 0,-6-2 40 0,-1-2 1 0,6 1 1 16,-5 1-1-16,-8 0-42 0,-1-2 1 15,-5 0 0-15,1 4 0 0,-8 0 7 0,-1-4-1 0,-9 2 1 16</inkml:trace>
  <inkml:trace contextRef="#ctx0" brushRef="#br1" timeOffset="-203555.33">10354 12128 1859 0,'0'0'0'0,"0"0"0"16,0 0 0-16,-4 20 54 0,8-12 0 0,3-2 0 0,4 1 1 15,3 2-39-15,0-6 2 0,5-3-1 0,6 7 1 16,7-3 51-16,5-4-1 0,-2 0 0 0,-1 0 2 16,1 3-52-16,-2-6 0 0,3-1 0 0,-8 4 0 0,2-3-7 15,-2-1 0-15,0 4 1 0</inkml:trace>
  <inkml:trace contextRef="#ctx0" brushRef="#br1" timeOffset="-203049.23">11301 11910 1960 0,'0'0'0'16,"0"0"0"-16,0 0 0 0,0 0 16 0,0 0-1 0,4 18 1 15,-4-9 0-15,0 3-7 0,0 0 0 0,0 0 0 16,-4 13 1-16,4-2 47 0,-3 0 1 0,3-6 1 16,-4 12-1-16,4-3-41 0,0-7 1 0,0 6 0 15,4 0 0-15,-1-3 37 0,1-4 0 0,-1 3 0 16,-3-7 1-16,4 0-39 0,-1-1 1 0,-1-5-1 16,2-1 0-16,-3 2 14 0,1 0-1 0,-2-9 0 15,0 0 2-15,7 9-19 0,-7-9 2 0,0 0-2 16,0 0 2-16,7-4 17 0,-7 4 2 0,7-8 0 0,-3-5-1 15,6-3-19-15,-3-5 1 0,4-9-1 0,0 6 1 16,3-1 16-16,0-10 2 0,2 5-1 0,5 0 1 16,-7 0-20-16,0 7 2 0,4-3-1 0,1 7 1 0,-1 1 14 15,-1 7 0-15,1 1 0 0,0 5 1 0,-2 3-17 16,-2 2 1-16,0 3-1 0,7 8 1 0,-5-1 11 16,2 5 2-16,-1-3-1 0,-3 7 1 0,0 2-15 15,-1-7 2-15,-4 8-2 0,-2 7 2 0,-2-2 8 16,-2 1 2-16,1 0-2 0,-4 0 2 0,-4 6-13 15,1-10 1-15,-1-1 1 0,1 5-1 0,-1-3 6 16,1-6 0-16,1-3 0 0,2 2 1 0,0 1-9 16,0-5 0-16,2-2 0 0,3 3 1 0,0-3 4 0,2-5 0 15,-7-7-1-15,11 12 1 0,-11-12-6 0,7 4 0 16,-7-4 0-16</inkml:trace>
  <inkml:trace contextRef="#ctx0" brushRef="#br1" timeOffset="-202758.35">12109 12127 2651 0,'0'0'0'0,"0"0"0"15,0 0 0-15,0 0 100 0,0 0 1 0,0 0 0 16,0 0 0-16,21 0-84 0,-7 0 0 0,6-4 0 0,8 8-1 15,0-4 80-15,6 0-1 0,8 0 1 0,-8 1 0 16,1-1-79-16,0-1 0 0,-1 1 0 0,1 3 1 16,-7-1 23-16,-1-2 2 0,1-2-1 0,-3 7 1 15,-6-1-27-15,-1-2-1 0,-1-2 1 0,-3 5 1 16,0 0-6-16,-3-3 0 0,0-2 1 0,-1 5-1 0,-1-1-4 16,-2-1 0-16,-7-3 0 0,11 5 1 0,-11-5-6 15,0 0 2-15,3 8-1 0</inkml:trace>
  <inkml:trace contextRef="#ctx0" brushRef="#br1" timeOffset="-202377.16">13106 11794 2512 0,'0'0'0'16,"0"0"0"-16,0 0 0 0,0 0 79 0,0 0-1 0,0 0 1 15,0 0-1-15,0 0-60 0,0 0 0 0,0 0 0 16,0 0 0-16,0 0 61 0,0 0-1 0,0 0 1 16,0 0-1-16,0 0-60 0,0 0 0 0,10 21 0 15,-1 6 0-15,2 4 20 0,-4 3 0 0,0-6 1 16,-4 7-1-16,-3 2-24 0,4-4 2 0,-4 3 0 16,3 4-1-16,-3 2-4 0,0-1 0 0,0-4 0 15,-3 3 0-15,-1-7-4 0,4 1 1 0,-3-6-1 16,3 0 0-16,-4 2 4 0,4-7 0 0,-3-4-1 15,3 9 1-15,3-5-4 0,1-3 0 0,-4-8-1 0,0 11 2 16,0-6 4-16,-4-1 1 0,4-5-1 0,4-1 2 16,-1-1-7-16,1 0 1 0,-4-2 0 0,0-7 0 0,0 11 7 15,0-11-1-15,0 0 1 0,0 0 1 0,10 5-7 16,-10-5-1-16,7-4 1 0,-7 4 0 16,11-3 7-16,-11 3 0 0,9-9 0 0,-9 9 0 0,10-5-7 15,-10 5 1-15,0 0-1 0</inkml:trace>
  <inkml:trace contextRef="#ctx1" brushRef="#br1" timeOffset="199247.98">14224 16524 0,'0'0'0,"0"0"0,0 0 16,0 0-16,0 0 15,0 0-15,0 0 16,9 0-16,1 0 15,9 0-15,-1-9 16,11-1-16,-1 1 16,-9-1-16,0 1 15,-1 9-15,1 0 16,0-9-16,0 9 16,-10 0-16,1 0 15,-1 0-15,10 0 16,-10 0 15,1 0-31,-1 0 16,-9 0-16,0 0 15,0 0-15,0 0 16,0 0-16,0 0 16,0 0-16,0 0 15,0 0-15,0 0 16,0 0-16,0 0 15,0 0-15,0 0 16,0 0-16,0 0 16,-9 9-16,-1 0 15,1-9-15,-1 0 16,1 0-16</inkml:trace>
  <inkml:trace contextRef="#ctx0" brushRef="#br1" timeOffset="-191834.26">14176 12090 1155 0,'0'0'0'0,"0"0"0"0,0 0 0 0,-24 19 49 16,17-12-1-16,-4-4 0 0,4-3 1 0,7 0-32 15,0 0 0-15,0 0 0 0,0 0 0 0,0 0 82 0,7 4 0 16,-7-4 1-16,14 0 0 0,0 0-83 0,4-4 0 16,-2 4 0-16,5 0 0 0,4 4 69 0,-1-4 0 15,3-4 1-15,1 8 0 0,-3-4-70 0,-4 0 1 16,5 0 0-16,-1 4 0 0,-4-4 40 0,0 0 2 16,2 0-1-16,-5 3 1 0,3 1-43 0,-1-4 1 15,-6 0 0-15,3 3-1 0,-6 1 7 0,-1-4 1 16,-3 0-1-16,-7 0 1 0,9 5-13 0,-9-5 1 0,0 0-1 15,7 3 0-15,-7-3 10 0,4 9-1 0,-4-9 0 16,0 0 2-16,0 9-12 0,0-9 0 0,-7 7 1 16</inkml:trace>
  <inkml:trace contextRef="#ctx0" brushRef="#br1" timeOffset="-191289.17">14173 12309 1947 0,'0'0'0'0,"0"0"0"0,0 0 0 0,21 8 69 16,-14 0 2-16,-7-8-2 0,14 4 2 0,-1-1-53 16,1-3 0-16,0 4 0 0,0-4 0 0,-2 3 67 15,2-3 0-15,0-3 1 0,4 3-1 0,3 0-68 16,-5 0 1-16,2-4 0 0,-1 1 0 0,5-1 28 15,-5 4 0-15,1-5 0 0,-2 2 0 0,-2 3-31 16,0 0 2-16,4-4 0 0,-4 2 0 0,-2 0 5 0,0 2 1 16,4 0-1-16,-5 0 2 0,-4 0-13 0,0 0 1 15,-7 0 0-15,11 0 0 0,-11 0 1 0,5 0 2 16,-5 0 0-16,0 0-1 0,0 0-6 0,7 0 1 16,-7 0 0-16,0 0 0 0,0 0 6 0,0 0 0 15,0 0 0-15,0 0 1 0,0 0-7 0,0 0 0 0,0 0 0 16,0 0 0-16,0 0 4 0,0 0 2 0,0 0-1 15,0 0 1-15,0 0-7 0,0 0 1 0,0 0 0 16,0 0 0-16,0 0 3 0,-2 8 0 0,2-8 1 16,0 0 0-16,0 0-5 0,4 8 0 0,-4-8 0 15,0 0-1-15,0 0 4 0,7 7 0 0,-7-7-1 16,0 0 1-16,0 0-4 0,7 7 0 0,-7-7-1 16,0 0 2-16,0 0 0 0,0 0 1 0,0 0-1 15,0 0 1-15,0 0-4 0,0 0 1 0,0 0 0 16,0 0-1-16,0 0 0 0,0 0 0 0,0 0 1 15,0 0 0-15,0 0-3 0,0 0 1 0,0 0 0 0,0 0 0 16,0 0 0-16,0 0-1 0,0 0 0 0,0 0 1 16,0 0-2-16,0 0 1 0,0-7 0 0,0 7 0 15,7-3-3-15,-7 3 0 0,9-4 0 0,-9 4 1 16,0 0-1-16,0 0 0 0,7-5 0 0</inkml:trace>
  <inkml:trace contextRef="#ctx0" brushRef="#br1" timeOffset="-189308.38">15662 12116 1620 0,'0'0'0'0,"0"0"0"16,0 0 0-16,0 0 54 0,-6 18 0 0,6-18 0 15,0 0-1-15,-3 7-36 0,3-7 1 0,0 0-1 0,0 0 1 16,-6 7 34-16,6-7 0 0,0 0 0 0,0 0 1 16,-3 8-36-16,3-8-1 0,-7 0 1 0,7 0 1 0,-7 0 9 15,7 0 0-15,-9-3 0 0,9 3 0 0,-7 0-15 16,7 0 2-16,-7-4-2 0,7 4 2 0,0 0-4 15,0 0 0-15,3-8 0 0,-3 8 1 0,4-7-4 16,-4 7 0-16,11-11-1 0,-6 4 1 0,5 0 4 16,3-5 0-16,6 1 1 0,-1 4-1 0,-1 2-4 15,-2-2 0-15,-1 1 0 0,-2 6 1 0,2 0 7 0,-3-1-1 16,3 1 1-16,-5 3 1 0,-1 2-8 16,1 3 1-16,2-5 0 0,-1 6 0 0,-3 1 19 0,-3 1 1 15,3-1-1-15,-7 8 0 0,0 7-16 0,0-2 1 16,-7-1 1-16,0 3-1 0,-5 7 18 0,1-8-1 15,-1-1 0-15,-1 5 1 0,-4-7-18 0,3-3 1 16,-2 0-1-16,-4 1 2 0,4-1 9 0,2-4 2 16,0-2-1-16,-7 4 1 0,5-6-14 0,2 1 0 0,0-4 1 15,-4 4 0-15,4-4 6 0,0-4 1 0,4-1-1 16,1 3 2-16,0-1-11 0,0-4 1 0,-2-4 0 16,4 4 0-16,7 0 7 0,-7-7 0 0,7 7 0 15,-7-9 1-15,4 2-9 0,3 0 1 0,0 0-1 16,0-3 0-16,0 1 5 0,0 2 1 0,3-2 0 15,4-2 1-15,0 4-8 0,4 0 0 0,0 0 0 16,1 2 1-16,0 2 1 0,-1 1 1 0,-2 0 1 16,-2 0-1-16,3 2-5 0,4 2 1 0,6 2-1 15,-4 3 1-15,-2 1 5 0,2 1-1 0,-2-2 0 16,3 9 2-16,-6-4-6 0,1 4-1 0,2-2 1 0,1 4 0 16,-5 1 3-16,1-6 2 0,-1 2-1 0,-1 5 0 15,0 1-5-15,2-5 1 0,4-2 0 0,-4 3 0 16,0-3 4-16,-1 0 0 0,-3-1 1 0,4-3 0 15,3-3-5-15,-2 2 0 0,2-2 0 0,-7 0 0 0,1 2 3 16,-1-2 1-16,0-3 1 0,-7-4-1 0,8 3-5 16,-8-3 1-16,0 0-1 0,7 0 1 0,-7 0 1 15,4-7 0-15,-4 7 0 0</inkml:trace>
  <inkml:trace contextRef="#ctx0" brushRef="#br1" timeOffset="-188695.98">16337 12163 2035 0,'0'0'0'0,"0"0"0"16,0 0 0-16,0 0 84 0,0 0 2 0,0 0-2 15,-12-21 1-15,12 21-68 0,2-8 1 0,3 2 0 16,-5 6 0-16,5-9 40 0,-5 9 2 0,12-10-2 16,-4 6 1-16,-1 1-42 0,0 3 1 0,0-5 0 0,0 3 0 15,5 0 11-15,0-1 0 0,-1-1 1 16,5 6 0-16,-2 0-17 0,0-2 1 0,-2-2-1 0,-3 5 2 16,-2 3-8-16,-7-6-1 0,6 12 1 0,-5-2 1 15,3 1-4-15,-1 1 1 0,3 8-1 0,-6 6 2 0,0 0 0 16,0 6 0-16,0-2 1 0,0 0 0 15,-6 3-3-15,1-10 1 0,-4-3-1 0,-3 10 2 16,0-6 1-16,1-5 1 0,-3-3-2 0,-7 7 2 0,3-5-3 16,4-4 0-16,2-2 1 0,-2 4-1 0,-4-5 2 15,2-3 1-15,9 1 0 0,-5 0 0 0,-1 0-4 16,-1-2 2-16,7-7-1 0,-3 3 1 0,-1 1 5 0,11-4 1 16,0 0-1-16,0-7 1 0,-9 3-5 15,9 4 1-15,-3-9-2 0,1 2 2 0,0-3 8 0,0-4 0 16,2 1-1-16,4-2 1 0,1-3-7 0,0 2 0 15,-1 0 0-15,0 6 1 0,-1 3 5 0,4 2 0 16,7-3 0-16,-7 5 1 0,-7 3-7 0,13 0 0 16,-3 2 0-16,1 7 0 0,-1-1 6 0,4 3 2 0,1-1-1 15,2 6 1-15,-3 0-8 0,0-2 1 16,2-2-1-16,-2 8 1 0,1 1 6 0,-5-5 0 0,1 1 1 16,1 3 0-16,2 3-8 0,7-4 1 0,11-5-1 15,-16 2 1-15,-7-2 5 0,0 4 1 0,8-4-1 16,1 0 1-16,-15-2-7 0,4-1 0 0,9-4 0 15,-3 1 1-15,-4-1 1 0,1 2 2 0,8-5-1 16,-8-1 0-16,1-3-5 0,-4 0 1 0,-7 0 0 16,0 0 0-16,0-7-1 0,0 7 1 0,2-9 0 0</inkml:trace>
  <inkml:trace contextRef="#ctx0" brushRef="#br1" timeOffset="-188376.95">16865 12392 2538 0,'0'0'0'0,"0"0"0"0,0 0 0 0,0 0 76 15,0 0 1-15,0 0-1 0,0 0 1 0,0 0-59 0,28 14 0 16,-12-17 0-16,8 3 0 0,1 0 61 0,7 0-1 15,15-4 1-15,-13 4-1 0,-8 4-60 0,1-4 0 16,3 0 0-16,-4 0 0 0,-3 3 18 0,-2 3 0 16,-1-5 0-16,-3 5 0 0,1-1-22 0,-4-2 2 15,0-1-1-15,-7 2 0 0,0-1-7 0,-7-3 1 0,11 2-1 16,-11-2 1-16,7 3-3 0,-7-3-1 0,0 0 1 16,0 0-1-16,7 2-1 0,-7-2 0 0,0 0 1 15,0 0-1-15,0 0-1 0,0-7 0 0,0 7 0 16</inkml:trace>
  <inkml:trace contextRef="#ctx0" brushRef="#br1" timeOffset="-188027.75">17649 12074 2311 0,'0'0'0'0,"0"0"0"0,0 0 0 16,-28 10 77-16,18-8 0 0,10-2 0 0,0 0 1 15,-9 4-60-15,9-4 0 0,12-2 0 0,-12 2 0 0,0 0 61 16,0 0 1-16,0 0 0 0,7 9-1 0,-7-9-61 16,7 12 0-16,4-5 0 0,-8 11 0 0,1 11 19 15,-1 3 0-15,6-2 0 0,-2 9 1 0,-1-6-23 16,-3 2 1-16,-1-5-1 0,-2 4 1 0,0 3-2 16,2-4 0-16,5-3 1 0,-7 9-1 0,-2-6-6 15,2 6 1-15,4-8 0 0,-4 6 0 0,0-7 3 0,1-3 1 16,8 3-1-16,-9-8 2 0,0 0-6 0,4-3-1 15,-1-1 1-15,1-1 0 0,-1-1 6 0,1-6 0 16,-1-2 0-16,1 2 0 0,-8-5-6 0,4-5 1 16,0 0-1-16,0 0 1 0,0 9 9 0,0-9 1 15,0 0-1-15,0 0 1 0,0 0-9 0,0 0 0 16,7-3 0-16,-7 3 1 0,11-7 7 0,-6 3 0 0,2 1 0 16</inkml:trace>
  <inkml:trace contextRef="#ctx0" brushRef="#br1" timeOffset="-187445.75">18337 12357 2475 0,'0'0'0'0,"0"0"0"16,0 0 0-16,0 0 108 0,0 0 0 0,-10 18-1 16,19-17 2-16,7 1-93 0,1 0 1 0,3 0-2 0,6-2 2 15,-1 3 45-15,-1-3 1 0,1 0 0 0,3 0-1 16,2 0-44-16,2 0 0 0,0 0 0 0,5 0 0 15,-7 0 11-15,-5 0 1 0,-1 0-1 0,-3 4 0 16,-5-4-16-16,0 0 1 0,-5 0-1 0,-2 0 1 0,-9 0-12 16,0 0 0-16,0 0 1 0</inkml:trace>
  <inkml:trace contextRef="#ctx0" brushRef="#br1" timeOffset="-187219.06">18306 12535 2337 0,'0'0'0'16,"0"0"0"-16,0 0 0 0,0 0 44 0,7 19 0 16,3-15-1-16,11 3 2 0,2-2-29 0,2-3 1 15,-2-2-2-15,2 5 2 0,-1-3 44 0,-2-2 1 0,-5-2-1 16,4 4 1-16,2-4-45 0,-5-5 1 0,0 2 0 15,-1 3 0-15,3 0 3 0,4-3 0 0,-3-1 1 16</inkml:trace>
  <inkml:trace contextRef="#ctx0" brushRef="#br1" timeOffset="-186293.87">19588 12297 1746 0,'0'0'0'0,"0"0"0"0,0 0 0 0,0 0 53 15,0 0 2-15,0 0-1 0,0 0 1 0,4-19-38 16,-3 12 1-16,3 0-1 0,3 0 1 0,0-4 54 16,0-1 1-16,4 1-2 0,-1 4 2 0,-3 4-55 15,7 1 0-15,6-3 0 0,-6 5 0 0,-2 3 24 16,1 1 0-16,1 3 0 0,0 7 1 0,-4 9-28 15,-3-6 1-15,0 4 0 0,-1 4 1 0,-5 1-1 16,-1 1 1-16,-1-4 0 0,-8 7 1 0,-2-4-9 16,-3-3 1-16,-5 0 0 0,5 5 0 0,0-4 3 0,-2-4 0 15,0 1 1-15,-2 2-1 0,1-4-5 0,-1-3 0 16,0 0 0-16,-1-2 1 0,-4 0 3 0,5-7 1 16,2 0 0-16,-3-3 0 0,-2-1-5 0,-2-1 0 15,5-2 0-15,1-2 1 0,-8 0 3 0,4-1 2 16,5-2-1-16,4-3 0 0,3 1-5 0,-2-3 0 15,4-4 0-15,0 0 1 0,7 0 6 0,0 1 0 16,7-1 0-16,0-2 1 0,-3 2-7 0,3-3 0 0,-4 4 0 16,4 5 0-16,4 1 10 0,1 3 0 0,-1-1 0 15,-1 7 0-15,1 1-9 0,3-3 1 0,7 4-1 16,-3 10 1-16,-4-7 14 0,-2 2 0 0,2 3 0 16,2 5 0-16,0-1-12 0,-2-2-1 0,-1-1 0 15,1 3 2-15,0 1 6 0,-2-1 1 0,1 0 1 16,-1-2-1-16,0 0-10 0,1 4 0 0,-6-1 1 0,3-5-1 15,1 4 8-15,3-3 0 0,2-1 0 0,3 4 1 16,1-2-10-16,1-4 2 0,2-1-2 0,-7 2 1 16,-8-3 6-16,3 0 0 0,0-5-1 0,-1 4 1 15,-3-3-8-15,2-4 1 0,7 0-1 0,-16 0 1 16,0 0 1-16,7-4-1 0,2 1 0 0</inkml:trace>
  <inkml:trace contextRef="#ctx0" brushRef="#br1" timeOffset="-185878.29">20184 12192 2449 0,'0'0'0'16,"0"0"0"-16,0 0 0 0,0 0 79 0,0 0-1 15,16-23 1-15,-16 23-1 0,0 0-60 0,7-4 0 0,5 1 0 16,-12 3 0-16,8-2 55 0,-8 2 0 0,0 0 0 16,-8 5 1-16,1 8-56 0,2 4 0 0,2 1 0 15,-1 15 0-15,1-1 17 0,-1-1 1 0,0 5-2 16,-3-1 2-16,4 0-21 0,3-3 0 0,3-1-1 16,-10 5 2-16,0-1-8 0,0-2 0 0,0 2-1 15,-2-7 2-15,4 6-3 0,2-6 0 0,1-3-1 16,0 1 1-16,0-3 1 0,1-4-1 0,1-5 1 15,0 6 0-15,0-8-3 0,0-1 1 0,0-3-1 0,0 1 2 16,0 0 1-16,0-2 0 0,0-7 1 0,0 7 0 16,0-7-3-16,0 0 0 0,0 0 1 0,0 7-1 15,0-7 4-15,0 0 2 0,0 0-2 0,0 0 1 16,0 0-5-16,0 0 2 0,0 0 0 0,0 0-1 0,0 0 5 16,0 0 0-16,0 0-1 0,0 0 1 0,0 0-4 15,0 0 0-15,0 0-1 0,0 0 2 0,0-7 1 16,0 7 1-16,0 0-1 0</inkml:trace>
  <inkml:trace contextRef="#ctx0" brushRef="#br1" timeOffset="-184853.94">19221 13015 2224 0,'0'0'0'0,"0"0"0"0,18 7 0 15,-4 0 88-15,2 0 1 0,5-3 0 0,14 6-1 16,0-5-71-16,10-1 1 0,6-1 0 0,5 4 0 0,-1-1 43 16,-6-3-1-16,6 1 1 0,3-1 1 0,-7 1-46 15,2-2 2-15,0-2 0 0,2 1 0 0,-4 3 19 16,-11-1 0-16,3-1 0 0,-8 5 1 0,-1-3-23 15,-6-1 1-15,-2-3-1 0,-5 4 1 0,-6-4-8 16,-1 0 0-16,-4 0 0 0,-3 0 0 0,-7 0-3 16,0 0 1-16,7 0-1 0,-7 0 1 0,0 0-1 0,0 0-1 15,-7 0 1-15,-10 0-1 0,-10 0-1 16,1 0 1-16,-1 0-1 0,-3 0 0 0,0 0 1 0,4-4 0 16,5 1 1-16,-4-1-1 0,-1 1 0 0,1-4-1 15,2 0 0-15,-9 5 1 0,-10 0 0 0,1-1 2 16,-5-5-2-16,2 7 2 0,2-1-3 0,5-2 1 15,-4 1-1-15,1 3 2 0,-1-2 0 0,4-1 2 16,5-1-1-16,-8 8 0 0,1-4-1 0,2-2-1 0,9 2 1 16,3 5-1-16,0-1 2 0,8-4-1 0,3-2 1 15,5 5 1-15,9-3-4 0,0 0 2 0,0 0-1 16,10 4 1-16,12-2 1 0,4-2 1 0,2-2 0 16,6 4 0-16,5-2-3 0,-2-2 1 0,8 0-1 15,0 4 2-15,8-2 0 0,5-2 2 0,7 2-1 16,-2 4 1-16,-4-1-4 0,-6 1 2 0,0-4-2 15,3 2 2-15,-1-1 2 0,-1-1 1 0,-1 0 0 16,-9 4 0-16,-5-1-4 0,-7-1 1 0,1 0 0 0,-8 1 0 16,-7 3 1-16,-4-6 1 0,-2 0-1 0,-5 3 1 15,-7-3-4-15,11 0 2 0,-11 0-1 0,7 0 1 16,-7 0 1-16,0 0 0 0,0 0 1 0,0 0 0 16,0 0-3-16,0 0 0 0,0 0 1 0,-12 4-1 0,-10-1 2 15,1-3 1-15,7 0 0 0,-23 0 0 0,-2-3-4 16,0 3 2-16,2-4-1 0,-7 1 1 0,6 3 1 15,-1-6 0-15,0 1-1 0,-9 3 1 0,-3 1-3 16,-5-3 1-16,5 1-1 0,-4 3 2 0,7-2 0 16,6-2 0-16,3 2 0 0,2 4 1 0,-2 4-3 0,4-5 1 15,8 1-1-15,6 5 1 0,-5 0 0 0,5-3 1 16,3-1 0-16,11 1-1 0,7-4-1 0,-7 7 0 16,7-7 1-16,0 0-1 0,7 3 0 0,0-3 1 15,7 0-1-15,7 0 2 0,6 0-3 0,1 4 1 16,2-2-1-16,2-1 2 0,0 1-2 0,-1 0 2 15,10 0-2-15,3-1 1 0,-2 1-1 0,-5 0 0 16,6-2 0-16,-5 3 1 0,-1 1-1 0,-5-2 0 0,2-1 1 16,5 3-1-16,-11 1-1 0,2 2 2 0,3-3-2 15,-1-3 1-15,0 1 0 0,-4 2-1 0,-3-4 0 16,1 3 2-16,-8-3-3 0,-1 4 1 0,3-4 0 16,-6 0 0-16,-3 0-1 0,-1 3 1 0,1-3-1 15,-11 0 1-15,9-3-1 0,-9 3 0 0,8-4 0 16,-8 4 0-16,0 0-1 0,0 0 2 0,0 0-1 15,7-3 0-15,-7 3-1 0,0 0 1 0,0 0 0 16</inkml:trace>
  <inkml:trace contextRef="#ctx0" brushRef="#br1" timeOffset="-184158.93">19216 12005 1985 0,'0'0'0'0,"0"0"0"16,0 0 0-16,-23 7 95 0,23-7 0 0,0 0 1 16,0 0 0-16,10 0-79 0,-10 0 0 0,9 2 0 15,14-2 1-15,9-2 69 0,5 0 1 0,4 1-1 16,4 2 2-16,1 1-72 0,5-2 1 0,4-2 0 15,0 4 0-15,-2 2 8 0,-6-3-1 0,6-1 1 16,2 2 0-16,1-2-14 0,-1-2 1 0,-4-1-1 16,2 5 1-16,-5-2-8 0,-8-2 1 0,3 0-1 0,-3 4 1 15,-3 0-3-15,-3-4 2 0,-2 0-2 0,1 4 1 16,-5-2-2-16,-1-2-1 0,-6 0 0 0,0 4 1 16,-5 0-1-16,-4-2 0 0,-3-2 0 0,0 4 2 15,-2 1-3-15,-7-3 0 0,9 2 0 0,-9-2 1 0,0 0-1 16,0 0 0-16,0 0 0 0,0 0 1 0,0 0-1 15,0 0 1-15,7 0-1 0,-7 0 1 0,0 0-1 16,7 11 1-16,-7-11-1 0,0 0 1 0,10 10 1 16,-2-6 0-16,-8-4-1 0,8 12 1 0,-4 0-1 15,-2 4 0-15,-1-2 1 0,1 11 0 0,0 5 0 0,-2 5 1 16,-4 2 0-16,1 9 0 0,-2-6-1 16,-2 2 1-16,3-3-1 0,-3 9 0 0,0-4 2 0,3 3 2 15,-3 1 0-15,-3 3-1 0,-1 1-1 0,2-9 0 16,2 1 0-16,2-4 0 0,0-1 3 0,1-6 1 15,1 1-1-15,-4 1 1 0,3-4-3 0,4 1 0 16,-3-2 1-16,3 0 0 0,0 2 4 0,3-6 0 16,1-5 0-16,-4 0 1 0,3-3-4 0,1-6 0 0,-4-1-1 15,7-3 1-15,2-2 2 0,-2-1 1 0,-7-5-1 16,0 0 1-16,0 0-4 0,-4-7 1 0,4 7-1 16</inkml:trace>
  <inkml:trace contextRef="#ctx0" brushRef="#br1" timeOffset="-183695.22">19366 12040 1947 0,'0'0'0'0,"0"0"0"0,-27-7 0 0,3 4 79 0,1-1 1 16,9 1 0-16,5 3-1 0,2 0-61 0,7 0 0 15,-9 1 0-15,9-1 0 0,0 13 66 0,0-13 0 16,0 9 1-16,3 12-1 0,1 2-67 0,-4-1 0 15,-2 7 1-15,0 8 0 0,-1-2 8 0,-4 5 1 16,3 1 0-16,-3 4 0 0,4-8-15 0,-1 0 2 16,-3 2-2-16,-2 5 2 0,2 2-10 0,-2-2 2 0,1 0-1 15,1 1 1-15,3-4-3 0,0-2 2 0,1-3-2 16,3 3 2-16,0-4-3 0,3-6 1 0,3 2 1 16,1 4-1-16,0-10-1 0,-2 1 0 0,0-1 1 15,1 0 0-15,-3-1 0 0,-1-4 1 0,0-6-1 16,-2-2 2-16,0-3-3 0,0 0 1 0,-2-2 0 15,2-7 0-15,-3 7 4 0,3-7 0 0,-8 0 0 16,1-2 1-16,-1 0-3 0,-1-1 0 0,2-1 1 16,-2 1-1-16,2-1 3 0,0 1 0 0,7 3 0 15</inkml:trace>
  <inkml:trace contextRef="#ctx0" brushRef="#br1" timeOffset="-183496.94">19121 13098 1784 0,'0'0'0'0,"0"0"0"0,-7 3 0 0,-1 4 67 16,8-7 0-16,-3 7 1 0,3-7 0 0,12 14-50 15,2-5 0-15,6-4 0 0,19 4 0 0,8 5 44 16,4 0-1-16,15-7 1 0,4 4 1 0,-1-4-46 16,7 2 1-16,10-1 0 0,1-2 0 0,-1 1 15 0,8 2 2 15,8 3 0-15,-7-9 0 0,-3 4-21 0,-9-5 1 16,-2 0 0-16</inkml:trace>
  <inkml:trace contextRef="#ctx0" brushRef="#br1" timeOffset="-179501.58">8416 11257 1080 0,'0'0'0'0,"0"0"0"15,0 0 0-15,0 0 18 0,-8-21 1 0,8 11 0 16,0 10 0-16,0-9-9 0,0 9 1 0,0-11-1 15,0 6 1-15,0-4 29 0,0 2 1 0,8-3-1 16,-1 1 2-16,3-2-27 0,1-1 1 0,3 0 0 0,12-1 1 16,-1 1 16-16,0 2 2 0,1-1 0 0,2 2 0 15,-1 2-21-15,1 0 1 0,0-5-1 0,8 8 2 16,1 1-6-16,-2-4 1 0,2-2 1 0,-5 2-1 16,-1 5-4-16,3 0 0 0,-2-1 0 0,1 1 1 15,-1 2-1-15,-2 0-1 0,2-3 1 0,3 4 1 16,-3 3-3-16,1-2 0 0,1-4 0 0,1 4 0 15,0 3 2-15,-6 0 0 0,0 1-1 0,0-1 1 16,-1 2-2-16,-2 3-1 0,3-6 1 0,2 10 0 0,-4-2 4 16,-2-3 0-16,1 2 0 0,6 8 0 0,-4-3-3 15,-2 0 1-15,6-4-2 0,0 14 2 0,-4-8 7 0,-5-2 2 16,2 5-1-16,-6 12 0 0,2-5-6 16,-3 1 0-16,0-5 0 0,3 8 0 0,-7 0 9 0,2-8 0 15,-2-1 0-15,4 5 0 0,-4 0-8 0,0-5 0 16,0-3 1-16,9 13-1 0,-9-10 8 0,0-2 0 15,0 4-1-15,11 15 1 0,-6-5-7 0,2-8-1 16,2-3 0-16,2 11 0 0,-4-1 6 0,-3-8 0 0,-4-3 0 16,0 5 1-16,-2-3-8 0,-1-6 1 0,-4 1-1 15,-3 15 1-15,3-12 8 0,-4 1 0 0,1 1 0 16,-4 7 1-16,-4 5-9 0,1-9 0 0,-1 0 0 16,1 2 2-16,-1-2 4 0,-3 2 2 0,3-7 0 15,-1 3 0-15,2-1-8 0,-3-1 0 0,-1-3 1 16,2 9-1-16,-2 0 2 0,0-7 1 0,0-4 0 15,-4 18 0-15,1-3-5 0,-4-11 0 0,-6 5 0 16,2 2 1-16,-3-2 4 0,0 0 1 0,-2-9-1 16,2 6 1-16,-4 3-6 0,1-12-1 0,-6 0 1 15,1 5 1-15,1-3 6 0,2-4-1 0,-6-4 1 0,-1 8 1 16,4-8-7-16,-2-3 0 0,-6-7 0 0,1 11 0 16,-4-6 6-16,4-5 1 0,-4 0 0 0,-3 5-1 0,5-3-6 15,1-5 0-15,-6-1 0 0,-4 4 1 0,-1 0 3 16,2-5-1-16,-5-2 0 0,-2 3 1 0,2-1-5 15,9-5 0-15,1-3-1 0,-8 4 1 0,8 1 2 16,-1-6 0-16,-6-1 1 0,-3 3 0 0,2 2-4 16,5-3-1-16,1-4 1 0,1 1 1 0,1 5 3 0,4 1 1 15,-2-8 0-15,-6 1 0 0,8 3-5 16,1-8 1-16,-1 1-1 0,5 2 1 0,-1-9 5 0,8 0-1 16,1-4 0-16,1 6 1 0,1 3-6 0,1-9 1 15,0-3 0-15,2 5 0 0,5 2 4 0,-1-4 2 16,1-5-1-16,0-1 1 0,4-3-6 0,3-3 0 15,-2 0-1-15,0 5 2 0,4 6 1 0,1-2 2 0,4 0-1 16,-3 5 0-16,3 2-4 0,3 1 1 0,-1-8-2 16,1 3 2-16,3 2 1 0,1 0 1 0,2-8 0 15,1 11 1-15,1-6-6 0,-1 0 2 0,4-1 0 16,2 9-1-16,2 3 3 0,-4-3 0 0,7-1 0 16,8 6 0-16,-3 4-3 0,-1-5 0 0,6 0-1 15,3 4 2-15,5 6 0 0,-6-1 0 0,3-4 0 16</inkml:trace>
  <inkml:trace contextRef="#ctx0" brushRef="#br1" timeOffset="-170845.68">19325 11989 829 0,'0'0'0'0,"0"0"0"0,0 0 0 0,0 0 30 16,0 0 2-16,0 0-1 0,16-1 0 0,-16 1-17 15,12-4 0-15,-3 1 0 0,12 3 0 0,8 3 32 0,1-3 0 16,1-3 1-16,5 6-1 0,-3 1-31 0,2-4 2 15,4-4 0-15,2 8 0 0,-6-3 12 0,2-6 0 16,-3 2 0-16,-1 3 2 0,1 0-18 0,-4-4 0 16,3 0 1-16,4 4 1 0,-9 4 9 0,2-4 1 15,2-7 0-15,9 10-1 0,-6 1-11 0,-5-4-1 16,5 0 0-16,1 7 1 0,-3 0-4 0,-1-5 1 0,0-2 0 16,1 10 0-16,-6-3-4 0,-1-5 0 15,4-2 1-15,-2 9 0 0,-5-4-2 0,-2-5 1 0,4-3 0 16,1 10-1-16,1-4-1 0,-4-3 0 0,-6-3 1 15,-4 13-1-15,3-6 6 0,0-8 0 0,1 1 0 16,-10 10 0-16,0-5-3 0,0-2 0 0,0-2 0 16,-7 2-1-16,0 0 9 0,7 2 1 0,-7-2-1 15,0 0 1-15,0 0-7 0,0 0 0 0,0 0 0 16,0 0 1-16,0 0 8 0,0 0 0 0,0 0 0 16,0 0 1-16,0 0-9 0,0 0 0 0,0 0 0 15,0 0 2-15,0 0 9 0,0 0 0 0,0 0 1 0,0 0 0 16,0 0-11-16,-1 8 0 0,1-8 1 0,0 0 0 15,-2 11 7-15,0-2 1 0,0-2-1 0,-1 9 2 0,-4 3-11 16,3-1 1-16,-3 4-1 0,-7 14 1 0,9-3 7 16,3-1 1-16,0-4-1 0,-8 4 1 0,4 1-9 15,3-5 0-15,-1 0 1 0,-8 11 0 0,5-6 4 16,3 1 1-16,4 3 0 0,-7 17 1 0,4-6-8 16,6-3 1-16,-3-4-1 0,-3 6 1 0,6-6 2 15,1-4 1-15,3-5-1 0,-11 10 0 0,8-7-5 16,0-12 1-16,1 5 0 0,-10 7 0 0,5 0-1 0,1-8 1 15,1-8 0-15,-9 2 1 0,3 7-3 0,-3-14-1 16,-3-1 1-16</inkml:trace>
  <inkml:trace contextRef="#ctx0" brushRef="#br1" timeOffset="-155066.39">22685 15817 1771 0,'0'0'0'0,"0"0"0"16,0 0 0-16,0 0 40 0,0 0 0 0,0 0 1 15,0 0-1-15,0 0-24 0,0 0-1 0,0 0 1 16,0 0 0-16,0 0 54 0,0 0 1 0,0 0 0 15,0 0 0-15,0 0-53 0,20 11-1 0,-20-11 1 16,7 0 0-16,0 3 25 0,2-1 1 0,1 0-2 16,6-2 2-16,11 2-28 0,-3 1 1 0,1-1-2 15,1-2 2-15,3 2 8 0,-6 1 1 0,1-1 0 0,5-2-1 16,-8 4-12-16,-2-1-1 0,2-5 0 0,7 1 2 16,-8 1-1-16,-2 0 2 0,3-4 0 0,7 0-1 15,-7 4-6-15,-1-1 1 0,1-5 0 0,10-1 0 0,-1 4 1 16,-5-4 0-16,0-4 0 0,1 2 0 0,-1 2-4 15,0-1 1-15,1-6-1 0,4 3 1 0,0 0 5 16,-7 1 1-16,5-2-1 0,7 3 0 0,-5-4-4 16,-3-1 0-16,3-3 0 0,9 6 0 0,1 1 4 15,-6-3 1-15,1-1-1 0,-5-2 1 0,2 2-5 0,0 4 0 16,-4-2 0-16,5-6 0 0,-1 4 6 0,-2 0 1 16,2-6 0-16,5 1 0 0,-4 0-6 0,1 1 0 15,1-6 0-15,2 1 0 0,-3-4 5 0,-3-1-1 16,5 4 1-16,-1-1-1 0,-1 0-5 0,-3-3 0 15,3 3 0-15,5 3 1 0,-8-3 3 0,3 4 0 16,5-4 1-16,-1-3-1 0,0 2-5 0,-5 1 1 16,2-7-1-16,1-1 1 0,1 3 2 0,-7-3 1 0,1-6-1 15,5 7 1-15,-6 1-4 0,1-5-1 0,5-2 1 16,6 13 0-16,-3-5 1 0,-6-5-1 0,4 0 1 16,-1-2 1-16,-3 2-3 0,-3-8 0 0,2-1-1 15,7 4 1-15,-8 1 2 0,-1-5-1 0,4 6 1 16,3 4 0-16,0-1-2 0,-3 2-1 0,1-8 1 15,-3 6 0-15,-1-4 0 0,-1 2 1 0,-1-12 0 16,-3 12 0-16,2-2-3 0,-5 2 1 0,4-1-1 16,1-3 2-16,0 6-2 0,-2 0 2 0,3-2-1 15,-3-9 1-15,6 1-3 0,1-5 2 0,-4 3-2 16,-6 6 2-16,5 3-1 0,2-1 2 0,-6 0-2 0,-4-7 2 16,3 8-3-16,0-3 2 0,0-3-2 15,0-3 2-15,1-1-2 0,-3 3 1 0,6-1 1 0,1 9-1 16,0 0 0-16,1 0-1 0,4 0 1 0,-3-5-1 0,2 5 0 15,0-2 1-15,-1-3-1 0,-1-2 1 0,0 5-1 16,-1-3 0-16,2 5-1 0,-1 2 2 0,0 5-2 16,0-2 1-16,0-3 1 0,4 2-1 0,1-1-1 15,-1-1 1-15,-1-9-1 0,-6 7 1 0,1-1-1 16,-4-6 2-16,3 7-1 0,-2 5 0 0,-2 7 0 16,-1-5-1-16,-2 1 0 0,3-1 0 0,-2 1 2 15,-2 1-1-15,3-5 1 0,4 3-1 0,-5-7-1 0,-3 5 2 16,1-5-2-16,6 15 1 0,3-5 0 0,-7-6 2 15,0 8-2-15,-3 8 2 0,0-5-3 0,1 1 1 16,-1 2 1-16,-2-2-1 0,-2 3 1 0,0-3 0 16,0 0 1-16,0-2-1 0,0 4-1 0,-1 1 1 0,-1-6-1 15,0 2 0-15,2 0 3 0,-3-7 0 0,1 5-1 16,4 8 1-16,-2-5-3 0,-1-2 2 0,-1 2-1 16,4 7 1-16,-4-2 0 0,-1 0 1 0,-1-1 0 15,3 6-1-15,1-1-1 0,2-1 0 0,-2-1-1 16,0 6 2-16,-2 0-1 0,1 0 1 0,-1-1-1 15,-3-2 1-15,3 8-2 0,2-2 1 0,-1-2-1 16,-6-1 1-16,1 3 1 0,3 2-1 0,0-3 1 16,-3-1 1-16,3 2-3 0,0 3 0 0,-4 1 1 15,0-3 0-15,0 4 1 0,0 0-1 0,0-3 1 16,0 3 0-16,0 0-1 0,0 0-1 0,0 3 0 0,0-3 2 16,2 4-2-16,-2-1 2 0,-2-1-2 0,4 1 2 15,3 4-3-15,1 0 1 0,-3-1 0 0,1 3 1 0,5 3-2 16,-4-2 1-16,2-6 1 0,2 8-1 0,-2 1-1 15,-1-3 1-15,4-1-1 0,-3 7 0 0,8-8 0 16,-1 3 1-16,-4-6-1 0,-4 15 0 0,1-6-1 16,0-4 2-16,0-3-2 0,-3 13 1 0,1-1-1 15,2 0 1-15,0-1-1 0,-3 8 2 0,-1-3-2 16,1 0 0-16,0-2 0 0,-3 0 1 0,3 9-1 0,0-9 0 16,-1-1 1-16,1 3-1 0,-1-2 0 15,1-4 0-15,1 1 0 0,2 8 0 0,0-5-1 0,-1-3 1 16,1 3-1-16,5 7 1 0,-5 2-1 0,-1-5 2 15,1-1-2-15,4 10 1 0,-3-1-1 0,-1-3 0 16,6-3 0-16,-1-3 1 0,-3 4-1 0,-2-3 0 16,2-4 0-16,-2 5 1 0,0 3-1 0,2-8 0 15,-2 0 0-15,-1 9 0 0,-1-2 0 0,2-4 0 0,2 1 0 16,2 16 0-16,-8-6 0 0,3-2 0 0,1-3 0 16,5 0 0-16,-3 3 0 0,-2-6 0 0,4-8 0 15,3 15 0-15,-7-6 0 0,0-7 0 0,4 3 0 16,1 12 0-16,-3-10 0 0,-4 4 0 0,4 3 0 15,4 4 0-15,-3-2 0 0,-3-10 0 0,1 5 0 16,-5 0 0-16,2-2 0 0,4 0 0 0,-3-7 0 16,-1 7 0-16,-1 1 0 0,1-6 0 0,2-1 0 15,0 12 1-15,-1-3-1 0,-1-2 0 0,4 4 0 16,1 6 1-16,-2-2-1 0,-1-2 1 0,2-7-1 0,3 9 1 16,-3-5-1-16,-2-4 0 0,4-2 0 0,1 8 2 15,-3-5-2-15,-4 1 1 0,4 4-1 0,3 3 1 16,-3 3-1-16,-2-5 1 0,6 1-1 0,-3-6 1 15,-1 8-1-15,0-8 1 0,0-4-1 0,-4 8 1 0,3-4-1 16,-1-7 0-16,0 5 0 0,-7 9 1 0,3-2-1 16,3-3 2-16,-1 1-2 0,-5 9 1 0,4-7-1 15,1 2 1-15,2-7-1 0,-1 9 1 0,-3-9-1 16,1-7 1-16,3 7-1 0,0 8 1 0,-2-6-1 16,1-4 1-16,3 4-1 0,3 14 1 0,-3-2 0 0,-2-7-1 15,4-2 0-15,-3 3 0 0,1-2 0 16,0-10 0-16,5 4 0 0,-3 12 0 0,0-10 0 0,-1-1 0 15,1 3 0-15,-4 12 0 0,5-4 0 0,-1-2 0 16,0-5 0-16,-6 4 0 0,4-5 0 0,3-6 0 16,-1 2 0-16,-2 5 0 0,0-2 0 0,0-8 0 15,1 3 0-15,1 7 0 0,-1 7 0 0,-1-6 0 16,4-3 0-16,1-5 0 0,-3 7 0 0,-3-3 0 0,3-7 0 16,1-1 0-16,-3 3 0 0,0-4 0 0,5-4 0 15,-3 7 0-15,1-6 0 0,-1-3 0 0,0 4 0 16,-6 6 0-16,6-1 0 0,3-3 0 0,0 5 0 15,-5-1 0-15,3-1 0 0,2 0 0 0,2-5 0 16,0 1 0-16,-3-1 0 0,-1 2 0 0,8-6 0 16,1 2 0-16,-7-1 0 0,0-2 0 0,2 3 0 15,0-1 0-15,0-1 0 0,-2-4 0 0,-1-1 0 16,-8 11 0-16,6-7 0 0,1-7 0 0,0-1 0 0,-10 1 0 16,2 2 0-16,1-4 0 0,2-2 0 0,0 9 0 15,0-3 0-15,2-3 0 0,2 3 0 16,1 3 0-16,1-5 0 0,-3 0 0 0,5-2 0 0,2 3 0 15,3 1 0-15,-4-2 0 0,5-2 0 0,-2-2 0 16,1 4 0-16,-3 0 0 0,1-4 0 0,-2 2 0 16,-4 0 0-16,-1 0 0 0,0 0 0 0,-4-2 0 15,0 1 0-15,-3-3 0 0,1-1 0 0,-3-2 0 0,-2 2 0 16,-7-2 0-16,10 3 0 0,-10-3 0 0,9 0 0 16,-9 0 0-16,7 0 0 0,-7 0 0 0,7 2 0 15,-7-2 0-15,7 7 0 0,-7-7 0 0,7 9 0 0,-3-2 0 16,-1 0 0-16,-1 0 0 0,0 5 0 0,0 2 0 15,0-2 0-15,-4 4 0 0,-2-2 0 0,2-5 0 16,2 0 0-16,-3 2 0 0,-1-1 0 0,4-10 0 16,-3 11 0-16,3-11 0 0,0 0 0 0,-7 5 0 15,7-5 0-15</inkml:trace>
  <inkml:trace contextRef="#ctx0" brushRef="#br1" timeOffset="-153485.02">28963 11666 1658 0,'0'0'0'0,"0"0"0"0,0 0 0 0,0 0 90 15,0 0 0-15,0 0-1 0,21-4 2 0,2-6-74 16,5-5 1-16,6 3-1 0,15 2 1 0,2-8 34 0,-1 0-1 15,-3-3 1-15,1 11-1 0,-2-6-34 16,-4 0 0-16,6-2 0 0,7 4 1 0,1 6 9 16,-1-3 1-16,-2 1-1 0,-6-3 1 0,-1 4-16 0,-5 4 2 15,-1-4-1-15,1 6 1 0,-8-1-7 0,-4 4 1 16,1-3 0-16,-8-1 1 0,1 4-3 0,-1 0-1 16,0-3 1-16,-9-1 0 0,1 4 0 0,-2 0 2 15,1-5-1-15,-13 5 1 0,10-4-4 0,-10 4 2 16,11 0-1-16,-11 0 1 0,0 0 0 0,10 0-1 0,-10 0 1 15</inkml:trace>
  <inkml:trace contextRef="#ctx0" brushRef="#br1" timeOffset="-152535.47">30623 10644 1658 0,'0'0'0'0,"0"0"0"0,0 0 0 16,0 0 45-16,0 0 0 0,3 22 0 0,-3-11 0 0,0 3-30 16,0-3 2-16,2 1 0 0,0 23 0 0,3-2 32 15,2 6 2-15,0 3-1 0,-7 6 1 0,0-2-34 16,7-8-1-16,-3 1 1 0,-4 0 1 0,2-2 6 15,1-13 0-15,1 4 1 0,-8 9 0 0,4-12-14 16,2 1 1-16,-2 1 1 0,-7-1-1 0,5 1-1 0,2-8 2 16,0-3-2-16,-5-4 1 0,5 4-5 0,0-4 1 15,0-12 0-15,0 7 0 0,0-7-1 0,0 0 2 16,0 0 0-16,0 0 0 0,0 0-3 0,7 6 0 16,-7-6-1-16,0 0 2 0,0 0 3 0,3-6 0 15,-3 6 0-15,8-14 1 0,-7-10-4 0,1-1 0 16,-4-5 0-16,-8-5-1 0,1-2 6 0,-2 3 0 15,-3 10-1-15,-9 10 1 0,0 1-5 0,-1 5 1 0,-6 1 0 16,-2 12 0-16,2 2 5 0,5 0 2 0,1 2-1 16,1 12 1-16,1-7-7 0,7 2 1 0,2 5 0 15,1 9 0-15,3-2 4 0,4-3 2 0,5-4-1 16,-4 0 1-16,4 0-7 0,5-2 1 0,4-6 0 16,4 1 0-16,-1 0 4 0,2-5 2 0,4-2-1 15,3-4 1-15,2 4-7 0,3-2 1 0,10-5 0 16,-1 0 0-16,2 0 3 0,-2 0 0 0,0-5 1 0,-3-2 0 15,0 4-5-15,-4-4 0 0,0-2 0 0,1-2 0 16,-8 1 2-16,-2-4 1 0,-1-2-1 0,1-5 1 16,-3 3-4-16,-2-5 0 0,2-9 0 0,2 11 0 15,-4 2-1-15,-2-2 1 0,4 5-1 0,-5 16 1 16,-3-7-2-16,3 0-1 0,-6 3 1 0,-5 4-1 0,4 9-4 16,-4-9 0-16,5 13 0 0,-1 2 1 0,3 0-1 15,2 0 0-15,1-2 0 0,1 13 1 0,5-5-3 16,1-9 0-16,1-4 0 0,-4 0 1 0,2-2-2 15,2-5 2-15,1-4-1 0,-1 3 1 0,-1-2-10 16,3-3 1-16,4-6-2 0,-1 2 2 0,2-3 2 16,-2-5 2-16,0-8-1 0,0 11 0 0,5-2-12 0,0-5 0 15,-5-4 0-15,-7 11 0 0,-2-2 8 0,-2-3 1 16,-1-6-2-16,-7 6 2 0,-1 0-3 0,-3-4-1 16,0-4 1-16,-11-2 0 0,4 0 4 0,0 5 2 15,-1-4-1-15,-10 5 0 0,-3 7 5 0,0-3 0 16,1 1 0-16,4 9 1 0,-1 0-1 0,1 2 1 15,2 4 0-15,1 6 0 0,-1-3 1 0,2-3 1 0,1 3 0 16,1 7 0-16,-4 3-2 0,-1 1 2 0,3-1 0 16,-6 10 0-16,-1 3 0 0,1 1 0 0,1 3 0 15,-6 8 2-15,3-2-2 0,6-1 0 0,4 3 0 16,-6 11 1-16,9 1 1 0,7 1 1 0,0 3 1 16,-2 14-1-16,6-7-1 0,4-10 1 0,-2 1-1 15,-5 7 1-15,5-5 4 0,1-10 1 0,0 4-2 16,-7 10 2-16,3-9-3 0,3-6 0 0,1-5 0 15,-4 0 1-15,1-5 3 0,1-9 1 0,4-1-1 0,-6 4 1 16,3-4-5-16,1-11 2 0,0-2 0 0,-4 1-1 16,-1-1 3-16,-2-7 0 0,0 0 0 0,0 0 2 15,0 0-6-15,0 0 2 0,0 0-2 0,4-7 2 16,-4 7 1-16,-2-12 0 0,0 7 0 0</inkml:trace>
  <inkml:trace contextRef="#ctx0" brushRef="#br1" timeOffset="-152303.84">31170 11539 2060 0,'0'0'0'16,"28"-4"0"-16,0 8 0 0,2 1 55 0,2-5 0 15,7 4 0-15,3 5 1 0,6-6-39 0,-8-1 1 16,3-2-1-16,-10 7 0 0,1-4 26 0,-3-4 1 0,-1-3-1 16,-3 8 0-16,-3-4-27 0,-2-7 1 0,-1 0-1 15</inkml:trace>
  <inkml:trace contextRef="#ctx0" brushRef="#br1" timeOffset="-152003.78">31752 11752 1897 0,'0'0'0'15,"16"7"0"-15,1 3 0 0,-1-8 27 0,0-4 1 16,5-8-1-16</inkml:trace>
  <inkml:trace contextRef="#ctx0" brushRef="#br1" timeOffset="-150471.84">31593 11426 1884 0,'0'0'0'0,"0"0"0"0,0 0 0 0,19 2 55 16,-8 2 0-16,0-3 0 0,-1-1 1 0,1 0-39 15,-1-1 1-15,3-3-2 0,4 1 2 0,1-1 15 16,-2 1 1-16,0-3-1 0,7-1 1 0,-2 0-21 16,-2-2 2-16,2 2-1 0,2 0 1 0,0 4 1 0,-2 1 1 15,-1-5-1-15,-3 2 1 0,5 3-8 0,-1 2 1 16,-4-4-1-16,-1 4 1 0,0 2-6 0,-2 0-1 15,-3-2 1-15,-4 0-1 0,-7 0-1 0,7 4 2 16,-7-4-2-16</inkml:trace>
  <inkml:trace contextRef="#ctx0" brushRef="#br1" timeOffset="-150248.92">31258 11687 1847 0,'0'0'0'0,"0"0"0"16,23 3 0-16,-9 4 33 0,2-7 1 0,3 0 0 15,15 7 0-15,5-5-19 0,1-4 0 0,2-1-1 16,1 6 1-16,-4-4 36 0,-2-5 2 0,3-4-1 0,6 10 0 16,-4-7-35-16,-3-4 0 0,2 1 0 0,3 8 1 15,2-7 10-15,-4-2 1 0,-1 1-1 0</inkml:trace>
  <inkml:trace contextRef="#ctx0" brushRef="#br1" timeOffset="-149519.27">32503 11419 1520 0,'0'0'0'0,"0"0"0"15,0 0 0-15,0 0 37 0,0 0 0 0,0 0 0 16,0 0 0-16,0 0-22 0,0 0 0 0,0 0 0 16,0 0 1-16,0 0 31 0,0 0 0 0,0 0 0 15,0 0 0-15,0 0-31 0,0 0 1 0,0 0 0 16,-17-3 0-16,15-4 7 0,0-4 1 0,2-1 0 16,2-2-1-16,1-4-11 0,3 1-1 0,1-1 0 0,-2 2 1 15,6 0-5-15,-3 2 0 0,5 2 1 0,1 5 0 16,2 0-3-16,0-2 0 0,-1-1-1 0,1 10 2 15,2-2 0-15,-2-2-1 0,0 1 1 0,-2 6 1 16,-2-1-3-16,-1 0 0 0,-1 3 0 0,-1 7 0 0,-2 2 6 16,-2-3 1-16,-1 0-1 0,-2 11 0 15,-2 10-4-15,-4-5 1 0,-1-1-2 0,-6 4 2 0,-3-2 7 16,-2-3 1-16,1-1-1 0,-7 3 1 0,-1-6-7 16,-1-4 0-16,1-1 0 0,-5 7 1 0,-1-5 5 0,3-8 0 15,-1-3 0-15,-4 13 1 0,1-8-7 0,3-3 0 16,-1-6 0-16,-2 11 0 0,2-3 4 0,3-11 1 15,2 0-1-15,4 7 2 0,-1-5-8 0,3-4 2 16,3-3-1-16,1 5 1 0,3-2 1 0,1-9 2 16,4 1-1-16,5 10 0 0,-7-14-4 0,3 5 1 15,4-4-2-15,0 6 2 0,0-1 2 0,0-3 2 16,4 1-1-16,3-6 0 0,5 0-4 0,2 0-1 0,2 7 1 16,2 6 1-16,3-1 1 0,0 1 1 0,2 1-1 15,3 7 1-15,6-1-4 0,-2-1 1 0,-2 1-2 16,-7 8 2-16,4 0 4 0,-2-3 0 0,-2 4 1 15,-1 8-1-15,-1-9-5 0,-7-2 2 0,1 3-1 16,-3 10 1-16,1-9 2 0,-2-4 1 0,-2 1 0 16,-2 12 1-16,0-2-6 0,1-5 2 0,2-4-1 15,-4-1 1-15,1 1 2 0,1 2 1 0,-1-7 0 16,2 0 1-16,2 4-6 0,0-4 2 0,-1-4-1 16,5 1 1-16,1-1 0 0,-2-1 1 0,-1-4 0 15</inkml:trace>
  <inkml:trace contextRef="#ctx0" brushRef="#br1" timeOffset="-149267.08">33170 11117 2197 0,'0'0'29'0,"0"0"-16"0,-18 31 1 16,15-15-1-16,-4 28 1 0,-2 13 54 0,2-6 2 16,2-2-1-16,-6 2 1 0,2-9-52 0,4-5 0 15,0 0 0-15,-6 2 0 0,2-2 13 0,2-11 2 16,2 6-1-16,-4 6 1 0,2-3-20 0,2-5 2 16,1-3-1-16,-3 4 1 0,4-1-5 0,-1-7 1 15,4 4 0-15</inkml:trace>
  <inkml:trace contextRef="#ctx0" brushRef="#br1" timeOffset="-145823.91">31150 16129 627 0,'0'0'0'0,"0"0"0"0,0 0 0 15,0 0 22-15,0 0 1 0,0 0-1 0,0 0 2 16,0 0-13-16,0 0 1 0,21-6-1 0,-21 6 2 16,11-3 14-16,-11 3 0 0,12-4 0 0,-3 4 1 15,2 0-16-15,-1-3 1 0,-1-2 0 0,2 10 0 0,-1-2 21 16,1-3 1-16,0 0 0 0,-1 6-1 0,2-1-19 15,3-2 0-15,-1-3-1 0,2 7 1 0,1 1 5 16,3-5 1-16,4-3 1 0,1 7-1 0,0-2-10 16,-2-3 0-16,3-2 1 0,-3 7-1 0,0 0 0 0,-2-7 0 15,2 4 0-15,-2 6 1 0,-1 1-6 0,-1-6 2 16,0-1-1-16,3 8 1 0,-3-2 2 0,-1-1 1 16,3 4 0-16,2-1 1 0,-4 4-6 0,1-6 2 15,4 1-1-15,4 1 1 0,2 6 3 0,-1-9 1 16,-5-1 0-16,-3 3 0 0,2 1-5 0,-1-6 0 15,-3-5 1-15,-3-1 0 0,0 4 8 0,-2-2 1 16,0-4 0-16,-3 0-1 0,-3 6-7 0,-1-3 1 16,0-4-1-16,-7 3 2 0,9-4 7 0,-9 4 1 0,0 0 0 15,7-3 0-15,-7 3-9 0,0 0 0 0,0 0 0 16,7 0 1-16,-7 0 6 0,0 0 0 0,0 0 0 16,0 0 0-16,0 0-8 0,0 0 1 0,0 0-1 15,0 0 1-15,0 0 2 0,0 0 2 0,0 0-2 16,-8-6 1-16,1 5-5 0,-2-3 0 0,-4-1 0 15,-10-2 0-15,-10-2 3 0,-1 0 1 0,4-1 1 16,-1 1-1-16,-6 4-5 0,1-1 1 0,5-4-1 16,-3 5 1-16,-1-1 2 0,1-6 1 0,4-2-1 15,0 5 0-15,0 0-5 0,2-1 2 0,3-3 0 0,-5 10 0 16,4-6 0-16,3-7 1 0,2 2 0 0,-4 7 0 16,-7-2-2-16,2-3-1 0,4 0 1 0,3 10-1 0,0-5 3 15,4-4 0-15,-1-1 0 0,4 12 0 0,1-3-4 16,0-4 2-16,5-1 0 0,3 8-1 15,0 0 2-15,-2-1 1 0,9 1 0 0,0 0-1 0,-7 0-2 16,7 0 1-16,0 0-1 0,0 0 1 0,0 0 2 0,0 0-1 16,0 0 1-16,0 0 0 0,10 7-3 15,3-2 0-15,1-1 1 0,11 8 0 0,3-5 2 0,2-4 1 16,5 1 0-16,-1 10 0 0,-4-2-3 0,1-5 1 16,5 0-2-16,-3 9 2 0,2 2 2 0,-3-8 1 15,5 1 0-15,4 8 0 0,-1-1-4 0,-3-1 1 16,4-1-1-16,5 4 1 0,1 1 3 0,-2-9 0 15,-5 2 1-15,-1 4 0 0,0 3-5 0,-2-7 1 16,2-2 0-16,6 6 0 0,-2 3 1 0,-3-7 0 16,4-3 0-16,-3 4 1 0,0-2-3 0,-6-4 0 0,-2-4-1 15,-3 11 1-15,0-6 3 0,-3-5 0 0,-2-3 0 16,1 11 1-16,0-8-5 0,-4-5 2 0,-5-4-1 16,1 10 0-16,-4-6 2 0,-2-6 1 0,-1 1 0 15,-4 7 0-15,-7-2-3 0,7-4-1 0,-7 4 1 16,0 0 1-16,0 0 1 0,7-3 1 0,-7 3-1 15,0 0 1-15,0 0-4 0,0 0 1 0,0 0-1 16,0 0 2-16,-7-9 1 0,0 5 0 0,0 1 0 16,-14-6 1-16,-16-5-4 0,-6-4 1 0,5 1-1 15,-3 1 1-15,-1 5 1 0,1-1 0 0,-3-5-1 0,-7-1 2 16,-4 4-3-16,6-4 0 0,-1-3 0 0,-3-2 0 16,1 9 1-16,0-3 1 0,3-8-1 0,-11 7 1 15,2 3-2-15,10-5-1 0,2 1 1 16,6 10-1-16,-1-5 4 0,9-2 0 0,4 2 0 0,0 14 0 15,5-5-4-15,9-2 2 0,0 0-1 0,3 10 1 16,11-3-1-16,-9-7 1 0,9 7 0 0,0 0 0 0,0 0-2 16,0 0 0-16,0 0 1 0,0 0-1 0,0 0 2 15,0 0-1-15,0 0 1 0,2 11 0 0,9 3-3 16,3-2 2-16,2-1-1 0,8 13 0 0,6-4 1 0,0-6 1 16,2 0-1-16,9 7 1 0,-1-3-3 0,3-3 2 15,4 1-2-15,3-2 2 0,4 7-1 0,-2-3 1 16,-3-2-1-16,7 1 0 0,1 1 0 15,-6-2-1-15,4-2 1 0,-4 4-1 0,-2-1 0 0,-8-6 2 16,-6-3-2-16,-5 14 2 0,-7-8-3 0,-5-4 1 16,-6-3 1-16</inkml:trace>
  <inkml:trace contextRef="#ctx0" brushRef="#br1" timeOffset="-133491.9">14201 8939 1733 0,'0'0'0'0,"0"0"0"16,19-2 0-16,-4 4 46 0,-1-6 0 0,3-1 0 15,-4 7 0-15,4-2-30 0,4-7 1 0,4-2 0 16,-2 5 0-16,0 1 13 0,4-4 0 0,-1 0 0 15,0 3 2-15,1 1-19 0,1-4 2 0,0-6-2 16,6 10 2-16,-2-1 15 0,1-1 1 0,6-2-1 16,-2 5 1-16,2 2-17 0,-2 0-1 0,2-7 1 15,-2 11 0-15,1-4 0 0,1 0 0 0,2 0 0 16,-2 3 0-16,-2 4-6 0,-2-3 1 0,2-1-1 16,-5 10 1-16,3-3-2 0,2-6 1 0,-9-1-1 15,-5 11 1-15,2 1-3 0,0-8 0 0,-2 1 1 0,-1 20 0 16,1-13-1-16,-1-1 1 0,-1 0-1 0,0 14 2 15,-2 2-3-15,2-9 0 0,1 0 1 0,1 5-1 16,1-1 1-16,1-2 0 0,-2-4 1 0,-7 6-1 0,3-1-1 16,2-6 0-16,-5 1 0 0,-5 13 0 0,1-7-1 15,0-9 2-15,-1 8-1 0,-7 15 1 0,-1-9-2 16,4-2 1-16,0 4-1 0,-10 5 0 0,3-2 2 0,0-7-1 16,0 2 1-16,-7 3-1 0,3-6 0 0,1-1-1 15,-1 0 0-15,-7 8 1 0,4 1 0 0,2-10 1 16,0 3-1-16,-8 16 1 0,6-6-2 15,0-4 1-15,0-2-1 0,-10 1 0 0,1-1 1 0,3-4 0 16,-1-2-1-16,-9 4 2 0,-1-7-3 0,4-5 2 16,3 1-1-16,-4 7 0 0,-4-6 1 0,4-3 0 15,-1 4 1-15,-7 7-1 0,2-6-1 0,2 0 1 16,-3 0-1-16,-11-1 1 0,9 3-1 0,2-1 1 0,-7-7 0 16,-6 0 0-16,1 3-1 0,8-7 0 0,0 4 0 15,-3-5 1-15,5 3 0 0,2-2 1 0,1-5-1 16,-4 4 2-16,1-2-3 0,5-6 0 0,0-3 1 15,-10 0 0-15,7 0 1 0,1 4 0 0,-6-8 0 16,-3 1 1-16,1-1-3 0,3 1 1 0,2-6 0 16,-5-4 0-16,5 5 1 0,-2-3 0 0,2-5 0 15,-8 0 0-15,4 4-1 0,4 0 0 0,0-6 0 16,-14 4 0-16,5-2 1 0,4-3 0 0,1 0 0 0,3 1 0 16,-1 0-1-16,9-1 0 0,-2 3 0 0,-3 4 0 15,5-2 2-15,5-7 0 0,1-2 0 0,-8 11 1 16,6 3-3-16,5-5 1 0,0-6-1 0,-4 6 1 15,2 2 0-15,5 1 1 0,3-1 0 0,-5-2-1 0,3 3-2 16,3 1 2-16,0-8-1 0,-4 4 1 16,2 2 1-16,0-4-1 0,-1-1 1 0,-1-5-1 15,2 3-1-15,6 1 0 0,-4-8 1 0,3 7-1 0,-3-9 1 16,0 5 0-16,4-2 1 0,-1 6 0 0,1 1-3 16,-5 1 1-16,5-1 0 0,3 2 0 0,-2-3 2 15,0-1 1-15,2-1-2 0,4 4 2 0,-1-3-3 0,1 1 1 16,3 0-1-16,0-6 1 0,0 4 1 0,0-2-1 15,0-3 1-15,0 1 0 0,6-7-1 0,3 2-1 16,-4-3 1-16,-5 14-1 0,4-1 3 0,-1-4 0 16,1-3 0-16,-4 10-1 0,2-4-1 0,3-2-1 15,2-4 1-15,-2 8 0 0,3 1 1 0,-1-3 1 0,1-3-2 16,-2-3 2-16,4 1-2 0,6 0-1 0,-1-10 1 16,2 12-1-16,3-3 1 0,1-3-1 0,7 1 1 15,2 6 0-15,9 5-1 0,2-3-1 0,6-4 0 16,-2 2 2-16,1 9-1 0,3-7 2 0,13-3-2 15</inkml:trace>
  <inkml:trace contextRef="#ctx0" brushRef="#br1" timeOffset="-130608.99">31189 16085 748 0,'0'0'-26'0,"34"12"13"15,-10-5 0-15,-4-3 0 0,-3 4 1 0,-1-4 108 0,-2-1 1 16,2-3-1-16,-2 6 2 0,2-1-81 16,-2-3-1-16,2-2 1 0,7 9 1 0,-2-2 110 0,0-4 0 15,1 1 0-15,-3 6 1 0,0 1-116 0,3-4 2 16,2-2 0-16,1 13-1 0,-4-6-5 0,4-2 0 16,5 1 0-16,3 1 0 0,-1 4-3 0,-2-2 1 15,4-3-2-15,1-1 2 0,5 3-6 0,1-3 1 16,-2-1-1-16,-4-4 2 0,2 6-2 0,-2 1 0 0,-1-5 0 15,1 0 1-15,-1 2-4 0,-4 0 0 16,0-6-1-16,1 4 1 0,-2 2 0 0,-3-4 0 0,6-1-1 16,-4 5 2-16,-1 0-6 0,-5-1-1 0,0-4 0 15,-5 6 1-15,1-3 1 0,-2-3 1 0,-2-4-1 16,-4 5 2-16,1 1-5 0,-2-5 0 0,-2-2 0 16,-7 1 1-16,0 0 1 0,0 0 2 0,7 3-1 15,-7-3 0-15,0 0 1 0,0 0-1 0,0 0 1 16,0 0-1-16,0 0 1 0,0 0 1 0,0 0-1 15,-16-5 2-15,-2 3 1 0,-4-1 0 0,-3-1-1 0,-12 2 1 16,-7 0 0-16,3-1 0 0,8-1-1 0,1 1 2 16,-5 3 0-16,2-5 1 0,1-1-1 0,1-2 1 15,-1 6-1-15,4-2 1 0,0-4-1 0,-7-1 1 16,-2 3 0-16,2-2 0 0,0-5 0 0,-2-1 0 0,-1 4 0 16,4-3 0-16,5-1 0 0,-1 4 0 0,-2-1 5 15,6 1 1-15,4-4 0 0,-6 5-1 16,1 2-1-16,6-6 0 0,0-1 1 0,-3 9-1 0,-8 0 5 15,6 0 1-15,7-3-1 0,-4 12 1 0,2-4-4 16,2-5 1-16,4-1-2 0,-3 10 2 0,3-6 7 0,-1-1 2 16,2-1 0-16,7 9 0 0,-1-1-7 15,3-6 0-15,7 2 0 0,0 0 1 0,-7-3 6 0,7 3 1 16,0 0 0-16,0 0 1 0,0 0-9 0,0 0 1 16,0 0 0-16,0 0 0 0,8-4 5 0,1 2 1 15,2 1-1-15,15 2 1 0,4-1-7 0,2-1 0 16,0 1 0-16,0 7 1 0,1 0 1 0,2-2 2 0,2 0-1 15,-7 9 0-15,4-3-5 0,-1-2 1 0,3 0 0 16,2 1 0-16,-1 2 1 0,-1-3 0 0,4-2 0 16,6 0 1-16,-2 2-5 0,-1 2 2 0,-6-3-1 15,-2 3 0-15,0 1-2 0,-3 2-1 0,-2-3 1 16,2-1-1-16,-4-1-1 0,0 0 0 0,-1-2 1 16,1 5 0-16,0-1 0 0,-1-1 1 0,4-2-1 15,-3 2 0-15,1-1 0 0,-5-4-1 0,1 0 0 16,-9 6 2-16,3-2-1 0,1 0 1 0,-3-9 1 15,-2 8-1-15,-1-2-1 0,-2-5 0 0,0-1 0 16,-3 6 1-16,-2-3 5 0,-7-3 0 0,9-2 0 0,-9 2 1 16,0 0-5-16,5 7 2 0,-5-7-1 0,0 0 0 15,0 0 3-15,0 0 0 0,0 0 0 0,0 0 1 16,0 0-4-16,0 0 1 0,0 0-2 0,-12-8 2 0,-2 2 1 16,-4-1 0-16,-1-1 0 0,-15-5 1 0,-1 3-4 15,2-1 1-15,-3 1 0 0,1 1-1 0,-2 2 2 16,3 1 1-16,4-8-2 0,-1 0 2 0,-5 7-3 15,1-3 0-15,3-4 0 0</inkml:trace>
  <inkml:trace contextRef="#ctx0" brushRef="#br1" timeOffset="-127646.52">31094 15608 1117 0,'0'0'0'0,"0"0"0"16,0 0 0-16,0 0 27 0,21-19 0 0,-14 13 0 15,-7 6 1-15,5-8-16 0,-5 8 2 0,4-11-2 16,-4 4 2-16,0 0 27 0,0 0 2 0,0 0-2 0,0-4 2 0,0-1-27 15,0 3-1-15,0 0 1 0,0 1 1 0,0 1 32 16,0 7 2-16,5-6-2 0,-5 6 2 0,5-10-34 16,-5 10-1-16,0 0 1 0,4-9 1 0,-4 9 17 15,0 0 0-15,0 0 0 0,0-7 0 0,0 7-20 16,0 0 0-16,0 0-1 0,0 0 2 0,0 0 3 16,0 0 0-16,0 0 0 0,-2 12 0 0,0 6-9 15,1 1 2-15,-1 4-2 0,-3 23 1 0,1-1 7 16,4-2 1-16,2 1 0 0,-4 7 0 0,0 5-9 0,2-1 0 15,2-3 0-15,-5 5 2 0,3-8 4 0,0 2 2 16,-2 3-1-16,-5 12 1 0,1 4-8 0,3-10 0 16,-2-4 0-16,-8 0 1 0,3-6 3 0,4-8 2 15,-2 5 0-15,-6 11-1 0,5-1-6 0,5-8 0 16,2-3 0-16,-6 6 0 0,2-6 8 0,3-9 1 16,1-4 0-16,-5 11 0 0,2-10-8 0,-1-4 0 0,1-4 0 15,2 8 0-15,-10-1 7 0,4-8 1 0,6-6-1 16,-1 2 1-16,-1-3-8 0,0-4 0 0,1-4 0 15,4-3 0-15,-2-1 7 0,2-6 1 0,0 0-1 16,0 0 1-16,-1 7-9 0,1-7 1 0,0 0 0 16,0 0 0-16,0 0 10 0,0 0 1 0,0 0-1 15,0 0 1-15,0 0-11 0,0-7 1 0,0 7 1 16,3-13-1-16,6-2 9 0,3-3 0 0,1 2 0 16,-4 2 2-16,-4 3-12 0,2 4 1 0,-2 0 0 15</inkml:trace>
  <inkml:trace contextRef="#ctx0" brushRef="#br1" timeOffset="-126979.12">30736 17434 2208 0,'0'0'37'0,"0"0"-22"16,0 19 0-16,0-10 0 0,-6 12 1 0,5 11 63 0,1 3 2 15,0 2 0-15,-6-2 0 0,3 4-63 16,3-9 0-16,0 2 0 0,-7-1-1 0,5-1 32 0,2-4-1 16,2-4 0-16,-4 2 2 0,2 3-34 0,2-8 1 15,1-3 0-15,-3 3 0 0,2 2 0 0,2-1 0 16,1-5-1-16,-3 5 2 0,-1 1-9 0,1 0 1 16,2-7 1-16,-1-3-1 0,-3 1 3 0,4-1 1 0,-4-4-1 15,0-7 2-15,0 0-7 0,0 0 1 0,0 5-2 16,0-5 2-16,0 0 0 0,0 0 1 0,0 0-1 15,0 0 2-15,0 0-6 0,0-5 2 0,0 5 0 16</inkml:trace>
  <inkml:trace contextRef="#ctx0" brushRef="#br1" timeOffset="-126735.02">31067 17942 2287 0,'0'0'0'0,"0"0"0"0,0 0 0 15,0 0 68-15,-8 18 2 0,8-18-1 0,0 0 1 0,0 0-52 16,-4 11 0-16,4-11 0 0,0 0 0 0,0 0 59 16,0 0 0-16,0 0 1 0,0 0-1 0,0 0-59 15,0 0 0-15,0 0 0 0,0 0 0 0,-3-11 8 16,3 11 1-16,0 0-1 0,0 0 1 0,1-11-15 15,5 4 0-15,-1 2 1 0</inkml:trace>
  <inkml:trace contextRef="#ctx0" brushRef="#br1" timeOffset="-126194.16">31461 17605 2186 0,'0'0'0'0,"0"0"0"15,0 0 0-15,-25-2 47 0,13 0 1 0,1 0-1 16,1 1 1-16,-6-1-31 0,0-2 0 0,0 3 0 16,0 2 0-16,0 1 31 0,4 0 0 0,1 0 0 15,1 1 2-15,-3 8-33 0,1-4-1 0,1 2 1 16,1-1 0-16,1 5 1 0,2-3 1 0,2-1 0 15,-2 5 0-15,1-2-9 0,3 4 0 0,4-3 1 0,-1 2 0 16,2 5-7-16,5-4 2 0,4-2 0 0,1 5-1 16,1 4-1-16,1-6 0 0,3-1-1 0,5 12 2 0,-1-1-3 15,-5-4 0-15,3 3 1 0,2 6 0 0,-3 1-2 16,-2-1 1-16,1-11 1 0,-4 0-1 0,-1 5-1 16,-1-4 1-16,-3-7-1 0,-6 3 2 0,2-6-2 15,-1 1 0-15,-3-1 0 0,-5-3 1 0,3-2-1 16,2-7 2-16,0 9-1 0,0-9 0 0,0 0-1 15,0 0 1-15,-7 7-1 0,7-7 2 0,0 0 0 16,0 0 0-16,-7-4 1 0,7 4-1 0,-9-14-1 16,2 5 2-16,0-1-2 0,-2-13 1 0,-1 0 2 0,3-2-1 15,3 1 1-15,4 4 0 0,0-4-1 0,0 1-1 16,4-2 1-16,3 11 0 0,5-4 4 0,2-1 0 16,4 2 0-16,-4 2 1 0,7 3-4 0,0 0 1 15,4-2-1-15,-6 5 1 0,1-2 3 0,-1-1 1 16,1-4 0-16,-5 6 0 0,-2-1-4 0,1 1 1 0,-5-4-1 15,-2-2 1-15,-2 0 3 0,-3 2 0 0,0 0 0 16,-4-6 2-16,-2 5-6 0,-1 2 1 0,0-1 0 16,-4 2 1-16,0 1 2 0,0 1 1 0,2-4-1 15</inkml:trace>
  <inkml:trace contextRef="#ctx0" brushRef="#br1" timeOffset="-123072.11">27986 11185 12 0,'0'0'0'0,"0"0"0"0,0 0 0 15,0 0 0-15,0 0 0 0,0 0 0 0,0 0 0 16,0 0 0-16,0 0 0 0,0 0 0 16,0 0 0-16,0 0 0 0,0 0 0 0,0 0 0 0,0 0 0 0,0 0 0 15,0 0 0-15,0 0 0 0,10-21 0 0,-1 16 18 16,2-2 1-16,-1-2 0 0,-3 2 0 0,2 0-9 15,-2 0 0-15,-1-2 0 0,-6 9 2 0,0 0 29 16,7-7 2-16,-7 7-2 0,3-7 2 0,-3 7-27 16,0 0-1-16,0 0 1 0,7-7 1 0,-7 7 3 0,0 0 0 15,0 0 0-15,0 0 1 0,0 0-11 0,0 0 1 16,0 0 0-16,0 0 0 0,0 0 7 0,0 0 1 16,0 0 1-16,0 0-1 0,0 0-9 0,0 0 0 15,0 0 0-15,0 0 1 0,0 0 8 0,0 0 0 16,-7 7 0-16,2 0 0 0,-2 4-8 0,0-6-1 15,2 2 0-15,-3 4 1 0,1 1 16 0,0-3 1 16,4-2 0-16,-2 7 0 0,-1 0-16 0,3-5 2 0,1-1-1 16,-2 14 1-16,1-3 24 0,1-5 0 0,2-3 0 15,-2 10 0-15,1 5-23 0,1-8 1 0,0-4-1 16,-4 2 1-16,2 3 20 0,2 0 0 0,0-6 0 16,-5 2 1-16,2 3-23 0,3 0 2 0,-2-6-1 15,-5 7 0-15,1-1 17 0,3-4-1 0,1-2 1 16,-1 6 0-16,-1-1-18 0,1-2 0 0,3-1 1 15,-9 8 0-15,5 1 9 0,2-3 2 0,2-3 0 16,-5 10 0-16,2 4-14 0,3-10 0 0,-2 1 1 16,-5 4 0-16,5 0 4 0,4-3 1 0,-2-5 0 0,-6 6 0 15,6 1-8-15,2-2 0 0,0-5 0 0,-6 11 0 16,6-2 7-16,2-11 0 0,-2 5 0 0,-6 14 1 0,4-10-9 16,2 1 1-16,0 2 0 0,-8 6 0 15,4 1 3-15,4-9 2 0,0-1-2 0,-6 6 2 0,4-2-7 16,0-8 1-16,-1 2-1 0,-5 3 1 0,5 2 6 15,1-10 2-15,0 5 0 0,-6 12 0 0,5-7-8 16,2 2 1-16,-1 1-1 0,-5 6 1 0,5 0 8 0,4-7 1 16,1 4-1-16,-5-3 1 0,0-1-9 15,2-3 0-15,3 1 0 0,-5 9 2 0,2-9 3 16,1-5 2-16,1 5-1 0,-4 11 1 0,0-3-8 0,2 0 1 16,1-5-1-16,-5 6 1 0,4-3 2 0,2-1 1 15,-1-1-1-15,-5-1 1 0,6 3-5 0,1-8 0 16,0-1 0-16,-5 10 0 0,4 0 3 0,3-5 1 15,0 9 0-15,-3-4 0 0,1 9-5 0,2-11 1 16,2 3-1-16,-4-1 1 0,0-4 2 0,1 1 2 0,-1-4-1 16,-1 11 0-16,-1-6-4 0,1-4 1 0,-3 6-2 15,-2 9 2-15,2 0 1 0,3-11 1 0,-2 2-1 16,-2 6 1-16,0-6-4 0,0-9 1 0,1 4-1 16,1 11 1-16,0-10 2 0,1-2 0 0,1 0 0 15,-4 15 0-15,3 0-3 0,1-8 0 0,0 1 0 16,-1 3 1-16,-1-5 0 0,1-5 0 0,1 0 1 15,-2 16 0-15,-1-13-3 0,1-5 0 0,0 4 1 16,0 10-1-16,-2 6 1 0,-2-10 0 0,2 3-1 16,0-6 1-16,-2 6-3 0,0-10 2 0,2-1-2 0,0 5 2 15,0-3-1-15,0-2 1 0,2 0-1 0,0 7 1 16,0 1-2-16,1-4 0 0,1 5 1 0,1-4-1 16,0 7 0-16,-1-5 1 0,1-5-1 0,2 1 2 0,-1-1-3 15,-1-2 1-15,2-6-1 0,-4 11 2 0,1 1-1 16,-4-5 1-16,3 4-1 0,1 6 0 0,-4-6 0 15,-2-2-1-15,0-6 0 0,2 3 1 0,0 0 0 16,-3-7 0-16,-1-4 0 0,1 11 1 0,-8-7-2 16,6-6 0-16,0 3 0 0,-1 11 1 0,1-6 0 15,0-6 2-15,1 6-1 0,1 5 1 0,-1 0-2 16,1-2 0-16,-1-2 1 0,-1-8-1 0,0 8 1 0,1-5 1 16,2-3-1-16,1-2 1 0,-3 0-2 0,0-2 1 15,1-2-1-15,-4 4 0 0,5 0 2 0,2-6-1 16,-2-1 1-16,-1 3 0 0,-1 1-1 0,3-6-1 15,1-7 1-15,0 14 0 0,-2-4 1 0,2-1 0 16,0-2 0-16,-2 4 0 0,2 4-1 0,2-4 0 0,1-2-1 16,-1 0 2-16,0-1-2 0,0 1 2 0,-1 0-1 15,1 2 1-15,0 4-2 0,1 1 1 0,-3-3-1 16,4-1 0-16,-1 0 1 0,1 0-1 0,0-3 0 16,-4 2 2-16,3 1-3 0,1-1 1 0,-3-2 1 15,1-1-1-15,2 1 1 0,-1 0-1 0,1-2 0 16,-1 0 1-16,1 0-2 0,-2 0 0 0,-2-7 0 15,7 12 2-15,-6-5-2 0,1 2 1 0,-2-9 1 16,5 11-1-16,-1-4-1 0,-4-7 1 0,3 10-1 16,-3-10 0-16,4 9 0 0,-4-9 2 0,4 9-2 15,-4-9 1-15,1 7 0 0,-1-7-1 0,0 0 0 0,0 9 0 16,0-9 2-16,0 10-1 0,0-10 0 0,0 0 1 16,-1 7-2-16,1-7 1 0,0 0 0 0,-2 7 0 15,2-7-1-15,0 0 2 0,-4 7-1 0,4-7 0 16,0 0 0-16,0 0-1 0,-5 7 0 0,5-7 1 0,0 0 1 15,0 0-1-15,-5 7 1 0,5-7 0 0,0 0-2 16,0 0 2-16,-6 8-2 0,6-8 1 0,0 0 1 16,0 0-1-16,-7 5 0 0,7-5 1 0,0 0-2 15,0 0 1-15,-7 7 0 0,7-7 0 0,0 0 0 16,0 0 2-16,-7 5-2 0,7-5 2 0,0 0-3 0,0 0 1 16,-7 0 1-16,7 0-1 0,0 0 0 0,0 0 2 15,-7 0-1-15,7 0 1 0,0 0-2 0,0 0 1 16,0 0-1-16,0 0 0 0,0 0 2 0,0 0-1 15,0 0 1-15,0 0-1 0,-7 0 0 0,7 0-1 16,0 0 0-16,0 0 1 0,0 0-1 0,0 0 2 0,0 0-2 16,0 0 1-16,0 0-1 0,0 0 0 15,0 0 0-15,0 0 1 0,0 0-1 0,0 0 2 0,0 0-1 16,0 0 1-16,0 0-2 0,0 0 0 0,0 0 1 16,0 0-1-16,0 0-1 0,0 0 2 0,0 0-1 15,0 0 0-15,0 0 0 0,0 0-1 0,0 0 0 16,0 0 2-16,-7 0-2 0,7 0 1 0,0 0-1 15,0 0 2-15,0 0-2 0,0 0 0 0,0 0 0 16,0 0 1-16,0 0-1 0,0 0 1 0,0 0 0 16,0 0 0-16,0 0-1 0,0 0 0 0,0 0 1 15,0 0-1-15,0 0-1 0,0 0 0 0,0 0 0 16,0 0 2-16,0 0-2 0,0 0 0 0,0 0 0 0,0 0 1 16,0 0-1-16,0 0 0 0,0 0 0 15,0 0 1-15,0 0-1 0,0 0 0 0,0 0 0 0,0 0 0 0,0 0-1 16,0 0 1-16,0 0 0 0,0 0 0 0,0 0-1 15,0 0 2-15,0 0-1 0,0 0 0 0,0 0-1 16,0 0 1-16,0 0-1 0,0 0 1 0,0 0-1 16,0 0 1-16,0 0-1 0,0 0 1 0,0 0-1 15,0 0 1-15,0 0-1 0,0 0 2 0,0 0-2 16,0 0 1-16,0 0-1 0,0 0 1 0,0 0-1 0,0 0 1 16,0 0-1-16,0 0 1 0,0 0-1 0,0 0 0 15,0 0 0-15,0 0 1 0,0 0-1 0,0 0 0 16,0 0 0-16,0 0 1 0,0 0-1 0,0 0 0 15,0 0 0-15,0 0 1 0,0 0-1 0,0 0 0 16,0 0 0-16,0 0 2 0,-7 0-2 0,7 0 0 16,0 0 0-16,0 0 1 0,0 0-1 0,0 0 0 15,0 0 0-15,0 0 1 0,0 0-1 0,0 0 0 16,0 0 0-16,0 0 1 0,0 0-1 0,0 0 0 0,0 0 0 16,0 0 1-16,0 0-1 0,0 0 0 0,0 0 0 15,0 0 1-15,0 0-1 0,0 0 0 0,0 0 0 16,0 0 1-16,0 0-1 0,0 0 0 0,0 0 0 15,0 0 1-15,0 0-1 0,0 0 0 0,0 0 0 16,0 0 2-16,0 0-2 0,0 0 0 0,0 0 0 16,-2-7 1-16,11 5-1 0,-2 1 0 0,4-1 0 15</inkml:trace>
  <inkml:trace contextRef="#ctx0" brushRef="#br1" timeOffset="-119957.53">28183 11333 1670 0,'0'0'0'0,"0"0"0"15,23-14 0-15,-16 11 75 0,-1-10-1 0,-1 3 0 16,-5 10 0-16,5-6-56 0,-5-1 0 0,0-1 0 0,-1 1 0 16,1 7 3-16,-8-11 0 0,5 0 0 15,-4 3 2-15,-4-6-12 0,-1 1 0 0,0 4 1 0,-3-1-1 16,1-4-9-16,2-2 1 0,3 0 1 0,4 9-1 15,-2 0-1-15,-2 0 1 0,6-2-1 0,3 2 1 16,0 7-4-16,0-9 0 0,0 9 0 0,0-10 1 0,0 10-1 16,0-11 0-16,0 11 0 0,1-9 1 0,-1 9-11 15,11-3 2-15,-11 3-1 0,0-11 1 0,0 4 3 16,0 0 0-16,0 2-1 0,0-4 2 0,0 0-9 16,0 2 2-16,0 0-2 0,0 0 2 0,0 7 4 15,-7-8 0-15,7 8 1 0,0-13-1 0,0 13-1 0,0-10 0 16,0 10 0-16,0 0 0 0,0 0 2 0,0 0 1 15,0 0 0-15,0 0 0 0,0 0 4 0,0 0 1 16,0 0-2-16,0 0 2 0,0 0-1 0,0 0 1 16,0 0 0-16,0 0 0 0,-2 19 1 0,-1-7 0 15,-1 2 0-15,-7 4 1 0,1 1-1 0,-1 1 0 16,1-8 0-16,-3 6 1 0,4-1 3 0,-1-8 1 0,1 2-1 16,-5 8 1-16,3-3-2 0,4-2 1 15,2 0-1-15,-6 12 0 0,4-1 9 0,4-7 0 16,1 4 0-16,-5 10 1 0,4-6-7 0,-1-1 2 15,0-2 0-15,-3 5 0 0,4 0 8 0,1-5-1 0,-1 0 1 16,-8 3 0-16,4-3-7 0,3-7 0 0,-1 5 0 16,-5 13 1-16,3-13 4 0,3 0 2 0,2 2 0 15,-8 12 0-15,1 2-8 0,5-9 1 0,1-2 0 16,-6 6 0-16,4-2 6 0,3-4 0 0,2-1-1 16,-4 3 2-16,3-2-7 0,2-3 0 0,3 0 0 0,-6 11 0 15,4-8 4-15,3-3 2 0,0-2-1 0,-5 12 1 16,4 3-7-16,1-14 1 0,-1 7 0 0,-6-1 0 15,2-2 4-15,2-3 2 0,-2 0-2 0,-5 0 2 0,3-4-7 16,2 2 1-16,-2-3 0 0,-3 5 0 0,3-2 3 16,2-7 0-16,0 2 1 0,-5 10 0 0,5-5-5 15,1-7 0-15,1 6 0 0,-5 8 0 0,4-5 3 16,5-6 1-16,-1 6 1 0,-5 0-1 16,0 0-5-16,0-7 0 0,2 3 1 0,-2-5 0 0,2 4 3 15,1-2 1-15,1-4-1 0,-6 2 0 0,2 2-4 16,2-6 1-16,1-1-2 0,-8 7 2 0,3-2 0 15,2-7 1-15,2 0 0 0,-2 5 0 0,0-1-3 0,0-2-1 16,2-2 1-16,1 5 1 0,-3 4 0 0,4-7 2 16,-4-4-1-16,0 14 1 0,3-3-3 0,1-3 0 15,-4-3-1-15,0 8 1 0,0 3-1 0,0-5 2 16,3 1-1-16,-6 4 0 0,3-1-1 0,3 1-1 16,-1-7 1-16,-4 2-1 0,4 5 0 0,2 3 0 0,-1-8 0 15,-5 5 0-15,4-1-2 0,2-3 2 0,-3 1-1 16,-4 1 0-16,3 1 1 0,2-5-1 0,-2-1 1 15,-6 11-1-15,6-4-1 0,2-3 2 0,-2-2-2 16,-5 10 1-16,5 4-1 0,2-7 1 0,-1 3-1 16,-6 1 0-16,3 1-1 0,2 2 1 0,2-7 1 15,-4-1-1-15,-1 3-1 0,3-2 1 0,0-2-1 16,-7 7 2-16,3-1-2 0,1-8 0 0,-1 2 0 16,-3 14 1-16,2-5-1 0,1-5 1 0,2 6-1 15,-5 10 1-15,4-8-1 0,1-1 0 0,0-4 0 16,-3 6 0-16,1-8 1 0,4-3 0 0,-1-2 0 0,-3 16 0 15,4-9-1-15,2-7 0 0,1 4 1 0,-3 13 0 16,2-1-1-16,4-5 1 0,-1-2 0 0,-5 9 1 16,2-6-2-16,1-3 1 0,1-4-1 0,-6 8 1 0,2-3 1 15,2-9-1-15,-1 2 0 0,-2 13 0 0,-1-3 0 16,2-8 0-16,2 9 0 0,-4 2 0 0,2 0 1 16,2-4 0-16,-2-6-1 0,-4 4 2 0,4-1-2 15,2-5 0-15,0 0 0 0,-4 3 0 0,2-4 1 16,0 3 0-16,-2-6-1 0,0 7 2 0,2 0-2 15,2-1 0-15,0 3 0 0,-6-2 1 0,4 3-1 0,2-4 0 16,0-1 0-16,-4-5 1 0,2 4-2 0,2-2 1 16,0-2 0-16,-4-7 1 0,2 0-1 0,2 0 0 15,-1 0 0-15,-1 4 0 0,0 3 0 0,2-4 0 16,2 1 0-16,-3 1 0 0,3 2-1 0,0 1 2 16,-1-3-2-16,-1 2 1 0,3 4-1 0,-1-2 0 15,3-1 0-15,-4-8 2 0,3 8-2 0,1-3 0 16,0-1 0-16,-2-4 1 0,2 3-1 0,0 3 1 0,0-6-1 15,-2-2 0-15,2 2-1 0,0-2 1 0,1 1-1 16,-1 4 1-16,-2-4-1 0,2-3 1 0,0-1-1 16,-2 5 1-16,2-2-1 0,0 1 1 0,0-5 1 15,1 6-1-15,0 1-1 0,3-3 1 0,-1 0 0 16,1 6 0-16,0-2-1 0,-1-4 1 0,1 4-1 16,1 3 1-16,1-5-1 0,-1 4 1 0,-2-4-1 15,3 0 2-15,-3 2-2 0,-1-4 1 0,0 0-1 0,2 2 1 16,-3-1-1-16,-1-1 1 0,-1 0-1 0,1-3 1 15,-7 2-1-15,3-4 1 0,-3 0-1 16,0 0 1-16,0 0-1 0,0 0 1 0,0 0-1 0,0 0 1 16,0 2-1-16,0 0 2 0,0-2-1 0,0 1 0 0,-3 1-1 15,3 0 1-15,-4-2-1 0,4 4 1 0,0-3 0 16,0-1 0-16,0-7 0 0,-3 16 2 0,3-5-2 16,0-2 0-16,-4-2 0 0,2 5 0 0,-1-1 0 15,-1-3 2-15,1-1-2 0,-1 2 1 0,1 0-1 16,-1-2 0-16,4-7 0 0,-10 12 2 0,4-6-2 15,6-6 1-15,-10 7 0 0,10-7 0 0,-11 5 0 16,11-5 0-16,-9 3-1 0,9-3 1 0,-10 2-1 16,10-2 1-16,-12-3 0 0,12 3 0 0,-6-7-1 15,6 7 0-15,-10-11 0 0,3 2 1 0,0-1 0 0,1-3-1 16,1-1 0-16,-2 4 1 0,2-6-1 0,-1 4 0 16,1 1 0-16,-2 0 1 0,0 3-1 0,2-1 0 15,1 0 0-15,-1-5 1 0,-2 5-1 0,1 0 0 0,1 1 1 16,-2-3-1-16,0 2-1 0,2 0 1 0,1-1 0 15,1-1 0-15,-1 3-1 0,2-1 1 0,1-2 0 16,-3 2 0-16,4-1-1 0,0 3 2 0,0-4-2 16,0 1 1-16,0 1-1 0,0-2 1 0,2 3-1 15,1-1 1-15,1 2-1 0,-2 0 0 0,-1 0 0 16,-1 0 1-16,0 0-1 0,0-2 0 0,0-2 0 16,-1-1 1-16,1 1-1 0,1 3 0 0,1-3 0 15,-2 2 1-15,-2 0-1 0,2-1 0 0,2 1 0 16,-2 9 1-16,2-10-1 0,-2 1 0 0,0 9 0 15,0-7 0-15,0 7 0 0,0-11 0 0,0 11 0 16,0-7 0-16,0 7 0 0,0 0 0 0,5-7 0 0,-5 7 0 16,6-7 0-16,-6 7 0 0,3-9 0 0,-3 9 0 0,4-10 0 15,-4 10 0-15,3-9 0 0,-3 9 0 16,0-12 0-16,0 12 0 0,0-13 0 0,0 13 0 0,0-10 0 16,0 10 0-16,0 0 0 0,0-6 0 0,0 6 0 15,0-7 0-15,0 7 0 0,0-7 0 0,0 7 0 16,2-10 0-16,-2 10 0 0,7-11 0 0,-5 4 0 15,-2 7 0-15,3-14 0 0,-1 7 0 0,0 0-1 0,-2 0 1 16,0 2 0-16,0-4 0 0,0 0-1 0,0 2 1 16,0-3 0-16,0-1 0 0,0 0-1 0,0 3 1 15,0-3 0-15,0 1 0 16,0-1-1-16,0 4 1 0,0-5 0 0,0-1 0 0,0-2-1 16,0 0 1-16,0 5 0 0,-2-6 0 0,0 0-1 0,2 0 1 15,0-1 0-15,-3 3 0 0,1-2-1 0,0 0 1 0,0 0 0 16,-1 0 0-16,-1 2-2 0,3 0 2 15,-1-3 0-15,-2-1 0 0,3-1-1 0,-1 3 1 16,0 0 0-16,-1-5 0 0,1 0-1 0,2 1 1 0,0 3 0 16,-2-4 0-16,2-2-1 0,0 0 1 0,0 0 0 15,-2-3 0-15,2 1-1 0,2 2 1 0,0-1 0 16,-4 1 0-16,0-2-1 0,2 2 1 0,0-3 0 16,-3-1 0-16,1 3-1 0,0 1 1 0,0-3 0 15,-3-4 0-15,2 3-1 0,3-3 1 0,-4-3 0 16,1 1 0-16,-1-1-2 0,4 5 2 0,-4-7 0 0,-1 3 0 15,3 7-1-15,2-3 1 0,0-4 0 0,-3 6 0 16,1-2-1-16,2-2 1 0,0 0 0 16,-2 0 0-16,2-1-1 0,2-3 1 0,0-8-1 0,-2 12 1 15,0-9-1-15,2 6 1 0,1-4-1 0,1 3 1 0,1 5-1 16,-1-3 1-16,3-2-2 0,-4 1 2 0,1-6-1 16,1 6 1-16,2-11-1 0,-3 9 1 0,-1-4-1 15,1 6 0-15,-1-8 0 0,-3 6 1 0,0 0-1 16,0 0 0-16,2-2-1 0,-2-7 2 0,0 5-1 15,2-3 0-15,1-4 0 0,-1 0 1 0,0 6-1 16,-1-4 0-16,3 2 0 0,0-4 1 0,-1 5-1 16,2-1-1-16,2-2 1 0,0-2 0 0,-3 1 0 0,-1-3 0 15,5 3 0-15,-7 1 1 0,1 1-1 0,0 3 0 16,-2-6 0-16,-2 2 1 0,0-5-2 0,1 0 1 16,-3-8 0-16,-3 8 1 0,-2 3-1 0,2-3 0 15,0 5 0-15,-2-5 1 0,4 3-1 0,1-3 0 16,1-2-1-16,-2 0 2 0,1 0-1 0,2 5 1 0,2-3-1 15,-3 7 1-15,3 1-1 0,2 1 1 0,-1-6-1 16,-1 7 1-16,2-7-1 0,2 6 1 0,-1-6-1 16,-3 9 1-16,2-3-1 0,1 5 1 0,1-4-2 15,-2 6 2-15,-1 1-1 0,1 4 1 0,2-6-1 16,-1-1 1-16,1 5-1 0,-1-1 1 0,1-6 0 16,-2 7 0-16,-1 2-1 0,1-6 1 0,0 6 0 15,-2 0 0-15,0 1-1 0,0 6 1 0,0-7 0 16,-2 2 0-16,0 5-1 0,1-2 1 0,-1-2 0 0,0-1 0 15,0 6-1-15,-1 1 1 0,-1-4 0 16,-1 2 0-16,0 4-2 0,-1-3 2 0,1 1 0 16</inkml:trace>
  <inkml:trace contextRef="#ctx0" brushRef="#br1" timeOffset="-118807.7">22311 16864 1746 0,'0'0'0'0,"0"0"0"16,0 0 0-16,0 0 15 0,0 0 2 0,0 0-1 16,0 0 1-16,18 5-8 0,-11-5 1 0,0 0-1 15,16-3 1-15,12 1 9 0,2 0 0 0,0-1 0 16,1-3 1-16,-1 3-10 0,0 1 2 0,5-1-2 15,9-1 1-15,0 2-3 0,-1 1 0 0,4-3 0 0,5 1-1 16,-3 3-1-16,0 1 0 0,6-2-1 0,10 1 1 16,1 1-4-16,-6 1 1 0,7-4 0 0,7 2 0 15,-5 4-1-15,0-1 1 0,15-4-1 0,6-3 0 16,-5 4-2-16,-2 2 0 0,16-4 0 0,-2 0 1 0,2 2-1 16,-2 0 0-16,14-1 0 0,7-3 1 15,-5 4-1-15,-5 4 0 0,15-8 0 0,3 4 0 16,-6 4 0-16,-7-4 0 0,19 0 0 0,-1 0 0 15,-8 1 0-15,-6 3 0 0,10-2 0 16,7-2 0-16,2 5 0 0,-11 0 0 0,4 0 0 16,14 1 0-16,-6 1 1 0,-6 2 1 0,12-4-1 0,5 2 0 0,-8 2-1 15,-8-2 1-15,18-2 0 0,3 4 0 0,-3 0 4 0,-10-6-1 16,3-1 1-16,12 7-1 0,-10-1-1 0,-8 1 1 16,15-5-1-16,0 6 1 0,-13-4 8 0,-8-3 0 15,21-1 1-15,-2 12-1 0,-8-7-4 0,-13-3 0 16,7-1-1-16,4 9 1 0,-12-5 2 0,-11-1 2 15,3 2-2-15,7 3 1 0,-12-4-4 0,-11-5-1 16,3-2 1-16,6 10 1 0,-10-3 5 16,-10-5 1-16,3 0-1 0,2 7 1 0,-2-8-6 0,-13-1 0 15,-6 0-1-15,6 8 2 0,2-7 3 0,-13-1-1 0,1-1 0 16,-8 6 0-16,-5-2-4 0,-9-3 1 0,0 0-1 16,1 4 1-16,-3-4 2 0,-6-4 1 0,-3 4 0 15,-8 7 0-15,-2-8-4 0,-5-5 0 0,-6-1-1 16,-6 11 2-16,-3-4 1 0,-1-7 1 0,0 1 0 15,-9 8 1-15,0-4-6 0,-7 2 2 0,11-5 0 16,-11 5-1-16,0 0 2 0,0 0 0 0,7-2 0 16,-7 2 0-16,0 0-4 0,0 0 2 0,0 0 0 15,0 0-1-15,0 0 2 0,2-7 0 0,-2 7-1 0</inkml:trace>
  <inkml:trace contextRef="#ctx0" brushRef="#br1" timeOffset="-117797.14">27229 17191 1646 0,'0'0'0'0,"0"0"0"0,0 0 0 15,-25 4 47-15,15-2 0 0,3-2 0 0,0 0 0 16,-4 1-31-16,1 3 1 0,-1 1 0 0,2-3-1 0,0 1 20 15,2 3 0-15,7-6 0 0,-12 14 0 0,5-2-21 16,0 0 0-16,0-5 0 0,0 7 1 0,1 8 1 0,5-5 1 16,1-3-1-16,1 4 1 0,3 1-7 15,1-1-1-15,6-2 0 0,-4 1 0 0,4-1-7 16,-1-2 2-16,2-2-1 0,6 6 1 0,-2-4-2 0,-4-5 0 16,4-2 1-16,5 2-1 0,-1-2-2 0,-3-6 0 15,6-1 0-15,2 2 2 0,3-2-2 0,-1-3 0 16,-3-1 0-16,-1 2 1 0,-2-1 3 0,2-6-1 15,-1-3 1-15,-3 5 0 0,0-2-1 0,-1-3-1 16,-2-4 1-16,-2 4 0 0,-3-1 5 0,-1-3 0 0,1 1 0 16,-1-10 1-16,-3 4-4 0,0 1 0 0,-5-2 0 15,2-5 1-15,-4 8 4 0,-2 0 1 0,-2 1 1 16,1 2-1-16,-4-2-5 0,-2 4 1 0,0-1-1 16,-3 2 1-16,0 3 6 0,-1 1-1 0,1-2 1 15,-4 8 0-15,-2-4-6 0,4-2 1 0,-2 5-1 16,-5 4 1-16,0-1 2 0,0-3 0 0,3 1 1 15,-6 4-1-15,-5-1-4 0,3-1 0 0,3 1 0 16,5 8 1-16,-1 0 2 0,1 0 1 0,1 1 1 16,1 7-1-16,3 2-4 0,-3-3 0 0,2-4 0 15,0 1 1-15,0 4 1 0,2-2 1 0,3-2-1 16,-2 1 1-16,-1 1-4 0,3 0 0 0,4 2 1 0,0-2 0 16,3 0 2-16,4-2 0 0,1-1 0 0,1 1 0 15,3 4-4-15,3-2 2 0,4-3-1 0,4 4 1 0,0 1-1 16,-1-7 2-16,3-2-1 0,6 7 1 0,-3 0-4 15,-2-7 2-15,6-3-1 0,3 8 1 0,2-5 0 16,-4-3 0-16,2-3 1 0,-4 8 0 0,2-5-3 16,-1-4 1-16,-1-2-1 0,-1 4 2 0,-6-2 0 0,1-2-1 15,-3-2 1-15,3 6 0 0,-8-4-2 16,1-5 0-16,-1-1 1 0,0 4-1 0,-5-1 2 16,-3-4 0-16,-1 0-1 0,1-5 1 0,-2 2-3 15,-2 1 2-15,-2-3-2 0,-2-2 1 0,-1-1 3 0,-4 1 1 16,0 4-1-16,-1-2 1 0,-4-1-4 0,1 5 2 15,-4-2-2-15,-4-4 2 0,-1 0 1 0,3 5 0 16,-7 4 1-16,-3-10 0 0,1 4-3 0,-2 5 0 16,-5-3 1-16,0-3-1 0,-2 0 2 0,1 0 0 15,5-4 0-15,1 6-1 0,5 1-1 0,0 1-1 16,4-4 1-16</inkml:trace>
  <inkml:trace contextRef="#ctx0" brushRef="#br1" timeOffset="-116255.02">11153 6384 37 0,'0'0'0'0,"0"0"0"0,0 0 0 0,0 0 0 0,0 0 0 15,0 0 0-15,0 0 0 0,0 0 0 0,0 0 0 16,-3 18 0-16,-12-13 0 0,-9 9 25 0,-6 6 2 16,-2-1 0-16,-3 11 0 0,3 5-15 0,9-7 2 15,2 2-2-15,7 23 2 0,1-14 79 0,8 7 1 16,5 10-1-16,11 4 2 0,3 6-79 0,11-11 2 0,10-6-1 16,9 13 1-16,-4-11 41 0,3-9 0 15,-1 6 0-15,6 1 1 0,-9-7-43 0,1-9 1 0,6-3 0 16</inkml:trace>
  <inkml:trace contextRef="#ctx0" brushRef="#br1" timeOffset="-115869.3">14148 6346 1369 0,'0'0'0'0,"0"0"0"0,18 28 0 0,-11-7 4 0,7-5 1 16,0 3-1-16,0 15 1 0,2-4-2 0,2 5 0 15,-4-7 1-15,-4 16-1 0,5-5 22 0,-1-1-1 16,-2 8 1-16,-5 14 0 0,0 0-13 0,-3-4 0 16,-4-7 1-16,-11 7-1 0,0-3 21 0,-6-11 0 0,-6 6 1 15,-16 10 0-15,-3-2-20 0,-2-3 1 0,-8-7-1 16,-11-2 1-16,5-4 1 0,0-5 1 0,-11-3-2 15</inkml:trace>
  <inkml:trace contextRef="#ctx0" brushRef="#br1" timeOffset="-114319.23">13723 9681 1105 0,'0'0'0'0,"0"0"0"0,0 0 0 0,18 4 39 16,-11-4 0-16,3 0 1 0,-1 0-1 15,4 0-23-15,2 0-1 0,3-4 1 0,-4 4 0 0,4 0 44 16,-1 0 1-16,10-3 0 0,-2-1 0 0,3 1-44 16,2-3 1-16,-2-1 0 0,-3 2 0 0,-1 3 18 15,-1 1 1-15,2-5-1 0,-7 1 1 0,-2 1-23 16,-2 3 2-16,-4-5-1 0,-3 3 1 0,-7 3-2 15,0 0 1-15,0 0-1 0,0 0 2 0,0 0-7 16,-10-4 0-16,3 1 0 0,-13 3 0 0,-4-4 0 16,-5 4 1-16,1-3 0 0,-2-1 0 0,5 4-4 15,1 0 1-15,3-3-1 0,-6 1 1 0,6 2 1 0,5-3 1 16,4-3-1-16,-4 6 1 0,5 2-4 0,4-2 1 16,7 0-1-16,-7-5 1 0,7 5 3 0,0 0 0 15,0 0 0-15,0 0 0 0,0 0-3 0,0 0 0 16,0 0 0-16,0 0 1 0,0 0 4 0,11 5 1 0,-11-5 1 15,14 9-1-15,2-2-5 0,5 0 1 0,0-4-1 16,4 1 1-16,-2 5 3 0,-2-4 2 0,-4-3-1 16,1 1 0-16,-4 1-5 0,0-2 1 0,-1-1 0 15,1 5 0-15,-4 1 8 0,-3 0-1 0,0-7 1 16,-7 0 0-16,8 3-7 0,-8-3 0 0,0 0 0 16,0 0 1-16,3 7 4 0,-3-7 1 0,0 0-1 15,0 0 2-15,-3 7-7 0,3-7 0 0,0 0 0 16,-8 2 0-16,1-2 6 0,0 0-1 0,-3 0 1 15,-4 0-1-15,0 0-5 0,-1 0 0 0,3 0 0 16,2 0 0-16,2 0 5 0,8 0 0 0,-10 7 1 16,10-7 0-16,-7 4-8 0,7-4 2 0,0 0 0 0,0 0 0 15,0 0 3-15,0 0-1 0,0 0 0 0,0 0 1 0,-4 5-5 16,4-5 1-16,11 7-1 0,-11-7 1 0,14 5 2 16,-7-3 0-16,0 0 0 0,2-1 0 0,5 1-4 15,4-2 0-15,-4-2 1 0,0 2 0 0,0 0 1 16,-2-1-1-16,-1-3 1 0,0 4 0 0,-1 0-2 15,1-2-1-15,-4-3 1 0,-7 5 0 0,7 0 1 0,-7 0 2 16,0 0 0-16,7-5 0 0,-7 5-3 16,0 0 0-16,0 0-1 0,0 0 2 0,0 0 0 15,-7-2 1-15,7 2-1 0,-14-3 1 0,-6 3-3 0,1 0 0 16,-1-4 1-16,-4 8 0 0,-1-4-1 0,9 0 2 16,2-4 0-16,0 4-1 0,7 0-1 0,7 0-1 15,0 0 1-15,-7-3 0 0,7 3 1 0,0 0 0 16,0 7-1-16,0-7 2 0,7 3-4 0,0-1 2 0,4 0-1 15,10 6 1-15,9 1 0 0,-2-2 1 16,-3-5 0-16,1 3-1 0,-5 2-1 0,-3-7 0 0,3 0 1 16,-3 4-1-16,-2-4 1 0,-2-4-1 0,-4 1 1 15,-10 3-1-15,7 3-1 0,-7-3 1 0,0 0-1 16,0 0 1-16,7-3-1 0,-7 3 1 0,0 0 0 16,0 0 0-16,0 0-1 0,0 0 0 0,-7-5 0 15,7 5 1-15,-14-4-1 0,4 0 0 0,-4 1 1 16,-8-1-1-16,-1 4-1 0,2-1 2 0,4-3-2 15,1 6 1-15,2 0 0 0,3-4-1 0,4-2 0 0,-4 6 1 16,4 0-1-16,0-2 0 0,7 0 0 0,-7 0 0 16,7 0 1-16,0 0-1 0,-7 0 0 0,7 0 0 15,0 0-1-15,0 0 2 0,0 0-1 0,0 0 0 16,14 5 0-16,-3-1 1 0,3-3-1 0,9 3 0 16,9-2-1-16,-1-4 1 0,1-2 1 0,-9 6-1 15,-2 2 0-15,-7-4 2 0,-3-6-2 0,-11 6 1 16,11 0-1-16,-11 0 1 0,0 0-1 0,0 0 0 0,0 0 0 15,1-7 2-15,-1 7-2 0,-7-3 1 0,-2 1 0 16,-1 0-1-16,-1-3 0 0,-13 2 0 0,-3-3 1 16,6 1-1-16,3 2 0 0,4-1 0 0,0 8-1 15,5-4 2-15,2-6-1 0,7 6 0 0,-9 0-1 0,9 0 2 16,0 0-2-16,0 0 1 0,-7 6-1 0,7-6 0 16,0 0 0-16,0 0 1 0,0 0 0 15,0 0 0-15,0 0-1 0,0 0 1 0,0 0-1 0,0 0 0 16,0 0 1-16,11 0 0 0,-4 0-1 0,0-4 0 15,-7 4 0-15,11 0 1 0,-11 0 0 0,7 0-1 0,-7 0 0 16,0 0 0-16,0 0 0 0,7 0 0 0,-7 0 0 16,0 0 0-16,0 0 1 0,0 0-1 0,0 0 0 15</inkml:trace>
  <inkml:trace contextRef="#ctx0" brushRef="#br1" timeOffset="-113376.95">14062 9713 1231 0,'0'0'0'0,"0"0"0"0,17 3 0 0,1 1 96 0,1-2 1 16,1-4-1-16,3 2 1 0,1 0-81 0,3-2 1 16,-2-5 0-16,-11 5 1 0,0-1 81 0,0-2 0 15,-5-2-1-15,-9 7 1 0,5-6-82 0,-5 6 0 16,0-10 0-16,0 10-1 0,-7-11-11 0,7 11-1 15,-11-10 1-15,1 4 0 0,-4 1-1 0,0 0-1 0,-6 1 1 16,-1 4 0-16,0 4-5 0,3-1 0 16,4 1 0-16,-2 5 0 0,0 1-1 0,4 1 1 0,1-4 0 15,4 5 1-15,0-1-13 0,4-1-1 0,-1-3 1 16,1 4-1-16,-1-1 5 0,4-10 1 0,0 11 1 16,0-11-1-16,7 10-7 0,-7-10 1 0,0 0-1 15,0 0 0-15,7 4 6 0,-7-4 0 0,7-4 0 16,-7 4 2-16,14 0 3 0,-3-3 1 0,-2-1 0 15,0 1-1-15,1-8 1 0,-1-1 1 0,-2 0-2 16,-3-2 2-16,-8 0 2 0,1 1 0 0,-8-3 0 16,-5 1 0-16,2 2 0 0,0 1 0 0,0 1 0 0,-7 4 0 15,7 4 4-15,3 3 1 0,2-2-1 0,2 2 1 16,-3 2-2-16,10-2 1 0,-8 3-1 0,8-3 0 16,0 0 11-16,0 0 0 0,0 7 1 0,0-7 0 15,0 0-8-15,8 0 2 0,-1-3 0 0</inkml:trace>
  <inkml:trace contextRef="#ctx0" brushRef="#br1" timeOffset="-112844.02">6909 6508 715 0,'0'0'0'16,"0"0"0"-16</inkml:trace>
  <inkml:trace contextRef="#ctx0" brushRef="#br1" timeOffset="-112360.59">7003 6224 250 0,'0'0'0'0,"0"0"0"15,0 0 0-15,0 0 199 0,0 0 1 0,0 0 0 16,0 0 0-16,0 0-195 0,0 0 1 0,0 0 0 16,0 0-1-16,0 0 88 0,0 0 0 0,21-1 1 0,-21 1 0 15,12-6-77-15,-1 1 1 0,-4 0-1 0,-7 5 0 16,10-7 32-16,-10 7-1 0,4-11 0 16,-4 11 2-16,3-7-34 0,-3 7 1 0,0 0 0 0,0 0 0 15,-3-12 5-15,3 12 2 0,0 0 0 0,0 0-1 0,-4-9-12 16,4 9 2-16,-3-7-1 0,3 7 0 0,-4-5 0 15,4 5-1-15,-3-7 0 0,3 7 0 0,0-7-4 16,0 7 1-16,0-7-1 0,0 7 0 0,0 0 0 16,0 0 1-16,3-7-1 0,-3 7 1 0,7-7-4 15,-7 7 2-15,0 0-1 0,4-7 1 0,-4 7 8 16,0 0 2-16,0 0 0 0,0 0 0 0,0 0-7 16,0 0 0-16,0 0 0 0,0 0 1 0,-7 21 8 0,3-4 0 15,-3 1 0-15,-3 22-1 0,6-5-6 0,8-1-1 16,-1-1 0-16,1 13 0 0,-1 2 11 15,4-10 1-15,0 3-1 0,0 3 0 0,-3-2-10 0,3-5 1 16,-3 2-1-16,-4 12 0 0,7 0 8 0,-4-7 1 16,1 7 1-16,-3 5-1 0,3-9-10 0,-1-8 1 15,5-7 0-15,-8 12 0 0,7-11 6 0,-4-1 0 0,1-9 0 16,-1 14 0-16,1-7-8 0,-1-13 1 0,-3-1 0 16,0 7 0-16,4-4 5 0,-1-8 0 0,-3-4 1 15,0-7 0-15,4 9-7 0,-4-9 0 0,0 0 0 16,0 0 1-16,7-11 1 0,-7 11 1 0,7-12 0 15</inkml:trace>
  <inkml:trace contextRef="#ctx0" brushRef="#br1" timeOffset="-111869.8">9784 6238 1532 0,'0'0'0'15,"0"0"0"-15,-35-15 0 0,17 9 90 0,-1-4 0 16,-6-1 0-16,4 8 0 0,2-1-74 0,3-3 2 0,3-2-1 16,3 9 1-16,-1 0 63 0,1-3 1 0,-1-4 0 15,11 7 0-15,0 0-64 0,-7 0 0 0,7 0 0 16,0 0-1-16,-7-4 5 0,7 4 0 0,0 0 1 15,0 0-1-15,0 0-11 0,0 0 1 0,0 0-1 16,0 0 1-16,0 0-7 0,0 0-1 0,0 0 1 16,0 0-1-16,0 0-1 0,0 0 1 0,0 0-1 15,-3 18 1-15,1 5-4 0,-2 3 1 0,1 4 0 16,1 30 0-16,-2-2-1 0,3-4 1 0,-3 3-1 16,1-3 1-16,-1-4-1 0,1-3 0 0,-5-5 0 0,8 18 1 15,-3-7-1-15,-1-7 0 0,4-4 0 0,4 2 1 16,3-2 1-16,0-14-1 0,5-7 0 0</inkml:trace>
  <inkml:trace contextRef="#ctx0" brushRef="#br1" timeOffset="-109225.58">14019 9674 803 0,'0'0'0'0,"0"0"0"0,0 0 0 15,-5 23 30-15,5-16 1 0,0 0-1 0,-3 4 0 16,-1-3-16-16,4-8-1 0,0 9 1 0,0-9 0 16,0 0 29-16,0 0-1 0,0 0 1 0,0 0 0 0,0 0-28 15,0 0 1-15,0 0 0 0,0 0 1 0,0 0 13 16,0 0 1-16,0 0 0 0,0 0 0 0,7-12-17 16,-2 3 0-16,2-5 0 0,-1-2 0 0,1-7 11 15,0 4 0-15,-2 1-1 0,-1 4 1 0,-1 4-13 16,1 5 1-16,-4-10-1 0,3 7 0 0,-3 8 1 15,4-9-1-15,-4 9 0 0,3-9 1 0,-3-1-5 16,4 1-1-16,-4 2 1 0,0 7 0 0,3-14 3 0,1 3 1 16,-4 1-1-16,3 2 1 0,-3-2-5 0,4-1 1 15,-4 3-1-15,0 8 0 0,0 0 6 0,7-9-1 16,-7 9 0-16,0 0 1 0,0 0-7 0,0 0 2 16,0-7 0-16,0 7 0 0,0 0 8 0,0 0-1 15,-7-2 1-15,7 2 0 0,0 0-7 0,0 0 0 16,-7 9 0-16,7-9 1 0,-11 17 15 0,4-6-1 0,0-1 1 15,-2 10 0-15,1 3-13 0,1 3 0 0,3-1 1 16,-3-1-1-16,2 10 16 0,1-4 0 0,1-4 0 16,-1 7 1-16,1-3-15 0,-1-7-1 0,4 2 1 15,-4 10-1-15,1-10 11 0,3-2 1 0,0-2-1 16,0 7 1-16,0-4-13 0,0-4 1 0,3-6-1 16,-3-2 0-16,0-1 11 0,8-6-1 0,-8-5 1 15,3 11 0-15,-3-11-12 0,7 3 2 0,-7-3-2 16,14 0 1-16,-1-3 7 0,1 3 2 0,-4-4-2 0,1-5 1 15,3-3-10-15,0-4 1 0,-5-3-1 0,-2-1 1 16,-2 1 4-16,-1-4 1 0,-2-1-2 0,-1 2 2 16,-1 1-7-16,-3-5 0 0,-1-6 0 0,-1 9 0 0,-2 2 2 15,0 2 2-15,-2 0-1 0,-2 12 0 0,4 3-5 16,7 4 1-16,-10 9 0 0,3 7 0 0,0 0 2 16,-2-1 0-16,4 3 0 0,-2 14 0 0,3-2-4 15,4-11 0-15,0 0 1 0,-2 11 0 0,2-7 1 16,2-7-1-16,2 1 1 0,-4 3 0 0,3-10-3 15,4-1 0-15,0-5 1 0,-7-4 0 0,11 5 0 16,-11-5 1-16,14-2 0 0,-7 0-1 0,0-1-1 16,0-4-1-16,0-4 1 0,2-5 1 0,3-8-1 0,-1 3 1 15,-2-7-1-15,-6 3 2 0,1 2-2 0,-1-2-1 16,-3-6 1-16,0 8-1 0,0-3 1 0,-3-1-1 16,-1 4 1-16,-3 0 0 0,2 9-2 0,1 4 1 15,1 3-1-15,3 7 2 0,-11 1-2 0,11-1 0 16,-9 13 1-16,8-1-1 0,-1 2-1 0,0 0 1 15,2-5-1-15,0 12 1 0,2 0 0 0,1-7-1 0,1-3 0 16,-1-1 0-16,3 1-1 0,3-6 2 0,1-3-1 16,1 5 0-16,-1-5-1 0,1-4 1 0,3-5 0 15,5 4 0-15,6-4-1 0,-4-4 0 0,-3-3 0 16,-6 0 1-16,1-2 0 0,-3-2-1 0,-1-1 0 16,-6 0 0-16,-3 1 0 0,0-1 0 0,-3-8 0 15,-8 6 0-15,1 0-1 0,-4-2 2 0,-2 0-1 16,-12 13 0-16,-2 5-1 0,1 5 1 0,1 10 0 15,-7 11 0-15,5 2-1 0,5 2 1 0,-5-1 0 0</inkml:trace>
  <inkml:trace contextRef="#ctx0" brushRef="#br1" timeOffset="-107836.3">8470 8920 338 0,'0'0'0'0,"-3"-18"0"0,-1 11 0 16,11-7 8-16,-3-4 1 0,3 2 0 0,-7 6 0 16,7-1-3-16,3 1-1 0,-3-6 1 0,1 0 1 0,-1 5 48 15,0 1 0-15,0-6 0 0,3-1 0 0,3 4-38 16,-3-3 0-16,1-1 0 0,3 4 1 0,4-2 35 15,-3-1 0-15,7-5 0 0,6 7 0 0,-2 3-36 16,2-3 1-16,8 0-1 0,1 12 1 0,2-3 50 0,-6-2 2 16,6-4 0-16,0 18-1 0,-2-7-51 15,2-3 0-15,1 3 0 0,6 14 0 0,-2-4 2 0,-2-1 0 16,3 2 1-16,-3 8 0 0,-2 4-11 16,-4-7 1-16,-6 1 0 0,1 6 1 0,-6 4 16 0,-4 3 1 15,2-4 0-15,2 16 0 0,-4-5-15 0,-9 5-1 16,3 2 1-16,-1 25-1 0,-7-2 19 0,-4-6-1 15,-3-4 0-15,0 13 2 0,-7-12-20 0,-3-7 2 0,-1 12-2 16,0 4 2-16,-1-3 11 0,-6-12 1 0,1-4-1 16,-4 3 0-16,1-4-13 0,-1-17-1 0,-4 5 1 15,-10 4 0-15,2-2 14 0,-3-10 1 0,-11-5-1 16,1 8 1-16,2-5-16 0,-2-7 2 0,2-8-1 16,-4 1 1-16,6-3 9 0,1-4 1 0,-5-4-1 15,-8-4 1-15,-1-1-13 0,6-2 2 0,-4-3-1 16,2-3 0-16,-1-3 12 0,7-5-1 0,-3-10 1 15,-7 13-1-15,2-12-11 0,2-5 0 0,5 2 0 16,6-1 1-16,1 2 10 0,5-6 1 0,3-6-1 16,1-6 1-16,5-4-13 0,7-2 2 0,1-1-1 0,-1 10 0 15,9-2 13-15,6 5 1 0,1-6 0 16,2 5-1-16,2-3-12 0,3 1-1 0,2-6 0 0,4 14 2 16,-1-7 6-16,1 6 1 0,-1 0 1 0,5 8-1 15,0 2-10-15,3 5 0 0,0-3 1 0,10 0-1 0,-5 2 8 16,5 1 0-16,4-3 0 0,12 8 0 0,2-6-9 15,1 1 2-15,-1 3-2 0,9 15 1 0,0-8 3 16,-2 0 2-16,5-1-1 0,11 16 0 0,-4-4-6 16,-5-3 0-16,2 7 0 0,3 11 0 0,-11-4 4 15,3 0 0-15,1 5 0 0,0 18 0 0,-1 2-5 16,-6-1 0-16,0-1 0 0,2 13 1 0,-12-8 1 0,-3 5 1 16,-2-3-1-16,4 27 1 0,-8-13-4 0,-7-2 0 15,5 12-1-15,-6 3 2 0,-6-6-2 0,-6-5 1 16,-3-6-2-16,-7 13 2 0,-6-6-3 0,-8-3 1 15,-9 2-1-15,-4 9 1 0,-7-10 1 0,-1-9 0 0,-11-5 1 16,-2 13 0-16,0-15-3 0,-2-6 1 0,-6-1-1 16</inkml:trace>
  <inkml:trace contextRef="#ctx0" brushRef="#br1" timeOffset="-101598.48">31198 16055 876 0,'0'0'25'0,"0"0"-13"0,0 0 0 0,0 0 1 0,0 0-1 16,0 0 37-16,0 0 1 0,0 0-1 0,0 0 1 15,0 0-34-15,0 0 1 0,0 0 0 16,0 0 0-16,0 0 57 0,0 0 1 0,0 0-1 0,0 0 1 16,0 0-57-16,0 0 0 0,16-18 0 0,-13 9 0 0,-1-3 35 15,0 2 0-15,0 1-1 0,-2-4 1 0,0 1-36 16,0-2 0-16,0 0 0 0,1-5 1 15,3 5 28-15,-2-1 1 0,-1 0 0 0,1-6 0 0,0-1-31 16,1 5 1-16,3-8-1 0,-6-1 1 0,3 5 10 16,-3 0 0-16,0-4 0 0,-3 0 1 0,3 2-16 0,0 2 2 15,0 2-1-15,-4-11 1 0,2 11 9 16,1-1 1-16,-1-1-1 0,-2-5 2 0,1 7-14 16,1 3 2-16,0 0-1 0,-3-3 0 0,0 8 10 0,5 11-1 15,-6-12 0-15,3 5 2 0,3 7-12 0,-7-7 0 16,7 7 1-16,0 0-1 0,0 0 4 0,-7-4 1 15,7 4 0-15,0 0 1 0,-9 4-8 0,6 3 0 16,-3 0 0-16,-3 3 1 0,-5 13 4 0,2 2 1 16,3-6-1-16,-1 2 2 0,4 6-7 0,4-3 0 0,2-3 0 15,-5 2 0-15,2 4 2 0,3-6 1 0,1 0-1 16,-4 14 1-16,5 0-5 0,3-1 1 0,0 4 0 16,-3-1-1-16,0 5 1 0,1-6 1 0,4-1 0 15,-3-4 0-15,3-2-3 0,2 1-1 0,-2-2 1 16,-4 10 1-16,1-6 0 0,1-4 0 0,2 7 0 15,-3 4 1-15,-2-4-4 0,-1-3 2 0,1 0-1 16,-4 5 0-16,1-4 1 0,1-8 0 0,1 4 0 0,-1 5 1 16,2 1-3-16,3-9 1 0,2 1-1 0,0 10 1 15,-1 0-1-15,-1-4 1 0,2-5-1 0,0 0 2 16,-2 2-3-16,2-5 1 0,2-4-1 0,2-3 1 0,-6 3 0 16,-3-5 0-16,3-2 1 0,1-4-1 0,-5 3-1 15,1-5 0-15,0-1 0 0,-2 2 1 0,-2 5-1 16,2-7 0-16,0-7 1 0,4 14-1 0,-4-1-1 15,0-3 2-15,0-4-2 0,0 4 1 0,0 1 0 16,0-1-1-16,1-1 0 0,3 2 1 0,-1-1-1 16,-1-1 0-16,0 0 0 0,1 1 0 0,1 3-1 15,-2-3 2-15,-2-10-1 0,7 14 0 0,-5-3-1 0,-1-4 2 16,-1-7-2-16,4 9 1 0,-4-2-1 0,0-7 1 16,0 8 0-16,0-8 1 0,0 0-2 0,0 0 0 15,-4 6 0-15,4-6 1 0,0 0-1 0,0 0 1 16,-3 7-1-16,3-7 1 0,0 10-1 0,0-10 0 15,0 9 0-15,0-9 0 0,5 9 1 0,-1 0-1 0,-1 0 0 16,4-2 0-16,-2 1 0 0,1-4 0 0,-6-4 0 16,10 9 0-16,-10-9 1 0,6 8-1 0,-6-8 0 15,7 4 1-15,-7-4-1 0,0 0 0 0,0 0 0 16,7 2 1-16,-7-2-1 0,0 0 0 0,0 0 0 16,9-11 0-16,-2 2-1 0,0-1 1 0,0-8 0 15,5-12 0-15,6-8-1 0,-4 2 1 0,-2 3-1 16,-5 8 2-16,2-3-2 0,0 0 1 0,0 3-1 15,-8-3 1-15,7 0-1 0,-5 4 1 0,-1-6-1 16,-4-9 1-16,4 2-1 0,1-2 0 0,-1-8 0 0,-4 5 1 16,2-1-1-16,4-1 0 0,-2 4 0 0,-8-2 1 15,6 10-1-15,4-3 0 0,-1-2 0 0,-6-11 1 16,3 3-1-16,2-5 0 0,1 1 0 0,-6 5 2 16,1 5-2-16,2 3 0 0,-2 2 0 0,-5-1 1 0,4 9-1 15,-5-1 0-15,7-1 0 0,-6-5 1 0,3 4-1 16,2 1 0-16,1-2 0 0,-8 2 1 0,2 0-1 15,0 5 0-15,-4-1 0 0,1 2 1 0,-5 1-1 16,3 0 0-16,1 0 0 0,1 4 1 0,-6 1-1 16,2 2 0-16,0-2 0 0,0 0 1 0,0 9-1 15,1 0 0-15,3 0 0 0,1-2 1 0,-2 7-1 0,2 4 0 16,9-2 0-16,-10 4 0 0,10-4 0 0,-11 15 0 16,8-6 0-16,-4 18 0 0,0 10-1 0,0-2 1 15,-1 5 0-15,0 11 0 0,-1 4-1 0,2-6 1 16,0 6 0-16,-6-6 0 0,3-2-2 0,3-3 1 15,0 2 0-15,-7 17 0 0,5 1-1 0,5-6 1 16,4 2 0-16,-9 3 0 0,8-9 0 0,2-1 0 16,3 3 0-16,-2 15 1 0,3-1-1 0,2-8-1 0,2 1 1 15,-4 2 1-15,2-10-1 0,2-4 1 0,0 0-1 16,-9 7 1-16,0 0-1 0,3-9 1 0,-1-3-1 16,-4-6 1-16,-1-1-1 0,3-11 1 0,0 2 0 15,-4 2 0-15,-1-2-1 0,5-9 1 0,0-2 0 16,-5 0 0-16,5-1 0 0,2-7 0 0,3-4 0 15,-2 0 0-15,-3-7 0 0,0 0 0 0,7 0 0 16,-7 0 0-16,7-4 0 0,-7 4 0 0,9-12 0 16,5-8 0-16,4-8 0 0,1-7 0 0,3-4 0 0,-1-5 0 15,-5-1 0-15,-2-6 0 0,2-4 0 0,-1-5 1 16,-4-1-1-16,-2 5 0 0,0 3 0 0,-2-5 0 16,-4 3 1-16,1-3 0 0,-1-11 0 0,1 3 0 15,-2 8-1-15,-1 3 1 0,3-1 0 0,-1 3 1 0,-1 0 0 16,2 0 0-16,1-10 0 0,-1 5 2 0,-1 2-2 15,-3 5 0-15,4 0 0 0,-3 0 1 0,-1 3-1 16,0-1 0-16,0-7 0 0,0-1 1 0,-1-1-2 16,1 11 1-16,1-8 0 0,-1 6 1 0,-1 5-1 15,-3 9 1-15,-1-6 1 0,1 3-1 0,-3 8-1 16,2 10 0-16,1 5 1 0,3-1 0 0,1 16-1 0,-9 2 2 16,2 5-1-16,1 7 0 0,-4 7 0 0,-1 10-1 15,1 5 0-15,3 13 1 0,-2 2 0 0,4 2 0 16,1 5-1-16,-1 7 2 0,-4 5-2 0,0-7 0 15,2-3 0-15,0 7 1 0,-4-4-1 0,3 3 0 16,-1 9 0-16,-4 3 1 0,5-6-2 0,2-9 1 0,5 4 0 16,-7 16 0-16,3-4 0 0,5-9 0 0,0-5-1 15,-5 0 1-15,3-10-1 0,0-8 0 0,-1-3 1 16,-4 13 0-16,3-12-1 0,3-4 1 0,-1-8-1 16,-7 1 2-16,5-3-2 0,1-13 0 0,-1 1 0 15,-1-5 1-15,2 0-1 0,3-7 0 0,0-7 0 16,0 0 2-16,0 6-2 0,0-6 0 0,0 0 0 15,8-6 0-15,-1-4 0 0,2-1 0 0,2-1 1 16</inkml:trace>
  <inkml:trace contextRef="#ctx0" brushRef="#br1" timeOffset="-100949.68">31903 16173 1356 0,'0'0'18'16,"0"0"-9"-16,0 0 1 0,0 0 0 0,-7 26 0 0,-8-3 133 16,-7 5-1-16,1-2 1 0,-16 20 1 0,-5-4-132 15,-1-1 0-15,1-9 1 0,-5 4 0 0,2-4 54 16,3-7 1-16,-7 3-1 0,1 4 0 0,2-1-49 16,9-4 0-16,4-1 0 0,-1 4 0 0,6-4 7 0,7-1 1 15,0-7 0-15,-1 3-1 0,7-2-12 0,4-1-1 16,2-8 0-16,0-3 2 0,2 2 1 0,7-9 0 15,-1 7 1-15,1-7 0 0,0 0-7 0,0 0 0 16,0 0 0-16,0 0 0 0,0 0-2 0,0 0 2 16,8-2 0-16</inkml:trace>
  <inkml:trace contextRef="#ctx0" brushRef="#br1" timeOffset="-100580.86">32311 16466 1960 0,'0'0'0'0,"0"0"0"0,-28 32 0 15,5-14 45-15,0 1 1 0,0-3-1 0,-4 9 1 0,-3-4-31 16,2 0 2-16,0 2 0 0,-9 10 0 0,2 0 39 16,1-4 1-16,-5-5-1 0,-6 3 2 0,-1-1-42 15,2-1 2-15,1-8-1 0,1 4 1 0,1-5 16 16,6-2 1-16,2 0-1 0,-3 2 1 0,5 2-20 16,4-8-1-16,2 1 1 0,-8 5 1 0,5-6-2 0,6-3 2 15,7-3-1-15,6 8 0 0,0-7-6 16,2-5 0-16,7 0 0 0,0 0 0 0,0 0-1 0,0 0 1 15,0 0 0-15,0 0 0 0,10 2-3 0,-2-4-1 16,-1 1 1-16,12-8 1 0,14-3-2 0,5-6 1 16,-5-3-1-16</inkml:trace>
  <inkml:trace contextRef="#ctx0" brushRef="#br1" timeOffset="-100266.58">32616 16449 2166 0,'-32'28'44'0,"-24"18"-28"0,5-2 1 0,5-9-2 0,2 7 2 15,0-1 41-15,3-8-1 0,6-3 0 0,1-4 1 16,1 6-41-16,1-4 1 0,7-5 0 0,-1 5 0 0,3-3 8 16,0-8 1-16,4 1 0 0,-4 8 0 0,2-10-15 15,-1-4 1-15,5-1 0 0,-3 5 0 0,1-2-6 16,0-9 0-16,-1 1-1 0,4 4 2 0,0-6-3 16,4-6 0-16,3 0 0 0,2 6 1 0,7-4-3 15,-7-7 0-15,9-4 1 0</inkml:trace>
  <inkml:trace contextRef="#ctx0" brushRef="#br1" timeOffset="-99966.79">32972 16665 2188 0,'-47'32'47'0,"-22"22"-31"0,7-10 0 0,11-5 1 15,7-7 0-15,5 1 47 0,7-8 1 0,2-4 0 16,-3 12 0-16,1-8-47 0,6-7 0 0,-3 4 0 16,-4 3 0-16,-2-4 10 0,-1-7 0 0,-1 2 0 0,2 5 0 15,0-3-14-15,3-6-1 0,6-5 1 0,1 2-1 16,0-4-6-16,6-3 1 0,3-4 0 0,4-1 0 15,1 1-4-15,4-2 2 0,-2-1-1 0,2 0 1 16,2-2-1-16,1-4 2 0,4-3-1 0</inkml:trace>
  <inkml:trace contextRef="#ctx0" brushRef="#br1" timeOffset="-99720.53">32990 16767 2251 0,'-30'32'22'0,"-26"17"-11"0,6-1 1 15,1-17-1-15,6 3 1 0,3-10 48 0,6-4 0 0,3-4 1 16,-3 6-1-16,2-4-43 0,4-4 1 0,-2-2 0 15,-7 4 0-15,0-3 17 0,-2-5 0 0,-7-6-1 16</inkml:trace>
  <inkml:trace contextRef="#ctx0" brushRef="#br1" timeOffset="-98980.87">24730 14718 2048 0,'0'0'0'0,"0"0"0"0,-30 12 0 16,10-3 59-16,1 0 2 0,-6-6-1 0,2 15 1 15,0-9-44-15,4-2 1 0,1 1 0 0,2 17-1 0,2-4 46 16,2 6 0-16,0 8 0 0,5 3 0 0,3 5-45 16,-3-5 0-16,3 1 0 0,1 3 0 0,-1 4 14 15,-1 2 2-15,0 6-2 0,0 13 2 0,-2 2-20 16,-2-6 0-16,0-3 1 0,-3 5-1 15,-1-7-5-15,-4 2 1 0,-1 7-1 0,-3 3 1 0,3-2-4 16,6-8 1-16,-2-3 0 0,-4 9-1 0,6-6 0 0,3-2-1 16,2 4 1-16,-2 1 0 0,5-6-3 15,3-10 2-15,-1-3-1 0,-2 3 1 0,6 1-2 0,5-11 0 16,2 2 1-16,-4 1-1 0,6 2-1 0,1-10 2 16,-1-9-2-16,-2-4 1 0,-2-1 3 0,3-6 1 15,-4-7-2-15,-6-5 2 0,0 0-3 0,7-1 1 0,-7 1-1 16,-6-18 1-16,-1 2 2 0,0-1-1 15,-7-1 1-15</inkml:trace>
  <inkml:trace contextRef="#ctx0" brushRef="#br1" timeOffset="-98624.18">23345 17292 2236 0,'0'0'0'0,"0"0"0"0,0 0 0 0,-23 5 63 16,16-2 1-16,7-3 0 0,0 0 0 0,0 0-46 15,0 0 0-15,0 0 0 0,0 0 0 0,7 4 49 0,0-4 1 16,0-2 1-16,16-1-1 0,12-1-50 0,3 1 0 16,-1-3 0-16,1-1 0 0,-1 2 10 0,-1 1 1 15,4 1-1-15,8-1 2 0,-2 3-17 0,-6 1 0 16,-1-2 1-16,-5-5-1 0,-3 7-9 0,-2 3 0 16,-1-3 0-16,-3-3 0 0,-3 6-2 0,0-3 2 15,-7-7-1-15,1 0 0 0,-5 2-3 0,-2 0 2 16,5-2-1-16</inkml:trace>
  <inkml:trace contextRef="#ctx0" brushRef="#br1" timeOffset="-98350.33">24192 17177 2161 0,'0'0'0'0,"0"0"0"0,0 0 0 16,0 0 41-16,-18 11 1 0,11-8-1 0,-2 3 1 16,0 6-26-16,-1 0-1 0,-3 2 1 0,5 4 1 15,-1 1 45-15,0 4 0 0,4-4 1 0,1 8 0 0,1-1-46 16,-1 1 1-16,2-6 0 0,2 5 0 0,0-1 16 16,-1-8 0-16,1 1 0 0,1 3 1 15,3 2-21-15,-1-11 1 0,1 0 0 0,1 4-1 16,-1-2-2-16,-2-1 2 0,-1-5-1 0,-1-8 1 0,2 9-6 15,-2-9 0-15,0 0-1 0</inkml:trace>
  <inkml:trace contextRef="#ctx0" brushRef="#br1" timeOffset="-98180.23">24352 17510 2236 0,'0'0'0'0,"0"0"0"16,0 0 0-16,0 0 55 0,0 0 0 0,0 0 0 16,0 0 1-16,0 0-39 0,0 0 1 0,0 0-1 15</inkml:trace>
  <inkml:trace contextRef="#ctx0" brushRef="#br1" timeOffset="-97760.37">24850 17170 2161 0,'0'0'0'0,"0"0"0"0,-18 21 0 0,6 2 56 15,1-2 1-15,4 0 0 0,2-5 1 0,5 11-42 16,3-5 2-16,6-2 0 0,2 4 0 0,-1 5 46 15,1-7 1-15,5 0 0 0,0 9 1 0,-4-3-48 16,-1-7-1-16,-1 1 1 0,2 7 0 0,-4 1 12 0,-5-5-1 16,1-2 0-16,-3-2 1 0,-2 0-16 0,-3 2-1 15,-1-5 1-15,-1-1-1 0,-2-1-6 0,-3-5 1 16,0-1 0-16,1 1-1 0,-1-4-2 0,1-4 0 16,-1-1 1-16,1 0 0 0,1-2-3 0,-2-4 0 15,4 2 1-15,-7 1 0 0,0-5-1 0,3-2 0 16,2 1 0-16,-5-6 1 0,4-1-3 0,-1-2 1 0,4-1-1 15,4-6 1-15,3 4-1 0,1-6 1 0,8-1-1 16,-2-1 1-16,6 3-1 0,2-1 0 0,5-2 0 16,3 10 0-16,3-4 1 0,-3 0-1 0,4-2 0 15,6 7 0-15,-6-2 0 0,-4 3 1 0,-1-5-1 16,-4 1 2-16,-4 5-2 16,-5 1 0-16,-2-4 0 0,-2 1 1 0,-6 0-1 0,-6 4 1 0,-4 1-1 15,-1-3 1-15,-6 2-1 0,-1 1 0 0,-3 1 0 16</inkml:trace>
  <inkml:trace contextRef="#ctx0" brushRef="#br1" timeOffset="-97307.47">22602 15870 2009 0,'0'0'0'0,"-21"23"0"16,-2 3 0-16,0 13 53 0,-5-2 0 0,2 0 0 16,-2 9 0-16,3-2-36 0,2 1 0 15,-2 12 0-15,1 3 1 0,1-2 45 0,3-6 0 0,4-8-1 16,2 7 2-16,-3-10-46 0,1-3 0 0,0-1 0 15,5 13 0-15,1-8 10 0,1-7 0 0,-2-7 0 16,8 0 0-16,-1-5-14 0,1-7-1 0,-1-5 1 0,4-11-1 16,11 8-6-16,-4-8 0 0,0-3-1 0</inkml:trace>
  <inkml:trace contextRef="#ctx0" brushRef="#br1" timeOffset="-97033.09">23303 15965 2048 0,'0'0'0'16,"0"0"0"-16,-34 49 0 0,11-6 39 0,0-8 0 15,2 5 0-15,2 4 2 0,-2 5-26 0,-1-8 1 16,-2 1 0-16,1-7 0 0,-2 4 42 0,0-7 1 15,-6-8 0-15,1 8 0 0,1-11-42 0,0-7 1 16,0-2 0-16,-6 10 0 0,3-8 12 0,6-6 2 16,1-2-2-16,4 8 1 0,0-5-17 0,1-6 0 15,6-3 0-15,0 5 0 0,5-1-3 0,2-4-1 0,7 0 0 16,-7-5 0-16,7 5-3 0,0 0-1 0,6-9 1 16</inkml:trace>
  <inkml:trace contextRef="#ctx0" brushRef="#br1" timeOffset="-96748.06">23834 15916 2135 0,'0'0'0'0,"0"0"0"0,1 16 0 0,-4 3 53 16,-1-1 1-16,-1-1-2 0,-7 3 2 0,-2 4-37 15,-2-3 1-15,-9-1-1 0,-3 6 1 0,-9 2 45 16,2-1 0-16,-3 1-1 0,1 14 1 0,0-2-45 16,2 1 0-16,-2-6 0 0,-2 2 0 0,4-5 15 15,1-8-1-15,4-1 1 0,2 5 0 0,-3-5-19 16,4-7 0-16,6 2 1 0,7 4 0 0,0-4-6 0,-2-7-1 16,5-3 1-16,8 12 2 0,-3-15-6 0,-1-3 2 15,7-2-1-15,0 0 0 0,0 0-2 0,0 0 0 16,0 0-1-16</inkml:trace>
  <inkml:trace contextRef="#ctx0" brushRef="#br1" timeOffset="-96497.42">24063 16094 2148 0,'0'0'0'0,"-14"22"0"16,-6 15 0-16,-1 0 41 0,-2 5 0 0,-3 2 1 16,-4 2-1-16,3-4-25 0,1-5 0 0,-6-7 0 15,2 5 0-15,-3-6 27 0,3-8 0 0,0 5-1 0,0 2 2 16,3-5-28-16,4-4 0 0,2-3-1 0,5 7 2 16,-1-3 7-16,1-10 0 0,3 1 0 0,3 4 1 15,-1-2-14-15,3-6 1 0,8-7 1 0,-8 3-1 16,8-3-11-16,0 0 0 0,0 0 0 0</inkml:trace>
  <inkml:trace contextRef="#ctx0" brushRef="#br1" timeOffset="-96274.17">24111 16539 2009 0,'0'0'0'16,"-18"24"0"-16,0 8 0 0,-1 1 47 0,-8-5 2 16,3 4-2-16,-1 5 1 0,-1-4-31 0,4-3 0 15,0-5 0-15,-5-2-1 0,6-2 37 0,3 0 0 16,1-3 0-16,-3-4 1 0,6 0-38 0,0-5 1 0,0-2 0 16,-6 0 1-16,3-4 8 0,-1-3 0 0,1-3-1 15</inkml:trace>
  <inkml:trace contextRef="#ctx0" brushRef="#br1" timeOffset="-95265.35">22599 16108 1595 0,'0'0'0'0,"0"0"0"16,16-22 0-16,-13 14 40 0,4-6 0 0,0-2 0 15,2-4 1-15,-5 1-26 0,-4 1 1 0,-2-8 0 16,0-6 0-16,-5 6 46 0,-2-6 2 0,-5-10-1 15,-10 0 1-15,-3 0-46 0,-1-2 0 0,-11-4 0 16,-5-1 0-16,-12 1 10 0,-1-4 0 0,-6-12 0 16,-10-2 1-16,6 2-15 0,-3 10-1 0,-17-1 1 15,-8 1-1-15,3 10-6 0,-1 5 1 0,-11-2 0 16,-13 6 0-16,12 12-4 0,-1-1 2 0,-18-3-1 0,-5 19 1 16,13 2-4-16,5 6 1 0,-21 2 0 0,-6 10 0 15,8 1-1-15,8 1 1 0,-16 0-1 0,-1 7 0 16,3 0 0-16,13 4 1 0,-11-2-1 0,-9-4 1 15,12 0-2-15,16 4 2 0,1-2-1 0,-3 4 0 0,12-4 1 16,11 2 2-16,2-4-1 0,1 8 1 0,17-3-2 16,12-6 1-16,4-2-1 0,1 3 0 0,13 0 6 15,7 1 1-15,9-10-1 0,3-3 1 0,9 0-4 16,6-1 1-16,10-6 0 0,-9-6-1 0,9 6 4 16,0 0 2-16,0 0-1 0,-5-8 0 0,5 0-4 0,0 8-1 15,0-10 1-15</inkml:trace>
  <inkml:trace contextRef="#ctx0" brushRef="#br1" timeOffset="-94299.03">10811 14422 1646 0,'0'0'0'0,"0"0"0"16,0 0 0-16,0 0 60 0,0 0 1 0,0 0 0 16,14 23-1-16,-9-14-43 0,2 1 1 0,-3 1 0 15,10 17 0-15,0 16 54 0,-3-9-1 0,-1 2 1 16,1 7 0-16,-1-1-54 0,3-8 0 0,1 9 0 16,4 10 0-16,-1 8 21 0,-4-13 2 0,1-1-2 15,0 3 1-15,0-9-24 0,-4-2 0 0,-3-5-1 0,-7 9 1 16,-3-5 0-16,-4-5 0 0,0 2-1 0,3-4 1 15,-3 2-7-15,0-8 0 0,-2-7 0 16,6-1 1-16,-1-2-1 0,-1-6 1 0,5-10 0 0,0 0 0 16,0 0-4-16,-7 4 1 0,7-4-1 0,0 0 1 0,0-7 1 15,0 7 1-15,2-14-1 0,1-14 1 0,1-2-4 16,-2-7 1-16,-2-2 0 0,1 7 0 0,1-3 3 16,-4 2 0-16,1-4 0 0,1-7 0 0,-2 3-3 15,-2 1 1-15,1-13-2 0,3 4 2 0,0-4 2 16,-2 4 1-16,-2 1-1 0,3 10 1 0,1-1-4 15,0 2 0-15,-4 2 1 0,8 7 0 0,-4 5 3 0,-4-4 0 16,4 6 0-16,0 4 1 0,0 1-4 0,0 4 0 16,-3-3 0-16,6 8-1 0,-3 7 4 0,4-8 2 15,-4 8-2-15,1-7 1 0,-1 7-4 0,0 0-1 16,8-7 1-16,0 7 1 0,8-4 2 0,-2 0 1 16,4 4-1-16,8 8 2 0,3-1-6 0,-5-4 1 0,-3 2 0 15,-8 9 1-15,1 2 0 0,0 0 1 0,-3-2 0 16,-4 6 0-16,-4 1-4 0,1 0 1 0,-4-5-1 15,-7 5 2-15,3-4 1 0,-3 1 0 0,-3-8 0 16,-10 10 1-16,6-6-4 0,0-5 1 0,-4-4-1 16,-10 11 1-16,2-6 0 0,4-6 0 0,-2-2 0 15,3 10 1-15,1-7-3 0,3-7 1 0,2-1-1 16</inkml:trace>
  <inkml:trace contextRef="#ctx0" brushRef="#br1" timeOffset="-94051.21">11326 14924 2186 0,'0'0'0'0,"0"0"0"0,0 0 0 0,0 0 60 15,11 23 2-15,-11-23 0 0,0 0-1 0,8 7-44 16,-8-7 1-16,11-2 0 0,3 0 0 0,4-1 54 0,-1-1 1 15,4-3 0-15,17-5 0 0,-3-2-55 16,-5 1 0-16,2-4 0 0,-6 11-1 0,2-2 20 0,-3-3 1 16,-2 0-1-16,5 11 1 0,-3-5-24 0,-4-4 2 15,-2 2 0-15,2 7-1 0,-3 0-11 0,-4-1-1 16,-3-6 1-16</inkml:trace>
  <inkml:trace contextRef="#ctx0" brushRef="#br1" timeOffset="-93689">11871 14605 2135 0,'0'0'0'0,"0"0"0"16,0 0 0-16,14 20 38 0,-10-10 0 0,-1 1 0 16,1 8 2-16,-8 4-26 0,4-7 2 0,-3 0 0 15,-1 15-1-15,4-6 35 0,-3-4-1 0,-1 0 1 0,8 14-1 16,-1-1-32-16,1-8 0 0,-4 0-1 0,7 1 1 15,0-1 7-15,0 1-1 0,3-8 1 0,1 2 0 16,8-2-13-16,-1-4 1 0,-4-1 1 0,-3 0-1 16,1-4-7-16,-1-3 1 0,-1-3 0 0,1-1-1 0,-1-1-1 15,1-2 0-15,-4-3 1 0,0 1-1 16,2 0-1-16,3-3 2 0,1-4-1 16,4-7 1-16,4-3-2 0,-3 1 1 0,-2-6-1 0,5-6 0 0,-3 1 2 15,-4-2-1-15,2-13 1 0,3 9 1 0,0-8-3 16,-4 6 0-16,-1-5 1 0,0 5 0 0,-2 4 4 0,-5-4 0 15,0-2 0-15,4 1 0 0,-8 11-4 16,-3 1 2-16,4 1-1 0,-1 15 1 0,1 3 2 16,-8 0 0-16,4 7-1 0,4 7 2 0,3 0-3 0,0 1 0 15,0 3-1-15</inkml:trace>
  <inkml:trace contextRef="#ctx0" brushRef="#br1" timeOffset="-92442.82">12781 14850 2098 0,'0'0'0'0,"-23"0"0"16,0 9 0-16,-5-1 62 0,-4 1 1 0,2 5-1 16,2 4 1-16,5 5-45 0,6 1 0 0,-5-3 0 15,5 1 0-15,4 6 53 0,8-5-1 0,3-4 1 16,4 2 1-16,3 4-54 0,4-8 0 0,2-1 0 0,3 0 0 15,0-2 4-15,0-5 1 0,2-6-1 0,5 10 2 16,0-5-13-16,-3-6 1 0,1-4-1 0,3 4 2 0,-1-4-9 16,-7-3 1-16,0-2-1 0,-2 4 2 0,1 1-3 15,-5-5 1-15,-1-9-1 0,1 5 1 16,-5 4-2-16,1-1-1 0,-1-5 0 0,4-1 0 0,-3-2 0 16,-1 2 0-16,1 0 0 0,-1-7 0 0,-3 7-1 15,0 3 0-15,0 4 0 0,0 7 2 0,0 0-2 16,0 0 0-16,0 0 0 0,0 0 1 0,0 0-1 15,0 0 0-15,0 0 0 0,16 18 1 0,-2-2-1 16,0 1 0-16,-3-4 0 0,0 4 1 0,-1 3-1 0,-3-10 0 16,2-3 0-16,2-1 1 0,1-1-1 0,0-3 0 15,2-2 0-15,-3 0 1 0,7-2-1 0,-4-2 0 16,0-1 0-16,5-2 1 0,-5 0-1 0,0-2 0 16,-3-5 0-16,0-5 1 0,-1 6 1 0,-1-1-1 15,2-5 0-15,3-6 1 0,-4 4-1 0,-3-2 0 16,0-15 0-16,8 8 1 0,-7-5 1 0,-2-4 1 0,-1 4 0 15,9-2 0-15,-7 3-1 0,-3-3 0 0,-4-8 0 16,3-1 1-16,-3 4 1 0,-3-13 2 0,-4-3 0 16,7 16-1-16,-4-4-1 0,-3 7-1 0,-2 6 1 15,7 12 0-15,-3 2 2 0,-4 4 1 0,2 1 0 16,5 7 0-16,2 7-4 0,-14-8 2 0,7 8 0 16,7 0-1-16,-7 7 3 0,7 0 0 0,-3 0 0 15,3 19 1-15,-4 6-4 0,4-2 1 0,-3 0-1 0,3 21 1 16,0-2 0-16,-4-2 0 0,1 1 0 15,3 5 1-15,-4-4-3 0,-1-12 1 0,0 3-1 0,3 11 1 16,-4-3 0-16,1-11 1 0,2 10 0 0,8-6-1 16,0 1-1-16,1-16 0 0,4 1 1 0,8-4-1 0,-1-8 1 15,-1-4-1-15,2-4 0 0,10 2 1 0,-10 1-2 16,-1-4 1-16,5-10-1 0,4 2 0 0,-5-1 1 16,-7-1 0-16,0-3 0 0,2 0 0 0,2 2-2 15,-4-4 2-15,-3-5-1 0,-1-4 0 0,-1 3 0 16,0 1-1-16,0-2 0 0,-2-4 2 0,0 1-2 15,-4-4 0-15,4 0 0 0,-3 4 1 0,-4 1-2 0,3 1 1 16,-3-3 0-16,4 13 0 0,-4 2 0 0,0-2 0 16,0 0-1-16,0 7 1 0,0 0-1 0,0 0 0 15,0 0 1-15,0 0 0 0,0 9-1 0,0-9 0 16,0 0 0-16,-4 10 0 0,4-3-1 0,-3 2 1 16,3-9 1-16,-4 14-1 0,4-14-1 0,-3 9 1 15,3-9-1-15,0 0 1 0,0 0-1 0,0 0 0 16,0 0 0-16,-7-3 1 0,7 3-1 0,0 0 0 0,0 0 0 15,-7-9 1-15,7 9-1 0,-9-14 0 0,4 8 0 16,-1-1 0-16,1-1 0 0,0-3 0 0,1 0 0 16,4 11 0-16,-3-7 0 0,3 7 0 0,0 0 0 15,0 0 0-15,-7-1 0 0,7 1 0 0,-4 7 0 16,4 1 0-16,0 7 0 0,0-3 0 0,0-3 0 16,4 15 0-16,-4 1 0 0,3-6 0 0,4-6 0 15,-2 4 0-15,1 1 0 0,-1-4 0 0,0-7 0 16,2 2 0-16,2-1 0 0,2-4 0 0,-4-2 0 15,3 0 0-15,5-1 0 0,-1 1 0 0,0-4 0 0,5-1 0 16,2-1 0-16,-3-1 0 0,-4-4 0 0,0 4 0 16,-1-2 0-16,-3 0 0 0,1-4 0 0,-1 2 0 0,-3 1 0 15,0-1 0-15,-3-7 0 0,-1 7 0 16,-1-1 0-16,0-3 0 0,2-1 0 0,-1 0 0 16,-1 2 0-16,0 0 0 0,-1-4 0 0,1 3 0 0,0 1 0 15,0 0 0-15,-2-2 0 0,0 7 0 0,0 7 0 16,-2-7 0-16,2 7 0 0,0-7 0 0,0 7 0 15,0 0 0-15,0 0 0 0,0 0 1 0,0 0-1 16,0 0 0-16,-2-7 0 0,2 7 1 0,0 0-1 16,0 0 0-16,-7 8 0 0,7-8 1 0,-5 7-1 15,-1 2 0-15,3-2 0 0,-4 13 2 0,0 1-2 0,0-2 1 16,7-3-1-16,0 10 1 0,-4-1-1 0,4-6 1 16,0-5-1-16,0 2 1 0,4-3-1 0,-1-3 0 15,1-1 0-15,-4-9 1 0,10 10-1 0,-10-10 0 16,11 2 0-16,-4-4 1 0,4 2-1 0,1-3 0 15,-1-4 0-15,3-7 1 0,7-11-1 0,-7 2 0 0,-3-3 0 16,-8 10 2-16,2-5-2 0,2 2 0 0,-7-3 0 16,0 10 0-16,0-4 0 0,0-1 0 0,4-3 0 15</inkml:trace>
  <inkml:trace contextRef="#ctx0" brushRef="#br1" timeOffset="-91966.86">13931 14922 2135 0,'0'0'0'0,"0"0"0"0,4 21 0 0,-3-9 62 16,7-1-1-16,0-8 1 0,1 1 1 0,5-1-46 15,0-1 1-15,8-4 0 0,-1-1 0 0,5-4 52 16,-1 0 2-16,0-4 0 0,1 1 0 0,2-8-54 0,0 2 0 16,2-7 0-16,-1 9 0 0,-5-1-3 0,1-3 2 15,-2-1-1-15,-9 4 1 0,0 0-8 0,-3-3 1 16,-1-1-1-16,-4 8 1 0,-1-1-8 0,-3-4 0 16,-6-2 1-16,-8 3 0 0,-2 2-2 0,0 1 1 15,-4-2 1-15,-7 3-1 0,2 4-2 0,2-3 0 16,-3-6 0-16,-8 9 1 0,9 5-1 0,2 2 0 15,0 2 0-15,-4 5 1 0,5 5-1 0,6 2 0 0,-3-1 0 16,-4 9 0-16,6 5 0 0,7-8 0 16,-3 6 0-16,-3 12 0 0,3 0 0 0,2-6 0 0,2 6 0 15,-3 2 0-15,3 2 0 0,5-12 0 0,4-4 0 16,-2 1 0-16,3-3 0 0,6-5 1 0,3-8 0 16,1 3 1-16,1-3-2 0,7-1 1 0,0-5-1 15,6-1 1-15,1-3 1 0,2 0 1 0,2-3 0 16,3-1 0-16,6 4-1 0,-3-3 0 0,-2-6 1 15,-3-2-1-15,-1 2 1 0,1 1 2 0,-1-10-1 0,-4 0 1 16,2-4-3-16,-1 0 1 0,-3-9 1 0</inkml:trace>
  <inkml:trace contextRef="#ctx0" brushRef="#br1" timeOffset="-91213.9">10044 14257 1796 0,'0'0'0'0,"0"0"0"15,0 0 0-15,0 0 62 0,0 0 1 0,21-18 0 16,-2 13-1-16,2 2-45 0,8-3 1 0,4-1 0 16,34-2 0-16,5-1 39 0,4-2 2 0,4-4-2 15,10 5 1-15,0 2-41 0,-6 2 1 0,10-5 0 16,13 3 0-16,-3 0 6 0,0-1-1 0,8-6 1 15,15 7-1-15,-7-1-12 0,-9-4 2 0,3-6-1 16,10 10 0-16,-3-8-9 0,-13-3-1 0,7 2 0 16,12 6 0-16,-7-1 0 0,-6-5 0 0,4 1 0 0,6 11 0 15,-13-2-2-15,-10-1 0 0,-3-2 0 0,17 12 0 16,-18-4 0-16,-14-1 0 0,7 0 0 0,0 13 0 0,-7-4 0 16,-11-2 0-16,0 1 0 0,-8 11 0 0,-2-9 0 15,-8-1 0-15,1-4 0 0,-2 12 0 0,2-8 0 16,-6-4 0-16,-5 0 0 0,-5 7 1 0,1-5-1 15,-4-6 0-15,1 1 0 0,-2 13 2 0,0-8-1 16,-1-6 0-16,1 1 0 0,2 10 1 0,-2-7-1 16,-5-4 0-16,9 1 1 0,-9 10 0 0,6-4 0 0,-5-6 1 15,-1-1 0-15,-5 17 0 0,3-10-1 0,-5-3 0 16,0 2 1-16,0 16-1 0,-2-4 2 0,2-7 1 16,2 0-1-16,-4 9 1 0,0 1-2 0,-3-3 1 15,1-3-1-15,-1 5 2 0,-1-2 0 0,-1 0 1 16,-5 7-1-16,-9 5 2 0,1 1-4 0,-1 3 2 15,-4-4-1-15,-10 18 1 0,3-4-1 0,2 1 2 16,0 13-2-16,0 6 2 0,0-2-3 0,7-3 2 16,3-4-2-16,-3 14 2 0,4-11 0 0,6-1 1 15,5 9 0-15,-7 6 0 0,6 1-2 0,1-14 0 0,-1-6 1 16,-11 9-1-16,1-11 3 0,3-4 0 0,-7 4-1 16,-4 1 1-16,4 1-2 0,0-12-1 0,0 0 1 15,-7-6 0-15,7-3 2 0,4-1 0 0,-4-11-1 16,-7 0 2-16,7-4-3 0,3-3 0 0,-3-9 0 15,0 0 0-15,-7 5 2 0,7-5 1 0,-7-5 0 16</inkml:trace>
  <inkml:trace contextRef="#ctx0" brushRef="#br1" timeOffset="-90477.33">10037 14435 1192 0,'0'0'0'16,"0"0"0"-16,0 0 0 0,7-22 95 0,-7 10-1 15,3 3 0-15,4 4 0 0,-7 5-77 0,9-5 0 0,-9 5 0 16,5-7 1-16,-5 7 68 0,0 0 2 0,4-7-2 16,-4 7 2-16,0 0-71 0,0 0 1 0,0 0 0 15,0 0-1-15,0 0 4 0,-7-6-1 0,7 6 0 16,0 0 0-16,0 0-10 0,-7 11 2 0,5-4-1 15,5 23 0-15,5 21-8 0,2-4 2 0,8 6-1 16,10 5 1-16,4-7-3 0,-2 4 1 0,1 6 1 16,3 13-1-16,-2 2-3 0,-9-11 0 0,1 0 0 0,-6 2 1 15,0-7-1-15,-8-4 0 0,1 6 0 0,-2 1 1 16,-4-3-1-16,-3-6 0 0,-1-6 0 0,1-2 0 16,-2-2 0-16,-2-11 0 0,1 0 0 0,4 11 0 15,1-3 4-15,-3-9 0 0,5-6 0 0,-3 0 0 16,1-1-2-16,-1-7 2 0,1-6-1 0,3-5 1 0,0 3 9 15,4 1 2-15,-1-8-1 0,4-1 1 0,2 2-7 16,5-2 1-16,-3-4 0 0,14-4 0 0,8 3 12 16,-3-2 0-16,6-4 1 0,-3-3-1 0,10 5-10 15,1 0 0-15,12-8 0 0,13 1 1 0,7 4 10 16,3-2 1-16,17-4-1 0,11 3 2 0,5-2-13 0,11-1 1 16,24-5-1-16,15 7 2 0,-2-4 6 0,1-1 1 15,21-1-1-15,8 10 1 0,-10-6-10 16,-21 4 2-16,10-4-1 0,-1 9 0 0,-21 0 6 0,-13 0 0 15,10 0 0-15,-8 3-1 0,-23 4-7 0,-12 0 1 16,-4-4-1-16,-16 4 2 0,-7 0 3 0,-16 4 2 16,4-8 0-16,-12 4-1 0,-3 4-6 0,-6-4 0 15,-6-4 0-15,-6 8 1 0,4-4 4 0,-6 0 0 16,-3-4 1-16,-2 4 0 0,-6 0-8 0,-2 0 2 0,0-3 0 16,-7-2 0-16,0 5 3 0,-1 0-1 0,-3-4 0 15,-3 4 1-15,-7 0-5 0,0 0 1 0,7 0 0 16,-7 0 0-16,0 0 2 0,0 0 0 0,0 0 0 15,0 0 0-15,-9 0-4 0,1-2 0 0,-3 1 1 16</inkml:trace>
  <inkml:trace contextRef="#ctx0" brushRef="#br1" timeOffset="-88568.7">18889 15189 728 0,'0'0'0'0,"0"0"0"16,0 0 0-16,0 0 79 0,0 0 2 0,4-19-1 15,-4 10 1-15,4 0-63 0,-4-1 0 0,3-1 0 16,-3-3 0-16,7 4 97 0,0-4 2 0,-2 1-2 16,1-1 2-16,4 4-102 0,3 3 0 0,1 0 1 0,3-8 0 15,1 3 16-15,3 3 1 0,6-3 0 0,8 1 0 16,0 1-19-16,2 3 0 0,9-5 1 0,2 5-1 15,3-1 26-15,2-4 0 0,2-2-1 16,5 9 2-16,-1-2-26 0,1-7 1 0,9 5 0 16,7 9 0-16,-9-2-1 0,-2-3 2 0,6 0-1 0,14 10 1 15,-10-5-8-15,-6 0 1 0,4 2-1 0,4 12 1 0,-3 0 3 16,-3-5 2-16,5 5-1 0,0 10 1 16,-4 4-7-16,-3-6 1 0,3 4 0 0,4 4 0 0,0 0 2 15,-6 0 0-15,4-2 1 0,0 7-1 0,-1 0-5 16,-5-7 2-16,12 2-1 0,-6 9 1 0,-5-4 2 15,-8-1 1-15,1-6 0 0,0-5 1 0,-7 3-6 16,-6-3 1-16,2-7 0 0,2-4 1 0,-9 6 1 0,-5-3 1 16,-6-4-1-16,-1-4 1 0,-4 4-4 0,-6-1 0 15,-3-6 1-15,2 4 0 0,-7-1 4 0,-3-1 0 16,-1-1 0-16,3 2 1 0,-4-2-6 0,-9-5 2 16,10 7-1-16,-3-3 1 0,-3 3 2 0,-4-7 1 15,5 7 0-15,-5-7 1 0,7 3-6 0,-7-3 2 0,0 0-1 16,7 7 1-16,-7-7 4 0,0 0 0 0,7 8 1 15,-7-8-1-15,7 1-5 0,-7-1 1 0,6 0 0 16,-6 0-1-16,7 0 6 0,-7 0 0 0,0 0 1 16,7-7-1-16,-7 7-5 0,1-12 0 0,-1 5 0 15</inkml:trace>
  <inkml:trace contextRef="#ctx0" brushRef="#br1" timeOffset="-87381.42">22359 15576 1569 0,'0'0'0'0,"11"-1"0"0,-1 2 0 15,-3 3 60-15,0-2-1 0,0-2 1 0,-7 0 0 16,7-2-43-16,-7 2 1 0,9 3 0 0,-2-3 0 0,0 0 55 16,-7 0 0-16,11-1 0 0,-11 1 1 0,14 0-56 15,-7 0 0-15,-2-2 0 0,-5 2 0 0,13 0-11 16,-6 0-1-16,0-2 1 0,-7 2 0 0,14-3-3 16,-5 1 1-16,-2 0-1 0,3 0 2 0,1 2-7 15,1 0 1-15,-1 0-1 0,0 0 1 0,-3 0-1 16,1 0 1-16,-2-1-2 0,-7 1 2 0,11-2-7 0,-11 2-1 15,0 0 0-15,7-2 1 0,-7 2 1 16,0 0 1-16,0 0-1 0,0 0 2 0,0 0-11 0,0-7 1 16,0 7-1-16,-14-7 2 0,-4 0 4 0,-1-4 0 15,-2-3 0-15,-11-5 1 0,5 8-2 0,6 1 0 16,0-4-1-16,-7-6 1 0,-2 8 4 16,-2 1-1-16,-1-3 0 0,-3-1 2 0,-3-3 0 0,1-5 2 15,-5 0-1-15,-6 7 1 0,-2-1 0 0,-2-3 0 16,-12-2 0-16,-2 6 1 0,1 0 2 0,3 0 0 0,-1-3 0 15,-12-4 0-15,-3 9 0 0,3-2 0 0,-5-3 0 16,-11-2 0-16,9 8 2 0,2 4 1 0,-10-3 0 16,-10 2 0-16,11 6-1 0,0-3 0 0,-9 0 1 15,-1 3-1-15,5 3 7 0,8-1 0 0,-3 0 0 16,-3 4 0-16,5 5-4 0,10 0 2 0,-3-3-1 16,-2-1 1-16,11 6 4 0,3 0 0 0,-5-4 0 15,-6 2 2-15,8-2-7 0,7 0 2 0,-6 1-1 16,-5 1 1-16,8 5 1 0,9-1 0 0,-1-3 0 0,-1 7 1 15,9-1-5-15,10-4 2 0,2 2-1 0,-10 13 0 16,17-4-1-16,3-3 1 0,0-1-2 0,3 12 2 16,6-5-3-16,5-4 0 0,4 2 1 0,3-2 0 0,2 3 1 15,3-6-1-15,1-3 1 0,3-3 0 16,-4 1-1-16,1 2-1 0,3-14 0 0,-4 7 2 0,4-7 1 16,0 6 0-16,0-6 0 0,0 0 1 0,0 0-3 15,0 0 1-15,0 0-1 0,0 0 1 0,0 0 4 16,0 0 0-16,0 0-1 0,0 0 1 0,0 0-3 15,0-9 0-15,4 2-1 0,6-11 2 0,3-3 4 0,4 2 0 16,5-4 1-16,2 3-1 0,1 1-4 0,-4 3 0 16,-1 2 0-16,1 4 1 0,-2-3 4 0,4-1 1 15,0-3-1-15,-2 10 2 0,-1-6-7 0,1-3 1 16,0 1 0-16,4 2 0 0,-4 3 4 0,2-8 1 16,1 2-1-16,6 1 0 0,0 4-5 0,4 2 1 15,6-1 0-15,6-1 0 0,0 6 2 0,5-1 0 16,0-4 0-16,11 1 1 0,-2 6-4 0,2 3 0 15,14 0-1-15,3 0 2 0,-1 3 2 0,-1 2 2 16,12 1-2-16,9 2 1 0,-4 3-4 0,-8 3-1 0,11-3 1 16,2 3 1-16,2 5 0 0,-13-5 0 0,0 4 0 15,-3 1 1-15,-1 0-4 0,-8-1 1 0,0 0-1 16,-4 10 1-16,-1 3 0 0,-6-2 0 0,-1 2 0 16,6-3 1-16,1 4-3 0,-6 0 1 0,-5-8-1 15,0 1 1-15,-4 5-1 0,-3-9 1 0,5-3-1 16,1 12 2-16,-8-9-3 0,-4-4 0 0,6 1 1 0,-9 6 0 15,-1-4 0-15,-8-6 0 0,2 2-1 0,0 0 2 16,-7 3-3-16,-7-5 2 0,-2-3-1 0,-1 1 0 16,-6-2 0-16,-2-6-1 0,4-1 0 0,-5-1 1 0,-1 2 0 15,-10-4-1-15,7 1 0 0,-7-1 0 0,0 0 0 16,0 0-1-16,0 0 0 0,0 0 1 0,0 0-1 16,0 0 0-16,0 0 0 0,0 0 0 0,0 0 1 15,0 0 0-15,0 0 0 0,0 0 0 0,0 0-1 16,0 0 2-16,0 0-2 0,0 0 1 0,0 0 0 15,0 0 2-15,0 0-1 0,0 0 0 0,0 0 0 16,0 0-1-16,0 0 0 0,0 0 2 0,-3-7 0 0,3 7 0 16,-7-10 1-16,0-1 1 0,-4-5-3 0,-1-1 0 15,3-4 1-15,2 7 0 0,-2-6 2 0,0 3-1 16,4-3 1-16,1 3 1 0,1 1-3 0,-4 2 1 16,0 0-1-16,3-2 1 0,1-3-1 0,-6 5 2 15,2 0-2-15,0-8 2 0,-4 5-3 0,-1-1 2 16,-2-1-2-16,-2-9 2 0,-4 5-2 0,-1-4 0 0,-5-6 1 15,-4-2 0-15,-6 8-2 0,-1-2 2 0,-12-5-2 16,-2 8 1-16,-4 1 0 0,1 0-1 0,-6 1 0 16,-13-1 2-16,1 8-3 0,-4-1 1 0,-10 2 0 15,-15 2 0-15,4 7-2 0,5 2 2 0,-17 0-1 16,-11-2 0-16,11 10-1 0,3-3 1 0,-14 4 0 16,-5 1 0-16,8 5-1 0,13-1 0 0,-9-4 0 15,4 4 0-15,10 5 0 0,9-1 0 0,-7-3 0 16</inkml:trace>
  <inkml:trace contextRef="#ctx0" brushRef="#br1" timeOffset="-85681.41">31554 15240 577 0,'0'0'0'0,"0"0"0"16,0 0 0-16,-21-17 34 0,18 10 1 0,-1-2 0 15,-3 4-1-15,7 5-19 0,-5-7 0 0,3 1-1 16,-2-3 2-16,-1 1 29 0,5 8 1 0,-12-11-1 0,5 6 1 16,0-4-31-16,-2-1 2 0,2-1 0 0,-2-1 0 15,-5 1 18-15,1 1 1 0,6-1-2 0,2-1 2 16,-2 3-21-16,2 2 0 0,1-2-1 0,2-2 2 16,-1 1 31-16,3 10 1 0,-5-12 0 0,5 5 1 0,0 7-32 15,-4-9-1-15,4 9 1 0,0 0 0 0,-5-6 8 16,5 6-1-16,0 0 1 0,0 0 1 0,0 0-14 15,0 0 1-15,0 0-1 0,0 0 1 0,-9 6 9 16,5 6-1-16,1 6 0 0,-6 26 2 0,-7 8-12 16,2 3 0-16,5 3 0 0,2 5 1 0,0 2 12 15,-2-5 1-15,1 0 0 0,-5 3-1 0,1-6-11 16,1 3-1-16,-5 6 0 0,1 6 1 0,0 2 12 0,5-5 0 16,-1-2 1-16,-5 16 0 0,4 3-14 0,5-5 1 15,2 1-1-15,-1 10 1 0,5-10 13 0,2-1 1 16,5 11-1-16,-5-1 1 0,3-11-15 0,0-10 1 15,-3 0-1-15,-8 2 1 0,0-3 12 0,0-13 1 16,-2-1-1-16,-7-2 0 0,6-6-12 0,3-3-1 16,-2-9 0-16,-7 11 2 0,6-9 6 0,2-4 1 0,3-3 1 15,-5-3-1-15,3-1-10 0,5-7 1 0,4-5-1 16,-4 1 0-16,5-8 8 0,4 1 0 0,4-1 0 16,-4-1 0-16,0 1-9 0,2-6 0 0,5-1 1 15,-2 0 0-15,6 0 11 0,0 0 2 0,-3-1-2 16,5-8 2-16,-4 0-13 0,0-1 1 0,-2-3 0 15,-2-6 0-15,0-7 9 0,1-4 1 0,-4-4-1 16,-1-1 0-16,-2-2-10 0,-3-5 1 0,3 1-1 16,-1-11 0-16,-2-3 8 0,-1-3 1 0,0-12-1 15,0-10 2-15,-2 7-11 0,0 2 1 0,1-3-1 16,5-14 1-16,-3-3 4 0,1 6 1 0,3 3-1 0,2-4 1 16,-2-4-7-16,0 4 0 0,2 1 0 0,3 6 0 15,-3 7 3-15,0 0 2 0,1-13-1 0,2 6 1 0,-1 9-6 16,0 7-1-16,5-1 1 0,-8 1 1 0,1 5 1 15,-2 7 2-15,-2-2-2 0,-8 7 1 0,1 13-4 16,-1 3-1-16,-6 9 1 0,-2 9 1 0,-3 3-2 0,-2 5 0 16,-1 4 0-16,-6 11 1 0,-4 5-3 0,1 3 1 15,-1 13-1-15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03:4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11082 1130 0,'0'0'0'0,"10"-20"0"16,6 1 0-16,2 3 18 0,0-2 1 0,-1-4-1 15,6-5 1-15,2 10-9 0,0-5 0 0,-1-6 0 16,6 2 1-16,6 5 15 0,-3-4 1 0,-5-3 0 16,4 12 0-16,-2 2-15 0,2-3 2 0,-4-3-2 15,2 3 1-15,-2 6 42 0,0 0 1 0,2-3-1 16,6 2 2-16,1 3-41 0,-2 1 2 0,13-5-1 15,-6 6 1-15,-5 4 15 0,2-1 0 0,-4 1 1 0,6 3 0 16,-6-2-21-16,-2 2 2 0,6-4-1 0,5 1 1 16,6 6 4-16,-6 1 0 0,-2-2 0 0,2 1 1 15,-5 1-10-15,2-4 2 0,-3 3-2 0,7 1 1 16,-7 3 7-16,-4 0 1 0,5-4 0 0,1 6 0 0,6 0-9 16,-5-2 0-16,-3 3 0 0,-2 5 2 0,-3-7 2 15,3 1 1-15,-3 0-1 0,9 12 1 0,-8-3-7 16,-2-4 1-16,3-2 0 0,13 16 0 0,-10 0 8 15,-1-3-1-15,-1 5 1 0,-3-6 0 0,2 6-8 0,-6 2 1 16,4-7-1-16,2 3 1 0,-6 0 8 0,-3-3 1 16,2-1-1-16,6 11 1 0,-2-1-9 0,-4-6 1 15,2 9-1-15,2 5 1 0,-8 6 7 0,-1-13 0 16,-2 2 0-16,-3 3 0 0,0-1-8 0,-1-6 0 16,-1 1 0-16,-2 12 0 0,-3-8 6 0,-1 6 0 15,1 2-1-15,0 12 2 0,-1-3-8 0,-6-15 1 0,3 2-1 16,5 4 1-16,-8-2 4 0,-1-5-1 15,1 3 1-15,-1 14 0 0,-3 2-6 0,-3-7 1 0,3-2-1 16,-4 8 1-16,1-11 3 0,-4-3 1 0,-4 3-1 16,-1 12 0-16,1 7-4 0,-3-10 0 0,0-4 0 15,-4 5 0-15,-5-5 2 0,6-5 0 0,-4 0 0 16,-1 6 1-16,-4 10-4 0,1-6 0 0,-3-3-1 16,0 2 1-16,-2 1 2 0,2-12 0 0,-2 3 0 15,1 4 1-15,-2 6-4 0,4-8 1 0,-5 4-2 16,-3 3 2-16,5-1 0 0,-2-11 0 0,-5-2 1 0,-9 7 0 15,-5-8-3-15,5-5 0 0,-1 3 1 0,-3 12-1 16,3-5 1-16,1-4 1 0,-5 0 0 0,-11-6-1 16,4-3-1-16,1-8-1 0,3 1 1 0,-4 4 0 0,5-5 2 15,5-4 0-15,-5-2 0 0,-9 9 0 16,1-7-2-16,1-5-1 0,5 2 1 0,-3 12 1 0,3-8-1 16,6-4 2-16,-6-7-2 0,-12 4 2 15,5 0-2-15,11-7-1 0,-7-2 1 0,1 1-1 0,10 0 2 16,1-7-1-16,-2 0 1 0,-5 0 1 0,2 0-4 15,0-4 2-15,5-3-1 0,-1 4 1 0,-3-3-1 16,6-2 1-16,2-5-1 0,-2 4 2 0,-2-5-3 0,9-2 0 16,-2-3 1-16,-5 10 0 0,-2-8 0 0,5-1 0 15,3-3-1-15,8 10 2 0,-6-6-3 0,-1-6 2 16,6 2-1-16,-5 3 0 0,3-3 1 0,-3-2-1 16,7 0 0-16,4 1 1 0,-10 1-2 0,1-8 1 15,6 3 0-15,7-6 0 0,-2 2 0 0,2 2 2 16,3-12-2-16,0 12 2 0,4-8-3 0,2 1 1 15,1 5 1-15,-6-1-1 0,6 3 0 0,4 1 2 0,0-5-2 16,-7-4 2-16,7 2-3 0,7 1 1 0,-4-10 1 16,-15 1-1-16,12 5 2 0,7-1-1 0,0 2 1 15,-21-2-1-15,17 6-1 0,8 2 1 0,-4-3-1 16,-25-8 0-16,21 4 3 0,11 4 0 0,-7-11-1 16,-23 5 1-16,20-1-3 0,12 1 2 0,-6 2-1 15,-29 4 1-15,29 3-1 0,1-4 1 0,-15 1-1 16,-10-2 2-16,14 1-3 0,11 3 1 0,-4-10-1 15,-11 2 1-15,29-4 0 0,3 7 0 0,-7-4 0 16,-32 8 0-16,25 1-2 0,7-1 2 0,-1 4-1 16,-29-4 0-16,25 6 1 0,5 3-1 0,-4-7 1 15,-17-4 0-15,14 6-2 0,8 0 2 0,-5-9-2 0,-13 9 1 16,13-2 0-16,1 0-1 0,-1 0 0 0,-10 9 1 16,9-3-1-16,2 1 0 0,-4 0 0 0,0-3 0 15,0 6 0-15,4-3 1 0,-1-1-1 0,-3-8 1 0,4 6-2 16,-4-3 2-16,2-7-1 0,1 11 0 0,1-5-1 15,-4 2 2-15,3 0-2 0,5 8 1 0,-5-3-1 16,-3 4 0-16,6-6 0 0,1 6 2 0,0 2-2 16,-4 1 0-16,4-5 0 0,4 1 1 0,1 4-1 15,-1-6 0-15,-4 0 1 0,4-2-1 0,3 1 0 0,-2 0 0 16,-1-3 0-16,7 1 0 0,-4 0 0 0,-5 4 0 16,5-2 1-16,4 1-1 0,-4 2-1 0,-2 4 1 15,2-5 0-15,11 2 0 0,-5 0-1 0,1 3 1 0,4-5 0 16,5 1 0-16,-2 6 0 0,-2-2 1 15,3 1-1-15,-1-5 0 0,6 4-1 0,-6 4 1 0,5-7 0 16,10-2 0-16,-3 5-1 0,3 0 1 0,4-7 0 16,1 7 1-16,2 2-2 0,-10-2 1 0,1-1 0 15,-2 10 0-15,1-7 0 0,-8 1 0 0,2 3 0 16,-2 4 0-16,-4-2-1 0,-12-3 2 0,-9-3-1 16</inkml:trace>
  <inkml:trace contextRef="#ctx0" brushRef="#br0" timeOffset="1705.06">2050 11585 1620 0,'0'0'0'0,"0"0"0"0,0 0 0 16,0 0 62-16,0 0 1 0,0 0-1 0,0 0 1 15,0 0-46-15,0 0 1 0,0 0 0 0,0 0 0 0,0 0 30 16,0 0 2-16,0 0-2 0,0 0 1 0,0 0-32 15,0 0 0-15,0 0 0 0,0 0-1 0,0 0-16 16,17 16 0-16,-3-16 0 0</inkml:trace>
  <inkml:trace contextRef="#ctx0" brushRef="#br0" timeOffset="1909.98">3052 11579 1332 0,'0'0'0'16,"0"0"0"-16,0 0 0 0,0 0 14 0,0 0 1 0,0 0-1 15,17-8 1-15,-17 8-6 0,0 0 0 0,0 0 0 16,0 0 0-16,0 0 13 0,0 0 2 0,0 0-2 16,0 0 2-16,11 1-13 0,-11-1 1 0,7 6 0 15,-7-6 0-15,0 0 4 0,0 0-1 0,7 8 1 16</inkml:trace>
  <inkml:trace contextRef="#ctx0" brushRef="#br0" timeOffset="2176.27">2020 12807 1344 0,'0'0'0'0,"0"0"0"0,0 0 0 0,0 0 14 15,0 0 1-15,0 0 0 0,0 0 0 0,0 0-6 16,0 0 0-16,0 0 0 0,0 0 0 0,0 0 18 0,0 0 0 16,23 11 0-16,-23-11 1 0,7 0-16 0,-7 0 2 15,10-4-1-15,-3 4 1 0,-7 0-1 0,11-8 1 16,-11 8-1-16</inkml:trace>
  <inkml:trace contextRef="#ctx0" brushRef="#br0" timeOffset="2360.35">1570 12250 1470 0,'0'0'0'0,"0"0"0"16,0 0 0-16,0 0 27 0,0 0-1 0,18-23 1 16,-18 23 0-16,0 0-14 0,0 0 0 0,7-5-1 15,-7 5 2-15,0 0 17 0,0 0 2 0,0 0-1 0</inkml:trace>
  <inkml:trace contextRef="#ctx0" brushRef="#br0" timeOffset="2648.1">2392 13370 1632 0,'0'0'0'16,"0"0"0"-16,0 0 0 0,0 0 23 0,3 20 0 16,-3-20 0-16,0 0 0 0,0 0-11 0,0 0 0 15,0 0-1-15,0 0 1 0,0 0 23 0,0 0 0 16,7 0 0-16,-7 0 1 0,0 0-22 0,11 0 1 0,-11 0-1 16,7 0 2-16,-7 0 3 0,7-9 0 15,-7 9 0-15</inkml:trace>
  <inkml:trace contextRef="#ctx0" brushRef="#br0" timeOffset="2901.33">3346 12496 1733 0,'0'0'0'0,"0"0"0"0,0 0 0 0,0 0 34 15,-3 18 1-15,3-18-2 0,0 0 2 0,3 8-20 16,-3-8-1-16,0 0 1 0,0 0 0 0,0 0 34 0,0 0 1 16,0 0 0-16,11 2 0 0,-4 2-33 15,3-1 0-15,3-3 0 0</inkml:trace>
  <inkml:trace contextRef="#ctx0" brushRef="#br0" timeOffset="3121.29">2582 12102 1733 0,'0'0'0'0,"0"0"0"16,0 0 0-16,25-7 36 0,-14 2 1 0,-3-1-1 15,-1 8 1-15,4 2-22 0,-4-4 0 0,4-2 0 16</inkml:trace>
  <inkml:trace contextRef="#ctx0" brushRef="#br0" timeOffset="3350.33">2535 13420 1871 0,'0'0'0'0,"0"0"0"0,0 0 0 0,12 21 23 0,-12-21 0 15,11 5 0-15,-11-5 0 0,-4 7-11 0,4-7 0 16,0 0 0-16,0 0 1 0,4 9 43 0,-4-9 1 16,0 0 0-16,0 0 0 0,0 0-40 0,0 0 1 15,0 0 0-15</inkml:trace>
  <inkml:trace contextRef="#ctx0" brushRef="#br0" timeOffset="3616.96">3177 13782 1897 0,'0'0'0'0,"0"0"0"0,0 0 0 0,0 0 38 15,0 0 0-15,0 0 1 0,0-18-1 0,0 18-24 16,0 0 2-16,0 0 0 0</inkml:trace>
  <inkml:trace contextRef="#ctx0" brushRef="#br0" timeOffset="3935.8">3177 12689 1960 0,'0'0'0'0,"0"0"0"15,0 0 0-15,0 0 34 0,0 0-1 0,0 0 1 0</inkml:trace>
  <inkml:trace contextRef="#ctx0" brushRef="#br0" timeOffset="4746.12">3415 13173 1909 0,'0'0'0'16,"28"-3"0"-16,-8 3 0 0,4 7 36 0,4 3 1 16,1-3-1-16,1 6 1 0,-2 4-22 0,0-1 1 15,6 3-2-15,4 4 2 0,3 2 19 0,-6-2 0 16,9 5-1-16,-1 5 1 0,-3 6-20 0,-1 3-1 0,-2 2 1 15,2 4 1-15,-6 8-1 0,-1-8 1 0,0 3 0 16,8 5 1-16,-4-7-8 0,-3 4 0 0,10 8-1 16,-3 3 3-16,3 3-10 0,-5-8 0 0,3 0 0 15,3 4 0-15,-2-2 0 0,-3-4 0 0,9 6 0 16,3 0 1-16,2-3-2 0,-6-9 0 0,6-7 0 16,2 9 0-16,-7-14 0 0,-2-4 0 0,1 0 0 15,6 7 0-15,5-1 0 0,-12-15 0 0,2 1 0 16,-1-5 0-16,-4-2 0 0,-10-10 0 0,3-1 0 15,-1-4 0-15,-5 2 0 0,-6-5 1 0,1-4-1 16,-2-5 1-16,-2 4-1 0,-7-1 1 0,0-3-1 0,1-2 1 16,-5 4 4-16,-1-2 0 0,2-2 0 0,-8-1 0 15,8 3-1-15,-4-2 0 0,0-5-1 0,-4 0 2 16,-3 0 4-16,4-6 1 0,-4 3 0 0</inkml:trace>
  <inkml:trace contextRef="#ctx0" brushRef="#br0" timeOffset="5340.01">5944 14644 1821 0,'0'0'0'0,"0"0"0"16,0 0 0-16,-3 18 47 0,3-10 0 0,-4 3 0 15,4-1 0-15,-3 1-30 0,-1 3 0 0,4-2 0 16,-3 15 0-16,-3-1 44 0,3-5 2 0,-1-1 0 15,4-1 0-15,-1 2-45 0,-1-3 0 0,-2 3 0 0,8-5 0 16,-4 1 6-16,-4-6 2 0,4-4 0 0,4 0 0 16,-4 0-14-16,0-7 1 0,0 0-1 0,5 7 1 0,-5-7-7 15,7 3 0-15,-7-3-1 0,0 0 1 0,11-3-3 16,-11 3 2-16,0 0-2 0,7-11 2 0,-4 4-3 16,1-1 0-16,-4-3 0 0,3-10 0 0,1-7 0 15,-8-4 0-15,4-1-1 0,0 8 1 0,-3-1-2 16,3-1 1-16,0 8 0 0,3 3 1 0,-3 2-2 15,4 3 1-15,-4-4 0 0,7 8 0 0,0 1 0 16,-7 6 0-16,11-9 0 0,-11 9 0 0,10-3 1 16,-3 1-1-16,0 0 0 0,6 2 0 0,4 2 1 0,1 2 0 15,0-1 1-15,1 2-1 0,6 3-1 0,-4 0 1 16,-4 3 1-16,-1 5-1 0,-2-6 1 0,1-3 2 16,-5 0-2-16,-3 11 1 0,0-6-1 0,-3-5 0 15,-1 2 0-15,-6 3 1 0,-1 1 1 0,1-5 1 16,-4 1 0-16,-11 9-1 0,-1-4-1 0,1 0 0 0,-7-2 1 15,-10 11-1-15,-2-3 3 0,2 1 1 0,-2-2 0 16,1-3-1-16,-1 3-2 0,9-1 1 0,-4 3-1 16</inkml:trace>
  <inkml:trace contextRef="#ctx0" brushRef="#br0" timeOffset="6057.09">5046 16523 2035 0,'0'0'0'0,"0"0"0"0,41-18 0 0,-16 2 54 0,-1 0 0 15,3-1 0-15,1 1 1 0,-7 0-38 0,0 0 1 16,-1-5-2-16,-3-9 2 0,1 8 52 0,-4-5-1 15,4-13 1-15,-6 6 1 0,2-4-53 0,0-1 0 0,4-2 0 16,3-3 0-16,-5 6 17 0,-2-3 1 0,4-8 0 16,3-9 0-16,-7 0-21 0,-1 5-1 0,1-1 1 15,0-1 1-15,-4 16-6 0,-3 2 0 0,-3 7 0 16,-1-1 1-16,-6 8-4 0,-1 11 0 0,1-1-1 16,3 3 2-16,0 10-4 0,-7-7 0 0,7 7-1 15,-11-6 2-15,11 6-3 0,-7 9 2 0,4-2-1 16,-1 11 0-16,-1 6 0 0,-2 6-1 0,3-7 0 15,6 16 0-15,-2-2-1 0,-2 0 2 0,-1 2-1 16,6 1 0-16,-3 4-1 0,0-11 0 0,0-1 1 0,2-6-1 16,0 1-1-16,0-3 1 0,3-6 0 0,11-4 0 15,-6 0-1-15,1-5 0 0,3-4 0 16,4 2 1-16,-3 0-1 0,7-5 0 0,2-4 0 0,-2-1 1 16,-3 1-1-16,2 0 0 0,-3-3 0 15,-4-4 0-15,3-3 0 0,3 0 0 0,-10-8 0 0,1-6 0 0,0 7 0 16,-4-3 0-16,0-7 0 0,-4-7 1 15,1-1-1-15,-1 0 0 0,1 4 0 0,-4-2 1 16,0 7 1-16,0 7-1 0,0 7 0 0,-4-4 0 16,8 11-1-16,-4 7 1 0,0 0 0 0,0-9 0 0,0 9 0 15,0 0 1-15,0 11-1 0,-4 13 1 0,4 3-1 0,-3 1 0 16,3-4 0-16,0 13 0 0,-4 4 1 0,4-6 0 16,4-7 0-16,-4-3 0 0,0-2-1 0,7-4 2 15,0-5-2-15,3-2 1 0,3 4-1 0,1-5 0 16,-3-6 0-16,6-5 2 0,1 4-2 0,-2-4 0 15,-2-9 0-15</inkml:trace>
  <inkml:trace contextRef="#ctx0" brushRef="#br0" timeOffset="6257.41">6218 15652 2009 0,'0'0'0'0,"0"0"0"0,31-18 0 16,-18 15 53-16,1-1 0 0,4-3 0 0,-1 2 0 15,1-2-36-15,-2-4 0 0,1 4 0 16,5 0 1-16,-5 4 41 0,-3 1 2 0,2-5 0 0</inkml:trace>
  <inkml:trace contextRef="#ctx0" brushRef="#br0" timeOffset="6456.13">6145 16034 2123 0,'0'0'0'15,"23"-4"0"-15,-2-1 0 0,1 5 47 0,2-2 0 16,-2-3 0-16,4 0 1 0,-1 1-31 0,-4 1 0 15,-2-3 0-15,6-3 0 0,-7 1 20 0,-8 1 1 0,4-4-1 16</inkml:trace>
  <inkml:trace contextRef="#ctx0" brushRef="#br0" timeOffset="6939.88">6943 15339 2048 0,'0'0'0'0,"24"-11"0"0,-6 6 0 16,3-2 22-16,2 2 2 0,-5-2-2 0,-4 7 2 15,0 0-13-15,0-2 1 0,2 2-1 0,-2 5 2 0,-3 4 34 16,-4-2 0-16,-7-7 0 0,7 11 1 0,-4 1-31 15,-3 4 0-15,4-2 0 0,-4 2 0 0,-4 5 19 16,4 2-1-16,-3-2 1 0,-4-4 0 0,0 6-21 16,0 0-1-16,0 0 1 0,-8-7 1 0,7 3-7 0,-3-3 1 15,0 1-1-15,-3-1 1 0,0-2-4 16,4-1 0-16,-1-3 1 0,-5 4 0 0,6-1-1 16,-5-5 2-16,1-1-1 0,0 2 1 0,4 0-4 0,3-4 2 15,7-5-2-15,0 0 2 0,-6 9 0 0,6-9 0 16,0 0 0-16,0 0 1 0,0 0-3 0,0 0 1 15,0 0-1-15,0 0 1 0,0 0 0 0,13-5 2 16,-6 5 0-16,14-2 0 0,11-1-3 0,1-1 1 16,2 2-1-16,-8 6 1 0,1-1-1 0,0-1 2 0,-3 2-2 15,5 3 2-15,-5 1-3 0,-4 0 2 0,5 0-2 16,3 8 1-16,-8 5 2 0,-4 0 0 0,3-3-1 16,-6 0 2-16,-11 1-4 0,-3 2 2 0,-7-5-1 15,-10 5 1-15,-10 7-1 0,-15-7 1 0,-9-1-1 16,-22 4 2-16,-13-3-3 0,-7-3 1 0,-22-2-1 15,-12 3 1-15,-2-7 0 0,-5-6-1 0,-11-3 1 16</inkml:trace>
  <inkml:trace contextRef="#ctx0" brushRef="#br0" timeOffset="7975.75">7562 15794 1545 0,'0'0'0'0,"10"18"0"0,-3 3 0 0,0 6 23 15,1-5 1-15,4-4-1 0,2-4 2 0,0-2-14 16,-3 1 2-16,-1-3-1 0,8-3 0 0,-2 2 52 16,1-5 1-16,5-4 1 0,6-7-1 0,-2 5-47 15,3-2 0-15,2-5-1 0,3-10 1 16,1 7 23-16,-8 0-1 0,1-11 1 0,0-9-1 0,-3 4-24 0,-8-2-1 16,3-3 1-16,-10 3 0 0,1 5 11 0,-8 0 1 15,1-1-1-15,-11 0 1 0,0 3-16 0,-7 7 2 16,-6 0-1-16,-4-3 1 0,2 10-2 0,-6 5 0 15,-9 4 1-15,-2-7-1 0,-1 11-5 0,-3-1 1 16,-4 4-1-16,1 0 1 0,-5 4-1 0,1 1 0 0,-4-3-1 16</inkml:trace>
  <inkml:trace contextRef="#ctx0" brushRef="#br0" timeOffset="12222.11">1685 11402 124 0,'0'0'0'0,"5"-21"0"16,5 10 0-16,-3-1 0 0,4-2 1 0,-4-4-1 16,-3 0 1-16,3 1-1 0,-4-1 1 0,1-1-1 15,3 3 2-15,-4 0-2 0,1 2 0 0,-4 2 0 16,3 1 0-16,-3 1 0 0,0-4 0 0,0 0 0 0,0 0 0 15,4 7-2-15,-1-2 1 0,1-2 0 0,-2 2 0 16,1 1 0-16,1-1 0 0,3-2 0 0,0-1 1 16,3 5-3-16,-2-4 2 0,-5 3 0 0,8-8 0 0,3 3-1 15,-4 3 1-15,-3-2 0 0,-1-4-1 0,1 3 0 16,0 3 1-16,-4-2-1 0,4-1 1 0,-3 4-2 16,-1-1 2-16,1-10 0 0,-1 8 0 0,5-2-1 15,-1 2 1-15,-4-2 0 0,1 0 0 0,6-2-1 16,-3 3 1-16,2 1 0 0,2 2 0 0,6 3 0 15,-3-4 0-15,4-1 0 0,0 1 0 0,5 4-1 16,-2 0 1-16,0 0 0 0,-3 4 1 0,8-5 0 0,-1 1 0 16,-4 0 0-16,2 0 0 0,2 6 0 0,-1-3 0 15,1-3 0-15,-2 0 0 0,5 4 6 0,-7 1 1 16,2-5-2-16,2 3 2 0,10 2-3 0,-5 1 1 16,-2-6-1-16,-3 3 1 0,2 4 18 0,1 0 1 15,-4-5 0-15,-1 5-1 0,2 0-12 0,-4 0 2 0,4-4-1 16,5 4 0-16,-5 4 50 0,-1-2 1 0,-1-2-1 15,13 0 0-15,-1 7-45 0,2 0 1 0,-2-6 0 16,-1 6 0-16,4 4 28 0,-6-4 0 0,5-3 0 16,-1 4 0-16,-3 3-30 0,-1-8 1 0,3 4 0 15,6 6-1-15,-6-4 23 0,-2-4 0 0,6 0-1 16,-2 11 1-16,-5-5-24 0,-4-4 1 0,2 0-1 16,-2 7 1-16,-3-4 21 0,-2-1 0 0,-2 2 0 15,7 10 0-15,-3-4-22 0,-2-1 0 0,-2 2 0 16,11 6 1-16,-9 3 10 0,-2-3 0 0,7-1 1 0,2 4 0 15,-1 3-14-15,-5-8 0 0,-3 5-1 0,2 6 2 16,-2-5 18-16,-3 2 2 0,2 2-1 0,1 15 0 16,0-8-19-16,-7 2 0 0,4-3 1 0,1 3 0 0,-1-6 16 15,-8-7 0-15,4 2 1 0,8 7 0 16,-12-7-18-16,-1-4 0 0,1 4 0 0,8 11 1 16,-7-4 11-16,-1-4 1 0,-3 6 0 0,7 6 1 0,-6-6-15 15,0-4 0-15,3-1 0 0,-1 4 0 0,-2-1 3 16,-1-7-1-16,-4 2 1 0,1 19 0 15,-1-5-7-15,1-2 0 0,3 3 0 0,-4-1 1 0,4 1 1 16,0-11 1-16,-1 4 1 0,1 9-1 0,0-6-5 16,-4-3 1-16,4 9 0 0,-3 1-1 0,3 2 2 0,0-6 1 15,-3-4 1-15,-4 6-1 0,0-8-5 16,0-3 2-16,-4 0 0 0,1 11 0 0,-1 3 3 0,-3 0 0 16,0-6 0-16,0 3 0 0,0-8-4 0,-2 3 0 15,-2-5 1-15,1 4 0 0,-8-1 2 0,0-1 0 16,1 1 0-16,5 10 0 0,-3-7-4 0,1 2 2 0,0-9-1 15,4 3 0-15,-8-7 4 0,-1 1 2 0,-3-6-1 16,1 11 0-16,0-8-4 0,2-2 0 0,-6 2-1 16,4 13 2-16,0-3-1 0,-2-6 1 0,2-4 0 15,-8 6-1-15,3-5-2 0,-2-9 1 16,-4 2-1-16,-2 4 1 0,3-6 0 0,-1-2 1 0,-2-1 0 16,-1 10 0-16,2-9-3 0,1-2 1 0,0 1-1 15,-9 9 2-15,6 1-2 0,2-5 2 0,-10-4-2 16,-1 2 2-16,2 2-3 0,5-8 2 0,-2-5-2 15,2 4 2-15,2 0-3 0,3-2 1 0,-5-3 0 16,-2-1 0-16,2-1-1 0,2-5 0 0,-9-3 1 16,1 5-1-16,-4-1-1 0,4-3 0 0,-1-4 0 0,-2 2 0 15,2-2-1-15,2-5 1 0,-6-3 1 0,-4 3-1 16,-3 1-1-16,4-1 1 0,1-3-1 0,-1 4 1 0,9-1-1 16,1 0 1-16,2-1-1 0,-8 4 1 0,12 1-1 15,1-1 0-15,-1-3 0 0,-2 3 1 0,-6 3-1 16,8-3 0-16,5-3 0 0,-2 4 1 0,-1-4-1 15,1 0 0-15,4-2 0 0,-6 0 2 0,3 2-2 16,-1-2 0-16,-5 0 0 0,2 1 1 0,-6-10-1 0,-1 2 0 16,5 0 0-16,5 11 1 0,-5-7-1 0,-2-1 0 15,4-4 0-15,5 11 1 0,-2-4-1 0,0-4 0 16,6 2 0-16,-2 5 1 0,-4-2-1 0,5-4 0 16,-1-1 0-16,3 6 1 0,3-7-1 0,0-2 1 15,5 1-1-15,10 2 1 0,-4 0-1 0,-5-2 2 16,6-7-2-16,6 2 1 0,1-2-1 0,-5-1 1 15,1-8-1-15,4 7 1 0,-1-6-1 0,1 1 0 0,-4 0 0 16,3 9 1-16,1-6 0 0,-4 4 0 0,0-3 0 16,-2 0 1-16,2 1-2 0,3 4 1 0,-3-4 0 15,-3-5 0-15,3 4 1 0,3 3 2 0,-3-9-1 16,-4-1 0-16,4-4-1 0,7 9 1 0,-3-9-1 16,-8 4 0-16,8 4 4 0,6 1-1 0,-3-2 1 15,-12-3 0-15,12 1-3 0,3 6 2 0,-3-8-1 16,-10-8 1-16,10 5 0 0,3 0 1 0,1-5-1 15,-15 3 2-15,15 6-2 0,-1-6-1 0,1 2 1 0,-11 0-1 16,7 4 2-16,7 1-1 0,-4-8 1 0,-13-1 1 16,13-1-3-16,4 3 1 0,-1-12-1 0,-10 9 1 15,11-2 0-15,0 6 1 0,0-5-1 0,-3 5 1 16,6-3-3-16,1 8 2 0,0-13-1 0,3-1 1 0,0-6 0 16,-2 7 2-16,2 0 0 0,7 11 0 0,1-4-3 15,-7 4 1-15,7-3-1 0,6 1 1 0,4 0-1 16,-6 1 2-16,-1-4-2 0,3-2 2 0,2-2-3 15,-5 3 2-15,-1 3-2 0,3 8 2 0,1 2-2 16,-3-8 1-16,-2 5 1 0,8 1-1 0,1 3 0 16,-5-2-1-16,4-3 0 0,8-2 1 0,2 1-2 0,-2 0 1 15,-6-3 1-15,6 14-1 0,1-7-1 0,-4 1 1 16,-5 5-1-16,10-1 0 0,-2 3 0 0,1 3 2 16,-1-1-2-16,9-2 1 0,-1 1 0 0,-1 4-1 15,-7-3 0-15,2-2 0 0,-1 5-1 0,-1 0 2 16,0 2-1-16,-2-3 0 0,5 3-1 0,-1 1 2 15,8 1-2-15,-5-4 1 0,2-2-1 0,-5 4 0 0,-2 4 0 16,1 3 0-16,-1 3-1 0,-6-3 2 0,3-3-1 16,8 10 0-16,-5 0-1 0,-2-4 1 0,5-3 0 15,2 11 0-15,-5-1-1 0,-4 1 1 0,2-4-1 16,-1 10 1-16,1-6-1 0,-9 3 0 0,5 0 0 16,6 7 1-16,0 0-1 0,-2 0 0 0,5-2 0 15,-1 2 2-15,1 2-2 0,-5 0 0 0,-2-2 0 16,6 0 0-16,-2 7 0 0,-6-3 0 0,3-4 0 15,6 2 0-15,-5 3 0 0,-2-5 0 0,2-1 0 16,-1 11 0-16,1-8 0 0,-6 3 0 0,-2-1 0 0,1 12 0 16,-6-4 0-16,-3 6 0 0,2 0 0 0,6 8 0 15,-8-1 0-15,-4-2 0 0,3-2 0 0,5 7 0 16,-4-3-2-16,0-6 2 0,0 1 0 0,2 17 0 0,-2 3-1 16,0-5 1-16,0 4 0 0,-1 7 0 0,-2-5-1 15,-1-11 1-15,-3 3-1 0,2 11 1 0,-2 2-1 16,-3-9 1-16,-1 9-1 0,1 7 1 0,-7-8-1 15,-1-9 0-15,1 1 0 0,-1 14-1 0,-3 0 1 16,-3-7 0-16,-1 5 0 0,-3 2 0 0,0-10-1 16,0-4-1-16,-4 0 1 0,-3 12 1 0,-2 6-1 0,2-2 1 15,-3-6-2-15,-5-1 2 0,1-4-8 0,-2-3 1 16,-8 2 1-16,2 12-1 0,-1 3 2 0,-1-12 1 16,-3-7-1-16,-1 4 0 0,0-6 1 0,1-7 0 15,-5 0 0-15,-8 9 0 0,4 6 1 0,-4-10 0 16,-12-1 0-16,3-4 0 0,-2 2 0 0,3-9 1 15,-1 0-1-15,-6 4 1 0,-3-6-1 0,1-4 2 16,2 1-1-16,-3 10 1 0,3-5-2 0,9-3 1 0,-5 0 0 16,-3-4-1-16,-3 5 1 0,9-7 1 0,-3-4-1 15,5 6 1-15,6-4-1 0,3-4 0 0,-6-4 0 16,-5 10 1-16,3-10 0 0,0-6-1 0,-6-1 1 16,2 3 0-16,1 1-2 0,4-10 2 0,-2 1 0 15,-5 3 0-15,3-7 0 0,2-7-1 0,-2-4 1 16,-6 8 0-16,1-6-2 0,5-5 1 0,4-4 0 15,-5 2-1-15,-3-6 1 0,8 2 1 0,-5-4-1 16,5-5 1-16,-2 0-1 0,9-5-1 0,5-13 1 16,5 11 1-16,-1-6-2 0,5 2 2 0,2-6 0 0,3 11 0 15,4-2 0-15,1-2-1 0,3-7 1 0,3 4 0 16,0-5 0-16,-1 3-1 0,-4-11 1 0,9 6 1 16,-5 3 0-16,-2 0 1 0,6 2-1 0,4-8 1 0,-3 4-1 15,-6-1 1-15,5-13-2 0,8 8 2 0,-5-1 0 16,1 4 0-16,0-1 0 0,4-8 0 0,-4 7 0 15,3-5 0-15,1-9 0 0,6 2 0 0,-3 5 0 16,-3 2 0-16,-1-4 0 0,15 1 0 0,-11-6 0 16,0 2 0-16,3-7 0 0,8 5 0 0,-8 9 0 0,-3-2 2 15,7-5-2-15,4-9 1 0,-4-3-1 0,-3 8 1 16,-1 6-1-16,17 1 1 0,-10 2 0 0,1 1 1 16,6-14-1-16,8 5 2 0,-2 5-2 0,2 3 0 15,-1 2 0-15,10 0 1 0,1 0 1 0,-3-2-1 16,5-9 0-16,14 6 0 0,-1 3-1 0,-3 7 2 15,17-1-2-15,1-6 1 0,0 5 0 0,-3 3 2 16,1-10-1-16,6 13 0 0,4-1 0 0,-8 8-1 0,-3 0 0 16,-2 5 0-16,-2 4 1 0,-11 6-1 0,3-10 0 15</inkml:trace>
  <inkml:trace contextRef="#ctx0" brushRef="#br0" timeOffset="13345.65">3487 13187 1482 0,'0'0'0'0,"-3"-24"0"15,-1 8 0-15,4-5 43 0,4 0-1 0,-4 1 1 16,0 8-1-16,3-2-26 0,1 2 0 0,-4 1 0 0,0 11 0 16,7-11 35-16,-7 11 1 0,3-7-1 0,-3 7 1 0,0 0-35 15,0 0-1-15,7-7 1 0,-7 7 1 0,11 2-7 16,0 2 1-16,-1 1-1 0,13 16 1 0,9 4-5 15,-4 5 1-15,-2-6-1 0,3-3 0 0,-5 6-5 16,6-3-1-16,2-3 0 0,3 1 1 0,-1 4-1 16,-2-1 0-16,-2-4 0 0,1 9 2 0,-2-4-3 0,-3 0 0 15,-5-1 0-15,4 12 0 0,-4-2 0 16,-1 6 0-16,-3 4 0 0,4 8 0 0,-7-2-1 0,1-9-1 16,-5 2 1-16,6 9 0 0,-2-5 0 0,-3-3 0 15,3 15 0-15,3-4 0 0,6 1 1 0,-5-4 0 16,3-6 0-16,-3 8 0 0,5-6 0 0,-2-3 0 15,4 8 0-15,-1 6 0 0,3-7 2 0,-6-6 0 16,4-6 0-16,1 3 1 0,-1-14-2 0,-4-1 1 16,5-2 0-16,6 6 1 0,-7-3 4 0,0-11 1 15,1-1 0-15,2 0 0 0,0 1-2 0,-5-7-1 0,2-3 1 16,0 5-1-16,-4 0 9 0,-2-8-1 0,-1-3 1 16,0 2-1-16,-4 1-5 0,0-6 0 0,2-2 0 15,-6 4 1-15,1-1 9 0,-4-1 1 0,0-1 0 16,4-1 0-16,-4 2-9 0,-7 0 0 0,7 3 0 15,-7-3 2-15,10 0 4 0,-10 0 1 0,9 0 0 16,-9 0 0-16,0 0-8 0,0 0 1 0,7 0-1 16,-7 0 1-16,0 0 7 0,0 0 0 0,0 0-1 0,0 0 2 15,0 0-9-15,0 0 2 0,0 0-1 0,4-7 0 16,-4 7 5-16,14-7 1 0,-14 7 0 0,10-10 0 16,-3 3-7-16,0-4 0 0,-3 1 0 0,7 4 1 15,-6 1 1-15,0-2 1 0,0-2 1 0,-5 9-1 0,15-7-5 16,-15 7 0-16,7-5 1 0,-7 5 0 0,10-4 1 15,-10 4 0-15,11-7 0 0,-4 7 1 0,0 0-4 16,4 0 1-16,-4-1-2 0,3 2 2 0,2-1-3 16,3 0 2-16,-5-1 0 0,-3 1-1 0,4 1-1 15,-1-1 0-15,1 0-1 0,-2 4 2 0,1-1-2 16,4-3 1-16,1 0-1 0,-1 4 2 0,-4-1-3 16,3-1 1-16,-3-2-1 0,1 4 2 0,-1-1-2 15,-3 1 0-15,1-4 0 0,-8 0 1 0,7 5-2 16,-7-5 1-16,7 2 0 0,-7-2 1 0,0 0-2 0,7 9 0 15,-7-9 0-15,0 0 0 0,3 7 0 16,-3-7 0-16,4 8 0 0,-4-8 1 0,0 0-2 0,0 0 1 16,7 9-1-16,-7-9 1 0,0 0-1 0,0 0 1 15,-7 4-1-15</inkml:trace>
  <inkml:trace contextRef="#ctx0" brushRef="#br0" timeOffset="13817.47">5433 14718 1394 0,'0'0'0'0,"7"-7"0"16,-7 7 0-16,7 0 44 0,-7 0 0 0,3-7 0 15,-3 7-1-15,7 0-27 0,-7 0 1 0,0 0-1 16,4-7 1-16,-4 7 17 0,0 0 2 0,0 0-1 0,0 0 1 16,0 0-21-16,0 0-1 0,0 0 1 0,0 0 0 15,0 0-3-15,11-4-1 0,-11 4 0 0,0 0 0 16,10 11-4-16,-3-2 1 0,-1 1-1 0,4 9 0 15,1 1-7-15,-4-6 2 0,3 0-2 0,1 5 1 0,-4-5-1 16,-4 0 1-16,5 1-1 0,2-1 1 0,-5 1-2 16,1 1 0-16,-1-7 0 0,-1 0 1 0,-1 0-2 15,-3-2 1-15,0-7 0 0,0 0 1 0,0 0-2 16,7 8 0-16,-7-8-1 0,0 0 1 0,0 0 0 16,0 0 0-16,0 0 0 0,0 0 0 0,0 0-1 0,0 0 1 15,0 0 0-15,0 0-1 0,7-19 1 0,4 5 0 16,-4-2 0-16,3-5 0 0,-3-9 1 0,4 6 0 15,-6-1 0-15,-1 11 1 0,3-4-1 0,3 1 1 16,1 3-1-16,-4 7 1 0,4-2 0 0,-1 0 0 0,4 2 0 16,-5 7 0-16,9-2 0 0,-4 0 0 15,4-1 0-15,-1 6 0 0,-1-3 1 0,2 0 0 16,-1 0 0-16,1 13 1 0,0-3 0 0,-4-3-1 0,2-1 0 16,1 6 0-16,-3 0 14 0,-3-1-1 0,0 1 1 15,-1 7-1-15,-5-4-6 0,-1-5 1 0,-2 6 0 16,0 9 0-16,-6 1 14 0,-5-5 0 0,-1-3 1 15,-8 1-1-15,-3 0-12 0,-6-5 2 0,-4-3-1 16</inkml:trace>
  <inkml:trace contextRef="#ctx0" brushRef="#br0" timeOffset="15358">4983 15376 829 0,'0'0'0'0,"9"-32"0"16,3 16 0-16,-1 4 96 0,-1-4 1 0,4-1-1 0,8-3 2 16,1 3-81-16,-6-1 0 0,8 2-1 0,7 4 2 15,1 1 56-15,-1-1 1 0,1-2-1 0,3 3 1 16,2 3-57-16,3-1 0 0,0-2 0 0,12 1 0 15,-6 3-2-15,3-2 1 0,11 0 0 16,1 0 0-16,-4 4-8 0,2 1 1 0,-2-6-1 0,11-1 1 16,0 10-5-16,-2-3-1 0,2 1 1 0,3-5-1 0,-7 3-1 15,1 3 1-15,8-3-1 0,2-2 1 0,-1 5-4 16,-6 2 1-16,0 0 0 0,7-1 0 0,-7 2-1 16,-2 5 1-16,9-5-1 0,-1 1 1 0,-6 3 0 0,-4 2 0 15,2-7 0-15,9 4 2 0,-3 3-2 16,-8 0 0-16,0 0 0 0,-1-2 0 0,-6 2 4 15,-7 0 0-15,2 0 1 0,5-3 0 0,-10 3-3 16,-6 4 1-16,-1-8 0 0,-6-3 0 0,-7 4 7 0,-1-1 2 16,-3-3-2-16,-6 4 1 0,-4-3-5 0,-3 1 1 15,-3-2 0-15,3-2 0 0,-4 4 7 0,-7-2 2 16,7 2 0-16,-7-2 0 0,0 0-8 0,0 0 1 16,7 2-1-16,-7-2 1 0,0 0 5 0,0 0-1 15,7 7 1-15,-7-7 1 0,0 0-7 0,11 7-1 0,-11-7 1 16,7 9 0-16,0-1 5 0,0-1 0 0,-2 4 1 15,4 5 0-15,0 0-7 0,-2 1 1 0,-3 3-1 16,6 8 1-16,-3 2 3 0,-3-2-1 0,-1 5 0 16,1 1 1-16,3-3-5 0,-4 6 1 0,1-9 0 15,-1 6 0-15,-1-3 5 0,2-2 1 0,1 2-1 16,4 4 1-16,-2 1-7 0,0-1 2 0,3 4-1 16,-2 1 1-16,-1-1 4 0,0-1-1 0,0-6 0 15,0-2 1-15,0-2-5 0,0-1-1 0,0-5 1 0,-5 5 0 16,5-4 3-16,0-4 2 0,0 4-2 0,-4 5 1 15,1-5-5-15,3-4 1 0,0 2 0 0,-7 7 0 0,4-1 3 16,-1-4 0-16,4-6 0 0,-10-3 0 16,6 6-4-16,-3-8 1 0,0 0-1 0,-3-1 1 0,-1 0 3 15,1-1 0-15,-1-1 0 0,-3-6 0 16,0 4-4-16,0 2 1 0,-4-4-1 0,-5 1 1 0,-8 1 1 16,-1 2 1-16,0-2 0 0,-8-2 0 0,-2 2-4 15,-2 0 0-15,-6-2 1 0,-4 2 0 0,1 0 1 0,-9-1-1 16,-10-1 1-16,-9 2 0 0,-2 0-2 15,3-2-1-15,-6 2 1 0,-7 9 0 0,-4-5 0 0,7-4 1 16,-4 3 0-16,-6 8 0 0,-9-6-3 0,5 0 1 16,-4 3-1-16,-10 4 2 0,-2-3-1 0,9-4 2 15,-4-1-1-15,-8 6 0 0,8 3-1 0,8-6-1 16,-8-6 1-16,1 3-1 0,15-4-1 0,7 2 0 0,-3 0-1 16,9-2 1-16,12 0 0 0,8 0-1 0,5-4 0 15,8-1 0-15,5 2-2 0,13-4 2 0,0-6-1 16,5-1 0-16,5 2-1 0,4 0 1 0,4-6 0 15,3 2 0-15,-8 0-1 0,5 2 0 0,5-1 0 16,1-5 0-16,4-1 0 0,-3 0 0 0,-1 0 0 16,8 0 0-16,-8 2 0 0,0-1 0 0,4 3 0 15,0 3 0-15,0-2 0 0,0-5 0 0,-3 2 0 16,3 3 0-16,3-2 0 0,-3 1 0 0,0-3 0 16,0-2 0-16,0-7 0 0,0 7 0 0,4-5 0 0,3-8 0 15,-3 4 1-15,-4 2 0 0,0-4 1 0,0-9-1 16,-4 7-1-16,1-4 1 0,-1-8 0 0,4-1 0 15,-7 1 2-15,0 1 1 0,-4-2-1 0,4 3 1 16,0-3-2-16,-3 10 1 0,3-15-1 0,7-5 2 0,-9 3 0 16,3 8 1-16,3-2-1 0,5 5 2 0,-4 0-3 15,0 5 1-15,-1 0-1 0,8-6 1 0,-5 8 3 16,-2 0 0-16,2-2 0 0,5-6 0 0,-5 1-2 16,-3 0 1-16,1 2-2 0,4 10 2 0,-2-1 6 15,-2-1 0-15,-1 8 1 0,6 3-1 0,-6 2-4 16,-1 2 0-16,1 3 0 0,3-4-1 0,0 6 5 0,0 7 0 15,-8-8 0-15,8 8 1 0,0-9-7 0,0 9 2 16,0 0 0-16,0 0 0 0,0 0 2 0,0 0 1 16,0 0-1-16,0 0 2 0,0 0-6 0,0 0 1 15,0 0 0-15,0 0 1 0,0 0 0 0,0 0 1 16,0 10-2-16,4-3 2 0,0 7-3 0,3 1 0 16,-4-3-1-16,2 5 2 0,1-1 0 0,-1-3-1 15,-1-3 1-15,3 4 1 0,0 0-4 0,-4 0 2 0,4 0-1 16,4 1 0-16,-4 7 1 0,0 0 1 0,4-5-2 15,1-1 2-15,2 3-3 0,-3 4 1 0,-1-5-1 16,-3-6 1-16,4 2-2 0,-4 4 2 0,-4-2-2 16,4-4 2-16,-3-2-3 0,1 1 1 0,-1-4 1 15,-4-7-1-15,0 11-1 0,-2-4 2 0,2-7-2 16</inkml:trace>
  <inkml:trace contextRef="#ctx0" brushRef="#br0" timeOffset="16956.87">5064 15407 1934 0,'0'0'0'0,"12"-28"0"0,6 7 0 0,-4-2 72 15,0 7 1-15,4-5-1 0,3 6 1 0,2-1-55 0,2 2 0 16,-4 0 0-16,5 1 0 0,3 3 33 0,-1-1 2 16,5-1-2-16,6-1 2 0,-2 5-36 0,-2 2 0 15,8-2 0-15,8-5 1 0,4 8-8 0,-2 2 0 16,-2-5 0-16,7 0 0 0,-5 1-3 0,-2 0 0 16,7-4-1-16,11-1 1 0,2 5-11 0,-6 1 0 15,4-4 1-15,3-2-1 0,-3 5 1 0,1-1 1 16,10-4-2-16,3 0 2 0,-8 5-26 0,1 0 1 0,0 0-1 15,11-2 1-15,-5 5 14 0,-6 4-1 16,4 0 1-16,-1-3 0 0,-7 6-20 0,-6 3-1 0,8-3 0 16,-2-1 2-16,-10 3 17 0,-8 2 1 0,3-1-1 15,-2-3 2-15,-10 4-13 0,-4 2 0 0,5-7 0 16,-6-1 2-16,-8 3 10 0,-9-1 2 0,-2-3-1 16,-3-5 1-16,-4 7 1 0,-3 1 0 0,-4-6-1 15,-7 3 2-15,7-5 2 0,-7 5 2 0,0 0-1 16,0 0 0-16,0 0 6 0,0 0 0 0,0 0 0 15,0 0 0-15,0 0 0 0,0 0 0 0,0 0-1 0,5-7 2 16,-5 7 2-16,0 0-1 0,0 0 0 0,-2-9 0 16,2 9 0-16,0 0 0 0,0 0 0 0,-7-9 0 15,7 9 10-15,-3-7-1 0,3 7 0 0,-7-5 0 0,7 5-3 16,-7-2-1-16,7 2 1 0,-8 0 0 0,8 0 8 16,-7 2 1-16,7-2 0 0,-7 9 1 0,0 3-8 15,4 4 0-15,-1 0 0 0,4 5 1 0,4 5 5 16,3 6 2-16,0-6-1 0,3 7 1 0,1 3-8 15,0-3 1-15,-4 4-1 0,2 9 1 0,1 3 5 0,1-7 0 16,-1-1 1-16,1-8 0 0,-1 6-7 0,-3-4 0 16,1-5 0-16,4 5 0 0,-3-1 1 0,-4 1 1 15,2 0-1-15,4 4 1 0,-4 3-4 0,0-7 0 16,0-2-1-16,0-6 2 0,-4 1 1 0,1-3 0 16,-1-6 0-16,1 2 1 0,0 4-4 0,-8-6 1 15,4-1-2-15,4 3 2 0,-4 3 1 0,-4-8 1 0,0 2 0 16,4 3 0-16,-3-3-4 0,-1-1 1 0,-3-1 0 15,0 5 0-15,0 0 1 0,0 2 0 0,0-4 0 16,0-3 0-16,-7 0-2 0,3 2 1 0,3-1-2 16,-7-3 2-16,1 4-2 0,0-2 2 0,-3-2-1 15,-1-4 1-15,-1 3-3 0,-3-5 2 0,-2 1-2 16,-10 2 2-16,-1-4-1 0,-6-2 2 0,-1 0-1 16,-9 1 1-16,1-1-3 0,-1-2 2 0,-7 1-2 15,-14 3 2-15,-2 4-2 0,1-8 2 0,-2 2-1 16,-8 8 1-16,7-5-2 0,-4 0 0 0,-10 2 1 15,0 6-1-15,4 0 0 0,3-6 1 0,-14 4-1 16,0 6 2-16,7-1-3 0,11-3 1 0,-4 3-1 0,-12-1 2 16,8-1-1-16,13-2 1 0,2-1-1 0,-8-4 0 15,15 1 0-15,0-1-1 0,0-4 0 0,1-5 1 0,6 5-2 16,9 1 2-16,4-7-1 0,0-4 0 0,8 8-1 16,5-3 0-16,5-2 1 0,-1-3 0 0,3 1-2 15,4 3 1-15,5-4 0 0,2-3 0 0,4 5-1 16,3 2 1-16,0-1 0 0,7 1 1 0,0 0-2 15,-8-6 0-15,8 6 0 0,-7-3 1 0,7 3-1 16,-8-2 0-16,8 2 0 0,0 0 1 0,0 0-1 0,0 0 1 16,-6-7-1-16,6 7 1 0,0 0-1 0,0 0 0 15,-1-7 0-15,1 7 1 0,0 0 0 0,0 0 0 16,-4-11 1-16,4 11 0 0,0-7-1 16,0 7 0-16,-3-9 0 0,6-3 0 0,-3-2 3 0,-3 0-1 15,3-2 0-15,0-1 2 0,3 1-3 0,-3-2 1 16,0 1 0-16,0 1 0 0,0-2 3 0,0 2-1 15,4-3 1-15,1 3 0 0,0-5-3 0,0 2 1 0,-5 1 1 16,4-3-1-16,-4-4 2 0,0 6 0 0,-4-6-1 16,1-3 2-16,-2 0-4 0,-1 5 2 0,5-12-1 15,2 3 1-15,-1 6 1 0,-1 1 2 0,1 1 0 16,0 8 0-16,-4-2-3 0,1-1 0 0,3 0 1 16,0 1-1-16,-4 7 2 0,0-1 0 0,4-2 0 15,0-2 0-15,0 2-2 0,-3 5 1 0,-1 1-2 16,4-1 2-16,0 0-1 0,0 9 2 0,-7-11-1 15,7 3 0-15,-3-1-1 0,3 9-1 0,-11-11 1 0,8 1-1 16,-8-1 2-16,1 2 0 0,-10 2-1 16</inkml:trace>
  <inkml:trace contextRef="#ctx0" brushRef="#br0" timeOffset="22598.42">12584 887 12 0,'0'0'0'0,"0"0"0"0,0 0 0 0,0 0 0 15,-22-7 0-15,22 7 0 0,-10-11 0 0,3 8 0 16,0-1 0-16,0-3 0 0,7 7 0 0,-13-8 0 0,13 8 0 15,-10-4 0-15,10 4 0 0,-9-7 0 0,9 7 0 16,-2-7 0-16,2 7 0 0,0 0 34 0,0 0-1 16,0 0 1-16,0 0 1 0,0 0-21 0,0 0 1 15,0 0-1-15,-7-7 1 0,7 7 31 0,-3 7 0 16,3-7 0-16,-11 18 0 0,4-6-30 0,-4 9 1 0,1-3-1 16,-3 10 1-16,5 3 8 0,1-1 1 15,1 0-2-15,3-3 2 0,-1 11-13 0,8-1-1 0,-1 0 0 16,1 2 2-16,5 7 10 0,1-6 1 0,4 6 0 15,-3 7-1-15,3 8-11 0,0 1-1 0,-3-11 1 16,-1-4-1-16,-1-1 16 0,-4-2 1 0,-3-4 0 16,-2 6 0-16,-2 2-15 0,-1-8-1 0,-2-1 1 15,-4-6-1-15,5 2 22 0,2-3 1 0,1-9-1 16,-3-7 1-16,4 7-22 0,2-11 1 0,0-3-1 16,1 0 2-16,3-2 26 0,-6-7 0 0,12 7 0 0,-12-7 1 15,12 3-28-15,-12-3 1 0,7 2 0 0,-7-2 0 16,7-2 22-16,-7 2 0 0,0 0 0 0,7-10 0 0,-7 3-23 15,-3-4 0-15,3 2 1 0,-7-21 0 16,0 4 22-16,3-4 0 0,-3-3 0 0,4-3 1 0,-1 8-24 16,2-2 1-16,4 6-1 0,-2-1 1 0,0 0 20 15,2 13 0-15,1-5 0 0,-1 2 1 0,5 0-22 16,-3-1 0-16,-1 2 0 0,1-2 1 0,-4 2 14 16,3 0 1-16,-3 1 0 0,-3-9 0 0,3 6-18 15,0 2 2-15,-4-2-2 0,-3-14 2 0,0 11 8 0,2-1 0 16,0-1 1-16,-2-5-1 0,-1 5-12 15,3 3 2-15,2-3-1 0,-4-5 0 0,3 10 6 0,1 0 1 16,-1-2-1-16,0 1 2 0,1-1-10 0,3 8 0 16,0-3 0-16,-4-4 1 0,1 3 3 0,3 5 0 15,-4 2 1-15,4-6-1 0,-3 3-6 0,3 3 1 16,0 2 0-16,0-6 0 0,-4 4 2 0,4-2 1 16,-3 2-1-16,3-7 0 0,-4-5-4 0,2 8 1 15,1-1-2-15,-3-4 2 0,-1 2-1 0,1 3 1 0,3-1 0 16,-1-2-1-16,0 9-2 0,0-4 1 0,2 2-1 15,0 7 1-15,0-7-1 0,0 7 1 0,0 0 0 16,-1-11-1-16,1 11-1 0,-2-7 0 0,2 7 1 16,0-3-1-16,0 3-2 0,0-14 2 0,0 5-2 15,0 2 1-15,2-4-1 0,1 4 1 0,1-3-1 16,-1-1 0-16,2 4-1 0,1 0 2 0,1 0-1 16,-4 0 0-16,-3 7-1 0,7-11 1 0,-7 11 0 15,7-10 0-15,-7 10-1 0,11-4 0 0,-11 4 0 0,7-5 1 16,-7 5 0-16,11-7-1 0,-6 4 0 0,6-1 0 15,3 0 1-15,0 1 0 0,0-1 1 0,3 1 0 16,8-4-2-16,-2 0 1 0,-2-4 1 0,4 4-1 16,-2 4 0-16,-2-4 0 0,4 0 1 0,-1 1 0 15,1 3-1-15,2-1 0 0,1-3 1 0,0 0-1 0,2 4 0 16,-5 3 2-16,-1-7-2 0,6 7 1 0,2 0-1 16,-2 0 1-16,2-4-1 0,3-1 0 0,-1 7 0 15,-3-2 1-15,5-6-1 0,11 3 1 0,-3 3-1 16,-5 0 1-16,2-7-1 0,5 2 0 0,-2 1 0 0,-5 4 1 15,5-3-1-15,2-5 1 0,-2 8 0 16,-2 0-1-16,9-3 0 0,-1-1 0 0,1 4 1 0,-7 4-1 16,5-8 0-16,-1 4 1 0,-2 0-1 0,-2 4 0 15,3-4 0-15,6 0 0 0,-3 3 1 0,-3 1-1 16,1 0 0-16,-2-1 1 0,1 6-2 0,1-6 2 16,1-3-1-16,-4 0 0 0,4 4 0 0,0-1 1 15,6-3-1-15,-7 4 1 0,1 5-2 0,-1-6 2 16,-3-3-1-16,3 4 0 0,0-1 0 0,-2-3 1 0,5 0-1 15,-4 0 1-15,3 4-2 0,-3-1 2 16,3-3-1-16,-10 4 0 0,6-1-1 0,-3 1 0 16,1-4 0-16,0 0 2 0,5 5-2 0,-1-1 0 0,-2-4 0 15,-6 7 1-15,4 0-1 0,-1-4 1 0,-1-3-1 16,2 7 0-16,0 0 0 0,2 0 0 0,-2-7 0 16,2 11 0-16,-2-4-1 0,-2-4 1 0,-1-3-1 15,5 8 2-15,-7-1-2 0,-2-7 1 0,1-4-1 0,10 8 1 16,-11-1-1-16,-2-6 0 0,6-1 0 15,8 8 1-15,-8-1-1 0,-2-3 0 0,-4-3 0 0,9 6 1 16,-9-1-1-16,-1 1 0 0,5-3 0 0,0 4 1 16,-6-1-1-16,-1-3 0 0,5 2 0 0,2 5 1 0,-8 2-1 15,-1-9 0-15,2 0 0 0,2 3 1 0,-3-3-1 16,-6 0 0-16,5-3 0 0,5 6 2 0,-6-3-2 16,1 0 0-16,-2-8 0 0,4 8 1 0,1 0-1 15,-5 0 0-15,-1-6 0 0,-3 12 1 16,-2-1-1-16,-7-5 0 0,3-5 0 0,-6 10 0 0,4 2 0 15,-2-3 0-15,1-8 0 0,-8 4 0 0,0 0 0 0,0 0 0 16,-7 0 0-16,10 0 0 0,-3 0 0 16,2 4 0-16,2-4 0 0,-4 0 0 0,3 0 0 0,-3 0 0 15,0 0 0-15,1 0 0 0,2 0 0 0,1 3 0 16,-2-6 0-16,1 3 0 0,-3 0 0 0,-7 0 0 16,11 0 0-16,-11 0 0 0,10 0 0 0,-10 0 0 15,7 7 0-15,-7-7 0 0,0 0 0 0,7 3 0 0,-7-3 0 16,7 0 0-16,-7 0 0 0,4 14 0 0,-4-14 0 15,5 11 0-15,-1-1 0 0,-2 4 0 0,-1 2 0 16,3 2 0-16,-1 15 0 0,1-1 0 0,3-8 0 16,-3 3 0-16,3 5 0 0,-4-3 0 0,4-2 0 15,4-3 0-15,-4 8 0 0,0-4 0 0,7-5 0 16,-3 12 0-16,-1 1 0 0,2 4 0 0,-1-8 0 16,-4 1 0-16,4 8 0 0,-2-5 0 0,3 0 0 15,-3-6 0-15,0 6-1 0,3-2 1 0,2-4 0 0,-7 9 0 16,4-3-1-16,1 0 1 0,0-1 0 0,-3 2 0 15,-2 5-2-15,0-5 2 0,0-5 0 0,-3-4 0 16,-1 2-1-16,1-7 1 0,-1-2 0 0,-3-2 0 16,0 6 0-16,-3-8 0 0,3-3 0 0,-4 6 0 15,1-5 0-15,3 1 0 0,0-5 0 0,-4 3 0 16,1 0 0-16,-3-5 0 0,5-2 0 0,-1 2 0 0,-2 3 0 16,4-12 0-16,-3 7 0 0,3-7 0 0,-4 7 0 15,4-7 0-15,0 0 0 0,-7 7 0 0,7-7 0 16,0 0 0-16,-7 7 0 0,7-7 0 0,-7 0 0 0,7 0 0 15,-10-3 0-15,-1 3 0 0,-3 0 0 0,-2-4 0 16,4 1 0-16,-11-1 0 0,-2 1 0 0,0-8 0 16,-5-1 0-16,-1 8 0 0,-6 1 0 0,5-3 0 15,-5-2 0-15,-6 4 0 0,-4 0 0 0,1-3 0 16,-5-3 0-16,-9 6 1 0,-5 1-1 0,-1-1 0 16,-2-6 0-16,-8 10 2 0,-2 0-2 0,0-7 0 15,-11 0 0-15,-5 8 1 0,-1 1-1 0,0-5 0 16,-13-4 0-16,-3 10 1 0,3-3-1 0,2-3 0 0,-12-1 0 15,-12 8 1-15,8-4-1 0,7 0 0 0,-8-4 0 16,-18 8 1-16,19-4-1 0,4-4 1 0,-6 4-1 16,-13 7 1-16,12-3-1 0,8-4 0 0,-5-4 0 15,-10 15 1-15,12-8-1 0,9-3 2 0,-5-1-2 16,-3 6 1-16,8 2-1 0,11-11 1 0,-3 1-1 16,6 6 1-16,11-3-1 0,3-3 1 0,0-2-1 15,4 10 1-15,7-5-1 0,10-5 1 0,2-4-1 16,-2 10 1-16,0-2-1 0,9-6 1 0,2 0-1 15,2 7 2-15,5 0-2 0,5-4 1 0,2-1-1 16,2 5 1-16,1 0-1 0,9-4 1 0,-3-3-1 0,0 7 1 16,9 0-1-16,1-3 1 0,0-1-1 0,-1 4 1 0,-2 0-1 15,3-3 0-15,4-1 0 0,3 8 1 0,4-4-1 16,-3 0 0-16,3-4 0 0,7 4 2 0,-7 0-2 16,7 0 0-16,0 0 0 0,-7 0 1 0,7 0-1 15,0 0 0-15,0 0 0 0,0 0 1 0,0 0-1 16,0 0 1-16,0 0-1 0,0 0 1 0,0 0-1 15,0 0 1-15,0 0-1 0,0 0 1 0,0 0-1 0,0 0 1 16,0 0 1-16,0 0-1 0,0 0-1 16,0 0 1-16,0 0 0 0,0 0 0 0,0 0 0 0,0 0 0 15,0 0 0-15,0 0 1 0,0 0-2 0,0 0 1 16,0 0 0-16,0 0 0 0,0 0 0 0,0 0 0 16,0 0 0-16,0 0 0 0,0 0-1 0,0 0 2 15,0 0-1-15,-7-7 0 0,7 7-1 0,0 0 1 16,0 0 0-16,0 0 0 0,0 0-1 0,0 0 1 15,0 0 0-15,0 0 1 0,0 0-2 0,0 0 1 0,0 0 0 16,0 0 0-16,0 0-1 0,0 0 1 0,0 0-1 16,0 0 1-16,0 0-1 0,0-7 1 0,0 7-1 15,0 0 1-15,7-9-1 0,-7 9 1 0,8-12-1 16,-2 1 2-16,1 1-2 0,0 1 1 0,-4-5-1 16,1-2 1-16,-4 2-1 0,3-2 1 0,-3 0-1 15,7-13 1-15,-3 4-1 0,-4 2 1 0,0-2-1 16,0-6 1-16,4-4-1 0,-4 1 1 0,7-1-1 15,0 5 2-15,-4 2-2 0,1-4 0 0,-1 2 0 16,1-12 1-16,-1 5-1 0,1 4 0 0,1-13 0 0,2 2 1 16,-2 4-1-16,1 4 0 0,-6-4 0 15,3-2 1-15,1 7-1 0,-4 5 0 0,3-9 0 0,-3-2 0 16,-3 8 0-16,3 3 0 0,0-2 0 0,0-4 0 0,0 4 0 16,0 0 0-16,0-5 0 0,0 13 0 15,0 3 0-15,0-4 0 0,0 6 0 0,0 1 0 0,0 4 0 16,0 0 0-16,0 0 0 0,0 0 0 0,0 8 0 15,0 6 0-15,3-10 0 0,-3 10 0 0,-3-7 0 16,3 7 0-16,0 0 0 0,7-7 0 0,-7 7 0 0,0 0 0 16,0 0 0-16,0-7 0 0,0 7 0 0,0 0 0 15,0 0 0-15,0 0 0 0,0 0 0 0,0 0 0 16,0 0 0-16,0 0 0 0,0 0 0 0,0 0 0 16,0 0 0-16,0 0 0 0,0 0 0 0,0 0 0 15,7 0 0-15,-7 0 1 0,0 0-1 0,11 0 0 16,-11 0 0-16,0 0 1 0,7 3-1 0,-7-3 0 15,0 0 0-15,7 7 1 0,-7-7-1 0,7 4 0 16,-7-4 0-16,0 0 1 0,9 0-1 0,-9 0 2 16,0 0-2-16,8 0 1 0,-8 0-1 0,13 0 0 0,-13 0 0 15,10 0 1-15,-3 0-1 0,4 0 1 0,3 0 0 16,5-4 0-16,10 1-1 0,-5 3 1 0,5-7-1 16,4-2 1-16,2 5-1 0,-1 4 2 0,8-7-2 15,2-1 1-15,6 4-1 0,-6 4 1 0,5-7-1 16,13 3 1-16,-7 1-1 0,1-1 1 0,16-1-1 15,4-5 1-15,0 3-1 0,-4 3 1 0,8-5-1 0,6-1 1 16,4 3-1-16,-11 0 2 0,11-9-2 0,0 3 1 16,-3 6-1-16,-8-1 1 0,11-3-1 0,0 8 1 15,-3-1-1-15,-5 1 0 0,8-4 0 0,-3 7 0 16,-4 3 0-16,-7-3 0 0,3 0 0 0,-7 4 0 0,8 3 0 16,-6 0 0-16,2-4 0 0,-2 6 0 15,-4 1 0-15,-1-4 0 0,7-6 0 0,-7 3 0 0,-1 4 0 16,-2-3 0-16,1-4 0 0,-2 0 0 15,-3 0 0-15,-2 3 0 0,5-6 0 0,-3-1 0 0,-6 8 0 16,-5-4 0-16,4-4 0 0,1 4 0 0,-8 4 0 16,-4-4 0-16,6 0 0 0,2-4 0 0,-7 8-1 15,-8-1 1-15,5-3 0 0,-1 6 0 0,-6-3-1 16,-9 1 1-16,2-4 0 0,8 3 0 0,-10 4-1 0,-3 0 1 16,0-7 0-16,0-3 0 0,-2 6-2 15,-5 3 2-15,0-3 0 0,-2-3 0 0,-3 0-1 0,-4 4 1 16,-7-4 0-16,5-4 0 0,-5 4-1 0,0 0 1 15,0 0 0-15,7 4 0 0,-7-4-1 0,0 0 0 16,0 0 0-16,0 0 1 0,0 0-1 0,0 0 0 0,0 0-1 16,0 0 2-16,0 0-2 0,0 7 1 0,0-7-1 15</inkml:trace>
  <inkml:trace contextRef="#ctx0" brushRef="#br0" timeOffset="27733.67">5209 15518 326 0,'0'0'0'0,"0"0"0"0,-7-19 0 15,7 14 48-15,0 5 1 0,0-9-1 0,0-2 0 0,-4 1-31 16,4 1 0-16,4 0 0 0,-4-5-1 0,0 2-5 16,0 1-1-16,0-3 0 0,0-12 1 0,3-1-4 15,1 12-1-15,-1-7 1 0,1 3 0 0,-1-2 25 16,1 2 2-16,6 1 0 0,-4 0-1 0,1 3-18 15,0 0 0-15,3 0-1 0,1-1 1 0,7 2 22 0,-4 3 0 16,2 1 0-16,1-10 1 0,1 10-23 0,3 1 0 16,4-2 1-16,-2-8 0 0,1 8 2 0,-2 1 1 15,2-4 0-15,6-4 0 0,-2 4-9 0,1 2 0 16,8-6 0-16,-2-3 1 0,-1 2 6 0,-6 1 1 16,2-1 0-16,1 7 0 0,1-3-8 0,-4 1 0 15,6 2 0-15,5-2 1 0,-2 0 1 0,-2 0 1 0,9 0 0 16,2 3 0-16,2 2-5 0,-6 1 0 0,2-3 0 15,2 6 0-15,-2-2 2 0,-2 0 0 0,6 1 0 16,3 8 1-16,6-4-4 0,-6-1 0 0,-2 3-1 16,2 5 1-16,-7-3 2 0,-1-2 0 0,1 0 0 15,5 5 0-15,-1 1-3 0,-6-3 0 0,6 1 0 16,-6 3 1-16,2 1 0 0,-1-2 2 0,-3 4-1 16,-1 6 1-16,-6-5-3 0,-1-3 0 0,2 5-1 15,5 6 2-15,-2-3-2 0,-2 3 2 0,7 6-1 16,-5 3 1-16,2 4-3 0,-2-4 1 0,-2 0-1 15,2 4 1-15,-1-1 0 0,-1-3 1 0,2 4-1 0,5 2 1 16,-1 1-3-16,-6-4 2 0,9 5-1 0,-1 8 1 16,-6 1-1-16,-2 1 2 0,0-7-1 0,-1-2 1 15,-6-4-3-15,-2 1 2 0,3-3-2 0,-1 1 2 16,-9 0 2-16,-3-8 0 0,0 4 0 0,2 8 1 0,-8-1-4 16,-3 0 2-16,0 5-1 0,0-1 0 0,-7 3 3 15,0-1 1-15,0-4 0 0,-3 1 0 16,-4 1-3-16,0-4-1 0,-4 9 1 0,4 7 1 0,-7 6 2 15,-4-8 1-15,3-3-1 0,-7-2 1 0,1-6-5 16,0 1 2-16,-5-4 0 0,-10 2 0 0,3-4 0 16,1-3 1-16,-7 4 0 0,-5 1 1 0,-5 0-3 0,5-5-1 15,-2-4 1-15,-2-4-1 0,1 4 1 0,1-5 1 16,-2-5-2-16,-8-4 2 0,-6 6-2 0,4-2-1 16,-1-6 1-16,-1-1-1 0,2 0 7 0,5 0 2 15,-5-4-1-15,-11 0 0 0,4 2-5 0,5 4 1 16,2-1 0-16,-4-3 0 0,4-3 5 0,9-2 2 15,-6 1-1-15,-7 1 1 0,2-3-7 0,9-1 1 0,0-3 0 16,1-1 0-16,3 1 3 0,4-4 2 16,-4 0-1-16,-3-4 0 0,-1 2-5 0,2 1 0 0,5-1 0 15,-6-5 1-15,6 3 2 0,6 1 0 0,-3-4 1 16,-7-8-1-16,10 8-4 0,1 2 0 0,-2-5 0 16,-11-8 1-16,3 2 6 0,6 2-1 0,-1-11 0 15,1 1 1-15,2-1-6 0,1 4 0 0,4-2-1 16,-5-2 2-16,6-3 4 0,1 2-1 0,-5-6 1 15,-2-9-1-15,0-3-5 0,6 2 0 0,5-11 1 0,3 2 0 16,2 2 2-16,2 3 1 0,3-3 0 0,8-7 0 16,-1-4-4-16,6 3-1 0,5-6 1 15,9-2 1-15,1 5 0 0,4-9 0 0,11-22-1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49:11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28062 2574 1545 0,'0'0'0'0,"0"0"0"15,0 0 0-15,0 0 67 0,0 0 0 0,0 0 1 16,0 0 0-16,0 0-50 0,0 0 0 0,0 0 0 16,0 0 0-16,0 0 40 0,0 0 2 0,0 0-1 15,0 0 1-15,0 0-43 0,0 0 1 0,0 0 0 16,0 0 0-16,0 0 14 0,0 0 2 0,0 0-2 15,0 0 2-15,0 0-21 0,0 0 2 0,0 0 0 16,0 0-1-16,0 0-1 0,-9 23-1 0,9-16 0 16,0 7 2-16,-2-5-6 0,0 1-1 0,2-10 1 15,-1 16 0-15,1-7-2 0,0-9 0 0,0 0 0 0,0 11 1 16,0-4-3-16,0-7 1 0,0 0-1 0,-2 14 1 16,2-7-2-16,0-2 2 0,0-5-1 0,-2 11 1 15,2-11-2-15,-2 8 0 0,2-8 1 0,-1 9-1 0,1-9 2 16,-4 7 0-16,4-7 0 0,0 0 0 15,0 0-1-15,-4 7 0 0,4-7-1 0,0 0 2 16,0 0 2-16,0 0 1 0,0 0-1 0,0 0 1 0,0 0-3 16,0 0 0-16,0 0 1 0,0 0 0 0,0 0 3 15,-7-3 0-15,7 3-1 0,0 0 3 0,-12-7-6 16,3 3 2-16,0-6-1 0,-3 6 0 0,-2-3 3 16,2-5 0-16,1 1 0 0,-1 8 1 0,1-1-4 15,4-3 1-15,0 0-2 0,-2 4 2 0,0-1 0 0,9 4-1 16,-7-12 1-16,7 12 0 0,0 0-3 0,-7-9 1 15,7 9-1-15,0 0 2 0,0 0-2 0,0 0 1 16,-5-7-1-16,5 7 1 0,0 0-2 0,0 0 1 16,0 0-1-16,-2-7 0 0,2 7-1 0,0 0 0 15,0 0-1-15,-3-7 1 0,3 7-1 0,-4-5 0 0,4 5 1 16,0 0 0-16,-7-7-1 0,7 7 0 0,0-4 0 16,0 4 0-16,0 0 0 0,0 0 1 15,0 0-1-15,0-7 0 0,0 7 0 0,0 0 0 0,0 0 0 16,0 0 0-16,-5 7 0 0,5 0 0 0,0 2 1 15,-4 28-1-15,4 12 1 0,2 0 0 0,0-3 0 16,-4 9 1-16,2-8-2 0,0-8 1 0,0 1 0 16,-3 15 1-16,3-11-1 0,1 0 1 0,-1 8 1 15,-1 7-1-15,1-7-1 0,0-8 0 0,0-7 1 16,-6 9 0-16,4-9 1 0,2-11 1 0,-1 8-1 0,-5 11 2 16,1-6-3-16,0-7 1 0,0 8-1 0,-4 3 2 15,0-3 0-15,2-12 1 0,2-3-1 0,3 5 2 0,-2-9-2 16,4-4-1-16,-3-3 1 0,3 9-1 0,0-9 3 15,0-7 0-15,0-7-1 0,3 13 1 0,1-3-2 16,-4-10-1-16,0 0 1 0,0 0 0 0,0 0 2 16,0 0 1-16,0 0 0 0,0 0-1 0,0 0-2 15,0 0 1-15,0 0-1 0,10-16 1 0,3-1 1 16,1-13 0-16,-2-2 1 0,-5-12 0 0,2 2-3 16,2-5 0-16,-8 1 1 0,-3 7-1 0,4 2 1 15,-1 2 0-15,4 5-1 0,-7 9 2 0,0-2-4 16,2-7 2-16,2 4-1 0,-10 3 1 0,5-3 0 0,1-1 2 15,0-6 0-15,-9-2 0 0,5-2-3 0,1-6 1 16,3 6-1-16,-11 6 2 0,4 1-1 0,3 0 1 16,3 0 0-16,-5 11 0 0,3-6-1 0,1 6-1 15,0-4 1-15,-3 7-1 0,3 0 2 0,6 2-1 16,1-3 1-16,-5-3 0 0,2 6-3 0,1 4 2 0,3-4-1 16,-5 3 1-16,1-3-1 0,2-2 0 0,1 0 1 15,-3 4-1-15,-2-6 0 0,0-3-1 0,0 4 1 16,-2 10 0-16,2-4-2 0,2 2 2 0,3-5-1 15,-5 7 0-15,0 7 0 0,0-10-1 0,0-1 0 16,0 11 2-16,0-9-2 0,0 0 1 0,0 9-1 16,7-10 2-16,-7 10-2 0,13-9 0 0,-5 2 0 15,3 0 1-15,3 3-1 0,2-3 1 0,2-1 0 0,8 4 0 16,4 1-1-16,0-4 0 0,0 0 1 0,3 1-1 16,5 6-1-16,0-3 1 0,10-1 1 0,0 4-1 15,1 4-1-15,2-1 1 0,0 3-1 0,7 4 1 0,-1-5 0 16,5-1-1-16,13 1 0 0,1 11 1 0,-2-2-1 15,-3-9 0-15,7 6 0 0,8 12 2 16,-3-7-1-16,-4-6 0 0,8 1 0 0,3 13 1 0,-7-1-2 16,-8-5 1-16,8-1-1 0,-3 1 1 0,-11 0 0 15,-6-3 0-15,4-1-1 0,4 1 1 0,-6-5-1 16,-5-3 0-16,2 4 1 0,-10-4 0 0,-2 5-1 16,-4-8 0-16,0-1 0 0,1 4 1 0,-6-3 0 15,-6-4-1-15,2 0 0 0,-9 0 0 0,-1 3 0 0,-4-6 0 16,-4-1 0-16,-7 4 0 0,1 0 0 0,-3 0 1 15,1-3-1-15,-4 3 0 0,0 0 0 0,0-4 0 16,-7 4 0-16,9-3 0 0,-9 3 0 0,0 0 1 16,0 0-1-16,7-4 0 0,-7 4 0 0,0 0 0 15,0 0 0-15,0 0 0 0,0 0-1 0,0 0 1 0,0 0 1 16,0 0-1-16,0 0 0 0,0 0 0 0,0 0 0 16,0 0 0-16,0 0 0 0,0 0 0 0,0 0 1 15,0 0-1-15,0 11 0 0,-4-1 1 0,1-1 0 16,-6 14 1-16,-3 3-2 0,1-3 1 0,4 2-1 15,-2 13 1-15,2-8 0 0,4 0 1 0,-1 12-1 16,-5 2 0-16,6 6-1 0,3-8 2 0,2-2-2 16,-4 3 1-16,4-6 0 0,3-4 0 0,2 2 1 15,-5 13-1-15,3-6-1 0,4-2 1 0,0 8 1 16,-8-2-1-16,5 1 0 0,1-14 1 0,2 3 1 0,-8-1-1 16,3-7-1-16,1-5 1 0,2-2-1 15,-5 11 1-15,0-6-1 0,0-10 2 0,-1 1-1 0,-2 10 1 16,-1-8-2-16,0-6 0 0,0-3 0 0,-3 4 1 0,1 0-1 15,3-5 1-15,-3 0-1 0,-3-4 2 0,-2 0-2 16,-1-1 0-16,1-2 1 0,-12-2-1 0,-4 0 0 16,-3-6 1-16,-4 1 0 0,-9-4 0 0,-4-1-1 15,-3-4 0-15,-3-4 1 0,-9 4-1 0,5 0 4 16,-3-4-1-16,-14 2 1 0,-4 9-1 0,3-10-1 16,6 1 0-16,-5-7 1 0,-14 13-1 0,-2-3 0 15,5-4-1-15,-4 1 0 0,-6-3 1 0,3 4-2 16,3 3 1-16,-3-4 0 0,0 2 0 0,11 0-2 0,3-2 1 15,-7-1 1-15,-3 6-1 0,8 4-1 0,8-3 1 16,-1-8-1-16,-5 7 2 0,2-1-2 0,11 2 0 16,-4 3 0-16,0-1 0 0,5 1-1 0,12 0 1 15,-1 0 0-15,0 7 0 0,7-3-1 0,7-4 1 16,-2 3-1-16,6 11 2 0,-1-7-2 0,8-3 1 0,3-1-1 16,-2 11 1-16,2-3-1 0,4-4 1 0,6 0-1 15,-1 3 1-15,4 4-1 0,1-7 1 0,2 0-1 16,7 0 1-16,-11 7-1 0,11-7 1 0,0 0-1 15,0 0 2-15,0 0-2 0,0 0 1 0,0 0-1 16,0 0 1-16,0 0-1 0,0 0 1 0,0 0 0 16,0 0 0-16,0 0-1 0,0 0 1 0,0 0 0 15,0 0 1-15,0 0-1 0,0 0 0 0,0 0 0 16,13 4 0-16,-6-4 0 0,0 0 0 0,0 0 0 0,3 0 1 16,-1 0-1-16,2 0 1 0,-2-4-1 0,-2 4 1 15,-7 0-1-15,8 4 1 0,-8-4-1 0,8 0 1 16,-8 0-1-16,0 0 1 0,0 0-1 0,7 0 2 15,-7 0-2-15,0 0 0 0,0 0 0 0,0 0 1 16,0 0-1-16,0 0 0 0,0 0 1 0,0 0 0 0,0 0-1 16,0 0 0-16,0 0 0 0,0 0 1 0,0 0 0 15,0 0-1-15,0 0 0 0,0 0 0 0,0 0 0 16,0 0 0-16,0 0 0 0,0 0 0 0,0 0 1 16,0 0-1-16,0 0 0 0,0 0 1 0,0 0-1 15,0 0 0-15,0 0 0 0,0 0 1 0,0 0-1 0,0 0 0 16,0 0 0-16,0 0 0 0,0 0 0 15,0 0 0-15,0 0 0 0,0 0 1 0,0 0-2 0,0 0 1 16,0 0-1-16,0 0 1 0,0 0-1 0,0 0 1 16,0 0-1-16,0 0 1 0,0 0-1 0,0 0 1 15,1 7-1-15,-1-7 1 0,0 0-1 0,0 0 1 16,0 5-1-16,0-5 1 0,0 0-1 0,0 0 0 16,0 0 0-16,0 0 2 0,0 0-2 0,0 0 0 15,0 0 0-15,0 0 1 0,0 0-1 0,0 0 0 0,0 0 0 16,0 0 0-16,0 0 0 0,7-1 0 0,-7 1 0 15,13-4 0-15,-13 4 0 0,10-7 0 0,-1 3 0 16,4 1 0-16,2-4 0 0,1-7 0 0,-2 0 0 16,8 3 0-16,4 1 0 0,-1-3 0 0,-2 3 0 15</inkml:trace>
  <inkml:trace contextRef="#ctx0" brushRef="#br0" timeOffset="2198.42">27854 2516 1431 0,'0'0'0'0,"0"0"0"0,0 0 0 0,0 0 134 16,0 0-1-16,0 0 1 0,0 0 0 0,0 0-121 16,0 0 1-16,0 0-1 0,0 0 0 0,0 0 24 15,0 0 2-15,0 0-2 0,0 0 1 0,0 0-24 16,0 0 2-16,0 0 0 0,17-18 0 0,3 11 4 15,4 0 0-15,8 4 0 0,7 3 0 0,5 0-10 0,-3 3 2 16,8 1-1-16,-1 3 0 0,8 3-11 0,2-4 0 16,-3-1 0-16,1 7 0 0,-1-3 0 0,-6 2 0 15,8-4 0-15,10 12 0 0,-4-10 0 0,-1-2 0 16,3 3 0-16,1 8 0 0,-6-9 0 0,-2-6 0 16,9 4 0-16,0 9 0 0,-4-7-1 0,-4-5 1 15,1-1-1-15,3 11 1 0,-5-10-1 0,2-8 1 0,5 4-1 16,-5 14 1-16,-1-10-2 0,-5-4 2 0,-1 0 0 15,0 12 0-15,-3-8-1 0,-1-4 1 0,6 0 0 16,-4 21 0-16,2-14 0 0,-2-4 0 0,-5 8 0 16,-2 6 1-16,-5-6-1 0,-2-6 0 0,0 0 0 15,3 3 2-15,-4-1 0 0,-3-2 0 0,6-2 0 16,-6 1 1-16,-1-1-2 0,-5-3 1 0,-3 0 0 16,-4 4 0-16,1-4 5 0,-5 0 1 0,0 0-1 15,-8 0 1-15,-1 3-4 0,1-6 2 0,-8 3-1 16,7-4 1-16,-7 4 4 0,0 0 1 0,0 0 0 0,7 0 1 15,-7 0-6-15,0 0 2 0,0 0-1 0,0 0 1 16,0 0 5-16,0 0 2 0,0 0 0 0,0 0-1 16,0 0-6-16,0 0 1 0,0 0 0 0,0 0 0 0,-2 11 4 15,0-4 2-15,0 4 0 0,-5 4-1 0,-2 8-6 16,2 4 1-16,2-10 0 0,-5 8 0 0,4-2 3 16,3-9 2-16,-1 2-2 0,-5 14 2 0,6-1-7 15,-1-6 1-15,-1 4 0 0,-4 18 1 0,6-4 1 16,3 1 1-16,0-3 1 0,-6 1-1 0,6-3-4 15,4-2-1-15,1-5 1 0,-3 18 1 0,5-9 1 0,2-3 1 16,0 14-1-16,-4 4 1 0,2 1-4 0,2-9 0 16,1-6 1-16,-4 6 0 0,1-8 1 0,3-4 1 15,1-4 0-15,-2 7 0 0,-2-2-4 0,-2-7 1 16,2 2-1-16,0 5 2 0,-1-8-1 0,-1-3 1 16,0-10-2-16,0 0 2 0,-3-3-3 0,-2-4 1 15,0-7-1-15,0 0 1 0,4 5-1 0,-4-5 2 16,0 0-2-16,0 0 2 0,0 0-3 0,0 0 1 0,0 0-1 15,0 0 2-15,0 0-1 0,0 0 1 0,0 0-1 16,0 0 2-16,0 0-3 0,0 0 0 0,0 0 1 16,0 0 0-16,-4-9 1 0,1 2-1 0,-1-7 1 15,-6-3 0-15,-5-8-1 0,1 2-1 0,0-1 1 16,-5 6 0-16,1 0 2 0,1-1-1 0,-5 1 1 16,-9 8-1-16,-1-6-1 0,-2-3 0 0,-10-1 1 15,-3 10-1-15,-1-4 2 0,2-2 1 0,-2-3-1 16,-11 8 1-16,4-1-2 0,2-2-1 0,-12 1 1 0,-6-1 0 15,2 4 1-15,4-3 1 0,-4-1-2 0,-15 4 2 16,1-1-3-16,3 4 1 0,-4-7-1 0,-10 10 1 16,4 1 0-16,7-1 1 0,-10-3 0 0,-2 11 0 15,6 3-1-15,6-7-1 0,-8 3 1 0,-1 5-1 0,9-5 1 16,13 1-1-16,-1-1 1 0,-12 8 0 0,7-4-1 16,11-4-1-16,1 1 0 0,-1 3 2 0,12 3-2 15,9-6 2-15,2 5-2 0,-6-2 2 0,11 0-3 16,2-4 1-16,1-3 1 0,3 7-1 0,4 0 0 15,8-7 1-15,3 0-1 0,5 2 1 0,-3 0-2 16,4-2 1-16,3-4-1 0,7 4 2 0,-13 0-2 0,13 0 0 16,-9 0 0-16,9 0 2 0,0 0-3 15,-7 0 1-15,7 0 0 0,0 0 1 0,0 0-1 0,-7-3 0 16,7 3 0-16,0 0 1 0,0 0-2 0,0 0 1 16,0 0 0-16,-5-7 1 0,5 7-1 0,0-7 0 15,0 7 0-15,0-11 0 0,2 2 0 0,1-1 0 16,1-3 0-16,-1 5 0 0,3-10 1 0,-1 0 0 0,0-1 0 15,4 2 1-15,-2-1-2 0,-2-7 0 0,2-6 0 16,6 15 1-16,-6-9-1 0,-4-1 1 0,4-1 0 16,4 15 0-16,-4-9-1 0,-2-2 0 0,2-3 1 15,4 6-1-15,-4-2 0 0,-3 0 1 0,3-9 0 16,0 1 0-16,3-4-1 0,1 3 1 0,-2-11-1 16,-4 8 0-16,2 2 0 0,0-3 2 0,0 9-2 15,-5 8 1-15,5-5 0 0,2 1-1 0,0 2 0 16,-6 3 0-16,4 4 1 0,2-1 0 0,-2-5-1 15,-9 10 1-15,4-3 0 0,0 1-1 0,0 1 0 16,-4-4 0-16,0 7 2 0,2-2-1 0,0 9 1 0,2-11-1 16,-4 2-1-16,2 1 0 0,0 1 1 0,0 7 0 15,-3-11-1-15,1 4 2 0,2 0-1 0,0 7 0 0,-4-7 0 16,4 7-1-16,0 0 0 0,0-12 1 0,0 12 0 16,0 0 0-16,0-7 0 0,0 7 1 0,0 0-2 15,0 0 0-15,0 0 1 0,0 0-1 0,-1-8 0 16,1 8 1-16,0 0 0 0,0 0 0 0,0 0-1 15,0 0 1-15,0 0-1 0,0 0 0 0,0 0 0 16,0 0 2-16,0 0-2 0,0 0 1 0,0 0-1 16,0 0 1-16,0 0-1 0,0 0 0 0,0 0 0 0,0 0 1 15,0 0-1-15,0 0 1 0,0 0 0 0,0 0-1 16,0 0 0-16,0 0 0 0,0 0-1 0,0 0 2 16,0 0-1-16,0 0 0 0,0 0-1 0,0 0 2 15,0 0-2-15,0 0 1 0,0 0-2 0,1 15 1 16,5-7 0-16,1-1 0 0,5 7-1 0,2 1 1 15,0-5-1-15</inkml:trace>
  <inkml:trace contextRef="#ctx0" brushRef="#br0" timeOffset="4622.85">10739 6441 12 0,'0'0'0'15,"0"0"0"-15,-6-20 0 0,10 13 18 0,1 0 1 16,2-5-1-16,2 1 1 0,-2-1-9 0,0-4 0 15,7-1 0-15,0 3 1 0,0-2 113 0,2-2-1 16,2-1 1-16,0 12 0 0,3-9-109 0,-5-2-1 16,5-1 1-16,3 7 0 0,-2 1 51 0,-1-5 1 0,5-3 1 15,-1 7-1-15,1 1-49 0,-1 1 0 0,0-4 0 16,-1 3 0-16,-1-3 70 0,6 2 2 0,-1-2 0 16,2-1 0-16,2 5-73 0,-8-4 0 0,6-6 0 15,9 6 1-15,-7 0 17 0,1 0 1 0,10-7-1 16,1 7 1-16,-4 0-22 0,-1 2 1 0,0-6-1 15,5 13 2-15,-5-4 25 0,-4-3 0 0,2-1 1 16,4 17-1-16,1-11-25 0,-7-4 0 0,6 6-1 16,-6 10 2-16,-1-5 17 0,-3 0 1 0,-4-3-2 0,1 13 2 15,0-3-20-15,-5-7-1 0,2 9 1 0,3 7-1 16,-3-4 13-16,-4 1 1 0,2-3 0 0,9 10 0 16,-9-1-15-16,1-3 0 0,1-2 1 0,0 3-1 15,-2-1 7-15,-2 4 1 0,-3-5-1 0,-1 3 1 0,1 0-11 16,1-1 1-16,-5 3 1 0,0 1-1 0,1-2 6 15,-5-3 0-15,1 3-1 0,-2 9 2 0,1-8-9 16,1-4 1-16,-4 3 0 0,-4 13 1 0,4-4 2 16,-3-2 2-16,-1 0-2 0,1 8 2 0,-4-2-7 15,0-4 1-15,0-5-2 0,-4 3 2 0,1 0 1 0,-1-5 2 16,1-3-1-16,-1 15 0 0,1-10-4 16,-4-5 1-16,0 1-2 0,0 15 2 0,0-4 1 0,-2-2 1 15,-2 2-1-15,1 3 1 0,-1 4-4 0,0-7 1 16,1-5 0-16,-8 4-1 0,4 0 1 0,2-8 1 15,1 2 0-15,-7 5 0 0,4-5-4 0,-5-4 2 16,-4 0-1-16,4 11 1 0,-3-7 1 0,-2 0-1 16,1 0 1-16,-2 9 0 0,-3-1-3 0,1-6 1 15,-1-2-1-15,-4-4 2 0,2 2 2 0,6-3 0 0,-8-4-1 16,-5 0 1-16,2 0-2 0,1-2 0 0,-5-3-1 16,-3 3 1-16,1-1 3 0,1-1 0 0,1-6 0 15,-1 3 0-15,1 0-4 0,2-5 2 0,-2-2-1 16,0 7 0-16,-1-4 2 0,-3-4 1 0,-1-3 0 15,2 8 0-15,1-4-3 0,6-4-1 0,-6-1 1 16,3 3 1-16,-3-1-1 0,6-1 2 0,-4-10 0 16,-2 3 0-16,-1 4-4 0,5-3 2 0,-4-10 0 0,6 3-1 15,3-1 2-15,6-5 1 0,-2-3 0 16,-1 3 0-16,5-10-4 0,4-1 2 0,3-1-1 0,-8 10 1 16,9-1 2-16,4 0 1 0,-1-1 0 0,-1 4 0 15,4 2-4-15,3 0 1 0,0-3 0 0,-4-1 0 0,4 6 3 16,3-2 1-16,-1-9-1 0,-4 5 1 15,6-3-4-15,3 0 1 0,0-6 0 0,-4 4-1 0,8 0 3 16,1 1 0-16,2-1 0 0,-3 7 0 0,5 3-3 16,1-2 1-16,1-3-2 0,-4 0 2 0,7 6 2 15,2-2 1-15,0-9 0 0,-1 2 0 0,3 3-4 16,0 1 0-16,-2-6 1 0,3 1 0 0,0 3 2 0,3-2 0 16,-1-2 0-16,3 16 1 0,3-9-4 0,-6 2 0 15,2 0 0-15,9 10 1 0,0-6-2 0,-4-3 2 16,2 3 0-16,-2 3-1 0,2 0-1 0,2 0-1 15,-4-8 1-15,0 7 1 0,-1 4 0 0,-3-3 1 16,3-4 0-16,8-3 1 0,-7 7-4 0,0 2 1 16,6-2-1-16,1 0 2 0,2-4-1 0,-8-3 2 15,1 2-1-15,1 8 0 0,1-3-1 0,-2 0-1 16,-2 0 1-16,4 7-1 0,-2-4 1 0,-2-1-1 0,2-2 1 16,5 10 0-16,-3-3-1 0,-4-1-1 0,6-6 1 15,-1 14 0-15,-1-4-1 0,0-5 1 0,-2 2-1 16,5 11 0-16,-3-8 0 0,-6 1 0 0,3-1-1 15,6 11 2-15,-7-3-2 0,-1-8 0 0,3 4 0 16,5 11 2-16,0-2-3 0,-3-6 1 0,1 1 0 16,-1 11 1-16,5-2-2 0,-2-1 1 0,3-3-1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0T15:04:31.285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0T15:04:32.033"/>
    </inkml:context>
  </inkml:definitions>
  <inkml:trace contextRef="#ctx0" brushRef="#br0">6896 12959 0,'0'0'0,"0"0"0,0 0 0</inkml:trace>
  <inkml:trace contextRef="#ctx1" brushRef="#br0">4376 773 12 0,'0'0'0'0,"0"0"0"0,0 0 0 0,-24-13 21 16,13 10 0-16,4-1 1 0,-4-3 0 0,-5 0-11 15,2 0 1-15,4-2-1 0,3 2 1 0,7 7 124 0,-11-8 1 16,4 8 0-16,0-4 0 0,0 4-125 0,-4 4 2 16,1 1-1-16,-3 9 1 0,3 2 118 0,3 1 1 15,-7-1 1-15,3 9 0 0,4 3-121 0,3-5 0 16,-3 5 1-16,2-3-1 0,3 6 86 0,4-4 1 15,3-3-1-15,-1-3 1 0,3-3-83 0,0 0-1 16,0-3 1-16,7-4 0 0,4 1 29 0,-2-1 0 0,-2-8 0 16,0-3 0-16,4 0-30 0,-4 0 1 0,0-3-1 15,0-6 1-15,-2 2 35 0,2 0 1 0,-3 0-2 16,-4-7 2-16,0-5-36 0,-7 3 0 0,4-4-1 16,-1 3 2-16,1-10 19 0,-4 6 1 0,-4-3-1 15,4-1 0-15,4 0-23 0,-4 6 2 0,-4-2-2 16,8 2 2-16,-1 3 19 0,1 3 1 0,-4 3-1 15,0-1 1-15,0 11-22 0,3-10 1 0,4 10-1 16,2 0 2-16,5 7 14 0,0-4 1 0,-3 4-1 16,3 4 1-16,0 1-17 0,-5 2 0 0,0 0 0 0,0 4 0 15,1 0 9-15,-3-3 0 0,-3-4 0 0,3 6 0 16,-4-2-11-16,-3-5 0 0,4-3-1 0,-1 0 2 16,1 0 7-16,-1 0 0 0,-3-7 0 0,0 0 0 0,0 4-9 15,0-4 0-15,0 0 0 0,0 0 0 0,8 2 4 16,-8-2 0-16,7-6 0 0,0 3 1 0,1-11-7 15,3 0 0-15,0-4 0 0,3-3 0 0,-4 5 2 16,-3 2 1-16,4 0-1 0,7 3 2 0,-3 4-6 16,0 2 0-16,-8 2 1 0,0-3 0 0,3 6 0 0,1 6 1 15,3-5 0-15,2 10 0 0,1-1-3 16,-6 4-1-16,0-3 1 0,-1 1 0 0,-3 8 1 0,0 3 1 16,-1-6-1-16,1 1 1 0,-4 3-4 0,1-2 2 15,-4-1-2-15,0-4 2 0,-4 3-2 0,4 1 2 16,4-2 0-16,-4-2-1 0,0-3-1 0,-4 1 0 15,4-2-1-15,4-1 2 0,-1 2-2 0,1-2 2 16,-1-2-1-16,-3-7 1 0,7 10-2 0,-7-10 0 16,11 12 1-16</inkml:trace>
  <inkml:trace contextRef="#ctx1" brushRef="#br0" timeOffset="348.83">5029 1059 2086 0,'0'0'0'0,"0"0"0"16,17-3 0-16,-6 3 74 0,0 0 0 0,5-4 0 16,5 1 0-16,-7 3-56 0,0-5 0 0,-3 1 0 0,1-3 0 15,2 0 61-15,0 2 1 0,0-4 0 0,-3 2 1 16,-4 0-63-16,3 0-1 0,-3 0 1 0,-3 0 0 0,0 0 16 16,-3-6 1-16,-1 3 0 0,-1-1-1 15,-1 1-19-15,0-1 0 0,2 1-1 0,-2-4 1 0,-3 3-7 16,-2 0-1-16,-4 4 1 0,-3 4 1 0,4 3-3 15,3-4 0-15,-4 4-1 0,-1 4 1 0,-6 1-3 16,4 2 0-16,0 2 1 0,0 5-1 0,0 7-1 16,-2 0 2-16,5-3-2 0,4 5 1 0,3 5-1 15,1-7-1-15,3 2 0 0,3-2 1 0,8-2-1 16,3 1 0-16,6-3 0 0,1-4 2 0,-4-1-1 0,1-2 0 16,8 1 0-16,6-7 1 0,-4 3-2 0,-1-2 1 15,-2-2 0-15,-1-3 0 0,-4 0 1 0,1 4-1 16,-3-8 0-16,-1 1 0 0,1 3 0 0,-2-2 0 15,1-1 0-15</inkml:trace>
  <inkml:trace contextRef="#ctx1" brushRef="#br0" timeOffset="699.99">5958 843 1796 0,'0'0'0'0,"0"0"0"16,0 0 0-16,18-7 56 0,-18 7 1 0,0 0 0 16,-3-7 0-16,3 7-40 0,0 0 1 0,-11 0-2 15,4 0 2-15,-4 0 60 0,1 3 0 0,-1-3 0 0,-5 4 0 16,-5 3-60-16,7-3 0 0,0 1 0 0,0 2 0 16,3 0 25-16,4 2 1 0,7-9-2 0,-2 16 2 15,2-6-28-15,4 1-1 0,1-1 1 0,6 1 1 16,-1 3 0-16,4 5 1 0,4-5-1 0,-4 0 1 0,2 4-8 15,2 0 0-15,-4 1 0 0,0-2 0 0,0-1 0 16,-3 2 1-16,-4-6 0 0,2 2 1 0,-2-1-6 16,-4-1 1-16,1-2 0 0,-4 1 1 0,-4-4 0 15,4 2-1-15,-5-2 1 0,5-7 0 0,-14 10-2 16,3-6-1-16,1-4 1 0,-8 3 0 0,0-3 1 0,-1 6 2 16,5-6 0-16,0-6 0 0,0 3-3 15,-1 3 0-15,5-4-1 0,-3-3 2 0,6 4-3 0,7 3 1 16,0 0-1-16</inkml:trace>
  <inkml:trace contextRef="#ctx1" brushRef="#br0" timeOffset="973.43">6376 954 2098 0,'0'0'0'0,"0"0"0"16,0 0 0-16,-21 9 48 0,11-6 2 0,1 1-2 15,2-1 1-15,-4 4-32 0,1 0 0 0,3 4 0 16,0-1 0-16,-1 3 56 0,1-1-1 0,4 4 1 16,-1-6 0-16,4 1-55 0,4 1 0 0,-1-1 0 15,4-1 0-15,4-1 25 0,3 2 1 0,0-2-2 16,2-6 2-16,5 4-28 0,-3 0 1 0,-4-2-2 0,7-1 2 16,-1-1-1-16,-3 1 0 0,1-1-1 0,-4 1 2 15,0 0-8-15,-1 3 0 0,4-4 0 16,1-1 1-16,-1 1 0 0,1 4 0 0,0 0 0 0</inkml:trace>
  <inkml:trace contextRef="#ctx1" brushRef="#br0" timeOffset="1320.8">6708 1195 2035 0,'0'0'0'0,"0"0"0"0,0-7 0 0,0 7 62 16,-7-9 1-16,7 2 0 0,0-4-1 0,-4-4-45 16,1-5 1-16,3-1 0 0,3 2 0 0,-3-1 61 15,4 6 0-15,-4-5 0 0,4 7 1 0,3-4-62 0,0 5-1 16,0 4 1-16,0 0 0 0,0 4 22 0,3 3 0 15,1 0-1-15,1 0 2 0,2 7-26 0,1 3 1 16,-5 1 0-16,1 5 0 0,-1 3-1 0,-3 4 1 16,2-5 0-16,-4-6 1 0,1 4-8 0,1 1-1 15,-4-4 1-15,1-3 2 0,-1 2 1 0,-3-5 0 0,0-7 1 16,-3 8-1-16,3-8-4 0,0 0 0 0,0 0 0 16,7 7-1-16,-7-7 5 0,0 0-1 0,0 0 0 15,3-11 0-15,-3 11-4 0,15-11 1 0,-12 1-1 16,8-6 0-16,-1-7 1 0,3 4 1 0,-3-4 0 15,-3 2 0-15,7-2-3 0,0 7-1 0,1 0 1 16,-1 6 1-16,5 3 1 0,-5 0-1 0,0 0 1 16,0 7 1-16,1 3-3 0,-1 4 0 0,2 0-1 15,-6 4 1-15,1 6 1 0,-4 1-1 0,0 0 1 16,-4 1 1-16,-3 0-4 0,4 4 2 0,-4-5-2 0,3 1 2 16,-3 0 0-16,4-4 0 0,-4-3 0 0,3 5 1 15,1-1-3-15,0 0 1 0,-4-5-1 0</inkml:trace>
  <inkml:trace contextRef="#ctx1" brushRef="#br0" timeOffset="1748.92">7392 1056 2048 0,'0'0'0'0,"0"0"0"0,0 0 0 0,8-19 78 15,-8 19 1-15,0 0-1 0,0 0 2 0,0 0-62 16,0 0 0-16,7 3 0 0,-4 9 0 0,1-1 71 0,-1 3 1 15,1 2 0-15,-4 7 0 0,3 10-73 0,-3-3 1 16,4-4-2-16,-4 6 2 0,3 0 14 0,-3-4-1 16,2 2 1-16,-2-2-1 0,-2-3-18 0,2 4 2 15,-3-7-1-15,3-1 0 0,0 2-3 0,-4-6 2 16,1-1-2-16,-1-2 1 0,4-5-5 0,-3 1 1 16,3-3 0-16,0-7 0 0,-4 9-1 0,4-9 2 0,0 0 0 15,0 0 0-15,-3-12-3 0,3 5 0 0,0-5-1 16,3-15 2-16,1-4-1 0,-4-3 0 0,3-1 1 15,1-7 0-15,-1 5-3 0,1-5 1 0,8 1-1 16,2-5 2-16,0 9-1 0,0 6 1 0,1 4 0 16,-1 1 0-16,-2 5-1 0,2 5-1 0,0 5 1 15,4 3-1-15,-1 4 2 0,-2 6 1 0,-3 3-1 16,2 4 1-16,0 9-2 0,-3 1-1 0,-1-1 1 0,-3-3 0 16,-3 1 2-16,-4 7 0 0,-4-9-1 0,1 2 2 15,-1-2-3-15,-3-2 0 0,-3-1 0 0,3-1 0 16,-4 1 0-16,-1 0-1 0,1-8 1 0,1 4 1 15,-1-3-3-15,4-4 0 0,0 3 1 0,7-3 0 16,-11 0-2-16,11 0 2 0,-7-3-1 0</inkml:trace>
  <inkml:trace contextRef="#ctx1" brushRef="#br0" timeOffset="1947.56">7807 736 2261 0,'0'0'0'15,"18"7"0"-15,-4 7 0 0,0 2 65 0,-5 1 0 16,-2 4 0-16,0 8 0 0,-4-1-47 0,4 5 0 16,-3-1 0-16,-4 5 0 0,0-2 39 0,0 0 0 15,0-2 1-15,-4-3 0 0,4 2-41 0,0-6 1 16,4-4 0-16,-1 0 0 0,4 3 14 0,1-4 1 0,-1-3-1 16,0-2 2-16,-4 5-21 0,4-7 2 15,-3-4 0-15,1 1-1 0,0-4-6 0,2-4 0 0,2-3 0 16</inkml:trace>
  <inkml:trace contextRef="#ctx1" brushRef="#br0" timeOffset="2216.16">8156 1198 1758 0,'0'0'0'0,"14"-3"0"15,0-1 0-15,2 1 57 0,2 3 2 0,0-5-2 16,-1-2 1-16,-6 3-41 0,1 0 1 0,1 1 0 16,-1-8 0-16,-5 6 46 0,-7 5 1 0,3-14-1 0,-6 2 1 15,-1-2-47-15,1 5 0 0,-8-5 0 0,-1-2 0 16,-2 5 10-16,0 1 0 0,0-2 0 0,-4 5 0 0,2-1-16 15,2 8 2-15,3 4-1 0,1 3 1 0,-1 4-6 16,4 8 1-16,0-1-2 0,4 1 2 0,3 0-3 16,3 4 0-16,1-4-1 0,3 3 1 0,0-7 7 15,0 5 1-15,7-4-1 0,2-6 2 0,1 4-7 16,-2-3 1-16,6-6-1 0,3 2 0 0,-8 0 9 16,2-3 1-16,0-1 0 0,3-1 0 0,-4 1-8 15,-1-1 0-15,-2-4 0 0,-3-3 1 0,0 3 3 16,-4 1 1-16,3-6-1 0</inkml:trace>
  <inkml:trace contextRef="#ctx1" brushRef="#br0" timeOffset="2689.22">9532 500 1545 0,'0'0'0'0,"0"0"0"0,0 0 0 0,0 0 67 15,11-21 0-15,-11 21 1 0,-4-7 0 0,4 7-50 16,0 0 0-16,0 0 0 0,0 0 0 0,0 14 63 16,0-4 0-16,0 1-1 0,-3 10 1 0,3 13-63 15,-4 2 0-15,1-4 0 0,3 5 0 0,-4-3 25 0,4 1 0 16,-4-4 1-16,1 3 0 0,3 5-28 15,-4-8 1-15,4 6-2 0,4-7 2 0,-1 9 7 0,1-11-1 16,3-3 1-16,4 1 0 0,1-5-12 0,2 2 0 16,-3-11 0-16,3 2 1 0,3-1 2 0,1-3 1 15,0-3 0-15,-2-5 1 0,-9 1-8 0,3 1 1 16,-3-4-1-16,0-4 1 0,0 1 9 0,-7 3 0 16,7-7 0-16,-7 2 0 0,-3-2-9 0,-1-6 1 0,1 3 0 15</inkml:trace>
  <inkml:trace contextRef="#ctx1" brushRef="#br0" timeOffset="2880.01">9162 836 1934 0,'0'0'0'0,"21"-4"0"16,-7 8 0-16,7-4 61 0,6 0-1 0,4 0 1 0,6 0 0 15,-1 4-45-15,-6-1 2 0,5-6 0 0,-3 3 0 16,-4 3 57-16,-2-3 2 0,3 0-2 0,-1 0 1 15,5 4-58-15,-5-1 0 0,-6-3 0 0,1 2 0 16,1 1 18-16,1-3 1 0,-6 4 0 0,3-1 0 16,-5 1-22-16,1 5 0 0,-4-1 0 0</inkml:trace>
  <inkml:trace contextRef="#ctx1" brushRef="#br0" timeOffset="3090.63">9943 1056 2161 0,'0'0'0'15,"0"0"0"-15,0 0 0 0,18 0 48 0,-9 0 1 16,3 0 1-16,7 0-1 0,2 0-32 0,1 3 0 16,1 1 0-16,-2-4 0 0,0 0 41 0,-4 3 1 15,3 1 1-15,5-8-1 0,-8 4-42 0,1 0 1 0,-4 0 0 16,2-3 0-16,-2-1 11 0,0 4 2 0,4-3-1 15</inkml:trace>
  <inkml:trace contextRef="#ctx1" brushRef="#br0" timeOffset="3365.17">10479 532 1796 0,'0'0'0'0,"0"0"0"15,0 0 0-15,4-20 56 0,-4 15 1 0,0 5 0 0,0-7 0 16,0 7-40-16,0 0 1 0,7 0-2 0,-2 11 2 15,2-1 56-15,0 4 1 0,0 2-1 0,7 12 1 16,1 4-57-16,-5 5 0 0,-3-4 0 0,0 6 0 0,-3-2 24 16,-2-7 2-16,-1 1-1 0,1 3 0 15,-2 1-27-15,2-3 0 0,3-4 0 0,-1 2 0 0,-4-2 2 16,3 0 1-16,-3-5 0 0,7-2 1 16,0-2-10-16,4-3 0 0,-1-2 0 0,-3-1 1 0,2-3 6 15,2-5 0-15,3 2 0 0,-3-7-1 0,-1 4-7 16,1-1 1-16,-4-3-1 0,0-3 2 0,-7 3 2 15,10-9 0-15,-10 9 1 0,6-10 1 0,-6-4-8 16,-2 1 2-16,0-1-1 0</inkml:trace>
  <inkml:trace contextRef="#ctx1" brushRef="#br0" timeOffset="3508.45">10437 815 2186 0,'0'0'0'0,"18"-4"0"15,1 8 0-15,13-1 60 0,-1-3 2 0,3 0 0 16,-2 4-1-16,-4-1-44 0,-2 1 1 0,-1-4 0 16,0 7 0-16,-8 0 67 0,-1-3 2 0,-2-1-1 15</inkml:trace>
  <inkml:trace contextRef="#ctx1" brushRef="#br0" timeOffset="3963.68">10984 957 1771 0,'0'0'0'0,"12"-7"0"15,-1 4 0-15,3-1 83 0,0-1 1 0,-7 0-1 0,-4-2 0 16,-3 7-67-16,4-14 2 0,-4 7 0 0,4-4 0 16,-4 4 43-16,0 7 1 0,3-12-1 0,-3 12 1 15,-7-11-45-15,0 6 1 0,-4 1 0 0,-3 1 0 0,4 3 11 16,-4 0 0-16,-1 0 0 0,0 3 0 0,4 4-15 16,0 0-1-16,4 7 1 0,0 1-1 0,4 6 3 15,3-4 1-15,0 1-1 0,0 5 0 0,7-2-7 16,3 2 2-16,1-4-3 0,3-3 3 0,6 1-6 15,1 3 1-15,-7-10-1 0,7-1 1 0,-3 2-3 16,1-2 2-16,2-2-2 0,0-7 2 0,4 3 1 16,-6-3 2-16,3-3 0 0,-5-4 0 0,1-2-3 0,-4 2 0 15,2-4 1-15,1-1-1 0,-2-4 4 0,-1-2 1 16,0-1 1-16,-5 0-1 0,-1-4-5 0,1-2 2 16,2-1 0-16,-8 1-1 0,1 1 5 0,-1 1-1 15,1 3 0-15,-4 5 1 0,0 4-4 0,3 0-1 16,1 4 1-16,0 0 0 0,-4 7 3 0,7-7 1 0,3 7 0 15,13 11 1-15,2-1-6 0,0 4 1 0,-1 1 0 16,-1 2 1-16,-2 10 2 0,-3-6 1 0,0 3 0 16,-6-3 0-16,-1 6-4 0,-4-3 0 0,0-2 0 15,-4 0 1-15,-3-1-1 0,0-1 2 0,-3-4 0 16,-1-2 0-16,-3 5-3 0,-2-3 0 0,-5-2-1 16,0-3 2-16,0-6 1 0,3 2 0 0,-6 0-1 15,3-4 2-15,-1-3-3 0,3 4 0 0,-2-4-1 16,0-4 1-16,0 4 1 0,3-3-1 0,2-1 1 15</inkml:trace>
  <inkml:trace contextRef="#ctx1" brushRef="#br0" timeOffset="4296.05">11774 727 1934 0,'0'0'0'0,"0"0"0"0,0 0 0 0,14 19 69 16,-10-5 0-16,-1-1 1 0,1 4-1 0,3 8-51 15,0-4 0-15,0 2 0 0,5 12 0 0,-1 0 51 16,-1-1-1-16,1-3 1 0,-4 1 0 0,0 1-51 0,0-6 0 16,-7-4 0-16,0 0 0 0,-3-1 18 0,-1 0 1 15,-7-7-1-15,1-1 1 0,-6 2-23 0,4-3 2 16,-1-6-1-16,-1-4 0 0,0 4-7 0,3-7 1 16,1 0 0-16,3-3 0 0,7 3-3 0,-9-4-1 15,9 4 1-15,-2-16 1 0,4 9-7 0,2-5 1 16,1-2-1-16,9-5 1 0,7-1-1 0,0 3 1 0,8-3-1 15,0 4 1-15,0 2-2 0,-1 6 1 0,2 0 0 16,2 1 0-16,-2 4-1 0,-6 3 1 0,5 0 0 16,-6-4 0-16,1 8-2 0,1 3 0 15,-6-4-1-15,-1 1 2 0,0 1-1 0,-8 2 1 0,1 0-1 16,-4-3 0-16,-7-4-2 0,0 9 1 0,0-9-1 16</inkml:trace>
  <inkml:trace contextRef="#ctx1" brushRef="#br0" timeOffset="4683.02">5530 1636 1985 0,'24'-5'0'0,"17"2"0"15,8-4 0-15,27 3 32 0,14-3 1 0,20 2-1 16,4-9 2-16,12 3-21 0,4 6 2 0,9 1 0 16,13-6-1-16,0 10-8 0,-8 0-1 0,5-4 1 15</inkml:trace>
  <inkml:trace contextRef="#ctx1" brushRef="#br0" timeOffset="4862.85">10264 1693 853 0,'18'-2'0'0,"33"-2"0"0,18 1 0 15,8 3-1-15,1 0 0 0,-1-7 0 0,3 3 0 16,3 4 0-16,-7 0 0 0,-4 0 0 0,0-3 1 0,-8 3 15 16,-3 3 1-16,-2 1 0 0,-3-4 1 0,-1 7-8 15,-11-4 0-15,-2 1 0 0,-1-2 1 0,-6 5 27 16,-7-4 1-16,-1 1-1 0,-3-1 1 0,-6 1-23 15,-2-1 0-15,-2-3 1 0,-3 0 0 0,-4 0 7 16,-7 0 2-16,10 0 0 0</inkml:trace>
  <inkml:trace contextRef="#ctx0" brushRef="#br0" timeOffset="6158.32">7902 13306 0,'0'0'0,"0"0"0,0 0 0,0 0 0</inkml:trace>
  <inkml:trace contextRef="#ctx1" brushRef="#br0" timeOffset="5587.46">6936 1628 1444 0,'0'0'0'0,"0"0"0"15,0 0 0-15,0 0 14 0,0 0 1 0,0 0 0 16,0 0-1-16,0 0-5 0,0 0 0 0,0 0 0 15,0 0 0-15,0 0 79 0,24 8 0 0,-3-1 0 16,22 0 0-16,8 2-71 0,11 2 1 0,14-4 0 0,6-7 0 16,1 3 27-16,7-3 1 0,14-3-1 15,9-4 1-15,9 0-30 0,0 3 0 0,15-3 1 0,-3-5 0 16,2 8 8-16,-12-1-1 0,8 2 1 0,-9-4 1 16,-4 7-14-16,-12 0 1 0,1 3-1 0,-6-6 1 15,-12 6 2-15,-14 4 1 0,-2-2-2 0,2-5 2 0,-18 4-7 16,-7 3 0-16,-5-4 0 0</inkml:trace>
  <inkml:trace contextRef="#ctx1" brushRef="#br0" timeOffset="6353.91">13499 1274 1608 0,'0'0'0'0,"0"0"0"0,0 0 0 0,0 0 47 16,0 0 1-16,0 0 0 0,19-2 0 0,-1 2-31 16,7 0 0-16,-1 0 0 0,15 0 0 0,9 0 47 15,3 0 0-15,-2 0 0 0,-1 0 0 0,-9 0-46 16,1 2 0-16,-4 2 0 0,1-4 0 0,-5 0 25 0,-2 3 2 16,-2-3-1-16,0-3 1 0,-2 3-29 0,-1 0 0 15,-7 0 0-15,-1-4 1 0,-4 4 2 0,1-2 0 16,0-1 0-16,0-4 1 0,-3 3-10 0,3-3 2 15,-4 4-2-15,-3-4 1 0,0 3-1 0,1 1 0 16,-8 3 0-16,8-7 1 0,-8 7-4 16,7-2 0-16,-7 2 0 0,0 0 1 0,0 0-2 0,7 2 1 15,-7-2 0-15,7 10 1 0,-3-3-4 0,-4 0 2 0,0-7-2 16,-4 14 2-16,1-5 2 0,-4 2 0 0,2-4-1 16,-2 3 1-16,0 1-3 0,1-4 0 0,6-7 1 15,-9 7 0-15,9-7 1 0,-10 7 2 0,10-7 0 16,-14 0 0-16,7 0-3 0,7 0 0 0,-7-7-1 15,3 0 2-15,4 0 0 0,-3-6 0 0,3 1 1 16,-4-2 0-16,4-2-3 0,0 2 0 0,0-3 1 16,4-5 0-16,10 8 3 0,0 6 1 0,5-3 0 15,1 0 0-15,-1 3-5 0,2 4 2 0,-3 1 0 0,-1 3 0 16,1 0 2-16,-2 3 0 0,-2 1 0 0,0-1 1 16,-5 6-5-16,-2-2 2 0,-2 4-1 0,-3-6 0 15,-2 2 6-15,-2 3-1 0,-1 3 0 0,-4-6 0 0,-4 5-4 16,1-1 1-16,-5-4-1 0,-4 3 0 0,1 3 0 15,1-3 1-15,-1 2 0 0</inkml:trace>
  <inkml:trace contextRef="#ctx1" brushRef="#br0" timeOffset="7070.6">15656 1077 1859 0,'0'0'0'0,"0"0"0"0,-21-11 0 0,7 8 65 0,0 3 1 16,3-4-1-16,-3-3 2 0,-2 7-49 0,0 0-1 15,1 4 1-15,-3-4 0 0,0 7 56 0,4 0 2 16,-2 4-1-16,2 1 0 0,0-2-57 0,4 3 0 16,-1 3 0-16,0-2 0 0,3-2 21 0,4 2 0 15,4-3 1-15,0-3-1 0,4 3-23 0,4 5-1 16,6-7 1-16,-3 1 0 0,7 1-7 0,1-1 1 16,9-3-1-16,-3 0 1 0,1-1-4 15,3 4 0-15,-1-5 1 0,-3 4 0 0,-2-2 1 0,-2 0-1 0,-4-3 1 16,-3-1 0-16,-5 4-3 0,0 0 0 0,-2-3 1 15,-7-4-1-15,9 3 0 0,-9-3 1 0,0 0-1 16,7 4 1-16,-7-4-3 0,0 0 2 0,0 0-2 16,0 0 2-16,0 0-1 0,0 0 0 0,0 0 1 15,0 0 1-15,0 0-3 0,0 0 0 0,0 0 1 16,-7 0 0-16,7 0 2 0,0 0-1 0,0 0 1 0,-7-4 1 16,7 4-4-16,0 0 2 0,0 0-1 0,0 0 1 15,0 0-1-15,0 0 1 0,-7-3-1 0</inkml:trace>
  <inkml:trace contextRef="#ctx1" brushRef="#br0" timeOffset="7476.09">15621 1044 2086 0,'0'0'0'0,"19"-7"0"0,3 0 0 0,-1 3 48 0,-4-1 0 15,6-2 0-15,6 1 1 0,-1 3-32 0,-4 3-1 16,3-4 1-16,-2 1 0 0,-2 3 46 0,-1 3 0 16,-2-3 0-16,-2 0 0 0,-8 4-45 0,1-1 0 15,-4-1 0-15,0 0 0 0,-7-2 13 0,3 9-1 16,-3-9 0-16,-7 0 1 0,0 1-18 0,0 3 0 0,-3-4 1 16,-12 0 1-16,-2 4-7 0,1-1 1 0,-2 1 0 15,-1-4 0-15,-1 7-3 0,1 1 1 0,-3 3-2 16,-1-4 2-16,2 4-4 0,0 4 1 0,7-2-1 15,-6 1 2-15,3 5-3 0,3 0 1 0,1-1 1 16,3 1-1-16,6 4-1 0,4-3 2 0,0 1-2 16,-4 2 1-16,6 5-1 0,3-4 1 0,2-1-1 15,2 2 0-15,7-1 0 0,-2 1 2 0,7-7-1 16,0-2 1-16,-3 1-2 0,3 1 0 0,9-6 0 0,-2-1 2 16,4-3 5-16,-1-1 0 0,-1 0 0 15,5-1 0-15,-3-3-4 0,2 4 2 0,-3-3-1 0,-3-4 0 16,4 0 5-16,2 3 2 0,-3-3-2 0,-1-3 1 15,2-1-5-15,0 4 1 0,-3-3 0 0</inkml:trace>
  <inkml:trace contextRef="#ctx1" brushRef="#br0" timeOffset="8171.52">16118 1327 2135 0,'0'0'0'16,"0"0"0"-16,-21 3 0 0,4 8 71 0,1-1-1 15,5-1 1-15,4-2 0 0,0 6-53 0,0 2 0 16,0-1 0-16,3-3 0 0,4 3 61 0,0-3 2 16,0-1 0-16,0 3 0 0,7-3-63 0,4 1 0 15,3-4 0-15,6 0 0 0,-3-2 24 0,1 0 2 16,-4-3 0-16,2-5-1 0,-4-1-27 0,-1 2 1 0,-2-5-1 16,1-3 1-16,-3-1-3 0,0 1 1 0,0-6-1 15,0 2 2-15,-3-4-7 0,-1 0 0 0,1 1 0 16,-1-8 0-16,1 6-1 0,0-2 1 0,-1-2-1 15,1 0 1-15,1 7-4 0,2 2 1 0,0 0-1 16,0 2 1-16,0-1 0 0,0 10-1 0,4-1 1 16,-4 1-1-16,3 6-1 0,1 1 0 0,0-1 1 15,4 13-1-15,3 0 0 0,0 2-1 0,-6-1 0 16,0-1 2-16,-1 9-3 0,-4-4 2 0,-2 0-2 16,2-5 1-16,-3 8-1 0,-1-2 2 0,-3-5-1 0,0-3 0 15,0 6 0-15,0-6-1 0,0-4 0 0,0 1 2 16,0-4-1-16,0 2 0 0,0-9 1 15,0 7-1-15,0-7-1 0,0 0 2 0,0 0-2 0,0 0 1 16,0 0 0-16,7 0 0 0,1-4 0 0,-1-6 1 16,-4-3-2-16,1-4 0 0,-3-6 0 0,6-2 2 15,6 0-2-15,1 1 1 0,2-1 1 0,-2 2-1 16,4 2-1-16,-8 0 1 0,1 7-1 0,1-2 1 0,-1 6-1 16,-1 3 2-16,1 0-2 0,3 3 1 0,0 1 0 15,-2 6-1-15,3 1 0 0,2 3 0 0,1 3 2 16,-8 1-1-16,3-2 0 0,-1 5 1 0,-1 7-2 15,-6-4 1-15,-3-3 0 0,3 2 0 0,-1 9 3 0,-4-8 0 16,-4 1 0-16,4-7 1 0,0 3-3 0,-5 0 1 16,1-2-1-16,2-5 1 0,1 0 1 0,1-7 2 15,-2 11-1-15,2-11 1 0,0 0-4 0,0 0 2 16,0 0-2-16,0 0 2 0,7-4 1 0,-7 4 0 0,11-10-1 16,-1-4 2-16,1-6-3 0,-4 3-1 15,3-8 1-15,3 4 0 0,3-4 0 0,-1 6 0 0,0-2 1 16,2 3 0-16,-3 4-3 0,-3 4 1 0,-4 1 0 15,-2 2 0-15,2 3 1 0,4 4 0 0,-1 4 1 16,8-1 0-16,-2 6-3 0,-4 2 1 0,-1-1 0 16,1 8 0-16,-5 3 0 0,-3 0-1 0,-1 0 0 15,1 2 2-15,-4 5-3 0,-4-7 1 0,4 6 0 16,4-6 0-16,-4 2-2 0,0-4 0 0,0 0 0 16</inkml:trace>
  <inkml:trace contextRef="#ctx1" brushRef="#br0" timeOffset="8587.79">17261 1179 2173 0,'0'0'0'0,"0"0"0"0,0 0 0 0,0 0 66 16,25 16 2-16,-21-6-2 0,-1 6 1 0,1 0-49 15,-4 5 0-15,0-1 0 0,0 11 0 0,-4 4 43 16,4 1 0-16,-3 4 1 0,-1-5 0 0,4 9-45 15,0-5 1-15,4-2 0 0,-8-4 0 0,1-1 17 0,3-2 1 16,-4-7 0-16,1 1 0 0,3 4-21 0,3-6-1 16,1-7 1-16,-4 0 1 0,0 6-6 0,0-4 1 15,0-10 0-15,0 0 0 0,0-7-4 0,-4 7 1 16,4-7-1-16,0 0 1 0,0 0-2 0,-3-7 2 16,3 7-1-16,-9-24 1 0,3-3-4 0,3 3 2 0,1-8-2 15,0-7 2-15,2-1 1 0,4-2-1 16,3-4 1-16,7-3 1 0,0 1-3 0,0 8 0 0,6 1 0 15,-1 0 0-15,8 13 1 0,-1 1 1 0,6 1-2 16,-4 4 2-16,-3 10-3 0,-2-1 1 0,1 8-1 16,1-1 1-16,-2 8 0 0,-4 3 1 0,-3 0 0 15,-2 0 0-15,-3 5-2 0,-4-1 0 0,-4-3 1 16,-6 8-1-16,3-2 1 0,-4 4-1 0,-3-4 1 16,-7-5 0-16,0 7-1 0,0-1-1 0,-2-4 0 15,-5 0 2-15,-4-1-1 0,1 1 1 0,-1-4-1 0,2 0 2 16,2 0-3-16,0 5 1 0,-2-8-1 0</inkml:trace>
  <inkml:trace contextRef="#ctx1" brushRef="#br0" timeOffset="9124.09">18150 1285 2098 0,'0'0'0'0,"0"0"0"15,-24-4 0-15,6 11 68 0,0-2 1 0,-1 2-1 16,-2 2 1-16,-2 2-51 0,0-1 0 0,4 1 0 0,-10-1 0 15,1 3 60-15,5 3 2 0,6-4-2 0,2-2 2 16,8 5-62-16,-1-5 0 0,2 1 0 0,3-4 0 0,1 0 20 16,2 0 0-16,0-7 0 0,11 12 2 15,1-5-26-15,2-3 2 0,0-4 0 0,2 0-1 0,0 0-1 16,-2 0-1-16,2 0 1 0,-2-7 0 0,-3 3-6 16,-1 4 1-16,3 0-1 0,1 0 1 0,0 0-2 15,0 0-1-15,-4 4 1 0,3-1 0 0,-3 4-3 16,1 0 1-16,1 0-1 0,1-3 2 0,1 5-3 0,-4 1 2 15,1-1-2-15,-2-6 2 0,0 4-3 16,-1-3 1-16,3 5 1 0,3-6-1 0,4 1 0 0,-4-4 1 16,-4 3-1-16</inkml:trace>
  <inkml:trace contextRef="#ctx1" brushRef="#br0" timeOffset="9442.93">18406 1227 2186 0,'0'0'0'0,"0"0"0"16,27 0 0-16,-13 7 60 0,0 3 2 0,0-3 0 15,0 4-1-15,-3-1-44 0,-1 3 1 0,-1 2 0 16,-2 1 0-16,0 5 52 0,-2-3-1 0,1-2 1 16,-6 5-1-16,0 0-51 0,0 0 0 0,-4-7 0 15,2 0 0-15,-1 6 10 0,-1-6 0 0,1-2 0 16,-1-1 1-16,1-4-15 0,-1-2-1 0,4-5 1 15,-7 3-1-15,7-3-6 0,0 0 1 0,0 0 0 16,-5-7 0-16,3 2-4 0,0-4 2 0,2-1-1 0,2-4 1 16,2-7-4-16,1-6 2 0,2 6-2 0,0 0 1 15,2-5-1-15,3 8 1 0,2-3-1 0,1 0 0 0,-5 0 0 16,2 3 1-16,1 9-1 0,3-1 0 0,1 3-1 16,4 3 1-16,-1 4 1 0,-2 0-1 0,-4 0-1 15,3 4 1-15,1-1 1 0</inkml:trace>
  <inkml:trace contextRef="#ctx1" brushRef="#br0" timeOffset="9619.5">18946 1292 1985 0,'0'0'0'16,"0"0"0"-16,-2 14 0 0,-1 0 57 0,-1 0 0 16,2-4 0-16,2 3 1 0,0 6-42 0,-1-3 2 15,2-2 0-15,1-3 0 0,0 3 54 0,0-4 1 16,-1-3 0-16,3 0 0 0,-1 0-55 0,-3-7 0 0,4 13 0 15,-4-13 0-15,4 7 20 0,-4-7 1 0,0 0-1 16</inkml:trace>
  <inkml:trace contextRef="#ctx1" brushRef="#br0" timeOffset="9734.95">18960 1017 1909 0,'0'0'0'0,"0"0"0"15,0 0 0-15,0 0 45 0,23 13 1 0,-16-3 0 0</inkml:trace>
  <inkml:trace contextRef="#ctx1" brushRef="#br0" timeOffset="10202.06">19172 1344 1922 0,'0'0'0'0,"0"0"0"0,0 0 0 0,17-7 62 15,-10 7 0-15,4-3 1 0,3-1 0 0,0 8-45 16,0-1 0-16,-1 1 0 0,3-1 0 0,-1 4 55 0,3-1 0 16,0 1 0-16,1 0 0 0,-1 7-55 0,-1 0 0 15,5-4 0-15,-5-2-1 0,1-1 17 0,-1 0 1 16,3-4 0-16,-3-3 0 0,3 4-21 0,-2-4 1 16,-3-4-1-16,5 1 1 0,-6-1-4 0,-2 1 1 15,2-8 1-15,-1 0-1 0,-4 1-5 0,-4-2 1 16,-2 1 0-16,-3-1-1 0,-3 3-3 0,-2-5 0 0,-2 3 1 15,-2-3-1-15,0-2 0 0,0 8-1 0,2 1 0 16,-4 1 1-16,4 3 7 0,7 3 1 0,0 0-1 16,-7 0 2-16,4 5-6 0,3 2 0 15,3 4 1-15,1 13 0 0,3 8 6 0,-4 5 0 0,1-2 0 16,3 4 0-16,-2 5-6 0,-1-2 1 0,-6-3 0 16,0-2 0-16,1 5 6 0,-7-12-1 0,-2 1 1 15,-1 5-1-15,-3-7-6 0,2 3 1 0,-2-4 0 16,0-3 0-16,-4 5 7 0,4-6 1 0,-4-2-2 15,4-5 2-15,2 3-8 0,1-6 1 0,1-4-1 16,3-5 1-16,-4-1 2 0,0-4-1 0,11 0 0 0,-10-11 0 16,-1 3-4-16,2-6 1 0,4-1-1 0,7-11 0 15,0-2 2-15,-1 3 2 0,3-5-2 0,5 9 1 16,1 0-5-16,1 2 2 0,-1 3 0 0,1 0-1 0,3 6 1 16,-3-1 0-16,-1 4 0 0,3-4-1 0,1 6-1 15,0 2-1-15,-4 3 1 0</inkml:trace>
  <inkml:trace contextRef="#ctx1" brushRef="#br0" timeOffset="10919.83">20870 1297 2211 0,'0'0'0'0,"0"0"0"16,0 0 0-16,0 0 71 0,-21 9 1 0,14-6 0 0,-7 1-1 16,-2 6-53-16,0 1 0 0,0-1 0 0,-1 3 0 15,-1 3 61-15,0 3 1 0,4-2-2 0,-3 1 2 16,-3 3-62-16,6 2 0 0,4-2 0 0,3-7 0 16,3 6 18-16,4-5 1 0,4 1 0 0,3-5 0 0,7-1-23 15,-4-3 2-15,-3 2-2 0,4-5 2 0,1-1-7 16,1-3 1-16,-1 0-1 0,-1-3 1 0,-1-4-4 15,1 0 1-15,-1-2-2 0,-4-5 2 0,1-6-4 16,0 5 2-16,0-8-2 0,-2 2 2 16,2-2-3-16,0 2 1 0,2-4 1 0,2 0-1 0,-1 3-1 15,1 4 2-15,-1-3-1 0,-1 3 0 0,2 1 0 16,-1 6-1-16,-1 2 0 0,3 2 0 0,3 7 1 0,-1 0-1 16,2 4 0-16,-4 5 2 0,-3 5-3 0,1 0 1 15,1 0 0-15,-4 3 0 0,-4 3 3 0,5-1-1 16,-5 4 1-16,-6-5-1 0,3-1 0 0,-4 1-1 15,4 1 0-15,-4-8 1 0,1-1 0 0,3 4 1 16,-4-7-1-16,4-7 2 0,-3 13-3 0,3-13 1 16,0 0-1-16,3 5 1 0,-3-5 1 0,0 0-1 0,0 0 1 15,0-9-1-15,4-1 0 0,3 1-1 0,0-5 1 16,5-4-1-16,4-5 0 0,0 2 2 0,-2 0-2 16,4-5 2-16,-4 6-3 0,0 4 1 0,2-1 1 15,-2-1-1-15,0 2 0 0,0 11 1 0,-5-2-1 16,0 4 0-16,2 3 0 0,-1 3 0 0,-1 4-1 15,-2 2 2-15,0 7 0 0,0 1 2 0,-3 1-1 16,-1 0 1-16,-3 8-3 0,4-1 2 0,-4-3-2 0,-4-2 2 16,1 6-1-16,3-3 2 0,0-4-1 15,-4-1 1-15,1 5-3 0,3-7 2 0,0-2-2 0,-4-4 2 16,4-1-1-16,-3 2 1 0,6-3-1 0</inkml:trace>
  <inkml:trace contextRef="#ctx1" brushRef="#br0" timeOffset="11235.03">21512 1420 2060 0,'0'0'0'0,"0"0"0"0,27-11 0 0,-15 11 83 16,1-3 0-16,1-4 0 0,3 0 0 0,-6 3-66 0,-4-4 1 16,0-1 0-16,2 2 0 0,-2 0 59 0,-2 1 1 15,0-4-1-15,-1 3 0 0,-4-4-59 0,0 4 0 16,-2 0 0-16,0-2 0 0,-3 1 16 0,0-3 1 15,0 4-1-15,-2-2 1 0,-4 2-20 0,0 4-1 16,1-4 1-16,-6 3 1 0,4 8-7 0,-1-1 1 16,-1 1-1-16,-4 3 1 0,4 9-4 0,2 1 0 0,3 8 0 15,4 3 1-15,1 0-4 0,3 5 1 0,-1-3 0 16,2-1 0-16,5 2-1 0,6-3 0 0,3-1 0 16,3-6 1-16,1 2 2 0,-4-7 1 0,4-2 0 15,1-2 0-15,2-2-3 0,-5-1 1 0,4-2-1 16,-1-3 2-16,-1 3 3 0,-1-4 0 0,3-3 0 15,-3-3 1-15,3-1-5 0,-4 4 2 0,-2-3-1 16</inkml:trace>
  <inkml:trace contextRef="#ctx1" brushRef="#br0" timeOffset="11739.68">22821 1205 1985 0,'0'0'0'0,"0"0"0"16,0 0 0-16,0 0 51 0,-17-7 1 0,8 7 0 16,-9-3-1-16,-3 6-34 0,3 1 0 0,1-1 0 15,-6-3 1-15,-2 7 69 0,6 4 1 0,3 0-1 16,3-4 2-16,-1 7-72 0,5 0 1 0,4-2 0 15,5 2 0-15,4 7 12 0,3-3 1 0,3 3 1 16,4-5-1-16,1 8-17 0,0 1 0 0,1-4 0 16,4 0 0-16,-3 6-6 0,-1-6 0 0,2-4 0 15,-2 1 1-15,0 1-4 0,-6-5 1 0,-3-1 0 16,-3-3-1-16,-2-1-5 0,-4-2 0 0,-2 0 0 0,-3 0 1 16,-3-2-1-16,-1-1 0 0,0-1 0 0,-8-3 1 15,1 0 1-15,4 0-1 0,-9-3 0 0,0-1 0 16,2-1 0-16,2 5 0 0,-1-3 0 0,3-4 0 0,-1 0 2 15,4 3 0-15,7-1-1 0,0-6 2 0,0 1-2 16,3 4 0-16,4 6 0 0</inkml:trace>
  <inkml:trace contextRef="#ctx1" brushRef="#br0" timeOffset="12022.79">23155 1369 2072 0,'0'0'0'15,"0"0"0"-15,-25-5 0 0,11 5 59 0,1 0 0 16,1-4-1-16,-4 4 2 0,0 4-43 0,4 1 1 16,-2 2 0-16,3 2 0 0,2 1 53 0,2 1 1 15,4 3 0-15,-1-3 1 0,1 3-55 0,1 3 0 0,6-1 0 16,3-5 0-16,1 6 20 0,3-1 1 0,1-4 0 16,-1-1 1-16,0 1-25 0,3-1 1 0,2-4 0 15,-1-7 0-15,1 3-3 0,2 1 1 0,-4-2-1 16,4-4 0-16,-1 2-5 0,-1 0 1 0,2-2-1 15,-6-3 1-15,-1 1 2 0,-1 4 1 0,3 0-1 16,1-3 0-16,2 3-4 0,-6 0 1 0,1 3-2 16,3 1 2-16,0 3-2 0,-2 2 1 0,3 1-2 15</inkml:trace>
  <inkml:trace contextRef="#ctx1" brushRef="#br0" timeOffset="12403.87">23451 1561 2198 0,'0'0'0'0,"3"-16"0"0,1 2 0 0,-1-2 56 16,1 0 0-16,0-1 0 0,3-6 1 0,0 5-40 15,3 4 1-15,1 0-1 0,-1 0 1 0,-1 3 50 16,2 3 1-16,3 4-1 0,2 4 1 0,-2 4-51 16,0 1 0-16,0 2 0 0,-2 3 0 0,4 5 13 0,-5 2 2 15,-2-3-2-15,0 6 2 0,-2 1-20 0,-4 0 2 16,-1-4-1-16,0 1 1 0,-2-2-6 0,-2-2 0 15,-2-2 0-15,3-1 1 0,-1-1-5 0,-2-4 2 16,4-6-1-16,-3 10 1 0,3-10-1 0,0 0 2 0,0 0-1 16,0 0 1-16,0 0-4 0,0 0 2 15,0 0-2-15,3-7 2 0,3-2 1 0,1-1-1 16,2-6 1-16,1-5 1 0,1-2-4 0,-4 4 2 0,-4-1-1 16,8-1 0-16,-1-2 1 0,1 2 1 0,3 0-2 15,2 3 2-15,-2 3-3 0,-3 2 1 0,1 6-1 16,4 2 1-16,-4 5 0 0,1 0 1 0,2 0 0 15,0 5 0-15,-1 4-1 0,-4 7-1 0,3-2 1 16,-3 0-1-16,-3 4 2 0,-1 3 1 0,-3 2-1 16,-3-6 1-16,-2 4-2 0,1 0-1 0,-1-1 1 15,-2-3 0-15,-1-1 2 0,-2 2 0 0,2-6-1 16</inkml:trace>
  <inkml:trace contextRef="#ctx1" brushRef="#br0" timeOffset="12836.03">24095 1360 2161 0,'0'0'0'0,"7"-5"0"0,3 1 0 0,1 8 78 16,1-4 1-16,-1 0 0 0,-2 5-1 0,0 4-60 16,-2 7 0-16,-4-2 0 0,-1 4 0 0,0 6 67 0,-1 3 2 15,-1 1-1-15,0 2 0 0,0 5-69 0,-1-2 1 16,-5-3 0-16,3 2 0 0,-1 3 12 0,1-3 2 15,1-2-1-15,0-1 1 0,0 7-19 0,2-5 2 16,2 1-2-16,2-2 2 0,-2 0-9 0,-2-4 2 16,-2-3 0-16,0-2 0 0,-2-2-3 0,1-3 0 15,3-3 1-15,-4-6-1 0,1 0-1 0,3-7 0 16,-7 3 0-16,7-3 0 0,-7-10-2 0,1 3 2 16,-1-2-1-16,0-14 0 0,2-7 0 0,2-3-1 0,1-3 0 15,2-8 0-15,2 6 0 0,3-6 0 0,4 2-1 16,5-11 1-16,0 9 0 0,0-2 1 0,11 0-1 15,-2 1 1-15,1 4-2 0,-3 8 2 0,2 8-1 16,2 4 0-16,-4 7 0 0,-1 2 1 0,1 1-1 16,-4 9 1-16,1 8-2 0,-6 6 2 0,1 2-1 15,-4 4 0-15,-1 6 0 0,-2 3 1 0,-6-6-1 0,-7 2 1 16,0-1-1-16,-2 5 1 0,-4-10-1 0,-2-1 0 16,-1 0 0-16,-2 2 1 0,-3-6-1 0,-4-2 1 15,2-2-2-15,4 0 2 0,-1-4-1 0,3-4 0 16,3 0-1-16,3 3 0 0,11-3 0 0</inkml:trace>
  <inkml:trace contextRef="#ctx1" brushRef="#br0" timeOffset="13051.7">24719 1156 2224 0,'0'0'0'0,"0"0"0"0,11 35 0 0,-18-5 57 0,0 0 0 15,3 0 0-15,4 9 1 0,-2-2-42 0,1 1 2 16,1 1 0-16,0-5 0 0,-2 4 42 0,0-6 0 16,0-2 1-16,1-7 0 0,1 0-45 0,1-1 2 15,3-6 0-15,-4 2 0 0,-2-4 15 0,0-2 0 16,4-5 0-16,0 0 1 0,-2-7-21 0,0 13 2 16,0-13-1-16</inkml:trace>
  <inkml:trace contextRef="#ctx1" brushRef="#br0" timeOffset="13286.62">25058 1462 1683 0,'0'0'0'0,"0"0"0"16,17-14 0-16,-6 7 56 0,0 0 1 0,1 0 0 16,-1-3 1-16,-8-1-42 0,-1 4 2 0,-2 0-1 15,-4-5 1-15,-3 5 63 0,0 1 1 0,7 6-1 16,-12-10 1-16,-1 8-64 0,-4 2 0 0,-1 0-1 16,-5 2 1-16,2 5 28 0,3 0 0 0,-1 7 0 0,3 3 0 15,4 5-30-15,5 2 1 0,3 3 0 0,4 1 0 16,0 3 1-16,2-1 1 0,7-7-1 0,9 0 1 15,1 3-9-15,2-6 0 0,2-3 0 0,3-3 1 16,1-1 7-16,-2-3 1 0,1-3-1 0,-1 2 1 0,-4 0-9 16,-3-6 1-16,-3-3-1 0,3 4 1 0,0-4 6 15,-4-4 0-15,-4 1-1 0,-3-1 2 0,1 1-9 16,-8 3 1-16,10-11 0 0</inkml:trace>
  <inkml:trace contextRef="#ctx1" brushRef="#br0" timeOffset="13920.08">26227 1485 1796 0,'0'0'0'0,"0"0"0"0,0 0 0 16,0 0 81-16,-23 7 0 0,16 0 0 0,-2 0 0 16,-1 9-63-16,3-4 0 0,0-1 0 0,1 5 0 0,3 1 65 15,3 3 1-15,0-8 0 0,2-1 0 0,5 4-67 16,0-1 0-16,0-5 1 0,5 2 0 0,4-4 26 16,0 0 0-16,-2 0 0 0,4-7-1 0,-1 2-27 15,1 1 1-15,-2-3-1 0,0-3 1 0,0 3-2 0,-2-2 2 16,0-2-1-16,0 1 1 0,-2-4-8 15,-1 3 1-15,-2-3-1 0,0 0 1 0,-2 4 0 0,-7 3 0 16,8-4 0-16,-8 4 0 0,0 0-3 0,0 0 0 16,7-2-1-16,-7 2 1 0,0 0 0 0,0 9 1 15,0-9 0-15,6 11-1 0,4 3-2 0,4-2 0 16,2-1 1-16,5 5 0 0,-3-4-1 0,-2-5 2 16,0 0-1-16,0-3 0 0,-2 3-1 0,0-4-1 0,0-3 1 15,0-3-1-15,-1 3 2 0,-3-4 0 0,1 1-1 16,-1-5 2-16,-3 1-4 0,0 0 2 0,0-1-1 15,-1-5 1-15,-1-1 3 0,-1 5 1 0,-3-5-2 16,-1-7 2-16,0 5-3 0,0-3 0 0,0 0-1 16,-5-8 2-16,0 4 3 0,-1 6 1 0,-1-2-1 15,0-1 2-15,-3 6-6 0,1 7 1 0,0-2 0 16,2 6 1-16,7 3 0 0,0 0 1 0,-7 9-1 16</inkml:trace>
  <inkml:trace contextRef="#ctx1" brushRef="#br0" timeOffset="14097.61">26988 1598 2135 0,'0'0'0'0,"0"0"0"0,0 0 0 0,0 0 73 16,-4 23 1-16,4-16 0 0,2 1 0 0,0-1-56 15,-1 6 0-15,1-3 0 0,0 1 0 0,0-1 47 16,-2-1 0-16,-2-2 0 0,0 0 1 0,0 0-48 15,2-7 0-15,-9 9 0 0</inkml:trace>
  <inkml:trace contextRef="#ctx1" brushRef="#br0" timeOffset="14230.93">26996 1293 1960 0,'0'0'0'15,"0"0"0"-15,0 0 0 0,0 0 45 0,0 0 1 0,6 20-1 16</inkml:trace>
  <inkml:trace contextRef="#ctx1" brushRef="#br0" timeOffset="14955.98">27203 1767 1960 0,'0'0'0'0,"0"0"0"0,19-14 0 16,-5 6 45-16,-1 5 1 0,-3-8-1 0,4-3 1 16,-3 4-31-16,1-4 2 0,1 1 0 0,-3-4 0 15,-3-3 45-15,0 1 1 0,2 0-2 0,2-11 2 0,-4 0-46 16,0 4 1-16,-2-8 0 0,0 1 0 0,1 1 18 16,-3 4 0-16,1-4 0 0,-3 6-1 0,1 5-20 15,-2 0 0-15,0 3-1 0,-5 9 2 0,-2 2 2 16,0 0 1-16,0 4 0 0,7 3 0 0,-7 0-9 15,7 0 0-15,-4 10 0 0,-3 4 2 0,-3 2 2 0,1 9 2 16,2-1 0-16,5-1-1 0,0 12-6 16,0 1 0-16,2-5 0 0,6-1 0 0,1 0 0 0,-2-4 0 15,0-3 0-15,4-7 1 0,5 2-4 0,2-2 1 16,5-6-2-16,0 2 2 0,1-3 2 0,-5 2 1 16,6-8 0-16,-2-3 0 0,0 0-4 0,-3 4 1 15,2-8-1-15,-3-4 1 0,4 0 1 0,-3 1 0 0,1-5 0 16,-3-5-1-16,0 4-2 0,2-4 1 0,-4-3-1 15,-5-10 1-15,0 2 2 0,-2 0 1 0,-2-5 0 16,0-3 0-16,-1-2-4 0,-3 8 1 0,-1-9-1 16,-1-1 2-16,-3 5 7 0,1 6-1 0,-1 7 1 15,2-3-1-15,2 13-5 0,-1-1 0 0,-3 6 0 16,4 7 1-16,0 0 4 0,-5 16 0 0,1-5 1 16,2 15 1-16,4 4-8 0,-2 5 2 0,-5 0-1 15,-2 6 1-15,3 1 4 0,4 2 0 0,-3-5-1 16,-4-2 2-16,0 1-6 0,3-3 0 0,1-5-1 15,-1-3 2-15,1-8 1 0,1 4 2 0,2-7-1 16,0-6 0-16,2 4-4 0,1-8 0 0,1 1-1 0,-4-7 2 16,5 10-1-16,-5-10 1 0,9 0-1 0,1 0 0 15,1-3-2-15,1-1 0 0,1 1 1 0,3-6 0 0,-2-2-2 16,0-3 1-16,0 0-1 0,2-7 1 0,0 4-2 16,-2 4 0-16,0-1 1 0,-2-2 0 0,-3 2 0 15,-2 5-1-15,-7 9 0 0,12-7 2 0,-5 11-3 16,0-1 1-16,2 10 0 0,2-3 0 0,-2 10-1 15,0-3 2-15,-2-4-1 0,0 2 0 0,3-1 0 16,1 2-1-16,-2-5 0 0,-1 3 2 0,3-5-2 0,0 1 0 16,1-3 0-16,-5-1 0 0,4-1 0 0,-1-2 0 15,-1-3 0-15,0 0 0 0,0 0-1 0,-1-1 2 16,1-1-2-16,5-2 1 0,-3 3-1 0,0-5 0 16,-4 3 0-16,3-4 2 0,-1 3-2 0,-2-3 0 15,-2 2 0-15,1-2 1 0,-6 7-1 0,0 0 1 16,3-7-1-16</inkml:trace>
  <inkml:trace contextRef="#ctx1" brushRef="#br0" timeOffset="15212">27474 1351 2261 0,'0'0'0'0,"0"0"0"16,22-7 0-16,-10 7 74 0,5 0 0 0,6 0 0 0,9 0 1 16,5 0-57-16,4-3 0 0,5 3 0 0,3 0 0 15,-5 3 63-15,-2 1 0 0,1-4-1 0,-3 3 2 16,-3 3-64-16,-3-3 0 0,-1 1 0 0,-6-2 0 0,-1 5 19 16,-3 0 0-16,-2-2 0 0,-10-2 1 0,-2 1-23 15,-2-1 1-15,-7-3-1 0,10 0 1 0,-10 0-7 16,9 4 1-16,-9-4-1 0</inkml:trace>
  <inkml:trace contextRef="#ctx1" brushRef="#br0" timeOffset="15993.55">29034 1431 2293 0,'-20'-14'36'0,"-6"14"-21"0,1 0-1 0,4 7 1 16,3 0 1-16,1 3 46 0,-1 4 1 0,2 2 0 16,2-2 1-16,0 4-46 0,0 5 0 0,1-8 0 15,8 5 0-15,2-3 18 0,3-1 0 0,3 0 0 16,2-2 1-16,-1 2-23 0,-1-6 2 0,6-2-1 16,2 0 0-16,-2-4-5 0,0 3 2 0,1-7-1 15,-3 0 0-15,0 0-4 0,0 0 0 0,0 0-1 16,4-7 2-16,-1 3 0 0,-1-3 1 0,0 2 0 15,0-6 0-15,2-1-3 0,-4 2-1 0,-2-1 1 16,2 2 0-16,-2-1 1 0,1 3 0 0,-6 7 0 0,10-9 1 16,-3 5-4-16,2 4 2 0,0 0-2 0,0 4 2 15,-1 1-1-15,3 0 2 0,-4 1-1 0,9 1 0 16,0 3-1-16,-2 3-1 0,-2-3 1 0,2-1-1 16,4 1 3-16,0-2 1 0,-1 0 0 0,1-4 0 0,-2 3-4 15,-2 0 2-15,0-4-1 0,2 1 1 0,-2-2 5 16,-2 1 0-16,1-3 1 0,-6 0-1 0,2 0-4 15,-1 4 0-15,-1-4 0 0,-7 0 1 0,9 0 2 16,-9 0 0-16,7 0 0 0</inkml:trace>
  <inkml:trace contextRef="#ctx1" brushRef="#br0" timeOffset="17670.57">17210 2442 1632 0,'0'0'0'0,"0"0"0"0,0 0 0 0,0 0 79 16,0 0-1-16,0 0 1 0,0 0 0 0,11-16-62 15,-11 16 1-15,0 0 0 0,-4-7 0 0,4 7 90 16,0 0 0-16,0 0 0 0,0-10-1 0,0 10-91 16,-3-7 1-16,3 7-2 0,-4-7 2 0,4 7 18 0,-3-9 1 15,3 9-1-15,-7-11 1 0,7 11-22 0,-7-9 1 16,7 9-1-16,-4-8 2 0,4 8-2 0,-9 0-1 15,9 0 1-15,0 0-1 0,-7 10-5 0,4 4 1 16,1 2-1-16,0 5 1 0,0 4-1 0,1-4-1 16,-1 2 1-16,2-4 0 0,0 2-3 0,0-8 0 15,0-3 1-15,0 6-1 0,0-2 6 0,0-2-1 16,-2-5 0-16,4 1 0 0,-2-1-5 0,0-7 2 0,-4 8 0 16,4-8 0-16,0 0 4 0,4 7 0 0,-4-7 0 15,0 0 1-15,0 0-6 0,0 0 2 0,0 0-1 16,0 0 1-16,0 0 3 0,0 0 0 0,0-10 0 15,2 5 2-15,1-6-7 0,1 0 2 0,-1-8-1 16,1-7 1-16,1 3 3 0,2-4 0 0,0-6 1 16,0 8 0-16,0 4-5 0,4 4 1 0,-1-3-1 15,-1 8 1-15,4 5 3 0,1 2 1 0,2 1-1 16,-2 8 0-16,0 1-4 0,2 4 1 0,0 5-2 0,-4 5 2 16,6 6 5-16,-4-1-1 0,-2-1 0 15,-5 2 1-15,0-2-7 0,-2-7 2 0,-1 1 0 0,-6 6 0 16,2-4 4-16,0-8 2 0,0-4-2 0,-5 5 2 15,1 4-7-15,3-9 1 0,1-7 0 0,-6 9 1 0,6-9-1 16,0 0 1-16,0 0 0 0,0 0 0 0,0 0-3 16,0 0-1-16,0 0 1 0,0 0 1 0,0 0-3 15,0 0 2-15,-3-7-1 0,3 0 1 0,3-7-3 16,4-2 2-16,0-2-2 0,0-8 2 0,2 0-2 0,2-1 1 16,3-3 1-16,0 0-1 0,-5 8 0 15,3 2-1-15,6-1 0 0,-2 5 1 0,-2 4-1 0,-4 7 1 16,1 1-1-16,-2 6 0 0,3 3 0 0,1 6 0 15,1-1-1-15,-7 13 2 0,3-2-2 0,1-3 0 16,-4 3 0-16,-7 2 1 0,3-4-2 0,-3-1 1 16,0-2 0-16,-3 7 0 0,3-8-1 0,0-1 2 15,0-6-2-15,-4 7 1 0,1-1-1 0,3-1 0 0,3-1 0 16,-3 2 2-16,0 0-3 0,7-3 1 16,-1-2 0-16</inkml:trace>
  <inkml:trace contextRef="#ctx1" brushRef="#br0" timeOffset="17972.33">17925 2618 2098 0,'0'0'0'0,"8"-7"0"0,0 11 0 15,-8-4 77-15,12-7 2 0,-5 3 0 0,3 0-1 16,-2 1-60-16,-1-4 0 0,-7-2 0 0,0 2 0 0,0 7 47 15,0-10 0-15,0-3 0 0,3 6 0 0,-1-2-47 16,-4 2 0-16,-1-3 0 0,-4 1 0 0,-4 2 15 16,4 3-1-16,7 4 1 0,-14-10-1 0,7 6-18 15,0 8 0-15,-2-4 1 0,-5 3-1 0,0 4-7 16,3 2 1-16,-3 0 0 0,5 7 0 0,4 0-4 16,1 3 2-16,3-7-1 0,-1 13 1 0,0-11 1 15,0-2 0-15,1 4-1 0,-1 7 2 0,5-5-3 16,6-4-1-16,7 2 1 0,-2 5 0 0,0-4 1 0,0 1-1 15,2-8 1-15</inkml:trace>
  <inkml:trace contextRef="#ctx1" brushRef="#br0" timeOffset="18635.4">18284 2564 2173 0,'0'0'0'0,"0"0"0"15,-28 10 0-15,12-3 63 0,2 0 1 0,-3 2-1 16,1 9 1-16,5-6-46 0,2-2 0 0,2 1 0 16,0 7 0-16,2-1 48 0,1-6 1 0,4-3 0 15,4 7 1-15,3 2-50 0,2-6 0 0,1-4 0 16,1 3 0-16,0 1 13 0,3-4 2 0,3-4-2 16,-3 1 2-16,-3-2-20 0,0-2 2 0,1-2-1 15,2-2 1-15,0 1-6 0,0-1 0 0,-3-6 0 0,-1 6 1 16,1-3-5-16,-2 0 2 0,1 0-1 0,1 4 1 15,0 3-3-15,-4-4 2 0,1-3-1 16,1 7 1-16,-2 4-3 0,-7-4 2 0,11 7-2 0,-4-4 2 0,0 4 0 16,-7-7 1-16,9 11-1 0,-9-11 1 0,7 10-3 15,-7-10 2-15,7 11-1 0,-7-11 1 0,7 7-1 16,-7-7 2-16,0 0 0 0,7 2-1 0,-7-2-1 16,0 0 0-16,0 0-1 0,0 0 2 0,0 0-1 0,0 0 2 15,0 0 0-15,7 1-1 0,-7-1-1 0,2-3 0 16,-2 3-1-16,-2-14 2 0,-1 0 1 0,3-4 0 15,3-3 0-15,-1 7 1 0,1-2-3 0,-1-1 1 16,2-3-1-16,1 8 1 0,2 5 1 0,0-4 1 16,0 6 0-16,4-2-1 0,-1 7-1 0,1 0-1 15,-4 0 1-15,0 7 1 0,5-2 1 0,1 2 2 16,-3 0-1-16,-3 9 1 0,2 0-3 0,-2-9-1 16,-3 4 1-16,3 3 1 0,3-2 2 0,-3-1 1 0,-5-1-1 15,0 1 1-15,-2-1-4 0,0-3 0 0,0-7 0 16,0 11 1-16,0-11 0 0,0 0 1 0,7 7 0 15,-7-7 0-15,0 0-2 0,0 0-1 0,0 0 1 16,0 0-1-16,0 0 0 0,0 0 1 0,0-7-2 16,0 7 2-16,5-18-3 0,1 4 2 0,-1-3-2 15,4-1 1-15,3-1 2 0,-1-2 0 0,-4 1-1 16,3 8 1-16,3 1-3 0,1 3 2 0,3-3-1 16,1 4 1-16,-4 7-2 0,0-4 2 0,4 4-2 0,0 7 1 15,-3-3-1-15,0 3 0 0,-1 0 0 0,-6 5 1 16,1 4-2-16,-2-5 1 0,0 1 0 0,-3 9 0 15,-4-5-1-15,-2-2 0 0,0 4 1 0,1 3-1 16,-1 3 0-16,0-6 0 0,2 5 1 0,-2-2 0 0,1-2-2 16,2-3 1-16,6-2 1 0</inkml:trace>
  <inkml:trace contextRef="#ctx1" brushRef="#br0" timeOffset="19020.95">19650 2548 2437 0,'0'0'0'16,"0"0"0"-16,0 0 0 0,21 26 77 0,-11-14 1 0,1 2-1 15,0 4 2-15,-4 1-61 0,0-1 0 0,2 3 0 16,5 4 0-16,-7-1 55 0,0 3-1 0,2-6 1 15,5-4 0-15,0 5-55 0,-2-7 0 0,1-1 0 16,-3 1 0-16,1-3 17 0,-4-3 0 0,2-6 0 16,-2 1 0-16,0-1-20 0,-7-3 0 0,12-3-1 15,-5-1 2-15,0-5-6 0,2 2 0 0,-2-5 0 16,7-2 1-16,-3-12-4 0,1 3 0 0,0-4 0 16,1 10 0-16,4-10-1 0,-3 6 0 0,2-7-1 15,4 5 2-15,-3 0-4 0,-1 4 2 0,-2-7-1 0,2 6 1 16,-2 3 2-16,1 4-1 0,-1-1 1 0,-4 2 1 15,1 5-4-15,-4 3 2 0,3-3-1 0,-3 4 0 16,-7 3 7-16,13-4 2 0,-4 4-1 0,-9 0 1 16,8 0-6-16,-8 0 0 0,6 7-1 0,-4 0 2 15,-2 4 4-15,-2 0-1 0,-2-3 0 0</inkml:trace>
  <inkml:trace contextRef="#ctx0" brushRef="#br0" timeOffset="24348.21">20414 7451 0,'0'0'0,"0"0"0,0 0 16,0 0-16,-9 0 0,9 0 0,-10 0 0,10 0 16,0 0-16,0 0 15,0 0-15,0 0 16,0 0-16</inkml:trace>
  <inkml:trace contextRef="#ctx1" brushRef="#br0" timeOffset="24109.47">20449 2593 1847 0,'0'0'0'0,"0"0"0"16,-18-10 0-16,-3 5 52 0,2-2 2 0,-3 0-1 16,5 1 1-16,-1 6-37 0,4-3 1 0,0 3-2 15,-2 9 2-15,4-2 63 0,3 0 0 0,-2-2 0 16,4 12 1-16,0-6-64 0,0 1 0 0,4-1 0 0,3 12 0 16,0-4 28-16,0-8 0 0,3 3 0 0,1-2 1 15,3 2-32-15,0 0 2 0,-4-7 0 0,4 4 0 16,-1-1 5-16,1-6 2 0,0-1-2 0,0 1 2 15,2-4-13-15,3 0 2 0,6 0-2 0,3-4 1 0,-5-3-2 16,-2 0 1-16,0 0-1 0,0 0 2 0,0-3-6 16,0-3 1-16,-3 5 0 0,1 1 1 0,0 3 2 15,-1-1 0-15,-2-2 0 0,1 7 0 0,-3 0-3 16,-7 0 0-16,0 0-1 0,11 7 1 0,0-2 2 16,1 2 0-16,-1-2 0 0,1 11 0 0,0-5-3 15,-5-1 0-15,0 1 0 0,0-4 1 0,1 0 1 0,-8-7 1 16,10 9-2-16,-3-4 2 0,-7-5-3 0,0 0 0 15,9 7-1-15,-9-7 1 0,11 4-1 0,-11-4 2 16,0 0-1-16</inkml:trace>
  <inkml:trace contextRef="#ctx1" brushRef="#br0" timeOffset="24361.41">20810 2240 2123 0,'0'0'0'0,"0"0"0"15,0 0 0-15,0 0 60 0,0 0 2 0,0 0-1 16,0 0 0-16,-19-4-44 0,19 11 1 0,5 0 0 16,-1 7 0-16,-4 6 47 0,-2 3 0 0,-2 7 0 15,-1 3 0-15,2 6-47 0,-1-6 0 0,-1 2 0 16,-6 1 0-16,4-8 20 0,4 2 1 0,3-8-1 0,-7 8 0 16,7-3-24-16,0-4 2 0,3-2 0 15,-6 2 0-15,6 1-4 0,4-3 1 0,4-7 0 0,-11-1 0 16,0 3-5-16,3-4 0 0,3-5 0 0,2 3 1 15,5-3-3-15,1-3 2 0,4-4-1 0</inkml:trace>
  <inkml:trace contextRef="#ctx1" brushRef="#br0" timeOffset="24625.86">21078 2525 1909 0,'0'0'0'0,"0"0"0"0,0 0 0 0,0 0 68 15,0 0 0-15,0 0 1 0,16 16-1 0,-19-6-50 16,3 3 0-16,-4-6 0 0,4 15 0 0,-3-4 44 0,3-6-1 15,-4 6 1-15,4 10 0 0,4-7-45 0,-1-5 1 16,1 0 0-16,3 7 0 0,-4-6 12 0,4-3 0 16,-3-3 0-16,3-4 2 0,2 0-19 0,0 0 2 15,-2-7-2-15,0 0 2 0,0 0-5 0,2-3 1 16,-2-3 1-16,3 1-1 0,4-2-5 0,-3-7 1 16,0 0 0-16,-1 0 1 0,3-9 0 0,1 2 0 15,-4 0-1-15,-3 0 2 0,0-1-3 0,0 3 0 0,2 1-1 16,-2-1 1-16,0 5 3 0,-3 2 1 0,-6 1-1 15,2 11 1-15,-3-9-4 0,3 9 0 0,0 0 1 16,0 0 0-16,-8 6 2 0,7 1 0 0,1 0 0 16</inkml:trace>
  <inkml:trace contextRef="#ctx1" brushRef="#br0" timeOffset="24965.85">21602 2683 2072 0,'0'0'0'0,"0"0"0"0,0 0 0 16,0 0 59-16,-3-21 0 0,3 9-1 0,0 3 2 0,0 2-43 16,0 0 1-16,-4 0 0 0,1 2 0 0,3-2 35 15,0 3 2-15,0-3 0 0,0 7 0 0,0 0-38 16,-11-9 1-16,11 9-1 0,-7-3 1 0,7 3 9 16,-12 3 0-16,12-3 0 0,-13 9 1 0,5-2-16 15,-3 4 2-15,0 1-2 0,1 12 1 0,1 1-5 16,2-4 0-16,2-1 0 0,-1 8 1 15,3 0-3-15,3-9-1 0,3 6 1 0,4-4-1 0,1 0 3 16,0-7 1-16,-1 0-1 0,7 2 1 0,1-5-3 0,-3-4-1 16,0 0 1-16,1-2 0 0,1-2 6 0,3-1 0 15,-1-2 1-15,0 0 0 0,2-2-5 0,1-1 0 16,-1 1 0-16,5-1-1 0,0-1 7 0,0 1-1 16,3-4 1-16,1 3-1 0,-8 1-5 0,-5-1 1 15,-3-5-1-15,-1 6 1 0,-4 3 1 0,-6 0 0 0,0 0 0 16</inkml:trace>
  <inkml:trace contextRef="#ctx1" brushRef="#br0" timeOffset="26453.03">9892 3192 2023 0,'0'0'0'0,"0"0"0"0,0 0 0 0,0 0 58 16,-21-4 2-16,17 11-2 0,1 5 1 0,3 4-42 15,0 7 1-15,-7 2 0 0,7 6 0 0,-4 6 60 0,1-9-1 16,-1 4 0-16,4 5 2 0,4-5-61 0,-4 1 0 16,0-3 0-16,0 4 0 0,-4 1 26 0,4-7-1 15,-4 0 1-15,4 2 1 0,0-5-29 0,0-8 1 16,0 2-2-16,4-1 2 0,0 0-3 0,-4-10 0 15,0-2 0-15,0-6 0 0,3 10-6 0,-3-10 1 0,0 0-1 16,0 0 1-16,0 0-1 0,0 0 0 0,0 0-1 16,0 0 2-16,4-12-3 0,-4 3 0 0,-4-5-1 15,1-7 1-15,3-11-3 0,0 6 2 0,0-2-2 16,-4 7 2-16,4 1-3 0,0 3 1 0,4 3 1 16,-1 3-1-16,1 2-3 0,3 1 0 0,3 4 0 15,1 4 1-15,5 0-1 0,5 0 0 0,11-4 0 16,5 12 1-16,-6-5-2 0,-6-3 1 0,2 0-1 0,1 5 1 15,-7-3-1-15,0-4 1 0,-5-3-1 0,2 10 1 16,-8-5-4-16,1-5 1 0,-1 2 0 0,1 3 0 16,-4-4 0-16,-7 4 1 0,11-11-1 0,-11 11 1 15,12-12 0-15,-9 5 0 0,1-3 0 0,-4-1-1 16,4-1 1-16,-1-4 1 0,1 2-1 0,-4 1 1 0,3-4 1 16,-3 1 0-16,0 2 0 0,0-2 0 0,0 9 0 15,0 0 0-15,0 7 0 0,0-9 0 0,0 9 2 16,0 0 0-16,0 0 0 0,0 0 1 0,0 0-2 15,0 9 1-15,0-2 0 0,0 16 0 0,0 3 7 0,0 1 1 16,0 3-1-16,0 3 2 0,0-7-6 16,0 4 2-16,0 0-2 0,0 4 2 0,4 1 10 0,-1-7 1 15,1-5 0-15,-4 5 0 0,3-3-8 0,-3-6 0 16,0 0 0-16,0 1 0 0,0-3 8 0,0-4 0 16,-3-3 0-16,3-5 1 0,-4 2-9 0,4-7 0 15,0 11 1-15,0-11-1 0,0 0 5 0,0 9 2 16,0-9 0-16</inkml:trace>
  <inkml:trace contextRef="#ctx1" brushRef="#br0" timeOffset="26722.12">10578 3679 2299 0,'0'0'0'0,"0"0"0"15,-18 7 0-15,-1 3 90 0,-2 1-1 0,7-2 1 16,1 7 1-16,10 3-74 0,8-5 1 0,13 0-1 15,-4 0 1-15,-4 0 52 0,5-3 2 0,0-2 0 0,3 1 0 16,0 1-54-16,-1-8 0 0,-3 1 0 0,-3-1 0 16,3-3 14-16,-1 0 2 0,-6-3-2 0,0 3 2 15,0-4-20-15,-7 4 0 0,10-10 1 0,-10 3-1 16,4 0-6-16,-4-6 1 0,3 3-1 0,-3-3 1 16,-3-2-3-16,3-3-1 0,-4 0 1 0,1 3-1 0,3 2 1 15,-4 1 1-15,1-2-1 0,-4 3 1 16,0 4-2-16,0 4-1 0,-4-2 1 0,-1 10 0 0,-3-2 4 15,-2 4 1-15,3 4-1 0</inkml:trace>
  <inkml:trace contextRef="#ctx1" brushRef="#br0" timeOffset="27120.98">9735 4865 2224 0,'0'0'0'0,"0"0"0"0,0 0 0 16,7 26 85-16,-4-17 0 0,1 1 1 0,0 15-1 0,-1 3-68 16,-3 2 1-16,4 2 0 0,-4-1 0 15,3-1 63-15,-3-2 2 0,0 1-1 0,0-5 1 0,0 6-66 16,-3-11 1-16,3 1 0 0,0 3 0 0,0-6 14 15,3-3-1-15,-3 0 0 0,4 0 2 0,-4 0-20 16,0-5 2-16,0-2-2 0</inkml:trace>
  <inkml:trace contextRef="#ctx1" brushRef="#br0" timeOffset="27434.48">9717 5190 2098 0,'0'0'0'15,"0"0"0"-15,9-7 0 0,-2 3 48 0,2 4 2 16,-2 4-2-16,0-1 1 0,4 1-32 0,-1-4 0 15,1 4 0-15,-4-1 0 0,3 1 40 0,1-4 1 16,1 3 1-16,-5 1-1 0,4-1-41 0,0-3 1 16,3 4 0-16,9-4 0 0,-2 1 13 0,-4-1 0 15,-2-1 1-15,9 1-1 0,3-4-17 0,-6-3 0 0,0 4 0 16,-5-8 0-16,-2 4-4 0,-3-4 1 0,-4-1-1 16,0 0 0-16,-4 3-3 0,-3-5-1 0,4 3 1 15,-4-6 0-15,0 1 4 0,0 4 0 0,0-4 0 16,0 2 1-16,0 0-6 0,0 3 2 0,0 4-1 15,0 7 1-15,0-9 6 0,0 9 1 0,0 0 0 16,0 0 0-16,0 0-6 0,0 14 0 0,0-5 0 0,0 19 0 16,0 0 10-16,0 9 0 0,0-7 0 0,0 5 0 15,0-6-8-15,0-8-1 0,0 5 0 0,0 2 1 16,0-1 9-16,0-8 0 0,0 4 1 0,0 1 0 16,3 1-11-16,4-2 1 0,0-4 0 0</inkml:trace>
  <inkml:trace contextRef="#ctx1" brushRef="#br0" timeOffset="27819.48">10321 5325 2337 0,'0'0'0'0,"0"0"0"0,-4 30 0 0,2-12 84 0,0-2 1 16,4 3 1-16,-5 4-1 0,-3 0-68 0,3-6 1 15,-4-4 0-15,0 1 0 0,3 0 77 0,4-4 1 16,-3 1-1-16,3-4 1 0,-4 0-79 0,4-7 0 0,0 0 0 16,-7 7 1-16,7-7 29 0,0 0 0 0,0 0 0 15,0 0 0-15,0-7-30 0,0 7 0 0,4-10 0 16,-1-10 0-16,-3-10-7 0,4 0 0 0,-1-3 0 16,1 5 1-16,3-2-4 0,0 0 0 0,2 4-1 15,0-1 1-15,-1 6-2 0,6-2 0 0,4 7 1 16,0 4 0-16,-8 5-3 0,1 0 1 0,5 7 0 15,-2 0 0-15,0 7 1 0,4 0-1 0,5 4 1 16,1 6 0-16,-6 3-1 0,-8-6-1 0,1 3 0 16,0 8 2-16,-1-4-1 0,1-2 2 0,-2 1-2 15,1 3 2-15,-3 3-3 0,-3-8 2 0,3 1-2 0,-4 0 2 16,1-5 2-16,-4 2-1 0,3-4 1 0,-3 3 1 16,-3-5-4-16,3-3 2 0,-4 4-2 0,-3-6 2 15,-3 2 1-15,-4-2 0 0,5 1-1 0</inkml:trace>
  <inkml:trace contextRef="#ctx1" brushRef="#br0" timeOffset="27983">10326 5479 2400 0,'0'0'0'16,"17"-4"0"-16,-6 0 0 0,0 1 85 0,-1-4 0 15,6 3 1-15,12 1-1 0,8-1-68 0,-8-1 1 16,-5-2 0-16,-6 5 0 0,5-3 49 0,-5-2 0 15,-1-5 1-15</inkml:trace>
  <inkml:trace contextRef="#ctx1" brushRef="#br0" timeOffset="28327.41">11028 3797 2098 0,'0'0'0'0,"0"0"0"0,0 0 0 0,0 0 54 16,-4-14 0-16,4 14 0 0,0 0 1 0,0 0-39 0,0 0 2 15,0 0-1-15</inkml:trace>
  <inkml:trace contextRef="#ctx1" brushRef="#br0" timeOffset="28469.15">11042 3937 2060 0,'0'0'0'0,"0"0"0"15,0 0 0-15,25-1 53 0,-25 1-1 0,8-6 1 16,-8 6 0-16,0 0-36 0,9 0-1 0,-9 0 1 15</inkml:trace>
  <inkml:trace contextRef="#ctx1" brushRef="#br0" timeOffset="29311.07">11934 4219 1784 0,'0'0'0'0,"0"0"0"15,0 0 0-15,0 0 58 0,0 0 2 0,0 0-2 16,0 0 1-16,0 0-42 0,0 0 1 0,0 0 0 16,16-18 0-16,2 8 53 0,-4-4 1 0,0-6-1 15,0 5 1-15,-1-5-54 0,-3 3 0 0,1-8 0 16,-1 7 0-16,1-1 24 0,-4-6 0 0,0 3 1 0,-2 2 0 16,2 1-28-16,1-6 1 0,-3 2 0 0,0-3 1 15,-1 1 14-15,-1-3 0 0,1-5 1 0,-4 5 0 16,3-6-18-16,-3 2 0 0,4 1 0 0,-4 3 0 15,0 5 16-15,0 2-1 0,-4 0 0 0,8 10 1 0,-1 0-16 16,-3 4-1-16,0 2 1 0,0 5-1 16,0 0 11-16,-7 0 0 0,7 0 1 0,-7 16 0 0,0 3-13 15,0 4 0-15,2 2 1 0,1 12-1 0,2-2 11 16,1 0-1-16,-1 2 0 0,0-2 2 0,0 2-13 16,2-9 2-16,2 1-2 0,-2 0 1 0,0-2 7 15,2-4 1-15,3 0 0 0,1-1 0 0,4 0-10 16,1-7 1-16,-1-4-1 0,4 3 1 0,0-3 7 0,8-8 0 15,11-6 0-15,6 3 1 0,-6-4-9 0,-8-5 1 16,2-3-1-16,-3 5 1 0,1-7 5 0,-4 1-1 16,-5-4 1-16,0 1 1 0,-4-3-8 0,-1 1 0 15,-1-1 0-15,-2-1 1 0,-1-1 3 0,0-5 1 16,-4 1-1-16,-3-6 1 0,2-5-6 0,0 3 1 0,-2-6-2 16,-2 13 2-16,0-2 0 0,2 3 1 0,-3 6 1 15,3 12-1-15,-4-4-5 0,4 4 2 0,0 7 0 16,0 0-1-16,-7 11 2 0,4-4 0 0,3 7 0 15,-4 16 0-15,4 5-3 0,-4-3 1 0,1 5 0 16,3-2-1-16,0 2 1 0,0-11 1 0,0 0-1 16,0 4 1-16,3-5-2 0,-3-2-1 0,4-7 1 15,7 7 0-15,-4-8 1 0,1-1-1 0,3 1 1 16,1-7 1-16,4 3-4 0,-5-1 2 0,-1-3-1 16,8 1 1-16,-4-1-1 0,4-4 1 0,5 1-1 15</inkml:trace>
  <inkml:trace contextRef="#ctx1" brushRef="#br0" timeOffset="29519.9">13026 3920 2563 0,'0'0'0'0,"0"0"0"0,20-7 0 0,-10 3 87 0,4-1 2 16,-3 2-2-16,8 3 2 0,13-4-72 0,0 0 1 15,-4 1 0-15,-1 3 0 0,-6 0 59 0,0-4 2 16,-2 1-2-16,-1 6 2 0,-4-3-61 0,-3-3 0 16,-1 3-1-16,-10 0 1 0,7 14 14 0,-7-14 0 15,-3 12 1-15</inkml:trace>
  <inkml:trace contextRef="#ctx1" brushRef="#br0" timeOffset="29683.45">13019 4101 2324 0,'0'0'0'0,"0"0"0"16,23 0 0-16,-5 4 50 0,7-4 2 0,6 0-1 16,10 0 1-16,-1 3-35 0,3 1 0 0,-11-4-1 15,-3 0 2-15,-4 3 45 0,-5 1 1 0,-3-4 0 16,-3 3 0-16,0 1-46 0,1-1 0 0,-5 1 0 16,-3-3 0-16,0 7 12 0,-7-8 2 0,6 7-1 0</inkml:trace>
  <inkml:trace contextRef="#ctx1" brushRef="#br0" timeOffset="30252.87">14429 3834 1746 0,'0'0'0'0,"0"0"0"15,-25 0 0-15,14 0 71 0,1 3 1 0,-3-3 0 16,-1 4 0-16,0-1-54 0,0 4 0 0,3-3 0 16,-3 1 0-16,0 2 66 0,0-2 0 0,2 1 0 15,1 2 0-15,4-1-67 0,4 1 1 0,6 0 0 0,1 6 0 16,3-3 27-16,3-1 0 0,-1-1 0 0,7 4 0 15,3-3-30-15,3 1 2 0,4-2 0 0,1 5 0 16,6-2 1-16,1-2 1 0,-3 5-1 0,-2-3 1 16,-3 7-9-16,-1-3 0 0,-8-2 0 0,-6 4 1 0,-11-2-3 15,-7-1 1-15,-7 1 0 0,-9 2 0 0,2-4-3 16,-1-2-1-16,-2-5 1 0,-1 2 1 0,6-2-3 16,1 2 2-16,0-6-2 0,-1 1 2 0,1-1-3 15,4-3 2-15,0-3-2 0,4 3 2 0,-1-4 1 16,-1 1 2-16,1-1-1 0,0-8 1 0,1 5-4 15,-1-2 2-15,4-3-2 0,-3-2 2 0,3-4 2 16,0-3 1-16,3 7-1 0,4 5 1 0,0 2-4 16,7-3 1-16,0 3 0 0</inkml:trace>
  <inkml:trace contextRef="#ctx1" brushRef="#br0" timeOffset="31002.38">14804 3969 2110 0,'0'0'0'0,"0"0"0"16,0 0 0-16,-21 7 63 0,12-7 1 0,-1 4-1 15,3 12 1-15,0-6-46 0,-4 2 0 0,-3 2 0 16,3 6 0-16,4-3 59 0,4 3 1 0,1-1-1 16,4-1 2-16,1-1-61 0,3 1 0 0,1-2-1 15,1-6 1-15,3 1 25 0,-4-4 0 0,0 0-1 16,0-4 1-16,4-3-27 0,-4 0-1 0,2 0 1 0,-9 0 1 15,10-7-1-15,-10 7-1 0,9-10 1 0,-7 3 1 16,1-7-8-16,1 3 0 0,-1-6 0 0,-3 2 1 0,4-4 2 16,-4 2 1-16,3-8-1 0,-3 7 1 15,4-1-5-15,3-4 0 0,4 2 0 0,-1 2 0 0,3 3 2 16,2 2 0-16,5 1 0 0,-2 6 0 0,3 0-3 16,-5 4 0-16,3-1-1 0,7 8 1 0,-1-1 3 15,-7 1 0-15,-2 3 1 0,1 7 0 0,1 2-5 16,0-4 1-16,-6 2 0 0,-2 9 0 0,-1 0 2 0,0-5 0 15,-5 1 0-15,-1 2 1 0,1 0-5 16,-4-3 2-16,0-2-1 0,0-1 0 0,0 1 1 0,0-2 1 16,0-3 0-16,-4-4 0 0,4 0-4 0,0-7 2 15,0 7-1-15,0-7 1 0,0 0 1 0,0 0-1 16,0 0 1-16,0 0 0 0,-3-7-3 0,3 0 1 16,0 0-1-16,0-7 2 0,0-7 2 0,0-8 0 15,0 3 0-15,0 1-1 0,0-3-1 0,0 5 0 16,3-6-1-16,4 6 1 0,0 3 1 0,0-1-1 0,0 2 1 15,0 3 1-15,2 5-4 0,-2 4 2 0,0 2-1 16,0 2 0-16,4 3 0 0,0 0 0 0,-4 0 1 16,0 8-1-16,0 7-1 0,3-3 0 0,-1 2 0 15,-2 5 0-15,2 1 2 0,0-6 1 0,-4 5-2 16,-7 0 2-16,4 2-3 0,3-8 1 0,-5 1-1 16,-7 2 1-16,4 0 0 0,1-6 1 0,0 1 0 15,-1-1-1-15,1-5-1 0,2-5 0 0,-3 8 1 16,3-8-1-16,0 0 1 0,8 3-1 0,-8-3 1 0,0 0 0 15,9-3-1-15,-9 3-1 0,9-8 0 0,-6 0 2 16,5-6-1-16,2-7 1 0,-3-1-1 0,0 3 2 16,4-6-3-16,3 3 1 0,-2-5-1 0,-5 11 1 0,4-3 0 15,3 5-1-15,-7 0 1 0,0 5-1 0,4 6-1 16,5-1 0-16,-1 0 1 0,1 12 0 16,-5 0-1-16,-4-1 2 0,0 4-1 0,-3 6 0 0,3 3 0 15,0-8-1-15,-2 8 0 0,-3 6 0 0,0-1 2 16,-1-6-1-16,-1 4 0 0,-3 0 1 0,1-2-2 15,0-5 1-15,0 5 0 0,1-7 0 0,-1 3-2 16,4-3 1-16,3-5 1 0,2 4-1 0,2-1-1 16,0-5 1-16,1 3-1 0</inkml:trace>
  <inkml:trace contextRef="#ctx1" brushRef="#br0" timeOffset="31283.6">15827 4101 2274 0,'0'0'0'15,"18"-7"0"-15,-22-2 0 0,8-3 78 0,3 1 0 0,4 1 1 16,3 5-1-16,0-3-60 0,2-2 0 0,1-2 0 16,1 6 0-16,-4-1 61 0,-9-1-1 0,-3-5 1 15,-2 3 0-15,-3 1-61 0,-4-2 0 0,-4 1 0 16,-3 4 0-16,-4-1 15 0,6 0-1 0,-4 0 1 16,-3 7 1-16,1 4-21 0,2-4 2 0,2 3-1 15,-4 4 1-15,4 4-11 0,0 1 1 0,4-1-1 16,-1 12 2-16,4 3-3 0,2-3 1 0,-1 0-1 15,3 5 1-15,3 0-1 0,0-9 0 0,0 3-1 0,2-1 2 16,5-4-2-16,5-3 0 0,-1-3 0 0,3-4 1 16,7 0-1-16,4 0 0 0,5-2 0 0,7-1 1 15,-6-4-2-15,-6 3 1 0,-6-3-1 0,3 0 1 16,-1 0-1-16,-4 0 2 0,1 0-1 0</inkml:trace>
  <inkml:trace contextRef="#ctx1" brushRef="#br0" timeOffset="31830.6">16544 3913 2211 0,'0'0'0'0,"0"0"0"0,10 21 0 16,-1-2 65-16,-2-3 1 0,-2 2-1 0,2 10 1 0,-1 0-48 16,-3-2 0-16,1 6 0 0,3-4 0 0,-4-5 56 15,1 2 0-15,-1-4 0 0,1-4 1 0,-1-6-57 16,1 0 0-16,-1-3 0 0,1-1 0 0,-4-7 22 15,7 7 1-15,-7-7-1 0,7 0 0 0,-7 0-24 16,7-7 0-16,-7 7 0 0,20-19-1 0,-3 1-2 16,4-3-1-16,-3 0 0 0,3-3 1 0,-1 4-7 15,1-4 2-15,3-5 0 0,-1 8 0 0,-5-2 0 0,-4-3 0 16,-7 0 0-16,7 6 0 0,-5 1-2 0,0 5 0 16,-2 0-1-16,0 2 1 0,-2 4 4 0,2 5 1 15,4 3 0-15,-1 7 1 0,-2 5-6 0,-1-1 1 16,0-1 0-16</inkml:trace>
  <inkml:trace contextRef="#ctx1" brushRef="#br0" timeOffset="32551.81">17097 4052 2287 0,'0'0'0'0,"0"0"0"15,0 0 0-15,-19 17 81 0,12-6 2 0,-2 0-1 16,2 3 1-16,0 3-66 0,0-5 1 0,3 4 0 15,1 4 0-15,3-6 75 0,-4 0 0 0,1 0 1 16,3-4 0-16,0 5-77 0,3-3 1 0,1-5-2 0,-1 3 2 16,1 1 22-16,-1-4-1 0,5-2 0 0,-1 2 2 15,1-1-26-15,5 1 1 0,4-4 0 0,6 4-1 16,2-3-2-16,1-1-1 0,3 3 1 0,-1-3 0 16,0-3-5-16,2 0 0 0,-12 0 0 0,-4-3-1 0,4-3-1 15,-1 3 1-15,-1-4-2 0,2-4 2 0,-2 4-2 16,-2-3-1-16,-2-5 1 0,0-6-1 0,-5 2-1 15,0-6 1-15,0-3-1 0,1 0 2 0,-5 2-3 16,-3-6 1-16,0-3 1 0,0 5-1 0,0 0-1 0,0-5 2 16,-3 1-1-16,3-3 0 0,-4 2 0 0,0 4-1 15,1-5 0-15,-1 7 1 0,4-1 0 0,-3 5-1 16,-1 4 0-16,1 10 2 0,3 1-2 0,0-3 0 16,0 13 0-16,0 0 1 0,0 0-2 0,-4 13 1 15,4-6 0-15,0 14 0 0,-3 7-1 0,3 5 2 16,3 3-2-16,-3 1 1 0,-3-2-1 0,1 0 0 15,0 2 0-15,-3 5 2 0,1 4-2 0,4-6 0 16,2 3 0-16,2-6 1 0,-1-2-1 0,1-4 2 16,3-6-2-16,0 1 1 0,3-1-1 0,-2-7 0 0,2-4 0 15,-3 5 2-15,4-5-2 0,1-7 0 0,0-3 0 16,-3 1 0-16,2-3 0 0,-1-2 0 0,5-2 1 16,-8-2-1-16,1-1 0 0,3-2 1 0,7 0 0 15,3-9 0-15,0-1 0 0,0 1 0 0,-1-7-1 16,4-2 1-16,-1-1 0 0,-3 1 2 0,-5-3-2 15,0 4 1-15,-1 4 0 0,-4 3-1 0,-3 1 0 16,2 9 0-16,-2 3 2 0,-7 4 0 0,0 0 1 0,0 0-1 16,2 16-1-16,-2-5 0 0,0-1 0 0,0 9 1 15,0 10-1-15,0-5 0 0,0 1 1 0,4-8-1 16,-1 3-1-16,1-3 1 0,1-3-1 0,5 1 1 0,1-5-1 16,0 1 2-16,-4-4-1 0,3 2 1 0,1-6-2 15,-2 1 0-15,-1-4 0 0,0 3 2 0,0-3-2 16,-1 0 0-16,0 0 0 0,-7 0 1 0,15-7-2 15,-8 4 1-15,-7 3 0 0,7-16 0 0,-4 5 2 16,1-3-1-16,-1 0 1 0,1-11-1 0,-2 2-1 16,-1 2 0-16,3-7 1 0,-1 0 0 0,-1 5 0 15,-2-1 2-15,-2-1-2 0,4 7 2 0,2 6-3 16,-1-2 1-16,-1 3 1 0,-2 11-1 0,2-10-1 0,-2 10 1 16,0 0-1-16</inkml:trace>
  <inkml:trace contextRef="#ctx1" brushRef="#br0" timeOffset="32923.08">18362 4222 2186 0,'0'0'0'15,"0"0"0"-15,0 0 0 0,27 0 79 0,-17-1 1 16,-3-1 0-16,0 2 0 0,0-2-62 0,0 0 0 0,0-1 0 16,0-4 0-16,2 0 50 0,2 0-1 0,-1-4 0 15,-3 1 2-15,1-4-51 0,-1 1 0 0,-4 3-1 16,-1-4 1-16,-2-4 13 0,-2 2 0 0,2 0 1 15,-3 2-1-15,-1 6-18 0,1-7 2 0,-1 1-1 16,0 6 0-16,1 1-6 0,-1-4 0 0,4 2 0 16,0 9 1-16,-10 0-4 0,1 0 1 0,2 0-1 0,0 4 1 15,0 5 1-15,0-2 1 0,0 0-2 0,0 15 2 16,-4 1-3-16,4 5 0 0,0 1 1 0,0 1 0 16,3 1 1-16,-1 1 1 0,5-9 0 0,2 5 0 0,1-4-2 15,1-4-1-15,3-4 1 0,0 3-1 0,4-1 3 16,1-8 0-16,4 1 0 0,3 3 0 0,6-7-3 15,8 0 1-15,13-4 0 0,-3 1-1 0,-3 5 3 16,-10-9 0-16,0 0 0 0,-3 3 1 0,-3-3-4 16,-8-3 1-16,0-1 0 0,0-1-1 0,-2 1 4 15,0 1 0-15,-5-8 0 0,0 6 1 0,-2 2-4 16,-7 3 1-16,9-15-2 0,-9 8 2 0,0 2 2 0,-2-2 0 16,2 7 0-16</inkml:trace>
  <inkml:trace contextRef="#ctx1" brushRef="#br0" timeOffset="33613.6">11162 5306 1834 0,'0'0'0'0,"0"0"0"16,0 0 0-16,0 0 64 0,0 0 0 0,0 0 0 0,0 0 0 15,0 0-46-15,0 0 0 0,0 0 0 0,0 0 0 16,0 0 66-16,0 0 0 0,0 0 0 0,0 0 2 0,0 0-69 15,0 0 1-15,0 0-1 0,0 0 1 0,0 0 9 16,21 5 0-16,-21-5 0 0</inkml:trace>
  <inkml:trace contextRef="#ctx1" brushRef="#br0" timeOffset="33768.5">11176 5572 1960 0,'0'0'0'16,"0"0"0"-16,0 0 0 0,0 0 40 0,0 0 1 16,0 0-1-16,0 0 1 0,21 7-26 0,-21-7 1 0,11 0 0 15</inkml:trace>
  <inkml:trace contextRef="#ctx1" brushRef="#br0" timeOffset="34397.98">12104 5764 1520 0,'0'0'0'0,"0"0"0"0,0 0 0 0,0 0 57 16,19 7 1-16,-12-7-1 0,0 0 0 0,7 0-40 16,-1-4 1-16,1 1 0 0,4-1 0 0,-1-1 49 15,4-2 1-15,1 0 1 0,0 3-1 0,3-1-50 16,-7-6 0-16,-6-1 0 0,-1 1 0 0,-4 1 20 16,-2-6 1-16,4-2-1 0,1 4 0 0,1-7-24 15,-4 0 2-15,0-5 0 0,0 5 0 0,-3-8 10 0,-1-2 3 16,-1-3-3-16,0 6 3 0,0-3-17 0,-1 2 1 15,-1 1 1-15,0 5-1 0,2 2 16 0,0 4 1 16,-2 3-1-16,0 3 1 0,0 2-16 0,0 9-1 16,-4-7 0-16,4 7 2 0,0 0 14 0,0 0 2 0,-7 7-1 15,0 16 0-15,-3 4-16 0,3-1-1 0,3 9 1 16,4 4 0-16,-4-6 11 0,1 2 0 0,3-5-1 16,0 2 2-16,3-4-14 0,5-7 1 0,2 2-1 15,1-2 0-15,1-3 13 0,-1-8 0 0,-1-1-1 16,4 4 1-16,0-1-13 0,1-9 1 0,-3-3-1 15,4 0 1-15,0 4 7 0,-2-8 0 0,3 1 0 16,10-6 1-16,1 2-10 0,0-5 0 0,2-1 0 16,6-1 0-16,-8-3 5 0,-7-4 0 0,-5-1-1 15,-2 0 1-15,-7-8-7 0,0 0 0 0,-3 0 0 16,-1 5 1-16,1-3 4 0,-4 0-1 0,3 3 0 0,-3 6 1 16,0 1-6-16,0 8 0 0,0 1 0 0,0 9 0 15,0-7 3-15,0 7 0 0,0 0-1 0,0 16 1 16,0-2-4-16,0 3 0 0,0 6-1 0,0 7 2 0,0 4 0 15,0-3 0-15,0-1 0 0,11 4 1 0,-1-4-4 16,3-9 1-16,-3-2 0 0,4 6-1 0,-3-8 2 16,0-3 0-16,-1-5-1 0,1 7 2 0,-1-4-3 15,-1-1 0-15,2-4 0 0</inkml:trace>
  <inkml:trace contextRef="#ctx1" brushRef="#br0" timeOffset="34600.04">13372 5500 2173 0,'0'0'0'15,"0"0"0"-15,0 0 0 0,27-6 85 0,-13 3 2 16,1-1-1-16,3 1 1 0,3 3-70 0,4-4 0 0,5-1 1 16,12 5 0-16,-1 0 67 0,-6 0-1 15,-7-4 0-15,-1 8 0 0,-2 0-67 0,-8-3 1 0,1-1 0 16,-6 7 0-16,-1 0 15 0,-6-1 1 0,-5-6 0 15</inkml:trace>
  <inkml:trace contextRef="#ctx1" brushRef="#br0" timeOffset="34763.83">13533 5691 2274 0,'0'0'0'0,"49"-3"0"0,-12 3 0 16,5-4 56-16,-1 1 2 0,-6 3-1 0,-3 0 0 0,-4 3-40 15,-5-3 1-15,-2-3-1 0,-5 6 1 16,0-3 43-16,0 0 1 0,-9 0 0 0,0 0-1 0,-7 0-44 16,11-3 1-16,-11 3 0 0</inkml:trace>
  <inkml:trace contextRef="#ctx1" brushRef="#br0" timeOffset="34980.86">13727 5299 2211 0,'0'0'0'16,"0"0"0"-16,0 0 0 0,3 19 32 0,1-8 0 15,-4 1 1-15,-14 13-1 0,-9 5-18 0,1 1 0 16,-2 6 1-16,1 2 0 0,3 2 55 0,5-10 1 0,0 3 0 16,5 3 1-16,3-6-55 0,0-3 1 0,0-1 0 15,0 5 0-15,3-6 32 0,4-5-1 0,0-2 0 16,-7 6 2-16,4-4-34 0,1 0 0 15,-2-5-1-15,-1 0 1 0,0-4 5 0,-2-1-1 0,3-1 0 16</inkml:trace>
  <inkml:trace contextRef="#ctx1" brushRef="#br0" timeOffset="35742.75">14871 5398 1431 0,'0'0'0'0,"0"0"0"0,-17-2 0 0,3-2 95 16,3-3-1-16,0 0 0 0,-1 11 0 0,3-4-77 15,2-4 0-15,0 4 0 0,2 4 1 0,-2-1 78 16,0 1 2-16,0-1 0 0,0 6-1 0,-4 2-80 16,0 4 0-16,1-4 0 0,-1 5 1 0,2 1 26 15,2-1 0-15,4-3 0 0,3 4 1 0,3 3-29 16,1-3 1-16,5-5-2 0,3 6 2 0,4 3 2 0,-2-7 0 15,0-3 0-15,0 3 0 0,-1-4-8 0,4 1-1 16,8-4 0-16,-11 5 1 0,-3-1 0 16,-1-4 0-16,-3-4 1 0,-3 6-1 0,-2 0-4 0,-2-2 0 15,0-7 0-15,-9 11 1 0,2-8 2 0,-4 1 0 16,4-1 0-16,-7 6 2 0,-4-2-6 0,1-3 1 16,1-4 0-16,-5 3 0 0,0 1 3 0,-1-4 0 15,5-4 0-15,1 8 0 0,-5-4-3 16,0-4-1-16,-2-3 1 0,1 7 0 0,5-7 3 0,-3-2 0 15,8-1 0-15,0 3 1 0,1 1-4 0,1-2 0 16,6 0 0-16</inkml:trace>
  <inkml:trace contextRef="#ctx1" brushRef="#br0" timeOffset="36468.44">15178 5537 2148 0,'0'0'0'0,"0"0"0"0,0 0 0 16,-17 24 62-16,8-15 1 0,-4 2-1 0,1 6 1 0,2-3-47 15,2-3 2-15,5 3 0 0,3-2 0 0,-4 0 42 16,4-1 0-16,4 1 0 0,3-1 0 0,4-4-43 16,-1 0 1-16,-1-4 0 0,5 3 0 0,-3-3 12 15,-1-3 2-15,-3-1-2 0,0 1 2 0,-7 0-19 16,11-4 2-16,-11 4-2 0,9-4 2 0,-9 4-1 0,3-7 2 15,-3 7-1-15,4-14 0 0,-2 4-6 16,-1-6 0-16,1 0 0 0,0-3 0 0,0-6 4 0,1 1-1 16,2 1 0-16,3 2 2 0,-1-1-6 0,0 1-1 15,0 7 1-15,-4 9 0 0,-3 5 4 0,11-7 2 16,-4 7-1-16,2 3 1 0,1 6-6 0,1 2 0 16,3-2-1-16,7 10 2 0,2 6 2 0,-2-4 0 15,-7-5 0-15,-3 5 0 0,-4-4-4 0,0 1 1 0,-3-6-1 16,-4 4 0-16,3 0 3 0,-3-6 2 0,0-3-1 15,-3 0 0-15,-1 0-4 0,4-7 0 0,-11 6-1 16,-3-1 2-16,6-3 1 0,0-2 1 0,1-2-1 16,7 2 1-16,0 0-4 0,0 0 1 0,-10-5-1 15,3 3 1-15,7 2 1 0,-7-7 0 0,3 0 0 16,4-4 0-16,4 1-4 0,3-6 2 0,9 0-1 16,3-3 1-16,4-6 0 0,-5 1-1 0,-1 1 1 15,1 5 0-15,1-3-2 0,-1 0 0 0,-7 3 1 0,-4 13-1 16,5-6 1-16,0 4-1 0,-1 4 1 15,1 6-1-15,2 1 0 0,0-1-1 0,-3 4 0 0,-2 2 2 16,0 5-2-16,-2 2 1 0,-2 0-1 0,0 5 1 0,-1-3-1 16,-2-2 0-16,-2 5 0 0,0 0 1 0,-2-4 1 15,0-6 2-15,0 3 0 0,1 2 0 16,-1-2-3-16,-2-7 1 0,1 0-1 0,3 0 2 0,0-7 0 16,0 9 2-16,0-9-1 0,0 0 1 0,0 0-4 15,0 7 2-15,0-7-2 0,0 0 2 0,9-4 0 16,-9 4-1-16,0 0 1 0,7-8-1 0,0 0-1 15,0-2 0-15,-4-4 1 0,4-5-1 0,-3-3 1 0,3-2-1 16,3-1 1-16,-3-1 0 0,2 8-1 0,0 4-1 16,0 0 0-16,-2 3 2 0,4 1-2 0,3 3 2 15,-4 3-2-15,-10 4 2 0,0 0-3 0,-7 0 1 16,7 0 1-16,4 18-1 0,10 0-1 0,-2 3 2 16,-1-6-2-16,-6 10 1 0,4-4 0 0,-2-3-1 15,-4-2 0-15,-3 3 0 0,4 0 0 0,0-5 1 16,-1-3-1-16,-3 5 1 0,0-4-2 0,4-5 2 15,-8 0-1-15</inkml:trace>
  <inkml:trace contextRef="#ctx1" brushRef="#br0" timeOffset="36802.58">16136 5630 2324 0,'0'0'0'0,"0"0"0"15,0 0 0-15,23-25 80 0,-14 15 1 0,0-3 0 0,-6 5 1 16,4-1-64-16,-3-2 0 0,-4-3 0 0,3 0 0 16,1 2 69-16,-1-2 1 0,8 1-1 0,-6 1 1 0,-1-2-71 15,-4-2 1-15,-4 0 0 0,-5 2 0 0,-1 0 10 16,-1 2 0-16,4-1 0 0,-3 8 0 0,3 2-16 16,7 3 2-16,-11-4-1 0,4 8 0 0,7-4-7 15,-9 14 0-15,6-4-1 0,-1 17 2 0,-7 8-4 16,4-5 2-16,0 5-1 0,4 0 1 0,3-5-4 15,3 2 1-15,-3-8-1 0,4 5 2 0,3-3-2 16,0-9 0-16,0-1 0 0,4 4 1 0,1-4-1 0,0-6 0 16,1-3 1-16,1 4-1 0,0-4 0 0,5-6 0 15,4-1 0-15,7 4 0 0,5-2 1 0,-1-4 1 16,-6-2-1-16,-1 4 1 0,-3-1 0 0,-3-3-1 16,-3-1 0-16</inkml:trace>
  <inkml:trace contextRef="#ctx1" brushRef="#br0" timeOffset="37372.92">17350 5398 2135 0,'0'0'0'16,"0"0"0"-16,0 26 0 0,0-7 83 0,3 2 1 15,6-5 0-15,2 4 1 0,-1 2-69 0,1-4 2 0,-4-4 0 16,0-2 0-16,2 3 69 0,-1-1-1 0,-2-7 0 16,-3 3 1-16,1-3-70 0,-4-7 1 0,7 4 0 15,-7-4 0-15,7 0 13 0,-7 0 0 0,7-4 1 16,-7 4 0-16,11-10-18 0,-4-1 0 0,-2-1 0 16,0-4 1-16,2-3-8 0,2-2 1 0,0-8 0 15,-2 8 0-15,2-2-2 0,-6-1-1 0,4-1 1 16,-7 9-1-16,7-3 0 0,-3 1-1 0,-1 4 1 15,-3 2-1-15,0 5 0 0,0 7-1 0,8-7 0 0,-8 7 2 16,8 0-2-16,-1 3 1 0,0 4-1 0</inkml:trace>
  <inkml:trace contextRef="#ctx1" brushRef="#br0" timeOffset="38160.03">17902 5475 2236 0,'0'0'0'0,"0"0"0"0,0 0 0 0,-32-7 70 16,18 3-1-16,2 4 1 0,-3 7 0 0,-6 1-52 15,-3-3 0-15,-3 2 0 0,2 2 0 0,4 5 57 0,4-2 2 16,1-1-1-16,2 3 0 0,5-4-58 0,3-1 0 16,6 0 0-16,8 7 0 0,7-6 23 0,1 1 0 15,0-8 0-15,2 4 0 0,-1 0-25 0,1-3-1 16,-4-4 1-16,-1 3 1 0,-6 1-6 0,0-2 0 0,0-2 1 15,3 1-1-15,-3 1-4 0,0-2 0 0,0 2 0 16,2 0 1-16,0-1-2 0,-2 1-1 0,2 0 1 16,-2 1 0-16,0 5-3 0,0-5 1 0,0 2 1 15,0 2-1-15,-7-7 0 0,7 7 0 0,-7-7 0 16,7 7 0-16,-7-7-2 0,13 11 2 0,-13-11-1 16,10 3 0-16,-10-3 1 0,14-3-1 0,-14 3 1 15,11-4-1-15,-4 1-1 0,0-1 0 0,-7 4 1 16,9-14 0-16,-2 2 1 0,0-6 1 0,-3 1-1 15,-1-4 1-15,1-4-2 0,3 0 1 0,7-1-1 0,-7 1 0 16,0-3 3-16,-4 2 0 0,4-4-1 0,-3 4 1 16,3 3-3-16,-3-7 2 0,3 0-2 0,-4 2 2 15,-3 0 0-15,-2-2 1 0,1-2-1 0,1-5 1 16,1 9-3-16,3 0 2 0,-1 3-1 0,1 8 1 16,3 4 3-16,2 6 1 0,3-3-1 0,-5 6 0 0,-7 4-2 15,11 0 0-15,-4 7-1 0,0 11 2 0,-2 8 3 16,1 2 1-16,-3 2 1 0,1 9-1 0,-3-7-4 15,1-4-1-15,-2 2 1 0,0 7 1 0,2-2 0 16,1-5 1-16,1 0 0 0,-1 5 0 0,3-4-4 16,3-4 1-16,5-3 0 0,-4 1 0 0,1-4 1 0,-4-1 1 15,5-3 0-15,6 1 0 0,0-8-4 0,-1-1 2 16,-3-2-1-16,-1-2 1 0,-1-1-1 0,-1-4 1 16,-1-2 0-16,-1 2-1 0,2-2-1 0,-4-1 0 15,-7 3 1-15,7-11-1 0,-7 4-1 0,3-3 1 16,1-1-1-16,-3-3 2 0,3-10-3 0,0 8 1 15,-1-2 0-15,-1 4 0 0,0 2 0 0,-1-2 2 16,1 5-2-16,-2 9 2 0,0-7-3 0,0 7 1 0,0 0 1 16,0 0-1-16,5 10 0 0,1 1 1 0,-1 1-1 15,4 8 0-15,5-3 0 0,4-1-1 0,-3-2 0 16,0 4 2-16,2-8-2 0,4-3 0 0,-3 0 0 16,1 0 2-16,6-3-3 0,0-1 1 0,-4-3 0 15,-9 0 1-15,-1-3-1 0,-2-1 0 0,-2 1 0 16,-7 3 0-16,16-7 0 0,-9 0 0 0,0 0 0 15,0-4 0-15,-4-3-1 0,4 0 1 0,-3 2-1 16,-1-6 1-16,-1-3-1 0,0-4 0 0,0 2 0 0,-1 6 0 16,1-4 2-16,0 0-1 0,-2 5 0 0,0 5 2 15,0 2-3-15,0 2 1 0,0 7 0 0,0 0 0 16,0 0 1-16,0 0-1 0,0 0 0 0</inkml:trace>
  <inkml:trace contextRef="#ctx1" brushRef="#br0" timeOffset="38464.73">18997 5500 1884 0,'0'0'0'0,"9"-6"0"0,-2 6 0 0,2-7 83 16,1 0 0-16,3-2 0 0,4 2 0 0,1-3-66 15,-4-1 1-15,-3-1 0 0,-10 5 0 0,-2-5 45 0,-5-2 1 16,-2 1 0-16,-3 4 0 0,-3-1-46 0,0-1 0 16,-2 1 0-16,-4 6 0 0,5-1 11 0,-3 1 2 15,0 1-2-15,1 6 1 0,1 1-16 0,3 1-1 16,1 2 1-16,-2 9 0 0,-2 5-5 0,6-5 1 15,1 10-1-15,3 4 1 0,3 0-4 0,1 2 1 16,2-4-1-16,2 0 1 0,1 2 4 0,3-5 2 0,1-8-1 16,0 5 0-16,7-3-5 0,0-5 1 0,4-7 0 15,15 5 0-15,10-5 6 0,-3-3 1 0,-5-2-1 16,-3 1 2-16,2 1-7 0,-10-4 0 0,1-4 0 16,-2 4 0-16,-2 0 11 0,-3-5 2 0,-6-2-1 15,0 3 0-15,-1 1-10 0,-2-3 1 0,-2-1-1 16,-7 7 0-16,11-7 10 0,-11 7 1 0,3-7-1 15</inkml:trace>
  <inkml:trace contextRef="#ctx1" brushRef="#br0" timeOffset="44181.36">13474 6135 1067 0,'0'0'0'0,"0"0"85"16,0 0 0-16,0 0 82 15,0 0 2-15,0 0-44 16,0 0 1-16,0 0-53 16,0 0 0-16,-7 21-18 0,-24 12 0 15,18-22-17-15,-26 20 1 16,24-20-8-16,-45 19-1 16,31-23-5-16,-87 7 1 15,81-10-5-15,-27 3 1 16,48-6-1-16,-9-1 0 15,23 0-4-15,9 0 1 16,1 0-4-16,73 0 2 16,-48 0-1-16,57 11 0 15,-65-8 1-15,27 17 0 16,-40-13-3-16,16 16 2 16,-30-23-1897-16</inkml:trace>
  <inkml:trace contextRef="#ctx1" brushRef="#br0" timeOffset="44254.33">13496 6428 1847 0,'0'0'0'16,"0"0"-1386"-16</inkml:trace>
  <inkml:trace contextRef="#ctx1" brushRef="#br0" timeOffset="44291.53">13522 6425 1771 0,'0'0'0'0,"0"0"-1329"16</inkml:trace>
  <inkml:trace contextRef="#ctx1" brushRef="#br0" timeOffset="44614.93">13012 6608 1332 0,'0'0'0'16,"0"0"107"-16,0 0 1 16,0 0 39-16,0 0 0 15,14 21-48-15,23 0 1 16,-15-12-61-16,83 23 0 15,-66-22-15-15,55 31-1 16,-94-41-1648-16</inkml:trace>
  <inkml:trace contextRef="#ctx1" brushRef="#br0" timeOffset="44696.05">13381 6962 1695 0,'0'0'0'0,"0"0"-1272"15</inkml:trace>
  <inkml:trace contextRef="#ctx1" brushRef="#br0" timeOffset="44797.92">12873 7139 1796 0,'0'0'0'0,"0"0"-1348"0</inkml:trace>
  <inkml:trace contextRef="#ctx1" brushRef="#br0" timeOffset="45261.87">13395 6193 1054 0,'0'0'0'16,"0"0"-791"-16</inkml:trace>
  <inkml:trace contextRef="#ctx1" brushRef="#br0" timeOffset="45404.3">13402 6114 1457 0,'0'0'0'16,"0"0"50"-16,-18 14-1 15,8-7 71-15,-48 12 1 16,29-12-48-16,-84 21 0 16,78-17-37-16,-51 13 1 15,86-24-1550-15</inkml:trace>
  <inkml:trace contextRef="#ctx1" brushRef="#br0" timeOffset="45500.74">13049 6367 1658 0,'0'0'0'0,"11"9"51"15,44 22 0-15,-31-20 41 16,70 15 1-16,-94-26-1553 16</inkml:trace>
  <inkml:trace contextRef="#ctx1" brushRef="#br0" timeOffset="47161.53">13446 6268 1004 0,'0'0'0'16,"0"0"0"-16,0 0 0 0,0 0 57 0,0 0 1 16,0 0 1-16,0 0-1 0,0 0-41 0,0 0 1 15,-5-19 0-15,5 19 0 0,0 0 59 0,0 0 2 16,0-7-2-16,0 7 2 0,0 0-61 0,0 0 0 0,-5-7 0 15,-8 5 0-15,-11 0 78 0,-1 1 2 0,-2-1-2 16,-1 5 2-16,-4 1-81 0,4-2 0 0,2-1-1 16,-6 7 2-16,5-1 23 0,-1 0 0 0,2-2 1 15,1 5-1-15,0-1-25 0,1-3 0 0,3-3-1 16,1 4 2-16,3-2 14 0,2-1-1 0,5-1 0 16,-1 1 2-16,1-1-19 0,3 1 2 0,7-4-2 0,0 0 2 15,0 0 17-15,0 0 2 0,-4 5 0 16,13-1-1-16,7 3-18 0,1 0-1 0,1-2 1 15,9-1 0-15,1 3 15 0,-4 0 0 0,1-2 1 0,5 2 0 16,2 4-18-16,-6-4 2 0,6 0-2 0,-7-2 2 16,-1 5 10-16,1-3-1 0,5 4 1 0,-5 0 1 0,-4 3-14 15,2 0 1-15,-2-4-1 0,0 1 0 16,-3 3 9-16,-2 2 0 0,1-6 0 0,-2 1 0 0,-1 3-9 16,2-5-1-16,-2-2 0 0,-4 3 0 0,1 1 5 15,-4-4 0-15,3-4-1 0,1 4 2 16,0 1-8-16,-3-5 0 0,-8-3 0 0,9 4 1 0,-9-4 2 15,0 0 0-15,6 7 0 0,-6-7 1 0,0 0-7 0,0 0 2 16,0 0 0-16,0 0 0 0,0 0 1 0,0 0 0 16,0 0 0-16,0 0 0 0,0 0-4 0,0 0 1 15,0 0 0-15,-9 3 0 0,-4 4 0 0,-3 2 1 16,-1 0-2-16</inkml:trace>
  <inkml:trace contextRef="#ctx1" brushRef="#br0" timeOffset="47683.61">13033 6708 2123 0,'0'0'0'0,"0"0"0"0,0 0 0 16,0 0 73-16,-17-14 0 0,17 7 0 0,0 7 1 0,0 0-56 16,0 0-1-16,0 0 1 0,0 0 0 0,10-9 46 15,-3 9 1-15,2 0 1 0,16 4-1 0,3 5-47 16,9-6 0-16,5 4-1 0,-1 4 1 0,-2 1 12 15,5-1 0-15,2 1 0 0,-2 5 1 0,-5 3-18 16,-8-3 0-16,3 3 1 0,-9-4 1 0,1 1-7 0,-1-1 1 16,-11 0 0-16,2-2 0 0,-4-2-3 15,-1 2 1-15,1-1-2 0,-5-5 2 0,-3 3 2 0,-4-4 0 16,0-7 0-16,-11 11 0 0,2-1-3 0,-1-3 0 16,-4-2 0-16,-11 6 1 0,-3 0 5 0,-4-1 2 15,-5-3-2-15,-4 4 1 0,-1-4-5 0,-4 0 0 16,2-2 0-16,2 7 1 0,5-3 4 0,-2 0 1 0,5-2-1 15,1 5 2-15,1-1-7 0,0-8 1 0,2 4-1 16,2 2 1-16,3-2 11 0,1-3 0 0,1-1 0 16,5 6 1-16,4-2-10 0,3-3 0 0,4-4 0 15,7 0 0-15,-12 12 6 0,12-12 1 0,-5 11-1 16,3-4 1-16,0 1-9 0,0-1 1 0,2-7 0 16,2 18 0-16,0-6 4 0,-2 2 0 0,-2 0 1 15</inkml:trace>
  <inkml:trace contextRef="#ctx1" brushRef="#br0" timeOffset="52580.02">10724 7602 2512 0,'0'0'0'0,"0"0"115"0,0 0-1 15,0 0 62-15,20 19 2 16,-15-8-97-16,0-4 2 16,-5-7-2528-16</inkml:trace>
  <inkml:trace contextRef="#ctx1" brushRef="#br0" timeOffset="52716.45">10645 8047 2248 0,'0'0'0'16,"0"0"141"-16,0 0 0 16,0 0 52-16,0 0 0 15,0 0-95-15,23 18-1 16,-23-18-2431-16</inkml:trace>
  <inkml:trace contextRef="#ctx1" brushRef="#br0" timeOffset="52873.24">10557 8328 2224 0,'7'0'0'0,"11"7"138"15,-1-3 0-15,-6 1 45 16,-4-1 1-16,-7-4-82 0,10 2 0 15,-3-1-61-15,2 1 1 16,-9-2-2409-16</inkml:trace>
  <inkml:trace contextRef="#ctx1" brushRef="#br0" timeOffset="53641.65">12245 8006 2287 0,'0'0'0'0,"0"0"114"15,0 0 2-15,0 0 49 16,18 13 1-16,-18 8-68 0,-6 11 2 16,6-32-2386-16</inkml:trace>
  <inkml:trace contextRef="#ctx1" brushRef="#br0" timeOffset="53777.67">12296 8816 2463 0,'0'0'0'16,"41"-7"120"-16,-6 0 1 16,0-9 55-16,-8-4 1 15,-27 20-2470-15</inkml:trace>
  <inkml:trace contextRef="#ctx1" brushRef="#br0" timeOffset="53943.57">12047 8430 2198 0,'0'0'0'0,"0"0"123"16,0 0 2-16,18-19 59 16,-6 9 1-16,-12 10-2297 15</inkml:trace>
  <inkml:trace contextRef="#ctx1" brushRef="#br0" timeOffset="54038.17">12321 8365 2437 0,'0'0'0'0,"7"0"124"0,5 0 1 16,9 6 58-16,4-1 1 15,-25-5-2474-15</inkml:trace>
  <inkml:trace contextRef="#ctx1" brushRef="#br0" timeOffset="55026.29">12127 8024 452 0,'0'0'0'0,"0"0"0"0,0 0 0 0,0 0 48 0,0 0 0 16,0 0 1-16,0 0 0 0,0 0-32 0,-18-3 0 15,18 3-1-15,-3-13 1 0,-1 8 54 0,2-2 0 16,2 0-1-16,0 0 1 0,-1-4-53 0,1 1 0 15,1-3 0-15,3 3 0 0,1 3-18 0,-5 7 1 16,4-11-1-16,-1 4 1 0,-3 7-1 0,7-10 1 16,-7 10-1-16,11-11 1 0,-11 11-2 0,7-7 1 0,-7 7 0 15,0 0 0-15,7-9-1 0,-7 9 1 0,3-7 0 16,-3 7 0-16,0 0-2 0,0 0 1 0,7-9 0 16,-7 9-1-16,0 0 1 0,0 0 0 0,8-7 0 15,-8 7 0-15,0 0-1 0,0 0 1 0,0 0-2 16,0 0 2-16,0 0-1 0,0 0 1 0,0 0 0 15,0 0 0-15,0 0 7 0,0 0 2 0,0 0-1 16,0 0 1-16,0 0-4 0,7-3 2 0,-7 3-2 16,7 0 2-16,-7 0 19 0,0 0 1 0,5 9-1 15</inkml:trace>
  <inkml:trace contextRef="#ctx0" brushRef="#br0" timeOffset="56050.71">12427 12893 0,'0'0'0,"10"0"0,-10 0 0,0 0 15,0 0-15,0 0 16,0 0-16,0 0 15,0 0-15,0 0 16,0 0-16,0 0 31,0 0-31,0 0 16,0 0-16,0 0 16,0-9-16</inkml:trace>
  <inkml:trace contextRef="#ctx1" brushRef="#br0" timeOffset="59099.19">12259 7910 1632 0,'0'0'0'0,"0"0"0"15,4-21 0-15,-1 8 52 0,-1-3 0 0,-4-1-1 0,-1 1 2 16,-1 2-36-16,2-2 0 0,2 2-1 0,-3 2 2 16,1 1 100-16,0 4 1 0,0 2 0 0,2 5 0 0,-3-7-104 15,3 7 0-15,0 0 0 0,0 0 1 16,0 0 68-16,0 0 0 0,0 0 0 0,5 23 1 0,-3 3-68 16,2 4 1-16,-4-4 0 0,-4 6 0 0,0-4 30 15,1-3 2-15,-1 5-2 0,-6 5 1 0,6 2-32 16,-3-5 0-16,-3 3 0 0,-4 7 0 0,-1-2 13 15,3 1 0-15,1-6 1 0,1 4-1 0,-1-4-17 16,1-9 1-16,6 6-1 0,1 0 2 0,3-4 12 0,0 2 0 16,7-6 0-16,3 4 1 0,1 4-16 0,3-5 2 15,-3-6-2-15,3 2 1 0,5-2 10 0,-1-2 0 16,-1-7 0-16,-1 2 0 0,2-1-11 0,0-5 0 16,-1-2-1-16,4-3 2 0,-3 1 6 15,1-2 0-15,-1-2 0 0,0-2 1 0,3 0-10 0,2 0 1 16,-2-3-1-16,-3 1 2 0,-3 1 4 0,0-2 1 15,-1-2 0-15</inkml:trace>
  <inkml:trace contextRef="#ctx1" brushRef="#br0" timeOffset="59306.39">12040 8437 2664 0,'0'0'0'0,"0"0"0"16,21-1 0-16,-1 2 97 0,-2-1 1 0,-1-1-1 0,11-3 1 16,6 1-81-16,5 1 0 0,-2-3 0 0,2 1 1 15,-8 4 63-15,-2-3 1 0,-3-1 0 0,2 4 0 16,-8 0-64-16,-3-3 0 0,-3 3 0 0,0 0 0 0,1 3 8 16,-5-3 0-16,-1 0-1 0</inkml:trace>
  <inkml:trace contextRef="#ctx1" brushRef="#br0" timeOffset="59517.47">12721 8480 2625 0,'0'0'0'16,"0"0"0"-16,34 3 0 0,-8 4 54 0,-3-7 1 0,2 0-1 15,3 4 1-15,-2-2-38 0,-1-2 1 0,-5-2-1 16,1 5 1-16,0-3 59 0,-3-1 2 0,-1-1-1 16,4 5 1-16,2-3-61 0,-9-1 0 0,0-1 0 15</inkml:trace>
  <inkml:trace contextRef="#ctx1" brushRef="#br0" timeOffset="59813.46">13377 8057 2324 0,'0'0'0'0,"0"0"0"0,22-3 0 15,-5 3 77-15,-1-4 2 0,-5 1-2 0,-3-1 2 16,-1 4-62-16,-7 0 1 0,9-3 0 0,-9 3 0 0,0 0 69 16,0 0-1-16,7 0 1 0,-7 7 0 0,-3 11-70 15,3-1 1-15,0 4 0 0,-7 14 0 0,-4 2 27 16,4 4 1-16,4-1 0 0,-3-3 0 0,1-2-31 15,1-6 2-15,4 4 0 0,0 4 0 0,-1-5-1 16,1-4 0-16,3-5 0 0,3 8 1 0,-1-3-8 16,0-5 1-16,6-3-1 0,-1-1 1 0,1-1 5 0,-1-3 0 15,1-1 1-15,0-8 0 0,1 4-7 16,2-6 0-16,0-1 0 0,-3-6 0 0,3 3 4 0,0-4 2 16,0-3-1-16,-2-2 1 0,1-1-7 0,-1-2 1 15,-5-4 0-15</inkml:trace>
  <inkml:trace contextRef="#ctx1" brushRef="#br0" timeOffset="60002.28">13319 8374 2526 0,'0'0'0'0,"0"0"0"16,21 0 0-16,-3 2 88 0,5-4 2 0,5 0 0 15,-3 2 0-15,1 0-74 0,2-1 2 0,-1-1-1 16,-1 2 1-16,1 0 72 0,-2 0 1 0,-3-4 0 15,7 4 0-15,-1 0-75 0,-3-1 2 0,-6-1-1 16,-5 4 1-16,-3 3 27 0,-4-3 1 0,3-1-1 16</inkml:trace>
  <inkml:trace contextRef="#ctx1" brushRef="#br0" timeOffset="60520.42">13841 8480 2009 0,'0'0'0'0,"7"-4"0"0,9 4 0 0,5 0 73 15,1-3 1-15,-5-4-1 0,-1 3 1 0,-2 1-56 16,-2-1 0-16,1-8 0 0,-3 6 0 0,1 1 60 16,-4 0 0-16,-3-4 0 0,3 2 0 0,-7-3-60 15,0 3 0-15,0-4 0 0,0 4 0 0,-4 0 22 0,1-2 1 16,-1 2-1-16,-3 2 1 0,-4 1-26 0,1 4 1 16,-3-2 0-16,-1 2-1 0,0 2 2 0,0 2 1 15,0 3 0-15,0 7 0 0,0 0-8 0,3-3 0 16,2 3 0-16,2 1 1 0,4-1 4 0,3-1 1 15,5 3 0-15,2 1 0 0,0-4-7 0,4-3 0 16,6-3 0-16,1 5 2 0,-4 1 6 0,2-6 3 16,2-4-1-16,3 4 0 0,0-3-9 0,0-4 0 0,2 0 0 15,2 0 1-15,-4-4 7 0,2-3 0 0,2-3 0 16,-8 1 1-16,1 0-9 0,3-1 0 0,2-4 0 16,-2 1 2-16,-3-1 6 0,-2-5 0 0,1-2 0 15,1 3-1-15,-7-3-6 0,-1-4-1 0,1 2 0 16,-1-1 0-16,-6 5 4 0,-1 1 1 0,-1 6 0 15,-2-1-1-15,-2 6-6 0,-1 0 1 0,3 7 0 16,-11-9 0-16,11 9 5 0,-7 2 0 0,7-2 1 16,-3 11-1-16,-1 1-6 0,4 2 1 0,0 0 0 0,11 6 0 15,-1 2 2-15,4-2 0 0,4 1 1 0,1 4-1 16,-1-4-4-16,-2-9 1 0,0 4-2 0,-2 7 2 16,2-6 1-16,-6-1 1 0,1-2 0 0,-4 5 0 15,0 1-4-15,-3-3 1 0,-4-1-1 0,-7 0 1 0,0-2 1 16,-1 2 0-16,1-4 0 0,-7 1 0 0,-2-1-4 15,2-2 2-15,0-4-1 0,0-3 1 0,0 4 1 16,3-3-1-16,-1-4 1 0,0-4 0 0,-1 4-3 16,3-3 1-16,3-1-1 0,0 1 2 0,0-3-2 15,3-1 2-15,4-3-1 0</inkml:trace>
  <inkml:trace contextRef="#ctx1" brushRef="#br0" timeOffset="60786.57">14746 7938 2550 0,'0'0'0'15,"0"0"0"-15,0 0 0 0,0 0 91 0,0 0 0 0,0 0 0 16,0 0 0-16,0 0-74 0,0 0 1 0,0 0-2 16,0 26 2-16,-3-8 56 0,-1 3 2 0,1 4-1 15,3 15 0-15,3 2-57 0,1 2 0 0,-1 4 0 16,4-1 0-16,0-3 18 0,0-5 1 0,0-6-1 15,-3 13 1-15,1-12-23 0,0 1 2 0,4-5-1 16,-7 1 0-16,-4-1-6 0,1-3 1 0,2-6-1 16,-4 3 1-16,-3-3-4 0,1-5 1 0,5-2-2 15,-3-1 2-15,1-6-2 0,-2 0-1 0,4-7 1 16,-7 9-1-16,7-9 0 0,0 0-1 0,0 0 0 0</inkml:trace>
  <inkml:trace contextRef="#ctx1" brushRef="#br0" timeOffset="60977.49">14912 8372 2311 0,'0'0'0'0,"0"0"0"0,32 4 0 0,-8-2 80 15,6-2 1-15,2-2-1 0,-4 4 1 0,2-1-63 16,-5-1 0-16,1-1 0 0,-1 1 0 0,-4 0 83 0,-7-2 0 16,2 0 0-16,-2 4 0 0,1-2-84 0,-8-2 0 15,-7 2 0-15,7-3-1 0,-7 3 29 0,0 0 0 16,-7 5 0-16,-15 2 0 0,-4 0-29 0,-6 0 1 15,-8 0-2-15</inkml:trace>
  <inkml:trace contextRef="#ctx1" brushRef="#br0" timeOffset="61362.48">11903 8963 2009 0,'0'0'0'0,"-18"0"0"16,4 4 0-16,0 0 73 0,-4-4 1 0,2 0-1 0,2 3 1 16,4-3-56-16,3 0 0 0,-4 0 0 0,11 0 0 15,21 4 63-15,0-4 0 0,6 0 0 0,15 0 0 16,6 0-63-16,6-4 0 0,13 1 0 0,13 3 0 0,-1-4 31 15,4 0-1-15,4-4 0 0,25 8 1 16,10-7-32-16,0 1 0 0,15 3 0 0,-6 8 0 0,-13-3 2 16,-7-2 0-16,-5 2 0 0,12 10 1 0,-10-5-10 15,-18-3 2-15,-7-1-2 0,-7 4 1 0,7 0 2 16,-8-3 2-16,-8-3 0 0,-7 6-1 0,-7-5-6 16,-14-2 1-16,-5-3 0 0,-6 4 0 0,-2-2 9 15,-5-3 0-15,-3 1 0 0,3 3 0 0,2 0-8 0,-5-4 0 16,-8 1 0-16,5 3 0 0,6 0 6 0,-5-4 0 15,-4 4-1-15,0 4 2 0,2-1-8 0,-3-3 0 16,3 0 0-16</inkml:trace>
  <inkml:trace contextRef="#ctx1" brushRef="#br0" timeOffset="61934.19">16752 8269 1871 0,'0'0'0'16,"0"0"0"-16,0 0 0 0,0 0 89 0,-23 24 1 0,16-20-2 16,7-4 2-16,-9 5-73 0,9-5 1 0,0 0-1 15,0 0 1-15,-7 2 83 0,7-2 0 0,0 0 0 16,14 2 1-16,7 3-85 0,9-2 0 0,5-3-1 15,20 4 1-15,0-1 37 0,5 1 0 0,1-4 0 16,-1 3 1-16,6-3-38 0,-1 4 1 0,4-4-2 16,-15 0 2-16,-1 0 6 0,-2 0 1 0,-6-4-2 15,-3 4 2-15,-3 0-14 0,-2 0 1 0,-6-3 1 16,-1-1-1-16,-1 4 3 0,-8-3-1 0,-7-1 1 0,0 4 1 16,0-3-7-16,-1 3 0 0,-6-5 0 0</inkml:trace>
  <inkml:trace contextRef="#ctx1" brushRef="#br0" timeOffset="62229.19">17835 8242 1897 0,'0'0'0'0,"0"0"0"0,0 0 0 0,0 0 87 16,0 0 0-16,0 0-1 0,0 7 2 0,0-7-71 16,5 9 1-16,-3-2 0 0,0 0 0 0,-2-2 58 15,-2 4 1-15,0-2 1 0,2 4-1 0,0-1-59 16,-2 4 0-16,-1-3 0 0,-3-6 0 0,-1 4 28 16,0-2 0-16,0-3 0 0,7-4 0 0,-7 7-30 15,7-7 1-15,-10 3 0 0,10-3-1 0,-11 2 0 0,4-4 1 16,0 0-1-16,-2-5 0 0,0 2-7 0,2-2 2 15,2-2-2-15,-2 0 1 0,7-1 0 0,-4-4 0 16,4-2 0-16,0-3 0 0,7 1-4 0,4 2 0 16,1-5 1-16,8 5 0 0,-1 0 0 0,-1 2 0 15,3 6 1-15,0 1 0 0,-2 1-3 0,-1 3 0 0,3 3 1 16,0 5-1-16,-1 4 4 0,-6 0 2 0,0-1-2 16,-5 6 1-16,-4 4-5 0,-3-2 2 0,-2 0-1 15,-2-4 0-15,-1 6 9 0,-4-1 1 0,-4-4-2 16,0 2 2-16,-6-1-7 0,1-5 0 0,-2 2 0 15,1 3 0-15,-1 0 9 0,7-7 0 0,3 0 0 16</inkml:trace>
  <inkml:trace contextRef="#ctx1" brushRef="#br0" timeOffset="62831.22">18535 8028 2386 0,'0'0'0'16,"0"0"0"-16,0 0 0 0,0 0 92 0,5 26 0 15,-1-19 0-15,-1 7 0 0,-3 2-75 0,4 3 1 16,-1 8-1-16,1 3 1 0,-1 5 76 0,1-4 1 0,-4 1-1 16,3 2 0-16,-3-8-77 0,4-3 0 0,-4 0 0 15,0 3 1-15,0-5 24 0,0-9 2 0,0 3-1 16,4 6 0-16,-4-7-27 0,3-7 0 0,-1 0 0 15,-2 0 0-15,0-7 0 0,0 0 0 0,0 0-1 16,0 0 2-16,0 0-8 0,0 0 0 0,0 0 0 16,0 0 1-16,0 0-1 0,0 0 1 0,7-11 1 15,-2-6-1-15,4-8-5 0,2 0 2 0,-1-4 0 16,4-5-1-16,0 6 1 0,0-5 1 0,6-8 0 16,-4 9 0-16,3-1-4 0,-1 10 2 0,-1 0-1 15,1 13 1-15,-2-1 2 0,2-1 1 0,3 8-1 0,0 8 1 16,-2 5-4-16,2 1 1 0,-3 1 0 0,-2 5-1 15,-2 3 4-15,0 4 0 0,0 0 0 0,-7 1 1 16,4-1-4-16,-4 2 1 0,-3-4-2 0,-4 5 2 0,3-1 5 16,-3-4 1-16,0 0-1 0,0 0 1 0,-3 2-5 15,3-5 0-15,0 3 0 0,-4 0 0 0,4 2 6 16,4-6 1-16,-4 1 0 0,0 0-1 0,0-4-5 16,0 0 0-16,3 2 0 0,1-4 0 0,-4 0 2 15,0 0 2-15,3-5-1 0,-3 2 0 0,2-2-5 16,-2-7 1-16,0 13 0 0</inkml:trace>
  <inkml:trace contextRef="#ctx1" brushRef="#br0" timeOffset="64078.67">18598 9143 2487 0,'0'0'0'0,"0"0"0"0,0-19 0 0,2 12 101 16,2-4 2-16,-1-1-2 0,-1 3 1 0,-2 0-86 15,0 0 1-15,0 2 0 0,0 7 0 0,0 0 92 16,7 0 1-16,-7 0 0 0,0 0 0 0,4 11-95 15,3 1 1-15,0 2 0 0,3 13 1 0,4 8 33 16,1-2 1-16,2 1-1 0,3 3 1 0,4-9-34 16,-1 5-1-16,5-3 1 0,-3 12 1 0,-2-5-4 0,0-2-1 15,0-1 1-15,-2-1-1 0,0 1-5 0,0-4 1 16,-1-4-1-16,-3 0 1 0,5-3-3 0,-3-7 1 16,-5-2 0-16,-2 5 0 0,1-4-3 0,-3-3 1 15,-3-5-1-15,1 0 2 0,-8-7-3 0,0 7 2 0,0-7-2 16</inkml:trace>
  <inkml:trace contextRef="#ctx1" brushRef="#br0" timeOffset="64286.08">18957 9245 2412 0,'0'0'0'0,"0"0"0"15,0 0 0-15,-22 21 82 0,12-12 1 0,-1-2 0 16,-6 14 0-16,-5 0-66 0,-1-3 1 0,-1 1 0 0,-1 9 0 15,0 0 62-15,1-1-1 0,-3 4 1 16,-1-4 1-16,9-1-63 0,1 1 0 0,0-5 0 0,-5 3 0 0,9-6 13 16,4-1 0-16,-1-4 1 0,1 4 0 15,2-4-18-15,1-5 0 0,0-2 1 0,4-2 0 16,3-5-13-16,-7 10 1 0,7-10-1 0</inkml:trace>
  <inkml:trace contextRef="#ctx1" brushRef="#br0" timeOffset="64577.97">18385 9097 2248 0,'0'0'0'15,"0"0"0"-15,18-14 0 0,-4 9 48 0,-2-4 0 16,-1 0 0-16,13 2 0 0,10 4-31 0,8-4 0 0,8-2 0 15,-3 5 0-15,-4 4 68 0,-3-3 1 0,-5-1 1 16,6 8-1-16,-2-1-69 0,0-3 1 0,-2 0 0 16,5 4 0-16,2 5 27 0,-9-6 1 15,-1 1-1-15,-6-1 1 0,-5 4-31 0,-5 0 2 0,-4-3 0 16,0 1 0-16,-7 2-4 0,0-2 1 0,-7-5-1 16,9 11 1-16,-9-11-6 0,3 10-1 0,-3-10 1 15,-1 11 1-15,-3 5-3 0,-1-2 1 0,-4 0-2 16</inkml:trace>
  <inkml:trace contextRef="#ctx1" brushRef="#br0" timeOffset="65746.57">18655 10316 2236 0,'0'0'0'0,"0"0"0"0,0 0 0 15,0 0 39-15,-21-8 2 0,1 0-2 0,-4 7 1 0,2-1-24 16,1-2 0-16,-2 3 0 0,2 4-1 0,4-1 27 15,-1 0 0-15,4-1 0 0,0 7 1 0,1 0-28 16,3-1 1-16,-1-3 0 0,4 6 1 0,4-1 0 16,-1 2 3-16,1-2-1 0,3 3 0 0,0 5-9 15,3 1 0-15,1-6 0 0,6 4 1 0,1 2 7 0,1 5 0 16,-3-9 0-16,7 3 1 0,8 1-9 0,-6 0 0 16,-4-1 0-16,13-1 2 0,4 0 11 0,-6 0 1 15,-11-2-1-15,2 3 2 0,2-1-14 0,-8-4 2 16,-6 2-1-16,3-1 0 0,-4 3 16 0,-1-2 0 15,0-5 0-15,0-2 1 0,-2-7-17 0,0 0 1 16,0 7 1-16,0-7-1 0,0 0 13 0,0 0 1 0,0 0 0 16,0 0 0-16,0 0-15 0,0 0 2 0,0 0-2 15,-55 17 2-15,-7 1 10 0,4-2 2 0,5-6 0 16,13-6 0-16,8-1-14 0,-3-6 0 0,-6-8 1 16,9 4 0-16,11-3 7 0,2 1 2 0,-6-2-1 15,13 4 0-15,3-3-9 0,2 3-1 0,2-6 0 16,1 6 0-16,4 7 6 0,7-12 1 0,4 5-1 15,12 3 1-15,-2 3-9 0,-4-1 1 0,-1 2 0 16,0 0 0-16,0 2 1 0,-2-1 0 0,0 1 1 0</inkml:trace>
  <inkml:trace contextRef="#ctx1" brushRef="#br0" timeOffset="66130.58">18925 10383 2299 0,'0'0'0'16,"0"0"0"-16,0 0 0 0,0 0 90 0,0 0-1 15,0 0 1-15,0 0 1 0,0 0-74 0,10 20 1 16,-10-20-1-16,-3 14 1 0,-1 0 32 0,1 1 2 0,-3 1-1 16,1 12 1-16,-2-1-35 0,0-3 0 15,0 1 0-15,0 1 0 0,0-1 7 0,3-6 0 0,1 3-1 16,-1 0 1-16,4-2-13 0,4-4 1 0,1 1 1 16,4-1-1-16,2 2-5 0,3-8-1 0,0-1 1 15,7 3 0-15,5 1-3 0,3-6 1 0,-1-4-1 16,9 4 2-16,-5-3 4 0,-6-4 0 0,-8-4 0 15,3 4 0-15,-3-7-3 0,-3 0 0 0,0-3 0 16,-1 4-1-16,-4 1 6 0,1-4-1 0,-1 0 0 16</inkml:trace>
  <inkml:trace contextRef="#ctx1" brushRef="#br0" timeOffset="66343.27">19092 10320 2400 0,'0'0'0'0,"0"0"0"0,18-4 0 0,-4 4 72 16,0-3 0-16,0-1-1 0,-3 3 2 0,5-1-55 16,5-4 0-16,4 3 0 0,-4 3 0 0,-4-2 66 0,1 0 0 15,-2 1 1-15,2 4-1 0,-8-1-67 0,1-2 1 16,-2 0-1-16,-1 3 1 0,-1 5 16 0,-7-8 0 15,4 12-1-15</inkml:trace>
  <inkml:trace contextRef="#ctx1" brushRef="#br0" timeOffset="66539.78">18957 10571 2400 0,'0'0'0'0,"0"0"0"15,54 0 0-15,-10 6 63 0,-5-3 0 0,-4-3-1 16,-5-3 1-16,-5 1-45 0,-2 0 0 0,-2-3 0 0,0-2 0 16,-7 3 54-16,-1 4 0 0,-3-5 0 15,3-2 0-15,3 3-54 0,-6 4 0 0,-10 0 0 0,11-3 0 16,-4-1 20-16,-7 4 1 0,0 0-1 0</inkml:trace>
  <inkml:trace contextRef="#ctx1" brushRef="#br0" timeOffset="68536.39">18665 11416 1909 0,'0'0'0'16,"0"0"0"-16,0 0 0 0,0 0 51 0,0-18 1 15,0 9-2-15,0 2 2 0,2 0-35 0,2 2-1 16,-1-2 1-16,-1 0 1 0,-2 7 45 0,4-9 0 16,-4 9 0-16,1-7 0 0,-1 7-46 0,0 0 1 0,-1-7 0 15,1 7 0-15,0 0 16 0,0 0 0 0,7-3-1 16,-7 3 2-16,7-4-20 0,-7 4-1 0,0 0 1 15,0 0-1-15,0 0-1 0,0 0 0 0,1-7 0 16,-1 7 0-16,0 0-5 0,0 0 0 0,0 7 0 16,0 0 0-16,0 9 4 0,-1 5 1 0,-3 2 1 15,-1 7-1-15,0 0-5 0,-2-4 0 0,-4 2 0 16,0 6 1-16,1-6 10 0,3-2 0 0,-4 1 0 16,1 6 0-16,1 2-9 0,2-7 0 0,0 6 0 15,-2-3 2-15,4-2 11 0,5 1 1 0,0-8-1 0,3 1 1 16,4 4-13-16,5-10 1 0,3-1 1 0,6 0-1 15,0-6 12-15,0 1-1 0,0-2 1 0,2 1 1 16,5-3-14-16,-3-3 1 0,2-2 0 0,-10 1 1 16,-3-1 15-16,-3-4 0 0,-1 0 0 0,3 2 0 15,-1-1-15-15,-3-3 1 0,-2-1-1 0,0 0 1 0,-7 5 9 16,7-11 1-16,-7 4 0 0</inkml:trace>
  <inkml:trace contextRef="#ctx1" brushRef="#br0" timeOffset="68795.5">18284 11676 2526 0,'0'0'0'0,"0"0"0"15,0 0 0-15,25-7 92 0,-11 4 1 0,-1-1 0 16,10 2 0-16,3-1-76 0,2-2 1 0,8-3-1 16,1 7 1-16,3-3 69 0,2-1 1 0,1 0-1 15,-6 3 2-15,-9 2-72 0,-1-2 1 0,-3-1 0 16,1 8 0-16,-2-5 11 0,-2 0 0 0,0 0 0 16</inkml:trace>
  <inkml:trace contextRef="#ctx1" brushRef="#br0" timeOffset="69050.87">19214 11687 2475 0,'0'0'0'0,"0"0"0"0,0 0 0 0,0 0 64 0,0 0 0 15,28 10 0-15,-21-10 0 0,2-3-46 0,2-1 0 16,3 1 0-16,7 3 0 0,0 0 56 0,0-4 0 16,2 1 0-16,2 3 0 0,0 0-56 0,-2-4 0 15,0 4 0-15,-1 4 0 0,1-1 15 0,-5 1 2 16,-7-4-1-16,1 3 1 0,0-3-21 0,-12 0 1 16,0 0-1-16</inkml:trace>
  <inkml:trace contextRef="#ctx1" brushRef="#br0" timeOffset="69202.45">19242 11894 2349 0,'0'0'0'0,"0"0"0"16,20 0 0-16,1 4 70 0,4 1 0 0,-4-5-1 16,2 0 1-16,7 0-52 0,3 0 0 0,-3-5 0 15,5-2-1-15,1 3 59 0,-6-3-1 0,-6 4 0 0</inkml:trace>
  <inkml:trace contextRef="#ctx1" brushRef="#br0" timeOffset="69576.48">20590 11316 2311 0,'0'0'0'15,"0"0"0"-15,0 0 0 0,0 0 64 0,26 10 1 0,-12-6 0 16,-3-1 0-16,-2 8-47 0,3-3 0 0,2 5 0 16,0 4 0-16,-1 10 55 0,1-4 0 0,2 3 0 15,3 4 1-15,-1-4-56 0,1-1 0 0,-3-4 0 16,3 11 0-16,6-2 20 0,-7-9 0 0,-1 5 0 16,1 2 1-16,1-7-25 0,-4 2 2 0,0-5 0 15,0-1-1-15,0-1-1 0,1-3 0 0,2-3 1 16</inkml:trace>
  <inkml:trace contextRef="#ctx1" brushRef="#br0" timeOffset="69802.14">20966 11298 2349 0,'0'0'0'0,"0"0"0"0,-18 25 0 0,6-8 70 16,-6 3 0-16,0-1-1 0,-6 7 1 0,1-1-52 15,-2-2 0-15,-1 0 0 0,-3 3-1 0,-2-1 69 0,2-4-1 16,3 0 0-16,-6 7 2 0,6-3-70 0,5-8 1 16,-4 3 0-16,4 1-1 0,3 0 28 0,4-7 0 15,5 0 0-15,-2 2 0 0,8-9-29 0,-1 0 1 16,-6 0-1-16,10-7 1 0,0 0-6 0,-7 3 2 16,7-3-1-16</inkml:trace>
  <inkml:trace contextRef="#ctx1" brushRef="#br0" timeOffset="70025.89">20384 11066 2324 0,'0'0'0'0,"0"0"0"16,0 0 0-16,29 0 61 0,-14 1 2 0,-1-2 0 15,10 1 0-15,-1 0-46 0,-2-2 1 0,6 0 0 16,3 2 0-16,0 2 58 0,-7 0 0 0,2-2 0 15,10 0 2-15,0 0-60 0,6 0 0 0,-3 0 0 0,3 1 0 16,-2 3 20-16,-6 0 0 0,-8-3 0 0,-2 3 0 16,-2-1-23-16,0 1 1 0,-3-1-1 0,-4 4 1 15,-2 2-6-15,1 2 0 0,-3-6 0 0</inkml:trace>
  <inkml:trace contextRef="#ctx1" brushRef="#br0" timeOffset="70260.6">21112 11667 1909 0,'0'0'0'16,"0"0"0"-16,0 0 0 0,0 0 75 0,0 0-1 15,18-1 0-15,-10 2 0 0,5 1-56 0,3-4 0 16,-2-1 0-16,7 3 0 0,7-4 74 0,2-1 1 15,2-2-1-15,-2 7 1 0,2 0-76 0,-11-4 1 0,0 1-2 16,-5 3 2-16,-2-4 32 0,-7 1-1 0,4-1 1 16</inkml:trace>
  <inkml:trace contextRef="#ctx1" brushRef="#br0" timeOffset="70839.53">21643 11666 2211 0,'0'0'0'0,"0"0"0"0,0 0 0 0,0 0 65 16,0 0 1-16,0 0-1 0,19 3 1 0,-6-13-48 15,-3-6 0-15,1 0 0 0,-1 0 0 0,6-7 62 16,-2 2 1-16,-3-2 0 0,0 2 0 0,-1-2-63 16,-3-1 0-16,7-3 0 0,-7-3 0 0,2-3 28 0,-2 3 0 15,0-3 0-15,0 4 0 0,-1 8-31 0,-5 2 2 16,-4 3 0-16,1 6 0 0,-1 1 1 0,-1 2 0 16,4 7 0-16,-7 1 0 0,0 5-8 0,-2 1 0 15,0 2 0-15,-1 6 0 0,3 8 6 0,3 0 1 16,-3 7-1-16,0-5 1 0,4-1-8 0,3 3 1 15,1-4-1-15,-1-2 1 0,2-2 4 0,5-5-1 0,4 2 1 16,3 0-1-16,2-2-5 0,3-4 1 0,-1-4-1 16,1 4 1-16,-5-4 3 0,0-5 1 0,11-1-1 15,-2 2 0-15,-5-2-5 0,-1-2 1 0,3-1 0 16,-1-4 0-16,-3 0 2 0,-2-2 0 0,-5-3 0 16,3-1 1-16,-1-3-4 0,-2-3 0 0,1 0-1 15,4-6 1-15,-3-1 2 0,-4-4 0 0,4-2 0 16,1-1 1-16,-3 6-4 0,-4 4 1 0,0 1-2 15,1 8 2-15,-5 1 0 0,-1 6 0 0,0 7 1 16,0 0 0-16,-7-2-3 0,7 2 0 0,-9 11 1 0,4 14-1 16,-2 5 3-16,2-4 1 0,3 9 0 0,2-3 0 15,0-1-3-15,0-2-1 0,4-3 1 0,4-1 1 16,1 1 0-16,2-5 0 0,5-2 0 0,5 4 1 0,-2-3-4 16,1-5 2-16,-3 0 0 0,6 4-1 0,-2-5 1 15,-5 0 1-15,-3-5-1 0,-1 7 1 0,-1-6-2 16,-4-3-1-16,0 0 1 0</inkml:trace>
  <inkml:trace contextRef="#ctx1" brushRef="#br0" timeOffset="71243.14">20399 11989 2500 0,'0'0'0'0,"0"0"0"16,22 4 0-16,0 1 91 0,0 0 1 0,-3-1 0 15,-3-1 0-15,-2-1-75 0,2 0 0 0,5 0 0 16,18 5 1-16,10 0 62 0,15-7 0 0,12 3-1 16,-2 1 2-16,2-1-63 0,3 1 0 0,14-4 0 0,1 2 0 15,-1-2 12-15,-1 0 1 0,2 0-1 0,11 3 1 16,-15 1-17-16,-14-4-1 0,-3 0 1 0,-3 3 0 16,-10-1-7-16,-14-2 0 0,-6 0-1 0,20 5 1 0,-7-1-2 15,-10-3-1-15,-8 3 1 0,-3 3 0 0,-9-3-4 16,-6-4 2-16,-17 0-1 0,11 3 0 0,-11-3-1 15,-9 2 1-15,-14-4 0 0,-7 4 0 0,-2-2-2 16,1-2 0-16,-1 2 0 0</inkml:trace>
  <inkml:trace contextRef="#ctx1" brushRef="#br0" timeOffset="71648.73">21121 12403 2337 0,'0'0'0'0,"0"0"0"16,0 0 0-16,0 0 68 0,0 0 1 0,-16 19-1 15,5-17 2-15,-3 0-52 0,0-2 0 0,0 0 0 16,2 1 0-16,3 3 57 0,-4-1 0 0,-8 1 0 15,11 1 1-15,3 4-59 0,1 2 1 0,3-6 0 16,1 9 0-16,4 0 23 0,1-2 0 0,1 1 1 0,1 4-1 16,1-1-25-16,2 0 0 0,3 3-1 0,-1 6 2 15,3-4-6-15,-3-3 2 0,3 4-1 0,-4-4 1 16,-2 1-7-16,-2-3 2 0,0 4 0 0,2-6 0 16,-3 0 3-16,-4-2 0 0,0 0 0 0,0-1 2 15,-4-1-6-15,1 3 0 0,-3-6 0 0,-4-4 1 0,-2 3-2 16,-1-3 0-16,1-3 1 0,-4-2 0 0,-5 1-3 15,-4-3 1-15,-1 1-1 0,-3-3 2 0,1 3 2 16,2-6 1-16,1-2 0 0,-3-1 0 0,7 3-4 16,8-1 1-16,-1-3 0 0,7 1 0 0,0 2 1 15,2-1 1-15,3 2 0 0</inkml:trace>
  <inkml:trace contextRef="#ctx1" brushRef="#br0" timeOffset="71929.84">21398 12478 2475 0,'0'0'0'16,"0"0"0"-16,0 0 0 0,28 21 83 0,-17-15 0 0,-4-1 0 16,0 7 0-16,-6 4-66 0,1-4 1 0,-2 1 0 15,-3 10 0-15,-1 1 63 0,1 1 1 0,-8 3-2 16,4-2 2-16,3 1-64 0,4-4 0 0,4 3 0 15,-4-5 0-15,7-1 23 0,0-1 0 0,0 0 1 16,0 1-1-16,9-3-25 0,2-4 0 0,3-3-1 16,4 4 2-16,-6-5-6 0,0-2 2 0,4-3-1 0,-2 1 0 15,-1-2-5-15,-1-3 1 0,1-3 0 0,-3 3 0 16,3-5-2-16,-1-4 1 0,-1-2 0 0,1 1 0 16,-5-1-3-16,-3-1 1 0,-6-1-1 0</inkml:trace>
  <inkml:trace contextRef="#ctx1" brushRef="#br0" timeOffset="72111">21412 12510 2437 0,'0'0'0'16,"0"0"0"-16,25-2 0 0,-11 2 77 15,3-3 1-15,3-3-1 0,4 5 2 0,1-3-61 0,0-3 0 16,-1 2 0-16,3 1 0 0,1 1 57 0,-1-1 1 15,-3-1 0-15,1 2 1 0,-4-1-59 0,-5-1 0 16,-2 1 0-16</inkml:trace>
  <inkml:trace contextRef="#ctx1" brushRef="#br0" timeOffset="72288.88">21354 12668 2248 0,'0'0'0'0,"0"0"0"16,28 7 0-16,-5 0 73 0,1-3 1 0,6-4-1 16,4 3 1-16,-1-3-56 0,-4 0 0 0,2 0 0 15,3-3 0-15,-6 3 60 0,-1-4-1 0,-3 1 1 16,-1-1 0-16,-3-3-60 0,-4 2 0 0,1 0 0 0</inkml:trace>
  <inkml:trace contextRef="#ctx1" brushRef="#br0" timeOffset="73024.83">23497 11791 1532 0,'0'0'0'0,"0"0"0"15,0 0 0-15,0 0 70 0,0 0 0 0,0 0-1 16,9 17 1-16,-9-17-52 0,0 0 0 0,1 7 0 16,-1-7 0-16,9 5 74 0,-2-1 0 0,0-4 0 15,14 7 0-15,6 0-76 0,5 2 2 0,3-4-1 16,2 2 1-16,-2 0 35 0,1-2 0 0,4 1-1 16,1-3 1-16,-3 4-36 0,-2-3 0 0,-1-1 0 0,-1 1 1 15,-4-4 6-15,-4 0 1 0,0 0 0 0,-1-4-1 16,0 1-11-16,-8-1-1 0,-4-3 0 15,-3 2 1-15,-3-2 0 0,-1 0 2 0,-1-2-2 0,-1 2 2 0,-4 7-7 16,1-11 1-16,-1 11-1 0,0-10 1 16,0 10 0-16,0-12 1 0,0 12-1 0,0 0 1 0,-7-7-5 15,7 7 2-15,-7-4 0 0,7 4-1 0,-9 2 0 16,9-2 1-16,-10 12 0 0,3-3-1 16,1 1-1-16,1 1-1 0,-2 3 1 0,2 0 0 0,1 0 1 15,3-3 0-15,-1 1-1 0,0-1 1 0,0-3-3 16,0 0 2-16,2-8-1 0,0 10 1 0,0-10-1 0,0 9 2 15,0-9-1-15,0 0 1 0,9 5-3 0,-9-5 2 16,0 0-2-16,0 0 2 0,0 0 1 0,0 0 1 16,0 0 0-16,0 0 1 0,11-10-4 0,-4 3 2 15,-2-2-2-15,6-5 2 0,-1 0 3 0,-1-6 1 16,0 4-1-16,0 2 1 0,1 4-4 0,3 1 0 0,3 2 1 16,-6 3 0-16,4 1 6 0,-5 6 2 0,2 1 0 15,-2 7-1-15,-1 3-6 0,3 1 1 0,3 1 0 16,-3 7 0-16,-4-2 3 0,0-1 2 0,0-5-1 15,-5 8 1-15,-4-3-6 0,-2-5-1 0,1 1 1 16,-4 2 1-16,0 0 4 0,-4-6-1 0,-1-2 0 16,-8 4 1-16,1-7-6 0,1 1 1 0,-3-7 0 15,-2 5 0-15,-1-3 1 0,-1-3 0 0,-2 0 0 16</inkml:trace>
  <inkml:trace contextRef="#ctx0" brushRef="#br0" timeOffset="74532.55">19436 17565 0,'0'0'0,"0"0"0,0 0 0,-10 0 16,1 0-16,-1 0 15,10 0-15,0 0 16,-9 0-16,9 0 16,0 0-16,0 0 15,0 0-15,0 0 16,9 0-16,1 0 15,-1-9-15,1 9 16,9-9-16,-1-1 16,-8 1-16,9-1 15,-10 10-15</inkml:trace>
  <inkml:trace contextRef="#ctx1" brushRef="#br0" timeOffset="74151.85">18695 12923 2211 0,'0'0'0'0,"0"0"0"16,0 0 0-16,4 32 88 0,-4-14 1 0,-5-1-2 0,3 17 2 15,2 3-72-15,-2 7 0 0,-1-4 1 0,1 6 0 16,2-4 40-16,-2 2-1 0,-3-2 0 0,3 2 1 16,4-2-41-16,-4 1 1 0,-7-5 0 0,4 1 0 15,1-4 16-15,1-1 1 0,-4-4-2 0,0-9 2 0,3 2-20 16,1-2-1-16,-1-5 1 0,-3-4-1 0,4-3-6 16,1-4 1-16,2-5-1 0,0 0 1 0,0 0-3 15,-14 2-1-15,-6-4 1 0,12-3 0 0,8-6 1 0,3-1 2 16,-1 1 0-16,-2-13 0 0,-2 2-3 15,-1 1 0-15,-5-5-1 0,1 0 2 0,4 1 4 0,-4-1 0 16,-13-4 1-16,8 10-1 0,1-3-5 0,-1 4 2 16,-2 0-1-16,0 6 1 0,-2 5 4 0,0-3 1 15,0 6-1-15,2 5 1 0,-3 2-5 0,2 1 0 16,-4 2 0-16,1 6 0 0,4-1 5 0,4-1 1 16,-8 4-1-16,11 4 2 0,2 4-7 0,-2-3 1 0,-2 8-1 15,9-1 1-15,3 0 3 0,1-4 0 0,-2 5 1 16,-1-7 0-16,5 2-5 0,3 1 0 0,5-1 0 15,3-9-1-15,1 0 7 0,0-1 0 0,4-4 1 16,7 0 0-16,2 0-7 0,3-4 1 0,1-3-1 16,6 4 1-16,-2-4 0 0,-2-4 0 0,-9 1 0 15,0-6 1-15,-1 4-4 0,-3 1 1 0,-6-6-2 16</inkml:trace>
  <inkml:trace contextRef="#ctx1" brushRef="#br0" timeOffset="74526.14">18831 13520 1922 0,'0'0'0'0,"0"0"0"0,-3 9 0 15,3-1 77-15,0-1 2 0,0-7-1 0,0 7 1 16,0-7-61-16,10 6 0 0,-10-6 0 0,9 3 0 0,0-3 86 16,2 0 0-16,-3 0 1 0,10-5 0 0,7-2-89 15,-4 0 1-15,-3-4 0 0,4 3 0 0,7-3 23 16,-6-3 1-16,-11 0 0 0,7 3 0 0,6-6-25 16,-6 1 0-16,1 0-1 0,-4-2 2 0,-2 4-3 15,-7-1-1-15,0-1 1 0,-2 0-1 0,1 2-5 16,-5 0 0-16,-2 3 0 0,-3-5 1 0,-1 2-3 15,-4 2 1-15,-2 1 0 0,-6-1 0 0,1 5-3 16,-2 4 1-16,-3 1-1 0,0 0 2 0,0 4 2 0,5 5-1 16,0 2 1-16,-4 6 1 0,6 1-3 0,0 2 0 15,2 1-1-15,1 9 1 0,4-1 5 0,0-3 0 16,-3 10 0-16,6 6 2 0,1 1-7 0,-1 1 2 16,4 2-1-16,-3 0 1 0,-1-2 10 0,4-7 1 15,-4 0-1-15,8 2 1 0,0-5-9 0,3 0 0 16,-4-2 0-16,-3 0 1 0,4 3 10 0,-4-5-1 0,-4-8 0 15,4 1 0-15,4-4-10 0,-1-3 2 0,-6-3-1 16,6-2 0-16,-3-4 6 0,0-5 1 0,0 0-1 16,0 0 1-16,-10-2-9 0,10 2 1 0,-15-12 0 15,3 1 0-15,0-8 2 0,-1 0 2 0,-1 5-1 16</inkml:trace>
  <inkml:trace contextRef="#ctx1" brushRef="#br0" timeOffset="74697.82">18561 13821 2324 0,'0'0'0'0,"20"3"0"0,13 8 0 16,1 1 84-16,-4-5 0 0,0-3 0 0,0 3 1 16,0-2-68-16,-2-2 1 0,4-1 0 0,-2 2 0 15,5-3 44-15,0-1 1 0,9-1-1 0,-1 4 1 0,1-1-45 16,-7-2 0-16,-5-4 0 0,-1 4 0 16,-6-1 12-16,-4-3 2 0,-1 1-1 0,-3 1 1 15,-1-3-19-15,-4-2 2 0,-3 0-2 0</inkml:trace>
  <inkml:trace contextRef="#ctx1" brushRef="#br0" timeOffset="75946.63">18246 12983 967 0,'0'0'0'16,"30"-16"0"-16,0 9 0 0,1-5 21 0,3-6 2 15,5-4-1-15,1 0 0 0,3 8-10 0,-5-1-1 16,3-1 0-16,5 0 1 0,1 9 35 0,-6 0-1 0,8 0 0 15,3 7 0-15,1 3-31 0,-2 1 2 0,-4 3 0 16,6 5 0-16,-2 1 35 0,-1-3 2 0,4 2-1 16,1 9 1-16,-4 1-37 0,-1-5 1 0,-10 1-1 15,6 12 1-15,-7-6 19 0,-2-1 0 0,-4 4 0 16,4 13 1-16,-3 1-24 0,-11-3 2 0,2 3-1 16,-1 4 0-16,-6 1 3 0,-9-5 1 0,-4 1-1 15,-7 12 1-15,-1-3-8 0,-6 4-1 0,-9-2 0 16,1-1 1-16,-8 1 0 0,-1-11 0 0,-10 2 1 15,-3 6-1-15,-1-10-4 0,-1-6 0 0,-5 8 0 0,-12 2 1 16,-4-4 10-16,4-12 1 0,-2-3 0 0,-8 5 0 16,6-7-9-16,5-11 0 0,-8-3 1 0,-11 5 0 15,7-7 12-15,8-7 2 0,-3-3 0 0,-1-1-1 16,8-12-12-16,6-1 0 0,-3-8 0 0,-5-1 1 0,3-11 10 16,8-6 2-16,-3-2 0 0,2 4-1 0,5-3-13 15,8-2 2-15,-2-1-1 0,1-9 1 0,5 8 7 16,7-5 1-16,6-12 0 0,5 7 1 0,7 5-11 15,7 2 0-15,3 2 0 0,4-9 1 0,7 4 13 16,7 4 2-16,9-6-1 0,0 10 1 0,4 1-15 16,3 1 2-16,0 5-2 0,12 7 2 0,-4 1 10 0,0 6 1 15,7 0 0-15,-3 4-1 0,-1 5-11 16,-4 2-1-16,-2 0 0 0,0 0 1 0,-1 4 6 16,-4 3 0-16,-2-6 0 0,-3 6 0 0,0 5-9 0,-2 1 0 15,1-3 0-15</inkml:trace>
  <inkml:trace contextRef="#ctx1" brushRef="#br0" timeOffset="76978.09">20038 13641 1909 0,'0'0'0'0,"0"0"0"0,0 0 0 0,24 20 57 0,-11-10-1 16,4 1 0-16,12 6 1 0,4 4-40 0,-5-3 1 15,4 1-1-15,5 2 1 0,2-1 59 0,2-4 0 16,4 1 1-16,10 10-1 0,7-6-59 0,0-4 0 15,1-1 0-15,6 12 0 0,3-8-2 0,1-3 0 16,4 4-1-16,6 4 2 0,3-6-8 0,-3-5 0 16,6-3 0-16,11 1 1 0,-3 1-6 0,-3-6-1 0,4-2 0 15,6 2 2-15,1-4-3 0,-12-3 1 0,9-3 0 16,6-1 0-16,-8-3-3 0,-8-1 1 0,0-8-1 16,5 5 1-16,-7 2-1 0,-4-8 1 0,4-8-1 15,6 8 1-15,-12-3-1 0,-4-6 0 0,10-1 0 16,1 3 0-16,-6 3 0 0,-9-2 0 0,3-5 0 15,4 1 0-15,-7 1 0 0,-7-1 2 0,-6-8-2 16,-3-3 1-16,-7 4-1 0,-9-1 1 0,-2-11-1 16,1 4 1-16,-6 2 2 0,-11 3 1 0,1-6-1 0,-1 1 0 15,1 9 0-15,-6 3 0 0,-5-7-1 16,-6-2 2-16,-1 9 1 0,-2-5 2 0,-3-2 0 0,-4 7-1 16,0-1-1-16,0 1-1 0,-4 3 1 0,1 10 1 15,-1 1-1-15,4-3 1 0,-3-1-1 0,-3 6 2 16,5 7-2-16,1-3-1 0,0-1 1 0,-4 2-1 0,4 9 2 15,2-9-1-15,-2 9 1 0,0 0 1 0,0 0-4 16,2-7 1-16,-2 7 1 0,0 0-1 0,0 0 0 16,0 0 0-16,0 0 0 0,0 0 0 0,0 0-2 15,0 0 2-15,0 0-1 0,0 0 0 0,0 0 0 0,0 0 0 16,8-3-1-16,-8 3 2 0,16 0-2 0,-2 0 0 16,-3 0 0-16,1 0 1 0,2 2-2 0,1 1 1 15,-1-1 0-15,-7 0 1 0,3-1-2 0,1 1 1 16,-2-2-1-16,-2 0 1 0,2 4-1 0,-1-1 2 15,-1-1-1-15,0 5 0 0,1 0-1 0,-1 0 0 16,-7-7 0-16,14 18 2 0,-9-8-1 0,-1-1 0 0,-3 0 0 16,1 5 2-16,-2 2-3 0,-2-4 1 0,1 2 0 15,-3 11 1-15,-1 1-1 0,1-8 1 0,-3 6 1 16,0 3-1-16,0-6-1 0,0-7 1 0,0 0-1 16,-2-2 1-16,2 2 1 0,3-5 0 0,4-9-1 15,-8 9 2-15,8-9-3 0,-9 2 1 0,9-2 1 16,-7-7-1-16,3 0 1 0,-3 1-1 0,4-1 0 15,3-7 2-15,0-9-3 0,3 2 1 0,1-3 0 16,-1-3 0-16,4 3 0 0,2-5 1 0,3 5-1 16,3 6 0-16,-1 6 0 0,2-7-1 0,-2 1 0 15,2 9 2-15,1 4-2 0,-1 1 1 0,0 3 1 0,3 8-1 16,-1 3-1-16,-2 3 0 0,2 2 1 0,4 14 0 16,-6-1-1-16,0-2 2 0,4 4-2 0,-3 12 1 15,-3-8-1-15,-3-3 1 0,-8-10-1 0,1 2 0 0,-4 0 2 16,-4-4 0-16,-3-4-1 0,-7 0 2 0,-5-1-3 15,-2-1 2-15,-4-6-1 0</inkml:trace>
  <inkml:trace contextRef="#ctx1" brushRef="#br0" timeOffset="77816.73">25139 14266 2224 0,'0'0'0'0,"0"0"0"15,16 23 0-15,-2-8 57 0,0-6 0 0,4-4 0 16,6 10 1-16,3-7-42 0,-6-4 2 0,4-4 0 16,5 9 0-16,-2-8 57 0,-3-4 1 0,5-4-1 15,7 9 1-15,5-11-58 0,-3-3 0 0,5-6 0 0,2 7 0 16,5-4 21-16,-5-5 2 0,5-8-1 16,11 0 0-16,-4-2-24 0,0-3 0 0,9-6 0 0,2-2-1 15,-11-6-1-15,-5 1-1 0,2-5 1 0,-2 2-1 0,-2 0-5 16,-11-2 0-16,4-13 0 0,-8-11 1 0,-1-5 1 15,-9 1 0-15,-1-7 0 0,-7-9 0 0,-1-9-3 16,-2 1 0-16,-5-5-1 0,-3-13 1 0,0-8 0 16,-2 13 1-16,1-9-1 0,-3-5 1 0,3-3-3 15,1 13 0-15,0-9 1 0,0 1 0 0,3 3 4 0,1 13 1 16,5-17 0-16,7 8 0 0,-6 6-4 0,3 3 0 16,4-11 0-16,5 3 0 0,4 11 4 0,-3 10 0 15,4-15 0-15,-3 3 0 0,3 11-4 0,-1 10 0 16,5-8-1-16,4 1 2 0,-9 4 2 0,3 10 1 15,6 4-1-15,6 10 0 0,5 1-5 0,-2 4 2 16,-4-8 0-16,3 19 0 0,-4 1 2 0,-6 8-1 0,2 3 1 16,6 17 2-16,0-3-6 0,-2 6 2 0,8 7-1 15,-3 11 0-15,-1 3 2 0,-6 3 1 0,-2 2 0 16,2 15 0-16,-3 6-3 0,-6-1-1 0,6 3 1 16,1 28 1-16,2 4-1 0,-3 2 2 0,-4 1-1 15,-7 14 1-15,0-8-4 0,-2-1 2 0,-2 19-2 16,1 4 2-16,-6-5-2 0,0-3 1 0,2 10-1 15,5 13 1-15,-5-2-2 0,0-11 1 0,4 4-1 16,4 20 2-16,6-2-2 0,2-13 1 0,2 5 0 16,1 13 0-16,-3-2-2 0,0-15 2 0,5 5-1 15,4 20 1-15,-8-12-2 0,2-8 1 0,8 1 1 0,1 17-1 16,0-4-1-16,-3-22 0 0,1 2 1 0,2 18 0 16,-1-8-1-16,-3-15 1 0,10-2-1 0,4 16 0 15,-4-4-1-15,-4-15 1 0,3-3 1 0,-1 5-1 0,-4 1 0 16,-1-11 1-16,4-1 0 0,4-8 0 15,-1-10-1-15,-8-5 1 0,2-2-1 0,-7 13 0 0,-1-10 0 16,-10-15 2-16,4 1-2 0,0-4 1 0,-8-10 0 16,-3-6-1-16,-1-5 0 0,-1 10 0 0,-6-11 2 15,-2-9-1-15,2-1 0 0,-6 7 1 0,-3-11-2 16,-9-7 1-16,10-4 0 0,-10 4 0 0,2 9-1 0,-2-9 2 16,0 0-1-16,-7 0 0 0,7 0 0 0,-12 2-1 15,5-4 0-15</inkml:trace>
  <inkml:trace contextRef="#ctx1" brushRef="#br0" timeOffset="78361.94">24933 14616 2110 0,'0'0'0'0,"49"-4"0"0,-14 8 0 15,16-1 127-15,1-3 1 0,11-3-1 0,6 3 1 0,-4 3-115 16,4 1 2-16,17-2-1 0,4 1 1 16,0 2 71-16,0-1 1 0,12-2-1 0,4 5 2 0,2-2-71 15,8-2 1-15,13-3 0 0,9 8 0 0,-2-3-4 16,-1-3 1-16,21-1-1 0,13 10 1 0,0-4-6 16,-10-7 0-16,16 0 0 0,10 12 0 0,-7-5-8 15,-10-5 0-15,15 2 0 0,6 8 0 0,-11-5 0 16,-5-5 1-16,10 1-1 0,-1 11 0 0,-16-3-1 0,-9-6 0 15,12 0 0-15,0 13 0 0,-10-9 0 16,-21-4 0-16,3 0 0 0,5 13 0 0,-17-11-1 0,-16-2 1 16,0 0 0-16,3 13 0 0,-10-9-1 0,-16-6 1 15,0-3 0-15,-7 7 0 0,-4-5 0 0,-8-2 0 16,-6-3 0-16,-10 6 0 0,-9-5 0 0,-8-5 0 16,-1 0 0-16,0 6 0 0,-12-5 1 0,-6-2 1 15,1-5-1-15,-1 11 1 0,-10-5-1 0,-2 0 0 0,-2-1 1 16,-5 8 0-16,2-11 2 0,-2 11 1 0,-9-12-1 15,2 6 1-15,-3-2-2 0,-8-3 1 0,-1-1-1 16</inkml:trace>
  <inkml:trace contextRef="#ctx1" brushRef="#br0" timeOffset="82326.64">29946 12406 1934 0,'0'0'0'15,"0"0"0"-15,0 0 0 0,0 0 111 0,0 0 1 16,0 0 0-16,5 23 0 0,-2-9-96 0,-1 2-1 15,-2 0 1-15,-5 26 1 0,-4-1 60 0,0 8 1 16,0 5-1-16,1 4 0 0,-1 2-59 0,0-5 0 0,0 1 0 16,0 18 0-16,-1 2-6 0,1-4 0 0,2 3-1 15,-2 4 1-15,2-3-5 0,2-2 1 0,-1 17 0 16,-2 1 0-16,2-9-8 0,3-8 1 0,-1 3-1 16,-6 18 1-16,3-8-1 0,1-10 0 15,1-4 0-15,-7 17 1 0,3-12-2 0,2-5 0 16,-2 4 0-16,-9 1 1 0,8-9-1 0,3-8-1 0,0 5 1 15,-6 5 1-15,4 0-2 0,2-11 0 16,0-6 0-16,0-6 1 0,2-3-2 0,3-9 2 16,0 3-1-16,-1 3 1 0,-1-6 0 0,8-4 1 0,-1-1 0 15,-3-4 0-15,2 2-1 0,0-9 1 0,2-4 0 16,-6-8 0-16,4 2 2 0,3-1 1 0,-5-10-1 0,0 0 2 16,0 0-2-16,0 0 0 0,0 0 0 0,-2-7 1 15,0-3 7-15,1 1 0 0,-1 0 0 16</inkml:trace>
  <inkml:trace contextRef="#ctx1" brushRef="#br0" timeOffset="82766.81">29852 15339 1897 0,'0'0'0'0,"0"19"0"16,-3-5 0-16,1 6 73 0,0-5 1 0,0 1-1 15,-3 7 1-15,0 9-56 0,-1-6 0 0,-1 2 0 16,-3-1 0-16,-1 1 69 0,2 7 2 0,1 0 0 16,-8 7-1-16,5 4-71 0,2-2 1 0,2 0 0 0,-5 5 0 15,5-5 14-15,1-1 0 0,5-10 1 16,-5 13-1-16,5-13-18 0,4-1 0 0,4-2 1 0,0 10-1 16,0-1-2-16,4-6-1 0,3-3 0 0,2-3 0 15,0-3-4-15,0-6 1 0,1 1-1 0,4-5 0 16,1 0-2-16,-3-3 1 0,2-6-1 0,4-5 1 15,-4 2-3-15,-2-2 2 0,3-7-2 0,1 0 2 16,3-4-2-16,-3 1 1 0,-2-3 0 0,-7-4 0 0,4 3-2 16,0 0 2-16,-3-7-1 0</inkml:trace>
  <inkml:trace contextRef="#ctx1" brushRef="#br0" timeOffset="83043.38">29647 15833 2261 0,'0'0'0'0,"22"-5"0"15,-7 5 0-15,8 3 58 0,4-6 2 0,3-4-1 16,3-2 0-16,3 6-42 0,-1-1 1 0,6-1 0 15,6 3 0-15,6 0 56 0,0 0 0 0,0-1 0 16,-2 3 0-16,-3 0-56 0,-4-2 0 0,0 0 0 0,3 1 0 16,-4-1 17-16,-6 2 1 0,2 0-1 15,-4 2 1-15,-3 1-22 0,-6-3 1 0,-3-3-1 16,-7 8 2-16,0 0-5 0,-4-5 1 0,-5-2-1 0</inkml:trace>
  <inkml:trace contextRef="#ctx1" brushRef="#br0" timeOffset="84830.86">30413 14018 2186 0,'0'0'0'0,"-21"28"0"16,0-2 0-16,-6 9 63 0,1-6 1 0,-2-1 0 16,-6 5 2-16,9-5-49 0,-3-3 1 0,0-2 0 15,-6 10 0-15,3-6 52 0,2-3 1 0,-2-1-2 16,1 9 2-16,1 1-53 0,5-10 0 0,1-4 0 0,5 1 0 16,4-1 19-16,3-5 0 0,3-2 0 0,1-3 1 15,3 0-23-15,4-9 0 0,2 5 0 0,-2-5 1 16,12 7-5-16,-5-5 0 0,0-2 0 0,9 0 2 15,9-2-7-15,3 1 2 0,-1-3 0 16,11 1 0-16,3-1-4 0,-2 1 1 0,1-5-1 0,-1 1 2 0,-2 6-3 16,-2-3 1-16,1-6-1 0,1 1 2 0,-2 0-2 15,-3-3 0-15,3-2 1 0,2 5 0 0,-2-3-2 16,-6-8 2-16,-5 3-2 0,-10 11 1 0,0-6-2 16,-3 1 1-16,-4 4-1 0,-7 7 1 0,0 0-1 15,-9-7 0-15,2 4 0 0,-3 6 0 0,-6 1 1 0,-4-1-1 16,-1-1 0-16,-19 16 1 0,-3-1-1 0,5-4 0 15,-1 2 0-15,-4 7 1 0,5-7-2 0,2 1 0 16,-3-3 0-16,-6 1 1 0,1-4-1 0,5-1 0 16,-5-2 0-16,3-3 1 0,8 3-1 0,3-2 0 15,8-5 0-15,7-2 0 0,4 0 0 0,11 2 0 16,-5-8 0-16,5 8 0 0,5-9 0 0,2 2 0 0,4 0 0 16,6-7 0-16,6 0 0 0,4-2 0 15,4 0 0-15,6 4 0 0,7-6 0 0,-1-1 0 0,-1-2 0 16,-5 12 0-16,0-2 0 0,-1-3 0 0,1 2 0 15,1 14 0-15,-6-4 0 0,-5-4 0 0,-1 3 0 16,4 14 1-16,-4-6-1 0,-4-3 0 0,-5 1 0 16,-3 11 1-16,0-2-1 0,-1-4 0 0,-3 2 0 15,-6 11 1-15,1-1-1 0,1-8 0 0,-5-2 0 16,-4 6 1-16,1 4-1 0,0-3 0 0,-1-5 0 16,-8 4 0-16,4 5 0 0,4-5 0 0,-1 0 0 0,-3 3 0 15,3-6-1-15,8-4 1 0,-1-2 0 0,1 8 0 16,5-6-1-16,5-2 1 0,2-1 0 0,-2 4 0 0,5-3-1 15,-1-5 0-15,3 0 0 0,4 3 1 0,-2-2-1 16,-2-4-1-16,0-3 1 0,4 6 1 0,-2-2-2 16,-4-5 0-16,2-2 0 0,4 7 0 0,-4-6 0 15,-1-2 1-15,2-3 0 0,-2 7 0 0,-2 1 0 16,-8-4 0-16,1-9-1 0,-8 7 2 0,-1 0-1 16,-2 1 0-16,-4-5 0 0,-6 3 1 0,-2-1-1 0,-8 1 1 15,-3-3-1-15,-10 1 1 0,-6 2-1 16,2-1 1-16,-2 2-1 0,0 6 1 0,2-4 0 0,2 0 0 15,1 0 0-15,-10 5 0 0,2 2 0 0,5 0 0 16,3-2 0-16,8 7 0 0,3 8 0 0,5-3 0 16,8 1 0-16,6 3 0 0,4 2 0 0,4-2 0 15,8 0 0-15,6-2 0 0,10 0 0 0,2-1 0 16,9-6 0-16,0 6 0 0,1-2 0 0,3-4 0 0,1-2 0 16,1 4 0-16,1-1 0 0,0-5 0 0,4-1 0 15,-3 2 0-15,-1-4 0 0,-7-3 0 0,-2 0 0 16,-7 5 0-16,-4-4 0 0,-4-4 0 0,-3-3 0 15,-3 4 0-15,-6 2 0 0,-4-6 0 0,-5-1 0 16,-2 1 0-16,-3 4 0 0,-1-3 0 0,-2-1 0 16,-2 6 0-16,-2 5 0 0,4 2 0 0,-5 1 0 15,-4 11 0-15,2 0-2 0,5 0 2 0,0 4 0 16,-3 12 0-16,5-9-1 0,3-3 1 0,1-1 0 16,-1 8 0-16,6-2-1 0,7-8 1 0,-2 0 0 0,2 0 0 15,1-1-1-15,3-3 1 0,3-4 0 0,-2 4 0 16,0-6-1-16,-2-5 1 0,2-4 0 0,0 8 0 15,-3-8-1-15,-4-3 1 0,-2-3 0 0,-1 3 0 16,-2-2 0-16,-2-2 0 0,-2 3 0 0,0 1 0 0,-1-4 0 16,-3-1 0-16,-1-1 0 0,-3-1 0 0,-4-7 0 15,-2 4 0-15,-4-3 0 0,-10 6 0 0,2 2 0 16,0-4 0-16,-6 7 0 0,-4 7 0 0,-7 2 0 16,10 0 0-16,-2 0 0 0,4 13 0 0,1 1 0 15,11-2 0-15,5 2 0 0,5 16 0 0,8-9 0 0,6 2 0 16,6 2 0-16,10 3 0 0,3 4 0 15,4-4 0-15,8-4 0 0,8 5 0 0,4-7 0 0,0-4 0 16,1-6 0-16,1-1 0 0,-2 3 0 0,-2-4 0 16,3 1 0-16,6-11 0 0,0 4 0 0,-3-3 1 15,1-2-1-15,-5-6 1 0,-4 3-1 0,-7 0 1 16,-3-10-1-16,-5-3 1 0,-10 4 0 0,-6-1 1 16,-8-8-1-16,-13-7 1 0,-11-2-1 0,-13-3 0 15,-17-3 0-15,-21 16 0 0,-8-7 1 0,-6-4 0 0,-11 3 0 16</inkml:trace>
  <inkml:trace contextRef="#ctx1" brushRef="#br0" timeOffset="118827.8">4817 2164 12 0,'0'0'0'16,"0"0"0"-16,14-23 0 0,-14 23 0 0,7-8 0 0,4 0 0 15,0-2 0-15,-1 8 0 0,1-1 0 0,-1-4 0 16,3 0 0-16,1 3 0 0,0 1 0 0,-4-1 0 16,12-3 0-16,-5 5 0 0,-4-1 0 0,1-1 0 15,3-6 0-15,-3 4 7 0,-3 6-1 0,3-3 1 16,2-4 1-16,-2 3-4 0,-3 4 2 0,-4-3-2 16,3-1 2-16,1 2 30 0,0 2 1 0,-1 0-1 15,6-3 1-15,-2 3-22 0,-3 3 0 0,-1-1 0 16,4-4 1-16,2 4-6 0,2 2 0 0,-1-1 0 0,8-6 0 15,0 6-3-15,-2 1-1 0,5-4 1 0,4 0 0 16,1 3 5-16,-1 1 2 0,5-4-2 0,5-4 2 16,6 8-7-16,-2-1 1 0,2-3 0 0,-3-3 1 0,-1 3 8 15,-1 0 1-15,4-7-1 0,5 0 1 0,-3 7-9 16,-5 0 1-16,9-6 0 0,2-1 0 16,-6 4-4-16,-1-2-1 0,-1-2 1 0,3 0-1 0,-10 3-1 15,3 1 0-15,1-8 1 0</inkml:trace>
  <inkml:trace contextRef="#ctx1" brushRef="#br0" timeOffset="120203.51">4752 1561 401 0,'0'0'0'0,"0"0"0"0,-11-23 0 0,11 23 1 16,-12-4 2-16,1 1-2 0,4-2 1 0,7 5-1 15,-7 0 0-15,7 0 0 0,0 0 2 0,0 0 3 16,0 0 2-16,0 0-1 0,0 0 1 0,0 0-4 15,0 0 2-15,0 0-2 0,18 0 2 0,12 1-3 0,5 10 2 16,6-4-2-16,15-4 2 0,-1 10-3 16,0-3 1-16,15-1 1 0,10-5-1 0,-1 10-3 0,4-2 1 15,3-1-1-15,17-4 1 0,1 8-1 0,-4-2 1 16,4-6-1-16,11 0 2 0,-2 7-2 0,-13-2 1 16,8-5-1-16,1 0 1 0,6 7-1 0,-11-3 1 15,0-4-1-15,5 0 1 0,3 0 5 0,-12 4-1 16,1-8 1-16,8 6 1 0,-1-2-4 0,-15-7 1 0,4 0 1 15,0 3-1-15,-14-1 8 0,-7-4 0 0,10-1 0 16,-10-1 1-16,-11 1-7 0,-8 1 2 0,-3-8 0 16,1-1 0-16,-9 8 7 0,-2-5-1 0,0-2 1 15,-1-2-1-15,-8 6-6 0,-9-1 1 0,-1-3 0 16,-7-3 0-16,-2 6 12 0,-4 0 1 0,0-3-1 16,-5-6 0-16,-3 9-9 0,-1-5-1 0,-3 1 0 15,0-8 0-15,-3-1 12 0,3 3-1 0,-4-6 1 16,-3-5 0-16,0-4-12 0,5-5 2 0,-1 5-2 15,-6-4 1-15,4 7 21 0,-2 1 1 0,0-3-1 16,-11-6 1-16,4 1-21 0,0 3 2 0,-6-7-1 0,-4-13 1 16,-8 4 14-16,2 6 2 0,-2-4-1 0,0 1 0 15,-5 0-16-15,-1 6-1 0,-7-6 1 0,-4-3 0 16,5 3 9-16,-4 6 0 0,-5-11 0 0,-1 7 0 16,4 5-12-16,3 0 2 0,-3 2-1 0,-1 6 0 15,5-1 10-15,2 2 0 0,-10-3-1 0,-5 3 2 16,3 7-12-16,1-3 0 0,2-8 1 0,-8 15 0 0,2-1 4 15,-1-4-1-15,-8-3 1 0,-8 27 1 0,3-14-8 16,1-7 1-16,0 0-1 0,-18 25 1 0,3-17 4 16,5 3-1-16,-8-1 0 0,-4 22 1 0,-3-15-6 15,4-3 0-15,-1-3-1 0,-8 31 2 0,8-18 3 0,1-6 0 16,-11 3 0-16,0 33 1 0,10-19-7 0,1-7 2 16,-6 0 0-16,2 18 0 0,7-2 8 0,7-6-1 15,0-1 1-15,0 11 0 0,4 3-7 0,8-8 0 16,6 1 0-16,0 12 1 0,3-6 3 0,2-7 1 15,-5 3-1-15,7 21 1 0,-4-6-6 0,5-5-1 16,3 4 1-16,-8 7 1 0,9 3 5 0,-2-8-1 16,-10-8 1-16,7 16 0 0,2-5-6 0,1-5 1 15,2-9-1-15,2 19 1 0,7-1 2 0,8-13 0 0,1 0 1 16,2 2-1-16,8 2-4 0,7-2 0 0,-5-7 0 16,9-4 1-16,7 9-5 0,4-7 1 0,6-5-1 15,8 9 0-15,3 3 0 0,5-2-1 0,-1-4 0 16,0-1 2-16,6 9-4 0,3-4 1 0,-3-7 0 15,8 1 0-15,-2 3-1 0,2-7 1 0,1-4 0 16,10-3 0-16,-3 5-1 0,3-5 0 0,2-6 0 16,7 4 0-16,-5 4 0 0,-4-4 0 0,1-7 0 0,9 4 0 15,-6 1 0-15,1-5 0 0,12-4 0 0,2 10 0 16,-1-1 0-16,-8-1 0 0,9-8 0 0,3 4 0 16,-8 4-1-16,1-1 0 0,7-6 0 0,0 5 0 0,-1 3 0 15,-6 0 0-15,0-8-1 0,6 3 1 0,-2 0 0 16,-4 0 0-16,3-7 0 0,-1 0 0 0,-5 3 0 15,-4-3 0-15,2 0-1 0,-2-7 1 0,-1 7-1 16,-3 0 1-16,1-7-1 0,1 4 1 0,-5 3-2 0,-5-4 2 16,2-3 0-16,-2 7 0 0,-6 0-1 0,-1-3 1 15,0-3 0-15,5 3-1 0,-9 3 1 0,0-4 0 16,-1 1 0-16,1 3 0 0,4 0 1 0,-6-4 0 16,-1 1 0-16,-8 5 0 0,5-1 0 0,-3-1 0 15,-1-3 0-15,-1 6 0 0,-3 1 1 0,2-4 1 16,2-5 1-16,-4 6-1 0,0 3-1 0,0-4 1 15,-7-5-1-15,4 5 2 0,-4 1 7 0,0 3 0 16,-7-4 0-16,9-5 1 0,-9 5-4 0,10 0 0 16,-10 0-1-16,7-4 2 0,-7 4 4 0,0 0 1 0,7-3-1 15,-7 3 2-15,0 0-7 0,8-6 1 0,-8 6 0 16,0 0 0-16,10-3 3 0,-10 3 0 0,0 0 1 16,0 0-1-16,7-7-4 0,-7 7 0 0,0 0 0 15,0 0 1-15,7 0-3 0,-7 0 0 0,0 0 0 16</inkml:trace>
  <inkml:trace contextRef="#ctx1" brushRef="#br0" timeOffset="120809.76">6657 1786 1155 0,'0'0'0'0,"0"0"0"0,0 0 0 0,0 0 41 0,0 0 0 16,-18-12 1-16,18 12-1 0,-10-7-25 0,10 7 0 16,-11-11-1-16,4 8 2 0,-5-5-10 0,3 5 1 15,4-4 0-15,-6 0 0 0,0 3-4 0,1 3 2 16,3-5-1-16,-4 3 1 0,1 3-7 0,3-4 1 15,7 4 0-15,0 0 0 0,-7-3-1 0,7 3 1 16,0 0 0-16,0 0 0 0,0 0-25 0,0 0 0 0,0 0 1 16,0 0-1-16,0 0 13 0,0 0-1 0,0 0 1 15,0 0 0-15,0 0-23 0,-6 10 0 0,6-10 0 16,0 21 0-16,-2 4 20 0,1-2 0 0,-3 2 0 16,1 10 1-16,-4-4-18 0,-4 3 2 0,4-8 0 15,3 4 0-15,-3 7 15 0,0-9 2 0,4 2-2 16,-1 0 1-16,1 0-12 0,-1-2-1 0,-6-3 0 15,6 8 0-15,1 2 13 0,-3-3 2 0,-1 5-2 16,7 5 2-16,-3 2-1 0,-1-9-1 0,1-7 1 16,3 16-1-16,3-8 5 0,1 1 1 0,-1-7 1 15,10 24-1-15,-3-3 8 0,4 2 1 0,4 1 0 16,3 6 0-16,4-4-1 0,1-10 1 0,-1 2 0 0,-7 17 0 16,3-5 11-16,2-8-1 0,-6 1 0 0,-3 0 0 0,1-6-4 15,-1-15 1-15,-2-6-1 0,-5 8 1 0,4-15 12 16,-4-8 0-16,-7-11 0 0,7 19 0 0,-7-19-10 15,0 0 2-15,10-3-1 0,-10 3 0 16,7 0 29-16,-7 0 2 0,7 0 0 0,8-4-1 0,7 1-25 16,0-10-1-16,-5 3 1 0,11 3 1 0,-1-2 23 0,-6-3 2 15,0-2-2-15,6 6 2 0,-3 5-26 16,-6-4-1-16,0-5 1 0,-8 5 1 0,3 3 15 0,1-3 1 16,-4-2-1-16,-3 2 2 0,0 2-20 0,0-2 0 15,-3 0 1-15</inkml:trace>
  <inkml:trace contextRef="#ctx1" brushRef="#br0" timeOffset="121142.87">7040 2970 1093 0,'0'0'0'0,"0"0"0"15,0 0 0-15,0 0 35 0,0 0 2 0,0 0-1 16,0 0 1-16,14 23-22 0,-7-16 1 0,0-2-2 15,3 20 2-15,6 5 30 0,2-2 0 0,-4 0 0 16,-7 11 0-16,-3 1-30 0,-1-10 1 0,-3 5-1 16,0 2 1-16,-7 2 27 0,0-8 1 0,0-2-1 0,-5 8 1 15,3-9-30-15,4-7 2 0,-6 0-1 0,0 18 1 16,-3-20 8-16,4-3 1 0,-4 0 0 0,-8 12 1 16,0-12-15-16,-3-6 1 0,4 4-1 0,-6 7 2 0,-5-3-2 15,4-11 1-15,-2 2 1 0,-5 3-1 16,0 4-5-16,1-9 0 0,-6-4 0 0,-3 5 1 0,-1-1 3 15,2 0 2-15,-13-7-1 0,6 7 1 16,1 0-7-16,6-4 1 0,-2-5 0 0,-2 4 1 0,9 0 1 16,9-4 1-16,-2-1-1 0,1 8 2 0,8-3-6 15,11-4 1-15,-1-3 0 0</inkml:trace>
  <inkml:trace contextRef="#ctx1" brushRef="#br0" timeOffset="125731.92">6881 2050 37 0,'0'0'0'0,"0"0"0"16,0 0 0-16,0 0 0 0,0 0 0 0,0 0 0 15,0 0 0-15,0 0 0 0,0 0 0 0,0 0 0 16,-27 19 0-16,13-12 0 0,-3 2 0 0,-1-2 0 0,4 4 0 16,0 1 0-16,2 2 0 0,1-7 0 0,-3 12 0 15,3 1 1-15,4-6 0 0,-3-2 0 0,-1 20 1 16,4-4-1-16,3 2 0 0,4 5 1 0,0 5 0 16,7 10 4-16,4-8 1 0,7 2 0 0,6 9 1 15,3-4-4-15,1-7 2 0,-3 9-2 0,5 14 2 16,-2-3-2-16,-7-15 2 0,-3 3-1 0,5 11 0 15,-6-6-1-15,-3-10-1 0,-6 8 0 0</inkml:trace>
  <inkml:trace contextRef="#ctx1" brushRef="#br0" timeOffset="127409.7">1981 2650 1721 0,'0'0'0'15,"0"0"0"-15,0 0 0 0,0 0 64 0,7-20 0 16,-7 13 0-16,0 7 1 0,0-5-47 0,0 5 0 15,0 0 0-15,0-7 0 0,0 7 74 0,0 0 0 16,0 0 0-16,0 0 0 0,0 0-75 0,0 0 1 0,0 0-2 16,0 7 2-16,0 9 37 0,7 9 1 15,4 6-1-15,-4 13 2 0,-4 2-41 0,1 1 2 16,-1-1-1-16,-6 9 1 0,3-6 14 0,-4 0 0 0,-3 0 1 16,4 4-1-16,3 0-18 0,-4-7 0 0,0 1 1 15,1-5-1-15,3-1 1 0,-4-9 1 0,4-3-2 16,0 1 2-16,0-3-7 0,0-8 0 0,0-3 0 15,0 5 0-15,0-5 4 0,0-6 2 0,0-2 0 16,0 4-1-16,0-3-6 0,0-2 1 0,0-7 0 16,0 0 0-16,0 10 4 0,0-10 1 0,0 0-1 15,0 0 2-15,0 0-7 0,-3-7 1 0,3 7-1 16,-7-14 1-16,-4-3 1 0,4-3 1 0,-3-4 0 0,6-3 0 16,-1-6-4-16,5 1 0 0,0-5 0 0,0 2 0 15,2-6 1-15,1 3 1 0,4-4 0 0,-3 5 0 16,-1 1-3-16,1-2-1 0,-4-3 1 0,3-1 1 0,-3 0-5 15,0-4 1-15,0-1 1 0,0 4-1 0,7 3-1 16,-3 3 1-16,-1 5-1 0,1 8 1 0,-1 3-3 16,8 1 0-16,7 6 0 0,-2 11 1 0,-2-1-1 15,3 1 0-15,8 3 0 0,-6 14 1 0,3 0-2 16,-8-6 0-16,3 10 0 0,-3 10 1 0,-3 0-1 16,-4-7 0-16,-2 6 0 0,-1 1 1 0,-4-3-5 0,0 1 1 15,-4-5-1-15,-3 2 1 0,-2-4-1 0,-5 1 2 16,0-10 0-16,0 8-1 0,-4-2-3 0,-1-6 2 15,1-4-2-15,-6 8 2 0,6-2 0 0,4-9 1 16,2 1-1-16,1 5 1 0,0-2-3 0,4-7 0 16,7 0 0-16,-10-4 2 0,10 4 0 0,0 0 1 0,0 0-1 15,7 7 1-15,14 0-4 0,6-3 1 0,-3-4 0 16</inkml:trace>
  <inkml:trace contextRef="#ctx1" brushRef="#br0" timeOffset="127708.53">2579 3037 1808 0,'0'0'0'0,"0"0"0"16,0 0 0-16,-25-7 46 0,15 7 2 0,-6-4-2 15,-2 8 1-15,-3 3-32 0,0-4 2 0,-6-1 0 16,3 9 0-16,2-1 45 0,5 2 1 0,1-3-1 0,-2 12 1 16,4-7-46-16,4-1 1 0,2-3 0 0,1 11 0 15,7-3 14-15,4-4 2 0,-1-3-1 0,5 1 0 16,-1 6-19-16,3-8 0 0,1-3 1 0,3 0 0 0,2-3-4 15,-2 3 1-15,0-7-1 0,-3 3 2 0,-1-3-7 16,4 0 2-16,2 0 0 0,-5 0 0 0,3 0 5 16,-4-3 1-16,4 3-1 0,-3-4 2 0,-4 4-7 15,0 0 1-15,2 0-1 0,2 0 1 0,-1 0 7 16,1 4 2-16,-1-1 0 0,1 1 0 0,3-1-8 16,0 4 1-16,2-3-1 0,-2 5 0 0,4 3 5 0,-8-3 2 15,4-2-1-15,-3 0 1 0,1 0-8 16,-1 0 1-16,-4 0-1 0</inkml:trace>
  <inkml:trace contextRef="#ctx1" brushRef="#br0" timeOffset="127994.12">2776 3037 1834 0,'0'0'0'0,"0"0"0"15,34 5 0-15,-13 6 61 0,0-4 1 0,-3-4-2 16,1 13 2-16,-1-4-45 0,0-5 1 0,-1 4 0 15,-6 3 0-15,-6-2 55 0,2 1 1 0,0-1-1 16,-3 5 1-16,-4-2-56 0,0-5 0 0,-4-1-1 16,-3 0 1-16,2-1 21 0,1 3 0 0,4-11-1 15,0 0 1-15,-7 7-24 0,7-7 1 0,-10-3-1 16,10 3 1-16,0 0-6 0,-7-13 1 0,3 4-1 0,4-1 2 16,0-9-6-16,0-3 1 0,4-2 0 0,-1 1 1 15,1-2-3-15,-1-5 1 0,4 4 0 0,-3 7-1 16,-4-1-1-16,2 3 0 0,-1-3-1 0,3 10 2 15,1 5 1-15,6 1-1 0,-1 2 1 0,4 8-1 16,0-1-1-16,1 2 0 0,-3 0 0 0</inkml:trace>
  <inkml:trace contextRef="#ctx1" brushRef="#br0" timeOffset="128231.62">3343 3033 2009 0,'0'0'0'16,"0"0"0"-16,0 0 0 0,-25 9 53 0,11-2 0 16,-6 0 0-16,3 9 0 0,-1-6-36 0,4 3 0 15,3-3 0-15,1 8 1 0,5-6 60 0,-3 1 1 16,5-1 0-16,3 5 0 0,3-2-61 0,1-5 0 0,1-5 0 16,6 6 0-16,3-2 22 0,4 0 2 0,3-6-1 15,-2 1 1-15,2-1-26 0,-3 1-1 0,0-4 1 16,3 3 1-16,-2-3-1 0,-1 4 1 0,-4-4-2 15,0 0 2-15,0 3-8 0,-1 1 1 0,1-4-1 16</inkml:trace>
  <inkml:trace contextRef="#ctx1" brushRef="#br0" timeOffset="128619.58">3526 3322 2048 0,'0'0'0'0,"0"0"0"0,0 0 0 16,-4-9 49-16,4 9 0 0,0-16 1 0,-3 4-1 15,-1-9-32-15,4-4 0 0,0-3 0 0,0 9-1 16,0-3 56-16,0-2 0 0,4 3 0 0,3 12 0 0,4-5-54 16,-4-2 0-16,5 5-1 0,-1 4 1 0,3 7 25 15,-4 0 0-15,1 0-1 0,-1 4 2 0,8 5-28 16,-6-2 0-16,-5 0-1 0,4 7 2 0,-4 0 0 16,-3-5 1-16,-1-2-1 0,1 10 1 0,-1-3-8 15,1 1 0-15,-4-5 0 0,0 1 0 0,3-3 1 0,1-2 2 16,-4-6-1-16,-4 10 0 0,4-10-5 15,4 13 1-15,-4-13 0 0,0 0 0 0,0 0 3 0,0 0 0 16,0 0 0-16,0 0 1 0,7-7-6 0,-4-4 2 16,1 2-1-16,3-5 1 0,0-7 1 0,9-7 1 15,-2 0-1-15,0 12 1 0,-3 2-5 0,-1-2 2 16,4 0 0-16,-1 9 0 0,1 4 1 0,4-1-1 16,-4 1 1-16,3 10 0 0,-1 0-3 0,-2 1 0 0,0-1 1 15,0 9-1-15,1 2 2 0,-5-8 0 0,-3 3 0 16,-3 10-1-16,-1-1-1 0,-3-4-1 0,-1 1 1 15,1 3 0-15,-2 2 1 0,2-3 1 0,-4-7-2 16,1 4 2-16,-1 1-2 0,1-5-1 0,6-3 1 16</inkml:trace>
  <inkml:trace contextRef="#ctx1" brushRef="#br0" timeOffset="128910.93">4154 3192 2198 0,'0'0'0'0,"11"-11"0"0,3 11 0 16,3-7 65-16,1-4 0 0,-7-1 0 0,-3 3 0 0,3 2-47 16,-4-5 0-16,0-2 0 0,-3 7 0 0,-1-4 58 15,-3 1 2-15,0 1-1 0,-3-3 1 16,3-2-60-16,-4 5 0 0,4-5 0 0,-7 3-1 0,-4 4 15 16,-3 5-1-16,2-1 1 0,-6 8 0 0,1 2-18 15,3 4 0-15,-1-1 0 0,3 10 0 0,-2-1-6 16,3 0 1-16,8-1-1 0,-1 8 1 0,4 2-3 15,0-6-1-15,7-5 1 0,0 2-1 0,8 6-1 0,-3-4-1 16,6-7 1-16,6 0-1 0,-6 0-1 0,0 2 2 16,4-5-2-16,7-1 1 0,-5-3-2 0,-4 0 2 15,1-3-1-15,4-1 0 0,-4-1-1 0,-2-4 1 16,-1-3 0-16</inkml:trace>
  <inkml:trace contextRef="#ctx1" brushRef="#br0" timeOffset="129182.98">4445 2488 1808 0,'0'0'0'0,"0"0"0"15,0 0 0-15,0 0 66 0,-11-23 0 0,11 23 0 16,-3-7 0-16,3 7-48 0,0 0 0 0,0 0 0 16,0 0 0-16,0 0 59 0,0 0 1 0,3 7-1 15,8 19 1-15,3 8-60 0,-3-4 0 0,1 1 0 16,2 10 0-16,-3 1 25 0,-1-1 1 0,1 8 0 0,-1-3 1 15,1 1-30-15,-7-8 2 0,-1-2-1 0,-3 1 1 0,-3-4 2 16,-1-8 0-16,1-3 0 16,3 9 0-16,0-4-9 0,0-12 1 0,-4 1 0 0,4 8 0 0,-4-7 2 15,4-4 2-15,-3-6-2 0,-1 1 2 0,4 2-7 16,-3 1 1-16,3-12 0 0,-11 11 0 0,4-8 1 16,-3-3 1-16,-1-3 0 0</inkml:trace>
  <inkml:trace contextRef="#ctx1" brushRef="#br0" timeOffset="129330.09">4103 2900 1934 0,'0'0'0'0,"0"0"0"0,21-9 0 0,2 2 69 0,2 0 0 16,6 0 1-16,3 1-1 0,1 5-51 0,0-3 0 16,2-3 0-16,-1 7 0 0,-3 0 63 0,-1 4 1 0,-2-1 0 15,5 1 0-15,-3 3-64 0,-9 0 0 16,2 0 0-16</inkml:trace>
  <inkml:trace contextRef="#ctx1" brushRef="#br0" timeOffset="129717.44">4867 2928 1985 0,'0'0'0'0,"17"-7"0"15,-3 3 0-15,2 4 48 0,2-3 1 0,-1 3 1 0,5 3-1 16,-5 4-32-16,3 0 0 0,-3-2 0 0,1 10-1 15,-4 0 43-15,0 1-1 0,2-2 0 0,-5 9 2 16,-4-5-43-16,-4-6 1 0,-3 2 0 0,0 7 0 0,-3-3 19 16,-4-8 1-16,0-3-1 0,0 9 1 15,-2-5-23-15,0-1 0 0,0-6 1 0,-2 3 0 16,1 0 1-16,3-7 0 0,-4-4 0 0,1 1 1 0,10 3-9 16,-7-7 1-16,3 0 0 0,4 7 1 0,0-14 2 15,0 3 2-15,4-1-1 0,3-6 1 0,7-3-7 16,0-3 1-16,7 4 0 0,6-1 0 0,-6 9 1 15,-4-2 0-15,8 1 0 0,5 3 1 0,-2 3-4 0,-3 5 0 16,-6-5-1-16,-1 7 1 0,0 4 3 0,-1-1 0 16,-3-1 0-16,0 5 2 0,2 3-6 0,-5 3 1 15,0-6 0-15,-1 9-1 0,-3-2 3 0,0-4 0 16,-3-1 0-16,-1 5 2 0,-3 2-6 0,4-6 2 16,-4-1-2-16,0 5 2 0,0-3 2 0,0-2 1 15,0 1 0-15,-4 3 0 0,1 2-4 0,-1-4 1 16,1 0 0-16,-1-1-1 0,1 2 4 0,-4-5 0 15,0-1 1-15</inkml:trace>
  <inkml:trace contextRef="#ctx1" brushRef="#br0" timeOffset="129856.38">5299 2627 1960 0,'0'0'0'0,"0"0"0"16,0 0 0-16,21 10 70 0,-21-10 0 0,12 11 1 0,-1 3 0 15,-4 0-53-15,0-3 0 0,0-1 0 0</inkml:trace>
  <inkml:trace contextRef="#ctx1" brushRef="#br0" timeOffset="130115.45">5789 2871 1821 0,'0'0'0'0,"0"0"0"0,0 0 0 0,-28 32 63 15,5-18 1-15,2 0 0 0,-4 9 0 0,7 0-46 16,3 0-1-16,4 0 1 0,4 0 0 0,0 3 50 0,3-7-1 16,8-1 0-16,3 5 2 0,11-2-51 15,1-4 0-15,6-2 0 0,3-1 0 0,2-2 19 0,-2-2 1 16,0-3-1-16,6 4 1 0,-2-7-23 0,1-1 0 16,2 1 1-16,-3-1 0 0,-2-3-1 0,-2 0 1 15,1 0 0-15,-8 0 0 0,-2 0-7 0,-5 0 0 16,-3-3 0-16,-4-1 1 0,-7 4 0 0,-7-7 1 0,-7-4-1 15,-20 8 1-15,-5-6-4 0,-5-1 0 0,-5-1-1 16</inkml:trace>
  <inkml:trace contextRef="#ctx1" brushRef="#br0" timeOffset="130590.84">1870 2722 1960 0,'0'0'0'0,"0"0"0"0,0 0 0 0,0 0 70 15,0 0 0-15,0 0 1 0,0 0 0 0,0 0-53 16,0 0 0-16,0 0 0 0,35-9-1 0,20 9 53 15,8-3 0-15,13-1-1 0,23 8 1 0,8-4-52 16,19 0 0-16,22-4 0 0,28 8 0 0,11-4 6 0,-3-8 1 16,4 0 0-16,6 4-1 0,-17-6-11 0,-4-8-1 15,-4-3 0-15,0 7 1 0,-10 2-7 0,-4-6 2 16,0-1-1-16,11 8 1 0,-9-5-4 0,-9 2 2 16,-3 2-2-16,-7-4 2 0,-10 9-4 0,-15 0 2 15,2-4-2-15,-4 4 1 0,-14 7 0 0,-18-5-1 16,-3 2 0-16,-10 6 0 0,-13 6-1 0,-6-2 2 15,-8 0-1-15,2 5 0 0,-10 6-1 0,-4-2 2 16,-10 1-2-16,1 18 1 0,-7-1 1 0,-4 8 2 0,0 6-2 16,-2 11 2-16,-3-1-3 0,0-8 1 0,-1 1 1 15,1 7-1-15,0-2 3 0,0-3-1 0,5 0 1 16,-4 3 0-16,4-3-1 0,4-11-1 0,3 2 1 16,-4 2-1-16,-2-9 3 0,0-6 0 0,1 3 0 15,-4 3 1-15,-1-4-4 0,-4-1 2 0,-5-2-2 16,-9 1 2-16,-4 1-2 0,-3-13 2 0,-16 1-2 15</inkml:trace>
  <inkml:trace contextRef="#ctx1" brushRef="#br0" timeOffset="131098.51">1603 3366 1654 0,'-1'33'3'0,"1"6"-1"0,1-2 0 16,6-4 1-16,-3 6-1 0,3 3 42 0,0-3 1 0,4-2-1 16,3 5 1-16,3-5-29 0,3-9 1 0,5-3-1 15,6-1 0-15,10 3 25 0,12-13-1 0,12-5 1 16,14-2-1-16,11-4-24 0,11-6-1 0,19-8 1 16,26-5 1-16,17-5 2 0,6-11 0 0,11 3 0 15,1-5 1-15,-8 2-9 0,-7-3 0 0,7 0-1 16,10 19 1-16,-6-5 5 0,-11 0 0 0,3 0-1 15,0 17 1-15,-21-1-7 0,-5-2 0 0,2 0 0 16,-15 18 1-16,-4-8-2 0,-15-3 1 0,9 2-1 0,-9 16 1 16,-11-8-4-16,-10-1 1 0,0 3-1 0,-3 6 1 15,-11-4 2-15,-11-5 0 0,-3 1 0 0,-13 8 0 16,-8-4-4-16,-10-4 2 0,-6-6-1 0,-6 3 1 16,-4 0 7-16,-1-3 1 0,-7-8-1 0,-7 4 1 15,0 0-6-15,0 0-1 0,0 0 1 0,-11-4 1 0,-3 1 9 16,-7-1 0-16,1 1 0 0,-15 3 1 0,0 3-9 15,-2-3 0-15,-5 4 0 0</inkml:trace>
  <inkml:trace contextRef="#ctx1" brushRef="#br0" timeOffset="131836.88">3293 4036 1733 0,'0'0'0'0,"0"0"0"16,0 0 0-16,2 16 71 0,-4-2 0 0,-7 5-1 16,6 8 2-16,-1 3-54 0,8 1 0 0,3 4 0 0,9-3 0 15,-6 1 65-15,-3-4 1 0,0-5-1 0,-3 6 1 16,-4-7-67-16,4-4 1 0,-4 1 0 0,3 1 0 16,-3-2 11-16,4-7 0 0,-1 3 1 0,-3 0 0 0,7-4-17 15,0-2 1-15,0-2-1 0,-3 0 1 0,-4-7-6 16,7 7 1-16,2-7-1 15</inkml:trace>
  <inkml:trace contextRef="#ctx1" brushRef="#br0" timeOffset="132049.85">3494 3987 1608 0,'0'0'0'0,"0"0"0"0,4 19 0 0,-1-3 33 0,-3 1 1 16,0-4 0-16,0 15 0 0,0 0-19 0,-3-2 0 15,3 6-1-15,-4 0 1 0,4-4 15 0,4 2 1 16,-4-2 1-16,3 0-1 0,-3 2-17 0,0-11 0 0,4 3 0 16,-1 0 0-16,-3 1 16 0,4-9-1 0,3-1 0 15,0 2 1-15,0 3-16 0,-3-2-1 0,-4-4 1 16,-4 2 0-16,1 4 1 0,-1-9 1 0,-3 1-1 16</inkml:trace>
  <inkml:trace contextRef="#ctx1" brushRef="#br0" timeOffset="132335.62">3090 4571 1595 0,'0'0'0'0,"0"0"0"0,7 21 0 16,4 0 40-16,0 0 0 0,-8-3 0 0,1 5 1 15,1 1-26-15,5-6 1 0,8-4 0 0,3 0 0 16,0 2 50-16,6-2 1 0,-2-7-1 0,3 0 2 0,2 2-50 15,-5-4 0-15,-1-3 0 0,-1-2-1 0,2-2 27 16,-4-2 0-16,-3-1 0 0,-1-2 1 0,6 2-30 16,-5-6 2-16,3-3-1 0,-3-5 1 0,5 5 7 15,1-4 1-15,5-3 0 0,11-5-1 0,-8 5-11 16,-4-8-1-16,2-2 1 0,-5 8-1 0,-4-2 13 16,-5 1 0-16,1-1 0 0,-6 13 1 0,0 1-14 0,-4-1 1 15,-4 3-1-15,-3 9 1 0,7-7 5 0,-7 7 1 16,0 0 0-16</inkml:trace>
  <inkml:trace contextRef="#ctx1" brushRef="#br0" timeOffset="136547.82">1863 5568 1412 0,'0'0'-1'0,"0"0"-1"0,-20-14 1 0,20 14-1 16,0 0 0-16,-7-7 34 0,7 7 0 0,0 0 1 0,-7-3 0 16,7 3-20-16,0 0 2 0,0 0-1 15,0 0 1-15,0 0 45 0,0 0 2 0,0 0 0 0,0 0 0 16,0 0-46-16,0 0 2 0,0 0 0 0,0 0 0 16,0 0-9-16,0 0 0 0,0 0 0 0,0 0 1 0,0 0-4 15,0 0 1-15,0 0-2 0,0 0 2 0,0 0-4 16,0 0 2-16,-10 0-2 0,10 0 2 0,0 0-3 15,-7-4 1-15,7 4 1 0,-11-3-1 0,11 3-3 16,-11-4 1-16,11 4 0 0,-10-3 0 0,10 3-1 16,0 0 1-16,0 0 1 0,-7 0-1 0,7 0-1 15,0 0 1-15,0 0-1 0,0 0 1 0,7 0-1 16,-7 0 1-16,0 0-1 0</inkml:trace>
  <inkml:trace contextRef="#ctx1" brushRef="#br0" timeOffset="137077.51">1711 5512 1027 0,'0'0'5'0,"18"-32"-3"0,-15 20 2 0,-3 1-2 0,0 11 1 15,-7-10 31-15,7 10-1 0,0 0 1 0,0 0 0 0,-7 3-20 16,4 8 1-16,3-1 0 0,0 10-1 15,7 6 24-15,-4 4 2 0,1-3-2 0,-1 8 1 0,1-7-24 16,-1-7 0-16,1 5 1 0,-4 2 0 0,0-3 17 16,0-7 2-16,3 1 0 0,1 2 0 0,-1-1-21 15,1-8 1-15,-4-5 0 0,0 9 0 0,3-4 20 0,1-7 1 16,-4-5-1-16,0 7 1 0,0-7-22 0,0 0 1 16,0 0-1-16,0 0 2 0,0 0 19 0,0 0 0 15,7 0-1-15,-7 0 1 0,0-8-20 0,-4 0-1 16,4 0 1-16,-3-15 1 0,-1-2 17 0,4-3 2 15,-7-5 0-15,0 4 0 0,4-2-21 0,-4-6 1 16,3-2 0-16,-3 4 0 0,4 2 22 0,3-6 0 16,-4 9 0-16,1 7 0 0,-1 5-22 0,4-1 1 15,4 3-2-15,-4 9 2 0,0 7 19 0,3-10 1 0,-3 10-2 16,7-7 2-16,-7 7-21 0,7 5 0 0,-7-5-1 16,11 16 2-16,-1-7 14 0,4 1 2 0,-5 1-2 15,-2 6 1-15,0 1-17 0,-3-4 0 0,3-2 0 16</inkml:trace>
  <inkml:trace contextRef="#ctx1" brushRef="#br0" timeOffset="137328.81">1916 5230 1922 0,'0'0'0'0,"0"0"0"0,37 20 0 16,-13-4 84-16,-3-2 1 0,4-2 1 0,-5 11-1 15,-6 3-68-15,0-5 1 0,-4 9 0 0,-3 7 0 0,1 5 59 16,-5-1 0-16,-3-2 1 0,0 5 0 0,-3-2-60 16,-5-7 0-16,-2 5 0 0,-8 3 0 0,-3 1 23 0,-2-6 0 15,-16 1 0-15,-1 2 0 0,1 1-25 16,7-9-1-16,2-1 1 0,-2 0 1 0,8-10-5 16,1 3 1-16,2-7-1 0,3 3 0 0,4-5-4 15,-5-1 0-15,4-2 0 0,1 1 0 0,0-4-7 0,4-4 0 16,3-1 0-16</inkml:trace>
  <inkml:trace contextRef="#ctx1" brushRef="#br0" timeOffset="138213.76">2780 5475 1695 0,'0'0'0'0,"0"0"0"0,0 0 0 0,-21 5 46 16,7 2 1-16,-8 0 0 0,0 0 1 0,0 6-33 15,5-1 2-15,3-5 0 0,-1 7 0 0,3 4 27 16,2-8-1-16,3 6 1 0,-1 2 1 0,5-4-29 16,3 0 0-16,0-2 0 0,7 4 1 0,0 3 5 0,0-8 2 15,9 3-2-15,2 2 2 0,-1-4-13 0,1-1 2 16,8-4-1-16,3 9 0 0,-1-6-6 0,-4-3 1 15,-1 0-1-15,-1 9 1 0,-8-7-2 0,-4-2-1 16,-3 0 1-16,-3 0 0 0,-1 5-1 0,3-3-1 16,-6-4 0-16,-4 4 1 0,-5 2-2 0,-5-1 0 15,-3-5 0-15,-12 3 2 0,-1-1 2 0,-1-4 2 16,2 1 0-16,3 3 0 0,5-2-3 0,0-2 0 0,-1-3 1 16,7 0-1-16,0-1 10 0,1-3 1 0,4-1-2 15,3 0 2-15,-4-2-7 0,4 3 0 16,4-3 0-16,3 7 0 0,3-9 0 0,-3 9 0 0,7-7 0 15</inkml:trace>
  <inkml:trace contextRef="#ctx1" brushRef="#br0" timeOffset="138446.54">2997 5737 1871 0,'0'0'0'0,"0"0"0"0,0 0 0 16,0 0 52-16,3 18 0 0,-3-18-1 0,-3 12 2 0,3-12-36 16,3 11 0-16,-3-11-1 0,0 0 2 0,0 7 51 15,0-7-1-15,0 0 1 0,4 8-1 0,-4-8-50 16,7 11 0-16,-7-11 0 0,21 14 0 0,-1-9 19 0,1-1 0 16,0-4 0-16,-3 7 1 0,4-4-23 15,3 1 1-15,3-4-2 0</inkml:trace>
  <inkml:trace contextRef="#ctx1" brushRef="#br0" timeOffset="138832.07">3336 5873 1997 0,'0'0'0'16,"0"0"0"-16,0 0 0 0,0 0 55 0,0-16 0 16,0 9 0-16,0-6 0 0,-4 3-38 0,4-2 1 0,-4-4-1 15,8 2 1-15,-4 0 51 0,4-2 1 0,-4 2-1 16,0 5 1-16,0 0-52 0,0 2 0 0,0 0 0 15,0 7 0-15,3-7 31 0,4 7 2 0,4 0-1 16,3 3 1-16,2 4-35 0,-2-1 1 0,-4 1 0 16,-3 5 1-16,4 2 6 0,-4-5 0 0,-3 2 0 15,-1-1 0-15,1 1-12 0,-4-4 0 0,0-7 0 16,0 16 1-16,3-8 2 0,-3-1 2 0,0-7 0 16,0 0 0-16,0 7-8 0,0-7 1 0,0 0-1 0,0 0 1 15,0 0 5-15,0 0 0 0,0 0 0 0,0 0 1 16,0-7-7-16,0 7 0 0,0-7 0 0,0 2 0 15,7-7 0-15,-3-2 0 0,-1 0 0 0,3-4 1 16,1 2-5-16,-4 6 2 0,-3 3-1 0,4 0 0 16,-4 7 0-16,7-8 0 0,-7 8-1 0,7 0 1 15,0 2-3-15,0 2 2 0,0-2-1 0,4 6 1 0,3 1-2 16,-2 2 1-16,-1-4 1 0,-4 12-1 0,-4-7 0 16,1-1-1-16,-1-2 1 0,-6 5-1 0,-1 3-1 15,4-4 2-15,4-3-2 0,-1 1 1 0,1 1-1 16,-1-1 1-16,4-3-1 0</inkml:trace>
  <inkml:trace contextRef="#ctx1" brushRef="#br0" timeOffset="139233.31">3882 5644 2173 0,'0'0'0'0,"0"0"0"16,0 0 0-16,0 0 57 0,20 14 2 0,-17-7-2 15,1 9 1-15,-1 1-41 0,-3-1 1 0,4 2 0 16,-4 10 0-16,3-2 53 0,-3 3 1 0,0-3-2 16,0 7 2-16,0-1-54 0,0 0 0 0,0-4 0 15,4-2 0-15,-1 2 18 0,-3-7 1 0,0-3 0 16,0 0 0-16,0 1-22 0,-3-8 0 0,3-4 0 0,0 0 1 16,0-7-5-16,0 7 0 0,0-7 0 15,0 0 2-15,0 0-7 0,0 0 2 0,0 0 0 0,0 0 0 16,-7-7 0-16,3-4 0 0,1-3-1 0,-4-16 1 15,0-9-3-15,0-3 0 0,1-4 1 0,6 8 0 0,-3-3-1 16,3-1 2-16,0-5-1 0,0 1 0 0,0 9-1 16,5 2-1-16,0 8 1 0,4 3-1 0,2 4 1 15,-4 6-1-15,3 7 1 0,8 7 0 0,-4 4-1 16,-1-1-1-16,-3 8 0 0,4 12 2 0,0-6 0 16,0-3 1-16,1 2 0 0,-5 7-1 0,-5 0-1 15,-5-6 0-15,-5-2 1 0,-5 6-1 0,-5-2 1 0,1-1-1 16,-3-4 1-16,-1 7 0 0,2-4-1 0,2-4-1 15,0-5 0-15,0 5 2 0,3-1-2 0,4-8 2 16,7-4-2-16</inkml:trace>
  <inkml:trace contextRef="#ctx1" brushRef="#br0" timeOffset="139465.04">4221 5243 2211 0,'0'0'0'0,"0"0"0"16,23 37 0-16,-13-18 60 0,1 4-1 0,0 7 1 16,-4 14-1-16,-4-2-42 0,1 0 1 0,-1 4 0 0,-3 0 0 0,0-2 52 15,0-11-1-15,0-1 1 16,-3 3-1-16,3-7-51 0,0-5 0 0,3-2 0 16,4 6 0-16,0-8 15 0,-1 0-1 0,1-8 1 0,3 8-1 15,-3-1-18-15,0-6 0 0,1-1 1 0,-1-3-1 16,0-2-8-16,-7-6 1 0,10 0-2 0</inkml:trace>
  <inkml:trace contextRef="#ctx1" brushRef="#br0" timeOffset="139780.72">4579 5744 1784 0,'0'0'0'0,"21"-3"0"0,0 3 0 0,1 0 42 16,-10-7 2-16,-2 1-1 0,1 3 1 0,0-1-29 15,-1-1 1-15,1-2 0 0,-1 3 1 0,-3 1 42 0,1-1 2 16,-3-3-1-16,-2 0 1 0,-3-5-44 15,0 1 1-15,-5 1 0 0,0-1 0 0,-4-6 14 0,2 3 1 16,0-4-1-16,-4 4 1 0,-6 3-20 0,-10 6 2 16,-5-5-1-16,1 6 1 0,6 8-4 0,6-1 0 15,1 4 1-15,0 6 0 0,1 4-5 0,1 1 1 16,2 3-2-16,3 2 2 0,4 5 1 0,0-7 0 16,7-3 0-16,3 6 0 0,5 3-3 0,2-12-1 0,1 1 1 15,12 5 1-15,1-7-1 0,5 2 1 16,4-9 0-16,9 4 1 0,-5 1-4 0,-1-5 2 0,-5-3-2 15,-4 3 2-15,-2-6 7 0,-4 3 2 0,-4-8 0 16,3 8-1-16,1-4-6 0,0-4 1 0,2-1 0 16,2 5 0-16,-8-3 8 0,1-4 1 0,-7-4-1 15,-11 11 0-15,10-12-8 0,-3 5 2 0,6-4-1 16</inkml:trace>
  <inkml:trace contextRef="#ctx1" brushRef="#br0" timeOffset="140787.85">5173 5558 1520 0,'0'0'0'0,"0"0"0"16,0 0 0-16,0 0 75 0,0 0 0 0,0 0 1 0,0 0-1 15,0 0-57-15,0 0 0 0,0 0 0 0,0 0 0 16,-22 17 50-16,11-6 2 0,-3 1-1 0,3 6 1 16,1-1-52-16,3-3 0 0,0-1 0 0,3 8 0 0,1-4 9 15,3-3 0-15,0-1-1 0,7 6 2 0,3-3-15 16,4-5 0-16,0-4 1 0,8 7-1 0,0-4-5 16,3-5 0-16,-4 3 0 0,-7 0 0 0,-8-1-3 15,1 0 1-15,-7-7-1 0,14 13 1 16,-7-6-4-16,-4-2 1 0,-3-5-1 0,-3 12 1 0,3-3-1 15,-4 2 1-15,-3-4-1 0,-5 2 0 0,-6 5 0 16,1 0 2-16,-1-4-1 0,-3 1 1 0,-5-1-2 0,-3 1 0 16,-10-6 0-16,9 2 2 0,13-2 1 15,3-1 1-15,14-4-1 0,-18 5 1 0,9-3-3 0,9-2 2 16,9-7-1-16</inkml:trace>
  <inkml:trace contextRef="#ctx1" brushRef="#br0" timeOffset="141117.79">6045 5656 1909 0,'0'0'0'0,"-28"-3"0"15,1 4 0-15,-1 1 49 0,3 0-1 0,1 0 0 16,1 7 2-16,-2-1-34 0,7-1 1 0,-1 0 0 0,1 4 0 15,4-1 45-15,0-1-1 0,3 0 1 0,4 5 1 16,4-3-46-16,-4 1 1 0,7-5 0 0,3 4 0 16,1-3 20-16,-4-8 0 0,14 7 0 0,-7-1 0 15,4-1-23-15,-1-5 1 0,1 0-1 0,1 4 1 0,6-4-1 16,-4-4 0-16,0-1 0 0,4 5 1 0,-1-2-7 16,3-2 0-16,4 1 0 0,1 5-1 15,-6-1-1-15,-1-1 1 0,-4-3 0 0,4 6 0 0,-1-1-4 16,-2-2 2-16,-3-2 0 0,2 8-1 0,-3-1 4 15,-4-5 0-15,0 0 0 0,0 4 1 0,3 1-4 16,-3-2 0-16,-7-3 0 0</inkml:trace>
  <inkml:trace contextRef="#ctx1" brushRef="#br0" timeOffset="141431.69">6214 5519 1960 0,'0'0'0'16,"0"0"0"-16,25 32 0 0,-2-15 58 0,1 6 2 0,-6-2-2 16,-7 4 2-16,-8-4-44 0,1 2 2 0,-1-6 0 15,-3 8 0-15,0-4 51 0,4-5 0 0,-1-5 1 16,3 6 0-16,-5-1-53 0,-1-5 1 0,0-6 0 16,-1 2 0-16,-1 0 20 0,2-7 1 0,-4 7-1 15,-3-2 0-15,-3-1-23 0,10-4 0 0,0 0 1 16,-4-9 0-16,4 9-3 0,0-14 1 0,0 7-1 15,4 2 2-15,3-10-7 0,0 0 0 0,-2-3 0 0,0-8 1 16,2-3-1-16,6 1 0 0,8-10 0 0,0 4 0 16,-3-3-3-16,1 6 1 0,-1-3 0 0,-8 15-1 15,1 3 1-15,-4 2-1 0,7 7 1 0,2 10 0 16,2 1-3-16,-1 3 1 0,-3 4 0 0,-3 1 0 0,-4 5-1 16,2-3 0-16,0 4-1 0</inkml:trace>
  <inkml:trace contextRef="#ctx1" brushRef="#br0" timeOffset="141683.79">6712 5633 1608 0,'0'0'0'0,"0"0"0"0,14-7 0 0,7 4 56 16,-11-1 0-16,-11-6 0 0,-5 3 0 0,3 0-39 15,-1-4 1-15,-3 1-1 0,0 2 1 0,0 7 25 0,0-3 2 16,0 1 0-16,-4 3 0 0,4 3-29 0,-3 1 1 16,1-3-2-16,-5 15 2 0,3 7 8 0,1-5 1 15,3-1-1-15,0 3 1 0,3 4-13 0,1-6-1 16,3-4 0-16,7 4 2 0,-4-1-3 0,4-4 1 15,4-3 1-15,3 2-1 0,2-1-5 0,5-6 1 0,11-1-1 16,7 5 1-16,8-6 8 0,-5-3 1 0,-1-3 0 16,-9 6 0-16,-2-3-9 0,-2-7 3 0,-3 0-2 15,-2 5 1-15,-6-1 11 0,1-4 0 0,-4 0 1 16,-2 3 0-16,-1 1-11 0,0-4 1 0,-8 0-1 16,-3 7 0-16,4-9 10 0,-4 9 1 0,-7-4-1 15</inkml:trace>
  <inkml:trace contextRef="#ctx1" brushRef="#br0" timeOffset="142249.71">3318 7055 1808 0,'0'0'0'0,"-25"-4"0"16,25 4 0-16,-9 7 58 0,-1-7-1 0,-8 4 0 15,0 1 0-15,-3 4-40 0,5-2 1 0,2 3 0 16,0 6 0-16,4-2 33 0,-1 0 0 0,0-5 1 16,-1 7-1-16,2-2-34 0,3-3 0 0,3 1 0 15,4-1 1-15,4 1 16 0,-1-3-1 0,-3-9 1 16,7 12 1-16,-7-12-21 0,0 0 1 0,16 4-1 15,5-8 1-15,4 0-7 0,1-6 0 0,2-1 0 16,-3 4-1-16,-7-1-1 0,-4-3 0 0,-2-5-1 0,2 9 1 16,-3 0-2-16,3-3 1 0,-3-1-1 0,-1 7 2 15,1 1-3-15,-2-1 1 0,-2 1-1 0,3 6 2 16,-3 1 13-16,4-1 1 0,-4-1-1 0,0 9 1 0,4 1-9 16,-1-1 0-16,-4-1 0 0,4 10 1 0,1-5 16 15,-1-4 0-15,1-1 0 0,-8-1 1 0,4 2-16 16,0-4 2-16,1-4-2 0,-5 6 2 0,4-2 11 15,-7-7 2-15,0 0-1 0,7 7 1 0,-7-7-15 16,0 0 2-16,0 0-2 0</inkml:trace>
  <inkml:trace contextRef="#ctx1" brushRef="#br0" timeOffset="142440.21">3567 6750 1997 0,'0'0'0'16,"0"0"0"-16,-4 27 0 0,4-3 75 0,0 5 1 0,0 2 0 16,4 4 0-16,-4-5-58 0,3 2 0 0,1-4 0 15,3 0 0-15,-7 2 66 0,3-7 1 0,-3-4-1 16,7 8 2-16,0-6-69 0,4-3 1 0,-4-4-1 16,7 3 1-16,2 3 15 0,5-12 0 0,4-1-1 15</inkml:trace>
  <inkml:trace contextRef="#ctx1" brushRef="#br0" timeOffset="142853.98">3865 7058 1821 0,'0'0'0'0,"0"0"0"0,7 21 0 16,0 0 47-16,-4-1 0 0,3-6 0 0,1 7 0 15,-4-3-30-15,1-4 0 0,-1 2 0 0,4-4 0 0,0 2 37 16,-3 0-1-16,3-9 1 0,-4 6 1 0,5-4-38 15,-8-7 1-15,10 9-1 0,-3-6 1 0,0-3 11 16,-7 0 0-16,9-9 0 0,-9 9 2 0,11-10-18 16,-4 3 1-16,3 2-1 0,-3-8 2 0,-3 1-5 0,-4 0 0 15,3-3 0-15,-3 0 1 0,4 1-4 0,-4-2 0 16,3 0-1-16,4 5 1 0,1 1 2 0,-5 1 0 16,-3 9 0-16,0 0 1 0,7 0-4 0,-7 0 0 15,4 9 0-15,-1-2 1 0,2 3 4 0,3-1 1 16,2 2 0-16,4 8 0 0,4-5-5 0,0 2 1 15,-6-5-1-15,9 1 1 0,-3 0 6 0,-4-3 0 16,-4-5 1-16,1-3-1 0,-4 3-6 0,-2-4 1 16,6 0 0-16,-4 0 0 0,3-4 3 0,-2 4 0 0,-8 0-1 15,14-5 1-15,-4-2-5 0,-3-2 1 0,0-3 0 16,0 3 0-16,-5-2 3 0,0-4 0 0,0 1 0 16,-1 1 1-16,1-3-6 0,2-1 2 0,-4-3-1 15,-4 1 1-15,1 3 2 0,1-1 0 0,0-4 0 16,0 3 0-16,-5 7-4 0,4 6 1 0,3 5-1 15,0 0 1-15,0 0 0 0,0 0-1 0,12 11 1 16</inkml:trace>
  <inkml:trace contextRef="#ctx1" brushRef="#br0" timeOffset="143848.97">4431 7074 2048 0,'0'0'0'0,"0"0"0"0,0 0 0 15,0 0 59-15,0 0 2 0,-7 19-1 0,3-12 1 0,-3 2-44 16,0-5 1-16,7-4 0 0,-9 17-1 0,8-8 43 16,-1 0 1-16,2 0-2 0,3 3 2 0,6-1-45 15,-5 1 2-15,3-5 0 0,3 0 0 0,1 2 15 0,0-4-1 16,-1-3 1-16,1 3-1 0,3-1-18 16,-2-4 1-16,2-2-1 0,4 4 1 0,-4-2-6 0,0-4 1 15,-3-1-1-15,5 3 1 0,-2 0-5 0,-4-3 2 16,-3-2-1-16,4 4 1 0,0-1-1 0,-4 0 2 15,-2-4 0-15,2 4 0 0,0 1-4 0,-7 3 2 16,11-4 0-16,-11 4-1 0,0 0 2 0,7-3 0 16,-7 3-1-16,0 0 2 0,10 10-3 0,-3-1 0 0,4-6 0 15,6 8 0-15,-1 0 1 0,2-3 1 16,-4-1-2-16,-3 4 2 0,-1-2-2 0,1-6-1 16,-4 1 1-16,2 3-1 0,1 2 2 0,-3-6 0 0,-7-3 0 15,7 0 1-15,-7 0-3 0,0 0 1 0,7-3-1 16,-7 3 1-16,0 0-1 0,8-9 1 0,-8 9-1 15,0 0 2-15,10-11-3 0,-6 4 1 0,-1-2-1 16,-3-5 1-16,0-1 1 0,0-8-1 0,-3 5 1 16,3 2 0-16,-4 2-1 0,4 2-1 0,-3 1 1 15,3-1 0-15,0 5 1 0,0 7-1 0,7-12 1 0,-7 12 0 16,7-7-1-16,3 7-1 0,1-2 0 0,5 4 2 16,-2-1 1-16,7 3 2 0,4-2 0 0,5 3 0 15,-6 2-3-15,1-4 0 0,-6-3 1 0,3 9-1 16,-12-2 4-16,1-7 0 0,-1 0 0 0,1 4 1 15,0-4-4-15,-1 0 1 0,2 0-2 0,-4-4 2 16,2 4 2-16,-3-3 0 0,-7 3 0 0,11-9 0 0,-11 9-3 16,10-4-1-16,-10 4 1 0,7-12 1 0,-7 12 3 15,7-9 1-15,-7 9 0 0,2-5 0 0,-2 5-4 16,0 0 1-16,6-7-1 0,-6 7 0 0,0 0 2 0,0 0 2 16,8-2-1-16,-4 15 0 0,-1 6-5 15,4 7 2-15,-3 4 0 0,-4 12 0 0,3 6 3 0,1-1 0 16,0 1 0-16,-1 1 1 0,-3-3-4 0,4 1 0 15,-4-10-1-15,3 13 1 0,1-3 0 0,-4-8 1 16,0 0-2-16,-4 1 2 0,1-5-3 0,-1-1 0 16,1-4 0-16,-1-8 0 0,0 3 1 0,1-7 1 15,-1-4-2-15,4-4 2 0,-3-4-2 0,3 1-1 0,0-7 1 16,0 0-1-16,0 0 1 0,0 0 0 0,0 0 0 16,-4-13 0-16,1-8-1 0,3-7-1 0,3-5 0 15,-3-6 2-15,4-3-2 0,-4-1 1 0,3-1-1 16,1 2 0-16,-1-2 0 0,5 6-1 0,-1-5 0 15,0 6 1-15,3-7-1 0,1 9-1 0,-1-7 0 16,3 9 1-16,1-1-1 0,7-1 0 0,7 2 0 16,2 6 0-16,2-1 3 0,-4 0-1 0,-1-2 1 15,-6 5-1-15,-4 4-1 0,-6-3 2 0,-2-5-2 16,-2 7 1-16,0-3 1 0,-3 4-1 0,-4 3 0 0,3 6 1 16,-3 1-2-16,-3 1 1 0,-15 5 0 0,6 3 0 15,-3 5 0-15,-2 4 1 0,-4 0-1 0,1 11 0 16,3-2 0-16,2 3-1 0,-2 1 0 0,3 1 1 15,3-4 0-15,9 3 0 0,11 1 0 0,2 0 1 0,10-5-2 16,4-4 0-16,5 2 1 0,-6 5 0 0,1-3-2 16,1-5 1-16,-1-2-1 0,0 5 2 0,-7-4-2 15,-3 2 0-15,-1-4 0 0,1 9 1 0,-1-3-2 16,-7-1 1-16,0-5 0 0,0 3 1 0,0 1-2 16,-4-3 1-16,-3 0 0 0,-3 1 0 0,-1 3-1 0,1 1 0 15,-1-5 0-15,-3-1 1 0,-7 6-1 16,-3-1 0-16,-3-3 0 0,3-3 1 0,2 0-1 0,-6 0 0 15,-7-3 0-15</inkml:trace>
  <inkml:trace contextRef="#ctx1" brushRef="#br0" timeOffset="144964.16">6636 6861 2060 0,'0'0'0'0,"0"0"0"0,0 0 0 0,0 0 73 16,3 28 0-16,-3-17 0 0,4 8 0 0,-1 6-55 15,1-4 0-15,-4 0-1 0,3-2 1 0,-3 6 71 16,4-7 1-16,-4-4-1 0,3 2 0 0,1-4-72 16,0-2 1-16,-4-1-1 0,0-2 1 0,0 4 19 15,0-11 1-15,0 7-1 0,0-7 1 0,0 0-23 16,0 7 1-16,0-7-1 0</inkml:trace>
  <inkml:trace contextRef="#ctx1" brushRef="#br0" timeOffset="145115.5">6574 6657 1847 0,'0'0'0'0,"0"0"0"16,23-3 0-16,-5 3 40 0,-1-2 0 0,-3 0 1 15,-3 7 0-15,3 1-25 0,-3 4 0 0,1 1-1 16</inkml:trace>
  <inkml:trace contextRef="#ctx1" brushRef="#br0" timeOffset="145365.94">6743 7104 1670 0,'0'0'0'0,"0"0"0"0,0 0 0 15,7-18 45-15,2 11 1 0,5-5 0 0,-7-4 0 16,0-5-30-16,1-5 1 0,2 5 0 0,11-4 0 0,4-1 38 16,-2 4 1-16,-2-2 0 0,-3 5 0 0,-1 3-39 15,3 2 1-15,-3 7-1 0,1 7 0 0,-4 0 17 16,-3 7 0-16,3 0-1 0,5 7 1 0,-5 3-19 16,-3 4-1-16,-1-5 1 0,-2 5-1 0,-5 8 6 15,-3-5-1-15,0-6 0 0,0 8 0 0,0-1-9 16,0-8 1-16,0-1-1 0,0 12 1 0,0-10 9 0,0-2 0 15,0-4 0-15,4 2 0 0,-3 5-10 0,3-8 1 16,1-4 1-16</inkml:trace>
  <inkml:trace contextRef="#ctx1" brushRef="#br0" timeOffset="146431.54">7361 6481 1695 0,'0'0'0'15,"0"0"0"-15,28-14 0 0,-17 14 75 0,-4-3 1 0,3 3-1 16,1 7 1-16,5 7-58 0,1 2 0 0,-3 8 0 16,0 4 0-16,1 1 65 0,-5 0 1 0,-3 1-1 15,4 7 1-15,-2 2-67 0,-2-2 1 0,-4 0 0 16,1 0 0-16,-4 0 27 0,0-6 0 0,3-4 0 16,4 1-1-16,-3-3-28 0,-1-8 1 0,1-6 0 15,-1 5 0-15,1 1 3 0,-4-10 0 0,0-7 0 16,0 7 2-16,0-7-12 0,0 0 1 0,0 0 0 0,0 0 0 15,0 0 4-15,0 0 0 0,0 0-1 0,-11 0 1 0,-6-7-7 16,-4-7 1-16,-6-2 0 0,-1 0 0 0,-4 4 3 16,2 2 0-16,-2-1 1 0,2 4-1 0,6 3-5 15,3 4 0-15,-4 4 1 0,2 3 0 0,5 0 5 16,4 4 0-16,4 1-1 0,3 2 2 0,3 4-6 16,0-4 0-16,8 0-1 0,3 2 1 0,0-4 3 15,0-2 2-15,4-3-1 0,3 6 0 0,2-3-5 16,-2-6 1-16,0-4 0 0,4 7 0 0,6-4 4 15,-4-3 0-15,-3 0 1 0,5 2 0 0,-5 0-5 16,-1-4 0-16,-2 0 0 0,4 2 0 0,-8-3 2 0,1-1 1 16,0 1 0-16,-1-1 0 0,1 1-4 0,-2-4 0 15,-2-2 0-15,0 2 1 0,3 0-3 0,-3 0 2 16,-7 7 0-16,11-5-1 0,-11 5-1 0,10-6-1 16,-3 3 1-16,4 1-1 0,-4 0-5 0,4-1 1 15,5-1 0-15,-2 1 0 0,3-1-1 0,1-3 1 0,0 0 0 16,1 4 0-16,-1-4-11 0,3-2 1 0,5 0-1 15,-1-2 0-15,-7 6 4 0,-8-2 0 0,-3-3 0 16,0-1 0-16,0 0-15 0,-1-1-1 0,-5-4 1 16,-1 2 0-16,0 5 9 0,0-5 2 0,0-1 0 15,-3 0 0-15,-8 0-1 0,-6 1 2 0,-1-2 0 16,-3 12 0-16,0-3 3 0,5 2 1 0,-2 1-1 16,-3 10 0-16,-2 4 4 0,5 1-1 0,8 1 1 15,-4 6 1-15,3 6-2 0,4 1 2 0,0-2 0 0,7 5 0 16,0-3 1-16,4-6 1 0,6-3-2 0,11 7 2 15,6-6-1-15,5-6 1 0,3-4-1 0,-9 3 1 16,6-3 0-16,-7-3 0 0,-1-4 0 0,3 3 0 0,-6 1 0 16,-3-8 0-16,-4 1 0 0,5 3 0 15,-5-4 1-15,0-3 2 0,1 0-2 0,-5 0 1 0,-1-3-1 16,0-1 0-16,0 1 0 0,1-8 2 0,-3 0-1 16,4 3 1-16,-4-10 1 0,7 0-1 0,2 2-1 15,-4 2 0-15,-7-3 1 0,-1 6 0 0,0 4 1 16,-1 5 2-16,-3-1-1 0,0 10 0 0,0 0-1 15,7 0-1-15,-7 0 0 0,7 19 2 0,4 9-1 0,-4 4 1 16,-11-6-1-16,-3 13 1 0,4-2-2 16,3-2 0-16,-7-3 1 0,7 6-1 0,0 3 1 0,3-6 0 15,1 4-1-15,-8-2 2 0,4 3-3 0,-3-3 2 16,-4-7-1-16,0 2 0 0,3-6 1 0,0-3 0 16,8 0 1-16,-8-2-1 0,-1-5-1 0,2-2 1 15,6 0-1-15,1-3 1 0,-4-4-2 0,0 0 1 16,0-7 1-16,5 7-1 0,-5-7-1 0,0 0 0 0,0 0 1 15,7 0 0-15,-7 0-1 0,4-7 0 0,-4-4 1 16,0-17-1-16,3-2-1 0,1-9 1 0,6-5-1 16,4-3 2-16,-3 5-2 0,-4-11 1 0,0 4-1 15,-5-6 1-15,-2 4 0 0,0 2-1 0,0-9 0 16,7 10 1-16,7 2-1 0,0 2 0 0,7 9 0 16,-3 9 1-16,-2 5-1 0,1 1 0 0,5 6 0 15,-1 13 0-15,0-3-1 0,-2 4 1 0,-5 5-1 16,1 13 1-16,-1 1-1 0,-4-3 1 0,-4 5-1 15,-1-1 1-15,-3 6-1 0,-2-3 2 0,-4 1-2 0,1-4 1 16,-3 4-1-16,-4-2 0 0,-1-8 0 0,-3 3 1 16,-7 3-1-16,-2-6 1 0,2-4-1 0,-11 4 1 0,-2-1-1 15,6-8 1-15,11 0-1 0,-5 7 1 0,7-3-1 16,7-9 0-16,8 0 0 0,16 4 0 0,5-4 0 16,-3-4 0-16,3-5 0 0</inkml:trace>
  <inkml:trace contextRef="#ctx1" brushRef="#br0" timeOffset="146938.94">8520 6990 1771 0,'0'0'0'16,"0"0"0"-16,24-11 0 0,-8 8 55 0,-5-1 0 15,-4-6 0-15,-4 2 2 0,1-2-41 0,-4-1 2 16,-4 3-1-16,1-1 1 0,-1 3 52 0,4 6 0 16,-10-10 1-16,3 3 0 0,-4 3-53 0,2 4 0 15,2 0 0-15,0 0 0 0,7 0 6 0,-10 14 1 16,2-7 0-16,1 8 0 0,0 4-12 0,7-1-1 15,0-4 0-15,0 3 1 0,4-5-3 0,-1-1 0 0,4 0 0 16,4-1 0-16,5 1-4 0,2-8 1 0,6 1-1 16,8-1 1-16,2 1-1 0,-6-4-1 0,-4-4 1 15,3 4 1-15,1-3-4 0,-7-1 1 0,-1-3 1 16,-3 0-1-16,-6 4 1 0,-1-4-1 0,1-6 1 16,0 4 1-16,-4 1-3 0,0 1 0 0,-4-4 1 15,-3 1 0-15,0 3 3 0,2-1 1 0,-2 8 0 16,5-12-1-16,-5 12-2 0,0 0 1 0,0 0-1 15,0 0 1-15,0 0 4 0,0 0 0 0,0 0 0 0,7-2 0 16,-7 9-3-16,-1 0 0 0,-1 1-1 0,0 2 1 16,0 1 3-16,1-1 1 0,-1-6 1 0,2-4-1 15,0 8-4-15,0-8-1 0,0 0 1 0,0 0 1 16,-4 8 3-16,4-8 0 0,0 0 1 0,0 0-1 0,0 0-5 16,2-9 2-16,-2 9-1 0,12-11 1 0,-3-6 1 15,2-1 1-15,-1-7 0 0,1 8 0 0,3 1-4 16,0 2 1-16,-1 0-1 0,4 3 1 0,4 6 1 15,4 0 0-15,-6 5 0 0,3 3-1 0,-1 4-1 16,0 4 0-16,0 3-1 0,-1 3 1 0,-3-1 1 0,-6 4-1 16,-8-5 1-16,4 3 0 0,-3 3-3 0,-4-7 1 15,-11 6-1-15,1-3 2 0,-4 1 0 0,-6-8 0 16,6-1 0-16,0 7 1 0,0 0-3 0,0-6 1 16,7-3-1-16,3 4 1 0,1 0-1 0,-1-4 1 15,4-7-1-15</inkml:trace>
  <inkml:trace contextRef="#ctx1" brushRef="#br0" timeOffset="147582.43">8952 4831 1847 0,'0'0'0'0,"0"0"0"0,17 19 0 0,3-3 52 15,8 2 2-15,7 1-1 0,9 13 1 0,-1 7-37 16,1-1 1-16,-9 6-2 0,-1 4 2 0,-10-2 56 16,-3 1 2-16,-1 2-2 0,-3 15 1 0,-2 1-57 15,-1 0 0-15,-4-2 0 0,-3 9 0 0,0-3 0 0,0-4 1 16,2 4 0-16,-2 6 0 0,-3-8-9 0,-4-4 0 16,-4-1 0-16,8 3 1 0,-4-5-9 0,0-4 0 15,-4 2-1-15,1 4 1 0,-1-6-1 0,4-5 0 16,-3-3 1-16,-1 11 0 0,2-8-2 0,1-3 0 15,1 5 0-15,3-1 0 0,4 5 0 0,4-10 0 0,-1 1 0 16,1 5 0-16,3-6-1 0,6-1 0 0,4 1-1 16,12 3 1-16,-1 1 0 0,-2-6 0 0,1-1 0 15,-2 2 1-15,-4-4-1 0,-2-7 1 0,2 2 0 16,1 4 0-16,-5-2-1 0,6-3 1 0,6 3 0 16,8 5 0-16,2 2 1 0,-6-2 0 0,-1-5 0 15,-4 8 0-15,-1-6 0 0,-2-3 0 0,-6 3 1 16,-1 4-1-16,-4 3 5 0,-3-4 1 0,-1 7 0 15,3 0 1-15,1 2-4 0,0-11 2 0,0 2-2 16,5 2 2-16,-1-2 11 0,5 0 0 0,5-2-1 0,1 5 2 16,-3-1-9-16,-1-5 1 0,-6-3 1 0,3 3-1 15,-5-4 17-15,-2-4 1 0,-1-1-1 0,2 1 1 16,5 2-16-16,0-6 1 0,-1 0 1 0,11 10-1 16,6-7 11-16,-1 1 1 0,-10-5-1 0,3-3 1 15,-8 1-14-15,2-6 2 0,-6-3-1 0,-2-1 0 0,-5-2 7 16,-1-1 0-16,-5-5 0 0</inkml:trace>
  <inkml:trace contextRef="#ctx1" brushRef="#br0" timeOffset="148459.93">1372 8548 1875 0,'0'0'27'0,"43"-16"-15"0,-17 9 0 0,-5-3 1 16,0 6 0-16,4 3 79 0,2 1 1 0,-3-4 0 15,-3 8 1-15,1-1-78 0,-7 4 2 0,-4 2-1 16,0 10 1-16,-1-1 14 0,-3-1-1 0,-3 5 0 15,-1 4 2-15,-3-3-20 0,0 1 2 0,-3-4-2 16,-1 6 2-16,-3-3-8 0,0-4 0 0,-3-4-1 16,-1 4 1-16,0-3-3 0,-4-6 1 0,-3 1-1 15,4-1 2-15,0-3-4 0,-7-1 1 0,-2-3-1 0,-2 1 1 16,0-4-1-16,6-2 1 0,8 0-1 0,4 4 0 16,-3-2-2-16,3-4 1 0,7 4-1 0,-11-8 1 0,4 6-1 15,7 2 2-15,0 0-2 0,14-7 1 16,7 3 2-16,2 1 0 0,-2-1 1 0,4 4-1 0,0 4-1 15,1-4 1-15,-5 0-1 0,4 3 1 0,-4 1 4 16,2-1 1-16,-5-3 0 0,-1 4-1 0,1 1-2 16,-2-1 1-16,-2-3-1 0,0 6 1 0,0 2 6 0,0-5 1 15,-3-1-1-15,-2 1 1 0,1-4-5 16,1 0 0-16,-1 0 0 0,5 3 0 0,-1-3 5 0,3 0 2 16,-1-3-2-16,-2 3 2 0,0 0-7 15,1-4 1-15,-1 1-1 0,0 1 1 0,-2 0 3 0,-5-1 1 16,-7 3 0-16</inkml:trace>
  <inkml:trace contextRef="#ctx1" brushRef="#br0" timeOffset="148698.93">1870 8371 1940 0,'35'33'23'0,"-3"-5"-11"0,-6 2 0 0,-5-2 0 16,-7 7 1-16,-3 4 58 0,-4-2 1 0,-7 4 0 0,-7 1 0 15,0 0-54-15,-7-5 0 0,-11-2 0 0,-5 4 0 16,-2-8 27-16,4-1-1 0,2-3 1 0,1 3 1 16,0 0-30-16,1-11 1 0,4 0 0 0,3 8 0 15,3-6 1-15,-1-2 1 0,5-3 0 0</inkml:trace>
  <inkml:trace contextRef="#ctx1" brushRef="#br0" timeOffset="150015.76">1549 8826 1192 0,'0'0'0'0,"0"0"0"0,0 0 0 0,0 0 68 16,0 0-1-16,0 0 0 0,0 0 2 0,17 4-51 15,-17-4 0-15,0 0 0 0,0 0 0 0,7 0 62 0,-7 0 2 16,0 0 0-16,0 0 0 0,0 0-64 15,0 0 0-15,0 0 0 0,0 0 0 0,0 0-19 0,0 0 1 16,0 0-1-16,0 0 1 0,0 0-1 0,0 0 1 16,0 0-1-16</inkml:trace>
  <inkml:trace contextRef="#ctx1" brushRef="#br0" timeOffset="150631.9">1625 8740 778 0,'0'0'0'0,"0"0"0"0,0 0 0 0,0 0-4 15,17 11 0-15,-17-11 0 0,7 3 1 0,-7-3-1 16,11 4 1-16,-11-4-1 0,14 3 2 0,-7-3-16 0,2 0 0 16,1-3 0-16,5-1 2 0,9 4 5 0,-3-3 1 15,-7-4 0-15,13 3 0 0,1-3 7 0,-7 2-1 16,-1-1 1-16,-6 1 0 0,-4 2-1 0,-3 1 2 0,-7 2 0 16,0 0 0-16,0-5 2 0,0 5 0 0,0 0 0 15,0 0 0-15,0 0 0 0,0 0 0 0,0 0 0 16,0 0 0-16,0 0 20 0,0 0 0 0,0 0 0 15,0 0 2-15,0 0-12 0,0 0 1 0,0 0 0 16,-38 5 0-16,-10 9 59 0,6 0-1 0,12-7 1 16,9-3 1-16,10-1-53 0,11-3 0 0,-7 0 0 15,7 0 0-15,7-10 58 0,4 1 0 0,3 0 0 16,7-5 2-16,5 0-60 0,3 0 0 0,2-2 0 16,3 5 0-16,-10-1 38 0,-2-2 1 0,-8-2 0 0,-5 9 0 15,1-3-40-15,-3 1 1 0,-3-2-1 0,-1 4 1 16,-3 7 33-16,0 0 0 0,-10-7 1 0,-13 11-1 15,-9 1-34-15,-7 7 0 0,-5 8 0 0,-5 10 1 0,-2 3 38 16,-8 6 0-16,-6 1 0 0,-5 11 0 0,-3-2-39 16,-6 6 1-16,-25-2-1 0</inkml:trace>
  <inkml:trace contextRef="#ctx0" brushRef="#br0" timeOffset="155845.1">9022 9403 0,'0'0'0,"9"0"0,-9 0 0,0 0 0,10 0 16,-10 0-16,9 0 16,-9 9-16,0 0 15,0-9-15,0 0 0,0 0 16</inkml:trace>
  <inkml:trace contextRef="#ctx1" brushRef="#br0" timeOffset="156111.93">3418 9563 1470 0,'0'0'0'0,"0"0"0"15,0 0 0-15,-28-8 78 0,16 1 2 0,-9-2-2 16,-8 9 2-16,-1-4-62 0,-1 4 0 0,-1 0 0 15,-2 7 0-15,-1 6 92 0,-4-3 1 0,-1 4-1 16,-6 6 1-16,9-5-95 0,2 6-1 0,-2-1 1 16,-2 6 1-16,5-6 65 0,10 1 1 0,-1 0-1 15,7 3 1-15,6-6-66 0,1 1 1 0,8-1 0 16,3 7 0-16,3-10 23 0,4 1 2 0,6 0-2 16,8 2 2-16,4-6-27 0,-1-3-1 0,6-2 1 0,2 0 1 15,2 0 6-15,-3 0 1 0,-3-4 0 0,-1 3 0 16,1 4-13-16,-3-3 2 0,-4 2-1 0,2 2 1 15,-5 5 3-15,-1-2 2 0,1 5-1 0,-4-1 1 16,-2 3-9-16,-5-4 1 0,0 3 0 0,-3 4 0 16,-4-1 6-16,-4-4 1 0,-3-3 0 0,0 7 0 0,0-2-8 15,-2-7 1-15,-1-1-1 0,-1 6 1 0,-3-3 3 16,0-2 1-16,-4-7-1 0,-1 5 1 0,-2-3-7 16,0-5 1-16,-8-3 0 0,3 3 1 0,-2-2 1 15,-2-6 1-15,2-3 1 0,-1 4-1 0,5-5-4 16,-3-2 0-16,3-4 0 0,-1 0 1 0,-2-2 0 15,6-2 1-15,4 4-1 0,-1-3 1 0,0 1-4 0,6-2 1 16,1 2 0-16</inkml:trace>
  <inkml:trace contextRef="#ctx1" brushRef="#br0" timeOffset="156492.75">3477 9372 2236 0,'0'0'0'0,"0"0"0"16,0 0 0-16,0 0 79 0,0 0 0 0,0 0 1 0,0 0 0 15,0 0-62-15,0 0 0 0,0 0-1 0,0 0 1 16,0 0 63-16,14 35 1 0,-11-14-1 0,1 19 1 16,-4 6-64-16,3 2 0 0,-3-3 0 0,-3 10 0 15,-4-8 16-15,-4 4 2 0,4 4-1 0,-5 3 1 0,1 2-21 16,4-6-1-16,-3-4 1 0,2 2 1 0,1-9-5 16,7-3 0-16,4-7 0 0,-1 6 2 0,1-7-7 15,3-9 2-15,0 1 0 0,0-3 0 0,0-3-3 16,-1-4 1-16,-1 2 0 0,-3-9-1 0,-4 4-1 15,2-11 0-15,-4 7 1 0,4-7-1 0,0 0 0 0,-7-4-1 16,7 4 0-16</inkml:trace>
  <inkml:trace contextRef="#ctx1" brushRef="#br0" timeOffset="156692.95">3300 10010 2236 0,'0'0'0'0,"0"0"0"16,36-10 0-16,-12 3 63 0,6-2 1 0,2-2 0 16,0 2 0-16,-2 2-46 0,1-1 0 0,-2 1 0 15,1 3 0-15,-6 1 43 0,1-1 2 0,1 2 0 16,3 4 0-16,-5 0-46 0,-1 1 1 0,-1 3 0 16,-8 2 0-16,0 6 3 0,-4-1 1 0,-3-3 1 15</inkml:trace>
  <inkml:trace contextRef="#ctx1" brushRef="#br0" timeOffset="157057.64">3884 10007 2198 0,'0'0'0'0,"-2"8"0"0,-5 7 0 0,0 7 28 16,0 1 0-16,-3 2 0 0,-1 1 0 0,0 4-16 15,8-3 2-15,-1-6-1 0,1 9 1 0,3-2 34 16,-4-11 0-16,1 1 1 0,6 5-1 0,8-6-31 0,-1-6 0 16,8-4-1-16,0 0 1 0,-1 2 17 0,3-6 1 15,-3-4-1-15,5 1 1 0,-5-4-20 0,3-3-1 16,-3-2 1-16,4 0 1 0,-6-1-4 0,-1-1 0 16,-2-4 1-16,-1 0 0 0,-1 1-5 0,-3 0 0 15,4-3 0-15,-4-3 0 0,-4 1 12 0,4 3 1 16,-3-1 0-16,0-5 1 0,-1 8-11 0,1 4 0 0,-4-1 0 15,0 4 1-15,0 7 10 0,0 0 1 0,0 0-1 16,0 0 0-16,0 14-10 0,0-3-1 0,0-1 0 16,0 15 1-16,5-2 9 0,0 0-1 0,0 3 0 15,-1-1 0-15,3-4-10 0,4 0 2 0,-1-2-1 16,4-1 0-16,4 0 8 0,-6-1 0 0,2-1 0 16,-3-5 0-16,3 1-9 0,-3-2 1 0,3-1-1 15</inkml:trace>
  <inkml:trace contextRef="#ctx1" brushRef="#br0" timeOffset="158003.87">4632 9551 2400 0,'0'0'0'0,"0"0"0"0,0 0 0 0,0 0 85 16,4 18 0-16,-4-3 1 0,0 12-1 0,0 5-68 16,-4-1 1-16,0 3 0 0,4 11 0 0,0-2 68 0,-3 4 2 15,-1 4-2-15,4-2 2 0,0 6-72 0,-3-9 2 16,3-1 0-16,-4-2 0 0,1-3 24 0,3-8-1 16,0-1 1-16,0 3-1 0,-4-10-25 0,4 3 0 15,-3-10 0-15,6 1 0 0,-3-6-3 0,0-1-1 16,0-1 0-16,0-10 2 0,0 11-6 0,0-11 0 0,0 0-1 15,0 0 1-15,0 0-1 0,7-7 1 0,-7 7-1 16,4-18 0-16,-1 3-2 0,-3-7 1 0,-3-2-2 16,-1-4 2-16,-6 5-2 0,-1-4 1 0,1 5-1 15,-1 4 2-15,-1 9-3 0,-2-1 0 0,-1 3 1 16,-2 10 0-16,3 1 0 0,-4 3 0 0,2 3 0 16,-1 1 0-16,-1 3-2 0,0 2 2 0,-1-2-1 15,1 7 0-15,4-7 1 0,0 2-1 0,3 1 0 16,4 1 1-16,0 1-2 0,4-5 1 0,6-1 0 0,8 2 0 15,-1 0 0-15,5-7 1 0,2-1-1 0,13-3 2 16,-2-2-3-16,4-4 1 0,5-3 1 0,2 1-1 0,5 1 0 16,-5-8 1-16,1 4-1 0,-1 0 0 15,2-5 0-15,-6 1 0 0,-1 1-1 0,-3 1 2 0,-2 0 0 16,-5-5 1-16,-1-4-1 0,-2 4 1 0,1 0-2 16,-8-2 0-16,0-1 1 0,-2-1-1 0,-5-1 0 15,0 3 1-15,-3-3-1 0,-8 3 1 0,4 5-2 16,-3 2 1-16,-4-1-1 0,0 6 2 0,-2 1-2 15,-2 6 0-15,1 1 1 0,-8 10 0 0,4 2-2 16,-4 0 1-16,4 1 0 0,5 1 1 0,-1 5-1 0,3-2 0 16,3-4 0-16,8 1 1 0,-1 5-2 0,4-6 1 15,2-3 0-15,5 2 1 0,4-5-2 0,-1-2 1 16,5 3-1-16,4-5 1 0,2 0-1 0,1-3 1 16,-3-4-1-16,2 0 1 0,-3-4-1 0,1 1 0 15,3-8 0-15,-5 2 2 0,-3 0-2 0,-5-3 0 16,5 0 0-16,-3-1 0 0,0-1 0 0,-4-3 0 15,2-4 0-15,-6 5 2 0,1-5-2 0,0-2 0 0,-4 0 0 16,-4 4 1-16,4 3-1 0,-3 3 0 0,-4 3 1 16,0 3-1-16,0 7 0 0,0 0 0 0,0 0 0 15,0 0 0-15,-4 14-1 0,1-4 1 0,-1 1-1 16,-3 10 1-16,4-3-1 0,-5 3 2 0,1-2-2 16,0-1 1-16,4-2-1 0,-1-2 1 0,1-2-1 15,-3 0 1-15,5 2-1 0,-1-7 1 0,2-7-1 16,-4 11 1-16,4-11-1 0,0 0 0 0,0 0 0 0,0 0 1 15,0 0-1-15,0 0 0 0,0 0 0 16,0 0 1-16,4-9-1 0,-2 4 0 0,5-6 0 0,-4-3 0 16,4-7 0-16,0 0 0 0,4-2 0 0,0-3 0 15,-1 3 0-15,4 7 0 0,-5 2 0 0,2 2 2 0,-1 5-2 16,4 1 0-16,0 3 0 0,1 6 1 0,-5 3-1 16,3 1 0-16,1 2 0 0,-4 5 1 0,4 1-1 15,0-2 0-15,-3 3 0 0,0 5 1 0,-3-7-1 16,3-2 1-16,-4-1-1 0,-3 4 1 0,-1 5-1 15,1-10 0-15,-4 4 0 0,3-3 1 0,1-2-1 16,-4 0 0-16,0-2 0 0</inkml:trace>
  <inkml:trace contextRef="#ctx1" brushRef="#br0" timeOffset="158391.68">5789 9460 2048 0,'0'0'0'0,"0"0"0"15,4-22 0-15,-1 17 85 0,1-5 0 0,-1 1 0 16,-3 9 1-16,4-11-70 0,-4 4 2 0,3 0 0 15,-3 7 0-15,0 0 53 0,0-7 1 0,0 7-1 16,0 0 0-16,0 0-53 0,0 0 0 0,-3 7 0 0,10 4 0 16,0 6 9-16,-4 3 1 0,1 8 0 0,-2 4 0 15,-2 3-15-15,0 2 0 0,1-2 1 0,1 5-1 16,-4 1 1-16,1-6 0 0,1 2 0 0,-2 2 0 16,-2 8-6-16,1-6 1 0,3 3-1 0,-4 1 1 15,4 1 7-15,0-6-1 0,0-4 1 0,4 1 1 16,-1 0-8-16,1-8 0 0,-1 3 0 0,1 0 1 0,-1-2 10 15,3-2 1-15,-3-4 0 0,1-1 0 0,-1 2-10 16,1-4 0-16,-1-9 1 0,4 1-1 0,-3-5 9 16,-4-8 1-16,11 2 1 0</inkml:trace>
  <inkml:trace contextRef="#ctx1" brushRef="#br0" timeOffset="158623.44">5440 9790 2400 0,'0'0'0'0,"0"0"0"16,21 0 0-16,-10 4 92 0,6-2 0 0,3-2 0 16,18 3 1-16,7-3-76 0,0-3 1 0,3-1-1 15,1 4 1-15,3-2 69 0,-10-3 1 0,2 0-1 16,2 3 2-16,-6 0-72 0,-8-1 1 0,2 1 0 15,-6 2 0-15,0 0 19 0,-5-4 1 0,-5 1-1 16,-8 3 1-16,1 0-23 0,-1 0 0 0,-2 3 1 16</inkml:trace>
  <inkml:trace contextRef="#ctx1" brushRef="#br0" timeOffset="158917.73">6325 9389 2261 0,'0'0'0'15,"0"0"0"-15,0 0 0 0,0 0 70 0,0 0 2 16,18-10-1-16,-18 10 1 0,0 0-54 0,0 0 0 16,9 10 0-16,-6-3 0 0,1 0 61 0,-4 4 2 0,3-1-1 15,-3 8 1-15,-3 8-64 0,3-1 1 0,-4 0 0 16,4-1 0-16,-3 1 4 0,3-2-1 0,0-2 0 16</inkml:trace>
  <inkml:trace contextRef="#ctx1" brushRef="#br0" timeOffset="159284.09">6943 9905 2161 0,'0'0'0'0,"0"0"0"0,-20 0 0 0,6 7 46 15,0-4 1-15,-4 1-1 0,-3 1 1 0,2 2-31 16,5 2 1-16,0-2 0 0,0 3-1 0,-1 6 43 16,3-5-1-16,7-1 0 0,1 1 2 0,4 1-43 15,4 1 1-15,3 1 0 0,3 3 0 0,5-1 11 16,2-2 0-16,-3 2 0 0,2-4 1 0,2 6-16 16,-4-6-1-16,0 0 1 0,4 3 0 0,-1 2-6 0,-3-6 1 15,-1 1-1-15,-3 7 1 0,-3-3-3 0,-3-5-1 16,-4-1 1-16,3 1-1 0,1 3 3 0,-8 0 0 15,-6-5 0-15,-1 1 0 0,-5 1-4 0,2-4 2 16,0-4 0-16,-7 1-1 0,3-2 4 0,-3 0 1 16,2-4-1-16,-6 2 1 0,4-2-4 0,2-2 1 0,1 1-1 15,0 1 1-15,-3 0-1 0,3-1 1 0,4-1-2 16</inkml:trace>
  <inkml:trace contextRef="#ctx1" brushRef="#br0" timeOffset="159773.24">8163 9542 1871 0,'0'0'0'16,"0"0"0"-16,4-21 0 0,-4 9 60 0,-4-2 0 15,8-2 1-15,-4 9 0 0,0-5-45 0,0-2 2 16,0 1 0-16,0 6 0 0,0 7 44 0,7-7 1 16,-7 7-1-16,3-9 0 0,-3 9-45 0,0 0 1 0,0 0 0 15,11 7 0-15,-2 4 16 0,1 3 1 0,1 9-2 16,3 17 2-16,0 6-20 0,0 2-1 0,-3-4 1 16,-2 7-1-16,-4-2-4 0,-3-3 1 0,-4 8-1 15,-2 4 1-15,-1-5-4 0,0-2-1 0,-6-4 1 16,1 1 1-16,-1-6 4 0,4-5 2 0,4-9-2 15,-1 9 2-15,0-7-7 0,4-7 1 0,4 0 0 16,0 1 0-16,-1-6 9 0,1-2 0 0,-4-2-1 0,0-7 2 16,0 0-9-16,0-7 2 0,0 0-1 15,0 0 0-15,0 0 5 0,-7-3 1 0,7 3 0 0</inkml:trace>
  <inkml:trace contextRef="#ctx1" brushRef="#br0" timeOffset="159924.69">7900 10012 2135 0,'0'0'0'0,"22"-5"0"0,-1 3 0 0,5 0 77 16,6-1 1-16,0-3-1 0,5 3 1 0,2 1-60 15,5 0 0-15,0-5 0 0,5 7 0 0,2-3 38 0,-8-1 1 16,1 1 0-16,-2 3 0 0,2 3-40 16,-5 1 1-16,0-1-1 0</inkml:trace>
  <inkml:trace contextRef="#ctx1" brushRef="#br0" timeOffset="160138.95">8841 10283 2224 0,'0'0'0'0,"0"0"0"15,21 2 0-15,-12-1 43 0,6-1 1 0,8-1 0 16,-5 1 1-16,3 0-29 0,-3-2 0 0,5-2 0 15,-6 4 1-15,1 0 39 0,0-1 0 0,-2-5 0 16,1 6 2-16,4-3-42 0,-3-1 2 0,-4-3-1 16,6 4 1-16,-3-1 14 0,-3 1-1 0,0-4 0 15</inkml:trace>
  <inkml:trace contextRef="#ctx1" brushRef="#br0" timeOffset="160421.75">9474 9482 2161 0,'0'0'0'0,"0"0"0"0,0 0 0 0,0 0 65 16,0 0 1-16,0 0 0 0,0 0 1 0,0 0-49 16,0 0-1-16,0 0 1 0,-2 39 0 0,-3-5 62 15,0 1 0-15,1 0-1 0,2 11 1 0,2-9-62 0,-3 1 0 16,-1-1 0-16,4 9 0 0,0-4 27 0,-3 2 1 15,3-5 0-15,0 5 0 0,0-5-30 0,0-2 0 16,3-4 1-16,1-3 0 0,3-2 2 0,2-3 1 16,1-6-1-16,4 6 2 0,4-4-11 0,0-7 1 15,1-5-1-15,9-1 1 0,0-1 7 0,1-3 1 0,-3-2 0 16,-1 3 0-16,-1-5-8 0,-2-5-1 0,1-1 0 16</inkml:trace>
  <inkml:trace contextRef="#ctx1" brushRef="#br0" timeOffset="160606.5">9331 9905 2287 0,'0'0'0'0,"0"0"0"0,21-4 0 16,-10 4 88-16,-1 0 2 0,6-3-1 0,16 3 0 15,3 3-72-15,2-3 1 0,2-3-1 0,5 6 1 16,-9 1 63-16,1-4 0 0,1 0-1 0,-2 3 2 15,-1 1-64-15,-6-1 0 0,-2 1 0 0</inkml:trace>
  <inkml:trace contextRef="#ctx1" brushRef="#br0" timeOffset="161092.62">10077 10123 1972 0,'0'0'0'0,"0"0"0"0,28-14 0 0,-14 8 59 0,-3-4 0 16,-4-2 1-16,0-3-1 0,0 1-42 15,2-1 1-15,-5-1 0 0,3 0 0 0,-4 2 46 0,-3 0 0 16,0-2 0-16,-3 4 1 0,-1 5-47 0,1 0 0 16,3 7 0-16,-9-6 0 0,-5 6 16 0,-4 2 1 15,0 2 0-15,-3 11 1 0,-5 12-22 0,1-4 1 16,4 3 0-16,7 4 0 0,-2 0-1 0,5-4 0 0,4-1 1 16,7 3 0-16,-3-3-8 0,6-8 2 15,3 1 0-15,6 5 0 0,4-9 4 0,5-4-1 0,4-3 0 16,1 4 2-16,2-2-6 0,-3-4 0 0,1-5-1 15,10 2 1-15,-5-4 6 0,-1-5 0 0,-1-2 0 16,1 4 0-16,-2-2-6 0,0-4 1 0,2-3-1 16,2-2 1-16,-4-1 3 0,0 1 1 0,6 0-1 15,-10-9 2-15,-4 3-7 0,-2-5 1 0,3-4 0 16,-4-3 0-16,-3-1 5 0,-3 3 1 0,0-3-1 16,-4 14 1-16,-2-2-6 0,2 2 0 0,-3 2-1 0,-8 8 2 15,0 4 5-15,1-3-1 0,-1 2 1 0,-3 8 0 16,0 4-6-16,2 0 1 0,5-4-1 0,-11 19 1 15,8-3 2-15,6 3 0 0,4-1 1 0,1 5-1 0,6-1-4 16,2 8 1-16,-6-5-2 0,4 0 2 0,4 4 0 16,-2-2 1-16,-6-4 0 0,-1 1 0 0,0 3-3 15,-2-4-1-15,0-8 1 0,-3 10 0 0,-4-4 2 16,3-3 0-16,-3-4 0 0,-3 3 1 0,-8 3-3 16,-3-6-1-16,2 0 1 0,-3 2-1 0,-2-4 2 15,-4-1 0-15,3-3 0 0,-3-1 1 0,1-3-4 16,-4-4 0-16,1-4 1 0,0 4 1 0,3-7-4 0,6-3 0 15,0-2 0-15</inkml:trace>
  <inkml:trace contextRef="#ctx1" brushRef="#br0" timeOffset="161305.04">11074 9857 2349 0,'0'0'0'0,"0"18"0"16,-4 12 0-16,1 1 63 0,1 6 1 0,0-2-1 16,2 4 1-16,2 2-46 0,1-6 0 0,1 0 0 15,-2 2 0-15,-1 0 56 0,-1-4 0 0,-1-6 0 16,-3 8 0-16,1-2-56 0,1-5 0 0,0 1 0 16,2-7 0-16,-3 1 16 0,3-3-1 0,-4-4 1 15</inkml:trace>
  <inkml:trace contextRef="#ctx1" brushRef="#br0" timeOffset="161488.6">11269 10142 2211 0,'0'0'0'0,"0"0"0"0,32-2 0 0,-11 6 65 0,2-2 1 16,-2-4-1-16,4 0 1 0,0 2-48 15,-2-2 0-15,-6-1 0 0,1-4 0 0,-2 3 49 0,-4-3 1 16,-3-3 1-16</inkml:trace>
  <inkml:trace contextRef="#ctx1" brushRef="#br0" timeOffset="162405.51">2208 8995 2109 0,'53'14'42'0,"2"-5"-27"0,0-4 1 15,12-1 0-15,1 3 1 0,1-7 41 0,7 0 0 0,7-4 1 16,11 4 0-16,3-3-42 0,10-4 1 0,13 0 0 15,2 3 0-15,-2-5 1 0,1 1 1 0,17-3-1 16,1 4 1-16,6 0-9 0,-7-5 0 0,1-1-1 16,6 8 1-16,3 0-2 0,-9-4 1 0,9 2-1 15,4 3 1-15,-4 1-4 0,-7-4 1 0,9 0-2 16,2 7 2-16,-4-4-1 0,-5 1 0 0,5-1 1 0,7 4 0 16,0 0-3-16,1-5 1 0,-1 2-1 15,9 3 1-15,-2-2-1 0,-10-4 1 0,10 1-1 16,4 5 1-16,-7-3-2 0,-8-1 0 0,8-1 1 0,0 7 0 15,-13-1 0-15,-5-2-1 0,4-1 0 16,-6 4 1-16,-12-1-2 0,-5 1 0 0,5 0 0 0,2 3 2 16,-9-1-3-16,-9-3 1 0,7-1-1 0,-1 9 2 15,-10-5-2-15,-6-4 0 0,8 0 0 0,-1 7 1 16,-8-7-1-16,-3 0 0 0,-3 0 1 0,-1 3-1 0,-1-3 0 16,-6 0 0-16,-3 0 0 0,-5 4 0 0,-6-1-1 15,-3-3 1-15,0 0 0 0,-4 4 1 0,-5-1-2 16,-2-3 1-16,-5-3 0 0,5 10 0 0,-10-4 0 15,-4 1 0-15,5-4 0 0,-1 9 2 0,-2-2-2 0,-7-4 0 16,1 4 0-16,1 14 1 0,-2-6-1 16,-4 0 2-16,2 5-2 0,-2 4 1 0,-5 8-1 0,-1-2 0 15,-1 3 0-15,0 8 1 0,-2-2 0 0,-1-3 0 16,-4 3 0-16,0 16 0 0,-1-4-1 0,-2 0 2 16,-1 7-2-16,-3 2 1 0,0-4 0 0,-1-3 1 15,1 3-1-15,-7 6 0 0,3 4-1 0,1-2 1 16,-6-6 0-16,1 2 0 0,-1-2 3 0,0-4 1 15,-1 1 0-15,-2 10 0 0,1-4-2 0,1 1 0 0,-1-9 1 16,-3 3-1-16,0-5 4 0,4-2 0 0,-1-6 0 16,-6 8 1-16,3-6-4 0,-4-3 1 0,1 4 0 15,-4-7-1-15,-2 1 3 0,-2-8 1 0,-3-4 0 16</inkml:trace>
  <inkml:trace contextRef="#ctx1" brushRef="#br0" timeOffset="163005.04">2016 9299 1011 0,'0'0'-2'0,"-3"-36"0"0,-1 21 1 0,1 3-1 15,3 12 1-15,-8-7 139 0,8 7 1 0,-14 0 0 0,7 4 0 16,-7 1-126-16,0 2 0 0,2 0-1 0,-2 9 2 16,-4 5 53-16,4 7 1 0,7 4-1 0,10 19 0 15,1 5-49-15,3 2 0 0,4 4 0 0,6 5 0 16,-1-9 11-16,-2 1 0 0,-3-1 1 0,6 18 0 16,-3 0-17-16,-3-9 1 0,-4-1-1 0,-3 7 1 0,-4-12 1 15,0-5 1-15,-11 11 0 0,4 2 1 0,0-4-8 16,3-10 0-16,4-6 0 0,0 2 1 0,7-5 2 15,4-13 1-15,0 2 0 0,-4 9 0 0,5 2-5 16,2-11 0-16,-3-2 0 0,-4-3 1 0,-4-1 2 0,-3-8 1 16,-3 2 1-16</inkml:trace>
  <inkml:trace contextRef="#ctx1" brushRef="#br0" timeOffset="163507.45">2027 11398 1871 0,'33'-24'31'0,"25"-6"-18"0,-5 5 1 0,-12 2-1 16,-2 16 2-16,-2 2 41 0,-5-6 1 0,-1 3 0 15,13 4 0-15,-1-3-40 0,-6 0 1 0,5-4-1 16,-1 15 1-16,5-11 0 0,-2-5 0 0,1-1 0 15,14 8 1-15,6 1-9 0,0-6 0 0,9-4 0 16,9 10 1-16,0-6-7 0,4-3 0 0,11-2 0 16,13 8 0-16,-7-2-2 0,8-5 2 0,25-2-1 0,11 2 1 15,4 5-2-15,-6-2 1 0,13-3 0 0,25 2 1 16,-10 1-2-16,-8 3 0 0,21-6 1 0,7 0 0 0,-7 5 1 16,-18 2 2-16,11-4-1 0,9 2 0 0,-13 2-1 15,-13 2 0-15,20-4-1 0,4 2 2 0,-7 2 2 16,-7-9 0-16,14-6 0 0,12 13 1 0,-15-7-3 15,-4-3 0-15,21 3 0 0,12 7 0 0,-12-7 4 16,-5 3 0-16,16 0 0 0,8 11 1 0,-15-5-4 16,-22-5 1-16,20-1-2 0,5 11 2 0,-17-3 2 0,-22-1 0 15,14-3 0-15,-6 11 0 0,-29-8-4 0,-14-1 2 16,2-1-1-16,-9 10 1 0,-20-4 0 0,-17-4 2 16,4 1 0-16,-8 10 0 0,-15-5-3 0,-15-4 0 15,-6 0-1-15,-3 11 2 0,-10-5 0 0,-5-4 0 16,-7 0 0-16,1 7 1 0,-5-4-3 0,-6-3 0 0,-1 0 0 15,-7 14 0-15,0-10 9 0,-7-4-1 0,7 1 1 16,-7-1-1-16,-2 7-5 0,2-7 0 0,0 0 0 16</inkml:trace>
  <inkml:trace contextRef="#ctx1" brushRef="#br0" timeOffset="185624.55">2364 9658 20 0,'0'0'3'0,"1"-56"-1"0,5 19 1 0,-3 7-1 15,4 9 0-15,4-4 29 0,-1-4 2 0,1 2 0 0,7 11-1 16,3-1-18-16,2-10 0 0,-2 5 1 0,4 6-1 15,1-5 35-15,-1-6-1 0,3 6 0 0,9-4 1 16,-2 4-32-16,-3-3 0 0,5-3 0 0,11-3 0 0,5 0 34 16,-2-1 1-16,2-1 0 0,5 8 0 0,0-1-35 15,-8-1 0-15,8-6 0 0,7 14 1 0,7-1 31 16,-5-4 1-16,-1 0-1 0,2 7 0 0,-2-1-32 16,-6-1 0-16,12-1 0 0,4 3 0 0,-4 0 10 15,-3 2 0-15,0-2-1 0,7 0 3 0,-1 2-17 16,-4 0 1-16,5 0 1 0,7 4-1 0,-7-3 5 15,-1 1 1-15,8-11 0 0,4 20 0 0,-8-8-8 16,-3 2-1-16,3 0 0 0,11 15 1 0,-3-8 6 0,-8-3 1 16,4 1 0-16,3 13 0 0,-6-6-8 0,-4-3 0 15,7 0 0-15,-4 9 0 0,-5-3 8 0,-5-3 0 16,0 4 0-16,6 12 1 0,-6-6-9 0,-5-1 0 16,1-1 0-16,-3 6 2 0,-4 1 7 0,-5 3 0 15,5-3 0-15,4 3 0 0,-2-2-9 0,-6 2 1 16,1 0-1-16,-2 7 2 0,-2 1 4 0,-8-7 1 0,4 5 0 15,1 15 0-15,1-7-8 0,-5-3 1 0,2 8-1 16,-9 6 1-16,2-4 6 0,-2-8-1 0,-2 3 1 16,-1 5 0-16,-2 0-7 0,-4-10 0 0,0 5 0 15,9 8 1-15,-5 6 0 0,-2-8 1 0,5 1-1 16,-1 1 2-16,1-1-6 0,-7-8 1 0,0-1 0 16,2 9 1-16,-5-2 4 0,-6-3 1 0,6 8 1 15,-4 1-1-15,-3 8-5 0,-4-9 0 0,-2-4 0 0,2 4 1 16,-7-3 0-16,-3-3 1 0,0 1-1 0,-4 12 1 15,-4 1-4-15,0-1 0 0,-3-4 1 0,-3-1 0 16,-2-3-2-16,-3-6 1 0,1-3 0 0,-3 9 0 16,-5 0-2-16,0-10 0 0,-7 10 1 0,-6 0-1 0,-2 1 4 15,-5-8 0-15,-9-2 0 0,-8 5 1 16,-1-5-4-16,2-7 1 0,-7-3 0 0,-15 15-1 16,5-12 2-16,-3 1 0 0,-7 5-1 0,-8-3 2 0,-4 6-3 15,3-13 0-15,-6 2 0 0,-11-3 0 0,5-1 1 16,2-6 1-16,-14 1 0 0,-13 1-1 0,2-6-1 15,9-4-1-15,-12 1 1 0,-5 5-1 0,-1-7 1 0,13-1 0 16,-2-2 0-16,-9 8 0 0,9-5-1 0,9-9 0 16,0 0 0-16,-6 10 0 0,6-10 0 0,16-3 0 15,1-8 0-15,-7 11 1 0,4-11-2 0,11-3 1 16,-1-3-1-16,-4 3 0 0,4-4 1 0,8-3 0 16,-1-5 1-16,4-3-1 0,4 0 0 0,3-7-1 15,-7-6 0-15,6 5 1 0,4-1 1 0,8-5 2 16,-4 3-1-16,-3-4 0 0,0 12-1 0,8-8-1 0,-1-6 1 15,3 0-1-15,7-5 5 0,6 0 0 0,-2 4 0 16,-2-1 0-16,5 8-3 0,6-2 1 0,-2-6-2 16,9-3 2-16,-2 4 3 0,8-3 0 0,-1-10 0 15,9 4 0-15,0 7-3 0,3-4 0 0,4 4 0 16,2 0-1-16,5 3 3 0,0 2 1 0,3-5-1 16,4 3 1-16,0-3-4 0,0 8 1 0,4-8-2 15,3 15 2-15,2-1 4 0,1 9 1 0,1-6-1 0,7 1 0 16,-1 8-4-16,4-4 1 0,-1-3-2 0,1 8 2 15,7-5 3-15,-3 3 1 0,5-8-1 0,2 16 0 16,5-5-4-16,-6-2 1 0,-2 2-2 0,-3 14 2 16,2-2 1-16,-3 0 1 0,-2-5 0 0,2 14 1 0,-4-3-6 15,0-1 2-15,-2-3 0 0,2 11-1 0,1-1 2 16,-1-6 0-16,-5-1 0 0,1 15 1 0,1-8-3 16,0-3-1-16,-1 0 1 0,-1 7-1 0,-2-3 1 15,-3-4 0-15,-4-4-1 0,-7 4 2 0,7 11-4 16,-7-11 2-16,0 0-1 0,0 0 1 0,0 0-2 0,0 0 2 15,0 0-2-15,0 0 1 0,0 0-1 16,0 0 0-16,0 0 0 0,0 0 1 0,0 0-2 0,0 0 0 16,0 0 1-16,0 0 0 0,0 0-1 0,0 0 0 15,0 0 1-15,0 0-1 0,0 0-1 0,0 0 1 16,0 0 0-16,3 5 1 0,-3-5-2 0,0 0 0 16,0 0 0-16,0 7 1 0,0-7-1 0,0 0 1 15,0 0-1-15,0 0 1 0,-7 4-1 0,7-4 0 16,0 0 0-16,0 0 0 0,-7 0 1 0,7 0-1 0,0 0 0 15,-7 0 0-15,7 0-1 0,-7 0 1 0,7 0 0 16,-7-2 0-16,7 2-1 0,-7 0 1 0,7 0-1 16,-7-2 2-16,7 2-2 0,-5-2 1 0,5 2-1 15,0 0 1-15,0 0-1 0,0 0 1 0,0 0 0 16,-7-5 0-16,7 5-1 0,0 0 1 0,0 0 0 16,0 0 1-16,0 0-1 0,0 0 1 0,0 0-1 15,0 0 1-15,0 0-1 0,0 0 1 0,-7-5-1 16,7 5 1-16,0 0 0 0,0 0 0 0,0-7 1 15,0 7 0-15,0 0-2 0,0 0 1 0,0 0 1 0,0 0-1 16,0 0 0-16,0 0 1 0,0 0 0 0,0 0 0 16,0 0-1-16,0 0 1 0,0 0-1 0,0 0 0 15,0 0 0-15,0 0 1 0,0 0-1 0,0 0 0 0,0 0-1 16,0 0 1-16,-7-7 1 0,7 7-1 0,0 0 0 16,0 0 0-16,0 0 1 0,0 0-1 0,0 0-1 15,0 0 1-15,0 0 0 0,0 0 1 0,0 0-2 16,0 0 0-16,0 0 0 0,0 0 0 0,0 0 0 15,0 0 0-15,0 0 1 0,0 0-1 0,0 0-1 0,0 0 1 16,0 0 0-16,0 0 0 0,0 0-1 16,0 0 1-16,0 0 0 0,0 0 0 0,0 0-1 0,0 0 2 15,0 0-1-15,0 0 0 0,0 0-1 0,0 0 1 16,0 0-1-16,0 0 1 0,0 0-1 0,0 0 1 16,0 0-1-16,0 0 1 0,0 0-1 0,0 0 1 15,0 0-1-15,0 0 2 0,0 0-2 0,0 0 1 16,0 0-1-16,0 0 1 0,0 0-1 0,0 0 1 15,0 0-1-15,0 0 1 0,0 0-1 0,0 0 0 0,0 0 0 16,0 0 1-16,0 0-1 0,0 0 0 0,0 0 0 16,0 0 1-16,0 0-1 0,-4-7 0 0,4 7 0 15,0 0 1-15,0 0-1 0,0 0 0 0,0 0 0 16,0 0 1-16,0 0-1 0,0 0 0 0,0 0 0 16,0 0 2-16,0 0-2 0,0 0 0 0,0 0 0 15,0 0 1-15,0 0-1 0,0 0 1 0,0 0-1 16,0 0 1-16,0 0-1 0,0 0 1 0,0 0-1 15,0 0 1-15,0 0-1 0,0 0 1 0,0 0-1 0,0 0 1 16,0 0-1-16,0 0 0 0,0 0 0 0,0 0 2 16,0 0-2-16,0 0 1 0,0 0-1 0,0 0 1 15,0 0-1-15,0 0 0 0,0 0 0 0,0 0 1 0,0 0-1 16,0 0 0-16,0 0 0 0,0 0 1 0,0 0-1 16,0 0 0-16,0 0 0 0,0 0 1 0,0 0-1 15,0 0 0-15,0 0 0 0,0 0 1 0,0 0-1 16,0 0 0-16,0 0 0 0,0 0 1 0,0 0-1 15,0 0 0-15,0 0 0 0,0 0 2 0,0 0-2 16,0 0 0-16,0 0 0 0,0 0 1 0,0 0-1 0,0 0 0 16,0 0 0-16,0 0 1 0,0 0-1 15,0 0 0-15,0 0 0 0,0 0 1 0,0 0-1 0,0 0 1 16,0 0-1-16,0 0 1 0,0 0-1 0,0 0 0 16,0 0 0-16,0 0 1 0,0 0-1 0,0 0 1 15,0 0-1-15,0 0 2 0,0 0-2 0,0 0 0 16,0 0 0-16,0 0 1 0,0 0-1 0,0 0 0 0,0 0 0 15,0 0 1-15,0 0-1 0,0 0 0 0,0 0 0 16,0 0 1-16,0 0-1 0,0 0 0 0,0 0 0 16,0 0 1-16,0 0-1 0,0 0 0 0,0 0 0 15,0 0 1-15,0 0-1 0,0 0 0 0,0 0 0 16,0 0 1-16,0 0-1 0,0 0 0 0,0 0 0 16,0 0 1-16,0 0-1 0,0 0 0 0,0 0 0 15,0 0 0-15,0 0 0 0,0 0 0 0,0 0 0 16,0 0 0-16,0 0 0 0,0 0 0 0,0 0 0 15,0 0 0-15,0 0 0 0,0 0 0 0,0 0 0 0,0 0 0 16,0 0 0-16,0 0 0 0,0 0 0 0,0 0 0 16,0 0 0-16,0 0 0 0,0 0 0 0,0 0 0 15,0 0 0-15,0 0 0 0,0 0 0 0,0 0 0 16,0 0 0-16,0 0 0 0,0 0 0 0,0 0 0 0,0 0 0 16,0 0 0-16,0 0 0 0,0 0 0 15,0 0 0-15,0 0 0 0,0 0 0 0,0 0 0 0,0 0 0 16,0 0 0-16,0 0 0 0,0 0 0 0,0 0 0 15,0 0 0-15,0 0 0 0,0 0 0 0,0 0 0 16,0 0 0-16,0 0 0 0,0 0 0 0,0 0 0 16,0 0 0-16,0 0 0 0</inkml:trace>
  <inkml:trace contextRef="#ctx1" brushRef="#br0" timeOffset="188420.61">27845 9294 12 0,'0'0'0'16,"0"0"0"-16,0 0 0 0,0 0 317 0,0 0 1 16,0 0 0-16</inkml:trace>
  <inkml:trace contextRef="#ctx1" brushRef="#br0" timeOffset="192230.72">3224 8779 752 0,'0'0'0'0,"0"0"0"0,0 0 0 16,0 0 158-16,0 0 0 0,0 0 0 0,0 0 0 0,-3 19-148 15,3-19 2-15,0 0-2 0,-11 0 1 0,2 2 8 16,-5 3 0-16,0 2 0 0,-18 0 0 0,-5 4-9 16,6-8 0-16,-3 1 1 0,2-1 0 0,-3 4 0 0,5-7 0 15,-9 0 0-15,6 0 1 0,-6-3-6 16,4-8 2-16,1-3-1 0,-5-5 1 0,2-4-8 0,2-3 0 16,-9-15 0-16,-2-8 0 0,-9-11 0 15,-1 0 0-15,-2-8 0 0,-7-8 0 0,-1-10-2 0,1-6 0 16,-9-13 0-16,-16-17 1 0,-2-17-1 0,-1 7 1 15,-8-14 0-15,-6-17-1 0,-1 3-5 0,13-4-1 16,1-21 0-16</inkml:trace>
  <inkml:trace contextRef="#ctx1" brushRef="#br0" timeOffset="192502.11">1688 2505 729 0,'106'-130'1'0,"-37"39"-1"0,-2 8 1 0,5-8-1 15,4-3 1-15,-11 13 3 0,-10 8 0 0,-2 0 0 16,-2 1 0-16,-2 18-2 0,-1-1 2 0,1-8-1 16,2 7 0-16,-3 6 2 0,-6 10 0 0,-5-2 1 0,6 1 0 15,-6 10-3-15,-5 8 2 0,-1-5-2 16,10-1 1-16,-6 10 0 0,-5 1 0 0,5-4 1 0,-3-5-1 16,-2 13 0-16,-5 9-1 0,-4-9 0 0,-3 1 1 15,5 6 1-15,-9 4 2 0,-4-8-1 0,1-1 0 0,-1 5-1 16,-2 4-1-16,-8 3 1 0,7-9-1 0,-7 9 1 15,0 0 0-15,5-9 0 0,-5 9 1 0,0 0-3 16,0 0 0-16,7-4 1 0,-7 4 0 0,10 0-1 16,-2 6 2-16,-1 1-1 0</inkml:trace>
  <inkml:trace contextRef="#ctx1" brushRef="#br0" timeOffset="192865.01">2572 1126 476 0,'0'0'0'0,"54"-37"0"0,-15 18 0 0,-7 5 0 15,9 2 0-15,1 8 4 0,-2-3-1 0,12-4 1 16,4 3 0-16,2 4-2 0,-3 4 2 0,-2-5-1 0,2 1 0 16,-10 8 6-16,-4-1 0 0,-2-3 0 0,1 2 1 15,-1 9-4-15,-12-2 1 0,-6 1-2 0,-4-1 2 16,-2 5-6-16,-5 4 1 0,-6-6 0 0,-4 0 0 15,-4 9-1-15,1 4 0 0,-8-4 0 0,-7 2 1 16,-10 10-2-16,-2 4 0 0,-12-2 0 0</inkml:trace>
  <inkml:trace contextRef="#ctx1" brushRef="#br0" timeOffset="53399.34">1102 4187 13 0,'0'0'1'0,"0"0"-1"0,0 0 1 16,0 0-1-16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05:51.9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13650 1306 0,'0'0'0,"0"0"0,10 0 16,8 0-16,29 9 15,10 0 1,9 10-16,-10 0 16,-18 0-16,-19-10 31,-1 1-15,-18-1-16,-9 19 0,-38 0 15,-38 19-15,-65 0 16,-10-9-1,-19-20-15,-150 1 16</inkml:trace>
  <inkml:trace contextRef="#ctx0" brushRef="#br0" timeOffset="600.17">13631 1268 0,'0'0'0,"0"-19"0,10-9 0,18-28 15,0 0 1,19-1 0,19 1 15,9 0-31,-28 28 15</inkml:trace>
  <inkml:trace contextRef="#ctx0" brushRef="#br0" timeOffset="1333.65">14638 1184 0,'0'0'0,"0"0"31,-19-10-31,-9 1 0,-19 0 15,0 18-15,0 10 16,0 9 0,19 0-16,-1 10 15,20-1 17,-1-9-32,10-9 0,0-10 15,0-9-15,10 0 16,18 0-16,0-9 15,1 0 1,-1-1 0,9 1-16,1-1 15,9 20-15,28 9 16,19 9 0,10 19-16,-48-29 15</inkml:trace>
  <inkml:trace contextRef="#ctx0" brushRef="#br0" timeOffset="1924.04">15099 1156 0,'0'0'15,"0"0"-15,0 0 0,0 9 0,0 10 16,9 18-1,1 20-15,-1 8 16,1-8-16,-10-1 16,9-19-1,-9 1-15,0-19 16,0-1 0,0-18-16,0 0 15,0 0 1,0-9-16,9-29 15,1-8-15,-1 8 16,1 10 0,8 9-1,11 10-15,-1-1 16,19 20-16,9 9 31,-18-1-31,-10 1 0,-9 0 16,0 0-16,-10-1 31,-9-18-31,0 0 0,0 0 31,0 0-31,10-28 0,-1-19 16,10 0 0,0 10-1,-1 9-15,11 18 16,-1 1-16,19 18 15,0 19-15,0 19 16,-9 10 0,-1 8-16,1 1 31,-19-28-31</inkml:trace>
  <inkml:trace contextRef="#ctx0" brushRef="#br0" timeOffset="2441.75">15946 1278 0,'0'0'0,"0"0"0,0 0 16,9 9-1,0 28 1,10 29-16,9 37 15,-9 19 17,0 10-32,0 8 0,-19-18 0,0-9 15,0-38 1,-10-19-16,10-18 16,0-19-1,0-19-15,0 0 16,0 0-16,0-47 15,-9-66 1,0-56-16,18 0 16,19 38-16,0 37 31,1 19-31,8 19 16,1 18-16,0 10 15,9 19 1,0 9-16,-10 9 15,1 19-15,-10 0 16,-9 10 0,-19 9-1,-19 0-15,-28 0 16,19-19-16</inkml:trace>
  <inkml:trace contextRef="#ctx0" brushRef="#br0" timeOffset="2973.73">16632 762 0,'0'0'15,"0"0"-15,10 9 16,-1 10-16,1 28 15,8 28-15,1 18 16,-9 20 15,-1 18-31,10 1 0,-10-20 16,10-37 0,9-18-16,-9-20 15,9-18-15,0 9 16,20-9-1,-1-19-15,18-19 16,-8-9-16,-1-28 16,-9-19-1,-37 0 1,-20 0-16,-8 18 16,-11 10-1,1 29-15,0 18 16,0 9-16,-1 19 15,11 10 1,-1 18 0,9-9-16,20-10 0,9 10 15,37 0 17,48 0-32,65 9 0,151 19 15</inkml:trace>
  <inkml:trace contextRef="#ctx0" brushRef="#br0" timeOffset="3248.07">18081 1090 0,'0'0'0,"0"0"0,0 9 16,0 29-1,-9 56 1,18 37-16,0 10 31,10 46-31,9 1 0,10 131 16</inkml:trace>
  <inkml:trace contextRef="#ctx0" brushRef="#br0" timeOffset="4530.96">17545 2957 0,'0'0'0,"9"0"0,1 0 0,18 9 16,0 1-1,10 18-15,-1 0 16,-18-9 0,9 0-16,-9 9 15,-9 0 17,-10-9-32,-10 9 0,-18 19 15,-19 0 1,-10 0-1,10-10-15,0 1 16,29-20 0,8-8-16,1-10 15,18 0-15,29 0 32,84 0-32,38-10 0,9 1 15,-18-10 1,-29 0-1,-9-9-15,-56 19 16</inkml:trace>
  <inkml:trace contextRef="#ctx0" brushRef="#br0" timeOffset="5777.04">17808 4383 0,'0'0'0,"0"0"0,10 0 0,-1 0 0,10-19 15,18 1-15,39-1 16,37-9 0,18 9 15,-8 28-31,-20 1 0,-28 8 16,-28 1-16,-9-9 15,-19 8-15,-19 11 16,-10-1-1,-27 19-15,-29-1 16,-19-8 0,10-10-1,19-9-15,27-10 16,20-9-16,0 0 16,9 0-1,9 0-15,10 0 16,28-9-1,19 9 1,0 9-16,9 1 0,0 8 16,-19-8-1,1 18-15,-19-9 16,-20 9-16,1 9 16,-19 1-1,-19 9 1,-37 19-16,-48 9 15,-46-10 1,-38-27 0,-10-38-16,-140-19 0</inkml:trace>
  <inkml:trace contextRef="#ctx0" brushRef="#br0" timeOffset="6443.54">18137 6316 0,'0'0'0,"0"0"16,0 19-16,0 18 15,10 10 1,-1 0-16,1-9 31,18-20-31,0 1 0,0-19 16,19 0-16,0-9 15,10-29 1,-10 1 0,-9-10-16,-20 19 15,-8 9 1,-1 9-16,-9 1 15,0 28-15,0 37 16,0 38 0,-9 28-1,-10 19-15,0 28 16,-37 150-16</inkml:trace>
  <inkml:trace contextRef="#ctx0" brushRef="#br0" timeOffset="6643.44">18175 7780 0,'0'0'0,"0"0"16,0 0-16,0 0 15,0 0-15,0 0 16,10 0-1,-10 0-15</inkml:trace>
  <inkml:trace contextRef="#ctx0" brushRef="#br0" timeOffset="6787.07">18213 8502 0,'0'0'0,"0"0"0,0 0 0,0 0 16,0 0-16,0 0 16</inkml:trace>
  <inkml:trace contextRef="#ctx0" brushRef="#br0" timeOffset="6988.11">18598 9056 0,'0'0'0,"0"0"0,0 0 16,0 0-16,0 0 15,0 0 1,0 0-16,0 9 16,0-9-16</inkml:trace>
  <inkml:trace contextRef="#ctx0" brushRef="#br0" timeOffset="7116.88">18542 9665 0,'0'0'0,"0"0"16,0 0 0,0 0-16,0 0 15,0 0-15,0 0 16</inkml:trace>
  <inkml:trace contextRef="#ctx0" brushRef="#br0" timeOffset="8009.94">12954 10669 0,'0'0'0,"-9"10"0,-10-1 15,0 10 1,10 9-16,-1 0 16,29 19-1,19 0 1,27 0-16,30 0 15,8-10-15,-18-9 16,-19-9 0,-19 0-16,-10 0 15,-18-10-15,-10 1 16,-9-10 0,0 9-16,-28 0 15,-28 1 1,-38 8-1,-38 1-15,-28-9 16,-150 27-16</inkml:trace>
  <inkml:trace contextRef="#ctx0" brushRef="#br0" timeOffset="8324.04">14017 11148 0,'0'0'0,"0"0"0,0 0 16,0 0 0,-9 0-16,-1 0 15,-9 9 1,1 1-16,-1 18 15,0 0 1,10 0-16,-1 10 16,10-20-16,10 1 31,-1-10-31</inkml:trace>
  <inkml:trace contextRef="#ctx0" brushRef="#br0" timeOffset="8762.93">14506 11701 0,'0'0'0,"0"0"0,0 0 16,0-9-16,-9-19 16,-1-10-1,1-18 1,0-19-16,-1 9 0,20 29 31,-1-1-31,19 10 0,0 9 16,1 10-16,8 0 31,1 18-31,0 10 0,-1 9 16,-18 0-1,0-9 1,-10-10-16,1 10 15,-10-19-15,9 0 32,0-19-32,20-9 15,-1-10-15,10 10 16,-10 0 0,9 19-16,10 9 0,0 9 15,0 19 1,-9 10-16,-10 18 15,-18-28 1</inkml:trace>
  <inkml:trace contextRef="#ctx0" brushRef="#br0" timeOffset="9292.19">15409 11082 0,'0'0'0,"0"10"0,10 8 16,-1 29 0,10 47-16,0 28 31,9 56-31,-9 1 0,-19-20 15,0-9 1,-19-28-16,10-37 31,-1-39-31,1-8 0,-1-19 16,1-19 0,0 0-1,-10-47-15,0-75 0,0-94 16,19-18-1,10 46-15,8 66 16,11 47 15,-1 9-31,19 10 0,9 18 16,10 29 0,0 9-16,9 28 15,-9 19-15,-19 9 31,-19-9-31,-18 10 0,-20-1 16,-37 19-16,-56-9 16,28-29-1</inkml:trace>
  <inkml:trace contextRef="#ctx0" brushRef="#br0" timeOffset="9534.08">16294 10519 0,'0'0'0,"0"0"0,0 10 16,0 36-1,-19 58-15,9 36 16,1-8-1,9-20-15,9 10 16,10 0 0,9-9-1,-9-57-15</inkml:trace>
  <inkml:trace contextRef="#ctx0" brushRef="#br0" timeOffset="9949.23">16679 11786 0,'0'0'0,"0"0"0,10 0 16,-1-10-16,19 1 15,10-10 1,18-18-16,1-10 16,-1 0-1,1-9 16,-20 9-31,-18-10 0,-19-8 0,-19 27 16,1 10 0,-20 0-1,-18 28-15,-20 37 0,-8 10 16,18 0 0,19 19-1,9 9-15,19-19 16,10-9-1,18 0-15,19-9 16,29-1-16,18 1 16,19-20-1,-47-18 1</inkml:trace>
  <inkml:trace contextRef="#ctx0" brushRef="#br0" timeOffset="12348.62">17517 11335 0,'0'0'15,"0"0"-15,0 0 0,0 0 16,0 0 0,9 10-16,0 18 15,1 10 1,18 37-16,0 18 16,-9-18 15,0 1-31,0-11 0,0-18 15,-19-28-15,0-10 16,0-9 0,0 0-16,0 0 15,0 0 1,0-9-16,9-29 16,0-9-16,1-9 15,-1 9 1,1 10-16,-1-1 15,0 1 1,1 8-16,-1 1 31,1 0-31,-1 9 0,0 1 16,1 8 0,-1 1-1,10 18-15,19 19 0,37 38 16,19 19-1,9 8-15,-8 1 16,-20-28 0,-19-19-1,1-10-15,-20-9 0,1-9 16,0 0 0,-1-10-1,1-9 1,-10-9-16,0-19 0,10-47 15,-19-28 1,-19-29 0,-19-27-16,0 27 15,-9 20-15,9 37 16,10 47 0,-1 18-16,10 10 15</inkml:trace>
  <inkml:trace contextRef="#ctx0" brushRef="#br0" timeOffset="13802.34">17611 11645 0,'0'0'0,"0"0"15,0 0-15,0 0 0,0 0 16,0 0-1,0-9 1,0 9-16,0 0 16,0 9-16,0 10 15,0 28 1,0 18-16,0 10 16,9 1-1,-9-30-15,0-8 16,0-10-16,0-9 31,0 0-31,0-10 0,0-9 16,0 0-1,0 0 1,0 0-16,0-9 16,9-19-16,1-19 31,-1-19-31,1 0 15,-1 19-15,1 0 16,-1 1 0,0-1-16,1 9 0,-1 1 15,1 8 1,-1 20 0,0 0-16,1-1 15,-1 1-15,1 9 16,18 9-1,9 10-15,10 19 16,10 18-16,9 0 16,0 0-1,-10-9-15,1-9 32,-10-1-32,-10-8 0,-18-11 15,0-8 1,0-1-16,-1 0 15,1 1 1,0-10-16,0 0 16,-10 0-16,10 0 15,0-19 1,9-18 0,-9-10-16,9-19 0,-9-28 31,0 0-31,-10 19 0,1-19 15,-10 29 1,0 18-16,0 19 16,-10 9-1</inkml:trace>
  <inkml:trace contextRef="#ctx0" brushRef="#br0" timeOffset="16750.75">17498 11561 0,'0'0'0,"0"0"0,0 0 16,0 0 0,0 0-16,0 0 15,0 0 1,0 9-16,9 10 16,1 28-1,-1 18-15,10 20 16,-10-1-16,1-18 31,-1-10-31,-9 1 0,9-11 16,1 20-1,-1-19 1,1 0-16,-10-19 0,0-9 16,0 0-1,0-19-15,0 0 16,0 0-1,0 0-15,9-19 32,0-19-32,-9-9 0,0 10 15,0-19 1,10 9 0,-1 9-16,1-9 15,-1 0-15,1 10 16,-1-10-1,0 0-15,10 0 16,-9 10-16,-1 8 31,0 11-31,1-1 0,-1 9 16,10 1 0,0 9-16,9 0 15,19 9 1,0 20-16,19 18 31,0 9-31,0 9 0,9 1 16,-9-10-16,-10 1 15,-9-10 1,-9-29 0,-10 1-1,0 0-15,-9 0 16,0-19-16,0 0 15,9-10 1,0-27-16,10-29 0,-1-9 16,-8-9-1,-1-10 1,-9 0-16,0 10 16,-10 8-16,-9 11 31,9 18-31,1 19 0,-1 9 15</inkml:trace>
  <inkml:trace contextRef="#ctx0" brushRef="#br0" timeOffset="18513.3">19003 1859 0,'9'0'0,"29"0"16,37-9-16,29-1 15,-1-8 17,-9-1-32,0 0 0,-28 10 15,-9-1 1,-10 10-16,-10 0 0,-18-9 15</inkml:trace>
  <inkml:trace contextRef="#ctx0" brushRef="#br0" timeOffset="18969.09">19718 1578 0,'0'0'16,"0"0"-16,0 0 16,0 0-1,0 0-15,0 9 16,9 19-16,1 0 16,-10 1-1,9 8 1,-9 1-16,0-1 0,0-9 15,0-18 1,0-10-16,0 0 16,0 0-1,0 0-15,-19-19 16,1-19 0,-1-8-16,9 8 15,10 19 1,10 10-1,-1-1-15,10 10 0,19-9 16,9 9 0,9 28-16,-9 0 15,-9 19 1,-10 0 0,-19-19-1</inkml:trace>
  <inkml:trace contextRef="#ctx0" brushRef="#br0" timeOffset="19519.25">20715 1202 0,'0'0'0,"0"10"0,0 9 16,0 28 0,-9 37-1,-1 10-15,1-10 32,-1 1-32,1-20 0,9-65 0,-9 57 15,-1-1-15,1-9 16,-1-28-1,10-10-15,0-9 16</inkml:trace>
  <inkml:trace contextRef="#ctx0" brushRef="#br0" timeOffset="19923.37">21101 1737 0,'0'0'0,"0"0"0,9 0 16,1-18-16,-1-1 15,10-9 1,9-10-16,19-18 16,10 9-1,-1 9 1,0 20-16,1 8 15,-19 1 1,-1-1-16,1 20 16,-19 9-16,-1-1 15,-8 10 1,-10 10-16,-19 9 16,-19 0-1,-9 0-15,-9-19 0,-10-9 16,10-19-1,-1-10-15,10-8 32,0-11-32,19-8 0,9 18 31</inkml:trace>
  <inkml:trace contextRef="#ctx0" brushRef="#br0" timeOffset="20397.62">21976 1400 0,'0'0'0,"9"0"0,1-10 16,-1 1-16,10-1 15,0 1 1,-1 9-16,1 9 16,9 10-1,1 28 1,-11 9-16,1 1 0,-19 8 15,0-8 1,-19-10 0,1-1-16,-1-27 15,-9-9 1,9-10-16,-9 0 16,9-29-16,9-8 15,1-10 1,18-28-1,20 0-15,18 0 0,-19 37 16</inkml:trace>
  <inkml:trace contextRef="#ctx0" brushRef="#br0" timeOffset="20877">22860 1719 0,'0'0'0,"0"0"16,0 0-16,-9-10 15,-1-18 1,1-10-1,-1 1-15,20-10 0,9 0 16,9 0 0,19 0-16,9 10 31,-9 27-15,0 10-16,10 19 0,-20 9 15,1 10-15,-19-1 16,-19 20-1,-19-1-15,-9 0 16,-29-18 0,-8-19-1,-20-10-15,-9-28 0,0-18 16,28-1 0,19-9-16,9 0 15,19 28 16</inkml:trace>
  <inkml:trace contextRef="#ctx0" brushRef="#br0" timeOffset="22105.16">19257 3248 0,'0'0'0,"0"0"0,0 0 0,19 0 15,28-10-15,47 20 16,56-10-16,29-10 16,-10 10-1,-27-9 1,-39 0-16,-18 9 16,-38 0-16,-10-10 15,-18 10 1</inkml:trace>
  <inkml:trace contextRef="#ctx0" brushRef="#br0" timeOffset="22521.33">20781 3060 0,'0'0'0,"0"0"15,0 0-15,0 0 16,0 0-1,0 0-15,0 0 16,0 0 0,0 10-16,-9 8 15,-1 10-15,1 10 16,-1 0 0,10-20-16,0-8 15,0-1 1,0 0-16,-9-9 15,9 0-15,-9-9 32,-1-19-32,1-10 0,9-9 15,9 1 1,1 8-16,-1 10 16,0 19-1,1-1-15,-1 10 16,1 0-1,-1 0-15,-9 10 16,-9 8 0,-1-8-16</inkml:trace>
  <inkml:trace contextRef="#ctx0" brushRef="#br0" timeOffset="23715.19">21477 2807 0,'0'0'15,"0"0"-15,0 9 16,0 1-16,-9 18 31,-1 9-31,1 20 0,-1-1 16,10 10-1,0 9 1,0-19-16,0-9 0,0-28 16</inkml:trace>
  <inkml:trace contextRef="#ctx0" brushRef="#br0" timeOffset="24117.01">21844 2985 0,'0'0'0,"0"0"0,0 0 0,9-9 0,1-19 16,9-1 15,9 11-31,0-10 0,0 9 16,19 0 0,-9 10-16,0-1 15,-20 20-15,1-1 31,0 0-31,0 20 0,-19 8 16,0 1 0,-19-10-16,0-9 15,0-1-15,-18 1 32,-1-19-32,1 0 0,8 0 15,1-19 1,0 1-16,18 8 15</inkml:trace>
  <inkml:trace contextRef="#ctx0" brushRef="#br0" timeOffset="24555.72">22493 2966 0,'0'0'0,"0"0"0,0 0 15,10-18 1,-1-1-16,0 0 16,1-9-16,9 0 31,-10 9-31,10-9 0,0 18 15,-1 1 1,11 0-16,-11 18 16,1 0-16,0 10 15,0 0 1,-19 9 0,0 0-16,-10-9 15,1 0-15,-10 0 16,0-10-1,-9-9-15,0 0 16,0 0 0,9-19-16,0 10 15</inkml:trace>
  <inkml:trace contextRef="#ctx0" brushRef="#br0" timeOffset="24957.9">22963 2948 0,'0'0'0,"10"0"0,-10 0 0,9-10 0,1 1 15,9-10-15,9 10 16,0-1-1,0 1 1,0 9-16,1-9 0,-11 18 16,1 0-1,0 1 1,-10 8-16,-9 11 16,0-1-16,-18-9 15,-11-1 1,-8 1-16,-20-10 15,10-9-15,0-9 32,10 0-32,8-10 0,1-9 15,19 0 1,9-1 0,0 11-16</inkml:trace>
  <inkml:trace contextRef="#ctx0" brushRef="#br0" timeOffset="26366.97">19699 3435 0,'0'0'0,"0"0"16,0 0 0,0 0-16,0 0 15,0 0-15,0 0 16,10 0-1,27 0 1,29-9-16,28 9 16,19 0-1,-19 0-15,0 0 16,0-9-16,-9-1 16,-10 1-1,-18 0-15,-20 9 16,-18 0-1,-10 0-15</inkml:trace>
  <inkml:trace contextRef="#ctx0" brushRef="#br0" timeOffset="26782.83">20659 2835 0,'0'0'0,"0"0"0,0 0 16,0 0-1,0 0-15,9 9 16,0 1-16,20 18 15,18 9 1,9-8-16,1 8 16,-1-9-1,-9-9 1,-9 0-16,-19 0 0,-1-10 16,-18 0-1,0 1-15,-18 8 16,-20 11-1,-28 18-15,-19 18 16,-18 1-16,-48 9 31,-140 75-31</inkml:trace>
  <inkml:trace contextRef="#ctx0" brushRef="#br0" timeOffset="27317.12">19088 4486 0,'0'0'0,"0"0"16,0 0-16,9 0 15,29 0 1,37 10 0,66-10-16,47 9 31,19-9-31,-9 0 0,-29 0 15,-47-9-15,-18-1 16,-29 10 0,-9 10-16,-10-10 15,-18 9 1,0 10-16,-29-19 16</inkml:trace>
  <inkml:trace contextRef="#ctx0" brushRef="#br0" timeOffset="27669.14">20762 4430 0,'0'0'0,"0"0"0,0 0 16,0 0 0,0 0-1,0 0-15,0 0 16,0 0-16,0 9 16,0 10-1,0 9-15,-9 0 16,-1 1-1,1-1-15,0-9 16,-1-1-16,1-18 16,9 0-1,0 0-15,0 0 16,0-9 0,-10-19-16,1-10 15,-1 1 1,1 9-16,9 9 15,0 9-15,0 1 16,0 9 0,0 0-16,0 0 15</inkml:trace>
  <inkml:trace contextRef="#ctx0" brushRef="#br0" timeOffset="28008.62">20132 4167 0,'0'0'0,"0"0"0,9 0 0,1 10 16,18-1 0,0 10-1,19 9-15,0 0 0,10 10 16,-1-1 15,-9-9-31,0 1 0,-9 8 16,-1-9-16,-18 0 31,0-9-31,-10 0 0,1 0 16,-10-1-1,0 11 1,-10 8-16,-55 38 15,18-28-15</inkml:trace>
  <inkml:trace contextRef="#ctx0" brushRef="#br0" timeOffset="28654.79">21308 4242 0,'0'0'0,"0"0"16,0 0-16,0 10 15,0 18-15,0 28 32,0 29-32,-10 8 0,1-27 15,9-10 1,0 10-16,0-28 15,0-1-15,0-18 16</inkml:trace>
  <inkml:trace contextRef="#ctx0" brushRef="#br0" timeOffset="29002.27">21562 4683 0,'0'0'0,"0"0"0,9 0 0,1-18 0,-1-20 16,19-9-1,10 0 1,9 10-16,9 9 16,1 9-1,-1 9-15,-9 20 16,-9-1-16,0 19 15,-10 0-15,-9 1 16,-19-1 0,0 9-16,-19-9 15,0-9 1,-9 0 0,-1-10-16,1-9 15,0-9-15,0-10 16,9 0-16,10 1 15</inkml:trace>
  <inkml:trace contextRef="#ctx0" brushRef="#br0" timeOffset="29407.92">22427 4571 0,'0'0'0,"0"0"0,10-19 0,-1-19 15,0 1 1,10-10-16,10 10 16,-1-1-1,9 10 1,10 0-1,0 18-15,0 1 0,1 18 32,-1 19-32,-10 10 0,1 9 15,-19 9 1,-19 0 0,-10-9-1,-9-9-15,-28-1 0,-9-8 16,-10-20-1,10-9-15,9-19 16,9-9 0,19 19-1</inkml:trace>
  <inkml:trace contextRef="#ctx0" brushRef="#br0" timeOffset="29799.01">23114 4683 0,'0'0'0,"9"-18"0,1-1 16,-1-19 0,19-18-1,1 0-15,8 9 0,1 19 16,-10 0 15,10 18-31,-10 10 0,10 10 16,-1 8-16,-9 10 31,-9 1-31,-19-1 0,0 9 16,-19 1-16,1-19 31,-1-10-31,0-9 0,0 0 15,0-19 1,-9 10 0,19-1-16</inkml:trace>
  <inkml:trace contextRef="#ctx0" brushRef="#br0" timeOffset="31011.3">24647 865 0,'0'0'0,"0"0"0,10 0 15,-10-10-15,9 10 16,1-9 0,-1 9-1,19-9-15,0 18 0,29 28 16,18 39-1,0 8 1,1 0-16,-20-9 16,1 1-16,-1-1 31,-18 0-31,-1-19 0,1 0 16,0 1-1,-1 18 1,1-19-16,-10-19 15,-9 1 1,0-10-16,-19-19 0</inkml:trace>
  <inkml:trace contextRef="#ctx0" brushRef="#br0" timeOffset="31350.02">25494 1071 0,'0'0'0,"0"0"16,0 0-16,0 0 15,0 0-15,0 0 16,0 0-16,0 10 31,-19-1-31,-18 19 0,-29 38 16,-28 28-1,9-1 17,-9-18-32,0 10 0,9-10 0,10 0 15,0-9 1,37-38-16</inkml:trace>
  <inkml:trace contextRef="#ctx0" brushRef="#br0" timeOffset="31985.48">25917 1662 0,'0'0'0,"0"0"16,0 0-16,0 10 16,0-1-1,10 19-15,-1 28 16,1 29 0,8 18-16,1-9 15,0-19 1,-10-38-1</inkml:trace>
  <inkml:trace contextRef="#ctx0" brushRef="#br0" timeOffset="32403.87">24854 780 0,'0'0'0,"0"0"15,10 0-15,9 0 16,28 0-1,56-9-15,66 18 16,38 1 0,29-1-1,121 10-15</inkml:trace>
  <inkml:trace contextRef="#ctx0" brushRef="#br0" timeOffset="35900.39">24939 2779 0,'0'0'0,"0"0"0,0 0 0,0-10 15,0 10 1,0 0 0,0 0-16,19 10 31,66 65-15,27 37-16,-36-27 15,-10 9-15,-1-19 31,1 0-31,-9 28 0,-20-19 16,-27-55 0</inkml:trace>
  <inkml:trace contextRef="#ctx0" brushRef="#br0" timeOffset="36383.25">25221 2807 0,'0'0'0,"0"0"0,0 0 15,0 0-15,0 0 16,0 0 0,0 0-1,10 0-15,-1-10 16,10 1 0,0 0-16,0-1 15,-1-965-15,-8 1941 16,-1-966-1,-9 0-15,10 0 16,-10 0-16,0 9 31,0 10-31,-10 19 0,-9 18 16,-18 0 0,-29 10-1,-9 9-15,-1 9 31,1 1-15,19-19-16,27-29 0</inkml:trace>
  <inkml:trace contextRef="#ctx0" brushRef="#br0" timeOffset="37135.93">25748 3679 0,'0'0'0,"0"0"0,0 0 0,0 0 15,0 0-15,-9-9 16,-1-10-16,10 1 16,0-1-1,10 0-15,-1-9 16,19 9 0,1-9-1,-1 0-15,-9 18 16,-1 1-16,1 0 15,-9 9 1,-1 9 0,-9-9-16,0 19 15,0 9-15,-19 19 16,0 0 0,-9 0-1,0 0 1,9-29-16,10 1 15,-1-10-15,1 1 16,9-10 0,0 9-16,9 1 31,10-10-31,9 0 16,29-10-16,9 1 31,18-1-31,1-8 15,-47 8-15</inkml:trace>
  <inkml:trace contextRef="#ctx0" brushRef="#br0" timeOffset="37530.91">24723 2676 0,'0'0'0,"0"0"15,9 0 1,0-10-16,20 1 0,-1-1 31,28-8-31,20-1 0,18 9 16,47 1 15,19 0-31,9 9 0,-28 18 16,-75-8-1</inkml:trace>
  <inkml:trace contextRef="#ctx0" brushRef="#br0" timeOffset="38777.15">25043 4458 0,'0'0'0,"0"0"16,0 0-16,-10 0 15,10 0 1,0 0-16,0 0 16,0 0-1,10 19 1,18 9-16,28 28 16,10 10-16,19 19 31,9 8-31,-10-8 0,-8-1 15,-10-9-15,-1 0 32,-8-1004-32,-29 1943 0</inkml:trace>
  <inkml:trace contextRef="#ctx0" brushRef="#br0" timeOffset="39078.75">25673 4721 0,'0'0'16,"-10"9"-16,-27 1 16,-29 18-16,-9 19 15,-10 9-15,0 10 31,10 9-31,0 0 16,9-19-16,10 0 16,8-18-16,11-10 15,18-19 1</inkml:trace>
  <inkml:trace contextRef="#ctx0" brushRef="#br0" timeOffset="39611.44">25993 5425 0,'0'0'0,"9"0"16,0-10-16,1 1 16,-1-10-16,10 10 15,9-1-15,1 1 32,-1 0-32,0 18 0,-9 0 15,0 1 1,-10-1-1,-9 0-15,0 1 16,0 9-16,-9-1 16,-10 1-1,9 0-15,1-10 16,0 1 0,9-1-16,0 0 15,9 1-15,0 18 16,20 0-1,-1 0 1,-9 0-16,-1-9 16,-8 0-16,-10 0 15,0-10 1,-10 0 0,-8 1-1,-29 9-15,-38-10 0,-9 0 16,47-9-16</inkml:trace>
  <inkml:trace contextRef="#ctx0" brushRef="#br0" timeOffset="39995.57">25231 4571 0,'0'0'0,"0"0"0,18 0 32,30 0-32,55-10 0,85 1 15,47 0 1,123-10-16</inkml:trace>
  <inkml:trace contextRef="#ctx0" brushRef="#br0" timeOffset="40476.72">25438 6410 0,'0'0'0,"0"0"0,0 0 31,0 9-31,0-9 0</inkml:trace>
  <inkml:trace contextRef="#ctx0" brushRef="#br0" timeOffset="40662.85">25494 7020 0,'0'0'0,"0"0"0,0 0 16,0 0-16,0 0 16,0 0-1</inkml:trace>
  <inkml:trace contextRef="#ctx0" brushRef="#br0" timeOffset="40845.55">25503 7676 0,'0'0'0,"0"0"0,0 0 16,0 0-16,0 0 16</inkml:trace>
  <inkml:trace contextRef="#ctx0" brushRef="#br0" timeOffset="40979.74">25598 8183 0,'0'0'0,"0"0"0,0 0 0,0 0 15,0 0-15</inkml:trace>
  <inkml:trace contextRef="#ctx0" brushRef="#br0" timeOffset="41900.51">24883 10791 0,'0'0'0,"0"0"0,0 0 15,0 0-15,0 10 32,9 8-32,19 20 0,10 28 15,28 46 1,18 20 0,10-1-16,-18-9 0,-1-19 15,-9-18 1,-10-20-16,-18-37 31,-29-18-31</inkml:trace>
  <inkml:trace contextRef="#ctx0" brushRef="#br0" timeOffset="42156.08">25400 11063 0,'0'0'0,"0"0"0,0 0 16,0 10-1,-19 9-15,-18 18 16,-10 38 0,-10 19-1,1 9 1,-10 0-16,19 1 0,9-20 31,10-9-31,0-19 0,18-28 16</inkml:trace>
  <inkml:trace contextRef="#ctx0" brushRef="#br0" timeOffset="42936.83">25927 12086 0,'0'0'0,"0"0"0,0 0 16,0 0-16,0 0 16,-10 9-1,1 10-15,0 9 16,-1 19-1,1 0 1,9-9-16,0-1 0,0-18 16,0 0-1,0-10 1,0-9-16,0 0 16,0 0-16,9 0 15,1-19 1,8-9-16,11-9 15,-11-10 1,1 0-16,0 19 16,-10 0-1,1 9-15,-1 9 16,1 1-16,-1 0 31,-9-1-31,10 10 0,8 10 16,20 27-1,9 19-15,9 1 16,1-1-16,-19-9 31,-1-9-31,-18-20 16,0 1-16,0-10 16,-1-9-1,1 0-15,0-18 16,0-10-1,0-19-15,-1-10 16,-8 1 0,-10-10-16,0 19 15,-19-9-15,10 28 16</inkml:trace>
  <inkml:trace contextRef="#ctx0" brushRef="#br0" timeOffset="43359.94">24233 10454 0,'10'0'0,"28"0"0,93-10 0,95 20 16,56-1-16,29 19 15,84 19 1</inkml:trace>
  <inkml:trace contextRef="#ctx0" brushRef="#br0" timeOffset="47607.03">26679 987 0,'0'0'0,"0"0"0,0 0 16,10 0-16,-1 0 15,1 0 1,-1 0-16,0 0 31,1 9-31,18 0 0,0 1 16,1-1-16,8 19 15,1 1 1,-1 17-16,1 1 31,-10 10-31,10 18 16,-19 0-16,0 0 15,-10 19-15,-9 9 16,0-9 0,0 18-16,0 10 15,-9-9 1,9-1 0,0 20-1,0 8-15,0 20 16,9-1-16,0-27 31,-9 18-31,10 9 0,-10 1 16,9-1-1,1-8 1,18-1-16,0-19 16,0 10-16,10 9 15,9-19 1,0 1-16,0-20 15,0 1 1,-9-19 0,18-19-16,10 0 15,0-19 1,-10-18-16,-9-1 16,-9-9-16,-10-9 15,0-19 16,-9 0-31,0 0 16,-10-9-16,-9-1 0,0 1 31,0-10-31,0 0 0,-18 10 16,-1 0 0,-19-1-1,-9 20-15,-9-1 16,-1 19-16,1 19 15,-1 19 1,10 28 0,0 27-16,10 11 0,8 9 15,1 9 1,0 19 0,0 18-16,-1 10 15,11 10-15,8 8 31,20 20-31,-1 28 0,0-19 16,20-10 0,-1 20-1,0 8-15,10-8 16,-1 8-16,1 20 16,9-29-1,0-9 1,0 19-16,0-10 0,0-18 15,10-1 1,-1 10 0,1 19-16,-1-29 15,-9-8 1,-9-1 0,-20-38-16,1-8 0,-19 8 15,0-8 1,-19-39-1,1 1-15,-1 0 16,-19-29 0,1-8-16,-20-20 15,1-18-15,-20-10 16,1-18 0,-19-10-16,0-19 15,47-9 1</inkml:trace>
  <inkml:trace contextRef="#ctx0" brushRef="#br0" timeOffset="49402.88">28815 4186 0,'0'0'0,"0"0"0,0 0 0,0 0 16,9 0-16,1 0 31,18 9-31,19 10 0,19 28 16,9 28-1,10 0 1,-1 28-16,10 10 15,-9 9 1,9 9 0,-9-18-16,0 9 0,-10-9 15,-9-1 1,9-9 0,0 1-16,-18-20 15,-1-18-15,-9-10 31,-9-9-31,-1-10 0,1-8 16,-10-11 0,-9-18-1</inkml:trace>
  <inkml:trace contextRef="#ctx0" brushRef="#br0" timeOffset="49864.64">29991 4430 0,'0'0'0,"0"0"0,0 9 0,-19 1 15,0 9 1,-28 27 0,-9 30-16,-1 27 15,-18 28-15,9 0 16,-9-9-1,0-9 1,-10 0-16,0 9 16,1-29-1,-1 1-15,19-19 16,10 0 0,9-9-1,18-19-15,1 0 0,19-10 31,-1-18-31,1-19 0</inkml:trace>
  <inkml:trace contextRef="#ctx0" brushRef="#br0" timeOffset="50281.9">28439 3754 0,'0'0'0,"0"0"0,18 0 0,20 0 0,47 10 15,75-1 1,65-18 15,58 9-31,65 0 0,56-10 0</inkml:trace>
  <inkml:trace contextRef="#ctx0" brushRef="#br0" timeOffset="59355.78">2333 3764 0,'0'0'0,"0"0"16,0 0-16,0 0 15,9 9 1,1 1-16,27 18 15,20 19 1,28 18-16,27 39 31,11 8-15,8 10-16,11 19 16,8 28-16,10 18 0,-9 10 15,-10-28 1,9 0-1,-9 9-15,-18-27 32,-39-39-32,-8-46 0,-20-10 15,-9-9 1,-9-28-16,-20-19 16,11 0-1,-1-10-15,-9-8 16</inkml:trace>
  <inkml:trace contextRef="#ctx0" brushRef="#br0" timeOffset="59862.63">3688 3867 0,'0'0'0,"0"0"0,0 0 15,-10 9-15,-18 29 32,-19 18-32,-19 48 0,-28 46 31,0 28-31,9 0 0,1 0 16,-1-9-1,-9-19 1,9-9-16,1-9 15,8-20 1,11-27-16,-1 8 16,9-18-16,10-9 15,19-19 1,9-9 0,10-20-1,-1-18-15,10 0 0,0 0 31</inkml:trace>
  <inkml:trace contextRef="#ctx0" brushRef="#br0" timeOffset="60687.52">1552 3360 0,'0'0'0,"0"0"15,0 0 1,10 0 0,-10-9-16,9 9 15,0-9 1,20-10-16,18-9 16,28-19-1,10-9-15,-1-1 16,10-8-1,0 18-15,1 0 16,-1 19 0,0 18-16,-10 1 15,20 9 1,-1 9 0,10 19-16,0 1 15,-19-1-15,-19-10 16,1 1-16,-10-9 15,-10 8 1,10 10 0,-10-9-16,1-9 15,-10-1-15,-10 0 16,1 1 0,-10-1-1,-9 1-15,0-10 16,0 9-16,-1-9 15,1 0 1,0 0-16,0-9 16,0-1-1,-19 10 1,0 0-16,0 0 16</inkml:trace>
  <inkml:trace contextRef="#ctx0" brushRef="#br0" timeOffset="62635.83">1938 3126 0,'0'0'0,"0"0"0,-9-10 0,-1 1 16,1 0 0,-1 9-1,1-10-15,9 10 16,0-9 0,9-10-1,10 0-15,19-9 16,18 0-16,29 0 15,18 0 1,1 18-16,9 20 16,0 9-1,-19-10-15,0 19 16,9-9 0,-9 0-16,0-1 15,0 1 1,1-9-1,-1-1-15,0 10 16,-10-10 15,-8 0-31,-1-9 0,0-9 0,-18 9 16,-1 0 0,-9 0-16,-9 0 15,-1-9 1,-18-1-16,0 1 15,-19 9 1,0 0-16,0 0 16,-9 0-1,-29-19 1,-56 0-16,-38 10 16,-28 9-1,19 0 1,-9 0-16,8 0 15,1 0-15,10 0 16,-10 0 0,-1 0-16,20 0 15,0 9 1,18 10 0,1 0-16,18-10 0,19-9 15,19 10 1,19-1-1,-10-9-15,29 0 16,0 0-16,-1 0 31,10 0-31,0 0 0,0 0 16,10 0 15,18 0-31,47-19 0,66 1 16,38-1-16,0 9 15,9-8 1,-9-1 0,9 10-16,-10-1 15,1 20 1,-19-10 0,-28 9-16,0-9 0,-29 0 15,-18 0 1,-10 0-16,-19 0 15,-18 0 1,-19 0 0,0 0-16,-19 0 15,0 0-15,0 0 16,0 0 0,-38 0-16,-84 0 15,-48 9 1,-18-9-16,-9 10 15,-10 8 1,9-8-16,1 9 16,18-10-1,10 0 1,37 10-16,19-10 16,28 1-16,19-10 15,10 0 1,-10 0-16,19 0 15,9 0 1,1 0 0,9-10-16,18 10 15,1 0-15,-1 0 16,10 0 0,0 0-16,0 0 15,19 0 1,19 0-16,37 0 15,47 0 1,38 0-16,10-9 16,-1 0-1,-9-1 1,9 1-16,1 9 16,-20-19-1,-9 0 1,-18 10-16,-20 0 15,-18-1-15,-10 10 32,-9 0-32,-10 0 0,-18 10 15,-1-10-15,-18 0 16,0-10 0,-19 10-1,0 0-15,0 0 16,0 0-16,0 0 15,-9 0 1,-29 0 0,-65 10-1,-48-1-15,-28 10 0,10-10 16,0 10 0,9-10-1,9-9-15,10 10 16,19-10-16,28 0 15,18 9 1,20-9-16,9 0 16,19 0-1,0 0 1,9 0-16,9 0 16,10 0-1,-18 0 1,18 0-16,0 0 0,0 0 15,0 0 1,0 0-16</inkml:trace>
  <inkml:trace contextRef="#ctx0" brushRef="#br0" timeOffset="63553.28">4920 5246 0,'0'0'0,"0"0"15,0 0-15,0 0 16,0 0 0,0 0-1,0 0-15,0 0 16,0 0-16,0-9 15,9-29 1,1-18-16,-1-19 16,20-9-1,-11 9 1,11 18-16,-1 10 16,0 19-1,0 0-15,0 9 16,19-9-16,1 19 31,-1-1-31,0 20 16,9 9-16,10-1 15,0 10 1,18 19-16,1 0 0,-10 0 16,1 0-1,-1-9 1,0-1-16,-9-18 15,-10 0-15,1-10 16,-1-9 0,-18 0-16,0 0 15,-1-9 1,-9-10 0,10-19-1,-10-18-15,-9 9 16,0-9-16,0-10 15,0 1 1,-19 18-16,0 18 16,0 11-1,0 8-15,0 10 16</inkml:trace>
  <inkml:trace contextRef="#ctx0" brushRef="#br0" timeOffset="64070.09">5231 6053 0,'0'0'0,"0"0"0,-10-9 32,-9-10-32,10 0 0,-1 1 15,1 8 1,9-9-16,9 1 15,20-1 1,18-19-16,9 10 16,10 9-1,28 1 1,19 8-16,0 1 0,9 9 16,-9 9-1,0-9 1,-10 0-16,-27 0 15,-10-9 1,-10 9 0,-18-10-16,-1 10 0,-18-9 15,0 9 1,-10 0-16,1 0 16</inkml:trace>
  <inkml:trace contextRef="#ctx0" brushRef="#br0" timeOffset="64816.91">7253 4364 0,'0'0'0,"0"0"0,0 0 16,0 0-1,0 0-15,0 0 16,0 0 0,0 0-16,0 10 15,0 9-15,-19 56 31,0 37-31,1 38 16,-1 19-16,9 0 16,1-9-1,0-10 1,-1-10-16,10-8 0,0-10 16,0-38-1,0-9-15,0-28 16,0-9-1,-9-10 1,9-9-16,0-19 16,0 0-1,0 0-15,0 0 16,9-19-16,-9 0 16</inkml:trace>
  <inkml:trace contextRef="#ctx0" brushRef="#br0" timeOffset="65302.67">7140 4580 0,'0'0'0,"0"0"0,0 0 15,0 0 1,0-9-16,10 9 16,-1 0-16,0 0 31,20 0-31,-1 9 16,19 29-1,9 27-15,10 20 16,19 27-16,-10 1 31,10 9-31,9 9 0,9 1 16,-9-20-1,1-18-15,-11-9 16,-9-20 0,-18-18-16,-19-9 15,-1-20 1,-9 1-16,-9-9 31,-9-10-31,-1 0 0,0 0 16,1 0-1,-1-10 1</inkml:trace>
  <inkml:trace contextRef="#ctx0" brushRef="#br0" timeOffset="65785.75">8025 4308 0,'0'0'0,"0"0"0,0 0 16,0 0-1,0 0-15,0 0 16,0 0-16,0 0 16,0 9-1,0 29 1,0 28-16,0 37 16,0 19-1,9 9-15,0 19 16,10 0-1,0-18 1,0-10-16,0-19 0,-1 0 16,1-18-1,0-20-15,-10-18 16,1 9 0,-1-18-1,1-10-15,-10 0 16,9 0-16,-9-9 15,0 0 1,0-19-16,0 0 16</inkml:trace>
  <inkml:trace contextRef="#ctx0" brushRef="#br0" timeOffset="67086.72">4741 5256 0,'0'0'0,"0"0"0,0 0 31,0 0-31,0 0 0,0 0 16,0 0 0,0-10-16,0 1 15,-9-10 1,9 0-16,0 1 16,0-1-1,9-19-15,1 10 16,-1 0-1,1 0 1,-1 0-16,10 0 16,-10 9-16,10 0 31,0-9-31,9 9 0,0 0 16,0 1-1,1 8-15,-1 1 16,0-1-1,0-8 1,10 8-16,0 1 16,9 9-16,0-9 31,-10 18-31,10-9 0,-9 9 16,0 1-1,9-1 1,0 0-16,-10 1 0,10-1 15,-9 10 1,9-10 0,-9 10-16,9 0 15,0 0 1,0 9-16,0-9 16,0-1-1,0 1-15,9 0 16,-9 0-16,0-10 15,-9 0 1,0 1 0,-1-1-16,1-9 15,0 0 1,-1 0-16,1 0 16,-1-19-1,10 1 1,1-20-16,-11 1 0,1-10 15,-1 9 1,1-18 0,0 0-16,-10-1 15,0 10 1,-9 10-16,0 9 16,-10 18-1</inkml:trace>
  <inkml:trace contextRef="#ctx0" brushRef="#br0" timeOffset="67483.14">5456 5162 0,'0'0'0,"0"0"16,0 0-16,-19-10 16,1-8-1,-11-1-15,11 10 16</inkml:trace>
  <inkml:trace contextRef="#ctx0" brushRef="#br0" timeOffset="68322.98">5155 4955 0,'0'0'0,"0"0"0,0 0 0,0 0 15,0 0-15,0 0 16,0 0 0,0 0-1,0 0-15,-9 0 16,9 0-1,-10 0 1,1 0-16,-10 10 16,0-1-16,-9 19 31,-9 1-31,-1 17 16,10-8-16,-1 9 15,1-10 1,0 1-16,9-10 15,10-9 1,-1 0 0,1-10-16,0-9 0,9 9 15,-10-9 1,10 0-16,0 0 16,0-9-1,0-10 1,0 19-16,10-37 15,8-38-15,20-10 32,-19 20-32,0 18 0,-1 18 15,1 1 1,0 0 0,9 0-1,-9 9-15,0 10 0,0-1 31,9 10-31,0-9 0,10 9 16,-1 0 0,1 9-1,0-9-15,9 10 16,0-1-16,0 1 16,0-1-1,9 10-15,1 0 16,-1-10-1,1 10-15,-1-1 16,-56-18-16,57 19 16,8 9-1,11-9 1,-20-9-16,1-10 16,-10 0-1,0-10-15,0-9 16,0 1-1,9-20 1,10-9-16,0 0 16,-10 10-16,1-20 15,-20 1 1,-27 28-16</inkml:trace>
  <inkml:trace contextRef="#ctx0" brushRef="#br0" timeOffset="69577.07">9210 3745 0,'0'0'0,"0"0"16,0 0-16,0 0 15,0 0 1,-10 9-16,-8 1 15,-11 9 1,-8 37-16,-20 10 16,-18 18 15,0 29-31,9-1 0,10 1 16,-1 28-1,10-1 1,0-8-16,-9 18 0,9 9 15,-1-27 1,1 8-16,10 10 16,18-18-1,10-10 1,18-10-16,10-27 16,9-1-16,0-9 31,10 10-31,0-10 0,-1-19 15,1-9 1,-1-9 0,-8-1-16,18 1 15,0-20-15,37-8 16,67-10 0,169-10-1</inkml:trace>
  <inkml:trace contextRef="#ctx0" brushRef="#br0" timeOffset="70879.98">9313 3961 0,'0'0'0,"0"0"16,0 0-1,-9-9-15,-10-1 16,-9 1-16,-10 18 31,-18 1-31,-10 27 16,-9 10-16,-19 19 31,0 9-15,9 0-16,19 9 0,0-9 0,10 10 31,9-1-15,0-9-16,18 0 0,1 10 15,0-1-15,0-9 16,18-9-1,-8 18-15,8-18 16,1 0-16,9 9 31,0-19-31,9-9 16,1-10 0,-1 10-1,0 10 1,1-10-16,-1 0 15,1-1 1,-1 1 15,0 10-31,10-1 16,0-9-16,0 0 0,0-10 16,-1 1-16,1-1 15,10-9 1,-1 1-1,0-1-15,0-9 16,10-1 15,9 1-31,0 9 16,0-9 15,-9 0-31,-1 0 16,1-1-16,-10 1 0,0-10 15,0 1-15,1-1 16,-1 10 0,-9-10-1,0 1 1,-1-10 0,1 0-1,0 0-15,-10 0 0,20-10 16,-20 1-16</inkml:trace>
  <inkml:trace contextRef="#ctx0" brushRef="#br0" timeOffset="72149.92">9247 5875 0,'0'0'16,"0"0"-1,0 0-15,0 0 0,0 0 16,0 0-16,10 0 31,-1-19-31,20 0 16,-1-18-16,19-29 15,0-18-15,9-19 63,10-10-63,-9 0 0,-1-9 16,-9 0-16,-19 38 15,-9 9 1,0 9-1,-10 19-15,-9-9 32,0 9-32,0 19 15,0 0-15,0 18 0,0 1 16,-9 0 0,9 18-1,-10 0-15,-8 29 16,-1 18 15,0 38-31,10 9 0,-1-18 16,1-1-16,9-9 0,9 0 15,1-9 1,-1 0-16,0-10 0,10-9 16,0-10-1,0-18 16,9 0-31,0 0 16,1-10 0,-1-9-1,0 0 1,10-28 0,9-19-16,0-9 0,0-10 15,-10 10-15,1-10 16,0-9-16,-20-9 0,1-1 31,0 10-31,-19 9 16,0 19-16,-9 10 15,-1 18-15,10 10 47,0 9-47,0 0 16,0 9-16,-9 19 0,-1 29 15,1 18 1,18 19 0,1-19-16,-1-10 15,19-18-15,1-9 47,-1-1-47,28-18 16,-18-10-1</inkml:trace>
  <inkml:trace contextRef="#ctx0" brushRef="#br0" timeOffset="72956.9">10922 5659 0,'0'0'0,"0"0"0,0 0 16,0 0 0,0 10-1,-19-1-15,-9 10 16,-19 28-16,-47 37 15,-66 19 48,-132 85-63</inkml:trace>
  <inkml:trace contextRef="#ctx0" brushRef="#br0" timeOffset="78226.14">12192 4458 0,'0'0'0,"9"0"0,1 0 0,9-9 31,-1-1-31,-8 1 0,-10 9 16,0 0 0,9 9-1,1 10-15,-1 37 0,-9 20 16,0 8-1,0 0 17,0-18-32,-9-10 15,-10 1-15,0-20 0,0-9 16,0-9-16,-9 0 16,-9-19-1,-1 0 16,10-9-15,-1-10 15,1 0-31,9-19 0,10 1 16,0-1 0,-1 1-16,1-10 15,-1 0 1,10 10-16,0 8 15,0 1 1,0 0-16,10 0 0,-1 0 16,1 0-16,-1-1 15,0 1-15,10 0 0,0 0 0,0 0 32,0 0-32,0 9 15,9 0-15,9 0 0,20 1 16,18 8-16,19 1 31,0 18-15,-9 1-16,9-1 15,0 10-15,-19 0 32,1-1-32,-1 1 15,0-9-15,-18-10 0,-1 0 16,-9 0 15,-9 0-31,-10 0 16,-9 0-16,-1-10 15,-8 1 1,-1-1-16,-9 10 16,0 0-16</inkml:trace>
  <inkml:trace contextRef="#ctx0" brushRef="#br0" timeOffset="79017.42">11628 5396 0,'0'0'0,"0"0"0,0 0 16,-10 0-16,1 0 15,9 0 1,0 0-16,0 0 16,0 0-16,0 0 31,9 0-31,1-9 0,27-10 15,20 1 1,37-1 0,9 9-1,-9 1 48,10 0-63,9 9 0,-113 0 0,94 0 15,0 0 1,-94 0-16,94 9 0,-9 0 0,9 1 0,0-10 16,-10 0-16,-8 0 0,-20 0 15,-18 0-15,-1 0 16,-8 0 0,-11 0-1,1 0 1,-9 0-16,-1 0 15,-9 0-15,0 0 0,0 0 16</inkml:trace>
  <inkml:trace contextRef="#ctx0" brushRef="#br0" timeOffset="82667.58">11599 6579 0,'0'0'0,"0"0"0,0 0 16,10 0 0,-1 0-1,1 9-15,18 0 16,19 29-16,19 18 16,18 29 15,-8-10-31,-11-10 0,-65-65 0,47 57 15,-9-10-15,-19-10 16,0-18 0,0 0-16,-10-1 15,-9-8-15,0-10 16,0 0-16,0 0 31,0 0-31,9-10 0,1-27 16,9-38-1,-1-19-15,1-19 32,-9 1-17,-1 9-15,0-1 16,-9 11-16,0 8 16,0 1-1,0 9-15,0 9 16,0 10-16,0 18 15,0 10 1,0 0 0,0 18-16,0 1 0,10 0 15,-1-1-15,1 1 32,-1 0-17,19-1-15,19 1 16,19-1-1,9 1 1,10 18-16,0 1 0,-10-1 16,0 1 15,-18-1-31,-1 0 0,-18 1 16,-1-1-16,1-9 0,0 0 15,-10 0-15,-9 0 16,0 0 15,-19 0-31,0 0 16,0 0-16</inkml:trace>
  <inkml:trace contextRef="#ctx0" brushRef="#br0" timeOffset="86232.4">12832 6391 0,'0'0'0,"0"0"16,0 0-16,0 0 15,0 0 1,0 0-16,0 0 16,0 0-1,0 9-15,0 1 16,0 18-16,0 0 31,0 0-31,0 10 0,0-1 16,0 1-1,0-10-15,0 0 32,0 0-32,0 0 46,0 0-46,0-9 0,0-19 0,0 19 16,0-10-16,0 1 16,0-1-16,0 1 0,0-1 31,0 0-15,0 10-16,0 0 15,0 0 1,0-1-16,0 1 15,0-9-15,0-1 16,0 0-16,0-9 0,0 0 16,0 0-1,0 0-15,0 0 0,0 0 16,0 0 0,0 0-1,0 0-15,0-18 0,0-1 16,0-19-1,0 1 1,0-10-16,0 0 16,0 0-16,0-9 15,0 9 1,0 9 0,-10 10-1,10 0 1,0 0-16,0 9 15,0 0 1,0 10 0,0-1-16,0 1 15,0 0-15,0-1 16,0 10 0,0 0-16,10 0 0,9 10 15,18 8 16,10 11-31,0 8 16,10 10-16,-1 9 16,10 1-1,-10-1-15,1-9 16,-1 0 0,-18-10-1,0 1-15,-10-1 0,-9-18 16,-1 0-16,-8-10 31,-1 1-31,-9-10 16,0 0-16,10 0 0,-1-10 31,0-8-31,1-11 16,9-27-16,-10-10 0,0-9 15,1 0 16,-10 0-15,9-9-16,-9 9 0,0 9 31,0 10-31,0 9 16,0 28-16,0 10 16</inkml:trace>
  <inkml:trace contextRef="#ctx0" brushRef="#br0" timeOffset="90590.43">12653 6325 0,'0'0'0,"0"0"0,0 0 31,0 0-31,0 10 0,0 8 16,9 20 0,1 28-16,18 27 15,0 1 17,-9 0-17,0-9-15,0-10 16,-10-10-16,0-8 15,1-1 1,-1-19 0,1 1-16,-10-19 15,0-1 1,0 1-16,0-9 16,0-10-16,0 0 0,0 0 0,9-10 15,1-27 1,8-20-1,11-8-15,-1-1 16,0-9 0,10 9 15,-1 10-15,-9 0-16,20-1 0,8 1 31,0 9-31,1 10 15,-10 9-15,0 9 16,-9 9-16,9 1 16,-10 18-1,10 10-15,0 9 16,0 19-16,-9 0 0,0 0 0,-20 9 16,1 1-16,0-1 15,0 0 1,-10 1-1,1-20-15,-10 1 16,0-10 15,0 0-31,0-9 16,0-1-16,0 1 16,0 0-1,0-10-15,0 1 16,0-10-16,0 0 0,0 0 15,0 0-15,0 0 0,0-10 32,-10-18-32,-9-19 31,10 0-31,-10 0 16,0 1-16,1-1 15,8 0 1,-9 9-1,1 1 1,-1 8-16,0 1 31,0 0-15,-19 9 0,1 1-16,-20 8 0,1 1 31,9 18-16,-10 1-15,1-1 32,9 19-32,0 0 0,0 0 0,0 1 15,0-1-15,9 0 16,1 9-16,-1-8 16,10 8-16,0-9 15,-1 10-15,10 9 47,10-10-47,0 10 16,-1-9-16,10-1 15,0 1 1,0-10 0,0-9-16,0-1 15,0-8 16,0-1-31,0-9 0,0 0 16,0 0 0,0 0-16,0 0 0,0 0 0,0-9 0,0-10 0,0-9 15,0-19-15,0 0 16,0-9-16,0-1 0,-9 11 16,-1-11 15,1-8-31,0-1 0,-10 10 15,9 9-15,1 19 0,0-1 16,-1 20 15,10 9-31,0-9 16,0-1-16,0 10 16,0 0-16,0 10 15,0 8 1,0 29-1,0 19 17,0 0-32,0-10 15,10 10-15,-10-10 0,0-9 16,0 9 0,0-18-1,0-1-15,0-18 31,0 0-31,0-19 0,0 0 16,0 0-16,0 0 0,9 0 31,0-28-31,1-10 0,-1-9 16,1 10-16,-1-1 16,0 1 15,10-1-31,0 10 31,9-10-31,1 10 16,-1-9-16,9-1 15,1 10-15,0 0 16,-10 9-16,-9 10 16,9-10-16,-9 10 15,9-1 1,0 1-1,0 9 1,10 0-16,0 0 16,-1 9-16,-9 1 0,10-1 31,-10 0-15,1 1-16,-1-1 0,9 10 15,-8-10 16,-1 10-15,0 0 0,0 0-16,1-1 0,-11 1 0,1 9 0,0-9 15,0 0-15,-10 9 32,10-9-17,-10-1-15,1 11 0,-1-1 47,-9 9-47,0 1 0,0 9 0,0-10 16,0 1-16,0-1 15,0 1 1,0-10 0,0 0 15,0-9-31,0-10 15,0 1 1,0-1-16,0 0 0,0-9 31,0 0-31,0 0 16,0 0-16,0 0 0,0 0 0,0 0 16,0 0-16,0 0 15,0 0 1,0 0-16,0 0 0,0 0 15,0 0-15,10 0 32,-1-18-17,0-1-15,1-19 16,-10 10-16,0 0 31,0-9-31,0 8 0,0 1 16,-10-9-16,-8 9 31,-1-10-15,0 0-16,0 10 0,0 10 15,1-1-15,-1 0 16,0 10 15,0-1-31,-9 1 16,-10 0-16,1-1 15,-1 1 17,38 9-32,-38-10 0,-18 1 15,9 18-15,0 1 0,9-1 16,1 10 0,-10 9-1,0 0 1,9 0-1,0 0 1,10-9-16,0 9 0,0 1 0,-1 8 16,1-9-16,9 0 15,1 10 1,-1-1 0,0-8-1,9-11-15,1 1 31,0-10-15,-1 1-16,1-1 16,9-9-16,0 0 0,0 0 15,0 0 1,0-9-16,-10-10 16,1-9-16,0-19 31,-1-9-16,10 9-15,0-9 16,-9 9-16,9-10 0,0 1 16,0 9-16,0 10 31,0-20-31,0 10 16,0 10-16,0 9 15,0 9-15,0 10 16,0-1-16,0 10 15,0 0 1,0 0-16,0 0 0,0 0 16,0 10-16,0 27 31,0 19-15,0 10-16,-10-10 15,10 1-15,0-1 0,0 0 16,0 19-1,0-18-15,10-20 16,-1 1 0,-9-1-16,0-18 15,0 0 1,0-10-16,0-9 16,0 0-16,0 0 15,0 0 1,10 0-16,-1-9 15,0-10 1,1 0 0,-1 0-16,10-18 15,0 9 1,0-10-16,0-9 0,-1 10 16,11-10-1,-11 0 1,11 9-16,-11 10 15,11-9-15,-1-1 16,-9 10-16,-1 9 16,11 1-1,-1-1 1,0 9-16,0-8 16,1-1-16,-1 9 31,0 1-31,0 0 0,0-1 15,1 1 1,-1 9 0,0 9-16,0 1 0,1-1 15,-11 0 1,11 1-16,-1 18 16,0 0-1,0-9-15,1 9 31,-11 10-31,1-10 16,0 0-16,0 0 16,0 10-16,-10-10 15,0 0-15,1 0 16,-10 0 15,0 0-31,0-18 0,0 18 16,0 0-16,0 0 15,-10-9 1,10 0-16,0-1 16,-9 1-1,9 0 1,0-10 0,0 1-16,0-10 0,0 0 15,0 0 1</inkml:trace>
  <inkml:trace contextRef="#ctx0" brushRef="#br0" timeOffset="91615.27">13791 3933 0,'0'0'0,"0"0"0,0 0 15,0 0 1,0 0-16,0 0 16,0 0-16,10 9 15,8 10 1,11 28-16,18 19 16,0-1-1,19 20 1,-10-1-16,1 1 15,8 8-15,-8 11 32,-1 8-32,-18 19 0,0 1 15,-1-10 1,-18 9 0,0 19-16,0 10 0,-10-1 15,0-18 1,1 0-1,-10 18-15,9 1 16,-9-29-16,0 0 16,0-9-1,-9 0-15,-10 0 16,-9-9 0,0-10-1,-10-9-15,-9 19 0,19-20 16,18-46-1</inkml:trace>
  <inkml:trace contextRef="#ctx0" brushRef="#br0" timeOffset="93043.96">19539 13850 0,'0'0'0,"0"0"0,0 9 16,0 10-1,0 9-15,0 19 16,0 19-16,-9 0 16,-1-10-1,10-9 1,0-10-16,0 1 15,-9-19-15,9-10 16,0-9 0,0 0-16,0 0 15,0-9-15,0-20 16,9-46 0,1-18-16,9-11 15,-1 39 1,11 18-16,-1 9 15,0 10 1,10 9-16,9 10 16,19 0-16,-10 18 15,0 19 1,1 0-16,-19 19 16,-1 9-1,1 1-15,-19-1 31,-1 10-31,-8-1 0,-1 10 16,1-18-16,-1-1 31,-9-28-31</inkml:trace>
  <inkml:trace contextRef="#ctx0" brushRef="#br0" timeOffset="93295.11">20508 14131 0,'0'0'0,"0"0"0,0 0 0,0 0 16,10 0-16,8 0 31,11-9-31,8 0 0,20-1 16,46 10-1,-46 0 1</inkml:trace>
  <inkml:trace contextRef="#ctx0" brushRef="#br0" timeOffset="93519.55">20668 14488 0,'0'0'0,"0"0"0,0 0 0,9 0 16,10 0-16,28 0 31,29 0-31,27-9 0,1 9 31,-57 0-31</inkml:trace>
  <inkml:trace contextRef="#ctx0" brushRef="#br0" timeOffset="93935.21">21712 13878 0,'0'0'0,"0"0"0,0 0 15,0 0 1,0 9 0,-9 1-16,-10 37 15,10 47-15,-1 9 16,1 9 0,9-18-16,0-19 15,0-9 1,0-29-1,0-18-15,0 0 0,0 0 16,0-19 0,9 9-16,1-9 15</inkml:trace>
  <inkml:trace contextRef="#ctx0" brushRef="#br0" timeOffset="94388.11">22220 14328 0,'0'0'0,"0"0"0,0 0 15,0-9 1,-9-10 0,9 1-16,0-20 15,9 0 1,1 1-16,-1-1 15,10 10 1,9 0-16,0 0 16,-9 19-16,0-1 31,0 1-31,0 9 0,-10 9 16,0 1-1,1-1-15,-10 19 16,0 0-16,-19 0 31,0-9-31,-18 9 0,-10-9 16,0 0-1,-1-19-15,11 0 16,9-19 0,-1 0-16,11 1 15,8-1 1,1-9-16,18 0 15,-9 18-15</inkml:trace>
  <inkml:trace contextRef="#ctx0" brushRef="#br0" timeOffset="94856.36">22879 14225 0,'0'0'0,"0"0"0,0 0 0,9-19 16,1-18-16,-1 9 31,0-10-31,10 10 0,9 0 16,1 0-1,-1 9-15,10 10 16,-1 9 0,1-10-16,-1 20 15,-8-1 1,-11 10-16,1 0 16,0 9-16,-19-9 31,0-1-31,0 10 0,-19 1 15,-9 8 1,0-18 0,0 0-16,-1-19 0,11 0 15,-1 0 17,0 0-32,10-10 0,-1 1 15,1-1 1,-1 1-1,10 0-15</inkml:trace>
  <inkml:trace contextRef="#ctx0" brushRef="#br0" timeOffset="95396.21">23820 14188 0,'0'0'0,"0"0"0,0 0 0,0-10 15,0-8 1,9-1-16,0-9 16,1-10-1,9 1 1,-1 8-16,11 1 15,8 0 1,1 9-16,0 10 16,-10 0-1,0 9-15,0 9 0,-9 10 16,0 9 0,0 0-1,-1 10-15,-18-10 16,0 9-1,-9 1-15,-10-10 16,-18 9-16,-1-18 16,-18-9-1,-1-10-15,1 0 16,9-19-16,0-9 16,9 0-1,10-1-15,18 1 16,1 10-1,9-11-15,9 11 16,1 8-16,-10 1 16</inkml:trace>
  <inkml:trace contextRef="#ctx0" brushRef="#br0" timeOffset="96105.89">18815 13362 0,'0'0'0,"9"0"0,29 0 16,75 9 0,84 1-1,76-1-15,56 10 16,29-10-1,28-9-15,-20 0 16,11-9-16,8 9 16,-18-9-1,-19-1-15,-18 10 16,-20 0-16,-18 0 31,-38 28-31,-19-9 0,-38-9 16,-37 18-1,-28-10 1,-28 11-16,-39-11 16,-8-8-1,-19 8-15,-10-8 0,-9-1 16,-1 1 0,1 18-1,-9 28-15,-1 38 16,-9 28-16,0 19 15,0 9 1,-9 0-16,-10-19 16,9 1-1,1-10-15,0-29 16,9-8-16,0-29 31,0-9-31,-10-19 0,1-18 31</inkml:trace>
  <inkml:trace contextRef="#ctx0" brushRef="#br0" timeOffset="96792.42">18617 13681 0,'0'0'0,"0"0"0,0 0 15,0 9 1,-9 1 0,-1 9-16,1 46 15,9 29-15,9 28 16,20 9 15,-1 1-31,-9-29 0,0-28 16,-10-19-1,10-18-15,-10-1 16,1-18-16,-1 0 16,0 9-1,20-9-15,18 9 16,56 10 0,104 8-16,94-8 15,104-10 1,84-9-16,28 0 15,1 18-15,-10-9 16,-38 0 15,-37-18-31,-57-10 16,-18 9-16,-48 1 0,-47-10 16,-56 0-1,-47-10-15,-47 10 16,-28-9-16,-38 9 31,-10-10-31,-18 10 0,-19 0 16,0 0-16</inkml:trace>
  <inkml:trace contextRef="#ctx0" brushRef="#br0" timeOffset="97691.46">17771 10829 0,'0'0'15,"18"0"-15,29-19 16,38 0-16,37 1 15,10-1 17,-10 28-17,-9 10-15,0 18 0,0 1 0,0 28 16,-19 9-16,-9 9 16,-10 10 15,-19 0-31,-18 9 0,-19 0 15,-19 0-15,-19-9 16,-28 0 0,-9 0-16,-29 0 15,-9 0 1,0-10 0,0-18-16,9-19 0,10-10 15,-1-18 1,-8-19-16,-20 0 15,-18-28 1,0-29 0,9 10-16,19-9 0,9 0 15,10 9 1,9-9 0,10-1-16,-10-8 15,19 18 1,18 0-16,1-9 15,0-1 1,19-8-16,9-29 16,9-9-16,19 9 15,10 0 1,37-9-16,-28 56 16</inkml:trace>
  <inkml:trace contextRef="#ctx0" brushRef="#br0" timeOffset="99659.74">18871 13522 0,'0'0'0,"0"0"0,0 0 0,0 0 16,0 0-16,0 0 31,0 0-31,0 0 0,0 9 16,-9 19-1,-10 28 1,10 38-16,-1 19 15,10-10 1,0 0 0,-9-9-16,9-28 0,-10-10 15,1 0-15,0-18 16,-1-10 0,10-9-1,-9 0 1,-1-1-16,10-18 0,0 0 15,0 0 1,0 0 0,0-9-16,-9-38 0,-10-37 15,0-1 1,1-18 0,-1 9-16,0 19 15,9 0-15,1 9 16,0 1-1,-1 18-15,10 0 16,0 9 0,10 10-1,-1 0-15,10 0 16,19-10-16,18 1 16,38 9-1,38-1-15,37 11 16,19 18-16,19 0 15,0 0 1,28 0-16,19 0 16,29 0-1,8 0 1,29-10-16,-10 20 16,10-1-16,10-18 15,-20 18 1,-28 0-16,-18-18 15,-29 0-15,-9 9 16,-19 0 0,-19-10-16,0 10 31,-28 10-31,-19 8 0,-19-8 16,-28-1-1,-18 1 1,-20-1-16,-9 0 15,-9 1-15,-10-10 32,-9 0-32,-10 0 15,1 9-15,-1 1 0,0 8 16,1 1 0,-1 9-1,1 0-15,-1 10 0,0 9 31,1 18-31,-1 1 0,1 28 16,8 9 0,1-9-1,0 0-15,-10-10 16,1-18-16,-10 0 31,0-10-31,0 0 0,0-18 16,-10-1-16,1 1 15,0-1 1,-1-9-16,1-9 16,-1 0-1,-8 9 1,-1-9 0,-19 9-1,-9 0 1,-19 0-16,-47 19 0,-47-9 0,-47-1 15,-56-9-15,-47-18 16,-57-29 0,-47-18-16</inkml:trace>
  <inkml:trace contextRef="#ctx0" brushRef="#br1" timeOffset="104225.33">1373 2131 0,'0'0'0,"0"0"16,0 0-16,0 0 0,0 10 15,0-1-15,0 19 16,10 38 0,-10 28-16,9 37 31,10 47-31,0 10 0,0 9 15,0 47-15,-1 19 32,-8 37-32,-10 0 0,0-9 15,-10 28 1,10-19 0,0 1-16,10 18 15,-1-29 1,10-27-16,-10-19 15,-9-56-15,0-29 16,0-37-16,0-19 31,0-28-31,0-28 0,0-28 16,0-10 0,0-9-1,10-9-15,-10-10 16</inkml:trace>
  <inkml:trace contextRef="#ctx0" brushRef="#br1" timeOffset="105777.23">1496 2253 0,'9'0'0,"19"-18"0,1-29 16,36-19-1,1 19 1,-9 10 15,27 8-31,11 1 0,17 0 0,20 0 16,47 0-1,28 0-15,28 18 16,75 10-16,57-9 16,19-1-1,19 10-15,37 19 16,56 0-16,57 9 31,29 10-31,27-1 0,1 20 16,-10 8-1,0 1 1,-10-19-16,-46 18 16,-10 11-16,0-11 15,-28 1 1,-56-19-16,-38-19 15,-47-28 1,-29 9-16,-46-9 16,-47 10-1,-20-10-15,-36 0 16,-39-10-16,-18 1 16,-19 0-1,-19-1-15,-19 10 16,-18 0-1,-20 0 1,1-9-16,-19 9 0,-1 9 31,1 1-31,-9-1 0,-1 0 16,19 38 0,-9 47-1,0 9-15,9 47 0,0 19 16,1 19-1,-1 18 1,0 19-16,0 1 31,10 18-31,9 28 0,-9-10 16,-1-8-16,1 8 16,-10 1-1,-9-10-15,0 1 16,-1-1-1,1-37-15,-9-19 16,-1-38-16,0-18 16,-9-9-1,0-20 1,0-46-16,0-10 16,0 0-16,0-18 31,0-10-31,-9-9 0,0 0 15,-10-1-15,0 1 32,-37 9-32,-57 0 0,-85 10 31,-75-1-31,-65-18 0,-86 0 16,-65-10-1,-47-27-15,-19-20 16,-85-18-16,-18 0 31,-1-1-31,-37-8 0,47 8 16,28-8-1,10-1-15,46 10 16,38-1 0,19 29-16,10 9 15,46 10-15,19 0 16,48 9-1,37 9 1,18 0-16,76-9 16,66 10-16,28 9 31,47-19-31,38 0 0,19 9 31,9 0-31,18-9 16,1 10-16,0-10 15,19 0-15,-1 0 16,1 0-16,-1 0 16,1 0-1,0 0 1,-10 0-16,-19 9 16,-28 0-16,-18 1 15,-11-1 1,1 1-16,10-1 15,18 10 1,0 0-16,28 18 16,1-18-16</inkml:trace>
  <inkml:trace contextRef="#ctx0" brushRef="#br2" timeOffset="214647.69">11891 4064 0,'0'0'0,"0"0"0,9 0 0,1-9 16,9-10-1,-1 0-15,1 10 16,0-10 0,9 10-1,0-10-15,10 0 16,9 0-1,0 10 17,-9 0-17,9-1-15,0 1 0,0-1 16,19 1-16,9 0 16,10 18-16,9 0 15,-19 1-15,0-1 16,-18 10-1,-1 0-15,-9 0 16,-9-1-16,-1 1 0,-8 9 16,-1 0-1,10 10 17,-10-10-17,0 10-15,-9 8 16,0 1-1,-1 10 1,-18-1-16,0-9 16,0 9 15,0-9-31,-9 9 0,0 1 16,-10 8-16,0-8 0,0-1 0,0 10 15,-9-10 16,0 0-31,0 1 0,-1-11 16,-8-8 0,-1-1-16,-9 1 31,10 0-31,-1-10 16,0-10-16,1 1 15,-1 0 16,-9 0-31,0-10 16,0 10-16,0-10 0,-10 1 16,10-1-16,0 0 15,0 1 1,0-10-16,-9 0 31,-1 0-15,1 0-16,9-10 15,-10 1-15,1-10 16,9 1 0,0 8-16,9-9 15,1 1-15,-1-1 32,-18 0-32,9-18 15,0 8-15,9 11 31,10-11-31,-1 1 0,11-9 16,-1-1-16,9 1 31,1-20-15,0 1-16,9 0 16,-10 9-16,20-9 15,-1-1 1,0 1-1,10 0-15,9-1 32,1-8-32,-1 18 15,0 9-15,0-18 16,10 0-16,0 9 0,9-9 31,0 9-15,0 0-16,9 19 31,10 9-15,-28 9-16</inkml:trace>
  <inkml:trace contextRef="#ctx0" brushRef="#br2" timeOffset="-212673.56">12380 2788 0,'0'0'0,"0"0"0,0 0 15,0 0-15,0 0 16,0 0 0,-19 0-16,1 9 15,-20 1-15,0-1 16,-9 10 15,10 0-31,8 0 16,1 9-16,9 0 0,10 0 62,0 10-62,-1-1 16,20 1 0,-1-10-16,19 0 0,0 0 15,10 0-15,9 0 0,0-9 16,10 9-1,-10 0 1,0 1-16,-10 8 16,1 1-1,-10-1-15,-9 1 32,0-1-32,-10 1 15,1-10 16,-10 0-31,0 10 16,-19-1-16,-10-9 0,-27 10 31,-29-10-15,-18 0-16,-19 0 16,-1-18 15,20-1-31,9-9 15,9 0-15,19-9 0,10-1 0,9 1 0,19 9 16,-1 0-16,10 0 16,10 0-1,0 0-15,-1 0 0,10 0 16,0 0-16,10 0 31,18 0-31,0 0 16,19 0-16,19 0 0,0 0 0,9 0 31,0-10-15,10 10-16,0 0 15,9 0-15,-10 0 32,11 0-17,-20-9-15,0-10 0,-19 10 16,-18-10-16,0 0 0,-19 10 15,-10 0 1,-9-10 0,-9-9-1,-20-10-15,-18 1 16,-9-1 0,-1 1-16,1 8 15,9 11-15,0-1 16,0 0-16,-10-9 0,10 0 0,0 9 31,10 0-15,8-9-16,20 9 0,0-9 0,9 0 15,9-9-15,19-10 16,10 0 15,0 0-31,-1 0 16,10 9-16,-9 10 15,9 0-15,0 9 32,9-9-32,-9 19 15,-9-1-15,0 1 16,-1 0 15,-18 9-15,-9 0-1,-10 0-15,0 0 0,0 0 0,0 0 0,0 0 0,-10 0 16,-9 0 0,-18 9 15,-20 0-31,1 1 0,-1 9 16,10-1-16,10 1 0,8 0 31,11-10-16,8 1 1,1 8-16,18 11 47,10 17-31,9 1-1,19 10-15,10-1 31,-1 0-15,1 1-16,-1-1 0,-18-9 0,-1-10 16,-8 10-16,-11 0 0,1-9 31,-19 9-31,0 9 16,-9-19-1,-10 10 1,-19 0-1,-28 0-15,-28 0 0,-37-9 16,-29-20-16,-160-8 31</inkml:trace>
  <inkml:trace contextRef="#ctx0" brushRef="#br2" timeOffset="-211485.03">12314 2807 0,'0'0'0,"0"0"15,0 0-15,0 0 0,0 0 16,0 0 0,10 0-16,-1-10 15,1 10 1,8 0-16,1 10 15,0-10-15,0 0 32,0 0-32,-19 0 15,0 0-15,0 0 16,0 9-16,-19 1 31,0-1-15,0 10-16,-18 9 0,8 0 0,-8 0 31,8 0-31,1-9 0,19 0 16,-1 0-1,10-1-15,10 11 32,18-1-32,19 19 31,10-10-31,-1 1 0,0-1 0,-9-9 31,-9-9-15,-10 0-16,-9 0 15,0-1 17,0 1-32,-10 0 15,-9 9-15,0 10 0,-9 9 0,-19 9 0,-38 10 16,-38-10-16,-37 0 31,-169 38-31</inkml:trace>
  <inkml:trace contextRef="#ctx0" brushRef="#br2" timeOffset="-209594.79">20226 912 0,'0'0'0,"0"0"0,0 0 16,-9-19-1,-1 0 1,10 0-16,10 1 15,18-20-15,28 10 16,29-10 15,47 1 1,37-1-32,19 10 0,0 19 15,19-1-15,0 20 0,19-1 0,0 19 31,-1 0-15,-18 1-16,-28-20 16,-19 0 15,-19 10-31,-19 0 16,-18-10-16,-19 1 0,-29-1 15,-9 0 1,-9 1-1,-1-1-15,-18-9 16,0 0 0,-10 10-1,10-1 1,-9 10-16,8 9 16,11 28-16,-1 19 31,0 19-31,10 0 15,9 9-15,0-9 0,0-10 16,-10 1-16,1-10 16,0 0-1,-19-28 1,-1-10-16,-8 1 0,-1-10 16,1-9-1,-10 0 1,0-1-16,0-8 15,0-1-15,-19 0 0,-28 1 16,-47 9-16,-29-10 31,-37 10-31,-28-10 16,-28 1-16,-29-1 0,-27 10 16,-1-1-1,0 1-15,-9 0 16,28 0-16,9-10 0,29 0 31,28-9-15,28-9-1,28 0 1,38-10-16,28 0 16,0 10-16,19-10 15,0 0-15,9 1 16,10-1 15,0 0-31,0-9 16,9 0-16,10-10 31,-1 1-15,1-10-16,-1-10 0,1-8 15,9-20 1,9 1 15,1-10-15,-1 10-16,1-10 15,8-9 1,1 9 0,-9 9-16,8 20 0,1-1 15,-9 19-15,-1 10 0,-9 8 31,0 20-31</inkml:trace>
  <inkml:trace contextRef="#ctx0" brushRef="#br2" timeOffset="-187630.62">11731 8661 0,'0'0'0,"0"0"0,0 0 0,0 0 16,0 0-1,-9-18-15,-10-1 32,-19 0-32,-9 0 0,-9 1 15,-1 8-15,-9 10 31,10 10-15,9-1-16,19 10 0,-1 0 16,20-1-1,0-8 1,9 8-16,9 1 0,0-9 16,20 8-1,8 1 1,10 0-1,10 9-15,-1 0 32,-9 0-17,-9 1 1,0-11-16,-10 10 16,-9-9-1,-1 0-15,-18 0 0,0-1 16,-9 11-1,-19-1-15,-19 0 16,-19 0-16,-9-9 16,-1-10 15,-8-9-31,-20-9 16,48-1-16</inkml:trace>
  <inkml:trace contextRef="#ctx0" brushRef="#br2" timeOffset="-186914.49">12070 8802 0,'0'0'0,"0"0"0,0 0 0,0 10 16,0-1 15,0 0-31,0 20 16,0 8-16,0 10 0,0 9 31,0 1-31,0-1 0,0 0 62,0-18-62,0-1 0,0 1 0,0-10 16,9-9-16,1-1 0,-1 1 0,0 0 31,1-10-15,9 1-16,9-1 16,9-9-1,10 0-15,0 0 0,1 0 16,-1 0-16,-10 0 31,1 9-31,-10-9 16,-9 0-16,0 0 15,-10 0-15,-9 0 16</inkml:trace>
  <inkml:trace contextRef="#ctx0" brushRef="#br2" timeOffset="-186551.91">12107 8812 0,'0'0'0,"0"0"0,10 0 15,18-10 17,10 1-32,27-1 0,1-8 15,-9 8-15,-1 1 78,-18 0-62,9 9-16,-28 0 0</inkml:trace>
  <inkml:trace contextRef="#ctx0" brushRef="#br2" timeOffset="-186363.65">12089 9084 0,'0'0'0,"0"0"31,9 0-31,0 0 0,10-10 16,19-8-1,37-1-15,66 9 16,179 20 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07:51.95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4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08:17.654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3526 847 2009 0,'0'0'0'15,"4"-29"181"-15,-1 1 0 0,-6 5-30 16,3-1 1-16,-4 8-41 15,4 5 1-15,4-1-45 16,-4 12 2-16,14 9-28 16,-9 14 1-16,2 10-13 15,-3 13 0-15,-4 5-4 16,-4 12 0-16,-1 2-4 16,1 4 1-16,-6 0-8 15,3-6-1-15,-1-3-3 16,8-9 0-16,8-6-4 0,2-4 1 15,10-6-3-15,4-10 1 16,4-2-3-16,2-9 1 16,-5-4 0-16,-4-6 0 15,0-1-1-15,2-6 0 16,-23 3-2516-16</inkml:trace>
  <inkml:trace contextRef="#ctx0" brushRef="#br0" timeOffset="245.37">3311 1183 2349 0,'0'0'0'0,"53"-4"145"15,-6 4 1-15,3-3 61 16,1 3-1-16,-3 0-85 16,-3 0 1-16,-4 3-83 15,-2 4 0-15,8-2-30 16,-1-1 0-16,-46-4-2554 16</inkml:trace>
  <inkml:trace contextRef="#ctx0" brushRef="#br0" timeOffset="309.88">3941 1209 2274 0,'0'0'0'15,"0"0"-1707"-15</inkml:trace>
  <inkml:trace contextRef="#ctx0" brushRef="#br0" timeOffset="650.62">4096 1417 2362 0,'0'0'0'16,"0"0"100"-16,0 0 1 15,10-25 61-15,-6 13 1 16,-1 3-74-16,1 2-1 16,-4 7-53-16,3-7 1 15,-3 7-16-15,11 7 2 16,0 9-9-16,4 3 2 16,0-5-8-16,2 0 2 15,11 0-2-15,6-3 1 16,-6-4-2-16,-7-4 0 0,-1-3 0 15,-6 0 1-15,-4-3 2 16,-2-8 1-16,-5-6 1 16,-3-8 1-16,-3-5 0 15,-5 2 0-15,-2 0-3 16,-4 5 1-16,-9 7-3 16,9 9-1-16,14 7-3 15,14 0 0-15,-14 0-2528 16</inkml:trace>
  <inkml:trace contextRef="#ctx0" brushRef="#br0" timeOffset="900.5">4762 1225 2135 0,'0'0'0'15,"-17"2"136"-15,-3 5 0 16,-1 0 41-16,0 10 0 15,-4 3-76-15,3 11 0 16,4 1-66-16,4 3 0 16,10 2-17-16,8-9 0 15,10 6-7-15,7-13 1 16,9-4-2-16,5-4 0 16,-6-13 1-16,-3-4 0 15,-26 4-2362-15</inkml:trace>
  <inkml:trace contextRef="#ctx0" brushRef="#br0" timeOffset="971.59">4805 1274 2374 0,'0'0'0'0,"-18"-12"118"16,1 5 1-16,-12 7 58 16,3 3 0-16,26-3-2402 15</inkml:trace>
  <inkml:trace contextRef="#ctx0" brushRef="#br0" timeOffset="1222.45">4953 1371 1960 0,'0'0'0'16,"0"0"140"-16,21 5 2 15,-5-1 71-15,5 1 0 16,0-5-101-16,8 3 1 15,15-3-76-15,-2 4 1 16,2-4-18-16,-2 0 0 16,-8 0-5-16,-2 0 0 15,-32 0-2294-15</inkml:trace>
  <inkml:trace contextRef="#ctx0" brushRef="#br0" timeOffset="1853.66">3909 1209 2086 0,'0'0'0'0,"0"0"123"16,0 0 2-16,3 28 68 0,-6-14 0 16,3-14-2233-16</inkml:trace>
  <inkml:trace contextRef="#ctx0" brushRef="#br0" timeOffset="1917.54">3840 1459 2224 0,'0'0'0'0,"7"23"120"0,-3 1 0 16,-1 4 72-16,11-1 1 15,6-4-88-15,4-2 2 16,-24-21-2403-16</inkml:trace>
  <inkml:trace contextRef="#ctx0" brushRef="#br0" timeOffset="2100.42">3941 1512 1583 0,'0'0'0'16,"0"0"57"-16,14-27 0 15,-7 17 43-15,0-24 1 16,-7 27-32-16,7-18-1 16,-7 25-39-16,9-14 2 15,-9 14-13-15,7 0 0 16,-7 0-3-16,14 25 1 15,-7-11 0-15,14 37-1 0,-10-37-2 16,26 28-1 0,-20-29-1-16,59 17 1 0,-76-30-1694 15</inkml:trace>
  <inkml:trace contextRef="#ctx0" brushRef="#br0" timeOffset="2140.77">4352 1531 1721 0,'0'0'0'0,"0"0"-1292"15</inkml:trace>
  <inkml:trace contextRef="#ctx0" brushRef="#br0" timeOffset="2196.92">4307 1262 1784 0,'0'0'0'0,"0"0"-1339"16</inkml:trace>
  <inkml:trace contextRef="#ctx0" brushRef="#br0" timeOffset="5746.42">3872 1188 752 0,'0'0'0'0,"0"0"0"0,0 0 0 0,0 0 33 16,0 0 0-16,0 0-1 0,0 0 2 0,0 0-21 0,0 0 2 15,0 0-1-15,0 0 1 0,-11 17 34 0,8-10 2 16,-4 2-1-16,0 7 1 0,-4 9-34 0,0-2 0 16,8 5-1-16,-4-4 2 0,-2 3 61 0,2 4-1 0,-4-6 1 15,4 0 0-15,7 1-61 0,4-1-1 0,-1-2 1 16,1-11 0-16,-1 5 12 0,6 3 0 0,5-10 0 15,-3-3 0-15,-1 2-16 0,1-2-1 0,0-3 1 16,-1-4 0-16,1 0 3 0,-4 0 1 0,2-4-1 16,1 1 1-16,-3-4-8 0,0 1 0 0,-7 6 0 15,11-14 0-15,-8 4 3 0,5-3 0 0,-5-1 1 16,4-1-1-16,-3-1-5 0,3 2 0 0,-4-4 0 16,1-5 1-16,-1 9 18 0,6 0 0 0,-2 0 0 15,0 0-1-15,-3 2-13 0,-1 5 0 0,-3 7 0 16,0-9 0-16,0 9 17 0,0 0 2 0,0 0-2 0,0 0 1 15,11 0-17-15,-11 0 1 0,3 5-2 0,1 6 2 16,6 8 14-16,1 2 0 0,-7 0 0 0,3 0 1 16,0 2-16-16,5-2-1 0,6-1 1 0,10-12-1 0,5 6 10 15,-8 2 0-15,-7-5 1 0,3-6-1 16,-5 2-11-16,1 0 0 0,-2-3 0 0,2-4 1 0,1 0 5 16,-8 0 1-16,3 0-1 0,-6-7 1 0,3 1-9 15,-3 1 0-15,1 0 0 0,-1-9 1 0,0-2 5 16,-4 2 0-16,-3 2-1 0,4-8 2 0,-1-1-8 15,-3-2 0-15,0-1 0 0,-3-1 1 0,3-1 2 0,-4 3 0 16,1 3 0-16,-4-8 1 0,0 7-7 0,-4 5 2 16,4-1 0-16,3 3 0 0,1 7 6 0,-1-2 2 15,1 2 0-15,3 7 0 0,0-9-7 0,0 9 0 16,0 0-1-16</inkml:trace>
  <inkml:trace contextRef="#ctx0" brushRef="#br0" timeOffset="6347.59">5699 1033 1771 0,'0'0'0'15,"0"0"0"-15,0 0 0 0,0 0 64 0,-21-16 0 16,14 16 0-16,-2-3 0 0,-5 6-46 0,3 1 0 0,1-3 0 15,-8 3 0-15,-10 10 57 0,1 2 2 0,3-2-2 16,6-2 1-16,2 6-58 0,6 1 0 0,3 1 0 16,7-5 0-16,7 7 10 0,7-3 0 0,12-2 0 15,-5 5 0-15,1-5-14 0,4 4-1 0,-1-8 1 16,-8-1-1-16,1 7-10 0,-4-5 2 0,-2 0-1 16,-1-1 1-16,0 3-3 0,-4 3 1 0,-4-9 1 15,1 1-1-15,-4 0-3 0,0-1 0 0,0 1 0 16,-4-4 0-16,1 3 0 0,-1 3 0 0,1-3 0 0,-8-3 0 15,0 0-1-15,-6 2 1 0,1-2-1 0,-2-3 1 16,1-1-1-16,-4 1 1 0,-9-3-1 16,5-2 1-16,4 1-1 0,7 1-1 0,5-2 1 0,16-6 1 15,9 1-1-15,1 1 0 0,1-4 0 0</inkml:trace>
  <inkml:trace contextRef="#ctx0" brushRef="#br0" timeOffset="6605.03">6189 1285 1670 0,'0'0'0'15,"0"0"0"-15,-33-7 0 0,8 7 36 0,4 0 0 16,0 3 0-16,2-3 1 0,-3 4-22 0,5-1 1 16,-1 1-2-16,0-1 2 0,3 8 44 0,0-1 1 15,5-3 0-15,3 0-1 0,0 4-43 0,3-1 1 0,4-4 0 16,0 3 0-16,4 5 18 0,6-2 0 0,-3-5 0 15,11 3 1-15,3 1-23 0,2 0 2 0,5-4-1 16,1-4 0-16,4 4 3 0,-5 4 0 0,-1 1 0 16,-3-8 1-16,-2 6-9 0,-5 1 0 0,1-4 0 15,-2 0 2-15,1 5 1 0,-6-3 1 0,0 1-1 16</inkml:trace>
  <inkml:trace contextRef="#ctx0" brushRef="#br0" timeOffset="6964.55">6242 1578 1545 0,'0'0'0'0,"0"0"0"15,4-10 0-15,1-1 53 0,1 2-1 0,-6-1 1 0,-2-6 1 16,2-3-37-16,2 1 1 0,1 1-2 0,-1-6 2 16,1 5 50-16,1 0-1 0,6 1 0 0,5-6 1 0,-5 9-50 15,1-4 0-15,3 4 0 0,-2 0 0 0,2 0 22 16,0 7 0-16,1 4 1 0,6-1-1 0,0 8-24 16,2-1 0-16,-9 1-1 0,-4-1 1 0,1 11 0 15,-4-3-1-15,4 3 1 0,-6 0 0 0,0 2-7 16,-1 0 0-16,-2 3 0 0,1-9 1 0,1 5 7 15,-1-1 0-15,-3-4-1 0,4-3 1 0,-1 6-8 16,-3-6 1-16,0-7-1 0,7 7 1 0,-7-7 6 16,0 0 1-16,0 0-1 0,11 3 0 0,-11-3-7 0,10-7 2 15,-10 7-2-15,7-16 1 0,-3 2 3 0,3-3 1 16,-2-5-1-16,2 1 2 0,0 0-8 0,1 5 2 16,-1-1-1-16,0-1 1 0,0 4 4 0,0 4-1 15,0 3 0-15,0 0 2 0,3 3-6 0,1 4-1 16,-2 4 1-16,1-1 0 0,1 8 2 0,0-3 2 15,3 1-2-15,0 2 1 0,-4 10-4 0,-4-5-1 0,-3 3 1 16,-6 4 1-16,3-2-3 0,1 4 2 0,-1 1-1 16,0-5 1-16,4 2-3 0,1 0 1 0,2-4-1 15</inkml:trace>
  <inkml:trace contextRef="#ctx0" brushRef="#br0" timeOffset="7372.96">7036 1306 2035 0,'0'0'0'0,"0"0"0"0,0 0 0 15,18 17 51-15,-11-6 0 0,-4 3 1 0,4 5 0 16,0 13-36-16,-3-4 1 0,-4 4 0 0,4 5 1 0,-4 1 48 16,3 3 0-16,-3-8 1 0,4-1-1 0,-4 1-48 15,-4-3 0-15,1-3 0 0,3-1 0 0,-4 0 6 16,4-6 1-16,-4 3 0 0,4-2-1 0,-3-5-11 15,-1-1-1-15,1 1 0 0,3-9 1 0,-4 4-7 16,4-4 1-16,0-7 0 0,0 0 1 0,0 0-4 16,0 0 1-16,0 0-1 0,0 0 2 0,0 0-4 0,0 0 0 15,0 0 1-15,0 0-1 0,0 0-1 0,0 0 1 16,0 0 0-16,0 0 1 0,0 0-1 0,0 0 0 16,0 0 0-16,0 0 1 0,0 0-2 0,0 0 1 15,0 0-1-15,25-97 1 0,12-21 2 0,2 13 0 16,-2 17 0-16,12 23 0 0,-8 19-2 0,-9 13 2 15,-1 15-1-15,-4 11 0 0,-9 3 3 0,-4 8 1 0,-4-1-2 16,-10 10 2-16,-3-1-2 0,-4 7-1 0,-7-5 1 16,-15 1-1-16,-4-1 3 0,1 3 1 0,0 3-2 15,2-6 2-15,2 3-3 0,2-3 0 0,4-1 1 16,1-8 0-16,7 5-1 0,0-3 1 0,2 2-1 16</inkml:trace>
  <inkml:trace contextRef="#ctx0" brushRef="#br0" timeOffset="7581.67">7551 859 1784 0,'0'0'0'0,"0"0"0"0,11 24 0 0,-4 1 56 16,-4 3 0-16,1-1 0 0,-4 8 0 0,3 4-39 15,-3 1 1-15,0-8-1 0,0 5 1 0,0 0 44 16,0-2-1-16,-3-5 1 0,3-4 0 0,0 6-45 15,-4-4 0-15,4-2 1 0,0-1 0 0,0-1 14 16,4 5-1-16,-4-8 1 0,3 2 0 0,1 1-18 16,-1-4 0-16,1-5 0 0</inkml:trace>
  <inkml:trace contextRef="#ctx0" brushRef="#br0" timeOffset="7859.05">8015 1380 1658 0,'0'0'0'16,"0"0"0"-16,30-9 0 0,-5 5 40 0,-4 1 1 0,-7-6-1 16,-3 2 1-16,-3 3-26 0,0-3 1 0,-5-3 0 15,1-4 0-15,-4 3 40 0,-4 1 0 0,1-1 0 16,-6 2 1-16,-2-1-40 0,1 3 1 0,-1 0-1 16,-3 3 1-16,0 8 12 0,-4-1 1 0,2 1 1 15,-1 6-1-15,2 6-17 0,5-2 0 0,-4 4 0 16,3 3 0-16,8 5-1 0,-1 2-1 0,8-3 0 15,-1-4 2-15,8 0-6 0,-1 6 0 0,1-6-1 0,3-5 1 16,2-1 2-16,-2-1 2 0,0 2-1 16,0-9 0-16,4 0-4 0,-4 2-1 0,0-2 1 0,-2-3 1 15,3 3 3-15,-5-4 1 0,1-3-1 0,-1 0 1 16,4 2-5-16,-5-2 1 0,0 0-2 0</inkml:trace>
  <inkml:trace contextRef="#ctx0" brushRef="#br0" timeOffset="8408.46">9089 693 1683 0,'0'0'0'0,"0"0"0"0,0 0 0 0,21 4 50 15,-13 3 2-15,-8 2 0 0,-4 1-1 0,-3 3-34 16,3 4 0-16,1-1 0 0,-8 12 1 0,-3 7 55 15,0-3-1-15,-2 9 1 0,-1 1 1 0,2 2-56 16,5 2 0-16,-1-2 0 0,1-6 0 0,3 8 10 16,1-13 2-16,6 3-2 0,0-5 1 0,6-1-16 15,-3 2 1-15,4-8-1 0,4-2 1 0,3 4-4 0,4-8 0 16,-4-1 0-16,5-6 0 0,13 3-3 16,-4-2 0-16,2-5-1 0,-12-7 1 0,3 4-4 0,-5-1 2 15,0-3-1-15,-4-3 1 0,-1 3-2 0,-4-4 1 16,0 1-1-16</inkml:trace>
  <inkml:trace contextRef="#ctx0" brushRef="#br0" timeOffset="8597.79">8999 1248 1859 0,'0'0'0'0,"22"-4"0"16,9 1 0-16,10 3 38 0,-8 0 1 0,3 0 1 16,-8 0-1-16,-2 3-23 0,-1 1-1 0,-4-4 1 15,0 3 0-15,-5 1 28 0,-2 3-1 0,0-4 1 0</inkml:trace>
  <inkml:trace contextRef="#ctx0" brushRef="#br0" timeOffset="8764.57">9477 1355 1646 0,'9'-4'0'0,"12"4"0"0,8-3 0 0,4 3 39 0,-5 3 0 16,-7-3 1-16,2 4 0 0,2-4-24 16,-4 2-1-16,-3-2 1 0,1 0 0 0,-1 3 40 0,-4 1 0 15,0-4 0-15</inkml:trace>
  <inkml:trace contextRef="#ctx0" brushRef="#br0" timeOffset="9038.54">10047 769 1758 0,'0'0'0'0,"0"0"0"16,0 0 0-16,0 0 19 0,0 0 1 0,0 0-1 15,0 0 2-15,4 27-11 0,-4-15 1 0,0 2 0 16,0 11 0-16,0 8 17 0,-4-1 2 0,4 3-1 15,0 5 0-15,0 6-16 0,-3-2 1 0,3-5-1 16,-4-1 1-16,4-1 16 0,4-1 0 0,-4-5 1 16,3-1 0-16,-3 2-17 0,0-4-1 0,4-9 0 15,6 2 2-15,1 0-1 0,1-3-1 0,-1-4 0 0,-1-3 2 16,8-1-7-16,3-1 1 0,2-2-1 0,2-7 1 16,-4 0 8-16,-3 0-1 0,-3 0 1 15,0-7 1-15,-8 4-9 0,0-6 1 0,0-2 0 0,-7 2 0 16,0 1 7-16,-4-3 1 0,-3-3-1 0</inkml:trace>
  <inkml:trace contextRef="#ctx0" brushRef="#br0" timeOffset="9203.42">9825 1209 1670 0,'0'0'0'0,"0"0"0"0,28-7 0 0,-7 3 45 0,9 4 1 16,20 0 0-16,-10-3 0 0,-1 3-30 0,-4 0 1 15,-1 3 0-15,-2-3 0 0,-6 4 44 0,-5-1 1 16,-3 4 0-16,-1 2-1 0,-2-2-44 0,-5 2 1 16,-1-5 0-16</inkml:trace>
  <inkml:trace contextRef="#ctx0" brushRef="#br0" timeOffset="9705.64">10465 1371 1557 0,'0'0'0'0,"9"-5"0"15,3 3 0-15,4-2 41 0,-2-1 0 0,0-2-1 16,1 0 2-16,-5 0-26 0,-1 0-1 0,-2-4 1 16,-2 1 1-16,4-4 35 0,2 7-1 0,-8-4 1 15,1-1 1-15,-4 1-37 0,-4 1 1 0,1-1 0 0,-1 2 1 16,4-3 11-16,-3 1 1 0,3 11 1 0,-13-7-1 16,-1 7-16-16,0 0-1 0,3 7 0 0,-3 0 2 15,4 9-4-15,-1 0 0 0,-1-5 1 0,7 6-1 16,1 3-4-16,4 1 1 0,2-4-2 0,1 1 2 0,4 1 2 15,6 1 1-15,8-5 1 0,-7-1-1 0,9 1-4 16,5-5-1-16,0 1 1 0,1-4 1 0,1 0 5 16,-6 5 2-16,1-8 0 0,1-8-1 0,-1 4-6 15,-4 0 1-15,2-3 0 0,-2-3 0 0,-3-1 8 16,0-3 1-16,-2-1-1 0,1-3 1 0,4 0-10 16,1 0 3-16,-1-7-1 0,-7 1 0 0,-2 3 5 0,-1-4 1 15,-4-4 0-15,-4-1 1 0,1 1-8 0,-1-3 1 16,-3 5-1-16,4-9 1 0,-4 10 1 0,0 2 0 15,0 8 1-15,0-4-1 0,0 9-4 0,0 7 0 16,0-7 0-16,0 7 1 0,0 0 1 0,0 11 1 16,0-3 0-16,3 6 0 0,8 9-4 0,5 4 1 15,3-4-1-15,1-1 1 0,-3 3 0 0,-6 0 1 0,-1-4 0 16,3-2-1-16,-1 2-2 0,1 0 0 0,-6-3 1 16,0-2 0-16,-4 5 0 0,-3 0 1 0,0-7 0 15,-3 0 0-15,-1 0-3 0,-3 0 1 0,-4 2-1 16,1-5 2-16,-4 3 0 0,-2-4 1 0,-9-1 0 15,6-4 1-15,-2 2-4 0,-1 0 1 0,-2-3-1 16,-1-4 2-16,6 0-1 0,5 3 2 0,-4-6-1 16,0-4 1-16,6 3-3 0,5-3 0 0,3-5 1 15</inkml:trace>
  <inkml:trace contextRef="#ctx0" brushRef="#br0" timeOffset="9938.75">11328 815 1834 0,'0'0'0'0,"0"0"0"0,3 17 0 0,4 1 55 15,0-2 1-15,-3 9-1 0,-4 6 1 0,3 4-39 16,1 2 1-16,-1 6-1 0,1 1 1 0,3 1 51 16,-3 1-1-16,-1-9 0 0,4 5 2 0,0-1-52 15,-3 1 0-15,-4-10 0 0,0 4 0 0,0 0 21 0,-4-3 0 16,4-1 1-16,0-4 0 0,0 2-24 0,-3-7-1 15,-1-2 1-15,1-2 0 0,-4 4 0 0,-1-4-1 16,1-5 1-16</inkml:trace>
  <inkml:trace contextRef="#ctx0" brushRef="#br0" timeOffset="10137.9">11486 1330 1897 0,'0'0'0'0,"20"-3"0"15,3 6 0-15,1 1 53 0,1-1 0 0,5-3-1 16,-2 0 2-16,-5 0-37 0,-2 0 0 0,1 0 0 16,-5 0 1-16,-3 4 45 0,-1-1 0 0,-3-3 0 15,-1 0 1-15,0 0-46 0,-9 0 0 0,7 0 0 16,-7 0 0-16,0 0 8 0,0 0 0 0,0 0 0 16,-7 0 0-16,-11 4-13 0,-5-1-1 0,-5 1 1 0</inkml:trace>
  <inkml:trace contextRef="#ctx0" brushRef="#br0" timeOffset="10820.68">3886 2182 1356 0,'0'0'0'0,"0"0"0"16,19 3 0-16,-5 1 55 0,0 3 0 0,-3-5 0 15,10 1 1-15,9-3-39 0,13 0 1 0,18-3-1 16,-3 3 1-16,2 0 31 0,6-6 2 0,17-1-2 0,7 4 2 0,-4-4-35 15,8 0 1-15,11-6 0 0,10 3 0 16,-4 1 21-16,6 2 0 0,4-4 0 0,10 6 1 16,-6-2-25-16,6 4 2 0,18-8 0 0,21-5-1 15,1 6-7-15,0 3 0 0,4-9 0 0,8 3 0 0,-21 3-3 16,-5 5 1-16,16-2 0 0,0 0-1 0,12 7-3 16,-5 0 2-16,11-4-2 0,-8 1 1 0,-10 6 0 15,-11 4-1-15,11-7 0 0,26 0 0 0,-22 7-2 16,-18 2 1-16,10-2 1 0,-9-4-1 0,-18 6-1 0,-8 2 1 15,10-8 0-15,-8 3 0 0,-18 1 1 0,-5-4 1 16,9 1-1-16,-11-4 0 0,-16 3-1 0,-8-1 1 16,-8-2 1-16,-3 2-1 0,-2 1 2 0,-12-1 2 15,-8-2 0-15,-11 2-1 0,-3 3-1 16,-8-1 0-16,-7-1-1 0,1-3 2 0,-1 4 2 0,-8-1-1 0,3-3 1 16,1 0 1-16,-7 4-3 0,0-1 0 0,-14-3 0 15,14-3 0-15,-3 3 5 0,-11 0 0 0,0 0 1 16,11-4-1-16,-4 1-4 0,-7 3 1 0,8 0 0 15,-8 0 0-15,0 0 3 0,0 0 1 0,7-4-1 16,-7 4 1-16,0 0-4 0,0 0 0 0,-3-7-1 16</inkml:trace>
  <inkml:trace contextRef="#ctx0" brushRef="#br0" timeOffset="13662.75">23412 977 1782 0,'53'-30'21'0,"-5"9"-11"0,1 0 1 0,6-4 0 15,1 4 1-15,-1 5 47 0,-4 2 2 0,0 0-2 16,2 0 2-16,-2 0-44 0,6 3 1 0,8 4 0 16,-2 2-1-16,-3 1 23 0,-3 1 0 0,-1 3-1 15,2 0 2-15,6 3-25 0,-1 1-1 0,3 1 1 16,-1 2 0-16,-7 7 4 0,-1 0 1 0,-3 4-1 15,13 3 2-15,-1 0-11 0,-5 9 0 0,1 2 0 16,2 5 1-16,-3 5 4 0,-8 2 1 0,4 0 0 0,6 2 0 16,-3 1-8-16,0 4 1 0,-3 0 0 0,-8 5 0 15,-8 9 8-15,-6-3 0 0,-2-6 0 0,-4 11 1 16,-5-2-9-16,-1 2 0 0,-5-2 0 0,-2 7 2 0,-2 2 7 16,-5-3 0-16,-4-3 0 0,-9 11 0 0,-1 2-9 15,-4-5 1-15,-5-9-1 0,-9 8 2 16,-3-4 6-16,-4-6 0 0,-7 7-1 0,-4 7 3 0,-1-12-10 15,-8-5 0-15,-1-1 0 0,-3 4 0 0,-10-1 6 16,2-1 1-16,-3-5-2 0,-7-3 2 0,1-6-8 16,6-9 1-16,2-3-1 0,-15 0 1 15,0-3 5-15,4-12 1 0,-2-2-2 0,0 6 2 0,-1-6-7 16,3-10 0-16,-7 1 0 0,-4-3 0 0,6-4 4 0,5-8 2 16,-1-1-1-16,1 2 1 0,-1-8-7 0,-1-3 1 15,0-5 0-15,5-1 0 0,1-3 6 0,-1-3 1 16,-3-4 0-16,0-5 0 0,5-4-7 0,6-1 0 15,5-6 0-15,-1 9 1 0,1-5 0 0,5 1 1 16,2-3 0-16,0-1 0 0,5-3-4 0,2-1 0 16,0-7 0-16,1 6 0 0,5-4 1 0,2-1 1 0,6 6-1 15,-1-9 1-15,-1 2-3 0,5-1-1 0,6-6 1 16,-3 0 1-16,1 10 1 0,5-5-1 0,-1-2 1 16,5-5 1-16,3 5-3 0,7 0-1 15,8 1 1-15,-2-1 0 0,-1 5-1 0,5 2 1 0,6-1-1 16,4-8 2-16,2-1-3 0,1 7 0 0,4-2 1 15,3 0-1-15,1 5 3 0,3 5 1 0,7-4-2 16,0-5 2-16,2 5-3 0,-2 2 0 0,9 1 0 0,-2-2 0 16,2 5 3-16,-6 6 1 0,6 5 0 0,2-6 0 15,5 9-3-15,-4 1-1 0,4-1 1 16,3 2 1-16,-3-1 0 0,-3 4 0 0,3 1 1 0,-6 1 0 16,6-1-3-16,-4 10 0 0,-3-3 1 0,-2 5-1 15,-3 3 1-15,-4-1 0 0,2 5-1 0,-9 3 1 16,-2 11-3-16,-3 0 2 0,-4 5-1 0</inkml:trace>
  <inkml:trace contextRef="#ctx0" brushRef="#br0" timeOffset="14723.96">28056 1172 1960 0,'0'0'0'16,"0"0"0"-16,36-30 0 0,-8 11 94 0,-3-1 0 15,6-1 1-15,6-2-1 0,0 1-77 0,2 6 0 16,2-7 0-16,5 5 0 0,-2 4 84 0,3-5 0 16,10 5 0-16,-1 0 0 0,-5 0-84 0,-1 3 0 15,5 0 0-15,-1 3 0 0,-4-1 27 0,1 2 0 0,5 0 0 16,4 5 1-16,-3-1-29 0,-3 3 1 0,3 0-2 16,1 0 2-16,-2 5-7 0,3 2 0 0,9 0 0 15,3 10 2-15,-8 1-6 0,-1 0 1 0,3 3 0 16,2 9 0-16,2-2-5 0,0 7 1 0,-2 2 1 15,-3-4-1-15,-8 6-1 0,-5-2 0 0,2-4 1 16,-2 13 0-16,-3 5-2 0,-2-3 0 0,0 4 0 16,-6-2 1-16,-1 6-1 0,-2-3 0 0,-7-4 0 15,2 11 0-15,-4 1-1 0,-5-4 1 0,-2 8 0 16,-3 3 0-16,-1-2-1 0,-4-1 2 0,-3 5-1 0,-1 9 0 16,-2-3-1-16,-3-2 1 0,-4-6-1 0,-6 11 1 0,-2-1-1 15,-5-4 0-15,-3 3 0 0,-12-3 1 0,0-2 0 16,-7-5 0-16,-11 5 1 0,-9 4 0 0,-5-1-1 15,-2-9 0-15,-5-10 0 0,-12 9 0 0,-7-7 0 16,1-12 2-16,-5 8-2 0,-11 4 1 0,-3-7-1 16,2-7 0-16,1-5 0 0,1-2 2 0,-1-5-2 0,6-11 0 15,3-4 0-15,-5-1 1 0,11-5-1 16,1-8 0-16,-8-6 1 0,3-1-1 0,5-6 0 0,6-6 1 16,-2-9-1-16,-6-3 1 0,6-9 0 0,5 2-1 15,4-7 0-15,-7 8 1 0,3-3 0 0,5-5 1 16,-1 2-1-16,1-10 0 0,8 5-1 0,8-5 1 15,6-8 1-15,-1 6-1 0,4-3 0 0,13-1 1 16,5 3 1-16,3-7-1 0,4-5-1 0,3 2 1 16,-1-1-1-16,8 3 1 0,2 3 2 0,2-6-1 15,2 1 1-15,5-4-1 0,2 0 0 0,3 2-1 0,2 5 0 16,-2-8 2-16,3 6-1 0,2 2 2 0,4-3-2 16,4-2 2-16,1 5-3 0,2 4 1 0,4 7-1 15,2-6 2-15,-3 4-1 0,4 5 2 0,1-3-1 16,6-4 1-16,2 2-3 0,2 9 2 0,3-2-2 15,4 5 2-15,-2 1-2 0,-2 8 2 0,3-4-1 16,-1 3 1-16,0-1-2 0,2 4 0 0,7 2 1 16,-1-6-1-16,-4 4 1 0,-2 8 1 0,2-2-1 15,-1-3 1-15,-1-1-2 0,-2 6 1 0,2 1-1 0</inkml:trace>
  <inkml:trace contextRef="#ctx0" brushRef="#br0" timeOffset="16241.48">23469 1640 878 0,'0'0'0'0,"0"0"0"0,0 0 0 0,0 0 28 0,0 0 1 15,0 0 1-15,0 0-1 0,0 0-16 0,17-16 1 16,-17 16-1-16,0 0 1 0,0 0 83 0,0 0 2 16,0 0 0-16,0 0 0 0,0 0-83 0,0 0 1 15,0 0 0-15,0 0 0 0,0 0 56 0,0 0 0 16,0 0 0-16,0 0 1 0,0 0-56 0,0 0 0 0,0 0 0 16,7 0 0-16,-3 7 38 0,-1 2 0 0,1 1 0 15,-1 10 0-15,-1 6-39 0,0 4 1 0,0-3-1 16,-1 2 1-16,-1 3 11 0,0 0 1 0,0-4-1 15,2 2 2-15,2 1-18 0,-3-2 0 0,-1-3 1 16,2-3 1-16,0 0 9 0,0 0 1 0,0-6 0 16,-2-1 0-16,-2 2-12 0,0-10-1 0,0 3 0 15,-1 1 2-15,-1-3 4 0,-1-2 1 0,-2 0 0 16,0-3 0-16,0 3-9 0,0-4 0 0,0-3 0 16</inkml:trace>
  <inkml:trace contextRef="#ctx0" brushRef="#br0" timeOffset="16659.93">23412 2009 1394 0,'0'0'0'0,"0"-5"0"0,7-2 0 0,2 4 65 16,-2 3 2-16,-7 0-2 0,7-15 1 0,-7 15-48 15,0 0 0-15,7-7 0 0,-7 7 0 0,9-12 58 16,-9 12 2-16,0 0-2 0,0-7 1 0,0 7-59 16,7-3 0-16,-7 3 0 0,0 0 0 0,7-6 26 15,-7 6 1-15,9-1 0 0,-9 1 0 0,9 1-30 16,0 1 2-16,1 2-1 0,13-1 1 0,3 1-1 0,1 3 2 15,1-4 0-15,0-3 0 0,-8 5-8 16,-3-1 1-16,1-4-1 0,3-4 0 0,-7-1 5 0,-1 5 2 16,-1-7 0-16,0 0 0 0,1 4-8 0,-1-3 1 15,-5-3-1-15,4-1 1 0,-1-1 7 0,-3 4 1 16,-1-3 0-16,-3-3 0 0,-1-2-8 0,0 2 0 16,1-1 0-16,1 0 0 0,-1 4 7 0,-1-6 0 15,-2 3 0-15,2 3 1 0,0 1-9 0,-2 2 1 0,0 7 0 16,1-10 0-16,-1 10 8 0,4-8 1 0,-4 8 0 15,0 0 0-15,0 0-9 0,0 0 0 0,0 0 0 16,-4 15 2-16,1 4 6 0,-1 4 0 0,1 7-1 16,1 0 3-16,0 12-10 0,-1-7 0 0,1-2 0 15,2 3 0-15,0-8 9 0,-2 2 0 0,2-4 0 16,2-3 1-16,-2-2-10 0,-2 0 2 0,2-3-2 16,0-1 1-16,0-4 5 0,-2 1 1 0,1-4-1 15,1 1 1-15,0-1-8 0,0-3 1 0,0-7-1 0,0 11 1 16,0-4 5-16,0-7 1 0,0 0-1 0</inkml:trace>
  <inkml:trace contextRef="#ctx0" brushRef="#br0" timeOffset="17068.58">24042 1863 1922 0,'0'0'0'0,"0"0"0"0,0 0 0 0,0 0 81 15,0 0 1-15,0 0-2 0,0 0 2 0,10 21-64 16,-6-12 0-16,-4-2 0 0,3 7 0 0,1 4 44 0,-1 3 0 15,5-2-1-15,2-1 2 0,2 1-46 16,3-1 1-16,0-6 0 0,-2 2 0 0,-3-1 13 0,1-3 1 16,1-3-1-16,2-1 2 0,1 1-20 0,-1-4 2 15,0-3-2-15,-4 0 2 0,-3 0-7 0,0-3 1 16,-7 3 0-16,11-4-1 0,-4-1-2 0,0 1 0 16,0-1-1-16,0-7 2 0,2-8 0 0,2 4 0 0,-4-1-1 15,-2-2 1-15,0 4-3 0,1 0 1 16,-1 4-1-16,0-3 2 0,-3 7 2 0,-2 7 1 0,3-11 0 15,-3 11 0-15,0 0-4 0,0 0 1 0,8 0 0 16,-7 7 0-16,1 2 10 0,0 4 0 0,0 1 0 16,-1 12 0-16,1 4-7 0,0-4 1 0,0 1-1 15,-4-1 2-15,0-3 5 0,-1 0 1 0,-1-4 0 16,1 2 1-16,-5-5-9 0,1 2 1 0,2-4 0 16,-7 3 0-16,-2-3 6 0,-6 1 1 0,1-7-1 0,-6 3 0 15,6 3-7-15,1-7 1 0,1 0-1 16,-1-3 1-16,2-1 7 0,2-3 0 0,0 0 0 0,5-3 0 15,2 3-8-15,7 0 1 0,-11-11-1 0,8 4 1 16,3-2-1-16,2-1 0 0,3 1 0 0</inkml:trace>
  <inkml:trace contextRef="#ctx0" brushRef="#br0" timeOffset="17527.74">24751 1673 1922 0,'0'0'0'0,"0"0"0"0,0 0 0 0,0 0 65 0,0 0 1 15,0 0-1-15,0 0 1 0,0 0-48 0,0 0 0 16,18 18 0-16,-15-2 0 0,-1 7 41 0,0 3 0 16,-1 4-1-16,-1 5 2 0,-1 7-43 0,1 2 1 15,1-5 0-15,3 5 0 0,-2-7 11 0,-1-2 1 0,5-8 0 16,1-1 1-16,-2 0-18 0,-1-3 1 0,-1-9-1 15,1 6 2-15,-1-6-4 0,1-4 0 0,-1 1 0 16,-3-4 2-16,0-7-7 0,0 10 2 0,0-10 0 16,0 0 0-16,0 0 1 0,0 0 1 0,0 0-1 15,0 0 1-15,0 0-4 0,0 0 0 0,0 0 1 16,-17-14 0-16,-1-3 8 0,-1 3-1 0,-1-2 1 16,4 2 0-16,-1 7-6 0,3-2 0 0,-1 4 0 15,0 1 0-15,4 2 12 0,0 2 0 0,4-3-1 16,7 3 1-16,-9 0-9 0,9 0-1 0,0 0 0 0,0 0 0 15,0 0 9-15,0 0 2 0,-5 7-1 0,5-7 0 16,0 9-9-16,0-2-1 0,0-7 0 0,2 14 0 16,3-7 8-16,2 2 2 0,4-2-2 0,-2 0 1 0,0 3-10 15,1 1 1-15,6-4-1 0,2 3 1 16,3-3 6-16,-4 0 0 0,-1-3 0 0,0 3 0 16,-2-3-8-16,2-1 1 0,-5-3-1 0,-1 0 1 0,-1 2 3 15,-2-2 2-15,-7 0-2 0,9-5 2 0,-9 5-7 16,0 0 1-16,0 0-1 0</inkml:trace>
  <inkml:trace contextRef="#ctx0" brushRef="#br0" timeOffset="18450.77">28385 2115 1758 0,'0'0'0'15,"0"0"0"-15,0 0 0 0,0 0 72 0,-6-16 1 0,6 16 0 16,-3-14 0-16,3 14-55 0,-7-9 0 0,7 9-1 16,0-7 1-16,0 7 77 0,0 0 0 0,0 0-1 15,0 0 2-15,0 0-79 0,0 0-1 0,-4 13 1 16,8 11 1-16,-1 3 36 0,-3 1 1 0,4 0-1 16,1 2 1-16,-3 1-38 0,0-2 1 0,-1-5-1 15,-1 3 0-15,0 1 4 0,-1-7 0 0,-1-2-1 16,0-1 2-16,0-1-12 0,0-6 1 0,1-4 0 15,-3 0 0-15,4-7 2 0,0 11-1 0,0-11 0 0,0 0 2 16,0 0-6-16,0 0-1 0,0 0 1 0,5-8 0 16,-3 1 8-16,0-1 1 0,2-5 0 0,-1-4-1 15,-1-10-7-15,0 1 1 0,1 0-1 0,2 1 2 16,-1-3 4-16,-2 1 2 0,3-4 0 0,0 3 0 16,1 1-8-16,-1 4 1 0,2-7-1 0,0 8 1 0,0 2 7 15,0 3 0-15,2 1-1 0,1 5 1 0,1 6-8 16,0 5 1-16,1 0 0 0,2 3 1 0,2 3 2 15,-5 1 2-15,1 3-1 0,-2-1 1 0,1 2-7 16,-4 1 1-16,-3-1 0 0,-3-1 0 0,3-1 1 16,-1 1 0-16,-3-2 0 0,-3 4 0 0,-1-2-3 15,1 3-1-15,1-6 1 0,-1 3 0 0,1 1 0 0,4 1-1 16,1-1 1-16,1 10 1 0,4 0-4 0,3-3 2 16,1-4-1-16,-3 8 0 0,2-4-1 0,-1 0 0 15,3-3 0-15,-3-2 1 0,-4 6-2 0,-5-5 1 16,-4-3-1-16,-2 1 0 0,-3 2 0 0,-2-5-1 15,-4-2 0-15,-6-3 0 0,1 4 0 0,0-4 0 0,-3-4 0 16,-1 0 0-16,2 0-1 0,2 0 1 16,1-4-1-16</inkml:trace>
  <inkml:trace contextRef="#ctx0" brushRef="#br0" timeOffset="18701.55">28838 2110 2186 0,'0'0'0'0,"0"0"0"0,-4 19 0 15,3-3 76-15,1-2 1 0,1 5 0 0,3 4 0 16,-1 2-59-16,-1-4 0 0,-2 0 0 0,0 2 0 0,-2 5 60 16,2-7 2-16,2-3 0 0,2-1-1 0,-4 3-61 15,1-6 0-15,8 0 0 0,2-4 0 0,1 1 24 16,1-4-1-16,-3-4 1 0,2 1-1 0,3-4-25 15,-1-4 0-15,-2 1-1 0,6 1 2 0,-1-5-3 16,-1 0 0-16,-2-2 1 0,0-5 0 0,-3 4-8 16,-2-6 2-16,1-2 0 0</inkml:trace>
  <inkml:trace contextRef="#ctx0" brushRef="#br0" timeOffset="19210.43">29256 2219 2110 0,'0'0'0'16,"0"0"0"-16,3 28 0 0,-3-7 72 0,0 2 1 0,2-2-1 16,2 4 1-16,-1-1-55 0,-1 1 0 0,-2-2 0 15,0-2 0-15,-2-2 61 0,0-7 2 0,1-1-1 16,2 1 1-16,1-5-63 0,0 0 0 0,-2-7 0 16,0 0-1-16,2 7 32 0,-2-7-1 0,0 0 0 15,0 0 2-15,0 0-34 0,0 0 1 0,-4-7 0 16,1-3 0-16,-1-9 6 0,1-1 2 0,1-6-1 15,4-2 0-15,-2-1-12 0,0 0 0 0,5-8 0 16,6 8 1-16,-3 1 2 0,1-7 2 0,5 2-1 0,4-6 1 16,0 9-8-16,-1 4 1 0,1-1-1 0,-1 1 1 15,-1 10 3-15,-2 6 1 0,1 3-1 0,-1 3 1 16,2 11-6-16,-4 4 0 0,0 4-1 0,-1 1 2 16,-2 7 0-16,-4-2 1 0,-2-1 1 0,-6 2-1 0,-2 1-5 15,-2-3 2-15,-4-3 0 0,-3 6-1 0,-6-3 1 16,3-5 1-16,-1 3 0 0,1 0 0 0,-3-4-4 15,1 0 2-15,-2-2-1 0,1-1 1 0,-1-1-1 16,2-3-1-16,1-3 1 0,4 3 0 0,2 1-2 16,3-2 1-16,9-6-1 0,-7 7 2 0,7-7-2 15,3 16 2-15,6-9-2 0,10 0 1 0,4 7-1 16,0-4 0-16,2 1 0 0,3-1 1 0,6 5-2 0,-3-7 0 16,3 3 1-16,5-1 0 0,-4-3-1 0,-3-1 0 15,0-1 1-15,-2 4-1 0,-6-2 2 0,-1-4 1 16,0-3-1-16,-2 6 1 0,-3-3-2 0,-4 1 1 15,-2-4-1-15,-3 0 0 0,-2 3 3 0,-7-3-1 16,7-3 1-16,-7 3 0 0,0 0-3 0,7 0 2 0,-7 0-1 16,0 0 1-16,0 0 0 0,0 0 1 0,0 0-1 15</inkml:trace>
  <inkml:trace contextRef="#ctx0" brushRef="#br0" timeOffset="20424.74">24239 3037 1218 0,'0'0'0'0,"0"0"0"0,0 0 0 0,7-23 60 0,-1 16-1 15,-3 0 1-15,-3 7 0 0,4-11-43 0,-4 11 1 16,10-3 0-16,-3 3 0 0,-7 0 83 0,9 0 1 15,-9 0-1-15,4 14 1 0,-2 0-85 0,-1 2 0 16,1 0 0-16,-2 17-1 0,-2 0 53 0,1 1-1 16,-3 8 1-16,-3 0 0 0,2 2-51 0,3-9 0 15,4-1 0-15,-2 1 0 0,0-2 25 0,0-8 1 0,0 0-2 16,1 5 2-16,5-6-28 0,-1-4-1 16,-1-5 1-16,-4 10 1 0,1-4 8 0,1-7 1 0,-4 0-1 15,-1-1 1-15,1-1-14 0,2-1 1 0,4-3-1 16,-4-8 2-16,-2 11 5 0,2-11 0 0,0 0 0 15,0 0 1-15,0 0-10 0,-4 7 1 0,4-7 0 16</inkml:trace>
  <inkml:trace contextRef="#ctx0" brushRef="#br0" timeOffset="20702.46">24567 3063 1960 0,'0'0'0'0,"0"0"0"0,0 0 0 0,0 0 64 15,0 0 1-15,0 0-1 0,0 0 1 0,0 0-47 16,0 0 0-16,4 21 0 0,-11 0 0 0,3 6 63 16,4 4-1-16,-3 5 1 0,-8 4 0 0,4-1-63 15,2-4 0-15,-2 2 0 0,0 2 0 0,0 1 27 16,1-8 0-16,3 1 0 0,-1 11-1 0,3-5-28 16,-1-2 1-16,-3-2 0 0,-2 5 0 0,-1-8-1 15,5 1 1-15,-6-8 0 0,2 3 1 0,0 2-9 16,2-9 1-16,-1-5 0 0,-1 3 0 0,2 4 2 0,2-9 0 15,1-5 0-15,-2 5 1 0,3-7-7 0,1-1 2 16,0-6 0-16,-2 10 0 0,0-3 0 0,2-7 1 16,0 0 0-16</inkml:trace>
  <inkml:trace contextRef="#ctx0" brushRef="#br0" timeOffset="21063.03">23994 3855 2173 0,'0'0'0'0,"0"0"0"16,0 0 0-16,0 0 63 0,0 0 1 0,0 0-1 0,0 0 1 16,20-11-46-16,-20 11 0 0,0 0 0 0,7-3 0 15,-7 3 61-15,7 7 1 0,-7-7 0 0,7 16-1 16,-2 1-61-16,4-1 0 0,-2 3 0 0,3 2 0 0,-1-1 23 15,4-4-1-15,3-2 0 0,1 9 1 16,-3-4-26-16,0-5 1 0,4-2 0 0,-2 6 1 0,2-2-5 16,3-4 0-16,2-5 1 0,-4 0 0 0,0-3-5 15,-1-1 0-15,0-3 0 0,-1 0 0 0,1 0 3 16,0-7 1-16,1 0 1 0,-5 0-1 0,2-3-5 16,2-3 0-16,-2-3 1 0,-1 4 0 0,0-2 5 0,0-5-1 15,3-2 0-15,7 1 1 0,-4 4-7 16,-2-5 2-16,2 2 0 0,1 0 0 0,-5 1 3 0,1 7 0 15,-4 1 1-15,7 6 0 0,0 4-5 0,-1 0 0 16,-1 0 1-16</inkml:trace>
  <inkml:trace contextRef="#ctx0" brushRef="#br0" timeOffset="21569.47">28850 3079 2023 0,'0'0'0'16,"0"0"0"-16,0 0 0 0,0 0 79 0,0 0 2 16,0 0 0-16,0 0 0 0,9 23-63 0,-9-9 0 15,2 2 0-15,3 22 0 0,-1 3 71 0,-4 5 1 16,0-8 0-16,3 10 0 0,1-6-73 0,-4-5 1 0,3-4-2 16,1 10 2-16,-3-3 6 0,1-5 0 0,2-1-1 15,1 3 1-15,-1 1-13 0,-3-8 1 16,3 2 1-16,1-4-1 0,0-5-5 0,-1-4 0 0,-2 4 1 15,1-2 0-15,-1-1-3 0,0-8 0 0,-2-1 1 16,2 4 0-16,-1-4-5 0,-1-6 0 0,0-5 0 16</inkml:trace>
  <inkml:trace contextRef="#ctx0" brushRef="#br0" timeOffset="21851.74">29254 3153 1997 0,'0'0'0'0,"0"0"0"0,0 0 0 0,0 0 42 16,0 0 0-16,7-18 0 0,-7 18 0 0,7-3-26 15,-7 3 0-15,0 0-1 0,0 0 2 0,2 14 45 16,-4-2 0-16,0 4-1 0,-3 17 2 0,0 13-46 16,-2-7 1-16,-2 5 0 0,-2-2 0 0,4 2 13 0,0-5 1 15,0 1-1-15,2 9 2 0,1 4-20 16,3-9 2-16,-1 5-2 0,2-1 2 0,0-6-5 0,0-10 0 15,-2 1 0-15,0-1 1 0,-3-2-4 0,-2-7 0 16,0-2 0-16,2 2 0 0,1 0 5 0,1-13 0 16,-4-1-1-16,0 5 2 0,-2-3-7 0,0-6 2 15,-3 2 0-15,4 0 0 0,1 3 3 0,-1-3 1 16,-5-1 1-16</inkml:trace>
  <inkml:trace contextRef="#ctx0" brushRef="#br0" timeOffset="22202.47">28857 3864 2161 0,'0'0'0'0,"0"0"0"16,0 0 0-16,0 0 63 0,0 0 0 0,0 0-1 16,0 0 1-16,0 0-45 0,-7 17 0 0,7-12 0 0,4 13 0 15,-3 5 36-15,1 0 1 0,2-4 0 0,3 11 0 16,2-4-38-16,1-4 1 0,1 0-2 0,1 3 2 15,2 0 21-15,0-6 0 0,4-1-1 0,-2 3 1 16,3-7-24-16,1 0 1 0,-1-7-1 0,9 0 1 0,-3 0-4 16,-2 0 1-16,3-7-1 0,-3 0 2 0,-2 0-7 15,-1-7 1-15,3-2 0 0,0 0 0 16,-2-5 2-16,-3 0 0 0,3-5 0 0,-4 1 1 0,1 1-4 16,0-8 0-16,-1-7 0 0,3 13-1 0,-4-6 15 15,1-1-1-15,4-4 0 0,4 5 1 0,0 4-11 16,-2-5 2-16,-2 7-1 0,-4-1 0 0,-4 3 9 0,-4 3 0 15,-2-2 1-15,-2 3 0 0,0 8-11 16,-5 5 1-16,6-7 1 0,-6 7-1 0,0 0 0 0,0 0 1 16,1 5 1-16</inkml:trace>
  <inkml:trace contextRef="#ctx1" brushRef="#br0">8975 7855 0,'0'0'0,"9"0"0,-9 0 0,0 0 15,0 0-15</inkml:trace>
  <inkml:trace contextRef="#ctx0" brushRef="#br0" timeOffset="26064.02">7465 2623 2135 0,'0'0'0'0,"0"0"0"0,0 0 0 0,0 0 43 15,3 23 0-15,-3-23 0 0,7 20 1 0,-3-6-28 16,-1 3-1-16,1 3 1 0,-1 18 1 0,-3-1 57 16,4 5 1-16,-4-3-1 0,4 9 1 0,-1-10-57 15,1 3 0-15,-1-1 0 0,-3 1 0 0,0 3 30 16,0-2 1-16,0-7-1 0,4 2 0 0,-1-2-31 16,-1-8 0-16,0 1 0 0,3-4-1 0,-1-1 4 0,-4-7 0 15,-2 0 0-15,0-2 0 0,-2-3-10 16,1-3 1-16,1-1 1 0,-5 0-1 0,-3-1-2 0,-1 1 1 15,0-7-1-15,1 3 1 0,-1-3-4 0,1-3 0 16,3-1 1-16</inkml:trace>
  <inkml:trace contextRef="#ctx0" brushRef="#br0" timeOffset="26471.41">7493 3119 1796 0,'0'0'0'0,"0"0"0"16,0 0 0-16,0 0 71 0,0 0 1 0,0 0-2 15,0 0 2-15,0 0-54 0,0 0 0 0,0 0 0 16,0 0 0-16,21-7 67 0,-14 7 1 0,0 0-1 15,6 4 0-15,1 3-68 0,3-5 1 0,5 1 0 16,4 4 0-16,6-3 20 0,0-4 0 0,5-4 0 16,-2 11 0-16,-7-7-23 0,2-3 1 0,-5-1-1 15,-2 4 1-15,1-3-2 0,-6-4 0 0,0-2 0 0,-8 5 0 16,1 1-6-16,-2-8 1 0,1 1-1 0,-3 1 1 16,0 2 6-16,-3-5 0 0,-1-2 1 0,1-2 0 15,-1-4-7-15,1-1 0 0,-4-2 0 0,3 1 0 0,1-1 7 16,0-4 1-16,-4 3 0 0,-4 6 0 0,0 0-8 15,4 8 1-15,0-2-1 0,0 5 1 0,0 7 8 16,0 0 1-16,-3-9-1 0,3 9 1 0,-4 9-9 16,1-2 0-16,3 1 0 0,-4 21 2 0,4 2 7 15,0 3 1-15,0-3 0 0,0 10 0 0,4-8-10 16,-1 1 2-16,1 1-1 0,-4 5 0 0,3 6 9 16,-3-13 0-16,4 6 1 0,0 0-1 0,-4-8-10 0,0-1 1 15,0-5 0-15,0 3 1 0,0-1 8 0,-4-10 0 16,4 1 0-16,0 3 2 0,0-2-12 0,-4-8 1 15,4 1 0-15,-3-1 0 0,3-1 6 0,0-5 0 16,0-5 0-16,0 15 1 0,0-7-9 0,0-8 1 16,0 7 0-16,0-7 0 0,3 13 0 0,-3-13 0 15,8 3 0-15</inkml:trace>
  <inkml:trace contextRef="#ctx0" brushRef="#br0" timeOffset="26754.16">8199 3415 2463 0,'0'0'0'0,"0"0"0"15,0 0 0-15,0 14 82 0,0-3 0 0,-7 1-1 16,-4 4 1-16,7-2-64 0,1-2 0 0,-1-3 0 0,8 9 0 16,3-4 50-16,5-4 0 0,9-1 0 0,4 5 1 15,-7-2-51-15,-1-6 0 0,3-3 0 0,4 4 0 16,-2-3 10-16,-5-8 1 0,-4 1-1 0,1 3 1 15,-4-6-15-15,1 1-1 0,0-4 1 0,-4 4-1 16,-4-2-7-16,1-4-1 0,-1 6 1 0,1-5 1 0,-4 3-4 16,0-6 1-16,0 3 1 0,-4-1-1 0,-3-1-1 15,-3-2 0-15,-1 5-1 0,0 2 2 0,-8 3-2 16,5 1 0-16,0-1 0 0,7 4 1 0,-4 0 0 16,0 0 0-16,-3 0 1 0</inkml:trace>
  <inkml:trace contextRef="#ctx0" brushRef="#br0" timeOffset="27912.46">9795 3790 1834 0,'0'0'0'16,"0"0"0"-16,0 0 0 0,0 0 53 0,0 0 0 0,16 5 0 16,-16-5 0-16,0 0-36 0,0 0 0 0,7-2 0 15,-7 2 1-15,0 0 83 0,0 0 1 0,10-7-1 16,-10 7 1-16,7-3-85 0,-7 3 0 0,11-14 0 16,-4 3-1-16,4-12 52 0,3 0 0 0,-2 0 1 15,13 2-1-15,0-3-50 0,-1-3 0 0,6-1 0 16,2 7 0-16,-7-2 16 0,-6-1 0 0,-1-3 1 15,-1 1 0-15,1-1-20 0,-6 1-1 0,-1-7 1 16,-2 1-1-16,-4-9 9 0,2 6 0 0,-3-9 0 0,-1 13 0 16,1-5-11-16,-4 1 0 0,0 2-1 0,-4 1 1 15,1 9 13-15,3 2 1 0,-4 5-1 0,1 6 0 16,-1 3-12-16,4 7-1 0,-14-13 0 0,14 13 2 16,-9 9 6-16,7-2 0 0,1 4 1 0,-7 15 0 15,-6-3-11-15,0 5 1 0,-3 4 0 0,1 1 1 0,2 10 4 16,0-8 1-16,-1 5 0 0,12-6 1 0,6 1-9 15,4-7 1-15,4-3 0 0,8 4 0 0,-1-11 4 16,0-2 0-16,-1-2 0 0,6-2 0 0,-2-1-6 16,1-6 1-16,-5-1 0 0,4 3 0 0,-1-7 4 0,1-7-1 15,0-2 0-15,-3 5 2 0,-4-3-6 16,5-3-1-16,2 1 1 0,4-7 0 0,-2-2 2 0,-2-1 0 16,-3-4 0-16,-7-3 2 0,-1-2-6 0,1-6 1 15,-1-1 0-15,-1 0 0 0,-5 5 0 0,-6-10 1 16,-5 4 0-16,-4-1 1 0,1 2-3 0,-1 7-1 15,0 5 1-15,1 0 0 0,-1 11-1 0,4 3 1 16,-3 8-1-16,1 8 2 0,4 5-3 0,-1 7 0 16,-1 2 1-16,0 9-1 0,7 0 2 0,4 2 0 0,3-2 1 15,7 8 0-15,9 1-3 0,-2-2 1 0,4-5-1 16,-1-6 1-16,3 2-2 0,-6-3 1 0,0-8-1 16,0 5 0-16,-1-3-1 0,-3-9 2 0,1 1-2 15,-6 5 1-15,1-2 1 0,-1-9-1 0,-5-1 1 16,4 3 0-16,-4 0-2 0,-7-7 2 0,7 9-1 15</inkml:trace>
  <inkml:trace contextRef="#ctx0" brushRef="#br0" timeOffset="28274.28">8826 3192 2487 0,'0'0'0'15,"0"0"0"-15,0 0 0 0,0 0 98 0,0 0 0 16,0 0-1-16,22-7 1 0,-8 3-81 0,0 0 0 0,2 1-1 16,-2 3 2-16,-4-4 63 0,5-3 0 0,-5 0 0 15,1 6 0-15,-4-1-63 0,0 0-1 0,-7 2 1 16,0 0 0-16,0 0 10 0,-7-5 2 0,7 5-1 16,-7-4 0-16,7 4-16 0,-7-3 1 0,7 3-1 15,-7 0 1-15,7 0-12 0,-7 14 0 0,3-7 1 16</inkml:trace>
  <inkml:trace contextRef="#ctx0" brushRef="#br0" timeOffset="28570.57">8906 3528 2274 0,'0'0'0'0,"0"0"0"0,0 0 0 0,0 0 56 16,21-4 2-16,-21 4-1 0,11-7 0 0,-11 7-40 15,10-9 1-15,-10 2-1 0,0 0 1 0,0-5 58 16,-3 1 1-16,3-1 1 0,-7 1-1 0,3 3-59 16,-3 1 0-16,0 3 0 0,0 4 0 0,0 0 24 0,0 4 0 15,0-4 1-15,0 5-1 0,0 2-26 16,7-7 0-16,-11 10 0 0,6-1 0 0,1-2 2 0,1 0 1 16,3-7-1-16,3 16 1 0,-3-16-8 0,4 7-1 15,-4-7 0-15,0 0 1 0,10 5 5 0,-10-5 1 16,11-1-2-16,-11 1 2 0,12-4-8 0,-12 4 1 15,11-7-1-15,-11 7 1 0,10-12 5 0,-2 5 1 16,-1 0-2-16,3 0 2 0,6 1-7 0,-2-1 0 0,-7 0 0 16</inkml:trace>
  <inkml:trace contextRef="#ctx0" brushRef="#br0" timeOffset="29211.36">10869 3433 2261 0,'0'0'0'0,"0"0"0"16,0 0 0-16,0 0 87 0,0 0 1 0,0 0-1 16,0 0 2-16,0 0-72 0,0 0 1 0,11 15 0 15,-11-2 0-15,-4 4 55 0,4 3 1 0,0-1-1 16,-10 14 1-16,2-1-56 0,8 0 0 0,0-2 0 0,-7 8-1 16,0-4 21-16,0-3-1 0,2-6 0 0,0 1 1 15,3 3-24-15,0-12 2 0,-5-1 0 0,0 5-1 16,7-9-3-16,0 4-1 0,-2-9 0 0,-1 7 1 15,-1-5-5-15,4-2 1 0,0-7 0 0,0 0 0 16,-7 11-1-16,7-11 0 0,0 0 1 0,0 0 0 0,-3 7-3 16,3-7 0-16,7 0 1 0</inkml:trace>
  <inkml:trace contextRef="#ctx0" brushRef="#br0" timeOffset="29626.97">11176 3329 2035 0,'0'0'0'16,"0"0"0"-16,0 0 0 0,0 0 74 0,25-4 1 0,-25 4-1 16,14-3 2-16,-7 3-58 0,-7 0 0 0,0 0 0 15,0 0-1-15,0 0 75 0,0 0 2 0,0-9-2 16,0 9 1-16,0 0-76 0,0 0 1 0,0 0-2 15,0 0 2-15,0 0 30 0,0 0-1 0,0 0 0 16,0 0 0-16,0 0-30 0,0 0 0 0,0 0-1 16,0 0 1-16,10-4 2 0,-10 4 2 0,8 13-2 15,-1-6 1-15,1-4-10 0,-1 4 1 0,-7-7 0 16,-3 7 1-16,3-7 0 0,0 0 1 0,-2 7 0 0,2-7 0 16,0 0-5-16,0 0 0 0,5 7 0 0,-5-7 1 15,11 2 1-15,-11-2 0 0,0 0 0 0,28-5 1 0,11-2-4 16,5 0 0-16,-3-4-1 0,-2 1 1 0,-2 1 4 15,-2-3 1-15,-7 1-1 0,6 2 1 0,1 2-5 16,-2-3 1-16,-1-1-1 0,9 8 0 0,1-1 9 16,-10 1 1-16,-4-4 0 0,-2 10 0 0,-8 1-8 15,-7-1 1-15,-1 1-1 0,-3 6 1 0,0 1 8 16,-7-1 1-16,-7-3 0 0,-3 6 0 0,-4 2-9 16,-11 1 0-16,-9-5 0 0</inkml:trace>
  <inkml:trace contextRef="#ctx0" brushRef="#br0" timeOffset="29880.3">11146 3538 2287 0,'0'0'0'0,"0"0"0"15,0 0 0-15,0 0 103 0,0 0 1 0,0 0-1 16,18 7 2-16,-10-7-90 0,7 0 2 0,-1 0 0 15,7 0 0-15,5 0 62 0,10-7 0 0,9 4 1 16,0 3 0-16,-7-4-63 0,-1 1 1 0,-5-4 0 16,2 7 0-16,-10-4 24 0,-2 0-1 0,-3 1 1 15,-1 6-1-15,-4-1-25 0,0-4 0 0,-7 1 0 16,3 4 0-16,1 3 6 0,-2-3 0 0,-2 1 1 0,0 3-1 16,4 0-11-16,3-4 0 0,-4-1 1 0</inkml:trace>
  <inkml:trace contextRef="#ctx0" brushRef="#br0" timeOffset="30461.65">12077 3652 2500 0,'0'0'0'16,"0"0"0"-16,0 0 0 0,0 0 70 0,0 0 2 15,0 0-1-15,0 0 1 0,20-8-54 0,-8 1 0 16,-1-2 0-16,-1-5 0 0,8-4 65 0,-4-5 1 16,-3 0-1-16,-1 8 1 0,3-3-67 0,1-1 1 15,-4-4 0-15,-3 3 0 0,-3-6 22 0,3 1 1 16,-4-8-1-16,8 1 0 0,1-6-24 0,2 4 0 16,-3-10-1-16,-7 13 2 0,-1-5-6 0,1 5 2 0,6 4-2 15,1 4 1-15,-2 4-5 0,-4 5 1 0,-5 2 0 16,2 5 0-16,-2 7-2 0,-2-9 1 0,-5 7 0 15,-7 9 0-15,-4 0-3 0,7 4 1 0,4-2-1 16,-8 17 2-16,2-3 0 0,8-2 1 0,1 9 0 16,-6 9 0-16,3-4-3 0,0 5 1 0,7-8-1 15,3 5 2-15,4-9-2 0,11-3 2 0,12-3-2 16,-2 0 2-16,-3-3-3 0,0-5 2 0,1-5-2 16,2 5 2-16,-7-2-2 0,-1-5 0 0,-3-7 1 15,5 7-1-15,-7-5-1 0,1-6 2 0,0-1-2 0,-5 5 1 16,-1-3 3-16,1-1 1 0,3-8-2 0,-5 1 2 15,0 1-3-15,0-6 1 0,1-3-1 0,8-3 1 16,6-7 1-16,-9-3-1 0,-10-12 1 0,4 9 1 0,-2-6-4 16,-2 6 1-16,2 0 1 0,-7 10-1 0,-7 2 0 15,3 4-1-15,8 5 0 0,3 5 1 0,0 6-2 16,-7 3 1-16,-14 3 0 0,9 11 0 0,3 0-1 16,0 4 1-16,0-2-1 0,-1 10 1 0,-1 0-2 15,-1 3 2-15,-6-5-1 0,8 10 0 0,3-6-1 16,3-4 1-16,-6-1-1 0,6-2 2 0,1 1-2 15,7-8 0-15,4 1 0 0,0 3 1 0,2-6-1 0,1-1 1 16,5-2-1-16,-2 5 0 0,-7-2 0 0,0-5 0 16,0-3 0-16,0 10 0 0,1-2-1 0,-3-5 1 15,-2 0-1-15</inkml:trace>
  <inkml:trace contextRef="#ctx0" brushRef="#br0" timeOffset="30897.87">12966 3408 2362 0,'0'0'0'0,"0"-12"0"15,7 5 0-15,4 3 83 0,-4-5 0 0,0-3 0 16,0 1 1-16,0-3-67 0,0 4 1 0,-1 3 0 16,2-2 0-16,5 5 41 0,-3 4 2 0,-3 4-1 15,11 5 1-15,-2 5-44 0,-4 3 1 0,-5-1 0 0,-1 7 0 16,-3 3 10-16,1-6 1 0,-4 3 0 0,-4 10 0 15,-5-6-15-15,-1-6-1 0,-4 2 1 0,-4 8-1 16,4-3-4-16,0-7 0 0,-2 2 0 0,4-2 0 16,1 1-3-16,2-10 0 0,-5 0 0 0,3 4 1 0,4-5-3 15,0-4 1-15,7-7-1 0,-14 7 2 0,5-7-3 16,2-4 1-16,7 4-1 0,-5-7 1 0,3 0 1 16,2-4-1-16,-3-1 1 0,3-4-1 0,0 0 0 15,0-1-1-15,3-8 0 0,4 8 1 0,-1 1 0 0,-1-2 2 16,2 4 0-16,2 5-1 0,-2 4-2 15,0 0 2-15,0 1-2 0,4 4 2 0,-1 6 5 0,4-1 1 16,-1-2-1-16,4 13 1 0,4-5-4 0,1-1 0 16,2 3 0-16,3 1 1 0,-3 3 4 0,-1-6 0 15,6-1 1-15,-5 4 0 0,-1-1-5 0,0-1 0 16,0 0 0-16,-2 2-1 0,-1-3 7 0,-5 0-1 16,1-4 1-16,-2 5-1 0,-3-3-5 0,0 1 1 15,-1-3-1-15,1 2 1 0,-2-2 3 0,-2-3 1 0,-7-4-1 16</inkml:trace>
  <inkml:trace contextRef="#ctx0" brushRef="#br0" timeOffset="34279.3">9950 4910 1231 0,'0'0'0'0,"0"0"0"0,0 0 0 0,0 0 49 16,0 0 0-16,16 20 1 0,-9-15 0 0,2 4-33 15,0 0 0-15,-9-9 0 0,-4 7 0 0,4-7 77 16,0 10 0-16,11-10 0 0,-4 4 2 0,-7-4-79 16,10 5-1-16,4-5 1 0,8 3 1 0,-5-3 52 15,-1 0 0-15,-5-7 0 0,-1 6 1 0,1-3-53 16,3-3 0-16,0 0 0 0,2-2 0 0,-2 0 48 0,0-3 1 16,-3-4 0-16,6 2 1 0,3 2-50 0,-3-7 0 15,1-3 0-15,-4 0 0 0,4 2 12 0,-9-3 0 16,-6-5 0-16,4-3 2 0,0-3-19 0,0-1 1 15,-3 2-1-15,-4 3 2 0,0 0 16 0,-4 7 2 16,-3-4-1-16,-3 12 1 0,1 1-20 0,2 1 2 16,3 6 0-16,4 7-1 0,-7-7 15 0,7 7 0 15,-7 4 1-15,11 10-1 0,-1-2-16 0,-3 7 1 0,4-3-1 16,-4 12 1-16,3 4 7 0,1 5 1 16,-2-7 1-16,-1 5-1 0,1-3-10 0,0-8-1 0,-2 3 0 15,2-3 1-15,1-4 4 0,1-4 1 0,1-1 0 16,4-1 0-16,1 1-8 0,1-7 1 0,0-1-1 15,3 0 1-15,3-1 2 0,3-6 0 0,-3 0 1 16,12 0-1-16,-1-2-4 0,2-2 0 0,-13-6 0 16,3 1 0-16,-2 0 3 0,-1 0 0 0,1-5 0 15,-4-1 0-15,-4-1-4 0,1-2 1 0,-2-5-1 16,0-3 1-16,-4-2 13 0,-1-4 0 0,-1-3 1 0,1 5-1 16,-1 2-10-16,1 3 0 0,-4 6 1 0,3 12-1 15,-3-4 15-15,0 2 0 0,0 2 0 0,0 7 1 0,0 0-14 16,0 0-1-16,0 0 0 0,4 27 2 0,-1-4 10 15,-3 5 2-15,0 0 0 0,0-2 0 0,4 3-14 16,-1-5 1-16,1-1-1 0,-4 0 1 0,3 0 6 16,4-6 2-16,-3-3-2 0,1 4 1 0,2 0-10 15,2-6-6-15,-2-2-4 0,-2-1 0 0,2 0 0 16,4-2 0-16,0-2 0 0,-4-1 0 0,0-1 0 16,3 1 0-16,-10-4 0 0,11 0 0 0,1 2 0 0,2 1 0 15,-3-3 0-15,0 0 0 0,-1 0 0 0,1-3 0 16,-1 3 0-16</inkml:trace>
  <inkml:trace contextRef="#ctx0" brushRef="#br0" timeOffset="34506.42">11056 4768 2852 0,'0'0'0'0,"0"0"0"15,0 0 0-15,0 0 88 0,9 23-1 0,-7-15 1 16,1 7 0-16,2-1-71 0,1 5 1 0,-3-5 0 15,-1 9 0-15,2-4 64 0,-1 1 0 0,1-5 0 16,-4 7 0-16,3-3-64 0,-3-2 0 0,4 1 0 16,-1 0 0-16,1-4 17 0,-1 0 1 0,4-5 0 15,-3 3 0-15,-4 0-21 0,3-1 0 0,1-4 0 0,-4-7 1 16,0 0-9-16,0 7 0 0,0-7 1 0,0 0 0 16,0 0-3-16,0 7 0 0,0-7 1 0</inkml:trace>
  <inkml:trace contextRef="#ctx0" brushRef="#br0" timeOffset="34757.37">11225 4817 2110 0,'0'0'0'16,"0"0"0"-16,27-3 0 0,1 6 69 0,0-3 0 15,-7 0 1-15,6-3 0 0,5 3-53 0,-2-4 1 16,5 0 0-16,2 3 0 0,-2-1 72 0,-3 0 0 15,-2-3 0-15,2 1-1 0,-4 3-72 0,-5-1 1 16,2-2-1-16,-4 4 1 0,0 0 29 0,-3 0 0 16,-3-3 0-16,-4 3 1 0,0 3-33 0,-1-3 2 15,-3 0 0-15,0 2 0 0,-7-2 2 0,0 0 0 16,7 7 0-16,-7-7 0 0,0 0-9 0,0 0 1 0,6 7-1 16,-6-7 2-16,0 0-4 0,0 9-1 0,0-9 1 15</inkml:trace>
  <inkml:trace contextRef="#ctx0" brushRef="#br0" timeOffset="35326.68">11947 4982 2349 0,'0'0'0'0,"0"0"0"0,0 0 0 16,0 0 79-16,0 0 1 0,0 0-2 0,0 0 2 0,0 0-62 15,0 0 0-15,0 0 0 0,17-7 0 0,5 6 69 16,-3-10 1-16,2 1-1 0,-7 2 2 0,0 1-72 16,-3-1 1-16,-4-3 0 0,2-1 0 0,0 5 20 15,-2 0 1-15,-2-2-1 0,2-3 1 0,0 1-24 16,0 0 1-16,-3-3-1 0,-4-5 1 0,3 0-6 16,1-1 1-16,-1-4 1 0,1-6-1 0,-1 5-4 15,4 1-1-15,-3-3 1 0,-4 10 1 0,3-1 2 0,1 0 1 16,-2 6-1-16,0 3 2 0,-2 9-6 15,1-7 1-15,-1 7 0 0,0 0 1 0,0 0 1 0,-5 6 0 16,5 2 0-16,-7 13 0 0,-4 8-4 0,4-1 2 16,0 2-1-16,4-4 0 0,-1 0 2 0,4 1 1 15,0-8-1-15,7 0 1 0,-3 3-3 0,3-7-1 16,7 0 1-16,-3 0 1 0,4-1-1 0,3-8 2 0,3-3-1 16,0 8 1-16,4-4-4 0,2-7 2 0,-3 0-2 15,-1 0 2-15,-2 0 0 0,-3-4-1 0,0-3 1 16,1 0-1-16,-1 2-1 0,-1-6 0 0,1-1 0 15,-4 2 0-15,0-1 1 0,-5-8-1 0,2 1 1 16,-3-5-1-16,1 0-1 0,-5-3 1 0,3-6-1 16,0 1 0-16,0-5 0 0,-4 10-1 0,-3 0 0 15,0 10 2-15,0 2-3 0,0 5 1 0,0-2 0 16,0 11 0-16,0 0 1 0,0 0-1 0,0 14 0 0,-3 2 0 16,3 9 0-16,3 0 0 0,1-3-1 15,-1 7 1-15,-3-1 0 0,4-5 1 0,7-4-1 0,-3 4 0 16,1-2-1-16,-2-7 1 0,2 0 0 0,-2 4 0 15,7-3 0-15,-3 0 0 0,-4-7 1 0,3 6-1 0,1-3-1 16,-2-2 1-16,0-2-1 0,0 5 2 0,1-1-2 16,-3-6 0-16,-7-5 0 0</inkml:trace>
  <inkml:trace contextRef="#ctx0" brushRef="#br0" timeOffset="36007.54">12991 4970 2086 0,'0'0'0'0,"0"0"0"15,0 0 0-15,0 0 84 0,0 0 0 0,0 0 0 0,0 0 0 16,0 0-67-16,-3-17 1 0,3 17 0 0,0-9 0 15,0 9 57-15,-4-13 0 0,4 8 1 0,4-7-1 16,3 1-57-16,0 4 0 0,-2-2 0 0,4 2 0 16,1-1 12-16,3 2 0 0,-6 3 0 0,3 3 1 0,1 2-18 15,-1 1 1-15,-2 1-1 0,0 8 2 0,-1 4-7 16,-1 3 1-16,-3-1-2 0,-3 8 2 0,-2-3-3 16,-3 3 0-16,-2 1-1 0,0-6 2 0,-7 2-4 15,3 1 1-15,-3-3-1 0,0-5 0 0,-3 4 0 16,1-5-1-16,-2-4 0 0,4 0 2 0,-6-1-2 0,5-5 0 15,4-1 0-15,2 1 2 0,-1-1-3 0,-1-4 1 16,0-2 0-16,4 0 1 0,7 2-2 0,-7-5 1 16,7 5-1-16,-3-5 1 0,3 5-1 0,-2-14 0 15,0 7 1-15,2-8 0 0,4 0 1 0,3 2 1 0,-4 5-1 16,8-7 0-16,0 5 0 0,-1 3 0 0,1 3-1 16,-4 1 2-16,3 3 2 0,1 0 1 0,1 3 0 15,2 8-1-15,1-1-1 0,-1 1-1 0,0-6 1 16,3 9 1-16,3 4 4 0,-6-8 0 0,4 5 0 15,-4-1 0-15,2-2-4 0,1-3 0 0,1-2 1 16,-1 9 0-16,-2-6 8 0,-1-3 2 0,2 0-1 16,1 4 1-16,1-4-8 0,-6-4 1 0,1-1-1 15,-3 3 1-15,-1-1 8 0,-2-1 1 0,-7-3 0 16,11 0 0-16,-4 4-9 0,0-4 0 0,0 0 0 16,0 0 2-16,0 0 0 0,0 0 0 0,0-4 1 15</inkml:trace>
  <inkml:trace contextRef="#ctx0" brushRef="#br0" timeOffset="36308.71">13647 4761 2349 0,'0'0'0'0,"0"0"0"0,0 0 0 0,0 0 70 0,21-11 0 16,-14 2-1-16,2 6 1 0,4-1-52 0,1 1 0 16,2 1 0-16,-6-1-1 0,4 3 59 0,6 1-1 15,1 1 0-15,0 0 1 0,0 1-58 0,-5-3 0 16,3 4 0-16,1-4 0 0,-2 3 14 0,-1 1 0 16,-1-4 1-16,-2 5-1 0,0-1-18 0,0-1 0 15,-3-3 1-15,3 0-1 0,-3 0-6 0,-1 4 0 0,-1-4 0 16,0-4 1-16,0 4-3 0,-2 0-1 0,0 0 1 15,0 0-1-15,-7 0-1 0,10 7 0 0,-10-7 0 16</inkml:trace>
  <inkml:trace contextRef="#ctx0" brushRef="#br0" timeOffset="36542.6">13651 4910 2224 0,'0'0'0'0,"0"0"0"0,24 4 0 16,-4 1 63-16,5-5-1 0,3 0 1 0,-2 4 1 16,-1-1-46-16,0-3 0 0,1 0 0 0,4 4 0 0,0-3 62 15,-4-1 0-15,3-1 1 0,2 1 0 0,-1 0-63 16,2-4 0-16,0 1 0 0,-4 3 0 0,-1 0 18 16,1-4 1-16,2-1-1 0,-2 5 1 15,-3 0-23-15,-4-4 2 0,0 1-1 0,-2-1 0 0,-1 4-5 16,-7-3 1-16,-1-1-1 0,-3 4 1 0,-7 0-4 15,9 0-1-15,-9 0 1 0</inkml:trace>
  <inkml:trace contextRef="#ctx0" brushRef="#br0" timeOffset="37691.66">14873 4576 1695 0,'0'0'0'16,"0"0"0"-16,0 0 0 0,-7-16 66 0,5 11 1 15,-1-2-1-15,3 7 0 0,-11-4-48 0,4 1 0 0,7 3 0 16,-14-4 0-16,0 4 56 0,2 4 1 0,-3-1-1 16,1 4 1-16,0 2-57 0,4 4 0 0,-1 1 0 15,0 1 0-15,3 3 25 0,1 0 1 0,3-4-2 16,1 5 2-16,-1-1-28 0,4-1 0 0,5-4 0 16,-1-3 1-16,-1 2 0 0,4 1 1 0,8-3 0 15,-5 1 0-15,1-1-8 0,3-3 0 0,3 2 0 16,1 0 0-16,-2 2 0 0,-2-4 1 0,0 1 1 15,-3 3-1-15,-2 0-4 0,-1-4-1 0,1 0 1 0,-2 5 1 16,0-3 0-16,-3 1 0 0,-1 1 0 0,-3 1-1 16,0 2-1-16,-3-1 0 0,-1-3-1 0,-1 2 1 15,-2-1 3-15,-2-1 1 0,-1 1 0 0,-3 0 0 16,-4-1-4-16,-1-3 0 0,2 0 1 0,-2-3 0 0,1-1 2 16,-1 1 0-16,1-4 0 0,-1-4 0 0,4 4-4 15,5-3 2-15,2-1-1 0,7 4 0 0,-11-7 3 16,11 7 2-16,-10-7-1 0,3 0 0 0,-4 2-5 15,4 0 2-15,7 5 0 0,-7-11 0 0,7 11-3 16,0-7 1-16,0 7-1 0</inkml:trace>
  <inkml:trace contextRef="#ctx0" brushRef="#br0" timeOffset="38675.17">15268 4662 1834 0,'0'0'0'0,"0"0"0"0,0 0 0 0,-24 6 45 15,9 1 0-15,3 0 0 0,-6 3 0 0,4 4-29 16,0-1 0-16,4-3 1 0,-3 6 0 0,6 3 54 16,2-5 1-16,1-1-2 0,3 2 2 0,1 3-54 15,1-6 0-15,8-1 0 0,7 3 0 0,-2-2 14 0,0-1 1 16,6-8 0-16,-1 6 0 0,1-2-19 0,-3-7 0 16,-3 0 1-16,-1 4-1 0,-1-1-2 0,-1-6 0 15,-1-1-1-15,-1 4 2 0,-2 0-7 0,-7 0 2 16,11-7 0-16,-11 7 0 0,0 0 6 0,7-5 2 15,-7 5 0-15,3-7 0 0,-6-4-7 0,3 1 0 0,-4-3 0 16,4-13-1-16,0 1 9 0,0 1 0 16,7-10 0-16,-3 8 1 0,3 3-9 0,2 6 1 0,-1-5 0 15,1 12 0-15,5 1 6 0,-3 6 0 16,0-1-1-16,3 4 1 0,3 7-7 0,1 2 0 16,-2 0 0-16,-2 10 1 0,4-1 4 0,-8 3 0 0,-1-7 0 15,-2 7 0-15,-2 2-6 0,-1-6 1 0,-2-3-1 16,-1 4 1-16,1-4 7 0,-2 2 0 0,-2-9 1 15,1 5 0-15,-1 2-8 0,0-7 1 0,2-7-1 16,-5 6 1-16,5-6 3 0,0 0-1 0,-4 7 0 16,4-7 2-16,0 0-6 0,0 0-1 0,0 0 1 0,7 0 0 15,-7 0 2-15,9-4 1 0,-9 4 0 0,4-9 0 16,3-3-4-16,0-2-1 0,3-4 1 0,1-8 1 0,3 0 1 16,4-1 0-16,3-8 0 0,-5 9 1 0,-2 1-5 15,-4 0 2-15,4 10-1 0,2 1 1 0,2 3-1 16,-4 4 2-16,0 3 0 0,0 8 0 0,0 3-4 15,1 4 2-15,-3 3 0 0,-2 3-1 0,1 10 3 16,0-3 1-16,-4-4 0 0,-7 4 0 0,3 1-3 16,-3-8-1-16,0-3 1 0,-3 4 1 0,-4 1 0 0,3-8 2 15,4-2-1-15,-3 3 1 0,3 0-3 0,-4-6-1 16,4-6 1-16,-3 7 0 0,3-7-1 0,0 0 2 16,0 0-1-16,0 0 0 0,0 0-1 0,0 0-1 15,0 0 1-15,0 0-1 0,0 0 0 0,0 0 0 16,0-7 1-16,0-2-1 0,7-9 0 0,3-1-1 15,-3-7 0-15,0-1 1 0,4 1-1 0,1-1 0 16,-1 3 1-16,3-1-1 0,-3 8-1 0,3-5 2 0,1 8-2 16,1 6 1-16,-3-3 0 0,-3 4-1 0,-3 3 0 15,0 4 0-15,0 8-1 0,1-1 2 16,4 3-1-16,0 4 0 0,-1 9-1 0,-4-2 1 0,-2 0 0 16,2-5 0-16,-7 5-1 0,4-3 0 0,-4-1 0 15,0 1 1-15,-4 0 3 0,1-3 1 0,-3-4-2 16,5 5 2-16,-1-2-3 0,0 0 2 0,0-5-2 15,4 1 1-15,0 6 1 0,1-4 0 0,6-3 1 16</inkml:trace>
  <inkml:trace contextRef="#ctx0" brushRef="#br0" timeOffset="39026.72">16484 4778 2374 0,'0'0'0'0,"0"0"0"0,0 0 0 0,0 0 88 16,0 0-1-16,0 0 1 0,19-7-1 0,-19 7-70 16,0 0 1-16,9-7 0 0,-6 0 0 0,-3 0 39 0,-3-2 1 15,3-1 1-15,-4-2-1 0,-1-4-41 16,-2 2 1-16,3-4 0 0,3 0 0 0,-5 4 7 0,-3 2-1 16,-3 2 1-16,2-1 1 0,-1 7-14 0,0 1 0 15,4-1 1-15,-10 8-1 0,1 6-9 0,2 1 1 16,3 7-1-16,1-1 2 0,2 10-3 0,1-6 1 15,2 0 0-15,2 0 0 0,3 5-3 0,3-8 1 16,6-1-1-16,-2 5 1 0,4-7-1 0,6 0 1 16,-3-8-1-16,6 8 1 0,-3-4-1 0,1-9 0 15,5 1 0-15,2 4 0 0,-4-3 0 0,-4-1 0 0,1-6 0 16,2 6 0-16,-3-3 3 0,1-3-1 0,-4-4 0 16,0 3 0-16,-7 1 0 0,0 1 0 0,-2-9-1 15,2 3 1-15,1-1 3 0,-3 4-1 0,-5 5 1 16</inkml:trace>
  <inkml:trace contextRef="#ctx0" brushRef="#br0" timeOffset="39589.92">17297 4509 1897 0,'0'0'0'0,"0"0"0"16,0 0 0-16,7 25 67 0,-4-11 1 0,1-2-1 15,-4 15 0-15,5 3-49 0,2-2 0 0,2 2 0 16,5-2 0-16,-2-2 59 0,-5 2 0 0,-3-7-1 15,0 4 2-15,3-4-60 0,3-5 0 0,-1-2 0 16,0 0 0-16,1 2 19 0,3-9 0 0,-3-2 0 16,-10-5 1-16,11 11-24 0,-4-8 2 0,0-3-1 0,-7 0 0 15,0 0-1-15,7-7 0 0,-7 7 1 0,9-7 0 16,-2 2-7-16,2-6 0 0,3 1 1 0,0-2 0 16,1-6 2-16,-6-1-1 0,3-3 0 0,-2 1 0 15,-1 0-3-15,1-2-1 0,1 4 1 0,-3 0 0 0,1 1 6 16,0 2 1-16,0 2-1 0,-7 5 1 0,0 9-7 15,7-5 2-15,-7 5-1 0,0 0 1 16,7 9 7-16,-4-4 1 0,4 2 0 0,0 9 0 16,4 5-9-16,3 0 3 0,-2-8-2 0</inkml:trace>
  <inkml:trace contextRef="#ctx0" brushRef="#br0" timeOffset="39865.92">17870 4754 1960 0,'0'0'0'16,"-12"-4"0"-16,5-1 0 0,7 5 90 0,-9-4 1 15,9 4 0-15,0 0-1 0,-14-3-73 0,5 3 1 16,-2-4-1-16,-6 4 1 0,-3 4 79 0,4-1-1 16,2 1 1-16,-2-4 0 0,6 5-80 0,3 2 0 0,-4-3 0 15,4 3 1-15,7-7 28 0,-5 10 0 0,5-10 0 16,-2 7 1-16,2-7-32 0,2 6 2 0,-2-6 0 16,0 0 0-16,5 8 0 0,-5-8 0 0,0 0-1 15,7 6 2-15,-7-6-9 0,11 1 2 0,-11-1-1 16,7 4 0-16,0 0-1 0,0-1 0 0,-7-3 0 15,14 7 1-15,0 0-5 0,2 2 2 0,2-6-1 16,-8 4 0-16,4 1 1 0,2-7 0 0,4 1 0 16,-1 2 0-16,-1-1-2 0,-4-1 1 0,-2-4-2 0,-1 6 2 15,-1-3-3-15,1-2 2 0,3-3-1 0,-7 4 1 16,0 0-2-16,-7 0 0 0,11-3 1 0</inkml:trace>
  <inkml:trace contextRef="#ctx0" brushRef="#br0" timeOffset="40358.76">18076 4298 2098 0,'0'0'0'0,"0"0"0"0,0 0 0 0,13 21 65 16,-8-8 1-16,-1-3-1 0,-3 9 2 0,3 6-49 16,-1-2 0-16,1 3-1 0,-1 8 1 0,3 1 56 0,-3 2 2 15,8-7-2-15,-4 8 1 0,3-4-57 0,3-2 0 16,-3-8 0-16,-1 1 0 0,2 1 19 0,1-8 1 15,-5-4 0-15,7 2 0 0,0-4-23 0,-3-1 1 16,0-4-1-16,-3 1 1 0,-1-1-3 0,-7-7 1 16,11 7-1-16,-11-7 1 0,11 8-6 0,-11-8 0 15,10 0-1-15,1 0 2 0,-2 0-9 0,1-4 1 0,1 0 1 16,-2-6-1-16,-1-2-1 0,3-2 1 16,-4-2 0-16,4-4 0 0,-4-4-2 0,0-1 1 0,-2 2-1 15,2 2 1-15,-2 4-1 0,1-1 1 0,-3 7-1 16,-3 3 1-16,0 8-9 0,-3-7 1 0,3 7 0 15,0 0 0-15,0 0 2 0,0 0 1 0,-2 7-1 16,2 5 1-16,-2 13-12 0,2-4 1 0,4 0 0 16,3 0 1-16,-2 5 5 0,2-8 1 0,5-2 0 15,-1-1 0-15,0 3-8 0,-1-6 1 0,-1-1-1 0,3 0 2 16,2-1 4-16,2-5 2 0,-2-3-1 0,-3 3 1 16,3-5 3-16,0 0 0 0,-1-7-1 0,4 2 2 15,-3-2 0-15,0 0 1 0,-1-4-1 0,-1-1 1 16,2 2 3-16,-1-5-1 0,-3-2 1 0,-3-4 0 15,-3-2 0-15,-1 0 0 0,1-7 0 0,-4 0 1 0,3 6 0 16,-3-5 1-16,4-2 0 0,-4 13 0 0,0-1-1 16,-4 1 1-16,1 4 0 0,3 14 1 0,-14-9 5 15,7 9 1-15,0 2 0 0,1 9 1 0,3 3-3 16,3 3-1-16,2-4 1 0</inkml:trace>
  <inkml:trace contextRef="#ctx0" brushRef="#br0" timeOffset="40674.76">19066 4738 1784 0,'0'0'0'16,"0"0"0"-16,0 0 0 0,25-19 67 0,-15 13 0 15,-3-4 1-15,-1-4 0 0,-3 3-50 0,-1-5 0 16,0-1 0-16,-4 6 0 0,-3-3 65 0,-3 0 1 0,1-4 0 16,-5 4 1-16,1 0-69 0,1 2 2 0,-4-2 0 15,-6 10 0-15,3 1 9 0,3-4 0 0,-4 5 0 16,0 11 1-16,-1-2-16 0,1 7 2 0,4-2-1 15,0 13 1-15,11 3-3 0,-1-2 0 0,0 3 1 16,4 2-1-16,4-6-4 0,7 1 0 0,3-5 0 16,2 2 1-16,3-3 0 0,0-3 0 0,3-1 0 15,-3 0 0-15,6-2-2 0,3-4 0 0,4-4-1 16,-6 4 1-16,-1 1 3 0,-4-6 1 0,4-5-1 16,-2 7 1-16,-2-3-4 0,-4-4 0 0,1-4 1 0,5 8 0 15,-2-4 6-15,-7-7 2 0,0-2-2 0,-1 9 2 16,-4 0-7-16,-2-7 1 0,-2 0-1 0,-5 7 1 15,3-7 4-15,-3 7 2 0,0 0-1 0</inkml:trace>
  <inkml:trace contextRef="#ctx1" brushRef="#br0" timeOffset="17147.12">26303 10679 0,'0'0'0,"0"0"0,0 0 0,10 9 0,-10-9 0,0 0 16,0 0-16</inkml:trace>
  <inkml:trace contextRef="#ctx0" brushRef="#br0" timeOffset="44003.95">28760 4861 1796 0,'0'0'0'0,"0"0"0"15,0 0 0-15,-2 19 71 0,2-19 1 0,0 11-2 16,0-11 2-16,0 9-54 0,0-9 0 0,8 3 0 16,-8-3 0-16,8 4 81 0,-8-4 1 0,7 0-1 15,-7 0 1-15,16 0-83 0,-5-4 0 0,-1 1 0 16,5-4 0-16,2 1 51 0,1-6 2 0,-2 0-1 15,0-1 1-15,-2 3-52 0,-2-6 0 0,0-2 0 16,2 3 0-16,1-1 23 0,-3-2 1 0,-1-5-1 16,-4-1 2-16,1-4-27 0,1-2-1 0,-2 2 1 0,-1-1 1 15,-1-2 2-15,-2 8 1 0,-1-4-1 0,-2 13 1 16,0-1-9-16,-2 0 0 0,1 7-1 0,1 8 1 16,-4-7 9-16,4 7 0 0,0 0 1 0,-10 7-1 0,2 1-10 15,3 3 1-15,2 8 0 0,-1 8 1 16,1 3 3-16,-1 1 2 0,1 1 0 0,1-6 0 0,4 6-8 15,3-7 1-15,2-6-1 0,2 0 1 0,3 1 8 16,0-6 0-16,2-4 0 0,2 3 0 0,4-5-8 16,-3 0 0-16,-1-5 0 0,2 1 0 0,-4-1 7 0,2-3 1 15,3-3 0-15,-1-1 0 0,-2-3-8 16,-2 2 0-16,0-4 0 0,2-2 0 0,0-3 4 0,0 4 0 16,-6-10 1-16,4 1 0 0,-1 0-8 0,-3-6 2 15,1-8 0-15,-1 8 0 0,1-5 4 0,0 4 0 16,-4 3-1-16,-4 9 2 0,1 3-6 0,-1 2 0 15,-1 2 0-15,-2 7 0 0,0 0 3 0,0 0 0 0,-3 11-1 16,1 12 1-16,0 3-4 0,-2 6 0 0,3 0-1 16,-3-8 2-16,8 6 0 0,-3-5 0 0,1-4 0 15,0 0 1-15,0 2-4 0,0-9 1 0,1 0 0 16,2 0-1-16,4 4 0 0,-2-6 0 0,-3-2 0 16,-3-1 0-16,3 2-4 0,0-4-1 0,-4-7 0 15</inkml:trace>
  <inkml:trace contextRef="#ctx0" brushRef="#br0" timeOffset="44215.98">29789 4685 2563 0,'0'0'0'0,"0"0"0"0,-25 14 0 16,5 0 98-16,5-3 1 0,2-1 0 0,-1 13 1 0,4-2-83 15,2-3-1-15,3-4 1 0,-4 7 0 0,2-2 80 16,4-6-1-16,-2 1 1 0,-1 2 0 0,1 1-80 15,1-4 0-15,4-6 0 0,-3 5 1 0,3 2 10 16,-4 0 1-16,4-5-1 0,0 1 1 0,4 6-15 16,-1-3-1-16,1-3 1 0</inkml:trace>
  <inkml:trace contextRef="#ctx0" brushRef="#br0" timeOffset="45065.45">24225 4891 2311 0,'0'0'0'15,"0"0"0"-15,0 0 0 0,0 0 64 0,0 0 1 16,0 0 0-16,-10 19 0 0,10-19-47 0,3 9 0 15,-3-9 0-15,11 0 0 0,-4 0 41 0,-7 0-1 16,14 0 0-16,0-5 1 0,4 1-42 0,1-3 0 16,2-3 1-16,-3 1 0 0,1-3 9 0,-1-2 0 15,0-1 0-15,-8-4 1 0,3 5-15 0,-3-2 0 0,2-3-1 16,-4-6 2-16,-1-1-4 0,0 5 1 0,1-11 0 16,-1 4 1-16,-3-2-6 0,0-2 1 0,-1-1 0 15,1 8 1-15,-3-1 2 0,3 3 0 0,-4 7 0 16,-4 2 0-16,6 4-3 0,0 1 0 0,-4 2-1 15,2 7 1-15,-7 0 3 0,7 0 0 0,-7 7 0 16,0 12 0-16,3 6-3 0,-3 3 0 0,2 5 0 0,2-3-1 16,4 5 4-16,1-3 2 0,-2-4-2 15,-2 2 1-15,2-5-4 0,4-8-1 0,1 1 1 0,0 5 1 16,2-6 0-16,1-6 1 0,2-4 0 0,1-4 0 16,1 5-4-16,4-8 1 0,3 0 0 0,-1-4 0 15,0 0 1-15,-3-3 1 0,5-3-1 0,3-1 1 0,-2 1-4 16,0-4 2-16,-1-2-2 0,-3-3 2 0,-6-1-1 15,-2-4 2-15,-1-5-1 0,-1 7 0 0,-1-7-1 16,-3-2-1-16,-3 1 1 0,0 5-1 0,0 1 0 16,-1 1 0-16,-1 3 1 0,-2 8-1 0,2 3-2 15,1-3 2-15,-3 5-1 0,4 7 1 0,-7 0-1 0,7 0 1 16,-3 7 1-16,1 12-1 0,2-1 0 0,0 1-1 16,2 1 1-16,1 4-1 0,-3 4 0 0,0-1 2 15,2-3-1-15,1 1 1 0,-3 0-2 0,2-4 0 16,7 2 1-16,0-6-1 0,-4 1 1 0,-1-4 0 15,-3 0-1-15,3 2 2 0,-1-2-3 0,1-2 2 16,1-3-1-16</inkml:trace>
  <inkml:trace contextRef="#ctx0" brushRef="#br0" timeOffset="45520.41">25008 4602 2400 0,'0'0'0'0,"0"0"0"16,29-3 0-16,-15 3 78 0,-4 3 1 0,-3 1 0 15,0-1-1-15,0 8-60 0,-3 0 0 0,1-3 0 16,-1 1 0-16,-2 5 67 0,-2 2 0 0,-2-2 1 0,0 4 0 16,0-2-69-16,-1 3 1 0,-3-3 0 0,-1 1 0 15,-3 1 16-15,-2-4 0 0,-3 0 0 0,3 5 1 16,0-4-21-16,1-3 1 0,4-2 0 0,-4 3-1 0,4 1-6 15,-1-2 1-15,6-1 0 0,0-3 0 0,0 1-3 16,2 0-1-16,0-9 1 0,11 7 0 0,-4-7-3 16,4 4 0-16,1-4-1 0,11 3 2 0,5-3-2 15,4-3 0-15,1-4 0 0,4 3 1 0,-5 1-2 16,0-3 1-16,0-1-1 0,-2 4 1 0,0-1 0 16,-4 1-1-16,-3-1 0 0,-2 1 1 0,-1 3-1 0,-6-4 0 15,-4-1 0-15,1 5 2 0,-2 0-2 0,-2 0 0 16,-7 0 0-16,0 0 1 0,7-4 2 0,-7 4 0 15,0 0-1-15,0 0 2 0,0 0-3 0,0 0 2 16,0 0-1-16,0 0 0 0,0 0 3 0,0 0 1 16,0 0-1-16,0 0 1 0,0 0-2 0,0 0-1 15,0 0 1-15,0 0 0 0,0 0 2 0,0 0 1 0,0 0 0 16,0 0-1-16,0 0-2 0,0 0 1 0,0 0-1 16,0 0 1-16,0 0 1 0,0 0-1 0,0 0 1 15,0 0 1-15,0 0-4 0,0 0 2 0,0 0-2 16</inkml:trace>
  <inkml:trace contextRef="#ctx1" brushRef="#br0" timeOffset="20579.06">14459 10350 0,'0'0'0,"0"0"0,0 0 0,0 0 0,0 0 0,0 0 16,10 10-16,8 18 0,29 9 15,0-8 1,10-20 0,-57-9-16,75-9 15,-75 9-15,57 0 16,18-10-16,0 1 15,10-1-15,-10 1 0,0 0 0,66-1 16,-18-9 0,-20 10-16,-28 0 15,-18-1 1,-10 1-16,-19 0 16,-28 9-16,19 0 15,-19 0 1</inkml:trace>
  <inkml:trace contextRef="#ctx1" brushRef="#br0" timeOffset="26845.42">14478 10322 0,'0'0'0</inkml:trace>
  <inkml:trace contextRef="#ctx0" brushRef="#br0" timeOffset="52909.96">13917 5867 1721 0,'0'0'0'0,"0"0"0"16,0 0 0-16,27 4 47 0,-17-2 1 0,-10-2-1 16,12 0 2-16,1-2-32 0,4 0-1 0,5-1 1 15,18 1 0-15,3-2 65 0,-8-3 1 0,2 0 0 16,-5 7 0-16,-6-5-66 0,-5 1 1 0,-3-3 0 16,-4 11 0-16,0-4 29 0,-2 0 1 0,-5 0 0 15,1 3 1-15,-1 1-32 0,-7-4-1 0,7 9 1 0,-7-2 0 16,0-2-18-16,-4 2 0 0,-3 0 0 0</inkml:trace>
  <inkml:trace contextRef="#ctx0" brushRef="#br0" timeOffset="53093.01">13942 6117 1834 0,'0'0'0'0,"0"0"0"0,30 0 0 0,2 0 43 16,-1 0 0-16,6-3-1 0,-5 3 1 0,-5 0-27 15,-3 0-1-15,4-4 1 0,-5 1 1 0,-1 3 47 16,-5 0 0-16,-3 0 0 0,0 0 1 0,1 0-47 0,-3 0 0 16,-2 0 0-16,-3 0 0 0,1 3 19 0,2-3 1 15,-3-3 0-15</inkml:trace>
  <inkml:trace contextRef="#ctx0" brushRef="#br0" timeOffset="53663.61">14801 5890 1997 0,'0'0'0'0,"0"0"0"0,0 0 0 15,0 0 47-15,17-17 0 0,-13 8 0 0,-1 3 1 16,-3 1-33-16,4-7 2 0,-4-2 0 0,4 5 0 0,-1-7 52 16,1 2 1-16,-4 0-1 0,0 0 2 0,3-2-53 15,1 6 0-15,3-3 0 0,10 4 0 0,8 2 21 16,2-3 2-16,-3 3-2 0,4 3 1 0,6 4-24 16,-6 4 0-16,-7-1-1 0,-1 8 1 0,1 1-2 15,-3 1 0-15,-4-3 0 0,-4 13 0 0,-1 2-6 16,-2-3 1-16,-3 5-1 0,-11 6 1 0,-2 2 2 15,-4-1 0-15,-2-1 1 0,-10-6 0 0,-5 4-5 0,-2-6 1 16,-3-6-1-16,-2 10 1 0,5-8 1 0,7-7 1 16,-3-2-1-16,5 2 1 0,2 2-4 0,0-7 1 15,3-2-1-15,2 0 1 0,-1-4 0 0,-1-3 1 16,2 0 0-16,0 0 0 0,4 0-4 0,5-3 2 16,0-4-1-16,3 0 1 0,1-2 2 0,3 2 0 15,-4-5-1-15,1 3 1 0,3-2-3 0,0-3 0 0,3-3 1 16,4-3 0-16,4 4 0 0,-1 4 2 0,1-2 0 15,1 3 0-15,3 1-4 0,-5 5 2 0,4 1 0 16,-3 4-1-16,-2 4 9 0,3 1-1 0,4 2 1 16,1 3 0-16,5 5-6 0,-3-1 1 0,0-6-1 15,15 10 1-15,3 0 1 0,-2-4 0 0,-3 0 0 16,-4 2 1-16,-1-1-4 0,-3 1 0 0,-1-5 0 16,0 6-1-16,0-1 8 0,-5-3-1 0,1-3 1 15,1 6-1-15,3-2-5 0,-2-2 0 0,0 2 0 16,0-1 1-16,6 1 2 0,1 2 0 0,2-4 0 0</inkml:trace>
  <inkml:trace contextRef="#ctx0" brushRef="#br0" timeOffset="59473.4">7475 6564 1934 0,'0'0'0'0,"0"0"0"16,0 0 0-16,0 0 61 0,0 0-1 0,0 0 1 16,-17-14 0-16,17 14-45 0,0 0 2 0,-7 10 0 15,1-1 0-15,5 2 64 0,1 5 1 0,0-1-1 16,0 17 1-16,1 0-66 0,5 1 1 0,-3 6 0 0,1 1 0 15,-1 3 31-15,-3-3 2 0,4-3-2 0,-1-2 2 16,1-1-35-16,-4-10 1 0,3 3 0 0,4 1 0 16,-3-7 1-16,-4-7 1 0,3 0-1 0,1 2 1 15,-4-2-9-15,4-7 0 0,-4-7 0 0,0 11 2 16,0-11-2-16,0 0 0 0,10 1 0 0,-10-1 0 0,0 0-3 16,0 0-1-16,0 0 1 0,0 0 0 0,0 0 0 15,0 0-1-15,-3-9 1 0,-1 2 0 0,1-10-3 16,3-3 1-16,0-1-1 0,-4 0 2 0,0 0-2 15,4 4 1-15,0 2-1 0,0 5 2 0,0 1-3 16,0 2 1-16,0 7-1 0,11-10 2 0,-4 10-3 0,0-4 0 16,-7 4 0-16,9 4 2 0,0-1-2 0,0 1 0 15,-2-4 0-15,0 3 1 0,3-3-1 0,1 4 0 16,-4-4 0-16,11 3 1 0,5-3-2 16,-2 0 1-16,-7 0 0 0,3-3 0 0,1 3 0 0,1-4 0 15,-4 1-1-15,-1-4 1 0,-4 3-1 0,-6-3 0 16,-11-2 1-16,17-1 0 0,1-3-1 0,0 3 1 0,-3-3-1 15,3-4 2-15,0-6-2 0,-8 0 0 0,1 0 0 16,3 0 1-16,-4 6 0 16,1-3 2-16,-8 5-1 0,8 1 0 0,-1 5 0 0,-3 2-1 15,0 7 0-15,4-7 2 0,-4 7 5 0,7 0 0 0,-7 0 0 16,-4 17 1-16,4 4-5 0,0 6 2 0,-3 1-1 16,6 7 0-16,-3 6 7 0,0-5 0 0,0 0 1 15,0 4-1-15,-3-3-5 0,3-5 0 0,-4-2 0 16,1 8 1-16,3-6 4 0,-4-4 2 0,-3 4-1 15,7-4 1-15,0 4-7 0,-3-6 1 0,-8-1 0 0,15-6 0 16,-1 0 3-16,1-3 1 0,-4-5 1 0,3-1-1 16,4-3-5-16,0-3 0 0,0-4 0 0,0 0 1 0,-1-4 1 15,-6 4 1-15,8-3 0 0</inkml:trace>
  <inkml:trace contextRef="#ctx0" brushRef="#br0" timeOffset="60105.3">8063 6969 2161 0,'0'0'0'15,"0"0"0"-15,0 0 0 0,17 3 78 0,-10 1 1 16,-7-4 0-16,7 7-1 0,-10 3-60 0,-1-3 0 16,1 6 0-16,-1 11 0 0,1-3 51 0,-1 0 1 15,1 0 0-15,-1 9-1 0,4-3-51 0,0-4 0 16,-3 3 0-16,-1 0 0 0,4 1 13 0,-3-4 1 15,-4-6-1-15,7 3 1 0,0-6-19 0,0-2 2 0,-4-3-2 16,4 1 2-16,0-1-6 0,0-2 0 0,0-7 0 16,0 0 1-16,0 7-5 0,0-7 2 0,0 0-1 15,0 0 1-15,0 0-3 0,0 0 2 0,0 0-1 16,4-14 1-16,3 0-3 0,-4-3 2 0,1-6-2 16,-1-2 2-16,-3-7-1 0,4 4 1 0,-1-3-1 15,1 4 2-15,-4 3-3 16,0 2 0-16,-4 1 1 0,4 0 0 0,0 5 1 0,4 2 0 0,-8 0 1 15,8 7 0-15,-4 7-3 0,3-10 1 0,-3 10 0 16,4-9 0-16,-4 9 3 0,0 0 1 0,-7-5-1 0,7 5 0 16,0 0-2-16,0 0 1 0,0 0-1 15,10 1 1-15,-3 5 3 0,1 4 0 0,-8-10 0 0,8 11 0 16,1-4-4-16,0 0 1 0,-9-7-1 0,11 7 2 16,-4-4 4-16,-7-3 1 0,10 2-1 0,-3 0 0 15,-7-2-4-15,0 0 1 0,0 0-2 0,0 0 2 16,0 0 2-16,7 3 0 0,-7-3 1 0,0 0-1 0,7 0-5 15,-7 0 2-15,-14-1 0 0,14 1-1 0,0 0 3 16,0 0 0-16,0 0 0 0,-7-4 2 0,7 4-6 16,0 0 2-16,0 0-2 0,-7-5 2 0,7 5 0 0,0 0 0 15,0 0-1-15,0 0 1 0,0 0-2 16,0 0-1-16,0 0 1 0,0 0 0 0,7 10 1 0,0-3-1 16,0 7 1-16,4 9 1 0,5 0-4 15,-4-2 2-15,-3 2-1 0,9 5 1 0,3 4 0 0,-4-6 1 16,-2 1-1-16,0-1 1 0,3 1-3 0,0-5 2 15,-4 1-2-15,-2-2 2 0,0-5-1 0,1 2 1 16,-6-4-1-16,3 3 1 0,1-2-2 0,-4-10 0 0,-3 2 1 16,3 0-1-16,-7-7 1 0,3 9 0 15,-3-9-1-15,0 0 2 0,0 0-3 0,-10 8 2 0,10-8-1 16</inkml:trace>
  <inkml:trace contextRef="#ctx0" brushRef="#br0" timeOffset="60273.68">7990 7292 2349 0,'0'0'0'0,"0"0"0"0,25 0 0 16,-7 6 76-16,5-1 0 0,-2-2-1 0,9 3 1 0,9-3-58 16,-4 4 0-16,2 0 0 0,-2-3 0 15,2 1 62-15,-5-1 1 0,-7-1-1 0</inkml:trace>
  <inkml:trace contextRef="#ctx0" brushRef="#br0" timeOffset="60516.32">8841 7034 2248 0,'0'0'0'0,"0"0"0"16,0 0 0-16,28-4 43 0,-14 1 0 15,2-1-1-15,-2-1 2 0,0 1-28 0,0 1-1 0,4 1 1 16,-2 2 1-16,-6 0 31 0,-3-2 1 0,4 0-1 16,-4 4 1-16,0 2-32 0,-7-4 0 0,-11 5 0 15</inkml:trace>
  <inkml:trace contextRef="#ctx0" brushRef="#br0" timeOffset="60639.3">8751 7155 1947 0,'0'0'0'0,"0"0"0"0,24 2 0 15,-8 3 40-15,-2-3 0 0,0-2 1 0,1 2-1 16,-1-2-24-16,0-2 0 0,-4-2-1 0,3 4 1 16,1-1 43-16,-4-3 1 0,1 1-1 0,3 3 2 0,-3-2-44 15,-1-2 1-15,-3 1 0 0</inkml:trace>
  <inkml:trace contextRef="#ctx0" brushRef="#br0" timeOffset="61394.74">9850 7531 1407 0,'0'0'0'0,"0"0"0"0,0 0 0 16,0 0 63-16,0 0-1 0,0 0 1 0,0 0 1 16,0 0-46-16,0 0 0 0,0 0 0 0,24-12 0 0,-13 7 58 15,3-4 1-15,2 0-1 0,9-7 1 16,-1-1-59-16,-1-6 0 0,2 0 0 0,3 0 0 0,-3-5 21 15,-2 0 1-15,-6-5-1 0,1 3 1 0,0 2-24 16,-4-6 0-16,-2 1 0 0,2 5-1 0,-3-1 7 16,-4-6-1-16,0 2 0 0,0-6 2 0,-2 6-12 15,-1-1 0-15,-4 1 0 0,2 6 1 0,-1 1 18 0,-1 3 1 16,-1 7 0-16,-1 6 0 0,0 1-18 16,2 9 2-16,-4-7-1 0,4 7 0 0,-10 12 15 0,3-1 2 15,3 1-2-15,-6 18 1 0,-4 3-16 0,3-3-1 16,6 6 0-16,1-5 2 0,2 3 15 0,1-10 2 15,-3 1-2-15,1 3 2 0,4-2-19 0,6-6 2 16,4-4-2-16,3 5 2 0,-3-2 17 0,3-8 2 16,0-4 0-16,4 1-1 0,1-1-18 0,-1-3-1 0,-1-4 1 15,1 0 0-15,3-4 14 0,2-4 1 0,2-3-1 16,6 4 1-16,6-3-16 0,-5-6-1 0,-2 2 1 16,-9 0 0-16,-3-2 6 0,-4-4-1 0,-5-3 0 15,0 1 1-15,0-1-10 0,-2-2 1 0,0-5-1 16,-7 6 2-16,3-1 0 0,-3 4 0 0,0 7 1 15,-3 5 0-15,3 2-5 0,0 7 0 0,0 0 0 16,0 0-1-16,-7 10 2 0,7-4 0 0,0 4 0 16,0 18 1-16,0 1-4 0,0-7 1 0,0 3-2 15,0 3 2-15,0-7-1 0,0 0 1 0,0-1-2 16,0 1 2-16,3-2-3 0,4-3 1 0,4 0-1 0,-1 2 1 16,-3-3-2-16,4-1 2 0,-4-5-2 0,5 5 2 15,3 2-3-15,-5-5 1 0,4 1 1 0</inkml:trace>
  <inkml:trace contextRef="#ctx0" brushRef="#br0" timeOffset="61600.43">10813 7153 2299 0,'0'0'0'15,"0"0"0"-15,5 30 0 0,9-2 76 0,-5 0 0 16,-9 2 1-16,0 0 0 0,0 0-59 0,3-9 0 15,1 4 0-15,-4 1 0 0,-4-6 71 0,4-3 0 16,4 1 0-16,-8-1 1 0,8-2-73 0,-4-7 1 16,-7-2-1-16,3 1 0 0,4-7 7 0,0 7 1 15,0-7-2-15,0 0 2 0,11 0-14 0,-1 0 2 0,1-2-1 16</inkml:trace>
  <inkml:trace contextRef="#ctx0" brushRef="#br0" timeOffset="61863.52">11236 7203 2086 0,'0'0'0'0,"0"0"0"0,0 0 0 16,0 0 56-16,0 0 0 0,0 0 0 0,19 8 1 15,-8-8-40-15,0 0 1 0,3 0-1 0,7 2 1 0,5-2 47 16,2-2 1-16,-3 1 0 0,0 2 1 0,-2 1-50 15,-2-2 1-15,-3-2 0 0,-1 2 0 0,3-1 15 16,-6 1 1-16,0-4-1 0,0 8 1 0,-3-4-21 16,-4 0 2-16,1 0 0 0,3 0-1 0,0 3 2 15,-4-1 1-15,0 0-2 0,3 5 2 0,4 0-8 16,2 1 1-16,-2 0-1 0</inkml:trace>
  <inkml:trace contextRef="#ctx0" brushRef="#br0" timeOffset="62340.3">11795 7496 2173 0,'0'0'0'16,"0"0"0"-16,39-8 0 0,-13 0 55 0,-4 1 0 0,-5-7 0 16,-1 0 0-16,2-2-38 0,-1 2 1 0,1-7-1 15,-4-2 1-15,-2 1 49 0,1-1 0 0,-3-5 1 16,-1 5 0-16,-2-5-50 0,0-1 0 0,-3-2 0 15,-1 6 0-15,-3 0 27 0,-3-3 0 0,3-3 0 16,-4 1 1-16,4 2-31 0,-3 6 2 0,3 7 0 16,-7-3 0-16,0 7 0 0,0 4 1 0,0 4-2 15,0 3 2-15,-1 3-9 0,0 4 2 0,1 4-1 16,0 14 0-16,3-4 3 0,0 5 1 0,4-1-1 0,-3 3 1 16,3 5-7-16,0-8 1 0,3 0 0 0,8 5 1 15,3-6 1-15,-1-3 1 0,4 0 0 0,4-1 0 16,-3-3-5-16,0-1 1 0,1-5 0 0,2-6 1 0,4 2 0 15,-4-3 0-15,-3-4-1 0,1 0 2 0,2-4-3 16,0-3 0-16,1-5-1 0,0 1 1 0,0-6 1 16,-5 1-1-16,3-7 1 0,-3 7 1 0,-6-5-4 15,-1-2 2-15,1-7-2 0,-4 7 2 0,4-3-1 16,-4-1-1-16,-2 1 1 0,-1 7-1 0,-3 5-1 16,1 0 1-16,-2 5-1 0,0 9 0 0,0 0 1 15,-9 0-1-15,6 9 1 0,-1 12 0 0,1-4-2 16,3-3 2-16,-4 2-2 0,4 12 1 0,0-1 0 0,0-4 0 15,0 3 0-15,0 0 1 0,0 3-2 0,4-7 0 16,5 3 0-16,3 0 2 0,4-6-2 0,-2 4 0 16,7-6 0-16,-3 3 1 0,-2-6-2 0,-2-2 1 15,-4 0 0-15</inkml:trace>
  <inkml:trace contextRef="#ctx0" brushRef="#br0" timeOffset="62726.09">12714 7377 2211 0,'0'0'0'0,"7"-11"0"15,4 6 0-15,3 3 71 0,-5-1 1 0,0-3 0 16,6 5-1-16,3 1-53 0,-4 5 0 0,0 5 0 0,-7 3 0 16,0 4 52-16,-1 1-1 0,-3-6 1 0,-1 9 0 15,0 0-52-15,-1-7 0 0,1 1-1 0,-4 4 1 16,-6 2 10-16,-5-7 2 0,-4 0-1 0,-1 0 0 15,4-1-16-15,-2-1 1 0,-2-5-1 0,-3 9 1 0,0-9-8 16,3-4-1-16,3-3 1 0,0 4-1 0,1-4-1 16,4-4 0-16,-1 1 1 15,1-1-1-15,1 1-3 0,2-1 2 0,7 4-2 0,-6-12 1 0,5 5-1 16,1 7 0-16,-2-11 0 0,2 11 2 0,5-10 0 16,-5 10 1-16,13-11 1 0,-6 9-1 0,0 2-1 15,3 0 0-15,1 0 0 0,6 9 1 0,5 0 1 16,1 3 2-16,-6-1-1 0,8 5 0 0,1-2-1 0,3-2-1 15,-8 2 1-15,2 2-1 0,-2 3 5 0,0-5 1 16,0-1-1-16,-1-3 1 0,-5 4-4 0,1-5 1 16,-2 2-2-16,4-2 2 0,-2-1 3 0,-2-1 1 15,0-5 0-15,0-2 0 0,0 2-4 0,0 0-1 0,1-2 1 16</inkml:trace>
  <inkml:trace contextRef="#ctx0" brushRef="#br0" timeOffset="63093.96">13571 7391 2224 0,'0'0'0'0,"0"0"0"0,0 0 0 0,0 0 78 15,25-11 1-15,-16 9-1 0,10-1 2 0,11 1-62 16,0 2 0-16,-3 0 0 0,3-2 0 0,-4 2 56 0,1 2 0 15,-1 0 0-15,2-2 0 0,-1 2-56 0,1 1 0 16,-10 1 0-16,12-4 0 0,8 3 20 0,-8 1 1 16,-7-1 1-16,14-3-1 0,-5 7-23 0,-5 0-1 15,-6-3 1-15</inkml:trace>
  <inkml:trace contextRef="#ctx0" brushRef="#br0" timeOffset="63274.22">13679 7572 2211 0,'0'0'0'0,"0"0"0"15,37 0 0-15,-2 3 49 0,-3-3-1 0,2-1 0 16,-3 2 1-16,6-1-32 0,2-1 0 0,-4-3 0 16,10 4 0-16,-5 0 34 0,-1-2 2 0,-9 1-1 0,-5 2 1 15,-4-1-37-15,-7-1 1 0,-4-6 0 0</inkml:trace>
  <inkml:trace contextRef="#ctx0" brushRef="#br0" timeOffset="63536.69">13877 7160 1960 0,'0'0'0'0,"0"0"0"0,0 0 0 0,22 20 53 16,-14-5-1-16,-8 0 1 0,0 9 1 0,0 8-37 15,-4 1 1-15,0 2-1 0,4 4 1 0,0 0 52 0,-3-7 1 16,-4 1 0-16,-2-1 1 0,4 8-54 0,-4-6-1 16,-2 4 1-16,1-1 0 0,3 5 21 0,0-6-1 15,3-1 0-15,-3-2 0 0,0-3-23 0,3-5 0 16,1 1 1-16,3-1 0 0,0-9 3 0,0-2 1 16,0 0-1-16,3-4 1 0,5-3-10 0,-8-7 2 0,7 7-1 15,-7-7 0-15,0 0 0 0,7 0 0 0,-7 0 1 16,0 0 0-16,0 0-5 0,0-7 1 0,0 7-1 15</inkml:trace>
  <inkml:trace contextRef="#ctx0" brushRef="#br0" timeOffset="64146.66">14760 7380 1997 0,'0'0'0'0,"0"0"0"16,0 0 0-16,7 18 61 0,-7-8-1 0,0-3 1 15,-3-1-1-15,-1 4-43 0,1 3 1 0,3-5 0 16,-4 3 0-16,1-1 56 0,3 1 0 0,0-4 0 16,3 2 1-16,4 5-57 0,0 0 0 0,0-3 0 15,6 6 0-15,1-1 8 0,0-4 1 0,4-1-1 16,-4 8 1-16,0-5-15 0,-7-5 2 0,-5 2-2 0,8 3 1 15,1-2-6-15,-6 2 0 0,-8-2 0 0,4 1-1 16,-2-1-1-16,-5 0-1 0,-1 2 1 0,-3-5 0 16,-3 2-1-16,-1-2 0 0,0-1 0 0,-2-1 0 15,0 0-2-15,0-1 2 0,2-1-1 0,0-5 0 0,-3 3 1 16,2-3-1-16,5-3 1 0,-1-1 0 0,2 1-2 16,9 3 2-16,-7-11-2 0,11 3 1 0,3-5 0 15,2 3 0-15,1-1 0 0</inkml:trace>
  <inkml:trace contextRef="#ctx0" brushRef="#br0" timeOffset="65175.78">15275 7539 2060 0,'0'0'0'15,"0"0"0"-15,0 0 0 0,0 0 49 0,0 0 2 0,-17 14-2 16,6-4 2-16,-1-1-35 0,-1 0 1 0,1 0 0 15,3 6 0-15,4 5 46 0,1-4 0 0,4-1-1 16,0 3 2-16,0 5-46 0,0-4 0 0,7-1 0 16,2-1 0-16,4-1 20 0,1-3 2 0,2-3-1 15,-6-1 0-15,4-2-23 0,0 0 0 0,1-4-1 16,-3-3 1-16,2 0 0 0,-3-3-1 0,3-1 1 16,-4-1 1-16,4 0-8 0,0-2 1 0,-3 0-1 15,-6-4 1-15,-5 1 1 0,0-1 1 0,-7 2-1 16,2-5 0-16,0 0-4 0,-2 2 1 0,-2-4-2 15,-2 6 2-15,4 1 1 0,4-4 1 0,-1 1-1 0,4 3 1 16,0 2-4-16,4-3 1 0,-1-3-1 0,4 3 1 16,-1 1 0-16,2 0 0 0,1-1-1 0,2-1 1 0,6-3-2 15,-2 0-1-15,-12-4 1 0,15 8 0 0,1 5 0 16,0-2 0-16,-3 3 0 0,2 0 0 0,-7 4-1 16,1 0 0-16,0 4 0 0,-1 3 0 0,1 4 0 15,2 1 0-15,-3 2-1 0,-4 7 2 0,0-7-3 16,-2 0 1-16,1-1 1 0,-3 6-1 0,-1 0 1 15,0-8 0-15,1 1 1 0,-3 2-1 0,-2-1-1 16,2-3 1-16,0-1-1 0,0-9 0 0,-3 10 2 0,3-10-1 16,0 0 1-16,-2 7-1 0,2-7 0 0,0 0-1 15,0 0 1-15,0 0-1 0,0 0 0 0,0 0 2 16,0 0-2-16,2-10 2 0,3-2-3 0,0-6 1 16,-1 2 1-16,0-3-1 0,-1-2 0 0,1-6 1 15,-1 6-1-15,4 4 0 0,0 3 0 0,0 6 0 16,0-6-1-16,0 7 2 0,2 4-1 0,-9 3 2 0,7-2-2 15,-7 2 1-15,7 9-1 0,-7-9 0 0,4 14 0 16,-1-3 1-16,4-1-1 0,0 4 2 0,1-5-1 16,-5 3 1-16,1 2-3 0,-1-7 1 0,-3-7 1 15,4 16-1-15,-4-16 0 0,3 7 1 0,-3-7-1 16,0 0 1-16,0 0-1 0,7 7 0 0,-7-7 0 16,0 0 1-16,0 0-1 0,7 0 1 0,-7 0-1 15,7-7 0-15,0 0 0 0,2 0 0 0,2-5-1 16,1-2 2-16,4-2-2 0,-2 0 1 0,0-1 0 15,-3-3 1-15,-1 6-2 0,-1 4 0 0,-3-1 1 0,2 0 0 16,3 4-1-16,-4 4 2 0,-7 3-2 0,0 0 1 16,0 0-1-16,0 0 1 0,0 0-1 0,0 0 0 15,0 0 2-15,0 0-1 0,0 0 0 0,0 0 1 16,0 0-2-16,0 0 1 0,0 0-1 0,0 0 2 0,0 0-1 16,0 0 2-16,0 0-2 0,14 49 2 0,4 18-3 15,-4-7 1-15,-5-14 1 0,-1-8-1 0,1-8-1 16,-5-9 0-16,-1-3 1 0,1-4-1 0,-1-4-1 15,-3 1 1-15,0-4 0 0,0-7 1 0,0 0-2 16,0 0 0-16,0 0 0 0,0 0 0 0,4-10 0 0,3-1 0 16,0-1 1-16,5-6-1 0,1-5-1 0,-1 0 0 15,2 0 0-15,0 6 0 0,-3-2 0 0,-1 3 0 16,-1-2 0-16,7 6 0 0,2 1-34 0,-2-5 0 16,-2 1 1-16,0 6-1 0,2-2 19 0,-2 1 1 15,-5-4-1-15,3 3 1 0,6-1-37 0,-4 1 2 16,-5 1-2-16,-1 3 2 0,1 3 32 0,-9 4 0 15,7-11 0-15,-3 4 1 0,-4 7-19 0,-9-10 0 0,-10 10 0 16,-4 3 2-16,5 1 18 0,-1 3 0 0,1 0 1 16,0 5-1-16,1 1 10 0,3 1-1 0,0 5 0 15,6 2 1-15,1 0 0 0,0-3 1 0,2 1-1 16,5 4 2-16,0-2 3 0,2-5 0 0,5 3 0 16,3-1 0-16,3-4 0 0,3-2 0 0,1-3 0 15,1-2 0-15,3 0 4 0,-1-3 1 0,-3-4-1 16,11 3 2-16,6-3-3 0,-2-3 1 0,-8-1-1 15,-2 1 2-15,-7-4 8 0,-1 3 2 0,4-1-1 0</inkml:trace>
  <inkml:trace contextRef="#ctx0" brushRef="#br0" timeOffset="65625.83">16803 7438 2123 0,'0'0'0'15,"0"0"0"-15,0 0 0 0,0 0 69 0,23 13 2 0,-20-5-1 16,4 6 0-16,-1 1-52 0,-3-3 0 0,2 2 0 16,2 14 0-16,1-3 55 0,-5-6 0 0,1 4 0 15,6 5 1-15,-3-2-56 0,-1-4 0 0,2 0 0 16,1-2 0-16,-4-3 19 0,3-1 1 0,0-5 0 16,6 1 0-16,1-3-23 0,-5-2 1 0,1-5-1 15,6-4 1-15,-1 0-6 0,-2-1 1 0,0-4 1 16,1-6-1-16,-3 3-5 0,0-3 1 0,2-6 0 15,-1 3 1-15,-3 0-1 0,1-6 0 0,3-1 0 16,-3 3 1-16,-1-1-4 0,1-3 2 0,1 1-1 0,2-2 0 16,0-3 5-16,-1 9 0 0,-3-3 0 0,-1 1 1 15,-2 5-5-15,0 8 1 0,6 2 0 0,-3 8 0 16,4 5 4-16,2 6 0 0,4-1 0 0</inkml:trace>
  <inkml:trace contextRef="#ctx0" brushRef="#br0" timeOffset="66558.33">17535 7656 1871 0,'0'0'0'0,"0"0"0"0,0 0 0 0,0 0 79 15,0 0-1-15,0 0 1 0,0 0 1 0,-20-1-62 16,13-3 0-16,7 4 0 0,-10-5-1 0,1 3 64 0,0 0 1 16,2 1 0-16,-4 2 0 0,4 5-64 0,7 1 0 15,4 0 0-15,-4 5 0 0,0 2 24 0,0 5 2 16,7-6 0-16,4 3 0 0,4-1-28 0,3-2 0 15,0-3 0-15,-4 1 1 0,4-2-1 0,-1-2-1 0,3-4 1 16,-3-1 1-16,-3 0-8 0,4-2 0 0,-4-4 0 16,0-1 1-16,-1 0-1 0,1-2 0 0,0 0 0 15,0-6 0-15,-4 3-4 0,1 1 1 0,-2-5 0 16,0 1 0-16,-2-1 0 0,-2-5 0 0,-1 0-1 16,-1 1 2-16,-3-1-4 0,4-8 2 0,-4-1-1 15,0 4 1-15,0-6-2 0,3-2 0 0,4-3 1 16,0-6 0-16,0 1-1 0,-3-1 0 0,1 5-1 15,-1 0 2-15,-3 8-4 0,1 4 0 0,0 1 0 0,-2 9 0 16,0 5 0-16,0 0 0 0,0 2 0 16,0 7 0-16,0 0-2 0,2 9 1 0,1 0 0 0,-1 17 1 15,-2 7-1-15,0 4 0 0,0 4 0 0,0-2 1 16,0-1-4-16,0-3 1 0,0-5 0 0,-2 5 0 0,0-10 0 16,2 1 1-16,0-4 0 0,0 2-1 15,0-3 0-15,2-5 1 0,5-2 0 0,2 4-1 0,3-2 1 16,3-8 0-16,2 3 0 0,-3-4 0 0,-3 2 1 15,-2-6 0-15,-2-3 0 0,7 0 1 0,-4-3-1 16,1-6 1-16,0-1-1 0,-4 2 1 0,0 3 0 16,-2-5 0-16,0-3 0 0,2-1 0 0,0 0 0 15,0-5 0-15,2 1 0 0,-2 4 0 0,0 4 1 0,0-1 1 16,1 0 0-16,-3 8 1 0,2-2-2 0,0 5 1 16,0 5-1-16,0 2 1 0,0 4 4 0,0-1 1 15,0-3-2-15,7 13 2 0,0-5-2 0,-1-4-1 16,-1 5 1-16,6-2-1 0,1 0 5 0,-5-4 0 15,2-3 0-15,-4 1 1 0,1 2-4 0,-1-6 0 16,4 1 0-16,-2-2 1 0,-3-3 1 0,-1 0-1 0,-1-3 1 16,0-2 1-16,0 1-3 0,-2 1 0 0,-2-8-1 15,0 6 1-15,-5-2 4 0,4-4 0 0,-4-1 0 16,0 1 1-16,-4-8-4 0,-1 5 0 0,2-4-1 16,1 4 2-16,2 0 2 0,0 0 2 0,0 2-2 15,0-1 1-15,2 6-4 0,-2 7-1 0,8-3 1 16,-1 3 1-16,1 0 0 0,-1 3 1 0,0 1-1 15,3 3 1-15,4 2-4 0,0-4 1 0,2-2 0 16,2 8 0-16,-4-4-1 0,-3-3-1 0,3-4 1 0,0 7-1 16,2-4 0-16,-2 1-1 0,0-4 0 0,4 0 1 15,1 0-4-15,6-4 0 0,-4 1 0 0,2-1 0 16,-6 1 0-16,1-1 0 0,3-6 0 0,-5 2 0 16,-2 0-4-16,0-1 1 0,-1-2 0 0,-4 4 0 0,-2 2 0 15,-4-6 1-15,-3 1-1 0,-3-1 1 0,3 3-8 16,-4 1 1-16,1-2-1 0,-6 2 1 0,-2 3 2 15,2 4 1-15,2 2-1 0,-5 5 1 0,-6 5-3 16,1 2 0-16,-1 0 0 0,6 4 1 0,3 1 2 16,5 2 0-16,6 1 1 0,2 0-1 0,4 1 0 0,3 0 2 15,3-2-1-15,4 2 1 0,1 0-1 0,4 0 2 16,4-5 0-16,4-3-1 0,-1 1 2 0,2-2 0 16,0-3 0-16,-2-4 0 0,1 0 0 0,3-2 1 15,1-3-1-15,-1-2 1 0,-6-2 1 0,-3 0 0 16,-4-3 0-16,-7-2 0 0,-2 0 0 0,-5-2 0 15,-5-5 0-15,-2 5 0 0,-12-1-1 0,-8-6 1 16,-8 2 0-16</inkml:trace>
  <inkml:trace contextRef="#ctx0" brushRef="#br0" timeOffset="67129.58">14014 8425 1997 0,'0'0'0'15,"0"0"0"-15,0 0 0 0,0 0 47 0,0 0 0 16,0 0 0-16,-21 5 1 0,7-1-33 0,0-1 2 16,-4 1 0-16,-5 10 0 0,-2 0 47 0,-5-3 0 0,2-1 0 15,4 6 0-15,-1-2-46 0,-2 4 0 0,-8-4-1 16,3 5 1-16,6 1 10 0,-2-3 1 0,-1-1-1 16,12 0 0-16,8 0-16 0,2-1 1 0,-7-2 1 15,10 1-1-15,15 0 2 0,3 0 0 0,11 0-1 16,8-3 2-16,-1-1-7 0,-2-5 0 0,2 2 0 15,3-1 0-15,-2-1 8 0,-8 0-1 0,2-3 1 16,4 2 1-16,1-1-9 0,-7-1 1 0,-8 0 0 16,-4-1 0-16,-3 1 7 0,-3-2 0 0,-7 0 0 15,11 0 0-15,-11 0-8 0,0 0 1 0,7 0-1 16,-7 0 1-16,0 0 3 0,0 0 2 0,0 0 0 16,0 0-1-16,0 0-6 0,0 0 1 0,5 0 0 0</inkml:trace>
  <inkml:trace contextRef="#ctx0" brushRef="#br0" timeOffset="67489.64">13272 9307 1934 0,'0'0'0'16,"0"0"0"-16,0 0 0 0,0 0 82 0,17 14 1 15,-17-14-1-15,9 3 1 0,-9-3-66 0,7 4 1 16,-7-4 0-16,18 7 0 0,-1 0 73 0,1 0 0 16,1-4-1-16,3 8 2 0,-1-1-75 0,-2 3 1 15,0-6-1-15,11 10 1 0,6-6 31 0,-3-2 2 0,-5-2-2 16,10 5 2-16,-3-1-34 0,-11-3-1 0,-2-1 1 16,-3 4 1-16,-1 1 5 0,-4-1-1 0,-2-2 1 15,-1 1-1-15,-4 1-11 0,-2 5 2 0,-3-8-2 16,-9 6 1-16,0 4 2 0,-6-2 0 0,-11 1 0 15,-5 5 0-15,5-1-6 0,-3-4 1 0,-13-3 0 16,1 7 0-16,4-1 5 0,5-6-1 0,1-4 0 16,-2 6 1-16,1 2-6 0,2-4 0 0,6-4 0 15,-2 5 0-15,1-3 7 0,-2-5 0 0,-3 2-1 16,8 3 2-16,6 2-7 0,-3-7 0 0,-6-3 0 16</inkml:trace>
  <inkml:trace contextRef="#ctx0" brushRef="#br0" timeOffset="114981.75">7925 10084 1834 0,'0'0'0'16,"0"0"0"-16,0 0 0 0,0 0 29 0,0 0 1 15,0 0-1-15,-7 19 1 0,7-19-16 0,0 6-1 0,0-6 1 16,0 7-1-16,0-7 106 0,0 7 1 0,0-7-1 16,0 0 1-16,0 9-105 0,0-9 0 0,11 10 0 15,-11-10 1-15,7 7 8 0,-7-7 2 0,3 7 0 16</inkml:trace>
  <inkml:trace contextRef="#ctx0" brushRef="#br0" timeOffset="115141.7">7752 10631 1972 0,'0'0'0'0,"0"0"0"0,20-3 0 16,-8-1 41-16,4 1 0 0,-5-1 1 0,3-5-1 0,0-3-25 15,-4 1 0-15,-1-1-1 0</inkml:trace>
  <inkml:trace contextRef="#ctx0" brushRef="#br0" timeOffset="115281.64">7770 10749 1281 0,'0'0'0'0,"0"0"0"0,0 0 0 0,23 14 52 0,-23-14-1 15,10 0 1-15,1 0 0 0,0 0-36 0,-1-3 1 16,1-1 0-16</inkml:trace>
  <inkml:trace contextRef="#ctx0" brushRef="#br0" timeOffset="116026.99">7807 11579 1632 0,'0'0'0'0,"0"0"0"16,0 0 0-16,25-21 49 0,-22 18 0 0,4-4 0 16,4 0 1-16,-6 1-33 0,-5 6-1 0,5-10 1 0,-5 10 0 15,0 0 45-15,0 0 1 0,7-5-2 0,-7 5 2 16,0 0-46-16,0 0 1 0,9 3 0 0,-9 15 0 16,4 5 19-16,-4 6 0 0,0 3 0 0,0 3 1 15,0 6-23-15,0-6 0 0,0 5 0 0,0 4 1 0,0-3 12 16,-4-8 0-16,1 4 0 0,-1 2 0 0,-1 0-16 15,0-4 2-15,-1-2-1 0,3 9 1 16,3-1 17-16,-4-1 2 0,4-4-2 0,0 2 2 16,4-6-20-16,1-2 2 0,0-6-1 0,1 1 1 0,1-4 12 15,3-1 0-15,1-5 0 0,0 3 0 0,3-6-15 16,-4-5 1-16,1 0 0 0,-2 2 0 0,1-4 16 16,-3-3 2-16,4-2-1 0,-4 2 0 0,3 0-16 15,-2-4-1-15,2-2 1 0,-1 1 0 0,5-4 12 0,0 2 1 16,-3-1-1-16</inkml:trace>
  <inkml:trace contextRef="#ctx0" brushRef="#br0" timeOffset="116386.23">7440 12083 2211 0,'0'0'0'0,"0"0"0"0,0 0 0 16,0 0 68-16,18 0 0 0,-4-2 1 0,3 4-1 16,1-1-50-16,-2-2 0 0,9-3 0 0,-1 4 0 15,5 0 50-15,-3 0 2 0,2 0-2 0,4 4 2 0,2-3-52 16,-3-1 0-16,1 0 0 0,-2 6 0 0,-2-5 17 15,-3-1 0-15,5 0 0 0,-5 6 1 0,-4-1-21 16,-2-5-1-16,-1-4 1 0,-1 11 1 0,-2-7-7 16,-1 0 1-16,-2 0 0 0,-1 4 0 0,-1-4-5 15,1 0 2-15,-4 0 0 0,0 0 0 0,-7 0-2 16,7 7 1-16,-7-7 0 0,7 3-1 0,-7-3-1 0,7 8 0 16,-7-8 0-16</inkml:trace>
  <inkml:trace contextRef="#ctx0" brushRef="#br0" timeOffset="116717.68">8751 12188 2261 0,'0'0'0'0,"0"0"0"16,0 0 0-16,0 0 67 0,0 0 2 0,0 0-1 0,21 4 18 16,-14-8-68-16,2 4 0 0,15 0 0 15,5-3 62-15,1-1 0 0,-2 4-1 0,-3 0 1 16,3 4-62-16,-5-4 0 0,-2 0 0 0,0 3 0 15,-2 1 26-15,1-1-1 0,-1 1 1 0,-5 4 0 16,0-1-28-16,1 1 0 0,-10-3 0 0</inkml:trace>
  <inkml:trace contextRef="#ctx0" brushRef="#br0" timeOffset="116896.32">8668 12450 2035 0,'0'0'0'16,"0"0"0"-16,21 0 0 0,-2 0 78 0,6-2 0 0,-4-1 0 16,11 1 0-16,5 0-60 0,2-1 0 15,1-1 0-15,3 3 0 0,-3-1 67 0,-4-2 2 0,-1 1-1 16,2 1 0-16,-7 0-69 0,-2 1 1 0,-7-1 0 16,-3 0 0-16,-4 0 26 0,-2 1 1 0,2-5-1 15</inkml:trace>
  <inkml:trace contextRef="#ctx0" brushRef="#br0" timeOffset="117497.39">10952 11551 2236 0,'0'0'0'0,"0"0"0"16,0 0 0-16,0 0 63 0,0 0 1 0,0 0 0 16,21 7 0-16,-10-5-46 0,1 5 0 0,2 0 0 15,7 11 0-15,1 1 52 0,2-3 2 0,3 5-1 16,1 14 1-16,-3-3-54 0,5 5 0 0,-2 0-1 0,4 1 1 15,1-1 22-15,-5-3 0 0,6-3-1 0,5 6 2 16,-11-5-25-16,-2-4-1 0,3-1 1 0,-1 8 0 0,-5-4 0 16,-6-8 2-16,1 4 0 0,1-1 0 0,-5-1-8 15,-3 1 1-15,0-8-1 0,-1-1 0 16,-3-1-1-16,-3-5 0 0,-1-2 0 0</inkml:trace>
  <inkml:trace contextRef="#ctx0" brushRef="#br0" timeOffset="117788.57">11569 11652 2023 0,'0'0'0'0,"0"0"0"0,0 0 0 0,0 0 77 0,0 0 1 0,0 0-1 16,0 0 1-16,-19 8-61 0,12-6 1 0,-4 2 0 15,1 10 0-15,-10 3 86 0,-1 1-1 0,-4 12 0 16,-3 0 0-16,2 3-87 0,-2 4 1 0,3-2 0 15,-3 7 0-15,5-3 33 0,-2-7 2 0,2 5-1 16,2 0 1-16,-4 5-35 0,4-10 0 0,0 5-1 16,5-6 2-16,-5 1 3 0,3-2 0 0,4-4 0 15,4 2 1-15,1-3-11 16,2-6 0-16,3-3 0 0,-3-2 0 0,-4 0 3 0,4-5 0 0,0-2 0 16,4 0 1-16,3-7-8 0,-4 9 2 0,4-9-1 0,0 0 1 15,0 0 2-15,11-2 2 0,-11 2-1 0</inkml:trace>
  <inkml:trace contextRef="#ctx0" brushRef="#br0" timeOffset="118053.63">11675 12081 2500 0,'0'0'0'15,"0"0"0"-15,0 0 0 0,0 0 59 0,0 0 1 16,0 0-1-16,-2 21 1 0,2-21-44 0,0 10 2 16,0-10 0-16,11 15 0 0,0-5 52 0,-1 4 1 15,4 2-1-15,0 2 1 0,4 1-53 0,1-1 0 16,-4-3 0-16,-5 5 0 0,1-1 24 0,-1-3 1 16,-3-4 0-16,2 1-1 0,-2 2-26 0,-1-4 0 15,-3-1 0-15,6 1 0 0,-6-2-2 0,1-4 0 0,-4-5 1 16,7 11 0-16,-7-11-8 0,0 0 2 0,3 7 0 15</inkml:trace>
  <inkml:trace contextRef="#ctx0" brushRef="#br0" timeOffset="118749.94">11802 12160 2086 0,'0'0'0'16,"0"0"0"-16,0 0 0 0,0 0 80 0,0 0 1 16,0 0 0-16,0 0 0 0,0 0-63 0,0 0 0 15,0 0 0-15,0 0 0 0,0 0 73 0,0 0-1 16,0 0 1-16,0 0 1 0,-17-11-75 0,9 20 1 16,5 0-1-16,-4 12 1 0,2 5 35 0,3 6 1 15,4 0-2-15,1-1 2 0,-1 3-37 0,1-4 1 16,1-4-1-16,-1 9 1 0,1-3 5 0,0-9 2 0,-4 5-1 15,3 4 0-15,-3-8-13 0,4 6 2 16,-4-7-1-16,0 0 1 0,0 3 2 0,3-8 2 0,1-2-1 16,-4-4 1-16,0 0-8 0,0-3 1 0,3 0-1 15,-3-9 1-15,11 11 3 0,-11-11 1 0,0 0-1 16,0 0 1-16,0-11-7 0,3 0 2 0,-3 4-1 16,4-8 1-16,-4-10 3 0,-4-7 0 0,1-1 0 15,-1 3 1-15,1-3-7 0,-1-1 2 0,1-5 0 0,-4-1 0 16,3 0 3-16,4-1 0 0,-3-1 1 0,3 1-1 15,-4 6-5-15,4 0 2 0,-4 12-1 0,1 6 1 16,3-1 4-16,0 2 1 0,-4 6-1 0,4 4 1 16,0 6-5-16,0 0 0 0,0 0 0 0,0 0 0 15,0 11 4-15,-3 1 2 0,3 4-2 0,0 16 1 16,0 1-5-16,0 6 0 0,-2-8 0 0,0 10 1 0,2-8 1 16,0-3 1-16,-1 4 1 0,1 1-1 0,1 0-5 15,1-3 1-15,-2-2 0 0,-2 5 1 0,2-4 2 16,0 1 1-16,-1-6 0 0,-1-3 1 0,0 0-6 15,0 0 1-15,1-9 0 0,1 0 1 0,0-3 1 0,-2-1 1 16,0-3-1-16,0 2 1 0,2-9-5 0,0 11 2 16,0-11 0-16,0 0 0 0,0 0 0 0,0 0 1 15,0 0 0-15,0-16 0 0,0 5-4 0,0-3-4 16,0-2 0-16,0-3 0 0,2 2 0 0,2-1 0 16,1 4 0-16</inkml:trace>
  <inkml:trace contextRef="#ctx0" brushRef="#br0" timeOffset="119137.47">12220 12116 2299 0,'0'0'0'0,"0"0"0"0,0 0 0 0,0 0 100 15,0 0 1-15,0 0 0 0,0 0 0 0,-14 16-84 16,14-16-1-16,7 2 1 0,-7-2 0 0,11 0 58 15,3 0 2-15,5 0-1 0,17 7 0 0,-1-2-58 16,5-2 0-16,6 1 0 0,-2 5 0 0,-5-4 20 0,-2-2 1 16,-2 1 0-16,-1 0 0 0,-2-1-23 0,-4 1-1 15,-2-4 1-15,3 7 0 0,-5-4-7 0,-2 1 1 16,-5-1-1-16,3 2 1 0,-6 1-5 16,-4-6 2-16,1 0 0 0,-6 1 0 0,-5-1-2 0,0 0 1 15,7 0 0-15</inkml:trace>
  <inkml:trace contextRef="#ctx0" brushRef="#br0" timeOffset="119466.78">12935 11796 2311 0,'0'0'0'0,"0"0"0"0,0 0 0 16,0 0 68-16,0 0 0 0,-9-18-1 0,9 18 2 0,5-7-51 15,-5 7 0-15,7-5 0 0,-7 5 0 0,9-4 56 16,0 8 0-16,1-1 0 0,12 10 0 0,-1 6-56 16,2 7 0-16,1 4 0 0,5 4 0 0,1-1 24 15,5-1 2-15,2 0-1 0,2 6 1 0,-6-3-29 16,2 1 1-16,4-1 0 0,-5 7 0 0,-6-7-2 15,0-1 1-15,-5-4-2 0,-2-1 2 0,0 1-8 16,-3-7 2-16,-2-3-1 0,0 4 1 0,0-4 0 0,-2-5 0 16,-4-1 0-16,-3 4 0 0,1-9-3 0,-3 0 0 15,-5-9 0-15</inkml:trace>
  <inkml:trace contextRef="#ctx0" brushRef="#br0" timeOffset="119711.17">13540 11917 2374 0,'0'0'0'0,"0"0"0"16,0 0 0-16,-18 14 74 0,11-7 0 0,-2-1 0 15,-1 6 0-15,-5-2-56 0,1 5 0 0,-5-3 0 16,-2 7 0-16,0 2 66 0,-4-5 0 0,0 7 1 16,-1 7-1-16,1 2-67 0,-3 1 1 0,1-1 0 15,-1-2-1-15,2 5 24 0,4-9-1 0,1 1 1 16,4-1-1-16,-3-3-24 0,4-7 0 0,4 1-1 15,1 4 1-15,1-5-3 0,-1-4 1 0,4-1-1 16,4-2 1-16,-1-2-6 0,1 0 1 0,3-7-2 0,0 0 2 16,0 0-1-16,0 0 1 0,0 0 0 0</inkml:trace>
  <inkml:trace contextRef="#ctx0" brushRef="#br0" timeOffset="120321.77">13792 12292 2236 0,'0'0'0'0,"0"0"0"16,0 0 0-16,0 0 82 0,0 0 1 0,0 0 0 15,0 0 0-15,0 0-66 0,0 0 1 0,17-9 0 16,-17 9 0-16,11-12 54 0,-4 5 1 0,-3 0-2 16,3-4 2-16,0-5-55 0,-2 4 0 0,2 1 0 15,2 3 0-15,0-3 16 0,1 4 1 0,1-4-1 16,-4 6 1-16,4 2-20 0,-4 1-1 0,0 2 1 15,0 2 0-15,3 3-7 0,1 2 1 0,-2 4 0 16,1 6 0-16,-3 3-3 0,0 4 0 0,-3-3-1 0,-4 2 2 16,0 0-4-16,-4 3 2 0,1-5-1 0,-8 1 1 15,-3 2-2-15,0-3 1 0,-2-1-1 0,-1 1 0 16,-1-2 0-16,-3-1 0 0,1-2 0 0,-1 5 1 16,0-7-2-16,5-2 0 0,-1 0 0 0,2 2 2 15,1-1-2-15,4-6 1 0,-4 0 0 0,-1-4 0 0,7 1-1 16,1-2 0-16,7-2 1 0,-11-2-1 0,11 2 2 15,0 0 1-15,-7-7-1 0,7 7 2 0,3-14-3 16,-1 3 1-16,4 2-1 0,9-5 2 0,3-1 0 0,-7 2 1 16,-1-1-1-16,1 7 2 0,1 2-3 15,2 0 0-15,4 1 0 0,-4 9 1 0,0 1 3 0,0-1 0 16,2 4 0-16,2 6-1 0,3 1-1 0,-7 2 0 16,4-2-1-16,-2 5 1 0,1-4 4 0,1 3 0 15,-4-3 0-15,4 1 1 0,-1-4-4 0,4 0 0 16,-1 0 0-16,-3 2-1 0,1-2 4 0,-6-7 2 15,1 0-1-15,3 0 0 0,-2-2-4 0,0 1 0 16,-4-4-1-16,-3-2 2 0,-7 0-2 0,0 0-1 0,2-11 1 16</inkml:trace>
  <inkml:trace contextRef="#ctx0" brushRef="#br0" timeOffset="120686.83">13046 11560 2299 0,'0'0'0'0,"0"0"0"0,0 0 0 0,0 0 93 15,0 0 0-15,10 19 0 0,8-13 2 0,10-1-79 16,9-2 2-16,6-1-1 0,4 4 1 0,1-3 63 0,1 1 1 16,-1-4 0-16,1 7 0 0,2-4-64 0,-7-3 0 15,2 0 0-15,0 7 0 0,-5-7 10 16,-10 2 0-16,3-2 0 0,1 7 1 0,-8-4-16 0,1-3 1 15,-3 2-1-15,-4 5 1 0,-2 0-8 0,2-3 1 16,-3 1 0-16</inkml:trace>
  <inkml:trace contextRef="#ctx0" brushRef="#br0" timeOffset="120975.6">14483 11771 2349 0,'0'0'0'0,"0"0"0"0,0 0 0 16,21 0 63-16,-6 0 1 0,-3-2-1 0,13 2 1 16,6 2-46-16,-4 2 0 0,3 3 0 0,3 5 0 15,-6 6 59-15,1 4 1 0,-3 3-1 0,-1 3 1 16,-2 2-61-16,-3 0 1 0,-8 0 0 0,-1 10 0 0,-6-1 23 15,-1 7 0-15,-3-2 0 0,-7 9 0 0,0-6-25 16,-7-5 0-16,-5 2-1 0,-6-1 2 16,0-6-3-16,-5-2-1 0,-5 0 1 0,-4 4-1 0,-1-2-5 15,-3-2 0-15,-4-2 0 0</inkml:trace>
  <inkml:trace contextRef="#ctx0" brushRef="#br0" timeOffset="121361.47">10769 11521 2224 0,'0'0'0'0,"-20"18"0"0,3 5 0 0,-1 7 72 16,-3 3-1-16,0 8 1 0,-1 8 1 0,3 7-55 15,1 0 0-15,-3-1 0 0,5 8 0 0,4-5 58 16,5-3 1-16,5 6-1 0,6 1 1 0,3-7-59 16,5-3 0-16,9-4 0 0,4-2 0 0,3-2 20 15,6-7 2-15,1-1-2 0,2 3 1 0,5-4-24 16,2 2 0-16,2-9 1 0</inkml:trace>
  <inkml:trace contextRef="#ctx0" brushRef="#br0" timeOffset="122005.83">11042 11330 2098 0,'0'0'0'0,"0"0"0"15,0 0 0-15,0 0 65 0,0 0 1 0,23-20-1 16,-4 18 2-16,8-1-49 0,1-2 0 0,2-1-1 16,9 5 1-16,-2-1 56 0,5-2 2 0,8 3-2 0,-3 1 1 15,1 0-57-15,-2-2 0 0,-2 0 0 0,2 4 0 16,-6 0 21-16,-5-2 1 0,-6-2 1 16,-3 5-1-16,-5-3-24 0,-3 0 0 0,-2 2-1 0</inkml:trace>
  <inkml:trace contextRef="#ctx0" brushRef="#br0" timeOffset="122517.64">14843 12320 1683 0,'0'0'0'0,"0"0"0"0,0 0 0 15,0 0 62-15,-14-21 0 0,14 21 1 0,-4-11 0 16,4 11-45-16,0-8 0 0,0 8 0 0,0-7 0 15,0 7 51-15,8-2 2 0,2 2-1 0,8 0 0 0,12 0-52 16,5 3 0-16,2 1 0 0,2-2 0 0,3 1 29 16,2 2 0-16,-1 1 1 0,1-3-1 0,-2 4-32 15,-1 0 2-15,-10-1 0 0,-1-3 0 0,2 2 4 16,-9 2 1-16,-4-3-1 0,1-1 1 16,-2 1-10-16,-4-1-1 0,0-3 0 0</inkml:trace>
  <inkml:trace contextRef="#ctx0" brushRef="#br0" timeOffset="122870.75">16295 11736 1884 0,'0'0'0'0,"0"0"0"16,0 0 0-16,0 0 45 0,0 0-1 0,0 0 1 0,0 0 0 15,-11 23-29-15,8-16 1 0,-4 3-2 0,-7 13 2 16,-6 9 58-16,1 0 1 0,3 3-1 0,2 5 1 15,-7-1-58-15,1-2 0 0,3 2 0 0,-1 10 0 0,4-2 27 16,0 3 0-16,5-8 0 0,2 2 0 0,3-4-30 16,6-3 2-16,9-7 0 0,-1 9 0 0,1-7 3 15,3-6 0-15,7 2 0 0,4 0 2 16,1-5-12-16,2 0 1 0,4-4 0 0,2 1 0 0,-1-6 9 16,-1-2 0-16,0-1-1 0</inkml:trace>
  <inkml:trace contextRef="#ctx0" brushRef="#br0" timeOffset="123374.65">16741 12663 2161 0,'0'0'0'16,"0"0"0"-16,0 0 0 0,0 0 72 0,23-28-1 15,-16 17 1-15,7-6 0 0,0-4-54 0,-1-4 0 0,-3 2 0 16,8-1 0-16,-1-3 50 0,-2 3 1 0,-1-12-1 15,-4-2 1-15,-1 2-51 0,0-6 0 0,0 2 0 16,1 3 0-16,-6 5 23 0,3 4 2 0,0-4-2 16,-4 17 2-16,1 0-27 0,-4 0-1 0,0 2 1 15,0 6 1-15,0 7-3 0,0 0 2 0,-11-9 0 16,11 9 0-16,-3 13-7 0,3-6 0 0,-4 0 0 16,-3 17 1-16,-3 5 4 0,-1 4 1 0,2-1-1 15,6 5 1-15,1-2-7 0,0-7 1 0,1 2 0 0,8 0 0 16,1-7 4-16,-1 0 2 0,1-4-2 0,4 6 2 15,2-10-7-15,0 3 1 0,7-6 0 0,0 4 0 16,-1-5 5-16,-3-4 2 0,-1 0 0 0,6-2-1 16,-1-3-6-16,-4-4 0 0,1-2 0 0,1 3 0 15,-1-6 6-15,0-4-1 0,-1-5 1 0,3 2 1 16,1-5-7-16,4 0 0 0,-8-6 0 0,6-1 0 0,-3-8 3 16,-5 1 1-16,3-11 0 0,-4 7 0 0,-3-5-5 15,3 12 0-15,2-2 0 0,-11 11 1 0,-3 5 4 16,1 5 1-16,4 1-1 0,-7 10 1 0,0 0-6 15,-7 10-1-15,11 1 1 0,-11 10 1 0,-2 13 4 16,0-3-1-16,2 3 0 0,4 1 1 0,1-4-7 0,2 1 2 16,2-4 0-16,-2 2 0 0,3-3 2 0,4-6 0 15,5 0 0-15,1 5 1 0,1-5-4 0,0-1 0 16,2-6 0-16,2 3-1 0,-3 3 2 0,1-6 0 16,2 0 0-16</inkml:trace>
  <inkml:trace contextRef="#ctx0" brushRef="#br0" timeOffset="123615.58">17898 12447 2512 0,'0'0'0'0,"0"0"0"0,-7 24 0 15,4-3 92-15,3-1 0 0,0 3 0 16,0 0 1-16,-4 5-76 0,4-4 1 0,4 1-1 0,-1 5 1 15,1-2 56-15,-1-3 0 0,-3-1 0 0,4 3 0 16,-1-10-56-16,-3-1 0 0,6-4 0 0,-5 4 0 0,-2-3 18 16,-1-3 1-16,0-3-1 0,2-7 1 0,-2 11-23 15,2-11 2-15,-7 1-1 0,7-1 0 0,-10-1-9 16,10 1 1-16,-7-4 0 0</inkml:trace>
  <inkml:trace contextRef="#ctx0" brushRef="#br0" timeOffset="123910.51">18198 12380 2224 0,'0'0'0'0,"0"0"0"16,35-11 0-16,-19 6 57 0,0-2 0 0,-2-2 0 16,2 0 1-16,2 2-42 0,1 0 2 0,2 2 0 15,4-2 0-15,0 3 49 0,-4 3-1 0,4-1 0 16,1 0 1-16,6 2-49 0,-1 2 0 0,-1 0 0 16,-3-1 0-16,-1 3 6 0,1 0-1 0,-6-1 1 15,-2-3 0-15,-4 5-12 0,-5-1 0 0,1-4 0 16</inkml:trace>
  <inkml:trace contextRef="#ctx0" brushRef="#br0" timeOffset="124423.51">18489 12682 2023 0,'0'0'0'0,"0"0"0"0,34 4 0 0,1-1 42 16,-5-6 2-16,-2-1-1 0,4-3 1 0,-6-1-29 0,-3-5 1 15,4-1 0-15,-1 4 1 0,1-6 48 0,-1-4 1 16,-1-2 0-16,-2 4 0 0,0-1-48 0,0-6 0 16,-2-3 0-16,-2 0 0 0,2-4 36 0,0-1 0 15,-3-4 0-15,-4-4 0 0,4 3-38 0,-2-6 2 16,-6 3-1-16,1 4 1 0,3 5 8 0,-5 3 1 16,-4-1-1-16,-5 10 1 0,0 1-15 15,-2 5 1-15,-3 2 0 0,2 5 0 0,3 7 11 0,-15-7 1 16,8 10-1-16,-9 13 1 0,2 0-13 0,0 1 1 0,0 3-1 15,0 10 0-15,0-1 8 0,0-2 2 0,0 12-2 16,0-4 1-16,1 2-11 0,6-6 2 0,7-3-1 16,-7 4 0-16,-3-5 7 0,6-6 1 0,4-4 0 15,4 10 0-15,3-8-9 0,3-5 0 0,3-2 1 16,1 4 0-16,2-3 5 0,3-6 0 0,6-4 0 16,-4 1 1-16,3-6-8 0,6-2 1 0,-1-3-1 15,-5 0 1-15,-1-7 2 0,0 2 1 0,2-8-1 16,0-1 0-16,-4-1-4 0,-2-10 0 0,2-3 0 0,4-8 0 15,-4 1 1-15,-5-4 0 0,2 6 0 0,-2-2 1 16,-1 8-5-16,-4 3 2 0,-4 8-1 0,0 5 1 16,-3 6-2-16,-1 3 2 0,-3 9 0 0,0 0-1 0,-7-2-1 15,0 9-1-15,0 2 1 0,-4 18-1 16,-1-1 1-16,-2 4-1 0,0 0 1 0,3 7 0 16,1-2-1-16,3-5-1 0,3 3 0 0,4-3 2 0,0-2-2 15,4-3 1-15,3-4-1 0,3 0 0 0,-1 2 0 16,0-5-1-16,3-3 0 0,6 5 2 0,-4-6-2 15,0-2 0-15,2-3 0 0</inkml:trace>
  <inkml:trace contextRef="#ctx0" brushRef="#br0" timeOffset="124814.51">19620 12468 2374 0,'0'0'0'15,"9"-9"0"-15,-1 9 0 0,5-4 84 0,1-1 0 16,2-2 1-16,5 0-1 0,-3 0-67 0,-1 2 1 16,-3 1-1-16,2 3 1 0,-5 1 54 0,-1 0 1 0,3 1 0 15,-1 8 0-15,-8 2-55 0,-1-1 0 0,1 3 0 16,-8 9 0-16,1 3 8 0,-6-4 1 0,-2 2 0 16,-5 5-1-16,-3 4-13 0,-2-9 0 0,0 3 0 15,-2-3 0-15,-2 0-8 0,-3-6 0 0,-4-1 0 0,5 0 0 16,3-2-1-16,1-3 0 0,2-4 0 15,3-2 0-15,0 0-3 0,3-3 0 0,2-4 0 16,4 1 2-16,2-1-2 0,7 2 0 0,-5-9 0 0,5 0 0 16,2-1 0-16,1-4 0 0,1-2 0 0,5-2 2 15,5-1-2-15,3-1 0 0,5-4 0 0,2 10 0 16,-1 3 0-16,-2 2 2 0,1 2-1 0,-7 11 0 16,3-1-1-16,0 1 0 0,3 5 0 0,0 7 2 0,2 3 2 15,-2 2 1-15,0-3 0 0,-3-1-1 0,-2 6-2 16,0-4 2-16,3-1-1 0,-1-2 1 0,-2 1 4 15,-2-1 0-15,0-5 0 0,3 1 1 0,-2-1-4 0,2-3 0 16,-1-1 0-16</inkml:trace>
  <inkml:trace contextRef="#ctx0" brushRef="#br0" timeOffset="125068.1">20435 11664 2374 0,'0'0'0'0,"0"0"0"15,5 37 0-15,0-11 80 0,6 9 1 0,3 1-1 16,9 9 1-16,-6-1-63 0,3 0 0 0,3 2 0 16,-7 17 0-16,-2 2 67 0,-4-5 1 0,5 2-1 15,-14 8 0-15,-1-7-68 0,-1-3 1 0,-10 5 0 16,4 4 0-16,-11 1 11 0,-1-12 1 0,-4-3 1 0,-7 5-1 15,-4-7-17-15,3-9 1 0,-1 0-1 0,-7-6 2 16,-1 3-11-16,-5-8 2 0,3-5-2 0</inkml:trace>
  <inkml:trace contextRef="#ctx0" brushRef="#br0" timeOffset="125731.53">10941 13147 2186 0,'0'0'0'0,"22"-5"0"15,-3 6 0-15,6 3 47 0,-4-2 1 0,0-1-1 16,11 1 1-16,5 2-31 0,-2-1 0 0,9-1 0 0,2 3 0 16,5 0 44-16,0 4 2 0,8-5-1 0,8-1 1 15,1 1-46-15,8 3 1 0,14-2 0 0,7-3-1 16,13 3 4-16,8-1 0 0,14-4 0 16,9 0 1-16,0 1-11 0,4 3 0 0,8-2 0 0,10-2 1 15,-1 3-11-15,4 4 1 0,7 2 0 0,10 7 0 0,-7-4-1 16,3 1 2-16,11 1-2 0,11 1 1 0,-3 5-2 15,-3-4 1-15,10-1-1 0,16 5 1 0,-4-6-1 16,-9 0 0-16,12-2 0 0,17 6 1 0,-13-6-1 16,-15-1 0-16,14-4 0 0,6 2 0 0,-12-4 0 15,-18-2 0-15,6 1 0 0,7 1 0 0,-25-3 2 0,-13-4-1 16,10-1 0-16,-15 3 1 0,-16 0-1 0,-8-2 0 16,-4 0 0-16,-10 6 1 0,-13-1 1 0,-12-3 0 15,3 0 1-15,-7 4 0 0,-15 1-2 0,-11-2 2 16,-4-1-1-16,-5 4 0 0,-5-1 4 0,-9-2 1 15,-4-3 0-15,-10 4 0 0,-7-1-4 0,-8 1 2 16,-1-4 0-16,-2 0-1 0,-7 3 3 0,-5-3 1 0,-9 0 0 16,7 4 0-16,-7-4-3 0,0 0-1 0,-5 7 1 15,-6-4 0-15,-10-1 1 0,-7 2 1 0,-2-1 0 16</inkml:trace>
  <inkml:trace contextRef="#ctx0" brushRef="#br0" timeOffset="126362.8">14626 13668 1997 0,'0'0'0'0,"0"0"0"15,-17-2 0-15,9 11 70 0,1-6-1 0,-3 4 1 16,-4-3-1-16,-2 4-51 0,2 5 0 0,0-1 0 16,0 0 0-16,-1 6 65 0,5-2 0 0,-1-4 0 15,-1 6 1-15,1-4-67 0,2-2 1 0,1 0 0 16,1 6 0-16,-4-4 18 0,8-2 1 0,3-1-1 15,0 1 1-15,3-1-22 0,4 1 0 0,0-3 0 16,2 2 1-16,5-3-3 0,0 1 2 0,0-5-2 0,7 6 2 16,6 1-7-16,-1 1 1 0,4 0-2 15,-8 2 2-15,-5 2 3 0,3 0-1 0,1-2 0 0,-4 7 0 16,-6 0-4-16,-6-5 1 0,2 0-1 0,-1 2 0 16,-3 1 2-16,-5-5 0 0,-5 0 0 0,-3 4 1 15,1-6-4-15,2 0 1 0,-7-3-2 0,-4 3 2 0,-8-3 3 16,1-3 1-16,-7-3 1 0,-3 4-1 0,5-3-4 15,-2-6-1-15,2-2 1 0,-2 4 1 16,2-3 1-16,2-2 1 0,-4-1 0 0,6 3 0 0,5-1-4 16,0-3 1-16,-4 0-1 0,-1-2 1 0,8 2 2 15,4-3 0-15,-4 3 0 0,8-2 1 0,10 2-4 0,0 7 0 16,17-12 0-16</inkml:trace>
  <inkml:trace contextRef="#ctx0" brushRef="#br0" timeOffset="126674.9">14854 13828 2274 0,'0'0'0'0,"0"0"0"15,0 0 0-15,0 0 74 0,0 23 1 0,-4-16 1 16,-3 3-1-16,4 4-57 0,-4 0 0 0,-1 4 0 15,8 8 0-15,4 1 62 0,-8-3 2 0,-3 3-1 16,7 4 1-16,0-3-64 0,0 6 0 0,-5-4 0 16,3 0 0-16,2 1 21 0,0-4 2 0,0-3-2 0,7 5 1 15,0-5-24-15,4-4 0 0,0-5-1 0,3 8 1 16,7-5-1-16,-2-4 0 0,-8-5 0 0,14 1 1 16,8 1-7-16,-1-4 0 0,-4-5 0 0,-3 1 0 15,1-3-2-15,-5-3 1 0,1-6 0 0,1 5 1 0,-2-5-3 16,-4-3-1-16,-3 0 1 0,2 1 0 0,-3-3 0 15,-1-3 1-15,2-1 0 0</inkml:trace>
  <inkml:trace contextRef="#ctx0" brushRef="#br0" timeOffset="126933.74">14757 13859 2148 0,'0'0'0'0,"0"0"0"16,0 0 0-16,0 0 71 0,17 4 1 0,-17-4-1 15,14-2 1-15,2-1-55 0,-2-1 1 0,-7-1 0 16,22 1 0-16,11 1 70 0,-1-3-1 0,-4 1 1 16,2 2-1-16,-3 3-70 0,-2-4 1 0,-1 1 0 15,-4-1 0-15,1 4 24 0,-7 0 0 0,-3 0 0 16,1 4 1-16,-1-1-28 0,0 1 1 0,-8-1 0 15,-3 2 0-15,-7 4-7 0,0-9 2 0,-3 11-1 16</inkml:trace>
  <inkml:trace contextRef="#ctx0" brushRef="#br0" timeOffset="127091.83">14750 14032 2186 0,'0'0'0'0,"0"0"0"0,17 7 0 0,-4 0 42 16,-3 0 1-16,-3-5-1 0,11-1 1 0,10 1-27 15,9 0 0-15,9-2-1 0,0 0 2 0,2 0 65 16,-6 0 1-16,2-2 0 0,0-1 0 0,5-3-66 16,3 3 1-16,-1-4 0 0</inkml:trace>
  <inkml:trace contextRef="#ctx0" brushRef="#br0" timeOffset="135569.84">15341 12399 213 0,'0'0'0'0,"0"0"0"0,0 0 0 0,0 0-1 0,0 0 1 16,0 0 0-16,0 0 0 0,-22-10-2 0,22 10 2 15,-10-7 0-15,-1 3 0 0,1 1 5 0,1-1-1 16,2 1 1-16,0-1 1 0,0 2-3 0,7 2 0 16,-7-5 1-16,7 5 0 0,-15-7 1 0,15 7-1 15,-8-7 1-15,8 7-1 0,-4-11-1 0,4 11 1 16,-2-7-1-16,2 7 1 0,0 0 30 0,0 0 2 16,4-8-1-16,-4 8 1 0,7-4-21 0,-7 4-1 0,11 0 1 15,-11 0 0-15,17 4 2 0,1-1 1 16,-2 2 0-16,8-1 0 0,5-1-8 15,-5 4 0-15,-3-5 0 0,-5 0 1 0,2-2 15 0,-4-2 1 0,0 0 0 16,-3 2 1-16,-1 2-15 0,-1 0 0 0,2-2 0 16,-11 0 0-16,7 0 27 0,-7 0 1 0,0 0-1 15,7 0 1-15,-7 0-26 0,0 0 1 0,0 0 0 16,0 0 1-16,0 0 41 0,0 0 0 0,0 0 1 16,0 0 0-16,0 0-42 0,-11-7 1 0,2 3 0 0,-13-3 0 15,-5-1 40-15,-1 0 1 0,-2 3-1 0,2 3 0 16,3 1-41-16,6-1 1 0,-3 0 0 0,-6 2 0 15,0 0 32-15,9 2 2 0,1-2-1 0,-10 2 0 16,3 1-34-16,6-1 0 0,1-2 0 0,0 0 1 16,8 2 22-16,3 1 2 0,7-3-1 0,0 0 1 0,0 0-27 15,-7 9 1-15,7-9 0 0,10-3 1 0,1 3 15 16,-1 0 2-16,1 0-1 0,15 0 1 0,17 3-20 16,-1 2 0-16,-1-1 1 0,-8-4-1 0,2 3 12 15,-6-3 0-15,2-3 0 0,-1 3 0 0,2 0-14 16,-7 3 0-16,1-3 1 0,-5 0 0 0,-1 4 6 15,-2-1 0-15,-3-3 0 0,-2 0 1 0,-6 2-9 0,0 0 0 16,-7-2-1-16,0 0 1 0,0 0 7 0,0 0 0 16,0 0 0-16,0 0 0 0,0 0-8 0,-7-4 0 15,7 4 0-15,-21-3 0 0,-2 3 4 0,2-4 0 16,-4 4 1-16,-3-3 0 0,1 3-8 0,6 3 2 16,3-3 0-16,-6-3 0 0,8 3 8 0,2 3 0 15,0-3 0-15,-8 0 0 0,10 7-8 0,5-3 1 16,7-4 0-16,-12 3 0 0,12-3 5 0,0 0 0 0,0 0 1 15,1 7 0-15,-1-7-7 0,7 4 0 0,-7-4 0 16,22 5 1-16,4 2 3 0,2-1 1 0,2-5-1 16,6 3 1-16,-3-2-7 0,-1-2 1 0,3-2 0 15,-7 2 1-15,2 2 0 0,-5-2 1 0,-4-4 0 16,-3 2 0-16,1 2-4 0,-5-1 1 0,-3-1-1 16,-11 2 1-16,0 0 1 0,0 0 0 0,0 0 0 15,0 0 0-15,-11-4-3 0,4 3 1 0,0-1-1 0,-23 0 1 16,-5 0 0-16,-4 0 0 0,4 1 1 15,1 1 0-15,1 1-3 0,1 1 1 0,0-4-1 0,-8 4 2 16,8 2 2-16,2-2 0 0,2-2 0 0,-7 1-1 16,5 5-1-16,12-5 0 0,-3-1-1 0,-4 6 1 15,7-3-2-15,6 1 2 0,5-8-2 0,0 8 2 16,7-4-3-16,0 0 2 0,0 0-2 0,-7 3 2 0,7-3-2 16,0 0 2-16,0 0-1 0,10 0 1 0,3 4-3 15,3-1 1-15,0 1 1 0,12-1-1 0,12 3 0 16,-1-6 1-16,-5-6-1 0,-6 6 2 0,4 0-3 0,-4 0 1 15,2-3-1-15,-5-1 2 0,-6 4-2 16,-1 0 1-16,-4-3 1 0,-4-1-1 0,-3 4-1 0,-7 0 1 16,7 0-1-16,-7 0 1 0,0 0 1 0,0 0 0 15,0 0 1-15,0 0-1 0,-10-7-1 0,10 7 1 16,-11-5-1-16,-8 0 0 0,-6-4 0 0,0 0 0 16,1 2 0-16,-3 3 1 0,6 3-2 0,3-1 0 15,1 2 1-15,-8 0 0 0,9 2-1 0,6 1 2 0,-1-1-1 16,1 0 0-16,-3 1 0 0,13-3-1 0,0 0 0 15,-9 4 0-15,9-4 0 0,0 0 2 0,-1 9-2 16,1-9 1-16,0 0 0 0,0 0-1 0,0 0 0 16,7 3 0-16,5-1 0 0,2 0 0 0,0-1 0 15,16 3 0-15,16-2-1 0,-5-2 2 0,-3-2-2 16,-4-2 1-16,-2 4 0 0,-1 2 1 0,5-2-1 16,-6-2 0-16,-2 1-1 0,-5-1 1 0,-4-2-1 15,-6 3 2-15,-3 1-1 0,-3 0 0 0,0-2 0 0,-7 2 1 16,0 0-2-16,0 0 1 0,0 0-1 0,0 0 1 15,0 0 0-15,0 0 0 0,-7-4-1 0,-10 2 1 0,-10 2-1 16,-1 0 0-16,-4-1 1 0,-3-1 0 0,5 2-1 16,-2 0 1-16,2-2-1 0,-9 2 2 15,6 2-2-15,5 0 0 0,-6-2 0 0,-1 0 1 0,7 1-1 16,-4 3 0-16,5-2 1 0,-1 1 0 0,2 3-1 16,6-3 0-16,4 1 0 0,2-1 0 15,4 1 0-15,3-1 0 0,7-3 1 0,-7 7-1 0,7-7 0 16,0 0 0-16,10 7 0 0,4-1 0 0,4-5 0 0,5 1 0 15,2-2 1-15,-1 0 0 0,6 0-1 16,6 0 0-16,-5-2 0 0,-1 1 0 0,2 1 0 16,0-6 1-16,-2 3-1 0,-2-1 1 0,-2 1-1 0,-3-1 0 15,-3 1 0-15,-3-1 2 0,-6 4-2 0,0-3 0 16,-3 1 0-16,-8 2 0 0,8-4 0 0,-8 4 0 16,0 0 0-16,0 0 1 0,-11-3-1 0,4 3 0 15,2-2 0-15,-13 0 0 0,-3 1-1 0,-4-1 1 0,2-2 0 16,-2 2 0-16,-1 4 0 0,3-2 1 0,0-2-1 15,-5 1 0-15,3-1 0 0,6 0 0 0,-6-1 0 16,-3 1 0-16,7 2 0 0,5 0 1 0,-5-2-1 16,1 0 1-16,6 2-1 0,5 0 0 0,9 0 0 15,-8 0 0-15,8 0 1 0,0 0 0 0,0 0-1 16,7 4 1-16,5-2-1 0,4 1 0 0,3 1 1 16,11-1 0-16,5 3-1 0,4-1 1 0,0-3 0 15,-2 1 1-15,0-1-2 0,2 0 1 0,-2-2-1 16,2 0 1-16,-4 0 1 0,-5 0 0 0,2 0-1 0,-7 0 2 15,-4 3-2-15,-2-3 0 0,-1-3 0 0,-8 3 1 16,-3 0 0-16,0 0 0 0,-7 0 1 0,9-2-1 16,-9 2-1-16,0 0 1 0,0 0-1 0,0 0 1 15,-9-4 1-15,2 3-1 0,-3-3 0 0,-18 2 1 0,-2 2-2 16,1 0 0-16,-4-1 0 0,1 1 2 0,0 1-2 16,4 3 1-16,2-2 1 0,-10 1-1 0,8 1-1 15,5-1 1-15,2 1-1 0,0-1 1 0,5 1-1 16,4-1 1-16,3-3-1 0,2 4 0 0,0-1-1 15,7-3 1-15,0 0 1 0,0 0-1 0,10 7-1 0,-3-7 0 16,4-1 0-16</inkml:trace>
  <inkml:trace contextRef="#ctx0" brushRef="#br0" timeOffset="137965.29">24241 6089 1960 0,'0'0'0'0,"0"0"0"16,-19-5 0-16,5 6 98 0,3 1-1 0,-1 0 1 15,-4 5-1-15,0 0-80 0,-5 0 0 0,1 4 0 16,3 3 1-16,3 0 58 0,3-4 2 0,-3 4-1 16,0 6 1-16,3-3-60 0,2-3-1 0,1 0 1 0,2 8 0 15,5-3 32-15,1-7-1 0,0 1 0 0,1 2 2 16,3 1-34-16,1-5 0 0,4-1-1 16,2-1 1-16,4 0 7 0,-1-2-1 0,-3-4 1 0,12 1 0 15,-2 0-13-15,0-1 1 0,4 1 1 0,-2-1-1 16,-4 6 2-16,1-2 2 0,1 2 0 0,0 3 0 0,-3 2-7 15,-2 4 0-15,-6-4-1 0,-3 2 3 0,0 5 0 16,-1-4 1-16,-3 1-1 0,-3-1 2 0,-3 5-7 16,-1-7 2-16,-1 0 0 0,-6 4 0 0,-3-3 3 15,-4-2 0-15,3-2 1 0,-7 6-1 0,5-6-4 16,-3-1 1-16,-4-1-2 0,-1-1 2 0,4 1 1 16,0-6 1-16,-1-1-1 0,3 3 1 0,1-6-4 0,1 0 1 15,3-9-1-15,0 5 1 0,-1 1 0 16,3-8 1-16,2 1 0 0,-1-2-1 0,-5-4-2 0,2-2 0 15,2-1 1-15,1 1 0 0,0 4 2 0,3 0-1 16,1 0 1-16,0-4 0 0,-4 8-3 0,6 4 0 16,5 6 1-16,0-7-1 0,0 7 1 0,7-3 0 15,2-1-1-15</inkml:trace>
  <inkml:trace contextRef="#ctx0" brushRef="#br0" timeOffset="138304.42">24730 6242 2412 0,'0'0'0'0,"0"0"0"0,0 0 0 15,0 0 75-15,0 0 2 0,0 23-1 0,-4-9 0 0,-3 7-58 16,4 2 0-16,-1 0 0 0,-3 12 0 0,0-2 61 15,2 6-1-15,1-7 1 0,-3 8 0 0,0-5-61 16,2-8 0-16,5 1 0 0,-4 4 0 0,6-4 17 16,3-2 1-16,4-6-1 0,-2 2 1 0,-2 5-22 15,4-10 1-15,7-1-1 0,5-2 2 0,-3-1-9 16,0-3 1-16,1-3 0 0,2 0-1 0,-5-5-2 16,2-2 1-16,-2-5-1 0,-2 1 1 0,2 1-3 15,-6-1 1-15,2-6-1 0,1 4 1 0,-4-4-1 0,-1 1 0 16,1-2 0-16,0 3 1 0,-4-1-4 0,-1 2 1 15,-1-6 0-15</inkml:trace>
  <inkml:trace contextRef="#ctx0" brushRef="#br0" timeOffset="138509.54">24679 6342 2173 0,'0'0'0'0,"0"0"0"15,0 0 0-15,0 0 66 0,24-17 2 0,-11 11-2 16,8-1 1-16,-5 0-49 0,0-1 0 0,-1-1 0 16,5 5 0-16,-1 2 62 0,-6-5-1 0,1 4 1 15,0 3 1-15,-2 0-63 0,0-4 0 0,3 4 0 16,-5 4 0-16,-3-1 11 0,0 4 1 0,-3 1 1 16</inkml:trace>
  <inkml:trace contextRef="#ctx0" brushRef="#br0" timeOffset="138676.87">24744 6611 2086 0,'0'0'0'0,"0"0"0"0,0 0 0 0,25-7 48 0,-11 4 0 15,2-2 0-15,1-1 1 0,-1 5-32 0,0-1-1 16,2 0 1-16,3 2 0 0,2 2 51 0,-2 0 2 15,-2-4 0-15</inkml:trace>
  <inkml:trace contextRef="#ctx0" brushRef="#br0" timeOffset="138891.89">25550 6474 2023 0,'0'0'0'0,"0"0"0"0,23-10 0 0,-9 6 58 0,-2 1 2 0,4-1-2 15,5-1 1-15,-1 3-42 0,-3 2 1 0,5 0 0 16,1-2 0-16,1 2 47 0,-6 2 0 0,-1 0 0 0,-1 0 1 16,-2 1-49-16,1 4 1 0,-1-3 0 0</inkml:trace>
  <inkml:trace contextRef="#ctx0" brushRef="#br0" timeOffset="139092.94">25635 6675 2148 0,'0'0'0'0,"0"0"0"0,31 0 0 0,-11 0 54 0,1 0 0 16,2 0 0-16,-4 0 0 0,2 3-37 0,1-3 1 15,-7 0-1-15,-2 4 1 0,3-4 48 0,-4 0 0 16,-1 0 0-16,-1 5 1 0,-1-1-49 0,0-1 0 16,-2-3 0-16,0 4 0 0,-7-4 11 0,11 7 1 15,-11-7-1-15</inkml:trace>
  <inkml:trace contextRef="#ctx0" brushRef="#br0" timeOffset="141836.7">15845 708 12 0,'0'0'0'0,"0"0"0"16,0 0 0-16,0 0 0 0,0 0 0 0,0 0 0 15,0 0 0-15,0 0 0 0,0 0 0 0,0 0 0 16,18-4 0-16,-18 4 0 0,0 0 0 0,0 0 0 15,3-7 0-15,-3 7 0 0,0 0 0 0,0 0 0 0,0-7 0 16,0 7 23-16,0 0 1 0,0 0 0 0,-7-9 0 16,7 9-13-16,-3-7 2 0,3 7-1 0,-4-7 0 15,4 7 63-15,-7-12-1 0,7 12 0 0,-7-7 0 16,7 7-56-16,-11-4 0 0,4 1 0 0,0 3 0 0,0 0 20 16,0 0 1-16,2 3-1 0,-2 1 1 0,0 1-24 15,0 2 1-15,3 0-1 0,1 4 1 0,-1 1 22 16,1-1 0-16,3 1 1 0,3 2-1 0,4 2-24 15,0-6 2-15,0 1 0 0,6 1-1 0,1 2 19 16,0 0 0-16,0-3-1 0,0-1 1 0,7 5-19 16,-3-3-1-16,0-2 1 0,1 3 0 0,-1 6 19 15,-3-1 2-15,1-4-1 0,-3 0 1 0,-6 3-22 0,-4 3 1 16,-6-3 0-16,-3-1 0 0,-1 0 26 0,-3 7 0 16,-4-9 1-16,0 0-1 0,-4-2-25 0,0 2 0 15,1-8-1-15,-3 1 2 0,3 3 29 0,2-1 1 16,0-2 1-16,1-7-1 0,-1 4-32 0,1-4 2 15,4 0 0-15,-1-4 0 0,4 1 27 0,0-1-1 0,7 4 1 16,-14-16 1-16,7 6-29 0,0 4 1 0,1-1-2 16,5 0 2-16,-3-1 17 0,4 8 1 0,0 0-2 15</inkml:trace>
  <inkml:trace contextRef="#ctx0" brushRef="#br0" timeOffset="142242.87">15475 1337 1632 0,'0'0'0'0,"0"0"0"0,28-3 0 0,-11 6 58 0,5-3-1 15,6-3 0-15,2-1 0 0,0 4-40 16,0 0 1-16,0-3 0 0,-4-1 0 0,1 4 62 0,-1-3 0 16,1-1 0-16,-3 1 1 0,1-1-63 0,3 4 0 15,2-3 0-15,6-1 0 0,-10 4 20 0,2 0 0 16,4-5 0-16,0 3 1 0,-2 2-24 0,-2 0 1 15,-2-2-1-15,3 1 1 0,-1 1 0 0,-7 0 0 16,2 0-1-16,-2 0 1 0,-3 0-7 0,-1 1 0 0,-6-1 0 16,-2-1 1-16,-2 1 0 0,-7 0 1 0,0 0 1 15,0 0-1-15,0 0-4 0,0 0 0 0,0 0 0 16,0 0 1-16,-2 8-1 0,2-8-1 0,0 0 1 16</inkml:trace>
  <inkml:trace contextRef="#ctx0" brushRef="#br0" timeOffset="143494.18">15503 1779 1658 0,'0'0'0'0,"0"0"0"0,0 0 0 0,0 0 49 16,0 0 2-16,0 0-1 0,0 0 1 0,14 28-34 15,-7-14 0-15,4 0-1 0,-1 4 2 0,-3 6 51 16,0 3-1-16,0-6 1 0,0-3 0 0,2-1-51 0,-2 2 0 16,7-1 0-16,-3-6 0 0,-4 2 18 0,2-1 1 15,-2-6-1-15,2 3 1 0,0-1-22 0,-2-2 0 16,-7-7 0-16,10 4 1 0,-10-4 3 0,11 0 0 15,-11 0 0-15,10 0 0 0,-10 0-9 0,7-4 0 0,-7 4 0 16,4-16 1-16,-4 6 4 0,0-1 1 16,0-5 0-16,0-6-1 0,0-8-6 0,0 5 0 15,0-3 0-15,3-6 0 0,-1 3 9 0,2-1 1 16,1 0 0-16,2-1 0 0,0 1-9 0,-2 8 1 0,2 1-1 16,4-4 1-16,0 5 14 0,3 6-1 0,3 2 1 15,1-2 0-15,1 5-13 0,6 4 0 0,-2-2 1 16,2 2-1-16,7 4 10 0,-6 3 1 0,-1-4-1 15,-1 1 2-15,1 3-13 0,0 0 1 0,-2 3 0 16,-2-6 0-16,-4 6 8 0,-2 1 0 0,-5-4 1 16,1 0-1-16,-2 3-10 0,-2 1 1 0,-7-4 0 15,10 3 1-15,-10-3 4 0,4 9 1 0,-4-9 0 16,0 0 1-16,-4 11-9 0,1-1 1 0,-1-3 0 16</inkml:trace>
  <inkml:trace contextRef="#ctx0" brushRef="#br0" timeOffset="143892.87">16025 1846 2148 0,'0'0'0'0,"0"0"0"0,0 0 0 0,0 28 91 0,0-9 0 16,0 2 0-16,0 0 1 0,0 1-75 15,0 4 1-15,0-8-1 0,0-3 1 0,0 1 52 0,0-2 2 16,0-1 0-16,0-6 0 0,0 3-54 0,0-4 0 15,0-6 0-15,0 10 0 0,0-10 12 0,0 0 0 16,0 7 1-16,0-7 0 0,0 0-17 0,0 0-1 16,0 0 0-16,0 0 2 0,0 0-8 0,7-7 1 15,0 4-2-15,4-10 2 0,-1-4-3 0,-1-3 0 0,0-3 0 16,3-3 0-16,-1 0-2 0,3 6-1 0,-4 1 0 16,1 1 0-16,0 4 0 0,-3 2 0 0,3 5-1 15,3 0 1-15,-3 5 3 0,-4 2-1 0,3 4 1 16,3 4 0-16,3 5-1 0,-2 1-1 0,-2 3 0 15,-1 3 2-15,-1 6 4 0,-3 1 1 0,0-5 0 16,-5 1 0-16,0 4-4 0,0-6 0 0,-4-2 1 16,-2 0 0-16,1 1 6 0,-1-4 1 0,1-2-1 15,-1 0 2-15,-3 2-7 0,4-6 1 0,-1 3-1 16,1-1 1-16,3 2 2 0,0-4 1 0,0-3 0 0,3 4 1 16,1-6-6-16,-1 1 0 0,1 1 1 0</inkml:trace>
  <inkml:trace contextRef="#ctx1" brushRef="#br0" timeOffset="120050.52">14751 6335 0,'0'0'0,"9"0"0,-9 0 0,10 0 16,-1-10-16,0 10 31,-9-9-31,10 9 31,-10 0-31,0 0 31,0 0-31</inkml:trace>
  <inkml:trace contextRef="#ctx0" brushRef="#br0" timeOffset="146089.53">14004 919 1117 0,'0'0'0'0,"0"0"0"0,0 0 0 0,-18-4 22 16,7 1-1-16,-1 3 0 0,0 0 2 0,-3 3-12 16,3 4 0-16,-5-3 0 0,-5 6 0 0,1 1 77 15,5 5 0-15,-5-6-1 0,3 1 2 0,4 3-72 16,7 2 1-16,7 0-1 0,4-2 1 0,6 5 42 15,5 0 1-15,-1 2-1 0,3-8 1 0,1 6-44 0,1-3 1 16,-1-2-1-16,0 0 1 0,-1 2 25 0,-1-2 1 16,2-2-2-16,-4 1 2 0,-4 1-28 0,1 0 1 15,-4-4-2-15,-2 3 2 0,-1-1 2 0,-4 4 0 16,0-9 1-16,-2 3-1 0,-1-3-9 0,-1 4 0 16,1-4 0-16,-8-5 1 0,0 5 8 0,1 0 1 15,-3-2 1-15,-4-1-1 0,-1 1-10 0,-3-2 1 0,0 1 0 16,-11-4 1-16,6 0 2 0,4-4 1 0,3 1-1 15,-2-6 2-15,3 4-7 0,1-2 0 0,-1 0 0 16,0-2 0-16,10 2 2 0,0-4 0 0,5 4 1 16,-1-3-1-16,4-1-4 0,4 1 0 0,1 3 0 15</inkml:trace>
  <inkml:trace contextRef="#ctx0" brushRef="#br0" timeOffset="146344.69">14374 933 1721 0,'0'0'0'0,"0"0"0"0,0 0 0 15,0 0 45-15,0 0 0 0,0 0 0 0,-18 17 1 16,11-1-31-16,-3-2 2 0,-4 7 0 0,-1 4 0 0,5 8 48 16,1 1 1-16,0-4-1 0,2 5 1 0,5-2-48 15,4 1 0-15,2-8 0 0,3 1 0 0,3 4 19 16,4-6 1-16,1-4 1 0,-1-5-1 0,0 5-24 15,0-7 2-15,5 0 0 0,2-7-1 0,-6 4-1 0,-1-4 1 16,0 0-1-16,0-7 1 0,2 3-7 0,-6 1 1 16,-3-4-1-16,4 0 1 0,-4-4-2 0,-7 4 1 15,11-3-1-15</inkml:trace>
  <inkml:trace contextRef="#ctx0" brushRef="#br0" timeOffset="146544.78">14194 966 1608 0,'0'0'0'16,"0"0"0"-16,0 0 0 0,0 0 42 0,25-19 2 0,-13 14-1 15,2-1 0-15,-3 3-27 0,3-1 0 0,4-3 0 16,4 4 0-16,0-1 46 0,-5 1 1 0,4-1-1 16,2 1 1-16,2 3-47 0,-7 0 2 0,1 0 0 15,-3 3 0-15,0 4 20 0,-2 0 2 0,0 4-1 16,-2 3 0-16,-1 5-23 0,-2-1 0 0,-2-1-1 0</inkml:trace>
  <inkml:trace contextRef="#ctx0" brushRef="#br0" timeOffset="146705.95">14497 1255 1871 0,'0'0'0'0,"0"0"0"0,22-7 0 0,-3 7 33 15,6-4-1-15,-1 1 1 0,-2-1 1 0,2 4-21 16,3 0 2-16,-3 0-1 0,-4-3 1 0,-3 3 22 0,-2 3 0 16,-1-3 0-16</inkml:trace>
  <inkml:trace contextRef="#ctx0" brushRef="#br0" timeOffset="146996.57">14649 1424 1721 0,'0'0'0'0,"0"0"0"16,0 0 0-16,0 0 34 0,0 0-1 0,0 0 1 15,0 0 0-15,0 0-20 0,0 0 1 0,18 3-1 16,-18-3 1-16,0 0 42 0,0 0 0 0,7 0 1 16,0 0 0-16,0 4-41 0,3-1 1 0,1 4 0 15,-11-7 0-15,9 11 14 0,-9-11 2 0,3 10 0 16,-3-10-1-16,4 9-19 0,-4-9 0 0,0 0 1 15,7 7-1-15,-7-7-11 0,7 7-1 0,0 0 0 0,7-7 2 16,0 4-3-16,4-4 1 0,0 0 0 0,1-4 0 16,2 1-2-16,-5-1 2 0,0 1-1 0,-2-4 0 0,-2 3-1 15,-1 1 1-15,0-6 0 0,-1 5 0 16,-3-3-1-16,-7 7 0 0,9-3 0 0</inkml:trace>
  <inkml:trace contextRef="#ctx1" brushRef="#br0" timeOffset="121928.23">23904 9956 0,'0'0'0,"0"10"0,0-10 0,0 0 0,-9 0 0,9 0 0,0 0 16,0 0-16,0 0 15,9 9-15,1 0 16,-10-9-16,9 10 0,-9-1 0,9 1 16,10 8-16,-9-8 15,-1-1-15</inkml:trace>
  <inkml:trace contextRef="#ctx1" brushRef="#br0" timeOffset="122194.11">25494 10791 0,'0'0'0,"-9"0"0,-10 0 0,-75-18 0,-10-11 0</inkml:trace>
  <inkml:trace contextRef="#ctx0" brushRef="#br0" timeOffset="148534.57">24876 5223 1180 0,'0'0'0'15,"0"0"0"-15,0 0 0 0,0 0 33 0,0 0 0 16,-12-15 1-16,12 15 0 0,-13-11-21 0,5 8 2 0,-3-1-1 15,-1 4 1-15,-8 4 53 0,1-1 1 16,1 1-1-16,-1 10 1 0,-2 0-51 0,0-4 0 0,3 6-1 16,4 2 1-16,5-2 41 0,-2-4-1 0,4-2 1 15,4 8 0-15,6 1-42 0,4-10 1 0,4 0 0 16,5 10 0-16,1-8 27 0,3-2 1 0,6-2 0 16,-3 8 0-16,0-2-31 0,0-3 2 0,-5 1 0 15,1 3 0-15,-1-2 6 0,-2-1 1 0,0-4 0 16,-6 7 0-16,-1 0-13 0,-2-3 2 0,-5-4-1 15,-4 3 0-15,-2-1 13 0,1 0 0 0,-2-2 0 16,-6 2-1-16,-1-2-11 0,-2 0-1 0,-1-4 0 16,-2 1 1-16,-4-4 8 0,0 0 1 0,1-4 0 0,-3 1 0 15,-3-1-11-15,-1-3 1 0,8-5-1 0,-1 1 1 16,-1 2 5-16,2-3 1 0,-1-2-1 0,3 4 1 16,1-3-8-16,5 4 0 0,-1-1 0 0,0 3 0 15,3 3 4-15,9 4 0 0,-9-8 1 0,9 8-1 0,0 0-6 16,0 0 1-16,0 0 0 0</inkml:trace>
  <inkml:trace contextRef="#ctx0" brushRef="#br0" timeOffset="148747.88">25128 5449 2048 0,'0'0'0'16,"0"0"0"-16,0 0 0 0,4 30 53 0,-4-18 2 15,0 2 0-15,-4 14 0 0,1 0-38 0,-2-8 1 16,-3 4-1-16,1 1 1 0,2-6 62 0,2-3-1 16,-1 3 1-16,1-1 1 0,1-2-63 0,0-6 0 15,0-1 0-15,0 5 0 0,2 2 14 0,0-5 2 0,0-3-2 16,0 5 2-16,0-1-21 0,0-3 2 0,0 1 0 16</inkml:trace>
  <inkml:trace contextRef="#ctx0" brushRef="#br0" timeOffset="149407.91">29371 5186 1658 0,'0'0'0'0,"0"0"0"16,0 0 0-16,-22 0 49 0,10 4 2 0,0 0-1 16,-1-1 1-16,3 4-34 0,-1-3 0 0,11-4-1 15,-10 8 2-15,6-1 45 0,4-7 0 0,-3 9 0 16,3-2 0-16,0 4-45 0,0-2 0 0,3-2 0 0,6 7 0 16,3 0-9-16,-3-2 0 0,2 0 0 0,-1 11 0 15,1-7-4-15,-2-2 1 0,1 0-1 0,1 6 2 16,-4-1-7-16,-2-7 0 0,2 2 0 0,-3 0 1 0,-1 1-1 15,1-7 0-15,-2-1 0 0,-2 2 1 16,-2 2-2-16,0-3 1 0,2-8 0 0,-4 8 0 0,4-8-1 16,-8 3 1-16,-1 1 0 0,2-4 0 0,-2 3-1 15,-2-3 1-15,1 0-1 0,-6 0 1 16,-2-3-1-16,-1-1 1 0,-1 1-1 0,-2-5 1 0,0 1 0 16,5 0 0-16,3-3 0 15,-1 3 1-15,-2 0-1 0,1-2 0 0,5-2 0 0,4 4 1 0,-1 0 1 0,8 7 1 16,0 0 1-16</inkml:trace>
  <inkml:trace contextRef="#ctx0" brushRef="#br0" timeOffset="149795.69">29554 5392 1532 0,'0'0'0'0,"0"0"0"15,0 0 0-15,28 4 24 0,-17-8 0 0,-11 4-1 16,9-3 1-16,-1 3-13 0,5-4 1 0,1 1 1 0,-2 3-1 16,1 3 23-16,-1-3 1 0,2 0 0 15,2 11-1-15,0-6-20 0,-7-1 0 0,-1 6-1 0,1 4 2 16,-2 0 0-16,-3 0 0 0,-2 0 0 16,-2-1 1-16,-2 4-8 0,-2 1 1 0,-1-4-1 0,-2 4 1 15,0-3 0-15,0 0 0 0,-7-1 0 0,-4 0 1 16,0 0-6-16,3-7 2 0,2 0 0 0,4 2-1 0,2-2 4 15,0 0 1-15,7-7-1 0,-9 9 0 16,9-9-3-16,-3 12-1 0,3-12 1 0,0 0 0 0,0 0 7 16,-2 7 2-16,2-7 0 0,11 3-1 0,10 1-6 15,4-4 0-15,-1 0 0 0,3 0 1 0,-8 0 12 16,1-4-1-16,1 1 0 0,2 3 2 0,-6-4-12 16,-1 1 0-16,0-1 1 0,-4 4-1 0,3 0 8 0,-1-5 1 15,-7 2 0-15,2 3 0 0,-1 0-9 0,-8 0 0 16,7-4 0-16,-7 4 0 0,0 0 13 0,0 0-1 15,0 0 1-15</inkml:trace>
  <inkml:trace contextRef="#ctx0" brushRef="#br0" timeOffset="150415.71">29349 5533 1419 0,'0'0'0'0,"0"0"0"0,29 14 0 0,-10-3 73 0,6-4 0 16,6-6 0-16,8 3 1 0,-2 1-56 0,2-1 0 16,3-2 0-16,-1-1 0 0,-4-1 74 0,-5-1 1 15,-6-5 0-15,-5 1 0 0,-1 0-76 0,-4-2 1 16,-4-4-1-16,-3 4 1 0,-2-3 21 0,-5-5 1 0,-4-2 1 16,-3 3-1-16,-6 1-24 0,-1-4 0 0,-2-4-1 15,-13 7 1-15,-3 0 0 0,-3 1 0 0,-6-1-1 16,-2 9 2-16,1 0-8 0,1 1 0 0,4 4 0 15,-2 9 1-15,1-4-1 0,8 2 0 0,5 0 0 16,0 13 0-16,4-3-3 0,5-1 0 0,8 0 0 16,3 3 1-16,3 2 1 0,3 0 1 0,6-6 0 15,7 2 0-15,2-1-4 0,5-2 1 0,1 0-1 16,8-3 2-16,3-1 1 0,-1-6 0 0,1-1 0 16,-1 1 1-16,-3-1-4 0,-1-3 1 0,-5-3-1 15,-4 6 1-15,-3-3 2 0,-2-3 0 0,-9-4 0 0,-7 7 1 16,-7-11-4-16,-6 4 1 0,-10-3-1 0</inkml:trace>
  <inkml:trace contextRef="#ctx0" brushRef="#br0" timeOffset="151031.59">24804 5484 1733 0,'0'0'0'0,"0"0"0"16,0 0 0-16,0 0 56 0,0 0 1 0,0 0-1 16,0 0 1-16,0 0-40 0,19 3 1 0,-8-3-2 15,13 0 2-15,3-3 45 0,1-2 1 0,6-3 0 0,1 5 0 16,-5-4-46-16,2-4 0 0,-1 1 0 0,-1 6 0 15,-7-5 13-15,-3-3 1 0,-3 2-1 0,-6 6 2 0,-4-1-20 16,-7-2 2-16,-7-6-1 0,-7 10 1 0,-6-2-5 16,-2-4 0-16,-5-2 0 0,-5 11 2 0,-1-3-6 15,1-1 1-15,-5-1 0 0,4 10-1 0,-1-1 0 16,4-1 1-16,2-3-2 0,-2 11 2 0,0-1-2 16,5-1-1-16,6 2 1 0,-4 1-1 0,9 2 1 15,7 0 0-15,7-1 0 0,8 2 0 0,8-1-1 16,7-5 0-16,0 2 0 0,5-4 0 0,4-2 4 15,-4-3 1-15,4-4 0 0,7 0 0 0,0-1-4 0,-4-4 1 16,-3 0 0-16,-2 2 0 0,-6-3 4 0,-2-2 2 16,-3-2-1-16,-5 6 0 0,-5-2-4 0,-11-3 1 15,-10-5-2-15,1 6 2 0,-8 1 6 0,-8-2 0 16,-4 2 0-16,-6 9 0 0,-7 0-6 16,1-1 1-16,-6 1 0 0,-2 10 0 0,3 1 4 0,9-4 0 15,-7 2-1-15,2 10 2 0,9 0-6 0,8-1 0 0,3 0-1 16</inkml:trace>
  <inkml:trace contextRef="#ctx0" brushRef="#br0" timeOffset="151505.07">28002 5992 1884 0,'0'0'0'16,"0"0"0"-16,0 0 0 0,0 0 69 0,2-16 1 15,-2 16-1-15,10 0 2 0,-3 4-53 0,2 1 0 0,2 2 0 16,4 11 0-16,8 6 65 0,0 1 1 0,2-6 0 15,1 10 0-15,1-1-67 0,-1-9 1 0,4 4 0 16,4 7 0-16,-4-4 20 0,-4-3 0 0,1 0 1 16,-3 3-1-16,-2 1-24 0,-3-3 2 0,0 1 0 15,-1-4-1-15,-2-2 0 0,-2 1 0 0,0-1-1 16,-1-5 2-16,-3 0-7 0,-1-3 0 0,-2-2 0 16</inkml:trace>
  <inkml:trace contextRef="#ctx0" brushRef="#br0" timeOffset="151687.1">28462 6041 1884 0,'0'0'0'0,"0"0"0"0,-14 29 0 16,0-14 55-16,0 7 0 0,0-1 0 0,-2 3 1 0,2 1-39 16,-7 1 1-16,-2-1-2 0,0 3 2 0,0 2 52 15,2-4-1-15,-1-3 1 0,1 4 1 0,5-1-53 16,2-3 0-16,0-6 0 0,4 5 0 0,2-5 19 15,5-3 1-15,6-1 0 0</inkml:trace>
  <inkml:trace contextRef="#ctx0" brushRef="#br0" timeOffset="151901.35">28681 6260 2035 0,'0'0'0'0,"0"0"0"16,0 28 0-16,-4 0 48 0,1-2 1 0,-4 4-1 16,1 4 1-16,3-4-32 0,-1 1 0 0,1-8 0 15,1 7 0-15,2-4 48 0,0-5 0 0,-2-3 0 16,2 8 1-16,2-4-48 0,0-8 0 0,-2-2 0 16,2 7 0-16,-1-3 14 0,-1-2 1 0,0-7 0 15,2 6-1-15,-2-3-18 0,-2-1 0 0,1-2 1 16</inkml:trace>
  <inkml:trace contextRef="#ctx0" brushRef="#br0" timeOffset="152153.53">28254 5774 1620 0,'0'0'0'16,"0"0"0"-16,28-3 0 0,-14 3 65 0,6-4 0 16,8 1 0-16,4 6 1 0,-4-3-48 0,2 0 0 15,2 0 0-15,-2 4 0 0,0-1 54 0,-2 1 1 16,-3-4-1-16,-1 7 1 0,-3-6-55 0,-5 1 0 16,0 2 0-16,-4 6 0 0,-1 3 31 0,-4-8 1 15,-2 5 0-15,-1 1 0 0,-1 5-33 0,-1-6 0 16,-2 3 0-16</inkml:trace>
  <inkml:trace contextRef="#ctx0" brushRef="#br0" timeOffset="152632.22">31358 5936 1670 0,'0'0'0'15,"0"0"0"-15,16 23 0 0,5 15 118 0,-12-11-58 16,0 5-1-16,3-6-42 0,6 6 1 0,5-8 0 16,0 8 0-16,-2 1 47 0,-1-3 1 0,2 2 0 15,1 3 1-15,-3 0-49 0,-3-3 0 0,1 0 0 16,-2-6-1-16,-4-1 22 0,-1-4 0 0,-2-4-1 16,-2-1 1-16,0 2-24 0,-2-4 1 0,-1-7-1 15</inkml:trace>
  <inkml:trace contextRef="#ctx0" brushRef="#br0" timeOffset="152831.79">31646 6156 1758 0,'0'0'0'0,"0"0"0"0,-21 26 0 0,0-5 44 15,-1 0 1-15,-2 1 0 0,-3 4-1 0,3 0-28 16,1-1 1-16,5-2-1 0,-1 3 0 0,1 1 42 15,6-5-1-15,-2 1 0 0,3 0 2 0,2-5-43 16,4-2 2-16,3-2 0 0,4 3 0 0,5-6 14 0,2-1 0 16,1 1 0-16</inkml:trace>
  <inkml:trace contextRef="#ctx0" brushRef="#br0" timeOffset="153307.88">31875 6467 1808 0,'0'0'0'0,"0"0"0"15,7-19 0-15,6 12 44 0,-1-4 0 0,2-1 0 16,-2 5 1-16,3 2-30 0,-1-2 2 0,2-4-1 0,-4 7 1 16,-3 1 41-16,0 3 0 0,-4 3 1 0,2 5 0 15,0 6-42-15,-2-2 1 0,-1 4 0 0,-1 7 0 16,-3 1 16-16,0-1 0 0,0 2 1 0,-5-1 0 0,-6-3-20 16,-1 1-1-16,-2-7 1 0,-5 7-1 0,-4-7-2 15,0-4 0-15,0-2-1 0,2 5 1 0,-1-2-5 16,3-8 1-16,3-1 0 0,2 8 0 0,0-8 1 15,2-3 0-15,3-2 0 0,2 4 0 0,7-2-4 16,-9-2 2-16,9 2-1 0,-2-5 0 0,2 5 8 16,0 0 0-16,5-7 1 0,2 0 0 0,4 0-8 15,1-2 2-15,6 6 0 0,0-1 0 0,3 4 8 0,2-3 0 16,0 3 0-16,0 3 0 0,1 1-8 16,1 3 1-16,-4 2 0 0,0 5 0 0,-1-4 6 0,-3 1-1 15,1 1 1-15,-2 0 1 0,0 8-8 0,-2-10 0 16,-4 1 0-16,-1 1 1 0,-2 2 2 0,-1-3 1 0,-1-6-1 15,0 6 2-15,1 1-7 0,-5-5 1 0,-1-7 0 16</inkml:trace>
  <inkml:trace contextRef="#ctx0" brushRef="#br0" timeOffset="153568.44">31593 5702 2035 0,'0'0'0'0,"0"0"0"0,37 3 0 16,-9 4 62-16,8-5 1 0,9 0 0 0,3 5-1 16,3 0-45-16,-1-3 1 0,-1-1 0 0,-3 4 0 15,-2 0 61-15,-3 2 0 0,-4-5 0 0,0 6 1 0,-2-3-62 16,-9-2-1-16,3 1 1 0,-5 9 0 15,-3-2 22-15,-6-6 0 0,-12 3-1 0,-5 6 2 0,-8-2-26 16,-6 2 1-16,-5-2 0 0</inkml:trace>
  <inkml:trace contextRef="#ctx0" brushRef="#br0" timeOffset="154722.1">28123 7528 1646 0,'0'0'0'0,"0"0"0"0,0 0 0 15,0 0 51-15,0 0 2 0,0 0-1 0,0 0 0 16,0 0-35-16,16 7 0 0,-16-7 0 0,0 0 1 0,0 0 54 15,9-7 1-15,-9 7 0 0,14-5 0 0,-3-2-55 16,-1 0-1-16,3-2 1 0,-1 0 0 0,0-5 24 16,-3 0-1-16,-2-5 1 0,-3-3-1 0,-1 8-25 15,3-3 0-15,3-8 0 0,-2 1 0 0,0 4 8 0,0-6 1 16,0-1-2-16,0 6 2 0,-4 4-14 16,3-1 2-16,-1 0-1 0,0 6 0 0,-1 5 13 15,-4 7 0-15,7-10-1 0,-7 10 1 0,0-7-13 16,0 7 1-16,0 0-1 0,0 0 0 0,9 0 10 0,-9 0 0 15,0 0 1-15,0 0-1 0,7 5-11 0,-7-5 0 16,0 0 1-16,0 0 0 0,7 2 10 0,-7-2 2 16,0 0-2-16,0 0 2 0,0 0-13 0,0 0 2 0,0 0-2 15,0 0 1-15,0 0 8 0,0 0 1 16,0 0-1-16,0 0 0 0,0 0-10 0,0 0 1 0,0 0 1 16,0-7-1-16,0 7 3 0,0 0 2 0,0 0 0 15,-13 0-1-15,1 5-6 0,-2 0 0 0,2-1 0 16,-1 10 0-16,-4-2 3 0,2-1 0 0,5-1 0 15,-1 6 1-15,1 0-7 0,3-2 2 0,1 2 0 16,3-4 0-16,3 6 0 0,3-4 0 0,3-2-1 16,4 6 1-16,1 3-3 0,-1-4 0 0,6 1 1 15,0-4 0-15,2 5-1 0,-4-1 1 0,2-8-1 16,1 8 1-16,-1-7-3 0,-3 1 2 0,-3 2-1 16,-1 0 1-16,-2 0-2 0,-3-7 2 0,-3 2-1 0,1 3 1 15,-2-1-2-15,-3-1 0 0,-3-1 1 0,-6 2-1 16,-4-1 2-16,-3-6-1 0,-4-1 1 0,0 4-1 0,-4-3 0 15,-1-4-1-15,-2-2 0 0,0 6 1 0,4-4-1 16,1-4 0-16,4 1 1 0,-4 3 0 0,8-6-2 16,1-1 2-16,2 0-1 0,3 0 1 0,2 0-2 0,9 7 1 15,-5-12-1-15</inkml:trace>
  <inkml:trace contextRef="#ctx0" brushRef="#br0" timeOffset="154933.43">28637 7535 2349 0,'0'0'0'0,"0"0"0"16,-9 25 0-16,-2-10 70 0,1 0 0 0,-3 4-1 16,1 4 1-16,3 0-52 0,2-4 0 0,0 4 0 15,-3 0-1-15,2 1 55 0,1-4 1 0,0 1-1 16,2-2 1-16,2 4-55 0,1-7 0 0,2 1 0 15,0 5 0-15,2-1 8 0,1-7-1 0,-1-2 1 16</inkml:trace>
  <inkml:trace contextRef="#ctx0" brushRef="#br0" timeOffset="155550.09">31427 7477 1947 0,'0'0'0'0,"0"0"0"15,0 0 0-15,-19-7 44 0,8 3 1 0,-3 1 0 16,2-1 0-16,-2 4-29 0,0 0 1 0,1 0-1 16,-6 0 1-16,3 7 42 0,4 0 0 0,1 0 1 0,0 4-1 15,6-4-42-15,3 0 1 0,2 4 0 0,4 8 0 16,5-1 14-16,3-3 1 0,2 0-1 0,6 4 2 15,1 4-20-15,-2-7 0 0,-1 1 1 0,-4 3-1 16,2 2-5-16,0-2 1 0,-2-3 0 0,-4-1 1 0,-3 5-6 16,-3-1 2-16,-4-5 0 0,-4 3-1 0,-1-6 0 15,-2 2 0-15,-2 1-1 0,-5-3 2 0,-4 0-4 16,-1-1 2-16,0-4-1 0,-3 0 1 0,3-4 1 16,1-1 1-16,-1-2 0 0,0 4 1 0,3-3-4 15,0-1 2-15,4-3-2 0,1 1 2 0,0 2 1 0,1 0 1 16,3-2-2-16,7 2 2 0,-7-7-3 0,7 7 0 15,-4-7 0-15</inkml:trace>
  <inkml:trace contextRef="#ctx0" brushRef="#br0" timeOffset="155970.24">31697 7734 1934 0,'0'0'0'0,"0"0"0"16,21-16 0-16,-10 9 54 0,-1 0 1 0,3-5 0 16,-4 5 0-16,1 3-38 0,1-3 1 0,-1 3-1 15,1 4 1-15,-2 8 52 0,-2-1 1 0,0 0 0 16,-2 12 0-16,-5 4-53 0,-3 0 0 0,-4 0 0 16,-4 3 0-16,-3 2 25 0,-2-3 0 0,-3 1-1 15,-3 2 2-15,1-7-28 0,4 2-1 0,1-5 1 0,0 1 1 16,0-3-4-16,0-2 1 0,2-5-1 0,3 5 1 15,4-4-6-15,7-10 1 0,-10 9-1 0,10-9 0 16,-9 6 0-16,9-6 0 0,0 0 0 0,-7-4 0 0,7 4-2 16,0-7-1-16,0 7 1 0,3-11-1 0,1 1 4 15,-2-2 1-15,3-4-1 0,6-2 2 0,-1-1-6 16,-1 1 2-16,2 1-2 0,1 6 2 0,4 4 2 16,-2 5 1-16,-2 2 0 0,2 2 0 0,2 3-4 15,2 4 1-15,3 5 0 0,9 7-1 0,-3-3 4 16,-3-4 0-16,-3 0 1 0,2 9 0 0,2-2-4 15,-2-2-1-15,-2 1 1 0,0 3 0 0,-1-4 3 0,-3 0 1 16,-1-1-1-16,-2-1 1 0,0-1-4 0,-1-2 0 16,-3 2 0-16,-1-5 0 0,0 1 2 0,-7-1 2 15,-2-3-3-15</inkml:trace>
  <inkml:trace contextRef="#ctx0" brushRef="#br0" timeOffset="156881.47">24312 6604 1695 0,'0'0'0'0,"19"7"0"16,6 0 0-16,10 1 89 0,2-5 1 0,9 1-2 16,0-1 2-16,-2 1-73 0,0-4 1 0,5 0-1 15,-3 0 1-15,0 0 53 0,-7-4 2 0,0-3 0 16,-8 4 0-16,-4-5-55 0,-6 1 0 0,-3 0 0 16,-4-5 0-16,-4 2 3 0,-6-1 1 0,-8-3-1 15,-3 0 1-15,-5 0-10 0,-4-4-1 0,-9 1 0 0,-1 1 0 16,-6 2-7-16,-5 0 0 0,-2 3 0 0,-3 2 0 15,0 6-2-15,1 1 2 0,1 2-1 0,-1 2 0 16,2 5-3-16,7 2 2 0,4 1-2 0,2 1 1 16,5 6-1-16,7-4 1 0,5 1-1 0,9 7 1 0,5-4-1 15,9-3 0-15,9-3 0 0,7 1 0 0,11 1 0 16,6-5 0-16,6-4 0 0,9-1 0 0,-6 4 0 16,3-7 0-16,2-3 0 0,5 3 1 0,-5-4-1 15,-3 1 0-15,6-9 0 0,-6 3 1 0,-3 0 0 16,-6 2 0-16,-3-4 0 0,-2-3 1 0,-10 4-1 15,-8-1 0-15,-3-5 0 0,-14 1 0 0,-4-1 2 0,-10-2 2 16,-14-3-1-16,-11 0 1 0,-9 2-2 16,-9 1 1-16,-12-3-1 0,-5 12 0 0,-7-3 4 0,-1 8 0 15,-3 1 0-15,-7 10 0 0,1 0-2 0,0 5 1 16,5 6-2-16,-3 8 2 0,6-1 0 0,13 5 1 16,4-6 0-16,13 4 1 0,9 2-4 0,10-9 2 0,9-1-2 15,20 4 2-15,10-2 0 0,12-12 0 0,13 1 1 16,3 1 0-16,17-7-3 0,6-1 1 0,14-8-1 15,-1 8 2-15,0-4-2 0,3-7 2 0,9 1-2 16,3-1 2-16,-5-1-3 0,-12-3 2 0,0 0-2 16,2 1 2-16,-15-2-2 0,-6-1 2 0,-8 1-1 15,-16-2 1-15,-11 0-2 0,-12 0 0 0,-12-4 1 16,-17 4-1-16,-18 7 0 0,-9 2 2 0,-21-2-1 16,-7 7 1-16,-11 7-2 0,-8-2 1 0,-9 6-1 15</inkml:trace>
  <inkml:trace contextRef="#ctx0" brushRef="#br0" timeOffset="166342.43">24779 9671 1608 0,'0'0'0'0,"0"0"0"15,0 0 0-15,0 0 47 0,-14-23 1 0,7 16 0 16,-4 0 0-16,1 1-31 0,-10-1 0 0,1 0 0 15,1 4 0-15,1-1 66 0,-3 4 0 0,-4 0 0 16,-1 4 0-16,2-1-66 0,5 4 1 0,1 0 0 16,-3 4 0-16,3 1 31 0,3-1 2 0,3 1-1 15,0 2 1-15,4-1-35 0,4-3 1 0,-1 2 0 16,1 3 1-16,6 0 12 0,3-4 2 0,2-2-2 16,3 5 1-16,-4-2-17 0,4-5 1 0,1-2-2 15,6 6 2-15,3-4 4 0,0 0 0 16,-5-3 0-16,1 8 0 0,1-3-9 0,0-2 1 0,3 2-1 15,-2 8 2-15,1-3 10 0,-4-2 2 0,1 1-2 16,-6 3 2-16,-4 5-13 0,-5-7 1 0,-2 2-1 0,0-1 2 16,0 0 11-16,-2-1 1 0,-5 1 0 0,-4 0 1 0,-1-3-14 15,0-2 0-15,-4 1 1 0,0-6-1 16,3 2 7-16,-4 0 0 0,-4-3 0 0,-4-4 0 16,2 2-9-16,-2-2 2 0,1-2-2 0,-1-2 1 0,2 4 3 15,-3-3 2-15,3-4 0 0,-4-2 0 0,1-3-7 16,1-1 0-16,0-1 0 0,-8-2 0 0,5 1 3 15,3-1 1-15,4 0 1 0,3 2-1 0,2 3-5 0,4 1 0 16,1-3 0-16,6 3 1 0,1 5 1 16,4 5 1-16,0-11-1 0,7 6 1 0,1 1-4 0,-8 4 0 15,12-3 0-15</inkml:trace>
  <inkml:trace contextRef="#ctx0" brushRef="#br0" timeOffset="166735.22">25075 9667 2400 0,'0'0'0'0,"0"0"0"0,0 0 0 15,0 0 75-15,0 0 0 0,0 0 0 0,0 0 1 16,0 0-58-16,0 0 0 0,7 18-1 0,-7-9 1 0,0 6 61 16,0 6 0-16,0 2-1 0,0 6 1 0,-3 0-61 15,-4-4 0-15,0 1 0 0,3 13-1 0,-1-5 21 16,-2 1-1-16,-2-4 0 0,6-2 1 0,1 2-24 16,0-4 2-16,0-3 0 0,9 1-1 0,2-4-4 0,0-3-1 15,0-1 0-15,1-3 0 0,6 4-3 0,4-8-1 16,3-1 1-16,5 2 0 0,-7-4-4 15,0-4 2-15,0-3-1 0,2 4 1 0,2-4-2 16,-4-4 0-16,-1 1 1 0,1 3-1 0,-5-4 2 16,-1-3 0-16,0 0 1 0,-1-2-1 0,2 4-1 15,-6-2 0-15,-1-3 0 0</inkml:trace>
  <inkml:trace contextRef="#ctx0" brushRef="#br0" timeOffset="166968.37">25044 9801 2362 0,'0'0'0'0,"0"0"0"16,0 0 0-16,24-9 83 0,-24 9 0 0,11-7 0 0,0 4 1 15,6-3-67-15,4 1 1 0,6-2 0 0,-4 3 0 16,-2 1 70-16,-2-1 1 0,1-3 0 0,-1 4-1 15,-1 3-71-15,-2-4 1 0,-2 3 0 0,2 2 0 16,-6 3 24-16,1-4-1 0,-2 0 1 0,-1 7 0 0,-1-4-26 16,-7-3 0-16,6 11-1 0</inkml:trace>
  <inkml:trace contextRef="#ctx0" brushRef="#br0" timeOffset="167164.85">25130 10037 2400 0,'0'0'0'0,"0"0"0"0,0 0 0 0,0 0 72 0,0 0 0 16,0 0-1-16,35-7 2 0,-10 3-55 0,0 2 0 0,-2-3 0 15,-2 0 0-15,-2 1 56 0,-1 2 0 0,3 1 0 16,-3-3 1-16,-2 1-57 0,-1-1 0 0,0 1 0 15</inkml:trace>
  <inkml:trace contextRef="#ctx0" brushRef="#br0" timeOffset="167390.41">25912 9973 2299 0,'0'0'0'0,"0"0"0"0,17-3 0 0,-3 3 69 16,-1 0 1-16,-5 0 0 0,5 0 0 0,4-6-52 15,3 3 0-15,5-1 0 0,-1 4 0 0,1-3 53 16,-4-1 1-16,2-1-1 0,-2 2 1 0,0 1-54 16,-7-2 0-16,-1 1 0 0</inkml:trace>
  <inkml:trace contextRef="#ctx0" brushRef="#br0" timeOffset="167539.81">25820 10204 2161 0,'0'0'0'16,"28"-2"0"-16,6 2 0 0,-1 2 63 0,-5-1 0 15,8-1-1-15,-1 0 1 0,-3-1-45 0,-4-1 0 0,0 2 0 16,-3-4 0-16,-2 4 48 0,-2-3 0 0,0 1 1 15</inkml:trace>
  <inkml:trace contextRef="#ctx0" brushRef="#br0" timeOffset="168426.64">26624 10716 2048 0,'0'0'0'0,"0"0"0"0,0 0 0 0,0 0 53 16,20 21 2-16,-15-12 0 0,7 12 0 0,9 0-38 15,-7 5 1-15,-5 2-1 0,9 0 1 0,5 6 49 16,3-1 1-16,-5 1-1 0,1-1 1 0,-3-1-50 15,-5-4 0-15,-3 0 0 0,-2 2 0 0,1 2 10 0,2-4 1 16,1-5 1-16,-3 7-1 0,1-4-16 0,-4-3 1 16,4-4-1-16,1 4 1 0,0-4-1 15,-3-3 2-15,-2-5-2 0,4-6 2 0,1 4-7 0,0-6 1 16,-1-3-2-16,0-3 2 0,-1-4 6 0,-3 0 1 16,-5-5-2-16,12-4 2 0,7-9-7 0,1-3 0 15,-1 2 0-15,0-6 0 0,5-2 1 0,-1-4 0 16,1-6 0-16,-1-11 1 0,-4-5-4 0,-7-1 0 15,-1-8 0-15,-1-1-1 0,0 1 6 0,1-6 0 0,-1-13-1 16,-3-4 1-16,2 2-5 0,-3-5 1 0,-1-3 0 16,2 6 0-16,2 6 12 0,-2 9 0 0,-2 1 0 15,5 8 1-15,-5 8-11 0,2 2 1 0,0 1 0 16,1 15 0-16,1-2 11 0,-4 9 0 0,-2 3 1 16,4 4-1-16,3 5-11 0,-5 2 0 0,-3-2 1 15,5 11 0-15,1 3 9 0,-1 2 1 0,-5-3-1 16,1 3 1-16,2 3-10 0,-7 4-1 0,0 0 0 0</inkml:trace>
  <inkml:trace contextRef="#ctx0" brushRef="#br0" timeOffset="168891.76">27476 9280 2349 0,'0'0'0'16,"0"0"0"-16,0 0 0 0,7-5 97 0,4 1-1 15,3 1 1-15,7 1-1 0,9-1-79 0,7-4 0 16,12-1 0-16,4 5 1 0,0-1 79 0,5 1 1 16,13-1 0-16,12 1-1 0,-2 1-80 0,0 0 0 15,6-1 0-15,13 1 1 0,2 4 8 0,1 0-1 16,1-2 1-16,9 3 1 0,-2 2-14 0,-7 2-1 15,7-3 0-15,7 3 2 0,-1 4-11 16,-6-6 0-16,9 2 1 0,9 7-1 0,-8-2-1 0,-8-3 2 0,-7 2-2 16,3 3 1-16,2-7-3 0,-8 0 0 0,-1-4 0 15,4 11 2-15,0-5-2 0,-11-2 0 0,4-3 0 16,-13 6 1-16,-3-6-1 0,-7-1 0 0,-2-3 0 16,-3 4 0-16,-8-1 0 0,-7-3 0 0,-3 0 0 15,-1 9 0-15,-7-7-1 0,-4-2-1 0,0 0 1 16,1 5 0-16,0-1 0 0,-3-4 0 0,-2 0 0 15,-2 7 1-15,-1-6-1 0,-4-1 0 0,-4 2-1 16,-1 7 1-16,-2-5 0 0,-2-4 0 0,-3 0 0 0,-1 7 0 16,-3-2 0-16,-3-5 0 0,-2-5-1 0,-9 5 1 15,0 0 0-15,7 0 0 0,-7 0 0 0,0 0 1 16,0 0-1-16,0 0 0 0,0 0 0 0,-7 5 1 0,-14-2-2 16,-6 1 1-16,1-1 0 0,-13 8 1 15,-9-2-1-15,-1 3 0 0,0 2 0 0</inkml:trace>
  <inkml:trace contextRef="#ctx0" brushRef="#br0" timeOffset="169432.74">28737 9847 1859 0,'0'0'0'0,"0"0"0"0,0 0 0 16,-23 1 56-16,7-1 1 0,-3-1 1 0,-2 4-1 15,0 1-40-15,1-3 1 0,-4 1-2 0,-3 3 2 16,2 1 40-16,-1-1 0 0,3 0 0 0,4 11 1 16,-2-5-43-16,1-4 2 0,6 3 0 0,3 3 0 0,4 1 13 15,4 1 0-15,5 5 0 0,6-6 1 0,3 3-19 16,1 1 2-16,6 5-2 0,3-7 2 0,4 1-6 15,-2 1 1-15,1-6-1 0,-1 1 1 0,2 1-4 16,-2-4 1-16,0 1-1 0,-5 1 1 0,-4-1 2 0,-4-3 1 16,-3-2 0-16,-1 4 0 0,-1 3-4 0,-5-5 1 15,-5 1-1-15,-4 2 1 0,-4-1 4 0,-1-3 2 16,0-1-1-16,-5 2 0 0,-1-1-5 0,1-3 1 16,-2-2 0-16,-2 5 0 0,2-2 4 0,1-3 1 15,1-4 1-15,3 2-1 16,-3-2-5-16,3-1 0 0,5-4 0 0,1 3 1 0,-3 1 4 0,3-3 1 15,3-2-1-15,3 2 2 0,4 6-7 0,0-10 1 16,0 10-1-16</inkml:trace>
  <inkml:trace contextRef="#ctx0" brushRef="#br0" timeOffset="169657.97">28935 10169 2198 0,'0'0'0'0,"0"0"0"0,-2 21 0 16,-3-7 62-16,-1 7-1 0,1 2 1 15,3 3 1-15,-1-3-46 0,-1 3 1 0,3-1 0 0,-1 0 0 16,-2 5 61-16,3-9 1 0,1 0 0 0,0-7-1 0,-4 5-61 16,2-3 0-16,1-4 0 0,-1-1 0 0,0-2 20 15,0-4 0-15,2-5 1 0,0 0 0 0,-7 7-25 16,7-7 2-16,0 0 0 0</inkml:trace>
  <inkml:trace contextRef="#ctx0" brushRef="#br0" timeOffset="170108.61">29169 9565 2211 0,'0'0'0'0,"0"0"0"16,16-23 0-16,-9 13 62 0,2-3 1 0,5 1 0 15,-3 5 0-15,-2 2-47 0,0 3 2 0,1 4 0 16,4 8 0-16,0 6 50 0,-1 2-1 0,-6 6 0 16,-2 6 2-16,-1-2-51 0,-3 2 0 0,1-3 0 15,-5 3 0-15,-6 0 20 0,2-4 1 0,-2-7-1 16,-5 13 1-16,-4-7-23 0,0-8 0 0,1-1 0 15,-1 9-1-15,6-8-5 0,-1-3 0 0,-1-3 1 16,2-2 0-16,1-1-4 0,4-1-1 0,0-1 1 16,7-6 0-16,-10 0-3 0,10 0 2 0,-7-6-1 0,7 6 1 15,1-10-3-15,1 1 2 0,0 4-2 16,5-4 2-16,2-2 3 0,0-1 1 0,-4-2 0 0,4 0 0 16,3 3-4-16,0 1 1 0,1 3-1 0,1 5 2 15,2 0 3-15,0 1 0 0,-2 2 0 0,2 8 2 0,0 2-6 16,-2-1 1-16,-2 6 0 0,2 5 0 0,0-1 3 15,0-1 1-15,0 0 0 0,-1 1 0 0,-1-1-4 16,-1-1 0-16,-2-1 0 0,-1-1 0 0,1 0 3 16,-2-2 1-16,-3 0-1 0,-4-2 0 0,0-1-3 15,-2 1-1-15,-2-3 1 0</inkml:trace>
  <inkml:trace contextRef="#ctx0" brushRef="#br0" timeOffset="170458.25">27974 10478 2186 0,'0'0'0'0,"0"0"0"16,0 0 0-16,31 4 83 0,-17 3 0 0,-14-7 0 16,18 3 1-16,12 3-67 0,4 1 1 0,4-2 0 15,1 0 0-15,2 0 76 0,-1 1 1 0,1-1-1 0,10-2 2 16,11 1-79-16,1 3-1 0,2-3 1 0,3-1 1 16,-7 2 24-16,-1 2-1 0,7 0 1 0,9 0-1 15,-11 0-25-15,-8 0 0 0,-3 2-1 0,-9 2 2 0,-10-2-3 16,-7-1-1-16,-3-1 1 0,-2 4-1 0,-6-2-5 15,-4-4 1-15,-4 0-1 0,-2 2 1 0,-7-7-1 16,3 7 0-16,-3-7-1 0,0 0 1 0,-9 4-3 16,-3-4 0-16,-6-4 1 0</inkml:trace>
  <inkml:trace contextRef="#ctx0" brushRef="#br0" timeOffset="170954.95">28404 11008 1897 0,'0'0'0'0,"0"0"0"16,2-20 0-16,1 12 76 0,1-5 2 0,-3 3-2 15,1-1 2-15,0 4-60 0,-2 7 0 0,0 0-1 16,5-7 1-16,-5 7 71 0,0 0 0 0,0 7-1 16,0 5 1-16,-1 8-72 0,-1 1 1 0,0 0 0 0,-3 2 0 15,-1-2 33-15,1 0 1 0,0-3 0 16,0 3 0-16,-4-5-35 0,2-2 0 0,7-4 0 0,-4 4 1 16,4-3 4-16,0-1 1 0,0-10-1 0,0 9 2 15,0-9-13-15,0 0 1 0,0 0-1 0,0 0 2 0,0 0 0 16,0 0 2-16,0 0-1 0,0 0 1 0,11-9-7 15,-4 2 1-15,0 0 0 0,5-12 0 0,6-4 5 16,-1 4 2-16,1-4-1 0,-2 0 0 0,0-2-6 16,0 6 0-16,1-2 0 0,1 2 0 0,0-1 5 15,-4 6 0-15,-5 7 1 0,-1 0 0 0,3 7-8 16,-2 4 2-16,-6 3 0 0,8 3 0 0,-2 4 7 0,0 6 0 16,-1-3 0-16,-1 6-1 0,-3-4-6 0,-4 1 0 15,-4-1 0-15,3 6 1 0,-3-8 6 0,-1 3 1 16,-4-3-1-16,0 4 0 0,0-3-7 0,2-4 1 15,-3 0-1-15,3 2 1 0,3-2 4 0,1-3-1 16,-4-3 1-16,3 3 0 0,2-1-6 0,2 5 1 16,4-5-1-16</inkml:trace>
  <inkml:trace contextRef="#ctx0" brushRef="#br0" timeOffset="171178.6">28951 11189 2374 0,'0'0'0'0,"0"0"0"15,0 14 0-15,-2-2 91 0,0 1 0 0,-1 2 0 0,-1 7 0 16,-3 0-75-16,0-2 2 0,2 3-1 0,-1-4 1 16,1 0 72-16,0-1 1 0,-2 1 0 0,2-1 0 15,1-1-74-15,2-2 0 0,0-5 0 0,1 4 1 16,1-2 15-16,-4-1 0 0,4-2 1 0,-3 0 0 0,3-2-21 15,0-7 2-15,-9 8-1 0</inkml:trace>
  <inkml:trace contextRef="#ctx0" brushRef="#br0" timeOffset="171585.13">29750 10591 2009 0,'0'0'0'0,"0"0"0"0,21 0 0 15,-10 3 73-15,3-1 1 0,5 0-1 0,9 1 1 16,4-3-56-16,2 4 0 0,4-4 0 0,1-4 0 15,-4 4 47-15,2 4 0 0,0-4 0 0,2-4 2 0,-5 4-49 16,-6 0 0-16,0 0 0 0,-1-3-1 0,-1 1 9 16,-3 0 0-16,-2-1 0 0</inkml:trace>
  <inkml:trace contextRef="#ctx0" brushRef="#br0" timeOffset="171819.4">30023 10279 1947 0,'0'0'0'15,"0"0"0"-15,16 20 0 0,-7-3 42 0,-4 4 1 16,0 1-1-16,-5 11 1 0,4 6-27 0,-4-1-1 0,-4 5 1 16,-3-3 1-16,-1 4 32 0,-3-9 2 0,-5 4-2 15,2 0 2-15,2 5-34 0,1-7-1 0,0 1 1 16,-1-3 0-16,3-1 20 0,2-4 0 0,2-6 0 15,-2 5 1-15,2-5-23 0,1-3 1 0,2-7-1 16,2 4 1-16,0-6-2 0,2-3 0 0,5 0 1 16</inkml:trace>
  <inkml:trace contextRef="#ctx0" brushRef="#br0" timeOffset="172259.56">30984 10119 1997 0,'0'0'0'16,"0"0"0"-16,0 0 0 0,0 0 33 0,0 0 0 16,0 0 0-16,-21 4 0 0,14-1-19 0,0-3 0 15,0 4 1-15,0-2 0 0,0 6 51 0,0-1 1 16,0 0-1-16,2 6 2 0,5 3-50 0,0-1 0 0,0-2 0 16,8 8 0-16,5-2 3 0,-1-5 1 0,-1 2 1 15,1 11-1-15,2-1-11 0,2-5 1 0,0 0-1 16,-4 6 1-16,1-3-7 0,-3-5 0 0,-3 1 1 15,-5-1 0-15,-2 1-3 0,-3-3 1 0,-3-5 0 16,-1 3 0-16,-3-1-2 0,-3-4 2 0,1-1-2 16,-4-2 1-16,-3-4 0 0,-3-1-1 0,0-2 0 15,-1-2 0-15,1 2 9 0,3-1 0 0,0-5-1 16,-1-1 1-16,-1 0-4 0,7 0 0 0,2 0-1 0,1-5 2 16,4 1 7-16,2 1 0 0,1-2 1 0</inkml:trace>
  <inkml:trace contextRef="#ctx0" brushRef="#br0" timeOffset="172671.89">31261 10427 2123 0,'0'0'0'0,"0"0"0"0,0 0 0 0,16-21 58 16,-9 14 0-16,2-4 1 0,2 1-1 0,-1 3-41 15,-3 0 1-15,-1 2 0 0,-6 5 0 0,7-4 51 0,-7 4 2 16,0 0-1-16,5 5 0 0,0 6-52 0,1 6 0 16,-5-2 0-16,-4 13 0 0,-4 3 20 0,0-1 2 15,-7-2-2-15,0-3 1 0,-1 1-23 0,1-3-1 16,0-3 1-16,-2 1 0 0,-1-2-5 0,4-5 1 0,3-2 1 16,-1 3-1-16,1-5-5 0,1-3 1 15,2-2 0-15,7-5-1 0,-9 13 0 0,9-13 0 0,0 0 0 16,0 0 0-16,0 0-2 0,0 0 1 0,0 0-2 15,0 0 2-15,0 0 2 0,0 0-1 0,7-9 1 16,2 2 0-16,3-4-3 0,2 3 0 0,0-3 1 16,-1 4-1-16,1 0 2 0,0 3 0 0,0 3 0 15,0 2-1-15,2 6-1 0,0-3-1 0,0 3 1 16,3 4 0-16,1-4 4 0,-6 3 0 0,0 1 0 16,2 6 1-16,-4-4-4 0,2 1 1 0,2-6-2 0,-4 3 2 15,-3 1 4-15,0-3 1 0,5 2-1 0,-2-4 0 16,-3-4-4-16,0 1 1 0,2-4-2 0,-4-4 2 15,-7 4 3-15,0 0 1 0,0 0-1 0</inkml:trace>
  <inkml:trace contextRef="#ctx0" brushRef="#br0" timeOffset="173024.4">31429 9901 2337 0,'0'0'0'16,"0"0"0"-16,23-3 0 0,-11-1 72 0,2 1 0 15,4 3-1-15,-2 7 1 0,-2 0-54 0,-2 0 0 16,-1 9 0-16,0 1 0 0,-4 11 32 0,-2-5 0 0,2 2-1 16,0-2 2-16,-5 3-34 0,-2-5 0 0,-6-3-1 15,-1 3 1-15,-1 0 10 0,1-5 1 0,5-4 0 16,-4 2 0-16,3-5-15 0,1-2 0 0,2-7 1 15,-3 12-1-15,3-12-7 0,0 0 0 0,1 7 1 16,-1-7 0-16,0 0-3 0,0 0 1 0,9-3-1 16,2-4 1-16,3 0-1 0,4-2 2 0,-1 0 0 15,3-1-1-15,3-4-1 0,-1 1 0 16,0 1-1-16,1-2 2 0,-4 3 3 0,-1 4 1 0,-1-2 0 16,1 2 0-16,-4 6-4 0,-2-1 1 0,-3 0-1 15,0 4 2-15,-9-2 2 0,0 14 1 0,-5-9-1 0</inkml:trace>
  <inkml:trace contextRef="#ctx0" brushRef="#br0" timeOffset="173339.8">30633 10937 2337 0,'0'0'0'0,"0"0"0"0,20-16 0 0,-2 6 74 0,4-1 1 16,10-4 0-16,7 2 1 0,5 6-58 0,5-2 0 15,3 1 0-15,-1 6-1 0,-2-5 67 0,-1 0 0 16,3 3-1-16,2 4 1 0,0 0-67 16,0-3 1-16,1-1 0 0,-6 4 0 0,-4 4 24 0,-3-4 1 15,-3 0 0-15,3 3-1 0,-4 1-26 0,-3-1 0 0,-1 1-1 16,2-1 2-16,-8 3-5 0,-4-3 1 0,-6 1-1 15,1 1 2-15,-7-2-7 0,-4-1 1 0,-7-2 0 16,0 5 0-16,-7-1-2 0,-4-1 0 0,-1 1 1 16,-11 3 0-16,-4 2-3 0,1-2 1 0,-6 0-1 15</inkml:trace>
  <inkml:trace contextRef="#ctx0" brushRef="#br0" timeOffset="173777.42">30854 11233 2349 0,'0'0'0'0,"0"0"0"0,0 0 0 0,0 28 61 15,0-16 0-15,-2 4-1 0,-1 5 1 0,1 2-44 16,0-4 1-16,-1-1 0 0,-3-2-1 0,1 3 53 0,0-6 1 15,-2-1-2-15,0 0 2 0,3-1-53 16,2-6 0-16,2-5 0 0,-3 11 0 0,3-11 14 0,-5 10 2 16,5-10-1-16,0 0 0 0,0 0-19 0,1 7 0 15,-1-7 1-15,0 0-1 0,7-7-5 0,0 4 0 16,2-1 0-16,4-6 2 0,4-8-6 0,3-1 2 16,1-1-2-16,0-4 2 0,-3 3-1 15,-1-2 1-15,8 2-2 0,-7-2 2 0,1 7-3 0,0 0 1 16,-3 5-1-16,-2 8 1 0,0-1 4 0,1-1 0 0,-1 5 0 15,-2 9 1-15,-3 1-5 0,0 1 2 0,-1 7-1 16,0 3 1-16,-3 5 6 0,-2 1 2 0,-3-1-2 16,0 0 2-16,-5-1-7 0,2-4 1 0,-3-3-2 15,-3 4 2-15,2-2 4 0,2-3 0 0,0-4 1 16,-2 1-1-16,1 2-5 0,1-8 0 0,-4-1 0 16,2 4 1-16,2-4 2 0,5-7 0 0,-4 7 0 15,4-7 1-15,0 0-6 0,-8 7 2 0,8-7-1 16</inkml:trace>
  <inkml:trace contextRef="#ctx0" brushRef="#br0" timeOffset="174240.14">31383 11476 2463 0,'0'0'0'0,"0"0"0"0,0 0 0 0,25-21 82 0,-16 10 0 15,-6-3-1-15,2 0 1 0,4-4-64 16,5-5 0-16,6 2 0 0,-6 4 0 0,0-1 70 0,-3-1 0 16,-1 5 0-16,3 5 1 0,-1 4-73 0,-2-2 2 15,-1 7 0-15,2 7 0 0,-1 1 26 0,-4 5 0 16,-1 10 0-16,0 1 0 0,-3 8-28 0,-4-2 1 16,-1 0-1-16,-4 3 1 0,-2-3-7 0,-2-4 0 15,-3-3 0-15,-3 7 1 0,-3-3-4 0,3-6 0 16,-6-4-1-16,5 8 1 0,0-2-3 0,1-7 1 0,-1-2-1 15,0 5 1-15,3-3-2 0,0-6 1 0,0-3-1 16,2-1 0-16,3-1 1 0,3-2-1 0,7-3 1 16,-9-1-1-16,9 1-1 0,0 0 0 0,-4-7 1 15,4 7 0-15,6-9-1 0,-6 9 2 0,5-11-2 16,-2 4 1-16,4-2-1 0,2-1 1 0,2-1-1 16,6 6 0-16,1 0 2 0,-6-2 0 0,-3 0-1 15,0 3 2-15,2 4-3 0,1 0 2 0,2 0-1 16,4 4 0-16,1 3 3 0,4-2-1 0,-4-3 1 0,8 7 1 15,-1-1-3-15,1-1 1 0,1 0-1 0,4 2 1 16,-2 2 3-16,-2-8-1 0,4 4 1 0,0-3 0 16,-8-1-2-16,-3-1-1 0,1-2 1 0,-1 2 0 15,0-2 1-15,-3-2 2 0,-3-1-1 0,-4-1 1 16,-2 2-3-16,-9 2 0 0,7-7-1 0</inkml:trace>
  <inkml:trace contextRef="#ctx0" brushRef="#br0" timeOffset="174822.83">31464 11333 2261 0,'0'0'0'0,"0"0"0"0,0 0 0 16,0 0 74-16,0 0 0 0,0 0 0 0,0 0 1 0,0 0-57 16,20 0 0-16,-13 0 0 0,-7 0 0 0,14-3 81 15,-5-1-1-15,1 4 1 0,4 0 0 0,2 0-82 16,2 4 0-16,-1-1-1 0,-1 4 1 0,-2 0 9 16,-1 2 1-16,-1 0-1 0,-1 0 1 0,-4 6-15 15,-4 5 2-15,-3-4-2 0,0 5 1 16,-3-2-7-16,-4 2 0 0,-4-3-1 0,-1 3 2 0,-1-2-4 15,-1-5 2-15,-5 0-1 0,-4 4 1 0,-2-4-4 16,2-3 1-16,0-1-1 0,1-1 1 0,-5 0 0 16,2-4-1-16,2 2 0 0,1 4 1 0,-1-4-2 0,3-4 1 15,1-3 0-15,1 7 0 0,4-3-1 16,5-4 2-16,0 0-1 0,1 3 0 0,8-3 2 0,-9 7 1 16,9-7-1-16,0 7 0 0,0-7 0 0,3 7 0 15,-3-7-1-15,18 7 2 0,1 0 2 0,6-1 1 16,3-1 0-16,11 4-1 0,5-2-1 0,4-4-1 15,6-3 1-15,12 4 1 0,-1-1 6 0,0-3 1 0,6 0 0 16,-1 0 0-16,1-3-5 0,-4-1 0 0,-2 1 0 16</inkml:trace>
  <inkml:trace contextRef="#ctx0" brushRef="#br0" timeOffset="178686.1">24488 8793 1834 0,'0'0'0'0,"0"0"0"16,0 0 0-16,-23-20 25 0,13 10 1 0,1 1 0 16,0 2-1-16,-2 0-12 0,1-3-1 0,3-6 0 15,-4 0 2-15,1-2 30 0,-1-1 1 0,4-2-1 16,0 12 1-16,5-7-29 0,6-1 1 0,1-1-1 16,4 13 0-16,7-2 9 0,-2 1 0 0,7-1-1 15,12 7 1-15,4 0-12 0,4-7-1 0,7 4 0 0,6 13 1 16,-3-6-3-16,2-4 1 0,2-4 0 0,9 11 0 15,-1-7-4-15,1 0 0 0,11-3 0 0,5 10 0 16,-4-5-2-16,1-6-1 0,13 2 1 0,12 11 0 16,-5-7-1-16,1-4-1 0,11 0 1 0,16 13 0 15,4-6-1-15,1-1 1 0,12 1-1 0,6 13 2 0,-2 1-3 16,-1-7 1-16,13 1 1 0,12 6-1 16,-4 0 5-16,-9 1 0 0,14-4 0 0,3 5 1 0,-10 1-4 15,-8-2 1-15,18-4-1 0,4 12 1 0,-8-12 4 16,-13-2 1-16,10 0 0 0,11 14 1 0,-15-17-6 15,-12-3 1-15,20 1 0 0,-1 17 1 0,-11-15 4 0,-17-4 0 16,7 0 1-16,4 16 0 0,-12-12-5 0,-19-3 0 16,3-1 0-16,4 16 0 0,-9-10 4 0,-16-8 0 15,2-2 1-15,3 8-1 0,-8-6-5 0,-15-5 1 16,0-3 0-16,1 6-1 0,-6-5 5 0,-9-5 0 16,1-3-1-16,-3 6 2 0,-6-4-7 0,-6-5 2 0,0-3 0 15,13 13 0-15,-2-9 1 0,-10-1 0 0,0-1 0 16,-5 14 0-16,-2-7-4 0,-7 0 2 0,-1-3-1 15,2 17 0-15,-3-14 1 0,-8-4 1 0,-2-1-1 16,-6 15 1-16,-2-5-4 0,-4-5 2 0,0-1-1 16,-10 9 1-16,1-4-2 0,-2-4 2 0,-1-6 0 15,-9 13-1-15,11-3-1 0,-11 3 0 0,9-11-1 16,-9 11 2-16,3-7-1 0,-3 7 2 0,4-7 0 16,-4 7-1-16,3-8-1 0,-3 8 0 0,0 0-1 15,0 0 2-15,0 0-1 0,0-9 2 0,0 9-1 0,0 0 0 16,0 0-1-16,0 0-1 0,0 0 0 0,0 0 2 15,0 0 0-15,0 0 1 0,6 10 0 0,-3 1 0 16,2 3-2-16,4 4 0 0,2-1 1 0,-2 24-1 16,3-12 1-16,2-2-1 0,0 10 1 0,-1 1 0 15,1 5-1-15,2-6-1 0,1 3 0 0,-1 9 2 16,3 1-1-16,-1-10 2 0,1 16-2 0,-6 17 2 16,4-3-3-16,3-9 1 0,1 5-1 0,-12 13 8 15,-2 3-4-15,0-4-7 0,4 12 7 16,3 10 0-16,0 4-7 0,0-1 0 0,0-1 5 0,2 0 2 15,2-1-7-15,-3 3 0 16,-1-1 4-16,1-2 2 0,-1-1-6 0,0-2 0 0,0 4 6 0,0-1-1 16,0-3-5-16,0-1 0 0,-1-4 5 0,-1 4-1 15,-1-2-4-15,-3-9 0 0,-1-3 4 0,-1-2 0 16,-1-6-4-16,-1-1 0 0,-3 0 3 0,1-3 1 16,0-5-4-16,-2-1 0 0,-2-5 3 0,0 2 2 0,1-4-5 15,-1-9 0-15,0-1 3 0,-3-6 0 16,1-3-3-16,1-6 0 0,-1-5 4 0,1-5-1 0,1-4-3 15,2-6 0-15,0-6 2 0,-2-4 2 0,2-3-4 16</inkml:trace>
  <inkml:trace contextRef="#ctx0" brushRef="#br0" timeOffset="179720.57">23576 8422 1369 0,'0'0'0'0,"0"0"0"15,0 0 0-15,0 0 133 0,0-18 1 0,-2 11-1 16,2 7 1-16,0-7-121 0,0 7 1 0,-3-7-1 16,3 7 1-16,2-11 88 0,-2 11 0 0,0 0 0 15,5-10 0-15,-5 10-86 0,5-11 1 0,-5 11-1 16,11-9 1-16,-4 2 10 0,0 0 1 0,-2 0-1 0,6 0 1 15,-1-1-15-15,1 2 0 0,-4-1 1 0,5 2-1 16,2 1-6-16,-1-1-1 0,-1 2 1 0,6-4 1 16,-1 0-3-16,-1 3 0 0,-3-1 0 0,-1 1 0 15,2 1-5-15,-3 3 0 0,-4-7 0 0,0 1 1 16,0 3-1-16,0 1 0 0,2-1 0 0,0-1 2 0,1 2-4 16,1 1 2-16,-2-5 0 0,1 1 0 0,2 0-1 15,-1-1 1-15,-4 3 0 0,0 3 0 0,0-4-1 16,0 1 0-16,0-1 0 0,0 4 0 0,4 4 0 15,-4-4 0-15,4 0-1 0,-4 0 1 0,3 3 0 0,1 1 1 16,-1-1 0-16,5 3 0 0,4 1-1 0,-3-2 1 16,-2-1 0-16,0-1 0 0,-2 1-1 0,-1-1 1 15,1-1 0-15,-5 0 0 0,0 1-1 0,-7-3 1 16,11 7 0-16,-11-7 0 0,9 4 0 0,-2-4 0 16,-7 0 0-16,9 3 0 0,-9-3 0 0,0 0 0 15,0 0 0-15,0 0 0 0,0 0-1 0,0 0 1 16,0 0-1-16,0 0 1 0,0 0-2 0,0 0 2 0,0 0 0 15,0 0 0-15,0 9-1 0,5-2 1 0,0 0-1 16,6 14 1-16,5 14-1 0,1-1 1 0,-3 1-1 16,-6 0 1-16,-3 6-1 0,0-4 1 0,-1 12 0 15,-4 11 0-15,0 1-1 0,0-6 1 0,0 1 0 16,-2 13 0-16,2-2 0 0,3-2 0 0,1 10 0 16,-4 8 1-16,2-7-1 0,5-8 0 0,2 4 0 15,-2 22 0-15,0-3 4 0,3-14 2 0,1-1-2 0,-2 16 2 16,-1 3-3-16,3-13 2 0,1 1-2 0,3 12 2 15,-8-7 5-15,0-4 0 0,0 10 0 0,0 2 0 16,-2-8-4-16,0-9 0 0,1 11 1 0,-3 5 0 0,1-9 5 16,-1-6 2-16,1-8-2 0,1 17 2 0,-1-9-7 15,-1-12 1-15,1-3 0 0,-1-1 1 0,2-13 5 16,-1-13 0-16,-1 5 0 0,8 9 0 0,-6-8-6 16,1-9 1-16,1 4-1 0,3-4 1 0,-3 1 4 15,-1-12 2-15,-1-3-2 0,4 2 2 0,-4-9-7 16,0-3 1-16,-1-4-1 0,-4-7 1 0,7 10 4 0,-7-10 2 15,0 0-2-15,0 0 2 0,0 0-7 16,0 0 1-16,0 0-2 0,0 0 2 0,-18-7 0 0,4 4 0 16,-2-2 0-16,-19-4 0 0,-7-4-3 0,8 5 1 15,2-1-2-15</inkml:trace>
  <inkml:trace contextRef="#ctx0" brushRef="#br0" timeOffset="180157.07">24114 11929 1721 0,'0'0'0'16,"0"0"0"-16,-7 2 0 0,7-2 70 0,-11 0 0 0,11 0 1 15,0 0 0-15,0 0-53 0,0 0 0 0,0 0-1 16,0 0 1-16,0 0 41 0,0 0-1 0,0 0 0 16,-1-7 1-16,1 7-42 0,14-3 1 0,-4 1 0 15,29-3 0-15,18-2 8 0,-1-6 3 0,1 6-3 16,6 0 3-16,-1 4-17 0,3-4 1 0,16-2 1 16,7 2-1-16,1 2-6 0,-3-1 1 15,16 1-1-15,9 1 0 0,-1 1-2 0,3-4 1 0,19 3-2 16,7 8 2-16,1-1-3 0,-6-3 1 0,21 0 1 15,4 7-1-15,5-3-1 0,-9 0 0 0,7 1 0 0,23 0 1 16,-12 2 0-16,0-2 1 0,21-1-1 0,14 3 1 16,-8-2-2-16,-10-1 1 0,20-4-1 0,5 7 0 15,-8-4 2-15,-10-3-1 0,17-3 1 0,4 6 0 0,-10-3-1 16,-10 0-1-16,10 0 0 0,-3 4 2 16,-15 1-1-16,-15-5 1 0,12 4-1 0,9 3 2 0,-20 3-3 15,-15-1 1-15,11-2-1 0,-9 5 2 0,-20-3-2 16,-13-4 1-16,15 6 1 0,-6 7-1 0,-17-8 0 15,-9-3-1-15,8 0 1 0,-4 11-1 0,-13-9 0 0,-7-2 1 16,3-2-1-16,-8 14 1 0,-9-8-1 0,-5-6 0 16,5-3 0-16,-16 12 8 0,-13 0-5 15,-6-7-6-15,0 0 7 0,3-2 0 16,-7-1-7-16,-5-2 0 0,-8-2 10 0,-2 0 0 16,-8 0-10-16,-4 0 0 0,-8 0 8 0,-5-2 0 15,-4 2-8-15,-4 5 0 0,4-5 9 0,-10 9 0 16,-6-2-9-16</inkml:trace>
  <inkml:trace contextRef="#ctx0" brushRef="#br0" timeOffset="182497.8">6946 10760 2035 0,'0'0'0'0,"0"0"0"0,0 0 0 0,0 0 60 0,0 0-1 15,-17 17 1-15,11-3-1 0,3 9-42 0,-4 2 1 16,0 1 0-16,3 20 0 0,1 3 38 0,-4 2 1 16,-1-3 0-16,5 15 1 0,-1-3-42 0,1 5 2 15,-1 14 0-15,4 11 0 0,0-8 4 0,-3-2 0 16,-4 11 0-16,3 13 1 0,-1-11-12 15,-4-1 0-15,0 6 1 0,-1 15 0 0,-1-11-5 0,-3-14-1 16,0-2 1-16,-2 18 1 0,4-8-4 0,3-11 1 16,-5-6-1-16,0 9 2 0,3-9-1 0,4-1-1 0,0 1 1 15,0-2 0-15,5-6-1 0,4-12-1 0,1-4 0 16,-3 8 2-16,0-1-1 0,7-13 2 0,-3 2-2 16,3-10 2-16,-3-1-3 0,3-12 2 0,-4-5-2 15,-3 2 2-15,4-8 4 0,-1-4 0 0,-6-8 0 16,-1 7 1-16,4-12-5 0,0 0 2 0,0 0-1 15,-7 0 0-15,7 0 7 0,-10-7-1 0,2 0 0 16,-11-18 2-16,1-8-6 0,1-4 0 0,-1-3-1 16,-3-6 1-16,3-3 7 0,6 3 1 0,-2-7-2 15,-4 6 2-15,4 3-7 0,2 1 0 0,3-2 0 16,0-13 0-16,2 1 5 0,4 3 2 0,-4-8-1 0,7 13 0 16,0-2-6-16,0 0 0 0,-4-4 0 0,8-6 0 15,-1-1-6-15,1 2 0 0,-1-5 0 0,4 4 1 16,7 6-2-16,2 1 0 0,-5-8 0 0,-1 2 2 15,4-5-4-15,1 4 0 0,0-1 0 0,0 16 0 0,-1 1 0 16,3-1 0-16,-3-3 0 0,-3 1 0 16,3-1-6-16,-2 1 1 0,-1 1-1 0,-4-1 0 15,0 10 2-15,0-6 0 0,0 3 0 0,-3 4 1 0,-1 2-10 16,1-2 2-16,-4-3 0 0,0-1 0 0,3-1 3 16,1 2 1-16,-1-4-1 0,-3 8 1 0,4 1 2 0,1 2-1 15,1-4 1-15,-1 5 0 0,2 2 1 0,-4 0 0 16,4 0 0-16,1-5 0 0,-1 9 2 0,0-2 0 15,0-7 0-15,0 10-1 0,0-3 1 0,-4 0 0 16,1 3 0-16,1 9 1 0,-1-1-1 0,-4-3 2 0,0-3 0 16,3 11 0-16,-3-2-1 0,-3-4 1 0,1-3 0 15,2 4 0-15,-4 1 0 0,1-2 0 0,-1-1 0 16,4 0 1-16,0 4-1 0,0 3 0 0,0-4 0 16,0 0 0-16,4 4 2 0,-1 3 0 0,1-1 0 15,3 1 0-15,2 0-1 0,1 0 2 0,1 2-2 16,7 4 1-16,3-1 2 0,5-1 1 0,2-2-1 15,4 7 2-15,5 0-3 0,-2-3 1 0,6-1-1 16,5 4 2-16,-2 4 1 0,-2-8 1 0,10-3 0 16,13 7 0-16,-2 0-3 0,3-4 1 0,2-4-1 15,19 11 2-15,-4-6 0 0,3-3 2 0,11 3 0 16,11 6 0-16,-2-1-4 0,-2-4 2 0,21-1 0 0,16 10-1 16,-3-2 2-16,-10 0 0 0,6-5-1 0,16 15 1 15,-2-8-2-15,-10 0-1 0,14 1 1 0,3 8 0 16,-9-5 0-16,-1-4 0 0,14 0 1 0,10 2 0 15,-3 5-3-15,-11-7 1 0,2 0 0 0,18-2 0 0,-8 6 1 16,-4-1 0-16,15-5 0 0,16 6 1 0,-11 1-3 16,-6-1 1-16,13-2 0 0,16 3 0 0,-8 4 0 0,-16-7 0 15,19 1 1-15,19 8-1 0,-12-1-1 16,-17-3 1-16,17-3-1 0,13 8 1 0,-19-6-2 0,-11-3 0 16,10 1 0-16,2 12 1 0,-6-9-2 0,-13-7 1 15,13 2 0-15,-3 19 0 0,-12-14-1 0,-9 0 1 16,14 2-1-16,14 3 0 0,-19 4 0 0,-9-7 0 15,21-4 0-15,5 7 0 0,-14 1-1 0,-14-4 1 16,11-8 1-16,3 6-1 0,-12 2-1 0,-11-5 1 16,18-4 0-16,0 0 0 0,-4 2-1 0,-17-1 1 15,7-4-1-15,3 5 1 0,-13-2-1 0,-15-4 1 0,14-1-1 16,2 9 2-16,-23-8-2 0,-5-3 0 0,12-3 0 16,0 10 1-16,-7-4-1 0,-14-3 0 0,0 0 0 15,-4 4 1-15,-5-3-1 0,-10-1 0 0,-1-1 0 16,-10 6 1-16,-7 2-1 0,-3-7 0 0,-1 2 0 15,-7 7 1-15,-13-2-1 0,-10-6 0 0,-3-1 0 16,1 9 0-16,-6-5 0 0,-6-4 0 0,-5 1 0 16,6 12 0-16,-10-10 0 0,-3 1 0 0,0-4 0 15,-2 7 0-15,-3 0 0 0,-1-4 0 0,-1-3 0 16,-2 9 0-16,-3 2 0 0,-1-4 0 0,-1 0 0 0,4 10 0 16,-1-2 0-16,-1-1 0 0,-1 0 0 15,4 16 0-15,-3-4 0 0,-1 0 0 0,3 8 0 0,-1-1 0 16,-3 4 0-16,-2-2 0 0,0-1 0 0,4 13 0 15,-8-1 0-15,1 3 0 0,-1 13 0 0,1 6 0 0,-4-4 0 16,-4-6 0-16,4-2 0 0,0 20 0 0,0-1 0 16,0-1 0-16,0 0 0 0,4 4 0 0,-1-8 0 15,-3-1 0-15,7 11 0 0,0 8 0 0,-3-8 0 16,-2-12 0-16,3-1 0 0,4 16 0 16,-6-1 0-16,-1-4 0 0,2-6 0 0,-1 7 0 15,-3-9 0-15,0-3 0 0,0 9 0 0,4 3 0 0,-4-7 0 16,-2-8 0-16,2-5 0 0,3 14 0 0,-4-3 0 0,-3-5 0 15,1 2 0-15,1 1 0 0,-3-6 0 0,-1-11 0 16,3 4 0-16,1 10 0 0,-3-4 0 0,-4-4 0 16,2-3 0-16,-4 1 0 0,1-6 0 0,-1-10 0 15,1-1 0-15,-5 10 0 0,-2-6 0 0,-3-9 0 16,-3 10 0-16,-5-5 0 0,0 1 0 0,-6-7 0 0,-4-6 0 16,-8 0 0-16,-2-1 0 0,1-6 0 0,-3 1 0 15,-13-1 0-15,3-1 0 0,-4-4 0 0,-8-4 0 16,-15 3 0-16,5 4 0 0,-5-4 0 0,-10-6 0 15,-12 7 0-15,1-4 0 0,-7-1 0 0,-13-2 0 16,-19 0 0-16,4-2 0 0,-1-5 0 0,-15-1 0 16,-14 4 0-16,0-3 0 0,4-7 0 0,-22-3 0 15,-20 8 0-15,19-5 0 0,1-4 0 0,-33-3 0 16,-25 0 0-16,9-4 0 0,11 1 0 0,-21-2 0 0,-25-3 0 16,10 3 0-16,13-2 0 0,-20-2 0 0,-15-5 0 15,25 2 0-15,12-1 0 0,-25-12 0 0,-23 11 0 16,28-3 0-16,25-5 0 0,-30 5 0 0,-9 11 0 0,17-8 0 15,26-2 0-15,-26-1 0 0,-6 8 0 0,24-5 0 16,18-2 0-16,-25-7 0 0,-14 9 0 0,22 0 0 16,17-4 0-16,-22-2 0 0,-13 17 0 0,26-9-1 15,13 4 1-15,-33 1 0 0,1 21 0 0,17-14-1 16,22 0 1-16,-18 0 0 0,0 25 0 0,22-18-1 0,22 0 1 16,-12 3-1-16,5 11 1 0,28-10-2 0,18-1 2 15,-7-3-1-15,6 18 1 0,21-15-1 16,22-3 1-16,2 0-1 0,6 10 1 0,23-4-1 0,6-5 1 15,0 1-1-15,11 9 1 0,6-8-1 16,14-3 1-16,4 0-1 0,2 12 1 0,6-6-2 0,8-3 2 16,0 2-1-16,1 9 1 0,1-5-1 0,8-4 1 15,-2 1 0-15,-1 9 0 0,4-6-1 0,5-4 1 0,9 2 0 16,-9 4 0-16,9-4 0 0,0 7 0 0,0-7 0 16</inkml:trace>
  <inkml:trace contextRef="#ctx0" brushRef="#br0" timeOffset="185397.96">6757 15054 1985 0,'0'0'0'0,"0"0"0"0,0 0 0 0,0 0 65 15,0 0 1-15,11-16 0 0,-11 16 0 0,0 0-48 16,0 0 0-16,5 11 0 0,-1 1 0 0,3 2 57 15,0 4 1-15,-3 3-1 0,3 14 0 0,-4 5-57 0,-3-1 0 16,4-2 0-16,-4 12 0 0,-4 0 14 0,1-1 1 16,-1-1-1-16,-3-4 2 0,3 2-20 0,-3-9 0 15,4 4 1-15,-1 4-1 0,4 2-4 0,0-8 0 16,0 6 1-16,0-3 0 0,0 1-4 0,4-7-1 16,-1-7 1-16,1 4 0 0,-4-9-2 15,0-5 2-15,0-1-1 0,-4 1 0 0,8-11-1 0,-4-7-1 16,0 0 1-16,0 0-1 0,-7 7 3 0,7-7 0 15,0 0 0-15,0 0 0 0,-4-9-2 0,4 9-1 0,-3-12 1 16,-10-18 1-16,-1-5 2 0,-3-4 1 0,-1 2 0 16,-5-7 2-16,2 5-6 0,-4 2 2 0,-3 2-1 15,-9 11 0-15,-5 2 5 0,1 5 1 0,-1 5-1 16,1 10 0-16,2 2-4 0,6 3 1 0,1 4-2 16,-3 9 2-16,5 0 4 0,5-2-1 0,0 4 0 15,1 8 1-15,4 6-5 0,6-4 1 0,0-2 0 16,4 4 0-16,3 0 3 0,7-5 0 0,3 1 0 15,1-3 2-15,10-2-7 0,0 0 2 0,3-1-1 0,6 4 1 16,6-8 3-16,2-2 0 0,3 2 0 0,5 1 1 16,5-4-6-16,2-6 2 0,12-2-1 0,0 6 1 15,6-4 0-15,-3-4 1 0,1-3 0 0,3 4 0 16,-1-4-4-16,-6-7 1 0,7-2-1 0,-5 7 2 0,-2-10-2 16,-6-6-1-16,-7 1 1 0,0 3-1 0,-10-4 0 15,-9 0-1-15,3-1 0 0</inkml:trace>
  <inkml:trace contextRef="#ctx0" brushRef="#br0" timeOffset="185832.25">7551 15840 1859 0,'0'0'0'0,"7"-7"0"0,-7 7 0 0,7 4 68 0,-7-4 1 15,0 0-1-15,7-4 1 0,-7 4-51 0,0 0 0 16,0 0 0-16,7-5 0 0,-7 5 42 0,0 0 1 16,0 0-1-16,0 0 2 0,0 0-45 0,7 0 1 15,1 0 0-15,11-4 0 0,9-3 10 0,4-3 0 16,1-3 0-16,6 1 1 0,-9-4-15 0,-2 0-1 0,-3 1 1 15,2-1-1-15,1 0-6 0,-7-2-1 0,-3-4 1 16,-4 0 1-16,-4 7-3 0,-1-3 0 0,-2-7 0 16,-3-1 0-16,-4 1-2 15,0 1-1-15,-4-3 0 0,-3-8 0 0,0 2-1 0,-3 3 2 0,-3-11-1 16,-4 13 0-16,-8 2 4 0,-2-1-1 0,3 6 1 16,-5 4 0-16,-2 3-3 0,4 3 1 0,-1 2 1 15,-2 9-1-15,2 0 5 0,0 0 1 0,-1 0-1 16,3 11 2-16,-2-1-6 0,-1 1 2 0,3 5 0 15,-2 10-1-15,-4 4 3 0,6 0 1 0,1 7 1 16,5 5-1-16,3 6-5 0,3-3 2 0,3 3 0 0,8 1-1 16,-1 0 6-16,1 2 0 0,6 11 0 0,4 5 1 15,0-4-7-15,0-7 2 0,4 3 0 0,3 9 0 16,-2-3 4-16,2-5 2 0,4 10-2 0,0 4 2 16,-6-9-7-16,-1-12 1 0,-4 0 0 0,0 12 0 15,-4-3 6-15,-3-8-1 0,-3-1 0 0,-4-6 1 0,1-4-6 16,-2-12 0-16,-5 3-1 0,3-3 2 0,-1-10 4 15,0-5-1-15,1-5 0 0,3 3 1 0,-4-5-5 16,2-8 0-16,1-1-1 0,-1-1 1 0,-2-3 3 0,1 1 2 16,-1-4-2-16</inkml:trace>
  <inkml:trace contextRef="#ctx0" brushRef="#br0" timeOffset="186049.57">7168 16169 2148 0,'0'0'0'0,"30"-9"0"16,-1 15 0-16,2-6 78 0,3-7-1 0,-2-2 1 15,12 5 0-15,-5 1-60 0,-2-3 0 0,1 1 0 16,1 5 0-16,-2-2 26 0,-5-3 1 0,5 0-1 15</inkml:trace>
  <inkml:trace contextRef="#ctx0" brushRef="#br0" timeOffset="186273.6">8398 15993 2274 0,'0'0'0'0,"25"0"0"0,-4 11 0 0,2 1 38 16,5-5 2-16,0-5-1 0,2 3 0 0,-2-3-23 0,1-2 0 16,-3 0-1-16,-1 5 1 0,-4-5 36 0,-5 0 0 15,-2-5 1-15,0 5 0 0,-7-2-36 0,-7 2 0 16,-7-9-1-16</inkml:trace>
  <inkml:trace contextRef="#ctx0" brushRef="#br0" timeOffset="186426.72">8467 16213 2186 0,'0'0'0'0,"0"0"0"16,24 34 0-16,-6-19 38 0,3-4 0 0,9-8 0 15,5 1 0-15,-1-8-23 0,1-3 0 0,2-7 1 16</inkml:trace>
  <inkml:trace contextRef="#ctx0" brushRef="#br0" timeOffset="187524.61">9643 15840 1834 0,'0'0'0'0,"0"0"0"0,0 0 0 0,-21 2 50 0,21-2 0 16,0 0 0-16,-4 7 0 0,4-7-33 0,4 16 0 15,-4-6 0-15,7 19 0 0,2 2 53 0,0 10 1 16,3-10-2-16,2 15 2 0,0-5-53 0,-3-3 0 16,-1-1 0-16,-1 12 0 0,-2-5 12 0,0-3 0 0,0-6 1 15,-3-3 0-15,-4-4-17 0,-4-11 0 0,1-2 0 16,-2-1 0-16,-1-2-6 0,6-12 0 0,-12 7 0 16,12-7 0-16,-11-4-4 0,4 1 2 0,0-2-1 15,4-6 1-15,-4-3 1 0,3 0-1 0,1-4 1 16,6-17 0-16,8 9-3 0,3-6 1 0,0-8-1 15,4 11 2-15,1-2 0 0,-1-1 0 0,3-1 0 16,-4 5 1-16,3 3-3 0,-3-3 1 0,-2-6-1 16,-1 3 1-16,-4 1 0 0,-3 5 1 0,2 4 0 15,2 7 0-15,-1 7-2 0,-3 2 0 0,4 3 1 0,7 4-1 16,-2 10 7-16,-2 4 1 0,3 0-1 0,8 8 0 16,-7 1-4-16,-3-4 1 0,3 2-2 0,7 10 2 15,-4-6 4-15,-3 1 1 0,-4-4-1 0,-2 15 2 0,-5-4-7 16,-3-5 1-16,-8-2 0 0,4 2 0 0,-10-3 2 15,-5-6 1-15,0-2 1 0,4-3-1 0,-3 0-4 16,0-7-1-16,0-6 1 0,7-3 1 0,-2 0 2 16,0-2 1-16,0-1 0 0,6-4 1 0,3 7-6 15,-7-12 2-15,7 1-1 0,0-10 1 0,0 0 2 16,0-6 1-16,0-6 0 0,7 0 1 0,1-6-6 0,-1 0 1 16,2-1 0-16,7 4 1 0,-2 10-3 0,-3 0 2 15,6-2 0-15,5 3-1 0,-3 6-1 16,2 6-1-16,0 1 1 0,2 0 1 0,6 6 0 0,-5 8 1 15,4 3 0-15,6 2-1 0,-6 7-1 0,-5 1-1 16,2 0 1-16,3 5 1 0,-7-3-2 0,-3 3 2 16,1-1-2-16,-5 9 2 0,-3-5-3 0,0 0 2 0,-4 0-2 15,-4 10 1-15,1-3 1 0,-4-3 1 16,0-3-2-16,0 4 2 0,-2-3-3 0,0-6 0 16,2-5 1-16,0 2 0 0,2 0-2 0,3-4 1 15,2-1-1-15</inkml:trace>
  <inkml:trace contextRef="#ctx0" brushRef="#br0" timeOffset="187734.28">11125 16171 2186 0,'0'0'0'0,"0"33"0"0,-4 4 0 0,1 4 55 16,3-4 1-16,0-4-1 15,-4 2 1-15,4-1-39 0,-3-6 1 0,-1-2-2 0,-3 4 2 16,4-9 28-16,3-1 0 0,-4-10 0 0,-1 8 0 0,3-6-30 16,2-12 1-16,0 0 0 0,0 0 0 0,0 0-4 15,0 0 2-15,0 0-2 0</inkml:trace>
  <inkml:trace contextRef="#ctx0" brushRef="#br0" timeOffset="187867.28">10866 15997 1658 0,'0'0'0'16,"0"0"0"-16,7-21 0 0,-7 21 29 0,7-7 0 16,3-4 1-16,-3-1 0 0,0-1-17 0,0 6 1 15,0 0-1-15,2 0 1 0,2 2 19 0,-1 3 2 0,-2 4 0 16</inkml:trace>
  <inkml:trace contextRef="#ctx0" brushRef="#br0" timeOffset="188173.83">11366 16502 1847 0,'0'0'0'0,"0"0"0"16,-3-20 0-16,-1 11 16 0,1-5 2 0,-1-3-1 0,4-20 1 15,-7-7-9-15,2 5 1 0,2-12 0 0,3 14 0 16,0 0 25-16,0 6 0 0,0 1 0 0,8 10 0 0,-1 1-21 15,0 5 1-15,8 2-1 0,6 8 2 0,-2 2 17 16,2 2 0-16,8 2 0 0,1 10 1 0,1-1-21 16,-3 0 2-16,-1 4-1 0,-2 8 1 15,-4 0 7-15,-4-2 1 0,-1 9-1 0,-3 7 1 0,-1-3-12 16,-5-3 0-16,-3-3 0 0,-1 4 2 0,1-2 4 16,-4-5 3-16,0 1-1 0,0 4 0 0,-4-7-9 15,4-6 0-15,4 3 0 0,-4 8 1 0,3-9 4 0,1-3 1 16,3-4-1-16,0 9 1 0,3-3-7 0,-4-7 0 15,1-8 0-15</inkml:trace>
  <inkml:trace contextRef="#ctx0" brushRef="#br0" timeOffset="188470.43">12169 15814 2035 0,'0'0'0'0,"-11"19"0"16,-13 20 0-16,3 3 48 0,1-1 1 0,3-5-1 16,-1 5 1-16,4-2-32 0,7-6 0 0,0 8 0 0,3 11 0 15,1 1 44-15,3-11 2 0,3 2 0 0,1 0 0 16,6-5-46-16,1-7 1 0,3-2 0 0,0 3 0 15,4-1 13-15,5-8 2 0,1-3-2 0,3 11 2 0,1-6-20 16,0-3 2-16,4 0-1 0,5 4 1 0,-3-10-5 16,1-5 1-16,4-5-1 0,1 1 1 0,-1-3-4 15,-7-3 0-15,5-4 0 0</inkml:trace>
  <inkml:trace contextRef="#ctx0" brushRef="#br0" timeOffset="188895.1">13085 16065 1670 0,'0'0'0'0,"0"0"0"15,0 0 0-15,-29 14 45 0,19-12 1 0,-4-4 0 16,0 2 0-16,-2 0-30 0,2-1 1 0,-4-1 0 15,-9 7 0-15,6 0 47 0,0 1 1 0,-4-3-1 16,-1 10 1-16,1-5-47 0,8-4 0 0,2-1 0 16,8 13-1-16,0-3 14 0,7-3 0 0,7-3 1 15,4 11-1-15,3 1-17 0,7-3 0 0,0 3 0 0,9 2 0 16,2 8-3-16,0-5 1 0,1-3-1 16,-4-3 1-16,1 7-5 0,-6-3 1 0,1-2-2 15,0 1 2-15,-2 0-1 0,-6-2 0 0,1 1 0 0,1 4-1 16,-6-3-1-16,-4-7-1 0,-2 1 1 0,0 4 0 15,-4-2 3-15,-6-2 1 0,-4-5 0 0,3 6 0 0,-10-6-3 16,2-4-1-16,-3-3 1 0,-6 3 1 0,0-6 1 16,0-4-1-16,0-1 1 0,-2 3 1 15,-2-5-3-15,-1-4-1 0,-2-3 1 0,3 7 0 0,-2-1 3 16,3-3 1-16,-5-3-1 0,-1 9 1 0,9-1-5 16,7-2 2-16,0-3-1 0</inkml:trace>
  <inkml:trace contextRef="#ctx0" brushRef="#br0" timeOffset="190110.67">12846 16044 2035 0,'0'0'0'0,"0"0"0"16,0 0 0-16,0 0 56 0,0 0 1 0,0 0 1 15,0 0-1-15,0 0-40 0,0 0 1 0,0 0-1 0,7 25 1 16,-3-9 38-16,0 3 0 0,-4 7 0 15,0 27 0-15,-2 7-39 0,0-5 1 0,2-3-1 0,4 3 1 16,1-11 13-16,2-4 0 0,-4-4 1 0,1 11-1 0,-1-10-17 16,1-2 0-16,-1-1 0 0,1-3 0 15,0-1-5-15,-1-7 0 0,4-4 0 0,-3-1 1 16,-1-6-4-16,1-5 1 0,-4-7-2 0,7 2 2 0,-7-2 0 16,0 0 1-16,9-2-2 0,-8-5 2 0,1-2-3 15,0-1 0-15,0-4 0 0,-1-16 0 0,1-12 7 16,0 1-1-16,-2-1 0 0,-2 5 1 0,0-2-5 15,1-3 1-15,-3-4-1 0,-1-3 1 0,1-4 8 16,3 6 1-16,-1-8 0 0,0 15 0 0,2 1-8 0,4 6 1 16,1 6 0-16,4 6 0 0,1 7 7 0,4 0 1 15,8 0 0-15,-1 9 0 0,2 1-8 0,1 4 0 16,1 0 0-16,9 7 0 0,-3 2 7 0,-3 2 1 16,2-1 0-16,9 8 0 0,-5-1-8 0,-2-6 0 0,-4 3 0 15,-4 14 0-15,-1-8 5 0,-5 2 0 0,-4 7-1 16,0 0 1-16,-1 8-7 0,-1-5 1 0,0 1 0 15,2 1 0-15,-3-2 2 0,0-3 0 0,-1 1 0 16,-1 13 2-16,0-8-7 0,-2-4 2 0,2 5 0 16,-6 4 0-16,1-1 0 0,-4-4 1 0,-4-9 0 15,4 1 0-15,-7-3-4 0,2-6 1 0,0-2 0 16,-2 1 0-16,-1-4 1 0,3-6 1 0,5-7-1 16,-10 5 0-16,10-5-2 0,-7 4 1 0,7-4-2 15,0 0 2-15,0 0-1 0,0 0 2 0,0 0-1 0,-8-7 0 16,8 7-1-16,-3-13-1 0,3 6 1 0,0-14-1 15,0-5 1-15,0-4-1 0,0-2 1 0,0 4 0 16,0-7-1-16,-4-4-1 0,1 4 0 0,-1 5 2 16,1 2-2-16,-4 1 1 0,-4-2-1 0,-1 4 0 15,3 4 0-15,4 5-1 0,-6-5 0 0,4 0 1 16,-3 5 0-16,2 5-1 0,5-3 0 0,-4 2 0 0,3 0 0 16,-3 3 0-16,2 0 0 0,0 0 0 0,-2-3-1 15,0 1 2-15,1 1-2 0,-8-2 1 0,0-6-1 16,-4 6 0-16,3-4 0 0,-1 10 2 0,-4-2-2 15,-1-5 0-15,-4 3 0 0,6 13 0 0,-2-4 0 16,0-5 0-16,-2-1 1 0,2 14-1 0,-4-7-1 0,4-5 1 16,0 2-1-16,-2 6 1 0,1 2-1 0,1-1 1 15,2 3-1-15,-2 10 1 0,0 5-1 0,-1-1 1 16,3 5-1-16,3 2 1 0,4-1-1 0,1 3 1 16,-3-4-1-16,3-7 2 0,-1 1-2 0,2 2 0 15,1 0 0-15,2 4 0 0,1 2 0 0,-1-9 0 16,4 4 0-16,3 11 0 0,0-6 0 0,-4-2 0 0,4 4 0 15,4 2 0-15,-1-4 0 0,1-2 0 0,-1-4 0 16,8-1 0-16,-4-6 0 0,-2 3 0 0,4-2 0 16,3 0 0-16,-1-7 0 0,-4-2 0 0,0-2 0 15,0 0 0-15,0 0 0 0,-7-5 0 0,11-3 0 16,-11 3 0-16,0 0 0 0,7-2 0 0,-7 2 0 16,9-7 0-16,-2 2 0 0,0-2 0 0,-4-4 0 15,-3-17 0-15,4 0 0 0,-1-6 0 0,1-8 0 16,-4 4 0-16,3-6 0 0,1 3 0 0,0-3 0 15,-4 7 0-15,0-2 0 0,0 4 0 0,-4-9 0 0,0 4 0 16,1 3 0-16,3 5 0 0,-4-3 0 0,1 5 0 16,-4 2 0-16,-2 0 0 0,4 3 0 0,-1 11 0 15,1 0 0-15,2-4 0 0,1 1 0 16,0 5 0-16,-1 3 0 0,1 0 0 0,-2 0 0 0,4 2 0 16,0 7 0-16,0-10 0 0,0 3 0 0,0 7 0 0,0 0 0 15,0-7 0-15,0 7 0 0,0 0 0 0,0 0 0 16,0 0 0-16,0 0 0 0,-3 19 0 0,-1 6 0 15,1 10 0-15,-1 5 0 0,8 18 0 0,-4 0-2 0,-4-7 2 16,4-1 0-16,4-5 0 0,-1-6-1 0,1-7 1 16,3-4 0-16,-4 12 0 0,3-12-1 0,1-5 1 15,5-5 0-15,0 6 0 0,2 1-1 0,-3 0 1 16,3-9 0-16</inkml:trace>
  <inkml:trace contextRef="#ctx0" brushRef="#br0" timeOffset="190690.72">13806 16671 1947 0,'0'0'0'0,"0"0"0"0,0 0 0 0,-19-18 76 16,19 18 0-16,-2-12 0 0,2 12 2 0,0 0-60 15,0 0 0-15,0 0 0 0,0 0 0 0,0 0 65 16,0 0 0-16,0 0 0 0,3 17 1 0,4 6-67 16,0 9 1-16,0-2 0 0,-3 8 0 0,3 5 2 0,0-10 1 15,-3 2 1-15,-1-1-1 0,1-4-10 0,-1-4 0 16,4 2 1-16,-10 11-1 0,6-9-9 0,1-7 0 16,-2 3 0-16,-4 2 1 0,2-2-2 0,2-3 1 15,-2-5-1-15,-6-2 1 0,6 1-2 0,2-10 2 16,0-1-1-16,-2-6 0 0,-4 8-1 0,4-8 1 0,0 0-1 15,0 0 1-15,0 0 0 0,0 0 1 0,0 0 1 16,-7-12-1-16,4 0-1 0,3-11 1 0,0-2-1 16,-7-15 2-16,3-8 2 0,4 6 1 0,0-2-1 15,-3 5 2-15,-4 1-2 16,3 1-1-16,0-2 1 0,-6-1-1 0,3 6 6 0,2 4 1 16,-4 4 1-16,-2 7-1 0,6 5-4 0,1 3-1 0,4 11 1 15,0 0 1-15,0 0 9 0,0 0 1 0,0 9 0 16,4 0 0-16,1 3-8 0,2-2 0 0,-1-3 0 15,2 6 0-15,3 8 8 0,-1-4 0 0,1-2 0 16,-7-5 0-16,6-1-8 0,1-2 0 0,-4 0 0 0</inkml:trace>
  <inkml:trace contextRef="#ctx0" brushRef="#br0" timeOffset="191020.03">13965 16484 2311 0,'0'0'0'15,"0"0"0"-15,0 0 0 0,0 0 73 0,10 18 1 0,1-20 0 16,17 0 0-16,7 2-56 0,6-2 0 0,3 1 0 16,-2 1 0-16,6 1 54 0,-6 1 1 0,2-2 0 15,-8 2 0-15,-5 0-55 0,-1-2 0 0,-1 0 0 16,-3 3 0-16,-1-1 2 0,-4 0 1 0,-7-2-1 16,-2 3 2-16,-1-1-12 0,-2-2 1 0,0-2 0 15,-9 2 0-15,7 0-8 0,-7 0 0 0,0 0 0 16</inkml:trace>
  <inkml:trace contextRef="#ctx0" brushRef="#br0" timeOffset="191385.72">14864 16099 2224 0,'0'0'0'0,"0"0"0"0,0 0 0 0,-7 28 46 0,7-16 1 15,0 1-1-15,0 18 1 0,4 13-31 0,1-5 1 16,2 1-1-16,-5-3 1 0,3 4 40 0,2-4 1 16,-1-4-1-16,-3 8 0 0,-1-1-40 0,-2-10 1 15,-2 0 0-15,-3 10 0 0,3-1 13 0,2-6 1 16,0-3-1-16,-5-5 2 0,1 1-20 0,4-3 2 15,-2-3-2-15,-1-3 2 0,3-1-5 0,2-2 1 16,-1-5 0-16,-1 0 0 0,0-9-4 0,7 7 0 16,-7-7 0-16,0 0 1 0,8 2-1 0,-8-2 1 0,0 0 0 15,5 7 1-15,-5-7-3 0,0 0-1 0,0 0 1 16,7-7 0-16,-7 7 3 0,3-9-1 0,-3 9 1 16,0-18 0-16,-3 6-3 0,3 1 1 0,-4 1-2 15</inkml:trace>
  <inkml:trace contextRef="#ctx0" brushRef="#br0" timeOffset="191668.13">15617 16943 2236 0,'0'0'0'0,"0"0"0"0,-24 32 0 0,6-16 70 0,6 0-1 16,-4-1 1-16,-3 14 0 0,-3-7-52 16,-2-2 0-16,-3 1 0 0,-5 11 0 0,-1-1 61 0,5-8 1 15,-8 0-1-15,-11-2 1 0,3-3-62 16,5-6 0-16,-10-2 0 0</inkml:trace>
  <inkml:trace contextRef="#ctx0" brushRef="#br0" timeOffset="192255.65">16439 16215 2123 0,'0'0'0'0,"0"17"0"0,-3 31 0 0,-8 5 66 16,3-9 1-16,4-4 1 0,9-3-1 0,-3-3-49 16,-2-6 0-16,0 2 0 0,5 7 0 0,-1-8 33 0,-8-6 2 15,4 0-1-15,0 4 0 0,-8 1-35 0,0-7 0 16,3-4 0-16,7-6 1 0,-6 1 5 0,-1-1 1 16,5-11 0-16,0 0 0 0,-2 7-12 0,2-7 0 15,0 0 0-15,0 0 1 0,0 0-4 0,0 0-1 16,0-7 1-16,4-5 0 0,-1-6-3 0,1-7 1 15,-1-1-2-15,8-11 2 0,-2-2-5 0,-6 1 2 0,8 2-2 16,3-1 1-16,-3 6 0 0,-1-3-1 0,4-3 0 16,6-1 0-16,-10 1 3 0,1 12 0 0,0 2 0 15,4 6 1-15,1 4-3 0,-2 6 1 0,6 2 0 16,8 10 0-16,-7 4 3 0,2 0 0 0,2 2-1 16,1 1 2-16,-1 2-3 0,-4 2 0 0,4-4 0 15,0 0 0-15,-6 9 2 0,-5 2 1 0,0-2 0 16,2 8 0-16,-5 0-4 0,-6-6 2 0,0 0 0 15,0 16-1-15,-5-7 4 0,-3 1 0 0,1 4 0 16,0 3 1-16,-3-1-4 0,0-9 0 0,1 0 0 16,3-2 1-16,-5-7 0 0,-4 0 0 0,3-5 1 0,7 2 0 15,-7-6-3-15,-1-1 0 0,1-4 1 0,7 3-1 16,0 1 0-16,0-4 1 0,0-7-2 0</inkml:trace>
  <inkml:trace contextRef="#ctx0" brushRef="#br0" timeOffset="192647.72">17230 17024 1859 0,'0'0'0'0,"0"0"0"0,0 0 0 0,0 0 62 0,7-23 1 16,-2 11-1-16,2-2 1 0,0 0-46 0,-2-2 1 16,2 2 0-16,11-9 0 0,-7 2 26 0,-1 5-1 15,-3 2 1-15,2 0 0 0,-4 9-28 0,-5 5 1 16,15-11-2-16,-5 4 2 0,-1 4 3 0,-9 3 2 15,11 1-2-15,-11-1 1 0,10 9-10 0,-3-2 1 16,0 2-1-16,-1 5 0 0,-3 9-11 0,-1-4 1 0,-4-1 0 16,-5 3 0-16,-2 0-1 0,-5-5 1 15,0-4 1-15,0 9-1 0,0-7 1 0,0-1 0 0,1-1 0 16,-1 7 2-16,-3-6-2 0,-5-5 0 0,5-1 1 16,-3 9-1-16,3-7 2 0,6-2 2 0,-3-2-2 15,-2 4 2-15,4 4-3 0,3-5 2 0,2-4-2 16,7-4 2-16,-11 9 5 0,11-4 1 0,0-5-1 15,4 12 1-15,-4-3-4 0,3 0 0 0,4-4 0 16,4 2 0-16,1 5 10 0,2 1 1 0,4-3 0 0,7-3 0 16,-4 7-8-16,0 1 0 0,6-7 0 0,1 5 1 15,-5-1 4-15,1-3 2 0,8-4 0 16,-4 0 0-16,-1-1-8 0,-6 1 1 0,4-1-1 0,-4 1 1 16,2 0 7-16,-2-5 0 0,0-3-1 0,-3-1 2 15,1 1-9-15,-5-3 1 0,4 1 1 0</inkml:trace>
  <inkml:trace contextRef="#ctx0" brushRef="#br0" timeOffset="192901.58">17780 16512 2236 0,'0'0'0'0,"25"4"0"16,-6 10 0-16,6-2 70 0,3-5-1 15,2-3 1-15,2 4 0 0,3-1-52 0,-7-3 0 16,6-2 0-16,1 7 0 0,-8-6 55 0,1-5 0 0,0 1 0 16,-3 6 0-16,-2-5-55 0,-2-5 0 0,-2-2 0 15,2 3 0-15,0-3 9 0,1-4 1 0,-5-1-1 16</inkml:trace>
  <inkml:trace contextRef="#ctx0" brushRef="#br0" timeOffset="193158.51">18752 16336 2135 0,'0'0'0'0,"0"0"0"0,0 0 0 0,-21 14 45 15,10-5 1-15,8 0-1 0,-1-2 1 0,1 2-30 16,-1 1 0-16,1 1 1 0,-8 26 0 0,-1 2 40 16,1-6 0-16,4 2 1 0,-4 6 0 0,4-1-41 15,-3-3 1-15,3 3 0 0,0 4 0 0,1-7 13 16,3-7 1-16,3-5-1 0,-4 1 0 0,1-3-17 0,1-3 1 16,2-6-2-16,-2 0 2 0,0 0-5 0,2-7 1 15,0-7 0-15,2 10 0 0,-2-10-4 0,0 0 1 16,0 0-1-16</inkml:trace>
  <inkml:trace contextRef="#ctx0" brushRef="#br0" timeOffset="193408.91">19121 16009 1796 0,'0'0'0'0,"35"12"0"16,-7 18 0-16,2-3 58 0,-2-8 2 0,4 4-1 0,2 12 1 15,-10-3-43-15,-3 5 1 0,1 8 0 0,-3 12 0 16,-5-8 64-16,-7-3-1 0,-3-1 1 0,-8 14 0 16,-3 0-64-16,-4-4 0 0,-4 6 0 0,-10 1 0 15,-3 0 26-15,-8-13 0 0,-8-2-1 0,-5 11 2 16,-6-8-29-16,-1-3 1 0,-6 4-1 0</inkml:trace>
  <inkml:trace contextRef="#ctx0" brushRef="#br0" timeOffset="194537.88">5775 14510 1180 0,'0'0'0'16,"0"0"0"-16,0 0 0 0,0 0 9 0,0 0 0 15,0 0 0-15,3 23 0 0,-3-16-3 0,0 4 0 16,0 1 0-16,8 23 1 0,-1 11 15 0,3 1 2 16,-3 4-2-16,4 25 2 0,-4 3-13 0,2 2 1 0,1 4-1 15,4 10 2-15,-3 3 10 0,-4-8 1 0,0 3-1 16,0 11 2-16,-3-9-14 0,-1-2 2 0,1 7-1 15,-4-3 0-15,0-5 1 0,-4-8-1 0,1 9 0 16,-4 1 1-16,-4-12-5 0,4-15 0 0,-4-4-1 16,4 10 1-16,0-7 0 0,0-11 0 0,4 3 0 15,-1-5 0-15,2-8-4 0,2-6 2 0,2-11-1 16,0 2 1-16,1-2 1 0,3-10-1 0,1-6 1 16,-4 4 0-16,4 0-3 0,0-13 1 0,4-6-1 0,-4 3 2 15,4-11 6-15,-4 1 1 0,0-2-1 16,2-13 0-16,-2-7-4 0,-4 4 0 0,1-7 0 0</inkml:trace>
  <inkml:trace contextRef="#ctx0" brushRef="#br0" timeOffset="195770.75">5757 14924 1356 0,'0'0'0'15,"-8"-39"0"-15,0 16 0 0,5-5 35 0,-1 5 1 16,1-3-1-16,-4 10 1 0,3-5-22 0,4 1 1 16,-3-1-1-16,-1 5 2 0,4 6 37 0,4-8 1 15,-1 4 0-15,1 4-1 0,6 3-36 0,5 0 1 0,4-2-1 16,-1 2 1-16,6 0 6 0,-1 1-1 0,5-1 1 15,8 6-1-15,-3 2-11 0,6-1 0 0,9-3 0 16,1 3 1-16,2 2-4 0,0-2-1 0,6-4 1 16,4 4 0-16,5-2-3 0,1-1 1 0,16-1-2 15,1 3 2-15,3 2-5 0,-1 1 1 0,18-4-1 16,7 4 1-16,-3 2-1 0,3-3 1 0,23 1-1 16,11 7 0-16,-4 3-1 0,-5-5 0 0,26 0 1 15,7 6-1-15,4-1-1 0,-7-3 1 0,21 0 0 16,2 13 0-16,-6-6-1 0,1-2 1 15,17-1-1-15,26 18 1 0,-19-13-1 0,-1-4 1 0,20 0-1 0,13 12 2 16,-19-12-2-16,-15-1 1 0,20-1-1 0,12 13 1 16,-21-11-1-16,-12-2 1 0,24 2-1 0,13 2 1 0,-18 3-1 15,-18-3 1-15,20-3-1 0,12 2 1 0,-19 6-1 16,-13-3 1-16,21-2-1 0,8 1 2 16,-16 8-2-16,-15-4 1 0,24-3-1 0,-1 6 1 15,-11 3-1-15,-10-6 1 0,15 0-1 0,8 12 1 0,-18-10-1 16,-18 2 1-16,20-2 0 0,16 5 0 0,-26 0-1 0,-16-12 2 15,20 2-2-15,-1-3 1 0,-24 5 0 0,-24-6 0 16,19-4 0-16,-1-1 0 0,-21 7-1 0,-15 0 1 16,8-9 0-16,-10 2 0 0,-17 5 2 0,-11-2-1 15,4-5 0-15,-6 9 0 0,-15 2 0 0,-4-11 0 16,-3 0 0-16,-5 8 0 0,-5 0 2 16,-11-8 0-16,-3 1 0 0,-4 6 0 0,-8-5-2 0,-6-4 2 15,5-1-1-15,0 10 0 0,-4-9 6 0,-8-5 1 0,5-1-1 16,-7 8 2-16,-1-6-6 0,-4-4 2 0,0-2-2 15,-4 5 2-15,-5 0 3 0,-1-4 2 0,-1-3-1 16,-3 5 0-16,-2-1-4 0,-3-3-1 16,-2 1 1-16,-2 3 1 0,-7 2 6 0,8-1-1 0,-8 1 0 15,4-7 2-15,-4 7-7 0,0 0 1 0,0 0-1 16,0 0 1-16,0 0 8 0,0 0-1 0,0 0 1 16,0 0 1-16,-4 15-9 0,-3 1 1 0,2 2 0 15,0 12 0-15,-2 14 6 0,0-7 0 0,7 0 0 16,-7-6 0-16,3 5-7 0,4-7 0 0,0 0 0 15,-3 9 1-15,3-4 3 0,0-3-1 0,3 3 0 0,1 20 1 16,-1 1-6-16,1 1 0 0,-1 0 1 0,4 6 0 16,-3-4 2-16,3-2 0 0,3 6 0 0,1 14 2 0,-2-3-6 15,0-7 1-15,3-5 0 0,2 10 1 16,-3-6 0-16,-3 0-1 0,3 2 1 0,-4 5 1 0,-2-13-3 16,-1-4-1-16,-1-7 1 0,-3 6 0 0,-3-3-1 15,-1-10 1-15,3 4-1 0,-3 1 2 0,-1-2-3 16,-2-14 0-16,0-2 1 0,0 0-1 0,-7-5 1 15,-1-2-1-15,0-5 1 0,-7 5-1 0,1-3-1 16,-3-6 1-16,-3 2-1 0,-8 2 2 0,-8-4-3 0,3-5 0 16,-13-1 0-16,-5 6 2 0,-8-7-3 0,-2-1 1 15,-8-6 0-15,-16 5 1 0,-7-3-2 0,-1-5 1 16,-13 0-1-16,-16 1 1 0,-12-1-1 0,-2-5 1 16,-21-5-1-16,-23 8 1 0,-2-3-1 0,4-8 1 15,-16 1-1-15,-26 3 2 0,6-2-2 0,6-2 0 0,-30-3 0 16,-22 2 1-16,-1 1-1 0,14 2 2 0,-19-5-2 15,-38 5 1-15,26 4-1 0,8-2 0 0,-41-2 0 16,-19 7 2-16,23-7-2 0,11 1 0 0,-43 2 0 16,-7 13 1-16,22-17-1 0,24-3 0 0,-42 1 1 15,-15 10-1-15,36-10 0 0,27-4 0 0,-27 0 0 16,-23 11 0-16,22-2 0 0,38 0 0 0,-23-4 1 16,-12 11-1-16,40-2-1 0,24 0 0 0,-35 1 0 15,13 11 1-15,28-3-1 0,25-3 0 0,-14 1 0 16,9 9 1-16,26-4-1 0,23-1 0 0,-7 2 0 0,5 5 1 15,27-6-1-15,23-3 0 0,-10 0 0 0,5 5 1 16,26-5-1-16,17-1 0 0,-7-6 0 0,13 3 0 16,18 1 0-16,8-5 0 0,-4-4 0 0,12 5 0 15,3 0 0-15,8 2 0 0,3-4 0 0,8 2 0 0,-2 3 0 16,9 1 0-16,-3-1 0 0,2-3 0 0,1 7 0 16,5 0 0-16,-1-1 0 0,-4 2 0 0,-1 6 0 15,5-7 0-15,-1-3 0 0</inkml:trace>
  <inkml:trace contextRef="#ctx0" brushRef="#br0" timeOffset="197728.26">20791 16836 1670 0,'0'0'0'0,"0"0"0"0,21-4 0 0,-9 6 51 0,3-2-1 15,2 0 1-15,26-2 1 0,9 1-36 16,1 1 1-16,-1-7 0 0,-7-2 1 0,1 5 45 0,2 1 1 16,-4-6-1-16,2 0 1 0,-2-1-46 0,2-1 0 15,1 0-1-15,-8-4 1 0,0-1 13 16,-5 0 0-16,-4-5 1 0,-6 12-1 0,1-3-18 0,-6-6 2 15,1 1-1-15,-4 6 0 0,-2-3-5 0,-4 2 0 16,1-1 0-16,-6 5 1 0,2-1-4 0,-1-2 0 16,-1 1 0-16,-2 3 1 0,-3 7-5 0,4-11 1 0,-4 11 0 15,3-11 0-15,-3 11-1 0,0 0 1 16,0 0-1-16,0-7 0 0,0 7-2 0,0 0 1 0,0 0-1 16,0 0 1-16,-3 9-1 0,1 0 1 15,0 2-1-15,-1 11 2 0,-2 1-2 0,-1-7 0 0,3 2 0 16,1 5 1-16,0-9-1 0,0-7 0 0,-1 0 0 15,-1 2 1-15,4-2-1 0,0-7 0 0,0 0 0 16,0 7 1-16,0-7-1 0,0 0 0 0,0 0 0 16,0 0 1-16,0 0-1 0,0 0 0 0,0 0 0 15,0-11 1-15,0-3-1 0,0-7 0 0,0-2 0 0,6-12 1 16,2-4-1-16,1 4 1 0,0 5-1 0,-2 2 2 16,0 5-2-16,0 4 1 0,2-4-1 15,-2 3 1-15,0 6 1 0,0 6 1 0,0 1 0 0,2 5 0 16,0 7-1-16,0 4 0 0,1 5 1 0,8 5-1 15,0 2 4-15,-4-1-1 0,3-3 1 0,1 11-1 0,-6-6-1 16,-5-7 0-16,-3 3 1 0,-8 8-1 0,-6-4 6 16,-6-8 0-16,-3 1 1 0,-8 14 0 0,-5-8-5 15,-1-7 1-15,-4-2 0 0</inkml:trace>
  <inkml:trace contextRef="#ctx0" brushRef="#br0" timeOffset="198608.36">23573 17151 1985 0,'0'0'0'0,"0"0"0"0,0 0 0 16,7 19 51-16,0-10 1 0,0-2 0 0,9 7-1 0,5 12-34 15,2-3 0-15,1-9 0 0,8-1 1 0,0 1 40 16,-2-5 1-16,5-2 1 0,-3-4-1 0,1-1-42 15,1-2 1-15,1-5 0 0,8-6 0 0,-5-1 13 16,6-2 1-16,2-2-1 0,7-7 2 0,0-9-20 16,-2 1 2-16,4-6-2 0,1 1 2 0,-3 0-4 15,-1-7 2-15,2-1-2 0,10-8 1 0,-4-3-5 16,-7-1 1-16,1-16 0 0,-1 3-1 0,-7 0 0 16,-2 6 0-16,0-16 0 0,2-4-1 0,-2-6-1 0,-5 2-1 15,-2-6 1-15,-5-7 0 0,-4 0 1 0,-1-4 0 16,-3-2-1-16,-3-8 1 0,-1 1-3 0,-1 6 2 15,1-4-1-15,4 4 1 0,-3 3 3 0,-1 7-1 0,8-1 1 16,4 17 1-16,-2 3-3 0,2 6-1 16,12-14 1-16,1 14 0 0,1 3 5 0,-2 6 1 15,4 3-1-15,3-5 2 0,2 2-6 0,-2 1 0 16,9 1 1-16,-2 13 0 0,-1-5 6 0,1 9 0 0,-3-1 1 16,0 2-1-16,-4 1-6 0,-4 7 1 0,8-7 0 15,-7 7 0-15,-3-2 6 0,0 1-1 0,-5 5 1 16,-1 8 0-16,-2 7-7 0,-4 0 1 0,5 2 0 15,4 11 0-15,-2 1 3 0,-1 4 0 0,11 3-1 16,-5 14 2-16,0 2-7 0,0 8 2 0,1 6 0 16,5 7 0-16,-6 4 3 0,-3 5 0 0,9-6 1 15,4 17-1-15,1-7-5 0,-8-3 2 0,5 19-1 0,-4 6 1 16,-7-5 0-16,-1-8 1 0,5 4 0 0,7 22 0 16,-2-4-4-16,0-5 1 0,0 0 0 0,-3 10 0 15,-2-3 1-15,-2-3 1 0,3 10-1 0,3 5 0 16,-3-10-2-16,1-4 1 0,9 13-2 0,-6 3 2 0,3-2-2 15,-1-7 2-15,4 7-1 0,3 4 1 0,-4-5-3 16,2-8 2-16,8 9-2 0,-1 8 2 16,-3-4-2-16,-8-18 0 0,4 0 1 0,8 12 0 0,-8-1-1 15,-3-14 0-15,10-6-1 0,-5 8 1 0,-5-15 0 16,-4-3 0-16,5 5 0 0,4 4 1 0,-5-11-2 16,-4-12 0-16,9-1 1 0,-9 6 0 0,-2-7-1 0,-3-7 0 15,0-1 1-15,0-3-1 0,-2 1-1 0,0-15 1 16,7-1 1-16,-5-1-1 0,2-8 0 0,-2-2 0 15,0-2 0-15,-8 1 1 0,-1-3-2 0,-1-6 1 16,-1-4-1-16,0 3 1 0,-3-3 1 0,-4-3-1 0,2-4 0 16,2 3 0-16,0 1 0 0,-4-4 0 15,2-6-1-15,-11 3 1 0,-1-1-1 0,-4 1 2 16,-3-8-2-16</inkml:trace>
  <inkml:trace contextRef="#ctx0" brushRef="#br0" timeOffset="199206.18">23793 17796 2035 0,'0'0'0'16,"41"-5"0"-16,-8 3 0 0,11 1 84 0,7-1 2 15,6-2-2-15,10 1 1 0,2 1-68 0,1 0 1 16,6-1 0-16,7 3 0 0,-2 2 15 0,2 1 1 16,16-1 0-16,7 1 1 0,-4 1-21 0,2-1 1 15,21 3-1-15,13 2 1 0,-1 1-7 0,1-3 0 16,10-1-1-16,14 2 1 0,1-2-2 0,-5-3 0 0,17-2-1 16,10 7 1-16,-1-2-7 0,-8-3 1 15,15-2 0-15,15 5 0 0,-8 1-1 0,-18-3 1 0,21 1 0 16,8 11 0-16,-18-4-6 0,-11-4 0 0,14-2 1 15,-2 11-1-15,-15-4 2 0,-19-6-1 0,8 1 1 16,2 12 0-16,-13-10-7 0,-16-2 1 0,9 2 0 16,-12 8 0-16,-10-8 3 0,-14-5 0 0,10-1 1 15,-9 9-1-15,-14-8 2 0,-11-4 2 0,2-4 0 16,5 8-1-16,-10-4 1 0,-15-4 1 0,-1-3-2 16,-5 9 2-16,-10-5 1 0,-6-4 1 0,1 1-1 0,1 8 1 15,-4-5-1-15,-11-3 1 0,-5 1-2 0,-9 7 2 16,-3-2 0-16,-6-4 0 0,-3 2 0 0,-9 2 2 15,0 0-2-15,-2 8 0 0,2-8 0 0,-16 7 1 0,0-2 1 16,-3-3 1-16,0-1 0 0</inkml:trace>
  <inkml:trace contextRef="#ctx0" brushRef="#br0" timeOffset="201099.74">7191 11272 150 0,'0'0'0'0,"11"-25"0"0,7 14 0 0,-1-8 245 16,-3 1-1-16,-3-6 1 0,8 6 1 0,-5 2-245 16,1 4 0-16,-1-4 0 0,7 6 1 0,2-3 49 15,1 5-1-15,8-3 1 0,5 4 0 0,2 0-34 16,5 3 0-16,2-6 0 0,9 6 1 0,-4 4 3 15,2 0 0-15,12-3 1 0,4 3 0 0,-4 3-11 0,-5 1 1 16,-2-1-1-16,8 4 1 0,-6 7-5 0,-6 1 0 16,4-1-1-16,-1 8 1 15,-6 3-2-15,-5 3-1 0,-2 0 1 16,-3 23 0-16,-6 0-6 0,-3 2 1 0,-6 5 0 0,2 9 0 0,-3-5-1 0,-7-2 1 16,1 12 0-16,2 10 0 0,0 1-2 0,-7-11-1 15,-3-1 1-15,-4 16 0 0,2 3 0 0,-13-14-1 0,-6-1 1 16,-6 5 1-16,-2-6-1 0,-6-13 1 0,-10 8-2 15,-1 5 2-15,-6-9-1 0,-1-9 1 0,-9-7 0 16,-9 0 0-16,-6-5 1 0,5-10 0 0,-8-4 0 16,0 9 0-16,2-15 0 0,2-8 0 0,-7-4 0 15,3 2 0-15,-2-8 11 0,9-15 0 0,-3-9 0 16,3 9 1-16,2-10-6 0,6-9 2 0,-8-9-1 16,4 5 1-16,5-5 20 0,5-7 0 0,-1-10 0 15,1-2 0-15,2-13-16 0,2-3 2 0,-2 0-1 16,6-2 1-16,1 11 16 0,6-8 0 0,1-13 1 15,11 12-1-15,3 6-17 0,9 3 1 0,2 5-1 0,14 0 2 16,6 5 16-16,8 4 1 0,10-4-1 0,10 13 2 0,8 1-20 16,10 6 2-16,2-4-1 0,22 16 1 0,7 1 10 15,0 1 0-15,11 0 0 0</inkml:trace>
  <inkml:trace contextRef="#ctx0" brushRef="#br0" timeOffset="203450.25">4625 15793 1834 0,'0'0'0'0,"0"0"0"15,0 0 0-15,0 0 53 0,0 0 0 0,0 0 0 16,21 1 0-16,-5 5-36 0,5-1 0 0,0-3 0 0,11 3 1 16,2 0 32-16,-3-1 1 0,-4-4-1 0,5 0 2 15,-4 3-35-15,2 1 0 0,-2-8-1 0,11 4 2 16,-2-3 4-16,-5-4 0 0,1 0-1 0,6 3 2 0,5 1-12 16,-9-3 0-16,-7-1 1 15,-1 6 0-15,-6 1-8 0,-7 0 1 0,0-2-1 0,-7 5 1 0,2 3-2 16,-5 1 1-16,-4 0-1 0,-2 0 0 0,0 3-2 15,0-3 2-15,-1-1-2 0,-8 4 1 0,-3 6-1 16,-3-4 0-16,2-5 0 0,-7-3 2 16,4 3-3-16,0-4 0 0,1-3 0 0</inkml:trace>
  <inkml:trace contextRef="#ctx0" brushRef="#br0" timeOffset="203742.53">5133 15724 1457 0,'0'0'0'15,"7"-14"0"-15,4 12 0 0,-6 0 37 0,-5 2 0 16,14-3 0-16,-3 8 0 0,-1 6-22 0,-3-1 1 15,-3 1-2-15,3 7 2 0,0 4 20 0,0-1 0 16,-4 2 0-16,-3 2 1 0,4 7-23 0,-1-6 2 0,-3-7-1 16,-3 1 0-16,3-1 0 0,0-5 1 15,0-5-1-15,-4 0 1 0,4-2-7 0,0-7 0 0,0 0 0 16,0 0 0-16,0 0-6 0,0 0 2 0,-7 0-2 16,7 0 2-16,0-7-3 0,-3 0 1 0,3 0 1 15,-4-18-1-15,4-10-2 0,4 1 1 0,-1-4 1 16,-3 4-1-16,4 6-1 0,3 0 1 0,-2 2-1 15,2 1 2-15,4 6-3 0,-4 3 1 0,0 2-1 16,4 5 1-16,-1 5-1 0,4 3 1 0,-3-1-1 0,-4 5 1 16,3 6-1-16,3 0 0 0,-6 3 0 15,7 11 1-15,-3 0-1 0,-4-2 0 0,-4 2 0 0,-3 9 1 16,0-1 2-16,-7-6 0 0,-3 0 0 0</inkml:trace>
  <inkml:trace contextRef="#ctx0" brushRef="#br0" timeOffset="204721.8">2759 15356 1067 0,'0'0'0'0,"0"0"0"0,37 6 0 15,-23 8 64-15,-4 2 0 0,-2-6 0 0,-1 2 0 0,-7 13-46 16,-4 0-1-16,-3-1 1 0,0-1 0 0,-7 9 47 16,-9-7 1-16,-5-3-1 0,-1 8 1 0,3-3-48 15,-2-4 0-15,-8 3 0 0,3 6 0 0,1-2-4 16,4-2 1-16,-9 0-1 0,5-2 1 0,9 4-6 16,2-7 0-16,3-5 0 0,8-3 0 0,6 3-7 0,1-6 2 15,3-3-1-15,7 2 0 0,3-4 0 0,5 0-1 16,9-6 0-16,3-1 1 0,8 0-3 0,-5-3 0 15,2-6 0-15,7 2 0 0,-2 0 0 0,-2 0 0 16,2-5 0-16,5-4 0 0,-1 4-1 0,-6 1 0 16,9-8 0-16,2-1 0 0,-2-6 0 0,-2 5 0 15,-1-9 0-15</inkml:trace>
  <inkml:trace contextRef="#ctx0" brushRef="#br0" timeOffset="204927.99">3149 15573 1192 0,'0'0'0'0,"0"0"0"16,0 17 0-16,7 1 26 0,0-7 0 0,0-3 0 16,0 1 0-16,7 3-14 0,-4-3 0 0,1-3 1 15,8-3 0-15,-1 2 37 0,0-1 0 0,-1-9-1 16,10 1 2-16,1-1-34 0,0-6 0 0,-5-6-1 16,-2 4 2-16,4 1 20 0,-7-6 1 0,-2-3-1 0,-6-5 0 15,4 3-23-15,-7 4 0 0,-3-4 1 0,-4 0 0 16,-4 2 5-16,1 3 1 0,-8 4 1 0,-6-2-1 15,4 9-10-15,-1 6-1 0,-4 4 0 0</inkml:trace>
  <inkml:trace contextRef="#ctx0" brushRef="#br0" timeOffset="205929.7">25130 12980 1431 0,'0'0'0'0,"25"-13"0"16,-2 13 0-16,1-3 39 0,5-1-1 0,-3 4 0 15,2 7 1-15,-1-3-24 0,-3-4 0 0,-1 5 1 16,4 13 0-16,-6-2 58 0,-7-6 0 0,-7 3 0 16,4 9 0-16,-11-4-56 0,-7 1 0 0,-4 4 0 15,1 0 0-15,-8-2 25 0,0 0-1 0,-1-3 1 16,-2-2 0-16,0 0-28 0,3 1 1 0,2-5 0 0,-2-1 0 16,4 1-4-16,4-1-1 0,-1-4 0 0,2 0 0 15,4-2-4-15,5-5 1 0,-2 7-1 0,2-7 1 16,0 0-1-16,0 0 2 0,0 0-1 0,0 0 1 15,11 7-3-15,-2-10-1 0,-2 3 1 0,7-7 0 16,9-2-1-16,1-3 2 0,1-4 0 0,5-4-1 16,-3 1-1-16,-1 5-1 0,-5-4 1 0,6 1 1 15,-6-1-1-15,0-3 1 0,0-2-1 0,0 9 1 16,-5 0-3-16,-2 0 2 0,-3-2-2 0,-4 13 2 16,0-1-1-16,-7 4 2 0,11-9-1 0,-11 9 1 0,0 0-3 15,5 7 2-15,-5-7-2 0,5 16 2 0,2 4 0 16,0-3 2-16,0-3-1 0,-1 6 0 0,2 2-1 0,1-6-1 15,2-9 1-15,-6 0-1 0,2 4 2 0,2-4 0 16,3-5-1-16,3-2 2 0,2 0-4 0,4-2 2 16,-3-3-1-16,10-6 1 0,2 2-1 0,-9-5 1 15,0-7-1-15,1 5 2 0,-3-1-3 0,-5-10 1 16,-1-1-1-16,-6 12 1 0,-6 1 0 0,-2-8 0 16,-8 0 1-16,-9 14-1 0,-8 0-1 0,-3 0 0 15,-2-1 0-15,-8 13 1 0,2 1-2 0,-4-1 0 16,-3 1 0-16,-5 14 1 15,-8-1-2-15,3-5 1 0,1 3 0 0</inkml:trace>
  <inkml:trace contextRef="#ctx0" brushRef="#br0" timeOffset="206339.66">25008 12953 1620 0,'0'0'0'0,"9"-17"0"0,2 10 0 0,-1-6 40 15,5-2 2-15,11-5-1 0,2 4 1 16,4 1-26-16,0-1-1 0,1-11 1 0,8 6 1 0,-2 4 28 16,5-1 0-16,0-3 0 0,10 7 1 0,3-2-31 15,-4 2 2-15,1-2 0 0,-2 14 0 16,-1 2 7-16,-5 4 1 0,0 6 0 0,-2 6 1 0,-6 4-14 15,-4 2 0-15,-1 7 1 0,-1 4-1 0,-4-1-8 16,-6-4 2-16,-7 0 0 0,-9 9-1 0,-1-7-1 0,-5-7 0 16,-7 1 0-16,-16 12 0 0,-2-12-3 0,-1-3 0 15,-6-1 0-15,-7 1 1 0,-1-7-1 0,-1-5 0 16,-5-6 0-16,-7 1 0 0,2-3-1 0,-3-2 0 16,-10-6 0-16,1 1 0 0,3-4 0 0,5-4 0 15,2-7 0-15,-2 10 0 0,10-10 0 0,6 2 0 0,2-6 0 16,7 9 0-16,8-7 0 0,8 4 0 0,7-7 0 15,11 3 0-15,3-2 0 0,5 4 0 0,15-4 0 16,3 2 0-16,5 9 0 0,7 7 0 0,11 2 0 16,16 7 0-16,12 3-1 0,2 7 1 0,12-1 0 15</inkml:trace>
  <inkml:trace contextRef="#ctx0" brushRef="#br0" timeOffset="207466.35">26993 13214 1356 0,'0'0'0'16,"0"0"0"-16,2-20 0 0,-2 20 22 0,-6-10-1 0,5 3 0 15,-7 3 2-15,1 8-12 0,0-1 0 0,0-3 0 16,-2 4 2-16,-3 3 29 0,2 7 2 0,-6 3-1 16,-2 24 0-16,-1 5-27 0,5 3 0 0,8 2 0 15,3 18 0-15,3 8 12 0,0 0 1 0,3 3-1 16,3 13 0-16,1-2-15 0,1-5 1 0,8 8-1 16,-5 17 1-16,-2-8 1 0,-1-1 2 0,0 7 0 15,-12 18 0-15,0-14-8 0,1-2 1 0,-2 13-1 16,-8 7 1-16,-1-3 2 0,2-12 2 0,3 7-1 15,0 4 1-15,-1-6-7 0,3-12 1 0,1-7 0 0,3 18 1 16,-4-9 4-16,1-14 0 0,5 1 0 0,-1 6 1 16,-3-18-6-16,-1-5 0 0,3 5-1 0,-1-5 2 15,-3-14 11-15,0-9-1 0,0-5 0 0,2 7 1 16,-6-6-10-16,1-8 1 0,-1-2-1 0,0 2 2 16,1-8 18-16,-1-2 1 0,2-7 1 0,-1-4-1 0,3 0-17 15,0-6 0-15,3-5 0 0,-1 7 0 16,0-5 21-16,1-4 1 0,6-3-1 0,-2 5 1 0,-2-3-22 15,2-11 1-15,0 0-1 0,7 9 2 0,-7-9 17 0,0 0 0 16,0 0 1-16,0 0 0 0,11 1-20 0,-11-1 1 16,0 0-1-16,7-5 1 0,-7 5 11 0,7-9 1 15,-5 2-1-15,6-3 0 0,7-11-13 0,-1 1 0 16,-2 3 0-16,2-1 0 0,0 2 6 0,-7 0 1 16,6 6 1-16,1 1-1 0,-4-1-10 0,-1-1 1 15,2 0 0-15,1 3 1 0,-5 2 1 0,2 1 0 16,0-4 1-16,0 4 1 0,-1 3-8 0,1 0 2 15,-2-1-1-15,-7 3 1 0,7-5-1 0,-7 5 1 16,0 0 0-16,7-6 0 0,-7 6-3 0,0 0-1 0,0 0 1 16,-7-1 1-16,-1-1-5 0,-3 2 0 0,0 0 0 15</inkml:trace>
  <inkml:trace contextRef="#ctx0" brushRef="#br0" timeOffset="207826.67">26578 17928 1913 0,'0'0'5'16,"-33"32"-1"-16,19-13 0 0,5-6 0 0,0 4 0 15,2 1 42-15,7-2 0 0,0 0 0 0,-4 1 0 0,1 6-30 16,6-4 1-16,1-1 0 0,-4-4-1 0,3 0 12 16,5-3 2-16,4-3-2 0,-3-2 1 0,3-3-16 15,2-1 1-15,0-4-1 0,4-3 1 0,1-2-4 0,4-7 1 16,2-4 0-16,0-6 1 0,-2-3-6 0,-4-1 1 16,0-7 0-16,4 7 1 0,-14-4 2 0,-4-1 1 15,-1 3-1-15,-11 2 1 0,-7-1-4 0,-11 8 0 16,-5-2-1-16,-12 1 2 0,-2 6 0 0,-4 7 0 15,-12 0 0-15,-7 6 0 0,5 6-3 0,8 1 1 16,1 3 0-16,-9 3-1 0,11 6 6 0,8-2 1 16,3-3-1-16</inkml:trace>
  <inkml:trace contextRef="#ctx0" brushRef="#br0" timeOffset="208392.57">29143 15467 1407 0,'0'0'0'16,"21"-23"0"-16,-7 9 0 0,-1 5 95 0,-5 1 2 15,1-3-1-15,-2 4 1 0,-7 7-81 0,0 0 1 16,7 4 0-16,-7-4 1 0,0 7 61 0,0 0 0 15,0 5 1-15,0 30 0 0,0 11-62 0,4 5 0 16,5-3 0-16,-2 8-1 0,0 4 8 0,2 3 1 16,1 2 0-16,-3 9 0 0,0-7-14 0,0-2 0 0,2 11 1 15,-5 8 0-15,-4-6-5 0,3-10 1 0,-1 10-1 16,-4 10 1-16,-1-4-4 0,-1-13 1 0,1-4 0 16,-11 8-1-16,3-6 4 0,2-9 1 0,-3-2-1 15,-4 9 1-15,2-14-4 0,3-11 1 0,1 2-1 16,-6 9 1-16,-2-11 6 0,6-3 0 0,3-6-1 15,4 2 2-15,-4-6-6 0,0-5 0 0,2-10-1 16,3 0 1-16,-1-6 11 0,-2-3 2 0,2-2-2 0,1-3 1 16,4-7-10-16,-9 9 1 0,9-9 0 0,0 0 1 15,0 0 10-15,-3 7 0 0,3-7 1 0,0 0-1 16,0 0-10-16,0 0 0 0,0 0-1 0,0 0 1 16,0 0 9-16,0 0-1 0,0 0 0 0,0 0 0 0,0 0-10 15,0 0 2-15,-7-5-1 0</inkml:trace>
  <inkml:trace contextRef="#ctx0" brushRef="#br0" timeOffset="208776.76">28880 18155 1972 0,'0'0'0'0,"0"0"0"16,0 0 0-16,0 0 74 0,0 0 0 0,0 0 1 15,0 0 0-15,0 0-57 0,0 0 0 0,0 0 0 16,0 0 0-16,-14 25 71 0,11-13 2 0,-1 4 0 15,-5 19 0-15,0 4-74 0,4 0 1 0,3-4-1 16,-1 9 1-16,3 2-3 0,2-2 2 0,1-8 0 0,-1 3 0 16,0-2-8-16,1-9 1 0,4-1-1 0,0-3 1 15,4-4-8-15,5 1 0 0,3-5 1 0,6 3-1 16,3-5-1-16,0-7 1 0,11-5-1 0,7 5 2 16,2-4-3-16,-3-4 0 0,5-3 0 0,-6 2 0 15,-5-3 0-15,-6-9 0 0,-3-4 0 0</inkml:trace>
  <inkml:trace contextRef="#ctx0" brushRef="#br0" timeOffset="208990.49">28728 18315 1985 0,'0'0'0'16,"32"-3"0"-16,5 6 0 0,4 1 39 0,1-6 0 16,-1-1 0-16,5 4 1 0,-6-1-25 0,-1-3 1 15,3-1 0-15,6 3 0 0,-6-5 33 0,-1-4 0 0,-2 1 1 16</inkml:trace>
  <inkml:trace contextRef="#ctx0" brushRef="#br0" timeOffset="209421.66">29686 17202 1721 0,'0'0'0'16,"0"0"0"-16,0 0 0 0,0 0 36 0,0 0 0 15,0 0 0-15,0 0 0 0,-21 7-22 0,14 0 1 16,0 2-1-16,-11 15 2 0,-5 6 29 0,4 4 1 0,5-6-1 16,0 9 1-16,-4-2-30 0,2-5 0 0,2 3 1 15,0 8 0-15,-2 3 6 0,2-9 0 0,0-3 0 16,2-1 0-16,-1-1-12 0,3-4 2 0,3-6-2 16,0-1 1-16,0-5-7 0,1-1-1 0,4-6 1 15,1 1 0-15,1-8-1 0,-4 7-1 0,4-7 0 16,0 0 2-16,0 0-5 0,9-5 1 0,-9 5-1 15</inkml:trace>
  <inkml:trace contextRef="#ctx0" brushRef="#br0" timeOffset="209609.53">29806 17387 1318 0,'0'0'0'0,"0"0"0"0,0 0 0 16,0 0 31-16,0 0 2 0,-26 19-2 0,6-9 2 15,-3 3-20-15,-1-1 2 0,-6 0 0 0,-9 17-1 16,-5-3 18-16,3-3 0 0,2 5 0 0,2 7 0 0,0-1-18 15,6-8 0-15,1-1 1 0,-4-3-1 0,6 7 1 16,7-8 1-16,1-5-2 0,-1 1 2 0,4 4-7 16,6-8 0-16,6-5 0 0,-1 1 0 0,6-2-6 15,0-7 1-15,11 0-1 0</inkml:trace>
  <inkml:trace contextRef="#ctx0" brushRef="#br0" timeOffset="210357.58">30011 17525 1293 0,'0'0'0'16,"0"0"0"-16,0 0 0 0,0 0 16 0,0 0 1 16,0 0 0-16,0 0 0 0,-18 20-8 0,4-11 1 15,0-1-1-15,-18 17 1 0,0 1 17 0,4 3 1 0,0-7 0 16,-4 0 0-16,1 6-16 0,6-5 2 0,2-2-1 16,-5-5 1-16,1 5 10 0,4-6 1 0,0-2 0 15,2 4-1-15,4-3-11 0,2-5-1 0,3-2 0 16,5 6 1-16,0-5-3 0,0-4 1 0,7-4 0 15,-7 0 0-15,7 0-4 0,0 0 0 0,10-5 0 16,-3-1 1-16,6-2-1 0,4-1 1 0,5-2 0 16,13-6 0-16,4-6-2 0,-6 2-1 0,1-2 1 15,-8 2-1-15,1 0-1 0,-4 5 0 0,0-2 0 16,-6 4 0-16,-1 2-2 0,-2 5 2 0,-3 1-1 0,-1 5 0 16,-1 4-1-16,-2 2-1 0,0 3 0 15,-3-1 0-15,-4 0 0 0,0 1 0 0,-2 1 0 0,-5 11 0 16,-5 2-2-16,-2 0 1 0,-2-7-1 0,-7 8 1 15,0 2-1-15,2-8 1 0,-2-4-1 0,-7 11 1 16,3-4-5-16,4-6 1 0,0-4-1 0,-3 8 1 16,-2-4 1-16,5-2-1 0,7-3 1 0,4 3 0 0,3-3-6 15,9-9 1-15,0 0-1 0,0 11 1 16,10-8 2-16,6-3 1 0,5 0-1 0,13 2 0 0,6-2-1 16,1-3 0-16,3-3 0 0,0 3 0 0,-3-6 2 15,-1-3 0-15,4-2 0 0,2 1 0 0,0-3 3 0,-4-1 1 16,1-6 0-16,-10 2 0 0,-1-4-2 0,-4 4 2 15,-1-2 0-15,-6 2 0 0,-3 7 1 0,-4 5 0 16,-2 4 0-16,-3 0 0 0,0 6 0 0,-2 3 0 16,-7-4 0-16,7 5 0 0,-7-5 6 0,0 13-1 15,0-13 1-15,-2 15-1 0,0-2-1 0,0 1 0 16,1-5 1-16,-6 6-1 0,1 1 14 0,5 0 0 0,1-7 0 16,-2 5 1-16,2-5-9 0,0-9 0 0,10 9 0 15,1-4 2-15,1 0 10 0,4-1 2 0,4-4-2 16,6 1 2-16,2-1-13 0,1-3 1 0,6-1 1 15,-5 4-1-15,0-3 3 0,-2-2-1 0,0-4 1 16,-5 2-1-16,2 1-6 0,0-4 1 0,-3-4 0 16,-2 5 0-16,-4 2 1 0,-4 2 0 0,0-4 0 15,-3 4 2-15,-9 5-6 0,0 0 1 0,2-7 0 16,-2 7 1-16,-9-2 0 0,2 4-1 0,-2 1 1 0,-17 4 0 16,-6 2-2-16,-1-2-1 0,-3 2 1 0,-4 10 0 15,-6-3-1-15,2-5 1 0,1-3-1 0,5 6 1 16,4-3-3-16,4-4 2 0,5 0-1 0,1 7 1 15,4-5-1-15,8-6 2 0,3-1 0 0,-1 3-1 0,10-5-1 16,-4 7 0-16,4-7-1 0,0 0 2 0,7 0-2 16,-7 0 2-16,13-1-1 0,-1 1 1 0,7 0-2 15,4-2 0-15,2 0 1 0</inkml:trace>
  <inkml:trace contextRef="#ctx0" brushRef="#br0" timeOffset="210904.67">29591 17409 1431 0,'0'0'0'0,"0"0"0"16,0 0 0-16,0 0 39 0,0 0-1 0,0 0 0 0,0 0 1 15,0 0-24-15,0 0 0 0,0 18 1 0,0-18 0 0,7 5 32 16,2-3 0-16,3 0 1 0,9 3-1 0,6 0-31 16,6-3 0-16,4-2-1 0,2 2 1 0,0-4 16 15,0-5-1-15,3-2 1 0,6 2 1 0,-4-5-21 16,0 0 2-16,7-8-1 0,-5-3 1 0,0 2-2 16,-6-7 1-16,1-9-1 0,-4-3 1 0,-2-10-7 15,-3 3 1-15,2-1 0 0,1 1 1 0,-2-2 2 0,-1 1 1 16,5 1-1-16,-5-11 0 0,-2-6-4 0,-2 6 1 15,0 0-2-15,-6 9 2 0,-1 3 8 0,0 2 0 16,2 4-1-16,-7-2 2 0,0 12-8 16,-2 5 1-16,-2 0-1 0,0 6 1 0,-3 7 16 0,2-2 1 15,-4 1 0-15,3 5 0 0,-1 4-15 16,-2 2 2-16,0 1-2 0,0 2 2 0,0 5 15 0,0-3 0 0,1-1 0 16,2 3 1-16,-1 2-16 0,-2-2-1 15,-7-5 1-15,9 6 0 0,-9-6 4 0,0 0 0 0,0 0 0 16</inkml:trace>
  <inkml:trace contextRef="#ctx0" brushRef="#br0" timeOffset="211191.69">30630 15999 1470 0,'0'0'0'0,"0"0"0"16,-11-20 0-16,11 20 62 0,-3-7 2 0,3 7-1 15,-2-7 1-15,2 7-46 0,0 0 0 0,0 0 0 0,0 0 0 16,0 0 26-16,0 0 0 0,0 0-1 0,2 11 1 15,0-6-28-15,-2-5 1 0,8 9-2 0,-1-4 2 16,6 4 1-16,1 0 0 0,2-4 0 0,5 5 1 0,4-1-9 16,1-5 0-16,2-4 0 0,1 3 2 0,-3 1-9 15,-1-4 1-15,3 2 1 0,0 5-1 16,-3-2 0-16,-2-2-1 0,5 3 1 0,-7 8-1 0,-1-4-2 16,-3 3 1-16,-1-1 1 0,-9 16-1 0,4-7-1 15,-2-3 1-15,-4 5-1 0,-10 10 2 0,-1-1 2 16,1-4 2-16,-9-5-2 0,-7-2 2 0,-4 3-2 15,-1-6-1-15,-6-6 1 0,-3 1-1 0,-3-5 5 16,5-2 1-16,5-8-1 0</inkml:trace>
  <inkml:trace contextRef="#ctx0" brushRef="#br0" timeOffset="211715.95">30646 14304 1646 0,'0'0'0'0,"0"0"0"0,0 0 0 15,-9 29 44-15,13-14 0 0,-1 10 1 0,-5 19 0 16,6 14-29-16,3-3 1 0,2 6-2 0,-6 17 2 16,3-8 35-16,1 2 1 0,-2 7-1 15,-9 0 1-15,4-6-36 0,-1-14 0 16,-5-1 0-16,-6 4 1 0,5-2 3 0,3-9 0 0,-3-5 1 16,-5-8-1-16,5 3-10 0,3-11 0 0,3-11 1 0,-6-1-1 0,3-3-7 15,4-8 1-15,0-7-1 0,0 0 2 0,-5 7-3 16,5-7 1-16,0-7-1 0,-2 0 1 0,2-5-2 0,0 0-1 15,0-1 0-15,-2-25 1 0,4-12-1 0,3 5 0 16,1-8 0-16,-10 4 1 0,4 1 2 16,2-6 2-16,1-4-2 0,-4-11 2 0,1-7-3 15,3 1 2-15,1 3-2 0,-6 8 1 0,4 15 11 0,3 5 0 16,2 9-1-16,2 10 1 0,5 4-7 0,0 9 1 16,7 1 0-16,0 13 0 0,6 5 11 0,-1 2 0 15,8 8 0-15,5 13 1 0,-2-7-10 0,0-3 0 16,0 2 0-16,-6 8 0 0,-4-7 11 0,-8-9-1 15,-1 2 0-15,-15 10 2 0,1-8-12 0,-2-7 0 0,-4-3 0 16,-7 8 1-16,-1 0 7 0,-3-7 1 16,-3 0-1-16,-5 5 1 0,-2-2-10 0,4-3 1 0,7-4 0 15</inkml:trace>
  <inkml:trace contextRef="#ctx0" brushRef="#br0" timeOffset="211881.42">31224 15029 2086 0,'0'0'0'0,"0"0"0"0,25 5 0 15,-11 3 65-15,0-1 0 0,2-6 0 0,5 3 0 0,0 3-47 16,-1-2 0-16,1-3 0 0,6-2 0 0,-1 0 49 16,-3-4 2-16,-2-4-1 0</inkml:trace>
  <inkml:trace contextRef="#ctx0" brushRef="#br0" timeOffset="212142.66">31690 14929 1847 0,'0'0'0'16,"-2"19"0"-16,-1 2 0 0,-1 4 40 0,2-4 0 15,2-2 1-15,-1-3 0 0,1 0-25 0,1-5 0 16,1-3-1-16,0 1 2 0,0 4 23 0,0-6 0 0,-2-7-1 15,7 3 2-15,-7-3-26 0,7 4 1 0,-7-4 0 16,14 1 0-16,-4-2 6 0,-1 1 0 0,0-4 1 16,7-6-1-16,3-4-10 0,1-1-1 0,-1-2 0 15,-1-2 1-15,-1-10-6 0,-1 5 0 0,2-6-1 16,-4 0 2-16,-2 2-4 0,1-7 2 0,-5-1-1 16,-2 19 1-16,-1-4 3 0,0 1-1 0,1 3 1 15,-6 17 0-15,7-4-2 0,1 4-1 0,3 4 1 16</inkml:trace>
  <inkml:trace contextRef="#ctx0" brushRef="#br0" timeOffset="212888.41">32353 15177 1847 0,'0'0'0'0,"0"0"0"0,-31 3 0 0,6 6 48 15,0-3 0-15,6-3 0 0,-1 8 1 0,-3-1-33 16,4 1 1-16,7 1 0 0,1 9 0 0,4 2 44 15,3-5-1-15,4 1 1 0,4-1-1 0,1 8-43 0,6-7 1 16,-1-3 0-16,3-7 0 0,1 0 9 0,2-2 0 16,1-4 0-16,5-3 1 0,6 2-16 0,0-2 2 15,-2-7-2-15,-3-5 2 0,6 1-8 0,-1-6 2 16,-2-10 0-16,3 1 0 0,1 1-4 0,-2-5 2 16,0-3 0-16,4 1-1 0,-1 0-1 0,-4 3-1 15,1-12 0-15,2-5 1 0,-2 2-2 0,-5-3 0 16,-2-20 0-16,-8 11 2 0,-3-1-3 0,-1-1 1 15,-3-7 0-15,-6 4 1 0,-2-4-2 0,-2 5 1 16,1 7-1-16,-6 23 1 0,2 0 1 0,2 6 0 0,1 6-1 16,4 18 2-16,-16-3-2 0,6 3 0 0,1 10 0 15,3 18 1-15,1 7 1 0,0 1 2 0,0 9-2 16,1 19 2-16,0 1-3 0,1-14 0 0,-1 7 1 16,-1 12 0-16,0-5 1 0,1-8 0 0,3 2 1 15,-1-2 0-15,0-8-3 0,2-7 1 0,4-8 0 16,3 8 0-16,0-11 2 0,0-6 0 0,3 3-1 15,6 2 1-15,5-5-3 0,1-8 2 0,0 1-1 16,-2-4 1-16,5 0-1 0,-1-10 1 0,1-4-1 0,-4-7 2 16,-2 1-3-16,3-4 0 0,-3-10 1 0,-5 3 0 15,0-3 1-15,-1-8-1 0,-1-7 1 0,-3 11 0 16,0-1-1-16,-2 4-1 0,0-4 0 0,-5 9 2 0,1 8 1 16,-3 8-1-16,7-11 1 0,-7 11-1 15,5 11-1-15,2-1 0 0,-1 2 0 0,4 15 0 0,6 1 2 16,2-2-1-16,1-5 1 0,-1 11 5 15,-2-2-4-15,-2-11-7 0,2 2 11 16,3-1 0-16,1-4-11 0,-1-4 0 16,0-3 8-16,3-2 1 0,0-4-9 0,1-3 0 15,-1-5 8-15,0-2 0 0,0 0-8 0,-5-5 0 16,-1-4 5-16,-2 0 2 0,-1-5-7 0,-3 2 0 0,1-4 7 0,-4-2 0 16,-2 2-7-16,0 4 0 0,-3 3 5 15,-2 4 1-15,0 1-6 0,0 6 0 0,0 5 4 0,0-4 1 16,0 4-5-16,0 6 0 0,0-6 3 0,5 5 2 0,-5-5-5 15,8 9 0-15,-3-1 2 0,4 3 1 0,3 0-3 16,4-4 0-16,1 0 3 0,1 0-1 0,2-6-2 16,1-1 0-16,3-1 2 0,3-6 1 0,-4 0-3 15,-6-6 0-15,-2 1 3 0,-3-2-1 0,-2 0-2 16,-1-6 0-16,0 5 2 0,-2-5 0 0,-3 3-2 16,-3-8 0-16,-2 2 2 0,-3-5 0 0,-8 3-2 15</inkml:trace>
  <inkml:trace contextRef="#ctx0" brushRef="#br0" timeOffset="213389.12">30113 13909 1859 0,'23'-6'0'0,"35"-2"0"0,18 4 0 0,7-3 50 16,9-4 2-16,19-1 0 0,5 5-1 0,10-2-34 15,2-1 0-15,13-4 0 0,23 10 1 0,0-1 40 0,1 3 2 16,14-3-1-16,10 7 1 0,-20-1-44 0,-6 3 2 16,10 1 0-16,1 14 0 0,-13 3-4 0,-17-1-1 15,6 7 1-15,-16 21 13 0,-22 2-15 16,-14 2-12-16,13 8 2 0,9 8 0 15,-35-2-2-15,-23 2 0 0,-25 1 2 0,-16 2 0 16,-9 7-2-16,-5 6 0 0,-1 3-4 0,-6 5 2 0,0 0 2 16,0 4 0-16,0 1-3 0,0 1 1 0,-11-4 2 15,-1-2 0-15,-6-3-15 0,-7-4 2 0,-17-9 13 16,-11-4 0-16,-17-7-11 0,-15-8 1 0,-16 0 10 16,-8-10 0-16,-13-8-21 0,-8-6 1 0,-59-4 20 15,-58-16 0-15,32-11-7 0,31-10 0 0,-2-7 1 16,-1-10-1-16,14-3-3 0,14-11 0 0,-19-13 0 15,-4-13-1-15,16-1 5 0,23-5-1 0,-5-13 0 16,-9-19 2-16,18-2-2 0,14 4 1 0,-8-13 0 16,5-13 0-16,22-4 1 0,23 6 1 0,5 3 0 0,15 0-1 15,24 4-1-15,27 14 2 0,20-1-1 0,24 7 1 16,26 6-1-16,29 15 2 0,38 7 0 0,41 20-1 16,23 10 4-16,28 13 0 0,45 5 0 0</inkml:trace>
  <inkml:trace contextRef="#ctx0" brushRef="#br0" timeOffset="-209929.1">3277 808 1085 0,'0'0'10'0,"0"0"-5"0,-10 21 2 15,6-14 0-15,-3 12 0 0,-11 20 24 0,1 0 2 16,-6 1-2-16,5 4 1 0,-3 9-18 0,3-4 1 16,-1 0-1-16,-2 4 1 0,0 7 34 0,7 7 2 15,-8 5-2-15,3 7 1 0,1 2-33 0,4 2 0 16,-3 3 0-16,-1 4 0 0,6 3 1 0,-2-10 0 15,-8 1 0-15,12 15 1 0,-1-1-9 0,4-15 0 0,0-11 0 16,11 9 0-16,-4-16 13 0,-4-12 0 0,2 7 1 16,4 6-1-16,-4-11-11 0,-1-15 0 0,3-4 0 15,0-5 1-15,-4-6 8 0,-3-11 0 0,4 2 1 16,-1-6 0-16,4-10-11 0,0 0 0 0,-7 0 1 16,7 0 0-16,0-10 8 0,-3-1 1 0,-1-1 0 15,4-20 0-15,0-6-11 0,-3-6 1 0,6-11 1 16,4 13-1-16,0-7 8 0,-3 5 0 15,3-7 0-15,0 10 0 0,-2-1-9 0,-1-2 0 16,-1-14 0-16,1-4 2 0,-4 6 7 0,-4 1 1 0,1 3-1 16,-1 6 1-16,1 5-10 0,-3 3 1 0,-4-10 1 15,6-1-1-15,-6 1 6 0,3 6 0 0,0-2-1 16,3 6 1-16,0 4-8 0,1 6 1 0,3-7-1 0,3-6 1 0,1 11 12 16,0 4 0-16,3-6-1 0,3-8 2 0,1 1-12 15,3 4 0-15,5 2 1 0,-1-3 0 0,0 3 5 16,-4 8 1-16,0-6 0 0,-2-8 0 0,-1 16-8 15,-4-1 0-15,0-5 0 0,0-1 0 16,0 1 6-16,0 2-1 0,0 1 1 0,-3-8 1 0,3 3-8 16,0 1 0-16,-2 2 0 0,-2 1 1 0,8 3 2 0,-4-1 1 15,4-3-1-15,-1 5 0 0,4 2-4 16,-3 2 0-16,0-4 0 0,4 3 0 0,0 3 2 16,-1 1 0-16,0-3 0 0,0-4 1 0,0 5-4 0,2 2 0 15,-2-1 0-15,0-6-1 0,4 10 2 0,-4-2 0 16,0-6 0-16,9 5 0 0,5 2-3 0,0 0 1 15,2-4 0-15,2 14-1 0,2-6 2 0,1-4 0 16,4-6-1-16,8 12 1 0,4 2-2 0,2-4-1 0,16-4 1 16,7 10 0-16,0-3 0 0,0-3-1 0,10-1 1 15,11 4-1-15,7 4-1 0,-3-5 1 0,8-2-1 16,20 8 1-16,-2-1-1 0,-2-4 0 0,16-4 1 16,11 11 0-16,-9-7-2 0,-9 0 2 0,21-4-2 15,4 15 1-15,-2-4 0 0,-16-7-1 0,11 5 0 16,10 11 2-16,-10-6-3 0,-10-6 1 0,14 3 0 15,-1 14 0-15,-10-7-1 0,-10-7 2 0,21 4-1 16,6 10 0-16,-3-9-1 0,-15-5 0 0,8 3 1 16,16 12 0-16,-10-14-1 0,-10-2 0 0,15-3 0 0,-5 18 1 15,-9-14 0-15,-10-9-1 0,16 8 0 0,4 11 0 16,-11-15 0-16,-16 0 0 0,6-3 0 0,10 16 0 0,-12-12-1 16,-21-3 2-16,5-2-1 0,-6 14 0 15,-1-5-1-15,-12-3 1 0,-8 1-1 0,4 7 1 0,-7-1-1 16,-14-4 1-16,0-4-1 0,0 11 1 0,-15-7-1 15,-4-3 0-15,-3-1 0 0,3 8 1 0,-2-1-1 16,-8-3 0-16,-1-3 0 0,-2 6 2 0,-9-3-2 16,-1-3 0-16,-2-1 0 0,-6 11 1 0,-5-7-1 0,-3 0 0 15,0-3 0-15,-1 10 1 0,-8-3-1 0,0-4 0 16,0-4 0-16,-2 8 0 0,-7-4 0 16,14 10 0-16,-14-10 0 0,7 7 0 0,0 4 0 0,-3-4 0 15,-4-7 0-15,7 17 0 0,-4-3 0 0,1-7 0 16,-1 4 0-16,4 12 0 0,-3-2 0 0,-1 0 0 15,1-3 0-15,-1 8 0 0,1 4 0 0,1-7 0 16,6 3 0-16,-4 1 0 0,0 2 0 0,3 5 0 0,-2-4 0 16,-1 9 0-16,0 5 0 0,5 3 0 0,0 6 0 15,-3 8 0-15,2 8 0 0,3-13 0 0,-4 1 0 16,-6 1 0-16,3 1 0 0,-7 1 0 0,4 0 0 16,-8-9 0-16,-3 5 0 0,3-5 0 0,-6-12 0 15,-4 2 0-15,1-3 0 0,1-6 0 0,0 0 0 16,-13-3 0-16,4 7 0 0,-4-1 0 0,2-11 0 15,2 10 0-15,-12-6 0 0,1 2 0 0,-7-9 0 16,-5-3 0-16,-2 6 0 0,-2-1 0 0,-12-7 0 16,-5 5 0-16,-4-2 0 0,1-1 0 0,-5-2 0 15,-10 7 0-15,-10-6 0 0,3-4 0 0,-7 1 0 0,-20 7 0 16,-11-4 0-16,-10-3 0 0,-19-1 0 0,-35 6 0 16,-9 1 0-16,-13-10 0 0,-27 4 0 0,-40-3 1 0,-10 1-1 15,5 0 0-15,-42 1 0 0,-39 1 1 0,8 7 0 16,27-9 0-16,-44-3 0 0,-19 5 0 0,20 5 1 15,29-5-1-15,-42-5 0 0,-6 16 0 0,49-9 0 16,38 0 0-16,-28-6 0 0</inkml:trace>
  <inkml:trace contextRef="#ctx0" brushRef="#br0" timeOffset="-200730.84">27365 6048 1192 0,'0'0'0'0,"0"0"0"0,0 0 0 0,0 0 18 15,23-17 1-15,-16 10 0 0,-4 0 1 0,3-2-10 16,1 2 0-16,0-2 0 0,-4 0 1 0,1-1 32 0,-1-4-1 15,5 0 1-15,-1 0 1 0,-4-7-28 0,-1 5-1 16,3 2 1-16,0 7 1 0,1-2 6 0,-1 0 1 16,2 0-1-16,0 0 1 0,0 2-13 0,0 0 2 15,0-1-1-15,0 4 0 0,4-5 29 0,-4 0-1 16,2 1 0-16,0-3 1 0,-1 1-25 0,1-3-1 0,0 3 1 16,-2 1 1-16,0-2 1 0,0-1 0 0,4-2 0 15,-1 3 0-15,3-1-8 0,-4 1 0 16,-1-1 0-16,5 0 0 0,-1-6 13 0,-3 4 0 0,0-7 1 15,1 5-1-15,-1 2-12 0,-2-3 2 0,2-6-1 16,2 7 0-16,-4-2 9 0,-2-1-1 0,4-6 0 16,1 16 0-16,3-6-10 0,-4-1 2 0,5-2-1 15,-2 13 0-15,0-4 10 0,1-3 1 0,1 1-1 16,-2 6 1-16,-3-2-10 0,2 0-1 0,1-4 0 16,-2 10 0-16,3-3 7 0,1 1 0 0,0-3 0 15,-2 5 0-15,4-3-8 0,0-1 0 0,-2-2 0 16,-3 7 1-16,-1 0 4 0,1-4 1 0,0 1 0 0,-1 3 0 15,1 0-7-15,-1 0 0 0,1 0 0 0,3 3 2 16,5 1 3-16,-4-4 1 0,0 3-1 0,8 8 2 16,0-2-7-16,-2-2 0 0,6-6 0 0,-2 17 0 0,3-6 2 15,-2-5 1-15,1 2 0 0,-4 19 0 0,-2-15-5 16,4-6 1-16,1 7-1 0,-8 12 1 16,1 0 2-16,0-10 1 15,3 2-1-15,1 7 0 0,-4-4-5 0,-3-6 2 0,1 0 0 16,6 9 0-16,-8-3 0 0,-3-7 1 0,2 0 0 0,5 13 0 15,1-10-2-15,-6-1-1 0,2 2 1 0,-4 14-1 0,0-10 1 0,3-2 0 16,6 4-1-16,-9 13 1 0,2 2-3 16,0-2 2-16,0-4-1 0,1-1 1 0,-1 5-1 0,0-11 1 15,0 6-1-15,2 8 1 0,-2-6-2 0,-2-1 0 16,4-1 1-16,0 19 0 0,-2-2 1 0,-2 1-1 16,3-6 1-16,0 5-1 0,-1-9 0 0,-5-1-1 15,4-7 0-15,1 13 1 0,-5-11-2 0,-2 3 1 16,3 5 1-16,4 9-1 0,0-2-1 0,-1-7 0 0,-1-3 1 15,-5 9 0-15,2-11-1 0,2 1 2 0,1-6-2 16,-3 17 1-16,1-5 0 0,-3 2-1 16,4 7 0-16,-2-1 0 0,0 1 1 0,-1-14 0 0,1 5-1 15,-2 0 2-15,0-2-2 0,2-3 0 16,-2 10 0-16,-3 4 1 0,-1-6-1 0,-1-6 0 0,-2 1 0 16,-7-5 2-16,2-2-2 0,-2-7 0 0,-4 2 0 15,-5 5 1-15,0-8-2 0,-1 1 1 0,-3-2 0 16,-10 8 0-16,-1 8 0 0,2-9 0 0,-1-1-1 15,4-4 1-15,-1 2-1 0,-3-5 2 0,4-4-1 0,0 0 0 16,-1-5-1-16,2 3 1 0,1-3 0 0,-5 2 0 0,1-4-1 16,2-9 1-16,-2 2 0 0,-8 5 1 0,-1 1-2 15,2-13 1-15,1 0-1 0,-1 3 1 0,-2-6 2 16,0-6-1-16,-2 0 0 0,-7 4 1 0,4-4-2 16,2 0 1-16,-8-5 0 0,-3 0 0 0,1 2 2 15,6-2-1-15,2-2 1 0,-9 0 0 0,12-2-2 16,2 3 1-16,0-8-1 0,-7-4 2 15,7 3-1-15,1-5 2 0,-2-7-1 0,2 6 1 0,3-4-3 16,5 3 2-16,1-1-2 0,-1 4 2 0,3 1 0 16,6-3 2-16,-2-1-1 0,-2-4 0 0,2-1-1 0,3-2-1 15,-1-13 1-15,-10 7-1 0,3-4 2 0,-2 4 0 16,-4 2-1-16,0 5 2 0,2-3-3 0,4 8 1 16,-1-16-1-16,-1 3 1 0,0-3 1 0,5-3-1 15,0 0 1-15,2 7-1 0,1 5-1 0,5 4 0 16,0-5 1-16,-6-2-1 0,7 5 2 0,5-2-1 0,0-5 1 15,-3-4 0-15,3-1-3 0,8 0 1 0,-3 5 0 16,-7 9 0-16,8 1 1 0,3 1-1 0,-2-6 1 16,-1 2-1-16,3 2 0 0,1 5-1 0,1-10 0 15,-2 1 1-15,2 0 1 0,5 6 1 0,0 0 0 16,-3 11-1-16,4 3-1 0,3 0 0 0,0-4-1 16,-6 9 2-16,4-2-1 0,3 0 1 0,4 2-1 15,-2 2 1-15,-5 1-2 0,1-3 1 0,3 4-1 16,3-5 1-16,-2 8 1 0,0 0-1 0,0-1 1 0,5-3 1 15,-5 4-3-15,-1 3 0 0,3-3 1 0,-2-3 0 16,-5 5 1-16,-1 1-1 0,3-3 1 16,0 0 0-16,-3 2-1 0,1 1-1 0,2 1 0 0,-2-1 2 15,1-1-2-15,-1 1 2 0,0-3-2 0,-2 0 1 16,2 0-1-16,1-2 0 0,-1 2 0 0,-2-1 1 16,6-6-2-16,-3 3 1 0,4-1 1 0,2 5-1 15,5-9-1-15,0-2 1 0,1-5-1 0</inkml:trace>
  <inkml:trace contextRef="#ctx0" brushRef="#br0" timeOffset="-199995.34">25850 3385 1897 0,'0'0'0'0,"0"0"0"0,0 0 0 15,19 7 80-15,-12 0-1 0,0 2 1 16,4 1 1-16,7 6-63 0,-1 2 0 0,1-6 0 0,5 18 0 16,5-7 45-16,-2 2 1 0,1 1 0 0,-8 20 0 15,6 5-47-15,0-5 1 0,-1 1 0 0,-4 9 0 16,3-3 4-16,3-4 0 0,4 4 1 16,4 25-1-16,-1-6-11 0,1-7 0 0,6-4 1 0,-1 10 0 0,3-8-9 15,-1-3 1-15,-2 14-1 0,-4 5 0 16,0-3 0-16,-1-15 0 0,-1 6-1 0,3 5 2 0,-5 5-4 15,1-4 0-15,2-5 0 0,6 3 1 0,-1-10-1 16,-2-6 0-16,-2-3 0 0,2 21 1 0,-3-10-1 16,-2-14 0-16,3 2 0 0,2-3 0 0,-4-11 0 0,-1-6 0 15,5 1 0-15,9 3 0 0,-4-8 0 0,-4-12 0 16,0 1 0-16,1 9 0 0,-4-2 0 0,-3-11 0 16,-2 0 0-16,2 11 0 0,-6-7 2 0,-4 0 2 15,-1-7-1-15,2-2 0 0,-2 0 0 0,-7-7-1 16,-2-6 0-16,1 5 1 0,-3-1 4 0,-1-7 1 0,0-8-1 15,-2 6 1-15,-2-5-4 0,-1-1 2 0,-4-1-1 16,3 0 1-16,-6-1 4 0,3-4 0 0,-4 2 0 16,2 7 0-16,-1-2-4 0,-1 4 1 0,1-2-1 15,-1 5 1-15,-1 2-2 0,0-4-1 0,1 1 1 16,4 10 0-16,-5-9-1 0,5 9-1 0,-7-3 0 16,7 3 2-16,0 0-3 0,-9-8 0 0,9 8 0 15,0 0 2-15,-7 0-2 0,7 0 0 0,-7 8 1 16,3 11-1-16,-6 2-2 0,1 2 0 0,2-4 0 15,2 20 1-15,-2-9-1 0,-1 0 0 0,1 0 0 16,-1 3 1-16,-3-1-1 0,0-8 0 0,1-4 0 0,-2-4 0 16,-1 3 0-16,1-5 0 0,-2-7 0 0,-6 0 0 15,-1 0 0-15,0-7 0 0,-4-7 0 0,-6-4 0 16,-15-3 0-16,2-7 0 0,-2-5 0 0,0-9 0 0,-2-8 0 16,-1 3 0-16,-4-4 0 0</inkml:trace>
  <inkml:trace contextRef="#ctx0" brushRef="#br0" timeOffset="-197663.51">31085 5827 904 0,'0'0'0'15,"-5"-16"0"-15,-8 16 0 0,6-11 27 0,4-4 1 16,-1-3-1-16,-5 6 1 0,4-2-16 0,5-2 2 16,2-4-1-16,-4 6 1 0,2-5 53 0,4 1 1 0,-1 1 1 15,-3-4-1-15,4-4-50 0,5 0 0 0,3 3 0 16,-2-3 0-16,1-7 44 0,1 2 1 0,3-3-1 16,-5 10 0-16,2-2-45 0,4 1 1 0,-2-3 0 15,2 13 0-15,-2-3 22 0,2-4 2 0,4-2-2 16,3 2 2-16,-4 7-26 0,-1 0-1 0,3-8 1 15,4-4 1-15,-4 12-4 0,2-4 1 0,7 1-1 16,-2-6 2-16,0 7-7 0,2 0 1 0,0-1-1 16,0 1 1-16,-2 0 7 0,0 2 1 0,4 3 0 0,4 6 0 15,-3-2-8-15,-1 0 1 0,3-4 0 0,2 11 0 16,2-1 9-16,-4-1 0 0,-1 0 0 0,-4 9 2 16,1 2-11-16,-1-5 1 0,-3 3-1 0,-2 8 1 15,-1 3 5-15,-1 1 1 0,0 4-2 0,5-3 2 0,-3 8-8 16,-4 0 1-16,0-3-1 0,2-1 1 15,6 6 7-15,-3-9 0 0,2 4 0 0,-7 15 0 16,4-8-8-16,0 1 1 0,-2 8 0 0,-4 13 0 0,2 1 3 16,-1-2 2-16,-3-2 0 0,1 1-1 0,-2-1-6 15,-2-5 1-15,0 7 0 0,0 14 0 0,0 1 3 16,-1-10 1-16,1 4-1 0,2 3 2 0,-4-12-7 16,-1 3 1-16,1 11 0 0,-2 5 0 0,1-3 1 15,-4-13 0-15,0 0 0 0,-2 9 1 0,-1-8-4 16,-1 1 0-16,-1 10 0 0,0 3 1 0,-2-4 1 0,-2-11 1 15,0 0 0-15,1 13-1 0,-1-2-2 0,0-2 0 16,0 2-1-16,1 1 2 0,-5-10 0 16,1-7 0-16,0 6-1 0,1 11 2 0,-3-4-3 0,-3-1 0 15,-3-7 0-15,-3 6 0 0,-1-8 2 0,-1-6 1 0,0 1-1 16,-1 14 0-16,0-1-2 0,-1-11 1 0,-1 2-2 16,-7-9 2-16,1-6-1 0,5-4 2 0,-5 1 0 15,-10 4-1-15,-5-2-1 0,1-11-1 0,4 0 1 16,-2 13 1-16,-1-5-1 0,1-5 1 0,2-4-1 15,-7-2 2-15,1 0-2 0,5-4-1 0,-6-3 1 16,-2-2-1-16,-2 0 2 0,6-5 0 0,3 0 1 16,-2 1 0-16,1-4-3 0,3-3 1 0,3-1-1 15,-5 1 2-15,1-1 1 0,1-4-1 0,-11-1 1 0,4-1 1 16,1-3-3-16,8-3 0 0,0 1 0 0,0-3 0 16,1-2 1-16,4-2 1 0,0-2-1 0,-5-5 1 15,5 4-2-15,3-7-1 0,-1-8 1 0,-9 6-1 16,4-4 0-16,4-1 2 0,5 5-1 0,1 0 0 15,2-2-1-15,1 2 0 0,1-8-1 0,1 3 2 16,2-4-1-16,4-2 2 0,3-8-2 0,-1-1 2 0,3 1-3 16,3 3 2-16,0-2-2 0,-1 7 2 0,3-1 2 15,4 5 0-15,2-15 1 0,-3 3 0 0,1-9-3 16,0-1 0-16,2-1 1 0,-1 7-1 16,2 9 3-16,2-7 0 0,0 1 0 0,1-6 0 0,-3-10-3 15,2 5 1-15,5-6 0 0,1 10-1 0,-5 4 2 0,-1 5 1 16,4-7-1-16,1-3 0 0,-3-4-2 0,-2 1 1 15,4 2-2-15,1 6 2 0,-8 4-1 0,1 5 2 16,4-8 0-16,0 3-1 0,-4-1-1 0,-2 3-1 16,3-10 1-16,-3 2 1 0,3 6-1 0,1 1 1 0,-2 0-1 15,-5 4 2-15,0 9-4 0,0-8 2 0,0 2-1 16,-4-6 1-16,4 1 1 0,4-2 0 0,-1 6 1 16,-3 11 0-16,2-1-3 0,2 1 1 0,1-1-1 15,-1 14 2-15,-1-4-1 0,2-1 2 0,2 2-1 16,-3 1 1-16,1 6-3 0,2-4 1 0,0-1-1 15,-7 3 0-15,4 0 2 0,3-1 0 0,0 3-1 16,-7-2 1-16,0 4-3 0,2 2 2 0,3-2-1 16,-5-1 1-16,0 4-2 0,0-3 2 0,0 5-2 15,0 5 1-15,0-15-1 0,0 8 0 0,0 0 0 0,0 7 1 16,0-10-1-16,0 3 1 0,0 1-1 16,0 6 0-16,0-15 0 0,0 8 0 0,0-2-1 15,0 2 2-15,0 0-2 0,0-2 0 0,0 0 0 0,0 9 0 16,-2-9 0-16,2 9 0 0,0-10 0 0,0 10 0 0,0 0-1 15,0-9 2-15,0 9-2 0,0 0 1 0,11-7-1 16,-4 7 0-16,0 0 0 0,7 3 2 0,9-3-3 16,2-3 1-16,-1-4-1 0</inkml:trace>
  <inkml:trace contextRef="#ctx0" brushRef="#br0" timeOffset="-196962.23">30319 3531 2186 0,'0'0'0'0,"0"0"0"16,8-19 0-16,-3 8 58 0,4-8 0 0,1 1 1 16,1 13 0-16,-1-6-42 0,3-3 1 0,3 2 0 15,3 8 0-15,-1 1 26 0,-1-4-1 0,4 3 1 16,6 4 0-16,-1 0-28 0,-1 4 0 0,0-4 0 0,-8 10 1 16,5 1 0-16,1-2 0 0,-1 5-1 0,-6 12 1 15,4-3-8-15,1-3 1 0,4 6-1 0,1 20 1 16,-3 1-10-16,-4-1 2 0,6 0-2 0,0 12 1 0,-4-7-1 15,0-9 1-15,-3 5-1 0,3 15 1 0,2 1-2 16,-2-3 1-16,-2 2 0 0,-6-6 0 0,3-5-1 16,0-9 1-16,-2-1 0 0,-6 13 0 0,3-5-1 15,3 1-1-15,2 3 1 0,-4 1 0 0,1-3 0 16,1-10 0-16,2-3 0 0,-2 3 0 0,2-8 0 16,1-1 1-16,3-2 0 0,1 7 0 0,-2 0-2 0,1-11 2 15,3 6 0-15,1-4 0 0,-1-4 0 0,0-1 0 16,7-5 0-16,-3-4 0 0,-1-2 0 0,1-3 0 15,-1-4 0-15,-1-3 0 0,-1 2 0 0,1-4 2 16,0-7-2-16,-2-2 1 0,-2 5-1 0,-2-1 1 16,-1-6-1-16,-2-3 1 0,-6 7 1 0,-1-3 0 15,2-4 1-15,-4 1-1 0,-4 3-1 0,-3-1 1 16,-3-10 1-16,1 2-1 0,0-1 0 0,-5 5 0 0,2-3 0 16,1 7 1-16,1 3-2 0,-2 1 1 0,1 0 0 15,4 7 1-15,0 0-2 0,0 0 0 0,0 0 0 16,-3 8 0-16,3 1-1 0,0 0 1 0,0 2 0 15,0 15 0-15,-2 13-1 0,-2-4 0 0,1-5 0 16,-4-2 2-16,-4-3-2 0,1-10 0 0,-3 6 0 16,-4 1 1-16,-3-5-1 0,2-6 0 0,-1-1 0 15,-9 10 0-15,3-13 0 0,2-4 0 0,-1 1 0 16,-15 3 0-16,3-7 0 0,5-7 0 0,1-4 0 16,1-1 0-16,1-6 0 0,2 1 0 0,3-8 0 0,3-12 0 15,6 5-1-15,4-12-1 0,3-8 1 0</inkml:trace>
  <inkml:trace contextRef="#ctx0" brushRef="#br0" timeOffset="-193427.13">7497 11539 1733 0,'0'0'0'0,"0"0"0"0,0 0 0 0,-22-14 6 0,22 14 1 16,-7-14-2-16,4 7 2 0,3 7-3 0,-7-11 1 15,7 2-1-15,-4 1 1 0,4 8 8 0,-3-11 2 16,3 11 0-16,0-12-1 0,0 1-6 0,3 1 1 16,1-1 0-16,3-1 0 0,3-8-2 0,1 3 1 15,-4-3-2-15,7 1 2 0,2-7-3 0,2 6 0 16,-4 1 0-16,0 5 0 0,0-4-5 0,4-1 0 15,1 1 0-15,-5 8 1 0,0-1-1 0,0-1 0 16,0 1 0-16,6 8 2 0,-3-1-2 0,1-4 1 16,-4-1 0-16,7 7 0 0,2-1-1 0,-1-1 1 0,6 0 0 15,2 4 0-15,1 0 0 0,-6-1 2 0,0 1-1 16,-2 0 0-16,1 1-1 0,-2 3 2 0,1 0-2 16,5 4 1-16,-4-1 0 0,1 0 0 0,2 2 1 15,4 12-1-15,-4-7-1 0,-2-3 1 0,-1 3 0 16,1 16 1-16,8-5 0 0,-4-6 2 0,-5 9-1 15,-1 0 1-15,-2 0-3 0,4 2 1 0,-5-7 1 16,1 7-1-16,-4 0 3 0,5-2-1 0,-5 0 1 16,6 16-1-16,-2-5-1 0,0 0 0 0,-1 8 0 0,5 11 0 15,-1-2-1-15,-3-6 2 0,4-3-2 0,9 10 2 16,-3-5-3-16,-4-8 1 0,1 11 1 0,-7 12-1 16,-1-9 4-16,-3-13 0 0,1 3-1 0,-4-2 2 0,0-2-3 15,-3-13-1-15,-4 6 1 0,-5 9 0 0,1-2 2 16,-1-9 1-16,-2 2 0 0,-5 4 0 15,3-4-4-15,-2-8 2 0,-6-4-1 0,-4 3 1 0,3-3 1 16,4-4-1-16,-7-3 1 0,-4 8 0 0,2-5-3 16,6-5 1-16,-4 0-1 0,-11 8 2 0,0-4 4 0,6-4 0 15,-2-6 0-15,-1 8 1 0,0-4-4 16,0-4 0-16,-6 1 0 0,0 1 0 0,1-5 4 0,-1-7 0 16,0 0 0-16,-6-3 0 0,3-4-4 15,-3-6 0-15,2-3-1 0,-10 8 2 0,2-5 5 0,-1 1-1 16,2-6 0-16,0 8 1 15,2-2-7-15,2-4 2 0,-2 2 0 0,2 5 0 0,-2-2 4 16,8-3 2-16,-2 0-1 0,-10 0 1 0,6 4-6 16,0-1-1-16,5-1 1 0,1-2 1 0,-4 0 5 0,5-2-1 0,-1-9 1 15,3 6-1-15,-2-2-5 0,7-8 1 0,-4 3-1 16,-2-2 1-16,6-7 3 0,0 5 0 0,-2-5 1 16,-2 8 0-16,1 3-5 0,1-8 0 0,-5-3 0 15,3 8 0-15,0 1 4 0,2 0 1 0,2 1 1 16,4-3-1-16,-1-2-5 0,0 7 0 0,2-7 0 15,-1 0 1-15,-1 2 4 0,4-2 1 0,0-1-1 16,2 16 1-16,-3-6-6 0,1-1 0 0,4-1-1 16,-4 7 2-16,3-4 5 0,0-1-1 0,3-2 1 0,-3 2-1 15,4 2-5-15,3 0 1 0,1-13-1 0,-4 4 1 16,3-2 2-16,-3-3 0 0,4-6 1 0,-4 4-1 16,3 1-4-16,4-6 0 0,0 1 0 0,-3 4 1 15,3 7 1-15,3 0 1 0,1-6 0 0,-1 2 0 16,1 4-4-16,6 2 1 0,4-6-1 0,-3 8 1 0,3-8 3 15,6 6 0-15,1-3 0 0,3 12 0 16,8-1-3-16,9 6 0 0,10-2 0 0</inkml:trace>
  <inkml:trace contextRef="#ctx0" brushRef="#br0" timeOffset="-191288.5">17688 9212 2048 0,'0'0'0'16,"0"0"0"-16,16 36 0 0,-9-16 46 0,4-1 1 15,-1-1 0-15,3 12 0 0,4-11-31 0,5 0 0 16,-1 4 1-16,0 18 0 0,2-3 41 0,1-6 2 16,-2 9-2-16,1 3 2 0,1 1-43 0,4-8 1 15,1-5 0-15,-3 12-1 0,2-11 15 0,-5-1-1 16,4 0 1-16,6 5-1 0,-8-6-17 0,0-6 0 15,1 5 0-15,6-2 0 0,0-2-6 0,-2-6 0 0,-7-5 0 16,-2-2 0-16,0-3-3 0,0-6 1 16,-3-8 0-16</inkml:trace>
  <inkml:trace contextRef="#ctx0" brushRef="#br0" timeOffset="-191072.83">18362 9342 1683 0,'0'0'0'0,"0"0"0"0,-28 0 0 16,14 3 56-16,0-6 1 0,-9 3 0 0,0 10 1 0,0-3-42 16,2-1 2-16,0 2-1 0,-2 19 1 0,-2-10 47 15,-3 1 1-15,-2 3 0 0,-6 18 0 0,1-2-48 16,2 0 0-16,-11-4 0 0,-2 2 0 0,-4-1 17 16,6-8 1-16,-3-1 0 0,1 10 1 0,-4-12-22 15,10-2 1-15,-4-4-2 0,1 15 2 0,4-11-7 0,13-1 0 16,1-6 0-16,2 7 1 0,4-7-4 15,10-11 0-15,9-3 0 0</inkml:trace>
  <inkml:trace contextRef="#ctx0" brushRef="#br0" timeOffset="-190836.76">18237 9618 1821 0,'0'0'0'0,"25"-4"0"15,1 11 0-15,2 0 37 0,2 2 1 0,2-9-1 16,-7 4 1-16,6 1-23 0,3-1 0 0,-4-4 1 16,2 1 0-16,-1 3 34 0,-2-2 1 0,-3-4-1 0,2 2 1 15,-7 0-34-15,-5-4 0 0,-3-3-1 0,-4 0 2 16,-8-5 8-16,-4-2 1 0,-6-2-1 0</inkml:trace>
  <inkml:trace contextRef="#ctx0" brushRef="#br0" timeOffset="-190622.99">17752 9050 1871 0,'0'0'0'16,"0"0"0"-16,24 3 0 0,-6 4 25 0,0-3 0 16,-1-4-1-16,17 5 2 0,1 0-13 0,-1-5-1 15,1-5 0-15,-7 9 1 0,0-1 22 0,-1-5 1 16,1-3 0-16,0 7 0 0,-1-4-21 0,-6-1-1 0,0 3 1 16</inkml:trace>
  <inkml:trace contextRef="#ctx0" brushRef="#br0" timeOffset="-189875.01">18965 9690 1520 0,'0'0'0'0,"0"0"0"0,0 0 0 0,0 0 28 15,0 0 1-15,0 0-1 0,0 0 2 0,-17 14-17 16,17-14 0-16,0 0 1 0,-7-2-1 0,7 2 11 0,0 0 0 16,0 0-1-16,-7 0 2 0,7 0-14 0,0 0 1 15,-6 9 1-15,6-9-1 0,-3 9 8 0,3-9 2 16,0 0-2-16,-2 9 1 0,2-9-11 0,0 10 1 16,0-10 1-16,0 0-1 0,9 7-3 0,-9-7 0 15,0 0-1-15,0 0 1 0,7-3-2 0,-7 3-1 16,0 0 1-16,0 0 0 0,7-9-2 0,-7 9 1 0,5-9-1 15,2-5 2-15,4-3-3 0,3-6 1 0,-3-2-1 16,1-3 1-16,0-2 2 16,-1 0 0-16,-1-10-1 0,3 11 1 0,-6-4-3 0,-4 0 2 15,4-1-2-15,0 10 2 0,-3 1 5 0,0 2 0 16,-4 7 0-16,0 14 1 0,0 0-4 0,-4-8 0 0,4 8-1 16,-4 15 2-16,1-1 10 0,3 3 0 0,-4-3 0 0,4 34 0 15,-3-11-8-15,3 1 0 0,-4-1 0 16,4 6 0-16,0-6 14 0,0-11-1 0,4-1 1 0,-1-1 0 15,4-4-13-15,-3-8 1 0,5 0 1 0,5 6-1 16,0-4 10-16,0-11 1 0,4 1-1 16,6 3 1-16,5 0-12 0,1-11 0 0,-4 1 0 0,1 3 2 15,3-4 5-15,-2-6 0 0,-2-8-1 0,2 2 3 16,-3 1-10-16,-5-1 0 0,1-7 0 0,0-2 1 0,-7-1 4 16,-3-6-1-16,-3-8 1 0,3 10 1 0,-6-7-7 15,-1-2 0-15,-2 6 0 0,-6 8-1 16,-1 8 5-16,-2 4-1 0,0 3 1 0,0 17 0 0,-4-4-5 15,0 4 0-15,4 2 0 0,4 23-1 0,3-8 4 16,0 1-1-16,3 12 0 0,4 5 1 0,4 0-4 0,0-6-1 16,1-10 1-16,6 6 1 0,-3-4 0 0,1-11 0 15,2 1 0-15,1 1 1 0,4-1-4 16,0-11 1-16,-5 0-1 0,-6 7 1 0,1-7 0 0,-5-7-1 16,-8 0 1-16</inkml:trace>
  <inkml:trace contextRef="#ctx0" brushRef="#br0" timeOffset="-189570.24">17953 9980 2086 0,'0'0'0'0,"21"4"0"0,-3 1 0 16,8 2 50-16,6-3 2 0,8-6-2 0,13 2 2 16,9-2-35-16,0-3 0 0,10-2-1 0,6 3 2 0,1-6 32 15,1-3 0-15,13-2 0 0,0 13 0 16,-4-7-33-16,-6-2 0 0,3 3 0 0,6 11 1 0,-8-6 2 16,-10-1 1-16,2 1-1 0,-3 13 2 15,-15-6-12-15,-7-4 1 0,2 0 0 0,-11 7 0 16,-5-4-5-16,-10-3 1 0,-6-1-2 0,-7 6 2 0,-3-2-2 15,-11-3-1-15,7-5 1 0</inkml:trace>
  <inkml:trace contextRef="#ctx0" brushRef="#br0" timeOffset="-189229.26">19114 10126 1847 0,'0'0'0'0,"-30"0"0"16,-2 7 0-16,-2 4 42 0,2-2 2 0,-1-4-1 16,-6 4 0-16,4 0-27 0,3-2 0 0,-1 0 0 15,-10 1 0-15,6 3 37 0,7-4 1 0,4 2-1 16,3 7 1-16,9-6-38 0,3-3 2 0,1 0-1 16,8 11 1-16,4-4 14 0,8-2-1 0,1-1 0 15,6 13 1-15,5-2-19 0,4 0 2 0,9 0-2 16,2 4 2-16,2 0-4 0,-4-3 2 0,-1-3-1 15,-6-1 0-15,-5-2-5 0,-3 1 1 0,-5-4 0 0,-1 2 0 16,-6 0-2-16,-5-7 1 0,-3-2 0 0,-3 0 1 16,-1 0-4-16,4-7 1 0,-11 9-1 0,1-4 2 15,-4 0 0-15,0-1 1 0,0-4 0 0,-13-2 0 16,-1-3-3-16,7-4 1 0,1-4-1 0,-8 8 2 16,5-2 0-16,5-2 1 0,-3-7 0 0</inkml:trace>
  <inkml:trace contextRef="#ctx0" brushRef="#br0" timeOffset="-188979.14">19382 10272 1821 0,'0'0'0'15,"0"0"0"-15,0 0 0 0,-4 25 49 0,1-14 2 16,-1-3-2-16,-3 10 2 0,0-1-35 0,0-2 1 15,0 2 0-15,-4 13 0 0,8-4 40 0,-1 1 1 0,1-4 0 16,-1-2 0-16,4 0-41 0,4-3 1 0,6-1 0 16,-1-3 0-16,5 2 12 0,4 0 0 0,6-7 1 15,1 1 0-15,3 3-17 0,2-6-1 0,-1-4 0 16,8 2 2-16,-2 1-5 0,-7-5 1 0,6-4 1 16,-3-1-1-16,-6-3-4 0,-4-1-1 0,-5-8 1 15</inkml:trace>
  <inkml:trace contextRef="#ctx0" brushRef="#br0" timeOffset="-188810.95">19643 10330 1922 0,'0'0'0'0,"21"-3"0"0,-5 10 0 0,1-4 38 15,-1-6 1-15,0-4 1 0</inkml:trace>
  <inkml:trace contextRef="#ctx0" brushRef="#br0" timeOffset="-188654.32">19560 10510 1934 0,'0'0'0'0,"24"-4"0"16,-2 3 0-16,6-1 25 0,2-2 0 0,-4-3-1 15</inkml:trace>
  <inkml:trace contextRef="#ctx0" brushRef="#br0" timeOffset="-187978.76">16882 9113 1859 0,'0'0'0'0,"18"-28"0"0,5 14 0 0,5-4 28 15,0-5 0-15,6-1 0 0,5 11 1 0,3-2-15 16,2-14-1-16,11 3 1 0,5 8-1 0,12-3 29 0,0-5-1 16,11 5 1-1,0 0 0-15,3 3-26 0,-3-3 0 0,11-2 0 0,3 2 0 0,0 3 6 0,-4 1 0 16,10-1 1-16,-3 9-1 0,-6-3-11 0,-3 3 0 15,10 2 1-15,0 13 0 0,-8 1 0 0,-3 1 1 0,-4 3-1 16,8 5 2-16,-1 7-7 0,-10-2 1 16,7 2 0-16,4 8 0 0,-10-1-1 0,-2-2 1 0,6 1-2 15,3 16 2-15,-9-3-3 0,-5 2 0 0,11 9 0 16,-1 4 0-16,-10-1 0 0,-11-9 0 0,-1-1 1 16,-3 12 0-16,-9-9-3 0,-9 4 1 0,5 10 0 15,-12 10 0-15,-2-10 0 0,-10 0-1 0,-4-1 0 16,-10 13 2-16,1 1-3 0,-8-13 2 0,-8 6-2 15,-19 5 1-15,4-9-2 0,-8-12 2 0,-13 1-1 16,-10 17 0-16,-2-8-1 0,-5-10 1 0,-6 0-1 0,-10-4 2 16,-6-5-2-16,5-12 1 0,-2-3-1 0,-9 8 1 15,8-7 0-15,1-10-1 0,-9-3 0 16,-7 10 1-16,6-6 0 0,7-14 1 0,-6 0-1 0,-12 2 0 16,7-11-1-16,9-9 1 0,-6-3 1 0,-8 0-1 15,5-3 0-15,4-6 0 0,-4-4 1 0,-11-3-1 16,15 4-1-16,-1-9 1 0,-11-9 1 0,-5-9-1 0,12 0 0 15,6-1 0-15,-7-8 0 0,-5 9 2 0,14 1-3 16,7-3 1-16,-1-5 0 0,3 4 1 0,7-7 0 16,12 6 2-16,6-2-2 0,8 8 1 0,6 7-1 15,12-2 0-15,2 2 0 0,10-2 1 0,4 2 0 0,4 2 2 16,10-6-2-16,7 10 2 0,-4 2-3 0,-3 3 2 16,4 1-2-16,7 18 2 0,-8-3-1 0,-5-3 2 15,3 5-1-15</inkml:trace>
  <inkml:trace contextRef="#ctx0" brushRef="#br0" timeOffset="-187156.63">17642 9241 1960 0,'0'0'0'0,"0"0"0"0,0-19 0 16,0 19 47-16,7-9 1 0,-5-1 1 0,4-1-1 0,1 2-31 15,1-1 0-15,5-4-1 0,3 5 1 16,-2 0 37-16,0 0 1 0,0-3 0 0,12 5 0 15,3 0-38-15,-1-4 1 0,2-3-1 0,2 9 1 16,-6-7 10-16,2-2 0 0,4-2 0 0,2 16 0 0,1-4-15 16,-3-6 1-16,5 3-1 0,5 10 1 0,-3 1-9 15,-2-4 2 1,7 0 0-16,-2 10-1 0,-5 3-1 0,-1-6-1 0,1 3 1 0,1 10 1 0,-6-1-5 16,-2-1 1-16,-2-3 0 0,-1 6 0 0,-4 2 0 15,0 0 0-15,-2-2-1 0,-7 7 1 0,-3-5-2 16,-4-3 1-16,-4 6 0 0,-3 9 1 0,-5-1-2 15,-2-1 1-15,-2 8 0 0,-5 8 0 0,-4-3 0 16,-5-8 0-16,0-3 0 0,-3 2 2 0,-1-5-2 0,1-7 0 16,-4-4 0-16,-12 7 1 0,1-9-1 0,-1-3 0 15,-9-4 0-15,-6 6 2 0,4-7-2 0,4-8 0 0,-4-1 0 16,-5 7 0-16,7-8 0 0,1-4 0 0,-5-2 1 16,1 6 0-16,6-8-1 0,9-5 0 0,-1-2 0 15,1 10 1-15,4-4 0 0,3-6-1 0,6-4 0 16,-6 7 1-16,5 1-1 0,6-8 0 0,3-3 0 15,-3 0 1-15,4 5 1 0,3-10 1 0,-2-8 0 16,5 5 0-16,1-8-2 0,2-4 2 0,5-1-1 16,-1 7 1-16,4 5 1 0,0-7 2 0,4 5-1 15,7-1 0-15,-1 3-1 0,1 7-1 0,-2-9 1 0,3 4-1 16,2 5 3-16,5 0 1 0,-1-3-1 0,3 8 0 16,4-1-2-16,5 0 1 0,0-8-1 0,9 24 1 15,-1-11 7-15,1 0 2 0,5 0-2 0,8 17 2 0,-1-6-7 16,-2-1 1-16,-1-3 0 0,1 14 0 15,-8-7 4-15,-3-7 2 0,1 4-1 0,5 10 1 0,-8-4-7 16,1-6 1-16,0-1 0 0,-2 16 0 16,0-6 3-16,-6-5 1 0,0 1 1 0,0 14-1 0,-5 0-5 15,3 0 0-15,-2 3 0 0,-4 11 1 0,2 3 1 16,1 1 1-16,-2-1 0 0,2 9 1 0,-1-6-6 16,-2 1 1-16,0 1 0 0,-3 24 1 0,-2-8 0 0,-2-4 1 15,0-3-2-15,-14 2 2 0,-7-1-3 16,-3-13 0-16,-8-2-1 0,-7 8 2 0,-1-9-1 0,-9-10 0 15,-3 0 0-15,-13 6 1 0,5-5-3 0,-5-9 1 16,-7-7-1-16,-5 5 1 0,1-8-2 0,4-8 1 16,-2-5 0-16,-9 6 0 0,0-11-1 0,2-7 0 0,-9-2 0 15</inkml:trace>
  <inkml:trace contextRef="#ctx0" brushRef="#br0" timeOffset="-185566.28">10952 11560 1117 0,'0'0'0'0,"0"0"0"16,0 0 0-16,0 0 5 0,0 0 0 0,0 0 0 15,-18-16 0-15,15 11-1 0,-1-6-1 0,1 1 1 16,3-1 0-16,0-1-1 0,3-4 2 0,1 2-2 16,6 0 2-16,1-2-3 0,0 2 1 0,3 2 1 15,7-8-1-15,9 5 7 0,-2 1 0 0,-1-2 0 16,4 2 2-16,1-6-6 0,2 4 1 0,1 1 0 0,5 4 1 16,-1 0-1-16,-2-6 1 0,6-4 0 0,9 12 1 15,0-2-3-15,-5-3-1 0,4-5 1 0,6 12 0 16,-2-4-2-16,-6-4 1 0,6 0-1 0,10 3 2 15,-3 3-3-15,-2-1 0 0,1-4 1 0,1 0 0 0,-2 5 4 16,2 2 0-16,3-5 0 0,11-3 0 0,-6 7-3 16,-1 1 1-16,7-4 0 0,3 4-1 15,-6-2 19-15,-1 2-1 0,4 0 1 0,7 0 1 0,-13 11-14 16,-1-4 1-16,7 0 0 0,5 0 1 0,-3 7 16 16,-13 0 1-16,4 2 1 0,7 1-1 0,-11 2-17 15,-2 1 1-15,6-1-1 0,0 7 2 0,-5 4 14 0,-3-5 1 16,1 1-1-16,0 11 2 0,3-2-18 0,-3-7 1 15,-2 2-1-15,-4 19 2 0,-1-8 17 0,0-2 2 16,-3-3-1-16,7 3 0 0,-5 3-19 0,-6-5 0 16,8 0 1-16,-8 9-1 0,1-9 12 0,-5-2 0 15,1 4 0-15,-3 15 0 0,-3-1-14 0,-2-11 0 0,-2 12 1 16,-5 8 0-16,5-9 10 0,-1-2 0 16,-6-4 0-16,-7 13 0 0,0-9-12 0,1 3 2 0,-5 1-2 15,-4 10 1-15,1-2 7 0,-4-12 2 0,1 2-1 16,-11 3 0-16,0-7-10 0,3-6 1 0,-6 6 1 15,-11 11-1-15,0-2 7 0,-1-6 0 0,-4-2 0 16,-9 4 1-16,-4-6-9 0,0-4 0 0,-5-4 0 16,-10 9 1-16,4-8 5 0,-3-6 0 0,-5 2-1 15,-14 10 2-15,3-6-8 0,-1-6 0 0,-11-5 0 16,-9-2 1-16,5 3 4 0,6-6-1 16,-18-8 1-16,-4-1-1 0,6 2-5 0,5-2 1 0,-7-6-1 15,-15 4 1-15,6 2 4 0,2-2 1 0,-4-11-1 16,-5 4 2-16,-1 0-7 0,10 0 1 0,-7-3-2 0,-4-1 2 15,2 4 2-15,6-5 0 0,-4-5 0 0,-4-1 0 16,-1 6-4-16,12-4 1 0,0-5-2 0,-4 0 2 16,11 0 1-16,7-7 1 0,-14-2-1 0,2 2 2 0,10-6-6 15,6 3 2-15,-4-5 0 0,0 12-1 16,11-4 2-16,10 1 0 0,-3-8 0 0,1 5 0 0,10 1-4 16,-1-3 2-16,-5-3-1 0,5-7 1 0,6 5 0 15,8-6-1-15,1-2 1 0,1 3 0 0,2-2-3 16,9 0 1-16,-4-2 1 0,-3 11-1 0,5 0 1 0,5-2-1 15,-8-2 1-15,1 2-1 0,0 2 0 0,6 2-1 16,1-9 0-16,4 3 2 0,-2-7 0 0,5 0 2 16,4 2-1-16,3 11 1 0,4-2-3 0,4-2 1 15,3-3-1-15,3 10 1 0,4-2 0 0,1 1 1 16,6-5-1-16,0-1 2 0,5 2-4 0,6 4 2 16,0-8-1-16,5 2 1 0,5 0 2 0,-3-3-1 0,1-2 1 15,-5 15 0-15,6-3-3 0,1-1 1 0,-3 3-1 16,5 10 2-16,-2-5 0 0,-5 0 0 0,5-1 0 15,2 12 1-15,6-1-3 0,-4-4 1 0,-2 4-1 16</inkml:trace>
  <inkml:trace contextRef="#ctx0" brushRef="#br0" timeOffset="-175835.08">16857 11636 12 0,'0'0'0'0,"15"-14"0"16,4 10 0-16,-1-3 0 0,1-7 0 0,7 0 0 16,-1 10 0-16,2-1 0 0,1-5 0 0,-2 1 0 15,8 5 0-15,-1 1 0 0,-4-1 0 0,8-1 0 16,3 1 0-16,3 1 0 0,-6-4 0 0,12-4 0 15,2 4 0-15,2 4 0 0,-2-1 0 0,6-3 0 16,8 2 0-16,-3 1 0 0,-2-1 0 0,10-2 0 0,4 4 0 16,2 3 0-16,-7 0 0 0,3-4 0 0,11 4 0 15,0 4 0-15,-5-4 0 0,3 3 0 0,3 4 0 16,1 0 0-16,-2-2 0 0,2 1 0 0,-1 6 0 16,-4 2 0-16,-3-2 0 0,8-6 0 0,0 11 0 15,-8-3 0-15,-3-5 0 0,2 0 0 0,-4 12 0 16,-3-7 0-16,-7-5 0 0,-2 3 0 0,-2 18 0 15,-12-9 0-15,-5-7 0 0,-3 7 0 0,3 9 0 0,-6-1 0 16,-5-8 0-16,2 1 0 0,3 3 0 0,-1 0 0 16,-9 1 0-16,1-5 0 0,2 9 0 0,0-7 0 15,-5 0 0-15,6 0 0 0,-1 8 0 0,-5-1 0 16,0-5 0-16,0 0 0 0,-2 15 0 0,-5-5 0 16,-2 2 0-16,-2-5 0 0,0 3 0 0,-5-2 4 15,-3-4 2-15,-4 1 0 0,0 5-1 0,-7-4-1 0,0-4 0 16,-2-1-1-16,-5 13 2 0,-2 5 61 0,0-9 0 15,-5 5 1-15,-5-4 0 0,1 4-49 0,4-6 0 16,-6-3 0-16,-3 3 0 0,0-4 47 0,0-6 1 0,-5-1-1 16,3 9 1-16,-7-2-48 0,6-9 0 15,-8 2 0-15,-1 8 0 0,-2 3 44 0,2-8 0 16,-10-3-1-16,-6 3 1 0,2 1-45 0,-1-6 1 0,1 3 0 16,-8-6 0-16,4 1 46 0,6-5 1 0,-4 2-1 15,-11 2 1-15,2-1-47 0,7-4 0 0,0-3 0 16,-5 1 0-16,3-4 30 0,4-4 0 0,-6-3 0 15,-1 6 2-15,-2-3-33 0,3-5-1 0,4-5 1 16,-12 4 0-16,7-1 21 0,3-4 0 0,-5-6 1 16,-5 3-1-16,3 2-24 0,5-1 2 0,1-6 0 0,-11 2-1 15,5 3 17-15,7-1 0 0,-1-6 0 0,-4 2 0 16,7-3-18-16,5 3 0 0,-3-3 1 0,-6 1 0 16,3-1 7-16,8-6 2 0,2 1-1 0,-4 3 1 15,9-4-13-15,5 2 1 0,-3-7 1 0,2 11-1 0,1-6 5 16,6 1 0-16,-4-5-1 0,2 3 1 0,2 5-8 15,-2-2 1-15,5-5-1 0,8 2 1 0,-8 1 8 16,5 2 0-16,-1-7 0 0,9 9 1 0,-4-4-9 0,0-3 1 16,5 5-1-16,1 9 0 0,3-5 3 15,1-4 2-15,6 4-1 0,4 12 1 16,-4-7-7-16,3-2 1 0,-3-4 0 0,7 6 0 0,0 2 6 0,3-2 1 16,1-4 0-16,7 3 0 0,-4-1-7 0,0 2 0 15,3-7 0-15,10-1 1 0,-10 5 3 0,-3-3 1 16,4-2-1-16,3 2 1 0,-3-1-7 0,-4 0 1 15,1-2 0-15,7 9 1 0,-5-5 7 0,-6-1 1 16,3 3-2-16,0 13 2 0,0-1-8 0,0-6 1 16,-4 1-1-16,4 5 1 0,-7 5 5 0,9-9 1 15,-5 2-1-15,-4 7 1 0,12-7-7 0,-12 7 0 16,13-9 0-16,-6 7 0 0,0-1 4 0,-7 3 1 0,7-11-1 16,0 8 1-16,0 3-6 0,-7 0 0 0,9-9-1 15,-9 9 2-15,8-4 4 0,-8 4-1 0,0 0 0 16,9-9 1-16,-9 9-5 0,0 0-1 0,7-5 1 15,-7 5 0-15,0 0 1 0,0 0 0 0,7-3 0 16,-7 3 1-16,0 0-4 0,0 0 1 0,0 0-2 0,0 0 2 16,0 0-2-16,0 0 2 0,0 0 0 0,0 0 0 15,0 0-3-15,0 0 1 0,0 0-1 0,0 0 2 16,0 0-3-16,0 0 0 0,0 0 1 0,0 0-1 16,0 0-1-16,0 0 2 0,0 0-2 0,0 0 1 15,0 0 0-15,0 0-1 0,0 0 0 0,0 0 0 16,0 0 0-16,7-6 0 0,-7 6 0 0,0 0 0 15,7-5-2-15,-7 5 1 0,8-7 1 0,-8 7-1 0,3-7-1 16,-3 7 1-16,4-7-1 0,-4 7 1 0,3-7-1 16,-3 7 0-16,0-11 0 0,0 11 0 0,0-10 0 15,0 10 0-15,0-9 0 0,0 9 0 0,0 0-1 16,0-9 1-16,0 9-1 0,0-7 1 16,0 7-1-16,0-7 1 0,0 7-2 0,7-7 2 0,-7 7-3 15,7-7 1-15,-7 7-2 0,7-7 2 0,-7 7 0 16,13-9 0-16,-6 6-1 0,2-4 1 0,3 1-3 0,-5 3 0 15,0-2-1-15,-7 5 2 0,11-11 0 16,-8 4 0-16,4 0 0 0,-3 0 0 0,1 0-4 0,0-4 1 16,2 1-1-16,2-1 1 0,3-1 1 0,1-2 1 15,-6 0-1-15,3 7 2 0,-2 0-4 0,0-9 1 16,1 4-1-16,-2 8 1 0,-7 4 2 0,11-5 0 0,-6-2 0 16,-5 7 0-16,11-4-1 0,-11 4-1 0,10-7 0 15,-10 7 1-15,11-3 1 0,-11 3 0 0,10-7 1 16,-10 7-1-16,7-7 1 0,1-2 1 0,-1 2-1 15,0 2 1-15,0-3-1 0,0 1 2 0,0-1-1 16,2 4 1-16,-9 4-1 0,10-10 1 0,-6 3 0 16,-4 7 1-16,7-4-2 0,-7 4 2 0,7-7 0 15,-7 7 0-15,0 0 0 0,7-4 0 0,-7 4 0 16,0 0 1-16,7-5-1 0,-7 5 0 0,0 0-1 0,7-3 2 16,-7 3-1-16,4-7 1 0,-4 7-1 0,1-9 1 15,-1 0-1-15,-1 4 1 0,-1-2-1 0,0-2 1 16,-2-5-1-16,-1-2 1 0,0-2 0 0,-2-8 0 0,0 1-1 15,-4 3 1-15,4-3 0 0,4 2 0 0,-6-3 0 16,0-2 0-16,-2-4 0 0,1 13 0 0,-3-8 0 16,3 1 0-16,-4 3 0 0,0 0 0 15,-2-2 0-15,-2 2 0 0,-3 1 0 0,-4-1 0 0,-1 3 0 16,-6 1 0-16,-7-6 0 0,2 4 0 0,-9 4 0 0,2 3 0 16,-2 0 0-16,2 0 1 0,-7 3-1 15,2 0 0-15,-13-3 0 0,6 9 1 0,-3 2-1 0,1-3 1 16,-2 1-1-16,-3 7 1 0,6 1-1 15,-1 3 1-15,-5-3-1 0,-6 9 1 0,7 2 1 0,2-1-1 16,2 1 0-16,-7 5 1 0,3 8-1 0,5-5 0 16,-4 3 0-16,-5 8 0 0,8-3 1 0,7-5 0 0,2 7 0 15,-10 10 0-15,14-3-1 0,-3-2 1 0,-1-2-1 16,-3 9 1-16,8-6 0 0,6-6 0 0,-1-4 1 16,-2 2-1-16,6-5-1 0,7-6 1 0,-2-1-1 15,-2 5 2-15,7-4-2 0,6-9 1 0,1 1-1 16,1 7 1-16,1-11 0 0,5-6-1 0,2 1 0 15,0 9 1-15,2-6-1 0,7-5 1 0,-10-2 1 16,10 2-1-16,-11 6-1 0,11-6 0 0,0 0 0 16,0 0 1-16,0 0 0 0,0 0-1 0,0 0 0 15,0 0 1-15,0 0-1 0,0 0 0 0,0 0 0 16,0 0 1-16,0 0 0 0,0-9 0 0,0 9 0 0,7-6 1 16,0 1-2-16,4-2 1 0,-2-3-1 0,3-1 1 15,6-3 1-15,-2-2-1 0,-2 0 0 0,-4 6 0 16,1 1-1-16,-4-2 2 0,0-1-1 0</inkml:trace>
  <inkml:trace contextRef="#ctx0" brushRef="#br0" timeOffset="-175456.98">14656 11212 1608 0,'0'0'0'0,"0"0"0"0,0 0 0 0,0 0 58 0,0 0 1 15,-3-16 0-15,3 16 0 0,0 0-42 16,0 0 1-16,0 0 0 0,0 0 0 0,0 0 27 0,0 0 0 15,0 0 0-15,0 0 1 0,0 0-31 0,0 0 2 16,0 0 0-16,0 0 0 0,0 0 0 0,0 0 0 16,0 0-1-16,-4 7 2 0,-1 0-9 15,-4 5 1-15,-2 6 0 0,-8 17 1 0,1 0-10 0,4-1 1 16,0-6 0-16,2 5 0 16,3-3 0-16,2-3 0 0,2-5-1 0,-2 7 1 0,3-7-2 15,4-6 0-15,0 0 0 0,-3 9 0 0,3-9 0 0,3-6 0 0,1-3 0 16,-1 5 0-16,1 3 0 0,-4-15 0 0,14 5 0 15,-2 2 0-15,9-4 0 0,-3-3 0 0,1-3 0 16,20 6 0-16,7-6 1 0,2-6 2 16,-1-5-2-16,-1 12 1 0,0-5-1 15,2-3 0-15,-1-4 0 0,6 10 2 16,9-7 5-16,-2 1 1 0,0-2 0 0</inkml:trace>
  <inkml:trace contextRef="#ctx0" brushRef="#br0" timeOffset="-174444.2">10779 11330 853 0,'0'0'0'0,"4"-23"0"0,-1 12 0 15,8-3 117-15,-1-3 1 0,-1-5 0 0,5 14 0 16,7-6-104-16,1-2 2 0,2 0 0 0,10 9-1 0,1-4 38 16,6-5 0-16,8-3 0 0,6 9 1 0,-1-3-38 15,6-3 2-15,-1-3-1 0,9 3 1 0,-1 4-11 16,-1 1 1-16,2-6 0 0,1-1-1 0,-3 4-2 16,-6-2 0-16,5-1 1 0,4 4 0 0,-1 5-7 15,-6 1-1-15,2-2 1 0,-3 3 0 0,1 3 0 16,-4-4 0-16,13 0 0 0,1 3 1 0,4 8-26 0,-4-4 1 15,4-4 0-15,14 4 0 0,-3 7 11 0,-5 0 2 16,8-7 0-16,7 7-1 0,-3-1-15 0,-8-1 1 16,10-1 0-16,2 3 0 0,-9 5 14 0,-8-3 1 15,7 1-2-15,-3 6 2 0,-10-2-6 0,-2 0 1 16,-8-1 0-16,-3-1 0 0,1 5 7 0,-5 1 0 16,1-4 0-16,-8 7 1 0,2-1-2 0,-9-5 0 15,2 8-1-15,-6 9 1 0,3-6 3 0,-5 2 2 0,3 4-2 16,-2 9 1-16,5-4 3 0,-5-4-1 0,-2 0 1 15,-6 6-1-15,3 0 2 0,-2-8-1 0,-1-2 1 16,-1 18 0-16,-1-10 2 0,1 2-1 0,-2 5 1 16,-3 10 0-16,-2-1 0 0,1-9 0 0,1 0 0 15,-11 7 0-15,4-5 1 0,-1-9 0 0,-1 5 0 16,-12 14 0-16,3-1 0 0,0-8 0 0,-7-3 0 0,-11 7 0 16,1-10 2-16,-3-3 0 0,-10-1 0 0,-7 11 1 15,-5-8-2-15,2 1 1 0,-12-1-1 0,-7 9 1 16,-3-8 13-16,2-2 1 0,-9-9-2 0,-10 5 2 15,5-4-7-15,3-6 0 0,1 0 0 0,-13 8 0 16,11-8 14-16,-2-4 1 0,-6 2 0 0,-6 10-1 16,10-10-12-16,4-2 2 0,-7-3-1 0,-11-4 0 0,0 0 11 15,5-7 0-15,-6-2 0 0,-10-1 0 0,1-1-11 16,-1-3 0-16,-3-5 0 0,-9 1 1 16,0-1 7-16,4-5 0 0,-2-6 0 0,-12 2 2 0,12-6-12 15,3-3 1-15,-7 1 0 0,-3 4 0 0,16-1 5 16,9-4 0-16,-8 0 0 0,1 4-1 0,10-3-6 15,10-4 0-15,1 1 0 0,-4-3 1 0,9 0 10 0,6 3 2 16,1-8-2-16,5-4 1 0,4-5-9 16,3-2-1-16,-1-2 0 0,-4 6 0 0,5-4 9 0,11-2 1 15,-2-7-1-15,8 4 1 0,1-11-11 0,5 0 1 16,5 4 1-16,5 9-1 0,2-1 9 0,6 6 0 16,0 0 0-16,4 10 2 0,3 4-12 0,3 0 1 0,4-4 0 15,4 7 1-15,3 2 8 0,2-6 1 0,5 0-1 16,11 12 2-16,8-6-12 0,6 2 1 0,9 3 0 15</inkml:trace>
  <inkml:trace contextRef="#ctx0" brushRef="#br0" timeOffset="-144135.27">1508 4003 590 0,'0'0'0'0,"0"0"0"16,0 0 0-16,0 0 49 0,20-7 1 0,-17-2-1 0,-3 9 1 16,0 0-33-16,-11-11 0 0,3 8 0 0,-10-1 0 15,-3 1 92-15,0 1 1 0,5-2 0 0,-2 4 0 16,1 4-95-16,-1-2 1 0,0-2 0 0,-1 10 0 16,-2-3 94-16,3 2 2 0,4 2-2 0,0 3 1 0,1 1-96 15,3-4 1-15,-1 1 0 0,4 6 1 0,4 3 45 16,3-3 2-16,-4-4 0 0,4 2 0 0,4 3-46 15,3-3 0-15,0-2 0 0,3 3 0 0,6-3 12 16,5 1 2-16,15 0-1 0,4-4 1 0,3 3-19 16,-10-3 2-16,2-3-2 0,-6 5 2 0,-3 1 13 0,-5-5 0 15,-3 1 0-15,-4 4 0 0,-3-2-15 16,-3-1 1-16,-8-2-1 0,0 5 1 0,-3 2 5 0,-2-6 0 16,-6-3 0-16,-7 9 1 0,-13-5-10 0,-3-3 2 15,-1 0-2-15,-2 2 1 0,5-1 4 16,0-6-1-16,2-1 1 0,-1 5 0 0,6-3-6 0,2-4 0 15,5-4 0-15,-3 4 0 0,3-5 4 0,4-2 0 16,-1-5 0-16,-7 5 0 0,5-1-5 0,-1 0 0 0,4-3 0 16,2 2-1-16,5 2 4 0,3-3-1 15,8-1 0-15,3 2 1 0,1 2-4 0,7 0-1 16,-1 2 1-16</inkml:trace>
  <inkml:trace contextRef="#ctx0" brushRef="#br0" timeOffset="-143888.48">1960 4108 2048 0,'0'0'0'0,"0"0"0"0,0 0 0 16,0 0 57-16,-4 18 0 0,-10-11 0 0,-9 2 0 16,-5 3-40-16,3 4 1 0,6-2 0 0,-9 3 0 15,6-1 44-15,5 0 1 0,1 0 0 0,5-2-1 0,8 0-45 16,-1-3 1-16,4-3 0 0,0 1 0 0,0 2 17 15,7-4 0-15,0 2-1 0,6-2 1 0,8-4-20 16,-3-3-1-16,3-3 1 0,3 6 1 0,6 1-4 16,-5-4 0-16,-7 0 1 0,1 0-1 0,2 0-4 15,-3 0 0-15,0 0 0 0,-1 3-1 0,-4 4-2 16,1-3-1-16,-4 1 1 0</inkml:trace>
  <inkml:trace contextRef="#ctx0" brushRef="#br0" timeOffset="-143498.02">2122 4305 2098 0,'0'0'0'0,"0"-14"0"15,7 3 0-15,-3 4 54 0,3-3 0 0,-4-8 0 16,4 1 1-16,-3 4-39 0,-1-1 2 0,1 0-1 16,-1 0 1-16,8 7 60 0,-4 2 0 0,0-2 0 15,0 5 0-15,2 4-60 0,1 1 0 0,1 6 0 16,7 2 0-16,3 6 14 0,-4-3 1 0,3-3 0 15,5 3 0-15,-8 2-19 0,1-2 0 0,-2 0 1 16,-6-3-1-16,1-3-3 0,-4 1-1 0,-4-2 0 0,5 0 0 16,-5 0-3-16,-3-7-1 0,4 9 1 0,-4-9 0 15,0 0 1-15,0 0 0 0,0 0-1 0,0 0 1 16,0 0-2-16,0 0-1 0,0 0 1 0,0-12 0 16,0-2 3-16,0 0 0 0,3-4 0 0,1-7 1 15,3 6-5-15,0 1 2 0,0 1-1 0,2 3 0 0,1 3 3 16,-3 4 0-16,4 2 0 15,-1 0 0-15,1 5-3 0,0 1 1 0,-4 5-2 0,5 4 2 0,-5 1 1 16,0 3 1-16,0 0 0 0,-3-2 0 0,-1 4-4 16,1 3 1-16,-4-5 0 0,3 2 0 15,-3 0 9-15,4-2 0 0,-1-1-1 0,1 1 1 0,-1 0-7 16,1-6 1-16,-1-1 0 0,5 4-1 0,-5-2 0 16,4-2 1-16,-2-4-1 0</inkml:trace>
  <inkml:trace contextRef="#ctx0" brushRef="#br0" timeOffset="-143118.9">2803 4055 2123 0,'0'0'0'15,"0"0"0"-15,0 0 0 0,25 14 66 0,-15-5 1 16,1 2 1-16,-1 8-1 0,-3 2-49 0,0-1 0 0,-1 8 0 16,-3 3 0-16,8-2 45 0,-4 4 1 0,3-3-2 15,-6 5 2-15,3-7-46 0,0-3 0 0,0 1 0 16,-7 6 0-16,4-4 18 0,-4-2 0 0,0-3 0 15,0 2 0-15,0-6-22 0,0 2 1 0,-4-3 0 16,4-7 0-16,-3-1-2 0,3 1-1 0,0-6 0 16,0-5 2-16,0 0-6 0,0 0-1 0,0 0 1 15,-11-12 0-15,4-6 0 0,-4-5 0 0,8-3 0 16,-1-4 1-16,1-7-4 0,-1-5 1 0,-3-8 0 0,-2 1-1 16,-1-2 3-16,-1 2 1 0,11-2 0 0,4 7 0 15,3 9-3-15,-4 3-1 0,1 0 1 0,-2 17 1 16,8 0 5-16,4 5 1 0,4 1 1 0,0 13-1 15,-1 1-5-15,-1-2 0 0,2 8 0 0,-4 5 1 0,3 5 5 16,-6 0 2-16,0-3-1 0,-8 4 0 0,-1 5-6 16,-2-1 0-16,-2-1 0 0,-1-4 0 0,-1 2 12 15,-6-2 0-15,-1-3 0 0,-3 3 0 0,0-2-9 16,0-5-1-16,-2-3 0 0,-2-1 0 0,4-1 4 16,3-2 0-16,11-7-1 0</inkml:trace>
  <inkml:trace contextRef="#ctx0" brushRef="#br0" timeOffset="-142669.48">3104 3830 2374 0,'0'0'0'0,"-3"18"0"16,6 3 0-16,1 3 74 0,3 3 0 0,7-1 0 15,2 4 0-15,-2 4-56 0,0-1 0 0,4-3 0 16,-8 5 0-16,3-5 66 0,1 2 0 0,7-4 1 15,0-7-1-15,-7 0-67 0,2-2 1 0,2-5 0 16,0 2-1-16,-1-3 24 0,-3-3-1 0,0-6 1 16,2 3-1-16,-5-7-24 0,-1-4 0 0,1 1-1 0,0-8 1 15,-1 1-10-15,-3-5-1 0,0-2 1 0,-1-9-1 16,1 4-1-16,-4-2 0 0,1-4 1 16,-1 7-1-16,-3 1-4 0,0 3 1 0,0-5-1 15,0 8 1-15,0 4-1 0,0 3 2 0,-3-2-2 0,3 2 1 16,0 7-1-16,-7-4 0 0,7 4 0 0,-9 0 0 0,9 0 0 15,-11 7 0-15,4-7 0 0,0 11 0 0,0 1-1 16,0 2 1-16,0 4-2 0,0 3 2 0,3 2-1 16,1 2 1-16,6-1-1 0,-3-3 1 0,4 0-2 15,3-1 1-15,0-3 0 0,4-3 0 0,-1-1-1 16,3-4 1-16,4-2 0 0,1 0 0 0,-1-4 0 16,1 1 1-16,9-8 0 0,11 4 0 0,6 0-1 15,-5 0 1-15,-11-7 0 0,6 4 0 0,-9-4 0 0,-4 3 0 16,-2-3 0-16,-1 4 0 0,-4-1 0 0,-3 0 0 15,-1-3 0-15,-3 0 0 0,-7 7 1 16,7-3 0-16,-7 3 0 0,0 0 0 0,0 0 0 0,7-7 1 16,-7 7-1-16</inkml:trace>
  <inkml:trace contextRef="#ctx0" brushRef="#br0" timeOffset="-142134">4244 3837 2035 0,'0'0'0'15,"0"0"0"-15,0 0 0 0,-19-10 81 0,1 10 0 16,-14 0 0-16,-1 3 0 0,4 4-63 0,5 0 0 16,3 4 0-16,1 6 0 0,2-3 72 0,4 1 1 15,7 0-1-15,4 8 1 0,6-2-75 0,8-5 2 16,3 7-1-16,5 3 1 0,10-4 29 0,-1-3 2 0,5-3-2 16,-1 3 1-16,0-1-31 0,-6-4 0 0,-5-2-1 15,1 6 1-15,-8-1-5 0,-4-3-1 0,1-3 0 16,-2 1 0-16,-2-1-4 0,-4-2 1 0,-3 3-1 15,-3-2 0-15,-4 4-4 0,-4-3-1 0,2-2 0 16,-5 0 0-16,-14 1-1 0,-9-3 2 0,-9 0-2 16,9 6 1-16,5-6 3 0,4 0-1 0,-2-4 1 15,-2 6 0-15,4-2-1 0,2-4-1 0,-6-3 0 16</inkml:trace>
  <inkml:trace contextRef="#ctx0" brushRef="#br0" timeOffset="-141723.52">1318 5018 2117 0,'0'0'33'0,"-39"21"-20"0,23-11 2 16,2-6-1-16,7-1 1 0,0 1 67 0,7-4 0 15,-7 5 0-15,7-5 0 0,7 7-65 0,0-3 1 16,3-3 0-16,42-1 0 0,16-1 27 0,8-5 1 16,0-2-1-16,25-1 1 0,6-5-30 0,20-6 1 0,30-6 0 15,12 3-1-15,13-7 0 0,-5 0 0 0,-8 0-1 16,25 0 1-16,-21 1-7 0,-15 4 0 0,8-3 0 15,-14-2 1-15,-27 5 0 0,-7 1 0 0,6-3 1 16,-6 8 0-16,-21 3-5 0,-14-2 1 0,-11 1 0 16,18 6 0-16,-7 1-3 0,-14-1 2 15,-7 2-2-15,-9 6 2 0,-9-1-3 0,-9 1 2 0,-5-1-2 16,-5 8 2-16,-4-4-1 0,-5 0 1 0,1-4-1 16,-3 4 1-16,-6 0-2 0,-8 0 0 0,7-7 1 0,-7 7-1 15,-11-3-1-15,4-1 1 0,-7-3-1 16</inkml:trace>
  <inkml:trace contextRef="#ctx0" brushRef="#br0" timeOffset="-141179.16">767 3871 1652 0,'0'-20'7'0,"7"-4"-2"0,-3-3-1 15,3 10 1-15,4 3 0 0,-1-1 55 0,4-4-1 0,0 3 1 16,34 8 0-16,7-7-43 0,5-2 1 0,1-2 0 15,19 4 0-15,20 0 26 0,17-1 0 0,8-5-1 16,30 3 2-16,14-3-29 0,11-2 1 0,21 0-2 16,27 6 2-16,-20-3 6 0,-12 4-1 0,5-5 1 15,12 5 0-15,-26 6-12 0,-28-2 2 0,-19-2-2 16,15 5 1-16,-21 2 3 0,-23 1 1 0,-18-1-1 16,1 4 1-16,-4-1-7 0,-11 4 0 0,-10-7 0 15,-11 7 1-15,-14 0 2 0,-8 4 2 0,-12-1-2 0,-3 4 2 16,-5 2-6-16,-2 4-1 0,-7 1 1 0,-3 12 1 15,-4-5 4-15,0 4 0 0,4 5-1 0,-1 17 2 16,1-3-6-16,-1 4 0 0,1 8-1 0,6 9 2 16,-3-5 3-16,4-4 0 0,-2 4 0 0,5 0 1 0,0 3-7 15,-3-5 2-15,-4-3 0 0,0-1 0 0,0-5 4 16,-4-6 1-16,1-3-1 0,-1 2 1 0,-3 1-5 16,0-7 0-16,0 1 0 0,-3 4 0 0,-1-6 5 15,-3-1 1-15,0-8-1 0,-3 6 1 16,-1-8-6-16,-3-1-1 0,-4-7 1 0,-8 3 1 0,-6-1 1 15,-12-8 2-15,-20-1-1 0</inkml:trace>
  <inkml:trace contextRef="#ctx0" brushRef="#br0" timeOffset="-140896.8">841 4161 1795 0,'-17'88'12'0,"3"-32"-4"0,3-1 0 0,4 3 0 16,7 5 0-16,0 4 59 0,0-9 0 0,0-5 1 15,11 3-1-15,3-7-49 0,7-7 0 0,9 2 0 16,16-1 0-16,-2-1 25 0,-5-3 0 0,5-6 0 0,-5 2 1 16,-6-3-29-16,-1 1 2 0,-4-5-1 0,-2 4 1 0,3-2-4 15,-5-2 2-15,6 2-1 0</inkml:trace>
  <inkml:trace contextRef="#ctx0" brushRef="#br0" timeOffset="-140543.84">1937 5341 1856 0,'0'0'41'0,"23"41"-25"0,-9-18 0 0,0 5-1 15,-7 7 2-15,4 0 38 0,-4 2 1 0,3-7-1 0,-5 9 1 16,3-8-39-16,-1-2 1 0,-4-3-1 0,4 0 1 15,-3-3 17-15,-1 0 1 0,1-5-1 0,-4 1 1 16,3-3-21-16,-3-2 0 0,4 2-1 0,-4-4 2 16,0 0-2-16,-4 1 1 0,4-6 0 0</inkml:trace>
  <inkml:trace contextRef="#ctx0" brushRef="#br0" timeOffset="-140324.31">1757 5748 1557 0,'0'0'0'0,"0"0"0"0,0 0 0 0,0 26 48 0,3-15 1 16,8-1-1-16,5 13 1 0,1-4-32 0,5 1 0 16,-8-4 0-16,3 5 0 0,6-2 58 0,-2-1 0 15,-3-4 0-15,0 0 0 0,8-4-57 0,-5-3 0 16,1 0 0-16,0-5 0 0,3-2 30 0,-4-2 2 16,-3-1-2-16,1-4 1 0,3-4-32 0,-1 1 0 15,0-6 0-15,9 5 0 0,2-1 5 0,-4 0 1 16,-5-6-1-16,-2 8 2 0,-3-3-13 0,-8-1 1 15,1-5-1-15</inkml:trace>
  <inkml:trace contextRef="#ctx0" brushRef="#br0" timeOffset="-139778.3">1058 6657 1912 0,'0'21'18'0,"7"22"-8"16,-3-7 0-16,-4 1 0 0,3-1 0 0,-3-5 56 0,4-3 2 15,0-5-2-15,6-2 1 0,-1 0-49 0,5-6 0 16,-3-5 0-16,-1 4 0 0,1-7 22 0,-1-2 2 16,1-3-1-16,-4-2 1 0,0 0-26 0,-7 0-1 15,9-5 1-15,-9 5 1 0,3-7 3 0,-3 7 1 16,4-12 1-16,-1 1-1 0,-3-7-10 0,4 3 1 15,-4-5-1-15,3 4 0 0,-3 2 7 0,4 0 1 0,-4 4 0 16,4 3 0-16,-4 7-9 0,0 0 0 0,7-7 0 16,-7 7 2-16,7 0 3 0,-7 0 1 15,7 10 0-15,-4-1 1 0,8 3-8 0,-4-1 1 0,0-4-1 16,2 3 1-16,5-4 3 0,-4-3 1 0,1 1-1 16,0-2 1-16,-1-1-7 0,-3-1 2 0,0-3-1 15,2-1 1-15,2 1 1 0,-4-1 2 0,7-5-1 16,-11-1 0-16,-3-1-4 0,-3 1 1 0,-1-3-2 15,-3 1 2-15,0-2 6 0,-3-2-1 0,-3 0 1 16,3 4-1-16,-1 0-5 0,-3-4 0 0,0 2 0 16,0 5 1-16,1 2 4 0,3 2 1 0,3 0-1 0,7 5 1 0,-7-4-7 15,7 4 2-15,0 0-1 0</inkml:trace>
  <inkml:trace contextRef="#ctx0" brushRef="#br0" timeOffset="-139591.02">1670 6770 2098 0,'0'0'0'15,"0"0"0"-15,4 19 0 0,-1-3 74 0,5 0 1 16,-5-7 0-16,-3 5 1 0,0-2-58 0,0 0 0 16,0 2-1-16,0-3 1 0,0 3 72 0,0-5 1 15,0-2 0-15,0 3 0 0,0 3-74 0,-3-5 1 16,-1 0-1-16</inkml:trace>
  <inkml:trace contextRef="#ctx0" brushRef="#br0" timeOffset="-139428.27">1573 6457 2123 0,'0'0'0'0,"0"0"0"15,0 0 0-15,0 0 49 0,22 3 2 0,-22-3-2 16,8 4 1-16,-1 3-33 0,0 0 0 0,-3 0 0 15,0 2 1-15,-1 1 30 0,1 4 0 0,-1-3 1 0</inkml:trace>
  <inkml:trace contextRef="#ctx0" brushRef="#br0" timeOffset="-139262.89">1700 6358 1808 0,'0'0'0'0,"7"0"0"0,-7 0 0 0,8 16 46 16,-5-2 2-16,1 4-2 0,3 10 1 0,7 5-32 15,0-5 2-15,0 6 0 0,5-3 0 16,-1-1 37-16,-4 2 0 0,0-6 0 0,4 4-1 0,-2 4-36 16,-2-8 1-16,0 0-1 0,4 3 1 0,-4-1 9 0,-7-2 1 15,0-1-1-15,-2-1 1 0,-1-1-16 0,-8-3 2 16,-12-5-1-16</inkml:trace>
  <inkml:trace contextRef="#ctx0" brushRef="#br0" timeOffset="-138828.08">1685 6645 1871 0,'0'0'0'0,"0"0"0"16,26 0 0-16,-1 3 40 0,3-1-1 0,2-2 0 15,12 5 2-15,-5-1-26 0,-5-1 1 0,0-1 0 16,-2 5-1-16,-2-3 52 0,-3-4 0 0,-6-4-1 16,-1 8 1-16,-1-4-49 0,-6 0 0 0,0-4 0 15,-4 1 0-15,-7 3 25 0,8-6 0 0,-8 6-1 16,7-7 2-16,-7 0-28 0,4 0-1 0,-4 2 1 15,3-13 1-15,1 1 5 0,0-8 2 0,-4 6-2 16,0-9 2-16,-4-2-13 0,4 5 2 0,-4-5-2 16,4 11 1-16,-3 1 8 0,3 10 2 0,-4-3-2 0,4 11 1 15,0-7-11-15,0 7 1 0,0 11 1 16,4 4-1-16,-1 14 9 0,1-1 0 0,0-2 1 0,-1 9 0 0,1-3-11 16,-1-6 1-16,1 2 0 0,6 2 1 0,-3-7 6 15,0 0 1-15,0-5 0 0,-3 3 0 16,3-4-9-16,-3-3 0 0,1 2 0 0,2-5 1 0,0-1 5 15,-7-1 1-15,0-2-1 0,0-7 0 0,7 7-7 16,4-7 1-16,3-3-1 0,14-1 2 0,5-6 2 16,-1-4 0-16,-11-2 1 0,6 3 1 0,-6-1-8 0,-3 2 2 15,-1-2-1-15,-1 9 1 0,-5-2 2 0,-1 0 1 16,1 0-1-16,-4 10 0 0,3 1-4 0,-2-1 1 16,-8-3-2-16,10 11 2 0,-3 1 1 0,-2-1 1 15,3-3-1-15,-5 10 1 0,1 3-4 0,-1-3 1 16,1-1-1-16,3-1 1 0,-4 2-2 0,1-4 0 15,-1-2 0-15</inkml:trace>
  <inkml:trace contextRef="#ctx0" brushRef="#br0" timeOffset="-138638.12">2863 6550 2412 0,'0'0'0'0,"0"0"0"15,0 0 0-15,7 23 75 0,-5-16 2 0,-1 0-1 16,1 7 0-16,2 0-58 0,-4 0 0 0,3-3 0 0,-3 3 0 16,4 0 67-16,-1-7 1 0,1 0-1 15,-4 5 0-15,0-1-68 0,0-3 1 0,-4 0 0 0,1 0 0 16,3 1 11-16,0-4 1 0,0-5 1 0</inkml:trace>
  <inkml:trace contextRef="#ctx0" brushRef="#br0" timeOffset="-138511.17">2665 6207 2186 0,'0'0'0'0,"0"0"0"0,0 0 0 0,0 0 44 0,25 0 1 15,-14 3 0-15,4 4 1 0,3 4-30 0,0-1 1 16,-4 5 0-16</inkml:trace>
  <inkml:trace contextRef="#ctx0" brushRef="#br0" timeOffset="-138272.22">3087 6596 1922 0,'0'0'0'0,"0"0"0"15,7-20 0-15,3 11 50 0,-2-5 2 0,-5-3 0 16,-3-4-1-16,4 1-34 0,-1 3 0 0,1-1 0 16,4 1 1-16,-1 2 42 0,4 5 1 0,3-2-1 15,14 8 2-15,2 4-45 0,-1 0 1 0,-5 4 0 16,-3 4 0-16,2 8 22 0,-1 4 1 0,-1 1-1 15,-7 2 0-15,-2 3-24 0,-1-3 0 0,-1 1 0 16,-3-1 0-16,0 5 14 0,-3-6-1 0,3-5 0 16,-3 8 0-16,-4 1-15 0,3-5-1 0,-3 0 1 0,4 6-1 15,-4-4 12-15,3-2-1 0,-3-9 1 0</inkml:trace>
  <inkml:trace contextRef="#ctx0" brushRef="#br0" timeOffset="-137982.9">4023 5721 2211 0,'0'0'0'16,"0"0"0"-16,0 0 0 0,-10 16 74 0,6-2 2 15,-6 6-2-15,-1 11 1 0,1 4-57 0,-3 11 0 16,-1 5 0-16,0 4 0 0,0 8 58 0,-4-1 1 15,-5 1 0-15,2 9 0 0,0 4-59 16,-7-2 0-16,-13-9 0 0,2 10 0 0,2 1 20 0,9-13 1 16,0 6 0-16,-2 1 0 0,5-10-25 0,4-9 2 0,2 0 0 15,1-3 0-15,4-8-6 0,0-7 1 0,-4 1 0 16,6-2 0-16,1 1-4 0,4-10 0 0,-3-2 0 16,-5-5 0-16,5 0 0 0,3-9 1 0,-4-4-1 15</inkml:trace>
  <inkml:trace contextRef="#ctx0" brushRef="#br0" timeOffset="-137478.36">1196 7920 2135 0,'0'0'26'0,"42"44"-14"0,-14-12 1 16,-8 0-1-16,1 12 1 0,4 3 59 0,1-5 0 15,-5 2 0-15,1 0 0 0,-1-2-54 0,-5-8 0 16,-6-2-1-16,1 8 1 0,-4-12 21 0,-4-5 0 0,-3 2 0 16,4-2 0-16,-1-6-23 0,-3-5 0 15,-3-5 0-15,3 2-1 0,0-9 0 16,0 7-1-16,0-7 1 0,0 0 1 0,7-7-7 0,-7 7 0 0,10-12 0 16,-2-7 0-16,-1-8 2 0,0-6 0 15,5 5 0-15,2-8 1 0,0 1-6 0,0 5 2 0,0 0-1 16,-3 1 1-16,0 9 0 0,1 1 1 0,-5 5-2 15,4 7 2-15,3-2-3 0,-4 9 0 0,1 3-1 16,-1 6 1-16,-2 0-1 0,4 3 1 0,-5 4 0 16,-4 4 0-16,-3-3-1 0,0 3-1 0,0-5 1 15,-3 6-1-15,-4-1 8 0,-2-1 0 0,-2-3 0 0,-3 5 1 16,-3-7-7-16,-1-3 2 0,-5-1 0 0,-2 10 0 16,-10-10 5-16,-5 1 2 0,8-4 0 0,0 3-1 15,9-4-6-15,2-3 1 0,0-3 0 0</inkml:trace>
  <inkml:trace contextRef="#ctx0" brushRef="#br0" timeOffset="-137142.54">2057 8328 2236 0,'0'0'0'0,"0"0"0"0,3-22 0 0,-3 13 73 0,0-2 0 15,-3-3 0-15,3 0 0 0,-4 2-55 0,-3-4 0 16,0 0 0-16,-9 4 0 0,2-4 61 0,0 5 2 16,3-1-1-16,-6 5 1 0,-8 3-63 0,2 4-1 15,-2 2 1-15,4 5 0 0,-5 6 24 0,5-5-1 0,3 6 1 16,0 9-1-16,1 0-25 0,8 0 0 0,2 3 0 16,0 1 0-16,3-1-3 0,8-6-1 0,3 2 0 15,9 0 2-15,5-3-6 0,4-7 0 16,3 4-1-16,2-2 1 0,-2-3-2 0,4-8 1 0,-6 1-1 15,2-1 1-15,-3-3-2 0,-2-3-1 0,-5-1 1 16,3 1 0-16,-3-4 0 0,-1 0 0 0,-1-9 1 16,-5 7 0-16,-1-2-3 0,-3-1 1 0,-3-5 0 15,3-5 0-15,-4-2-3 0,-3 1 2 0,4-10-2 16</inkml:trace>
  <inkml:trace contextRef="#ctx0" brushRef="#br0" timeOffset="-136919.83">2039 7391 1884 0,'0'0'0'0,"0"0"0"0,-3-20 0 0,3 20 55 15,0-7 0-15,0 7 0 0,0 0 1 0,0 0-39 16,0 0 1-16,7 9-2 0,-4 5 2 0,1 7 46 16,-1-1 0-16,4 4 0 0,0 12 0 0,0-1-46 15,0 9 0-15,0 7 0 0,4 1 0 0,-4 8 18 16,0-3 1-16,2-5-1 0,-2 8 1 0,4-9-23 16,-1-2 2-16,1 2-1 0,-8-1 0 0,1-1-3 15,6-9 0-15,-3 1 0 0,1-6 1 0,0-1-7 0,-1-8 2 16,7-7 0-16,1 6 0 0,2-8 2 0,-6-2 0 15,-4-5 0-15,0 1 2 0,-2-6-6 0,-5-5 1 16,0 7 0-16,0-7-1 0,-9 5 2 0,2-5 0 16,-3 0 0-16</inkml:trace>
  <inkml:trace contextRef="#ctx0" brushRef="#br0" timeOffset="-136729.92">1653 8024 1934 0,'0'0'0'0,"0"0"0"16,21-12 0-16,5 3 54 0,10-5 1 0,11-7 0 16,-1 3 0-16,2 1-38 0,-2 4 1 0,-2-8-1 15,-2 4 1-15,-8 4 43 0,-3 3 2 0,-6 1-1 16,1 2 1-16,-1 7-46 0,-4 0 0 0,-3 3 1 0,-2 3 0 16,5 8 14-16,-3 0 0 0,-1 2 0 0</inkml:trace>
  <inkml:trace contextRef="#ctx0" brushRef="#br0" timeOffset="-135600.11">2482 8072 1985 0,'0'0'0'0,"0"0"0"0,0 0 0 0,-4 21 43 16,8-11 1-16,-1-3 0 0,1 6 1 0,-4 1-29 16,3-6 0-16,4-1 0 0,-3 1 1 0,-1-1 39 15,-3-7 1-15,8 8-1 0,-8-8 2 0,7 4-42 0,-7-4 2 16,7 3-1-16,-7-3 1 0,0 0 21 0,0 0 1 15,8 0-1-15,-8 0 0 0,8-7-23 0,-8 7 0 16,3-12-1-16,-3 3 1 0,4-3 0 0,-1 0 0 16,1-4-1-16,-4 9 2 0,0 7-8 0,3-11 1 15,-3 11-1-15,0 0 1 0,7 0 4 0,-7 0 0 0,11 4 0 16,-4 6 0-16,3 3-6 0,1 1 1 16,-4-6 0-16,5 5 0 0,3-1 5 0,2-3-1 15,1-6 1-15,7 1 0 0,1-1-6 0,2-3 1 0,-3-3-1 16,-2-1 1-16,-6 1 2 0,-2-6 0 0,-8-1 0 15,3 1 1-15,1 0-6 0,-2 0 2 0,-2-5-1 16,-4 2 1-16,-3 5 2 0,-3-4 1 0,-1-1 0 16,2 1 1-16,1 2-6 0,-5-5 1 0,-1-1 0 15,-10 1 1-15,-8 1 9 0,4 1 0 0,-2-6 1 16,2 8 0-16,3-1-8 0,4 2 1 0,3 4-1 0,3 5 0 16,0 2 10-16,8-2 1 0,-7 10 0 15,7-1 0-15,4 2-10 0,8-1 0 0,9-3 0 0,15 4 1 16,-8-2-3-16,-2-4 1 0,3 0-1 0,-1 4 1 15,-5 0-5-15,-2-6 2 0,-3-3 0 0,-1 4 0 16,-1-1-5-16,-5-6 0 0,-1-1 0 0,1 4 1 0,-4 0-2 16,3-3 1-16,-2-2 0 0,-1 1 1 15,-7 4-3-15,10-7 0 0,-10 7 0 0,9-9 0 0,2 4 0 16,-1-4 0-16,1 0 0 0,3-1 0 0,0-1-3 16,-3 1 2-16,-4-6-1 0,-6 4 1 0,1 3-1 15,-4 2 0-15,-6-4 1 0,-3-3 0 0,4 2-4 16,-4-1 0-16,4 3-1 0,-3-1 2 0,-1 6-1 0,1 2 2 15,-1-1 0-15,2 4-1 0,-1 4-2 16,2-1 0-16,-2 2-1 0,3 8 2 0,-4 4 0 0,4-1 1 16,4 2-1-16,6 1 1 0,-3 4-1 0,4 0 2 15,-1-6 0-15,4 3-1 0,0-1 1 0,0-3 1 16,0-2-2-16,8 0 2 0,-3-2 0 0,9-3-1 16,4-2 1-16,0 0 1 0,4 0-1 0,3-3 1 15,4-4-2-15,-3 5 2 0,-5-5 0 0,-1-5 1 0,-3-2 0 16,1 0 0-16,-4 0-1 0,-1-2 1 0,-6-3 0 15,0 5 0-15,-4-4 0 0,-2-3 0 0,-1-5 0 16,-4 4 0-16,1 3 0 0,-4-4 0 0,-4-1 0 16,4-4 0-16,-3 3 0 0,-1 6 0 0,-3-2 0 15,3 3 1-15,-3 2-1 0,0 6 0 0,0 3 0 16,0 3 1-16,0 6 0 0,4-2 1 0,-1 4-1 16,1 8 0-16,3 0-1 0,1 4 1 0,5-5 0 15,1-1 0-15,0-1 0 0,0 2 2 0,3-8-1 16,1 8 0-16,0-7-1 0,3-4 1 0,2-4 0 0,1 4 0 15,4-3 0-15,-3-1 0 0,3-6 1 0,2 3 0 16,2-2-2-16,3-2 1 0,-2-3 0 0,6 6 1 0,-4-5-1 16,-5-2 0-16,-5-3 0 0,0 4 2 0,-4-4-2 15,0-4 0-15,-5 0 1 0,1 3-1 16,-3 0-1-16,-3-6 1 0,3-1 0 0,-4-2 1 0,-3 3-2 16,0-3 1-16,0 0-1 0,-3 3 1 0,3 10 0 15,0 1 0-15,0 7 0 0,0-7 0 0,0 7-1 16,0 0 2-16,-4 7-2 0,8 0 1 0,-1 7-1 15,1 5 1-15,-4-1 1 0,4 3-1 0,-1-4-1 16,1 1 1-16,-1-2-1 0,1 1 2 0,-1-3-1 0,-3-5 0 16,0-4 0-16,0 3 1 0,4-1-2 0,-4-7 1 15,0 12-1-15,0-12 1 0,0 0 1 0,0 0-1 16,0 0 0-16,0 0 0 0,0 0-1 0,0 0 2 16,0 0-1-16,0 0 0 0,0-14 1 0,3 5 1 0,1-2-1 15,-1-13 2-15,4-6-3 0,-3 2 1 16,5-4 0-16,-2-3 0 0,3 12 0 0,1 0 2 0,-4 2-1 15,4 9 1-15,-4 1-2 0,3 4 1 0,-3 5-1 16,4 2 0-16,1 2 2 0,2 9-1 0,-3-1 1 16,-1 13-1-16,5 4 0 0,-5-1-1 0,-3-1 0 15,6 3 2-15,-6-4 0 0,0 6 1 0,-4-5 0 16,1 1-1-16,-1 6-1 0,-10-4 0 0,-3 4 1 16,-8 5-1-16,2 0 2 0,-2-4-1 0,-3 2 1 15,4-1 0-15,-3-3-3 0,-1-3 1 0,-4 1 1 0</inkml:trace>
  <inkml:trace contextRef="#ctx0" brushRef="#br0" timeOffset="-135342.79">1591 9074 2287 0,'0'0'0'0,"0"0"0"0,19-7 0 0,6 4 81 0,0-4 2 16,5-7-1-16,37-2 1 0,9-4-66 0,14-2 1 16,23-8 0-16,1 3 0 0,11-6 65 15,13-8 0-15,21-4 0 0,28-6 1 0,-4-6-67 0,-3 8 1 16,2-2 0-16,-9 12 0 0,-23-1 18 0,-6 12 0 16,18-4 0-16,-13 7 0 0,-10 10-22 0,-16-3 2 15,3 8-1-15,-20 2 0 0,-20 5-8 0,-15 3 1 0,-3 0-1 16</inkml:trace>
  <inkml:trace contextRef="#ctx0" brushRef="#br1" timeOffset="-174006.79">3425 2229 979 0,'25'-1'0'0,"16"-1"0"0,5 2 0 16,15 0-1-16,19-6 1 0,20 1-1 0,1 5 1 0,1-3-1 16,6-1 1-16,20-3-1 15,14 4 1-15,6 1 14 0,-4-5 1 0,17-4-1 0,21 8 1 0,-6 3-6 16,-7-7 0-16,11 3 0 0,4-1 0 16,-8 5 34-16,-17-2 0 0,7-5 1 0,14-2 0 0,-11 4-28 15,-10 2 0-15,17-8 0 0,11 2 1 0,-7 2 8 16,-11 4 0-16,15-8 0 0,19-1 1 0,-17 8-14 0,-13 4 1 15,23-3-1-15,12-8 1 0,-17 8 5 0,-15-3 0 16,11-1 0-16,9-3 0 0,-13 6-8 0,-20 4 0 16,9-2 1-16,12-8-1 15,-25 13 1-15,-11 4 1 0,7-10 1 0,-12-4-1 0,-16 14-5 16,-16-2 1-16,9-5-1 0,-9-5 1 0,-17 8 7 0,-8-1-1 16,0-7 1-16,4-13 0 0,-14 13-6 0,-7-5 0 15,-2-8 0-15,4-8 0 0,-4 8 3 0,-9 4 0 16,7-11 1-16,-1-1 0 0,-10 12-5 0,-4-4 0 0,1 4 0 15,0-5-1-15,-5 8 8 0,-6 6 0 0,3-4-1 16,-3-1 1-16,-4 3-7 0,-6 0 1 0,-2 3 0 16,-3-3 0-16,-8 3 0 0,1 1 1 0,1-1-1 15,-5-1 1-15,-3 2-5 0,0 3 2 0,-4 0-1 16,0-6 0-16,-7 6 9 0,0 0 1 0,0 0-2 16,7-3 2-16,-7 3-7 0,0 0 0 0,0 0 0 15,0 0 0-15,0 0 2 0,-2-7 1 0,2 7 0 0,-7-7 0 16,-2 0-5-16,-2 1 1 0,1-1-1 0,-8-10 1 15,1 4-2-15,4 6 1 0,4-5-2 0,1-5 2 16,1 4-2-16,3 3-1 0,4-3 1 0,-3-8-1 0,-1 2-2 16,4 0 2-16,0-4-1 0,-4-14 0 0,4-2 0 15,4 4-1-15,0-2 0 0,-1-9 1 0,-3 9 0 16,0 6-1-16,0-5 0 0,-3-9 2 0,-1 1-2 16,0 1 0-16,1-6 0 0,-4 9 1 0,3-1-2 0,1 6 1 15,-1-4-1-15,1 9 1 0,-1 2-1 16,-1 0 0-16,0 5 1 0,-1-5 0 0,-2 4-1 15,-5 4 1-15,-1-4 0 0,0-3 1 0,-4 1-2 16,-1 1 0-16,1-3 0 0,-3 2 1 0,-4 1-1 0,1-3 2 16,1-2-1-16,-5 12 0 0,1 1-1 0,2-4 2 15,1-4-2-15,-4 11 1 0,1 2 1 0,2-6 1 16,1-3-1-16,-10 7 0 0,2 3 0 0,-1 2-1 16,1-5 0-16,0 4 1 0,-8-1 1 0,5-1 0 0,-6 0 0 15,-1 1 0-15,-1 1-2 0,3-3 2 0,-10-1-1 16,-1 5 1-16,0-5 0 0,-2-5 2 0,2-4-1 15,-7 11 1-15,3-6-3 0,6-8 2 0,-10 3-2 16,-8 21 2-16,6-12 1 0,-1-3 2 0,0-1-1 16,-10 18 1-16,3-7-4 0,2-7 2 0,-16 1-2 15,-3 22 2-15,-1-12 1 0,4-3-1 0,-14-1 1 16,2 16 0-16,-2-9-3 0,0-2 1 0,-14-1-1 16,-9 19 2-16,5-16 0 0,-3-7-1 0,-12 1 1 15,-17 19-1-15,6-17-1 0,7-3 0 0,-23 2 0 0,-17 26 0 16,4-21 1-16,4-9-1 0,-10 6 1 0,-11 27-1 15,11-24-1-15,13-8 1 0,-17 13-1 0,-14 23 1 16,11-24-2-16,15-4 0 0,-11 3 0 0,-5 20 2 16,18-14-3-16,11-6 1 0,-14 1 0 0,-15 33 0 15,18-30 0-15,11-4-1 0,-18 4 0 0,4 11 0 0,12-8 0 16,12-3 0-16,-13 6 0 0,-5 4 0 0,8-1-1 16,19-9 0-16,-1 2 0 0,-8 12 0 0,16-5 0 15,13-9 0-15,1 5 0 0,-3 6 0 0,12-8-1 0,13-4 1 16,3-3 0-16,3 11 0 0,12-3-1 15,8-4 1-15,-2-4 0 0,7 8 0 0,7-4-2 0,9-7 1 16,6 0 0-16,-2 7 0 0,5-3-1 0,8-4 1 16,1-4 0-16,-2 11 0 0,2-3-1 0,3-8 1 15,6 1 0-15,5 6 0 0,0-3-1 0,-1-3 1 16,8-1 0-16,7 4 0 0,-10 4 0 0,10-4 0 16,0 0 0-16,0 0 1 0,-7 0-1 0,7 0-1 0,-4 7 1 15,1-2 1-15,-3 5 0 0,3 8 0 16,-1-4 0-16,1 28 0 0,3 13 0 0,0-2 0 0,3-4 0 15,3 7 0-15,4 1 0 0,-6-5 0 0,3-9 0 16,0 8 0-16,0 3 0 0,0 2 0 0,0 1 0 16,4 6 0-16,6 2 0 0,6-5 0 0,-2 7 0 15,4 19 0-15,5 11 0 0,2-4 0 0,3 5 0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31:36.1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6840 7215 2110 0,'0'0'0'0,"0"0"0"0,0 0 0 0,11 19 44 16,-6-10 1-16,-5-9-1 0,7 4 1 0,0-3-30 15,4-1 2-15,3-1-1 0,20-3 1 0,11-3 48 16,-4-2 1-16,-2-1-1 0,0 4 1 0,-2-2-48 0,1-3 0 16,-1-5 0-16,6 9 0 0,-6-3 23 0,-2-8 0 15,0 0 1-15,10 8-1 0,-3-10-25 16,-5 3 0-16,-2-8-1 0,6 1 2 0,-2 1 4 0,-6 2 1 16,-1-13-1-16,7-5 0 0,-2-3-9 0,-6-2-1 15,6-3 0-15,6 1 0 0,-3 2 2 0,-4-2-1 0,1-5 0 16,-2 0 2-16,0-3-6 0,-1-6-1 0,1-10 1 15,2 6 0-15,-5 4 2 0,-2 2 0 0,2-5 0 16,10-9 2-16,-2-7-6 0,-4 3 1 0,1 4 0 16,-2 2 0-16,2-2 3 0,2-2 0 0,-4-16 0 15,2 14 1-15,2 2-4 0,-5 2 0 0,1-3-1 16,12-12 1-16,-1 1 3 0,-2 7 0 0,2-2 0 16,-2-3 2-16,-1-1-6 0,-3-1 1 0,3-4 0 15,8 4 0-15,-5 9 2 0,5-6-1 0,0-14 1 16,2 8 2-16,1 1-6 0,-8 5 2 0,2-7-1 0,3-3 0 15,-5-4 3-15,-2 11 0 0,2 7 0 0,2-4 0 16,1-7-3-16,-5 1 1 0,-3 4-2 0,4 6 2 16,-2 5 0-16,-6-5 0 0,2-19 0 0,12 18 1 15,-11 8-3-15,3 4 0 0,3-6 1 0,5-4-1 16,-5-1 1-16,-2 7 0 0,-2 2-1 0,9-6 1 0,-3 13-3 16,-9-1 2-16,8-10-2 0,6 1 2 15,2 9-1-15,-9 15 2 0,1-7-1 0,1-9 1 0,-2 12-3 16,-2 4 2-16,2-9-2 0,1-4 2 0,6 13-2 0,-2 8 1 15,-3 3 1-15,5-3-1 0,-2 9 0 16,-5 6-1-16,2-2 0 0,6-7 1 0,-8 15-1 0,-2 5 1 16,6 0-1-16,1-2 1 0,0 8-1 0,-5 9 0 15,1 0-1-15,6 0 2 0,-5 12-2 0,-9 2 0 16,5 1 0-16,4 0 2 0,1 12-2 0,-8-1 0 16,1 1 0-16,-3-5 1 0,1 10-2 0,-5 3 0 15,3-3 0-15,4 15 0 0,-5 4-1 0,-2 2 1 16,4 2 0-16,5-4 1 0,-7 5-2 0,-2-3 0 0,-3-2 0 15,2 14 1-15,1 9-1 0,-7-2 0 16,6-7 0-16,1 7 1 0,-3-1-1 0,-2-3 1 0,0 15-1 16,5 5 1-16,4-9-1 0,-7-9 1 0,1 2-1 15,1 25 1-15,1-4-1 0,-3-13 0 0,-1 1 0 16,10 15 1-16,-8-4-1 0,-1-6 0 0,7-2 0 16,9 18 2-16,-4-24-2 0,-2 5 0 0,4 17 0 15,5 7 0-15,-7-19 0 0,2-2 0 0,0 15 0 16,9 4 0-16,-4-12 0 0,0-12 0 0,9 11 0 15,-2 10 0-15,-2 2 0 0,-1-18 0 0,3-5 0 16,1 19 0-16,1-9 0 0,-6-8 0 0,10-4 0 0,-3 9 1 16,5-9-1-16,-8 2 0 0,4 7 0 0,3 4 1 15,5-15-1-15,-1-8 0 0,0 5 0 0,2 14 1 16,-3-6-1-16,1-13 0 0,7-4 0 0,0 5 1 0,0-6-1 16,-7-8 1-16,-1 13-1 0,3-3 1 0,1-6-1 15,-7-9 1-15,8-9-1 0,-4 13 2 16,-6-13-1-16,-5 2 1 0,4 5-1 0,2 4 1 0,1-5-1 15,-7-10 1-15,-3-8-1 0,3 6 1 0,-2-7 0 0,-8 0 1 16,3-8 1-16,6 3-1 0,-6-6-1 16,-5-4 1-16,-1-2-1 0,7 9 1 0,-14-10 1 0,-1-4-1 15,-1 0 0-15,1 7 1 0,-7-7-2 0,-7-3 1 16,0-4 0-16,-2 12 0 0,-7-8 0 0,-2-8 2 16,-1 4-2-16,-1 4 2 0,1 3-3 0,-4-7 1 15,0 0 1-15,4 8-1 0,-4 1 0 0,-7-9 1 16,9 9-1-16</inkml:trace>
  <inkml:trace contextRef="#ctx0" brushRef="#br0" timeOffset="2206.53">3732 6694 602 0,'0'0'0'0,"0"0"0"0,0 0 0 0,0 0 2 16,0 0 2-16,0 0-1 0,0 18 0 0,0-18 0 15,0 0-1-15,0 0 0 0,0 0 0 0,0-7 25 0,0 7 0 16,0 0 0-16,0 0 1 0,0 0-15 0,7-7 0 16,-7 7 1-16,0 0-1 0,11-4 9 0,-4 1 1 15,0 3-1-15,0-4 1 0,4 4-12 0,-1 0 1 16,1 0 0-16,8 4 0 0,-1-1 8 0,3-3 1 15,-7-3 0-15,6 10 0 0,1-4-11 0,0-6 1 16,-3-1 1-16,3 11-1 0,2-7 2 0,1 0 2 0,-2-7-1 16,11 14 1-16,-5-7-7 0,1-3 1 0,4-1 0 15,9 4 0-15,2 0 5 0,-1-7 2 0,-3-2 0 16,6 9-1-16,2-3-6 0,-9-1 0 0,1-5 0 16,10 8 0-16,-3-3 3 0,-3-5 0 0,9 1-1 15,5 4 2-15,-5-3-7 0,-1-4 2 0,-1 1 0 16,9-2 0-16,-2 1 17 0,-3 0 0 0,6 1 0 15,6-8 1-15,-5 4-14 0,-7-5 1 0,-2 0-1 16,8-1 1-16,1-4 25 0,-5-5 2 0,11 0-1 0,-2 4 0 16,-1-3-23-16,-7-2 0 0,6-4-1 0,1 12 1 15,7-3 22-15,-7 0 2 0,3-8-2 0,-3 10 1 16,-4 0-24-16,-2-5 0 0,4-5 1 0,6-3 0 16,0 5 14-16,-4-3 1 0,-3-11 0 0,5 11 0 0,-2-3-17 15,-7-5 0-15,13 5 0 0,1 4 0 0,-3 4 13 16,-4-4 0-16,0-2 0 0,3-4 1 0,4 2-16 15,-3-5 2-15,-1-6-1 0,1 13 1 0,-5-3 5 16,-6-1 1-16,4 2 0 0,14 4 1 0,-8 3-11 16,-8 0 1-16,2-5 0 0,3-8 0 0,-3 10 4 15,-6-9 1-15,10-2-2 0,-1 1 2 0,-3 7-7 16,-2-7 0-16,-2 6 0 0,4 0 0 0,-4 6 8 0,-2 1 1 16,6-11-2-16,-2 3 2 0,-2-6-9 0,-3 5 1 15,0-14 1-15,5 20-1 0,-2-9 3 0,-7 8 2 16,12-3-2-16,-1 9 2 0,-4 2-7 0,-1-8 1 15,-3 3 0-15,5-5 0 0,-3 5 2 0,-5 1 0 16,6-14 0-16,4 12 0 0,-2-5-4 0,-8 2 1 0,5-4-1 16,2 11 1-16,-10 2 2 0,1-1 0 0,10-2 0 15,-1 6 0-15,-2 3-4 0,-5-4 0 0,-1-3 1 16,5 3 0-16,-6 3 2 0,-1-1 0 0,3-2 0 16,2 8 0-16,1-9-4 0,-4-3 1 0,-3 5 0 15,1 16 0-15,-2-7 1 0,1-7 1 0,3 4-1 16,5 17 1-16,3-15-4 0,-4 3 2 0,3-5-1 15,1 13 1-15,-3-5-1 0,-2-1 2 0,1-1 0 16,3 6 0-16,-3 1-3 0,-1-3 1 0,2-3-1 16,0 13 2-16,-4-6-1 0,-2 1 1 0,-1-2 0 0,8 10 0 15,-5-3-2-15,-1-3 0 0,5 0 1 0,-1 14-1 16,-1-10 1-16,-2 1-1 0,-1-5 1 0,8 14 0 16,-7-7-1-16,-2-3-1 0,10 5 0 0,6 15 2 0,-3-15-3 15,-6 2 1-15,6 1 1 0,3 18-1 0,0-7-1 16,-5-6 1-16,2 8-1 0,3 3 1 0,-3-3-1 15,-5 1 2-15,4-5-2 0,12 5 1 0,-5 3 0 16,-2-8-1-16,4-4 0 0,3 11 0 0,-8-1 2 16,0-8-1-16,7 2 1 0,1 15-1 0,-3-10-1 15,-1-1 0-15,3 1 1 0,1 16 0 0,4-7-1 0,-1-1 0 16,2-3 1-16,1-1 0 0,-3 2-2 16,-2-7 1-16,12-1 1 0,-3 15-1 0,-3-13-1 0,-1 1 1 15,4-3 1-15,0 19-1 0,7 6-1 0,-7-12 1 16,0 5-1-16,0-5 2 0,0 5-2 0,-8-10 1 15,12 1 0-15,-4 2 0 0,0-3 0 0,-1-6 0 16,8 4-1-16,0 9 1 0,-7-2-1 0,-3-7 0 16,3 9 0-16,14-2 2 0,-7 1-2 0,-11-6 0 15,11-4 0-15,7 6 0 0,-5-6 0 0,-6-7 0 0,4 5 1 16,0 11-1-16,-9-11 0 0,-5-1 0 0,10 7 0 16,-1 14 0-16,-11-6-1 0,-5-7 1 0,3-1 0 15,1 3 1-15,1 2-2 0,-6-9 1 0,1-7 0 16,-4 16 0-16,-5-14-1 0,0-3 1 0,4-1 0 15,5 14 0-15,-4-8-1 0,-3-6 1 0,-1 6-1 16,-1 7 2-16,-5-2-2 0,-2-2 1 0,9-4 0 16,-4-3 0-16,0 6-1 0,-5-10 1 0,-2 1 0 15,2-2 0-15,-7 5-1 0,-4-7 1 0,2-3 1 16,4 6-1-16,3-3-1 0,-7-5 1 0,2 0 0 0,-5 10 0 16,1-5-1-16,-8-7 1 0,1-1 0 0,0 13 0 15,-5-8-1-15,-2-8 2 0,2 4-2 0,0 9 1 0,-3-6 0 16,-6-2 0-16,0-1 0 0,6 8 1 15,1-4-1-15,-7-6 0 0,0-1 1 0,-3 10-1 16,1-9 0-16,-1-1 0 0,-2-4 0 0,0 7 0 0,-1 0 0 16,3-2 0-16,-4-3 1 0,2 3-1 0,-4-2 0 0,1-3 0 15,-1-3 0-15,0 6 1 0,3 1-1 16,-5-4 1-16,1-4-1 0</inkml:trace>
  <inkml:trace contextRef="#ctx0" brushRef="#br0" timeOffset="9043.59">2665 17775 250 0,'0'0'0'0,"0"0"0"0</inkml:trace>
  <inkml:trace contextRef="#ctx0" brushRef="#br1" timeOffset="15884.72">5969 7152 778 0,'0'0'0'0,"0"0"0"16,0 0 0-16,0 0 0 0,-7 17 1 0,7-17-1 15,0 0 2-15,0 0-2 0,0 0 1 0,0 0-1 16,0 0 1-16,0 0 25 0,-7-5 1 0,7 5-1 16,0 0 1-16,0 0-14 0,0 0 0 0,0 0 0 15,0 0 0-15,0 0 26 0,0 0 1 0,0 0-1 0,0 0 1 16,0 0-24-16,0 0 0 0,7-7-1 0,0 5 1 16,7-1 14-16,-2-3 1 0,3-1-1 0,2 5 1 0,8-1-17 15,-4-8-1-15,-7 4 1 0,-1 7 0 16,1 0 7-16,0-7 0 0,-4-2-1 0,1 9 1 0,0-3-10 15,-4-1 0-15,1 1 0 0,-1 1 0 0,4 0 6 16,-4-1 1-16,4-1-1 0,-4 4 1 0,3 0-9 16,4-1 1-16,-3-3 0 0,1 4 0 0,2 0 4 0,1-3-1 15,-5-3 0-15,4 6 2 0,2-3-7 0,-2-1 1 16,-3 1-1-16,3-1 1 0,0 1 19 0,0-1 1 16,0-3-1-16,2 0 1 0,2 0-15 0,-4-2-1 15,0 2 1-15,4 2-1 0,3 0 14 0,2 1 1 16,-6-3-1-16,-3 0 1 0,4 7-16 0,-2-3 2 15,2-4-1-15,-8 3 1 0,4 1 9 0,4 3 2 16,-4-8 0-16,2 1-1 0,-2 2-11 0,0-2-1 16,0-2 0-16,0-1 1 0,6 1 9 0,1 2 1 0,-3-7-1 15,3 2 2-15,-2 3-13 0,-1 2 1 0,3-7-1 16,4 0 2-16,-6 1 5 0,2-3 0 0,4 2 0 16,0 9 0-16,1-4-8 0,-5-3 0 0,0 1 0 15,1 8 0-15,4-1 7 0,-5-1 1 0,0-5-1 16,1 4 1-16,-3-3-8 0,-1-3 0 0,3-2 0 15,0 14 0-15,-2-9 3 0,-1-1 2 0,3-1 0 16,0 4-1-16,-1 0-6 0,-3 0 1 0,8-7 0 16,0 7 0-16,-2 0 3 0,-6-5 1 0,4-2-1 0,1 5 2 15,-5 3-7-15,3-4 1 0,-3-1 0 0,4-3 0 16,-5 4 2-16,2-1 0 0,-4-3 0 0,4 2 1 16,-1 1-4-16,-1 4 0 0,0-7 0 0,4-2-1 0,-3 4 3 15,1 5 0-15,-4-5 0 0,9 5 1 16,-9-4-4-16,0-1 1 0,4-4-2 0,3 7 2 15,-2-3 0-15,-1 1 1 0,-7-1 0 0,3 5-1 0,-4-2-2 16,1-3 1-16,-2-1-1 0,1 6 1 0,-3-1 0 16,4-3 2-16,-4 0 0 0,-4 4 0 0,8 0-3 15,0-3 0-15,-4-1 1 0,1 1-1 0,3-1 2 16,0-1 1-16,-1 0 0 0,1 1 0 0,-1-1-4 16,1 1 2-16,0-3-1 0,-1 0 1 0,2 2 1 0,-1 1 1 15,0 1-1-15,-1-8 1 0,4 4-3 0,-7-4 0 16,4 1 1-16,0-3 0 0,-1 3 0 0,-1-1 1 15,-2-6 0-15,7 8 1 0,-3-9-4 0,-4 4 1 16,3-4-1-16,3 15 2 0,-1-8-1 0,0 1 2 16,6-4-1-16,0 8 0 0,-1-4-1 0,-1 1-1 0,-2-4 1 15,-3 3-1-15,3 1 2 0,4-2 0 0,-4 1-1 16,-4-4 2-16,6 0-4 0,2-1 2 0,-4 0-1 16,0 0 1-16,0-9 0 0,0 1 1 0,2 0 0 15,-5 14-1-15,3-3-1 0,-4-6 0 0,5 2-1 16,-3 7 2-16,2-1-1 0,0-1 2 0,-3 1 0 15,3-1-1-15,0-1-1 0,-5 5 0 0,1-4-1 16,4-7 2-16,-3 6-1 0,0 3 1 0,-1-3-1 16,4-6 1-16,2 4-2 0,0-3 1 0,-4-3-1 15,-5 4 0-15,8 0 1 0,-1 1 0 0,0-1 0 0,-7 9 0 16,3-6-2-16,3 3 2 0,-3-3-1 16,-3 5 0-16,4 0 1 0,0 0-1 0,3-3 1 0,-5 0-1 15,1 4-1-15,1 0 0 0,-1-9 1 0,-3 2 0 16,0 4 0-16,0-1 1 0,4-5-1 0,0 0 2 15,-4 4-3-15,0-6 1 0,0-6 1 0,2 11-1 0,1-6 0 16,-3 0 1-16,0 3-1 0,0 9 0 0,4-4 0 16,-4-1 0-16,0-1-1 0,2 10 2 0,0-4-2 15,-2 0 1-15,5-4 1 0,-1-5-1 0,-1 6-1 16,-3 3 0-16,4-4 1 0,-1-7 0 0,-2 1-1 0,2 4 1 16,6-11-1-16,-2 3 0 0,-3 1-1 0,-4-1 1 15,3-4 1-15,-3 20-1 0,0-2-1 0,0-5 1 16,2-4-1-16,2 5 2 0,3 2-2 0,-3-5 0 15,-1 2 0-15,1-4 1 0,1 0-1 16,0 0 0-16,1-3 1 0,1 5 0 0,-4-4-1 0,5-3 0 16,-5-4 0-16,3 6 0 0,-1-2 0 0,0-2 1 15,2 2-1-15,0 5 0 0,1-4-1 0,-5 5 1 16,1-3 0-16,1 0 0 0,2 6-1 0,-3-2 1 0,-1-2 0 16,1-3 1-16,-1-1-2 0,-1 1 1 0,0-11 0 15,2 9 0-15,1-4-1 0,2 0 1 0,-3 2-1 16,-4-1 1-16,3 4-1 0,-3-1 1 0,2 0-1 15,0 5 1-15,-2-1 1 0,2 1-1 0,-2-7 0 16,0 5 0-16,0 1 0 0,0-10 0 0,0 3 0 16,4 2 0-16,-4-4 1 0,0 1 0 0,2 1 0 15,1 9 0-15,-3 0-1 0,0-5 2 0,4 1-2 16,-4 3 1-16,0 4 0 0,0 1 0 0,4-5 1 0,-2 0-1 16,-1 0-1-16,-1 2 1 0,2-5 1 0,5 1-1 15,-7-3-1-15,1-4 1 0,2 6 0 0,1 1 1 0,-4 1-2 16,0 1 1-16,2-2-1 0,5 1 1 15,-7 6 0-15,0 2-1 0,3-5 0 0,5 2 1 0,-5-1-1 16,-5 5 0-16,2-6 0 0,4-2 2 16,0 3-2-16,-4 4 0 0,0-6 0 0,3-3 0 0,1 2 0 15,-1 6 0-15,1-5 0 0,0 1 1 16,-3-5-2-16,3 8 1 0,-4-3 0 0,4 4 0 0,-1-4-1 16,1 6 1-16,-4 3 0 0,2-5 0 0,0-1-1 0,-1 6 0 15,3-1 0-15,0-4 1 0,-4 4-1 0,0 3 0 16,0-4 0-16,3-2 2 0,1-3-2 0,-4 8 0 15,2-1 0-15,1-8 1 0,-3 3-1 0,4 1 0 16,-4 2 0-16,4-5 1 0,-1-1-1 0,-3 3 0 16,2-3 0-16,2 3 1 0,-1-1-1 0,1 0 0 15,-1 1 0-15,5-2 1 0,-5 4-1 0,1 1 0 0,-1 0 0 16,3 0 0-16,1-3 0 0,-4 6 0 0,4-1 0 16,-3-2 0-16,3 3 0 0,-2 1 0 0,6-3 0 15,14-17 0-15,-18 25 0 0,-2-5 0 16,-3-8 0-16,2 6 0 0,1 1 0 0,2-1 0 15,-3 1 1-15,-1-1-1 0,1 1 0 0,0 3 0 16,-3-3 1-16,3-3-1 0,3 2 0 0,-3 5 0 16,-1-4 1-16,1 2-1 0,-1-3 0 0,1 1 0 15,1 1 2-15,2 3-2 0,-3 0 0 0,0-6 0 16,-1 6 1-16,4 0-1 0,-5 2 0 0,2 0 0 0,-1 1 1 16,1-3-1-16,-4 4 0 0,3-4 0 0,1 3 1 15,0 4-1-15,-4-3 0 0,2-1 0 0,-1 1 0 16,1-1 0-16,2 1 0 0,3-1 0 0,-4 0 0 0,5 1 0 15,-5-2 0-15,-3-1 0 0,2 3 0 0,2-1 0 16,-1 1 0-16,1-1 0 0,-1 1 0 0,-3 3 0 16,4-2 0-16,-4-1 0 0,2 3 0 0,0-4 0 15,-1 1 0-15,3-1 0 0,0 4 0 0,-1-4 0 16,1 4 0-16,-4-3 0 0,3 3 0 0,-2-4 0 0,0 1 0 16,1-1 0-16,0 4 0 0,2-3 0 0,-4 3 0 15,3-4 0-15,-3 4 0 0,4-3 0 0,-4 3 0 16,2-4 0-16,1 4 0 0,1-3 0 0,-1 1 0 15,1 0 0-15,0 1 0 0,3 1 0 0,-5 0 0 16,-1 0 0-16,3 0 0 0,1 0 0 0,-1 1 0 16,-1-1 0-16,5 0 0 0,-1 0 0 0,-2-1 0 15,0 1 0-15,1 0 1 0,1 0-1 0,-4 0 0 16,5-6 0-16,-5 6 1 0,2 0-1 0,1 0 1 0,-1 0 0 16,2 0 1-16,0 0-2 0,0 0 1 0,1 0 0 15,-7 0 0-15,3 0-1 0,-4 0 1 0,4 0-1 16,-1 0 1-16,1 0-1 0,-1 0 1 0,-3 0-1 15,4 0 1-15,0 6-1 0,1-6 0 0,-1 0 0 16,-1 1 2-16,-3 1-2 0,4 0 0 0,-4-2 0 16,2 3 1-16,-1-3-1 0,1 4 0 0,2-4 0 15,-1 3 1-15,1-3-1 0,0 4 0 0,3-4 0 16,-2 3 1-16,4 1-1 0,0-1 0 0,-2-3 0 0,-3 4 0 16,3-1 0-16,-2-3 0 0,0 4 0 0,-3 0 0 15,2-1 0-15,-4 1 0 0,3-1 0 0,-3-1 0 16,0 1 0-16,4 1 0 0,-4-1 0 0,2 3 0 15,2 1 0-15,-1 1 0 0,-3 0 0 0,4-1 0 16,-4 0 0-16,3 0 0 0,-3 0 0 0,4 0 0 16,-4 0 0-16,2-4 0 0,0 4 0 0,0 4 0 0,1 1 0 15,-3-1 0-15,4-4 0 0,-1 0 0 0,1 3 0 16,-4 1 0-16,4-1 0 0,1-2 0 0,-2 2 0 16,1 2 0-16,0-1 0 0,3-1 0 0,-4-1 0 0,3 2 0 15,1-1 0-15,0-4 0 0,0 4 0 0,0 3 0 16,0-3 0-16,-1-3 0 0,-1 0 0 0,0 2 0 15,2 2 0-15,-3-4 0 0,0-2 0 0,-1 5 0 16,-1-3 0-16,2 0 0 0,3 4 0 0,-4 0 0 16,4-4 0-16,-3 3 0 0,3 1 0 0,-5-1 0 15,3-4 0-15,-1 4 0 0,1 4 0 0,-1 0 0 16,-1-3 0-16,1 3 0 0,-1 2 0 0,1-2 0 0,0 3 0 16,1 1 0-16,-1 0 0 0,-1-1 0 0,1 1 0 15,-1-2 0-15,1 1 0 0,-4-3 0 0,2 2 0 16,-2-4 0-16,0 2 0 0,0 2 0 0,0-2 0 15,0-1 0-15,0-3 0 0,-3 3 0 0,3-3 0 16,3 6 0-16,-1-2-1 0,0 2 1 0,0-6 0 16,1 6 0-16,1-2-1 0,-1 4 1 0,1-4 0 15,0 7 0-15,1-2-1 0,0 1 1 0,1 3 0 16,4 1 0-16,-3 4-2 0,1 2 2 0,0-5 0 16,0 0 0-16,-1 1-1 0,0-1 1 0,0-3 0 0,-4-2 0 15,1 3-1-15,0-4 1 0,1-1 0 0,2-3 0 16,-3 8-1-16,-1-7 1 0,1 2 0 0,3 5 0 15,-5 5-1-15,0-4 1 0,3 3 0 0,6 4 0 0,-8 1-1 16,1-4 1-16,-1-1 0 0,4 1 0 0,1-7-1 16,0 0 1-16,0 2 0 0,-5-2 0 0,4-2-1 15,-3-3 1-15,3 4 0 0,0 6 0 0,2-8-2 16,-2-3 2-16,0 6 0 0,-3 11 0 0,1-2-1 16,-1-2 1-16,3 0 0 0,-4 4 0 0,1 1-1 15,0-8 1-15,-1 0 0 0,-1 5 0 0,0-9-1 16,0-2 1-16,-1 0 0 0,1 11 0 0,-2-10-1 15,0-3 1-15,4-1 0 0,-4 14 0 0,4-7-1 0,-4 0 1 16,3 8 0-16,1 8 0 0,1-5-1 0,-5-6 1 16,4 0 0-16,-1-4 0 0,-3 3-1 0,0-6 1 15,0-3 0-15,2 8 0 0,-2-12-2 0,0 0 2 16,0 5 0-16,1 13 0 0,-1-14 0 0,0 1 0 16,3 2 0-16,-3 13 0 0,7-3 0 0,-5-4 0 0,2 4 0 15,-4 1 0-15,3-4 0 0,1 2 0 0,0-5 0 16,-4-1 0-16,0 3 0 0,3-10 0 0,1 3 0 15,-6 2 0-15,4 1 0 0,0-3 0 0,1 1 0 16,1 14 0-16,0-10 0 0,-1 1 0 0,1 4 0 16,-4 12 0-16,3-8 0 0,1 1 0 0,1-4 0 15,-5-1 0-15,4-5 0 0,-4 0 0 0,4-4 0 16,-4 5 0-16,1-7 0 0,3-1 0 0,0 1 0 0,-1 11 0 16,1-7 0-16,3-4 0 0,0 11 0 15,-2 11 0-15,1-9 0 0,-1 1 0 0,2-1 0 0,-3-8 2 16,3 6-2-16,-4-3 0 0,6-5 0 0,-7 5 1 15,7-8-1-15,-5 0 1 0,3 3-1 0,-4 4 1 16,1-5-1-16,-1 0 1 0,1 6-1 0,-4 3 1 0,5-1 0 16,-1 3 0-16,0-4 1 0,-1-1 0 0,1 4-1 15,1-6 0-15,2-2 0 0,-5 1 0 16,3-2 0-16,3-5 2 0,-5 1-2 0,1 8 1 0,-3-8-1 16,3-2 0-16,0 1 0 0,3 9 2 0,-4-3-2 15,4 0 1-15,-3 4 0 0,3 13 0 0,0-6 0 16,0-10 0-16,2 6-1 0,-5-5 1 0,3-6 0 0,-2 6 2 15,2-4-2-15,-1-2 1 0,3-1 0 16,1-1-1-16,4 1 0 0,-8 8 0 0,4-10 1 16,1 2 0-16,0 5-1 0,-4 1 2 0,2-3-2 0,1 2 0 15,1 4 0-15,-7 2 1 0,10 3-2 16,-5-4 0-16,-1-5 0 0,1 2 0 0,-2-1 0 0,4-6 0 16,-4 0 0-16,-3-3 1 0,3 3-2 0,2-4 1 0,-2 0-1 15,-4 7 1-15,5-7-1 0,-5 6 1 0,4-6-1 16,-1 9 1-16,1-8-1 0,0 3 0 0,3 1 0 15,-8 8 1-15,7-1-1 0,0-3 0 0,-2-2 0 16,-3-1 1-16,3-1-1 0,-2 0 0 0,2-1 0 16,-5-2 0-16,7-2 0 0,-2 2 0 0,0-4 0 15,0 4 0-15,0-2 0 0,2 0 0 0,2-4 0 16,0 6 0-16,-1-2 0 0,-1 0 0 0,2 0 0 16,-1 4 0-16,1-6 0 0,0-1 0 0,1 1 0 15,-5 8 0-15,4-6 0 0,-4-2 0 0,4 2 0 16,-3 5 0-16,7 1 0 0,-1-3 0 0,-4 1 0 0,-1 1 0 15,4-3 0-15,-1 0 0 0,2-2 0 0,-7-2 0 16,6 6 0-16,-1-6 0 0,4-1 0 0,-5 1 0 16,-1 2 0-16,3-1 0 0,1-3 0 0,0 4 0 15,-3-5 0-15,-1 1 0 0,3-1 0 0,1 7 0 0,-3-2 0 16,-4-7 0-16,0 4 0 0,2-1 0 0,1-1 0 16,1 0 0-16,0 1 0 0,-2 6 0 0,-1-5 0 15,1-4 0-15,-2 2 0 0,4 5 0 0,-4-5 0 16,2-2 0-16,2 0 0 0,3 5 0 0,-4-1 0 15,-2-3 0-15,2-1 0 0,6 4 0 0,-5-1 0 16,-2-1 0-16,1-2 0 0,4 4 0 0,-3 5 0 16,-4-8 0-16,2 1 0 0,2 0 0 0,-4 2 0 0,0-4 0 15,0 0 0-15,4-2 0 0,-4 6 0 0,0-4 0 16,2 1 0-16,-2-2 0 0,-4 1 0 0,5 0 0 16,-3 0 0-16,2-4 0 0,-2 4 0 0,4 0 0 15,-2-3 0-15,0-4 0 0,1 3 0 0,-3-1 0 16,0 2 0-16,4-1 0 0,2 2 0 0,-4 1 0 0,-2-3 0 15,2 3 0-15,-1-3 0 0,-1 1 0 0,2 1 0 16,4-2 0-16,-6 1 0 0,1 3 0 0,-1-4 0 16,2 4 0-16,0 1-1 0,-3-5 1 0,1 2 0 15,2 1 0-15,2-1-1 0,0-2 1 0,1 1 0 16,1 1 0-16,0 4-1 0,1-6 1 0,2 1-1 16,-3 3 1-16,1-3-1 0,1-1 1 0,3 1 0 15,1-1 0-15,-4 1-1 0,1-1 1 0,4-3-2 16,-1 7 2-16,1-2-1 0,2-3 1 0,1-2 0 0</inkml:trace>
  <inkml:trace contextRef="#ctx0" brushRef="#br1" timeOffset="19636.56">13171 3142 1180 0,'0'0'0'0,"23"-17"0"0,5 17 0 0,-3-6 14 0,0-4 0 16,4-8 0-16,7 15 0 0,-3-6-6 15,3-2 1-15,-1-4-1 0,9 8 1 0,4 1 14 0,1-4 1 16,9-1 0-16,9 2 0 0,4 4-13 15,-1-4 2-15,3-1-1 0,2 1 0 0,-2 5 4 0,-4-3 1 16,6 0-1-16,-4 4 1 0,-2 3-8 0,-11-2 1 16,-5-1-1-16,-2 3 1 0,-10 0-5 0,-6 0 2 15,-5-4-1-15,-2 8 0 0,-3-4-1 0,-8 0-1 16,-2-4 1-16,-15 4-1 0,7 4 0 0,-7-4-1 0,0 0 0 16,0 0 2-16,7-6-3 0,-7 6 2 0,0 0-2 15,0 0 1-15,0 0-1 0,0 0 2 0,0 0-2 16,0 0 1-16,8 2 0 0,-8-2-1 0,11 0 0 15</inkml:trace>
  <inkml:trace contextRef="#ctx0" brushRef="#br1" timeOffset="19983.23">15383 2648 690 0,'0'0'0'0,"0"0"0"0,30-14 0 15,-12 3 20-15,-4-1 1 0,0-2 0 0,-4 7 1 16,1-2-11-16,-2-1 0 0,1-3 0 0,-3 10 1 0,0-1 17 16,-7 4 0-16,7-14 0 0,-7 14 0 0,0 0-15 15,0 0-1-15,8-2 1 0,-8 2-1 0,7 0-3 16,-7 0 0-16,7 6 1 0,9 17-1 0,12 1-4 16,3 3 1-16,-6 4 0 0,-7 13 0 0,1-3-7 15,2-6 0-15,-7 4 0 0,-3 5 0 0,1-6 0 16,3-4 0-16,-5-8 0 0,-6 13 0 0,3-13-7 0,0-5 0 15,0-5 0-15,-7 16 2 0,0-11 0 0,3-7 1 16,1-5-1-16,-8 12 1 16,4-4-2-16,0-17 1 0,0 11-1 0,0 0 2 0,0-1-1 0,0-10 2 15,0 0-2-15,-3 11 2 0,3-11 2 0,0 5 1 16,0-5 0-16,0 0 0 0,0 0-1 0,0 0 1 0,0 0 0 16,0 0 0-16,0 0 3 0,0 0 0 15,-7-5 1-15</inkml:trace>
  <inkml:trace contextRef="#ctx0" brushRef="#br1" timeOffset="20373">14014 2330 640 0,'0'0'0'0,"-25"-18"0"0,-5 18 0 0,6-9 23 15,6-1 0-15,-3 1 0 0,-2 7 0 0,9-1-11 16,7-5 0-16,3 1-1 0,4 7 1 0,-10 0 29 16,10 0-1-16,3-10 1 0,-3 10-1 0,0 0-24 15,0 0-1-15,0 0 1 0,4-7 0 0,-4 7 13 0,10-7 0 16,-3 3 0-16,23-6 1 0,6-8-17 15,4 2 1-15,-1-1-1 0,-4 1 0 0,2 7-2 0,-1 0-1 16,8-3 0-16,0-2 0 0,5 9-5 0,-5-2 2 16,2-4 0-16,-3-3 0 0,1 9-4 0,-7 1 1 15,5 1 0-15,-5-10 0 0,2 10-1 0,-6 3 0 16,6-4 0-16,-7-3 1 0,0 7 2 0,-2 4 1 16,-2-8 0-16,-5 1 0 0,1 3-3 0,1 3 1 0,-2-6-1 15,-3-3 2-15,2 6 2 0,-4 0-1 0,-2-7 1 16</inkml:trace>
  <inkml:trace contextRef="#ctx0" brushRef="#br1" timeOffset="20820.89">15485 1791 1017 0,'0'0'0'0,"0"0"0"0,7-14 0 15,-7 14 14-15,11-10 0 0,-4-1 1 0,0 4 0 0,0 0-8 16,0 3 2-16,4 1 0 0,-1-4 0 0,6 3 16 16,5 4 1-16,-3-1 0 0,0 1-1 0,-1 0-12 15,3 3-1-15,-6-1 0 0,-4 1 2 0,1 8 3 16,1-4 1-16,-1 0 0 0,-6 0 0 0,0 7-8 15,-1-5 0-15,-1-4 0 0,-3 11 0 0,2 5-4 0,2 0 0 16,1-5 0-16,-9 9 1 0,4 3-3 16,4-3 1-16,-4-8-1 0,-5 2 1 0,1-1-3 0,2 0 1 15,1-3 1-15,-6-6-1 0,5 2-1 0,2 5 1 16,0-9-1-16,0-7 0 0,-4 10-1 0,4-10 0 16,0 0 0-16,7 6 2 0,-7-6-2 0,0 0 0 15,11 0 0-15,0-4 0 0,6 1 0 0,4-3 1 16,4-1 0-16,19-16 0 0,4 7-1 0,1-3 0 15,-1-2 0-15,-2-2 1 0,1 9 7 0,-6 0 0 0,5 0 0 16,1-4 0-16,-4 4-3 0,-6 2 1 0,1-2-2 16,1 7 2-16,-9 0 9 0,-5 3 1 0,1-3-2 15,4 7 2-15,-10 4-8 0,-6-1 1 0,0-3-1 16</inkml:trace>
  <inkml:trace contextRef="#ctx0" brushRef="#br1" timeOffset="31623.86">15960 6633 916 0,'0'0'0'0,"0"0"0"0,0 0 0 0,8 17-1 16,-8-17 1-16,0 0 0 0,8 11 0 0,-7-4-1 16,-1-7 1-16,0 0 0 0,9 10 0 0,-7 3 0 0,-2-3 1 15,0 1-1-15,-2 19 1 0,2 14-1 16,-2 0 1-16,-1 1-1 0,-2 6 2 0,-3 6-2 0,1-10 1 15,2 6 0-15,-5 23 0 0,-1 1-1 16,0-8 1-16,-1-3-1 0,-2 1 1 0,0-9 10 0,0-5 2 16,0 3-2-16,-8 13 1 0,5-2-5 0,3-9 1 15,-2-5 0-15,-12 8 0 0,8-10-4 0,3-7 2 16,-1 9-1-16,-10 9 1 0,8-3-3 0,4-8 2 16,1-3-2-16,-14 6 2 0,8-11 6 0,5-6 0 15,2-2 0-15,0 16 1 0,0-11-6 0,3-8 2 16,1 3-1-16,-4 6 1 0,7-10 7 0,3-4 1 15,1-10 0-15,-3-1 0 0,3-5-7 0,3-4 0 0,0-7-1 16,-2 5 3-16,2-5 12 0,0 0 2 0,0 0 0 16,0 0-1-16,0 0-11 0,0 0-1 0,0 0 0 15,0 0 1-15,0 0 24 0,0 0 0 0,0 0 0 16,0 0 0-16,0 0-23 0,0 0 2 0,0 0-1 16,0 0 0-16,0 0 23 0,0 0 1 0,0 0-1 15,2-5 0-15,-2-20-23 0,0-10 0 0,0-7 1 16</inkml:trace>
  <inkml:trace contextRef="#ctx0" brushRef="#br1" timeOffset="32237.67">14653 8503 1293 0,'0'0'0'16,"0"0"0"-16,0 0 0 0,0 0 48 0,0 0-1 0,24-20 0 15,-17 17 0-15,-7 3-31 0,11-4 0 0,-11 4 1 16,0 0 0-16,7-7 48 0,-7 7 1 0,4-7 0 16,-4 7 0-16,0 0-48 0,-8-7 0 0,8 7 0 15,-10-9 0-15,-4 6-11 0,0-3 1 0,3 1 0 16,-3 2 1-16,3 1-3 0,4 2-1 0,7 0 1 16,0 0 0-16,-7-4-6 0,7 4 0 0,0 0 0 15,0 0 0-15,4 7 0 0,3 0 0 0,2 1 0 16,14 20 0-16,1 0-9 0,1 0 0 0,-2 9 0 15,-5 5 1-15,-1 0 1 0,4-1 1 0,-1-1 1 0,-3 2-1 16,1 1-12-16,0-12 1 0,-4-2 1 0,-2 15-1 16,2-18 7-16,0-1 0 0,1 1-1 0,-8 11 2 0,7-2-4 15,-4-9 0-15,3-4-1 0,-3 0 2 0,4-2 3 16,-3-6 1-16,3-2 0 0,-3-1 0 16,1-4 5-16,4-2-1 0,0-1 1 0,-2-3 0 0,3 1-1 15,3-4 2-15,5-7 0 0,-1 1 0 16,4-5 3-16,4-4 1 0,5-8 0 0,-3 1 0 0,8-5 0 15,2-6 0-15,6-4-1 0,-1 13 1 0,7-2 16 0,1 0 0 16,-2 5 0-16,-1 2 1 0,-1-2-9 0,-5 5 0 16,5 1 0-16,-6 3 1 0,-1 1 22 15,-9-1 1-15,2-2 0 0,-4 4-1 0,-1 5-18 16,-6 0-1-16,-5-5 1 0,-2 1 0 0,-7 2 11 0,-3 1 3 16,-4-8-1-16</inkml:trace>
  <inkml:trace contextRef="#ctx0" brushRef="#br1" timeOffset="57938.52">11038 1914 564 0,'0'0'0'0,"0"0"0"16,0 0 0-16,-24-7 38 0,13 7 1 0,4 0 0 16,7 0 0-16,-12-7-23 0,12 7-1 0,-7-3 1 15,7 3 0-15,0 0 21 0,0-7 0 0,0 7 0 16,0 0 1-16,0 0-23 0,0 0 0 0,0 0 0 15,9-6 1-15,-2 6 8 0,-7 0 1 0,10 0 0 16,-10 0 0-16,11 9-12 0,-11-9-1 0,10 7 0 16,-10-7 1-16,7 7-1 0,-7-7 0 0,7 4 1 15,-7-4 0-15,0 0-5 0,7 10 0 0,-7-10 0 16,0 0 0-16,0 0-2 0,0 7 2 0,0-7-1 0,0 0 1 16,0 0-4-16,0 0 2 0,0 0 0 0,0 0-1 15,0 0-4-15,-7 0 2 0,7 0-2 0,0 0 1 0,0 0-1 16,-7 0 0-16,7 0 0 0,0 0 2 0,-7 0-3 15,7 0 0-15,0 0 0 0,-7 0 1 0,7 0-1 16,-7 0 0-16,7 0 0 0,-14-3 1 16,4 3-1-16,1-4 0 0,-2 1 0 0,-7-4 0 0,-3-4 0 15,2 1 0-15,5-6 0 0,0 2 0 0,0 3 0 16,3 4 0-16,4 0 0 0,0 0 0 16,-2 0 0-16,9 7 0 0,0 0 0 0,-7-7 0 0,7 7 0 15,0 0 0-15,0 0 0 0,-7-3 0 0,7 3 0 0,0 0 0 16,0 0 0-16,-9-4 0 0,9 4 1 0,-12-9 0 15,5 6 0-15,-11-3 1 0,-3-1 0 0,3 2-1 16,6-5 0-16,-9 6 0 0,3 8 2 0,11-4 1 16,0 3-1-16,-4 1 0 0,6 4 0 0,7 1 0 15,3 2-1-15,0 15 2 0,10 6 0 0,2 1 2 0,4-1-1 16,-6 0 1-16,2 12-3 0,6-9 2 0,-2-2-2 16,0 1 2-16,-5 4 4 0,-2-4 1 0,4-8 0 15,0 23 0-15,-8-1-5 0,-3 1 2 16,2 2 0-16,-2 2 0 0,-5-2 4 0,0-5 1 0,5-1 1 15,-4 19-1-15,-3 3-5 0,0-1 1 0,4 3-1 16,-1 5 1-16,1-7 6 0,-1-4 0 0,4 16 1 16,1 9-1-16,-1-9-6 0,0-6 1 0,1-3 0 15,5 23 0-15,-3 2 6 0,3-9-1 0,1 6 1 16,3 17 0-16,1 0-8 0,-2-11 2 0,2 1 0 0,-4 17 0 16,0 5 7-16,0-4 0 0,5-1 0 15,-8 24 0-15,3-4-7 0,-3-15 0 0,3 2 0 0,-7 30 1 16,0-7 4-16,3-10-1 0,3 24 1 0,-6 2-1 15,0-14-5-15,3-8 1 0,5 13-1 0,-5 30 1 0,1-17 12 16,-1-11 1-16,6 6-1 0,-2 12 0 0,0-24-10 16,1-8 1-16,6 17-1 0,2 8 0 0,-6-6 9 15,1-19 2-15,10-4-1 0,-8 21 0 0,1-12-10 16,0-14 1-16,4-2-1 0,-6 13 0 0,-1-17 9 16,3-9 2-16,3 6-1 0,-4 0 0 0,-2-14-9 15,-4-19-1-15,7 3 0 0,-7 7 0 0,2-10 8 0,-2-18 0 16,4-5 0-16,-4-2 1 0,-4-9-10 0,1-8 1 15,-1 6-1-15,5 3 1 0,-3-5 8 0,-5-6 1 16,7-5 0-16,-3 4 0 0,-4-8-10 0,3-3 1 16,6-4 0-16,2 6 0 0,-1 0 3 0,1-5-1 15,-4 3 1-15</inkml:trace>
  <inkml:trace contextRef="#ctx0" brushRef="#br1" timeOffset="59683.67">11684 11016 1017 0,'0'0'0'0,"0"0"0"16,0 0 0-16,0 0 22 0,-19 20 0 0,19-20 1 16,-18 10-1-16,0 1-11 0,-3 1 0 0,2 2 1 15,-6 13 0-15,-7-8 32 0,-1 4 0 0,1 3-1 16,-3 8 2-16,1 4-29 0,-1-1 1 0,1 9-2 16,-1-2 2-16,0 0 8 0,5-9 1 0,2-3 0 15,-8 3-1-15,10-3-12 0,1-9-1 0,1 0 0 16,1 5 2-16,1-4 17 0,8-8 1 0,4 2-1 15,3 3 2-15,3-7-20 0,1-5 2 0,3-9-2 16,14 17 2-16,0-17-5 0,-4-3 0 0,5-4 0 0</inkml:trace>
  <inkml:trace contextRef="#ctx0" brushRef="#br1" timeOffset="60053.6">11338 11676 1281 0,'0'0'0'0,"0"0"0"0,25-7 0 0,-25 7 18 16,14-17 0-16,0-1 0 0,4 9 0 0,-1-5-8 16,3-4 0-16,8-1 0 0,2 3 0 0,-2 6 14 0,1-3 1 15,2-1-1-15,3 2 1 0,-6 3-13 0,-3 2 1 16,5 2-1-16,-2 1 0 0,-3 4 3 0,-2 2 1 16,1 2-2-16,3 3 2 0,-6 0-7 0,-4 0 0 15,-2 0 0-15,-5 7 0 0,-3 2-5 0,-7-4 1 0,4 6-1 16,-4 5 2-16,-7-6-3 0,0-3 1 0,-4 6-1 15,0 11 1-15,-3-10-1 0,-5-5-1 0,3 9 0 16,0-1 2-16,-5-6-2 0,3-7 0 0,3-3 0 16,-3 6 1-16,0-7-2 0,1-7 1 0,6 0-1 15,-1 0 1-15,-4-3-1 0,0-6 0 0,2-5 1 16,0-4 0-16,-4-6 0 0,-1-4 0 0,5 1 1 16,-1 10-1-16,1-8-1 0,0-1 1 0,7 1-1 15,4 0 2-15,-4 3 6 0,5 2 0 0,7-4 0 16,6-1-1-16,-1 2-2 0,4 6 0 0,8-5-1 0,-7 1 2 15,3 2 8-15,0 7-1 0,3 3 1 16,-5 2-1-16,1 3-6 0,1 3 1 0,3 1 0 0,-3 3 0 16,-2 4 5-16,1 0-1 0,5 5 1 0</inkml:trace>
  <inkml:trace contextRef="#ctx0" brushRef="#br1" timeOffset="60451.07">12167 11891 1168 0,'0'0'0'0,"0"0"0"0,21 19 0 0,-10-8 32 0,-4-3 1 16,7-2-1-16,0 1 2 0,-1-4-21 0,1-3 2 16,3 0 0-16,1-1-1 0,0 1 32 0,-2 1 0 15,3-1 0-15,4 2 0 0,-2 3-30 0,-3 1 1 16,1-3 0-16,-1 6-1 0,-4-2 17 0,-4 4 0 16,1-1-1-16,0 9 2 0,-8-3-21 0,-3 0 2 15,0 2-1-15,-7 17 1 0,0-10-3 0,-4-4 2 16,1 9-1-16,-4-1 1 0,-7-4-6 0,1-4-1 0,-1-3 1 15,-4-6 1-15,1-1 4 0,1-6-1 0,2-2 0 16,-8-3 1-16,3-1-5 0,1-3-1 0,0-3 1 16,-1-2 0-16,1-1 6 0,8-8 0 15,-1-6 0-15,-3 8 0 0,1-5-6 0,10-6 1 0,-1 1-1 16,1 14 1-16,3-13 7 0,7 0 0 0,7 1 1 16,-4 8 0-16,8-9-8 0,6 1 1 0,5-3-1 15,4 1 1-15,2 1 8 0,1 2 1 0,8-3 0 16,1 3 0-16,-8 0-8 0,2 4-1 0,0-1 0 15,5 10 1-15,-2-4 6 0,-8 3 0 0,4 2-1 0,-2 13 1 16,-3-4-8-16,2-4 1 0,-3 4-1 0,0 13 1 16,-6-10 2-16,-1-3-1 0,-1-3 0 0,-3 6 1 15,-5-6-5-15,-5-10 1 0,-4-4-1 0</inkml:trace>
  <inkml:trace contextRef="#ctx0" brushRef="#br1" timeOffset="60954.64">11553 10763 1608 0,'0'0'0'0,"-14"-17"0"0,4 11 0 0,-1-3 44 0,4-3 2 15,7 2-1-15,0 10 1 0,14-11-30 0,4 4 1 16,3-4 0-16,4 1 0 0,8 6 36 0,4 4 2 16,9 0 0-16,7 7 0 0,2 0-38 0,6 4 1 15,12 1-1-15,-6 16 1 0,0-3 12 0,0 0 2 16,5 12-2-16,8 7 1 0,-5 8-17 0,-2-6 1 15,1 5-2-15,7 11 2 0,-5-4-4 0,-2 10 0 16,5 17 0-16,-3 5 0 0,-7-6-4 0,-13-3 1 16,4 7-1-16,4 14 1 0,-20-4-5 0,-5-15 0 0,0-4 1 15,-6 22-1-15,-12-6-1 0,-5-13 2 0,-4-6-2 16,-12 8 1-16,-8-6 0 0,-5-6-1 0,-8 9 0 16,-11 0 1-16,-5-13 0 0,-5-6-1 0,-6-2 0 15,-6 0 0-15,1 1 2 0,-2-12-1 0,-10-8 0 16,-9-4 1-16,-4-11-2 0,1-7 1 0,-6-11 0 15,-11-10 0-15,1-2 0 0,3-10 2 0,-4-9-2 16,-12-19 2-16,2-4-3 0,-2-3 1 0,1-4 1 0,-1-1-1 16,-2-4 2-16,11-6 0 0,4-17 1 0,-6 2-1 15,14-2-1-15,8 4 0 0,1-6 0 0,2-8 0 16,8-8 5-16,15 11 1 0,5 0-1 0,2-5 1 0,9-7-4 16,7 5 1-16,8 2-2 0,-8-2 2 0,14 8 4 15,4 1 2-15,6-3-2 0,-3 1 1 16,9 19-5-16,7 7 1 0,5-1 0 0,0-7-1 0,3 10 5 15,6 5-1-15,9 6 0 0,5 16 1 0,5-1-5 16,1 4 1-16,8 7 0 0,7 1 0 0,2 6 5 16,-2 2 2-16,8 3-1 0,1 2 1 0,-2 2-7 0,0 7 1 15,7-3 0-15,4-1 0 0,-7 4 4 0,-5 0 2 16,4-3-2-16</inkml:trace>
  <inkml:trace contextRef="#ctx0" brushRef="#br1" timeOffset="62903.47">13002 1825 501 0,'0'0'0'0,"0"0"0"0,17 3 0 0,-10 1 171 15,0-1-1-15,2-3 1 0,2 0 1 0,-4 0-163 16,-7 0-1-16,10 0 1 0,-10 0 0 0,11-3 30 16,-11 3-1-16,7 0 0 0,-7 0 0 0,0 0-23 15,7-4 0-15,-7 4 1 0,0 0 0 0,11-3-11 16,-4-1 1-16,0 4 0 0,5-3 0 0,2 3-1 0,7-4-1 16,-1 1 1-16,12-1-1 0,-4-1-5 0,0 0 1 15,6-3 0-15,3 5 0 0,-6-1-1 0,1 1 1 16,7-2 0-16,5-2 0 0,-3 3-12 0,4 1 0 15,10-4 0-15,0 3 1 0,5 4 3 0,1 0 0 16,3 0 0-16,5 0 2 0,3 7-3 0,0-3 0 16,15 3 0-16,-4 3 1 0,3 2 1 0,1 1 1 0,15-1 1 15,2 6-1-15,4 10 4 0,-1-4 0 0,18 3 0 16,2-3-1-16,-5 8 1 0,5-2 0 0,9-4 0 16,3-3 0-16,-3 9 1 0,-11-4 1 0,24-5 0 15,2 12 0-15,-18-3-1 0,-7-2 1 0,19 5 0 16,16 11 0-16,-17 1 0 0,-10-6 1 0,13-3-1 15,3 6 1-15,-15-8-1 0,-6-8 2 0,16 5-2 16,-11 11 1-16,-9-16 3 0,-7-5 1 0,11 5-1 16,-9 20 2-16,-7-10-3 0,-9-9 0 0,11-3 1 15,-9 2 0-15,-17-3 2 0,-2-2 1 0,3-6-1 16,-4 3 1-16,-10-8-2 0,-5-2-1 0,5-1 1 0,-6 9-1 16,-10-4 4-16,-2-5 1 0,2-2 0 0,-5 12 0 15,-4-8-3-15,-10 1-1 0,1-5 1 0,-5 16 0 16,-5-13 1-16,-4-3 1 0,0 2 0 0,-1 9 0 0,-6-4-4 15,-4-7 2-15,-2 0-1 0,0 11 1 0,-6-8 0 16,0-10-1-16,2 0 1 0,-1 5 0 0,-10 2-3 16,0-7 1-16,0 0 1 0,7 7-1 0,-7-7 0 15,0 0-1-15,0 7 0 0,0-7 2 0,0 11-3 16,0-11 2-16,0 0-1 0,0 0 0 0,0 0 0 0,0 0 0 16,0 0 0-16,0 0 1 0,0 0-2 0,0 0 0 15,0 0 0-15,0 0 2 0,0 0-2 0,0 0 1 16,0 0 0-16,0 0 0 0,0 0-1 0,7 7 0 15,0-3 1-15,1-1-1 0,-1 1 0 0,1-1 0 16,7-3 1-16</inkml:trace>
  <inkml:trace contextRef="#ctx0" brushRef="#br1" timeOffset="63415.88">21274 3630 929 0,'0'0'0'0,"0"0"0"0,0 0 0 0,0 0 18 16,0 0 0-16,0 0 0 0,0 0-1 0,0 0-6 15,0 0-1-15,0 0 0 0,0 0 0 0,0 0 4 16,0 0 2-16,0 0-1 0,0 0 0 0,7 19-6 16,-7-19 0-16,-3 16 0 0,-11 5 0 0,-7 5-4 0,-2 9 1 15,-2-3-1-15,-10 7 1 0,3-2-3 0,5-6 2 16,-6 6-2-16,-6 6 1 0,2-3-4 0,7 1 2 15,0-3-2-15,-7 10 1 0,5-8-1 16,8-5 1-16,-3-10-1 0,-1 5 1 0,7-9-1 0,7-5 0 16,0-7 0-16,-4 8 0 0,6-4 0 0,4-10 0 15,8-3 0-15,-7 4 0 0,7-4 0 0,-3 7 1 16,3-7-1-16,0 0 1 0,0 0-1 0,0 0 1 16,0 0-1-16,5-4 1 0,-5 4 6 0,7-3 1 0,-7 3-1 15,20-7 1-15,13 0-4 0,2-9 2 0,6 2-2 16,-4 0 2-16,-2-1 7 0,1 1 2 0,4 0-1 15,-5-2 1-15,2 6-7 0,2 3 1 0,2 0 0 16,-8 0 0-16,4 3 8 0,-3 4 1 0,1-3-2 16</inkml:trace>
  <inkml:trace contextRef="#ctx0" brushRef="#br1" timeOffset="63765.29">21689 4217 866 0,'0'0'0'0,"23"-2"0"0,-11 2 0 16,0 2 17-16,4 0 1 0,7-4 0 0,0 2 0 0,-3 2-8 15,-1 1 0-15,6-1 0 0,3 3 0 0,-3 3 9 16,-3 4 0-16,5-9 0 0,-6 8 0 0,4-1-9 16,3 1 0-16,-9-4 1 0,-6 4 0 0,-3 3-3 15,-1-4 1-15,2 3 0 0,-4 4 0 0,-7 1-4 16,0-6 1-16,0-3-1 0,-7 10 2 0,-6-5-5 0,1-1 2 16,0-3-1-16,-9 9 0 0,-4-4 0 15,0-8-1-15,-3-2 0 0,-2 4 2 0,-4-4-2 0,6-9 1 16,-4-3-1-16,-1 4 2 0,1-6-2 0,6-9 0 15,3 3 1-15,-7 4-1 0,3-3 1 0,6-2 2 16,0-7-1-16,-7 7 1 0,1 1-2 0,8-6 0 16,3-6 1-16,-9 6-1 0,2 0 3 0,6-4-1 15,6-1 1-15,1 5-1 0,-1 0-1 0,8-4 0 16,10 2 1-16,-4 6-1 0,2-1 5 0,11-3 0 0,9 0 0 16,-6 16 0-16,6-6-3 0,-2 0 1 0,5 1-2 15,-7 17 2-15,4-4 3 0,2-3 0 0,4 7 0 16,-6 13 0-16,-4 1-3 0,2 0 0 0,2 4 0 15</inkml:trace>
  <inkml:trace contextRef="#ctx0" brushRef="#br1" timeOffset="64170.34">22542 4778 778 0,'0'0'0'0,"27"0"0"0,-8 13 0 15,1-1 10-15,-3-5 1 0,5 0-1 0,-1 4 0 0,-5 1-4 16,1-5 1-16,1 0 0 0,-2 9 0 0,-4 1 12 16,-1-4 0-16,-1 1 0 0,-1 10 0 0,-5 1-9 15,-8-2 1-15,4 7-1 0,-7 0 2 0,-5 0-2 16,-2 1 1-16,-4-6-1 0,-3-2 1 0,-9 5-4 16,2-10 0-16,-1-4-1 0,-8 7 2 0,2-7-4 0,2-5 0 15,3-6 1-15,-8 8-1 0,-4-8-1 16,9-6 1-16,-3-4-1 0,-1 0 1 0,2-6-3 0,5-1 0 15,2-2 0-15,-6-3 1 0,3-2-1 16,6-4 0-16,4-1 1 0,0-6-1 0,1-1 2 0,10 1 2 16,2-3-2-16,1 9 1 0,4-6-1 0,6 0 0 15,4 4 0-15,1 3 1 0,2 3 5 0,8-3 0 0,6-3 0 16,3-2 1-16,-6 7-5 0,4 0 2 16,8-1-1-16,-1 1 0 0,-4 10 6 0,-1 1 0 0,-1 2 0 15,4 6 1-15,-3 8-7 0,-8-4 2 0,4 3 0 16,-5 8 0-16,-3 3 17 0,3 3-1 15,-2 3 1-15,-4-3 1 0,-1 3-14 0,-2-5 1 0,1-8-1 16,-6 2 1-16,-4-9 13 0,0 0 1 0,-11-12 0 16</inkml:trace>
  <inkml:trace contextRef="#ctx0" brushRef="#br1" timeOffset="64739.52">20900 3033 1117 0,'0'0'0'0,"0"0"0"0,-8-24 0 16,4 18 25-16,8-4 0 0,6-1-1 0,2 6 2 0,10 1-14 15,9 4 1-15,13 0-1 0,4 13 2 0,12 1 8 16,9 0 0-16,10 5 1 0,4 20-1 0,7-6-10 16,4 8-1-16,10 15 0 0,5 9 1 0,-1-3 6 0,3-2 1 15,19 3 0-15,6 30 1 0,-2 6-10 16,-3-3 0-16,15 1 0 0,2 26 1 0,-15 0-9 0,-7-8 2 15,12-8-1-15,0 32 0 0,-17-7 0 16,-10-16-1-16,6-5 0 0,-17 16 2 0,-17-8-2 0,-14-25 0 16,2-7 0-16,-10 28 2 0,-24-20-2 0,-10-13 0 15,-4-2 0-15,-20 6 1 0,-6-14 0 0,-4-9 1 16,-9 11 1-16,-14 5-1 0,-7-10-1 0,-4-11 0 16,-1-5 0-16,-20 14 1 0,2-4-1 0,2-10 1 15,-11 0-1-15,-10-8 1 0,-4-4-1 0,0-17 0 0,-7-4 0 16,-10-6 1-16,-6-14-1 0,3-7 0 0,-6-18 1 15,-20-5 0-15,-1-14-1 0,3-2 0 0,-2-19-1 16,-21 2 2-16,7 0 0 0,14-16 0 0,-8-18 1 16,-15 4 1-16,16-1-3 0,11-2 0 0,-5-12 1 15,-15-4 0-15,20 3 1 0,12 7 0 0,2-7 0 16,-13-9 0-16,15 12-1 0,17 4-1 0,4-12 0 16,2-2 2-16,10 5-1 0,19 9 2 0,8-7-1 15,3 5 0-15,9 0-1 0,12 2 0 0,9 5-1 0,11-1 2 16,2-1 0-16,4 17 2 0,12 6-1 0,4 16 1 15,5 2-3-15,4 7 1 0,13-2-1 0,1 6 1 16,6-2 7-16,7 8 0 0,14 2 1 0,7 22-1 16,7 1-5-16,4 2 0 0,10 3 1 0,-1 22 0 15,3-8 11-15,3 4 1 0,11 2 0 0,1 30 0 0,4-4-10 16,-5 6 1-16,-2 1-1 0,6 9 1 0,-14-9 12 16,-8-5-1-16,2 3 1 0,-1 18-1 0,-16-10-11 15,-10 1 1-15,5 16-1 0</inkml:trace>
  <inkml:trace contextRef="#ctx0" brushRef="#br1" timeOffset="65838.06">22027 6256 250 0,'0'0'0'0,"-7"41"0"0,-10 8 0 0,-3 12 0 0,-1-1 0 15,0-2 0-15,0 13 1 0,-4-5-1 0,-1 10 0 16,-3 14 0-16,-2 8 1 0,-3-6-1 0,-3 3 1 16,-2 12 0-16,-15 15 0 0,4-8-1 0,-4-7 1 15,-13 22 1-15,-15 10-1 0,1-13 19 0,0-4 0 16,-14 11 0-16,-18 12 1 0,5-3-11 0,3-17 1 0,-17 5 0 15,-19 18 0-15,8-7-3 0,1-18 0 16,-7-2 0-16,-8 25 0 0,5-16-3 0,8-19 1 0,-15-2 0 16,-13 23-1-16,7-17 4 0,16-15 1 0,-6 0 0 15,-24 16 0-15,17-7-4 0,5-12 1 0,-8-2 0 16,-9 18-1-16,18-4 11 0,8-11 1 0,-17 1-1 16,-6 20 1-16,8-11-8 0,21-12 0 0,-11 3 0 15,-2 14 0-15,8-6 25 0,10-14 1 0,5 0-1 16,5 6 1-16,13-25-22 0,16-4 1 0,2 13-1 15,-2-6 2-15,12-17 26 0,16-14 0 0,2 1 1 16,-9 2 0-16,19-10-28 0,13-11 1 0,5 2 0 0,-7-2 1 16,15-5 16-16,8-3 1 0,4-8 0 0,-8-2 0 15,8-6-19-15,2-8-1 0,1-3 1 0,-7-7 0 0,2-9 24 16,-2 2 1-16,-4-9 0 0</inkml:trace>
  <inkml:trace contextRef="#ctx0" brushRef="#br1" timeOffset="66135.78">15005 12123 1482 0,'0'0'0'16,"-17"58"0"-16,-3-9 0 0,3 4 38 0,6-7 0 15,1-7 0-15,-5-1 1 0,8 1-25 0,4-9 2 0,3 7 0 16,0 5-1-16,0-3 41 0,10-2 2 0,1 3-1 16,3-1 0-16,2 0-40 0,7-6 1 0,7-5 0 15,5 4 0-15,13-8 17 0,1-4-1 0,11-1 1 16,4 2 0-16,8-3-21 0,4-6 1 0,17 0 0 16,4 1 0-16,4-8 2 0,-1-1 0 0,17-3 0 15,1 8 1-15,-5-9-9 0,-5-5 1 0,10 3 0 16,3 7 0-16,-8-8 0 0,-9-2 1 0,11-1 0 15</inkml:trace>
  <inkml:trace contextRef="#ctx0" brushRef="#br1" timeOffset="66717.55">21451 7609 1431 0,'-18'19'0'0,"-28"27"0"16,-30 16 0-16,2-3 22 0,4-11 0 0,-10-9 1 16,-3-4-1-16,4-11-11 0,10-1 1 0,-5-9-1 15,-5 2 1-15,5-5 23 0,12-8 1 0,5-1 0 16,-1 7 0-16,9-4-22 0,10-5 1 0,9 0-1 15,-2 4 2-15,9-4 3 0,9-4 0 0,14 4 0 16,-10-9 0-16,10 9-9 0,3-10 2 0,10-3-2 16,6-4 1-16,6-1-11 0,8-3 0 0,8 2 0 0,13-13 0 15,10 0 0-15,-1-1 0 0,13-13 0 0,0 8 0 16,-2-6-8-16,4 5 0 0,10 0 0 0,-5 6 1 0,-4 5 1 16,-3-2 0-16,5 2 1 0,-1 3-1 0,-12 4-12 15,-4 3 1-15,-1 2-1 0,-3 2 2 0,-12 0 5 16,-4 5 1-16,2 1 0 0,-2 1 1 0,-12 5-12 15,-4 5 0-15,-5 3-1 0,-2 2 1 0,-5 8 10 16,-4 5 0-16,-5 8-1 0,-7 11 1 0,-3 4 7 0,-1 11 0 16,-8 18 0-16,-6 15 0 0,-4 2 1 0,-1-2 0 15,0 14-1-15,-4 14 2 0,1-3 1 0,-1-4 1 16,-3 28-1-16,-10 9 1 0,6-18-1 0,2 1 1 16,-3 19 0-16</inkml:trace>
  <inkml:trace contextRef="#ctx0" brushRef="#br1" timeOffset="-173428.38">28984 2092 866 0,'0'0'0'0,"0"0"0"0,0 0 0 0,0 0 33 16,0 0 2-16,0 0 0 0,0 0 0 0,0 0-21 0,18 0 1 15,-18 0 0-15,0 0 0 0,0 0 99 0,0 0-1 16,0 0 0-16,0 0 2 0,0 0-99 0,0 0-1 16,0 0 1-16,0 0 0 0,0 0 58 0,0 0 1 15,0 0 0-15,0 0 0 0,0 0-57 0,0 0 0 16,0 0 0-16,0 0 0 0,0 0 31 0,2 7 2 0,-2-7-2 16,0 0 2-16,0 0-34 0,0 7 0 0,0-7-1 15,0 0 1-15,0 0 11 0,0 7 1 0,0-7-1 16,0 0 2-16,0 0-17 0,0 5 1 0,0-5-1 15,0 0 1-15,0 0 7 0,0 7 1 0,0-7 1 16,0 0-1-16,0 0-11 0,1 8 1 0,-1-8-1 16,7 3 1-16,-7-3 4 0,0 0 0 0,8 5-1 15,-8-5 2-15,8 4-8 0,-8-4 0 0,9 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33:53.3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34:10.372"/>
    </inkml:context>
  </inkml:definitions>
  <inkml:trace contextRef="#ctx0" brushRef="#br0">3122 926 1667 0,'0'0'49'0,"0"0"-32"0,5-21 0 0,-5 21 0 15,-5-7 0-15,-2 7 78 0,7 0 1 0,-7-4-1 0,7 4 0 16,-7 11-78-16,3-1 0 0,1 4 0 0,-1 7 1 16,1 13 47-16,3-1 1 0,-4-1-1 0,1 1 1 15,3 1-48-15,-4 3 0 0,1-4 0 0,3-7 0 0,-4 6 21 16,4-4 2-16,-3-5-2 0,3 5 2 0,0 0-26 16,0-8 1-16,3 4 0 0,1-6-1 0,-8 3 13 15,4-3 1-15,-3 1-1 0,3-8 1 0,-4-1-16 16,4-3 1-16,0 0-1 0,0-7 1 0,7 7 2 15,-7-7 1-15,0 0 0 0,0 0 1 0,0 0-9 16,0 0 1-16,4-10 0 0,-4-8 0 0,0-8 6 0,7-2 0 16,0-4-1-16,0-7 1 0,0 2-7 0,-4-1 0 15,5-6 0-15,-8-9 1 0,-4 7 6 0,4 0 0 16,4 2-1-16,8 0 1 0,2 9-7 0,4 0 0 16,-4 5 0-16,10 5 1 0,3-3 7 0,-2 9 1 15,-4-2-1-15,0 2 1 0,5 3-8 0,-1 5 0 16,-4 2 0-16,0 2 0 0,-1 4 7 0,-6-1 1 0,4 4-1 15,-4 7 1-15,-4 0-8 0,1 2 0 16,1-2 0-16,-5 13 0 0,4-1 9 0,3 2 0 16,-4-2 0-16,-2 13 0 0,-1 3-9 0,-4 0 1 0,1 2-1 15,-4-1 1-15,0 7 5 0,0-7 0 0,0-3 1 16,0 1 0-16,5-5-8 0,-2 3 1 0,-3-7-1 16,0 1 1-16,0 6 4 0,0-8 0 15,4-4 0-15,-9 4 0 0,3 1-6 0,2 0 1 0,0-4 0 16,-2-2 0-16,2-1 0 0,0 1 0 0,0-3 0 15,0-6 0-15,0 6-3 0,0-2-1 0,0-7 1 16,0 0 1-16,0-7-2 0,0 9 2 0,0-9-1 0,0 0 0 16,0 0-1-16,0 0-1 0,0 0 1 0,-14-3-1 0,7-10 0 15,-4 3 0-15,-3-4-1 0</inkml:trace>
  <inkml:trace contextRef="#ctx0" brushRef="#br0" timeOffset="216.05">2879 1293 2287 0,'0'0'0'0,"0"0"0"0,0 0 0 0,21-1 92 0,-7 1 1 15,7 0-1-15,2-4 1 0,5 1-76 0,-3 3 1 16,3-4-2-16,6 1 2 0,8-1 63 0,6 4 1 16,1-2-1-16,2-5 1 0,-7 4-64 0,-8 3 0 15,-1-4 0-15,-9 1 0 0,-1-1 5 0,-4 1 2 16,-1-1 0-16,1 1-1 0,-7-1-11 0,3 1-1 0,1 3 0 15,2-6 1-15,4 6-11 0,-3 0 0 0,1-1 0 16</inkml:trace>
  <inkml:trace contextRef="#ctx0" brushRef="#br0" timeOffset="851.74">3919 1081 1972 0,'0'0'0'0,"0"0"0"0,0 0 0 15,0 0 49-15,0 0-1 0,18 15 0 0,-18-6 1 16,4 5-32-16,-1 2 0 0,1 2 0 0,-4 8 0 0,3 0 52 16,-3 3 1-16,4-5 0 0,-4 3-1 0,3 4-51 15,-3-6 0-15,4-2 0 0,-8 1 0 0,4-3 19 16,-3 4 1-16,3-7-1 0,-4 1 1 0,4-5-23 15,0 0 1-15,0-1-1 0,0-3 1 0,4-1 0 0,-4-2 1 16,-4 0-2-16,4-7 2 0,0 0-8 16,-3 9 1-16,3-9-1 0,0 0 1 0,0 0 3 0,0-9-1 15,0 9 0-15,-4-18 2 0,1-1-6 0,-1-7-1 16,0-4 1-16,1-2 0 0,3 0 6 0,0-1 0 16,0-2 1-16,0-7-1 0,0 5-6 0,0-2 1 15,3 5 0-15,1-8 0 0,0 16 5 0,-4-1 0 16,3 6 0-16,1 2 0 0,-1 7-6 0,1 1 1 0,3 2 0 15,-7 2 0-15,0 7 3 0,0 0 1 0,12-3-1 16,-12 3 2-16,14 10-7 0,-7-3 1 0,4 6 0 16,10 10 0-16,0 6 3 0,2 1 2 0,12-1-1 15,-3-3 0-15,-5 4-5 0,-3 0 1 0,-3-7 0 16,-1 5 0-16,1-4 2 0,0 6 0 0,-3-5 0 16,-1-4 0-16,-4 9-3 0,1-5-1 0,-4-8 1 15,5 1 0-15,-1 5 3 0,-4-6 0 0,1-1 0 16,1-5 1-16,-5-3-4 0,0 3 0 0,0-2 0 0,-7-9-1 15,11 3 3-15,-11-3 0 0,7 4 0 0,-7-4 1 16,7-13-4-16,-3 6 1 0,3-3-2 16,-4-8 2-16,1-6 3 0,-1-6 0 0,4-2 0 0,2 0 0 15,-5-3-4-15,3 2 1 0,-4-6 0 16,1-1-1-16,-1 4 4 0,1 7 0 0,-4-5 1 0,0 1 0 0,0 6-4 16,0 1-1-16,0 3 1 0,0 4 0 0,0 3 4 15,0 2 1-15,7 0 0 0,0 3 0 0,-4 2-5 16,-3 9 0-16,7-7 1 0,-7 7 0 0,0 0 3 15,0 0 1-15,0 0-1 0,0 0 1 0,-3 16-5 16,3-5 1-16,7 3-2 0,23 3 2 0,-2 5 1 0,0 0 0 16,-1-4 0-16</inkml:trace>
  <inkml:trace contextRef="#ctx0" brushRef="#br0" timeOffset="1180.89">4921 1109 2060 0,'0'0'0'16,"0"0"0"-16,0 0 0 0,21-4 93 0,-21 4 0 15,0 0 0-15,-10 7 0 0,3-7-76 0,0 4 1 0,7-4-1 16,-13 10 1-16,6 3 54 0,-3-3 1 0,3 2 0 16,3 6 0-16,-3 1-55 0,0 4 0 0,7-3 0 15,0-3-1-15,0 3 14 0,0 2-1 0,4-2 0 16,-1 1 2-16,8-2-19 0,-1 1 1 0,4-1-1 16,-1-1 2-16,-3-4-9 0,4 0 2 0,4-4 0 15,0 3 0-15,5-3-3 0,1 1 0 0,5-8 1 16,-3 1-1-16,-8-4-2 0,-1 0-1 0,-3 0 0 15,1-7 0-15,-5 0-1 0,2 0 2 0,3-6-1 16,-5-1 0-16,-3 0 4 0,0 0-1 0,0-4 1 0,-3-4 0 16,-4-1-3-16,0 3 2 0,0-1-1 0,-4-7 0 15,-3 9 7-15,0 1 0 0,-7 1 0 0,3-8 0 16,-8 11-4-16,-6 2 0 0,-10 1-1 0,2-3 2 16,-3 9 5-16,8 1 0 0,5 4-1 0,2-3 2 0,3 3-6 15,8 0 0-15,-1 3-1 0,2-3 2 16,9 0-1-16,-7 0 0 0,7 0 0 0</inkml:trace>
  <inkml:trace contextRef="#ctx0" brushRef="#br0" timeOffset="1514.99">5249 936 1947 0,'0'0'0'0,"0"0"0"0,0 0 0 0,25 0 86 0,-18 4 0 16,0-1 1-16,-3 4 0 0,3 9-70 0,-4-5 1 15,4 6 0-15,-3 6 0 0,5 4 36 0,1 6 1 16,1-1-1-16,-4 1 1 0,0 4-39 0,4-4 2 15,10 3-1-15,2-3 1 0,1 6 10 0,5-8 1 16,4-2 0-16,-5 0 0 0,-3 3-16 0,-4-2 1 16,2-5-1-16,-5-6 1 0,-1 0-8 0,-3 4 2 0,1-9 0 15,-3-5 0-15,-2 2-4 0,1-1 2 0,-4-6 0 16,0-1-1-16,0-3 8 0,-7 0-1 0,11-7 0 16,-4-7 2-16,-4 2-6 0,4-6-1 0,-3-1 1 15,0-6 0-15,-1-3 15 0,2-5-1 0,2-2 0 16,0-2 1-16,4 1-12 0,3 1 0 0,0-2 1 15,-7-1 0-15,2 2 11 0,-2 10 1 0,-2-4 0 16,8 0-1-16,-3 7-12 0,-3 4 2 0,-3 1-1 16,-4-1 0-16,4 8 11 0,-1 6 0 0,-3-4 0 0,0 9 0 15,11-7-11-15,-11 7 0 0,0 0-1 0,0 0 2 16,3 16 7-16,1-3 0 0,3 1 0 0</inkml:trace>
  <inkml:trace contextRef="#ctx0" brushRef="#br0" timeOffset="1922.32">6618 1156 2337 0,'0'0'0'0,"0"0"0"0,0 0 0 0,-23-14 92 0,13 14 0 16,-8-3 0-16,-3 3 0 0,0 7-75 0,-2-2 1 15,2 5-1-15,-4 1 1 0,0 5 71 0,9-2 1 16,2 5 0-16,0-3 0 0,7 5-73 0,0-5 1 15,3-2-2-15,4 4 2 0,0-1 24 0,7 1 1 16,1-4-2-16,-1-3 2 0,0 3-28 0,0 1 1 0,0-4 0 16,7 0 1-16,2-4-11 0,-6-4 2 0,4-3-1 15,1 4 1-15,-5-4-4 0,-3-4 2 0,-7 4 0 16,7-7-1-16,2 0-3 0,5 0 1 0,0-4-1 16,4 1 1-16,0-6-2 0,-3 4 2 0,3 3-1 15,-4-5 0-15,4 7 1 0,-4 0 2 0,-3 3-1 16,1 1 1-16,2 3-2 0,-3 3 1 0,3 1-1 15,-4 3 0-15,4 3 3 0,-3 1 0 0,-2-2-1 16,5 1 2-16,0 11-3 0,4-3 1 0,-4-4-1 16,0-3 1-16,2 3 3 0,1 0 0 0,-3 2-1 15,1-6 2-15,-1 4-3 0,-2-1 0 0,-1 1-1 16,-1-6 1-16,-3 3 1 0,-3 1 1 0,-1-5-1 0,1 4 1 16,-4-4-3-16,-4 2 0 0,-3-2 1 0,-14 0 0 15,-2-2-1-15,-2-1 1 0,-6-1-1 0</inkml:trace>
  <inkml:trace contextRef="#ctx0" brushRef="#br0" timeOffset="2339.34">2489 2106 1960 0,'0'0'9'0,"-21"7"-3"0,21-7-1 0,7 5 1 16,3-1 1-16,4-1 83 0,4 1 2 0,1-4 0 15,20 4 0-15,27-4-75 0,13 0 1 0,0-4-1 16,1 0 1-16,20 1 27 0,11-4 0 0,0 2 0 16,41-6 0-16,-4 1-30 0,0 1 2 0,11-5 0 15,2-2 0-15,-17 5 2 0,-3 4 1 0,11-2-1 0,-12-3 1 16,4 9-10-16,-13 3 2 0,-3-4-2 0,-13-3 1 16,-2 11 1-16,-9-4 2 0,0 0-1 0,-17 0 1 15,-15 3-6-15,-14 2-1 0,-8-1 1 0,1-2 1 16,3 3 4-16,-11 2-1 0,-17-4 0 0,16-3 2 0,1 6-6 15,-10 4-1-15,-4-3 1 0,-8-1 0 16,-2 4-3-16,-5-3 0 0,-3-1 1 0</inkml:trace>
  <inkml:trace contextRef="#ctx0" brushRef="#br0" timeOffset="2954.03">8153 746 1756 0,'24'-23'24'0,"6"-3"-11"16,-1 3-1-16,-8 0 0 0,-4 6 1 0,-6 4 49 0,-2 3 0 16,-2-1 1-16,0 6 0 0,-7 5-45 15,7 0 0-15,-7 0 0 0,3 23 0 0,-3 3 22 0,0 4 1 16,0-3-1-16,-3 11 0 0,-1-1-24 0,1 2 0 15,-1-2 0-15,-3 9 0 0,0-4 4 0,0 5-1 16,2-8 0-16,7 5 1 0,1-5-10 0,3-2 1 16,2-7-1-16,-1-1 1 0,-3 3 4 0,-1-4 0 15,12-8-1-15,-1 4 2 0,0 1-7 0,-2-8 0 16,0-1 0-16,4 2 0 0,-2-1 5 0,-3-6 2 16,0 0 0-16,-4-4 0 0,2-4-7 15,-1 2 0-15,1-3 0 0,2-2 1 0,-4 4 5 0,-7-4 1 16,10 0 0-16,-10 0 1 0,7 0-8 0,-7 0 0 0,0 0 0 15,7-7 1-15,-7 7 3 0,0-7 1 0,0 7-1 16</inkml:trace>
  <inkml:trace contextRef="#ctx0" brushRef="#br0" timeOffset="3198.29">7969 1165 1796 0,'0'0'0'0,"0"0"0"0,18-4 0 0,-4 1 62 16,7 1 1-16,2-3 0 0,16-4-1 0,16 6-45 16,-2-1 1-16,-6 1 0 0,-5-6 0 0,-5 5 57 15,-5 1 2-15,-5 3-1 0,1-7 0 0,-3 7-58 16,-2 0 0-16,-2-4 0 0,-4 2 0 0,1 2 18 16,-4 0 1-16,0-3-1 0,2-1 1 0,2 4-23 15,-4 0 2-15,0 0-1 0,0-3 0 0,-5 6-2 16,0 1 0-16,0-1 0 0,1-1 0 0,-3 2-5 0,0 3 0 15,-3 0 0-15</inkml:trace>
  <inkml:trace contextRef="#ctx0" brushRef="#br0" timeOffset="3748.19">8841 1337 1985 0,'0'0'0'15,"0"0"0"-15,21-7 0 0,-5 7 46 0,1 0 1 0,-3-7-1 16,1 4 1-16,-1-4-31 0,-4 3 0 0,-3-5 1 15,0 1 0-15,0 4 55 0,-7 4 1 0,9-14-1 16,-5 9 1-16,-4-6-55 0,3 1 0 0,-3 3 0 16,-3-11-1-16,-1 0 26 0,1 4 0 0,-3 6-1 15,1-3 1-15,0 0-27 0,-2 3-1 0,0 4 1 16,0-3 1-16,-4 7 0 0,4 0 1 0,0 4 0 0,-4 1 0 16,1 5-8-16,3 1 0 0,3 0 0 0,1-3 0 15,3 10 0-15,1 1 1 0,1-3 1 0,3 2-1 16,4 1-4-16,-2-3-1 0,7 0 1 0,1-2 1 15,2 3 3-15,1-4 2 0,1-4-2 0,2 1 1 16,-3 2-5-16,3-5 1 0,6 0 0 0,-6-3-1 0,7-4 6 16,-1 0-1-16,-3-4 0 0,4-3 1 0,2 4-5 15,-5-9-1-15,-4-1 1 0,0 3 0 0,2-3 3 16,-9-4 2-16,1 3-2 0,-5-7 1 0,1 3-5 16,-2 2 1-16,-2-5 0 0,-2-7 0 0,-2 7 4 15,-1 1 0-15,2-2 1 0,-4-5 0 0,0 11-5 0,0-1 0 16,0 4 0-16,0 3 0 0,-4 3 6 0,4 7 1 15,-3-7-1-15,3 7 1 0,0 0-6 0,0 0 0 16,0 0 0-16,0 0 0 0,0 0 4 0,-2 7 2 16,4 0-1-16,5 11 1 0,3 4-7 0,-3 7 1 15,4-7 0-15,3 3 0 0,2-6 3 0,0 4 2 16,0-3-2-16,1-3 1 0,1 3-5 0,0-5 0 0,-6 5 0 16,2-6 1-16,0 3 2 0,-7-4 2 0,4-1-1 15,-4 7 0-15,0-5-5 0,-7 1 1 0,0-1 0 16,0-4 0-16,-4 1 1 0,-3 5-1 0,-3-6 1 15,-1-3 2-15,-3 0-6 0,-2 0 2 0,2-3-1 16,0-1 0-16,-4-3 0 0,4 2 1 0,-3-2-1 16,3-5 1-16,-2 1-2 0,2-3-1 0,-4-3 1 15,4-4 0-15,1-6-1 0,5 6 0 0,2-7-1 16</inkml:trace>
  <inkml:trace contextRef="#ctx0" brushRef="#br0" timeOffset="4034.29">9800 769 2299 0,'0'0'0'0,"0"0"0"0,0 0 0 0,28-5 69 16,-21 5 1-16,4-4 0 0,0 8 0 0,3-1-52 16,-4 3 0-16,4 1 0 0,2 9 0 0,2 3 36 15,0 2 0-15,-4 2 0 0,-2 9 1 0,2 3-38 16,0 5 0-16,-7 2 0 0,0 2 1 0,0 0 5 0,-3-1-1 15,-1-6 1-15,1-1 0 0,-4 3-12 0,4-5 2 16,-4-3-2-16,3 1 1 0,-3 0-9 0,0 1 0 16,0-7 0-16,4-3 1 0,-1 4-2 0,-3-4 0 15,0-4 0-15,4-2 2 0,-4 3-1 0,0-6 0 16,0-2 1-16,-4-5-1 0,4 0-1 0,0-7 2 16,-3 6-2-16,3-6 1 0,-15 0 1 0,8-4 0 15,-3 4 1-15</inkml:trace>
  <inkml:trace contextRef="#ctx0" brushRef="#br0" timeOffset="4243.75">10130 1212 2211 0,'0'0'0'0,"25"-3"0"16,1-1 0-16,2 8 62 0,-3-1 1 0,5-6 0 15,2 3 0-15,-2 0-47 0,-2 0 2 0,-3 0 0 0,1-4 0 16,2 4 59-16,-3 4 0 0,0-4-1 0,5 0 2 15,-9 3-60-15,-7 3 0 0,-2-6 0 0,-3 3 0 0,2-1 22 16,-2 2 0-16,-9-4 1 0,3 7-1 0,-3-7-24 16,0 0 0-16,0 7-1 0,-25 0 1 0,-1 3-13 15,-6 4 2-15,-8-5-1 0</inkml:trace>
  <inkml:trace contextRef="#ctx0" brushRef="#br0" timeOffset="4664.93">7973 1856 1746 0,'0'0'0'0,"0"0"0"16,0 0 0-16,32-7 48 0,-15 7 1 0,-1 0 0 15,19 0 0-15,9 0-32 0,9 0 0 0,16-3-1 16,3 3 1-16,4-4 66 0,7 1 1 0,14-1 1 16,11 1-1-16,5-4-67 0,8 3 1 0,6-3 0 15,9 4-1-15,-3-1 24 0,-6-1 0 0,0 0 0 0,1 3 0 16,-11 2-25-16,1 0 0 0,-3 0-1 0,-6 2 2 15,-9 3 0-15,-10 4 1 0,-3-9-1 0,-8 7 1 16,-10 0-9-16,-13 0 1 0,-4-4 0 0,-14 1 0 16,-6 3 6-16,-9 0 1 0,-5 0-2 0,-4-5 2 0,-5 1-8 15,-4 6 1-15,-5-9-1 0,-9 7 1 0,-7 2 7 16,-8-2 1-16,-3-4-1 0,-5-3 1 0,-6 7-8 16,-7 0 0-16,0-3 0 0,-3-1 0 0,-1 4 4 15,1 0 0-15,-3-3 1 0</inkml:trace>
  <inkml:trace contextRef="#ctx0" brushRef="#br0" timeOffset="5003.33">8322 1979 2098 0,'0'0'0'0,"46"-3"0"15,5 3 0-15,7 0 56 0,13 0 1 0,13-4 1 16,6-1-1-16,7 5-40 0,4-3 1 16,14-1 0-16,12-3 0 0,1 0 53 0,-1 5 2 0,-5-5-1 15,-2-2 1-15,-2 2-55 0,-10 4 0 0,-2-1 0 16,-9-3 0-16,-11 4 18 0,-10 3 1 0,-2-4-1 16,-5 1 1-16,-7 3-23 0,-8 0 2 0,-3 0-1 15,-8-4 0-15,-12 8-2 0,-2-1 0 0,-3-3 1 16,-5 0-1-16,-3 4-5 0,-4-4 0 0,-2 0 0 0,-12 0 1 15,7 0 2-15,-7 0 1 0,0 0 1 0,0 0-1 16,4 10-5-16,-4-10 0 0,0 0 1 0,4 11 0 16,-8 3 2-16,-3 0 0 0,0 5 0 0,-5-1 1 0,-3 3-6 15,1-2 2-15,-7-3 0 0</inkml:trace>
  <inkml:trace contextRef="#ctx0" brushRef="#br0" timeOffset="6703.08">3052 2641 577 0,'0'0'0'0,"0"0"0"0,0 0 0 0,0 0 54 15,0 0 1-15,0 0-1 0,0 0 1 0,0 0-38 16,0 0 1-16,0 0-1 0,0 0 1 0,0 0 60 16,0 0 1-16,0 0-1 0,0 0 2 0,0 0-62 0,0 0 0 15,0 0 0-15,0 0 0 0,0-18 69 0,0 18 1 16,-11-3-1-16,11 3 2 0,-12-9-72 0,5 6 1 16,-1-1 0-16,1 0 0 0,-3 1 58 0,-1 3 2 15,4-4-1-15,-7 4 0 0,-2 0-59 0,-1-3 0 16,2 3 0-16,1 7 0 0,7 0 10 0,0-3 1 15,-3-1 1-15,-13 13-1 0,2-2-16 0,-1-2 1 16,8 4-1-16,4 9 1 0,1-1 14 0,-2 3 1 0,-6-3-1 16,10 1 1-16,0 5-15 0,3-5-1 0,4-4 1 15,0 0-1-15,4-2 15 0,-1-1 1 0,4-6 0 16,4 4 1-16,-1-6-17 0,1 1 1 0,5-2-1 16,5-6 0-16,-7 1 12 0,0-4 1 0,4-4-1 15,-2 1 0-15,5-1-12 0,-7-1-1 0,0-6 0 16,0 4 2-16,-3-1 6 0,-2-7 1 0,-2 0 1 15,0 1-1-15,0-6-10 0,0 4 1 0,-4-3-1 16,1-2 0-16,-1-2 9 0,-3 2 2 0,4-4-2 0,-4 11 1 16,0 4-10-16,0-4 0 0,0 7 1 0,0 7-1 15,0-11 10-15,0 11 2 0,0 0-1 0,0 0 1 16,0 0-12-16,0 0 0 0,7 7 0 0,-4 14 2 16,1 0 7-16,3 0 1 0,-3-3 0 0,-4 8 1 0,7-5-11 15,-4 1 0-15,1-8 0 0,1 9 1 0,2-6 4 16,0-3 2-16,-3-3 0 0,3 3 0 0,0 0-8 15,0-2 1-15,3-5-1 0,5 4 0 0,-5-4 3 16,2-2 2-16,-1-1-1 0,3 3 1 0,0 0-7 16,-3-7 1-16,-1 0 0 0,1 3 0 0,1 1 3 0,-5-4 0 15,0 0 1-15,0-4 0 0,-7 4-5 0,11-3 0 16,-11 3 0-16,11-11 0 0,-4 4-2 0,-4-2 2 16,-6-1-1-16,10-1 1 0,-4-1-4 0,1 5 2 15,-1-2-2-15,1 0 2 0,-4 2-4 0,0 7 1 16,-4-7-1-16,4 7 1 0,-7-3-2 0,7 3 2 15,0 0-1-15,0 0 0 0,0 0-4 0,0 0 1 0,0 0 0 16</inkml:trace>
  <inkml:trace contextRef="#ctx0" brushRef="#br0" timeOffset="7305.08">2614 2924 1494 0,'0'0'0'0,"0"0"0"0,0 0 0 0,23 18 13 0,-12-9 0 16,-4-6 1-16,24 6-1 0,13-2-5 15,-1 0 0-15,-6-7 0 0,2 5 1 0,-6-5 7 0,-5-5 1 16,1-2 0-16,-3 0 1 0,-5-2-9 0,-3-1 1 15,0-3 0-15,-1 3 0 0,-1-1-1 0,-2 1 0 16,-7-6 0-16,-3 3 0 0,-1 5-3 0,-3-3 1 16,-3-3-2-16,-1 0 2 0,1 2 5 0,-8-3 1 0,4 5-1 15,-9-1 1-15,2 4-5 0,0-3 0 0,-4 3 0 16,-6 7 0-16,-3 3 8 0,2-3 0 0,-3 7 0 16,-2 4 1-16,2 3-8 0,3-2 1 0,-5 6-1 15,6-4 1-15,6 4 24 0,7-4-1 0,4-4 1 16,18 8 1-16,7-2-21 0,3-2 1 0,9-7 0 15,-9 1-1-15,4 0 21 0,3-5 1 0,-2-3-1 16,-5 0 1-16,1-2-22 0,-5 1 1 0,-1-3-1 16,-2 2 2-16,-3 0 13 0,-4-1 0 0,-7 3 1 0,7-9 0 15,-7 9-17-15,0 0 1 0,3-7-1 0,-3 7 1 16,-3-7 8-16,3 7 2 0,-7-7-2 0,0 4 2 16,-4 3-13-16,-6 3 1 0,-3 1 1 0,-4 3-1 15,-8 3 6-15,5-1 0 0,-1 0 0 0,7 5 1 16,3 0-9-16,6 2 0 0,8-2 0 0</inkml:trace>
  <inkml:trace contextRef="#ctx0" brushRef="#br0" timeOffset="7887.58">3851 3445 1733 0,'0'0'0'0,"0"0"0"16,0 0 0-16,0 0 53 0,0 0 1 0,0 0 0 15,0 0 0-15,0 0-38 0,0 0 2 0,0 0-1 16,0 0 1-16,10-19 63 0,-6 11 1 0,-1 1 0 15,1-8 0-15,3-5-64 0,0-3 0 0,2-5 0 16,-2 2 0-16,3 1 28 0,1-6 0 0,-4-6 0 16,0 5 0-16,4 0-31 0,-1-1 2 0,-6-8 0 15,3-1 0-15,-2-2 11 0,6-5 1 0,-4-7 0 16,3 6 0-16,1-1-15 0,3-3-1 0,11 8 1 0,1-3-1 16,-1 10 12-16,-11-1 1 0,-7 5-2 0,0 3 2 15,0 0-13-15,0 9-1 0,-2 2 0 0,6 5 2 16,0 2 9-16,-8 5 2 0,4 1-1 0,-3 1 0 0,-4 7-12 15,10-4 0-15,-10 4 0 0,11 14 1 0,-1 7 12 16,-2 6 1-16,-3-3 0 0,5 12 0 0,4 2-14 16,-3-4 0-16,0 4 1 0,3 6 0 0,-4 9 9 15,1-4-1-15,1 6 0 0,-1 3 1 0,-1-5-11 16,1-8 0-16,0 1 0 0,-1 9 0 0,-3-4 9 16,0-4-1-16,0 3 0 0,6 1 0 0,-6-2-9 15,0-12 1-15,-4-2-1 0,1 4 1 0,3-9 4 0,-4-4 1 16,5-7-2-16,6 11 2 0,-2-10-7 0,-3-3 0 15,-4-8 0-15,2 9 0 0,0-6 1 0,-3-5 0 16,-4-7 0-16,0 0 1 0,3 9-4 0,-3-9 0 16,0 0 0-16,0 0-1 0,0 0 1 0,0 0 1 15,0 0-1-15,-10-7 1 0,-1 0-4 0,-3-4 2 0,2 0-2 16</inkml:trace>
  <inkml:trace contextRef="#ctx0" brushRef="#br0" timeOffset="8153.84">3501 3185 2374 0,'0'0'0'0,"21"-8"0"0,24 8 0 15,4-3 88-15,-1-4-1 0,1 0 1 0,2 5-1 0,-9-3-70 16,-1-6 1-16,-2 4 0 0,8 4 0 0,1-4 72 15,1-2-1-15,-4-2 1 0,0 8 0 16,0-1-73-16,-10-3 1 0,-7-3-1 0,2 8 1 0,-9-2 21 16,0-3 1-16,-5-1 0 0,2 8 0 0,-4-4-24 15,0 4-1-15,-3-3 1 0,3 3 0 0,-4 3-11 16,6-3 1-16,-5 4 0 0,3 4 0 0,0 3-2 16,-7-4 0-16,0-2 1 0</inkml:trace>
  <inkml:trace contextRef="#ctx0" brushRef="#br0" timeOffset="8554.61">4808 3116 2086 0,'0'0'0'0,"0"0"0"15,0 0 0-15,0 0 56 0,0 0 0 0,0 0 0 16,4 16 1-16,-2 0-40 0,1 3 1 0,-1 2-1 15,0 5 1-15,-1 6 50 0,1-4 1 0,-2-7-1 16,0 6 2-16,0-6-52 0,0-4 0 0,0-1 0 16,4 0 0-16,-4 3 20 0,0-12 0 0,3 1 0 15,-3-8 1-15,0 7-24 0,0-7 1 0,0 0-1 0,0 0 1 16,0 0-3-16,0 0 1 0,0 0-1 0,0 0 1 16,4-7-6-16,-1-1 0 0,1 1-1 0,-1-15 2 15,4-7 0-15,1-6 1 0,-1-2 1 0,-4 9-1 16,8-9-5-16,-1 6 2 0,1-3 0 0,5 8 0 0,5 6 3 15,7-1 1-15,2 5 0 0,5 9 0 0,-6 2-4 16,-3 2 1-16,-8-1-1 0,-1 11 0 16,-3 2 5-16,1-4 0 0,0 2 0 0,-4 11 1 0,0-4-7 15,-1-2 2-15,1 6 0 0,-8 6 0 0,-3 1 4 16,4-6 2-16,-4 6-2 0,0 3 2 0,3-3-7 16,1-1 1-16,-1-1 0 0,-3 4 1 0,4-4 4 15,1-1-1-15,4-4 0 0,0 8 1 0,1-6-7 16,5-4 2-16,-1-6 0 0</inkml:trace>
  <inkml:trace contextRef="#ctx0" brushRef="#br0" timeOffset="8817.6">5652 3367 1997 0,'0'0'0'16,"0"0"0"-16,-22-14 0 0,12 7 79 0,-1 4 0 0,-10-4 1 16,5 3 0-16,-5 8-62 0,0-1-1 0,-9 1 1 15,5-1 0-15,0 1 70 0,8 3 1 0,6 0-1 16,-3 2 1-16,5 0-72 0,6 1 1 0,-1-3 0 15,4 2 0-15,4-2 16 0,-1-4 2 0,4 5-1 16,0-1 1-16,2-2-21 0,-2-2-1 0,7-1 1 16,8 3 0-16,6 2-2 0,-2-7-1 0,-5 0 0 15,-3 4 2-15,-2-4-6 0,5-4 0 0,-3 1 0 16,-4 6-1-16,0-3-2 0,-3-3-1 0,1-1 1 16,-2 8-1-16,1-4 0 0,0 0-1 0,-4-4 0 0,-7 4 2 15,7 0-4-15,-7 0 1 0,7-3 1 0,-7 3-1 16,10-4-1-16,-10 4 1 0,7-7-1 15</inkml:trace>
  <inkml:trace contextRef="#ctx0" brushRef="#br0" timeOffset="9684.92">5745 2799 1595 0,'0'0'0'0,"-2"-33"0"0,8 8 0 0,-3-6 61 16,-1 1 1-16,1 3-2 0,-3 11 2 0,0 2-45 16,0 2 1-16,-3 5 0 0,3 7 0 0,0 0 55 0,-4 11 1 15,4 1 0-15,0 27 0 0,-1 1-56 0,-1 6 0 16,0 1 0-16,2 10 0 0,0-10 23 0,0-5 2 15,0-1-1-15,0 6 1 0,0-8-27 0,2-2-1 16,1-4 1-16,4 6 1 0,0-6 1 0,-3-1 0 16,3-4 0-16,4-1 0 0,3 1-8 0,-4-11 0 15,6-1 0-15,5-2 0 0,0-5 0 0,8-2 2 16,8-7-1-16,-6 0 0 0,-6-3-4 0,-5-1 1 0,1-5-2 16,0-1 2-16,-3-3 2 0,-4-4 0 0,-2-6 0 15,2 2 2 1,-3 3-6-16,-4 1 1 0,0 3 0 0,0 1 0 0,-4 4 9 15,-3 2 1-15,0 0 0 0,0 7 0 0,7-1-8 0,-7 1 1 0,0 0 0 16,8 10 0-16,-5 10 8 0,-1-3 1 0,1-3 0 16,3 7 0-16,-1 0-9 0,2-1 1 0,-4-6-1 15,5 3 1-15,-5-6 7 0,4 0 1 0,0-4-1 16,0 0 1-16,0 5-9 0,0-9 0 0,-7-3 0 16,11 4 1-16,-4-1 4 0,-7-3 0 0,12 0-1 0,-12 0 2 15,11-3-7-15,-4-1 0 0,-7 4 0 0,11-15 0 16,-4 4 3-16,0 1 2 0,0-5-1 0,-4-6 1 15,-3 7-7-15,4-2 1 0,-4 1 0 0,3 6 1 16,-3 2 0-16,4 0 1 0,-4 7-1 0,16-7 1 0,5 10-4 16,-7 4 1-16,-7 4-2 0,7 10 2 0,4 9 1 15,1-4 1-15,-1 4 0 0,-4 7 0 0,-3-5-4 16,-4 1 1-16,-4 1 0 0,1 6 0 0,-4 9 2 16,-11-6 0-16,-3 0 0 0,0 1 1 0,-4-5-3 15,-1-4-1-15,-2-1 1 0,7-3-1 0,-1-1 2 16,5-5 0-16,6-2 0 0,1 0 0 0,-1 0-2 15,4-8 0-15,-2-4 0 0,-1 3 1 0,-1-5-2 0,4-9 2 16,-7 7-1-16,7-7 1 0,0 0-3 0,0 0 2 16,-3-7-2-16,3-2 2 0,-4-5-1 0,4-7 2 15,4-2-1-15,-4-9 1 0,0-5-3 0,7 0 2 0,3 2-2 16,17-2 2-16,1 6-2 0,-5 2 2 0,-2-6-1 16,4 12 0-16,0-1 0 0,-4-4-1 15,-2 5 1-15,2 9-1 0,-3-6-1 0,-4 1 2 0,2-2-2 16,-2 9 1-16,0-2-1 0,0-6 1 15,0 1-1-15,-3 5 0 0,0-2 0 0,-3-3 2 0,-1-3-2 16,1-4 1-16,-1 1 0 0,3-3-1 0,1-5 0 16,-4 12 0-16,0 0-1 0,3-8 1 0,-2 8-1 15,-10 9 0-15,-2 2-1 0,4-5 1 0,6 5 0 16,-6 10 0-16,8-9-1 0,-8 9 1 0,0 0-1 16,0 0 1-16,-5 9-1 0,2 1 0 0,-1 1 0 15,-7 7 2-15,4-3-2 0,0 7 0 0,0-5 0 16,4 1 0-16,-1-1 0 0,4-4 0 0,4 2 0 15,6 5 0-15,4-3 0 0,13-3 0 0,15 1 0 0,-7 2 0 16,-1 2 0-16,-2-8 0 0,-6 1 0 0,-1 6 0 16,-4-6 0-16,-3-1 0 0,-2 1 0 0,-2 0 0 0,-4-1 0 15,-3-4 0-15,-7-7 0 0,11 14 0 0,-11-7 0 16,0-7 0-16,-4 5 0 0,-3 2 0 0,0 1 0 16,-3-5 0-16,-1-3 0 0,-7 5 0 0,-4-5 0 0,-3-5 0 15,-7-2 0-15,2 7 0 0,5-4 0 16,8-3 0-16,11-1 0 0</inkml:trace>
  <inkml:trace contextRef="#ctx0" brushRef="#br0" timeOffset="9814.66">7227 3313 1859 0,'0'0'0'15,"0"0"0"-15,7 26 0 0,-7-12 56 0,0-3 1 0,0 0 1 16,-4 3-1-16,1-4-40 0,-1 2 1 0,4-12-2 15</inkml:trace>
  <inkml:trace contextRef="#ctx0" brushRef="#br0" timeOffset="9933.96">7255 2993 1243 0,'0'0'0'0,"0"0"0"16,0 0 0-16,0 0 73 0,16 3 0 0,-16-3 0 0</inkml:trace>
  <inkml:trace contextRef="#ctx0" brushRef="#br0" timeOffset="10285.67">7507 3385 1733 0,'0'0'0'0,"0"0"0"0,25-14 0 0,-9 7 24 0,-6 0 1 16,4-7-1-16,0 3 1 0,-3-5-14 15,0-1 1-15,-3 3 1 0,3-4-1 0,-4 1 23 0,0-10 1 16,0 6-1-16,0 4 1 0,-7-5-22 0,0-2 1 16,0 1-1-16,0 5 2 0,0-1 14 0,-3 0 2 15,3 5-1-15,-4 8 1 0,4 6-19 0,-3-10 2 16,3 10-2-16,-4-11 2 0,4 11 6 0,0 0 1 16,0 0 0-16,7 11 0 0,0-1-11 0,4-1 1 15,-1 2-1-15,6 10 1 0,5 0 12 0,1-4-1 0,2-1 1 16,6 7 0-16,-5 0-13 0,-4-2 1 15,0-2 0-15,-1 6 1 0,-3 0 7 0,-6-4 0 0,0 0 0 16,-4 5 2-16,0-5-12 0,-4-5 1 0,-6 0 0 16,-4 7 0-16,-4-9 6 0,0 0 1 0,-3 2-1 15,-5 3 1-15,-2-3-8 0,0-5 0 0,-8-3 0 16,-1 10 0-16,6-7 4 0,-1-8 0 0,-1-1 1 16,1 8 0-16,0-10-7 0,-1 0 1 0,5 0-1 15</inkml:trace>
  <inkml:trace contextRef="#ctx0" brushRef="#br0" timeOffset="11058.42">8906 2690 1709 0,'0'0'0'0,"0"0"0"0,0 0 0 0,-4-17 60 16,1 6 1-16,-4-1-1 0,-4 8 2 0,1-1-45 16,-3 1 1-16,-4-3 0 0,-1 7 0 0,-3 0 40 15,-2 0 1-15,-2 0-1 0,-7 11 1 0,2-1-42 16,2 1 1-16,4 3 0 0,-6 11 0 0,5-4 17 15,4 9 1-15,0 1-1 0,5 6 0 0,2 2-20 16,3-4 0-16,-3 4-1 0,7 5 2 0,0 2-6 0,3-9 1 16,4 8 0-16,-3 6 1 0,3 0-6 0,3-1 2 15,1-10-1-15,-1 9 1 0,4-10-3 0,4-6 1 16,3-3 0-16,4 4-1 0,5-4-1 0,8-7 0 16,3-8 0-16,1 8 0 0,0-9 2 0,-1-8-1 15,1-3 1-15,0 1-1 0,-1-4-1 0,-6-7 0 16,2-7 1-16,2 3-1 0,3-3 1 0,6-2 0 15,12-9 1-15,-9 3 0 0,-4-5-3 0,-1 1 1 0,-11-8 0 16,-1-4 0-16,-6-6 9 0,-7 0-1 0,0-7 0 16,-3 9 2-16,-8-4-6 0,1 5 0 0,-8-8-1 15,1 3 1-15,-8 2 12 0,-6 6 1 0,-15-6-1 16,-9 16 0-16,-3-1-10 0,9 3 1 0,-4 8 1 16,-1 11-1-16,4 0 12 0,3 0 2 0,1 4 0 15,-5 13-1-15,5 1-12 0,0-1 0 0,-15 4 0 16,1 9 1-16,9 2 11 0,5-6 1 0,11 1 0 15</inkml:trace>
  <inkml:trace contextRef="#ctx0" brushRef="#br0" timeOffset="11436.71">9583 2834 1947 0,'0'0'0'0,"0"0"0"0,25-22 0 0,-7 15 96 0,-8-2 2 16,-6 2-2-16,-4 7 2 0,7-6-81 0,-7 6-1 15,9 4 1-15,-2-2 1 0,-4 6 29 0,1 7 2 16,-1 0-2-16,-3 21 1 0,4 4-31 0,-4 2 0 15,0 2 0-15,0 9-1 0,-7 3 5 0,0-1-1 0,-4 3 0 16,11 5 1-16,-4-8-11 0,3-9 2 0,1-3-1 16,5 7 0-16,2-6-9 0,-3-6 1 0,-1 5-1 15,-3-6 0-15,4-2-1 0,-4-4 1 0,0-8-1 16,3 5 2-16,-3-6-3 0,0-5 0 0,0-8 0 16,0-2 0-16,0 2 0 0,0-9 0 0,0 0 0 15,0 0 0-15,11-7 0 0,-11 7 0 0,3-13 0 16,-3-9 0-16,0-15 0 0,0 5 0 0,-3-7 0 15</inkml:trace>
  <inkml:trace contextRef="#ctx0" brushRef="#br0" timeOffset="11615.39">9701 3033 1407 0,'0'0'0'0,"0"0"0"0,0 0 0 16,11-23 51-16,-9 13 2 0,1-1-1 0,1-1 0 16,-2 5-35-16,1 0 0 0,4-2 0 0,2-3 1 0,2 1 55 15,-1 1 0-15,-3-1 0 0,7 4 0 0,2-2-55 16,2 2 0-16,3 4 0 0,7-1 0 0,-3 8 24 15,-2-4 2-15,-2 3-1 0,11 1 0 0,1-1-27 16,-8 6 1-16,-7-5-1 0,3 3 0 0,-5 3 5 0,-13-3-1 16,-6 2 0-16,-10 7 1 0,-4-2-11 15,-8 2 2-15,-3-2-1 0</inkml:trace>
  <inkml:trace contextRef="#ctx0" brushRef="#br0" timeOffset="11780.98">9705 3253 1670 0,'0'0'0'16,"0"0"0"-16,0 0 0 0,25 4 34 0,-13-4 0 0,-1 0-1 16,6 0 2-16,1 0-20 0,-4 0-1 0,0 0 1 15,2 0 0-15,-2 0 50 0,0 3 0 0,-3-3 0 16,1 0 1-16,-1 0-48 0,-3 0 0 0,1 0 0 16,2 0 0-16,-4 0 19 0,-7 0 0 0,0 0 0 15</inkml:trace>
  <inkml:trace contextRef="#ctx0" brushRef="#br0" timeOffset="12307.12">9659 2977 1545 0,'0'0'0'0,"0"0"0"16,21-11 0-16,-7 8 31 0,4-4 1 0,0 2-1 15,-3-1 2-15,3 6-20 0,-4 0 2 0,0 0-2 16,-1 6 2-16,-1 2 40 0,0 3 1 0,-5 1-1 16,4 2 1-16,0 0-39 0,-4-1 1 0,-4 1-2 0,-3 5 2 15,0-3 14-15,-7-4 0 0,0 2 1 0,-4 4-1 16,1-6-18-16,-4-1 1 0,1-4-1 0,-1 7 1 0,0-4-7 16,-3-3 1-16,-5 1-2 0,1-1 2 0,5 0-3 15,-1-4 0-15,-4 1-1 16,-1-3 1-16,7 6-5 0,0-5 1 0,5 0 0 0</inkml:trace>
  <inkml:trace contextRef="#ctx0" brushRef="#br0" timeOffset="12536.12">9380 3440 1520 0,'0'0'0'15,"0"0"0"-15,0 0 0 0,30 8 39 0,-12-1 1 16,-4-7-1-16,27 4 1 0,1-2-24 0,6-2 0 16,-3-2-1-16,3 4 1 0,-9-2 37 0,-6 0 0 0,3-2-1 15,3 2 2-15,5 0-37 0,-2 0 0 0,13-4 0 16,-8 8 1-16,-1-2 18 0,-9-2 1 0,-5 0-1 16,-4 3 1-16,-1-3-23 0,-6-3 2 0,-4 6-2 15</inkml:trace>
  <inkml:trace contextRef="#ctx0" brushRef="#br0" timeOffset="13317.85">10693 2794 1269 0,'0'0'0'0,"0"0"0"15,0-14 0-15,3 3 40 0,1-3 2 0,-4 0-1 16,0 14 1-16,0-16-27 0,0 8 1 0,0-3 0 0,0 11 1 16,3-9 44-16,-3 9 2 0,0 0-1 0,7 4 1 15,0 1-46-15,0 6 1 0,-1-1-1 0,4 22 1 0,8-1 30 16,-4 10-1-16,0-1 0 0,-3 10 0 0,5-8-30 15,5 4 0-15,7 1-1 0,-7 13 1 0,7-2 2 16,-1-7 2-16,-6 2-2 0,4-2 1 0,-2-9-10 16,-2-5 1-16,-4-5-1 0,1 6 2 0,-2-6 2 15,-2-7 1-15,-3-3-1 0,-1 5 2 0,1-4-7 16,-4-9 0-16,0-7 0 0,0 2 0 0,-3-1 11 0,-4-8 0 16,7 2 0-16,-7-2 1 0,5-7-11 15,-2 0 1-15,-1 2 0 0,7-13 0 0,2-8 14 0,-1-4 0 16,1 0 0-16,-1-3 0 0,1-6-12 0,-2-2-1 15,7-13 0-15,-1 3 2 0,3-2 14 0,0-1 0 16,10-3 0-16,2 6 1 0,-2 0-15 0,-7 4-1 16,-5-4 1-16,-2 9-1 0,-3 1 15 0,0 2 0 15,-1 2 0-15,6 16 0 0,-4 0-14 0,-3-2-1 0,-2 7 1 16,4 11-1-16,-4 2 15 0,-7 3 0 0,10-11 0 16,-10 11 0-16,11 4-15 0,-11-4 0 0,11 7 1 15,-6 9-1-15,0 5 11 0,0 3-1 0,1-3 1 16,1 4 0-16,-2 5-12 0,-1-2 0 0,-1-3 0 15</inkml:trace>
  <inkml:trace contextRef="#ctx0" brushRef="#br0" timeOffset="13988.72">11931 3042 1784 0,'0'0'0'0,"0"0"0"15,0 0 0-15,0 0 94 0,0 0 0 0,0 0 1 16,0 0-1-16,0 0-77 0,0 0 0 0,0 0-1 15,0 0 2-15,-28-2 51 0,7 4 0 0,3-2 1 16,-12 11-1-16,5-4-51 0,1 1 0 0,1-1 0 16,3 13 0-16,4-6 6 0,-5 0-1 0,4 2 1 15,-3 8 0-15,6 1-13 0,3-2 1 0,1 2 0 16,-1 3 1-16,8 0-11 0,-1-7 0 0,1 2 1 0,3-2 0 16,0-5-1-16,3-4 0 0,1 2 1 0,3 2-1 15,0-5-2-15,3-4 0 0,-3-6 0 0,2 5 0 16,4-3 0-16,3-3 0 0,-2-3 0 0,14 1 0 15,0-3-1-15,2-2 1 0,2-4 0 0,-4 0 0 0,-2-4-1 16,-8 2 1-16,-7-3 0 0,-1-5 0 0,3-2 0 16,1-1 0-16,-4-1 0 0,-3 8 0 0,4 3 0 15,-4-4 0-15,0 7 0 0,0 6 0 0,-7 5 3 16,9-3 0-16,-9 3 1 0,9 8-1 0,-2 6-1 16,-2 4 2-16,-1-4-2 0,3 7 1 0,0 2 12 0,0 2 0 15,-4-4-1-15,4-2 1 0,-3 1-7 16,-1-6 1-16,1 1 0 0,3 0-1 0,2-1 14 0,0-2-1 15,-2-5 0-15,-2 2 1 0,2 1-11 0,-3-1 0 16,-4-9 0-16,7 11 1 0,-4-4 4 0,-3-7 2 16,0 0-1-16,4 7 1 0,-4-7-9 0,0 0 1 15,0 0 0-15</inkml:trace>
  <inkml:trace contextRef="#ctx0" brushRef="#br0" timeOffset="14384.04">12148 3199 1670 0,'0'0'0'0,"3"-11"0"16,-3 11 0-16,15-7 78 0,-3-4-1 0,6 4 1 15,3 4-1-15,0 1-59 0,4-1 0 0,5-1 0 16,-6 11 0-16,-6-2 62 0,-2 2-1 0,5 0 1 16,-3 11 0-16,-1-2-62 0,-4 0 0 0,-3 3 0 15,-1 2 0-15,0 0 12 0,-6-3 1 0,4 5 1 16,-3-6-1-16,-4 1-17 0,0-4 0 0,0 0 0 0,0 2 0 16,-4-6-6-16,4 1 1 0,-7-6 0 0,7-5 0 15,-10 9-3-15,10-9-1 0,-11 2 1 0,11-2 1 16,-12 0-3-16,12 0 2 0,-7-5-1 0,7 5 1 0,5-11-3 15,0 0 2-15,2 4-2 0,4-12 2 0,1-2-2 16,2 0 0-16,1-4 1 0,2 1 0 0,1 4-2 16,1-4 2-16,2 3-2 0,-3 5 1 0,5 3 2 15,5 1-1-15,7-2 1 0,2 14-1 0,-1-4 0 16,-10 1-1-16,-5-1 0 0,-3 8 1 0,-4-1 1 0,-3 5 2 16,-4-1 0-16,2 3 0 0,-2 2-3 15,-4 4 1-15,-5 4-1 0,1 4 2 0,-1 1 2 0,2 1-1 16,0-5 1-16,0 4 1 0,0-4-3 0,0-2-1 15,0-4 1-15,0 4 0 0,0-3 3 0,0-2 1 16,0-7-1-16,0 9 1 0,-2-4-5 0,0-1 2 16,2-11 0-16,-7 10 0 0,0-3 2 0,0-3 0 15,-3-4 0-15,-8 3 1 0,-1-3-5 0,1-3 2 0,-3-1-1 16</inkml:trace>
  <inkml:trace contextRef="#ctx0" brushRef="#br0" timeOffset="14552.91">12631 2947 1808 0,'0'0'0'0,"0"0"0"16,25-5 0-16,-9 5 60 0,0 0 1 0,0 0-2 15,-16 0 2-15,7 3-45 0,-7-3 2 0,7 0 0 16,14 6 0-16,-2-1 52 0,-3 2-1 0,3-4 1 0,-4 4 0 16,-5 6-52-16,-3-6 0 0,-3 0-1 0,3 0 1 15,-5 2 13-15,1-2 0 0,-3-7 1 0</inkml:trace>
  <inkml:trace contextRef="#ctx0" brushRef="#br0" timeOffset="15768.65">13026 3257 1632 0,'0'0'0'0,"0"0"0"0,0 0 0 0,0 0 16 16,13-18 1-16,-22 15-1 0,-2 3 0 0,1 7-7 0,-1 0 1 15,1 0-1-15,-1 7 2 0,-3 3 14 0,0-3 2 16,1 9 0-16,3-2 0 0,-1-1-15 0,1-4 2 16,3 1-2-16,3 2 2 0,4 1 6 0,0-6 0 15,7-2 0-15,4 6 1 0,-1-2-11 0,-4-9 1 16,2-2 0-16,5 6 0 0,1-1-3 0,-4-6 1 0,-3-4-1 16,8 7 1-16,-3-4-3 0,0-3-1 0,-1 0 1 15,1 0-1-15,-1 0 6 0,-1-3-1 16,1-1 0-16,5 1 1 0,1-1-4 0,1-6-1 0,-4-1 1 15,4 4 1-15,3-2 7 0,0-3-1 0,6-6 1 16,-10 6-1-16,-3-4-6 0,-5-2 1 0,5-1 0 16,4-2 0-16,-4 5 6 0,-3 0-1 0,3-5 1 15,-7 5 0-15,0 2-7 0,-2 7 1 0,0-3 0 16,-1 3 0-16,-4 7 14 0,7-7-1 0,-7 7 1 16,9 3 0-16,-9-3-11 0,3 7 0 0,-3-7-1 0,0 11 1 15,-3 3 11-15,-1 3 0 0,4-1 1 0,0 2 0 16,-3-4-13-16,1 0 1 0,0-3 0 0,2 4 1 15,2-1 7-15,3-3 0 0,-1-4 0 0,-4 5 1 16,3-1-11-16,-3-6 1 0,0-5 0 0,7 14 0 0,-3-5 6 16,-4-9 1-16,11 11-1 0,-11-11 1 0,3 8-8 15,-3-8 0-15,0 0 0 0,4 7 0 0,-4-7 4 16,0 0 0-16,0 0 0 0,0 0 0 0,0 0-6 16,0 0 1-16,0 0 0 0,0 0 0 0,0 0 2 15,0 0 1-15,0 0-1 0,7-12 0 0,0 2-4 16,-2-10 1-16,0 4-2 0,1-6 2 0,-1 0 1 15,0 3 1-15,0 2-1 0,1 2 1 0,1 1-4 16,0 0 1-16,-4 4 0 0,1-3-1 0,-4 13 2 0,0-10 1 16,0 10 0-16,11-4 0 0,-4 4-3 0,-7 0-1 15,0 0 1-15,3 14 1 0,-3-7 1 0,0 6 0 16,4-3 0-16,-1 4 1 0,-3 2-3 0,2 0 0 16,0-5-1-16,-1 4 1 0,5-4 2 0,1 0-1 0,-2-6 1 15,-3 5 1-15,0-3-3 0,-2-7 0 16,0 9-1-16,0-9 1 0,-7 4-1 0,7-4 2 0,0 0-1 15,0 0 0-15,0 0-1 0,7 3-1 0,-7-3 1 16,0 0-1-16,0 0 2 0,0-7 0 0,0 7-1 16,-4-12 1-16,4-2-3 0,2-2 2 0,3-2-1 15,2-8 1-15,0 1-1 0,4-3 1 0,3-2-1 16,12 13 1-16,6-4-2 0,-7 3 0 0,-8 0 1 16,-2 11-1-16,0 0 2 0,3 2-1 0,0 2 1 15,-1 11-1-15,1 1-1 0,-4 2 1 0,-2 5-1 0,-1 1 2 16,-4 8 0-16,-3-4 1 0,3 2-1 0,-4 1 1 15,-3-2-3-15,4-5 2 0,-8 2-2 0,4 3 2 16,0-3 0-16,0-7 1 0,0 2 0 0,0 6-1 16,7-5-1-16,-3-4 0 0,-1 0-1 0,3 1 2 0,-3-2-2 15,1 1 2-15,-4-11-2 0,12 11 2 0,0-4-3 16,-1-6 1-16,3-1 1 0</inkml:trace>
  <inkml:trace contextRef="#ctx0" brushRef="#br0" timeOffset="16241.08">14425 3040 1897 0,'0'0'0'0,"0"0"0"0,0 0 0 0,0 0 73 0,0 0 1 15,0 0-1-15,0 0 1 0,-21-14-56 0,21 14 0 16,-14 11 0-16,3 1 0 0,-5 7 50 0,-1-3 1 16,-1 2-1-16,4 8 2 0,0 1-52 0,0-1 0 15,-6 4 0-15,3 5 0 0,3 0 18 0,7-7 1 0,-2 2-1 16,3 2 1-16,6-4-23 0,4-9 2 0,7 1-2 15,-1 3 2-15,1-6-6 0,-1-1 0 0,1-7 1 16,3 9-1-16,2-4-5 0,1-11 2 0,1 1 0 16,0 4-1-16,3-4-1 0,5-8 1 0,-1-1-2 15,0 5 2-15,5-3-3 0,-2-4 0 0,2 0 1 16,-2 3 0-16,-7-5 1 0,-3-5-1 0,-7 0 1 16,3-2-1-16,2 0 0 0,-2-3-1 0,-7 1 0 15,0-4 1-15,0 4-1 0,-7 4 1 0,-4 0 1 16,-3 3-1-16,7 11 0 0,-7-10-1 0,7 10 1 0,0 0-1 15,0 0 1-15,-7-7 2 0,7 7 0 0,0 0-1 16,0 0-1-16,0 0 0 0,0 0-1 0,0 0 2 16,0 0-1-16,0 0 2 0,0 0 0 0,-46 45-1 15,2 6-1-15,7-8 0 0,20-6-1 0,9 0 2 0,23-11-1 16,4-5 1-16,9-7-1 0,7 7 1 0,-1-10-2 16,-2-6 1-16,-4-1-1 0,-2 3 2 0,-1-6-1 15,0-2 1-15,1-6-1 0,6 7 2 0,9-7-3 16,1 1 0-16,0-4 1 0,-1 10 0 0,-13-7 1 0,-3 0-1 15,-2-6 1-15,1 10 0 0,-1-4-1 16,-3-5-1-16,-6 1 0 0,-2 7 2 0,-5 1-1 16,0 1 1-16,0-5-1 0,-7 7 2 0,7-7-3 0,-7 7 1 15,0 0-1-15</inkml:trace>
  <inkml:trace contextRef="#ctx1" brushRef="#br0">12766 15332 0,'0'0'0,"0"0"0,0 0 0,0 0 0,0 0 47,0 0-47,0 0 16,0 0-16,0 10 31,0-1-31,0 1 31,0-10-31</inkml:trace>
  <inkml:trace contextRef="#ctx0" brushRef="#br0" timeOffset="18050.66">10800 2604 740 0,'0'0'0'0,"0"0"0"0,0 0 0 16,-14-23 19-16,11 13 0 0,-1-3 0 0,1 3 0 16,-4 3-8-16,-1 1 0 0,1-1-1 0,7 7 1 0,-8-3 38 15,8 3 1-15,0 0-1 0,-9 0 1 0,2 7-34 16,1-2 1-16,6 6 0 0,-3 20 0 0,-1-2 50 15,1 0 2-15,-4 14-2 0,-7 1 2 0,0 8-52 16,-1-1 1-16,0-1 0 0,0 6 0 0,8-3 31 16,0-2 0-16,0 3 0 0,4 1 1 0,3 5-33 0,3-9-1 15,4-7 1-15,0 5 0 0,4-10 7 0,-2-10 0 16,1 1 0-16,5 9 1 0,-1-11-14 0,0-5 1 16,-4-4 0-16,1 6 1 0,-6-7 3 0,1-8 0 15,-1-3 1-15,-3 4 0 0,-4-6-8 0,2-5 1 16,0 0-1-16,0 0 1 0,0 0 6 0,0 0 1 15,0 0-2-15,0 0 2 0,0 0-8 0,-4-5 1 16,4 5-1-16,7-14 1 0,-1-4 11 0,-1-10-1 0,2-2 0 16,-4-2 1-16,1-3-11 0,-4 0 2 0,4-5-1 15,-4-3 0-15,3-4 9 0,-6 1 0 0,-1-3 1 16,0 12 0-16,1-5-11 0,-6 1 1 0,6-1 1 16,1 2-1-16,-3 1 8 0,-1 5 0 0,1-2 0 15,1 4 1-15,-3-2-10 0,4 1 2 0,3 5-2 16,0 7 1-16,-4-6 3 0,1 4 2 0,6 1-1 15,1 8 0-15,3-2-6 0,-4 0 0 0,1 2 0 16,-2 5 0-16,-2 2 4 0,2-4 0 0,5 3 1 16,1 1-1-16,6 3-5 0,1-3 0 0,2-2 0 0,6 6 1 15,9 3 2-15,0-4 1 0,6-3 1 0,3 7-1 16,0 0-5-16,4 0 0 0,0-3 1 0,4 6 0 16,2 4 2-16,-3-3 0 0,1-1 1 0,-1 10-1 0,8-6-4 15,-5 0 1-15,1-2 0 0,-3 9 0 0,-3-7 0 16,-6-3 1-16,-1-1 0 0,2 6 0 0,-4-2-2 15,2 0-1-15,-1-2 1 0,13 4-1 0,-6-2 3 16,-3-3 0-16,-3-4 0 0,-2 10 0 0,-5-6-3 16,-6-1 1-16,2-3 0 0,-3 14-1 0,-2-9 2 0,-2 3 0 15,-3-5-1-15,-1 11 1 0,-3 4-2 0,1-8-1 16,-3 4 1-16,2 6 0 0,0 3 1 0,0-1 1 16,-3 0-2-16,-2 2 2 0,-1 6-3 0,1-5 1 15,-2-1-1-15,-3 10 1 0,-1-8-1 0,1-3 1 16,-4 3-1-16,-4 11 2 0,-1-3-3 0,0 4 1 15,-2-1-1-15,-2 9 2 0,2-7-2 0,0 1 1 16,-4-6 0-16,-3 8 0 0,3-9-1 0,-3-3 0 16,-1 0 0-16,-3 9 1 0,4-4-1 0,0-3 1 0,-4-2 1 15,-1 8-1-15,-3-8 0 0,5 2-1 0,-1-7 1 16,-7 1-1-16,-5-3-1 0,-1-4 2 0,-1-5-1 16,-2 2 0-16,-6-2 0 0,5-9-1 0,-6-1 0 15,2 3 1-15,-7 0 0 0,-1-7-1 0,-4-3 0 16,-2 3 0-16,-6-4-1 0,5 0 2 0,1-6-2 15,-2 5 1-15,6-4 1 0,1-2 1 0,-1 1-1 16,1-1 1-16,1 1-2 0,8 1 0 0,0-5 0 16,5 5 2-16,6 0-1 0,2-1 2 0,1-1-2 15,0 0 1-15,-1 1-1 0,5 1 0 0,3-5 0 0,-3 9 1 16,3-4-1-16,2-2 2 0,2 1-1 0,0 6 1 16,0-3-2-16,0 4 0 0,14 3 1 0,-9-7-1 15,9 7-2-15,0 0 1 0,0 0 1 0</inkml:trace>
  <inkml:trace contextRef="#ctx0" brushRef="#br0" timeOffset="19242.59">8315 2634 1658 0,'0'0'0'0,"0"0"0"0,0 0 0 16,11-19 67-16,-1 8 1 0,4 0-1 0,4-1 0 15,1 5-49-15,-1-3 0 0,3-6 0 0,4 3 0 0,5 6 46 16,-2-5 1-16,0-2-1 0,2 3 1 0,2 1-47 15,1 1 0-15,6 2 0 0,2 3 0 0,5 1 2 16,1 3 2-16,-1 3-1 0,-2 5 0 0,-1 4-9 16,-3-2-1-16,-1 1 0 0,-5 8 0 0,1-3-6 15,-3-2 0-15,1 6 0 0,2 9 0 0,-1-9-1 16,-2 6 0-16,-8 4 0 0,1 11 0 0,-6 4-4 0,-5-6 1 16,1 5-1-16,-5 2 1 0,-6-2-1 0,-4-6 1 15,3 5-1-15,-3 9 2 0,-7-4-2 0,0-1 0 16,0 1 0-16,-4 5 0 0,1-4 0 0,-1-5 0 15,3-9 0-15,-3 9 0 0,0-9 0 0,1 0 0 16,-1 1 0-16,4 1 0 0,4 1 0 0,-4-6 0 16,-8 5 0-16,1-5 0 0,2 1 0 0,-6-5 0 15,1-9 0-15,-4 10 0 0,1-5 0 0,6-8 0 0,-4-2 0 16,-6 2 0-16,3 0 0 0,1-9 1 0,-5 0-1 16,1 0 1-16,-4-2-1 0,1-5 1 0,-8-5-1 15,5 3 1-15,-2-3 0 0,-3-6 0 0,1-4 0 16,-1 0 2-16,5-2-2 0,2-4 0 0,-4-9 0 15,-2 2 0-15,-4-4 1 0,1-3 2 0,-9 1-1 16,5 10 1-16,6-8-2 0,-2 6 0 0,5-6 0 16,0 7 2-16,8 3 0 0,8-5 1 0,-2-3-1 15,4 0 2-15,7 0-3 0,0-3 0 0,3-6 1 16,1 2 0-16,1 2 3 0,4-9 0 0,5 6 0 16,0 1 0-16,0 5-2 0,4-7 0 0,6 2 0 0,-1 2 1 15,-2 3 3-15,4 1 1 0,3-1 0 0,7-1 0 0,-1 8-5 16,-6-3 2-16,0-6 0 0,2 17 0 0,2-4 5 15,-4-4 1-15,4 8 1 0,-2 8-1 16,5 2-5-16,-4-4 0 0,-1 1 0 0,2 10 1 0,3-4 3 16,1 1 1-16,-3 3-1 0,2 7 1 0,0-4-5 15,-1 1 0-15,-2-1 0 0</inkml:trace>
  <inkml:trace contextRef="#ctx0" brushRef="#br0" timeOffset="20217.03">3295 2940 1695 0,'0'0'0'16,"0"0"0"-16,16-23 0 0,-9 13 54 0,-4-3 1 15,-3-1 0-15,7-2 0 0,1 1-38 0,2-3 1 16,4-5-1-16,0 7 1 0,2 0 43 0,-2-5 2 16,0 0 0-16,1 4 0 0,2 1-46 0,-3-5 1 15,6 0 0-15,8 8-1 0,9-6-5 0,5 3-1 0,4-2 0 16,2 3 0-16,-4 1-4 0,-2-2 1 0,-5 0-1 16,2-2 1-16,3 2-8 0,13 2 0 15,14-1 0-15,0 0 1 0,-9 7-1 0,-6-1 0 0,-6 2 0 16,8 0 1-16,-1 0-2 0,7 3 0 0,0 1-1 15,1 3 2-15,-5 3-1 0,-12 4 0 0,-2 0 0 16,-1 4 1-16,-3 3-2 0,-5-4 1 0,-1 1 0 16,1 8-1-16,6-3 1 0,1 2 0 0,2-6 0 15,-5 9 0-15,-2 2 1 0,-2-4 0 0,-6-4 0 16,0 16 0-16,-4-4 0 0,-4-3 0 0,-3 4 0 0,1 9 0 16,-5-2 0-16,1 2 1 0,-1-3 0 0,10 5 0 15,3-2-1-15,-9-4 1 0,-4 0 1 16,-7 10-1-16,0-1 3 0,-7-2 1 0,0 6-1 0,-4 1 2 15,-3 3-3-15,0-6 1 0,0-6-1 0,-4 6 1 0,1-7 4 16,-4-7 0-16,-2 4 0 0,-9 6 1 0,-3-3-3 16,2-2-1-16,-3-5 1 0,-2 9-1 0,-3-4 2 15,6-2 1-15,-4-8 0 0,-5 3 0 16,5 2-4-16,-3-9 2 0,1-5-1 0,-8 7 1 0,-5 0 1 16,-1-9-1-16,2-4 1 0,-2 6 1 15,3-3-3-15,4-6 0 0,2 0 0 0,-1 5 0 0,-6-8 0 16,2-4 0-16,-6-4 1 0,-1 4 0 0,2-3-3 15,5-6 1-15,-2-5 0 0,2 1 0 0,0-3 1 0,1-5 0 16,-4-5 0-16,-10 0 0 0,6-1-1 0,2-6 0 16,1 1 0-16,0 7 0 0,6-8 1 0,5 5-1 15,2 0 1-15,3 7 0 0,-2 1-1 0,6-4-1 16,4-3 0-16,1 4 2 0,-2 4 0 0,7-9 1 16,8-4 0-16,3-1 0 0,3-1-2 0,8-4 0 0,3-6 1 15,3 7-1-15,1-2 3 0,3-1 0 0,4 1-1 16,-3 4 1-16,3 5-2 0,0-4-1 0,3 3 1 15,0-3 0-15,2 4 0 0,2 8 0 0,3-5 1 16,9 3 0-16,5 4-3 0,2 4 1 0,2 1 0 16</inkml:trace>
  <inkml:trace contextRef="#ctx0" brushRef="#br0" timeOffset="33963.66">18281 1179 1520 0,'0'0'0'0,"0"0"0"0,0 0 0 0,0 0 122 0,-18-18 2 16,9 11-1-16,2-1 1 0,7 8-110 0,-7-7 1 15,7 7-1-15,-7-13 1 0,7 13 73 0,-7-10-1 0,7 10 1 16,0-7 0-16,0 7-71 0,0 0 1 0,-3-6 0 16,3 6 0-16,0 0 36 0,0 0 0 0,7-7 0 15,17 16 1-15,14 9-39 0,2 8 2 0,6-3-1 16,-4 0 1-16,2 5 41 0,2-3-1 0,9-4 0 16,10-2 1-16,-3 6-43 0,-6-4 2 0,-1 0 0 15,-4-5 0-15,-1 5 4 0,-5-4-1 0,3-2 0 16,-2-5 1-16,-5 4-11 0,-4 0 0 0,1 2 0 15,1-5 0-15,-5-1 6 0,-10-3 0 0,-4 0 0 16,-3-1 0-16,1-3-8 0,-7 2 1 0,-1-1-1 16,-10-4 1-16,7 3 11 0,-7-3 2 0,0 0-2 0,0 0 1 15,0 0-10-15,0 0-1 0,-7 11 0 0,-17-2 1 16,-5 5 9-16,3 0-1 0,-6-2 0 0,-5-1 0 16,2 1-10-16,1 2 2 0,-1-2-1 0,-4-1 0 15,-1 1 9-15,-3 2 0 0,-4-3 1 0,-12-2 0 16,7 1-11-16,0 4 1 0,1-3 1 0,2 3-1 15,-6 0 8-15,6-3 0 0,-9-6 0 0,3 5 0 0,5-2-9 16,3 2 0-16,5-3 0 0,4 4 2 0,10-4 2 16,0 0 2-16,5-4-2 0,2 4 2 0,3 0-7 15,4-3 0-15,4-2 0 0,1-2 0 0,2 1 2 0,7-1 2 16,-11 0-2-16,11 0 1 0,-9 0-5 0,9 0 1 16,0 0 0-16,0 0 0 0,0 0 3 0,0 0 0 15,0 0 0-15,0 0 0 0,0 0-4 0,0 0 1 16,0 0-1-16,0 0 1 0,0 0-3 0,0 0 2 15,0 0 0-15,11 0-1 0,0 0-5 0,3 2-1 16,3 2 0-16</inkml:trace>
  <inkml:trace contextRef="#ctx0" brushRef="#br0" timeOffset="35095.67">19422 1818 2173 0,'0'0'0'0,"0"0"0"16,0 0 0-16,0 0 103 0,-25 10 2 0,11-6-1 16,-5-1 1-16,-4 8-90 0,0-1 2 0,-10-3 0 0,-3 4 0 15,-1 8 76-15,-2-5 0 0,-3 0 0 0,-2-3 1 16,0 3-77-16,-2 4 1 0,-3-3-1 0,-2-4 1 16,-1 3 16-16,3-2-1 0,1-1 1 0,-3-2 1 15,5 5-21-15,4-2 1 0,5-1 0 0,-4-2-1 0,6 1-6 16,0 1 1-16,3-4 0 0,2 1 0 0,0-1-3 15,11 1-1-15,5 0 1 0,5-1 0 0,-5-1-4 16,3-3 0-16,1 1-1 0,1-1 1 0,9-3-1 16,-11 7 0-16,11-7 1 0,-9 0 0 0,9 0-2 15,-7 4 1-15,7-4 0 0,-7 3 0 0,7-3-1 16,-7 4 1-16,7-4-1 0,0 0 1 0,-5 0 1 0,5 0-1 16,-7 0 0-16,7 0 0 0,-7 0-1 0,7 0 1 15,-7 0 0-15,7 0 0 0,0 0 0 0,-7 0 2 16,7 0-2-16,0 0 1 0,0 0-1 0,7 0 0 15,-7 0 0-15,17-4 2 0,-6 4 0 0,1 0 0 16,-1-3 1-16</inkml:trace>
  <inkml:trace contextRef="#ctx0" brushRef="#br0" timeOffset="36058.56">19826 1693 1457 0,'0'0'0'0,"0"0"0"16,0 0 0-16,0 0 79 0,0 0-1 0,0 0 1 15,0 0-1-15,0 0-60 0,0 0 0 0,0 0 0 16,0 0 0-16,0 0 80 0,-18-20 1 0,17 13-1 16,1-5 1-16,1-2-82 0,3-2 0 0,-4 2 0 15,4-5-1-15,-1-1 23 0,1 3 0 0,3-3-1 16,3-2 1-16,1 6-23 0,1-2 0 0,1-1-1 0,-1 1 1 16,2 1 0-16,4 2 0 0,-3 1-1 0,7 4 2 15,-3-2-8-15,4 5 0 0,0 1 0 16,-2 3 1-16,-2 3-1 0,1 7 0 0,1-2 0 0,0 6 0 15,-3 8-3-15,-2 2 0 0,-6 0 0 0,-6 9 1 0,-8 2 4 16,1-1 1-16,-8 3 1 0,1-1-1 0,-1 2-5 16,-3-1 1-16,-9-8-1 0,-2 4 1 0,-3 4 10 15,2-5 1-15,-3 0-1 0,-4-5 1 0,5 3-8 16,-1 1-1-16,1-7 0 0,2-4 1 0,-2 1 4 16,-4-4 0-16,-2 2 0 0,8-9 1 0,5 4-8 15,-1-4 1-15,1-6 0 0,0 1 0 0,7 2 9 0,2-3 0 16,-2-4 0-16,3-2 1 0,7-2-9 0,-3 0 1 15,0 0-1-15,4-8 0 0,6-4 10 0,1 5 1 16,-1-4 1-16,1 1-1 0,-1-3-10 0,1 3 0 16,0 3 1-16,8 0-1 0,-2 3 10 0,-2 4 2 15,-8 7-1-15,14-10 0 0,3 10-10 0,4 0-1 0,-5 3 0 16,5 4 1-16,1 4 10 0,-1-1-1 0,-5 4 0 16,5-3 2-16,4 6-12 0,-4 3 0 0,-4-3 1 15,5-3-1-15,4 4 11 0,-1 1 2 0,-4-1-2 16,4-4 2-16,4 2-13 0,-7-4 1 0,-3-1 0 15,2-1 0-15,4 3 7 0,-6-3 1 0,1-1 0 16,-1 2 1-16,-1-1-11 0,-1-3 1 0,-2-2 0 16,-3 2 0-16,-2 1 7 0,-1 0 1 0,0-4-1 15,-2-1 1-15,0 1-8 0,-7-4-1 0,11 7 0 16,-11-7 1-16,9 5 5 0,-9-5-1 0,10 4 1 0,-10-4 1 16,0 0-8-16,7 3 1 0,-7-3-1 0,7 4 1 15,-7-4 2-15,7 3 1 0,-7-3-1 0,7 0 0 16,-7 0-5-16,0 0 1 0,0 0 0 0</inkml:trace>
  <inkml:trace contextRef="#ctx0" brushRef="#br0" timeOffset="36843.54">17926 1139 1960 0,'0'0'0'0,"0"0"0"16,-19-7 0-16,7 1 112 0,1 6 2 0,-3 0-1 15,3-7 0-15,11 7-97 0,-8-3 0 0,8 3-1 0,0 0 1 16,0 0 86-16,-7-7 1 0,7 7 1 0,0 0-1 15,0 0-87-15,0 0 0 0,0 0 1 0,0 0 0 0,0 0 2 16,0 0 0-16,0 0 0 0,26-4 2 0,16 8-11 16,13-1 1-16,8-3-1 0,15-7 1 15,7 5-10-15,5 2 2 0,16-3-1 0,13-4 0 0,14 3-1 16,1 4 0-16,12-5 0 0,-1 2 2 0,-8 4-3 16,1 3 0-16,1-1 0 0,-8 1 0 0,-13 6 0 15,-10-4 0-15,1 1 0 0,-10 0 0 0,-20 5-1 0,-12-1 1 16,-3-3-2-16,-13-1 2 0,-3 4-1 0,-8-4 1 15,1 0-1-15,-15-2 1 0,2 2-1 0,-7 0 1 16,1 0-1-16,-3-1 1 0,-1-3-1 0,-4 1 1 16,-4-4-1-16,1 0 1 0,-6 2 0 0,-5-2 0 15,9 1 0-15,-9-1 0 0,0 0 0 0,0 0 0 16,7 0 0-16,-7 0 0 0,0 0 1 0,0 0 0 0,0 0 0 16,0 0 1-16,0 0-1 0,0 0 1 0,0 0-1 15,0 0 0-15,2 9 4 0,0-2 1 0,3 4 0 16,4 8 0-16,0 16-2 0,1 0 0 0,-3 1 1 15,-3 4-1-15,-4 2 5 0,0 6 0 0,3-4 0 16,1 0 0-16,3 1-3 0,-7-4 0 0,0 3 0 16,0 7 1-16,-4 2 4 0,1-4 1 0,-1 2 0 15,-3 0 0-15,0-4-5 0,-2-4 0 0,4-3 1 16,0 1 0-16,-2 1 12 0,-2-5 1 0,0-2-1 16,-1-3 1-16,2 5-11 0,1-9 1 0,4-4 1 0,-1 6-1 15,4-9 11-15,0-3 1 0,7-4-1 0,-7 2 1 16,0-6-12-16,4-3 0 0,-4-7 0 0,7 8 2 15,-7-8 5-15,-7 3 1 0,-4-3-1 0,4-2 1 0,-9-3-9 16,-1-2 0-16,-6 0 0 0</inkml:trace>
  <inkml:trace contextRef="#ctx0" brushRef="#br0" timeOffset="37444.04">17746 1251 2311 0,'0'0'0'0,"0"0"0"16,0 0 0-16,0 0 98 0,0 0 1 0,0 0-2 16,-7 18 2-16,0-6-82 0,0 7 0 0,0 4-1 15,-7 9 1-15,2 8 87 0,1 3 0 0,2 4 0 16,1 2 1-16,1 1-90 0,1-6 2 0,1-2 0 16,-2 5 0-16,3 3-6 0,4-6 1 0,-3 1 1 15,-1-1-1-15,1 0-5 0,6-1 1 0,1-7 0 16,-1 0-1-16,4-3-5 0,0-3 0 0,2-4 0 15,-3 4 0-15,2-3-1 0,3-3 2 0,-2 1-2 0,0 0 1 16,5-1-2-16,3 3 0 0,-4-3 0 0,3-3 0 16,3 2 0-16,2-2 0 0,-3-3 0 0,1-1 0 0,9 6-1 15,1-9 1-15,2 0 0 0,13 6 0 16,-1-8-1-16,12-5 1 0,17 0 0 0,4 9 0 0,7-9-1 16,7-3 1-16,19-4-1 0,14 1 1 0,17-1-2 15,-1-1 2-15,6-6-1 0,10 7 1 0,5-4 0 0,-3-5 0 16,7-1 0-16,6 6 1 0,-15 1-1 15,-16-1 0-15,2-1 0 0,-10 8 2 0,-18-3 0 0,-11 0 0 16,2 2 0-16,-12 5 0 0,-13-3 0 0,-10-1 0 16,-7 1-1-16,-9 8 1 0,-11-1 4 0,-5-8 1 15,-7 1-2-15,-7 8 2 0,-3-5-3 0,-3-7 1 16,-3 0-1-16,-5 4 1 0,0-1 6 0,-2 1 0 16,-7-4 1-16,0 0-1 0,7 0-5 0,-7 0 2 15,0 0-1-15,0 0 1 0,0 0 1 0,0 0 1 16,0 0-1-16,-12 0 1 0,1-4-4 0,-1 1 0 0,-2-1 0 15</inkml:trace>
  <inkml:trace contextRef="#ctx0" brushRef="#br0" timeOffset="38077.91">20997 1575 2035 0,'0'0'0'0,"0"0"0"15,0 0 0-15,4-18 91 0,-4 18 1 0,-9-3 0 16,-2-6 0-16,-1 5-75 0,-2 4 1 0,2 0-1 16,-10 0 1-16,3 0 74 0,1 7 0 0,3-1 0 15,-1-3 0-15,-2 4-75 0,0 4 1 0,4-1-2 16,2 3 2-16,1-1 18 0,4 2 1 0,7 2-1 16,4 0 1-16,1 5-22 0,6-5 1 0,3 1-2 15,3 4 2-15,8 1-5 0,0-1 1 0,8-9 0 16,-4 9 0-16,-6 0-5 0,-1-3 1 0,1-2-1 0,-1-1 1 15,-3 5-5-15,-3-6 0 0,-6 0-1 0,-1 0 1 16,-5 0 0-16,-1 5-1 0,-3-8 0 0,-7 0 0 16,-2 3-2-16,-1-2 2 0,-4-5-1 0,1-2 0 15,1 2-1-15,-6 0 1 0,-1-3-1 0,-2-1 1 0,1 3 0 16,5-3 0-16,-7-3 0 0,1 0 1 0,2 4-1 16,5-4 0-16,-4 0 0 0,2-4 0 0,0 4 0 15,2-3 0-15,4-3 0 0,1 3 2 0,-5-4-2 16,3 3 0-16,-3-3 0 0,7 5 0 0,7 2 0 15,0 0 0-15,0 0 1 0</inkml:trace>
  <inkml:trace contextRef="#ctx0" brushRef="#br0" timeOffset="38356.62">21565 1767 2186 0,'0'0'0'16,"-24"0"0"-16,2 7 0 0,-2 1 60 0,-1-1 2 0,2 2 0 16,-5 7-1-16,9-2-44 0,3 0 1 0,0-3 0 15,2-4 0-15,3 2 57 0,8 3 1 0,-6-3 0 16,3-2 0-16,6 0-58 0,4 0 0 0,-4-7 0 16,21 10 0-16,-7-3 17 0,4 0 0 0,1-5 1 15,2 2 0-15,4 1-21 0,-2 2-1 0,5-3 1 16,0-1 1-16,-5 1-5 0,-1-1 0 0,-1 2 0 0,0-1 2 15,-3 3-6-15,-1 0 0 0,1-3 0 0,1 3 1 16,-1 0 1-16,0-2 1 0,-3 2 0 0,0 0 0 16,2 2-4-16,-3 1 1 0,-5-3-1 0</inkml:trace>
  <inkml:trace contextRef="#ctx0" brushRef="#br0" timeOffset="38776.72">21828 2096 1796 0,'0'0'0'0,"2"-9"0"0,-2 9 0 0,10-11 81 16,-10 11 0-16,8-10 0 0,-8-6 0 0,3 2-63 16,-3 1 0-16,7-6 0 0,0-2 0 0,6-2 53 0,-3 9 0 15,-3-4-1-15,0 1 1 0,2 3-53 0,2-2 0 16,1 2 0-16,6 7 0 0,-6 0 36 0,2 0 1 16,0 3-1-16,4 1 1 0,3 3-39 0,-9 3 2 15,2 1-1-15,2 3 1 0,-3 2 7 0,-3 3 0 16,1-2-1-16,-4 3 1 0,0 1-13 0,0 0 1 0,-5 0-1 15,0-3 0-15,-1 3 8 0,-1 1 2 16,-1-4-1-16,1-4 0 0,-2 4-9 0,0-6-1 0,2-5 0 16,2 10 0-16,-2-10 6 0,0 0 1 0,0 0-1 15,2 7 1-15,-2-7-8 0,0 0 0 0,0 0 0 16,3-10 0-16,2 1 4 0,1-1 0 0,-1-4 1 16,6-9 0-16,1 0-8 0,4 0 2 0,-2 2 0 15,2-2 0-15,3 5 3 0,1 4-1 0,-3 0 0 16,4 4 0-16,-3 3-4 0,-2 3 1 0,1-1-1 15,5 5 0-15,-1 9 2 0,-4-6 1 0,-2 4-1 0,-3 0 2 16,-5 7-6-16,0 0 2 0,0-3 0 16,0 3-1-16,-3 5 6 0,-1-5-1 0,-1 0 0 0,0 1 0 15,-2 2-4-15,0 2 1 0,0-4-1 0,-2-1 0 16,-2 1 4-16,3 1 0 0,1-5 0 0,0 5 0 0,-4-6-4 16,4 1 0-16,0-2-1 0</inkml:trace>
  <inkml:trace contextRef="#ctx0" brushRef="#br0" timeOffset="39212.58">22661 1807 2324 0,'0'0'0'0,"0"0"0"0,0 0 0 0,26 11 80 0,-12 3 1 16,-7 3 0-16,0-1 1 0,0 12-64 0,0-3 0 15,1 1 0-15,-3 6 0 0,0 0 73 0,-1-4-1 16,-4 2 1-16,-4-4 0 0,1 0-74 0,-1 1 1 15,-1-4-1-15,-2 1 1 0,1-1 23 0,5-2 1 16,2-7-1-16,-1 4 1 0,2-2-26 0,0-2-1 0,-2 0 1 16,0-7 1-16,2 4-5 0,-2-11 2 0,0 7-2 15,0-7 2-15,0 0-7 0,0 0 1 0,0 0 0 16,0 0 1-16,0 0-1 0,0 0 1 0,0 0-1 16,-7-22 1-16,1-2-4 0,3-6 1 0,-4-5 0 15,0-2 0-15,7-2 1 0,0-1 1 0,0-11 0 16,7 0 0-16,0 0-4 0,7 8 2 0,7-4-1 15,-3 8 1-15,5 0 0 0,-2 13 0 0,5 1 1 16,6 1 0-16,-9 10-3 0,0 5 1 0,2 2-1 16,5 3 2-16,-6 8 2 0,-1 5 0 0,-2-2-1 0,-3 3 1 15,-4 6-2-15,-2 0-1 0,-3-2 1 0,-5 0 0 16,-4 2 3-16,-4 0 0 0,-1 3 0 0,-6-5 0 16,1 4-4-16,1-6 2 0,-5 4-1 0,-4-4 0 15,-1 2 1-15,-1 0 1 0,1-3 0 0,-4-4 0 0,-3 4-4 16,3-1 2-16,5-3-1 0,-1-2 1 0,1-1 3 15,0 3 0-15,3-7 0 0,9 0 0 0,6 0-4 16,-10 0 2-16,10 0-1 0</inkml:trace>
  <inkml:trace contextRef="#ctx0" brushRef="#br0" timeOffset="39407.31">23396 1341 2236 0,'0'0'0'15,"0"0"0"-15,11 35 0 0,-15-5 90 0,1 5 0 0,-1 6-1 16,1 3 1-16,-1 1-73 0,-3 1 1 0,4 0-1 16,-1-2 1-16,4 9 71 0,0-11 1 0,-3 2 0 15,3 0 1-15,0 1-74 0,0-8 1 0,3-1-1 16,4-5 1-16,0-1 25 0,-2-3 1 0,-1-5 0 16,0 5 1-16,-4-4-30 0,0-9 2 0,1 0-1 15</inkml:trace>
  <inkml:trace contextRef="#ctx0" brushRef="#br0" timeOffset="39792.58">23703 1990 1960 0,'0'0'0'0,"0"0"0"0,0 0 0 16,30 7 80-16,-12 0 0 0,-1-3 0 0,-2-4 1 16,-5 0-63-16,1 1 0 0,-1-2 0 0,-1-3 0 0,0 4 56 15,0-3 0-15,0-4 0 0,-2 0 1 0,1-4-57 16,3 2 0-16,-7-1 0 0,3-4 0 0,0-1 27 15,-4 1 1-15,-3 0-1 0,4-5 1 0,-8 0-31 16,4 3 2-16,-3-2 0 0,-1 1 0 0,-3-3 1 16,0 11 1-16,-4-3 0 0,1-2 0 0,-3 7-9 15,-1 3 0-15,-3 4 0 0,-6 4 2 0,5 3 0 0,4 0 0 16,2 7 1-16,1 0-1 0,2 13-5 0,6 1 1 16,3-4-1-16,0 10 1 0,3-1 4 0,1-3-1 15,8-3 0-15,6-1 0 0,3-3-4 0,0 0 1 16,2-7-1-16,2 1 0 0,3-1 12 0,-3-6 1 15,1 1-1-15,2-2 1 0,6-2-10 0,1-2 1 16,4-3-1-16,5 0 1 0,2 1 11 0,-7-3 0 0,1-5 0 16,-4 3 0-16,-3 0-11 0,-3-3 0 0,-2 0 1 15,-3-4 0-15,0 2 10 0,-8 3 2 0,1-3 0 16,-4 2-1-16,-2 2-12 0,-5 3 2 0,1-4-1 16,-8 4 0-16,8-7 9 0,-8 7-1 0,0 0 0 15,-8-3 1-15,-3 3-11 0,-1 0 2 0,-2 3-1 16</inkml:trace>
  <inkml:trace contextRef="#ctx0" brushRef="#br0" timeOffset="49860.92">2633 389 1281 0,'0'0'0'0,"-19"-3"0"16,1 13 0-16,4 1 11 0,4-8 2 0,-4 1-1 15,-4 6 0-15,6-1-5 0,5-2 1 0,0 2 0 16,-1 10 0-16,5 6 23 0,-1 0 2 0,1 1-2 16,-4 6 2-16,3 6-20 0,1 3 2 0,-4-10-1 15,-7 12 1-15,1 1-2 0,3-2 2 0,-4-5-1 0,3 19 1 16,0 6-7-16,-3-6 1 0,4 0 0 0,-1 4 0 15,6 0-2-15,1 0 0 0,4 1 1 0,6 11 0 16,4 8-3-16,1-14 0 0,-1-2 1 0,12-3-1 16,2 1-2-16,3-4-1 0,-6 2 0 0,-4-2 0 15,1-2-1-15,2-7 2 0,-10-8-1 0,-3 1 0 16,0-9-1-16,0-6 0 0,-7-8 1 0,-3 2 0 16,6-8-1-16,-3-13 0 0,0 7 0 0,0-7 0 0,0 0 2 15,0 0 0-15,0 0-1 0,0 0 2 0,0 0-2 16,-7 0 0-16,7 0 0 0,-3-11 1 0,-4-1 3 0,0-9 1 15,-4 1 0-15,-1-15-1 0,1 4-1 0,4 2-1 16,-4-1 1-16,1-10 1 0,-1 0 9 16,-3 1 1-16,0-2 0 0,2 6-1 0,5-2-6 15,-4 13 0-15,0-8 0 0,1-12 1 0,-1 9 17 0,1 3 1 16,-6 2-1-16,9-16 1 0,-4 6-15 0,1 3 0 16,-1 0 1-16,0 2-1 0,1 0 20 0,-1 5-1 15,-1 2 1-15,-2-13-1 0,3 10-18 0,4 2 0 16,-3-4 1-16,-5-16 0 0,8 8 16 0,4-1 2 15,-4-4-2-15,-5-1 1 0,8 5-18 0,0 1 1 16,1 6-1-16,-4-7 1 0,3 12 12 0,4-2 1 0,-3-3-1 16,-1-2 1-16,1-2-16 0,-1 6 1 0,1-4 1 15,-4 4-1-15,3-3 8 0,1-1-1 0,-4 9 0 16,-8 4 1-16,10-5-11 0,2 7 2 0,-1-3-1 16,-6 6 0-16,2-1 5 0,8 4 0 0,-3-1-1 15,-1 5 1-15,8-3-7 0,3 0 0 0,0-3 0 16,-3 6 1-16,6 1 1 0,6-1 2 0,-2-2-2 15,11 1 1-15,5-4-5 0,2-1 1 0,-4-6 0 0,9 17-1 16,2-13 1-16,5 3 1 0,2-1 0 0,5 18 0 16,2-7-3-16,-2-7-1 0,-4 3 1 0,13 15 1 15,-5-8-2-15,7-3 2 0,8-5-1 0,10 24 0 16,-4-15-1-16,-1-2-1 0,5-2 1 0,13 22-1 16,1-11 1-16,-11-8-1 0,10 1 1 0,13 24 0 15,5-17-1-15,-7-8-1 0,0 0 1 0,23 26 0 0,-3-15 1 16,-3-11-1-16,8 1 1 0,12 17-1 0,0-14-1 15,-8-7 1-15,11 3-1 0,19 18 2 0,-15-14-3 16,-9-10 1-16,20-1 1 0,10 29-1 0,-3-25-1 0,-18-4 0 16,11 1 1-16,10 31 0 0,-13-25-1 0,-10-3 1 15,13 4-1-15,3 31 0 0,-17-18-1 0,-11-10 1 16,12 11 1-16,6 26-1 0,-8-27 0 0,-15-4 0 16,5-3 1-16,13 16-1 0,-10-12-1 0,-3-7 1 15,6 0 0-15,1 9 1 0,-7-9-2 0,-5-9 1 16,12 2-1-16,3 11 1 0,-8-11 0 0,-9 0-1 0,12-2 0 15,6 14 1-15,-14-6-1 0,-13-3 0 0,2-1 0 16,1 15 1-16,-6-6-1 0,-14-4 0 16,-8 0 0-16,-6 10 0 0,-12-6 0 0,-6-1 0 0,0-3 0 15,-7 13 2-15,-8-10-2 0,-4-3 0 0,-6 0 0 16,5 7 0-16,-10-7 0 0,-2 0 0 0,0-7 1 16,5 7-1-16,-3 0 0 0,-2-7 0 0,7-2 0 15,2 9 0-15,-7-7-1 0,2-3 1 0,-3 1 0 16,3 13 0-16,-6-4-1 0,-6-11 2 0,4 2-1 15,-1 18 0-15,-6-2-1 0,2-7 1 0,-6 4-1 0,4 11 1 16,2 5-1-16,-6-3 1 0,-1-1-1 16,0 14 1-16,2 9-1 0,-2-8 0 0,0 1 0 0,4 21 1 15,1 0-1-15,-1-1 0 0,1 14 0 0,6 7 2 16,-7-4-2-16,-4-9 0 0,2-7 0 0,5 17 0 16,-5-1 0-16,-2-4 0 0,0-9 0 0,-6 0 0 0,-5 1 0 15,-3-8 0-15,0-3 0 0,-7-2 0 0,-3 12 0 16,-4-9 0-16,-4 3 0 0,0-3 0 0,-6 6 0 15,-3-4 0-15,3-12 0 0,-1 5 0 0,-3-8 0 16,-4 1 0-16,2-3 0 0,-5-2 0 0,-2 12 0 16,2-12 0-16,-4 1 0 0,-10-6 0 0,1 0 0 15,-1 1 0-15,-9-5 0 0,-7-9 0 0,-8 6 0 16,3-6 0-16,-6-5 0 0,-7-3 0 0,-7 5 0 0,0-6 0 16,-10-6 0-16,-13-10 0 0,-5 6 0 0,-4 0 0 15,-19-12 0-15,-24-7 1 0,-7 3-1 0,-2 3 0 16,-15-6 0-16,-7 1 1 0,-5 6-1 0,4 7 0 15,-9-1 0-15,-17 6 1 0,21 4-1 0,8 3 0 16,-25-4 0-16,-19 15 1 0,21-1-1 0,16-4 1 0,-28-3-1 16,-13 9 1-16,22 8-1 0,8-10 0 0,-19 1 0 15,-10-8 1-15,18 11-1 0,13-3 2 0,-19-7-1 16,-12-8 0-16,13 11-1 0,20-3 1 0,-23-4-1 16,-5-4 1-16,19 15 0 0,16 1 0 0,-20-9 0 15,3 1 1-15,17 14-2 0,17 1 1 0,-1-3 0 16,-2-2 0-16,25 9-1 0,12-7 1 0,-5-2 0 15,10 5 0-15,27-5-1 0,14 0 1 0,-3-7 1 0,13 7-1 16,15-3-1-16,17-4 1 0,6-4-1 0,-2 3 1 16,12-3-1-16,5-3 1 0,-1-3-1 0</inkml:trace>
  <inkml:trace contextRef="#ctx0" brushRef="#br0" timeOffset="72542.92">7870 5039 1293 0,'0'0'0'16,"0"0"0"-16,2-27 0 0,-2 15 72 0,-3 1 1 15,-1-3 0-15,2 9 0 0,1-2-55 0,-3 0 0 0,4 7 0 16,-3-11 0-16,3 11 85 0,0 0 1 0,0 0 1 16,0 0-1-16,0 18-88 0,-2-6 1 0,2 6 0 15,0 14-1-15,-4 5 57 0,-3 1 1 0,4 1-1 16,-4 5 1-16,0-5-56 0,0-2 0 0,0 0 0 16,-1 8 0-16,1-4 28 0,-5-8 0 0,3 6 0 15,4-9 0-15,5 3-30 0,-4-3 1 0,4-9 0 16,-3 9-1-16,3-9 5 0,0-3 0 0,0-6 0 15,3 4 1-15,1 0-11 0,-4-9 0 0,0 0 0 16,0 0 1-16,0-7 3 0,2 10 2 0,-2-10-1 0,0 0 1 16,0 0-8-16,0 6 1 0,0-6-1 0,0 0 1 15,0 0 0-15,0 0 1 0,-2-6-1 0,-2-4 1 16,1-8-4-16,3-6 0 0,0 1 0 0,0-2 0 16,-4-5-1-16,4 9 0 0,-3-7-1 0,3 7 2 0,3 0-4 15,-3 1 2-15,0-1-1 0,4 11 1 0,-1 1-4 16,-3 2 0-16,0-5 0 0,0 12 0 0,4-7-1 15,-4 7 1-15,0 0 1 0,0 0-1 0,7 0-1 16,0 3 0-16,2-3 0 0,5 7 0 0,4-3 0 16,-1-4 0-16,6 0 0 0,2 5 0 0,0-2-1 0,-4-3 1 15,-2-3-2-15,2 6 2 0,-7-3-1 0,1-3 1 16,2-2 0-16,-3 5 0 0,2-4-1 0,-2 1 1 16,-3-1-1-16,3 1 1 0,0-1-1 0,-2-1 1 15,-1-2-1-15,-4 0 1 0,4-2 0 0,-4 0 0 16,0 0 0-16,0-1 0 0,3-3 0 0,-3 3 0 15,1-2 0-15,-1-4 0 0,1 2 0 0,3 0 1 16,-8-6-1-16,5 3 1 0,-5 3-1 0,-3 0 1 0,0-4-1 16,0 2 1-16,0 2 2 0,0 5 0 0,0 4-1 15,4-2 2-15,-4 7-2 0,0 0 0 0,3-7 0 16,-3 7 1-16,0 0 6 0,0 7 1 0,0 0 0 16,0 18 0-16,0 5-5 0,0-2 2 0,-3 0 0 15,3 14 0-15,0-5 7 0,0-2 2 0,-4 2 0 16,1 9-1-16,3-2-6 0,-8-5 0 0,5-3 0 15,-4 3 1-15,3-4 6 0,3-10 0 0,-5 5 0 16,1-2-1-16,2-3-6 0,3-6 0 0,-8-1 0 0,5 4 1 16,-1-2 4-16,1-6-1 0,-1 0 1 0,4-2 0 15,0 1-6-15,0-6 1 0,0-7-1 0,0 14 1 0,-3-9 4 16,3-5 1-16,0 0-1 0,0 0 2 0,0 0-7 16,0 0 1-16,0 0-1 0,0 0 1 0,7 0-2 15,-7 0 2-15,7-4 0 0</inkml:trace>
  <inkml:trace contextRef="#ctx0" brushRef="#br0" timeOffset="72888.37">8509 5623 2186 0,'0'0'0'16,"0"0"0"-16,0 0 0 0,-28 10 79 0,17-3 1 15,1-1 0-15,-1 6 0 0,2 2-62 0,-1 2 0 0,-1-6 0 16,0 8 0-16,4-2 58 0,4-4 2 16,3-1-2-16,0 8 2 0,0-3-60 0,3-6 0 0,4 1 0 15,1 1-1-15,-1 2 21 0,-4-5-1 0,4-2 0 16,4 2 0-16,-1-2-23 0,3-3 2 0,-3-4-2 16,1 1 2-16,6-1-6 0,1-3 2 0,2-1-2 15,8 3 1-15,0-3-4 0,-3-5-1 0,1-7 1 16,-1 9 1-16,0-5-1 0,-6-4-1 0,-5-1 1 15,-3 3 1-15,-4-6-4 0,0 1 2 0,-4-1-1 16,1-1 0-16,-4 2-1 0,-7 1-1 0,-7 4 0 16,3 0 1-16,0 0-2 0,-4 7 1 0,-7 0-1 15,-2 4 2-15,-5 3 0 0,3 3 2 0,-6 1-2 16,2 10 2-16,6-4-3 0,-1 4 2 0,4-3-2 0</inkml:trace>
  <inkml:trace contextRef="#ctx0" brushRef="#br0" timeOffset="73447.55">7939 6828 1985 0,'0'0'0'0,"0"0"0"0,0 0 0 0,4 16 59 16,-4-2 2-16,0 0-2 0,0 14 2 0,0 2-44 15,0 5 1-15,0-5 0 0,-4 9 0 0,1-4 52 16,-4-4 1-16,3 6 0 0,4 2-1 0,0 0-52 16,-3-6 0-16,3-3 0 0,3 0 0 0,1-4 8 0,-1-1 0 15,4-6 0-15,0 1-1 0,-3-3-12 16,-1-6-1-16,3-1 0 0,-6 1 2 0,3-2-9 15,-3-9 2-15,7 7 0 0</inkml:trace>
  <inkml:trace contextRef="#ctx0" brushRef="#br0" timeOffset="73834.24">7900 7109 1532 0,'0'0'0'0,"0"0"0"15,0 0 0-15,0 0 35 0,18 11 1 0,-18-11-1 16,11 10 1-16,-4-1-22 0,3-2 1 0,3-3 0 15,-3 5 0-15,4-2 45 0,0-4 0 0,-3-3 0 16,3 4 0-16,2-1-43 0,2-3 1 0,3-3 0 16,4 3 0-16,1 0 19 0,-1-7 1 0,3 1 0 15,5 5 1-15,-4-3-25 0,-8-1 2 0,-5-4 0 0,1 2-1 16,4 0 1-16,-3-7 0 0,-4-2-1 0,-3 4 2 16,-4 1-8-16,2-5 1 0,-2-1-1 0,0-8 1 15,-4 4 14-15,1 2 0 0,-1-3-1 0,1-2 2 0,-4 10-14 16,3 1 1-16,-3 3 1 0,0 3-1 0,0 7 17 15,0 0 0-15,0 0 1 0,0 0-1 0,-7 3-16 16,7 4 1-16,-3 0-1 0,-1 13 1 0,-3 11 10 16,0-2 1-16,0-3 0 0,0 9-1 0,2-3-11 15,-2 1-1-15,0-1 0 0,0 7 1 0,3 1 6 16,4-5 0-16,-3 2 0 0,-1 0 1 0,4-5-10 0,-3-2 2 16,3-4-2-16,-4 6 1 0,4-4 10 0,-4-10 1 15,4-1-1-15,-3 10 1 0,-1-6-10 0,-3-7-1 16,-3-4 0-16,-4 8 0 0,-2-6 5 0,2-5 0 15,3 0-1-15,4 0 2 0,4 0-8 0,3-7 0 16,0 0 0-16</inkml:trace>
  <inkml:trace contextRef="#ctx0" brushRef="#br0" timeOffset="74294.89">8782 7415 1960 0,'0'0'0'0,"0"0"0"15,-3 34 0-15,3-17 64 0,0 1 1 0,0-2-1 16,-4 7 1-16,1 0-47 0,-8-2 0 0,1-5 0 0,-1 3 0 16,0 4 63-16,4-7-1 0,-3-2 1 0,3 1 0 15,3 3-63-15,1-6 0 0,-3-5 0 0,3 2 0 16,-4-2 9-16,7-7 0 0,-4 9 0 0,4-9 1 15,0 0-16-15,0 0 2 0,0 0-1 0,0 0 1 0,0 0-3 16,0 0 1-16,0 0-1 0,11-5 2 0,-8-6-7 16,5-1 2-16,-3-7 0 0,4-8 0 0,3-3-2 15,-1-3 0-15,-1-2 1 0,-3 3 0 0,-3 0-3 16,3 6 1-16,3-4-1 0,-3 5 2 0,4 4 2 16,1 4 0-16,-1 3-1 0,-1 1 2 0,5 8-3 15,-1 5 0-15,-2 0-1 0,4 4 1 0,0 8 6 0,-6 2 2 16,5 2-2-16,-1 5 1 0,0 0-5 0,-5 5 0 15,1-1 0-15,1 0 1 0,-4 5 6 0,0-6 0 16,-4-1 0-16,1 12 1 0,-1-5-7 0,1-3 0 16,-1 2 0-16,-3 0-1 0,4-1 10 0,0-4 0 15,-4 1 0-15,0-4 1 0,0-5-8 0,0 3-1 16,3-3 0-16,1-2 0 0,-4 0 4 0,0-5 1 0,0-2 0 16,0 0 0-16,0-7-6 0,-4 9 0 0,4-9 0 15,0 0 0-15,-11 9 4 0,4-9 0 0,0-4 0 16</inkml:trace>
  <inkml:trace contextRef="#ctx0" brushRef="#br0" timeOffset="74478.77">8682 7646 2400 0,'0'0'0'0,"23"-5"0"0,5 8 0 16,0-1 78-16,-1-4 1 0,4-1 0 0,-2 6-1 15,-3-1-60-15,-1-2 0 0,0-2 0 0,-4 7 0 0,-2-1 34 16,-1-4-1-16,-1-2 1 0,1 6 1 0,-4-1-37 16,-2-3 1-16,1-2 0 0</inkml:trace>
  <inkml:trace contextRef="#ctx0" brushRef="#br0" timeOffset="74734.98">9486 7394 2072 0,'0'0'0'15,"0"0"0"-15,0 0 0 0,0 0 51 0,0 0-1 16,0 0 1-16,14-17-1 0,-14 17-33 0,7-7 0 0,0 3 0 15,0 1 1-15,1 1 42 0,-1 2 1 0,0 0-1 16,0 0 1-16,0 0-44 0,-7 0 1 0,12 5 0 16,-12-5 0-16,4 7 15 0,-4-7 2 0,3 7-1 15</inkml:trace>
  <inkml:trace contextRef="#ctx0" brushRef="#br0" timeOffset="74859.59">9507 7605 1821 0,'0'0'0'0,"0"0"0"0,0 0 0 16,0 0 47-16,18-3 0 0,-11-1 0 0,0 1 0 16,-7 3-30-16,11-11 0 0,-6 6 0 0</inkml:trace>
  <inkml:trace contextRef="#ctx0" brushRef="#br0" timeOffset="75376.06">9439 5362 1269 0,'0'0'0'0,"0"0"0"0,0 0 0 0,21 13 54 16,-14-6-1-16,-7-7 1 0,-2 7 0 15,2-7-37-15,7 3 1 0,-7-3-1 0,18 6 1 0,-4-3 17 0,7-3 0 16,-3 0 1-16,8 4 0 0,-1-1-21 0,-4-3-1 16,-10-3 1-16,-1 10 1 0,-10-7-4 0,-2 7 0 15,-14-2 1-15</inkml:trace>
  <inkml:trace contextRef="#ctx0" brushRef="#br0" timeOffset="75533.62">9403 5744 1318 0,'0'0'0'0,"0"0"0"16,18 0 0-16,0 0 12 0,-4 0 2 0,0-3-1 15,2 3 1-15,5-4-6 0,-4 1 0 0,-9-6-1 16,6 4 2-16,-2 1 13 0,-3 0-1 0,-4-3 0 16,-5 7 2-16,-3-7-12 0,3 7 0 0,-7-3 0 0</inkml:trace>
  <inkml:trace contextRef="#ctx0" brushRef="#br0" timeOffset="77076.25">10700 6015 1306 0,'0'0'0'0,"0"0"0"15,0 0 0-15,0 0 24 0,17-7 2 0,-17 7 0 16,15-7 0-16,-1 2-14 0,1-6 1 0,0 2-1 16,2-5 1-16,1-3 42 0,3-4 0 0,2 3 0 15,-2 6 0-15,-3-8-38 0,-1 1 1 0,3-6-1 16,1 10 1-16,4-8 37 0,-9 2 0 0,-2-9 0 15,-4 5 0-15,4-3-38 0,-3-6 1 0,3 3-2 16,-5-8 2-16,-2 6 27 0,0-6 1 0,2 2 0 16,-4 11 0-16,-5 1-30 0,0-1 1 0,0 6 0 0,4 10 0 15,-1 1 33-15,-3 2 1 0,0-4-1 0,0 11 1 16,0 0-35-16,0 0 1 0,-7 7 0 0,0 7 1 16,0 9 27-16,0-3 1 0,-2 2-1 0,2 12 1 0,4-4-31 15,-1 5 2-15,-3-3 0 0,0 5 0 0,0-6 17 16,-4-4 0-16,1 1 1 0,-4 5 0 0,3-6-20 15,7-1-1-15,10-7 1 0,1 10 0 0,3-10 12 16,3 2 0-16,-6-3 0 0,0 3 0 0,3-5-14 16,1-2 0-16,3-4-1 0,0-3 2 0,-3-2 5 0,1 1 1 15,-1-10-1-15,3 2 1 0,0-1-10 0,0-2 2 16,-3-8-1-16,-3 5 0 0,7-3 5 0,-5-5 1 16,8-1 0-16,3 4-1 0,5-6-7 0,-1-2 1 15,-11 0-1-15,-7 3 2 0,0-8 2 0,-1 1 0 16,4-3 1-16,15-5 1 0,-4 4-8 0,-10-2 2 15,-11-3-1-15,14 10 1 0,-5-1 5 0,-6 2-1 16,-8 7 1-16,12 8-1 0,2 0-5 0,-2-2 1 16,-11 3-1-16,4 7 1 0,7 0 1 0,-7 0 1 15,-14 7 0-15,12 16 0 0,4 10-4 0,-2-3 1 0,-3-2-1 16,1 6 1-16,-2-6 1 0,-1-5 1 0,-4 1-1 16,-1 4 1-16,-1-3-5 0,11-7 2 0,7 1 0 15,11 4 0-15,-4-2 0 0,2-5 1 0,-2 0 0 16,4 0 0-16,-4 5-3 0,2-7 0 0,-1-2 1 15,1 6-1-15,-2-3 2 0,0 1 0 0,1-5 0 0</inkml:trace>
  <inkml:trace contextRef="#ctx0" brushRef="#br0" timeOffset="77312.89">11825 5894 2374 0,'0'0'0'0,"0"0"0"0,0 23 0 0,4-1 88 0,-3 1-1 16,-1-5 1-16,0 1-1 0,0 6-70 0,-1-4 1 15,-3-7 0-15,2 4 0 0,2 1 39 0,0-1 1 16,-3-4 1-16,3 0-1 0,-4-2-41 0,4 0 1 16,-3-5 0-16,3 9 0 0,0-2 10 0,0-7 1 15,0 0-1-15,0 0 1 0,0-7-15 0,0 9-1 16,0-9 1-16,0 0-1 0,3 9-7 0,-3-9-1 15,0 0 1-15</inkml:trace>
  <inkml:trace contextRef="#ctx0" brushRef="#br0" timeOffset="77574.32">12241 5781 2186 0,'0'0'0'0,"0"0"0"0,0 0 0 15,27 4 58-15,-17-4 0 0,5-4 1 0,2 4 0 16,3 0-42-16,-1-7 1 0,-3 4 0 0,5-1 0 0,4 4 50 16,-1 0 1-16,3-3-1 0,-6 3 1 15,0 0-51-15,-1-4-1 0,1-1 1 0,-7 10 0 0,0-5 14 16,-2 0 0-16,1 0 1 0,-4 4-1 0,-2-1-18 15,-7-3 1-15,7 7-1 0</inkml:trace>
  <inkml:trace contextRef="#ctx0" brushRef="#br0" timeOffset="77736.98">12192 6066 2123 0,'0'0'0'16,"0"0"0"-16,53-3 0 0,-16 3 47 0,-2-4 0 15,1 1 0-15,-3-5 1 0,-5 8-31 0,-7-3 0 16,-1-1 0-16,1 1 0 0,0 3 43 0,-8 0 1 0,-1-4-1 16,0 4 2-16,-1-3-45 0,-4 3 1 0,-7 0 0 15</inkml:trace>
  <inkml:trace contextRef="#ctx1" brushRef="#br0" timeOffset="60885.59">13471 17293 0,'0'0'0,"10"10"0,-1-10 0,1 0 47,-1 0-47</inkml:trace>
  <inkml:trace contextRef="#ctx0" brushRef="#br0" timeOffset="78472.95">13171 6075 1947 0,'0'0'0'0,"0"0"0"0,0 0 0 0,0 0 52 0,19-12 1 16,-13 5 0-16,2-4 1 0,7 0-38 0,-5-6 1 15,1-4 0-15,3 1 1 0,0-1 46 0,-3-2 1 16,-4-3-1-16,5 10 1 0,2-3-47 0,4 1 0 0,-4-8 0 16,-4 10 0-16,1-2 20 0,1-1 1 0,-5 0 0 15,0 1 0-15,-7-1-23 0,4-1-1 0,0-6 1 16,-1 1 0-16,1 1 6 0,-4 3 2 0,-4-4-1 16,4 9 1-16,4 2-13 0,-4 0 1 0,0 3 1 15,0 4-1-15,0 7 6 0,0 0 1 0,-7-7-1 16,7 7 1-16,-8 7-9 0,5 0 0 0,-4 4 0 15,-5 17 2-15,1 6 8 0,4-6 1 0,2-4 1 16,-1 10-1-16,6-6-10 0,0-7 0 0,6 0 0 16,1 9 1-16,1-7 2 0,3-7 1 0,1-2-1 0,3 7 1 15,2-5-6-15,-3-4 0 0,4-1 0 0,1-3 0 16,2 0 2-16,-3-1 0 0,0-7 1 0,1 3 0 16,-1-3-5-16,-1-3 1 0,1-4-1 0,-2 3 1 15,-2-5 1-15,0-1 1 0,0-8 0 0,4 9 1 16,1-5-6-16,-1-9 2 0,-4 4 0 0,-7 0-1 0,4-6 0 15,3-1 0-15,2-3-1 0,-2 1 2 0,-2-3-4 16,0 1 2-16,-1-7-1 0,-4 12 1 0,4 4 0 16,-8 3 2-16,1 3-1 0,-4 9 0 0,0 6-1 15,0 0-1-15,10 4 1 0,-4 15-1 0,-5 4 2 0,1 2 0 16,2 1-1-16,-3 9 2 0,-1-7-4 16,-1 6 2-16,1-10-1 0,1 8 1 0,-1-2 0 0,0-5 1 15,0-4 0-15,4 9-1 0,1-7-1 0,6-2 0 16,3-5-1-16,0 3 2 0,0-2-1 0,-1-1 2 15,1-2 0-15,3-1-1 0,1-3-1 0,0 1 0 16,-4-1 0-16,-2 1 0 0,2-4 0 0,0 0 1 16,-3-4-1-16</inkml:trace>
  <inkml:trace contextRef="#ctx0" brushRef="#br0" timeOffset="78887.73">14145 5901 2311 0,'0'0'0'0,"14"-11"0"16,0 4 0-16,2-2 77 0,1-3 0 0,5 0 0 0,-1 8 1 16,-7-5-60-16,0 6 0 0,-2-4 0 0,4 10 0 15,0 1 46-15,-5 3 0 0,3 5 0 0,-4 6-1 16,-1 8-45-16,-2 1 0 0,-2 4 0 0,-3 3 0 16,-4 1 7-16,-1-3 0 0,-4-8-1 0,-4 13 2 0,-3-11-13 15,0-3-1-15,-9 0 0 0,0 2 1 0,7-4-11 16,-1-7 0-16,-8 2 0 0,-1 1 2 0,4-2-3 15,5-3 1-15,3-9 0 0,-2 8 1 0,3-6-2 16,3-5 0-16,1 0 0 0,2-3 0 0,7 3 0 16,-7-2 0-16,7 2 0 0,-7-11 1 0,7 3-1 15,0 1 1-15,0-2 0 0,0-4 0 0,7-2-1 16,0-3 2-16,0 0-2 0,5 4 1 0,2 4 1 0,4-1 2 16,0-1-2-16,-4 8 2 0,-4 4-3 0,3 0 1 15,4 0 1-15,1 9-1 0,0-2 4 0,-1 0 1 16,-3 0 0-16,4 4-1 0,1 1-2 0,-1-3 1 15,3-2-1-15,-3 4 1 0,-2 1 4 0,1-5 0 16,-2 0 0-16,2 4 1 0,-3-3-4 0,2-1 0 0,2 0-1 16,-4 4 2-16,4-6 4 0,1 2-1 0,0-3 0 15,4 3 0-15,-5-2-4 0,-4-1 1 0,0-8-1 16</inkml:trace>
  <inkml:trace contextRef="#ctx0" brushRef="#br0" timeOffset="79267">15178 5830 2148 0,'0'0'0'0,"0"0"0"0,0 0 0 0,21 0 78 0,-12 4-1 15,0-4 1-15,0 0 0 0,0-4-60 0,3 4 0 16,-1-3 0-16,10-1 0 0,2 1 71 0,1-2 1 16,1-4-2-16,-2 7 2 0,2-3-73 0,-1-2 1 0,1 1-1 15,2 8 1-15,-3-2 24 0,-3-3 1 0,-6 3 0 16,-7 3-1-16,1 1-26 0,-2-3 0 0,-7-1-1 16</inkml:trace>
  <inkml:trace contextRef="#ctx0" brushRef="#br0" timeOffset="79462.67">15078 6154 1960 0,'0'0'0'0,"0"0"0"16,0 0 0-16,21 5 80 0,-11-3 0 0,3 0 0 16,8 1 1-16,0-3-63 0,-3-3 0 0,-1-1 0 0,-2 3 0 15,2 1 47-15,3-2 0 0,-10 0 0 0,1 0 1 16,-1 1-48-16,1-1 0 0,-2-2 0 0,8 4 0 0,8 0 16 15,-7-2 0-15,-11 1 0 0,19 1 1 0,6 0-20 16,-4 0-1-16,0 0 1 0</inkml:trace>
  <inkml:trace contextRef="#ctx0" brushRef="#br0" timeOffset="80067.71">15845 6242 2072 0,'0'0'0'0,"0"0"0"0,0 0 0 0,0 0 47 0,0 0 2 16,0 0-1-16,0 0 0 0,21-12-31 0,-14 6 0 0,0-1 0 15,2 0-1-15,2-3 50 0,-2-4 0 0,-1-2-1 16,3-2 1-16,0 1-48 0,3-4 0 0,-7-6 0 16,3 6 0-16,1 0 19 0,-2-5 0 0,-1-4 0 15,1 7 0-15,-5-9-22 0,-1 0 0 0,1 3 0 16,-4 2 1-16,3-1 0 0,-3 0 2 0,0 2-1 15,0-1 1-15,4 6-9 0,-4 3 1 0,0 1 0 16,0 5 0-16,0 3 7 0,0 9 1 0,0-11-1 16,0 11 1-16,0-7-9 0,0 7 1 0,0 0 0 15,0 7 0-15,0 4 6 0,0 1 0 0,0 4-1 16,0 10 1-16,0 1-7 0,0-4 0 0,0-1 0 0,0 10 1 16,0-9 5-16,3 0-1 0,1 0 1 0,3 0 1 15,2-1-7-15,1 1 0 0,3-5 0 0,-1-2 0 16,-1 0 2-16,-4-1 1 0,3-4-1 0,4-1 2 0,1 1-7 15,-1-4 2-15,0-3 0 0,2-4 0 0,1 3 2 16,-3-3 0-16,2-3 0 0,2-4 0 0,3-1-4 16,-3 1 1-16,-4-7-1 0,4-5 1 0,4 3 7 15,0 0 0-15,-5-12 0 0,-3 4 0 0,2 1-6 16,-2-4 1-16,0-1-1 0,-7 0 1 0,1-4 4 0,-1 1 2 16,-4 3-2-16,4 3 2 0,-2 4-7 0,-1 0 1 15,-2 8-1-15,0 6 1 0,-2 7 2 0,1-7 0 16,-1 7 0-16,0 0 2 0,-7 13-7 0,7-6 2 15,0 1-1-15,0 19 1 0,0-1 2 0,0-3 0 16,0 4 0-16,0-1 0 0,2-1-3 0,3-6 0 16,4 4-1-16,3 0 1 0,1-2 1 0,-6-2 0 15,3 0 0-15,5 1 0 0,-10 1-3 0,0-9 1 16,2 2-1-16,7 4 1 0,2-4-1 0,-9-4 0 0,4 1 0 16,-1 0 0-16,-3-4-1 0,1 1-1 0,-3 3 0 15,2-7 2-15,-7-4-2 0,10 10 2 0,-10-10-2 16,11 7 2-16,-11-7-3 0,7 7 1 0,-7-7 1 15</inkml:trace>
  <inkml:trace contextRef="#ctx0" brushRef="#br0" timeOffset="80423.73">16792 6027 1847 0,'0'0'0'0,"11"-8"0"16,-4 2 0-16,0 1 91 0,0 2-1 0,4-3 1 0,1 3 0 15,2-4-74-15,0 3 1 0,0-1-1 0,-3 1 1 16,-2 1 68-16,-2 3 1 0,-7 0-1 0,14 0 2 15,-4 3-72-15,1 1 2 0,-4-1 0 0,0-1 0 0,0 9 17 16,-3-2 1-16,1 1-1 0,-3 2 1 0,-2 2-22 16,-4 1 1-16,1-5-1 0,-4 6 2 0,0 5-7 15,-1-7 1-15,1-3-1 0,4 4 1 0,3-2-4 16,-4-3 1-16,4 1-1 0,-3 1 1 0,3 2-2 16,0-7-1-16,3 0 1 0,8 4 0 0,7-1-1 15,-6-2-1-15,-1 2 0 0,1 6 2 0,-3-4-3 0,-2-1 0 16,3-2 0-16,-3 6 1 0,0-2-2 0,-3-3 1 15,-4-1-1-15,0 2 1 0,0-1 1 0,-4-1 0 16,4 2 0-16,-7-1 1 0,-3-1-2 0,-6-2 0 16,-3 0 1-16,3-2-1 0,-6 2 5 0,1-3 0 15,-5-2 1-15,1-1 0 0,-3 1-3 0,2-2 0 16,4-3 1-16,5-1-1 0,-4 1 6 0,-2-5 0 16,3 1 0-16,8-3 0 0,-2 5-4 0,0-6 0 0,7-3-1 15,3 5 2-15,4 0 0 0,0 2 0 0,0 7 0 16</inkml:trace>
  <inkml:trace contextRef="#ctx0" brushRef="#br0" timeOffset="80964.34">17722 5811 2009 0,'0'0'0'0,"0"0"0"16,0 0 0-16,23 0 64 0,-7-4 0 0,3 1 0 0,-1 5 1 15,-1-4-47-15,6-3 0 0,5-1 0 0,-3 6 0 16,-5-1 48-16,-1-3 1 0,4 1-1 0,-6 4 0 15,-2-1-48-15,-5-1 0 0,3 1 0 0,-3 1 0 16,-1 3 11-16,0-2 0 0,-2 1 0 0</inkml:trace>
  <inkml:trace contextRef="#ctx0" brushRef="#br0" timeOffset="81170.89">17708 6048 1972 0,'0'0'0'16,"0"0"0"-16,0 0 0 0,0 0 46 0,0 0 0 16,0 0 0-16,0 0 0 0,0 0-30 0,0 0 1 15,0 0 0-15,0 0 0 0,0 0 44 0,0 0 2 16,0 0 0-16,56-7 0 0,9 0-45 0,-6 0 0 16,-12 0 0-16,-8 4 0 0,-9 5 18 0,-7-1-1 15,-4-2 1-15</inkml:trace>
  <inkml:trace contextRef="#ctx0" brushRef="#br0" timeOffset="81578.12">19480 6031 1658 0,'0'0'0'15,"0"0"0"-15,0 0 0 0,0 0 45 0,0 0 0 16,0 0 0-16,0 0 0 0,0 0-30 0,0 0 2 16,0 0 0-16,0 0 0 0,30-16 50 0,-8 11 1 0,0 0-1 15,5-3 0-15,-8 3-49 0,1 2 0 16,-1-3 0-16,2 3 0 0,-3-1 19 0,-2 1 1 0,1 3 0 15,1-4 1-15,-4 4-25 0,0 4 2 0,0-1 0 16</inkml:trace>
  <inkml:trace contextRef="#ctx0" brushRef="#br0" timeOffset="81714.49">20424 6110 1557 0,'0'0'0'0,"0"0"0"16,32-7 0-16,-11 7 48 0,-2-3 1 0,-1-1-1 0</inkml:trace>
  <inkml:trace contextRef="#ctx0" brushRef="#br0" timeOffset="81867.75">21124 6121 1269 0,'0'0'0'0,"0"0"0"0,30-4 0 0,-10 1 31 0,1 3 2 16,-2-4-1-16,1 1 1 0,-1 3-20 0,-1-4 2 15,-2 1-1-15</inkml:trace>
  <inkml:trace contextRef="#ctx0" brushRef="#br0" timeOffset="82015.87">21713 6159 929 0,'0'0'0'16,"0"0"0"-16,30-1 0 0,-8 1 25 0,-1-4 2 0,0 2 0 16,2 1 0-16,-2-3-14 0,0-1 0 0,-5-2-1 15,2 0 2-15,-4 3 31 0,0-3 1 0,4 0-1 16,-3 0 1-16,0 4-31 0,-5-1 2 0,-3-1 0 16</inkml:trace>
  <inkml:trace contextRef="#ctx0" brushRef="#br0" timeOffset="82449.28">22941 6013 1180 0,'0'0'0'0,"0"0"0"15,0 0 0-15,0 0 21 0,20-8 1 0,-10 4-1 16,4 0 1-16,6 3-10 0,1 1-1 0,3-4 0 16,3 1 1-16,3 3 28 0,0 0 0 0,0 0-1 15,-4 0 2-15,-3 0-25 0,-7 3-1 0,4 1 1 16,-1-1 0-16,-1 4 25 0,-8 2 1 0,-3-4-1 0,0 2 2 15,-5 0-27-15,-4 0-1 0,-1 0 1 0</inkml:trace>
  <inkml:trace contextRef="#ctx0" brushRef="#br0" timeOffset="82621.98">23029 6284 1407 0,'0'0'0'0,"0"0"0"0,25 2 0 0,-2 0 43 15,2-4 2-15,3-2-1 0,4 6 1 0,-2-2-29 16,-6-2 1-16,-1-1-2 0,0 3 2 0,-3-4 53 16,-3-3 0-16,1-1 0 0,-6 8 1 0,-5-4-53 0,0 1 0 15,0-1 0-15</inkml:trace>
  <inkml:trace contextRef="#ctx0" brushRef="#br0" timeOffset="83353.89">24179 6553 1695 0,'0'0'0'0,"0"0"0"0,0 0 0 16,0 0 46-16,18-21 1 0,-7 14 0 0,3-9 1 0,3 2-33 16,-3 4 2-16,2-8 0 0,-2-3 0 0,4 0 48 15,-4-2 1-15,-1-3-1 0,-1 1 1 0,-2-1-48 16,-1 1 0-16,0-3 0 0,0-2 0 0,-2 4 23 15,0-8-1-15,0-3 0 0,-3-1 1 0,3-6-26 16,-6-2 1-16,1-5 0 0,0 5 0 0,3 0 14 0,1 2 0 16,-5 0 0-16,-1 2 2 0,2 7-19 15,0-2 2-15,-2 2-2 0,-4 7 2 0,3 1 18 0,1 10 0 16,0-1 1-16,-2 8 0 0,0 3-21 0,2 7 2 16,-7-4-1-16,2 11 1 0,-6 7 16 0,4 0 2 15,-4 4-2-15,1 15 2 0,1-5-20 0,0 1 2 16,0 0-1-16,2 5 1 0,4-2 12 0,-1-4 1 15,-1 0-1-15,0 9 1 0,-2-4-16 0,3-3 2 16,4 2-1-16,0-4 1 0,0-5 7 0,7 1 1 0,0-6 1 16,0 0-1-16,4-4-10 0,1 0-1 0,2-2 0 15,4-5 1-15,0 0 3 0,1-3 0 0,0-8-1 16,3 1 2-16,4-1-7 0,-3-6 0 0,5-5 0 16,0 1 0-16,-1 2 2 0,1-6 0 0,0-8 0 15,-5 3 2-15,-3-3-7 0,-4-4 2 0,1-4 0 16,1 5 0-16,-9-3 1 0,-2 2 1 0,0-3-1 15,2-1 1-15,-4 6-4 0,-2 3 1 0,1 3-1 16,1 2 1-16,-3 11 4 0,-4-1 0 0,0-1 1 0,2 11-1 16,-3-7-4-16,3 7 0 0,-4 7 0 0,1 11 1 15,-4-1 2-15,0 6 1 0,1-2 1 0,3 8-1 16,-1-1-4-16,3-2-1 0,2 4 1 0,-1 5 1 16,-3 2 2-16,3-3 1 0,5 1 0 0,2-2 1 15,-1-1-6-15,-1-4 2 0,2-3-1 0,5 1 1 0,1-5 1 16,-3-3 1-16,4-2 0 0,-1 3 0 0,1 0-4 15,-2-8 0-15,-1-1 1 0,1 4 0 0,-5-1 1 16,0-8 0-16,-7-5-1 0,11 11 1 0,-4-8-2 16,-7-3 0-16,9-3-1 0</inkml:trace>
  <inkml:trace contextRef="#ctx0" brushRef="#br0" timeOffset="83634.39">25172 6010 2324 0,'0'0'0'0,"0"0"0"15,0 0 0-15,0 0 98 0,0 0 1 0,-7-18 0 16,7 18 0-16,0 0-83 0,0 0 1 0,0 0 0 16,-3 14 0-16,-1 0 79 0,4 0 2 0,0 0 0 15,-3 9-1-15,3 6-80 0,-4 18 17 16,4-21-16-16,0 1 11 0,-3-10 1 0,3 1 1 15,3 3-1-15,-3-2-17 0,0-3 1 0,4-2-1 16,-1 4 2-16,1-2-11 0,-1 0 1 0,3-4-1 0,-3 2 2 16,-1-3-3-16,2-1 1 0,3-5-1 0,-7-5 1 15,5 11-4-15,-5-11 0 0,0 0 0 0</inkml:trace>
  <inkml:trace contextRef="#ctx0" brushRef="#br0" timeOffset="83987.06">25469 6149 1960 0,'0'0'0'0,"0"0"0"0,0 0 0 0,-18 17 53 15,9-10-1-15,-3 2 1 0,-7 2 1 0,-3-4-37 16,5 0 1-16,1-2-1 0,0 6 1 0,0-3 59 0,-3-2 1 16,3-5-1-16,2 7 1 0,1-5-60 0,3 1 0 15,-4-4 0-15,7 3 0 0,-2 1 25 0,9-4 1 16,-11 0-1-16,11 0 1 0,-9 0-28 0,9 0 1 15,0 0-1-15,0 0 0 0,0 0 3 0,0 0 2 0,0 0-1 16,0 0 0-16,0 0-10 0,0 0 1 0,0 0 1 16,0 0-1-16,8 12 6 0,-1-5 1 0,1 0-2 15,5 7 2-15,1 5-8 0,0-3 1 0,2 4-1 16,1-1 0-16,5 2 8 0,-5-5 0 0,3 0 0 16,3 3 1-16,3-1-9 0,-1-4 0 0,-1-4 0 15,-2 1 1-15,1-1 12 0,1 1-1 0,-1-2 1 16,-2-2 0-16,0 3-12 0,-1-3 2 0,-2-3-2 15,-4-1 1-15,0 4 12 0,-4-3-1 0,-3-4 1 16,-7 0 0-16,0 0-13 0,0 0 1 0,0 0 0 16,7 0 1-16,-7 0 8 0,0 0 2 0,0 0-2 15</inkml:trace>
  <inkml:trace contextRef="#ctx0" brushRef="#br0" timeOffset="105990.96">10851 7415 1306 0,'0'0'0'0,"0"0"0"0,0 0 0 0,0 0 64 16,0 0 0-16,0 0 0 0,0 0 1 0,0 0-47 15,0 0 0-15,0 0 0 0,0 0 0 0,0 0 87 16,0 0 1-16,0 0-1 0,0 0 2 0,0 0-92 16,-7 23 2-16,4-2-1 0,-1 4 1 0,-3-2 56 0,2 1 0 15,1-2 0-15,1 4-1 0,-2-3-54 16,1 0 0-16,2-6 0 0,-1 4 0 0,-4 1 31 0,3-3-1 16,1-5 0-16,-1 0 1 0,1 2-32 0,3-7 0 15,0 1 0-15,-4 3 0 0,4-6 7 0,-3 0 2 16,3-7-1-16,0 0 1 0,0 7-14 0,0-7 0 15,0 0 1-15,0 0 0 0,7-6 10 0,0 1 0 16,0-2 0-16,0-9 0 0,0-3-12 0,3-6 2 16,-1-1-2-16,-2-1 1 0,-3 5 9 0,3-5 0 15,-4-4 0-15,1 4 1 0,-1-5-11 0,1 1 0 0,3-3 0 16,-3-3 0-16,3 6 10 0,0-1-1 0,0 0 0 16,-5 10 0-16,5-1-10 0,0 3 2 0,-2 3-1 15,-2 12 0-15,3-3 10 0,1 1 2 0,0 2-1 16,-7 5 1-16,14-3-12 0,-7 3 0 0,4 1 0 15,6 8 2-15,-1 4 8 0,-2-1 0 0,-3 4 1 16,-1-1-1-16,8 7-10 0,-4-1 0 0,2-2 1 16,-2 6-1-16,0-1 6 0,-3-4 1 0,-1-1 0 0,3 11 0 15,-4-9-8-15,-1-2 0 0,7 6 0 0,-5 0 0 16,-3-2 3-16,-3-4 2 0,3 4 0 0,3 1-1 0,-3 1-6 16,-3-2 1-16,1-6 0 0,2 1 0 0,-1 1 2 15,-1-3 0-15,0 0 1 0,0-2-1 0,-1-2-4 16,-1-1 0-16,-3 0 0 0,0-4 1 0,0-2 0 15,0-5 1-15,0 9 0 0,0-9 0 0,0 0-4 16,-7 5 1-16,7-5 0 0,-10 0 0 0,1-4 0 16,0 1 1-16,4-1-2 0,-2 1 2 0,-4-2-2 15,-3-2-1-15,0 0 1 0</inkml:trace>
  <inkml:trace contextRef="#ctx0" brushRef="#br0" timeOffset="106214.05">10657 7602 2463 0,'0'0'0'0,"25"-4"0"16,-4 8 0-16,4-4 92 0,5-4 1 0,2-3-1 16,5 6 1-16,5-3-76 0,-5 1 1 0,-2-5-1 15,1 7 1-15,1-3 53 0,-6 1 2 0,-1-1 0 16,-1 4 0-16,-5 0-55 0,-6-3 0 0,1 3 0 15,-1 0 0-15,-4 3 6 0,-7-3 0 0,4 0 0 16,-4 0 1-16,-7 0-14 0,7 5 1 0,-7-5 0 16</inkml:trace>
  <inkml:trace contextRef="#ctx0" brushRef="#br0" timeOffset="106559.47">11471 7148 2211 0,'0'0'0'0,"0"0"0"0,0 0 0 0,0 0 54 0,0 0 0 16,0-21 0-16,0 21 0 0,0 0-37 0,0 0 1 15,0 0-2-15,-4-7 2 0,4 7 50 0,0 0 0 16,0 0 1-16,0 0-1 0,7 10-50 0,-3-1 0 15,-1 4 0-15,1 15 0 0,1 9 5 0,-1 1 1 16,-3 3 0-16,1-3 0 0,0 5-13 0,-2-5 2 0,-4-4-1 16,3 8 1-16,-3-5-3 0,-1-2 1 15,-6 0-1-15,4 8 1 0,4-6-4 0,-5-2 0 16,1-4-1-16,0-1 2 0,0-2 0 0,0-3 0 0,2-9 0 16,1 5 0-16,4-5-3 0,0-4 1 0,0-1-1 15,2-4 1-15,-2-7 1 0,11 10 1 0,-11-10-2 16,7 0 2-16,-7 0-3 0,7-3 0 0,-7 3 1 15</inkml:trace>
  <inkml:trace contextRef="#ctx0" brushRef="#br0" timeOffset="106762.55">11294 7577 1972 0,'0'0'0'0,"0"0"0"0,0 0 0 16,0 0 74-16,0 0 0 0,0 0 1 0,32 9 0 0,-6-9-57 15,-1-2 0-15,5 1 0 0,-2 2 0 0,1-1 65 16,-3 0 1-16,6-3 0 0,-1 5 0 0,-4-2-67 16,-2-2 1-16,3-2 0 0,-3 4 0 0,-3 0 13 15,0-2 2-15,-5 1-1 0,1 4 1 0,0-3-20 16,-3-3 2-16,-4 1-1 0</inkml:trace>
  <inkml:trace contextRef="#ctx0" brushRef="#br0" timeOffset="107004.08">12088 7153 2023 0,'0'0'0'16,"0"0"0"-16,0 0 0 0,0 0 42 0,0 0 2 0,-11 23-1 16,11-4 1-16,-1-1-29 0,-3 3 1 0,1 4 0 15,-5 12 1-15,-2 1 39 0,-1 1 1 0,4 0 0 16,-3 1 0-16,-3-1-40 0,3-7 1 0,3 8 0 15,0-1 0-15,0 3 15 0,0-8-1 0,7 1 1 16,-4-4 0-16,8-4-19 0,-1 1 0 0,1-3 1 16,3-6 0-16,0-3 1 0,2 0 2 0,5-6-1 15,0 1 1-15,-4-4-8 0,4-4 0 0,1-3 1 16</inkml:trace>
  <inkml:trace contextRef="#ctx0" brushRef="#br0" timeOffset="107343.67">12256 7757 1520 0,'0'0'0'0,"0"0"0"0,17 10 0 0,-1-6 69 15,2-1 0-15,3-3 0 0,-2 0 0 0,-1 0-51 16,-1 0 0-16,5-3 0 0,-1-1 0 0,-4 1 69 16,-1-1 1-16,-2-3 0 0,1-2-1 0,-1-1-70 15,-4-3 1-15,-3-1 0 0,-1 4 0 0,1-2 23 0,-4 1 2 16,-3 0-2-16,-3 1 2 0,-3-1-27 0,3 1 0 15,-1-4-1-15,-3 5 2 0,-3-2 1 0,-1 3 1 16,-7 2 0-16,1 6 0 0,-1 2-9 0,-1 0 0 16,-2 1 1-16,-8 11 0 0,1-1-1 15,5 1 0-15,-5 5 0 0,0 4 0 0,1 7-3 16,6-5 0-16,4-1-1 0,-1 3 1 0,2-1 9 0,5-1 1 16,4-10-2-16,4 10 2 0,-1-4-8 0,8-7 1 0,6 0-1 15,1-3 1-15,7 1 9 0,1-1 2 0,6-8-2 16,3 8 1-16,9-4-10 0,-2-4 1 0,2-3-1 15,-5 7 2-15,-4-3 5 0,2-4 3 0,-1 0-2 16,2 0 1-16,3-4-9 0,-6 1 0 0,-2-1 0 16</inkml:trace>
  <inkml:trace contextRef="#ctx0" brushRef="#br0" timeOffset="107941.02">13005 7663 1960 0,'0'0'0'0,"0"0"0"15,-21 6 0-15,7-1 76 0,0 2 2 0,-6-3-1 0,3 8 1 16,-1 2-60-16,0 0-1 0,-4 2 1 0,0-4 0 16,1 6 59-16,4 1 0 0,2-3 1 0,5 2-1 0,-1 1-59 15,2-3 0-15,6 0 0 0,3 1 0 0,2-3 24 16,1-3 1-16,4-6 0 0,2 6 1 0,3-3-29 16,-1 1 1-16,0-5 0 0,-1-1 0 0,4 1-2 0,-7-4 1 15,-7 0-2-15,13 0 2 0,-3 0-8 16,1 0 2-16,-4-4-1 0,0 4 1 0,0-3 4 0,4-6-1 15,-1 2 0-15,-3-2 2 0,0 2-6 16,0-2-1-16,0 2 1 0,2-3 0 0,2 3 5 0,-4 3-1 16,3 1 0-16,-2 1 2 0,-8 2-6 0,10 5-1 15,-10-5 1-15,11 4 0 0,-2-4 3 0,-1 3 2 16,1-3-2-16,2 4 1 0,-1-4-5 0,1 3 1 16,-1-3 0-16,3 4 0 0,3-4 3 0,0 0 0 0,1 0 0 15,1-4 2-15,-1 4-7 0,-2-3 2 0,0-1-1 16,7-3 1-16,-5 2 2 0,1-2 0 0,-4-2 0 15,-3-3 0-15,-3 3-4 0,-1 0 0 0,8-1 1 16,-5-8 0-16,-3 2 2 0,0 0 0 0,0-1 0 16,-3-3 1-16,-4 1-4 0,2 1 0 0,3-1 0 15,-7 8 1-15,-1-1 0 0,-1 0 2 0,-1 1-1 16,-2 4 1-16,0 4-3 0,7 3 0 0,-7-7-1 16,7 7 2-16,0 0 2 0,-7 0 0 0,7 0 0 15,0 0 1-15,-4 10-4 0,1-3 0 0,3-7 0 0,0 16 1 16,3 2 0-16,1-2 1 0,-1 3 0 0,8-3 0 15,3 5-3-15,3-2 0 0,3 2 1 0,-2-3-1 16,-4-1 2-16,-4 1 0 0,3-2 0 0,-3 0-1 0,1 0-1 16,-1-2-1-16,-3 0 1 0,0-2 0 0,-3 4 1 15,-1 0 1-15,-3-6-2 0,-3 4 2 0,-1 0-2 16,4-5-1-16,0-2 0 0,-7 6 1 0,-3-1-1 16,-3-5 1-16,3 0-1 0,-3 0 2 0,1 0-3 15,-2-7 1-15,7 0-1 0,-7 4 2 0,-4-4-2 16,4-8 2-16,5 1-2 0,2 4 1 0,7 3-1 0,-10-14 0 15,10 0 0-15</inkml:trace>
  <inkml:trace contextRef="#ctx0" brushRef="#br0" timeOffset="108243.96">13785 7289 2287 0,'0'0'0'0,"0"0"0"15,0 0 0-15,0 0 88 0,0 0 2 0,9-20-1 16,-9 20 0-16,0 0-72 0,8-7 1 0,-8 7-1 16,0 0 1-16,0 0 66 0,7 4 0 0,-7-4 0 15,8 28 2-15,-5 4-69 0,-3 3 1 0,4 2-1 16,-4-2 1-16,3 5 18 0,-3-10 1 0,4 9-1 16,-1 3 1-16,-3 2-22 0,4-2 1 0,-1 2-2 0,1-5 2 15,-4 2-6-15,0-4 1 0,0-9-1 0,0 9 2 16,0-11-6-16,3-7 1 0,3 4 0 0,-6 2 1 15,-2-9-3-15,2-2 2 0,3 0-1 0,-1 0 0 16,-2-7-1-16,0 0-1 0,0-7 1 0,2 11-1 0,-2-11 1 16,0 0 0-16,0 0 0 0,0 0 0 0,0 0-1 15,0 0 0-15,0 0 0 0</inkml:trace>
  <inkml:trace contextRef="#ctx0" brushRef="#br0" timeOffset="108477.39">13637 7618 1859 0,'0'0'0'16,"0"0"0"-16,0 0 0 0,0 0 84 0,17 10 1 16,-17-10 0-16,14 7 0 0,6-1-68 0,-1-1 1 15,1-2 0-15,11 4 0 0,3-1 78 0,1-3 1 16,4 1-1-16,2-3 2 0,-8 3-81 0,2-4-1 16,1 0 1-16,-3 4 1 0,-1-4 37 0,-4 0 1 15,-1-4 0-15,-3 4 0 0,-3 0-39 0,-1-4 1 0,-4 4-1 16,-4 0 1-16,-1 0-1 0,-4 0 1 0,-7 0 0 15,0 0 0-15,0 0-8 0,0 0 0 0,0 0 0 16,-11 8 0-16,4-5-9 0,-7 1 2 0,0-1-2 16</inkml:trace>
  <inkml:trace contextRef="#ctx0" brushRef="#br0" timeOffset="109685.93">15372 7838 1620 0,'0'0'0'0,"0"0"0"16,0 0 0-16,-17 1 43 0,6-1 0 0,4 4 1 15,-7-1 0-15,0 3-28 0,0 1 0 0,-2 2 0 16,-5 3 1-16,-6 4 60 0,6 1 2 0,0-6 0 0,3 8-1 15,8 2-60-15,-1-7 0 0,4-3 0 0,2 5 0 16,3 0 30-16,7-1 2 0,8-8-1 0,1 7 0 16,0-5-32-16,0-3 0 0,4-3 0 0,1 2 0 15,2-1-2-15,-3-4 2 0,1-4-1 0,-1 6 1 0,3-2-8 16,-3-3 1-16,-1-3-1 0,-8 5 1 0,3-3 6 16,1 1-1-16,-3-5 1 0,1 1 1 0,-4 4-8 15,0-4 1-15,0-5-1 0,-3-2 1 0,3 1 9 16,-2-3 0-16,2-1 0 0,-2-6 0 0,4 2-9 15,2 3 0-15,-1-6 1 0,-6 1 0 0,3 7 8 16,0 4 0-16,0-3 0 0,4 7 1 0,1 2-10 0,-1 3 2 16,-4 3-2-16,-7 0 1 0,14 10 6 0,0 1 0 15,0-4-1-15,7 9 2 0,-2 0-9 0,-4 3 1 16,-5-1 0-16,-3 3 1 0,0-5 7 0,-3 1 1 16,3-3 0-16,-7 4 0 0,0-2-9 0,0-6 0 15,0 1 0-15,-4 3 1 0,8 0 5 0,-4-7 1 16,0 0-1-16,-4 0 0 0,4-7-7 0,-3 9 1 0,3-9-1 15,0 0 2-15,0 0 4 0,0 0 2 16,0 0 0-16,0 0 0 0,0 0-8 0,0 0 1 0,7 0-1 16,-7 0 1-16,7-11 3 0,-4 2 2 0,3-5-2 15,4-15 2-15,1 4-7 0,-1-7 1 0,5-1 0 16,-5 5 0-16,1 3 3 0,-1 4 0 0,3 5 1 16,-1-2 0-16,0 8-5 0,2 5 0 0,1 3 0 15,-1 7 0-15,0 7 3 0,-2-1 0 0,-1 5 0 16,-1 1 2-16,1 8-7 0,0-4 2 0,-8-5 0 0,1 7 0 15,-1 0 2-15,-3-6 0 0,4-1 0 0,-4 4 0 16,3 2-4-16,-3-8 1 0,0-3 0 0,4 3-1 0,-1 0 3 16,1-3 0-16,-1-4 0 0,1 5 1 0,1-5-4 15,2 0 1-15,0-3-2 0,4 1 2 0,-4 0-1 16,-7-5 0-16,10 2 1 0,-10-2 0 0,0 0-3 16,0 0 1-16,7 0-1 0,-7 0 2 0,11-5-3 15,-4-1 2-15,2-1-1 0,7-1 1 0,3-12-2 16,-1 3 0-16,-1 1 1 0,1 4-1 0,-2-3-1 15,-2-2 2-15,4-1-2 0,-1 6 1 0,1-2 0 16,1 0-1-16,-1-4 0 0,0-3 0 0,-4 5-3 16,0-1 1-16,-2-1 0 0,-1 1 0 0,-1-1-1 0,1 7 1 15,-4-1 0-15,0 1 0 0,0-1-4 0,-3 5 0 16,-4 7 0-16,-4-10 0 0,-3 6 1 0,-3 4 0 16,2 2-1-16,-11 5 2 0,0 3-6 0,-1 4 0 15,3 1 0-15,-5 0 2 0,1 8 0 0,2 0 1 16,-6-5-1-16,8 3 1 0,1 5-5 0,3-8 1 15,8 1 0-15,-2 2 0 0,0 4 3 0,7-8 0 0,3-1-1 16,8 4 2-16,1 1-2 0,3-5 1 0,6-2 1 16,7 0-1-16,0-2 2 0,2-3-1 0,0-2 1 15,4-4 0-15,3 4 2 0,-4-1 0 0,-1-6 0 16,0-6 0-16,-6 6 0 0,-1-3 1 0,3-4-1 16,-3 0 1-16,-6 3 0 0,2-1 1 0,-7-2 0 15,2 4 0-15,-7 1-2 0,-2 0 2 0,-7 2 0 16,11-5 0-16,-11 5-1 0,0 0 1 0,0 0 0 15</inkml:trace>
  <inkml:trace contextRef="#ctx0" brushRef="#br0" timeOffset="110456.01">17254 7741 2261 0,'0'0'0'0,"0"0"0"16,0 0 0-16,0 0 67 0,0 0 2 0,0 0-1 15,0 0 0-15,0 0-50 0,0 0 0 0,0 0 0 0,7 16 0 16,-3-2 35-16,-1 3 0 0,1 4-1 0,0 16 1 16,-4 2-36-16,-8-7 0 0,5 5 0 0,-1 3 1 15,3 6 5-15,-3-2 2 0,-3 2 0 0,0-2-1 0,0 0-12 16,0-6 0-16,0-3 0 0,-4 2 1 16,4-7-9-16,0 2 2 0,4-7-2 0,-1 3 2 0,-1-2-3 15,1-5 0-15,1-5 1 0,-1 0 0 0,1 0-3 16,-1-6 2-16,1-3-2 0,-1 0 1 0,1 0-1 15,3-7 0-15,-7 4 0 0,7-4 2 0,-8-2-2 16,8 2 0-16,0 0 0 0,0-9 0 0,-3-1-1 16,3-4 1-16,3-2 0 0,3-9 1 0,1-3-1 0,0-9 0 15,2-1 0-15,1-8 0 0,3 2-1 16,1-4 1-16,-4-6 0 0,4 3 0 0,2 3 1 0,0 6-1 16,0-5 0-16,2 4 0 0,-4 3 0 0,0 8 0 15,0 1 0-15,-2 2 0 0,2 10 0 0,1 3 1 16,2 4-1-16,-1 5 0 0,5 5-1 0,0 2 1 15,1 5 0-15,-5 4 0 0,4 3 4 0,-1 3 0 16,-3-5 0-16,-2 2 0 0,-7 2-1 0,1 4 0 0,-2-4 0 16,-5 4 0-16,-4-2 5 0,-1-1 1 0,-4 1 0 15,-2 2 0-15,0-1-4 0,-5-6 1 0,0 0-1 16,-6 8 1-16,1-9 3 0,0-3 0 0,-3 0 1 16,3 4-1-16,-4-4-5 0,0-3 2 0,-2-3 0 15,6 5-1-15,3-3 6 0,4-3 0 0,1-2 0 16,4 4 1-16,7-2-7 0,-10-2 2 0,10 2 0 15,0 0 0-15,0 0 1 0,0 0 0 0,14-7 0 0</inkml:trace>
  <inkml:trace contextRef="#ctx0" brushRef="#br0" timeOffset="111041.56">18013 7940 2299 0,'0'0'0'0,"0"0"0"0,-21 17 0 0,3-3 55 16,0-3 0-16,-1-4 0 0,-2 5 1 0,3-1-39 15,4-2 1-15,3-2-1 0,-1 8 1 0,2-8 45 0,1 0 3 16,9-7-1-16,-7 15 0 0,8-7-47 0,1-1 0 16,-2-7 0-16,0 9 0 0,0-9 13 0,11 7 0 15,-1-7 1-15,8 4 0 0,3-1-18 0,-3-6 0 16,-1-1 0-16,3 4 0 0,-6-3-8 0,0-4 0 15,-2-2-1-15,1 2 1 0,-4 2-3 0,-2-2 2 0,0-4-1 16,0 4 1-16,0-4-1 0,-4 3 2 16,4-3-2-16,-7 11 2 0,4-9-3 0,-4 9 1 0,0 0-1 15,11-2 2-15,-11 2 1 0,0 0 2 0,3 9-1 16,-1 0 1-16,0 7-4 0,-1-6 2 0,3 5-2 16,1-1 2-16,0 0 1 0,1 0 1 15,1-2-1-15,-2-1 1 0,2-3-3 0,4 1 0 0,-1-2 1 16,1 0 0-16,-4 2 0 0,2-5 1 0,0-3 0 15,5 3 1-15,2-4-4 0,1 0 2 0,-3 0-2 16,2-4 2-16,-3-1-1 0,-3-4 2 0,-1-1 0 0,2 1 0 16,-4 0-3-16,3-5 1 0,-3-2-1 0,4 2 2 15,-1-2 0-15,1 0 1 0,1-5 0 0,-1 0 0 16,-4 7-3-16,-4 2 1 0,1-2-1 0,0 3 2 16,-1 4-1-16,-3 7 2 0,4-9-1 0,-4 9 0 15,0 0-1-15,0 0-1 0,-7 9 1 0,-1 9-1 16,5-1 2-16,-1-3 0 0,4 4-1 0,0 5 2 0,-3-2-4 15,1-3 2-15,7-1-1 0,6 3 1 0,0-3 0 16,-1-1 1-16,3-2 0 0,2-2-1 0,0-1-1 16,0 1 0-16,-1-3 1 0,4 0-1 0,-4-2 1 0,2-2-1 15,2-3 0-15,-4-2 1 0,0 0-2 16,-2 0 1-16,1-4-1 0,1 1 0 0,-2-1 2 0,2-1-1 16,-7-4 1-16,0-1 1 0,0-3-3 15,-3 3 0-15,-1-4 1 0</inkml:trace>
  <inkml:trace contextRef="#ctx0" brushRef="#br0" timeOffset="111270.87">18378 7678 2324 0,'0'0'0'0,"0"0"0"16,0 0 0-16,0 0 74 0,0 0 1 0,0 0-1 0,25 10 1 16,-17-10-57-16,3-3 0 0,0-1 0 0,3 4 0 15,3 0 64-15,-3-3 1 0,1-1 0 0,-3 4 0 16,-1 0-66-16,-3-4 1 0,-1 4 0 0</inkml:trace>
  <inkml:trace contextRef="#ctx0" brushRef="#br0" timeOffset="111671.79">18683 7813 2035 0,'0'0'0'0,"20"-5"0"0,-6 5 0 0,0 1 60 0,0 3-1 16,2-4 1-16,3 0-1 0,1 0-42 0,-3 7 1 16,3 0 0-16,1 0 0 0,3 5 50 0,-2 1 1 15,-3 3-1-15,-3 1 2 0,0 4-52 0,-2-5 0 16,0 5 0-16,-7 4 0 0,-3-2 17 0,-1-4 1 15,-3 4 0-15,-3 3 0 0,-5 1-21 0,1 3 0 16,-3-8 0-16,-2 3 1 0,-3-6-4 0,1 3 2 16,0-7-1-16,0 1 0 0,0-2-5 0,0-5 0 0,3-2 0 15,-8-3 1-15,1-1 0 0,1-3 1 0,-1-2-1 16,7 1 1-16,3-3-4 0,0-3 1 0,5-2-1 16,-1-5 1-16,1-2 2 0,1-1 1 0,0-3-1 15,6 1 1-15,6-7-4 0,6 1 1 0,6-5-2 16,-1 6 2-16,0-5 7 0,2-4 2 0,5-2-1 15,0-4 0-15,2 6-6 0,2 1 0 0,0 2 0 16,-4-2 0-16,2 4 1 0,-5 5 2 0,-1 1-1 16,-4 6 0-16,1 3-4 0,-3 1 0 0,3 2-1 0,-5 6 2 15,-2 0 3-15,0 3 1 0,-4-3-1 0,-3 8 0 16,0-4-4-16,-7 0 1 0,0 0-2 0,6 5 2 16,-6-5 7-16,-6 11-1 0,6-11 1 0,-17 12 1 15,-1-2-7-15,-3 1 0 0,-7-2 0 0</inkml:trace>
  <inkml:trace contextRef="#ctx0" brushRef="#br0" timeOffset="121955.4">27765 2175 12 0,'0'0'0'0,"22"-14"0"16,-7 12 0-16,3 0 0 0,-2-3 0 0,-5-2 0 0,-11 7 0 15,14-4 0-15,-7-1 0 0,-7 5 0 0,3-7 0 0,-3 7 0 16,0 0 0-16,0 0 0 0,0 0 0 0,0 0 0 16,0 0 0-16,0 0 0 0,0 0 0 0,0 0 101 15,0 0 0-15,0 0 0 0,6-7 1 0,-6 7-85 16,0 0 0-16,0 0-1 0,0-9 1 0,0 9 125 15,1-7 0-15,5 0 0 0,1-3 0 0,0 3-130 16,0 1 1-16,0 3-1 0,-7 3 2 0,10 0 36 16,-10 0 2-16,9 0-2 0,-9 0 2 0,4 5-35 15,-3 2 0-15,3 0-1 0,-8 7 2 0,4 5 44 0,0 4 1 16,-1 4-1-16,-6 17 0 0,3 1-45 16,2-2 1-16,-1 8 0 0,-4 0 0 0,3-6 32 0,2-1 0 15,-1-5-1-15,-6 12 2 0,6-12-34 0,3 0 0 16,-2 5-1-16,-3 8 1 0,3-6 26 0,4-2 1 15,-2-12-2-15,-6 5 2 0,6-7-28 0,2-8 1 0,-2-2-2 16,-5 10 2-16,5-11 24 0,2-8-1 0,-2-4 0 16,-6 14 2-16,6-7-26 0,4-4-1 0,-2-3 1 15,-2 4 1-15,1-2 18 0,-1-9-1 0,0 0 1 16,4 7 0-16,-4-7-20 0,0 0-1 0,0 0 1 16,0 0 0-16,0 0 16 0,0 0-1 0,0 0 0 15,0 0 2-15,9 3-19 0,-9-3 2 0,0 0-2 16,0 0 2-16,0-10 10 0,0 10-1 0,5-9 1 15,0-9 0-15,4-8-13 0,0-4 0 0,-6 7 1 16</inkml:trace>
  <inkml:trace contextRef="#ctx1" brushRef="#br0" timeOffset="105603.73">28824 9759 0,'0'0'0,"10"10"0,-10-10 0,9 9 0,-9-9 0,10 9 15,-1-9-15,0 10 16,10-10-16,0 9 15,9-9-15,0 10 16,1-10-16,-1 9 16,9-9-16,-8 0 15,-1 0-15,0 0 16,0 0-16,-9 0 16,0 0-16</inkml:trace>
  <inkml:trace contextRef="#ctx0" brushRef="#br0" timeOffset="123286.63">28589 2481 1168 0,'0'0'0'0,"0"0"0"0,0 0 0 0,0 0 24 0,0 0 1 15,0 0 0-15,0 0 1 0,0 0-14 0,0 0 0 16,0 0 1-16,0 0-1 0,0 0 95 0,0 0-1 15,-23 10 1-15,4 4-1 0,-2 2-90 0,-4-2 1 16,-5-1-1-16,2 10 0 0,-1-8 56 0,-2-1 1 0,-1 1-1 16,-3 4 1-16,1 0-55 0,2-6 0 15,1 1 0-15,-6 3 0 0,1-4 47 0,6-3 1 0,-5 4 0 16,5 4 1-16,0-8-50 0,2 1 1 0,3-8 0 16,8 4 0-16,-1-1 18 0,4-5 0 0,0-2 0 15,3 1 0-15,2 0-21 0,2 0-1 0,7 0 1 16,0 0 0-16,-5-6 21 0,5 6 1 0,0-7-1 15,0 7 1-15,9-10-22 0,-2 6 1 0,0-3-2 16,2 0 2-16,1 0 12 0,1 0 1 0,-2-2-1 16,0 8 1-16,1 1-15 0,-3 0-1 0,0 0 1 15,2 10-1-15,0-3 12 0,0 4 1 0,0-1 0 16,1 8-1-16,6-1-12 0,-4 6-1 0,2-5 0 0,1 3 2 16,2 0 3-16,8 2 1 0,-2-5 0 0,5 3 0 15,-2-4-8-15,1 1 0 0,3-2 0 0,5 3 0 0,-5-1 6 16,-3-6-1-16,-1 2 1 0,-6 5 0 0,-3-3-7 15,-1-5 0-15,0 3 0 0,2 2 1 0,-6 3 1 16,0-7 1-16,1-1 1 0,-5 7-1 0,1-4-5 16,0-6 1-16,0 1 0 0,-2 4-1 0,0-3 2 15,-4-3 0-15,-3-7 0 0,4 11 0 0,-4-11-3 16,7 7 1-16,-7-7-2 0,0 0 2 0,7 3 0 16,-7-3 1-16,0 0-2 0,9 0 2 0,-9 0-3 15,11-3 0-15,-11 3 0 0</inkml:trace>
  <inkml:trace contextRef="#ctx0" brushRef="#br0" timeOffset="123648.77">29012 2989 2161 0,'0'0'0'0,"0"0"0"16,0 0 0-16,0 0 84 0,-22 4 1 0,11-4 1 16,-5 3-1-16,-7 1-68 0,0-1 1 0,2-1 0 15,2 9 0-15,1 3 72 0,0-4 1 0,-3-1 0 16,-2 14 0-16,-3-4-74 0,8-1 1 0,6-2-1 0,3 5 1 16,2 7 28-16,2-7 0 0,1-2 0 0,2 3 0 15,2-1-31-15,0-4 2 0,4 1 0 0,5-1 0 16,0 3-4-16,-1-6 2 0,5-7 0 0,1 3-1 0,5 1-6 15,-6-4 1-15,1-3 0 0,5 3 0 16,0-4-1-16,-1 1 0 0,2-4 0 0,1 3 1 0,0-3-4 16,0 0 1-16,-3 0-1 0,-1 0 1 0,1 0 0 15,-2-3-1-15,1-1 1 0,-2 4-1 0,0 0-1 16,1 0 0-16,0-3 1 0,-2 3-1 0,-3 3 0 16,-4-3-1-16,-7 0 0 0</inkml:trace>
  <inkml:trace contextRef="#ctx0" brushRef="#br0" timeOffset="124172.11">29353 3367 2337 0,'0'0'0'0,"0"0"0"15,0 0 0-15,0-24 65 0,2 13 1 0,3-5 1 16,0 1-1-16,1 2-48 0,1-1 0 0,3 0 0 16,-5 7 0-16,3-3 59 0,0 3 0 0,5-4 1 15,-1 11 0-15,0 0-60 0,1 0 0 0,3 0 0 16,-1 5 0-16,3 8 18 0,-2-3 1 0,-2 1-1 16,-2-1 1-16,-1 6-22 0,-4 0 0 0,-2 0 0 0,-1 5 1 15,-6-4-8-15,-3 1-1 0,-2-4 1 0,-2 12 0 16,-3-10-3-16,-1 2 0 0,-3-6 1 0,-3 15-1 15,1-10 1-15,-1-1 1 0,-2-2 0 0,1 5-1 16,1 3-1-16,3-8-1 0,0 0 1 0,4 7 0 0,0-4 1 16,-1 3 1-16,3-6-1 0,1 0 1 0,2 4-2 15,0-10-1-15,3 3 1 0,2-1-1 0,2 1 2 16,0-4-1-16,0-7 1 0,-1 11 1 0,1-11-4 16,7 7 2-16,0-4-1 0,2 1 1 0,3-1 0 15,0-3 1-15,-1 4-1 0,5-3 2 0,7 3-4 16,0-2 2-16,7-2-1 0,10 1 1 0,1 1-1 15,-1 0 1-15,4 0-1 0,0 1 2 0,-1-3-3 0,-6 4 1 16,0-4-1-16,-4 0 2 0,1 3-1 0,-6-3 1 16,-3-3-1-16,-2 6 2 0,-4 1-3 0,-3-4 0 15,-2 0 1-15,2 0 0 0,-5 3 3 0,-4 3 1 16,0-6 0-16,-7 0 0 0,0 0-4 0,0 0 2 16,0 0-1-16,0 0 1 0,0 0 3 0,0 0 0 0,0 0 0 15,0 0 0-15,0 0-4 0,0 0 1 0,0 0 0 16</inkml:trace>
  <inkml:trace contextRef="#ctx0" brushRef="#br0" timeOffset="124839.65">27051 2243 2023 0,'0'0'0'0,"0"0"0"0,0 0 0 0,23-14 86 0,-14 7 2 16,5 0-1-16,5 4 1 0,8 3-71 0,6-4 1 15,10-3 0-15,8 7 0 0,7-3 76 0,5 1 0 16,12-2 0-16,4 4 2 0,9 0-79 0,6-3-1 16,10-1 1-16,19 1 1 0,1 3 26 0,4-4 0 15,13 1-1-15,-1 6 1 0,-10 1-28 0,-4-1 1 0,8 1-2 16,-4 5 2-16,-12 1-8 0,-8-3 1 0,3-2-1 15,-8 11 1-15,-11-2-4 0,-11-3 1 0,-2-4-2 16,-9 7 2-16,-3-5-5 0,-9-4 2 0,-5 2-2 16,-6 2 1-16,-7-2 0 0,-10-3-1 0,-2-1 0 15,-2 4 0-15,-5 0-1 0,-3-3 1 0,-6-4-1 16,-2 3 1-16,-1 4-1 0,-2 0 0 0,-1-2 0 16,1 1 2-16,0 4-2 0,-2 6 0 0,0-2 0 0,0 11 0 15,0 3 0-15,2 5 0 0,2-3 0 0,-3 9 1 16,0-2 0-16,0 0 1 0,1 12 1 0,-4 9-1 15,3-1-1-15,-1-3 0 0,-4 1 1 0,-5 4 0 16,1 5 1-16,-3-6 2 0,-3 5 0 0,-2 2-1 16,0 0-1-16,1-10 0 0,0-6 0 0,3 11 0 0,-4-7 3 15,2-4-1-15,0 4 1 0,0-2 0 16,2-2-3-16,3-9 1 0,-1-1-1 0,-1 2 2 0,-1-8 1 16,1-3 1-16,3-4-1 0,1 1 1 0,0-4-3 15,-2-6 0-15,0-1 1 0,0-2 0 0,-1 2 1 0,1-9 1 16,2-7 0-16,-2 11 0 0,2-11-2 15,0 0-1-15,0 0 1 0,-10 0 0 0,4-4 0 0,-3 0 1 16,1-3 0-16</inkml:trace>
  <inkml:trace contextRef="#ctx0" brushRef="#br0" timeOffset="125515.58">27203 2087 1922 0,'0'0'0'0,"0"0"0"0,-13-25 0 15,10 16 81-15,-4 2 1 0,0 0-2 0,7 7 2 16,-11-3-64-16,6 10 0 0,1 3 0 0,3 10 0 16,1 3 53-16,0 3-1 0,0 9 1 0,3 9 0 0,6 9-53 15,0 0 0-15,-2 6 0 0,3 10 0 0,-1-6 6 16,0-3 2-16,-4 9-1 0,-5 6 1 16,-1 3-14-16,-3-9 0 0,-3-1 1 0,0 8 0 0,0-6-7 15,0-1-1-15,1-2 1 0,1 1 0 0,2-10-3 16,1-7 1-16,2-1 1 0,2 2-1 0,1-2-2 0,1-5 0 15,-1-1 0-15,1 4 0 0,-1-6-1 0,-3-5 2 16,4-5-2-16,-4-1 1 0,0-1-1 0,0-7 1 16,-4-2 1-16,1-5-1 0,-1 3-1 0,1-8 1 15,-1-6-1-15,1 4 2 0,-1 0-1 0,4-9 0 16,-3 7 0-16,3-7 2 0,0 0-3 0,-4 7 1 16,4-7 0-16,0 0 1 0,11 5 1 0,3-5 1 15,0 4-1-15,30-1 2 0,12 4-3 0,6-7 0 0,5 0 1 16,16 9 0-16,9-5 3 0,1-4 0 0,11 0-1 15,27 7 2-15,5-6-3 0,8-1 0 0,12 0 0 16,2 11 1-16,1-4 1 0,-5-4 2 0,4 1 0 16,-2 3 0-16,-5 0-3 0,-15 0 0 0,-5-5-1 15,-6 8 2-15,-5 1 3 0,-13-4 0 0,-3-2 0 16,-3 11 0-16,1-5-4 0,-12-4 1 0,-3-4-1 16,-4 8 1-16,-13-2 3 0,-6-1 0 0,-6-1 0 15,2 6 2-15,-11-3-6 0,-5-3 1 0,-8 0 0 16,-5-3 1-16,-1-1 3 0,-3 1 1 0,-6-4 1 0,-7 0-1 15,-5 3-5-15,-2-3 0 0,0 0 1 0,-7 0 0 16,0 0 5-16,9-7 0 0,-9 7-1 0,2-7 2 0,-2 7-6 16,1-7 0-16,-1 7-1 0,6-10 1 15,-6 10 0-15,-2-11 1 0,2 11 0 0,-4-14 0 0,4 14-3 16,-9-9-1-16,1 8 1 0</inkml:trace>
  <inkml:trace contextRef="#ctx1" brushRef="#br0" timeOffset="121408.75">28175 9891 0,'0'0'0,"10"0"0,-10 0 0,18 0 0,-8 0 0,9 0 15,-10 0-15,10 0 16,0 0-16,-10 0 16,0 0-16,1 0 15,-1 0-15,-9 0 16,0 0-16,0 0 16,0 0-16,0 0 15,0 0-15,0 0 16,0 9-16,0 0 15,-9-9 1</inkml:trace>
  <inkml:trace contextRef="#ctx0" brushRef="#br0" timeOffset="138650.99">28716 4840 752 0,'0'0'0'0,"0"0"0"15,0 0 0-15,0 0 76 0,0 0-1 0,0 0 0 0,4-19 0 16,-4 19-57-16,0 0 0 0,0 0 0 0,0 10 0 0,0-1 110 16,0-2 0-16,0 4 0 0,0 11 0 0,0 1-115 15,0 5 2-15,0 4-1 0,0 1 1 0,0 3 70 16,0-3 1-16,0 2-1 0,0-3 1 0,0-4-69 15,0-2 1-15,0-4 0 0,0 0 0 0,0-2 49 16,0-1 2-16,0-5-1 0,0 2 1 0,3-4-51 16,4-1 0-16,0-1 0 0,-1 3-1 0,-1-3 15 0,0-3 0 15,-5-7 0-15,4 11 0 0,-8-2-18 16,4-9 0-16,-12 3 1 0,12-3 0 0,-14 7 8 0,1-3 2 16,-1-4 0-16</inkml:trace>
  <inkml:trace contextRef="#ctx0" brushRef="#br0" timeOffset="139085.76">28549 5767 1632 0,'0'0'0'0,"0"0"0"15,0 0 0-15,0 0 79 0,0 0-1 0,0 0 1 16,17-16 0-16,-10 13-62 0,2-1 1 0,2 1 0 16,6 3 0-16,6 0 71 0,-2-4 1 0,-3 4 0 0,1 7-1 15,4 0-72-15,-5 2 1 0,-2-2-1 0,-2 7 1 16,0-2 22-16,0 1 2 0,-3-1-2 0,-4 7 2 16,-5-1-27-16,-2-4 1 0,0 4 0 0,-6 5 1 0,-1-1 1 15,-9 1 0-15,2-2 0 0,0-1 1 0,-2 1-9 16,-1-4 0-16,-5 1 0 0,1-4 0 0,4-2 6 15,-1 6 1-15,0-7-2 0,-1 3 2 0,7 0-8 16,3-7 1-16,0 0-1 0,0 2 1 0,6 3 7 16,3-5 1-16,0-7-1 0,8 12 1 0,5-5-8 15,1-3 0-15,0-4 0 0,9 3 0 0,5 1 8 16,2-4 1-16,4-4 0 0,1 4 0 0,0 0-8 16,-8 0-1-16,-1-3 0 0,1 3 1 0,-4 0 7 0,-2-4 0 15,-2 4 0-15,1 0 1 0,-6 4-9 0,-2-4 0 16,-1 0 0-16,-1 3 0 0,1 1 8 0,-4-4 0 15,-7 0 0-15,14 9 0 0,-7-2-8 0,-4 0 0 16,-3-7 0-16</inkml:trace>
  <inkml:trace contextRef="#ctx0" brushRef="#br0" timeOffset="139533.73">28644 6729 2123 0,'0'0'0'0,"0"0"0"15,0 0 0-15,0 0 89 0,0 0 1 0,0 0 0 0,0 0 1 16,21-8-74-16,-10 4 1 0,-1-1-1 0,8 5 0 16,3-4 81-16,4-3 0 0,3 0-1 0,2 7 1 15,-7-3-81-15,-4 3 0 0,-1-4 0 0,-1 11 0 16,-4-3 27-16,-4-4 1 0,1 3-1 0,-1 4 1 0,-4 2-30 15,-3 2 2-15,-2-1-1 0,-2 2 1 0,-3 11-3 16,-2-5 1-16,-2 1 0 0,-1 1-1 0,-5 1-5 16,3 2 0-16,0-4 0 0,-1 0 0 0,-1-1-2 15,0-1 1-15,2-2-2 0,5 2 2 0,0-3-3 16,3-3 0-16,4-1 0 0,4 6 0 0,-1-2 0 0,6 0-1 16,3-3 1-16,1 5 1 0,-4-1-3 0,-1-2 0 15,1-3 1-15,-2 6 0 0,-3 0 0 0,1-5 0 16,-1 3-1-16,-1 1 2 0,-3 0-3 0,0-5 1 15,0 1 1-15,-3 1-1 0,-6 0 2 0,0 2-1 16,-2-5 1-16,-3 0 0 0,-3-2-1 0,1-3-1 16,-7-3 0-16,2 1 2 0,-4 0-1 0,0-2 1 15,1-5-1-15,1 1 2 0,2 2-3 0,3-3 1 0,-2-4-1 16,3 6 2-16,3-6-2 0,3 5 1 0,2 1 1 16,4 3-1-16,5 0 0 0,-11 7-1 0,11-7 0 15</inkml:trace>
  <inkml:trace contextRef="#ctx0" brushRef="#br0" timeOffset="140049.85">28984 7741 2311 0,'0'0'0'0,"0"0"0"0,0 0 0 0,0 0 68 15,-21 10 0-15,21-10-1 0,0 6 2 0,0 1-51 16,0 0 0-16,4 7 0 0,-4 3 0 0,0 8 59 16,-4-6 0-16,1 4 1 0,6 0-1 0,-3 2-59 0,0-9 0 15,0 5 0-15,7 0 0 0,-2-2 25 0,1-5 1 16,1 2-1-16,-2 3 1 0,0-1-28 0,2-7 1 15,6-1-2-15,-1 1 2 0,0-1-3 0,1-3 0 16,1 2 0-16,2-2 0 0,0-7-6 0,-2 0 1 16,3-3 0-16,-4-1 0 0,-3-5 1 0,3 2 0 15,4-7 0-15,6 7 0 0,-2-3-3 0,2-5 0 16,7-2 0-16,-10 1-1 0,-6 2 6 0,0 0-1 0,4 0 0 16,-11 3 0-16,-2 4-4 0,-5 7 1 0,2-10-1 15,-2 10 0-15,0 0 9 0,0 0 1 0,0 0-1 16,-9 0 1-16,2 10-8 0,5 4 1 0,13 0-1 15,-10 15 1-15,-4 4 8 0,-1-5 1 0,1 4-1 16,1 5 1-16,2-2-9 0,-2-2 0 0,-1 1 0 16,1-6 1-16,-5 26 22 0,5-31-16 15,-1 9 0-15,-4-7-9 0,7-10 3 0,12 3-2 0,-16 7 1 16,-4-8 3-16,2-3 2 0,8-3-1 0,-9 6 1 16,-2-1-7-16,-3-9 1 0,5 0 0 0,7-7 0 15,-13 7 3-15,13-7 0 0,-7-3 1 0</inkml:trace>
  <inkml:trace contextRef="#ctx1" brushRef="#br0" timeOffset="125052.96">29144 11589 0,'0'0'0,"0"9"0,-9-9 0,-38 19 16,0-10-16,-10 10 15,-18 0-15,9 0 16,10-10-16,-20 10 16,-8 0-16,18-10 31,9 0-31,10 1 16,0-1-16,10 0 15,9-9-15,-1 10 31,10-10-31,1 9 32,8-9-32,1 10 31,-10-10-31,10 9 31,-1-9-31,1 9 31,-1-9-31,1 10 32,9-10-32,0 9 31,-9 0-31,9 10 31,0 9-31,9 10 16,0 18-1,1-18 1,-1-10-16</inkml:trace>
  <inkml:trace contextRef="#ctx0" brushRef="#br0" timeOffset="143291.98">28190 5111 1821 0,'0'0'0'0,"0"0"0"0,0 0 0 0,2-21 100 16,-4 12 1-16,2 0-1 0,0 2 1 0,-1 2-85 15,1 5 1-15,0-11 0 0,0 11 0 0,-4-10 84 0,4 10 1 16,0 0-1-16,-3-7 1 0,3 7-85 16,0 0 0-16,0 0 0 0,-6-11-1 0,6 11-13 0,-7-7 0 15,7 7-1-15,-10-7 2 0,-3 4-2 0,-2-5 0 16,-3 5 0-16,-16-1 1 0,1 4-7 0,5 0 1 16,-1-3 0-16,-6 10 0 0,2-4 0 0,1-3 1 15,-9 2-1-15,-1 11 1 0,3-5-17 0,6-2 0 16,1 1 0-16,0 3 1 0,4 1 7 0,7-4 1 0,5-5 0 15,-5 6 0-15,7 8-6 0,5-2 0 16,2-7 0-16,0 4 2 0,1 6 5 0,5-6 0 0,1 1 0 16,-4 9 0-16,4-3 6 0,2 0-1 0,1-6 1 15,-3 16-1-15,0-7 1 0,0-5 1 0,0 3-2 16,-1 18 2-16,1-9 2 0,0 1 0 0,0 9 0 16,-4 10 0-16,4 1 0 0,0-10 0 0,-2 1 0 15,-3 2 0-15,5 2 6 0,0-12-1 0,0 9 1 16,0 15 1-16,0-3-4 0,4-6 2 0,-1 2-1 15,1 9 1-15,1-12 10 0,2-2 1 0,2-2 0 16,0 15-1-16,-2-5-6 0,0-2 0 0,2 10 0 0,3 8 1 16,-5-10 14-16,0-5 0 0,0 2-1 0,-2 10 1 15,-1 5-13-15,-2-3 1 0,1-2 1 0,1 4-1 16,-4-11 10-16,0-2 1 0,0 2-1 0,1 18 1 0,1-8-12 16,-2-12 0-16,0 4 0 0,4-2 2 0,-3-10 6 15,3-2 1-15,1-6 0 0,4 15 0 0,0-4-9 16,3-7 0-16,2-6 0 0,6 4 0 0,-1-8 9 15,2-6 1-15,9-3-1 0,-3 1 0 0,1-1-10 16,0-8 1-16,-1 1 1 0,-8 5-1 0,4-2 7 16,-4-7 0-16,-1 0 0 0,-6 9 1 0,-1-7-9 15,0-2 0-15,-3-2 0 0,-1 9 1 0,1-5 6 0,-1-5 1 16,0-6 0-16,0 2 0 0,3 0-8 0,4-4 0 16,4-3 0-16,10-3 0 0,4-8 7 0,3 3 1 15,8-5-1-15</inkml:trace>
  <inkml:trace contextRef="#ctx1" brushRef="#br0" timeOffset="127069.48">30019 10388 0,'0'0'0,"0"0"16,0 0-16,0 0 0,0 0 0,0 0 0,9 9 16,1 1-16,-10-10 0,9 9 15,1-9-15,-1 0 16,0 0-16,1 0 16,-1 9-16,1-9 15,9 0-15,-1 0 16,-8 10-16,9-10 15,-10 0-15,10 0 32,-10 0-32,1 0 15,-1 0-15,-9 0 16,0 0-16,0 0 31,0 0-31,0 0 31,0 0-31,0 0 32,0 0-32</inkml:trace>
  <inkml:trace contextRef="#ctx1" brushRef="#br0" timeOffset="128106.8">31543 12649 0,'0'0'0,"9"0"0,-9 0 0,10 9 0,-1-9 0,10 10 16,9-10-16,-18 0 16,-1 0-16</inkml:trace>
  <inkml:trace contextRef="#ctx0" brushRef="#br0" timeOffset="145483.7">30524 4872 1332 0,'0'0'0'0,"0"0"0"16,0 0 0-16,0 0 53 0,0 0 1 0,20-22 0 15,-20 22 0-15,0 0-37 0,0 0 1 0,7-3-1 16,-7 3 1-16,-4 7 84 0,2 0 1 0,-1 0 0 16,-1 12 0-16,-1 8-87 0,-2 4 1 0,0 6 0 15,0 2 0-15,-4 0 63 0,1-6 2 0,-1 2 0 16,4 4 0-16,3-5-64 0,1-6 0 0,-4-2 0 0,5 6 0 16,0-4 31-16,1-7 1 0,-1 4-1 0,2 3 1 15,0-2-34-15,-2-5 1 0,0 0 0 0,4 1 0 16,-2-7 12-16,-2 1 1 0,0-4 1 0,1-4-1 0,1 2-17 15,0-3 1-15,0-7-1 0,0 0 2 0,3 7 6 16,-3-7 1-16,0 0-1 0,0 0 1 0,7-3-10 16,-7 3-1-16,9-4 0 0</inkml:trace>
  <inkml:trace contextRef="#ctx0" brushRef="#br0" timeOffset="145965.84">31353 4989 2123 0,'0'0'0'0,"0"0"0"16,30-14 0-16,-16 13 69 0,2-3 2 0,-2-3-1 15,6 4 0-15,-3 3-52 0,-1 0 0 0,4 0 0 16,-5 7 0-16,1 0 68 0,-2 1 1 0,-1 6-1 16,-1 6 2-16,-5 3-71 0,-5-2 1 0,-2-2 0 0,0 9 0 15,-5-3 14-15,-2-6 1 0,1 6-1 0,-6 3 2 16,-6-5-21-16,-3-4 2 0,-4 4-1 0,-3 2 1 15,0-4-5-15,2-7 0 0,1 5 0 0,-2 2 2 16,6-5-6-16,2-3 1 0,5-3 0 0,1 9-1 16,6-6-1-16,4-4 1 0,3-1-2 0,0 3 2 0,2-4-3 15,-2-7 2-15,14 9-2 0,9-6 1 0,7 1-1 16,0-4 0-16,0 0 0 0,1 0 1 0,1 0-2 16,2-4 0-16,-6 4 0 0,2 0 2 0,-2 0-2 0,-2 0 1 15,1-3 1-15,-1 3-1 0,-1 3-1 0,-2-3 1 16,2 0-1-16,1 0 1 0,-5 4 2 0,-5-1 0 15,-2-3 0-15,0 4 0 0,-5 3-1 0,-9 2 0 16,-3-1 0-16</inkml:trace>
  <inkml:trace contextRef="#ctx0" brushRef="#br0" timeOffset="146397.63">30459 6041 2135 0,'0'0'0'0,"0"0"0"0,0 0 0 0,0 0 56 0,16 25 0 15,-15-18 0-15,3 9 0 0,-4 5-39 16,0 0 1-16,-4-5-1 0,4 7 1 0,-1 3 48 0,-5-5 2 15,-1 0-1-15,2 9 0 0,2-3-49 0,-1-3 0 16,-1-1 0-16,-2 0 0 0,3 0 16 0,2-4-1 16,-1-1 1-16,1 1 0 0,2-3-20 0,0-2 1 15,2-3-1-15,3-2 1 0,2 1-6 0,0-1 1 16,-1 0-1-16,-6-9 1 0,12 7-4 0,-3-4 1 16,3-3-1-16</inkml:trace>
  <inkml:trace contextRef="#ctx0" brushRef="#br0" timeOffset="146885.47">31380 6059 2110 0,'0'0'0'0,"17"-7"0"0,-6 0 0 16,3 7 50-16,4-4-1 0,1 4 0 0,0 0 2 0,-1 0-34 15,-2 7 0-15,2-3-1 0,-3 3 1 0,-6 4 47 16,-2-1 0-16,-1 6 0 0,-1 2 1 0,-3-4-47 16,-2-4 0-16,-2 3 0 0,-5 2 0 0,0 5 21 15,-2-10 1-15,-5 4-1 0,-4 2 0 0,1-4-23 16,-5-1 0-16,6 0-1 0,-1 4 1 0,-1-6 0 0,4-2-1 15,-4-1 1-15,3 1 1 0,2-2-8 0,6-5 0 16,7 0 0-16,-9 3 1 0,9-3 4 0,0 0 0 16,0 0 0-16,0 0 0 0,0 0-6 0,16-3 1 15,-2 3-1-15,0 0 1 0,4 0 1 0,-2-4 1 16,2 4 0-16,-3 7 1 0,-4 0-6 0,-2-1 2 16,1 4-1-16,1 6 1 0,-4-2 2 0,2 2 1 15,5 2 0-15,-12-10 1 0,1 10-6 0,3 3 1 0,-1-3 0 16,-9-4 1-16,3 2 1 0,-3 1 1 0,-6 1-1 15,-3-8 1-15,-4 4-5 0,-8 0 2 0,2-1 0 16,12-6 0-16,-3 7 3 0,-9-4 0 0,-10-3 0 16,-4 1 0-16,0-1-4 0,5-7 0 0,4 0 1 15,-1 0 0-15,1-4-3 0,5 1 2 0,2-5-1 16</inkml:trace>
  <inkml:trace contextRef="#ctx0" brushRef="#br0" timeOffset="147282.6">30549 6958 2072 0,'0'0'0'0,"0"0"0"16,0 0 0-16,0 0 68 0,0 0-1 0,0 0 0 15,0 0 2-15,0 0-51 0,10 18 0 0,-8-8 0 16,0 8-1-16,-2 8 54 0,-2-1 1 0,-1-2-1 16,-4 3 0-16,1 4-53 0,1-5 0 0,-2 3 0 15,0 2 0-15,-2 0 22 0,-3-2-1 0,-2-5 0 16,7 1 2-16,-1-1-26 0,5-4 1 0,-1-3 0 16,6 2-1-16,0-4-1 0,1-4-1 0,5 1 1 15</inkml:trace>
  <inkml:trace contextRef="#ctx0" brushRef="#br0" timeOffset="147673.01">31133 7134 2224 0,'0'0'0'0,"0"0"0"0,0 19 0 0,-2-3 57 15,4 2 0-15,6-2 0 0,1-1 1 0,2 3-42 0,-2-2 2 16,7-6 0-16,-1 6 0 0,1-5 57 0,2-1 1 16,3-3-1-16,0-1 1 0,-1 1-58 0,-3-7 0 15,3 0 0-15,1-4 0 0,0 1 24 0,-5-3 0 16,-5-2 1-16,3-5-1 0,-4-3-26 0,4 2 0 16,4-2 0-16,0 2 0 0,-6-1 5 0,2-8-1 15,-2 5 0-15,3 4 0 0,-5 0-10 0,-3 3 2 0,-3 1-1 16,-4 10 0-16,9-7 6 0,-9 7 1 0,0 0-1 15,0 0 1-15,0 0-9 0,1 7 1 0,-1 0 0 16,-3 16 0-16,-8 7 8 0,1 5 1 0,3-2-1 16,-1 2 1-16,1-3-9 0,2-2 0 0,0-2 0 15,0 0 1-15,-3-3 7 0,7 0 0 0,2-3 0 16,-1 0 0-16,-3-3-8 0,1 2 0 0,4-3 1 16,-4 3-1-16,-3 0 5 0,-2-2 1 0,-2-1 0 15,-2 3 1-15,-3 0-8 0,-5-3 0 0,-6-1 0 16</inkml:trace>
  <inkml:trace contextRef="#ctx0" brushRef="#br0" timeOffset="148200.51">30528 7873 2500 0,'0'0'0'0,"0"0"0"16,0 0 0-16,19-16 87 0,-7 9 1 0,2 0-1 15,2-2 2-15,-3 2-72 0,-1 4 1 0,4-5 0 16,0 0 0-16,-2 2 78 0,0 5 2 0,2 1-2 16,-2 1 2-16,0 5-81 0,-2 2 0 0,1 0-1 15,-6 2 2-15,0 2 5 0,-2 1-1 0,1 3 1 16,-5 5-1-16,-2-4-11 0,-3-1 1 0,-1 5-1 16,-2 4 1-16,-2-2-6 0,-7-4 1 0,0 4-2 15,2 3 2-15,-2-3-3 0,0-2 1 0,0 2-1 16,-1-2 1-16,-1 0-3 0,0-3 0 0,1 1 1 15,4-3-1-15,1 2-1 0,2-8 1 0,-3-1 0 0,6 2 1 16,2 1-2-16,0-5 0 0,5-7 0 0,-6 9 0 16,6-9 0-16,11 7 0 0,-11-7 1 0,0 0-1 15,12 3 2-15,-1 1 2 0,3-4-2 0,12 3 1 16,3-3-1-16,-1 4 0 0,2-4 0 0,0 3 1 0,0-3 2 16,-4 4 2-16,-1-4 0 0,0 3 0 0,-1 1-3 15,-3-1 0-15,1-3 1 0,-3 2-1 0,-1 2 0 16,-6-2-1-16,4-1 1 0,-2 1 0 0,-3 0-1 15,-3-2-1-15,3 0 1 0</inkml:trace>
  <inkml:trace contextRef="#ctx0" brushRef="#br0" timeOffset="148651.72">31634 8043 2362 0,'0'0'0'0,"0"0"0"16,31-15 0-16,-17 11 89 0,4-1 1 0,1 0 0 16,1 5 1-16,-4 0-74 0,-6-2 1 0,3 2-1 15,1 9 1-15,-2-2 78 0,-3 1 2 0,-9-8-1 16,7 14 1-16,-7 1-81 0,-2-5 0 0,1 1-1 15,-7 3 2-15,0 5 9 0,-3-1 1 0,0-3-1 0,1 0 1 16,-1 0-15-16,-3-1 0 0,2-3 1 0,-1-2-1 16,-1 1-10-16,6 1 2 0,8-11-1 0,-7 12 1 15,7-12-2-15,-11 7 1 0,11-7-1 0,0 0 0 16,2 6-1-16,-2-6-1 0,10 3 0 0,-1 4 0 0,3 0-1 16,3 4 1-16,-1-2 0 0,3-1 0 0,-1 6-1 15,-2-3 0-15,-5-1 0 0,0 3 1 0,-2 3-1 16,-2-4 0-16,-1 2 0 0,-2 0 1 0,-2-3-1 15,-4-4 0-15,1 0 0 0,-6 5 2 0,-2 2-2 16,1-7 0-16,-1-3 0 0,-1 6 1 0,-3-3-1 0,0-3 1 16,-5-4 0-16,-4 2 0 0,-3-1-1 15,2-1 1-15,2-1 0 0,-10 2 0 0,1-1 1 0,6-1 0 16,8-1-1-16,-5 4 1 0,5-4-1 16,1-2 0-16,-3 4 1 0</inkml:trace>
  <inkml:trace contextRef="#ctx0" brushRef="#br0" timeOffset="149256.1">30566 8856 2035 0,'0'0'0'0,"0"0"0"0,0 0 0 0,0 0 78 0,-19 5 0 15,19-5 0-15,0 0 0 0,-7-1-60 0,7 1 0 16,0 0 0-16,0 0 0 0,0 0 64 0,14 0 1 16,-2 1 0-16,4 6 0 0,0 4-66 0,-2-2 1 15,0-2 0-15,-3 7 0 0,-4-2 19 0,-2-3 0 16,-5-2 0-16,4 7 0 0,-4 2-23 0,-4-5 2 15,4-4-1-15,-3 5 0 0,-4 0-4 0,0-1-1 0,1 3 0 16,3 2 0-16,1 1-3 0,0-1-1 16,1-2 1-16,2-2 0 0,3 3-1 0,1 4 1 0,0-3 0 15,4 1 1-15,-2-4-4 0,0 1 2 0,0 0-2 16,1-2 2-16,-7 0-2 0,-1-5 1 0,0 1-1 16,2 2 2-16,-4-5-3 0,-3 2 1 0,-2-1-1 15,-4 1 2-15,-6 0-1 0,-1-4 1 0,-3-1-1 16,1 3 1-16,-1 1-2 0,-3-6 0 0,-3-4 1 15,1 8-1-15,1-4 3 0,4-6-1 0,0 3 1 16,0-1 0-16,3 1-3 0,4-4 1 0,3 0 0 16,2 1 0-16,9 6 1 0,-7-7-1 0,7 7 1 15,4-8 0-15,3 4-1 0,2 4-1 0,1 0 0 0</inkml:trace>
  <inkml:trace contextRef="#ctx0" brushRef="#br0" timeOffset="149915.1">31635 8927 1909 0,'0'0'0'0,"0"0"0"0,-17 19 0 0,3-2 71 16,1-2 0-16,4-1 0 0,-3 5 0 0,0 4-53 15,8 0 0-15,11-6 0 0,-10 1 0 0,1-1 51 16,4-2-1-16,3-1 1 0,6 0-1 0,-3 0-50 16,-1-4 0-16,9-1 0 0,0-2 0 0,0-3 30 0,-2 3 0 15,0-6 1-15,0 1 0 0,-1 0-32 16,-1-2 0-16,2-4-1 0,-3 3 1 0,-2-3 2 0,-1 1 0 16,1-4 1-16,-2 1-1 0,0-4-9 0,0-2 1 15,1 1-1-15,0-3 1 0,3-2 0 0,-2-2 1 16,-4 1-1-16,0 3 1 0,1 3-5 0,-3 1 1 15,1-3-1-15,-4 13 0 0,0-7 5 0,0 7 0 16,0 0 0-16,0 0 1 0,0 13-7 0,0-3 2 0,0 1 0 16,-4 17 0-16,4 4 9 0,0-1 0 15,-2-3 0-15,2 2-1 0,2-2-7 0,2-3 1 0,-4-2-1 16,-4 12 1-16,4-8 6 0,-2-3 0 0,-3 8 0 16,-2-1-1-16,0 10-6 0,-2-9 0 0,-1-1 0 15</inkml:trace>
  <inkml:trace contextRef="#ctx0" brushRef="#br0" timeOffset="150331.76">30446 9980 1909 0,'0'0'0'0,"2"-19"0"0,-4 8 0 0,1 1 88 16,2-4 0-16,8-4-1 0,5 8 1 0,1-4-72 16,-3-2 2-16,-2 5 0 0,3 6 0 0,3 0 77 0,1-6 0 15,4 4 0-15,-3 11 1 0,-6-1-79 0,1 1-1 16,-1 3 1-16,2 7 1 0,-3 3 16 0,-4 6 0 15,-2-2-1-15,-1 0 2 0,-2 9-20 0,-1-5-1 16,-4 0 1-16,-3-1-1 0,-4 1-4 0,-2-4 2 16,6-5-2-16,-8 5 1 0,-2-4-4 0,0-1-1 15,2 0 1-15,5 0 1 0,-3-2-5 0,0-2 1 0,-1-3-1 16,3 5 2-16,3-3-3 0,1-1 1 0,1-1-1 16,7 0 2-16,7 0 0 0,0-2 1 0,-9-7-1 15,19 14 1-15,0-7-2 0,4-7 1 0,6 0-1 16,1 0 1-16,0 0 3 0,-1-4 1 0,3-4-1 15,2 4 1-15,-1-3-4 0,3-2 2 0,-1-1-2 16</inkml:trace>
  <inkml:trace contextRef="#ctx0" brushRef="#br0" timeOffset="150704.79">31295 10154 2161 0,'0'0'0'0,"0"0"0"0,-4 18 0 0,4-7 72 16,2-1-1-16,3-1 1 0,1 3 0 0,1 1-54 16,2-6 0-16,5-2 0 0,0 4 0 0,3-2 63 15,1-4 1-15,-2-3-2 0,-2 4 2 0,0-1-64 16,7-6 0-16,8-1 0 0,-3 4 0 0,-7-3 30 0,-1-1 2 16,3-6-2-16,0-1 1 0,-3-1-32 0,0-1 0 15,1 3 0-15,1-2 0 0,-5-4 5 0,-4 2 1 16,1-2-1-16,-3-2 1 0,-2 8-12 0,-2 4 0 15,-1-1 0-15,-4 7 2 0,5-8 3 0,-5 8 1 16,0 0 0-16,-3 8 0 0,-1 5-8 0,-1 1 1 16,-2 0 0-16,-4 14 0 0,-3 2 5 0,-2 0 0 15,2 0 1-15,-2 1 0 0,-3 10-7 0,5-6 0 16,9 2 0-16,1-4 0 0,-3 1 7 0,3-1-1 0,11-3 1 16,-14 0 1-16,-3-4-8 0,5-3 0 0,10-3 0 15,-16 3 1-15,1-1 6 0,3-8 0 0,5-1 0 16,-2 3 1-16,1-1-8 0,1-4 1 0,0-4-1 15,1 0 1-15,-1 0 1 0,2-7 0 0,14 7 1 16</inkml:trace>
  <inkml:trace contextRef="#ctx0" brushRef="#br0" timeOffset="154617.56">30134 4963 12 0,'0'0'0'16,"0"0"0"-16,-10-23 0 0,8 16 0 0,2-3 0 15,-2-3 0-15,2 13 0 0,-10-10 0 0,10 10 0 0,-4-13 0 16,2 6 0-16,1-1 18 0,1 8 1 0,-2-13-1 15,2 4 1-15,0-1-9 0,0 1 0 0,2-1 0 16,1-1 1-16,4-1 65 0,2-1 0 0,0-1 0 16,-4-3 1-16,7-3-60 0,1 6 1 0,-1-3 0 15,-3-4 0-15,5 7 50 0,4-6 0 0,-1 3-1 16,-3-1 2-16,4-3-51 0,3 0 0 0,2-2 0 16,2 16 0-16,-2-11 20 0,-2-1 1 0,4 0-1 15,5 8 2-15,-2 2-25 0,0-5 1 0,6-2 0 16,-3 11-1-16,5-4 28 0,-3-7 1 0,-1 2-1 0,0 9 0 15,-1-2-27-15,-1-4 0 0,2-1-1 0,5 5 2 16,0 0 15-16,-2 0 0 0,8-5 1 0,-1 12-1 16,0-4-18-16,-1 1 0 0,0-1 1 0,-1 1 0 15,-3 6 15-15,0-3 1 0,4 0 1 0,5 4-1 16,-4-1-17-16,0-3 0 0,6 0 0 0,-4 7 0 0,2 6 19 16,-4-6 0-16,-1-4 0 0,1 8 1 0,-1-1-21 15,-4-1 2-15,3-2-1 0,3 12 1 0,4-6 11 16,-3-3-1-16,-3-3 1 0,-4 16 0 0,-2-7-14 15,-1-2 1-15,-2 4-1 0,-1 17 2 0,1-9 4 0,-4 2 0 16,4-3-1-16,3 3 3 0,-1 6-10 16,-2-6 0-16,3-4 0 0,-3 10 0 0,1-4 5 15,-1-4-1-15,-6 0 1 0,-1 11-1 0,1-1-6 0,-1-3 1 16,-4 4 0-16,2 5 0 0,0-3 1 0,-2 1 0 16,1-8 0-16,4 12 0 0,-1-9-3 0,-1-1 0 15,3-4 0-15,-1 22-1 0,1-8 2 0,-3-2 0 16,5 10 0-16,-10 2 0 0,4-5-4 0,0-5 2 15,-2-5 0-15,-5 16-1 0,0-8 1 0,-2-7-1 0,-2 10 1 16,-3 3 0-16,0 3-3 0,2-9 1 0,-6-1 1 16,-2 9-1-16,3-11 2 0,1-2 1 0,0-4-2 15,-5 24 2-15,1-4-2 0,2-5-1 0,1 0 1 16,-6 3-1-16,3-7 2 0,4-3-1 0,0-2 1 16,-1 23 0-16,1-4-3 0,1-8 1 0,1 4 1 15,-5 3-1-15,1-11 2 0,0-2 1 0,-1 2-1 16,-4 13 1-16,0 3-2 0,0-11-1 0,0 0 1 0,-5 2 0 15,3-2 1-15,0-10 1 0,-1 5-2 0,-3 14 2 16,1 0-3-16,1-8 1 0,-1 2-1 0,-2 1 1 16,0-5 0-16,0-1 1 0,2-3 0 0,-2 16-1 15,1 0-1-15,3-11 0 0,-1 2 1 0,-5 6-1 16,4-8 1-16,3-1-1 0,1 6 1 0,-8 13 0 0,4-7-1 16,5-9-1-16,-4 0 0 0,-7 9 2 0,6-9-1 15,2-5 1-15,-1 12-1 0,-8 5 2 0,3-8-3 16,4-11 1-16,1 2-1 0,-8 12 1 0,3-14 1 15,2 3-1-15,0 9 1 0,-9 3 1 0,7-7-3 16,2-2 0-16,-2-10 1 0,-7 15 0 0,6-2 0 16,1-6 0-16,-3 2-1 0,-4 9 2 0,2-3-3 15,1-9 1-15,-3-4 1 0,-1 11-1 0,-1-7 1 0,2-1-1 16,2 7 0-16,-2-3 2 0,-3 0-3 0,1-10 1 16,1-2 0-16,-1 9 0 0,-1-11 0 0,1 0 2 15,0-2-2-15,-5 13 2 0,0-7-3 0,4-4 1 16,-4-5 1-16,-7 4-1 0,2-8 2 0,0-3 0 15,-6-2 0-15,1 6 0 0,-3-3-1 0,5-6-1 16,2-2 0-16,-1 19 2 0,-1-10-1 0,2-8 2 16,5 6 0-16,-5-3-1 0,1 2-1 0,2-2 0 15,1-6-1-15,-7 4 2 0,2-3-1 0,2-8 2 0,-4 1 0 16,-1 7-1-16,-2-9-1 0,3-3 0 16,2-1-1-16,0 7 2 0,-4-9-1 0,4-7 1 0,2 0-1 15,-7 11 1-15,1-8-2 0,4-3 1 0,0-7-1 16,-14 11 0-16,2-8 0 0,5-3 0 0,3-2 0 15,6 7 1-15,-4-1-2 0,4-4 0 0,2-4 0 16,-2 10 2-16,3-5-2 0,2-4 1 0,-2-3 0 16,-3 5 0-16,3-1-1 0,4-4 0 0,0-1 1 0,-7-5-1 15,-4 3 0-15,4-1 0 0,3-6 1 0,2-5 0 16,-2 8-1-16,3-1 1 0,-1-14-1 0,-4 10 0 0,4-1-1 16,4-7 1-16,-1 4 1 0,-4 5-1 0,3-3-1 15,1 3 1-15,1-4-1 0,-8-4 2 0,6 9-2 16,3-5 1-16,-1-4 0 0,-2-1 1 0,-4-1-2 15,4-4 1-15,3 4-1 0,3 1 1 0,-1 6-1 16,2 1 2-16,1-7-1 0,3 8 0 0,-3-1-1 16,1-1 1-16,0 1 0 0,-3-9 0 0,1 7 0 15,0-1 0-15,-2-6 1 0,-1-4-1 0,1 6-1 0,2-7 1 16,-4 1-1-16,-5 5 2 0,4 8-2 0,3 0 1 16,-2-11-1-16,-6 9 1 0,6-1-1 0,4 1 1 15,0-7-1-15,-6 0 1 0,4 0-1 0,4-2 1 16,-2-5 0-16,-2 12 1 0,2-5-2 0,2 5 0 15,3-7 0-15,0 9 1 0,-2 6-1 0,-1-2 2 16,0-8-1-16,-1 2 0 0,1 2-1 0,0 0 2 0,-1-7-2 16,-1 0 1-16,0-6-1 0,2 2 1 0,1 2 1 15,-3 13-1-15,0-8-1 0,3 6 1 0,3-2-1 16,-5 1 2-16,4 4-1 0,4 0 0 0,2-8 0 16,-4-1 1-16,3 6-2 0,4-1 1 0,0-10-1 15,-5 8 1-15,3-7 0 0,4 5 2 0,-1-1-2 16,-2 4 1-16,1 5 0 0,1-5-1 0,1-6 0 15,-5 6 0-15,1 0 2 0,2 0-1 0,0-7 1 16,-5-2 0-16,3-5-2 0,4-2 2 0,1 1-2 0,-5 6 1 16,2 6 1-16,4-1 0 0,-1-8-1 0,-3 8 2 15,4-1-3-15,1 4 2 0,2-9-1 0,-1-1 0 16,1-3 1-16,-4 0 0 0,4-2 0 0,-1 5 0 16,-1 5-2-16,0-2 2 0,2 0-1 0,-2-1 0 15,3 6 1-15,-1-4 0 0,-2-8 1 0,0 3-1 0,0-8-2 16,1 1 2-16,1-1-1 0,2 10 1 0,-6 1-1 15,2 2 0-15,3-9 1 0,0 8 0 0,-1-6-2 16,-1 5 2-16,1-16-2 0,3 9 1 0,-3 1 1 0,-3-1-1 16,1-4 0-16,4 9 1 0,-2 2-2 0,-3 2 1 15,-3-12 0-15,5 4 0 0,-3-1-1 0,-3-3 2 16,0-9-1-16,2 10 0 0,-2 2 0 0,-4 2-1 16,3 0 0-16,-3-4 1 0,1 5 0 0,3-3 0 15,-4-5-1-15,4 2 2 0,-7-4-2 0,3 0 0 16,3 0 0-16,1 12 1 0,0-2-1 0,-2 6 0 15,2-14 0-15,2 8 1 0,-2-8-2 0,-2 5 1 0,2-10-1 16,2 13 1-16,-1-1 1 0,-1 2-1 0,0-6 0 16,4 9 0-16,0 0-1 0,-4 2 2 0,0-9-2 15,3 5 1-15,1-10-1 0,-4 3 1 0,5 2 0 16,2 11 0-16,-2-3-1 0,-1 3 0 0,1 0 0 16,4 3 1-16,0 2 0 0,1-4-1 0,8-5 0 15,-4-2 0-15,2 1 0 0,2 4 0 0,-1-8 0 16,-6 16 0-16,6-4 1 0,1-4-1 0,-2 4 0 15,-6 0 0-15,5 4-1 0,-1 3 1 0,-4-7 0 16,-3-3 0-16,4 1-1 0,1-1 1 0,1 1 1 0,-5 0-1 16,3-3-1-16,1 2 1 0,2 3 0 0,6 7 0 15,1 4-1-15,2-4 0 0,5-4 0 0</inkml:trace>
  <inkml:trace contextRef="#ctx0" brushRef="#br0" timeOffset="159654.79">31351 10079 665 0,'0'0'0'15,"0"0"0"-15,0 0 0 0,0 0 0 0,0 0 0 16,0 0 0-16,0 0 0 0,0 0 0 0,-8-18 0 0,6 13 0 15,2-7 0-15,0 1 13 0,-4 2 2 0,2-1 0 16,2-4-1-16,-1-2-6 0,-3 2 1 0,1-6 0 16,-3 12 0-16,1-3 13 0,0 2 1 0,1-1-1 15,3 3 1-15,1 7-12 0,-8-11 0 0,8 11 0 16,-7-7 2-16,7 7 48 0,-7-7 2 0,7 7 0 16,-3-7 0-16,3 7-46 0,0 0 1 0,0 0 0 15,-7-5 0-15,7 5-3 0,0 0 1 0,0 0 0 16,-4-7 1-16,4 7-8 0,0 0 0 0,0 0 0 0,-3-6 1 15,3 6 20-15,0 0 1 0,0 0 0 0,-7-7 0 16,7 7-17-16,-7-1 0 0,7 1 0 0,0 0 0 16,-6-7 30-16,6 7 0 0,-10-4 0 0,3 8 0 15,0-1-28-15,0 2 1 0,-1 1-1 0,0 4 1 16,-3 6 23-16,1 2 1 0,2-8 1 0,-2 10-1 16,1-1-25-16,4-2 0 0,-1-1 0 0,-2-5 0 0,1 3 20 15,3-2 0-15,2-3 0 0,-1-2 1 0,1 4-22 16,2-3 1-16,0-8-2 0,4 9 2 0,-3 0 15 15,1 0 1-15,2-2-1 0,1 0 2 0,4 0-20 16,0 0 2-16,-1-2-2 0,3 2 2 0,1 4 9 0,1-2 1 16,-3-2 0-16,4 3 1 0,0 3-14 15,-1-3 0-15,-4 1 1 0,3-3 0 0,-1 1 7 0,-4-2 2 16,-7-7-2-16,10 14 1 0,-10-14-10 0,5 9 1 16,-5-9-1-16,0 0 0 0,9 7 7 0,-9-7 1 15,0 0 0-15,0 0 0 0,7-3-9 0,-7 3 0 16,7-4 1-16,2 1 0 0,0-3 3 0,3-1 1 15,2-1 0-15,9-3-1 0,2-1-5 0,-2 1 0 16,-2 4 0-16,-5-4 0 0,0 3 3 0,2-1 2 0,-1-3-2 16,-3 3 2-16,0 5-7 0,1-3 1 15,0 2 0-15,-6-7 0 0,4 3 2 0,-1 2 1 0,-1-2-1 16,-3-2 2-16,1 4-6 0,-2-1 1 0,0 1 0 16,0-4 1-16,0 6 1 0,-7 5 0 0,13-13 0 15,-6 5 1-15,0-1-5 0,-2 2 2 0,0-4-1 16,4-1 0-16,0 5 2 0,-4-4 1 0,-1 4 0 0,-4 7 0 15,7-5-3-15,-7 5-1 0,0 0 1 16,0 0 1-16,9-3 1 0,-9 3 0 0,0 0-1 16,0 0 2-16,5 3-3 0,-5-3 0 0,4 5-1 0,-1 2 1 15,1 11 1-15,-3 1 0 0,1-3 0 0,-2 0 1 16,0 2-4-16,-2 4 2 0,1-2-1 0,1-1 0 16,-4 2 1-16,1-3 1 0,-1 1-1 0,2 4 1 0,-1-2-3 15,-1-3 1-15,2 3-1 0,4 9 1 16,-2-7-1-16,-3 3 2 0,1 4-1 0,5 3 0 15,-1 10-1-15,2-12-1 0,-4 3 0 0,3-6 2 0,-1 0-2 16,-2-3 2-16,0-4-1 0,4 0 1 0,-3-2-3 16,-1 1 1-16,0-6 1 0,6 1-1 0,-5-1 0 0,-1-3 1 15,-1-6-1-15,2 6 0 0,1-2 0 16,-2-9 0-16,0 0-1 0,2 10 2 0,-2-10-2 16,7 6 0-16,-7-6 0 0,0 0 2 0,2 7-3 0,-2-7 1 15,0 0 0-15,0 0 1 0,0 7-2 0,0-7 1 16,0 0 0-16,0 0 0 0,0 0 0 0,0 0 0 0,0 0-1 15,0 0 1-15,0 0 0 0,0 0 1 0,0 0-1 16,0 0 0-16,0 0-1 0,0-7 1 0,0 7 1 16,0-9-1-16,0 0 0 0,0-3 2 15,0 1-1-15,0 4 0 0,0-4 0 0,0 1-1 0,0-1 0 16,2 3 1-16,-1-1 2 0,-1-2-1 0,0 2 1 16,0 1-1-16,0 1 0 0,-1-2-1 0,1 2 0 15,0 7 1-15,1-11-1 0,-2 4 2 0,1 7-2 16,0-10 2-16,0 10-3 0,0-11 1 0,0 11 1 15,0-14-1-15,0 14 1 0,0-11 1 0,0 6-1 0,0-4 1 16,0-1-2-16,0 1 1 0,0 2-1 16,0 2 0-16,0-6 0 0,0 2-1 0,0-1 0 0,0 3 1 15,0 7 0-15,0 0-1 0,0-6 0 0,0 6 0 16,0 0 0-16,0 0 0 0,1-8 0 0,-1 8 0 16,9-11-1-16,-2 4 1 0,-2 0-1 0</inkml:trace>
  <inkml:trace contextRef="#ctx0" brushRef="#br0" timeOffset="160686.66">31261 9908 1834 0,'0'0'0'0,"0"0"0"16,22 7 0-16,-15-2 93 0,-7-5 1 0,10-1-1 15,-10 1 1-15,9 5-77 0,-9-5 1 0,0 0-1 16,0 0 1-16,0 0 61 0,0 0 1 0,0 0 0 0,0 0 0 16,0 0-62-16,0 0 0 0,0 0 0 0,0 0 0 15,0 0 4-15,0 0-1 0,0 0 0 0,0 0 0 16,0 0-9-16,0 0-1 0,0 0 0 0,0 0 0 0,0 0-6 16,0 0-1-16,5-5 1 0,-5 5-1 0,0 0 0 15,0 0-1-15,0 0 0 0,0 0 1 0,0 0-3 16,0 0 0-16,0 0 0 0,0 0 0 0,0 0-1 15,0 0 1-15,0 0 1 0,0 0-1 0,0 0-1 16,0 0 0-16,0 0 0 0,0 0 1 0,0 0-1 16,-5-7 0-16,5 7 0 0,0 0 1 0,0 0-1 0,-2-7 0 15,2 7 0-15,0 0 1 0,4-7-1 0,-4 7 0 16,-2-7 0-16,2 7 1 0,-3-11-1 0,3 11 0 16,-4-9 0-16,4 2 1 0,0 0-1 0,-2-3 0 15,2 3 0-15,2-4 1 0,-2 4-1 0,-2-4 0 16,2 3 0-16,0 8 2 0,-2-9-2 0,2 9 0 15,0 0 0-15,4-7 0 0,-4 7 0 0,0 0 0 16,0 0 0-16,0 0 1 0,0 0-1 0,0 0 0 16,0 0 0-16,0 0 0 0,0 0 0 0,0 0 0 15,0 0 0-15,0 0 0 0,0 0 0 0,0 0 0 0,0 0 0 16,0 0 0-16,0 0-1 0,0 0-1 0,-2 7 1 16,2-7 1-16,0 0-1 0,0 0 1 0,0 9-1 15,0-9 1-15,0 15-2 0,-2-4 0 0,1 0-1 16,-1 8 2-16,-3 9-1 0,-2-7 1 0,0 0 0 15,1 0 0-15,-1 2-2 0,0-7 2 0,2-4 0 16,-2 1 0-16,0-1 0 0,1 2 0 0,1-2 0 0,0-3-1 16,0 5 1-16,1-1 0 0,4-5 0 0,0 3 1 15,0-2-1-15,0 1 0 0,0-3 0 0,2 7 1 16,1 2 0-16,3 0 0 0,1-5 0 0,3 3 0 16,1 3 0-16,-1-4 0 0,1-3 0 15,3 4 0-15,-3-3 0 0,-2-4 1 0,1-5-1 0,1 6 1 0,-3-1-1 16,1-3 1-16,2-2-1 0,-1 5 1 0,-1-2 3 15,2-3-1-15,1-4 0 0,4 2 1 0,0-2-2 16,-2-1 0-16,-3-4 0 0,-3 5 2 0,3 0 1 16,0-3 2-16,-3-2 0 0,-8 7 0 0,15-9-3 15,-8 4 1-15,0-6-1 0,-2 1 2 0,4-1 3 16,1 1 0-16,-1-4 0 0,-2-1 0 0,2 7-4 0,3-3 1 16,-5-1-1-16,-1 1 2 0,-1 2 2 0,-1 2 0 15,-4 7 0-15,5-10 0 0,-5 10-3 0,3-11-1 16,-3 11 1-16,0 0 1 0,2-7 2 0,-2 7 1 15,0 0 0-15,0-5 0 0,0 5-5 0,0 0 2 16,0 0 0-16,0-11 0 0,0 11 3 0,0 0 0 0,0 0 0 16,0 0 0-16,0 0-3 0,0-7 0 0,0 7-1 15,0 0 1-15,0 0 1 0,-5 11 0 0,5-11 0 16,-9 19 1-16,0 15-4 0,0 6 1 0,2 4-1 16,0 5 1-16,4 9 1 0,1-3 1 0,0-6-2 15,-7 4 2-15,6-9-3 0,1-2 0 0,0-5 0 16,-6 12 0-16,4-10 0 0,4 2-1 0,0 6 1 15</inkml:trace>
  <inkml:trace contextRef="#ctx0" brushRef="#br0" timeOffset="175445.94">27575 2201 12 0,'0'0'0'0,"9"-16"0"0,1 2 0 15,4 7 0-15,-3-3 0 0,1-11 0 0,6 3 0 0,-4 6 0 16,0-4 0-16,4-5 0 0,5-9 0 0,0 14 0 16,1-3 0-16,10-6 0 0,-4-5 0 0,5 5 0 15,-3 1 0-15,3-10 0 0,2 6 0 0,-1 0 0 16,-3 7 0-16,-1-5 0 0,8-3 0 0,-1 8 0 15,3 4 0-15,8-3 0 0,3-3 0 0,-4 4 9 0,-1 9 0 16,3-3 0-16,5-8 1 0,-3 12-5 16,0 2 2-16,11-3-1 0,-3-10 1 0,1 17-4 15,-9-1 1-15,5 1 0 0,4-2 0 0,-7 10-1 0,-2 2 0 16,8-4 0-16,1 1 1 0,-5 12 15 0,-3-2 1 16,-3 2 0-16,6-2 0 0,-2 5-10 0,-8 4 2 15,11-7-1-15,-3 8 0 0,-2 3 8 0,-7 1 0 16,0-7 0-16,-2 7 1 0,-5 9-9 0,-2-5 0 15,0-2-1-15,1 1 1 0,1 8 6 0,-3-2 0 0,-3-7 0 16,-10 2 1-16,3 1-9 0,1-7 1 0,-4 4 0 16,-9 4 0-16,0 3 2 0,-2 1 2 0,1-2-1 15,-10 11 1-15,1-1-7 0,-4-6 1 0,0-5 0 16,-7 13 1-16,0-13 1 0,3-1 1 16,-1-1 0-16,-7 22 0 0,3-8-4 0,3 2-1 0,-1-6 1 15,-7 11 1-15,5-10 9 0,2-12 1 0,-5-4-2 16,-6 16 2-16,3-11-9 0,-1-5 2 0,-4 2-1 15,-1 14 0-15,0-1 17 0,2-8 1 0,1 5-1 0,-2 1 1 16,-2 1-16-16,0-9 1 0,1-1 1 0,-3 5-1 16,-1-7 11-16,2-4 1 0,2-3-2 0,-9 14 2 15,2-9-14-15,3-7 1 0,-9 6 1 0,-8 8-1 16,-2-11 16-16,3-4 1 0,1-1-1 0,-3 4 2 0,1-5-17 16,7-4 1-16,-2-7-1 0,-4 7 1 0,4-4 6 15,5-1 0-15,-1-5 0 0,-8 3 1 0,1-4-10 16,4 1 0-16,3-8 0 0,3 4 0 0,-4 0 7 15,4-3 1-15,4-8 0 0,-9 2 0 0,1 2-9 0,2-5 1 16,1-4-1-16,-10 2 1 0,-1 0 15 16,1-9 1-16,2-1 0 0,-1 6 0 0,-2-7-15 15,1-3 1-15,0 2 0 0,-4 15 0 0,0-8 13 0,7-4 1 16,-12 4 0-16,3 12 0 0,1-4-15 0,5-8 2 16,2 1-2-16,-1 9 1 0,3-5 12 0,9-2 1 15,-2-3 0-15,-4 5-1 0,4-5-12 0,5-2-1 16,-1-4 1-16,-6 0 0 0,-1-1 7 0,3-2 2 15,3-13-1-15,3 13 0 0,-1-4-10 0,2-6 1 0,3 4-1 16,-1 4 0-16,0 2 8 0,2-3 0 0,3-5 0 16,-5 3 0-16,3 3-9 0,6-7 2 0,-1-2-2 15,-3-3 1-15,4 2 8 0,5-2 1 0,0 5-1 16,-5 12 2-16,5-3-11 0,3 1 1 0,4-2-1 16,-5 0 1-16,3 3 5 0,4 1 1 0,1-10 0 15,-1 2-1-15,3-4-7 0,4 5 1 0,2-8-1 0,-4 8 2 16,3 0 2-16,1-3 2 0,3 2-2 0,0-6 2 15,-1 9-7-15,-1 2 0 0,2-7 1 0,5 0 0 16,-4 6 2-16,0 3-1 0,3-2 0 0,7 0 0 16,-4 1-5-16,5 10 2 0,10-1 0 0,1 4 0 0,5 7-1 15,4 0 1-15,5-3 0 0,0 8 1 0,-1 2-4 16,1 0 1-16,10-6-1 0,5 6 2 0,1 4-3 16,-9 0 2-16,2-6-1 0,0 2 1 0,-7 3-2 15,-4 1 0-15,9-4 1 0,-6 5-1 16,-3 2-1-16,-5 0 2 0,2-3-2 0,-7 6 1 0,-6 1 0 15,-5-1-1-15,-1-6 0 0</inkml:trace>
  <inkml:trace contextRef="#ctx0" brushRef="#br0" timeOffset="177775.46">19973 7729 1646 0,'0'0'0'0,"0"0"0"0,0 0 0 15,0 0 75-15,0 0 1 0,15-18-1 16,-15 18 2-16,0 0-59 0,0 0 0 0,0 0 0 0,0 0 0 16,0 12 96-16,-3-3 2 0,-1 3-1 0,-3 8 1 15,0 11-101-15,0 1 1 0,0-2 0 0,5 2 0 16,4-4 53-16,-2-4 2 0,-3 3-2 0,3 3 2 15,3-7-53-15,1-1 0 0,-1 0 0 0,-1 0 0 0,1 1 21 16,-1-3 1-16,-4-6-1 0,2-2 1 0,0-1-24 16,2-3 0-16,2-1-1 0,-4-7 1 0,3 7 4 15,-3-7 2-15,0 0-2 0,0 0 1 0,-7-3-10 16,7 3 1-16,-7-7-1 0</inkml:trace>
  <inkml:trace contextRef="#ctx0" brushRef="#br0" timeOffset="177939.68">19823 7581 1859 0,'0'0'0'15,"0"0"0"-15,0 0 0 0,0 0 81 0,0 0 1 0,0 0-2 16,21-9 2-16,-14 5-64 0,0-1 0 0,0 2 0 16,0-4 0-16,2 3 78 0,0-3-1 0,-1 4 0 15,-1-1 2-15,1 0-80 0,-1 4 0 0,0 0-1 16,3 8 2-16,3-1 21 0,-1 3-1 0,-3 2 0 15</inkml:trace>
  <inkml:trace contextRef="#ctx0" brushRef="#br0" timeOffset="178364.06">19985 8235 2110 0,'0'0'0'0,"28"-5"0"0,-1 1 0 16,1-1 50-16,0-4-1 0,-2-7 0 0,3 2 2 0,-8 2-34 16,-5-7 0-16,3-2-1 0,2 1 1 0,-1-1 44 15,-6 0 1-15,0-4-2 0,-2 3 2 0,2 2-45 16,0-3 1-16,-3-1 0 0,0-8 0 0,-4 9 18 16,0-1 1-16,-2-1-2 0,2 6 3 0,2-4-24 15,-2 7 2-15,-3 4-2 0,-4-1 2 0,-2 6 2 0,2 7 1 16,-4-9-1-16,4 9 1 0,-2-10-9 0,2 10 0 15,0 0 0-15,0 0 2 0,-5 10 3 0,5-10 2 16,-3 6-1-16,-1 1 1 0,2 9-8 0,2-1 1 16,2 3-1-16,3 0 1 0,4-3 3 0,2 5 1 15,-1-6-1-15,1 2 1 0,3 1-6 0,2-6 1 16,0 3-1-16,0 5 0 0,1-1 5 0,-3-8-1 16,-3 1 1-16,-2 5 0 0,-2 0-5 0,-2-1 0 15,-1-4 0-15,-3 7-1 0,1-1 3 0,0 4 1 0,0-1-1 16,-2 1 1-16,-6 2-4 0,-2-4-1 0,-6 2 1 15,3-3 0-15,0-1 2 0,-4-1 0 0,-5-5 0 16,1 3 1-16,1-4-5 0,-3 1 2 0,0-4-1 16,-2 3 1-16,2-6-1 0,-2-1 2 0,3-3 0 15</inkml:trace>
  <inkml:trace contextRef="#ctx0" brushRef="#br0" timeOffset="179277.73">11250 8300 2086 0,'0'0'0'0,"0"0"0"0,0 0 0 0,0 0 80 0,0 0 1 16,0 0 0-16,0 0 0 0,12 21-63 0,-12-10 0 15,-8 1 0-15,6 15 0 0,2 3 66 0,0-4 0 16,-2 9 0-16,2 6 1 0,0 1-68 0,-5 0 1 16,-6 2 0-16,9-4 0 0,-1-1 21 0,-1-5 2 15,-6-5-2-15,3 5 1 0,3-4-24 0,1-11 0 16,-1 4 0-16,8 3-1 0,-4-4-3 0,0-7 0 0,-4 3 0 16,8-4 1-16,-4 0-7 0,0-5 2 15,0-9 0-15,0 10 0 0,0-10-1 0,0 0-1 16,0 0 1-16,0 0 0 0,7 0-3 0,-7 0 1 0,7-7-1 15,-7 7 2-15,3-12-2 0,-3-2 1 0,0 0-1 16,0-7 2-16,-3-6-3 0,-4-1 1 0,-4-2-1 16,1 6 2-16,-6-3-1 0,0 5 1 0,0 4-1 15,-5 2 1-15,0 4-2 0,1 5 0 0,-4 5 1 16,-1 6-1-16,-3 6 3 0,-2 1 0 0,-13 1 1 16,19 4 0-16,11 3-3 0,-4-1 1 0,-5-1-1 15,5 3 1-15,10 3 4 0,1-4 0 0,-1-2 0 16,2 5 1-16,3-1-5 0,2-2 2 0,0-1-1 0,0 3 0 15,7-4 3-15,2-1 0 0,-3-5 0 0,16-2 0 16,7-1-3-16,2-2 1 0,3-3-2 0,-6 1 2 16,-3-3 2-16,1 1 0 0,-1-4 0 0,-2 1 0 0,-2-3-3 15,-3 1-1-15,-1-4 1 0,5 1 1 16,-1-1-1-16,-2-3 2 0,-12-3 0 0,11 3 0 16,-1-1-4-16,3 2 2 0,5 1 0 0</inkml:trace>
  <inkml:trace contextRef="#ctx0" brushRef="#br0" timeOffset="179466.13">11352 8920 2060 0,'0'0'0'16,"0"0"0"-16,4 19 0 0,3 2 78 0,-7-7 2 15,-11 4 0-15,11-1-1 0,0 4-61 0,-3-1 0 0,-11-4 0 16,8-2 0-16,6 0 59 0,-3-6 0 0,-6 3 0 15,16-4 1-15,2 2-60 0,-5-2 0 0,-4-7 0 16</inkml:trace>
  <inkml:trace contextRef="#ctx0" brushRef="#br0" timeOffset="179638.95">11349 8691 1796 0,'0'0'0'0,"0"0"0"0,25 3 0 16,-11 1 51-16,-4-1 0 0,-4-3 1 0,8 0-1 16,3 6-34-16,1-6 0 0,-7 0 0 0,-1 0 1 0,-3 0 45 15,-2 0 1-15,3 0-1 0,-1 1 1 0,-7-1-46 16,10 7-1-16,-10-7 1 0</inkml:trace>
  <inkml:trace contextRef="#ctx0" brushRef="#br0" timeOffset="179904.37">11668 8847 1608 0,'0'0'0'0,"12"-7"0"0,3 4 0 0,2-4 44 0,-3 0 2 15,-7 0-1-15,4-4 1 0,3 1-30 0,-2-3 1 16,-5 1 0-16,4 0 0 0,0 1 42 0,-11-3 2 16,-11 0-2-16,11 2 2 0,4-4-44 0,-4 9 1 15,-7-2-1-15,7 9 1 0,-11-7 18 0,2 7 1 0,2 3-1 16,-2 4 1-16,-3 2-22 0,1 2 1 0,-3 5-2 15,4 5 2-15,-4 2 4 0,-1 0 0 0,3 8 1 16,1 1 0-16,1-6-11 0,-1 2 1 0,4 1 0 16,0 11 1-16,0-3 4 0,0-4 2 0,0 4 0 15,2-2 0-15,-1-3-8 0,1-4 1 0,3-5-1 16,1 5 0-16,-3-3 4 0,2-7 2 0,1-6 0 16,1 4-1-16,0 0-6 0,0-6 0 0,1-3 0 0</inkml:trace>
  <inkml:trace contextRef="#ctx0" brushRef="#br0" timeOffset="180284.32">11961 8847 1557 0,'0'0'0'0,"0"0"0"0,21 6 0 0,-10-3 67 16,-1-1 2-16,1-2-1 0,-2 3 1 0,1-1-51 15,-3-2 0-15,4-2 0 0,-1 4 0 0,1 0 66 0,-2-2 1 16,-9 0-1-16,16-4 2 0,0 1-70 15,1-1 2-15,-3-1 0 0,-3 3 0 0,3-5 21 0,-3 0 1 16,-10-3-1-16,5-1 1 0,3 1-24 0,-6-1 0 16,-6-1 0-16,3-1-1 0,7 1 1 0,-7-2 1 15,-11-4-1-15,7 3 0 0,4-5-7 0,-5 1 1 16,-4-2-1-16,1 5 2 0,0-3 0 0,1 1 0 16,-3 9 0-16,-1 4 2 0,4 1-7 0,-3 4 2 0,-1 4-1 15,0 7 1-15,1 3 4 0,1 8 2 16,-2 0-2-16,-3 9 1 0,4 8-5 0,-1 0 0 0,1-1 0 15,-4 6 1-15,1 0 3 0,6-1 2 0,0 4-1 16,0 6 1-16,-4-2-7 0,-3-9 1 0,-3 4 0 16,3-4 1-16,5-2 6 0,-5-8 0 0,-4 2 0 15,11 1 1-15,3-9-7 0,-6-1 0 0,-4-4 0 16,14 2 0-16,0 1 0 0,-2-6 1 0,-2-7-1 16,1-1 1-16,-1-3-5 0,-3-3 2 0,-3-3 0 15</inkml:trace>
  <inkml:trace contextRef="#ctx0" brushRef="#br0" timeOffset="180465.87">11478 9095 1733 0,'0'0'0'0,"0"0"0"0,0 0 0 0,30 18 62 16,-13-14 1-16,-3-1-1 0,8 1 0 0,-5-4-45 15,3 5 1-15,4-5 0 0,8-5 0 0,2 5 56 16,-3-4 0-16,3 1 0 0,12-1 1 0,-6 0-57 15,-1 1 0-15,-4-1 0 0,-1-1 0 0,-6 0 8 0,-5 0 0 16,-2-1 0-16</inkml:trace>
  <inkml:trace contextRef="#ctx0" brushRef="#br0" timeOffset="181409.52">12227 9099 1595 0,'0'0'0'16,"0"0"0"-16,18-9 0 0,-4 6 33 0,5-4 0 0,-1-2 1 15,7 2 0-15,-6-4-21 0,-1-5 2 0,-4 2-1 16,-4 5 1-16,1-1 32 0,0-2 0 0,-1-2 0 16,-4 3 1-16,-3-1-33 0,1 3 2 0,-1 0 0 15,-1 4 0-15,-2 5 13 0,3-11 0 0,-3 11 1 16,2-9 0-16,-2 9-17 0,-7-3-1 0,7 3 0 16,-10-4 2-16,10 4 8 0,0 0 0 0,-6 4 0 15,-11 7 0-15,-8 1-12 0,-3-2 2 0,-6 8-2 0,13 3 1 16,7 4 8-16,3-1 1 0,1 3-1 15,1-3 1-15,5 4-11 0,4-5 1 0,0-2 1 0,0-1-1 16,7-4 12-16,6-2 1 0,8 0 0 0,7-4 0 0,-5-1-12 16,-2 0 0-16,0-6 0 0,4 1 1 0,-2 0 12 15,-2-4 1-15,-3-4 0 0,7 4 0 16,-6-4-14-16,-5-3 0 0,0-1 1 0,0-3 0 0,7 1 10 16,-6-3 0-16,-7-1 0 0,17 2 0 0,0-4-11 15,-8-2 0-15,-13-4 0 0,19 2 1 0,2-4 7 16,-11-3 0-16,-4-3 0 0,1 11 0 0,-2 0-10 15,-4-4 2-15,-1 7-1 0,3 9 0 0,0-2 3 0,-9 2 0 16,-9 0 0-16,11 7 0 0,0 0-6 16,-5 7 1-16,0 0 0 0,-4 12 0 0,-2 6 3 15,-3-4 1-15,-7 0-1 0,12 4 0 0,7 5-4 0,1-4 0 16,-5-3 0-16,3 0 0 0,1 0 4 0,6-2 1 16,6-9-1-16,10 8 1 0,1-5-5 0,0-4 0 15,2-1 0-15,-2-2 0 0,0-1 2 0,-3-4 1 16,3-3-1-16,2 2 1 0,-2-2-4 0,-3 0 0 0,-2-2 0 15,-1-1 0-15,1-1 0 0,-2-3 1 0,1 0-1 16,-3-5 1-16,2 1-4 0,0 1 2 0,0-6-1 16,0 0 1-16,4-7 0 0,-11-2-1 0,-5-1 1 15,17 3-1-15,4 4-1 0,-9 1 0 0,-7 2 0 16,4 8 0-16,-1 0-1 0,-2 1 2 0,-8 7-1 16,0 0 1-16,0 0-2 0,-15 11 1 0,1-2-1 15,4 17 0-15,-1-3 0 0,1 3 0 0,-1 1-1 16,6-4 2-16,3 1-2 0,0-8 0 0,-3 4 0 15,5-3 1-15,7-1-1 0,5-2 0 0,8-5 0 0,8 0 1 16,2-1-2-16,-2 1 1 0,-7-5-1 0,0 3 1 16,1-4-1-16,-3-3 1 0,-1-1-1 0,-1 1 1 15,-6-2-1-15,1-4 0 0,2-2 0 0,-7 1 2 16,4-2-3-16,-4 2 1 0,-3-2 0 0,3-5 0 0,-4-4-1 16,1-1 1-16,-1 0-1 0,-3-1 1 0,4-1-1 15,-4 5 1-15,1 1-1 0,3 0 1 16,0 8-1-16,-3 0 2 0,-1 7-2 0,0-7 1 0,0 7-1 15,0 0 1-15,0 11-1 0,2-1 1 16,0 8-1-16,-2 0 0 0,-2-3 0 0,2 8 1 0,2-7-1 16,0 0 1-16,-1 0-1 0,-2-2 1 0,-1 0-1 15,0-7 1-15,-1 0-1 0,1-2 1 0,2-5-1 16,0 9 2-16,0-9-1 0,0 0 0 0,0 0-1 0,0 0 1 16,0 0 0-16,0 0 0 0,0 0 0 0,7-3 2 15,-7 3-2-15,9-9 1 0,5-3-1 0,0-3 0 16,0 0 0-16,4-8 2 0,1 5-2 0,2 2 1 15,-3 2 0-15,3 2 0 0,0 3 0 0,-1 4 0 16,-3-4-1-16,4 9 1 0,-1 4 0 0,-4 4 2 0,0 1-2 16,-6 7 1-16,-3 3 0 0,-3-3-1 0,3 0 0 15,0 7 0-15,-4-2 2 0,4-7-1 0,-3-2 0 16,1 8 1-16,1-4-2 0,-1-2 1 0,2-7 0 16,-2 7 0-16,0-4-2 0,2-1 0 0,-3-2 0 15</inkml:trace>
  <inkml:trace contextRef="#ctx0" brushRef="#br0" timeOffset="181724.92">14065 8339 2362 0,'0'0'0'0,"0"0"0"0,0 0 0 0,-14 19 64 15,11-5 0-15,-1 0 0 0,1 8 1 0,1-1-47 16,2 5 0-16,2 6 0 0,-1 3 0 0,1 7 38 16,0-1 1-16,0 6-1 0,-1-1 1 0,1 3-40 15,2-10 1-15,-4 5-1 0,0 7 1 0,-6-2 17 16,1-1 0-16,0-3 0 0,-4 5 1 0,-2-6-21 0,3-8-1 16,1 0 1-16,-1 1 1 0,1-7-5 0,4-8 0 15,-1 3 0-15,1 3 1 0,-1-7-6 0,4-3 2 16,-3-2-1-16,3-2 1 0,-4-4-2 0,4-3 2 15,0-7-1-15,0 9 1 0,0-9-4 0,0 0 2 16,0 0 0-16,-3-7-1 0,-4-2 0 0,0-1 0 0,0-4 1 16</inkml:trace>
  <inkml:trace contextRef="#ctx0" brushRef="#br0" timeOffset="181922.04">13453 8812 2135 0,'0'0'0'0,"21"-3"0"16,8-1 0-16,15 1 73 0,5-1 1 0,2 1 0 16,0-1 0-16,-1 2-56 0,-3-1 0 0,3-1 0 0,1 3 0 15,5 1 36-15,-1 0 0 0,-4-2 0 16,-5 2 1-16,-5 2-39 0,-6-1 2 0,-5 1-1 0,-5 3 1 16,-4-3 6-16,-4-2 0 0,-8 2 1 0,0 1 0 15,-2 1-13-15,-7-4 0 0,0 0 1 0</inkml:trace>
  <inkml:trace contextRef="#ctx0" brushRef="#br0" timeOffset="182640.81">15037 8985 1771 0,'0'0'0'0,"0"0"0"0,25 0 0 0,-9 0 42 0,1-4 1 16,1 1-1-16,1 3 1 0,1-4-27 0,-1 1-1 15,2-5 1-15,-1 5 1 0,-4-2 37 0,0-6 1 16,-6 1-1-16,-3 4 1 0,0-1-39 0,0-2 2 15,-3 2-1-15,-1 0 1 0,-3 0 21 0,0-3 2 16,4-1-1-16,-4 1 1 0,-4-1-26 0,-3 2 1 0,4-1 0 16,-8-1-1-16,-3-3 1 0,0 4 0 0,2-1 0 15,-1 4-1-15,4 0-6 0,-1 3 0 0,3 1 0 16,-4 1 1-16,1 2-1 0,1 2 0 0,0 1 0 16,2 8 0-16,3 1-3 0,-1 2-1 0,-2 2 1 15,-4 12 1-15,1 2 3 0,-4 5 0 0,-4 2 0 16,4 11 1-16,2 1-4 0,1-3 0 0,1 0 0 15,-1 5-1-15,0-6 5 0,8-4 1 0,-4-2-1 16,-2 1 1-16,5 6-5 0,3-11 1 0,-1 2 0 16,-3-2 0-16,-1-3 3 0,1-2 0 0,0-6 0 15,-2 1 0-15,3-4-4 0,4-3 1 0,-3-4-1 0,-4 0 1 16,0-9 1-16,-1 2 0 0,1-7 0 0</inkml:trace>
  <inkml:trace contextRef="#ctx0" brushRef="#br0" timeOffset="182830.57">14739 9263 1733 0,'0'0'0'0,"18"-4"0"0,3 8 0 0,4-1 62 0,8-1 1 16,6-2-1-16,9 0 0 0,-3 0-45 15,-1 0 1-15,-6 0 0 0,-3 0 0 0,-3 0 49 0,-6-2 2 16,-5 2-1-16,0 0 1 0,-1 0-51 0,-4 0 0 15,-6-3 0-15,3 6 0 0,-3-3 16 0,-3 0 1 16,-7 0 0-16</inkml:trace>
  <inkml:trace contextRef="#ctx0" brushRef="#br0" timeOffset="183217.83">15319 9099 1947 0,'0'0'0'0,"0"0"0"15,7-7 0-15,4 3 40 0,0-1 0 0,-1-2 1 16,1 4-1-16,8 1-24 0,6 0 0 0,0 0-1 0,-1 4 1 16,3 3 32-16,-3 2 2 0,-6 2-2 0,-4 3 1 15,2 3-32-15,-2 2 0 0,0-1 0 0,-3 3 0 16,-4-3 8-16,-4 3 2 0,1 1 0 0,-4 1 0 0,-4-3-15 15,-3-6 2-15,0-2-2 0,0 10 2 0,4-4-6 16,-1-9-1-16,-3 0 1 0,-2 3 0 0,-1-3-2 16,-3-3-1-16,-2-4 1 0,4 2 0 0,11-2 5 15,-14 0 1-15,0-6 1 0,14 6-1 0,-7-3-5 16,7 3 0-16,5-14 1 0,4 3 0 0,1-3 2 0,4 0 0 16,1-4 0-16,-3-1 2 0,4-4-6 0,0 0 1 15,1-5 0-15,1 2 0 0,-2-1 4 0,-2 1 1 16,0 3 1-16,0 7-1 0,0 2-5 0,0 4 0 15,-7-3 1-15,11 10 0 0,5 3 3 0,-2 0 2 16,-3 0-2-16,1 7 1 0,6-4-5 0,-4 6 1 16,-7-2 0-16</inkml:trace>
  <inkml:trace contextRef="#ctx0" brushRef="#br0" timeOffset="183819.34">15909 9139 1947 0,'0'0'0'0,"0"0"0"15,-2 14 0-15,0-3 63 0,-2 1 1 0,3-3 0 16,-3 5 0-16,2 0-46 0,2-1 0 0,-1-1 0 15,-3 2 0-15,6-3 50 0,1-3 0 0,1-1-1 16,-2 2 2-16,1 2-51 0,-3-11 0 0,7 9 0 16,-7-9 0-16,18 7 20 0,-11-7 0 0,0 0 0 15,0 0 0-15,0 0-23 0,-7 0 0 0,9-9 1 0,-9 9 0 16,12-9-5-16,-6 0 0 0,-3 0 1 0,1-1-1 16,-1-2-4-16,1-3 0 0,3-2 0 0,0-4 1 15,-4-2 1-15,1 2 1 0,-1 1-1 0,1 1 1 0,-1 8-4 16,1 1 0-16,3 1 1 0,0 4 0 0,-2 1 4 15,-5 4 2-15,11-1-1 0,-4 6 0 0,0 4-5 16,4-1 1-16,3 3 0 0,-4 8-1 0,-6 4 6 16,-1-2 0-16,1-1 0 0,3-1 0 0,-2-3-5 15,2-2 0-15,0 0 0 0,-3-2 0 0,-2 1 5 16,-1-3 0-16,-1-1 1 0,2 2 1 0,2-4-8 16,-4-7 2-16,5 7-1 0,-5-7 1 0,0 0 6 0,11 7 0 15,-11-7 1-15,0 0 0 0,7-4-7 0,-7 4 0 16,0 0 0-16,7-7 0 0,-7 7 4 0,14-10 1 15,-11-1-1-15,6-7 1 0,2 1-6 0,-1-3-1 16,1 3 1-16,0 3 1 0,-1 1 4 0,1 5-1 16,-4 1 0-16,3 1 1 0,-4 3-7 0,-6 3 2 15,10-4 0-15,-10 4 0 0,11-3 3 0,-11 3 0 0,0 0 1 16,9 7 0-16,-9-7-5 0,12 3 1 0,-12-3-1 16,11 2 1-16,-1 2 2 0,1-1 0 0,-4-3 1 15,2 4-1-15,-1-4-5 0,1 0 2 0,0 0 0 16,3-4-1-16,2 1 5 0,-6-1-1 0,-1 2 0 15,0-5 1-15,-4 0-4 0,2-1-1 0,1-1 1 16,3-2 0-16,1 2 2 0,1 1 0 0,-4 1 0 16,-7 7 1-16,10-8-4 0,-10 8 0 0,7 0 0 15,-7 0 1-15,0 0-1 0,8 11 2 0,-1-2 0 16,-2 12 0-16,-2 5-4 0,-1-3 2 0,-2-2 0 0,-2 4-1 16,1-4 2-16,-1-7 0 0,0 4-1 0,2 1 1 15,0-5-2-15,-3-3-1 0,-1-4 1 0,4 5 0 16,-3 0 0-16,-1 1 0 0,4-6 0 0,0 0 0 0,0-7-1 15,-7 7 0-15,7-7 0 0</inkml:trace>
  <inkml:trace contextRef="#ctx0" brushRef="#br0" timeOffset="184443.86">17487 9060 2362 0,'0'0'0'0,"0"0"0"0,-17 4 0 0,2 5 89 15,1-1 1-15,0 1 0 0,-3 0 1 0,-3 5-74 16,3 2 1-16,-6 1-1 0,1 6 1 0,5-7 78 16,3 2 2-16,0 1-1 0,7 4 1 0,-2-2-81 15,7-7 0-15,4 4-1 0,7 1 2 0,1-1 8 16,1-8 0-16,-1-4 0 0,6 4 0 0,2-3-14 0,-1-5 0 15,1-2 1-15,3 3 0 0,2-3-10 0,2-3 2 16,-4-2-2-16,-3 1 2 0,-4-1-3 0,0-2 1 16,2-4 1-16,-2 1-1 0,-4-1-3 0,1-5 1 15,-2-1 0-15,-4 1 1 0,0-4-2 0,-1 1 1 16,-4-6 0-16,-5 4 0 0,-1-1-1 0,-1 0 1 16,-1 0-1-16,-7 4 1 0,1 0-1 0,-2 1 1 0,-1 3-1 15,-1 7 1-15,-3-6-1 0,3 6 2 0,4 4-1 16,4 6 0-16,1 1-1 0,2 3 1 0,3 5 0 15</inkml:trace>
  <inkml:trace contextRef="#ctx0" brushRef="#br0" timeOffset="184754.2">17970 8740 2048 0,'0'0'0'0,"0"0"0"0,0 0 0 0,0 0 78 16,0-18 1-16,0 18-1 0,0 0 2 0,0 0-62 16,0 0 0-16,0 0 0 0,0 18 0 0,-7 0 65 15,4 1 0-15,-4 2 0 0,-4 14 0 0,2-5-66 16,2 5 1-16,6 4 0 0,1 9 0 0,0-3 28 0,-2 1 1 15,0-5 0-15,-3 1 0 0,1-5-31 0,4-2 0 16,2-3 1-16,0-1 0 0,-2-1-2 0,0-9-1 16,3-5 1-16,-4 12-1 0,-5-7-6 0,3-8 1 15,1-1 0-15,-7-1 0 0,-5-4-3 0,0-4 1 16,3-3-2-16</inkml:trace>
  <inkml:trace contextRef="#ctx0" brushRef="#br0" timeOffset="185937.33">17485 9053 1746 0,'0'0'0'0,"0"0"0"16,0 0 0-16,34-10 59 0,-18 4 1 0,-6-1-1 16,8 7 2-16,12 0-45 0,5-3 2 0,-3 3 0 15,9 7 0-15,-10-4 44 0,1-3 1 0,2 6-1 16,-1-3 0-16,-5 1-45 0,-3-4 1 0,-4 0 0 16,2 3 0-16,5-3 16 0,-6 0 0 0,2 0-1 15,4 0 2-15,2 0-20 0,-3-3-1 0,-6-1 1 16,0 4-1-16,0 0-2 0,-6-9 0 0,-5 2 0 0,1 4 1 15,-4-2-7-15,-2-3 2 0,2-2 0 0,0 1 0 16,0 2 2-16,-3-3 0 0,-11-5 0 0,10 0 0 16,-3-1-3-16,0 4 0 0,0-6-1 0,0 7 1 15,0 1 8-15,0 3 1 0,0 7-2 0,4-11 2 16,-4 11-7-16,0 0 0 0,0 0 0 0,-4 21 0 0,-3 0 8 16,0 1 1-16,0 2-2 0,0 17 2 0,2-6-8 15,-1 5 0-15,-2-1 1 0,-1-2-1 0,3 0 7 16,3-9 0-16,-4 2 1 0,0 0 0 0,3-4-8 0,4-3 1 15,-3-5-1-15,6 1 0 0,1 0 10 0,3-3 1 16,-7-5 1-16,3 3-1 0,4-5-10 0,1-2 0 16,-8-7 1-16,12 7-1 0,-3-7 6 0,0-2 1 15,-2-2-2-15,3 3 2 0,1-3-7 0,3-3-1 16,-5-2 0-16,1-1 0 0,-1-4 3 0,0-4 2 0,0 2-1 16,3 2 1-16,-1 0-7 0,3 0 1 15,-5 5 0-15,-2 2 0 0,-7 7 2 0,7-7 0 16,2 5 0-16,-9 2 2 0,8 11-6 0,-6-4 0 0,2 0 0 15,4 7 1-15,3 4 0 0,-4-8 1 0,0 3 0 16,0 8 0-16,0-4-4 0,0-6 1 0,4-1 0 16,-2 3 0-16,0-3 1 0,-1-1 1 0,3 0-1 15,-4-2 1-15,0 0-4 0,4-4 2 0,-1-3-2 16,1 4 2-16,1-4-2 0,2-4 2 0,-3 1-1 16,-1-1 1-16,5 1-3 0,-3-9 2 0,-3 1-2 15,-2 4 2-15,3-2-2 0,3-3 2 0,-6-2-1 16,0 3 1-16,0-6-2 0,0-4 0 0,0 1 1 0,-2 3-1 15,1-3 0-15,-5 3 1 0,-4 4-1 0,3 5 2 16,-2-3-3-16,-2 4 1 0,-3 3 0 0,0 1 0 16,0 3-1-16,0 3 0 0,0 1 1 0,-9 3 0 0,4 0-2 15,1 2 1-15,4 3 1 0,2 7-1 16,5-1 0-16,0-4 0 0,0 0 1 0,4 0 0 0,4 2-2 16,5-2 1-16,-1-7 1 0,6 7-1 0,-1-3-1 15,1-4 0-15,1-2 0 0,-4 0 1 0,2-1 0 16,4-4-1-16,-3-4 0 0,1 4 0 0,3-1 0 0,-5-5 0 15,1-2 0-15,1 4 2 0,-1-1-2 16,-1-6 0-16,1-3 0 0,-4 5 0 0,2-5 0 0,0 0 0 16,0-3 0-16,-6-1 0 0,1-1 1 0,0-4-1 15,-3 0 0-15,-1-2 0 0,-1 1-1 0,-3 4 1 16,-1 1 0-16,-4 1 0 0,2 4-1 0,0 6 1 16,-3 1 1-16,3 7-1 0,-11-4-1 0,11 4 1 0,-10 4-1 15,3-1 1-15,-1 9-1 0,5 1 0 0,3-1 0 16,-4 11 1-16,4-4-1 0,4 2 0 0,-1-3 0 15,1 7 1-15,3-8-1 0,0 4 0 0,2-1 0 16,-4 4 1-16,1-4-1 0,1 1 0 0,1 0 0 16,-2 0 0-16,1-2 0 0,-4-1 0 0,1-1 0 15,-4-2 0-15,3-1 0 0,1-4 0 0,3 4 0 16,0-1 0-16,4-6 0 0,-1 0 0 0,-1-4 0 16,10-1 0-16,1-2 0 0,-3-2 0 0,1-1 0 15,0-1 1-15,1-3-1 0,-1-5 0 0,-4-2 0 16,5 3 2-16,-1-3-2 0,0-4 0 0,-1-8 0 0,-1 5 1 15,2-4-1-15,-2-3 0 0,-1-2 0 0,3 6 1 16,-4-5-1-16,2 1 1 0,-2 5-1 16,-3-5 1-16,-1 7-1 0,-3 5 1 0,-3-1-1 0,3 4 1 15,4 5 0-15,-4 1 1 0,-7 7-1 0,5-9 0 16,-5 9-1-16,0 0 1 0,0 0 0 0,0 0 0 0,0 0 0 16,0 0 0-16,0 0 1 0,-4 7 0 0,3 3-1 15,-3 3 0-15,1 1 0 0,-5 2 0 0,-2 3 0 16,3 0 2-16,3-1-2 0,4 3 1 0,0-7-1 15,0 4 0-15,4-2 0 0,3 5 2 0,0-5-2 16,0-4 1-16,4 4 0 0,1 5 0 0,0-2 0 16,-1-5 0-16,-2-1-1 0,1 6 1 0,1-2-1 0,-8-1 2 15,1-2-1-15,-8-1 0 0,1 1-1 0,-4 2 1 16,-6-8 0-16,-2 3 0 0,-3-2 0 0,-1 0 0 16,-6-2 1-16,-3-4-1 0,1-1-1 0,-5-2 1 15,-1 0-1-15,-2-2 1 0,-1-1 1 0,6 3 0 16,-5-6-1-16,-2 5 2 0,5 2-2 0,1 5 0 0,1-3 0 15</inkml:trace>
  <inkml:trace contextRef="#ctx0" brushRef="#br0" timeOffset="-209741.42">9970 10383 2009 0,'0'0'0'0,"0"0"39"0,-20-19-1 16,20 19 0-16,0 0 0 0,-7-2-23 0,7 2 0 15,-7-7 1-15,7 7 0 0,-7-4 38 0,0 1 1 0,7 3 0 16,-11-4 0-16,2 4-39 0,2 0 2 0,7 0-1 16,-10 0 1-16,10 0-7 0,-7 9 2 0,7-9-2 15,-4 9 1-15,1 2-5 0,3-1 1 0,3 2 0 16</inkml:trace>
  <inkml:trace contextRef="#ctx0" brushRef="#br0" timeOffset="-209557.59">9881 10798 1796 0,'0'0'0'0,"0"0"0"0,0 41 0 15,-7-18 43-15,0-4 1 0,0 0-1 0,-3-8 1 16,-5-4-28-16,1-5 1 0,-2-2-2 0,6-4 2 0,-1 2 38 16,4 2 0-16,7 0 0 0</inkml:trace>
  <inkml:trace contextRef="#ctx0" brushRef="#br0" timeOffset="-209432.92">9832 11425 1897 0,'0'0'0'16,"0"21"0"-16,-4 2 0 0,1 3 38 0,-4-5 0 16,3-2 1-16,-3 4-1 0,0-2-24 0,2-8 2 15,1-1 0-15,-3 6-1 0,0-13 20 0,7-5 1 16,-10 0-1-16</inkml:trace>
  <inkml:trace contextRef="#ctx0" brushRef="#br0" timeOffset="-209285.63">10116 12102 1834 0,'0'0'0'0,"0"0"0"15,10 25 0-15,-13-18 10 0,-4-6 0 0,0-4 1 16</inkml:trace>
  <inkml:trace contextRef="#ctx0" brushRef="#br0" timeOffset="-208217.66">8747 13087 1269 0,'0'0'0'0,"-42"9"0"15,1 7 0-15,2-2 19 0,6-7 0 0,-6-5 0 16,-1 3 0-16,4-5-9 0,5-5 0 0,1-1 0 15,-11-1 2-15,6-3 29 0,3-3 2 0,0 1-2 16,6 1 2-16,1-3-27 0,6-1-1 0,5-5 1 16,-1 6 1-16,8-5 6 0,0-2 1 0,4 0 0 0,10-1 0 15,0 0-13-15,3-3 2 0,6-5-1 0,13-5 0 16,-1 5-3-16,4-3 0 0,12-8 0 0,7 6 0 16,2-7-3-16,5 3 1 0,7-3-2 0,11 10 2 0,3 0 2 15,4 3 1-15,4-8 0 0,10 0 0 0,3 7-4 16,4 0 1-16,9-11-1 0,12 3 1 0,2-5 9 15,-1 6 1-15,1-1-2 0,23 11 2 0,-13-2-8 16,-4-1 1-16,11 3-1 0,4 8 1 0,-7 0 11 16,-8 4-1-16,15 0 0 0,-3 4 0 0,-6 4-10 15,-9 2 2-15,17-1-1 0,8 8 0 0,-10 3 9 0,-10 1 1 16,3-3 1-16,10 8-1 0,-10 1-10 0,-9 0 1 16,8 4-1-16,6 11 0 0,-12-10 6 0,-11-1 1 15,8 2 0-15,1 20 0 0,-9-13-8 16,-12 3 0-16,10 9 0 0,-5 2 0 0,-9 1 1 0,-11-8 2 15,-3 1-2-15,0 3 1 0,-7-5-5 0,-11-1 1 16,1 0 0-16,-15 12 0 0,-2-8 1 0,-5-6-1 16,-5 16 1-16,2-2 0 0,-7 6-3 15,-6-10 0-15,-3 6-1 0,-10 7 2 0,3-12-1 0,-4-4 0 16,-7 7 0-16,-5 13 1 0,4-1-3 0,-1-1 1 16,-1-2-1-16,-11 0 1 0,0 2-3 0,3-7 1 0,-6 3 1 15,-8 6-1-15,-3-6-1 0,-2-2 0 0,-5 6 1 16,-14 2 0-16,-6-4-2 0,-5-9 1 0,-9-7 0 15,-13 9 0-15,2-9-1 0,-6 0 0 0,-16-1 0 16,-9 15 1-16,2-7 0 0,-2-1-1 0,-22-1 0 0,-15 9 1 16,9-13-1-16,-2-3 0 0,-18-7 0 15,-4 11 2-15,4-8-2 0,2-8 0 0,-16-2 0 0,-15 13 0 16,8-9 0-16,12-8 0 0,-13-1 1 0,-13 16-1 16,12-17 0-16,17-1 1 0,-19-1-1 0,-10 4 1 0,13-4-1 15,13-8 1-15,-19-3-1 0,-6 2 1 16,7-5 0-16,15-6 0 0,-19-7 1 0,-6 9 0 0,11-9-1 15,16-3 1-15,-11-6-1 0,4 16 0 0,21-13 1 16,12-3 2-16,-5-1-2 0,4 6 2 16,22-4-3-16,14-5 1 0,-6-2 1 0,13-1-1 0,19-1 3 15,6 1-1-15,9-8 1 0,9 1 0 0,5-7-3 16,9 6 1-16,5-6 0 0,1 5 0 0,10-1 6 0,1-2 2 16,6-7-1-16,4-3 0 0,5-4-4 15,5 1 0-15,3 3-1 0,1-1 2 0,3 6 8 0,3 0 0 16,1-6-1-16,5-3 1 0,2-2-7 0,-1 2 0 15,3-5 0-15,8 15 1 0,-3 3 1 0,5-1 0 16,9-3 1-16,1 1-1 0,5 1-4 0,1 1 0 0,1-2 0 16,10 8 1-16,-3 1 1 0,1 1 0 15,14 8 0-15,-4 3 0 0,2-1-3 0,-1 4-1 0,3-3 1 16,6 6 1-16,5 2-2 0,-11 5 2 0,3-2-2 16</inkml:trace>
  <inkml:trace contextRef="#ctx0" brushRef="#br0" timeOffset="-207786.08">10058 10179 2110 0,'0'0'0'16,"0"0"0"-16,19 39 0 0,-8-9 46 0,-1 1 1 15,15 17 1-15,1 8-1 0,3 13-32 0,2 3 2 16,6 2 0-16,6 12 0 0,-6 0 44 0,2 0-1 16,-4 4 1-16,2 3-1 0,-9-6-43 0,-7-10 1 15,-1 7 0-15,-10 1 0 0,-3-17 6 0,-10-10 0 16,-1-1 0-16,-3 6 1 0,-3 2-14 0,-3-12 1 0,3 2 0 16,-1-3 1-16,1-8-9 0,-1-7 2 0,0-7 0 15,4 4-1-15,4-10-1 0,-1-6 0 0,1-4-1 16,6 2 2-16,1-8-3 0,-4-8 1 0,17-8 0 15,-2 1 0-15,4-2-1 0,6-9 1 0,-1-6-1 16</inkml:trace>
  <inkml:trace contextRef="#ctx0" brushRef="#br0" timeOffset="-207444.22">11453 10165 2072 0,'0'0'0'0,"0"0"0"0,-11 30 0 0,8-7 41 0,3 0-1 15,-4 1 0-15,1 10 1 0,-3 4-26 0,3-4 1 16,5 15 0-16,5 6 1 0,-4 1 37 0,-3-2 1 15,0-3-2-15,7 15 2 0,0 6-38 16,0-4 1-16,1 4-1 0,6 4 1 0,-2-9 13 0,-1-6 2 16,-1 6 0-16,1 13-1 0,-1-8-18 0,-3-11 0 15,0-4 1-15,-3 8-1 0,-1-11-6 0,1-3 0 0,-8 7 0 16,1 4 0-16,-4-9-4 0,0-6 2 0,-7-5-1 16,-7 6 1-16,-2-13-3 0,1-10 2 0,-2-4-1 15,3 9 1-15,-2-15-3 0,-6-9 2 0,-1-5-1 16</inkml:trace>
  <inkml:trace contextRef="#ctx0" brushRef="#br0" timeOffset="-207052.61">9705 11544 1909 0,'0'0'0'0,"0"0"0"0,0 0 0 0,0 0 45 16,0 0 1-16,0 0 0 0,19 14 0 0,-5-8-30 16,-3 1 1-16,3-4 0 0,25 15 0 0,9 1 41 15,-6-3 0-15,6 1 1 0,3 15 0 0,-2-2-42 16,-1 0 1-16,12 5 0 0,5 4 0 0,-7 5 14 0,-3-7 1 16,5-4-1-16,2 6 2 0,3-4-20 15,-7-7 0-15,-2-1 1 0,-1 13-1 0,-5-10-2 0,-3-9 0 16,1 5 0-16,1 6 1 0,-1-7-7 15,-2-6 2-15,5-5 0 0,0-3 0 0,-2-6 0 16,-6-1 0-16,4-6-1 0,4-3 2 0,-5-4-3 0,-5-5 0 16,5-11-1-16,8 9 1 0,-2-8 1 0,-3-10-1 15,2 6 1-15,2-2 0 0,-5-3-3 0,-4-1 1 16,5-8-1-16,-1 0 2 0,5-9 3 0,-9 2 0 16,-2-15 0-16,-8 8 0 0,1 3-4 0,-2 2 2 0,-1-7-1 15,0 7 1-15,-6 0 1 0,-1 9 3 16,3-6-1-16,1 13 0 0,-12 3-5 0,-12 17 2 0,-5 8 0 15</inkml:trace>
  <inkml:trace contextRef="#ctx0" brushRef="#br0" timeOffset="-206407.54">10448 14651 2098 0,'0'0'0'0,"0"0"0"16,0 0 0-16,0 0 62 0,3-19 1 0,-3 12-1 15,0 7 1-15,0 0-45 0,4-6 0 0,-4 6 0 0,0 0 0 16,0 0 44-16,-4-7 0 0,4 7-1 0,0 0 2 15,0 0-46-15,0 7 1 0,0-7 0 0,-3 28 0 0,3 9 12 16,-4 4 1-16,4 3 1 0,4 5-1 16,-4 7-17-16,0-3 0 0,0 3 0 0,0-1 0 0,3-8-5 15,1 1 0-15,-4-4 0 0,3 11 0 16,1-4-3-16,-1-6 1 0,1 6-2 0,3-9 2 0,-2 1-2 16,0-12-1-16,2-2 1 0,6-7-1 0,-6-4-1 15,0-4 1-15,-4-5-1 0,4-6 0 0,-7-3 1 0,11 0 0 16,-11 0 0-16,7-12 0 0,0 2-2 0,-5-1 2 15,0-3-1-15,-1-21 1 0,3 1-2 0,-1-10 1 16,3 0-1-16</inkml:trace>
  <inkml:trace contextRef="#ctx0" brushRef="#br0" timeOffset="-206187.06">10700 14644 1771 0,'0'0'0'0,"0"0"0"15,0 0 0-15,0 0 42 0,0 0 1 0,0 0-1 16,0 0 1-16,0 0-27 0,0 0-1 0,-7 18 1 16,7 1 1-16,7 7 20 0,3 2 0 0,-3 6 0 15,0 24 0-15,2 5-22 0,2-3 0 0,-1-2 0 16,-6 2 1-16,3-6-2 0,0-6 2 0,-3 5-2 16,-4 5 2-16,0-2-7 0,-4-5 0 0,1-7 0 15,-5-5 0-15,1-2-6 0,2-2 2 0,-4-9-2 0,-5-5 2 16,5 0-3-16,-1-10 1 0,3-4 1 0</inkml:trace>
  <inkml:trace contextRef="#ctx0" brushRef="#br0" timeOffset="-205917.42">10343 15332 1356 0,'0'0'0'0,"-17"-20"0"0,-3 10 0 0,3 1 28 16,3 4 1-16,3 1 1 0,4 11-1 0,0 6-16 15,7 6 1-15,3 6-1 0,5 10 1 0,2 3 28 16,4 5 1-16,4-5 0 0,1 6 0 0,2-3-27 0,-3-1 0 15,7-3 0-15,1 5 0 0,2-3 17 0,-6-4-1 16,4-1 1-16,6-10 0 0,-4-1-20 0,-1-9 2 16,8-7-1-16,-2-8 1 0,3-1 3 0,-1-3 0 15,-3-8 0-15,-2-10 0 0,1 1-8 0,-1-7 0 16,2-4 0-16,2 0 0 0,1 3 2 0,-3-4 1 16,5-1-1-16,-2-7 0 0,-3 5-5 0,-6-2 1 0,-1-7 0 15,-4-6 0-15,-3-6 5 0,-2 8 2 0,-6-2-2 16,-10 6 2-16,0 7-7 0,-3 11 1 0,-4 2 0 15,-6 4 0-15,3 14 2 0,1 9 0 0,3 10 0 16</inkml:trace>
  <inkml:trace contextRef="#ctx0" brushRef="#br0" timeOffset="-205320.16">7997 15657 1771 0,'0'0'0'0,"-21"-21"0"0,11-4 0 0,-1 1 35 16,-3 13 1-16,-2 4-1 0,-1 4 1 0,-1 10-22 0,4 3 1 15,3 6 0-15,8 11 0 0,1 1 45 0,2 9-1 16,3 7 1-16,10 15 0 0,-3 8-43 0,4-2 1 16,-3 6 0-16,-4 8 0 0,4 2 11 0,-4 2 2 15,-2 3-1-15,-1 3 0 0,1-13-16 0,-2-4-1 16,-3 9 1-16,-5 2 0 0,2-9 1 0,1-14-1 16,-3-1 1-16,-4 5-1 0,2-13-5 0,0-4 0 15,0 1 0-15,-1 1 0 0,-2-7 1 0,-1-10 2 0,2-11-2 16,6-2 1-16,-1-5-4 0,-1-3-1 0,5-11 1 15,-3 7 1-15,3-7 2 0,-2-7 0 0,-2 0 0 16,4-11 0-16,-3-12-3 0,-1-1 0 0,4-12 0 16,4-15-1-16,-8-12 7 0,1-2 0 0,-4-5 0 15,0-11 0-15,-4-2-5 0,0 4 0 0,-10-1 0 16,9-4 1-16,-6 1 4 0,1 6 0 0,-5 5 1 16,8 8-1-16,2 15-5 0,5 14 0 0,3 0 0 15,8 5 1-15,1 12 4 0,6 6 2 0,10 6-2 0,11 5 2 16,3 8-7-16,13 5 1 0,10 4-1 0,5 3 1 15,-1 7 5-15,-4 1 2 0,1-6 0 0,1 2-1 16,-9-2-6-16,-7 1 0 0,2 1 0 0,-13 2 1 16,-5-1 4-16,-6-4-1 0,-8 3 1 0,-7 10-1 0,-4-3-5 15,-3-4 0-15,-7 8 0 0,-7 10 1 0,0-6 1 16,-7-1 1-16,-9-2 0 0,-6-3 1 16,-1 3-6-16,-1-5 2 0,-3-4-1 0,2 1 1 0,-3-1-1 15,5-5 0-15,2-5 1 0,-2 3 0 0,5-5-3 16,7-5 0-16,6 1 1 0</inkml:trace>
  <inkml:trace contextRef="#ctx0" brushRef="#br0" timeOffset="-205149.55">8384 16481 2224 0,'0'0'0'16,"24"-4"0"-16,1 2 0 0,3 4 63 0,6-2-1 0,1-4 1 15,6 1 1-15,-2 3-46 0,-2-4 0 0,5-4 0 16,6-1 0-16,-1 0 38 0,-5-1 0 0,-3-3 0 16</inkml:trace>
  <inkml:trace contextRef="#ctx0" brushRef="#br0" timeOffset="-204882.54">8989 16116 2086 0,'0'0'0'0,"0"0"0"0,10 50 0 16,-3-10 36-16,0-1-1 0,1 3 1 0,-1 4 1 16,0-2-22-16,-2-6 1 0,2-1-2 0,0 6 2 0,0-3 31 15,-3-10 0-15,3 0 0 0,0 10 2 0,-4-3-33 16,4-5 1-16,-3-2 0 0,6-2 0 0,-3-2 8 16,1-8-1-16,0-6 1 0,6-3 0 0,1 2-13 15,-5-4 0-15,1-6 1 0,-1-2-1 0,4-1-4 16,-1 0 0-16,4-5 0 0,1-10 1 15,3-3-4-15,0-4 1 0,-6-5 0 0,-3 3-1 0,2-7 2 0,0-3 1 16,-3-4 0-16,-4 3-1 0,3 0-2 16,-3 0 1-16,0-5-1 0,-1-2 1 0,1 3-1 0,3 8 2 15,1 8 0-15</inkml:trace>
  <inkml:trace contextRef="#ctx0" brushRef="#br0" timeOffset="-204171.47">9807 16498 1771 0,'0'0'0'0,"0"0"0"16,0 0 0-16,0 0 55 0,-19 11 0 0,12-10 0 15,-4 1 2-15,-6 0-41 0,-3 0 2 0,-1-1-1 16,-4 10 1-16,1 3 37 0,4 2 1 0,6 2 0 16,11 8 0-16,-5 2-39 0,5-2 1 0,3 6-1 15,3 2 1-15,5-1 12 0,0-12 1 0,6 2-1 16,11-4 0-16,0 1-16 0,-2-6-1 0,5-4 1 15,0-3 0-15,4-1-5 0,1-5 1 0,3-2-1 16,1-12 1-16,-2 6-4 0,-1 0 1 0,1-3-1 0,5-10 1 16,3-4 0-16,-6-8 1 0,-2-8 0 0,-3-1-1 15,-2 1-2-15,-5-6 1 0,-1-2-1 0,-4-4 1 0,-3 1 2 16,-3-2-1-16,-3-16 1 0,0 1 1 0,-8 1-3 16,-6 3 0-16,-1-2-1 0,0-7 1 15,-3 3 7-15,0 5 2 0,-3 2-1 0,-3 8 1 0,3 9-7 16,-1 15 1-16,4 4 0 0,-3 8 0 0,6 5 6 0,-3 7 1 15,7 7 0-15,-11-7 1 0,4 12-8 16,0 6 0-16,2 8 0 0,0 14 1 0,0 10 5 16,1 4 1-16,2 13 0 0,2 3 0 0,-2-1-7 0,-1-2 0 15,-1-2 0-15,1 5 1 0,-4 0 4 0,3-5 1 16,1 6-1-16,3-1 2 0,-4-3-7 0,4-14 0 16,0-2 0-16,7 7 0 0,4-13 2 0,1-2 2 15,6-1-2-15,7 5 1 0,-1-5-5 0,3-10 1 16,4-6 0-16,5-1-1 0,-5-4 4 0,-4-7-1 15,1-3 0-15,9-4 0 0,-9-6-5 0,-3-2 2 0,5-8 0 16,-9-7 0-16,4-4 2 0,-7-6 0 16,1-6 0-16,-8 4 0 0,3-4-4 0,0 4 2 0,-4-5-1 15,-6 12 0-15,-1 6 2 0,5 3 1 16,-3 9-1-16,-7 3 1 0,2 7-3 0,0 0-1 0,5 8 1 16,-3 10-1-16,3 1 2 0,6 4 1 0,0 7-1 15,3 23 1-15,3 0-4 0,-3-4 2 0,2 5-2 16,5-6 2-16,-3-4 2 0,0-9 1 0,3-3-2 15,5-6 2-15,-1-1-3 0,2-8 0 0,8-3-1 16,0 2 1-16,2-7 1 0,-5-9 0 0,-2 0 0 0,2 0 1 16,-1-5-3-16,-6-8 0 0,5-4 0 0,2-10 0 15,-6 3 2-15,-1-4 1 0,0-11 0 0,1-1 0 16,-8-11-4-16,-4 1 2 0,0-10-1 0,0 2 1 0,-3 6-1 16,-8-3 1-16,-6-12 0 0,-4-3-1 0,-4 5-1 15,-7 8 0-15,2 5 1 0,6 13-1 0,-4 6-1 16,0 10 2-16,0 9-2 0,3 5 2 0,0 5-3 15,11 4 1-15,0 0 1 0</inkml:trace>
  <inkml:trace contextRef="#ctx0" brushRef="#br0" timeOffset="-203887.72">11829 16294 2211 0,'0'0'0'16,"0"0"0"-16,0 0 0 0,0 0 71 0,0 0 1 15,-16-21 0-15,9 17-1 0,-4 3-53 0,1 2 0 0,-1 3 0 16,-7 7 0-16,-5 4 43 0,2 8 0 0,0-2-1 16,-2 9 1-16,5-2-44 0,4-3 1 0,4 1-1 15,-1 6 1-15,4-7 8 0,7 1 0 0,4-7 0 16,3 6 0-16,3-6-14 0,4 1 0 0,8-6 1 16,4 5 0-16,-1 1-8 0,-1-6-1 0,10 5 1 15,5-1 0-15,-2-6-1 0,2-5-1 0,5-4 0 16,-2 1 2-16,-1-1-4 0,-3-6 0 0,3-4 0 15,1-5 0-15,-5-4 0 0,2-4 1 0,-2 1-1 16,6 3 0-16,-6-3-1 0,-6-2 1 0,5-6-1 16,-6 12 1-16,-2-3-1 0,-11 2 1 0,1 2-1 0</inkml:trace>
  <inkml:trace contextRef="#ctx0" brushRef="#br0" timeOffset="-203059.31">7234 13861 1507 0,'0'0'0'0,"7"30"0"16,-4 23 0-16,1 3 70 0,-4 4 2 0,3 5 0 15,4 9 0-15,-3-6-54 0,-2 3 0 0,-2 17 0 16,-2 7 0-16,-9-11 50 0,-3-13 0 0,-7 4 1 16,-11 13-1-16,-1-2-50 0,-13-12 0 0,-9-7 0 0,-6-2 0 15,-5-10-3-15,3-8-1 0,-10-1 1 0,-9-2 1 16,-1-9-7-16,0-14 0 0,0-12 0 0,-11-11 0 0,4-12-8 16,4-12 0-16,-11-8 0 0,-2-4 1 0,6-6-1 15,3-9 0-15,-18-7 1 0,4-19 0 0,0-18-2 16,5 2 0-16,-12-3 0 0,-7-15 0 0,1-17 0 15,10 10 0-15,-15-8 0 0,2-8 0 16,9 1 0-16,14 14 0 0,-12-11 0 0,15 1 1 0,11 10-1 16,11 3 0-16,5-19 0 0,2 12 1 0,10 4 1 15,9 6 2-15,-1-22-2 0,8 16 1 0,5 1 0 16,13 8-1-16,3-26 0 0,15 13 0 0,-1 2 5 16,4 2 0-16,7-18-1 0,11 2 2 0,0-4-3 15,6 6-1-15,10-3 1 0,8-15 0 0,2 5 9 0,2 6-1 16,5-23 1-16,11 5-1 0,-2 12-5 0,2 2 0 15,17-21 0-15,4 3 1 0,-4 0 5 0,-6 15 1 16,10-6 0-16,10-1-1 0,1 8-6 0,-11 9 1 0,3-13 0 16,11 21 0-16,0 16 2 0,-14 1 2 0,3-2-2 15,10 15 1-15,-10 13-5 0,-7 9 1 0,8 0 0 16,-1 11-1-16,-8-6 2 0,-6 9 0 0,8 8 0 16,2 10 1-16,-6 8-4 0,-10-7 1 0,-1 6-2 15,7-6 2-15,-5 6 0 0,-9 1 1 0,8-7-2 16,-6 13 2-16,-6-4-3 0,-6-2 0 0,-2 6 1 15,1 10 0-15,-8-4-1 0,-5 3 2 0,-2-1-1 16,3 4 0-16,-2 5-1 0,-4 4-1 0,-8 0 1 0,-2-2-1 16,-1 7 1-16,-4 0-1 0,-4-1 1 0,-3 5 0 15,4 3-1-15,-6 0-1 0,-5 0 0 16,0 0 2-16,7-5-1 0,-7 5 1 0,0 0-1 0,0 0 2 16,0 0-3-16,0 0 1 0,0 0-1 0,0 0 2 15,-1 12-3-15,1-12 0 0,-7 7 0 0,-8 0 1 0,-13 4-2 16,-5-4 1-16,-10-4-1 0</inkml:trace>
  <inkml:trace contextRef="#ctx0" brushRef="#br0" timeOffset="-202761.81">6246 6728 2035 0,'0'0'0'15,"26"10"0"-15,3 9 0 0,8 1 46 0,5-6 0 16,4-2 0-16,12 6 0 0,0 1-30 0,-3-3 1 16,5-5 0-16,5 1-1 0,-7-2 39 0,-1-3 2 15,1-7-1-15,4 4 0 0,-2-1-39 0,-6-3 1 0,-2 0-2 16,-3 0 2-16,-1 7 10 0,-10-5 2 0,-1 2-2 16,2 5 1-16,-5 5-16 0,-6 1 1 0,-3 0-1 15,-6 6 1-15,-5-2-8 0,-7 6 2 0,-10-1-1 16,-13 11 1-16,-5 2-4 0,-8-1 2 0,-9 15 0 15,-3 10-1-15,-1-5-3 0,-2 4 2 0,-7-7-1 16,-6 9 0-16,-1-3 0 0,3-2-1 0,-1 6 0 16</inkml:trace>
  <inkml:trace contextRef="#ctx0" brushRef="#br0" timeOffset="-202099.91">7193 14234 501 0,'0'0'0'0,"0"0"0"16</inkml:trace>
  <inkml:trace contextRef="#ctx0" brushRef="#br0" timeOffset="-201644.19">6488 14670 527 0,'0'0'0'0,"-25"-10"0"0,4 3 0 15,-9-6 123-15,-2-1 1 0,-2 0-1 0,-1-5 1 16,0 1-110-16,-2-3 1 0,-5-7-1 0,-10-2 1 0,3-2 67 15,-2-10 1-15,0 4-1 0,-2 1 1 0,2-4-66 16,-1-3 1-16,0-14 0 0,-14-2 0 16,5-12-9-16,4 2 1 0,-5-2-1 0,1-9 1 15,4 0-5-15,-1-5 2 0,-7-22 0 0,-8 3 0 0,1 3-6 16,5-2 0-16,-2-16 0 0,-3 2 1 0,7 9-1 16,1 0 0-16,-5-12 1 0,1 0 0 0,6 11-2 15,4 3 0-15,1-19 0 0,3 16 0 0,8 0 0 16,2 2 0-16,-8-13 0 0,14 10 0 0,2 9 0 15,3 4 0-15,8-20 0 0,4 5 0 0,-2 4 0 16,2 3 0-16,0-17 0 0,7 4 0 0,-4 6 0 0,6 1 1 16,-3-19-1-16,5 1 1 0,3 14-1 0,3 3 1 15,1-17-1-15,10 5 1 0,0 2 5 0,7 4 1 0,7-3-2 16,20 10 2-16,-2 3-2 0,8 7-1 16,18-1 1-16,8 12-1 0,-3 5 9 0,3 3 1 0,6-15-1 15,22 17 2-15,-6 7-7 0,-2 5 1 0,11 2-1 16,15 6 1-16,-3-6 7 0,-12 4 1 0,0-4 0 15,9 17 0-15,-5-1-8 0,-11 9 1 0,-4-9-1 16,8-2 1-16,-8 13 2 0,-10-6 2 0,0 1-1 16</inkml:trace>
  <inkml:trace contextRef="#ctx0" brushRef="#br0" timeOffset="-200047.14">5426 9569 2110 0,'0'0'0'16,"0"0"0"-16,0 0 0 0,10 17 52 0,-6-8 1 0,-4-9-2 15,7 9 2-15,-7-9-36 0,7 10 0 0,-7-10 0 16,11 7 1-16,-4-3 43 0,-7-4 2 0,7 0-1 15,-7 0 1-15,10-18-47 0,-4 6 2 0,1-7 0 16,10-18 0-16,8-11 16 0,0-3 1 0,5 4 0 16,-2 3-1-16,5 5-19 0,6-3 0 0,-4-7-1 15,6-1 2-15,-6-2-6 0,-1-1 1 0,-2 0 0 16,6 13 1-16,-1-3-6 0,-8 6 1 0,4-5 0 16,-1 9 1-16,3-1-3 0,-12 6 2 0,-5-5 0 15,-1 6-1-15,-3 8-1 0,-6 3-1 0,-8 6 1 0,0 10 1 16,0 7-5-16,-4 8 0 0,-3 5 0 0,-7 15 1 15,3 5-1-15,-3 1 0 0,-4-1 1 0</inkml:trace>
  <inkml:trace contextRef="#ctx0" brushRef="#br0" timeOffset="-199325.95">5080 8909 1859 0,'0'0'0'0,"0"0"0"0,0 0 0 0,0 0 36 15,18-4 1-15,-18 4-1 0,0 0 1 0,0 0-23 16,0 0 2-16,0 0-1 0,0 0 0 0,0 0 26 0,0 0 0 16,0 0 1-16,0 0-1 0,0 0-25 0,-7 11 0 15,7-11 0-15,-7 18 0 0,3 3 1 0,-1 2 1 16,3-4-1-16,13 14 1 0,-1 4-9 0,4-5 1 16,11 1 0-16,3 4 0 0,9-3-8 0,-2-1 2 15,-1-1-1-15,5 7 1 0,-2-4-2 0,-9-14 0 16,0 5 0-16,-1 11 2 0,-6-12-3 0,-3-4 0 0,-8-4 0 15,4 8 1-15,-3-7-1 0,-6-8 1 16,-5-10-1-16,4 13 0 0,-4-13 0 0,0 0 1 0,0 0-1 16,0 0 2-16,0 0-2 0,0 0 0 0,7-13 0 15,-7 3 1-15,7-11-1 0,-4-8 1 0,1-4 0 16,6-6 0-16,1-5-1 0,-4 6 0 0,4-5 0 16,3 6 1-16,2 1 2 0,-2-3 0 0,0-5 0 15</inkml:trace>
  <inkml:trace contextRef="#ctx0" brushRef="#br0" timeOffset="-198873.8">4957 10309 1771 0,'0'0'0'0,"-4"-21"0"15,8 11 0-15,-4-3 45 0,-4 3 0 0,4-1 0 16,0 11 0-16,7-5-29 0,0 3 1 0,4 0-2 16,1 11 2-16,9 2 53 0,0 3-1 0,8 0 1 15,29 26 1-15,7 6-54 0,0 10 1 0,8 8 0 16,4-1 0-16,3-1 18 0,-1 1 1 0,11 9-1 15,5 14 1-15,-1-3-22 0,-8-11 1 0,8-5-2 0,-4 9 2 16,-15-10-6-16,-15-8 0 0,-5 1 0 0,0-3 0 16,-13-9-3-16,-10-10 0 0,1-7-1 0,-1 0 1 15,2-11-2-15,-10-6-1 0,-6-6 1 0</inkml:trace>
  <inkml:trace contextRef="#ctx0" brushRef="#br0" timeOffset="-198680.22">6024 10147 1985 0,'0'0'0'0,"0"0"0"0,-27 39 0 0,-1-2 34 0,-14 12 1 16,-13 6 0-16,-10 17 0 0,-18 11-21 0,-4 3 1 15,-13 11 0-15,-4 13 0 0,-9 15 43 0,-2 6 0 16,1 6 0-16,4 14 1 0,10-19-43 0,10-5 2 15,-4 12 0-15</inkml:trace>
  <inkml:trace contextRef="#ctx0" brushRef="#br0" timeOffset="-195526.97">2226 1798 979 0,'0'0'0'0,"-25"-5"0"0,6 3 0 16,1 2 17-16,4-2 1 0,0-1 0 0,-4-1 0 15,10-1-8-15,8 5 0 0,-4-10 0 0,4 10 0 0,0-7 24 16,0 7 0-16,7-7-1 0,2 3 1 0,5 0-19 16,4 1-1-16,3 3 1 0,23 3-1 0,9 5 24 15,2-1 1-15,13-4-1 0,5 8 1 0,-1 4-24 16,2-2 0-16,2-1 1 0,14 6 0 0,0-1-4 0,-4-4 2 16,6 2-1-16,5 1 0 0,7-2-5 15,-3 4 0-15,-1-6 0 0,10-6 1 0,1 4-3 0,-7 1 0 16,3-3 0-16,10-8 1 0,-3 11-3 15,-6 3 1-15,8-7-1 0,10-2 1 0,-3 13-1 0,-8-6 1 16,3-5-1-16,20 0 2 0,-1 9-3 0,-8-7 0 16,5-2 1-16,9 0 0 0,1 7 0 0,-2-7-1 15,6-5 0-15,3 1 1 0,-8 4-2 0,-9-3 1 16,20-8 0-16,1 1 0 0,-10 6-1 0,-15-3 2 0,6-7-1 16,9 11 0-16,-8-4 0 0,-12 0-1 0,2 0 0 15,20 0 1-15,-13 7 0 0,-12 0-1 0,5-2 0 16,10-1 0-16,-8 3 0 0,-9-2 0 0,12-1 0 15,-3 3 0-15,-9-4-1 0,-5 1 1 0,12-1-1 16,5 8 0-16,-16-4 0 0,-5-5 0 0,15-2 0 16,4 7 0-16,-10 0 0 0,-5-7 1 0,10-4-1 15,6 11 0-15,-10-3 0 0,-11-4 0 0,11-4 0 16,-1 11 0-16,-12-1 0 0,-8-6 1 0,12-2-1 16,-3 9 0-16,-12-7-1 0,-4 0 1 0,8-5 0 15,7 13 0-15,-13-8-1 0,-5 0 1 0,10-7 0 16,1 11 0-16,-11-8-1 0,-11-5 2 0,4 1-1 0,3 1 0 15,-6 0 0-15,-15-2 0 0,4-5 0 0,1 3 0 16,-15 1-1-16,-5-3 1 0,1-6 1 0,-5 0-1 0,-2 3-1 16,-7 2 1-16,-6-9 0 0,-6-4 0 15,-7 5-1-15,-4 0 1 0,-5-7 0 0,-2-3 0 0,-4-2 2 16,1 6-1-16,-8 0 0 0,1-3 2 0,-3 8-3 16,3-2 1-16,-4-1 0 0,-2-10 0 0,0 8 4 0,-1 5 0 15,3-8-1-15,-8-10 2 0,1 4-4 16,-3 9 2-16,3-12-1 0,1 1 1 0,-1 4 4 0,0 5 0 15,0-2 0-15,-2-3 1 0,-2 5-5 0,1 2 2 16,3-4-1-16,-4-10 1 0,-3 5 6 0,1 2 0 16,-1-9 1-16,-3-2-1 0,-1 2-5 0,2 9 0 15,-2-5 0-15,-6 1 1 0,4 7 3 0,2 1 1 16,-10-3-1-16,2-4 1 0,1 8-5 0,-2 0 0 0,3-4 0 16,-3-1 0-16,2-2 3 0,-3 6 1 15,0-1 1-15,-6 9-1 0,-1 2-5 0,1-4 1 0,-10 1 0 16,-9 2-1-16,2 7 2 0,0-3 0 0,-2-3 0 15,-5 3 1-15,-4 1-4 0,0 1 1 0,-10-5-2 16,-1 1 2-16,4 1 3 0,-3-4 1 0,-15 0 0 16,1 9 0-16,0-12-5 0,3-2 1 0,-15-4 0 15,-9 25 1-15,4-19 2 0,-1 5 1 0,-10-1 0 16,-6 26 1-16,7-18-6 0,5-5 1 0,-10 6 0 16,-2 33 1-16,5-24-1 0,2-5 2 0,-9 2-1 0,-5 32 1 15,9-30-3-15,5 1 0 0,-16 1-1 0,-5 29 2 16,7-23 1-16,9-6 0 0,-9 6-1 0,-5 19 2 15,4-22-3-15,14-4 0 0,-6 1-1 0,-7 27 1 0,5-24-1 16,11 0 2-16,-6-3-1 0,-12 20 1 0,13-17-3 16,8-3 1-16,-1 6-1 0,-13 31 0 0,6-24-1 15,12-3-1-15,-1 4 0 0,-15 13 2 0,13-4-2 16,6-3 0-16,-5-1 0 0,-12 4 1 0,9 1-3 16,8-5 0-16,-3 3 0 0,-13 5 0 0,10-4 0 15,6-6 0-15,-5 0 0 0,-5 11 0 0,7-6-2 16,3-7 1-16,-4 8 0 0,-10 11 1 0,9-11-1 0,9 1 0 15,-4 3 0-15,-12 12 1 0,9 1-6 0,11-9 1 16,-1 0-1-16,-8 2 0 0,5-4 2 0,10-3-1 16,1 3 1-16,-4 4 1 0,0-3-9 0,10-3 1 15,1 1 0-15,3 8 0 0,11 6 3 0,3-4 1 16,-11 6-1-16,5-3 2 0,9 13-7 0,6-7 1 0,2-5-1 16,0 2 2-16,9 3 3 0,4 1 1 0,0 3-1 15,4 3 1-15,6 17-2 0,8-4 1 0,10-3-1 16,10 3 1-16,7 1 3 0,3 5-1 0,11 6 0 15,16 6 1-15,9 1-3 0,5-5 1 0,9 4 1 16,9 18-1-16,10-1 1 0,11-20 2 0,14-7-2 16</inkml:trace>
  <inkml:trace contextRef="#ctx0" brushRef="#br0" timeOffset="-193770.68">841 2611 992 0,'0'0'13'0,"52"-11"-5"16,-17-1 0-16,-12 2 0 0,1 6-1 0,-2 1 17 0,-8-1 0 16,-2-5-1-16,9 6 1 0,-3 3-13 0,-4 0 1 15,0-4 1-15,5 8-1 0,-1-1 8 0,0 3 0 16,-4-3 1-16,0 15-1 0,5-3-10 0,-1-7 1 16,0 2 0-16,-1 13 0 0,-3-5 1 0,-7-4-1 15,2 0 0-15,-2 12 1 0,-3-1-5 0,-8-4 1 16,1 3 0-16,-4 10 0 0,-6-2-1 0,3-10 0 15,-4-2 0-15,-4 10 1 0,-7-9-4 0,2-4 2 16,-1-3-1-16,-1 9 0 0,-8-10 0 0,1-3 0 0,7-3 1 16,11 4-1-16,-5-6-1 0,1-5 0 0,4-2 0 15,14 2 0-15,-7 6 0 0,7-6-1 0,-4-6 0 16,4 6 1-16,0 0-2 0,0 0 1 0,-3-10 0 16,3 10 0-16,10-7-1 0,-3 3 0 0,0-1 1 15,4-2 0-15,3 0-2 0,-2-4 1 0,3-1 1 16,2 12-1-16,1-4 0 0,-4-3 1 0,4 4 0 15,1 3 0-15,-1 0-1 0,-4 0 1 0,-4 0-1 0,4 3 0 16,2 1 1-16,2-4 1 0,-4 3-1 0,0 10 1 16,7-3-2-16,-5-3 0 0,2-1 0 0,3 15 2 0,0-9 0 15,-7 2 1-15,-5 2-1 0,5 14 2 0,-3-13-3 16,-4-4 0-16,-4 6 1 0,1 15 0 16,-8-8 1-16,-3-7 0 0,-3 4 0 0,-1 2 0 0,-5-6-1 15,-1 0-1-15,-4-3 1 0,-4-2 0 16,-5 0 4-16,-2-3 0 0,-3-4 0 0,-6 4-1 0,-6-1-1 15,-3-5 0-15,6-1-1 0,-2-4 1 0,6 0 0 16,4-4 0-16,-1-4 0 0,-26 1 7 16,1-4-6-16</inkml:trace>
  <inkml:trace contextRef="#ctx0" brushRef="#br0" timeOffset="-192772.79">557 2282 889 0,'0'0'0'0,"0"0"-1"0,0 0 0 0,0 0 1 16,11-3 0-16,-11 3 26 0,4 0 1 0,-4 0-27 15,3 8 0-15,1 8 16 0,-1 7 0 0,1 5-16 16,-1 0 0-16,-1 13 42 0,1 5 1 0,1 1-43 15,-1 1 0-15,5-4 22 0,-1 1 0 0,0 3-22 16,0-1 0-16,0-3 17 0,0 5 1 0,3-10-18 16,1 5 0-16,1-9 12 0,-1-1 0 0,-1-4-12 0,1-4 0 15,3-3 7-15,0-7 0 0,0 1-7 0,-1-3 0 16,1-5 6-16,0 5 0 0,0-5-6 0,0-4 0 16,4-3 1-16,1-2 0 0,-1-3-1 0,3-4 0 0,0 1 1 15,2-1 0-15,-2-3-1 0,-3 1 0 0,3-5 0 16,-1-4 0-16,4-6 0 0,1-6 0 15,-4-4 0-15,-9 1 0 0,-1-2 0 0,0 1 0 0,-8 3 4 16,1-8 0-16,-4-9-1 0,0 13 2 0,-7-4-3 16,0 6 1-16,-1 1 1 0,1 18-1 0,-1 2 20 0,-3 1-1 15,8 4 1-15,3 7-1 0,0 0-11 16,0 0 0-16,7-3 1 0,-7 3 0 0,7 7 28 0,-7-7 2 16,5 7-2-16,5 9 2 0,1-2-26 0,0 2-1 15,-4-4 1-15,0 16 1 0,-4-5 25 0,1-2 2 16,-1 4 0-16,4 6 0 0,-3 6-29 0,-1-8 2 15,1-5-1-15,0 10 1 0,4-4 9 0,-4-4-1 16,3 0 1-16,0 11 1 0,4-10-14 0,-4 1-1 16,3 3 0-16,1 10 2 0,3 1 9 0,-4-5 1 0,3-5-1 15,1-4 1-15,4 5-13 0,-8-8 2 0,4-6-1 16,6 4 0-16,-6-4 10 0,-4-8-1 0,-3-4 0 16,8 12 2-16,-5-6-12 0,-10-13 0 0,11 10 0 15,-4 3 0-15,-7-6 6 0,0-7 1 0,0 0-1 16,0 0 1-16,3 7-9 0,-3-7 1 0,0 0 0 15,0 0 0-15,0 0 4 0,-10-7 0 0,10 7 1 16,-14-34 0-16,-11-8-8 0,0-7 2 0,-1-2 0 16</inkml:trace>
  <inkml:trace contextRef="#ctx0" brushRef="#br0" timeOffset="-192016.99">706 2375 1462 0,'0'0'11'0,"0"0"-4"0,3 30-1 16,-3-19 1-16,-11 3 163 0,-3 7-7 16,-1 5-163-16,-7 2 35 0,1 4 1 0,4 2-36 15,-3-1 0-15,3-3 109 0,2 5 1 0,1-2-110 16,0 3 0-16,7-5 35 0,0-1 0 0,0 5-35 15,5-6 0-15,-1-1 42 0,3 2 2 0,5 0-44 16,2-4 0-16,4 4 22 0,3 0 1 0,3-4-23 16,1 2 0-16,1-7 14 0,3-5 1 0,2 4-15 0,1-1 0 15,-2-1 10-15,2-8 0 0,-1 1-10 0,3-3 0 16,-3 1 4-16,-2 4-1 0,2-6-3 16,-4-4 0-16,1-3 2 0,-3-3 2 0,-4 3-4 0,0-4 0 15,2 1 0-15,-6-6 1 0,1 2-1 0,-1-2 0 0,1-3 0 16,-4-6 1-16,4 0-1 0,-1 1 0 0,6-4 0 15,-2-2 1-15,-3-2-1 0,-1 1 0 0,-3-3 0 16,4 1 1-16,0-15-1 0,-1 3 0 0,-5-6 0 16,-1 16 1-16,-1-1-1 0,-3 8 1 0,0 2-1 15,-3-6 1-15,-1 8-1 0,4 17 2 0,-15-16-1 0,8 4 1 16,-4-1-1-16,11 13 1 0,-4-7-1 0,4 7 1 16,-7-10-1-16,7 10 1 0,0 0 1 0,0 0 1 15,-7-4-1-15,7 4 0 0,0 0 0 0,0 0-1 16,0 0 0-16,0 0 1 0,0 11 3 0,4-4 0 15,-1 1-1-15,11 31 2 0,8 7-4 0,-7-6 2 16,0 1-1-16,2 8 1 0,-6-7 2 0,-4-1-1 16,0-1 1-16,0 15 1 0,2-11-4 0,-2 2 2 0,-4-3-2 15,8 10 2-15,-4-5 2 0,0-15 1 0,0-3 0 16,4 7 0-16,-4-11-4 0,0-6 1 0,0-4 0 16,3 17 0-16,-1-15 1 0,-5-10 1 0,-1 3 0 15,1 15 0-15,-1-13-4 0,-3-13 2 0,4 10-1 16,-4 1 1-16,0-4 1 0,0-7 1 0,0 0 0 15,0 0-1-15,0 0-2 0,0 0 0 0,0 0 1 16,0-7 0-16,0 7-1 0,-4-7 1 0,4 7 0 16,-7-21 0-16,-9-7-2 0,-1-2 0 0,-1-4 1 0</inkml:trace>
  <inkml:trace contextRef="#ctx0" brushRef="#br0" timeOffset="-191755.53">1563 2507 1758 0,'0'0'0'0,"32"14"0"0,5 13 0 0,8 3 49 0,7-4 1 15,-5 11-1-15,10 28 2 0,1 5-35 0,-9-1 1 16,6-4 0-16,-7 18 0 0,-6-13 45 0,-14 6 0 15,-8 13 0-15,-13 19 1 0,-7-18-46 0,-11-1 1 16,-12 20 0-16,-19 18 0 0,-13-20 9 0,-8-5 0 0,-10 11 0 16,-29 12 1-16,-16-23-16 0,-4-7 1 15,-16 17 0-15</inkml:trace>
  <inkml:trace contextRef="#ctx0" brushRef="#br0" timeOffset="-184607.54">8177 12992 1180 0,'0'0'0'0,"-21"-19"0"16,11 17 0-16,-4-9 10 0,-1-3 0 0,0-2 0 16,4 6 0-16,0-2-3 0,1 1 0 0,-4-1 0 15,0 1-1-15,5 4 17 0,2 0-1 0,0-2 1 16,-4 2-1-16,4 4-11 0,7 3 2 0,-11-4-2 0,11 4 1 16,-7-3 3-16,7 3 1 0,0 0-1 0,-7-4 1 15,7 4-7-15,-7 0 0 0,7 0 0 0,-7 0 1 0,7 0-8 16,-9 4 2-16,9-4-1 0,-10 3 0 15,10-3 0-15,-11 4-1 0,11-4 0 0,-7 5 0 0,7-5-1 16,0 0 2-16,-3 7-1 0,3-7 0 0,0 0-1 16,0 0 2-16,0 0-2 0,0 0 1 0,0 0 0 15,0 0 0-15,0 0 1 0,0 0-1 0,7 2-1 16,3-4 1-16,3-1 1 0,11-6-1 0,12-2 0 16,-3-8 1-16,-1 5 0 0,0-2 0 0,1 4-1 15,-5-2 0-15,4-9 1 0,12 9-1 0,-3-6 4 0,1-3 0 16,0-3 0-16,6 12 1 0,-4-4-3 15,2-1 1-15,-7-2-1 0,5 5 1 0,0 4 0 0,-9-9 2 16,-1-2-1-16,5 5 0 0,3 2-1 0,-2-3-1 16,-4-2 1-16,1 3-1 0,-2 1 1 0,-3 1 0 15,1-4 1-15,4-1 0 0,-1-1-3 0,-8 2 1 16,4-4 0-16,12-3 0 0,-4-3 1 0,-1 6-1 0,0-3 1 16,1 10-1-16,-1-4 0 0,2-1-1 0,1-2 0 15,9 8 1-15,-5 0 5 0,2 0 0 0,3-5 0 16,9 7 1-16,-5 0-5 0,-4 3 2 0,5-1-1 15,6-2 0-15,-7 5 7 0,-2 0-1 0,5 1 0 16,7 1 2-16,-3 3-6 0,-6 4 0 0,2-3 0 16,6 3-1-16,-2 0 3 0,-1 3 2 0,1-3-1 15,5 0 0-15,-2 4-4 0,-3-3 1 0,3-1-2 16,11 4 2-16,4-2 2 0,-6-2 1 0,3-4-1 16,15 1 0-16,-7 3-4 0,-2-4 1 0,8 1 0 0,8-1 0 15,-5 4-2-15,-4 0 2 0,14-5-1 0,3 5 0 16,-10 0-1-16,-5 0-1 0,5 5 1 0,7-1-1 15,-10 3 1-15,-4 0-1 0,-1-2 1 0,9 6-1 16,-9-1 0-16,-9-1-1 0,-1-2 0 0,4 11 1 0,-11-4-2 16,-3-4 1-16,7 2 1 0,-4 11-1 0,-6-9-1 15,-3-1 1-15,-1 3-1 0,3 13 1 0,2-11 2 16,-7 5-1-16,-3 12 1 0,-3 2 0 0,3 5-1 16,-10-10-1-16,5 8 0 0,0-1 2 0,-4 0-3 0,1-6 1 15,-1 2 0-15,-6 18 0 0,-1-9-1 16,-2 0 1-16,-7 9-1 0,-2-2 0 0,-6 3 1 0,-1-8 2 15,-2-2-2-15,-3 5 2 0,-4-1-3 16,-3-8 1-16,-8 8 1 0,-3 12-1 0,-2-6 2 0,-3-8-1 16,-5 1 1-16,-5-6-1 0,-2 5-1 0,-3-8 1 15,-4 8-1-15,-15 5 0 0,-2 5 4 0,-1-6 1 16,-13-5-1-16,-3 1 1 0,-2-4-4 0,-2-5 2 16,-10 0-1-16,-18 5 1 0,0-8 6 0,4-4 1 0,-18 3-1 15,-15 9 1-15,0-1-5 0,-5-8 0 0,-5-4 0 16,-12 7 0-16,-2-7 5 0,6-3 1 0,-19-1-1 15,1 5 2-15,11-8-7 0,8-1 1 0,-19-1-1 16,-1 12 1-16,6-13 3 0,16-5 1 0,-3 4 0 16,-3 10 0-16,3-12-5 0,12 1 0 0,-6 6 0 15,-5-2 1-15,9-7 1 0,11-5 1 0,-2 2 0 16,-8-3 0-16,6-2-4 0,9-6 0 0,-5-6 0 0,-2 1 1 16,10-7-1-16,8-8 2 0,-6-6-1 15,-2-6 1-15,8-5-3 0,10-1-1 0,-7-5 1 0,-7 3 0 16,5 1 2-16,9 2-1 0,-7-5 1 0,-4 7 1 15,11 2-3-15,7 4-1 0,-3-2 1 0,3 13 0 0,11-3 0 16,7 5 1-16,-2 2 0 0,5 9 0 0,7-4-3 16,6-3 1-16,8-1-1 0,9 8 2 0,2-4-1 15,13 1 2-15,-1-8-1 0,15 2 0 0,3-8-1 16,10-4-1-16,11-9 1 0</inkml:trace>
  <inkml:trace contextRef="#ctx0" brushRef="#br0" timeOffset="-181465.63">633 2416 12 0,'-3'0'0'0,"3"0"0"0,-4-4 0 0,-21-13 0 16,10 4 0-16,4 10 0 0,4-1 0 0,7 4 0 15,-11-5 0-15,4 3 0 0,4 0 0 0,3 2 0 16,-7-1 0-16,7 1 28 0,-4-4 1 0,4 4-29 15,-7-3 0-15,7 3 17 0,0 3 1 0,0-3-18 16,-3 5 0-16,3 4 50 0,3-2 2 0,1 9-52 0,-1 2 0 16,1 1 25-16,-1 4 0 0,4 0-25 0,0-6 0 15,0 1 25-15,-3 1 1 0,3-6-26 0,0 6 0 16,0-5 16-16,-2 2-1 0,6-2-15 0,-4 2 0 0,4-2 21 16,-4 4 0-16,3-1-21 0,-3 1 0 0,4-2 13 15,-4-1 1-15,0 8-14 0,2-5 0 0,-2 3 9 16,-4-3 1-16,4 8-10 0,-3-5 0 0,3-3 7 15,-3-1 1-15,3 6-8 0,-4 0 0 0,4 0 5 16,-3-2 1-16,3-2-6 0,0-1 0 0,3 1 4 16,-1-6 1-16,2 1-5 0,-1 1 0 0,1 1 2 15,3 2 1-15,0-2-3 0,0-2 0 0,-1-2 3 0,1 0 0 16,0-1-3-16,0 0 0 0,-3-4 16 0,3-4 0 16,-7 1-16-16,2-1 0 0,1 1 12 15,-3-4-1-15,-7 0-11 0,11 1 0 0,-11-1 30 0,7 4 1 16,-7-4-31-16,7 3 0 0,-7-3 17 0,7 0 1 15,-7 0-18-15,7-3 0 0,-7 3 41 0,11-5 0 0,-4-2-41 16,5-4 0-16,-5 0 22 0,4-6 0 0,-4-1-22 16,-4 1 0-16,4 1 39 0,-3-2 1 0,3-1-40 15,-4 0 0-15,1-1 21 0,0-4 1 0,-1-3-22 16,4-1 0-16,0 5 32 0,-2 2-1 0,-1 5 1 16,-1 6-1-16,5-1-17 0,-1 4 0 0,-4-3 0 15,1 3 0-15,3-1 21 0,-4 1 1 0,-3 0-1 16,0 7 1-16,4-7-22 0,-4 7 1 0,0-8-1 15,0 8 2-15,0-7 14 0,0 7 1 0,0 0-1 16,0-8 1-16,0 8-17 0,0-7 0 0,0 7 0 16,0-3 1-16,0 3 16 0,0-14 0 0,0 14 1 15,0-7-1-15,0 7-17 0,0 0 0 0,0-7 0 16,0 7 0-16,0 0 4 0,0 0 0 0,3 10 0 0,8 15 1 16,-1 15-9-16,3 3 0 0,-6-3 1 0,0 2 0 15,0 2 0-15,-4-10 1 0,-3 4 1 16,8 12-1-16,-5 2-5 0,1-4 1 0,-1 1-1 0,1-1 1 0,-1-10 1 15,1-6 0-15,-1-6 0 0,4 11 0 16,-3-14-3-16,-1 0-1 0,1-3 1 0,3 16 1 16,2-13 3-16,-2-7 0 0,0 2 0 0,3 12 0 0,1-2-3 15,-4-14 0-15,0-4-1 0,4 5 1 0,-4-10 2 16,0-5 0-16,-7 0 0 0,12 0 1 0,-12 0-4 16,7-9 1-16,-3-5-2 0</inkml:trace>
  <inkml:trace contextRef="#ctx0" brushRef="#br0" timeOffset="-180980.3">1321 2555 1105 0,'0'0'1'0,"21"12"-1"16,-5-5 0-16,-5-3 0 0,13 3 1 0,1 1 29 16,2-4 1-16,-3-1-1 0,12 15 1 0,4-2-17 15,-5 0-1-15,2 7 1 0,-1 17 0 0,8 6 9 0,-9-4-1 16,-3 6 1-16,8 3-1 0,-4-4-11 0,-3-1 1 15,3-2-1-15,4 21 1 0,2 0-5 0,-1-2 1 16,-9 6-1-16,-4 10 0 0,2-16-2 0,-9 1 0 0,-10 10 1 16,-11 12 0-16,-7-4-3 0,-11-8 2 0,-19 2-2 15,-27 19 1-15,-11 0-1 0,-15-5 0 0,-16-1 0 16,-37 13 1-16,-9 0-4 0,1-8 0 0,-12-6 0 16</inkml:trace>
  <inkml:trace contextRef="#ctx0" brushRef="#br0" timeOffset="-171614.96">8712 12795 12 0,'0'0'0'0,"0"0"0"16,0 0 0-16,0 0 0 0,0 0 0 0,0 0 0 0,0 0 0 15,-2-18 0-15,2 18 0 0,0 0 0 0</inkml:trace>
  <inkml:trace contextRef="#ctx0" brushRef="#br0" timeOffset="-164629.06">10894 4129 438 0,'0'0'0'0,"-18"-3"0"16,0 10 0-16,4-2 1 0,-1-5 1 0,2 0-1 0,1 7 0 15,1 0-1-15,11-7 1 0,-10 2 0 0,10-2 0 16,0 0 9-16,0 0 0 0,0 0 0 0,0 0 2 15,0 0-6-15,0 0 1 0,0 0 0 0,0 0 1 0,10 0 7 16,4 0 2-16,2 2-1 0,27 8 1 0,6-3-8 16,2 4 1-16,7-4-1 0,1 3 1 0,0 1 31 15,3-1 1-15,3 1 0 0,8-4 0 0,3 2-26 16,0-2 0-16,8-4-1 0,10 1 2 0,-3-1-3 16,3 1-1-16,10-8 1 0,7 1 0 0,-7 3-6 15,-2-4 1-15,17-3-1 0,4 0 1 0,-5 2 5 16,-7 2 1-16,9-5 0 0,9 1-1 0,-16 4-5 0,2 3 0 15,15-2 0-15,10 4 0 0,-8 0 11 16,-12-1 0-16,5-1 1 0,6 2 0 0,-6 7-11 0,-9 3 1 16,1-1 1-16,-3-1-1 0,1 4 21 15,-18-3 1-15,2 0-1 0,-6 3 2 0,-12 2-21 16,-8-6 2-16,2 1 0 0,-16 3-1 0,-6-2 20 0,-9-8 0 16,-7-1-1-16,-6 9 2 0,-2-5-20 0,-10-7-1 15,-1 4 1-15,-8 8-1 0,1-8 11 0,-4-8 0 16,-7 4-1-16,7 0 2 0,-7 0-13 0,0 0-1 0,0 7 0 15,0-7 2-15,-3 7 5 0,3-7 1 0,-8 4-1 16,-6 5 1-16,-7 1-10 0,-2-3 2 0,-5-3-2 16,-21 8 1-16,1-5 4 0,-7-3 0 0,-10-4 0 15,-13 12 1-15,3-9-7 0,-5-4 0 0,-15-3-1 16,-9 9 1-16,-4-5 4 0,-1-3 0 0,-13-1 0 16,-17 10 0-16,8-10-5 0,-1-1 0 0,-13-4 0 15,-6 18 0-15,6-9 2 0,11-5 0 0,-5 1 0 16,-6 16 1-16,6-8-4 0,15-4 0 0,-5-2-1 0,-1 13 2 15,5-10 1-15,17-2 0 0,2-1 0 0,-1 14 1 16,6-12-4-16,11 0 0 0,0-5 0 0,4 10 1 16,8-8-2-16,8-4 1 0,-6 0 0 0,7 12-1 0,7-10-1 15,9-4 0-15,2-3 1 0,-3 15-1 16,11-10-3-16,6 0 1 0,9-2 1 0,0 9-1 16,3-7-1-16,9 0 1 0,6 0-1 0,10 7 2 0,-8 0-3 15,8 0 1-15,11-10-1 0,-4 8 1 0,-2 0-1 16,2 0 1-16,4 2-1 0,31 0 1 0,10-3-1 15,0-4 0-15,7-2 0 0,13 9 1 0,7-4-1 0,4-3 0 16,7 0 0-16,14 4 1 0,2-2-1 0,0-3 0 16,3-2 0-16,13 5 2 0,5 1-2 0,-2-3 0 15,13-3 0-15,10 6 1 0,-9 4 3 0,-5-3 1 16,11-3-1-16,16 12 2 0,-13-6-3 0,-7 0 0 16,18 0 1-16,3 7 0 0,-7-4 8 0,-16 1-1 15,6-1 0-15,-6 8 0 0,-1-6-4 0,-23-3 1 0,1 1-1 16,-12 6 0-16,-7-2 6 0,-14-7-1 0,-7 0 0 15,-14 9 2-15,-13-6-6 0,-8-3 0 0,-8 0-1 16,-8 7 1-16,0-3 5 0,-8-4-1 0,-6 0 0 16,-4 9 2-16,-7-9-6 0,9 0 0 0,-9 0-1 15,0 0 1-15,0 0 1 0,-2 7 1 0,2-7-1 16,-4 9 1-16,-1-1-4 0,-2 1 1 0,-2-5-2 16,-16 10 2-16,-3-2 0 0,-2-5 1 0,-2 5 0 15,-10 4-1-15,5-2-2 0,-3-7 0 0,-10 7 1 16,-5 2 0-16,-1-2-1 0,5-5 2 0,-4-4 0 0,-10 6-1 15,5-4-1-15,-5-3-1 0,-11-1 1 0,-11 1 1 16,5-1-3-16,-1 1 1 0,-14-1 1 0,-11 1-1 16,4 1 0-16,2-3-1 0,-17 3 1 0,-9 2-1 15,8 4 0-15,3-4 1 0,-4 0-1 0,-1-4 0 0,5 4 0 16,10 0 0-16,-10-3-1 0,3-1 2 0,6 1-3 16,11-1 0-16,-12-3 0 0,8-3 0 0,11-1-1 15,11 4 1-15,-4-10 0 0,-3 3 0 0,6 0-1 16,11 0 0-16,2-6 0 0,2 1 2 0,9 5-2 15,8-2 0-15,0-1 0 0,3 3 1 0,4-1-1 0,6-2 0 16,-2 1 0-16,5 4 0 0,4-6 0 0,3 1 0 16,2 1 0-16,9 9 0 0,-4-4-1 0,-3 1-1 15,5-4 1-15,-1 14 0 0,6-7 0 0,1-7 0 16,-1 3 0-16,4 4 0 0,7 0-2 0,-9-3 2 16,9 3-1-16,0 0 1 0,0 0-1 0,0 0 1 15,0 0-1-15,0 0 1 0,0 0-1 0,0 0 1 0,0 0-1 16,19 7 1-16,13-4-2 0,5 4 2 15,9-1 0-15,19 4 0 0,8 1-1 0,-1-2 1 0,7-1 0 16,8-1-1-16,1 4 1 0,4-7 0 0,1-1 0 16,11 1 0-16,-3 3 0 0,1 0 0 0,13-6 0 15,7 6-1-15,-11 2 1 0,-6-2 0 0,14 2 0 16,2-5 0-16,-11 6 0 0,-6-3 0 0,9 0 0 16,5-7-1-16,-14 4 1 0,-7-1 0 0,7-3 0 15,-2-3 0-15,-8-1 0 0,-8 4 0 0,1-7 0 16,-4 0 1-16,-8 0-2 0,-6 0 2 0,0 4-1 0,2-6 1 15,-3 5-1-15,-2 1 1 0,1-4 0 16,-4 5 0-16,1-2-1 0,-6 4 1 0,0-1 0 16,6 1 0-16,-3 0 0 0,-6-4 0 0,-2 4 0 0,-5-3 0 15,-4-1 0-15,-2 1 0 0,-3-8 0 0,-7 4 0 0,-2 0 0 16,-4-9 0-16,-3-7 0 0,-7 14 1 16,-2-8-1-16,0-6 0 0,-3 0 0 0,-6 13 1 15,4-6-1-15,1-4 1 0,1-1-1 0,-13-2 2 0,4 4-2 16,0-7 1-16,-6-8-1 0,-1 3 1 0,0-5-1 15,1 1 1-15,4-9 0 0,-4 0 0 0,3 0-1 16,-1 2 1-16,-2-2 0 0,-1 5 1 0,-2-1 0 0,0-2 0 16,0-6 0-16,-4 1 1 0,-3-18-2 0,2 7 1 15,-2-2-1-15,-4 14 1 0,1-3 2 0,-1-4 0 16,-3-3-1-16,-9-4 2 0,9-5-3 0,-2 0 2 16,0-2-1-16,-11 19 0 0,6-3 2 0,3-3 0 15,-5-4 1-15,-12 3 0 0,5-6-3 0,3 4 1 16,-1 3 0-16,-7 15 0 0,5-3 1 0,1 10-1 15,-4-8 1-15,-10 3 0 0,5-2-1 0,1 4-1 0,-11-13 1 16,-5 6 0-16,5 2 2 0,1 8-1 0,-5-3 1 16,-8 3-1-16,6 6-1 0,2 1 0 0,-11 1 1 15,-6-6-1-15,5 10 2 0,8 3 0 0,-6-3-1 16,-10-3 1-16,-1 8-3 0,10 1 2 0,-1-4-1 16,-3-1 1-16,2 12-1 0,3 1 1 0,-3-3-1 15,-1-1 1-15,-1 6-2 0,9 1 0 0,-4-1 1 16,-7-3 0-16,-3 11-1 0,7 3 2 0,-8-7-2 0,-3 0 2 15,4 10-3-15,1 3 1 0,-6-4 1 16,-3-6-1-16,6 16-1 0,7-4 2 0,-3-1-2 16,-10-6 1-16,6 10 0 0,7-2-1 0,-2 0 0 0,0-2 0 15,7 5-1-15,2-1 2 0,-3-3-1 0,6 10 0 16,3 0-1-16,6-4 2 0,2-2-2 0,-2 20 1 16,2-6-1-16,6-1 0 0,-8 7 0 0,-3 1 0 0,12-1-1 15,2-4 2-15,2-2-1 0,-6 6 0 0,6-5-1 16,3-8 1-16,-2-3-1 0,-12 23 1 15,2-13-1-15,7 6 1 0,-2 3-1 0,2 5 1 0,5-4-1 16,2-6 0-16,2-4 0 0,-2 13 1 0,2-9-1 0,3-7 0 16,2 8 0-16,-2 17 2 0,2-2-2 0,9-6 0 15,0-3 0-15,10 9 1 0,-3-14-1 16,4-2 0-16,4-4 0 0,10 11 1 0,-2-5-1 0,1-8 0 16,4 13 0-16,11 7 1 0,-4-3-1 0,0-6 0 15,11-5 0-15,1 5 1 0,-1-8-1 0,0-8 1 16,5 0-1-16,1 8 1 0,-1-8-1 0,6-1 1 15,1 3-1-15,8 9 2 0,0 2-2 0,0-9 1 16,7 1-1-16,0-3 1 0,0-1-1 0,-6 1 1 16,5-7-1-16,3 2 1 0,-1 0-1 0,2-4 1 0,10-1-1 15,-1 8 1-15,1-7-1 0,-3-3 1 0,-1-2-1 16,6 13 1-16,2-8-1 0,-3-3 2 0,2-2-1 16,8 12 0-16,-4-3-1 0,-1-7 1 0,10 3 0 15,2-5 0-15,-4 1 0 0,-4-1 0 0,4-9 1 16,7 4 0-16,4 1-1 0,-3 3 0 0,3-6 0 0,8-4 1 15,-1 4 0-15,-3 4 0 0,10-4 0 0,4-4 0 16,-10 1-1-16,-1 3 1 0,15-4-1 0,2 1 1 16,-11 3 0-16,-8-4 0 0,11-3 1 0,-6-3-1 0,-6 3-1 15,-11 0 1-15,3-7-1 0,-7 0 2 16,-6 3-1-16,-8-3 1 0,-2-3-1 0,-1-8 2 0,-7 1-2 16,-2-6 0-16,5-5 1 0,-7-2-1 15,-2-6 0-15,-1-1 0 0,-6-3 1 0,-1 8-1 0,-2-5-1 16,1 2 1-16,-1-9 0 0,2-5 1 0,-2-4 1 15,-2-1 2-15,8-8-2 0,-4 6 2 0,5 0-3 16,-6 1 2-16,6-3-2 0,-10 2 2 0,1-9 0 0,0 3 2 16,2-5-1-16,-2 18 0 0,-2 0-1 0,-7 1-1 15,4 1 1-15,-6-4-1 0,-1 1-2 0,-4-4 2 16,-5-13-1-16,-9 16 1 0,0-4-2 0,-3 3 0 16,-4-3 0-16,-14-3 2 0,1-2-3 0,-3-3 1 15,-7-9-1-15,-12 14 1 0,2 1 0 0,1 10-1 16,-11-6 0-16,-8-7 1 0,0-5-1 0,2 4 0 15,-9-3 0-15,-18 10 0 0,3 6 1 0,5-1-1 0,-6-2 0 16,-13-7 0-16,-1 3-1 0,3 4 1 0,-3-3-1 16,-16 5 1-16,11 10-1 0,6 9 1 0,-13-2-1 15,-6-1 1-15,9 15-1 0,7 2 2 0,-18-3-2 16,1-4 1-16,6 13-1 0,8 6 1 0,-10-5-1 16,3-5 1-16,3 14-1 0,7 4 1 0,-4-8-1 15,-8-3 1-15,1 14-1 0,8 0 1 0,-4 2-1 16,-11-2 1-16,2 7-1 0,13-1 0 0,-4 6 0 15,-7-9 2-15,3 13-2 0,8 0 0 0,-6-2 0 16,0 11 1-16,9-4-1 0,7 2 0 0,-5 9 0 0,4-4 0 16,8 12 0-16,7-8 0 0,0-2 0 0,-7-2 0 15,7 6 0-15,8-6 0 0,4 0 0 0,-1 11 0 16,5 1 0-16,9-3 0 0,-2 9 0 0,-5 5 0 0,3-7 0 16,6-5 0-16,2-4 0 0,4 14 0 0,1-15 0 15,9 5 0-15,-3 8 0 0,6 8 0 0,2-2-1 16,4-13 1-16,-1-3 0 0,-1 12 0 0,1-13-2 15,4-3 2-15,0 6 0 0,-4 14 0 0,2-2-1 16,4-13 1-16,-1 3 0 0,3 1 0 0,3-7-1 0,3-8 1 16,-3 3 0-16,7 12 0 0,0-3-1 0,7-9 1 15,4 15-1-15,3 3 1 0,4-6-1 0,5-8 1 16,1-1-1-16,10 9 1 0,1-8-1 0,2-6-1 16,9 5 1-16,7 12 1 0,9-1-1 0,-1-9 0 15,1-5 0-15,2 1 1 0,1-2-1 0,-3-8 1 16,13-2-1-16,1 8 1 0,4-12-1 0,-12-2 1 15,10-1-2-15,7 11 2 0,-1-4-1 0,-2-3 1 16,4 5-1-16,7-1 1 0,-3 1-1 0,-3-7 1 0,10-5 0 16,0 0 0-16,-7 3-1 0,-4-8 1 0,11-1 0 15,0-3 0-15,-5 0-1 0,-4-7 1 0,6 0 0 16,8-7 0-16,-9 4-1 0,-6-1 1 0,3-10 0 16,10-3 0-16,-3-5-1 0,-10 3 1 0,5-13 0 15,5 8 0-15,0-3 0 0,-7 1 0 0,-1 0 0 16,1 12 0-16,-3-6 0 0,-1 1 0 0,4 1 0 15,-3 11 0-15,-1-9 0 0,-10 4 0 0,3-4 0 16,8 6 0-16,-11-1 0 0,-8-3 0 0,-1-5 0 16,-8 1 0-16,-1 0 0 0,-11-3 0 0,3-9 0 0,-6 6 0 15,-2-8 0-15,-5-3 0 0,-5-5 0 0,-7 4 0 16,-2-1 0-16,-2-8 0 0,0 1 0 0,-14-2 0 16,0-3 0-16,4-6 0 0,-1-15 0 0,-13 15 0 0,6-3 0 15,-3 2 0-15,0 7 0 0,-10-4 0 0,3 0 0 16,0-3 0-16,-4-13 0 0,-10 9 0 0,7 1 0 15,1 6 0-15,-4-2 0 0,-8 1 1 0,-3 1-1 16,1-3 0-16,-1-13 0 0,-9 16 0 0,2-5 0 16,0 2 0-16,-6 5 0 0,-12-4 1 0,2 4-1 0,0-7 0 15,-16-10 0-15,-6 1 1 0,1 12-1 0,3 4 0 16,-6-9 0-16,-15 1 1 0,3 8-1 0,8 3 0 16,-4-5 0-16,-11 1 1 0,8 15-1 0,3 3 1 15,-7 10-1-15,-3-1 1 0,3 7-1 0,5 4 0 16,-7 4 0-16,-1-3 2 0,1 10-2 0,7 6 0 15,-6-3 0-15,-6 4 1 0,3 5-1 0,4 5 0 16,0-5 0-16,-16 10 1 0,8 2-1 0,6-2 0 0,-2 10 0 16,-6 6 1-16,-1 12-1 0,11-5 0 0,-7-1 0 15,-3 3 1-15,10 5-1 0,9-3 0 0,-4-2 0 16,0 16 0-16,13 8 0 0,12-4 0 0,-2 1 0 16,-1 7 0-16,5-19 0 0,6-1 0 0,7 5 0 15,4 24 0-15,9-7 0 0,2-9 0 0,6-4 0 16,-1 11 0-16,6-12 0 0,4 2 0 0,1 15 0 15,0 2 0-15,4-10 0 0,3-11 0 0,3-5 0 16,0 24 0-16,1-5 0 0,6-7 0 0,1 4 0 0,-4-2 0 16,4-9 0-16,3-7 0 0,3-5 0 0,4 13 0 15,-1-1-1-15,3-7 1 0,6 2 0 0,3-7 0 16,3 1-1-16,6-11 1 0,1 1 0 0,13 5 0 16,1-7-1-16,2-3 1 0,8-6 0 0,-1 16 0 0,-2-1-1 15,2-10 1-15,15-2 0 0,6-7 0 0,0 3-2 16,-1-7 2-16,10-1-1 0,9-6 1 0,4 6-1 15,-8-4 1-15,11-6 0 0,16 3 0 0,2-3-1 16,-9 0 1-16,12-5-1 0,9 5 1 0,-5-2-1 16,-7-1 1-16,15-4-1 0,6 3 1 0,-9 5-1 15,-7-8 1-15,18 0 0 0,1 0 0 0,-8 0-1 16,-13 0 1-16,16-4 0 0,-5-1 0 0,-2-1-2 0,-14-2 2 16,2-8 0-16,-8-2 0 0,3-1-1 0,-17-2 1 15,4-11 0-15,-8-7 0 0,-6-5 0 0,-9-1 0 16,5-5 0-16,-6 8 0 0,-8-2 0 0,-14-2 0 15,0-6 0-15,-5-5 0 0,-10-4 0 0,-3-10 0 16,-3-1 0-16,-5 9 0 0,-7 1 0 0,-6-3 0 0,-3-10 0 16,-7-3 0-16,-2-1 0 0,-7 7 0 0,0 9 0 15,-7-2 0-15,-2 0 0 0,-3-4 0 0,-8-7 0 16,-5 16 0-16,2-1 0 0,1 5 0 0,-5-1 0 16,-8-1 0-16,3-3 0 0,2 1 0 0,-7-9 0 15,-5 15 0-15,1 1 0 0,2 9 0 0,-8-9 0 16,-6-3 0-16,3 1 0 0,6-3 0 0,-3 6 0 15,-8 0 0-15,6 7 0 0,3 4 0 0,-5-3 0 16,-18-1 0-16,7 2 0 0,4 3 0 0,-6-9 0 16,-8-1 0-16,7 5-1 0,-4 11 1 0,-9-8-1 0,-8 5 1 15,3 7-1-15,9 4 1 0,-7 3-1 0,-14-14 1 16,3 14-2-16,7 11 0 0,-3-9 1 0,-7-6 0 16,-6 11 0-16,11 6 0 0,-3 1 0 0,-8-3 0 15,-1 8-2-15,10 4 1 0,2 0 0 0,2-7 1 16,7 16-1-16,2 2 0 0,-6-3 0 0,0-4 1 0,8 13-1 15,10 3 1-15,-6-6-2 0,4-2 2 0,-3 11-1 16,7 3 1-16,5-3 0 0,-2-2 0 0,7 6-1 16,6 4 0-16,1 3 1 0,-10 8 0 0,2 7 0 15,1 2 0-15,0-8 0 0</inkml:trace>
  <inkml:trace contextRef="#ctx0" brushRef="#br0" timeOffset="-162852.56">11335 4437 740 0,'0'0'0'0,"0"0"0"15,0 0 0-15,17-16 138 0,-13 4 1 0,-1 5 0 16,-3 7 1-16,0-11-128 0,0 11 1 0,0 0 0 15,0-5 0-15,0 5 36 0,0 0-1 0,0 0 0 16,0 0 1-16,0 0-32 0,0 0 0 0,0 0 0 16,0 0 0-16,0 0-14 0,0 0 0 0,0 0 1 15,-7 9-1-15,0-2-1 0,-3 5 2 0,-1-5-2 16,-5 13 1-16,-1 1-6 0,-1-2 0 0,2 6-1 0,-1 10 1 16,-1-5 0-16,4 5 0 0,-4-3 0 0,-7 5 1 15,6 1-26-15,1-6 1 0,-3 1-1 0,-7 6 1 0,2-2 13 16,1-4 1-16,0 3-1 0,-1 11 2 0,1 1-16 15,-3-6 1-15,0-2-1 0,-6 3 1 0,1-7 14 16,1-4-1-16,-7-4 1 0,-9 16 0 0,-8-16-2 16,1 2 0-16,-10 2 0 0,-7 14 1 0,-1-1 5 15,-3-9 0-15,-17 4 0 0,-1-6 0 0,1 1 7 16,-4-11-1-16,-14-1 1 0,-6 5 1 0,6-7-1 0,4-10 1 16,-10 0-2-16,-4 3 2 0,9-7 1 0,10-7 1 15,-9-4-1-15,0 8 2 0,3-11-2 0,13-4 1 16,-5 1-1-16,-12 2 1 0,8-2 7 0,11-8 0 15,-2-1-1-15,-9 3 2 0,7 4-3 0,10-6 0 16,-3-3-1-16,-3-3 1 0,-1 1 16 0,11-6 2 16,-3-6-2-16,-4 9 2 0,10-8-13 0,1 3 1 15,-7-4 1-15,-1 3-1 0,4 2 16 0,11 0 1 0,-4-10 0 16,-7-6 1-16,7 2-17 0,11-2 1 0,2-5-1 16,4 2 1-16,12 3 16 0,4 6 1 0,6-2 0 15,-1 1 0-15,6 8-18 0,5-1 2 0,3-4-2 16,-4 1 2-16,1-2 13 0,9 9 1 0,1-7 0 15,6 12 1-15,1 1-17 0,-3-1 1 0,3 4-1 16,6 14 1-16,1-5 14 0,-8-6 0 0,4 4 0 16,0 9 0-16,3-2-15 0,-3-6 1 0,0 3-1 15,4-2 1-15,-4-3 13 0,-4 3 1 0,1-5-1 0,1-3 1 16,-2 6-16-16,1 2 1 0,3-1 1 16,-4-4-1-16,4 6 12 0,7 11 1 0,-4-12 0 0,4 12-1 15,0 0-12-15,0 0-1 0,0 0 0 0,0 0 2 16,0 0 6-16,0 0 1 0,0 0 1 0,0 0-1 0,0 0-10 15,0 0 1-15,0 0-1 0,-7 0 0 0,4 19 6 16,3-1 1-16,0 3-1 0,0 16 1 0,3-4-8 16,1-6 0-16,-1-1 0 0,1 8 0 0,-4-4 2 15,3 1 1-15,4 4-1 0,1 6 1 0,-1 1-5 16,-4-8 0-16,4-3 0 0,4 1 0 0,-1 5 2 0,-1-11 1 16,2 1-1-16,-1 10 2 0,4-4-6 15,-3-5 1-15,7 0 0 0,-1 11 1 0,3 3-1 0,-3-8 1 16,4 1 0-16,6-4 1 0,1-1-3 0,0-2-1 15,2-3 1-15,2 0 0 0,0-2-1 0,1-6 1 16,3-4-1-16,8 9 2 0,2-4-3 0,5-2 0 16,9-6 0-16,5 13 1 0,4-9-1 0,-4-5 1 15,11-2-1-15,10 16 1 0,1-11-2 0,-1-1 1 16,4-1-1-16,11 6 2 0,3-5-2 0,-7-8 0 0,9 3 1 16,12 8 0-16,2-2-2 0,-6-5 2 0,5-3-1 15,4 6 0-15,-1 1 0 0,-9-4-1 0,5-7 0 16,0 5 2-16,-2 0-2 0,-12-5 0 0,-3-1 0 15,-4 4 1-15,-3-3-2 0,-6-5 1 0,0-1 0 16,-2 5 0-16,-6-6-1 0,-4-4 2 0,6-3-2 16,1 3 1-16,-7-6-1 0,-3-4 0 0,-1-6 0 15,7 8 2-15,-6-4-2 0,-3 0 0 0,4-3 0 16,0 12 0-16,-1-9 0 0,-5 4 0 0,8-6 1 0,-3 6-1 16,-5-4-1-16,-4 5 1 0,-2-3 0 0,-1-7 0 15,-2 3 0-15,1 6 0 0,1-9 0 0,1-6 1 16,-6 10-1-16,-1-8 0 0,-4-3 0 0,2 12 0 15,-9-3-1-15,-1-1 1 0,1 1-1 0,2-1 1 0,-6 1-1 16,-5 0 1-16,-3-4-1 0,2-4 2 0,-10 3-2 16,-1 3 0-16,2-9 0 0,-7 5 1 0,-8-3-1 15,1 5 0-15,-1-4 0 0,-6 19 1 0,-2-3-1 16,-2 6 0-16,1-2 0 0,-1 14 1 0,0 0-1 16,0 0 0-16,0-9 0 0,0 9 1 0,0 0-1 0,0 0 0 15,0 0 0-15,0 0 1 0,0 0-1 0,0 0 0 16,0 0 0-16,0 0 1 0,-3 7-1 0,-1 2 0 15,4-9 0-15,-14 15 0 0,0 0 0 0,0 0 0 16,-4-1 0-16,-1 20 0 0,-2-1 0 0,0-5 0 16,3 2 0-16,-5 2 0 0,2 3 0 0,-4-10 0 15,-3 1 0-15,5 4 0 0,-5-3 0 0,3-1 0 16,2-7 0-16,2 9 0 0,0-5 0 0,0-3 0 16,1-6 0-16,-1 12 0 0,0-10 0 0,2-2 0 0,1-2 0 15,-7 4 0-15,4-2 0 0,2-3 0 0,-2-4 0 16,-8 2 0-16,-2 1 0 0,1-1 0 0,1-4 0 15,-4-1 0-15,5 3 0 0,6 0 0 0,-2-4 0 16,-1-3 0-16,6 4-1 0,-3-1 1 0,5-6 0 16,-4-1 0-16,5 1-1 0,2-1 1 0,0-6 0 15,-8-4 0-15,3 3-1 0,5-1 1 0,0-9-1 16,-4-2 1-16,1-4-1 0,4 1 1 0,-1-2-1 16</inkml:trace>
  <inkml:trace contextRef="#ctx0" brushRef="#br0" timeOffset="-162428.43">10386 4335 1683 0,'0'0'0'0,"0"0"0"0,0 0 0 0,0 0 31 16,0 0 2-16,0 0-1 0,0 0 1 0,0 0-20 16,0 0 2-16,0 0-1 0,0 0 1 0,40 25 30 15,-8-13 1-15,5 2 0 0,16 9 0 0,2-4-30 16,-4-5 1-16,-2 2-1 0,-3 11 1 0,-2-8 11 0,0 0 0 15,-1 2 0-15,8 6 2 0,4-3-17 0,-3-6 0 16,3-4 1-16,-2 2-1 0,2-2-2 0,-6 4-1 16,6-8 0-16,3-3 0 0,-3 0-3 0,-2 0-1 15,1-7 1-15,-1 0 0 0,-2 0-1 0,-8 0 1 0,1-3 0 16,-2-4 1-16,-1 7-4 0,-11-4 2 16,1 1-2-16,-2-1 2 0,-8 4 2 0,-7 0 0 0,-4-3 0 15,-1-1-1-15,-9 4-1 0,0 0 0 0,0 0-1 16,0 0 1-16,0 0 2 0,0 0 0 0,0 0-1 15,0 0 1-15,0 0-2 0,0 11-1 0,0-11 1 16,-7 10 0-16,0 6 3 0,-2 0 0 0,-1 3 0 16,-4 6 0-16,-4 3-4 0,0-3 2 0,-1-3-1 15,1 8 0-15,-3-3 2 0,4 3 1 0,-5 3 0 16,-1 8 0-16,2 1-3 0,-3-2-1 0,-1-1 1 16,-5-4 1-16,5-1 1 0,1-6 1 0,-3 5-1 15,-5 8 1-15,-1-12-3 0,5 1 0 0,-4 4-1 0,5 12 2 16,-1-8 0-16,0-4 1 0,0-8-2 0</inkml:trace>
  <inkml:trace contextRef="#ctx0" brushRef="#br0" timeOffset="-161980.4">10977 4506 1608 0,'0'0'0'0,"47"28"0"15,-8 2 0-15,5 1 58 0,-3-9 1 0,5-5 0 16,-6-8 0-16,-1 0-42 0,0-8 1 0,-2-6 0 16,9 0 0-16,-2-4 49 0,-5-5 1 0,-2-4-1 0,1 1 1 15,-6-4-50-15,-2 5 0 0,2-2 0 16,0 15 0-16,-6-4-1 0,-5 0 1 0,2 1-1 0,5 17 1 15,-3-2-9-15,-4 1 1 0,1 4 0 0,4 9 0 16,-8 5-7-16,-4 1 1 0,0-1-1 0,3 12 2 16,-1-5-3-16,-5 2 1 0,-8-2 0 0,-10 18 0 15,0-5-3-15,-3 5 0 0,-6 3 0 0,0 2 1 16,-7 3-1-16,-2-13 0 0,-8-6 0 0</inkml:trace>
  <inkml:trace contextRef="#ctx0" brushRef="#br0" timeOffset="-160390.52">19258 12030 1646 0,'0'0'0'0,"-2"24"0"16,-1 20 0-16,3-5 22 0,3 9 2 0,1 1-1 15,1 11 1-15,2-4-13 0,2-10 1 0,2 3 1 16,-4 9-1-16,2-5 38 0,-2 5-1 0,0 3 0 0,-4 3 2 16,1-3-34-16,-1-10-1 0,-3-5 1 0,0 10 0 15,-3-8 13-15,3-2 2 0,0 5-1 0,-7 0 1 16,3-2-19-16,4-14 2 0,-3 0-2 0,-4-3 2 0,3-6 7 16,4-3 2-16,-4-5-2 0,-3-2 2 0,4-4-13 15,3-5 1-15,0-7 0 0,-2 10 0 0,2-10-1 16,0 0 2-16,0 0-2 0,0 0 1 0,0 0-5 15,0 0 1-15,0 0 0 0,0 0-1 0,0 0 1 0,0 0 0 16,0 0 0-16,0 0 0 0,0 0-4 16,11-3 2-16,-11 3-1 0</inkml:trace>
  <inkml:trace contextRef="#ctx0" brushRef="#br0" timeOffset="-160004.6">18600 13631 1847 0,'18'-2'0'0,"19"0"0"16,11-1 0-16,4 3 38 0,0 0 0 0,-1-4 0 15,2-3 1-15,-7 4-24 0,-1-5 1 0,5-7-1 16,3 1 1-16,5 1 35 0,-7 1 0 0,2-2 1 0,2 9-1 16,-6-6-34-16,-1 0 0 0,-1-1 0 0,8 5 1 15,-6 2-4-15,-3 0 2 0,5 3-1 0,-3-2 1 0,-2 1-8 16,-9-1 1-16,2-3 0 0,-4 11 0 16,-5-8-6-16,-2 1-1 0,-5 1 0 0,2 4 0 0,-4-1 0 15,-7-1 0-15,0-1 0 0,-1 4 0 0,-5 1-2 16,-8-4 0-16,11-6 0 0,-11 6 0 0,0 0 0 15,9 6 0-15,-9-6 0 0,0 0 0 0,0 0-1 16,0 0 0-16,0 0 0 0,0 0 0 0,0 0 0 16,0 0 0-16,0 0-1 0,0 0 1 0,0 0-5 0,0 0 0 15,0 0 0-15</inkml:trace>
  <inkml:trace contextRef="#ctx0" brushRef="#br0" timeOffset="-158923.02">18817 13476 1444 0,'0'0'0'0,"0"0"0"16,25-4 0-16,-9 4 17 0,5 0 1 0,4 0 0 15,6 6-1-15,6 2-6 0,4 1-1 0,8 2 0 16,4 1 0-16,7 0 16 0,0-1 1 0,4-1 0 15,5-1-1-15,-6 4-13 0,0-5 0 0,3-2 0 16,1-5 0-16,-4 1 10 0,-3-5-1 0,2-11 0 16,5 3 2-16,-5 2-13 0,-1-3 2 0,5-4-2 0,-3 4 1 15,-1-4-4-15,-4 0 1 0,-5 0 0 0,-2 4 0 16,-7 0-3-16,-5 1-1 0,-5 4 1 0,1 4 0 16,-7-1-1-16,-5 4-1 0,-9-2 1 0,-14 2 1 15,11 7-3-15,-11-7 0 0,0 13 1 0,-4-1 0 0,-10 0 1 16,0-1-1-16,0-2 1 0,-20 8-1 0,-8 4-1 15,-2-7 1-15,-7-3-1 0</inkml:trace>
  <inkml:trace contextRef="#ctx0" brushRef="#br0" timeOffset="-158559.23">18844 13478 1545 0,'0'0'0'0,"0"0"0"15,0 0 0-15,0 0 17 0,0 0-1 0,0 0 1 16,0 0 1-16,0 0-9 0,0 0 1 0,0 0 0 16,0 28 0-16,1-12 11 0,3 3-1 0,-1 0 0 15,-3 20 1-15,4 7-10 0,1-2 0 0,1-4 0 16,-5 9 0-16,3-3 6 0,1 3 0 0,4 15 0 15,-6 10 1-15,5-4-9 0,-5-5 1 0,4-2 0 16,0 15 0-16,-3-10-7 0,1-4 1 0,0 8-1 16,1 5 0-16,-1-15 0 0,0-11 0 0,0 0-1 15,-3 9 2-15,2-6-3 0,1-3 1 0,0-5-1 0,-1-6 1 16,-1-3-1-16,1-7 1 0,-1-5-1 0,1-7 1 16,-4-1 1-16,3-5 2 0,1-3-2 0,0-2 2 15,-4-7-3-15,3 7 1 0,-3-7 1 0,0 0-1 16,5-1 3-16,-5 1 0 0,0 0 0 0</inkml:trace>
  <inkml:trace contextRef="#ctx0" brushRef="#br0" timeOffset="-157772.22">20562 13613 1419 0,'0'0'0'0,"0"0"0"16,0 0 0-16,0 0 33 0,0 0 0 0,0 0 1 0,0 0 0 16,0 0-20-16,0 0 1 0,0-19-1 0,0 19 1 15,0 0 35-15,0 0 2 0,0 0-1 0,0 0 0 16,0 0-34-16,0 0 0 0,0 0 0 0,8 26 1 0,15 32 12 15,4 9 1-15,1 9 0 0,-3 12 0 0,-2 5-17 16,5 2 0-16,4 3 0 0,-6 15 0 0,2-6-1 16,1-5 0-16,1-3 0 0,-2 8 1 0,-4-7-6 15,-2-10 0-15,1 0 0 0,0-2 0 0,-4-14-2 16,-5-4 0-16,-2 4-1 0,-8-9 2 0,1-5-4 16,-1-9 2-16,-3-7-1 0,-8-4 1 0,4-6-2 0,-2-4 2 15,-6-6-1-15,-3 1 1 0,3-8-2 16,1-4 0-16,3-1 1 0,-7 0-1 0,-1-5 4 0,3-1 0 15,2-1-1-15,-10-1 1 0,1-1-2 16,-1-3-1-16,-1 0 1 0,-11 0 0 0,2 0 5 0,2 0 0 16,-9-3 1-16,-12-1 0 0,-8-1-5 0,-1-4 1 15,-7-3 0-15,-4 1 0 0,-3 0 5 0,-2-1 0 16,-9-4 1-16,-4 2-1 0,3 2-4 0,3 1 0 0,-2-1 0 16,-11-2-1-16,2-5 5 0,10 5 0 0,-5 3 0 15,-3-8 1-15,7 6-7 0,7 3 2 0,-1-6 0 16,3-2 0-16,14 6 4 0,12 3 2 0,-1-1-1 15,5-4 1-15,8 7-6 0,13 0-1 0,6 1 1 16,-1-3 1-16,11 8 3 0,7 1 0 0,0 0 0 16,0 0 1-16,-7-6-7 0,7 6 2 0,7-3 0 15,-7 3 0-15,4-5 1 0,-4 5 0 0,7-4 0 0,0-3 1 16,3-2-5-16,4 2 2 0,1 0-1 0,-3-2 1 16,5 2-1-16,-2 2 2 0,-1 3 0 0,-4 1 0 15,3 1-4-15,1 0 2 0,0-2 0 0,-7 2-1 16,3 2 0-16,-2 1-1 0,2 1 1 0,1-4 0 15,-1 0-1-15,1 1-1 0,-1 6 0 0,6 0 2 0,-2-1-4 16,2-1 0-16,0-1 0 0</inkml:trace>
  <inkml:trace contextRef="#ctx0" brushRef="#br0" timeOffset="-157257.49">19600 15624 1871 0,'0'0'0'0,"0"0"0"15,0 0 0-15,0 0 37 0,0 0 0 0,0 0 0 16,0 0 2-16,18 3-25 0,-18-3 2 0,7 11-2 16,11 15 2-16,3 16 16 0,0 6 0 0,-5 7 1 15,-9-3-1-15,-4 1-18 0,-1-5 0 0,-2-3 1 16,-5 12-1-16,0-5 1 0,-1 1 1 0,-1 14-1 16,0 0 1-16,-2-4-7 0,2-8 0 0,0-1 0 0,4 6 1 15,3-5-5-15,0-1 0 0,0 2 1 0,7-1 0 16,0-8-3-16,0-6 1 0,0-4 0 0,0 0 0 15,2-9 2-15,0-2-1 0,0-8 1 0,-2 3 0 0,0-5-3 16,0-7 2-16,0-4-1 0,-7-5 1 0,7 7 1 16,-7-7 1-16,0 0 0 0,0 0 1 0,0 0-4 15,3 7 2-15,-3-7-2 0,0 0 2 0,0 0 6 16,0 0 0-16,0 0 1 0,0 0-1 0,0 0-4 16,0 0 0-16,0 0 0 0,0 0 0 0,0 0 11 15,0 0 1-15,0 0-1 0,0 0 1 0,0 0-10 16,0 0 1-16,0 0 0 0,0 0 0 0,0 0 11 0,0 0 1 15,0 0-1-15,0 0 1 0,6 4-12 0,1-4 0 16,-7 0 0-16,10-4 2 0,-3 2 7 0,0-1 0 16,0-1 0-16,0-6 0 0,4-4-10 0,-4-2 2 15,0-4-1-15</inkml:trace>
  <inkml:trace contextRef="#ctx0" brushRef="#br0" timeOffset="-155595.48">18216 15619 1997 0,'0'0'0'0,"10"17"0"0,-3 8 0 0,2-4 79 15,-4-4 0-15,1-1 1 0,-5 0 0 0,3-7-62 16,-4-9-1-16,0 0 1 0,7 5 0 0,-7-5 63 0,0 0 1 15,0 0 0-15,7 4 0 0,-7-4-64 0,0 0 0 16,0 0 0-16,11-9 0 0,-2 5-5 0,1-1 1 16,1-2-1-16,3-9 1 0,0-1-6 0,2-4-1 15,-4 8 1-15,-3 1 1 0,-2 3-9 0,-3 4 0 16,3-2 0-16,-7 7 1 0,3-5-1 0,-3 5 0 16,0 0 0-16,7 0 1 0,-7 0-2 0,0 0 0 15,0 0 0-15,9 10 1 0,2 11-1 0,3 7 0 16,0 4 0-16,3 21 1 0,1 8-3 0,-4-8 2 0,-3-7-1 15,-4 0 1-15,0-9-1 0,0 1 1 0,-2-6-1 16,2 12 1-16,-3-14 0 0,-4 0 1 0,3 5 0 16,1 4 0-16,-1-8-1 0,1-6 1 0,-1-2 0 15,-3-11 0-15,0 7 0 0,4-4 0 0,-4-15 0 16,4 7 0-16,-4-7 0 0,0 0 0 0,0 0 0 16,0 0 0-16,0 0 1 0,0 0 1 0,0 0 0 15</inkml:trace>
  <inkml:trace contextRef="#ctx0" brushRef="#br0" timeOffset="-154971.62">18025 13191 1683 0,'0'0'0'0,"0"0"0"15,0 0 0-15,-21 24 68 0,12-13 1 0,2 0-1 0,-3 4 1 16,-1 5-51-16,0 1 0 0,4-2-1 0,0 13 1 16,7 0 15-16,2 1 0 0,7 4-1 0,-2 5 1 15,3 11-20-15,5-4 2 0,0-1-1 0,3-4 1 0,3-4-2 16,-3-5 1-16,3-7-1 0,0 4 1 16,-1-9-6-16,1-9-1 0,-2-2 1 0,6 4 1 0,-4-11-8 15,0-6 2-15,-1-3-1 0,4 2 0 0,1-3-1 16,-4-5 1-16,-5-3 0 0,-4 1 0 0,1-4-1 15,-3 0 0-15,-3-3 0 0,-7-6 0 0,-3 1 0 16,-1 6 1-16,-1-1-1 0,-5-2 0 0,2 3 2 16,1 8 1-16,-3 1-1 0,-4 2 0 0,-4 1 0 0,-5 5-1 15,2 2 0-15,-4 5 1 0,-1 4 4 0,-2 8 0 16,-4 5 0-16,-2-4-1 0,3 6-1 0,2-1-1 16,-6-4 1-16</inkml:trace>
  <inkml:trace contextRef="#ctx0" brushRef="#br0" timeOffset="-153130.06">22781 11704 1004 0,'0'0'0'16,"0"-28"0"-16,-4 12 0 0,-1-5 80 0,0 0-1 16,1-4 1-16,8 8 0 0,-6-1-62 0,-2 8-1 0,2-3 1 15,4-1 0-15,-4 2 43 0,-1 1 0 0,-1 3-1 16,4 2 2-16,0 6-45 0,-3-8 1 0,3 8 0 16,0 0 0-16,0 0 0 0,0 0 0 0,0 0-1 15,0 0 1-15,0 0-7 0,-4 14-1 0,4-4 0 16,7 34 0-16,4 13-8 0,7 6 1 15,3 18 0-15,5 5 0 0,1-3-1 0,-1 3 1 0,4 23-1 16,2 2 0-16,0 1-2 0,-1-1 0 0,3 25 0 16,5 1 0-16,-11-16 0 0,-2-8 0 0,-3 15 0 15,6-1 0-15,-8-16 0 0,-2 0 0 0,6 10 0 0,0 2 1 16,-4-19-1-16,-5-4 0 0,1 11 0 16,-3 7 0-16,-3-23 1 0,-2-5 0 0,0 10 1 0,-9-3-1 15,-4-15-1-15,-1-15 1 0,-1-4 0 0,-2 4 0 16,-1-5 3-16,-2-9 1 0,1-4-1 0,-3-5 2 0,-1-11-3 15,2-5 1-15,-1-13-1 0,5-5 2 16,-1-1 6-16,2-6 0 0,7-3 0 0,0 0 2 16,-4-7-7-16,4 7 2 0,-3-15-1 0,4-19 1 0,-1-8-1 15,0-7-1-15,0-2 1 0</inkml:trace>
  <inkml:trace contextRef="#ctx0" brushRef="#br0" timeOffset="-152361.83">22915 11168 1444 0,'0'0'0'0,"0"0"0"16,21-6 0-16,-7 6 26 0,0-1 1 0,4-3-2 15,6 11 2-15,3-5-14 0,-2-2-1 0,10 0 0 0,12 9 2 16,8-6 24-16,3 1 0 0,8-8 0 16,8 8 0-16,-2-4-23 0,4-7 1 0,17-4-1 15,1 11 1-15,-4-3 11 0,-2-3 0 0,7-1 0 0,9 6 1 16,0 1-16-16,-1-4 2 0,4 2-2 0,13 15 2 0,-5-6-2 15,-8-4 1-15,6 4 0 0,9 7 0 0,-13 0-5 16,-8-8 0-16,1 2 0 0,4 12 0 0,-9-10 2 16,-14 1 1-16,-2 0 0 0,-7 10 0 0,-12-4-4 15,-7 3 1-15,1-6-1 0,-15 5 1 0,1 0 3 16,-10-1 1-16,-2 1-1 0,-9-1 2 0,-3 5-7 16,-3-4 2-16,-2 4 0 0,-11 7 0 0,5-4 2 0,0 1 0 15,-2 6 0-15,-10 16 1 0,5 4-4 0,3 7 0 16,1 9 0-16,-4 6-1 0,3-1 8 0,4 3 0 15,-3 29 1-15,-1 5 0 0,4-4-7 0,2 6 0 16,5 22 1-16,-1 25 0 0,3 0 7 0,1-8 0 16,1-5 0-16,-4 15-1 0,-5-19-6 0,-4-18 0 15,-7-13 0-15,-7 13 1 0,-1-16 4 0,-1-16-1 16,1 1 1-16,-11 13 0 0,6-7-6 0,3-12 1 0,-2 0-1 16,-11 9 1-16,9-2 2 0,4-9 0 0,0 4 1 15,-11-4-1-15,10-10-4 0,3-4 0 0,-6 7 0 16,-5-7 1-16,7-5-1 0,0-9 1 0,-4-5-1 15,-5-7 1-15,0-4-3 0,2-11 0 0,2-1 1 16,-11 0 0-16,1-3-1 0,1-8 2 0,-2-1 0 16,-9-10-1-16,1-4-1 0,-1-6-1 0,-5-7 1 15,-8-1 1-15,-6-2-1 0,4-3 1 0,-3-6-1 0,-6 5 1 16,3 1-3-16,0-6 2 0,-9 5-1 0,-3-2 1 16,-1 8-1-16,1-1 2 0,-4-1 0 0,-10-1-1 15,-6 5-1-15,5 1 0 0,-4-4-1 0,-13-3 2 16,-4 7-1-16,2 3 1 0,-7-4-1 0,-14-8 1 0,4 5-2 15,8 2 1-15,-6-5-1 0,-3-9 0 0,4 9 2 16,14-1-1-16,6-3 1 0,4-7 0 0,17 2-1 16,9 2-1-16,3 6 0 0,10-3 2 15,11 2-2-15,16 4 2 0,7-2-2 0,13 3 2 0,4 1-3 16,10-6 1-16,12-5 1 0</inkml:trace>
  <inkml:trace contextRef="#ctx0" brushRef="#br0" timeOffset="-151189.08">22738 15701 1808 0,'0'0'0'0,"13"39"0"16,-5 1 0-16,1 4 54 0,4-5 1 0,-3-2 0 15,10-7 0-15,-1 5-38 0,-1-10 1 0,1-6-1 16,-1 4 1-16,-4-7 49 0,2-6 2 0,0-3-2 16,-1 0 1-16,0-3-50 0,-5-4 0 0,4-5 0 15,-1 1 0-15,-1 2 10 0,0-3 0 0,2-4 0 16,0-5 2-16,1 0-17 0,-5 2 1 0,1-2-1 16,3-7 0-16,-4-2-7 0,-1 2 1 0,2 0-2 15,3-8 2-15,-5 7-2 0,-2 0-1 0,0 5 1 0,4-3-1 16,-6 8-3-16,-3 3 1 0,1 1 0 0,-3 8 0 15,11 0-1-15,-11 0 0 0,3 17 0 0,8 15 1 16,-4 12-2-16,-4 2 2 0,1-1-2 0,6 5 1 0,-6 1-1 16,-6-7 0-16,0 7 0 0,1 10 1 0,-5-1 0 15,-1-4 0-15,0-6 0 0,4-7 1 0,-4-2 0 16,0-11-1-16,1 0 0 0,6 5 0 0,-5-5 2 16,0-9 2-16,3-3-1 0,6-1 1 15,-4-6-2-15,0-11 0 0,-6 7 1 0,6-7-1 0,0 0 3 16,0 0 1-16,4-14-2 0</inkml:trace>
  <inkml:trace contextRef="#ctx0" brushRef="#br0" timeOffset="-150152.62">22147 10323 1369 0,'0'0'0'0,"0"0"0"0,0 0 0 0,0 0 69 0,0 0 2 16,0 0 0-16,0 0-1 0,0 0-52 0,-7 18 0 16,7-18 0-16,0 0 0 0,0 0 1 0,0 0 0 15,0 0 0-15,0 0 0 0,0 0-9 0,-7 3 1 16,7-3-1-16,0 0 1 0,-5 6-7 0,5-6 2 16,-7 5-2-16,7-5 2 0,-11 7-3 0,11-7 2 15,-10 2-2-15,10-2 2 0,-6 7-6 0,6-7 1 0,0 0 0 16,-5 7 0-16,5-7-1 0,-3 14 1 0,3-14 0 15,0 0 0-15,0 0-5 0,0 0 2 0,0 0-2 16,0 0 2-16,0 0-1 0,0 0 1 0,0 0 0 16,0 0 1-16,0 0-5 0,0 0 1 0,0 0 1 15,0 0-1-15,0 0 1 0,0 0 1 0,0 0-1 16,0 0 2-16,0 0-1 0,0 0-1 0,0 0 1 16,0 0-1-16,0 0 2 0,0 0-1 0,0 0 1 15,0 0 0-15,0 0 0 0,0 0 1 0,0 0 0 0,0 0 1 16,8 0-1-16,-8 0 0 0,9-4 0 0,-9 4 1 15,0 0 1-15,7-5 0 0,-7 5 0 0,0 0 0 16,7-5 0-16,-7 5 0 0,0 0 0 0,0 0 0 16,0-7 2-16,0 7 2 0,0 0-2 0,0 0 1 0,0 0 0 15,0 0-1-15,0-7 0 0,0 7 0 0,-14-4 8 16,2-1 0-16,-4-2 1 0,-16 7 0 0,-6 2-4 16,4 1-1-16,0 1 1 0,1 8 0 0,3 7 8 15,4-1 2-15,1 1 0 0,4 4 0 0,1 7-8 16,6-7 1-16,2 2-1 0,7 1 1 0,3 2 8 15,5 0 0-15,6-1 0 0,12 11 0 0,-1-8-8 16,4 4 0-16,8 3 0 0,9 14 0 0,1-6 5 0,-3 3 0 16,1-6-1-16,-3 2 1 0,0-5-6 0,-3-6 0 15,-6 1 0-15,2-1 0 0,-9-1 2 0,-7-11 1 16,-1 0-1-16,-1 12 2 0,-7-10-7 0,-5-5 2 16,-1-1 0-16,-3 5 0 0,-5-7 1 0,-1-4 1 15,-3-4 0-15,3 2 0 0,-8-2-4 0,4-4 1 16,0-4-1-16,-5-1 1 0,-3-2 1 0,-2-1 0 15,-1-7 0-15,0-2 0 0,2-4-4 0,2-3 2 0,2 2-1 16,1 1 1-16,8 0 2 0,3-6 1 0,-1 1 0 16,8 5 0-16,8-5-4 0,2-1 1 0,2-1-1 15,10 1 2-15,6 2 3 0,-3-2 2 0,6-4-2 16,10 0 1-16,-8-6-4 0,3 4-1 0,1-12 1 16,5 12 1-16,-7-3 3 0,-5-1 1 0,2 6 1 15,-5 7-1-15,-8-4-5 0,-8 6 1 0,-8-2 0 16,-10-2-1-16,-5 4 5 0,-11 3 0 0,-16-5 0 0,-12 0 1 15,-13 3-7-15,-8 4 2 0,-18 0 0 0,-11 3 0 16,3 11 3-16,-3 6 0 0,-1 4 1 0</inkml:trace>
  <inkml:trace contextRef="#ctx0" brushRef="#br0" timeOffset="-149264.02">27566 13224 12 0,'0'0'0'16,"4"-30"0"-16</inkml:trace>
  <inkml:trace contextRef="#ctx0" brushRef="#br0" timeOffset="-148592.24">27649 12119 237 0,'0'0'0'0,"0"-26"0"16,-2 17 0-16,0-8 23 0,-1-1 0 0,1-5 1 16,0 4 0-16,-3-4-13 0,0 0 1 0,-2-5 0 15,1-2 1-15,-1-2 42 0,0-1 1 0,-5-13-1 16,0 9 1-16,-1-5-39 0,3 5 1 0,-1-2-1 15,-3 10 1-15,3-5 26 0,3 1 2 0,1-1-1 16,-6-4 1-16,6-1-30 0,5-5 1 0,1-2 0 0,-8 0 0 16,5 2 40-16,3-1 1 0,-3 2 1 0,-5-1-1 15,2 4-41-15,0-2 1 0,-4-7 0 0,1-9 0 16,-4-2 1-16,0 9 0 0,-4 0 0 0,-1 5 1 0,1 5-10 16,4 3 1-16,2-3-1 0,1-3 2 15,-1 6 16-15,-1 4 0 0,3-6 0 0,4 8 0 0,-2 2-16 16,1 2 2-16,1 3-1 0,1 11 1 0,-2-5 13 15,0 5-1-15,2 3 1 0,3 4 1 0,2 7-15 16,-7-10 0-16,3 3 0 0,4 7 0 0,0 0 17 0,-5 0 1 16,5 0-1-16,-7 7 1 0,0 0-17 0,0 0-1 15,0 3 1-15,-4 34 0 0,0 7 17 0,4 7 0 16,4 6 1-16,3 4-1 0,2-3-18 0,3 9 2 16,6 20-2-16,3 13 2 0,3-5 10 0,-1 5 1 15,7 15-2-15,7 15 2 0,-5-11-14 0,-9-6 1 16,1 17-1-16,-4 2 2 0,-6-12 6 0,-6-11 1 15,-1 21 0-15,-3 11 1 0,-6-4-11 0,-1-10 0 16,-3 7 0-16,1 24 1 0,-2-5 3 0,-4-3 1 0,2 22 0 16,4 8 1-16,0-1-8 0,1-8 0 0,4 19 0 15,7 28 1-15,0-9 0 0,3-10 1 0,13 34-1 16,9 15 1-16,0-16-4 0,-2-16 0 0,8 11-1 16,-4 0 2-16,-4-31 2 0,-7-26 0 0,-2-6 1 15,-9 15 0-15,0-26-4 0,-1-24-1 0,-2 17 1 16,-2-9 1-16,3-22 1 0,4-6 0 0,6 12 0 15,-10-8 1-15,4-24-4 0,-2-9 0 0,1 11 0 16,-1-6 1-16,0-15-1 0,1-12 2 0,-1-9 0 16,-5 8 0-16,2-11-4 0,1-11 2 0,-1 5 0 0,-6-1-1 15,6-2 2-15,0-9 1 0,0-5 0 0,-6-5 0 16,6-4-4-16,0-5 2 0,-2-2-1 0,-2-7 1 16,2-7 1-16,7 7-1 0,2-11 1 0</inkml:trace>
  <inkml:trace contextRef="#ctx0" brushRef="#br0" timeOffset="-147533.68">27086 10598 1332 0,'0'0'0'0,"37"-4"0"0,6 11 0 0,4 4 102 15,10-2 0-15,15-1 0 0,4 5 1 0,0-3-87 16,-2-3 1-16,9-1 0 0,12 2-1 0,-3-4 56 16,-6-4 0-16,4 0 0 0,12 0 0 0,-5 0-54 15,-3-4 0-15,1-1-1 0,6 7 1 0,-3-2 5 0,-8-4 0 16,2 1 0-16,9 5 0 0,-17-2-11 0,1-2 0 16,3 0-1-16,2 4 2 0,-12 3-7 0,-9-5 1 15,3-3 0-15,7 6 0 0,-10-3-3 0,-11-3 1 16,-1-3-1-16,-4 5 2 0,-9-1-6 0,-5 0 1 15,-2 0 0-15,-2 8 0 0,-5-1-1 0,-5 0 1 16,-1 4-1-16,-1 5 1 0,0-2-1 0,-4 4 0 16,-6 7 0-16,-8 12 0 0,-1 9 0 0,-3 2 0 15,-1 12 0-15,-5 4 0 0,2 1-2 0,-3 4 1 0,-6 5 0 16,-6 21 0-16,4 2-1 0,2 0 1 0,0 7 0 16,-3 21 0-16,3 0 0 0,-2 1 0 0,5 18 0 15,2 18 1-15,2-14-1 0,7 0 0 0,5 20-1 16,5 16 2-16,2 3-1 0,2-18 0 0,5 16 0 15,4 2 0-15,3-23 0 0,-2-13 0 0,1 22 0 16,-8 24-1-16,8-22 0 0,1-13 1 0,0 12 0 16,0 6 0-16,1-13 0 0,1-10 0 0,5 17-1 15,4 11 1-15,-7-8 0 0,-3-19 0 0,9 9 0 0,-10 3 0 16,4-22 0-16,-6-11 0 0,-5 16-1 0,-10-3 1 16,5-14 1-16,-2-13 0 0,-4-5 0 15,-3 4 0-15,0-7 0 0,-1-17 0 0,-1 1 0 0,-7-11 0 16,4-10 5-16,0-6-1 0,0 9 1 0,-10 1 0 0,8-14-1 15,2-7-1-15,-2-1 1 0,-7 10 0 16,5-4 9-16,2-6 1 0,0 12-1 0,-7 2 2 0,4-7-7 16,3-10 1-16,0 1-1 0,-5 7 1 0,1-5 10 15,2-5 0-15,0-4 0 0,-10-5 0 0,3-1-9 16,2-10 1-16,-2-7-1 0,-10-1 2 0,-2-4 6 16,-4-5 1-16,-5-9 0 0,-7-2 0 0,-5-3-9 15,-2-5 0-15,-4-5 0 0,-12-7 1 0,0-5 7 16,-2-1 0-16,-19-7 0 0,-3-7 1 0,1-4-9 0,-2 2 0 15,-16-7 1-15,-6 9 0 0,-1-4 0 0,1 6 1 16,-17 1 1-16,-3 2-1 0,4 7-5 0,6 4 1 16,-17 2-1-16,-2-5 1 0,11 10 1 0,9 5 0 0,-15-5 0 15,-8-2 0-15,14 5-3 0,14 0-1 0,-9-3 1 16,-4-1 1-16,20 3-2 0,11 3 2 0,-11-5-1 16,7-1 0-16,17 3-1 0,11 1-1 0,2-5 1 15,0 7-1-15,7-4 0 0,13 4 0 0,8-2 0 16,5 6 0-16,6 1-2 0,9 4 2 0,5 3-1 15,3-1 1-15,4-1-1 0,7-3 1 0,0 0 0 16,0 0 0-16,0 0-2 0,0 0 2 0,0 0-1 16</inkml:trace>
  <inkml:trace contextRef="#ctx0" brushRef="#br0" timeOffset="-146821.62">26679 18224 1859 0,'0'0'0'0,"21"10"0"15,0 12 0-15,-1-5 44 0,1 3 0 0,-5 1-1 0,-1 3 1 16,-2-4-28-16,-4-5 1 0,-2 1-2 0,-2 4 2 15,-5-1 37-15,-4-5 0 0,-1-3 0 0,0 8 0 16,-4-7-38-16,0 1 2 0,0-1-1 0,-1 0 1 0,-1-3 9 16,-3-4 1-16,5-1-1 0,1-2 1 0,-5 1-16 15,3 1 2-15,3-3-1 0,7-1 1 0,-11 6-9 16,11-6 1-16,-11 3 0 0,11-3-1 0,0 0-1 16,0 0 0-16,0 0 1 0,0 0-1 0,0 0-3 0,0 0 2 15,0 0-2-15,0 0 1 0,4 11-1 0,-4-11 0 16,9 8 0-16,5 1 1 0,5 9-2 0,1-1 0 15,1 3 0-15,-7-8 0 0,-4-1 0 0,-2-3 0 16,-3 1 0-16,2-2 0 0,-4-1 0 0,-3 1 0 16,0-7 0-16,0 12 0 0,0-1 0 0,-1-4 0 0,1-7 0 15,-11 14 0-15,0-2 0 0,-1-7 2 16,0 0-2-16,-15 4 1 0,1-2-1 0,1-1 0 0,-1-5 0 16,-10 1 1-16,6-2 0 0,-3-3 0 15,-8-3 0-15,-13-2 0 0,-5-7 0 0,1-4 1 0,-7-6-1 16</inkml:trace>
  <inkml:trace contextRef="#ctx0" brushRef="#br0" timeOffset="-145241.43">26363 9324 1746 0,'0'0'0'16,"0"0"0"-16,-5 21 0 0,3-3 6 0,0 5 2 16,1 1 0-16,2 22 0 0,3 9-4 0,1-4 2 0,2-2 0 15,4 5-1-15,-2-6 8 0,-1-1 0 0,5 3-1 16,3 11 2-16,-1 4-6 0,1-7 0 0,-2-5-1 15,-5 3 1-15,4-12 15 0,-1-5-1 16,-1-9 1-16,-4 12 0 0,3-12-12 0,1-5 2 0,-2-4-2 16,-8-2 1-16,5-8-8 0,1-9-1 0,0-6 0 15,-7 4 1-15,7-14-2 0,0 0 1 0,0-9 0 16</inkml:trace>
  <inkml:trace contextRef="#ctx0" brushRef="#br0" timeOffset="-144986.95">26705 9674 778 0,'0'0'0'0,"0"0"0"15,23-24 0-15,-9 20 38 0,2 4 1 0,0 4-1 0,5 4 0 16,-1 8-23-16,-4-2 0 0,1-1 1 0,8 13 0 16,1-3 8-16,-1-2 2 0,-6 2 0 0,-1 19 0 0,1-16-14 15,-1 3 0-15,-2-1 1 0,-4-2 0 0,2 6 18 16,2-11 0-16,0-5 0 0,2-4 1 0,-1-1-19 16,-1-8 2-16,4-3-2 0,3-3 2 0,1-1 8 15,-4-5 2-15,4-7-1 0,5 1 0 0,-5-8-12 16,-2-7 0-16,4 2 0 0,-1 3 1 0,-6-7 6 15,-3 2 0-15,-2-6 0 0,-7 7 1 0,-2-2-10 16,-3 3 1-16,-5-2 0 0,-13-7 0 0,-11 5 9 0,-8 2 0 16,-7-3 0-16,-6 12 1 0,-7-4-11 0,-5 4 1 15,-10 5 0-15,-15 20 0 0,-5 1 14 0,6 2 1 16,-5 7 0-16</inkml:trace>
  <inkml:trace contextRef="#ctx0" brushRef="#br0" timeOffset="-140137.11">19937 14350 326 0,'0'0'0'0,"0"0"0"0,0 0 0 0,0 0 14 0,0 18 0 16,0-18 1-16,0 0-1 0,0 0-6 0,7-4 1 15,-7 4 0-15,0 0 0 0,0 0 33 0,-5-7 0 16,5 7 1-16,0 0 0 0,-9-5-28 0,2 1 1 16,0 1 0-16,-23 5 0 0,-7-8 9 0,0 1 0 0,0 5 0 15,2 14-1-15,-1-7-11 0,3-3-1 0,-2 1 0 16,5 16 1-16,1-7 24 0,3-5 0 0,-1 5 0 15,5 16 0-15,-3-5-23 0,5-10 2 0,3 1-1 16,-1 7 0-16,1-2 0 0,6-3 0 0,2 1-1 16,4 6 1-16,1-6-6 0,6-1 0 0,3-2 0 15,6 8 0-15,3-4 9 0,0-6 1 0,-1-2 0 16,8 11 0-16,3-4-9 0,-2-7 0 0,-3-1 0 16,7 7 1-16,1-10 11 0,-4-4-1 0,2-1 0 15,6 12 1-15,-1-8-11 0,-2-6 0 0,1-1 0 16,-3 4 0-16,2-4 7 0,1-4 2 0,-3 1-1 0,6 6 0 15,-4-4-9-15,-5-3 0 0,0 1 0 0,7 6 1 16,-5-3 20-16,-10-2 0 0,5 1 0 0,3 9 1 0,1-8-19 16,-2-5 2-16,-5-4-2 0</inkml:trace>
  <inkml:trace contextRef="#ctx0" brushRef="#br0" timeOffset="-139870.93">20269 14660 1583 0,'0'0'0'16,"0"0"0"-16,0 0 0 0,0 21 44 0,0-14 1 15,0-7-2-15,-4 28 2 0,4 4-29 0,0 1 1 16,0 4-2-16,0 9 2 0,4 3 48 0,-1 4 0 0,4-9 1 15,2 5-1-15,0-7-47 0,-2-5 0 0,2-3 0 16,2 8-1-16,3-7 23 0,-4-1-1 0,-1 2 0 16,2-4 2-16,-3 0-26 0,1-8 1 0,2-6 0 15,3-4 0-15,0 0-2 0,0 0 2 0,-3-10-2 16</inkml:trace>
  <inkml:trace contextRef="#ctx0" brushRef="#br0" timeOffset="-139286.21">24492 13342 1494 0,'0'0'0'0,"0"0"0"15,0 0 0-15,0 0 49 0,0 0-1 0,-18 5 0 16,4-8 0-16,-4 1-31 0,-1 2 0 0,1 0 0 16,-14 0 0-16,6 0 10 0,3 2 1 0,0 1-1 15,-5 3 1-15,3 1-16 0,2 0 1 0,-5 0 1 16,0 9-1-16,5 3-3 0,2 0 2 0,1 4-1 0,4 11 0 15,2 8-4-15,2-3 1 0,-2 5-2 0,3-9 2 16,4 9-7-16,2-11 1 0,-2-3-1 0,5 3 0 16,2-6-1-16,2-8 1 0,1-1 0 0,6 6 0 15,5-6-1-15,0-13 0 0,2 2 0 0,5 4 0 16,2-8 0-16,4-4 0 0,3-3 0 0,0 8 0 0,3-6 0 16,1-3 0-16,1-1 0 0,2 6 1 0,-2-3-1 15,-1-6 0-15,1-2 0 0,8 6 1 0,-10-4-1 16,-1 1 1-16,5 1 1 0,-4 1-1 0,-3-3-1 15,-7 1 1-15,-1 1 0 0</inkml:trace>
  <inkml:trace contextRef="#ctx0" brushRef="#br0" timeOffset="-138973.83">24765 13720 1168 0,'0'0'0'15,"16"-3"0"-15,2-2 0 0,3 3 30 0,0 4 0 16,2-1 1-16,1-2 0 0,1 4-18 0,-7 2 2 0,-1 1-1 15,3-3 0-15,-6 1 21 0,-3 3 1 0,-1 1-1 16,-1 1 1-16,-4 2-22 0,-3-6 1 0,-2-5-1 16,-2 14 2-16,-1-3 8 0,-3-1-1 0,-2-1 1 15,-3 9 0-15,-3 3-12 0,-2-5 0 0,-2 3 0 16,1 6 1-16,3-1-2 0,0-1 0 0,-2 4 0 16,0 4 2-16,0 1-7 0,0-11 2 15,0 4-1-15,0-1 1 0,2-3 1 0,4-7 0 0,1-1 0 16,0 3 0-16,2-4-4 0,3-5 2 0,4-7-1 0,0 0 0 15,2 9 11-15,-2-9 0 0,11 1 0 0,1-1 1 16,7 0-9-16,6-1 1 0,-2-3 0 0,30 1 0 16,-2-4 10-16,6 0 2 0,8-7-2 0,2 5 1 15,-4 0-11-15,1-2 2 0,8 1-1 0,4-1 0 0,0 4 8 16,-4-2 0-16,2-1 0 0,-3 3 1 0,-8-4-10 16,3 2 2-16,4 1-2 0</inkml:trace>
  <inkml:trace contextRef="#ctx0" brushRef="#br0" timeOffset="-138391.7">29109 13490 1394 0,'0'0'0'0,"-17"2"0"0,-4 13 0 16,-8-4 62-16,-1-4 1 0,0 2 0 0,-1-2 0 15,1 3-45-15,2-1 0 0,-2 4-1 0,-4 2 1 16,-1 7 54-16,-2-7 1 0,-2 3 0 0,5-2 0 0,3 10-55 15,2-1 0-15,1-1 0 0,3 10 0 0,3-4 16 0,2-4 0 16,6 8 1-16,0 8 0 16,3-4-20-16,6-2-1 0,3 2 1 0,4 6 0 0,3-1-3 0,4-8-1 15,2-5 0-15,3 5 0 0,3-7-4 0,3-9 1 16,5 2-1-16,6 6 0 0,-6-10-3 0,1-6 0 16,10 0 1-16,1 10-1 0,0-11-1 0,0-5 0 15,-2-1 0-15,2 8 1 0,-2-8 1 0,-1-4 1 16,3 0 0-16,5 10 0 0,-6-10-1 0,-3-3-1 15,6-1 1-15,-6 8-1 0,-3-8 3 0,-5-4 1 0,-4 1-1 16,-8 10 0-16,-3-8-2 0,-1-6 0 0,-5-1 1 16</inkml:trace>
  <inkml:trace contextRef="#ctx0" brushRef="#br0" timeOffset="-137942.2">29311 14199 1733 0,'0'0'0'0,"0"0"0"0,26-2 0 15,-15 2 46-15,1-2 0 0,6 1 0 0,3 4 0 16,0 1-30-16,0-1 1 0,6 1 0 0,1 6 0 16,-4-1 42-16,-1-2 2 0,2-2-2 0,5 13 2 0,0-4-44 15,-3-2 0-15,-3 1 1 0,-10 13 0 0,0-8 15 16,-1-3-1-16,-6 1 1 0,-5 9 1 0,-1-8-21 15,-1 1 2-15,-3 1-1 0,-4 6 1 0,-2-9-6 16,4-2 0-16,-4-2 0 0,-7 1 1 0,0 1-4 16,0-7 0-16,-3-2 0 0,-1 0 1 0,-1-1-4 15,2-2 0-15,3-1 1 0,4 1-1 0,-1-2-1 0,3 0 1 16,10 0-1-16,0 0 1 0,0 0-2 0,-7 0 0 16,7 0 1-16,0 0-1 0,0 0-1 0,8 5 1 15,-8-5 0-15,18 11 0 0,5 8-1 0,3-1 1 16,6-4-1-16,4 7 1 0,-3 2-1 0,-5-11 1 15,0-1-1-15,-5 8 2 0,-3-5-2 0,-4-7 0 16,-2 4 0-16,-4 3 1 0,1-7-1 0,-2-5 0 16,-2-1 0-16,-5 6 1 0,-2-7-1 0,0 0 1 0,-2 7-1 15,2-7 1-15,-5 11-1 0,5-11 1 0,-8 5-1 16,-4 1 1-16,-7-3 3 0,-2 1 0 0,-2-8-1 16,-20 8 2-16,-8-4-3 0,-4-7 2 0,-5-4-1 15,-7 6 0-15,0-8 5 0,-7-8 0 0,-12-7 0 16</inkml:trace>
  <inkml:trace contextRef="#ctx0" brushRef="#br0" timeOffset="-133232.45">17861 13011 979 0,'0'0'0'0,"27"-5"0"15,-8 16 0-15,7-3 4 0,4-4 0 0,-5 0-1 16,-4 3 2-16,2 0-3 0,-2-4 1 0,-1-3 1 16,-1 7-1-16,-1-3 5 0,-2-3 0 0,-2 5 0 15,3 11 1-15,-2 3-4 0,0 1 1 0,3-4 0 16,7 13-1-16,1 2 4 0,2 1 0 0,8 6 0 15,-1 3 0-15,2 6-3 0,0-1-1 0,-2 15 1 16,4 10 1-16,2 4 7 0,-4-8 1 0,0 4-1 0,3 13 1 16,-10 3-7-16,2-6 1 0,0 6 0 0,-6 16 0 15,3-7-2-15,-8-6-1 0,-7 10 1 0,-5 18 1 16,0-13-4-16,-2-4 2 0,-4 19-2 0,-5 8 2 16,4 4 13-16,0-11 0 0,-2 4 0 0,-4 12 2 0,4-1-11 15,0-17 1-15,-1-1-1 0,-3 13 1 0,4-4 13 16,0-18-1-16,-3-8 1 0,-5 8 1 0,3-2-14 15,2-15 1-15,-3-10 0 0,-4 1 1 16,3-17 13-16,0-11-1 0,-4-1 1 0,-7-2 0 16,-1-11-14-16,1-7 1 0,4-9-1 0,4-15 2 0,-1 1 15 15,4-8 0-15,0-8 0 0,-2-6 1 0,0-3-16 16,2-8-1-16,4-9 1 0,-1-14 0 0,-1-10 16 16,-2-1 0-16,0-3 0 0,-4-14 0 0,4-5-16 0,-7-1-1 15,0-4 1-15,-2-5 0 0,2 8 12 0,0 0 1 16,-7-18 0-16,-2 8 0 0,-2 1-15 0,0 1 2 15,-1-11-2-15,-6-9 2 0,4 5 7 16,-4 5 0-16,-5-9 1 0,2-12 0 0,3 1-11 0,6 7 1 0,-3-7-1 16,7-8 1-16,4 3 11 0,0 6-1 0,4-5 0 15,4 5 2-15,4 8-13 0,5 1 2 0,1-2-2 16,3 2 1-16,-1 13 6 0,-2 12 0 0,-4-1 0 16,-1 0 0-16,0 8-8 0,-2 8 0 0,-4-2 0 15,-7 8 0-15,-3 10 6 0,0 9 0 0,-5-4-1 16,-10-2 2-16,5 10-8 0,1 8 1 0,-14 0-1 15,1 3 1-15,1 3 3 0,1-1-1 0,1 2 0 16,-3 11 1-16,1 1-6 0,5-1 0 0,-2 2 1 16,2 2 0-16,-7 1 1 0,5 0 0 0,4-1 0 0,1 9 1 15,6-4-4-15,4-6 0 0,-5 2 0 0,10 7 1 16,1-2-3-16,4-1 2 0,4-1 0 0</inkml:trace>
  <inkml:trace contextRef="#ctx0" brushRef="#br0" timeOffset="-131986.16">21685 10269 1381 0,'0'0'0'16,"0"0"0"-16,0 0 0 0,0 0 62 0,0 0 0 16,0 0 0-16,0 0 1 0,0 0-46 0,0 0 1 0,-3-21 0 15,-1 14 0-15,4-2 45 0,-3-2-1 0,3-3 1 16,-4-3 1-16,4-1-46 0,4-1 0 0,-1 3 0 16,-3-2 0-16,4 6-18 0,-4 0 0 0,7-1 0 15,0 1 0-15,2 3 0 0,1 4 0 0,3 1 0 16,6-1 0-16,2 5-17 0,0 0 2 0,2-3-2 15,13 6 1-15,1 6 6 0,1-2 1 0,3 0-1 16,1 2 1-16,4 1-42 0,-2 1 2 0,2-2-2 0,5 1 2 16,-3 8 31-16,1-2 1 0,2 3 0 0,6 4 1 15,-2 7-35-15,-10 0 2 0,3 0-2 0,3 29 2 16,-1 3 31-16,1 1 1 0,3 6 0 0,3 17 0 0,-6-7-24 16,-9 2 0-16,2 23 1 0,-1 19 0 0,-6-5 23 15,-5-4 1-15,1 13 0 0,6 23 1 0,-7 3-25 16,-1-11 1-16,10 13 0 0,0 23 0 0,-4-9 23 15,-2-11 0-15,7 25 0 0,1 17 1 0,-3-3-11 16,-1-8 0-16,5 22 0 0,9 5 1 0,-13-3 11 16,-2-12 2-16,7 22-1 0,-8 6 1 0,-5-8 3 0,-11-17 0 15,-1 11 0-15,-10 0 1 0,-1-27 2 0,-4-23 0 16,-5 8 0-16,-10 4 1 0,3-17 4 0,0-24-1 16,-2-17 1-16,-3 15 0 0,6-18 0 0,6-19 0 15,0-7 0-15,-3 6 1 0,3-11 1 0,0-15 0 16,3-6 0-16,-6-5 1 0,6-11 0 0,-3-9-1 15,0-6 0-15,-3 8 1 0,-1-12 9 0,4-9 0 16,-7-1 1-16,-9-1-1 0,4-9-4 0,0-9 1 0,-6-6-2 16,-3 1 2-16,-6-9 20 0,-1-9 1 0,0-2 1 15,-6-13-1-15,-4-12-16 0,-3-2 1 0,-3-6-1 16,-2-15 1-16,0-6 24 0,-9 2 0 0,-3 1 0 16,2-10 1-16,-1-5-24 0,1-1 1 0,-1-3-1 15,-8-7 1-15,7 4 18 0,2 1 0 0,-6-11 0 16,0-4 1-16,2 6-20 0,7 4-1 0,0-19 1 15,-3-9-1-15,1 5 26 0,2 0-1 0,-8-7 0 0,-5-21 2 16,5 3-26-16,4 1 1 0,-5-18 0 16,-14-2-1-16,-3 7 19 0,9 2 0 0,1-14-1 0,-2-14 2 15,8 10-20-15,1 14-1 0,-2-12 1 0,-1 15-1 16,14 18 12-16,14 15 1 0,5-13-1 0,4 19 1 16,9 17-15-16,10 8 2 0,4-8-2 0,5 10 2 15,7 12-1-15,7 0 2 0,9-1-2 0,-2-4 2 0,5 3-7 16,6 3 1-16,3-1-2 0,-1-3 2 0,1-6-1 15,-7 6 1-15,2-4 0 0,-5-1 0 0,-2 3-3 16,-2 0-1-16,-3-14 1 0,-8 9 1 0,1 8-2 16,-8-1 1-16,-4-18 0 0,-5 4 0 0,-4 10-2 15,-1 8 0-15,-5-5 1 0,-7 5-1 0,6 3 5 0,1 15 0 16,-2 6 0-16</inkml:trace>
  <inkml:trace contextRef="#ctx0" brushRef="#br0" timeOffset="-130752.06">25908 8671 1332 0,'0'0'0'16,"0"0"0"-16,18 0 0 0,-10 9 67 0,0-5 1 0,-8-4 1 15,8 7-1-15,-8-7-50 0,7 7 0 0,-7-7 0 16,0 0 0-16,7-4 39 0,-7 4 2 0,0 0-1 16,0 0 0-16,8 0-41 0,-8 0 1 0,0 0 0 15,0 0 0-15,10-7 6 0,-3 4 0 0,2 3 1 16,-2-4 0-16,7 4-14 0,2 4 1 0,2-4 1 15,3 7-1-15,11 3-5 0,-2 3 1 0,1-5-1 16,-4 5 1-16,3 3-3 0,3-4 0 0,3-5 1 16,-1 5 0-16,-2 2-6 0,3-3 0 0,6 1 0 0,-3 6 1 15,0-6-1-15,-2 2 0 0,1 7 0 0,3 11 1 16,-2-9-2-16,-6 5 0 0,4 5-1 0,7 17 1 16,-7-1 0-16,-1 2 0 0,3 2 0 0,-2 10 0 15,-7-8-5-15,-4-3 2 0,0 21-1 0,-4 13 1 0,-3-4-1 16,-1-6 2-16,-1 7 0 0,-3 12-1 15,-1 7-4-15,-3-6 2 0,1 1-2 0,3 18 1 0,-5 10 1 16,-2-15 2-16,2 1-2 0,-2 21 2 0,0 0-5 16,-7-2 1-16,3 9 0 0,3 11 0 0,-6-8 3 15,-4-8-1-15,2 22 0 0,-1 12 1 0,-8-3-3 16,-1-17 1-16,0 7 0 0,-1 20 1 0,1-6 0 0,3-3 2 16,4 18-2-16,-2 13 2 0,5-1-3 0,2-13 1 15,2 14-1-15,3 14 2 0,0-21 0 0,1-12 1 16,2 20-1-16,3 17 1 0,-4-20-2 0,0-12 2 15,2 16-2-15,3 14 2 0,-5-23-1 0,-3-14 2 16,5 14-1-16,1-4 1 0,-6-17 0 0,-1-19-1 16,6-4 1-16,4 7 0 0,-6-9-1 0,0-19 2 0,7-7-1 15,0 22 0-15,-2-15 1 0,2-17 0 0,6-1 0 16,-4 9-1-16,3-10 1 0,-1-18 0 0,1 0 0 16,-5 1 1-16,6 1-2 0,-6-11 1 0,0-5 0 15,-2 0 0-15,0-13-1 0,1-4 1 0,-1-3 0 16,-3 3 1-16,-2 1-1 0,-2-13 0 0,-1-4 0 15,-6-9 1-15,-1-6-1 0,3-1 1 0,-4-8 0 16,-3 4-1-16,-2-5-1 0,6-4 1 0,-1-1-2 16,-5-2 2-16,0-2 0 0,2-2 0 0,7-5-1 15,-8 9 1-15,1-7-6 0,7-2 0 0,-11 3 1 0,2-3-1 16,-1-2 2-16,-1 1 1 0,4-1-1 0,-2 0 0 16,-7 0-5-16,0 1 0 0,-1-3 0 0,-4-1 1 15,-4-1 2-15,2-1 1 0,2-1 0 0,-2-10 1 0,-5-1-14 16,3-4 1-16,-3-4 0 0,-2-9 1 0,1-14 7 15,-1-3 1-15,2 2 0 0,-4-7 0 0,-1-7-7 16,3-7 0-16,-5-16 0 0,-2-10 0 0,0-3 7 16,0-4 0-16,-2-24 0 0,-12-10 1 0,8-5-3 15,1 0 1-15,-2-18-2 0,-13-7 2 0,3-3 3 16,10 3 0-16,-4-14 1 0,-5-7 0 0,9 7-2 16,5 2 0-16,-3-14 0 0,-13-27 0 0,11 20 2 0,0 10 2 15,-9-32-1-15,-7-24 0 0,7 13 5 0,7 11 1 16,-1-36-1-16,-10-11 1 0,3 11-1 0,4 13 1 15,-5-22-1-15,1 7 1 0,8 12 0 0,7 13 1 16,9-13-1-16,2 11 1 0,10 22-1 0,9 19 1 16,9-14-1-16,11 10 1 0,3 14 3 0,9 19-1 15,11-5 0-15</inkml:trace>
  <inkml:trace contextRef="#ctx0" brushRef="#br0" timeOffset="-129248.54">17881 14855 752 0,'0'0'0'16,"-36"11"0"-16,10 8 0 0,-2 0 23 0,-1-5 1 15,-1-1-2-15</inkml:trace>
  <inkml:trace contextRef="#ctx0" brushRef="#br0" timeOffset="-126280.87">18486 14630 979 0,'0'0'0'16,"45"-5"0"-16,3 3 0 0,3-2 1 0,4 1 0 16,8-4 1-16,-4-2 0 0,-1 0-1 0,0 0 0 0,5-3 0 15,6-2 1-15,5 2-2 0,-1-6 2 16,3-5-1-16,5 7 0 0,-4-3-1 0,-1-2 1 0,9-2 0 16,1 16 0-16,-3-5-1 0,-5-4 0 0,-2 4 0 15,10 15 0-15,-7-8 0 0,-10-2 0 0,-2 0 0 16,-2 12 0-16,-10-7 0 0,-9-1 0 0,-5 1 0 15,-8 14 0-15,-8-10 0 0,-8-4 0 0,-6-1 0 16,-7 12 0-16,-4-9 0 0,-8 0 0 0,-2-4 0 0,-6 8 1 16,-7-3-1-16,-3-1 0 0,-10-1 0 0,-25 9 1 15,-8-4 0-15,-2-4 1 0,-8 3-1 0,0 10 1 16,-1-3-1-16,4-3 0 0,-8 6 0 0,-6 13 2 16,0-8 4-16,3-4 1 0,-4 3 0 0,-12 6 0 15,3-4-2-15,10-3-1 0,-7 0 1 0,-6 9-1 0,5-11 8 16,8-2-1-16,-6 0 0 0,-1 3 2 0,11-1-6 15,7-6 0-15,-4-4 0 0,3 5-1 0,12-4 17 16,11-5 0-16,2-2-1 0,4 8 2 0,12-6-14 16,4-4 1-16,7 0 1 0,2 6-1 0,4-4 18 15,12-1 1-15,10 3-1 0,-7-2 0 0,16 2-16 16,6-2-1-16,3-1 1 0,9 3 0 0,15 0 9 0,4 0 0 16,8-4 1-16,12 11-1 0,15-1-11 0,3-5 0 15,13-1 0-15,4 6 1 0,3-4 3 0,5-4 2 16,3-4-1-16,6 3 1 0,9-1-9 0,-7-6 1 15,7-4 0-15,9 7 0 0,-4-4 6 0,-9-3 0 16,3-2 0-16,9 2-1 0,-8 2-6 0,-19 3 0 0,8-1 0 16,3 1 1-16,-14 2 6 0,-16 0 0 0,-5 0-1 15,-13 7 1-15,-9-4-7 0,-15 4 0 0,-1-3 0 16,-9 6 1-16,-2 4 4 0,-6-3-1 0,-14-3 1 16,-15-1-1-16,15 13-5 0,-15-13 0 0,0 9 0 15,-8-2 1-15,-9 0 9 0,-3-4 0 0,-1-1-1 16,-23 1 3-16,-3-1-10 0,-3-4 0 0,-10-5 0 15,-9 2 0-15,-6-2 9 0,-1 0 0 0,-4-5 0 16,-10 5 0-16,6 0-9 0,-1 0 2 0,-14-7-2 16,-1 8 1-16,-1-4 3 0,1-1 2 0,-13 1 0 0,-5 10 0 15,6 0-7-15,7-4 0 0,-14 4 0 0,1 4 0 16,7 1 5-16,11 0 1 0,-10 2-1 0,3 7 2 16,8-1-7-16,14 1 0 0,1-4 0 0,-3 6 0 15,13 2 1-15,16-4 0 0,5-4 0 0,5 6 1 0,13-7-4 16,9-6 0-16,4-1 0 0,3 3-1 0,10-1 3 15,9-4 0-15,0 0 0 0,0 0 1 0,11 2-4 16,3-4 1-16,7-2-2 0</inkml:trace>
  <inkml:trace contextRef="#ctx0" brushRef="#br0" timeOffset="-123983.65">22484 13478 1180 0,'0'0'0'0,"0"0"0"16,41 0 0-16,-13 0 39 0,2 0 2 0,5-2-1 15,6 2 1-15,1-4-26 0,-1 1 1 0,15-1 0 16,2 1-1-16,2-1 34 0,2-1 0 0,10-4 0 16,11 4 1-16,4 3-33 0,3-1-1 0,7-3 1 15,10 6 0-15,6-1-12 0,-5-3-1 0,10 1 1 16,9 4-1-16,0 1-1 0,-5-4 1 0,-4-5-1 16,9 9 2-16,-4-2-7 0,-6-4 2 0,6 1 0 0,4 5 0 15,-9-4-1-15,-13-2 1 0,0-3 0 0,14 11 0 16,-17-8-7-16,-10 1 0 0,-4-2 0 0,-4 1 0 15,-8 4 2-15,-3-2 0 0,-1-1 0 0,-16 1 0 0,-1 2-6 16,-11 0 1-16,-5-3-1 0,-7 6 0 16,-6-1 4-16,-10 0 0 0,-2 1 0 0,-5 6 0 0,-7 1-2 15,-4-4 2-15,-5-1-1 0,-5 9 0 0,-4-2 2 16,-7-1 1-16,-2-2-1 0,-21 1 0 0,-3-1 2 16,-9-4-1-16,-16 1 1 0,-9 6 1 0,-2-5-1 15,-7-3 1-15,-15-4 0 0,-4 0-1 0,-6 0 2 0,-1 0 0 16,-16-2-1-16,-13 5 1 0,1-3 0 0,7-3 0 15,-8 1-1-15,-11 2 2 0,6 2-1 0,14-2 1 16,-5-4 0-16,-12 6 0 0,7 0 0 0,14-2-1 16,-5-2 1-16,-2 9 0 0,19-3 0 0,7-1 1 15,-5 1 0-15,0 8 0 0,13-5-1 0,13 0 1 16,-1-2 0-16,5 9 0 0,11 2 0 0,12-4 0 0,3-1 0 16,9 0 0-16,8-1 0 0,15 1 0 0,-1-6 0 15,10 2 0-15,8 0 0 0,15-7 0 0,-5 11 0 16,14-15 0-16,12 8 0 0,11-4 0 0,0-9 0 15,15 2 0-15,8 5 0 0,10 0 0 0,16-3 0 16,6-2 0-16,3 3 0 0,7-1 0 0,19-5 0 16,1-1 0-16,1-5 0 0,11-1 0 0,19-3 0 15,10 8 0-15,-4-7 0 0,-11 1 0 0,16-3 0 16,10 9 0-16,-5-1 0 0,-16-3 0 0,13 2 0 16,3 6 0-16,-11-3 0 0,-8 0 0 0,13 1 0 0,-2-1 0 15,-12 4 0-15,-13 0 0 0,-1-2 0 0,-3 4 1 16,-7 3-1-16,-19 1 0 0,-1-5 0 15,-17 5 1-15,-16 2-1 0,-12 1 1 0,-4-2-1 0,-5 4 1 16,-12 1-1-16,-10-3 2 0,-8-2-2 0,-16 0 1 0,4 14-1 16,-13-7 1-16,-11 2 0 0,-2-1 0 0,-8 3-1 15,-2 1 1-15,-3-5 0 0,-15 7 0 0,3-3-1 16,2-8 0-16,0-4 0 0</inkml:trace>
  <inkml:trace contextRef="#ctx0" brushRef="#br0" timeOffset="-121085.68">22583 13764 501 0,'0'0'0'0,"0"0"0"0,0 0 0 0,18-12 10 15,-18 12 1-15,10 0 0 0,-3-4 0 0,4 1-5 16,-2 3 1-16,1-5 0 0,1-1 1 0,0 1 9 15,-1 2 1-15,4-4-2 0,0-2 2 0,6 4-8 16,1 1 1-16,4-1-1 0,10-2 0 0,4 3 2 16,1 4 2-16,6-3-1 0,5-1 1 0,4 4-7 15,0 4 1-15,13-4 0 0,10 0 1 0,1 3 11 0,1 1 0 16,6-1 1-16,16 1-1 0,-1 1-10 16,-4 2 1-16,7-5 0 0,14 1 1 0,6 4 12 0,-8-1 1 15,4-3 0-15,12-1-1 0,-6 3-11 0,-8 0-1 16,5-1 0-16,10-1 1 0,-15 6 7 0,-12-2 1 0,5-3-1 15,9-1 2-15,-13 3-11 0,-10-3 0 0,0 1 0 16,-7 1 1-16,0-2 3 0,-10-1 2 0,-5-2-1 16,-13 4 1-16,-5-2-8 0,-10-2 1 0,1-2-1 15,-2 5 1-15,-7-1 6 0,-6-2 0 0,-6-2 1 16,-13 4 0-16,-4 0-8 0,-3-2 1 0,-7 0-1 16,0 0 1-16,0 0 13 0,-16-7 0 0,1 3 1 15,-24-3-1-15,-5 0-11 0,-2-2 0 0,-5-1 0 16,-13-6 1-16,1 2 2 0,-8 5 2 0,-15-5 0 15,-10-2 0-15,-2 2-8 0,-3 4 1 0,-14-1-1 16,-10-1 1-16,-2 1 4 0,0 4 0 0,-19 0 1 16,-6 0-1-16,0 4-6 0,9 3 1 0,-5-4 0 15,-12 4 0-15,10 0-2 0,3 4 0 0,-8-8-1 0,0 4 2 16,14 4-3-16,7-4 0 0,-7 0 0 0,5 0 0 16,14 3-1-16,11 1-1 0,-2-1 0 0,-1 1 2 0,18 4-3 15,15 1 2-15,-2-4-2 0,18 1 1 16,3 4-1-16,11 3 1 0,9-3-1 0,8-3 0 0,8 0-1 15,10 0 1-15,2-5 1 0,14-2-1 0,0 0-1 16,0 0 0-16,23 2 0 0,3-6 0 0,8 3-1 16,-1-1 2-16,13-4-1 0,16-2 0 0,7 4 0 15,1 1 0-15,10-4 0 0,4-6 0 0,10 6-1 0,-3 2 1 16,8-2 1-16,16-2-1 0,-2 4 1 0,3 3 1 16,15-1 0-16,13-4 0 0,1 10-1 0,-7-3 0 15,8-3 1-15,9-1-1 0,-7 8 2 0,-8-1 2 16,8-6 0-16,2-1-1 0,-14 8-1 0,-15-1 0 15,10-6-1-15,-9 3 2 0,-18 3 1 0,-7 1 0 16,0-3 1-16,-11 1 0 0,-14 5-3 0,-17 0 1 16,-4-3-1-16,-1-4 2 0,-17 5 2 0,-3 2 1 15,-3-3 0-15,-10-4 0 0,-1 3-4 0,-5 1 1 0,-11-4-1 16,7-2 2-16,-7 2 1 0,0 0 1 0,0 0-1 16,-13 2 1-16,3-4-4 0,-3 0 1 0,1-1 0 15</inkml:trace>
  <inkml:trace contextRef="#ctx0" brushRef="#br0" timeOffset="-120834.83">22895 14049 1130 0,'0'0'0'0,"0"0"0"0,0 0 0 0,21-17 24 0,-17 10 2 16,-2-4 0-16</inkml:trace>
  <inkml:trace contextRef="#ctx0" brushRef="#br0" timeOffset="-120572.98">22855 13909 904 0,'-7'-2'0'0,"-6"2"0"0,-8 9 0 0,-2-1 34 0,-3-4-1 16,-1-2 1-16,4 8 1 0,2-3-21 0,-7 0 1 16,3 6 0-16,-1 8-1 0,3 2-7 0,3-2 1 0,1 5-2 15,-6 4 2-15,6 5-3 0,5-5 0 0,-2 4 1 16,0 2 0-16,2-2-5 0,7-1 0 0,0 3 0 16,0 15 0-16,3-7 0 0,4-4 0 0,2-7 0 15,0 6 1-15,5-11-4 0,3-7 2 0,5-1-1 16,-5 1 1-16,4-7-1 0,6-5 1 0,4-8-1 15,3 1 1-15,1-4 2 0,0-3 2 0,2-4-2 16,9-1 1-16,0-1 0 0,-4-1-1 0,6-6 0 16,-10 4 0-16,-2-2 22 0,-6 1-1 0,-7-8 1 0,-4 5 0 15,-5 1-13-15,-7-6 1 0,-5 5 0 0,-8 11 1 16,-4-5 23-16,-8 1 0 0,-10 4 0 0,-6 12-1 16,-5-5-20-16,-3-1 1 0,-4 1-2 0,-4 16 2 0,-1-2 20 15,0-4 0-15,-5 6 0 0</inkml:trace>
  <inkml:trace contextRef="#ctx0" brushRef="#br0" timeOffset="-119452.56">16972 14667 1206 0,'0'0'0'16,"0"0"0"-16,7 37 0 0,-3-18 45 0,-3-5 1 16,1 0 0-16,2 7 0 0,1-8-31 0,2-6 2 15,-7-7 0-15,12 17 0 0,-3-8 37 0,2-9 1 16,-1 0-1-16,1 4 1 0,1-3-38 0,3-1 0 0,0 4 0 16,8 8 1-16,-2 1-5 0,-3-5 0 0,0 5-1 15,5 11 2-15,-6-1-6 0,-6 4 0 0,-1-5-1 16,-1-1 2-16,-3 2-9 0,-5 2 0 0,1-6 0 15,-2-1 2-15,-5 1-2 0,-2 1 0 0,-2-5 0 16,-2 1 0-16,-3-2-2 0,-3-5 1 0,-6 0 0 16,-2 7 1-16,0-9-1 0,-5-4 0 0,-1-1 0 15,-5 2 1-15,-3 1-4 0,2 0 1 0,0-5 0 16,9 2 0-16,-4-2 0 0,4-5 1 0,2-1 0 0,8 3-1 16,-1-1 3-16,-1-4 0 0,3-7 0 0,8 5 0 15,-2 1 0-15,1 0 0 0,-1-5 0 0</inkml:trace>
  <inkml:trace contextRef="#ctx0" brushRef="#br0" timeOffset="-119222.9">17203 14540 1332 0,'0'0'0'16,"0"0"0"-16,32-10 0 0,-14 8 33 0,-3 0 2 15,7-3 0-15,-1 3 0 0,0 2-21 0,5-2 1 16,3-5-1-16,2 5 1 0,3 2 42 0,-1-3 2 16,4-2-1-16,8 1 0 0,-5 2-41 0,2-3 1 15,1-2 0-15,4 5 0 0,5-6 16 0,-5 0 0 16,-4-2 0-16,-8 12 1 0,-7-4-21 0,-2-3 1 0,-8 1 0 16</inkml:trace>
  <inkml:trace contextRef="#ctx0" brushRef="#br0" timeOffset="-117256.9">27356 13624 564 0,'0'0'0'0,"-30"0"0"0,9 1 0 16,-2 5 135-16,4-3-1 0,1-3 1 0,6-3 0 0,-4 4-122 15,0 1 1-15,5-4-1 0,4 1 0 0,7 1 17 16,-12 3-1-16,12-3 0 0,0 0 1 0,0 0-16 16,0 0-1-16,-2-7 1 0,2 7-1 0,0 0-3 15,0 0 1-15,2-7 0 0,-2 7 0 0,12-7-4 16,-5 0-1-16,0-2 1 0,8-1 1 0,0-3-6 0,1 1 1 15,-2 1 1-15,2 4-1 0,0-3-1 16,-2-1 1-16,0 1-1 0,4 3 1 16,3-2-3-16,-1 2 0 0,-3-2 0 0,-1 6 1 0,0 1-1 0,5-2 0 15,-3-3 0-15,1 7 2 0,4-3-2 0,4-1 0 16,3 2 0-16,8 8 1 0,-4 1-1 0,1-4 0 16,7-3 0-16,10 6 1 0,4-3 0 0,1 1 1 0,1-4-1 15,5 3 2-15,-3-1-2 0,5-4 0 0,8-1 0 16,3 6 1-16,-1-3 10 0,-2-3 1 0,4-1-1 15,12 4 2-15,-3 0-6 0,-7-3-1 0,8 1 1 16,8 2 0-16,-1 0 13 0,-8-7 1 0,6 3-1 16,8 8 0-16,-10-8-9 0,0 1-1 0,9-4 0 15,0 14 0-15,-9-7 21 0,-4 0 0 0,9 0 1 16,-5 7-1-16,-3-4-18 0,-6 1 0 0,0-2 1 16,-2 5 0-16,3-2 16 0,-10-3 1 0,-5-1 0 15,-4 8 0-15,-4-4-18 0,-8-3 1 0,5 0-1 16,-1 3 1-16,-2 1 8 0,-11-6 1 0,-3-4-1 0,-9 8 2 15,-4-4-14-15,-4-4 2 0,-5 1-1 0,-8 3 0 16,-2 0 6-16,-7 0 1 0,0 0 0 0,0 0 1 16,0 0-10-16,0 0 0 0,-11-6 0 0,-6 6 1 0,-8 0 3 15,-5-2-1-15,-7 1 0 0,-16 2 1 0,-3 1-6 16,-2-2 0-16,-4 0-1 0,-3 4 2 0,-1-1-2 16,-1 1 1-16,-9-1 0 0,-6 4 0 0,2 0-4 15,3-3 2-15,-12-1-1 0,-8-3 1 0,7 4-1 16,6-4-1-16,-10-7 1 0,-17 10-1 0,3-6-1 15,10-4 1-15,-3 0-1 0,-12 5 0 0,7-3 1 16,11-2-1-16,0 0 1 0,0 3 0 0,-2-1-2 16,8 0 2-16,3-2-2 0,-4 7 1 0,11-4-2 0,5 1 2 15,-6 1-1-15,-3 4 0 0,13 1-1 0,8-1 0 16,2 0 1-16,-3 5 0 0,1 0-2 0,9 0 1 16,5-4 0-16,4 6 0 0,7-2-1 0,9-5 1 15,3-4 0-15,8 6 0 0,3-3 1 0,3-1-1 16,11 0 0-16,-7-5 0 0,7 5-1 0,0 0 1 15,0 0 0-15,3-9 0 0,-3 9-1 0,0 0 1 0,7-5 1 16,2 0-1-16,7-4-1 0,2 2 1 0,-1 0-1 16,10 2 1-16,1 3-1 0,4-5 0 0,7 3 0 15</inkml:trace>
  <inkml:trace contextRef="#ctx0" brushRef="#br0" timeOffset="-116506.02">31621 13316 1406 0,'0'0'9'0,"0"0"-4"0,0 0 1 0,0 0-1 16,0 0 1-16,0 0 15 0,0 0 1 0,0 0-1 0,0 0 1 16,0 0-10-16,0 0-1 0,0 0 0 0,0 0 1 15,0 0-1-15,0 0-1 0,0 0 0 0,0 0 1 0,0 0-4 16,32 3-1-16,-9 4 1 0,16 6 0 0,1-8-5 16,-4-2 0-16,-5-1 1 0,5 0 0 0,2 1-2 15,-2 1 1-15,-6-4 1 0,-6 2-1 0,5 1-1 16,-3-1 0-16,-1-2 0 0,-1 0 0 0,-6 2 0 15,-2 1 1-15,-2-3-1 0,-2 2 0 0,-3 0 0 16,-9-2 0-16,7-2 0 0,-7 2 0 0,0 0 0 16,0 7 1-16,0-7-1 0,-5 11 0 0,-2-6 6 0,0 5-1 15,0-1 1-15,-11 18 0 0,-7 4-3 0,3-4 1 16,4 11-1-16,-3-2 2 0,3 8 7 0,4-6 2 16,2 3-1-16,-2-3 1 0,3 3-7 0,4-6 1 15,3 0 0-15,-1 15 0 0,2-7 8 0,3 0 0 16,1-3-1-16,-2 6 1 0,1-2-8 0,1-11 1 0,3-1 0 15,-4 1 0-15,0-8 5 0,0-6 0 0,2 1-1 16,-4 8 2-16,0-11-7 0,0-6 0 0,1-2 0 16,-5 7 0-16,1-9 1 0,5-7 0 0,-11-4 0 15</inkml:trace>
  <inkml:trace contextRef="#ctx0" brushRef="#br0" timeOffset="-116325.21">31939 13866 1482 0,'0'0'0'0,"31"-5"0"0,-2 5 0 15,6-2 21-15,2 1 2 0,0-3-2 0,4 9 1 0,-1-1-10 16,-1-4-1-16,3 0 0 0,4 9 1 0,2-2 20 16,-6-4 0-16,-3 2 0 0,-4 8 0 0,1-4-18 15,-8-8 0-15,-2 1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39:41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40:00.611"/>
    </inkml:context>
  </inkml:definitions>
  <inkml:trace contextRef="#ctx0" brushRef="#br0">5202 1151 895 0,'3'-16'70'0,"8"-14"-52"0,-1 9-1 15,-1 0 1-15,-2 2 0 0,-3 5 118 0,-1 5 1 16,1 0 0-16,-1 2 0 0,-3 7-125 0,7-7 2 15,-7 7-1-15,0 0 1 0,0 0 70 0,7 3 1 16,-7-3-1-16,11 16 2 0,-7 7-70 0,-4 10 2 16,3-3 0-16,-3 2 0 0,0 5 36 0,-3 0 1 15,-1 2 0-15,-3 5 0 0,-4 5-38 0,4-5 1 0,-7 2-1 16,2 1 1-16,-2-3 18 0,3-2 1 0,4-1-1 16,-3-6 1-16,6 2-23 0,1-7 2 15,3-2-2-15,7 0 2 0,0-2 2 0,3-4 0 0,1-1 0 16,-1-4 0-16,-1-4-8 0,5 2 0 0,0-2 0 15,1-6 0-15,-1-4 11 0,-4-3-1 0,4 0 0 16,-14 0 1-16,-7-7-11 0,7 7 2 0,0-9-1 16,4-1 0-16,-1-1 5 0,3 4 1 0,-1-3-1 15,0-8 1-15,2 1-8 0,0-1 1 0,-3 7-1 16</inkml:trace>
  <inkml:trace contextRef="#ctx0" brushRef="#br0" timeOffset="212.42">4856 1478 2102 0,'76'-10'40'0,"-20"4"-25"16,-5 6 1-16,1-3 0 0,-10-4 0 0,-5 7 69 15,-5 0 0-15,-4 0 0 0,-5-4 1 0,2 8-69 16,-8-1 1-16,1 1-1 0,-4-4 1 0,2 3 28 0,-2 3 0 15,0 1 0-15,7-4 2 0,0 4-33 0,-1 4 2 16,-6-4 0-16</inkml:trace>
  <inkml:trace contextRef="#ctx0" brushRef="#br0" timeOffset="387.83">5616 1594 2009 0,'0'0'0'0,"14"-3"0"15,0-3 0-15,-3 3 50 0,1 3 0 0,2-2 1 16,4-3-1-16,-4 5-33 0,-3 0 0 0,3-4 0 16,0 1 1-16,2 3 36 0,-6 0-1 0,-2 0 1 15,2-4 0-15,8 4-37 0,-4 0 1 0,2-3-1 16</inkml:trace>
  <inkml:trace contextRef="#ctx0" brushRef="#br0" timeOffset="668.96">6207 915 1670 0,'0'0'0'0,"0"0"0"0,0 0 0 0,0 0 51 15,21-14-1-15,-14 14 1 0,0 0 1 0,0 7-36 16,-1 0 1-16,1 0 0 0,3 11 1 0,-3 12 36 16,0-2 1-16,1 0 0 0,-5 12 0 0,1-1-38 15,-1 5 1-15,-3-5-2 0,4 7 2 0,-4-2 12 0,-4 1 0 16,1-2-1-16,-1 0 1 0,1 3-16 0,3-2-1 31,0-9 1-31,0-1 0 0,0-1 4 0,0-6 0 0,7-3 0 0,0 1 0 0,0-6-8 0,3-1 0 16,-3-4 0-16,2 0 1 0,5 0 2 0,-3-7 2 15,-4 0-1-15,0 0 1 0,0-5-7 0,-7-2 1 16,7 3 0-16,-7-3 0 0,0 0 5 0,7-5 2 16,-7 5 0-16,4-10-1 0,-8-1-6 0,1 0 0 0,-1-6 0 15</inkml:trace>
  <inkml:trace contextRef="#ctx0" brushRef="#br0" timeOffset="1310.03">6163 1348 1922 0,'0'0'0'0,"0"0"0"16,34-4 0-16,-3 4 59 0,-1-3 1 0,6-1-1 15,-1 4 2-15,9 0-44 0,-2 4 1 0,-1-1 0 0,-6 1 0 16,-5 3 50-16,-5-2 2 0,-4 2-2 0,-3 6 2 15,1 2-52-15,-8-4 0 0,-1 3-1 0,-3-3 1 16,0 3 12-16,-3 3-1 0,-1 6 0 0,-3-5 1 0,-3 5-16 16,3-4-1-16,0 4 1 0,0-6-1 0,7 3-6 15,0-8 1-15,0 2-2 0,-3-2 2 0,4-1-3 16,3-2 0-16,3-2 1 0,-3 0 0 0,3-4-6 16,0-3 0-16,-7 0 0 0,7 0 1 0,2-3-1 15,2 3 0-15,-1-4 0 0,1-3 1 0,-2 4-2 16,-2-6 0-16,-4 2-1 0,4-9 2 0,-3 2-1 15,-4 5 0-15,-3-1 0 0,-1-10 1 0,-3 3-5 0,-7 1 0 16,-11 2 1-16,11 2-1 0,4-1 1 0,-4 3 0 16,-6 3 1-16,-1 3-1 0,0 4 1 0,0 0 0 15,-3 7-1-15,-1 0 2 0,4 4-1 0,1 5 1 16,-1-1-1-16,4 1 1 0,6 2 1 0,1 1 0 16,3-3 0-16,0-2 1 0,7 5-1 0,3-6-1 0,4 1 1 15,6-4 1-15,5 3 0 0,6-6 0 0,3 0 0 16,-2-4 0-16,-4 4 0 0,-2-1 0 0,2-6 0 15,-3 0 0-15,-5-6 3 0,-3 3-1 0,1-4 0 16,3 0 0-16,-3-2-1 0,1 2 2 0,-1-7-1 16,-1-2 0-16,4 2 6 0,-6-5 0 0,-7-1 0 15,14-10 0-15,-5 0-4 0,1 4 2 0,-4 0-1 16,-2-1 1-16,-5 4 6 0,-3 8 2 0,-11-3-1 16,-6 7 1-16,3 1-7 0,-1 5 1 0,4 1 0 15,7 4 1-15,11 4 5 0,-4 8 0 0,-7 2 1 16,9 4-1-16,5 3-6 0,3 5 1 0,8-1 0 0,0 5 0 15,-6 1 4-15,-1-3 0 0,0-3-1 0,-1 5 2 16,-3-4-6-16,-1-1-1 0,-3-6 1 0,1 6 1 16,-4-4 1-16,0-3 2 0,-4-3-1 0,4-2 0 15,-7 6-4-15,0-1 0 0,0-4-1 0,-3-4 2 0,-4 4 0 16,0-1 1-16,0-6-1 0,-4 0 1 0,2 0-4 16,1 0 1-16,-1-4 0 0,-9-6-1 0,-7 3 3 15,-3-4 0-15,5 1 0 0,-1-4 1 0,-1 0-4 16,-2-6 1-16,3-1 0 0</inkml:trace>
  <inkml:trace contextRef="#ctx0" brushRef="#br0" timeOffset="1550.02">7696 1119 1934 0,'0'0'0'16,"0"0"0"-16,0 0 0 0,25 7 66 0,-15 6 1 0,1-3-1 15,-4 6 1-15,3 5-49 0,-3 2 0 16,2 2 0-16,0 10 0 0,3 5 59 0,-5 2 1 0,4 6-1 16,3-2 1-16,0 5-60 0,-7-9 0 0,0-2 0 15,-1-1-1-15,-3 0 29 0,-1-4 2 16,0-9-1-16,-2 6 0 0,-4-2-31 0,-1 2 0 0,-2-8 1 16,0 1 0-16,0-1-2 0,-7-1-1 0,0-2 1 15,-1-3-1-15,-4 0-5 0,5-3 0 0,-4-4 0 0</inkml:trace>
  <inkml:trace contextRef="#ctx0" brushRef="#br0" timeOffset="1741.22">7922 1640 1934 0,'0'0'0'0,"0"0"0"0,33 7 0 0,-5 0 57 15,-3 2 1-15,-6-6-1 0,3-3 1 0,-5 4-41 16,-3-1 1-16,0 1 0 0,1-4 0 0,0 3 56 0,3 1 1 15,-7-4 0-15,-1 0 1 0,1 3-59 0,-4-3 1 16,-7 0 0-16,7 0 0 0,-7 0 16 0,0 0 1 16,0 0 0-16,7 4-1 0,-7-4-19 0,0 0 0 15,0 0-1-15</inkml:trace>
  <inkml:trace contextRef="#ctx0" brushRef="#br0" timeOffset="3758.42">5800 2574 1695 0,'0'0'0'16,"0"0"0"-16,0 0 0 0,24 4 54 0,-24-4 1 15,0 0 0-15,-10 7 0 0,-4-2-38 0,-4 2 1 16,0 0-1-16,-3 7 1 0,2-2 47 0,1 4 0 15,4 4 0-15,-4 8 1 0,3-4-48 0,0 6 0 0,8-5 0 16,0 1 0-16,4 6 20 0,-1-7 0 0,4-4 0 16,7 2 0-16,0-2-23 0,4-7 1 0,-4-2-1 15,4 0 1-15,1 2 0 0,-1-5 0 0,-1-5-1 16,-3 3 2-16,0-7-8 0,-7 0 1 0,11 0-1 16,-11 0 1-16,10-7 0 0,-3 3 0 0,-7 4 1 15,13-12-1-15,-3 1-4 0,1 3 1 0,-8-8 0 16,5-2 0-16,-1-5 0 0,0 0 2 0,-7 1 0 15,3-3 0-15,-3-3-3 0,4 1 0 0,3 3-1 16,0 3 2-16,-2 3 3 0,6 2 0 0,3 2 0 0,0 7 1 16,0 0-4-16,4 0 0 0,12 3 0 0,1 12 1 15,-6-1 1-15,-5-4 1 0,1 4-1 0,0 14 1 16,0-5-5-16,-5 2 2 0,-2 3-1 0,-7 7 0 16,0-3 6-16,0 1-1 0,-3-5 0 0,-4 0 0 0,-4 0-4 15,1-1 1-15,-1-3-1 0,1-1 0 0,-1 0 5 16,-3-6-1-16,-2 3 0 0,2-3 0 0,4-3-4 15,-1 0 1-15,4-7-1 0,-11 6 1 0,11-6 0 16,-7 3 3-16,7-3-1 0,0 0 0 0,4-9-5 16,-4 9 2-16,3-7 0 0,5-7 0 0,-1-5 0 15,1 0 1-15,3-8 0 0,0-3 1 0,-1-1-3 16,1-8-1-16,-1 2 1 0,1 12 0 0,3 1 0 0,-7-1 1 16,0 6 0-16,5 12 1 0,3-4-4 0,-5 1 1 15,-10 10-1-15,14 0 2 0,-7 7 0 0,0 0 1 16,0 3 0-16,-3 10 1 0,1 8-4 0,2-4 2 15,-3 1-2-15,6 5 2 0,1-2-2 0,-4-5 2 16,-7 0 0-16,-3 3-1 0,-1-7-1 0,0-1 0 16,1-2 0-16,-1 7 0 0,4-6-1 0,0-1 1 0,0-2-1 15,0 2 2-15,4 0-3 0,-1-6 1 0,8 3 1 16</inkml:trace>
  <inkml:trace contextRef="#ctx0" brushRef="#br0" timeOffset="4072.06">6636 2921 1947 0,'0'0'0'0,"0"0"0"0,0 0 0 16,17-14 67-16,-10 10 0 0,-3-8 0 0,-8 5 1 15,4-4-50-15,-3 4 0 0,-1-3 0 0,1 3 0 0,-1-1 59 16,-3 1 1-16,0-3-1 0,0 3 1 0,-3 2-60 15,-1 5 0-15,-3 0 0 0,-2 5 0 0,2 2 24 16,0 3 0-16,3 1 0 0,1 8 1 0,-3 1-28 16,-4 3 1-16,-8-2 0 0,18 7 1 0,3-7-4 0,8 2 1 15,-4-4-1-15,10 2 2 0,-2-1-8 0,2-5 2 16,4-2-1-16,6 8 1 0,-3-7-3 0,1-5 1 16,0 1-2-16,-4 3 2 0,2-5-3 0,1-4 1 15,-3-1-1-15,4 1 1 0,5-1-3 0,5-6 2 16,11-1-2-16,5 4 1 0,-2 0-1 0,-5-7 1 15,-1-1-1-15</inkml:trace>
  <inkml:trace contextRef="#ctx0" brushRef="#br0" timeOffset="4489.2">7611 2611 1847 0,'0'0'0'0,"0"0"0"0,-21 7 0 15,14 2 52-15,-4-2 2 0,1-4-1 0,-4 13 1 0,-4-3-37 16,2-6 1-16,6 3-2 0,-5 9 2 0,5-1 51 15,6 3-1-15,1 0 1 0,6 6-1 0,4 1-50 16,4-4 0-16,3-1 0 0,0 4 0 0,2-1 19 16,2-7 0-16,-1-1 0 0,8 1 1 0,-6 4-23 15,3-10 1-15,-5 1-2 0,-3 0 2 0,-3-2-4 0,-4-1 1 16,5 1-1-16,2 0 1 0,-6 2-5 0,-8-3 0 16,-4-4 0-16,-7 5 0 0,-6-1-1 0,1-4 0 15,-5-2 0-15,3 4 1 0,0-2-4 16,-1-7 2-16,1 0 0 0,1 3-1 0,-1-3-1 0,-3-3 0 15,2-1 1-15,-6 1-1 0,4-2 0 0,-2-8-1 16,-9 3 0-16,-3 3 1 0,5 1-2 0,5-4 1 16,7-4-1-16,18 7 2 0,4 0-2 0,3 1 0 15,7-1 1-15</inkml:trace>
  <inkml:trace contextRef="#ctx0" brushRef="#br0" timeOffset="4722.62">8012 2921 1922 0,'0'0'0'0,"0"0"0"15,0 0 0-15,0 0 48 0,0 0 1 0,-4 21 0 0,-7-12 0 16,4-4-32-16,-3 5 0 0,-1-3 0 0,4 2-1 16,0 2 41-16,4-1 0 0,3-4 0 0,0 4 0 15,3 1-40-15,4-1 1 0,0-4 0 0,0 4 0 16,7 2 14-16,1-5 1 0,-1-1 0 0,0 8 0 0,5-4-19 15,2-3 0-15,4 0 1 0,1 2-1 0,-1 2-2 16,0-2 0-16,-4 1 0 0</inkml:trace>
  <inkml:trace contextRef="#ctx0" brushRef="#br0" timeOffset="5091.18">8333 3128 1985 0,'0'0'0'0,"7"-9"0"0,0 6 0 0,-7 3 43 0,10-14 1 15,-3 3 0-15,-1 1 1 0,-3 1-29 0,1-7 0 16,-1 0 0-16,4 2 1 0,0 2 42 0,-3 1 1 0,-1-3-1 16,1 7 1-16,-4 7-43 0,14-12 1 15,-7 12 0-15,0 0 0 0,0 3 23 0,-7-3 2 0,9 9-2 16,-2 2 2-16,0 1-27 0,0 2-1 0,-3-3 1 16,-1 8 1-16,1-5 1 0,-1 2 1 0,-3-4-1 15,0 6 1-15,0-4-9 0,0-5 0 0,0-2 0 16,4 2 1-16,-4 1 3 0,0-1 0 0,0-9 0 15,0 0 1-15,-4 7-8 0,4-7 2 0,0 0-1 16,0 0 1-16,0 0 2 0,0 0 1 0,0 0-1 16,0 0 0-16,0 0-4 0,4-11 1 0,-4 11-2 15,10-17 2-15,1-4 1 0,7 1 1 0,-4-1-1 0,-5 5 1 16,-2 1-4-16,0 4 1 0,3 2-1 16,8 6 1-16,3-1 0 0,2 1 1 0,5-1 0 0,0 11 0 15,-10-3-4-15,-2 3 2 0,-2-2-1 0,-7 9 1 0,4-2 1 16,-1-1-1-16,-3-2 1 0,0 8 0 0,-1 1-3 15,1-9 1-15,-2 5-1 0,0 10 2 0,-1-2-4 16,-1-7 0-16,4-1 1 0</inkml:trace>
  <inkml:trace contextRef="#ctx0" brushRef="#br0" timeOffset="5476.59">9049 3005 1947 0,'0'0'0'16,"0"0"0"-16,19 21 0 0,-5-5 52 0,-7 2 1 16,-7 3 0-16,-3 14 1 0,3-5-38 0,3 5 1 0,1-2 0 15,-4 6 1-15,0-2 35 0,-4-5 0 0,1-4-1 16,10 0 2-16,3 2-37 0,-10-12 1 0,-3-1-1 16,-11 4 1-16,3-3 8 0,4-6 0 0,4-3 0 15,-1 5 1-15,4-7-14 0,0-7-1 0,0 0 0 16,-12 4 2-16,12-4-8 0,-11 0 1 0,11 0 0 15,-7-7 1-15,4-2-4 0,-4-2 2 0,3-8-2 16,0-8 2-16,4-6 0 0,4-4-1 0,-8-9 1 16,1-1 1-16,3-2-4 0,3 1 1 0,8-5 1 15,8 13-1-15,6-2 2 0,3 12 1 0,1-4-2 16,-3 11 2-16,-1 6-2 0,-4 5-1 0,-2 3 1 0,2 10-1 16,-3 5 2-16,-4 3 0 0,0 3 1 0,-1 7 0 15,-3-1-3-15,1-2 1 0,-8 1-1 0,1 3 2 16,-4 2 0-16,-4-6 0 0,-3-2 0 0,-3 9 1 0,-3-5-3 15,-4-1 1-15,3-3-1 0,-8 4 1 0,1-6 0 16,-5-3 2-16,-6-2-2 0,-1 0 2 0,11 2-2 16,5-5-1-16,6-8 1 0</inkml:trace>
  <inkml:trace contextRef="#ctx0" brushRef="#br0" timeOffset="5689.89">9490 2548 1746 0,'0'0'0'16,"0"0"0"-16,21 40 0 0,-7-13 48 0,-7-1 1 16,-10 16 0-16,6 0 0 0,1 9-32 0,-8-7 0 15,-7-1-1-15,4 1 1 0,4-6 54 0,-1-6 0 0,1 1-1 16,-1 3 1-16,4-3-53 0,4-7 0 0,-4 1 0 16,7 1 0-16,0 0 17 0,-4-9-1 0,-3 1 1 15,4-1 0-15,0-1-20 0,-1-8-1 0,-10-3 1 16,18 0 0-16,3-7-6 0,-7 0 0 0,-7 0 0 15</inkml:trace>
  <inkml:trace contextRef="#ctx0" brushRef="#br0" timeOffset="5914.32">9777 3040 1180 0,'0'0'0'0,"7"-10"0"15,4 3 0-15,-2 0 33 0,1-2 0 0,4-2 1 16,0 4 0-16,-3 0-21 0,-4-2 2 0,-3-1-1 16,3 3 1-16,-7 7 35 0,7-5 2 0,-7 5 0 0,0 0-1 15,0 0-34-15,7-7 0 0,-7 7 0 0,0 0 1 16,0 0 15-16,-7 12 2 0,3-5 0 0,-6 16 0 15,-8 0-21-15,4 1 1 0,-2-1-1 0,11 5 2 16,1 0-1-16,4-8-1 0,2 4 1 0,2 1 1 0,1 0-7 16,5-6 0-16,4 2 0 0,4-3 0 0,7-4 5 15,1-2 2-15,3-5-2 0,15 2 2 0,-6-2-7 16,-4 2 0-16,-2-6 0 0,-8-3 0 0,-2 4 9 16,-7-4 1-16,3-4-1 0,-7 1 1 0,-1 3-9 15,1-6 0-15,-4-1 0 0</inkml:trace>
  <inkml:trace contextRef="#ctx0" brushRef="#br0" timeOffset="6622.97">12621 2634 1444 0,'0'0'0'0,"0"0"0"0,35-14 0 0,-9 12 50 0,-1-8 2 15,-4-1 0-15,6 0-1 0,-1 3-34 0,1 1 0 16,-3-6 0-16,3 10 1 0,-6 3 51 0,-3 0 2 16,-1 0 0-16,1 16-1 0,-1-4-52 0,-4 5 0 15,-3-2 0-15,-3 16 0 0,-3 3 20 0,-4-4 0 0,-4 12 1 16,1-2-1-16,-8 6-24 0,1-13 2 0,-8 3 0 16,-1-1-1-16,1-4 1 0,-7-4 0 0,-12-8 0 15,6 8-1-15,-5-5-6 0,6-8 0 0,-5-1 0 16,3 4 1-16,9-6 2 0,2-9-1 0,7 1 0 15,-2 4 0-15,6-3-4 0,3-8 1 0,0-3-2 16,7 7 2-16,-11-9 1 0,11 9 0 0,-11-10 0 16,11 3 1-16,0 0-4 0,0-6 1 0,0 3-2 15,4-6 2-15,-1-3 2 0,4 1 1 0,-3-1-1 16,3 5 1-16,2 1-4 0,5 6 1 0,4-3-1 16,3 8 1-16,3 2 6 0,1 2 2 0,2 1-1 0,1 11 0 15,-2-1-6-15,-1-3 1 0,0 1-1 0,-1 12 1 16,-4-7 11-16,-3-2 0 0,1 1 0 0,0 8 1 15,-6-2-11-15,2-8 1 0,0 1 0 0,0 7 0 16,1-3 10-16,-5-4 0 0,1-2-1 0,-1 2 1 0,3 0-9 16,1-3-1-16,0-1 0 0,16-3 0 0,5 0 8 15,-7 0 0-15,-3-3 1 0</inkml:trace>
  <inkml:trace contextRef="#ctx0" brushRef="#br0" timeOffset="6889.37">13280 2921 2135 0,'0'0'0'16,"0"0"0"-16,18-4 0 0,-4 8 64 0,0-4 1 0,4-4 0 15,-1 4 0-15,6-3-47 0,-1-1 0 0,-1 1 0 16,3-1 0-16,10 1 64 0,-6 3 0 0,-8-6 0 15,11 3 0-15,3 3-64 0,1 0 0 0,-3 0 0 16,-9 0 0-16,-6 0 20 0,-2 0 1 0,-8-4-1 16,3 8 1-16,-3-1-24 0,-7-3 1 0,7 6-1 15,-7-6 1-15,7 7-8 0,-7-7 0 0,0 0 0 16</inkml:trace>
  <inkml:trace contextRef="#ctx0" brushRef="#br0" timeOffset="7205.78">14205 2648 2009 0,'0'0'0'0,"-18"-2"0"0,11 9 0 0,0-1 45 16,-7-3 0-16,-16 1 0 0,5 6 1 0,11-3-30 15,14-7 1-15,-4 14-1 0,11 2 1 0,15 9 43 0,4-4 0 16,2 0 1-16,-5 4-1 0,0 1-43 0,0-5 1 16,-2 0 0-16,-1 6 0 0,-1-3 14 0,-3-8-1 15,-2-2 0-15,0 5 1 0,-7 1-19 0,0-10 2 16,-7 1-2-16,0 5 2 0,0-6-11 0,-3-1 1 16,3-2-1-16,-4 5 1 0,-3-3-2 0,4-2 1 0,3-7-1 15,-18 14 0-15,7-10-1 0,-4-4-1 0,0 0 0 16,-2 7 1-16,3-4-1 0,-7-6 0 15,-15-1 0-15,13 8 1 0,6-8-1 0,-1 1 0 0,-5-8 0 16</inkml:trace>
  <inkml:trace contextRef="#ctx0" brushRef="#br0" timeOffset="7439.7">14725 2887 1859 0,'0'0'0'0,"0"0"0"0,0 0 0 16,0 0 46-16,-19 7 0 0,10-1 0 0,0 1 0 0,2 0-30 16,3 3 1-16,-6-6-1 0,6 3 1 15,1 0 46-15,3-7 1 0,3 12-1 0,1-3 1 0,-4 1-46 16,3 3 0-16,8-3 0 0,5 3 0 0,1 1 16 16,1-7 2-16,-4 3 0 0,0-1 0 0,0 2-21 15,0-3-1-15,1-1 1 0,0 4 1 0,0-2-11 16,-8-2 1-16,-7-7-1 0</inkml:trace>
  <inkml:trace contextRef="#ctx0" brushRef="#br0" timeOffset="7822.13">14965 3075 1709 0,'0'0'0'16,"0"-7"0"-16,0 7 0 0,-2-8 24 0,2 1 2 16,-9-4-1-16,9 2 1 0,6-1-14 0,1-6 0 15,0 2 1-15,-2-9 0 0,7 7 44 0,-1-5 2 16,-4 2-2-16,4 5 1 0,3-2-41 0,0 3 1 0,3 5 0 15,-1 1 0-15,-5 3 17 0,-4 4 0 0,3 4-1 16,-1 3 2-16,4 7-21 0,-1 0-1 0,2 2 1 16,-7 1 1-16,-3-1 6 0,-1 0 1 0,1-2-1 15,-4 5 2-15,0-3-13 0,0-5 1 0,3-1-1 16,1 1 2-16,-4 1 9 0,0-5 1 0,0-7-1 16,0 12 1-16,0-12-12 0,0 7 1 0,0-7-1 15,0 0 2-15,0 0 7 0,0 0 1 0,0 0 0 16,0 0 1-16,0 0-11 0,0 0 0 0,7-7 0 0,-7 7 1 15,10-15 3-15,-4 4 2 0,-1-1-1 0,4-9 1 16,3-2-8-16,4 0 1 0,2 5-1 0,-4 6 1 16,0 3 2-16,0 2 1 0,-3 0-1 0,4 7 0 15,3 0-4-15,0 7 0 0,3 0 0 0,-2 5 0 0,-1 3 1 16,-4-3 0-16,-14-2 0 0,4 13 0 0,3-7-4 16,-7 2 2-16,-11-6-1 0,11 9 0 0,0-2 1 15,0-3 1-15,-3-2-1 0,-4 6 1 0,7 1-4 16,-4-4 2-16,-7-2-1 0,11 2 1 0,11-1-3 0,0 2 2 15,-8-4-2-15</inkml:trace>
  <inkml:trace contextRef="#ctx0" brushRef="#br0" timeOffset="8226.15">15730 2924 2035 0,'0'0'0'16,"0"0"0"-16,0 0 0 0,14 27 54 0,-6-15 0 15,-1 7 0-15,-4 6 1 0,4 1-38 0,-3-3 1 0,3 7-2 16,0 7 2-16,-4 3 29 0,-3-4 1 0,4 1-1 16,-4 1 0-16,-4-6-30 0,4-2 0 0,-3-2-1 15,3 0 1-15,-4-2 7 0,4-10-1 0,-3 2 1 16,-1 1-1-16,1-3-11 0,-1-5 0 0,4-6 0 16,0 2 1-16,0-7-5 0,0 11-1 0,0-11 1 15,0 0 0-15,0 0-2 0,0 0-1 0,0 0 1 16,0 0 0-16,-3-11-1 0,-1 2 2 0,4-1-1 0,-7-26 0 15,0-1-1-15,-4-10-1 0,4-8 1 0,2 10-1 16,2-10 2-16,3 6 1 0,1-6-1 0,6-1 1 0,2 3-2 16,0 6-1-16,2-2 0 0,-1 10 2 15,1 5 2-15,-1 5 0 0,1 7 0 0,0 12 1 0,1 3-4 16,2 3 1-16,4 8-1 0,-8 10 1 0,1 2 2 16,-1 5 0-16,-1 0 0 0,-2 7 1 0,-1-3-4 15,-3 1 1-15,-3-8-1 0,-2 3 1 0,-1 0 1 16,-1-5 1-16,1-6-2 0,-6 10 2 0,-2-6-3 15,1-9 0-15,-1 2 0 0,1 4 0 0,-5-3 1 16,0-4 0-16,0-1-1 0,1-1 1 0,0 0-3 16,4-4 2-16,-1 0-1 0</inkml:trace>
  <inkml:trace contextRef="#ctx0" brushRef="#br0" timeOffset="8677.15">16194 2525 1821 0,'0'0'0'0,"0"19"0"16,7 8 0-16,-7 2 63 0,0-2 1 0,4 12 0 16,-1 5 0-16,1 1-46 0,-4-6-1 0,3 5 1 15,-1-5 0-15,2-2 53 0,-4-9 0 0,-2-4-1 16,2 10 1-16,-2-8-53 0,0-6 0 0,-1 2 0 16,-4 1 0-16,-4-2 13 0,1-5 1 0,-1-2-1 15,4 2 2-15,-2-4-20 0,0-5 2 0,9-7-2 16,-7 8 2-16,7-8-7 0,0 0 0 0,0 0-1 15,7 0 2-15,0 0-3 0,2-4 0 0,4 0-1 16,8 1 1-16,3-4-5 0,3-4 1 0,1 1-1 0,-1 3 2 16,4 0-2-16,1 0 0 0,-4-2 0 0,2 5 1 15,-1-3-4-15,-5-3 1 0,-3-4-1 0,2 5 1 16,2-3-2-16,-9-2 2 0,-4 1 0 0,2 3 0 0,-1-3-11 16,-10 3 0-16,-3-1 0 0,7-1 1 0,-7 12 3 15,0-7 0-15,0 7 0 0,-14-4 1 0,0 4-12 16,0 4 1-16,0-1-1 0,-2 10 1 0,-2 1 7 15,-3-2 1-15,0 2 0 0,5 6 0 0,6-3-2 16,2 1-1-16,5-1 1 0,10 10 1 0,0-4 3 16,4-1 0-16,-4-4 0 0,7 1 1 0,3 2 5 0,3-3 1 15,-2-4 0-15,8 0 0 0,-1 0 0 0,-4-5-1 16,0 0 1-16,2-2 0 0,-2-4 2 0,0 3 0 16,-3-6 1-16,1 3-1 0,-3-3-1 0,-3-3 1 15,1-6 0-15,-4 5 0 0,-3-4 9 0,-3 1 0 16,-4 1 0-16</inkml:trace>
  <inkml:trace contextRef="#ctx0" brushRef="#br0" timeOffset="9301.15">21844 2787 1557 0,'0'0'0'0,"0"0"0"16,21 2 0-16,-8 1 78 0,1 4-1 0,7 2 0 15,7 0 2-15,-3 1-61 0,3 1 0 0,12 0 0 16,-1-1 0-16,9 2 65 0,-4-3 1 0,4 2-1 16,-2 1 1-16,-4-1-67 0,-5-4 1 0,-2 0 0 15,-3 0 0-15,-7 0 14 0,-6-2 2 0,-1 2 0 16,-6 2-1-16,-5 1-19 0,-5-1 0 0,-2 2 1 15,-7 5 0-15,-6 1-10 0,-2-6 1 0,-8 1-1 16,-4 7 1-16,1-5-3 0,-6-1 2 0,-3 1-1 16,1 2 1-16,-5 1-5 0,6-4 1 0,-2-1-1 15,3 2 1-15,-2 0-1 0,-1-3 1 0,9-3-1 0,-6 1 1 16,7 4-1-16,6-3 0 0,5-3 0 16,3 0 0-16,4 4 0 0,3-1 0 0,-1-1 0 0,2-2 0 15,-1 2 0-15,4-2 0 0,4 2 0 0</inkml:trace>
  <inkml:trace contextRef="#ctx0" brushRef="#br0" timeOffset="9506.28">22664 3292 1683 0,'0'0'0'15,"0"0"0"-15,-23 21 0 0,4-2 33 0,-6-5 2 16,-1 0 0-16,-3 2 0 0,-2 0-21 0,-5 0 1 15,-1-6 0-15,-7 10-1 0,6-3 61 0,-1-8 1 16,2 2-1-16,1 5 0 0,3-4-57 0,5-3 0 16,3 0 0-16,-1 8 0 0,-3-8 24 0,3-2 2 15,6-4 0-15,6 13 0 0,2-9-29 0,5-3 2 16,7-4-1-16</inkml:trace>
  <inkml:trace contextRef="#ctx0" brushRef="#br0" timeOffset="10342.76">23264 2996 1569 0,'0'0'0'0,"0"0"0"15,0 0 0-15,3-26 69 0,-3 15-1 0,0-1 1 16,0 0 0-16,2 1-51 0,4-3 0 0,4-2 0 15,4 2 0-15,-1 5 61 0,1 2-1 0,-2 2 1 16,7 2 1-16,6 3-63 0,-7 0 1 0,1 0 0 16,2 3 0-16,0 6 25 0,-3 0 1 0,-2 5-2 0,-2 2 2 15,-2 1-28-15,-3-3 1 0,-2 2-2 0,-3 7 2 16,-1-4-4-16,-6-1-1 0,-1 1 0 0,-1 1 2 16,-6 2-6-16,-1-6-1 0,-2 2 1 0,0 5 0 15,-6-4-1-15,3-3 0 0,3-2-1 0,-2 4 1 16,0-6-2-16,0 0-1 0,2 1 1 0,0-3 0 0,3 1-1 15,4-4-1-15,7-7 0 0,-7 7 2 0,7-7-3 16,0 0 1-16,0 0 1 0,0 0-1 0,-9 0-1 16,9 0 2-16,0 0-1 0,0 0 0 0,-7 0 0 15,7 0-1-15,0 0 0 0,0 0 0 0,0 0 4 0,9 0 0 16,-9 0-1-16,0 0 1 0,7 7-3 16,-7-7 2-16,0 0-1 0,5 7 1 0,-5-7 3 0,0 0 1 15,0 0 0-15,6 5 0 0,-6-5-4 0,0 0 1 16,0 0-1-16,-6 5 2 0,6-5 2 0,0 0 0 15,0 0 0-15,2 7 0 0,-2-7-3 0,0 0-1 16,0 0 1-16,0 7 1 0,0-7 3 0,13 4 0 16,-6-1 0-16,12 3 0 0,2-3-4 0,4 4 0 0,1-3 1 15,3-4 0-15,-3 3 2 0,4-3 0 0,2 4 0 16,5-4 1-16,-4 3-5 0,-1-3 2 16,0 0-1-16,1 0 0 0,-4 0 2 0,-5 0 1 0,-1 0 0 15,-3 0 0-15,-5 0-3 0,-2 0-1 0,-3 0 1 16,1 0 1-16,0 0 4 0,-4 0 1 0,-7 0 1 15,7-3-1-15,-7 3-5 0,7 0 1 0,-7 0 0 16,10 0-1-16,1 3 6 0,1 1 0 0,1-1 0 16</inkml:trace>
  <inkml:trace contextRef="#ctx0" brushRef="#br0" timeOffset="10678.91">24624 2924 1985 0,'0'0'0'0,"0"0"0"0,0 0 0 0,-27-3 75 16,13 6 0-16,-2 1 0 0,-5-1 0 0,0 4-57 16,2 0 0-16,1 2 0 0,0 0 0 0,3 1 30 0,4-1 1 15,2 2-1-15,0 6 1 0,4-1-32 0,5-2 0 16,4-1 0-16,-1 11 0 0,2-3 2 0,6 0 0 15,3-1 0-15,2 8 1 0,-2-3-10 0,-2-3 1 16,6 0 0-16,-2-1 0 0,-2 0-9 0,-2-5 0 16,-1-1 1-16,-2 5 0 0,-4-6-2 0,-3-4 1 15,-2 1 0-15,-2 1 1 0,-3 1-3 0,-1-6 1 16,-1 1-1-16,-7-4 1 0,2 3-1 0,0-7 1 16,-2 0-1-16,-4 3 1 0,2-3-1 0,5 0 0 0,-3-3 0 15,0 3 1-15,4-4-1 0,3 4 0 0,7 0 0 16</inkml:trace>
  <inkml:trace contextRef="#ctx0" brushRef="#br0" timeOffset="10883.61">25001 3167 1683 0,'0'0'0'0,"0"0"0"0,0 0 0 15,-16 0 44-15,16 0-1 0,-14-4 1 16,2 8 0-16,-2-1-28 0,0-3 0 0,0 4 0 0,0 3 1 0,3 0 44 15,0-3 0-15,6 3 0 0,3 1 1 16,4 6-46-16,3 4 2 0,2-4 0 0,8 4 0 0,0 3 19 16,3 0 0-16,3-2 0 0,7-1 0 0,-3-4-22 15,-4 0 1-15,-3 0-2 0,1 5 2 0,-5-8-4 16,-1 0 1-16,-4-4-1 0</inkml:trace>
  <inkml:trace contextRef="#ctx0" brushRef="#br0" timeOffset="11274.01">25269 3336 1859 0,'0'0'0'16,"0"-14"0"-16,4-2 0 0,0 0 36 0,-1-3 1 15,1-6-1-15,1 4 1 0,0 2-23 0,0-6 2 16,4-1-1-16,4 6 0 0,-3 1 47 0,3 1 1 0,-3-1 0 16,2 12 0-16,3-5-46 0,-1 5 0 0,2 3 1 15,-1 8 0-15,1 3 22 0,0 1-1 0,2 1 0 16,-1 12 2-16,-6-3-26 0,-4 1 1 0,0 2 0 15,-3 4-1-15,-3 0-3 0,1-6-1 0,0 2 0 16,0 0 0-16,0-3-4 0,-2-6 1 0,0 0-1 16,0 4 1-16,0-5 4 0,0-4 1 0,0 0 0 15,0-7 0-15,0 7-5 0,0-7 0 0,0 0 0 16,0 0 0-16,0 0 5 0,0 0 2 0,0 0-1 0,0-7 1 16,0 0-7-16,0-7 1 0,0-2 0 0,5-3 0 15,5-4 3-15,3-5 0 0,1-1 1 0,3 10 0 16,-4-2-5-16,-1-2 0 0,1 0 0 0,1 11 0 15,0-2 3-15,0-2 1 0,-4 5 0 0,3 8 1 0,-1 3-6 16,1-4 0-16,-3 8 1 0,1 3 0 0,-1 5 8 16,1-1-1-16,-1 3 1 0,-1 9 0 0,0-2-7 15,0 0 0-15,1 0 0 0,-2 0 1 0,-3 6 3 16,0-3 1-16,-1-4-1 0,-4 8 1 0,0-7-6 16,3-2 0-16,-6-3-1 0</inkml:trace>
  <inkml:trace contextRef="#ctx0" brushRef="#br0" timeOffset="11723.82">26049 3112 2009 0,'0'0'0'16,"0"0"0"-16,0 0 0 0,0 0 70 0,0 0 1 0,0 0-1 15,0 0 1-15,0 0-53 0,18 13 0 0,-15 1 0 16,-1 17 0-16,0 5 62 0,1 1 0 0,1 1 0 15,-4 6 1-15,3-3-63 0,1-3 0 0,-4-4 0 16,0 10 0-16,0 2 11 0,0-6 1 0,0 6-1 16,0 0 2-16,-4-3-18 0,4-6 0 0,4-5 1 15,-1 3 1-15,-6-5-9 0,-1-9 2 0,1-1 0 16,-4-1 0-16,2 0-4 0,-1-8 2 0,-1-4 0 16,-3 2-1-16,-1-2-4 0,0-7 2 0,1-4-1 0,5 1 0 15,-3-4-1-15,5-2 1 0,-6-2 0 0,0-8 0 16,1-4-1-16,0-3 0 0,3-11 0 0,2 2 1 15,3-13-1-15,1 6 1 0,6-11-1 0,1 9 0 0,4-3-1 16,5-4 1-16,6-7 0 0,2 3 0 0,-4 2-1 16,4 2 1-16,-2 0 0 0,2 16 1 0,-1 0-1 15,-4 7 0-15,-1 5 0 0,1 12 0 0,1-1-1 16,-4 5 1-16,-1 7 0 0,0 9 0 0,-2 1 1 16,-1 1-1-16,-3 3 0 0,-3 5 0 0,-7 4 0 15,-3-4 0-15,-1 3 0 0,-6-5 0 0,-1 10 1 0,-1-10-1 16,-3 1 0-16,-4-4 1 0,0 0-1 0,1-4 0 15,-1 3 0-15,-1-6 2 0,4 0-2 0,0 0 0 16,8-4 0-16,-3 1 1 0,2-1-1 0,9-3 0 16,-7 0 1-16</inkml:trace>
  <inkml:trace contextRef="#ctx0" brushRef="#br0" timeOffset="12159.2">26622 2951 1746 0,'0'0'0'0,"0"0"0"16,-1 42 0-16,-5-12 51 0,1-4 1 0,3 9-1 16,1 4 1-16,-3 1-35 0,4-1 0 0,0-2 0 15,0 5 1-15,0-7 50 0,0-5 0 0,0-3 1 16,2 4-1-16,-4-6-50 0,2-6 0 0,2-3 0 16,1 11 0-16,-1-8 1 0,0-5 0 0,1 0 0 15,-3-5 2-15,-1 1-11 0,-1-2 1 0,2-8-1 0,0 0 1 16,-2 8-8-16,2-8-1 0,0 0 0 0,11-5 1 15,-4 2-2-15,1-1 2 0,3 0-1 0,7-3 0 16,6-1-3-16,3-3 1 0,1-5 0 0,6 9 0 16,-4 0-1-16,-2-3 1 0,0-6 0 0,-2 9 0 0,-1-2-10 15,-2-5 1-15,-2 2-1 0,0-3 1 0,-5 1 2 16,-2-1 1-16,1-1 0 0,-8 3 0 0,-4 3-13 16,-3-1 0-16,0 4 0 0,-5 0 1 0,-4 4 7 15,-5 3 1-15,-2 3 0 0,-7 8-1 0,0 6-9 16,2 1 0-16,-7 0 0 0,0 11 1 0,5-7 8 0,1-1-1 15,8 0 1-15,2 7 1 0,7-3 0 0,5-6 1 16,3 4 0-16,11 3 0 0,8 1 2 0,2-5 2 16,3 5-2-16,4-3 1 0,1-4 6 0,-4 1 0 15,-1-3 0-15,1-1 0 0,-1-3 0 0,-3-5 0 16,1 0 0-16,-4 1 0 0,-2-1 8 0,-3-9 1 16,-5 0 0-16,-2-3 0 0,-13-6-3 0,-5-5-1 15,-5 0 1-15</inkml:trace>
  <inkml:trace contextRef="#ctx0" brushRef="#br0" timeOffset="12740.43">22236 1643 1332 0,'0'0'0'15,"0"0"0"-15,0 0 0 0,0 0 65 0,0 0 0 16,0 0 0-16,0 0 1 0,0 0-48 0,0 0 0 16,0 0 0-16,0 0 0 0,14-29 63 0,-13 13 1 15,3-4-1-15,1-10 1 0,4 1-64 0,2-1 0 0,-4-4 0 16,3 3 0-16,-3-5 29 0,2 5 0 0,2 1 1 15,-1-5 0-15,4 1-31 0,4 1 0 0,2-6-1 16,-3-5 1-16,1 2 9 0,-1 1 0 0,5-1 0 16,-7 2-1-16,1 6-12 0,-5 10-1 0,-6-1 0 15,4 11 2-15,0 0 2 0,-6 7-1 0,4 7 1 16,0 5 0-16,1 14-7 0,-3 3 0 0,4 6 0 16,1 16 1-16,3 5 6 0,-1 6-1 0,0-4 1 15,-1 0 1-15,3 0-8 0,0-7 0 0,-2 1 0 16,-1-4 1-16,-2 4 4 0,3-6 1 0,-5-2 0 15,0-9-1-15,4 0-6 0,-6 2 1 0,-3-7 0 0,0-3 0 16,-2-3 2-16,-4 2 0 0,1-3 1 0,-3-5 0 16,-4 3-5-16,-1-9 1 0,-10 2-2 0</inkml:trace>
  <inkml:trace contextRef="#ctx0" brushRef="#br0" timeOffset="13322.48">22467 1392 1682 0,'65'-4'4'0,"-16"4"-2"15,-5 0 2-15,1 0-1 0,-7 0 0 0,-4 4 54 0,-2-1-1 16,-4-3 0-16,-7-3 0 0,-3 3-39 0,-4-4 1 16,-2 1-1-16,-1-6 1 0,-4 0 32 0,2 2 2 15,-1 2-2-15,1-2 2 0,0-4-35 0,-2 4-1 16,-2 0 1-16,2 0 1 0,0 4-17 0,-7 3 2 0,11-7-1 15,-11 7 0-15,7-6-1 0,-7 6 1 0,0 0 0 16,11 16 0-16,-6 2-6 0,-2 3 2 0,-1 0 0 16,-2 9 0-16,-3 2-1 0,1-2 1 0,4-2 0 15,-1-5 0-15,-2-4-15 0,-1 4 1 0,0-9 0 16,4-2 1-16,0 2 5 0,-2-5 1 0,-4-2 0 16,4-7 0-16,-7 7-8 0,7-7 1 0,0 0 0 15,0 0 1-15,0 0 5 0,0-10 1 0,0 10-1 16,-3-20 1-16,-4-3 7 0,3 0 2 0,-3-3-1 0,3 0 1 15,4-2-1-15,4-2 1 0,-4-2-1 0,3-7 1 16,-3 9 2-16,4 2 2 0,3-7-1 0,2-2 0 0,0 2 0 16,-2 9-1-16,0-1 0 0,0 1 0 0,0 8 18 15,0 13-1-15,2 1 0 0,1 4 0 0,4 13-9 16,-1 4 0-16,3 3 0 0,-4 6 1 0,-1 4 18 16,-1 5 1-16,1-3-1 0,3 1 1 0,-2 2-16 15,1-3-1-15,-3 1 0 0,4-4 1 0,2-5 13 16,-5 6 0-16,1-9 0 0,-1-5 1 0,-2 0-16 15,-2 0 2-15,0-6-1 0,0-3 1 0,2 0 4 16,5-5 1-16,0-2 0 0,-4-2 0 0,1-1-9 16,-2-1 0-16,0-3 0 0,1-9 1 0,-1-1 4 0,2 5-1 15,-4-8 1-15,0-1 1 0,-4 2-7 0,1-2 0 16,-1-4 0-16,3 0 0 0,1-3 7 0,-2 2 1 16,0-2 0-16,-1-6 0 0,-3 3-8 0,1 2 1 15,-2 3 0-15,0-6 0 0,-2 13 8 0,1 3 0 16,2 6 0-16,5 4 1 0,-6 6-9 0,10 6 0 0,-1 1 0 15</inkml:trace>
  <inkml:trace contextRef="#ctx0" brushRef="#br0" timeOffset="13811.61">23714 1274 1897 0,'0'0'0'0,"0"0"0"16,0 0 0-16,-23 23 80 0,7-7-1 0,0 1 1 15,2 4 1-15,3 4-63 0,8 1 0 0,-1-4 0 0,1-5 0 16,3 10 68-16,3-3 1 0,4-6-1 0,4-2 0 16,5-1-69-16,0 5 1 0,-2-10 0 0,5-3 0 15,2 2 12-15,1 2 1 0,-1-8-1 0,-2-3 1 0,-1 0-17 16,-8 0-1-16,1-3 1 0,1-4 0 0,4-2-5 16,-4 2 1-16,-1-7-1 0,-4-6 2 0,0 1-6 15,-3 0 2-15,1-2-1 0,0-6 0 0,1-1-2 16,-1 0 0-16,2-4-1 0,2 2 2 0,1 2-3 15,1 0 2-15,-1 5-1 0,1-10 0 0,0 6 0 0,-1 8 0 16,4 1-1-16,0 3 2 0,2 8-2 16,-2 0 0-16,4 7 0 0,7 7 1 0,-4 5-1 15,-2 5 1-15,-3 3 0 0,0 4 1 0,0 12-2 0,-2-6 0 16,0 5 1-16,-10 0-1 0,-1 5 2 0,1-1 2 16,-1-4-2-16,1-1 2 0,1-4-3 0,2-2 2 15,-3-4-2-15,1-1 2 0,4-3-1 0,0-1 2 16,-1-9-1-16,0-1 1 0,-5 2-3 0,1-4 2 15,-4-7-2-15,14 7 2 0,-7-7 0 0,-7 0 1 16,7-4 0-16,-7 4-1 0,14-10-1 0,-5-1 0 0,-2 2-1 16,2-13 2-16,1-1-1 0,3-2 2 0,-3-7 0 15,-3-1-1-15,4 0-1 0,1-4 0 0,0 1-1 16,-3-6 2-16,4 9-1 0,-1-4 2 0,-1 5 0 16,-8-5-1-16,2 7-1 0,-1 8 0 0,-2 0 0 15,-1 7 0-15,3 2 0 0,-4 13 1 0,0 0-1 16,0 0 1-16,3 20-2 0,-1-10 1 0,4 6-1 15</inkml:trace>
  <inkml:trace contextRef="#ctx0" brushRef="#br0" timeOffset="14115.85">24906 1409 1884 0,'0'0'0'0,"0"0"0"0,0 0 0 0,-21 4 66 16,10 3 1-16,1-3 1 0,-3-1-1 0,-1 4-49 15,0 0 0-15,0 4 0 0,4-1 0 0,1 6 60 16,0-2 2-16,-2 0 0 0,4-1-1 0,5-1-61 16,2 2 0-16,0 5 0 0,4-5 0 0,-2 2 7 0,1-2-1 15,6-1 1-15,5 2 1 0,2-1-14 0,-2 2 1 16,6-5-1-16,3 3 1 0,-1 2-8 0,3 0 1 16,-2-8-2-16,7 6 2 0,0-3-3 0,-3 0 2 15,-5-4-2-15,5-2 1 0,-8 5-3 0,1-6 1 16,-1 0-1-16,2 1 0 0,-3 4-1 0,-4-9 1 15,0 0 0-15,-3 0 0 0,-4 0-1 0,-7 0 1 16,9-4 0-16,-9 4 1 0,0 0-2 0,3-10 1 16,-3 10 0-16,-5-8 0 0,-4 1 0 0,-5 2 0 0,-4-5 0 15</inkml:trace>
  <inkml:trace contextRef="#ctx0" brushRef="#br0" timeOffset="15270.99">8530 1693 627 0,'0'0'0'0,"0"0"0"0,0 0 0 0,30-2 50 16,-19-2 2-16,-11 4 0 0,7-3-1 0,7-1-34 0,11 1 0 16,12-1 0-16,7-3 1 0,2 7 60 0,-8 0 2 15,3 0 0-15,7-3-1 0,15 3-61 0,2 3 0 16,11-3 0-16,-3 0 0 0,2 0 22 0,7 0 2 15,13 0-2-15,5-3 2 0,8-1-26 0,7 4-1 16,12-1 1-16,-4-1 1 0,9 4 30 0,-5 3 1 0,6-5-1 16,-3 0 2-16,17 3-33 0,-20 4 1 0,-13 0 0 15,1-3 0-15,1 3 5 0,-5-2 2 0,-15 2 0 16,-8-3-1-16,-5 3-12 0,-2-4 2 0,9 3-1 16,-13-5 0-16,-11 3 6 0,-8-2 1 0,-12-2-1 15,-6 0 1-15,-8 1-9 0,-5 3 1 0,-6-4-1 16,-4-4 1-16,1 4 2 0,-6 0 1 0,-1 0-1 15,-2 0 1-15,-2 0-6 0,-7 0-1 0,9 0 1 16,-9 0 1-16,0 0-4 0,0 0 0 0,0 0 1 16,0 0 0-16,0 0-3 0,0 0 1 0,-9 0 0 15,9 0 0-15,-9-1-4 0,9 1 0 0,-11-2 0 0,11 2 0 16,-5-5 0-16,5 5 0 0,-3-9 0 0,3 9 0 16,0-11-2-16,0 11 1 0,3-10-1 0,1 1 1 15,-3 2-2-15,1 0 2 0,-2 7 0 0,4-12 0 0,-4 12-7 16,0 0 0-16,0 0 0 0,7-4 2 0,-7 4 0 15,7 0 0-15,-7 0 1 0,9 9 0 0,-6-2-6 16,4 3 1-16,0-3 0 0,-3-1 0 0,3 8 3 16,-4-4 0-16,1 1 1 0,-8-4-1 0,1 0-2 0,3-7 0 15,0 11 0-15,0-11 0 0,0 0 2 0,0 0 2 16,-7 7-1-16,7-7 0 0,7 0 1 0,-7 0 0 16,0 0 1-16,0 0-1 0,0-7 1 0,0 7 1 15,-4-11-1-15,1-1 1 0,3-4 1 0,3 2 0 16,1 1 1-16,6-1 0 0,3 0 0 0,4 7 0 15,8 2 0-15,0 1 0 0,0 1 1 0,1 6 0 16,2 1 0-16,-7-1 0 0,-3 3 0 0,-2 4 0 0,-6-3 0 16,-3 4 0-16,1-2 4 0,-8 1 1 0,-4-3-1 15,-10 6 2-15,-4-1-3 0,-3-2 1 0,-5-2-1 16,-6 2 1-16,2 1 11 0,-2-6 1 0,2 2-1 16</inkml:trace>
  <inkml:trace contextRef="#ctx0" brushRef="#br0" timeOffset="15722.25">13164 1049 1255 0,'0'0'0'15,"0"0"0"-15,26-9 0 0,-4 13 41 0,-12 1-1 16,-3-2 0-16,0 1 2 0,0 6-26 0,-3 5-1 0,-4 4 1 16,-4 7 1-16,4 9 39 0,-3-1 0 0,-4 8 0 15,0-1 1-15,0 11-40 0,-4-2 1 0,0 4-1 16,3-3 1-16,1 2 11 0,1-7 2 0,4-6-1 16,-1 6 0-16,3-9-16 0,0 1-1 0,-4-4 1 15,8-2 0-15,-4-4 9 0,0-4 0 0,0 3 0 16,-4-10 0-16,4 1-12 0,-3-4 2 15,-4-3-1-15,0-4 0 0,0-4 1 0,0 4-1 0,0-7 0 16,-6 0 2-16,-1-3-6 0,0-1 0 0,-4-3-1 16</inkml:trace>
  <inkml:trace contextRef="#ctx0" brushRef="#br0" timeOffset="15904.08">12746 1608 1394 0,'0'0'0'0,"25"-3"0"0,5-1 0 0,1 4 39 16,-4 0 0-16,4 0 0 0,1-3 0 0,2-1-23 16,-2 4 0-16,1 0 0 0,13-3-1 0,5 6 46 15,-2 1 1-15,-4-1-1 0,-10-3 1 0,-3 7-45 16,-2-1 1-16,-6 1 0 0,-4-4 0 0,-4 4 5 16,-4 5 1-16,-2-5-1 0</inkml:trace>
  <inkml:trace contextRef="#ctx0" brushRef="#br0" timeOffset="16376.98">13446 1730 1017 0,'0'0'0'16,"0"0"0"-16,12-4 0 0,-3 4 9 0,2-2 0 15,-1 1 0-15,5-8 1 0,0 2-4 0,0 0 1 0,-5 0-2 16,-3-6 2-16,-3 3 9 0,-4 3 1 0,0-6-2 16,-7-1 2-16,1-1-8 0,-2 4 1 0,-7 2-1 15,7-7 1-15,-3 9 5 0,4 0 1 0,-7 4-2 16,3 3 2-16,-3 0-7 0,4 7 0 0,-1-2 0 15,2 6 0-15,-1 6 7 0,-1-1-1 0,4 0 1 16,3 2 1-16,4 4-8 0,-3-6 0 0,3 2 0 16,3 3 1-16,5-3 23 0,-1-4 1 0,0-2 0 15,7-2 1-15,3 3-21 0,3-4 1 0,-6-2-1 16,7-4 1-16,6 4 21 0,8-7 1 0,11 0-1 0,-6-3 1 16,-5-1-23-16,-5-3 2 0,2-5-1 0,-7 1 0 15,-4 2 24-15,-2 1 0 0,-4-3-1 0,-1-3 1 16,-2 0-23-16,-3 3 0 0,-2-3-1 0,2-5 1 15,1 1 20-15,-3-3 1 0,-7 0 0 0,4-5 0 0,-4-1-22 16,3 10 0-16,-3-6 0 0,0 7 1 0,4 2 14 16,0 5 1-16,-4 2 1 0,0 7-1 0,0-7-17 15,0 7 0-15,0 0 0 0,0 0 0 0,-8 7 11 16,12 4 1-16,0-2-1 0,-1 10 0 0,8 14-12 16,-4-6-1-16,0-4 0 0,0 3 2 0,2-3 3 0,-1-2 1 15,-1-5 0-15,9 1 0 0,-2 4-8 0,-3-6 0 16,0-1 0-16,-11 1 0 0,1-2 3 0,-2 3 2 15,-6-6 0-15,-11 1-1 0,4-4-6 0,-2 0 1 16,2 0 0-16,1-4 0 0,1 3 0 0,2-5 1 16,-5-1 0-16,5 0 0 0,-6 0-4 0,4-1 1 15,1 1-1-15,6-2 1 0,-2-5 0 0,0 0 0 16,0 0-1-16</inkml:trace>
  <inkml:trace contextRef="#ctx0" brushRef="#br0" timeOffset="16655.09">14385 940 1595 0,'0'0'0'0,"0"0"0"16,0 0 0-16,0 0 55 0,8 17 0 0,-4-1 0 16,-1 2 1-16,-3 8-39 0,4 6 1 0,-8 0-1 15,4 10 1-15,4 3 50 0,-4-1 2 0,3 6 0 16,-3-3-1-16,0 8-51 0,4 1 0 0,0-8 0 0,-1-1 0 15,1-1 18-15,-1-2 1 0,-3-9-1 0,4 2 1 16,-4-7-23-16,3-2 2 0,-3 0-1 0,-3-5 0 0,3 2 0 16,-4-4 0-16,4 0-1 0,-7-9 2 0,4 4-7 15,-5 0 0-15,-2-6 0 0,-1 1 0 0,-1-4-1 16,-2 0-1-16,0-4 1 0,-11-3 1 0,-5-3-3 16,5-1 0-16,8 1-1 0</inkml:trace>
  <inkml:trace contextRef="#ctx0" brushRef="#br0" timeOffset="16834.84">14515 1548 1646 0,'0'0'0'16,"34"-3"0"-16,1 3 0 0,-3 0 47 0,1 3 0 0,2 3 0 16,1-12 0-16,-6 6-31 0,-6 0 1 0,1-3 0 15,-2-1-1-15,-2 4 43 0,-7 0 0 0,0 0 0 16,-1-3 0-16,-4-1-42 0,-1 4 1 0,-8 0 0 15,7 0 0-15,-7 0 13 0,-10-3 2 0,10 3-2 16</inkml:trace>
  <inkml:trace contextRef="#ctx0" brushRef="#br0" timeOffset="17664.91">12534 818 1004 0,'0'0'0'16,"0"0"0"-16,0 0 0 0,0 0 35 0,0 0 1 15,0 0-2-15,4 18 2 0,-4-4-21 0,0-2-1 16,0 9 1-16,-4 15 1 0,-3 8 30 0,-2 1 1 16,-1 3-1-16,-1 5 1 0,1 3-31 0,-1 0 1 15,4 1-1-15,-4 2 1 0,8 3 43 0,-1-6 0 16,4 1 0-16,-3-5 0 0,-1-6-43 0,4-4 1 0,4-3 0 15,-4 0 0-15,3 1 20 0,4-12 0 0,0 6 1 16,0-10 0-16,-3 1-25 0,3 1 2 0,-3-8 0 16,6-2 0-16,1 0 7 0,-1-6 1 0,6 2-1 15,-2-8 2-15,0 3-14 0,4-3 1 0,-6-4 1 16,4-4-1-16,-3 1 5 0,-3-5 1 0,1 1 0 16,-8-8 0-16,1 1-8 0,-4-1 0 0,-7-6 0 15</inkml:trace>
  <inkml:trace contextRef="#ctx0" brushRef="#br0" timeOffset="17821.49">12130 1445 1206 0,'0'0'0'0,"25"-4"0"0,1 2 0 0,10 2 48 16,1 2 0-16,2-2 1 0,3-2-1 0,-2 2-31 15,-1 2 0-15,-5 2-1 0,1-4 1 0,-5 3 53 16,-2 4-1-16,-7-3 1 0,1 5 1 0,-8 1-53 15,-4 1 0-15,-1-1-1 0</inkml:trace>
  <inkml:trace contextRef="#ctx0" brushRef="#br0" timeOffset="17990.83">12714 1650 1281 0,'0'0'0'16,"25"-3"0"-16,0-4 0 0,1 7 35 0,-5 0 0 15,6-4-1-15,4-1 1 0,-6 2-20 0,-4 3-1 0,-5 0 1 16,-2-4 1-16,-3 4 22 0,-11 0 1 0,7 0 0 16,-7 0 1-16,0 0-25 0,0 0 1 0,-16 4 0 15</inkml:trace>
  <inkml:trace contextRef="#ctx1" brushRef="#br0">5550 15182 0,'0'0'0,"0"0"0,0 0 0,0 0 0,0 0 32,0 0-32,-9 0 31,0 10-31,-1-10 31,1 0-31</inkml:trace>
  <inkml:trace contextRef="#ctx0" brushRef="#br0" timeOffset="19297.13">4237 4409 438 0,'0'0'0'0,"0"0"0"15,0 0 0-15,0 0 71 0,0 0 0 0,10-18-1 16,-10 18 2-16,0 0-54 0,0 0 0 0,0 0 0 15,0-5 0-15,0 5 68 0,0 0 2 0,0 0-2 16,0 9 2-16,0 14-71 0,0 0 1 0,-7 6 0 0,7 10 0 16,0 3 83-16,-10 2 0 0,-6-5 0 0,12 2 0 15,-3-3-85-15,0-10 1 0,0 2 0 0,4-2 0 16,-1-3 45-16,1-2 0 0,-1-7 1 0,4 5 0 0,-3-5-46 16,3-2 1-16,0-2 0 0,0-1 0 15,0-4 16-15,0-7-1 0,3 12 1 0</inkml:trace>
  <inkml:trace contextRef="#ctx0" brushRef="#br0" timeOffset="19515.18">4337 4395 1369 0,'0'0'0'15,"0"0"0"-15,22 26 0 0,-12-8 47 0,4 1 1 16,-3 4 0-16,1 12 0 0,-1 4-31 0,-4-4 0 0,-4 6 0 15,1-4 0-15,-4 1 59 0,0-6 2 0,-7-2-2 16,-4 5 1-16,-3-2-59 0,2-6 0 0,-2 1 0 16,0 4 0-16,-4-2 18 0,0-4 0 0,-1-5 0 15,1 4 1-15,-3-4-23 0,-7-5 2 0,-9-1-1 16,16 5 0-16,3-10-10 0,2 1 1 0,2-1-1 16</inkml:trace>
  <inkml:trace contextRef="#ctx1" brushRef="#br0" timeOffset="687.28">5334 15736 0,'0'0'0,"28"19"16,0-1-16,151 95 16,0 0-1</inkml:trace>
  <inkml:trace contextRef="#ctx0" brushRef="#br0" timeOffset="20252.89">5278 5246 1054 0,'0'0'0'15,"0"0"0"-15,0 0 0 0,17 13 19 0,-6-10 2 16,-4-3-2-16,2 0 1 0,-1-3-10 0,1-1 1 0,-9 4 0 16,4-12 1-16,3 5 26 0,3-2 1 0,1-2-1 15,21-4 2-15,-2-3-26 0,-6-1 2 0,-6-2 0 16,5-1-1-16,2-2 21 0,-4-1 0 0,-7 2 0 16,0 2 1-16,-7-7-22 0,-2 3 0 0,-1-1 0 15,3 3 1-15,0-3 11 0,4-1-1 0,-4-3 1 16,0-3 1-16,-4 5-15 0,4 3 0 0,-3-3 0 15,-1 9 0-15,-3 1 44 0,0 4 1 0,0 4-1 16,0-1 0-16,0 11-40 0,-3-7 1 0,3 7 0 0,-11 9 0 16,4 7 38-16,0-2 1 0,7 3-1 0,-7 11 1 15,-3 9-40-15,-1-7 1 0,-5 0-1 0,6 9 1 16,2-6 30-16,-2-1 0 0,-1 0 1 0,15-6-1 0,10 2-31 16,-3-3 0-16,-1-6-1 0,-1-3 1 0,9 3 24 15,-1-8 0-15,1-1 0 0,0-3 0 0,-3 0-25 16,3-3 0-16,-4-4-1 0,0-4 2 0,4 1 13 15,-8-1 1-15,3-3-1 0,1-3 1 0,-4-4-17 16,-2-2-1-16,-1 0 1 0,10 0 0 0,1-5 11 0,-2-7 0 16,-2 3 0-16,4-1 0 0,-1 0-12 15,-3-4-1-15,-1 7 0 0,1 0 1 0,-4 4 5 0,-6 1 1 16,-8 6 0-16,11 1 0 0,-3 6-9 16,-4 5 0-16,0 0 0 0,0 0 1 0,-7 0 7 0,0 3 0 15,-4 4 0-15,2 11 0 0,2 3-8 0,0 2 0 16,-3-4 1-16,3 4-1 0,3 4 5 0,4-6 1 15,-3 2 0-15,6-1-1 0,1 3-6 0,-1-4 0 16,-10-3 0-16,14-2 1 0,7 1 2 0,-1 1 0 0,4-4 0 16,8 0 1-16,0-3-7 0,-6-3 2 0,-1 1 0 15,-1 3 0-15,1-1-2 0,-7-4 0 0,-1 0 0 16</inkml:trace>
  <inkml:trace contextRef="#ctx0" brushRef="#br0" timeOffset="20602.28">6491 5012 2148 0,'0'0'0'0,"0"0"0"0,0 0 0 0,0 0 66 16,18-5-1-16,-9 2 0 0,5-1 0 0,0 2-47 0,0 0 0 16,0-5 0-16,2 4 0 0,5-1 37 0,0 1 0 15,0-2 0-15,-1 5 0 0,1-4-39 0,-3 4 2 16,-1-3-1-16,1 3 1 0,0 3 8 0,-3-3 1 15,-8-3-1-15,4 6 1 0,0 1-15 0,-11-4 0 16,-4 5 1-16,-3 2 0 0,0 0-8 0,-4 5-1 16,-3-1 1-16</inkml:trace>
  <inkml:trace contextRef="#ctx0" brushRef="#br0" timeOffset="20784.48">6322 5230 1859 0,'0'0'0'0,"21"-1"0"15,16 1 0-15,-5 0 34 0,1 0 0 0,-1-2 1 16,-4 0 0-16,-1 0-20 0,-3-1-1 0,-2-1 1 16,-5 3-1-16,-1 1 50 0,-2 0 0 0,0-4 0 0,-3 4 0 15,-4 0-46-15,0 0 0 0,-7 0 0 0,11 4 0 16,-11-4 19-16,7 1 0 0,-7-1 0 0,0 0 1 16,8 6-23-16,-8-6 1 0,0 0-1 0</inkml:trace>
  <inkml:trace contextRef="#ctx0" brushRef="#br0" timeOffset="29064.53">7724 4727 1180 0,'0'0'0'0,"0"0"0"0,-18-5 0 16,4 7 35-16,-2-2 1 0,-1 0-1 0,-4 3 0 0,-1 4-20 15,3 0 0-15,-6 2-1 0,-3 2 2 0,3 3 57 16,6 0 0-16,1-2 0 0,4 1 0 0,4 4-55 16,3-1 0-16,-2-5 0 0,11 6 0 0,8 1 41 15,1-4 0-15,6 2 1 0,1 3-1 0,3-1-42 16,-1-3 1-16,-3-1 0 0,4 6 0 0,-3-1-7 0,-4-1 2 15,2-4-1-15,-2-2 0 0,-3 6-5 16,-8-4 1-16,4 0 0 16,-7 3 0-16,0-4-5 0,-7-1 2 0,0 0-2 0,0 2 1 0,0-3-1 0,-7 0 0 15,0-4 0-15,-2-4 1 0,-2 2 4 0,1-3 1 16,-4-4 0-16,1 4 0 0,-1-2-4 0,3-3 1 16,4-3-1-16,4 1 2 0,-1-2 2 0,2-3 1 15,-5-1 0-15,7-5 0 0,0 6-4 0,0 1 1 16,3 4-1-16,4-6 1 0,4 4-2 0,-4 7-1 15,11-11 1-15</inkml:trace>
  <inkml:trace contextRef="#ctx0" brushRef="#br0" timeOffset="29761.91">7893 4956 1608 0,'0'0'0'0,"0"0"0"0,0 0 0 16,0 0 23-16,0 0 1 0,0 0-1 15,0 0 2-15,-30 26-14 0,16-12 2 0,4 1-1 0,-4 6 0 16,3 0 23-16,4-4 1 0,3 3-1 0,1-3 1 16,-1 1-22-16,4-4 1 0,0-5-1 0,7 1 2 0,4 4 7 15,3-7 0-15,0-3 0 0,-3-1 0 0,-2-3-12 16,-1 0 2-16,1 0-2 0,2-3 1 0,-4 3-5 16,0-4 1-16,-7 4 0 0,11-12 0 0,-11 12-4 15,7-12 2-15,-7 5-1 0,0-2 1 0,-4-2 4 16,1-3 1-16,-1-3 0 0,1-4 1 0,3 1-6 15,0-1 1-15,7-3 0 0,-4 2 1 0,4 7 7 16,4 1 1-16,3-4 0 0,-2 9 1 0,-5 2-8 16,0 4 0-16,7-6 0 0,4 14 1 0,-4-1 7 0,-5 3-1 15,2-2 1-15,-1 9 1 0,1 4-9 0,-4-6 1 16,0 2 0-16,-4 4 0 0,1-1 10 0,-1 1-1 16,-3-4 0-16,0-4 0 0,0 3-9 0,0 1 1 15,0-7-1-15,4 3 1 0,-4-3 8 0,0-7 2 16,3 7-1-16,-3-7 0 0,0 0-10 0,0 0 1 15,0 0 1-15,0 0-1 0,0 0 6 0,0 0-1 0,11-3 1 16,-9-4 0-16,3-4-8 0,2 1 1 0,2-8 0 16,-2 4 0-16,0-2 3 0,0-5-1 0,0 0 0 15,0 3 2-15,0 3-6 0,0 1 0 0,-3-4 0 16,3 7-1-16,0 6 2 0,-7 5 1 0,7-12-1 16,-7 12 2-16,12-4-6 0,-12 4 2 0,11 0 0 15,0 9-1-15,3 2 3 0,-4-3 1 0,4 3-1 16,-1 7 1-16,-3-3-4 0,-3-1 1 0,0-1 0 15,-3-1-1-15,-4 2 4 0,3-3 0 0,-3-1 1 0,4-4-1 16,-4 2-5-16,0-1 2 0,0-7 0 0,0 0-1 16,0 9 2-16,0-9 0 0,0 0 0 0,0 0 1 15,0 0-3-15,0 0-1 0,0 0 1 0,0 0-1 0,7-14 2 16,4 7 0-16,-1-2 0 0,-3-5 1 0,2-9-4 16,0 0 2-16,3 2-2 0,-1 9 2 15,-1-4-2-15,1 4 2 0,0 0-1 0,3 3 1 0,-5 5-3 16,-1 1 2-16,5-1-2 0,1 8 2 0,-4-1-1 15,1 6 2-15,-4-2-2 0,-3 5 2 0,3 3-3 16,-4-1 2-16,-3-6-2 0,0 10 2 0,0 0-2 16,0-1 0-16,-3-3 1 0,3-3-1 0,0 1-1 0,0 0 2 15,0 4-2-15,0-5 1 0,0 3 0 0,0-4-1 16,3-3 0-16</inkml:trace>
  <inkml:trace contextRef="#ctx0" brushRef="#br0" timeOffset="30067.06">8657 5016 1934 0,'7'-2'0'0,"18"-3"0"15,-2 5 0-15,2-2 66 0,-4-5 1 0,0 0-1 16,-2 3 1-16,-1 1-49 0,0-1 0 0,-8-4 0 16,1 4 0-16,-1 1 49 0,-4-1 2 0,-3-3-2 15,-3 7 2-15,2-12-52 0,-2 12 1 0,0-11 0 16,0 11 0-16,-9-10 8 0,4 1 0 0,-6 2 0 15,-3 3 0-15,0-3-14 0,3 4 0 0,-3 1 1 0,0 2 0 16,-2 2-7-16,2-2 0 0,0 3 1 16,0 8 0-16,2 5-3 0,-1-2 1 0,4 2-1 0,6 5 2 15,3-2-5-15,3 4 1 0,1-4 1 0,0-1-1 16,4-2-1-16,3-2 1 0,7 0-1 0,-8 0 2 0,1 0-2 16,3-4 0-16,9-2 0 0,-2-1 1 15,0 1-1-15,-3 1 0 0,-1-4 1 0,3-1-1 16,-3-1-1-16,-2-3 0 0,2 0 0 0</inkml:trace>
  <inkml:trace contextRef="#ctx0" brushRef="#br0" timeOffset="30341.91">9193 4843 1608 0,'0'0'0'15,"0"0"0"-15,0 0 0 0,7 18 36 0,-3-9-1 16,-4 1 1-16,7 6 0 0,0 2-21 0,-2 3 1 15,-1-3-2-15,-1 4 2 0,1 1 29 0,3 4 1 0,4-10 0 16,-1 1 0-16,-3-4-31 0,4 5 2 0,3-8 0 16,-2 3 0-16,-1-4 8 0,-4-3-1 0,3 1 1 15,5-5 0-15,-5 2-13 0,1-3 0 0,-11-2 1 16,9-2-1-16,-9 2-4 0,10-3 0 0,-10 3 0 16,11-9 1-16,-4 2-4 0,-4-4 1 0,1-3-1 15,-1 0 1-15,1-7 11 0,-1 5 0 0,5-1 0 16,-1-4-1-16,-4 1-7 0,1 4 1 0,-1 1 1 15,1 1-1-15,-4 5 14 0,0 9 1 0,9-9 0 16,-9 9 1-16,8 9-14 0,-6 0 0 0,2-2 1 0</inkml:trace>
  <inkml:trace contextRef="#ctx0" brushRef="#br0" timeOffset="30536.94">9656 4996 1733 0,'0'0'0'0,"0"0"0"0,-11 0 0 0,11 0 74 15,-2 8 0-15,2-8 0 0,0 0 2 0,-9 7-58 16,9-7 0-16,-1 7 0 0,1-7-1 0,-4 14 68 0,2-4-1 16,2-3 0-16,4 0 0 0,1 2-67 15,2 2 1-15,6-4 0 0,-6 0 0 0,0 0 16 0,0 0-1 16,3-4 1-16,1-3 0 0,-1 4-20 0,-1-4 1 16,5 3-1-16,0-3 1 0,1 4-6 0,-5-4 0 15,4-4 0-15</inkml:trace>
  <inkml:trace contextRef="#ctx0" brushRef="#br0" timeOffset="30791.43">9881 4564 1758 0,'0'0'0'0,"0"0"0"16,0 0 0-16,0 0 35 0,-10 19 1 0,13-7-2 15,1 13 2-15,-1 1-21 0,-3 6 0 0,2-4-1 16,0 4 2-16,-4 1 26 0,0-5 2 0,2-3-1 15,2 9 1-15,-2-5-29 0,-2-2 1 0,2-3 0 16,2 5 1-16,-2-7 6 0,-2 1 2 0,2 0 0 0,0-5-1 16,0 1-11-16,-3 2-1 0,3-3 0 0,3-4 1 15,-1 0-4-15,0-3 0 0,3-3 0 0,-1 1 0 16,-4-9-4-16,5 9 1 0,-5-9-1 0,9 0 2 0,-9 0-2 16,7-12 0-16,-4 5 1 0</inkml:trace>
  <inkml:trace contextRef="#ctx0" brushRef="#br0" timeOffset="31006.84">10044 4861 1293 0,'0'0'0'0,"0"0"0"0,0 0 0 0,15 4 42 16,-11 3 1-16,-4 1-2 0,0 3 2 0,0 5-28 16,-2 0 1-16,0-1 0 0,4 10 1 0,2-6 26 0,1 4 2 15,6 0 0-15,3-2 0 0,0-5-29 0,-4 2 1 16,5-1-2-16,0-6 2 0,3-1 10 0,0 1 1 16,-1-8-1-16,1 5 1 0,1-7-15 0,-1-2 0 15,-4-3 0-15,0 0 1 0,-3-3-2 0,-4-3 1 16,3-1-1-16,1 1 0 0,-2-6-4 0,1 4 0 15,-3-4 0-15,-3 2 0 0,0-4 9 0,-1 1 1 16,1-5-2-16,-4 10 2 0,-4-5-9 0,1-5 1 0,-1 1 0 16,0 7 1-16,1 2 15 0,-4 1 1 0,0 3 0 15,-2 2 1-15,0 5-15 0,2 1 0 0,7 0 1 16</inkml:trace>
  <inkml:trace contextRef="#ctx0" brushRef="#br0" timeOffset="31271.63">10679 4947 1545 0,'0'0'0'0,"0"0"0"15,0 0 0-15,-18-16 67 0,11 15 0 0,0-6 1 0,-2 7 0 16,-2 0-50-16,4 0 0 0,7 0 0 0,-14 3 0 16,4 4 63-16,-4 2 0 0,-2 2-1 0,2 10 1 0,7-2-63 15,-1 2 0-15,8 4 0 0,0-4 0 0,8 2 22 16,2 1 2-16,1-6-1 0,8 1 1 0,6-3-26 15,-1 0-1-15,10-6 1 0,-6 1 1 0,0 0-5 16,-1-8 1-16,1 1-1 0,-3-1 0 0,3-1-4 16,2-2 0-16,-2-2 0 0,-5 2 0 0,2 0-3 15,-7-3 1-15,-1-1 0 0,-6 4-1 0,-2-3-1 16,-9 3 0-16,1-7-1 0,-8 0 2 0,-3 3-2 0,-8-3 2 16,0 3-2-16</inkml:trace>
  <inkml:trace contextRef="#ctx0" brushRef="#br0" timeOffset="32087.76">5320 6629 1431 0,'0'0'0'16,"0"0"0"-16,0 0 0 0,0 0 39 0,0 0-1 16,0 0 0-16,0 0 1 0,0 0-24 0,0 0 0 15,0 0 1-15,9 19 0 0,-2-8 48 0,-4 1 1 16,-3-1 0-16,7 1 0 0,0 2-47 0,0-7 0 15,1-1 0-15,-1-1 0 0,0-2 8 0,0-3 0 16,0-1-1-16,0 1 1 0,9-2-13 0,-2-3-1 0,-4-3 0 16,4 3 2-16,4-5-3 0,0-6 0 0,1 2 0 15,2 0 1-15,0-4-6 0,-3-3 2 0,-2-4-1 16,-2 2 1-16,4-1-2 0,-4-4 2 0,4-2 0 16,-6 2 0-16,2-8-3 0,-3 7 0 0,-4-5 1 15,0 4-1-15,-4 2 16 0,1 0-1 0,-1-6 0 16,-3 8 0-16,0 7-10 0,0-4 1 0,-3 7 1 15,-1 7-1-15,4 9 18 0,-7-7 1 0,0 7 0 16,-4 5 0-16,-3 6-17 0,2 5 1 0,1 3-1 16,1 13 2-16,-1 7 14 0,1 1 0 0,3 2 0 15,3 8 1-15,4-8-17 0,0-2 0 0,4-12 1 0,-1 9-1 16,4-9 14-16,4-10 0 0,6 1 0 0,6 3 1 16,-1-8-15-16,-1-6 0 0,0-4 1 0,9 3-1 0,-9-7 8 15,0 0 1-15,0-5-1 0,-1-1 1 16,-6-1-10-16,0-1-1 0,0-3 0 0,4-3 1 0,-6-2 5 15,2 0 1-15,-3 0 0 0,-4-5 0 0,3-3-8 16,-3-1 0-16,-3-1 0 0,-4-1 1 0,0-3 5 16,0-1 1-16,-4-3 0 0,4 8 1 0,-3 1-9 15,-1 6 1-15,1 0 0 0,3 8 0 0,0 6 4 16,0 5 0-16,0 0 0 0,0 0 0 0,0 9-6 16,0 1 1-16,3 6 0 0,-3 12 0 0,4 4 5 0,-4-1-1 15,3 1 1-15,1-6 0 0,0 6-6 0,3-4 1 16,-4-8-1-16,4 4 1 0,-2-3 3 0,4-3 1 15,7-8-1-15,-5 8 1 0,3 1-5 0,0-8 0 16,9-4 0-16</inkml:trace>
  <inkml:trace contextRef="#ctx0" brushRef="#br0" timeOffset="32290.8">6473 6399 2362 0,'0'0'0'0,"0"0"0"16,29-11 0-16,-10 7 83 0,6 4 0 0,-4-3 0 15,-2 3 1-15,-1 0-67 0,0-4 1 0,-1 3 0 16,-3 1 0-16,-3 1 70 0,0 3 1 0,-3-4 0 0,-1 3-1 16,-7-3-71-16,4 15 1 0,-4-15 0 0</inkml:trace>
  <inkml:trace contextRef="#ctx0" brushRef="#br0" timeOffset="32457.66">6338 6615 1834 0,'0'0'0'0,"0"0"0"0,28-4 0 0,-3 1 43 16,3-1 0-16,5 1-1 0,3-2 1 0,1 5-27 16,-2-6-1-16,0 1 1 0,-1 3 1 0,1 2 36 0,-5 0-1 15,-2-3 1-15,-7 3 1 0,2 2-37 0,-2-1 0 16,-3-1-1-16,-4 4 2 0,4-1 7 0,-6-1 1 15,2-2 0-15</inkml:trace>
  <inkml:trace contextRef="#ctx0" brushRef="#br0" timeOffset="32822.15">6784 6193 1482 0,'0'0'0'0,"0"0"0"0,0 0 0 0,-11-20 38 15,11 20 0-15,-7-7 0 0,7 7 1 0,-10 7-25 16,10-7 2-16,-13 16 0 0,6 5-1 0,-3 0 39 16,3 4 1-16,-4 12-1 0,0 5 1 0,1 7-38 15,-1-5 1-15,3 6-1 0,0-3 1 0,-2-5 15 16,-1-5 2-16,8-1-1 0,-4-1 0 0,-4 5-19 16,1-5 0-16,6-1-1 0,-3-1 1 0,0-3-1 15,2 0 2-15,-2-7 0 0,-1 0 0 0,5 0-8 16,3-7 1-16,3-2 0 0,1-4 0 0,0-1-1 0,3-4 1 15,5-1 0-15</inkml:trace>
  <inkml:trace contextRef="#ctx0" brushRef="#br0" timeOffset="33288.31">7493 6304 1520 0,'0'0'0'0,"0"0"0"0,-18 5 0 0,8 5 30 16,-1-4 1-16,2 1-1 0,4 3 1 0,2 4-17 16,1-1 0-16,4-1 0 0,3 6 0 0,4-3 33 0,5 7 0 15,0-5-1-15,4 4 1 0,-1-1-32 0,-6-1 2 16,5 0 0-16,1-1 0 0,-3-1 11 0,-3-6 0 15,0 0 0-15,-3 4 0 0,1-1-15 0,-4-6 0 16,-1-1 0-16,0 1 1 0,-4 3-3 0,0-4 2 16,0-7-1-16,-13 12 0 0,3-8-5 0,-5-1 1 15,1 1 0-15,-7 5 0 0,-7-2-1 0,2-4 1 16,1-3 0-16,4 4 0 0,-2-4-2 0,2 0-1 16,3-4 1-16,4 8-1 0,3-8 1 0,11 4 0 0,-7-14-1 15</inkml:trace>
  <inkml:trace contextRef="#ctx0" brushRef="#br0" timeOffset="34004.91">7784 6406 1306 0,'0'0'0'0,"0"0"0"16,0 0 0-16,0 0 42 0,-9 19 1 0,7-14 0 0,-5 8-1 15,0 4-26-15,4 1 0 0,-1-1-1 0,4 6 2 16,0-2 26-16,7-3 0 0,0-4-1 0,8 0 1 15,0 2-27-15,0-9-1 0,2 0 1 0,-3 0 1 16,-1 0 4-16,2-3 0 0,5-4 1 0,-6 0 0 0,-3 3-11 16,-1-6 1-16,-3-1-1 0,-7 4 0 0,9-3-3 15,-9 3 0-15,4-8 0 0,-4 8 1 0,-6-10-4 16,3 3 1-16,3-4-1 0,-7 1 1 0,0-1 15 16,3-5 1-16,-3-1-1 0,4-8 2 0,-1 4-12 15,8 2 0-15,-1-4 0 0,1 2 0 0,-1 5 15 16,1 0 0-16,3 2 0 0,2 7 1 0,-1 2-15 15,1-1 0-15,2 3 1 0,3 6 0 0,0 4 13 0,-3 4 0 16,3 0 0-16,-4 3-1 0,3 5-12 0,-3-1-1 16,-3-1 1-16,0-3 0 0,0 2 8 0,-3-4 2 15,-1 1-2-15,1 1 2 0,-1 0-12 0,1-4 0 0,-1-3 0 16,-3-7 2-16,0 9 6 0,0-9 0 16,0 0 0-16,4 5 1 0,-4-5-10 0,0 0 1 0,9 0-1 15,-9 0 2-15,10-1 3 0,-10 1 2 16,11-9 0-16,-7-2 0 0,6 1-8 0,1-4 1 15,-1-7-1-15,-3 3 1 0,0-1 2 0,0 1 1 0,4-7-1 16,0 8 0-16,-3 5-4 0,3-3 0 0,0 1 0 16,-1 9 0-16,1 3 1 0,-1 4 0 0,-1 3 0 15,4 9 1-15,-1 4-5 0,-2-2 2 0,-6 5-1 16,-1 4 0-16,1 1 3 0,-4-5 2 0,4 0-2 16,-4 0 1-16,3 0-5 0,-3-6 2 0,4 0 0 15,-4-1-1-15,3-3 2 0,1 0 1 0,-4-11 0 0,0 10 0 16,0-10-3-16,0 9-1 0,0-9 1 0,0 0 1 15,7 0 0-15,-7 0 0 0,0 0 0 0,0 0 1 16,7-2-4-16,-7 2 2 0,12-5 0 0,-12 5-1 0,11-12 1 16,-4-2 1-16,3-1-1 0,1-7 1 0,0 0-2 15,-4 1-1-15,7 0 1 0,-2 0 0 0,-3 11 1 16,0 1-1-16,1 2 1 0,1 3 1 0,-1 4-4 16,-3 4 2-16,1 3-1 0,2-2 1 0,-3 7 0 15,0 1 1-15,-1 1-1 0,-1 0 1 0,0 0-3 16,2-4 2-16,-3-1-1 0,-1 2 1 0,1 3-1 0,-4-7 1 15,3 0-1-15,-3 4 1 0,4-4-2 0,-4-7 1 16,0 8-1-16,0-8 0 0,0 0 0 0,-4 7 0 16,4-7 0-16,0 0 1 0,0 0-2 0,-3 7 0 15,3-7 0-15,0 0 2 0,0 7-2 0,0-7 0 16,0 0 0-16</inkml:trace>
  <inkml:trace contextRef="#ctx0" brushRef="#br0" timeOffset="34294.22">8692 6553 1771 0,'0'0'0'0,"6"-3"0"16,8 3 0-16,3 3 70 0,1-3 0 0,-4-3-1 16,0 3 2-16,2-4-53 0,5 1 0 0,-3-1 0 15,0 1 0-15,-4-1 40 0,0 1 2 0,2-1-1 16,-6-3 0-16,1 2-42 0,-4 1 1 0,-7 4 0 16,7-10 0-16,-7 10 14 0,0-9 0 0,0 9 0 15,-7-12 0-15,0 1-18 0,-4 1 0 0,1 1 1 0,-11-2-1 16,1 1-5-16,3 4 0 0,2-1 0 0,1 0 0 15,-2 7-3-15,2 0 1 0,4 7-2 0,-1 0 2 16,4 9-4-16,4 0 1 0,3-2-1 0,7 4 2 16,3 1-3-16,1 2 1 0,5-3 0 0,1-1 1 15,4-3 0-15,1-3 2 0,-3 0-2 0,2 1 2 16,0-2-3-16,-3-2 1 0,0-5-1 0,-4 4 2 16,2-3 0-16,1-3 1 0,-3-1-1 0,-3 0 1 15,3 0-3-15,-2-1 2 0,-3-3-1 0</inkml:trace>
  <inkml:trace contextRef="#ctx0" brushRef="#br0" timeOffset="34881.26">9424 6323 1620 0,'0'0'0'0,"0"0"0"0,0 0 0 0,0 32 56 16,4-18 1-16,-4 5-1 0,0 4 2 0,0 3-42 16,0 1 2-16,4-6-1 0,-1 3 1 0,1 3 59 0,-1-10 0 15,1-3-1-15,3 2 2 0,-4 2-60 0,1-8 0 16,-1-3 0-16,1 4 0 0,-1 0 14 0,-1-6 2 16,-2-5-1-16,11 7 1 0,-11-7-20 0,7 3 0 15,-7-3 1-15,10-1-1 0,-3-3-1 0,4 1 0 16,-4-1-1-16,4-3 2 0,1-7-6 0,2 0 0 0,0-5-1 15,7 1 1-15,0 0-2 0,1 1 1 16,-3-6-1-16,-1 4 1 0,3-1-2 0,-5 3-1 0,0-3 1 16,-1 4 0-16,0 2 3 0,-5 6 0 0,-3-3 0 15,7 7 1-15,-5 4-4 0,2 4 1 0,3 3 0 16</inkml:trace>
  <inkml:trace contextRef="#ctx0" brushRef="#br0" timeOffset="35099.08">9915 6520 1557 0,'0'0'0'0,"0"0"0"0,0 0 0 16,0 0 62-16,-7 0 1 0,7 0-2 0,-13-2 2 0,3 2-46 15,-1 2 1-15,-3 0 0 0,-4 1 0 0,-3 1 46 16,4-1 0-16,4 4 0 0,6-3 1 0,4 3-47 16,-1 0 0-16,4-7 0 0,4 12 0 0,-1-5 11 15,4 0 0-15,4-1 0 0,5 6 2 0,5-2-18 16,-3-6 0-16,-4-1 1 0,2 5 1 0,-2-5-2 15,0 1 2-15,3-4-1 0,-6 3 1 0,0 1-7 16,-1-4 1-16,-3 0 0 0,4 0 0 0,1 1 0 0,-5-1 0 16,-7 0-1-16</inkml:trace>
  <inkml:trace contextRef="#ctx0" brushRef="#br0" timeOffset="35332.71">10095 6038 1646 0,'0'0'0'0,"0"0"0"16,-4 32 0-16,-3-15 47 0,4 6 0 0,-4 2 0 15,1 3 0-15,-1 5-31 0,2-1 1 0,0 0 0 16,1 8-1-16,-3-1 48 0,4-4 2 0,-1-2-2 16,4 1 1-16,-4-4-47 0,1-7 0 0,-1-2-1 15,8 3 1-15,-1-3 17 0,1-7 1 0,0-1-1 16,3 1 1-16,0-4-22 0,-2-3 1 0,-5-7 0 15,14 15 0-15,0-8-2 0,-3-6-1 0,3-1 0 0</inkml:trace>
  <inkml:trace contextRef="#ctx0" brushRef="#br0" timeOffset="35572.64">10319 6332 1306 0,'0'0'0'0,"0"0"0"0,-6 23 0 0,3-8 40 15,-1 3 1-15,4 1-1 0,0 2 0 0,-3 8-24 16,3-8 0-16,0-2-1 0,5 9 1 0,2-7 41 15,0-3 1-15,4-8-1 0,-1 6 0 0,5-2-40 16,-5-3 1-16,4-8 0 0,2 5 0 0,2-1 22 0,-1-7 2 16,-6 0-1-16,3 0 1 0,0-4-27 0,0 1 1 15,6-5 0-15,-3 1 1 0,5 0-7 0,-10-7 1 16,-2 2 0-16,-2 1 0 0,-3-3-4 0,0 0 0 16,-5-3 0-16,4-4 1 0,-4 1-3 0,3-1 1 15,-3-9-1-15,0 11 2 0,0-4-2 0,-3 0-1 16,3 0 1-16,-4 9-1 0,1 5 11 0,-1-1 0 0,4 10 0 15</inkml:trace>
  <inkml:trace contextRef="#ctx0" brushRef="#br0" timeOffset="35853.75">10855 6474 1431 0,'0'0'0'0,"0"0"0"16,0 0 0-16,25-17 62 0,-18 8 0 0,0 0 0 15,-5 0-1-15,-2 9-44 0,1-9 1 0,-4 2 0 16,3 7 0-16,-11-7 68 0,4 7 2 0,0 0-2 0,-4 0 2 16,-3 7-71-16,0 0 1 0,-2 0 0 0,-5 11 0 15,0 3 17-15,3-3 1 0,8-2 0 0,1 8 1 0,2-3-22 16,3-3 1-16,4-4-2 0,4 9 2 0,1-6-3 16,4-6 1-16,7 0-1 0,-2 1 1 0,4-2-6 15,-1-1 0-15,5-5-1 0,0-1 2 16,3 6-2-16,-4-9 0 0,0 0 0 0,6 4-1 0,-2-4-1 15,-2-4-1-15,-6-1 1 0,-3 10 0 0,4-5 1 16,-7-5 1-16,-1 1-2 0,-1 4 2 0,-9 0-2 16,0 0-1-16,0 0 1 0</inkml:trace>
  <inkml:trace contextRef="#ctx0" brushRef="#br0" timeOffset="36421.5">6260 7338 1494 0,'0'0'0'0,"0"0"0"0,0 0 0 0,0 0 51 0,19-4-1 15,-8 3 1-15,7 1 0 0,8-4-34 0,6 4 0 16,7-3 0-16,-2 3 1 0,-2 0 44 0,-1 0 0 16,-3-4 1-16,1 4 0 0,-2 4-46 0,-5-1 1 15,-8 1 0-15,5-3 0 0,0 7 28 0,-4-1 0 16,-7 3 0-16,-4-1 1 0,-4 3-31 0,1 2 0 0,-8 0 1 15,1 0 0-15,-1 4 8 0,-6 1 1 0,-5-5-1 16,1 4 1-16,-1 0-13 0,0 1-1 0,1-5 0 16,-7 7 2-16,-2-7 4 0,-2-3 1 0,-10-1-1 15,9 10 1-15,5-10-9 0,-8-1 0 0,-6-4 0 16,12 4 1-16,2-4 8 0,3-1 1 0,4-4-1 16,0 3 0-16,5 3-9 0,9-6 1 0,-7-6-1 15,7 6 1-15,0 0 5 0,11 0 1 0,-4 0 0 16</inkml:trace>
  <inkml:trace contextRef="#ctx0" brushRef="#br0" timeOffset="36826.87">6809 7751 1834 0,'0'0'0'0,"0"0"0"0,-18 6 0 0,4 4 59 16,-4 4-1-16,-1-1 0 0,-9 2 1 0,-4 7-42 15,2-7 0-15,-2-1 1 0,-5 6 0 0,5-1 45 0,-1-5 1 16,5-3-1-16,-1 6 1 0,-1 3-46 0,9-6 0 16,0-4 0-16,3 8 0 0,1-6 15 0,-1 1 2 15,6-1 0-15,1 5 0 0,1-4-21 0,3-3 1 16,-1-3 0-16,5 2-1 0,-1-2-3 0,4 0 2 15,0-7-2-15,7 13 1 0,-7-13-5 0,11 10 1 16,0-10 0-16,6 5 0 0,10-1 1 0,1-4 0 0,0-2 0 16,2 2 0-16,5 0-4 0,-1-2 2 0,5 1-1 15,-4 1 0-15,-1 0 5 0,-3-4 1 0,-2 4-1 16,-3 0 1-16,-1 0-5 0,-4 0 1 0,-2-3-1 16,-1 6 0-16,3 1 15 0,-7-3-1 0,-3 1 0 15,-4 2 2-15,0 1-12 0,-7-5 0 0,7 7 1 16,-7-7-1-16,0 7 13 0,0-7 1 0,0 0 0 15,-9 11 1-15,4-6-14 0,-2 2 0 0,0-4 1 16</inkml:trace>
  <inkml:trace contextRef="#ctx0" brushRef="#br0" timeOffset="39215.21">4900 8942 1620 0,'0'0'0'16,"0"0"0"-16,0 0 0 0,0 0 59 0,-19 4 1 16,19-4-1-16,0 0 1 0,0 0-43 0,0 0 1 0,0 0 0 15,0 0 0-15,0 0 69 0,0 0 1 0,0 0-1 16,-4 14 1-16,4-3-71 0,0 3 0 0,0 3 1 15,0 15 0-15,-7 7 3 0,0-3 0 0,0 3 0 16,3-2 1-16,-3 2-11 0,0-4 0 0,0 2 0 16,-3 9 0-16,3-2 20 0,1-6 0 0,-4 6-1 15,3-1 2-15,0-3-19 0,7-7 2 0,3-3-2 16,-3 0 2-16,0-3 2 0,4-4 1 0,3-6 0 16,0 6 0-16,-4-4-8 0,4-8 0 0,6-2 0 0,-3 3 0 15,1-3 10-15,0-4 0 0,-1-5 1 0,4 4-1 16,0-4-10-16,2-4 1 0,-2-3 0 0,7 2 1 15,-3-2 4-15,-2 0 2 0,-2-2 0 0,0-2 0 16,0 4-8-16,-3-5 1 0,-4 3-1 0</inkml:trace>
  <inkml:trace contextRef="#ctx0" brushRef="#br0" timeOffset="39447.12">4463 9370 2060 0,'0'0'0'15,"0"0"0"-15,0 0 0 0,23 12 69 0,-9-8 1 16,0-4 0-16,14 0 0 0,6 0-52 0,-3-6 0 16,8-1 0-16,2 6 0 0,-6-1 66 0,2-2 2 0,-5-1-1 15,-1 3 0-15,-4 1-68 0,-2-3 1 0,-8 2 0 16,6 2 0-16,-5 0 13 0,-4 0 2 0,4-1-1 15</inkml:trace>
  <inkml:trace contextRef="#ctx0" brushRef="#br0" timeOffset="39685.14">5371 9414 1834 0,'0'0'0'0,"0"0"0"0,0 0 0 15,0 0 53-15,18 17 0 0,-18-17 0 0,14 6 0 0,-5-5-36 16,5 1 0-16,0 0 0 0,7 2 1 0,0-3 46 16,-3 1 1-16,-2 0 0 0,1 3 0 0,1-1-47 15,-4-4 0-15,-2 0 0 0,-1 5 0 0,-4-2 18 16,-7-3 1-16,-3 7-1 0</inkml:trace>
  <inkml:trace contextRef="#ctx0" brushRef="#br0" timeOffset="39837.08">5392 9644 1960 0,'0'0'0'16,"20"-1"0"-16,1 4 0 0,3 1 34 0,5-3-1 0,1-1 1 15,-6 0 1-15,-2 0-21 0,-7-1 1 0,3-1 0 16</inkml:trace>
  <inkml:trace contextRef="#ctx0" brushRef="#br0" timeOffset="41036.21">6463 8949 1670 0,'0'0'0'16,"0"0"0"-16,0 0 0 0,21 2 39 0,-14-4-1 15,4-1 0-15,-11 3 1 0,7 0-24 0,-7 0 0 0,0 0 1 16,0 0 0-16,9-2 42 0,-9 2 2 15,14 7-2-15,3 9 2 0,4 5-44 0,2 0 2 0,2 7 0 16,-7 4 0-16,3 1 16 0,-3 1 0 0,4-1-1 16,0 1 1-16,-1-1-19 0,4-6-1 0,1-5 1 15,2 10-1-15,2-7 1 0,-2-6-1 0,-3 2 1 16,-4 4 0-16,6-4-6 0,-3-7 0 0,-2 0 0 16,-3 5 0-16,2-5 3 0,-7-1 1 0,-3-4 1 15</inkml:trace>
  <inkml:trace contextRef="#ctx0" brushRef="#br0" timeOffset="41247.26">6802 9034 1947 0,'0'0'0'0,"0"0"0"0,-11 30 0 0,4-4 54 16,-7 1 3-16,0-3-2 0,-2 4 1 0,2-5-39 15,0 2 0-15,-1-1 0 0,-2 1 1 0,1-4 53 16,-2 0 1-16,8-1 0 0,-4-3-1 0,3-3-53 16,4-1 0-16,0-3 0 0,0 4 0 0,2-7 23 0,1 0-1 15,4-7 0-15</inkml:trace>
  <inkml:trace contextRef="#ctx0" brushRef="#br0" timeOffset="41486.46">6329 8798 2110 0,'0'0'0'0,"0"0"0"16,30-2 0-16,-2 6 54 0,0-2 1 0,2-2 0 15,-2-2 0-15,8 0-38 0,1 2 1 0,2 0-1 16,-2 2 1-16,-2 1 50 0,-2 1 2 0,3-2-2 15,-1 5 2-15,-1-4-52 0,-3 4 0 0,3-3 0 0,-6 3 0 16,-7 0 15-16,-5-4 1 0,2-1 0 0,-1 5 0 16,-3 0-19-16,1-2 0 0,-1 3-1 0</inkml:trace>
  <inkml:trace contextRef="#ctx0" brushRef="#br0" timeOffset="41714.04">7158 9349 2098 0,'0'0'0'16,"0"0"0"-16,0 0 0 0,25 3 54 0,-10-3 0 15,0 0 0-15,2 2 1 0,8-2-39 0,-6-2 2 16,2-1-1-16,4 3 1 0,-4 0 42 0,-3 0-1 15,1-4 1-15,-5 4-1 0,1 0-42 0,-1 0 1 0,-2 0 0 16</inkml:trace>
  <inkml:trace contextRef="#ctx0" brushRef="#br0" timeOffset="42224.41">7641 9426 2072 0,'0'0'0'0,"0"0"0"0,21-7 0 16,-10 5 51-16,1-5-1 0,2-3 1 0,4 3-1 15,-4-7-33-15,-3-2 0 0,3 2 0 0,-4 0 1 16,-1 0 51-16,-3-2 1 0,-3-5-1 0,6 3 1 16,-9-7-52-16,0 3 0 0,-7-5 0 0,3 4 0 15,1-1 27-15,-4 3 0 0,-2 3-1 0,-2 6 2 0,4 1-30 16,0 4 1-16,0 5 0 0,-3 6 0 0,-1 3 2 15,2 3 0-15,2 1 0 0,2 7 1 0,0 4-10 16,1 1 1-16,0 0-1 0,4 2 2 0,8-1 0 16,-1-6 2-16,3-2-2 0,2 7 1 0,3-4-5 15,2-8 0-15,-3-1 0 0,8 3 0 0,4-5 2 0,-1-1 1 16,-8-3-1-16,3 5 1 0,1-6-4 16,-3-3 0-16,3-3 0 0,-2 4 0 0,-1-2 2 0,-4-8 0 15,0 0 0-15,0 2 1 0,0 2-4 0,-3-6 1 16,1-3-2-16,2 0 2 0,-3 0 0 15,-1-4 1-15,1 3 0 0,-4-10-1 0,4 2-2 0,-1-3 1 16,-1-8-1-16,-2-1 1 0,0 3-1 0,0 1 2 16,-3 4 0-16,-4 10 0 0,0-1-3 0,0 4 1 0,-4 4-1 15,4 10 2-15,0 0 0 0,-7 0 1 0,0 7 0 16,0 17 0-16,-4 8-3 0,4 1 1 0,2 2-1 16,2 4 2-16,3 0 0 0,0-7 2 0,0 1-1 15,5-1 1-15,2-1-4 0,2-4 2 0,3-6-2 16,2 12 2-16,4-8 1 0,-4-2 1 0,-2 0 0 15,6-1-1-15,0 1-2 0,-4-3 0 0,-4-3 1 16,1 3 0-16,-4-6 0 0,-4 0 2 0,-6-2 0 0</inkml:trace>
  <inkml:trace contextRef="#ctx0" brushRef="#br0" timeOffset="42522.18">6750 9725 2349 0,'0'0'0'16,"34"-3"0"-16,1 6 0 0,9 1 76 0,2-3 0 15,9 1-1-15,5 0 1 0,5 0-58 0,4-2 0 16,0-2 0-16,3 4 0 0,-3 0 46 0,-6-1 1 15,-1-1 0-15,3 4 0 0,-3-4-47 0,-6 0 0 16,-1 0 0-16,-4 3 0 0,2-3 4 0,-9 0-1 16,-5 0 0-16,2 0 2 0,-6 0-12 0,-7 0 0 15,2-3 0-15,-5-1 1 0,-4 3-10 0,-7-3 0 16,-3 0 0-16,-2 3 2 0,-9 1-3 0,0 0 1 0,0 0 0 16</inkml:trace>
  <inkml:trace contextRef="#ctx0" brushRef="#br0" timeOffset="42911.01">7061 10074 2161 0,'0'0'0'0,"0"0"0"0,-21 0 0 0,5 5 44 16,2 0-1-16,0-1 1 0,-4-1 1 0,0 2-29 16,4 2 1-16,0-1-2 0,2-3 2 0,-2 4 37 0,7 0 1 15,-4 0 0-15,7 4 0 0,8-1-38 16,3 1 1-16,7 0-1 0,2 6 1 0,5-5 19 0,0 4 0 16,8-2 0-16,-5 6 1 0,3-6-24 0,-6-2 2 15,4 2 0-15,-2 7-1 0,-6-7-1 0,-3 0-1 16,-3 1 1-16,-4 0-1 0,-4 6-5 0,1-6 0 15,-4-1 0-15,-4 0 1 0,1-2 1 0,-1 0 0 16,-6 1 0-16,-4-3 0 0,0-3-3 0,-8 0 0 0,3-1-1 16,-6-3 1-16,4 1 0 0,-2-1 0 0,-1-1-1 15,-8-4 1-15,5 2-2 0,3-2-1 16,-1-3 1-16,-5-4 0 0,5 2 1 0,8 0 1 0,-1-3-2 16,0-3 2-16,6 3-3 0,5 1 1 0,3-3-1 15</inkml:trace>
  <inkml:trace contextRef="#ctx0" brushRef="#br0" timeOffset="43197.37">7548 10107 2148 0,'0'0'0'0,"0"0"0"0,0 0 0 15,-11 25 59-15,8-11 0 0,1-4 1 0,0 3-1 0,-3 4-42 16,-2-1 1-16,0 0 0 0,-7 10 0 0,-1 2 49 16,5-5 2-16,-1 9-1 0,4-2 1 0,4 5-51 15,-3-5 0-15,8 0 0 0,2 3-1 0,6-6 26 16,1-5 1-16,6 3 0 0,1-2-1 0,-4-4-27 16,2-3 1-16,2-5-1 0,3 3 1 0,-3-5-4 0,-1-2 2 15,3-4-2-15,-3 1 2 0,4-4-8 0,-6-2 2 16,0-2 0-16,3-1 0 0,-4-2-1 0,0-2 0 15,0 0 0-15</inkml:trace>
  <inkml:trace contextRef="#ctx0" brushRef="#br0" timeOffset="43421.86">7475 10186 2248 0,'0'0'0'0,"0"0"0"16,0 0 0-16,0 0 59 0,0 0-1 0,0 0 0 16,29-7 2-16,-14 0-43 0,7 2 1 0,-1-2 0 15,7 0 0-15,-2 3 55 0,6 2 1 0,0-1-1 16,1-1 1-16,-1 1-56 0,-5-1 0 0,1 3-1 0,-7-1 1 16,-3 2 19-16,-1 2 1 0,-1-1-1 0,-9 3 1 15,-7-4-24-15,7 9 2 0,-7-9 0 0</inkml:trace>
  <inkml:trace contextRef="#ctx0" brushRef="#br0" timeOffset="43598.17">7652 10334 2135 0,'0'0'0'0,"21"-4"0"0,2 8 0 0,2-4 53 16,3 0 1-16,2-4-2 0,-2 4 2 0,-3-3-37 15,-4 3 1-15,2-4-1 0,-9 4 1 0,-4 0 39 0,-2 0 0 16,-8 0 1-16</inkml:trace>
  <inkml:trace contextRef="#ctx0" brushRef="#br0" timeOffset="44635.07">4694 11472 2048 0,'0'0'0'0,"0"0"0"16,0 0 0-16,0 0 49 0,0 0 0 0,0 0 1 16,0 0-1-16,0 0-32 0,0 0 0 0,0 0 0 15,0 0-1-15,0 0 40 0,0 0 2 0,0 0-1 16,14 35 0-16,-11-3-40 0,1-4 1 0,3 9 0 16,0 3 0-16,-3 6 14 0,-1-4 2 0,-1 4-1 0,1 0 0 15,-3-7-19-15,4-4 0 0,-4 2 1 0,-4-2-1 16,1 0-2-16,1-7 0 0,-1-5 0 0,-1 9 1 15,-3-4-7-15,3-9 2 0,4 4 0 0,-3 0 0 16,3-5 1-16,-4-6 0 0,4-1 0 0,0-3 0 0,0-1-3 16,0-7 0-16,0 13 0 0,0-13 1 0,0 0-2 15,0 7 2-15,0-7-1 0,0 0 0 0,0-7-1 16,0-2-1-16,0 0 1 0</inkml:trace>
  <inkml:trace contextRef="#ctx0" brushRef="#br0" timeOffset="44863.24">4694 11555 1821 0,'0'0'0'16,"0"0"0"-16,0 0 0 0,24-14 66 0,-6 12 1 15,5-2 0-15,-2 4 0 0,0-3-49 0,0 3 0 16,2 0 0-16,2 3 0 0,-4 1 63 0,-1 1-1 16,-3 6 1-16,-3 1 1 0,-3 2-64 0,-4-2 0 15,-7 3 0-15,0 2 0 0,-3-1 7 0,-5 2-1 0,1-1 1 16,-7 1 1-16,0-1-14 0,-5-1 0 0,1 2 1 15,1-4 0-15,-5-2-6 0,3-1 0 0,1-4-1 16,-6-2 2-16,6 2-3 0,4-2 0 0,3-1 0 16,6 1 0-16,5-5-3 0,-11 9-1 0,11-9 0 15</inkml:trace>
  <inkml:trace contextRef="#ctx0" brushRef="#br0" timeOffset="45023.7">4960 11877 1972 0,'7'0'0'0,"7"0"0"0,13 0 0 0,4 3 41 15,-4 1 0-15,-2-4 1 0,-1 0-1 0,-3 0-25 16,1 0 0-16,-3-2-1 0,-1 0 2 0,-4 2 38 16,0 0 0-16,-4-2 0 0</inkml:trace>
  <inkml:trace contextRef="#ctx0" brushRef="#br0" timeOffset="45328.01">5274 11666 1683 0,'0'0'0'16,"0"0"0"-16,0 0 0 0,0 10 40 0,7-3 2 16,0 0-1-16,0 7 1 0,4 2-27 0,-1 5 1 15,1 0 0-15,1 2 1 0,2 2 46 0,1 3-1 0,-5-2 1 16,-3-3 1-16,4 4-46 0,-1-8 0 0,-1-1 0 15,2 1 0-15,-4 0 24 0,3-5-1 0,-3-1 1 16,4 1-1-16,3-4-25 0,-3-4 0 0,-6-3-1 16,4 1 2-16,3-4 0 0,2-4 0 0,-3 4 0 15,-1-3-1-15,1 1-7 0,3-5 1 0,-5 0-1 16,2-4 2-16,-4 1 3 0,-4-3 1 0,-3-2-1 16,4 0 1-16,-1-2-7 0,4-4 1 0,4-4 0 15,-1-1 0-15,-3 5 8 0,4 3-1 0,-2-5 1 16,1 6 0-16,1 2-8 0,0 3 1 0,-1 3-1 0,-3 6 1 15,4 3 3-15,-4 0-1 0,3 7 0 0</inkml:trace>
  <inkml:trace contextRef="#ctx0" brushRef="#br0" timeOffset="46081.52">5831 11970 2123 0,'0'0'0'0,"0"0"0"0,0 0 0 0,0 0 58 0,0 0 0 15,0 0 1-15,0 0-1 0,0 0-41 0,0 0 1 16,-17-4 0-16,17 4 0 0,-14-3 46 0,7 3 0 16,7 0 0-16,-7 0 0 0,7 0-46 0,0 0 0 15,-8 7 0-15,8-7-1 0,0 0 23 0,0 0 0 16,-3 7 1-16,3-7-1 0,0 7-24 0,0-7-1 16,0 11 1-16,0-11 0 0,3 7-2 0,-3-7 1 15,8 7 0-15,-8-7 0 0,14 7-6 0,-4-4 0 0,1-1 0 16,3 1 0-16,2 3 1 0,1-6 0 0,-2 3 0 15,2 1 2-15,-1-1-6 0,2-3 1 0,-1 0 0 16,1 4 1-16,0-2 1 0,-2-4 0 0,1 2 0 16,-6 0 0-16,-1 0-4 0,-3-4 2 0,0 1-1 15,4 3 0-15,-4-4 1 0,2 1 1 0,-2-4 0 16,0 1 0-16,0-1-4 0,0 0 2 0,0-1-1 16,0-6 1-16,0-1-4 0,0 3 0 0,0-4 1 15,0-3 0-15,1 3-1 0,-5-7 1 0,-3 0-1 16,2-3 0-16,0-4-2 0,-1 4 1 0,-1-4 0 0,0-2 0 15,2 6-1-15,2-4 2 0,-1 0-1 0,2 7 0 16,-5 0-2-16,4 2 1 0,-1 5-1 0,5 0 1 16,-5 4-2-16,1 3 2 0,-4 0-1 0,0 2 1 0,0 7-5 15,0 0 0-15,10-5 0 0,-10 5 0 16,4 9 1-16,-1-2 0 0,1 0 1 0,-4 16 0 0,3 3-4 16,-3 4 0-16,0 4 0 0,-3 4 2 15,-1-1-1-15,4-3 2 0,0 4-1 0,0-6 1 0,0 1 0 16,0-4 2-16,4-5-1 0,-1 3 0 0,1-6 1 15,-1-2 0-15,8-3 0 0,0 2-1 0,1-3 2 0,2-4 1 16,0-1-1-16,0 3 1 0,4-4-1 0,1-6 1 16,2-3 0-16,1 5 0 0,-1-3 0 0,-7-5 1 15,5-1-1-15,-1 1 1 0,-4-3-1 0,0-1 1 16,-3-5-1-16,-4 1 2 0,5-1 1 0,2-5 1 16,4-1 0-16,-8 0 0 0,-6 1-1 0,-1 3 0 15,1-2 0-15,-4 2 1 0,0 7 3 0,0 0 1 16,0 7 0-16,0 0 1 0,0 0-3 0,0 0-1 0,0 0 1 15,-4 14 0-15,1 5 3 0,3-3 0 0,3-2 0 16,1 5 1-16,3-5-5 0,0 1 2 0,2-1-1 16,5 1 0-16,-3-4 2 0,3-2 0 0,0-6 0 15,0 4 0-15,-2-3-3 0,2-2 1 0,-3-2 0 16,0 0-1-16,-4 3 2 0,3-6 0 0,-3 1-1 16,0 2 1-16,-7 0-2 0,11-7-1 0,-11 7 1 15,9-11 0-15,-7 4 3 0,-1 0 0 0,3 0 0 16,-1-3 1-16,1-4-4 0,-4-1 1 0,3-2 0 15,-3-6-1-15,4 4 2 0,-4 3 0 0,0 2-1 0</inkml:trace>
  <inkml:trace contextRef="#ctx0" brushRef="#br0" timeOffset="46426.09">7089 11949 2110 0,'0'0'0'0,"0"0"0"0,0 0 0 0,18-2 76 0,-18 2-1 16,12-7 0-16,-12 7 1 0,7-11-58 0,-3 4 0 15,-4 0 0-15,-4-1 0 0,4-1 44 0,-3-2 1 16,-1 2-2-16,-3 2 2 0,-2-1-46 0,2 1 1 16,0 1 0-16,-4 3 0 0,1 3 13 0,-4 2 2 15,0 1-2-15,-2 4 2 0,2 4-20 0,7-1 2 16,0 4-1-16,0 6 1 0,-4-1-9 0,0 0 0 15,4-1 0-15,4 8 1 0,3-5-3 16,0-1 1-16,3-4-1 0,1 8 1 0,-1-4 0 0,8-5 2 0,7 0-1 16,-1-1 0-16,3-2-1 0,-3-2-1 0,1 1 1 15,7 0-1-15,1-4 3 0,-5 0 0 0,4-4 0 16,-4 1 0-16,2-4-2 0,2-4 0 0,-4 1 0 16,0 3 1-16,-2-7-1 0,-1 0 2 0,0-4 0 15,-4 4-1-15,-4-2-1 0,-3-1-1 0,-1 3 1 16</inkml:trace>
  <inkml:trace contextRef="#ctx0" brushRef="#br0" timeOffset="47086.99">8675 10065 1922 0,'0'0'0'16,"0"0"0"-16,0 0 0 0,0 17 68 0,-4-4 1 15,-3-1-1-15,-10 4 2 0,-5 3-52 0,3-5 0 16,-2-1 0-16,0 1 0 0,3-2 56 0,2-5 0 15,-1 0 0-15,-1 0 1 0,4 0-57 0,3-3 0 16,-1-3 0-16</inkml:trace>
  <inkml:trace contextRef="#ctx0" brushRef="#br0" timeOffset="47598.89">9400 9124 1960 0,'0'0'0'0,"0"0"0"0,0 0 0 0,0 0 34 16,0 0-1-16,0 0 1 0,0 0 1 0,0 0-21 15,14 26 1-15,-11-15 0 0,4 8-1 0,1 0 32 16,-1 8 0-16,0 3 0 0,-4 5 1 0,1 2-31 16,-1-4 1-16,-3 9 0 0,0 2-1 0,-3 6 16 0,-1-5-1 15,1-3 1-15,-4-1 0 0,3-2-18 16,1-6 0-16,-1-3 1 0,4 3 0 0,0-8-3 0,0-2 0 16,4-2 1-16,-1-2 0 0,1-3-5 0,-4-3 0 15,0-3 0-15,0 1-1 0,0-4 8 0,0-7 0 16,0 0-1-16,0 0 1 0,0 0-7 0,0 0 1 15,0 0 0-15,0 0 0 0,-4-11 7 0,1-5 1 0,3 2 0 16,-11-7 1-16,-7-4-9 0,-1-3 1 0,5 5 0 16,0 2 0-16,-4 5 4 0,4 2 0 0,-5 0 1 15,1 6 0-15,0 2-8 0,1 3 2 0,-8 3 0 16,4 3 0-16,5-1 4 0,-2 5 0 0,-3 2 1 16,3 10-1-16,6-1-5 0,5-4 0 0,-4 0 0 15,4 0 1-15,7 5 2 0,4-5 1 0,3 1 1 16,4-1-1-16,4-4-5 0,7 1 0 0,2-2 1 15,5 5 0-15,4-4 2 0,2-6 0 0,-3-1 0 16,5 4 1-16,-5-2-5 0,-2-3 1 0,2 0 0 0</inkml:trace>
  <inkml:trace contextRef="#ctx0" brushRef="#br0" timeOffset="47952.31">9774 9701 1884 0,'0'0'0'0,"0"0"0"0,0 0 0 0,23 3 73 15,-15-1 0-15,5-2-1 0,8 0 1 0,-3-2-55 16,-1-1 0-16,1-1 0 0,1 1 0 0,-1-1 60 16,0 2 0-16,-4-5 0 0,0-3 0 0,-2 1-60 15,-1-2 0-15,-1-1 0 0,-3-2 0 0,0 0 17 0,-3 5 1 16,-4-9-1-16,3 3 0 0,-3-3-20 0,0-1 0 16,-7 1-1-16,0 1 2 0,-7-1-4 0,4-5 1 15,-4 2-1-15,3 7 1 0,-1 0-5 0,-2 0 0 16,-1 1 0-16,1 8 0 0,-3 2-3 0,4-1 2 15,-1 4-1-15,0 11 1 0,-4-1-3 0,-1 1 0 16,7 3 1-16,-1 10-1 0,3 10 2 0,3 1 1 16,-4 6-2-16,1 3 2 0,-1-2-2 0,2-2-1 15,4-5 1-15,-2 13-1 0,0-9 2 0,1 5 0 0,-1-4 1 16,4 8 0-16,3-6-3 0,-4-4 1 0,4-2-1 16,0 2 1-16,0-8 5 0,0-2 0 0,0-3 0 15,4 3 0-15,-1-7-3 0,-3-1 0 0,0-6-1 16,-3 3 1-16,3-6 1 0,0-6 1 0,0-5 0 15,0 7 0-15,0-7-3 0,0 0-1 0,0 0 1 16</inkml:trace>
  <inkml:trace contextRef="#ctx0" brushRef="#br0" timeOffset="48148.42">9797 9843 1947 0,'0'0'0'0,"0"0"0"0,35 5 0 0,-17-1 63 16,-1-2 1-16,1-2 0 0,5 3 0 0,1-3-46 15,1 0 0-15,-4 0 0 0,6 0 0 0,1 0 62 16,-7-2 1-16,2-1-1 0</inkml:trace>
  <inkml:trace contextRef="#ctx0" brushRef="#br0" timeOffset="48287.94">10232 9961 1632 0,'0'0'0'0,"0"0"0"16,0 0 0-16,21 3 60 0,-13 3 0 0,-8-6 0 15</inkml:trace>
  <inkml:trace contextRef="#ctx0" brushRef="#br0" timeOffset="48417.06">10239 10130 1419 0,'0'0'0'0,"14"-4"0"0,1 4 0 16,6 0 27-16,-4 0 0 0,6-3 0 0,-2-1 1 15,4 1-16-15,-5-1 2 0,1 1-1 0</inkml:trace>
  <inkml:trace contextRef="#ctx0" brushRef="#br0" timeOffset="48828.16">10700 9667 1733 0,'0'0'0'15,"0"0"0"-15,0 0 0 0,0 0 28 0,7 23 0 16,-7-16 0-16,3 7 1 0,-3 9-17 0,4 0 1 16,-4-6 1-16,-4 13-1 0,1-1 41 0,-1-7 1 0,1 0 0 15,-1 6 0-15,4-4-38 0,-3-8 1 0,-1 3-1 16,1 1 1-16,3-6 25 0,0-2 1 0,0-3 0 16,-4-2 1-16,4-7-29 0,0 7 0 0,0-7 0 15,0 0 1-15,0 0 8 0,0 0-1 0,0 0 1 16,0 0 1-16,0 0-14 0,0-9 0 0,4 2 1 15,-1-7-1-15,4-5 9 0,0-4 2 0,0-2-2 16,0 4 2-16,4 0-12 0,1-7 0 0,2 5 0 16,4 5 2-16,0-1 6 0,-1 2 0 0,-3 2 0 0,2 12 1 15,2-1-10-15,0 1 1 0,-4 3 0 0,-4 9 0 16,3 1 6-16,-3 6-1 0,1 3 1 0,-8 6 0 16,4-2-8-16,0 5 1 0,-3 0-1 0,-8-1 1 15,1 4 8-15,-1-4 1 0,-3-1-1 0,0 0 1 16,4-4-9-16,3-3 1 0,0-3-1 0,-4-2 1 0,8 0 5 15,-1-4-1-15,8 1 1 0</inkml:trace>
  <inkml:trace contextRef="#ctx0" brushRef="#br0" timeOffset="48994.34">11197 9945 2072 0,'0'0'0'15,"0"0"0"-15,28 0 0 0,-8 4 76 0,1-3 2 16,4-1-1-16,-1 4 1 0,3-4-60 0,-3 0 0 16,-2-5 0-16,1 3 0 0,1-2 42 0,-6 1 2 0,-4-4-1 15</inkml:trace>
  <inkml:trace contextRef="#ctx0" brushRef="#br0" timeOffset="49184.89">11529 9639 2048 0,'0'0'0'0,"0"0"0"16,0 0 0-16,17 16 34 0,-13-4 1 0,3 2 0 15,4 2 1-15,-4 5-22 0,0-1 1 0,0 2 0 16,-2 7 0-16,-3 4 34 0,0-3-1 0,1 5 0 16,1 0 1-16,-8 0-32 0,-1 4 0 0,3-5 0 0,2-3 0 15,0-1 15-15,-2-5 1 0,2 1-1 0,-1 1 2 16,-3-3-21-16,2-8 2 0,2 3 0 0</inkml:trace>
  <inkml:trace contextRef="#ctx0" brushRef="#br0" timeOffset="50264.32">11280 994 1960 0,'0'0'0'0,"0"0"0"16,0 0 0-16,0 0 27 0,0 0 1 0,0 0-1 15,0 0 1-15,0 0-16 0,0 0 2 0,0 0-1 16,0 0 1-16,0 0 34 0,21 11 0 0,-14 1 0 16,13 8 2-16,1 20-33 0,-7-1-1 0,4-2 1 15,3-2 0-15,-4 11 10 0,3-2 1 0,5 8 0 16,-3 6 0-16,1 9-15 0,-3-3 0 0,1-8 1 16,2 0-1-16,-2 4-4 0,0 2 0 0,-3 6 0 15,3 8 1-15,0-6-4 0,-1-5 0 0,-3-1 0 0,4 15 1 16,-1 7-2-16,-3-3 1 0,1-4 0 0,3 9-1 15,-1-9-1-15,-3 0 0 0,8 21 1 16,0 11-1-16,1-14 0 0,-1 3 2 0,-4 18 0 0,-3 3-1 16,-1-15-1-16,3 0 0 0,-3 18 0 0,-6 15 0 15,3-10 2-15,2-13-1 0,0 14 1 0,0 6-1 0,1 3-1 16,-3-13 0-16,6 6 1 0,1 23-1 16,-3-13 2-16,3-10 0 0,2 6-1 0,8 27 1 0,-2-19-3 15,-3-2 2-15,13 18-1 0,-4 7 1 0,-3-5 2 16,-2-11 2-16,-2 7-1 0,-7 19 1 0,2-12-3 15,-12-5-1-15,-1 16 1 0,-10 5 1 0,4-7 6 0,-8-14 1 16,-3 5-1-16,-10 26 1 0,-1-24-6 0,2-9-1 16,-1 20 1-16,-8 10 1 0,4-4 5 0,-2-17 0 15,-2 16 0-15,7 1 0 0,1-13-6 0,4-8 1 16,1 20 0-16,7 22 0 0,-2-19 3 0,0-15 2 0,3 12-2 16,11 12 2-16,-10-13-6 0,-1-18-1 15,4 3 1-15,0 24 1 0,-7-28 1 0,-3-6 2 0,-1 20-1 16,-7-3 0-16,1-5-4 0,-3-20 0 0,-4-3-1 15,-12 15 2-15,6-13 1 0,2-13 1 0,-9 13-1 16,-9-3 1-16,2-23-4 0,-2-7 1 0,2 17-1 16,0-7 1-16,5-20 3 0,4-3 1 0,1 10 1 15,3 1-1-15,6-26-4 0,7-4 0 0,2 10 0 16,2-7 1-16,4-9 0 0,3-14 1 0,3-12 0 16</inkml:trace>
  <inkml:trace contextRef="#ctx0" brushRef="#br0" timeOffset="51962.39">13250 5287 1909 0,'0'0'0'0,"0"0"0"16,0 0 0-16,9 24 78 0,-9-24-1 0,2 7 1 16,-2-7 0-16,0 0-60 0,0 0 0 0,7 4 0 15,-7-4 0-15,0 0 61 0,0 0 0 0,7-7 0 16,-7 7 1-16,0 0-62 0,0 0 0 0,0 0-1 16,0 0 1-16,0 0 8 0,0 0 0 0,0 0 0 15,0 0 0-15,0 0-14 0,0 0 0 0,0 0 1 16,0 0 0-16,0 0-8 0,0 0 0 0,0 0 1 15,0 0-1-15,0 0-1 0,0 0 0 0,-7-4 0 0,7 4 0 16,0 0-3-16,0 0 0 0,0 0 1 0,0 0 0 16,0 0-1-16,0 0 0 0,0 0 0 0,0 0 0 15,0 0-1-15,0 0 1 0,0 0-1 0,0 0 2 0,0 0-2 16,0 0 1-16,-7-5-1 0,7 5 1 0,0 0-1 16,0 0 0-16,0 0 0 0,0 0 1 0,0 0-1 15,0 0 0-15,0 0 0 0,0 0 1 0,0 0-1 16,0 0 0-16,0 0 0 0,0 0 1 0,0 0-1 15,0 0 0-15,0 0 0 0,0 0 1 0,11 5-1 0,-11-5 0 16,8 4 0-16</inkml:trace>
  <inkml:trace contextRef="#ctx0" brushRef="#br0" timeOffset="53038.14">13187 5348 1670 0,'0'0'0'0,"0"0"0"16,0 0 0-16,5 18 45 0,-5-18 1 0,0 0 0 0,12 10 0 15,-1-4-30-15,-11-6 1 0,11 3 0 0,-4-3 0 16,7 4 44-16,-2-8 1 0,2 1 0 0,-1 3-1 0,2-4-44 16,3-1 1-16,0-2 0 0,1 2 0 0,2-4 19 15,1-2 0-15,-1-5 0 0,-5 6 0 0,-1 1-22 16,1-5 1-16,2-2-2 0,-7-1 2 0,-1-3 15 15,1 3 1-15,-1-4-1 0,-3-1 2 0,2-4-20 16,2 5 2-16,-4-11-2 0,-4 2 2 0,1 6 23 0,-4-10 0 16,0 1 0-16,0 7 0 0,0-1-23 15,0 4 1-15,-4 7-1 0,4 2 1 0,0 6 19 16,0 1 1-16,-3-1 0 0,3 8 0 0,-7 0-22 0,7 0 1 16,-7 11-1-16,-2 12 2 0,0 3 18 0,2 6-1 15,3 1 1-15,-1 6 1 0,2-4-20 0,-4-1-1 16,0 1 1-16,-1-5-1 0,5 1 12 0,3-6 1 15,3-4-1-15,-3 0 1 0,4 2-15 0,3-9 0 0,0-5 1 16,2 3 0-16,2-5 9 0,3-3-1 16,3-4 0-16,1 7 1 0,5-11-11 0,2 1 0 0,3-6 0 15,0 4 0-15,-7-2 5 0,2-4 0 0,5 1 0 16,-7-4 0-16,1-2-7 0,-7 2 0 0,0-4 0 16,-5-3 1-16,1-2 2 0,-2 0 0 0,-4 0 0 15,-2-5 1-15,-3 0-7 0,-1 5 2 0,1-3 0 16,-4 10 0-16,1 5 2 0,-1 1 0 0,2 5 0 15,2 5 0-15,-7 1-3 0,4 6 0 0,-1 4 0 16,1 12-1-16,-1 7 0 0,1-7 0 0,-1 8-1 0,4-3 2 16,0-5-3-16,0 2 1 0,4-4-1 0,-1 4 1 15,4-8-1-15,4 3 1 0,-2-6-1 0,3 3 1 16,0-3-2-16,2-3 1 0,1-4-1 0,-5 7 0 0,-3 2-1 16,4-9 1-16,-6 3-1 0</inkml:trace>
  <inkml:trace contextRef="#ctx0" brushRef="#br0" timeOffset="53216.98">14037 5201 2400 0,'0'0'0'0,"0"0"0"0,18 24 0 0,3-6 75 0,-7 1 0 16,-3-1 0-16,-8 8 1 0,1-3-58 0,-4-4 0 15,-2 2-1-15,-3 8 1 0,-3 0 34 0,1-6 0 16,4 2-1-16,-4-2 1 0,0 1-35 0,3-6 0 15,1-4-1-15,-1 0 2 0,4 0 7 0,4-1 0 16,-1-3-1-16</inkml:trace>
  <inkml:trace contextRef="#ctx0" brushRef="#br0" timeOffset="53401.83">14411 5250 2173 0,'0'0'0'0,"0"0"0"16,28 9 0-16,-12-2 42 0,5-4 0 0,4-3 0 0,1 4 1 15,1-1-28-15,-1-3 1 0,-5 0 0 0,-3 4 0 16,-4-1 47-16,-1-3 0 0,1-3 0 0,-4 6 0 16,1-3-45-16,-4 2 0 0,-7-2 0 0</inkml:trace>
  <inkml:trace contextRef="#ctx0" brushRef="#br0" timeOffset="53867.53">14822 5322 2110 0,'0'0'0'0,"0"0"0"0,11 0 0 0,-1 0 58 0,1-4-1 15,-1-3 0-15,4 2 1 0,2-4-41 0,-2-3 1 16,-3 0 0-16,0-2 0 0,-4-2 57 0,3 2 2 15,-6-4-1-15,-3 1 0 0,1-1-58 0,-2-5 0 16,-2 5 0-16,-1-3 0 0,3 0 21 0,0-3 1 16,-2 4-1-16,-5 10 1 0,4-1-24 0,3 1 0 0,0 10-1 15,-7-7 1-15,7 7 5 0,-7 14 1 0,3-4-1 16,0 11 2-16,1 9-12 0,-1 2 0 0,1-6 0 16,-1 6 2-16,-1-4 2 0,5-7 2 0,2 0-1 15,-2 6 1-15,3-8-8 0,1-1 1 0,3-6-1 16,4 7 1-16,-1-5 3 0,1-5 1 0,5-2-1 15,3 4 2-15,4-4-7 0,-2-7 1 0,4-4-2 16,-6 8 2-16,2-8 2 0,0-3 0 0,1-2 0 16,-1 4 0-16,-2-4-4 0,-1-1 1 0,-1-6-2 15,-2 5 2-15,-5-1 1 0,3-2 1 0,1-2-1 0,-4-1 2 16,-3-6-6-16,0 2 2 0,0-8 0 0,-1-2-1 16,1 4 2-16,0 3 1 0,-4-1 0 0,-1 8 0 0,0 4-3 15,-2 6-1-15,-2 0 1 0,2 7 1 0,0 0-2 16,-9 7 2-16,4 0 0 0,-2 13-1 0,2 8-1 15,3 0-1-15,-2-7 1 0,-3 9-1 0,4-5 3 16,-1-3 0-16,4-2 0 0,0 6-1 0,4-8-1 16,3-2-1-16,2-4 1 0,-1 9 0 0,0-2 0 15,-1-5 1-15,0 2-1 0</inkml:trace>
  <inkml:trace contextRef="#ctx0" brushRef="#br0" timeOffset="54263.31">15570 5294 2463 0,'0'0'0'0,"0"0"0"16,0 0 0-16,16 7 75 0,-6-7 0 0,1 0 0 16,-1 9 2-16,-6-4-59 0,-4-5-1 0,7 14 1 15,-3 5 0-15,-4-1 59 0,-2 1 0 0,-3-3-1 16,-6 12 2-16,4 0-60 0,-4-1 0 0,-6-1 0 15,-10 1 0-15,6-6 14 0,0-2 2 0,0 2-2 16,-2-3 2-16,2-4-20 0,-1-4 0 0,5-3 1 16,-3 0-1-16,5-1-7 0,2-1 0 0,3-5 0 0,-1 4 0 15,0-4-2-15,3-4 1 0,8 4-2 16,-11-7 2-16,11 7-4 0,-11-7 1 0,11 7-1 0,-1-9 2 16,1 4-2-16,0-2 0 0,0 0 1 0,0 0-1 0,3 0-1 15,4 0 1-15,2 0-1 0,3 3 2 0,-1 4-2 16,3 4 0-16,0-1 0 0,2 4 1 15,5 4-1-15,0-1 2 0,4-3-1 0,-2 6 0 0,5-3-1 16,-3-1 1-16,-7 3-1 0,-1 2 2 0,3-3-1 16,-3-1 1-16,1-4 1 0,1 6-1 0,1-5-1 15,-1 0 1-15,-1-3-1 0,-1-1 1 0,-1 6 1 16,0-9-1-16,0 0 0 0</inkml:trace>
  <inkml:trace contextRef="#ctx0" brushRef="#br0" timeOffset="54498.83">16131 5227 2324 0,'0'0'0'0,"0"0"0"16,0 0 0-16,0 0 70 0,0 0 2 0,24-12 0 15,-11 8 0-15,3 4-54 0,-2-3 0 0,5 3 0 16,6 0 0-16,3 0 53 0,-3 3 1 0,1-3 0 16,6 4 1-16,-4-4-55 0,-3 1 0 0,-2 3 0 15,-9 3 0-15,-3-2 15 0,-1 2 1 0,-5-3 0 16</inkml:trace>
  <inkml:trace contextRef="#ctx0" brushRef="#br0" timeOffset="54667.8">16136 5445 2060 0,'0'0'0'0,"0"0"0"0,27 0 0 0,-3 0 66 15,1-3 1-15,8-1 1 0,3 6-1 0,-3-4-49 16,2-1 0-16,1-1 0 0,-4 4 0 0,-3-2 49 0,-2 0 2 16,-1-1-2-16,4 3 1 0,-3 0-50 15,-6-5 0-15,4 1 0 0</inkml:trace>
  <inkml:trace contextRef="#ctx0" brushRef="#br0" timeOffset="54985.71">17177 5053 2148 0,'0'0'0'0,"0"0"0"15,-14 23 0-15,3 5 51 0,0-4 1 0,1 1-2 16,3 5 2-16,3-2-35 0,-3-9-1 0,4 6 1 16,6 0 1-16,1-2 47 0,-1-4 1 0,8 0 0 15,3 2 0-15,2-1-48 0,3-6 0 0,4-5 0 16,4 5 0-16,-1-4 14 0,1-4 2 0,1-5-2 0,-3 5 2 16,1-6-21-16,2-6 2 0,-3-3 0 0,-2 6-1 15,-2-9-1-15,-3 1 0 0,-1-5 1 0,-1 6-1 16,-5-6-5-16,-1-2 0 0,-3-1 0 0,-10 1 1 15,-1 1 6-15,-3-1 2 0,-7-1-1 0,-9-1 1 16,-2 8-8-16,-3 2 1 0,-9-4-1 0,-7 3 1 16,2 4 7-16,-6-2 1 0,2 2 0 0</inkml:trace>
  <inkml:trace contextRef="#ctx1" brushRef="#br0" timeOffset="36498.82">3189 11092 0,'0'0'0,"0"0"0,0 0 0,0 0 0,0 0 0</inkml:trace>
  <inkml:trace contextRef="#ctx0" brushRef="#br0" timeOffset="55990.42">1909 4277 1784 0,'0'0'0'0,"0"0"0"15,3 25 0-15,1-4 50 0,-1 2 1 0,-3-4-1 16,0 11 1-16,-7 0-34 0,4-7-1 0,-5 3 1 16,5 6 1-16,-1-1 74 0,1-8 0 0,-4 4 0 15,0-5 1-15,0-4-76 0,3-2 1 0,4-2-1 16,4 0 1-16,-1-3 29 0,1-1 0 0,-1-3 0 16,8-3 1-16,-4-1-33 0,0-3 2 0,0 0 0 0,0-3 0 15,0 3 5-15,-7 0 1 0,11-7-1 0,-11 7 1 16,9-11-12-16,-6 4 0 0,-3 0 0 0,4-5 2 15,-4 1-3-15,0 1 1 0,0-1-1 0,0-3 1 0,0-4-4 16,0 1 0-16,0 3-1 0,7 7 2 0,3-2 1 16,-3-2 0-16,0 1 0 0,4 10 0 0,7-4-3 15,5 1-1-15,1 1 1 0,8 7 1 0,5 2 1 16,2-3-1-16,1-4 1 0,3 7 1 0,-3-4-3 16,-4 1-1-16,1-1 1 0,1 1 0 0,-2-2 0 15,-6-2 2-15,-2-2 0 0,-3 4 0 0,-10-2-4 16,0-2 2-16,-1-5 0 0,0 3-1 0,-7 1 7 0,0-1-1 15,-4-6 0-15,1 3 0 0,-4 0-4 0,-4-2 1 16,8-3-1-16,-8 1 0 0,1 0 6 0,-1-1-1 16,1 0 0-16,3 1 2 0,-4 1-6 0,1-1 0 15,-1 2-1-15,4 9 1 0,-7-10 4 0,7 10 0 16,0 0 0-16,0 0 1 0,-7 10-7 0,4-1 2 16,-1 2 0-16,-3 15 0 0,-5 4 4 0,5 5 2 15,-4 4-1-15,0 1 1 0,1-1-7 0,3-5 1 0,0 1 0 16,0-4 1-16,0 3 6 0,3-8-1 0,-3-3 1 15,4 10 1-15,1-8-7 0,0-4 0 0,0 2 0 16,2 2 0-16,0 1 4 0,0-7 2 0,0-1-1 16,0 3 1-16,2-3-7 0,9-4 1 0,-1-5 0 15</inkml:trace>
  <inkml:trace contextRef="#ctx0" brushRef="#br0" timeOffset="56244.99">2704 4828 2425 0,'0'0'0'0,"0"0"0"0,0 0 0 0,-2 26 93 15,2-19 1-15,2 2-1 0,3 5 1 0,6-2-77 16,3-1 1-16,4 1-1 0,3-1 1 0,2-4 60 16,-2-2 1-16,0-2 0 0,4 1 0 0,-2 0-61 15,-2-4 0-15,0-6 0 0,-3 6 0 0,-4-3 10 0,-2-3 0 16,-1-2 0-16,-1 1 0 0,-3-2-14 15,-3 2-1-15,-4-7 1 0,0 5-1 0,-7-7-4 0,-4 2 1 16,1 0-1-16,-10-2 1 0,-1 2-4 0,-4 5 1 16,-3 0-2-16,-5 4 2 0,-3 3 0 0,3 4-1 15,-2 2 1-15</inkml:trace>
  <inkml:trace contextRef="#ctx0" brushRef="#br0" timeOffset="56927.34">1916 5649 2072 0,'0'0'0'0,"0"0"0"0,0 0 0 0,10 23 70 16,-6-7 0-16,-1-2 1 0,-3 12 0 0,4 1-53 15,-4-1 0-15,0 8 0 0,0 1 0 0,0 2 57 0,0 0 0 16,-4-2 0-16,1-2 2 0,3 2-59 0,-4-10-1 16,1-2 1-16,-1 5 0 0,1-7 21 0,-1-7-1 15,1-1 0-15,6-3 0 0,-3 2-23 0,0-3 0 16,0-9 1-16,4 11 0 0,-4-11-4 0,0 0 0 16,0 0 1-16,0 0-1 0,0 0-4 0,0 0 0 0,0 0 0 15,0 0 0-15,0 0-2 0,0 0 1 16,3-11 0-16,-3-1 1 0,-3-4-4 0,-1 0 2 0,1-8-2 15,6-1 2-15,1 6-2 0,-1 8 1 0,4-3-1 16,7 0 2-16,-1 7-3 0,1-2 1 0,3 2-1 16,1 4 1-16,3 1 0 0,2 0-1 0,2 0 1 15,0 2-1-15,-3 2-1 0,3 0 0 0,0-4 1 16,-4 0 0-16,2 0-1 0,-5 1 2 0,3-3-2 16,-4 1 1-16,3-1-1 0,-6 2 1 0,0-8-1 15,0 3 0-15,-3-4 0 0,-1 1 1 0,1-4-1 0,-2 0 1 16,-2-1 0-16,0 3-1 0,-4-5 0 0,-3 4 0 15,0-1-1-15,0-5 1 0,0-1-1 0,0 6 1 16,0 2-1-16,0-2 0 0,-3 2 0 0,-1 5 1 16,4 7 2-16,0 0-1 0,0 0 1 0,-7 3-1 15,0 10-1-15,4-3 0 0,-3 6 1 0,3 17 0 0,-4 4 2 16,3 0 0-16,-3 0 1 0,0 2-1 0,0-4-1 16,0-2 0-16,0-4 0 0,-4 8 0 0,4-9 2 15,4-5-1-15,-3 5 1 0,5-2 1 0,-1 0-4 16,2-4 2-16,3 2-1 0</inkml:trace>
  <inkml:trace contextRef="#ctx0" brushRef="#br0" timeOffset="57307.37">2626 6223 2211 0,'0'0'0'0,"0"0"0"15,-8 26 0-15,4-3 74 0,1-5 2 0,-4-3-2 16,-1 5 1-16,5-3-57 0,-4-3 0 0,3-1 0 16,4-1 0-16,-3-5 61 0,3 0 1 0,0-7 0 15,-4 11 0-15,4-11-62 0,0 0 0 0,0 0 0 16,0 0 0-16,0 0 22 0,-7-4-1 0,7 4 0 16,-3-10 0-16,-1-1-23 0,1-7 0 0,6-3 0 15,-3 2-1-15,0-7-2 0,4 1-1 0,3-5 0 16,0 5 1-16,3-3-6 0,1-5 1 0,3 1 0 15,-2-7 0-15,6 10-2 0,-4 0 0 0,4 3 0 0,-4 10 1 16,-2 7-3-16,2-1 1 0,4 6-1 0,0 11 1 16,-1 4-1-16,1 5 2 0,1 5-2 0,6 7 2 15,-7-2-3-15,-4 6 2 0,-4-7-2 0,-1 6 2 0,-5 3-2 16,3-8 0-16,3 1 1 0,-6 9-1 0,3-6-1 16,0-3 2-16,0 3-2 0,-3-4 1 0,-4-3 1 15,3 2 0-15,-3-4 1 0,0-4-1 0,0-1-1 16,-7-2 1-16,0 0-1 0</inkml:trace>
  <inkml:trace contextRef="#ctx0" brushRef="#br0" timeOffset="57456.04">2579 6351 2198 0,'0'0'0'15,"17"-9"0"-15,1 9 0 0,5 0 74 0,5-3 0 16,4-4 0-16,1 7 0 0,-1 0-56 0,-2-4 0 0,2 1 0 15,-4 3 0-15,-1-2 68 0,-3-2 1 0,-2 4-1 16</inkml:trace>
  <inkml:trace contextRef="#ctx0" brushRef="#br0" timeOffset="58564.64">13628 6990 1670 0,'0'0'0'16,"0"0"0"-16,0 0 0 0,-5 19 71 0,6-12 0 15,-1-7 0-15,2 11 0 0,-2-11-53 0,0 0 0 16,7 3 0-16,-7-3 0 0,14 0 81 0,-3-3 1 15,-4 3-1-15,12-11 0 0,6 2-82 0,3-1 0 16,0-1 0-16,-3-3 0 0,2 0 55 0,-6-4-1 0,2-3 1 16,-2 2 0-16,0-9-54 0,-7 0 0 0,0 1 0 15,-1 3 0-15,-5-5 22 0,-1 7 1 0,-1-7-1 16,-3 7 2-16,1-5-27 0,-4 3 1 0,-4-5 0 16,1-2 1-16,-3 8 8 0,-1-2 2 0,2 2-1 15,0 8 1-15,-2 2-15 0,-4 6 2 0,4 4-2 16,-3 3 2-16,-5 7 5 0,1 3 1 0,2 3 0 15,0 11 0-15,3 1-10 0,-2-1 2 0,4 3-1 0,-3 5 0 16,2-6 5-16,5 2 1 0,3-2-1 0,-4 4 1 16,-1 4-8-16,5-6 1 0,5-3-1 0,6-1 1 15,0-3 4-15,6-3-1 0,3-4 1 0,-1-5-1 16,4 1-5-16,-2-3 1 0,2-1-1 0,5-6 1 0,1-4 0 16,-3 1 1-16,-1-4 0 0,6-2 0 0,3-4-4 15,-2-1 1-15,-8-10-1 0,-2 3 1 0,-3-2 2 16,-1-2 0-16,-1-1 0 0,-6 3 0 0,-1 2-3 15,-4-4-1-15,1-5 1 0,-5 4 1 0,-1 3 0 16,1 2 1-16,-4-2 0 0,-1 9 1 0,1 3-3 16,-2 4-1-16,4 7 1 0,-14 0 0 0,7 4 0 0,-3 6 1 15,3 1 0-15,0 10 1 0,3 5-4 0,1-4 2 16,3 0-2-16,-4 10 2 0,4-2-1 0,-4 0 2 16,3 0 0-16,1 0 0 0,0-4-3 0,1-1 1 15,7-1-1-15,2-3 1 0,1-5-2 0,-1 2 1 16,1-4 1-16,-1 0-1 0,1 0 0 0,0-7-1 15,1 0 0-15</inkml:trace>
  <inkml:trace contextRef="#ctx0" brushRef="#br0" timeOffset="58760.26">14497 6796 1985 0,'0'0'0'0,"0"0"0"16,4 21 0-16,-1-5 92 0,1 5 0 0,-4-1 0 15,-4 2 1-15,8 1-76 0,-4 0 1 0,0 0-2 16,-7 2 2-16,3-8 72 0,-3 3 1 0,0-3-1 0,-2 1 1 16,6-1-74-16,1-3 1 0,0-3-2 0,1 5 2 15,2-2 14-15,5-7 0 0,-3 0 1 0</inkml:trace>
  <inkml:trace contextRef="#ctx0" brushRef="#br0" timeOffset="58975.79">14833 6807 2224 0,'0'0'0'15,"0"0"0"-15,28-2 0 0,-11 4 46 0,6-2 1 16,2-2-1-16,0 4 1 0,1 1-31 0,2-3 1 15,1-3-1-15,-6 3 1 0,-2 0 43 0,-7-2 0 16,0 0 0-16,-2 4 0 0,-1 3-43 0,-4-5 1 16,-7 0 0-16</inkml:trace>
  <inkml:trace contextRef="#ctx0" brushRef="#br0" timeOffset="59499.09">15147 7093 2186 0,'0'0'0'0,"0"0"0"0,24-3 0 16,-3-1 55-16,-3-3 1 0,3 0-1 0,2 0 1 15,-2-3-39-15,-1-4 1 0,-3 0-2 0,-3-6 2 0,1 6 47 16,-5-3 0-16,-3-5 1 0,0-6-1 0,-3 5-47 15,-1-1 0-15,-1-4 0 0,-2 1-1 0,0 1 21 16,0 1 0-16,-2-1 0 0,-1 7 0 0,-1 3-23 16,4-2 0-16,-3 6 1 0,-1 5 0 0,4 7 1 0,-10-4-1 15,10 4 1-15,-11 4 0 0,4 8-8 16,3-1 1-16,-1 3 0 0,2 12 0 0,-3 6 2 0,3-1-1 16,3-2 0-16,-2 4 1 0,-1-3-5 0,3-7 1 15,3 1 0-15,1-2 0 0,3-5-1 0,5-1 2 16,-1-4 0-16,3 8 0 0,5-10-3 0,0 1 0 15,-3-8-1-15,2 4 2 0,0-3 2 0,3-4 0 16,3-4 0-16,-1 4 1 0,-5-3-4 0,0-4 0 16,3 0 0-16,-5-4 1 0,-2-3-1 0,3 2 2 15,1-2 0-15,-6-7 0 0,-4 1-4 0,-1-3 2 16,3 0 0-16,1-6-1 0,-4-1 2 0,0 0 1 0,0-4 0 16,0 8 0-16,0 1-4 0,-2 4 2 15,-1 4-1-15,-1 4 1 0,-1 6 1 0,-2 7-1 0,2-9 1 16,-2 9 0-16,-4 9-3 0,3-5 1 0,-1 8-1 15,-2 13 2-15,-1 6 1 0,-2 6-1 0,3 0 1 16,1-3 1-16,3 1-4 0,0-9 2 0,0 2-1 16,0 1 0-16,3-3 1 0,1-7 1 0,1 4-1 0,2-2 1 15,-1 0-3-15,-1-3 1 0,2 1-1 0</inkml:trace>
  <inkml:trace contextRef="#ctx0" brushRef="#br0" timeOffset="59878.84">16025 7034 2437 0,'0'0'0'0,"0"0"0"0,0 0 0 0,18 7 81 16,-11-4-1-16,-7-3 1 0,12 11 0 0,-7-1-63 0,-1 1 0 15,-4 1 0-15,-4 13 0 0,-3-4 68 0,-2 0 2 16,1 0-2-16,-7 6 2 0,1 1-71 0,-5-4 1 15,-2 3 0-15,0-8-1 0,-1 2 22 0,1-5 0 16,2 0 0-16,-2 0 0 0,0-2-23 0,3-7 0 16,4 0 0-16,0-4-1 0,1 1-6 0,-1-4 1 0,7-4-1 15,0 1 1-15,7 3-4 0,-10-7 1 0,10 7 0 16,0-11-1-16,0 2-2 0,3 1-1 0,4-3 0 16,0 1 1-16,7-3-2 0,0-1 0 0,1 0 0 15,0 5 2-15,3 4-2 0,3 1 0 0,4 4 1 16,-2 2 0-16,2 2-2 0,-8 1 1 0,1 2 1 15,-1 4-1-15,3-1-1 0,-3 2 1 0,1-1-1 16,0-2 2-16,1 5-2 0,-1-2 0 0,-1-1 0 16,-1-4 1-16,-3 3 0 0,-1-1 1 0,6-4-1 15,-1 1 0-15,1-1-1 0,-4-2 1 0,4-1 0 0</inkml:trace>
  <inkml:trace contextRef="#ctx0" brushRef="#br0" timeOffset="60107.37">16695 6777 2463 0,'0'0'0'0,"0"0"0"0,27 0 0 0,-11 3 68 0,3-3 2 16,6 0-1-16,8 2 1 0,-1 2-52 0,0-3 0 15,-4 1 0-15,5 3 0 0,-8 2 57 0,-2 2 0 16,2-5 0-16,-1 3 0 0,-9 0-57 0,-5-2 0 16,-3 2 0-16</inkml:trace>
  <inkml:trace contextRef="#ctx0" brushRef="#br0" timeOffset="60268.53">16727 7065 2287 0,'0'0'0'0,"18"-3"0"16,8 6 0-16,2-3 71 0,4-3 2 0,2-1-1 15,1 4 1-15,-2 0-55 0,-4-3 0 0,-3-1 0 16,-1 1 0-16,-4-1 56 0,-7 1 1 0,0-4-1 0</inkml:trace>
  <inkml:trace contextRef="#ctx0" brushRef="#br0" timeOffset="60478.42">16969 6564 2224 0,'0'0'0'0,"0"0"0"0,0 0 0 0,0 23 49 16,0-6 0-16,0-3 1 0,3 11-1 0,1 3-32 0,-4 2 0 15,-4 7 0-15,4 5 0 0,-7-1 43 0,4-6 1 16,-5 2-1-16,5 0 2 0,3 2-45 0,-4-13 1 15,-3 2 0-15,0 4 0 0,-1-8 18 0,-3-3 1 16,0-1 0-16,6 3 0 0,-2-4-23 0,2-5 2 16,5 2-1-16</inkml:trace>
  <inkml:trace contextRef="#ctx0" brushRef="#br0" timeOffset="60792.22">17597 6682 2224 0,'0'0'0'0,"0"0"0"15,-13 19 0-15,4-1 49 0,1 1 0 0,-3 4 1 16,-3 5-1-16,3 4-32 0,-1-2 0 0,5 1 0 0,2-1 0 16,1-3 45-16,4-1 2 0,2-5 0 0,5 0 0 15,5 2-46-15,2-9 0 0,4-3 0 0,-4 1 0 16,4-3 21-16,1-6 1 0,2-3-1 0,0 2 1 0,-3-2-24 15,2-3 0-15,-3-4-1 0,1 1 1 0,-1-4-2 16,-1-1 0-16,-3-3 1 0,-5-5-1 0,0 1-6 16,-5-3 1-16,-3-7 0 0,-3-4 0 0,-8 2 1 15,-1-5 0-15,-4 5 0 0,-7 4 2 0,2-1-6 16,-4 5 1-16,-2-3 0 0,-1 13 0 0,-3-2 6 16,4 5 2-16,6 5-2 0,-9 13 2 15,2 2-7-15,6 3 1 0,5 12 0 0</inkml:trace>
  <inkml:trace contextRef="#ctx0" brushRef="#br0" timeOffset="61220.79">17030 7459 2261 0,'0'0'0'0,"0"0"0"16,0 0 0-16,0 0 77 0,0 0 1 0,0 0-1 15,0 0 2-15,0 0-61 0,-7 18-1 0,7-18 1 16,0 0 0-16,-9 7 70 0,1 0 1 0,-3-3-1 0,-8 10 1 15,-13 5-72-15,0-5 1 0,-1 0 0 0,1 4 0 16,0-4 26-16,2 0 2 0,4 2 0 0,5 1 0 0,-1-1-30 16,5-2 1-16,-1 2 0 0,11 0 0 0,2 0-5 15,3-2 0-15,7 0 1 0,4-4-1 0,2 3-4 16,-1 3 0-16,4-6 0 0,9-1-1 0,6 1-2 16,-1 1 1-16,4-4-1 0,-3 0 1 0,0-2-3 15,1 6 2-15,5-8-2 0,-5 4 2 0,-2 1 0 0,0-5 1 16,-5-1-1-16,-1 1 1 0,-7 1-3 15,1-2 2-15,-5-2-1 0,-1 0 1 0,1 0-2 0,-6 0 2 16,-5 0-1-16,0 0 1 0,0 0-2 0,0 0 0 16,0 0 1-16</inkml:trace>
  <inkml:trace contextRef="#ctx0" brushRef="#br0" timeOffset="61703.51">16799 8223 2261 0,'0'0'0'0,"0"0"0"0,0 0 0 0,0 0 70 16,0 0 2-16,4 19-1 0,1-15 1 0,6 3-54 15,1-4 0-15,4 3 0 0,9-3 0 0,-1 8 52 16,5-1 1-16,4-1 0 0,1 0-1 0,1-2-52 0,-7 0 0 15,2 0 0-15,2 3 0 0,-4-3 20 0,-5-1 0 16,2 1 1-16,-4 2-1 0,-5 1-24 0,-4-1 2 16,-3-2 0-16,-6 4 0 0,-3-1-4 0,-3 2 0 15,-2-3 1-15,-8 7 0 0,-3 2-5 0,-5-8 0 16,-2 4 0-16,2 6-1 0,-4-1 5 0,4-3 0 16,0-2-1-16,-4 2 2 0,-1 0-7 0,-4-2 2 15,5 0 0-15,8-2 0 0,-5 0 2 0,3-3 1 0,-2-2 0 16,7 0 1-16,0 2-6 0,-1-6 2 0,8-1-1 15,7-2 1-15,-8 7 1 0,8-7 1 0,0 0-1 16</inkml:trace>
  <inkml:trace contextRef="#ctx0" brushRef="#br0" timeOffset="62445.84">17755 7614 1709 0,'0'0'0'0,"0"0"0"0,0 0 0 0,-12 18 78 16,8-11 2-16,4-7 0 0,-10 14-1 0,3-5-61 15,3-2 0-15,4-7 0 0,0 12 0 0,0-5 53 0,0-7 1 16,7 12-2-16,0-5 2 0,4-1-54 16,0-1 0-16,-1-2 0 0,6-1 0 0,-2-2 16 0,0-5 0 15,-3-2 1-15,-4 0 0 0,-2 0-21 0,-1-5 1 16,-3-3 0-16,1 5-1 0,2-4-4 0,-1 0 0 16,-1 0 1-16,-2-2 0 0,0 0-5 0,-2 4 1 15,2-2 0-15,0 3 0 0,0 4 3 0,-1 0 0 16,1 7 0-16,-11-4 0 0,2 4-3 0,-3 4 0 15,-2 3-1-15</inkml:trace>
  <inkml:trace contextRef="#ctx0" brushRef="#br0" timeOffset="62845.11">17704 8209 1922 0,'0'0'0'0,"0"0"0"0,0 0 0 0,-23 9 54 15,13-2 1-15,-1 0-1 0,-3 7 1 0,0-2-39 16,3 6 2-16,4-4-1 0,-2 0 1 0,4 3 55 15,3-3 0-15,6-1 0 0,-1 3 1 0,6 3-56 16,2-8 0-16,6 3 0 0,3 0 0 0,3-4 30 0,3-1 0 16,2-2 1-16,1 7-1 0,-6-7-31 0,-2-3-1 15,-2-4 1-15,1 3 0 0,-5-3 11 0,0-3 0 16,2-4 0-16,-4 3 0 0,-3 1-14 0,-3-10-1 16,-2 3 1-16,-1 1-1 0,-6-3 7 0,-1-2 2 15,-1-1-1-15,1-9 0 0,-4 4-9 0,-4-1-1 16,-1-1 0-16,-6-1 0 0,-3 3 6 0,-4 3 1 15,-1 1-1-15,-11 4 1 0,5 3-8 0,0 0 0 16,2 5 0-16</inkml:trace>
  <inkml:trace contextRef="#ctx0" brushRef="#br0" timeOffset="63931.34">13571 9521 829 0,'0'0'0'0,"0"0"0"15,0 0 0-15,0 0 30 0,-7-21 2 0,4 12-1 16,3 4 0-16,3-2-17 0,1-4 0 0,-1-1 0 16,-3 3 0-16,4 0 92 0,-4 2 1 0,3-3-2 0,1 3 2 15,-4 7-92-15,11-11 2 0,-8 4-1 0,-3 7 1 16,11-3 73-16,-11 3 0 0,10 0 1 0,-10 0 0 16,13 10-74-16,-6-3 1 0,-4 6-1 0,-3 10 1 0,0 6 59 15,0 1 2-15,-3 4-1 0,-6 3 1 0,4-2-61 16,-1-3 0-16,-3 3 0 0,-1 0 0 0,1 2 20 15,2-7 1-15,0 5 0 0,-7 0 1 0,3 2-25 16,4-2 1-16,2-3 0 0,-2 5 0 0,2-4 19 16,1-5 1-16,4-1 0 0,0 1 0 0,4-5-21 15,3 0 0-15,1-4 0 0,1-5 1 0,5-2 16 16,4-1 1-16,0-4-1 0,-1 4 1 0,3-6-20 0,-6-3 2 16,0-4 0-16,3 0-1 0,-1-1 14 0,2-1 1 15,-7-3-1-15,-1 0 2 0,-6 0-17 0,-1-2 1 16,-3 2-1-16</inkml:trace>
  <inkml:trace contextRef="#ctx0" brushRef="#br0" timeOffset="64151.1">13247 9840 2299 0,'0'0'0'0,"19"0"0"16,4 7 0-16,11-4 83 0,1-1 0 0,6-4 0 0,-3 2 0 16,3 0-66-16,-4-3 1 0,5-1 0 0,-3 4 0 15,2 0 91-15,-10-3-1 0,-4-1 1 0,-2 8 1 16,-1-4-94-16,-1-4 0 0,0 4-1 0</inkml:trace>
  <inkml:trace contextRef="#ctx0" brushRef="#br0" timeOffset="64350.26">14159 9931 2400 0,'0'0'0'16,"0"0"0"-16,21 5 0 0,-9 1 63 0,1-5 0 15,2 1-1-15,7 2 1 0,-5-3-45 0,-3-1 0 16,2-1 0-16,-2 2 0 0,0 3 30 0,-3-4 2 0,-4 0-1 16</inkml:trace>
  <inkml:trace contextRef="#ctx0" brushRef="#br0" timeOffset="64501.28">14011 10190 2161 0,'0'0'0'0,"0"0"0"16,24 0 0-16,3 3 44 0,1-3-1 0,4-3 1 16,1 3 1-16,-1 0-29 0,0-4 1 0,5 1-2 0,-4-1 2 15,3 4 40-15,-5-3 1 0,-2-1-1 0</inkml:trace>
  <inkml:trace contextRef="#ctx0" brushRef="#br0" timeOffset="64982.05">15376 9507 1985 0,'0'0'0'0,"0"0"0"15,0 0 0-15,0 0 37 0,17-2 0 0,-9 4 0 0,0 2 0 16,-1 1-23-16,4 0 2 0,0 6-1 0,6 8 0 16,6 0 28-16,2 4 1 0,0-2 0 0,-3 6-1 15,3-3-27-15,3-1 1 0,6-3-1 0,-6 8 0 0,-7-4 26 16,0-8 1-16,1 4-2 0,-3 6 2 0,2-5-28 15,-3-5 1-15,-4 0 0 0,0 7 1 0,-2-6 7 16,-1-1 1-16,0-5 0 0,-4 1-1 0,-4-2-11 16,-3 3-1-16,0-6 0 0</inkml:trace>
  <inkml:trace contextRef="#ctx0" brushRef="#br0" timeOffset="65199.05">15797 9465 2035 0,'0'0'0'16,"0"0"0"-16,-17 39 0 0,6-11 71 0,1 2 1 0,-5-4-1 15,1 0 1-15,0 4-54 0,-2-3 0 16,-1-4 0-16,-4 6 0 0,-1-2 73 0,3-6 1 0,1-3 0 16,1 8 0-16,-4-5-75 0,1-3 1 0,3-4-1 15,-1 5 1-15,4-1 23 0,3-8 2 0,2 3-2 16,2-1 2-16,6 2-27 0,1-4-1 0,0-1 1 15</inkml:trace>
  <inkml:trace contextRef="#ctx0" brushRef="#br0" timeOffset="65428.18">16032 9857 2311 0,'0'0'0'0,"0"0"0"0,-4 27 0 0,4-3 62 16,0-3 0-16,0-1-1 0,0 4 1 0,0 1-45 15,0 1 1-15,0-3 0 0,0 2 0 0,0-2 54 16,8-2 1-16,-5-5 0 0,1 3-1 0,-1-3-54 16,-1 0 0-16,-2-6 0 0,-2 2 0 0,-1 1 17 15,-1-3 1-15,4-10 0 0,-3 11 0 0,3-11-22 0,0 0 1 16,0 0 0-16</inkml:trace>
  <inkml:trace contextRef="#ctx0" brushRef="#br0" timeOffset="65667.36">15404 9373 2274 0,'0'0'0'0,"0"0"0"16,41-3 0-16,-10 3 60 0,-1-4-1 0,-1 1 1 16,-3 3 0-16,6 0-43 0,0-2 1 0,1 0 0 15,2 6 0-15,-1-1 56 0,1-1 0 0,-3 2 0 16,1 10 1-16,-1-7-57 0,-4 0 0 0,2-4 0 0,-1 11 0 16,-10-5 14-16,-3 0-1 0,-4-2 0 15,-1 7 1-15,-1 2-19 0,1-2 2 0,-4 2-2 0</inkml:trace>
  <inkml:trace contextRef="#ctx0" brushRef="#br0" timeOffset="65914.44">16316 9706 2386 0,'0'0'0'16,"0"0"0"-16,0 0 0 0,19 23 51 0,-1-9 1 16,3-4-1-16,4 8 1 0,5-6-35 0,-5 4-1 15,3 0 1-15,5 5 1 0,-4-2 56 0,-8-3 1 16,-2 4 0-16,6 1 0 0,-8 0-57 0,-6-4 0 0,1 3 0 16,2-3 0-16,-3-3 10 0,-4 2 1 0,-3-3 0 15</inkml:trace>
  <inkml:trace contextRef="#ctx0" brushRef="#br0" timeOffset="66132.36">16722 9658 2324 0,'0'0'0'0,"0"0"0"0,-27 23 0 16,-1-7 67-16,2 3 1 0,4-3 1 0,1 5-1 15,-3-3-50-15,4-2 0 0,6 3 0 0,0 4 0 16,-6-2 60-16,3-5 0 0,1 5 1 0,0 0-1 0,2-1-60 16,7-5 0-16,0 3 0 0,3 1 0 0,1-1 13 15,3-2 2-15,3-4-1 0</inkml:trace>
  <inkml:trace contextRef="#ctx0" brushRef="#br0" timeOffset="66580.92">16875 9898 2261 0,'0'0'0'0,"0"0"0"15,0 0 0-15,0 0 61 0,20 0 2 0,-20 0-1 16,14-4 1-16,-6 1-46 0,0-1 1 0,-8 4 0 16,12-9 0-16,-5 9 52 0,0 0 2 0,4 0 0 15,-4 9 0-15,-4 2-54 0,4-1 0 0,4 6 0 16,-9 7 0-16,-6 10 16 0,-1-5 2 0,-2 1-1 16,-4 0 1-16,-3 0-21 0,-4-5-1 0,-3-1 1 0,0 0 0 15,2-2-8-15,-3-5 1 0,-2-4 0 0,4 6 0 16,3-6-4-16,-1-5 2 0,4 0-1 15,7 0 1-15,2 0-4 0,5-7 2 0,-11 0-1 0,11 0 0 16,0 0 0-16,-7-3-1 0,7 3 0 0,0 0 1 0,5-7 2 16,-5 7-1-16,11-7 1 0,-1 0-1 0,5-4 0 15,-1 1-1-15,0-3 1 0,2 3-1 0,0 4 2 16,-2 1 2-16,1 2-1 0,7 3 1 0,-6 0-3 16,-4 0 1-16,-3 3-1 0,1 2 1 0,1 6 1 15,-1 1 2-15,1-3-1 0,3 5 1 0,-5-3-4 16,0-1 2-16,1-1-2 0,4 2 2 0,-1 1 5 0,-6 0 0 15,7-1 1-15,-3-1-1 0,-3-3-4 0,-1 0 0 16,1-1 0-16</inkml:trace>
  <inkml:trace contextRef="#ctx0" brushRef="#br0" timeOffset="67036.11">16473 9400 1972 0,'0'0'0'0,"0"0"0"0,0 0 0 0,0 0 81 0,0 0 0 16,23 0 0-16,-4 3 1 0,-1 1-64 0,3-4 0 16,6 0-1-16,8 7 1 0,-3-4 74 0,5 1 0 15,1-2 1-15,10 5-1 0,-4-2-76 0,-5-3 2 16,0-1-1-16,1 5 1 0,-8-1 7 0,-4-3 1 16,2 0-1-16,-1 5 1 0,-14-2-13 0,-2-2-1 15,-3-3 0-15</inkml:trace>
  <inkml:trace contextRef="#ctx0" brushRef="#br0" timeOffset="67653.87">16032 9764 1909 0,'0'0'0'0,"0"0"0"0,0 0 0 0,0 0 49 16,0 0-1-16,0 0 0 0,0 0 2 0,0 0-34 15,0 0 1-15,18 0 0 0,-18 0 0 0,16 0 41 0,-4-4 2 16,4 4-1-16,1 0 1 0,3 4-43 0,-4-4 1 16,-2-4-1-16,2 8 1 0,-9-4 22 0,0 0 0 15,-7 0-1-15,10-4 2 0,-10 4-26 0,0 0 1 16,11 0 0-16,-11 0 0 0,0 0 0 0,0 0 1 16,0 0 0-16,-18 0 0 0,1 0-8 0,-5 0 1 15,0 0-1-15,-3 0 1 0,4 4 4 0,3-4 0 16,0-4 1-16,-1 4-1 0,1 0-6 0,4 0 1 0,0-3 0 15,5 6 0-15,9-3 3 0,-9 4 1 0,9-4-1 16,0 0 2-16,16 3-7 0,-5 1 1 0,-2-2 0 16,12 1 0-16,2 1 4 0,2-4 2 0,-4 0-2 15,3 2 2-15,-6-1-6 0,0-1-1 0,1-1 1 16,-5 2 1-16,-3-1 5 0,-1-1-1 0,-1-3 1 16,-9 4-1-16,11-2-5 0,-11 2 0 0,0 0 0 15,0 0 1-15,0 0 3 0,0 0 0 0,0 0 1 16,-9-3-1-16,-2 3-5 0,1-2 1 0,-8-2-1 0,-5 4 1 15,0 0 2-15,4 0 0 0,-2-3 1 0,1 6 0 16,8-3-4-16,3-3-1 0,2 3 1 0,7 0 1 16,-7 0 0-16,7 0 0 0,0 0-1 0,0 0 2 15,0 0-3-15,0 0 0 0,12 0-1 0,8 7 1 16,3-4 1-16,-2-1-1 0,-3-2 1 0,1 2 1 0,-1 0-4 16,-1-2 2-16,1 0-2 0</inkml:trace>
  <inkml:trace contextRef="#ctx0" brushRef="#br0" timeOffset="68055.95">17448 9389 2261 0,'0'0'0'0,"0"0"0"0,25 28 0 16,-9-10 70-16,2 3 2 0,6 9-1 0,-3-2 1 16,2 6-54-16,0 1 0 0,0 0 0 0,-5 5 0 0,-4-1 65 15,-2-4 1-15,-1 4 0 0,-6 5 0 16,1-2-67-16,-6 2 1 0,-8-5 0 0,-7 5 0 16,-3-7 9-16,-3-2 0 0,-4-3 0 0,-5-1 0 0,-2-3-15 15,-5 1 1-15,-2-10 0 0</inkml:trace>
  <inkml:trace contextRef="#ctx0" brushRef="#br0" timeOffset="68451.2">15337 9271 1947 0,'0'0'0'0,"0"0"0"0,-18 20 0 15,4-3 58-15,-2-1 0 0,-1 5 1 0,-4 4-1 16,-1 8-41-16,7 1 1 0,0 11 0 0,-2 1 0 0,3 5 53 16,3-9 1-16,4 4 0 0,5 3 1 0,4-1-55 15,5-4 0-15,11 2 0 0,-4 1 0 0,5-5 20 16,4 2 1-16,4-5-1 0,1-2 2 0,2-4-26 15,2-3 2-15,3-2 0 0</inkml:trace>
  <inkml:trace contextRef="#ctx0" brushRef="#br0" timeOffset="68927.95">17739 9833 1897 0,'0'0'0'0,"0"0"0"0,0 0 0 0,20 15 53 16,-6-11 0-16,0-2-1 0,0 3 2 0,-3 0-37 16,-2-3 0-16,5-2 0 0,9 3 1 0,3 1 51 0,-1-2 1 15,5 0-1-15,5 5 1 0,-5 0-52 16,-4-4 0-16,1-3 0 0,1 7 0 0,0-3 29 0,-5-4 0 16,-2 0 0-16,-3 3 0 0,-2-3-31 0,-2 0 1 15,-7 0 0-15,4 0 0 0,-1 4 0 0,-10-4 3 16,7-4-1-16</inkml:trace>
  <inkml:trace contextRef="#ctx0" brushRef="#br0" timeOffset="69182.83">18436 9472 2299 0,'0'0'0'0,"-5"19"0"0,-4 6 0 16,-3 7 49-16,-2-4 2 0,-1 3-2 0,1 6 2 15,0 0-35-15,2-7 1 0,1 9 0 0,4 0 1 16,0 1 44-16,-3-5 1 0,-1 9-1 0,8-7 1 16,-1 5-45-16,4-6 0 0,0-3 0 0,7-1 0 15,4-4 19-15,3-4 1 0,2-1-1 0,3 4 2 0,0-10-25 16,3 1 2-16,-3-6 0 0</inkml:trace>
  <inkml:trace contextRef="#ctx0" brushRef="#br0" timeOffset="69632.94">18658 10026 2236 0,'0'0'0'16,"0"0"0"-16,27-19 0 0,-11 5 55 0,0-2 0 15,-9-7 0-15,0 4 1 0,0 3-39 0,3-5 1 0,3-8-1 16,-6 12 1-16,0-2 57 0,0-6 0 0,0 0 0 16,-7 6 0-16,-2 1-57 0,0-1 0 0,-1 0 0 15,-2 5 0-15,-2 5 22 0,1-2 0 16,1 4-1-16,5 7 2 0,-11-5-26 0,4 5 1 0,-3 2 0 16,-1 8-1-16,-3 1-1 0,2 1-1 0,-1 0 1 15,-1 11-1-15,5-2-5 0,2-1 0 0,0-4 0 16,4 10 1-16,-1-5 0 0,8-5 0 0,-1 0 0 15,4 7 0-15,4-6-4 0,3-5 1 0,4-1 0 16,-4 0 0-16,2 1 3 0,5-5 0 0,2-4 0 0,-4 3 0 16,1-6-3-16,1 0 1 0,-2-13-2 0,1 6 2 15,-1-1 2-15,-5-3 1 0,4 0-1 16,-8 3 1-16,3-6-4 0,-1-4 0 0,0 0 1 0,-1 4 0 16,-4-1 2-16,4-7 0 0,-4 0 0 0,-2 4 0 15,0-3-4-15,0 0 2 0,-1 1-1 0,-4 8 0 0,2 3 2 16,0 2 1-16,-2 7 0 0,-6-7 0 0,6 7-3 15,-7 7-1-15,7-7 1 0,-10 20 1 0,3-1 1 16,-1 0 0-16,5 2-1 0,-1 1 2 0,4 2-3 16,4-5 0-16,-1 3-1 0,1-3 1 0,3 6-1 15,2-4 2-15,0-2-1 0,-2-3 1 0,2 7-3 16,1-6 0-16,1-3 1 0</inkml:trace>
  <inkml:trace contextRef="#ctx0" brushRef="#br0" timeOffset="69848.63">19278 9936 2449 0,'0'0'0'0,"0"0"0"16,-8 25 0-16,3-6 79 0,-2 1-1 0,2-1 1 15,1 2-1-15,1 4-60 0,-1-2 0 0,4-2 0 16,0 0 0-16,0-2 65 0,-3-3 0 0,3-2 0 15,3 2 2-15,1-4-69 0,-1 2 2 0,-3-3 0 16,4 1 0-16,-1-1 11 0,-3-4 2 0,0 0-1 0</inkml:trace>
  <inkml:trace contextRef="#ctx0" brushRef="#br0" timeOffset="70048.59">19563 9852 2287 0,'0'0'0'0,"0"0"0"0,21 3 0 0,-3 1 59 15,0-2 2-15,-2-2-1 0,5 3 1 0,0-1-44 16,-2-2 1-16,4 0 0 0,0 3-1 0,-9-1 49 0,0-2 0 16,1-2 0-16,-1 8 0 0,-2-3-48 0,-5-1 0 15,4 5 0-15</inkml:trace>
  <inkml:trace contextRef="#ctx0" brushRef="#br0" timeOffset="70508.96">19884 10012 1859 0,'0'0'0'0,"7"-5"0"16,4 3 0-16,3 0 62 0,0-1 1 0,2-3-1 15,3-4 1-15,4-1-46 0,-5-5 1 0,0 1 0 16,3 2 0-16,-4-1 53 0,-4 0 0 0,-3-7 1 15,-3 7 0-15,-3 0-54 0,0-2 0 0,-3-2 0 16,1 3 0-16,0-1 20 0,-2 2 0 0,0 1 0 16,0-1 1-16,-2 2-25 0,-1 1 2 0,-5 1 0 0,5 3-1 15,-4 3 11-15,0 3 0 0,0 1 0 0,-4 5-1 16,1 2-12-16,1 3-1 0,2 3 1 0,0 11 0 16,0-4 6-16,0 3 1 0,3-1-1 15,4 7 2-15,4-5-11 0,-1 3 1 0,2-6 0 0,2-2 0 16,0 6 4-16,2-8 1 0,4-3-2 0,1-1 2 15,0-1-7-15,-4-5 0 0,1 0 0 0,5-3 0 0,0-4 4 16,0-4 1-16,5-3-1 0,-4-2 1 0,-1-1-6 16,0-4-1-16,4-2 1 0,-3-4 1 0,-4 3 2 15,1 1 2-15,2-3-1 0,-1-2 0 0,0-2-5 16,-1 2 1-16,-2-4 0 0,2-3 0 0,2 7 3 0,-2-2 0 16,-2-2 0-16,-1 2 1 0,-4 9-6 0,0 4 2 15,-5-3-1-15,-2 6 1 0,0 7 2 0,0 0 1 16,-9-1 0-16,-1 9 1 0,-1 5-6 0,2-1 2 15,2 4-1-15,-2 12 1 0,0-2 4 0,2-4 0 16,6 4 1-16,-1 6-1 0,2-8-5 0,2 3 1 16,1 1 0-16,-3-5-1 0,2-1 4 0,0 3-1 15,-2-4 0-15,-2-5 1 0,4 2-4 0,-1-1-1 0,-1-3 1 16</inkml:trace>
  <inkml:trace contextRef="#ctx0" brushRef="#br0" timeOffset="70900.11">20703 9998 2412 0,'0'0'0'0,"0"0"0"0,0 0 0 16,0 0 82-16,17-11 1 0,-17 11 0 0,7-10 0 0,1 3-66 15,-1 1 1-15,-7 6 0 0,7-10 0 0,-7 10 75 16,0 0 1-16,0 0 0 0,0 0 0 0,0 0-77 15,0 16 1-15,-4-9-2 0,-5 9 2 0,-7 10 15 16,-3-1 1-16,1 1-2 0,1-1 2 0,-6-4-21 16,5 2 2-16,4-6-1 0,0 3 1 0,-4-6-8 15,1-2 1-15,1-3-1 0,5 5 1 0,1-4-3 16,3-1 0-16,7-9 1 0,-11 4 0 0,11-4-5 0,-7 3 1 16,7-3 0-16,0 0 0 0,0 0 0 0,-4-10 0 15,4 10-1-15,4-9 1 0,-1 2-1 0,4-2 0 16,-3 2 1-16,7 0-1 0,-1-5-1 0,-1 1 1 15,2 4 0-15,1-2 0 0,0 6-1 0,2 1 1 16,1 0 0-16,-1 4 0 0,3 3-1 0,-1 4 2 16,2-2-1-16,-1 4 0 0,1-3 1 0,0 5 1 15,1-1 1-15,-1 2-1 0,-2 0-1 0,1-7 1 0,1 4-1 16,0-2 1-16,-1 1 2 0,-1-3 0 0,-2-3 0 16</inkml:trace>
  <inkml:trace contextRef="#ctx0" brushRef="#br0" timeOffset="71139.06">21200 9625 2362 0,'0'0'0'0,"13"21"0"0,-5 7 0 16,5 0 83-16,1 6 0 0,2 1 0 0,-6 5 1 15,4 4-67-15,0 2 1 0,-6-5 0 0,-5 8 0 0,-1-3 57 16,-4-4 0-16,-9-2 0 0,-6 2 2 0,-4-5-59 16,-8 0-1-16,-2-3 1 0,-6 5 0 0,0-3 19 15,-2-6 2-15,-16 2-2 0,0-4 1 0,-1-3-24 16,-2 1 2-16,-4-1 0 0</inkml:trace>
  <inkml:trace contextRef="#ctx0" brushRef="#br0" timeOffset="71704.06">15471 10380 1821 0,'0'0'0'0,"0"0"0"0,-19 8 0 15,12-1 60-15,3 1 1 0,-3-5 0 0,-4 1 0 0,8 3-44 16,3-7 1-16,-4 8 0 0,4-8 0 0,0 0 62 16,0 9-1-16,0-9 1 0,4 7 0 0,3-2-62 15,4 4 0-15,3-5 0 0,16 3 0 0,16 5 28 16,5-5 0-16,9-2 0 0,8-1 1 0,12-2-32 16,6-2 2-16,18-4 0 0,13 1 0 0,10-1-1 15,16 1 0-15,22-4 1 0,19-2 0 0,-2 2-8 16,-3 3 1-16,7 1-1 0,2-1 1 0,-15 6-1 0,-10 0 0 15,2 1 0-15,-4 4 1 0,-8 0-4 0,-10 9 1 16,2-3-2-16,-2 2 2 0,0 6 0 0,-11-3 1 16,-3 3-2-16,-2 0 2 0,-7-1-3 0,-13-6 0 15,1 3 0-15,-15 1 0 0,-10-1 0 0,-7-6-1 16,2-2 1-16,-15 1-1 0,-6-1 0 0,-10-2-1 16,-4-5 0-16,-8 3 1 0,-5-3-2 0,-7-4 0 0,1-1 1 15,-6 3-1-15,0-2-1 0,-8-3 1 0,1 1 0 16,-11 4 1-16,0 0-3 0,5-3 1 0,-5 3-1 15,0 0 1-15,-9 0-1 0,-1 1 1 0,-1 1-1 16</inkml:trace>
  <inkml:trace contextRef="#ctx0" brushRef="#br0" timeOffset="72233.35">16928 10900 1834 0,'0'0'0'15,"0"0"0"-15,0 0 0 0,0 0 47 0,-21-7 1 16,14 7-1-16,7 0 1 0,-11-5-31 0,1 10 0 0,-1-5-1 16,0 4 1-16,-3-4 58 0,-1 3 1 0,-1 4-1 15,0 2 1-15,-2 5-58 0,4 0 0 0,0-1 0 16,3 4 0-16,2 1 27 0,1-1 0 0,2-1 0 15,6-2 0-15,0 4-30 0,0-4 2 0,9-2 0 16,9 4 0-16,3-2 3 0,0-1 1 0,2-5-1 16,7 8 2-16,-3-2-12 0,-3-3 1 0,-4-1 0 15,-1 4 1-15,0-5 2 0,-4 0 1 0,-5 0-1 16,-1 5 2-16,0-4-7 0,-2-3 0 0,-7-7 0 16,2 15 0-16,-13-10 7 0,0 0-1 0,3-1 1 15,-7-3 0-15,-6-1-7 0,-3 0 0 0,1-1 0 0,-6 1 1 16,1-2 2-16,-2-2 2 0,2-1-1 0,7 3 1 15,-4 1-7-15,2-6 1 0,-1-4 0 0,9 7 1 0,3-3 1 16,2-1 1-16,-1-5 1 0,4 6-1 0,3 0-4 16,1 0-1-16,3-2 1 0</inkml:trace>
  <inkml:trace contextRef="#ctx0" brushRef="#br0" timeOffset="72517.58">17334 10992 2324 0,'0'0'0'16,"0"0"0"-16,0 0 0 0,0 0 65 0,-9 21 0 0,9-21 0 16,-14 18 1-16,0-3-48 0,0 6 0 15,3-1 0-15,-3 6 0 0,2-3 58 0,1 3 2 0,4 1-1 16,3-3 0-16,1 10-59 0,3-9 0 0,0-4 0 15,7 5 0-15,3-5 23 0,5 0 0 0,-1-5 1 16,5 0-1-16,-1 0-25 0,-2-4 0 0,0-3-1 16,-2 0 2-16,-2-2-6 0,-5-4 2 0,4-3-1 15,-4-2 0-15,0-1-5 0,-2-1 1 0,2-1 0 16,-2-4 0-16,2-1-2 0,2-4 1 0,2-2 0 16</inkml:trace>
  <inkml:trace contextRef="#ctx0" brushRef="#br0" timeOffset="72716.17">17221 10967 2274 0,'0'0'0'0,"17"-3"0"0,3 3 0 0,5 0 65 15,-4 0 1-15,0-4 0 0,5 4 0 0,6 0-48 16,-4 0 0-16,2 0 0 0,-1 0 0 0,-3 0 60 0,-1 0 2 15,-4-3-2-15,-3 3 2 0,-4 0-62 0,-4 3 0 16,-1 1 0-16</inkml:trace>
  <inkml:trace contextRef="#ctx0" brushRef="#br0" timeOffset="72885.23">17383 11155 2236 0,'0'0'0'16,"18"-3"0"-16,-1 5 0 0,6-1 45 0,2-1 0 0,0 0 0 15,1 2 0-15,-1 0-30 0,-4 0 2 0,-3-1-1 16</inkml:trace>
  <inkml:trace contextRef="#ctx0" brushRef="#br0" timeOffset="73369.74">18108 11182 2135 0,'0'0'0'0,"0"0"0"0,18 10 0 16,-1-3 45-16,1-5 1 0,-2 0-1 0,2 3 1 16,-1-1-30-16,-6-3 0 0,-1 1 1 0</inkml:trace>
  <inkml:trace contextRef="#ctx0" brushRef="#br0" timeOffset="73524.34">17967 11347 2035 0,'0'0'0'0,"18"0"0"0,-3 5 0 0,1 4 56 0,0-2 1 16,5-3 1-16,-3-4-1 0,1 2-40 0,-1-1 1 16,0 1-1-16</inkml:trace>
  <inkml:trace contextRef="#ctx0" brushRef="#br0" timeOffset="74064.35">18498 11627 2135 0,'0'0'0'0,"0"0"0"0,0 0 0 0,9 28 56 0,-8-16 0 16,3 1 0-16,1 8 0 0,4 0-39 0,0 2 1 16,0-2-1-16,-2 2 1 0,0-2 48 0,7 3 2 15,-2-6-1-15,2 1 0 0,-1-3-49 0,-1 4 0 16,6-8 0-16,-4 2 0 0,0-3 18 0,-2-4 0 16,-1-2 0-16,0 2 0 0,-1 0-22 0,1-4 1 15,-4-3-1-15,0 0 2 0,-7 0-2 0,0 0 0 0,7-7 0 16,-7 7 0-16,3-10-6 0,-1 1 1 15,-2-1-1-15,0-12 1 0,0-6 1 0,2 0 0 0,3-7 0 16,0 0 0-16,1-2-4 0,-1-7 1 0,0 3-1 16,1-1 1-16,2-4 3 0,7 2 0 0,-1-15 0 15,-4 6 1-15,-6 0-6 0,3 6 2 0,5-3 0 16,-6 5-1-16,-6 9 3 0,0 1 0 0,1 4 0 16,1 1 0-16,2 3-3 0,-3 1 1 0,1 5-2 15,-2-2 2-15,-2 4 8 0,2-1-1 0,4 4 1 16,3 1 0-16,3 2-6 0,-2 4 0 0,2 2 0 15</inkml:trace>
  <inkml:trace contextRef="#ctx0" brushRef="#br0" timeOffset="74557.25">18927 11022 1545 0,'0'0'0'15,"0"0"0"-15,0 0 0 0,0 0 104 0,0 0 2 16,0 0-2-16,0 0 1 0,0 0-89 0,0 0 1 0,0 0 0 15,0 0 0-15,0 0 92 0,-9-18 0 16,9 18 0-16,0 0 1 0,-4-9-94 0,4 9 0 0,-7-8-1 16,4 1 2-16,-4-2 8 0,3-2 0 0,-3 2-1 15,3 2 2-15,-3-1-13 0,2 1-1 0,5 7 0 16,-3-11 1-16,3 11-7 0,5-11 1 0,-5 11 0 16,10-10-1-16,1 6-1 0,3 4-1 0,2 0 1 15,19 0 1-15,11 4-6 0,5-1 0 0,6 4 0 16,4-3 0-16,5 3 0 0,10 0 0 0,3 0 0 15,11 0 0-15,0 2 0 0,3 0 0 0,13 1 0 16,7-3 1-16,-4 6-1 0,-8-6 0 0,7 0 0 0,-3-2 1 16,-8 2 0-16,-10-2 1 0,-1-1-1 0,-10 1 2 15,-4 2-2-15,-10-5 0 0,-5 1 0 0,-15 1 1 16,-12-1 5-16,-5-3 0 0,-9 0-1 0,-2 0 2 16,-4 4-3-16,-1-4 0 0,-9 0 0 0,0 0 0 0,0 0 7 15,-16 3-1-15,4-3 0 0,-13 0 0 16,-3 0-4-16,1 4 1 0,3-2-1 0</inkml:trace>
  <inkml:trace contextRef="#ctx0" brushRef="#br0" timeOffset="74922.17">19442 11185 2148 0,'0'0'0'0,"0"0"0"16,-23 7 0-16,1 2 57 0,3-5 0 0,3-1-1 15,0 4 1-15,2-1-40 0,0-3 1 0,4 1-1 16,-1 4 1-16,7 3 58 0,4-4 1 0,6 4 0 15,10 4 0-15,-2 3-59 0,3 3 0 0,6-3 0 16,2-3 0-16,-4 5 28 0,0-3 1 0,-3 3 0 0,-2-6 0 16,-2 2-31-16,-4-4 1 0,-2-1 0 15,-1-1 0-15,-7 2 1 0,0-5 0 0,-7 2 0 0,-1 0 1 16,-6-2-9-16,0-2 0 0,0-3 0 0,-3 0 1 16,-6 0 1-16,1-2 1 0,7-2-1 0,-7 0 2 0,1 0-7 15,0-1 1-15,5-1 0 0</inkml:trace>
  <inkml:trace contextRef="#ctx0" brushRef="#br0" timeOffset="75098.98">19708 11423 2324 0,'0'0'0'16,"0"0"0"-16,2 26 0 0,1-13 67 0,1 1 1 15,-4 1 1-15,0 1-1 0,0 0-50 0,0-4 0 16,2-3 0-16,1 4 0 0,-1-1 60 0,-2-3 0 0,0-2 1 16</inkml:trace>
  <inkml:trace contextRef="#ctx0" brushRef="#br0" timeOffset="75397.88">19930 11039 2386 0,'0'0'0'0,"0"0"0"0,0 0 0 16,18 30 65-16,-15-17 2 0,-1 1-2 0,-2 3 1 16,2-1-48-16,1-4 0 0,1 2 0 0,-2 6 0 0,1-6 57 15,1-2 0-15,-2-1 0 0,1 1 2 0,6 0-59 16,-6-1 0-16,1-4 0 0,-1 0 0 0,4-3 17 15,1-1 2-15,-8-3-1 0,14 0 1 0,-4 0-22 16,1-3 1-16,-2-1-2 0,5 0 2 0,-4 1-3 16,1-8 1-16,-8 1-1 0,1-1 1 0,3 2-6 15,2 1 1-15,3 2-1 0,1-1 1 0,1 0 2 0,-4 4 1 16,1 3 0-16,1 0 1 0,1 3-6 0,-3-3 0 16,-1 0 1-16</inkml:trace>
  <inkml:trace contextRef="#ctx0" brushRef="#br0" timeOffset="75672.89">19198 11608 2362 0,'0'0'0'0,"0"0"0"15,0 0 0-15,0 0 73 0,18 17 0 0,-6-15 0 16,9 5 1-16,4 0-56 0,9-4 0 0,-1-1-1 0,9 9 1 16,8-6 77-16,1-1-1 0,-3-1 0 15,4 8 0-15,-4-8-77 0,-2 1 0 0,2-1 0 16,3 4 1-16,-5 0 16 0,-6-3 0 0,-1-4 1 0,-2 5 0 16,-7 0-20-16,-4-1-1 0,-4-1 1 0,-8 4 0 15,-5 6-9-15,-8-6 1 0,-6 0-2 0</inkml:trace>
  <inkml:trace contextRef="#ctx0" brushRef="#br0" timeOffset="76048.69">19498 11921 2400 0,'0'0'0'16,"0"0"0"-16,-4 24 0 0,1-6 48 0,-1-4 1 15,1-2 1-15,-1 4-1 0,1-2-32 0,3-3 0 0,-4-1 0 16,1-1 0-16,3 0 50 0,-2-2 1 0,2-7 1 16,-2 12-1-16,2-12-50 0,0 0 0 0,4 7 0 15,-4-7 0-15,0 0 16 0,0 0 1 0,0 0-2 16,0 0 2-16,0 0-20 0,10 2-1 0,-10-2 1 15,7-7-1-15,4 0-5 0,5-4 0 0,0-1 0 16,8 0 0-16,3-2-3 0,-4 1 1 0,-4 5-2 16,1 1 2-16,-3 1-3 0,-3 1 2 0,1 5 0 0,0 0-1 15,-4 5-1-15,-2 1 0 0,0 1-1 0,1 7 2 16,-3 0 2-16,-3 0-1 0,-4-4 1 0,-4 12 0 16,1-5-3-16,-4-1 1 0,0-6-1 0,3 5 2 15,-6-1 0-15,1 0-1 0,0-2 1 0</inkml:trace>
  <inkml:trace contextRef="#ctx0" brushRef="#br0" timeOffset="76214.1">19999 12102 2299 0,'0'0'0'0,"0"0"0"0,-7 26 0 0,3-10 69 0,1 3 1 15,6 3 0-15,-3-3 0 0,4 0-52 0,-4 4 0 16,3-5 0-16</inkml:trace>
  <inkml:trace contextRef="#ctx0" brushRef="#br0" timeOffset="76693.94">20403 11637 2098 0,'0'0'0'0,"0"0"0"0,0 0 0 0,0 0 72 0,0 0 0 16,0 0-1-16,0 0 1 0,21 4-54 0,-14-4 0 16,0 0 0-16,14 3 0 0,4 1 65 0,1 0 0 0,10-3 0 15,-3 5 0-15,-8-1-66 0,0-2 1 0,1-1 0 16,2 5 0-16,-8-3 18 0,-1-4 1 0,1 0 0 15</inkml:trace>
  <inkml:trace contextRef="#ctx0" brushRef="#br0" timeOffset="76886.17">20608 11456 2135 0,'0'0'0'0,"0"0"0"0,-4 23 0 15,4 0 58-15,0-2 2 0,-4-3-2 0,1 8 2 0,-1 0-43 16,1-1 0-16,-1-2 1 0,1 9 0 0,-4-2 50 16,3-4 0-16,2 4 0 0,1-6 0 0,-1-1-50 15,0 2 0-15,0-7 0 0,1 1 0 0,-1-3 18 16,2-2 0-16,0-2 0 0</inkml:trace>
  <inkml:trace contextRef="#ctx0" brushRef="#br0" timeOffset="77233.07">21223 11333 2110 0,'0'0'0'0,"0"0"0"15,0 0 0-15,-25 7 46 0,18-2 1 0,7-5 1 16,-14 11-1-16,4-4-32 0,1 0 2 0,0-3 0 16,2 1 0-16,5 2 37 0,2 0 1 0,0 2 0 15,4 5 0-15,5 0-38 0,1 3 1 0,1 1-2 16,-1 1 2-16,1-1 22 0,-1-4-1 0,-1-2 0 16,0 4 2-16,0-2-26 0,-2-3 1 0,-2-2 0 0,-3 5-1 15,-2-2-1-15,-2-1 0 0,-1-1 1 0,-3-3 0 16,-1 2-7-16,0-2 0 0,0 0 1 0,-5 0 0 15,-2-2 0-15,0-3 0 0,-4-2 0 0,-1 4 1 16,1-4-4-16,0-6 1 0,-3 1-2 0,4 3 2 16,4-1 0-16,4-6 1 0,2 0 0 0</inkml:trace>
  <inkml:trace contextRef="#ctx0" brushRef="#br0" timeOffset="77517.83">21468 11495 2211 0,'0'0'0'15,"0"0"0"-15,0 0 0 0,13 21 65 0,-6-12 1 16,-4 1-1-16,-1-4 1 0,0 4-48 0,-2-1 0 0,-2 3 0 16,-2 4 0-16,1 0 49 0,-1-2 1 15,1-5 1-15,-4 10-1 0,-4-1-50 0,1-6 0 0,-8 2 0 16,4 2 0-16,7-4 15 0,3-1-1 0,-1 1 1 15,0 2-1-15,1-3-18 0,6-6 0 0,-2-5 1 16,16 11 0-16,-2-6-6 0,0-1 0 0,-3-4-1 16,3-2 3-16,7 2-6 0,2 0 2 0,-2-6-1 15,-2 3 0-15,-1-2-1 0,-4-1-1 16,0-1 1-16,0 0 0 0,-7 0-1 0,-1-2-1 0,-1-1 0 16</inkml:trace>
  <inkml:trace contextRef="#ctx0" brushRef="#br0" timeOffset="77816.08">21537 11078 2274 0,'0'0'0'0,"0"0"0"0,0 0 0 0,16 21 65 16,-9-10 1-16,-2-3 0 0,2 3 0 0,2 3-48 0,2 2 0 15,-4 0 0-15,-4 1 0 0,-3 1 57 0,0 0 1 16,0 1-1-16,0 2 2 0,-3 0-59 0,-1-2-1 16,1-1 1-16,3-4 0 0,0 0 27 0,-4-3 1 15,4-4 0-15,0 0 0 0,0-7-30 0,7 10 1 16,-7-10 0-16,0 0 0 0,11-3-1 0,-4-1 2 16,0 1-1-16,0-4 1 0,7-5-8 0,0-4 0 0,-1-2 0 15,1 2 1-15,3 2 0 0,-4 2 1 16,-1 0-1-16,0 1 2 0,3 4-7 0,-1-4 2 0,-7 6 0 15</inkml:trace>
  <inkml:trace contextRef="#ctx0" brushRef="#br0" timeOffset="78056.03">20793 11780 2337 0,'0'0'0'0,"0"0"0"0,26 5 0 16,-6 2 79-16,6-1-1 0,9-3 1 0,8 1-1 0,1-1-60 15,5 1 0-15,9-1 0 0,2 2 0 0,4-1 65 16,-1-1 1-16,3 1-1 0,-5-1 1 16,-2 5-67-16,-7-5 1 0,1-1 0 0,-3 0 0 0,-4-1 16 15,-9 1 0-15,-7-2-1 0,-4-2 2 16,-5 4-20-16,-10 0-1 0,-11-2 1 0</inkml:trace>
  <inkml:trace contextRef="#ctx0" brushRef="#br0" timeOffset="78415.14">21302 12105 2349 0,'0'0'0'0,"0"0"0"16,-8 23 0-16,8-12 55 0,0-1 0 0,-2 3 0 15,0 3 0-15,2-2-38 0,2-4 1 0,1 1-1 16,-1-1 1-16,-2-1 44 0,0 0 0 0,0-9 1 16,-2 9 0-16,2-9-45 0,0 0 0 0,0 0 0 15,7 7 0-15,-7-7 15 0,0 0 0 0,0 0 1 0,0 0 0 16,11-4-20-16,-11 4 1 0,11-16-1 15,1 6 1-15,6-4-5 0,3-4 0 0,0 1 0 0,-3 4 0 0,-3-3-4 16,0 2 1-16,-1 6-1 0,3 0 1 16,1 1-1-16,-2 4-1 0,-6 3 1 0,1 3 1 0,0 1-4 15,-4 3 1-15,0 0 1 0,0 7-1 0,-4 5 4 16,-3 3 0-16,-1-3 0 0,1 4 0 0,0 3-3 16,-4-5 1-16,-1-1 0 0,-6-3-1 0,1 4 3 15,2-7 0-15,-2-1 0 0</inkml:trace>
  <inkml:trace contextRef="#ctx0" brushRef="#br0" timeOffset="78690.95">21715 12216 2248 0,'0'0'0'15,"7"0"0"-15,-7 0 0 0,13 16 77 0,-6-2 0 16,-4-3 1-16,-1 3-1 0,-2 0-59 0,0-2 0 0,0 2 0 15,-4 4 0-15,1 1 63 0,-2-1-1 0,-4-6 1 16,-2 2 0-16,2-3-63 0,2 3 0 0,-3-4 0 16,3 1 0-16,-4-2 12 0,4-2 2 0,7-7-1 15,-5 12 0-15,5-12-17 0,2 9 0 0,-2-9 0 16,7 0 0-16,0 3-6 0,3 1 0 0,4-4 0 16,11-4 1-16,3 1-3 0,2-1-1 0,2 1 1 15,-2-2-1-15,-9-6-1 0,-1 0 0 0,1 1 1 16,0-4-1-16,-3 0-1 0,-4 0 0 0,-2 0 0 0</inkml:trace>
  <inkml:trace contextRef="#ctx0" brushRef="#br0" timeOffset="79106.25">20641 10893 2173 0,'0'0'0'0,"0"0"0"16,0 0 0-16,-18 4 42 0,18-4 0 0,13 3 0 15,-4-6 1-15,5 3-28 0,3 3 1 0,6-3 0 16,9 4 0-16,10-1 44 0,9 6 1 0,8 2-2 16,2-1 2-16,6 3-45 0,-1-3 2 0,8 4 0 15,2 0 0-15,-2 2 14 0,-2-2-1 0,2-1 1 16,-2-5 0-16,-5 6-18 0,-3-5 0 0,-1 0 1 15,-11 0-1-15,-8-2-1 0,-5-4-1 0,-9-1 0 16,-8 2 1-16,-7-3-5 0,-8 1-1 0,-7-2 1 16</inkml:trace>
  <inkml:trace contextRef="#ctx0" brushRef="#br0" timeOffset="80220.41">7983 10436 1419 0,'0'0'0'15,"0"0"0"-15,0 0 0 0,25 10 37 0,-14-4 1 0,-1 1 0 16,6 0 1-16,-5 5-25 0,3-1 2 0,-4 3 0 16,4 3-1-16,-3 4 82 0,-4 2 0 0,0 0 1 15,2 4 0-15,-5 1-81 0,-1-4-1 0,1 5 1 16,-1 4 1-16,1-1 49 0,3-6 1 0,-4 9-1 16,4-5 0-16,4 0-49 0,3 0 0 0,5-4 0 15,10-3 0-15,-5-3 14 0,1-5 0 0,5-1 0 16,2-3 0-16,-4 0-18 0,2-6 0 0,-2-2 1 15,6 1-1-15,-6-1 3 0,-3-3 1 0,-2-3 0 16,-2-1 0-16,-4 1-8 0,-3 1 0 0,1-7 0 16</inkml:trace>
  <inkml:trace contextRef="#ctx0" brushRef="#br0" timeOffset="80547.89">8535 10914 1985 0,'0'0'0'0,"0"0"0"0,8 18 0 0,-3-4 48 16,0-3 1-16,-1-1 1 0,-4-3-1 0,3 2-32 15,-3-9 0-15,4 7 0 0,-4-7-1 0,0 0 48 0,3 7 0 16,-3-7 0-16,0 0 1 0,0 0-47 0,0 7 0 16,0-7 0-16,0 0 0 0,0 0 16 0,0 0 1 15,-7-7-2-15,7 7 2 0,-7-9-20 0,-2 4-1 16,2-7 1-16,0 1-1 0,0-3-1 0,4-2-1 15,-1 0 0-15,4 2 2 0,-3 2-6 0,3 0 0 16,0 3 0-16,0 9-1 0,10-5 1 0,-3 5 1 0,-7 0-1 16,13 7 1-16,-3 3-3 0,1 4-1 0,-4 0 1 15,-4 0-1-15,4 4 4 0,-3-4 0 0,-4 0 0 16,-4 2 0-16,-3-5-3 0,0-1 0 0,0-1-1 16,0-2 2-16,0 0 1 0,0 0 1 0,0-2-1 15</inkml:trace>
  <inkml:trace contextRef="#ctx0" brushRef="#br0" timeOffset="82015.97">9507 10779 1922 0,'0'0'0'0,"0"0"0"0,0 0 0 16,0 0 62-16,0 0 0 0,-10 18 1 0,10-18 0 0,-11 7-45 15,11-7 0-15,-12 10 0 0,5 1 0 0,0 3 48 16,3-2 1-16,-3 2 1 0,4 0-1 0,3 7-49 16,0-1 0-16,0-3 0 0,7 3 0 0,0 6 14 15,3-7 2-15,6 1-1 0,-2-3 0 0,0 1-19 16,1-2 0-16,-1-2 1 0,-2 5 0 0,2-7-6 0,-3-1 0 16,-1-2-1-16,-3 7 3 0,0-4-6 15,-3-3 2-15,-4-2-1 0,3 3 0 0,-6 1 2 0,-1-4 1 16,-6 0-1-16,-4 2 1 0,-7 1-3 15,1-3-1-15,-5-7 1 0,4 4-1 0,-3-1 10 0,1-3 0 16,1-3-1-16,1 3 2 0,-5-4-7 0,5-3 0 16,-1 2 0-16,5 2 0 0,1 1 6 0,5-2 2 0,11 4-1 15,-7-3 1-15,7 3-8 0,0 0 1 16,9-4-1-16</inkml:trace>
  <inkml:trace contextRef="#ctx0" brushRef="#br0" timeOffset="82530.3">9860 11117 2248 0,'0'0'0'0,"0"0"0"15,0 0 0-15,11 24 73 0,-8-10 1 0,1-1-1 16,-1 8 1-16,3-5-56 0,-3 1 0 0,-1 4 0 16,1 4 0-16,-1-2 70 0,-2 2-1 0,-2-4 1 15,2-4-1-15,-1 1-70 0,-3-1 1 0,1-1 0 0,1-2 0 16,-2-1 27-16,1-3 0 0,3-1 0 16,-4-2 0-16,4-7-30 0,-3 7 2 0,3-7 0 0</inkml:trace>
  <inkml:trace contextRef="#ctx0" brushRef="#br0" timeOffset="82802.46">9148 11555 2349 0,'0'0'0'0,"0"0"0"0,31 0 0 0,-4 5 72 0,1-1 1 16,7-6 0-16,1 2 0 0,4 0-55 0,-1-4 0 16,9 3 0-16,3-1 0 0,-2 2 65 0,-1-4 0 15,1 1 0-15,6 3 0 0,-9-4-66 0,-2 4 1 16,-2-3 0-16,2 3 0 0,-3 3 19 0,-6-3 1 0,-3 4 0 16,1-1 0-16,-8 1-23 0,-7-1 0 0,-6-1 1 15,-1 7 0-15,-8 0-8 0,-3-1 0 0,-5 3-1 16</inkml:trace>
  <inkml:trace contextRef="#ctx0" brushRef="#br0" timeOffset="83208.02">9387 12009 2337 0,'0'0'0'0,"0"0"0"0,13 24 0 0,-6-11 48 16,0-1 2-16,0 2-1 0,4 4 0 0,-1-3-32 15,1-1 0-15,-1 1 0 0,-1 2 0 0,-2 1 34 16,0-6 2-16,0 2-1 0,0-3 0 0,-3-3-35 16,-4-8 0-16,7 9 0 0,-7-9 1 0,14 2 12 15,-14-2 2-15,7-2-1 0,-7 2 0 0,7-9-17 16,-2 4 1-16,-1-2-2 0,-2 0 2 0,-1-7-6 0,1 0 0 15,0-2 0-15,-2 2 0 0,-2 0-4 0,0-4 2 16,1-3-2-16,-1-2 2 0,0 2-2 16,2-2 0-16,4-1 1 0,1-3 0 0,4 3-3 0,3 4 1 15,-1 1 0-15,6-4 0 0,1 9 2 0,1 0-1 16,3 4 1-16,2-1 0 0,1 0-3 0,5 3 2 16,-2 2-1-16,6 3 1 0,1 3 3 0,-7 0 3 15,-1 0-2-15,1 2 1 0,-3 3-5 0,-4 0 2 0,-4 4 0 16,3-2-1-16,-3 0 6 0,-2 2-1 0,-5-2 0 15,-1-2 1-15,-9-5-5 0,3 11 1 0,-3-11 0 16</inkml:trace>
  <inkml:trace contextRef="#ctx0" brushRef="#br0" timeOffset="83596.02">9994 12083 2299 0,'0'0'0'0,"0"0"0"0,0 0 0 0,-3 33 83 15,-3-19 0-15,5 5 0 0,1 6 0 0,-2-4-66 16,-2-3 1-16,3-1 0 0,-1 3 0 0,-2-6 76 16,1-2 0-16,1 0 1 0,0-3-1 0,-1 0-77 15,3-2-1-15,0-7 1 0,3 12 1 0,-3-12 24 16,0 0 0-16,0 7 0 0,0-7 1 0,0 0-28 15,0 0 1-15,0 0 0 0,0 0 1 0,0 0-6 0,4-7 1 16,-4 7 0-16,5-16 1 0,0 4-6 0,2-4 0 16,2-1 1-16,-2-10 0 0,4 4-1 0,-1 4 0 15,5-6-1-15,-1 8 2 0,2 1-3 0,1 2-1 16,1 0 1-16,-4 7 0 0,0 2 1 0,-3-1 1 16,3 3-1-16,5 8 1 0,-1 0-2 0,-1 2-1 15,8 0 1-15,-9 8 0 0,-5-1 5 0,-4 5 0 0,0 6 0 16,-4 1 1-16,-6-1-6 0,3 3 2 15,0-7 0-15,-4 0-1 0,-3 2 3 0,-4-4 0 0,4-1 0 16,-7-4 1-16,2-2-4 0,1-1 1 0,-3-2-2 16</inkml:trace>
  <inkml:trace contextRef="#ctx0" brushRef="#br0" timeOffset="86942.8">13564 12009 1457 0,'0'0'0'0,"0"0"0"16,0 0 0-16,0 0 84 0,0 0 2 0,0 0-1 16,0 0 0-16,0 0-68 0,0 0 1 0,0 0 0 15,0 0 0-15,0 0 93 0,0 0 1 0,0 0-1 16,0 28 2-16,0 0-98 0,0 12 1 0,0 1 0 15,0 8 1-15,0-7 58 0,0 2 1 0,0-5 0 16,0 7 1-16,0-9-59 0,0-4 0 0,0-1 0 16,0 3-1-16,4-3 29 0,-1-9 1 0,1 1-1 15,3 4 1-15,0-5-32 0,0-5 2 0,-3-2 0 0,-1-4 0 16,1-5 9-16,-1 0 1 0,-3-7 0 0,0 0-1 16,0 0-13-16,0 0 0 0,0 0 0 0,-5-7 0 15,0-4 6-15,-2-6 1 0,-1 1 1 0,-9-2-1 16,3-6-10-16,-4 1 1 0,2 0 0 0,-1 4 1 0,-1-1 2 15,-3 3 1-15,1 1-1 0,-1 5 2 0,0 3-7 16,3 0 0-16,-1 5 0 0,3 6 0 0,0 1 2 16,-5 3 0-16,3-2 1 0,-3 11-1 15,5 2-4-15,-1-4 0 0,3 5 0 0,3 2 1 16,-1 4 2-16,6-2 1 0,5-2 1 0,2 2-1 16,5 1-5-16,6-3 2 0,2-6-1 0,7-3 1 0,-3 2-1 15,1 0 1-15,6-3-1 0,3-8 1 0,1 1-3 16,-3-3 0-16,2-2 1 0,-3-3 0 0,-2-3-2 0,2 0 2 15,-3-5-1-15</inkml:trace>
  <inkml:trace contextRef="#ctx0" brushRef="#br0" timeOffset="87307.03">13896 12426 2324 0,'0'0'0'0,"0"0"0"16,0 0 0-16,0 0 70 0,7 17 2 0,4-15 0 15,3 0 0-15,2-4-54 0,3-2 0 0,4 1 0 16,-2-1 0-16,0 1 39 0,0-2 0 0,-1-2 0 16,-3 0 0-16,1-2-40 0,-4 2 1 0,0-4 0 0,2 1 0 15,-5 1 3-15,-4-2 2 0,0-1-2 0,0-2 2 16,-7 2-12-16,0-3 0 0,-7 1 0 0,3-1 2 16,-3-1-9-16,-3-7 1 0,-1 3-1 0,2 8 1 15,2-2-2-15,0 4 0 0,-5-1 1 0,-1 7-1 0,3 3 4 16,-1 1 1-16,1 3-2 0,-4 6 2 15,0 5-3-15,1 4 0 0,3 1 0 0,3 13 1 0,-4-2 2 16,0 3 1-16,1 2 0 0,4 2 2 0,1 4-6 16,0-3 2-16,1 5-2 0,3 4 2 0,1 6 9 15,-2-6 0-15,-2-1-1 0,1 2 1 0,1-8-7 16,0-1 0-16,0-6 0 0,1 4 1 0,1 0 8 16,0-7 1-16,0-2 0 0,0 2 0 0,0-4-9 15,-4-3 0-15,4-2 1 0,0-1 0 0,-3-8 6 0,-1-3-1 16,-3-2 1-16</inkml:trace>
  <inkml:trace contextRef="#ctx0" brushRef="#br0" timeOffset="87487.59">13845 12755 2311 0,'0'0'0'0,"0"0"0"16,0 0 0-16,0 0 94 0,12 17 1 0,-3-13-1 15,7 1 0-15,9 2-77 0,-4-2 0 0,2-1 0 16,1-2 1-16,5-1 51 0,-3 1 1 0,-1-2-1 16,-1-2 1-16,1-1-52 0,0-4 0 0,5-4 0 15</inkml:trace>
  <inkml:trace contextRef="#ctx0" brushRef="#br0" timeOffset="87690.25">15057 12531 2400 0,'0'0'0'0,"21"-7"0"0,-11 14 0 0,4-3 59 0,-3-4 2 16,5-4-2-16</inkml:trace>
  <inkml:trace contextRef="#ctx0" brushRef="#br0" timeOffset="87844.52">14998 12737 2173 0,'0'0'0'0,"18"0"0"15,0 3 0-15,3 5 61 0,2-1-1 0,-2-4 1 16,-2-3 0-16,2 4-45 0,1-4 2 0,-1 0 0 16</inkml:trace>
  <inkml:trace contextRef="#ctx0" brushRef="#br0" timeOffset="88595.99">15672 12522 2248 0,'0'0'0'16,"0"0"0"-16,0 0 0 0,0 0 59 0,0 0-1 0,0 23 0 16,0-18 2-16,0 3-43 0,0 2 1 0,0 4 0 15,7 11 0-15,4 3 55 0,-4 2 1 0,0 1-1 16,-4-2 1-16,-3 1-56 0,2-6 0 0,0-1-1 15,0 0 1-15,-2-4 19 0,-2-3 1 0,0-2-1 16,2 2 1-16,-2-5-24 0,-1-3 2 0,-1 3 0 16,4-2-1-16,-3-2 2 0,3-7 0 0,0 0 0 15,-4 7 1-15,4-7-9 0,0 0 1 0,0 0 0 16,-7 3 0-16,7-3 6 0,0 0 0 0,-7-5-1 0,7 5 1 16,-7-9-7-16,7 2 0 0,0-2 0 0,0-6 1 15,-3-3 6-15,3-3-1 0,3 0 1 0,-3-9 1 16,4 3-8-16,-4-2 0 0,3-7 0 0,4 10 1 15,-3 0 9-15,3-1 1 0,0 8-1 0,2 1 2 0,0 2-11 16,1 1 1-16,6 6 0 0,2 9 0 0,-1 0 10 16,-1 2-1-16,4 3 0 0,2 11 0 0,3-2-10 15,-5 3 1-15,-3 1 1 0,1 3-1 0,-8 5 6 16,-2-6 0-16,-5-1-1 0,1 2 2 0,-4 2-9 16,-4-4 1-16,1-1 1 0,-5-2-1 0,5 0 6 15,-1-4 2-15,-3-1-1 0,-3-1 1 0,1-1-9 16,0-2 1-16,9-7 0 0,-9 7 0 0,9-7 4 0,0 0 1 15,0 0-1-15,0 0 1 0,0 0-7 0,0 0 1 16,0 0 0-16,2-9 0 0,-2 9 1 0,12-14 0 16,-5 4 0-16,1-10 0 0,0-6-4 0,3 3 0 15,0-3 1-15,3-4 0 0,0 7-1 0,0 0 1 16,-2-5 0-16,2 10 1 0,0 4-4 0,1 2-2 0,0 1-2 16,1 8 0-16,-2 1 0 0,2 2 0 0,5 5 0 15,-6 9 0-15,-5 4 0 0,-3-2 0 0,0 5 0 16,0 3 0-16,-1-2 0 0,-3 2 0 0,-8 3 0 15,3-8 0-15,-1 0 0 0,-3-1 0 0,-1 0 0 16,0-3 0-16,0-2 0 0,2-5 0 0,7-1 0 16</inkml:trace>
  <inkml:trace contextRef="#ctx0" brushRef="#br0" timeOffset="88778.97">16471 12748 2638 0,'0'0'0'0,"0"0"0"0,2 29 0 0,1-7 82 16,-1-3 1-16,0 4-1 0,0-6 1 0,0-1-66 15,-1-4 0-15,-1 3 1 16,-1 0 0-16,1-4 49 0,0-4-1 0,0-7 0 0</inkml:trace>
  <inkml:trace contextRef="#ctx0" brushRef="#br0" timeOffset="88922.02">16519 12422 2400 0,'0'0'0'16,"0"0"0"-16,21 4 0 0,-7 4 54 0,-2-1 1 16,-1 0 0-16,3 4 0 0,-3-2-38 0,-4 1 0 15,3 4 0-15</inkml:trace>
  <inkml:trace contextRef="#ctx0" brushRef="#br0" timeOffset="89117.01">16716 12850 2173 0,'0'0'0'0,"0"0"0"16,23-9 0-16,-5 2 55 0,0-6 0 0,3-1 0 15,0-2 0-15,0-1-38 0,-2 1 1 0,3-2-1 0,-3 6 1 16,0 2 58-16,1 3 1 0,5 0 1 0,-8 5-1 15,-3 7-59-15,-3 6 0 0,-1 1 0 0,3 9 0 16,-6-2 21-16,-4 2 1 0,1-1-1 0,-1 6 1 0,-3-3-24 16,-3-4 0-16,-1-1-1 0,1 7 1 0,-1-6-8 15,4-5 1-15,4-2 0 0</inkml:trace>
  <inkml:trace contextRef="#ctx0" brushRef="#br0" timeOffset="89349.11">17470 12665 2287 0,'0'0'0'16,"-18"24"0"-16,4 5 0 0,-2 11 66 0,-2-5 0 15,-3 2 0-15,0 2 1 0,5-4-49 0,6-1 0 0,6-1 0 16,6 4 0-16,5-2 62 0,3-5 0 0,4 2-1 15,8-6 1-15,1-1-62 0,5-1 0 0,4-6 0 16,-1-2 0-16,-1-4 18 0,2-1 1 0,0-4-1 16</inkml:trace>
  <inkml:trace contextRef="#ctx0" brushRef="#br0" timeOffset="89921.72">17798 12704 2236 0,'0'0'0'15,"0"0"0"-15,0 0 0 0,0 0 45 0,10 22 0 0,-10-11 0 16,4 3 0-16,3 5-30 0,-4 2 2 0,-1-1-1 15,0 10 1-15,0-4 50 0,-1-3 1 0,1 3 1 16,0 4-1-16,-2-3-50 0,-2-3 0 0,0-3 0 16,1 4 0-16,1-4 20 0,0 0 0 0,-2-5 1 15,2 2-1-15,2-8-24 0,-1 1 2 0,-1-6 0 16,0-5 0-16,4 9-3 0,-4-9 2 0,0 0-2 16,0 0 2-16,-2 7-8 0,2-7 2 0,0 0-1 15,0 0 1-15,0-12 4 0,0 3 0 0,0 0-1 16,2-7 2-16,1-5-6 0,-1-4 0 0,0 3-1 15,0-1 1-15,1 0 6 0,6-2 0 0,7 2 1 0,-2 2 0 16,0 0-8-16,2 4 2 0,5 2 0 0,0 5 0 16,-10 5 4-16,3 3 0 0,-2 2 0 0,8 7 0 0,-1 3-5 15,-1 5 0-15,-4 2 0 0,-3 11-1 0,-1 0 9 16,-1-5 1-16,0 9-1 0,-2 0 0 16,-2-1-7-16,-1-1 2 0,-4-7-2 0,3-2 1 0,-3 4 4 15,0-8 2-15,-3-1-1 0</inkml:trace>
  <inkml:trace contextRef="#ctx0" brushRef="#br0" timeOffset="90139.86">18410 13228 2575 0,'0'0'0'0,"0"0"0"15,-29 35 0-15,10-9 89 0,3-3 0 0,6 4 0 16,4-6 1-16,3 0-73 0,3 0 1 0,0-2-2 16,0 2 2-16,2 2 78 0,5-10-1 0,3 1 1 15,-4 1 0-15,-5-4-79 0,1-4 0 0,-2-7 0 16</inkml:trace>
  <inkml:trace contextRef="#ctx0" brushRef="#br0" timeOffset="90365.27">18508 13076 2550 0,'0'0'0'0,"0"0"0"0,0 0 0 0,0 0 68 16,27 25 0-16,-11-18-1 0,12-3 2 0,7-1-51 15,2 1 0-15,-1-4 0 0,-3 3 0 0,1-3 55 0,-3 4 1 16,1-4 0-16,-5-4 0 0,-1 4-56 16,-3-3 0-16,-2 3 0 0,-3 0 0 0,-2 0 14 0,-4 0 1 15,-3-4-1-15</inkml:trace>
  <inkml:trace contextRef="#ctx0" brushRef="#br0" timeOffset="90594.7">19112 12897 2475 0,'0'0'0'0,"0"0"0"16,0 0 0-16,0 0 64 0,2 23 0 0,-4-14 0 15,-2 7 0-15,2 6-46 0,1-4 0 0,-1 5 0 16,2 5 0-16,3 0 59 0,3 4 1 0,-1-2-1 15,-3-6 0-15,0 6-59 0,-1-10 0 0,1-1 0 0,0-3 0 16,1 5 18-16,3-9 1 0,-6 1 0 0</inkml:trace>
  <inkml:trace contextRef="#ctx0" brushRef="#br0" timeOffset="90771.68">19270 13534 2437 0,'0'0'0'0,"0"0"0"0,-24 23 0 0,10-11 71 0,3 0 0 16,-5 1 0-16</inkml:trace>
  <inkml:trace contextRef="#ctx0" brushRef="#br0" timeOffset="91342.27">19976 12973 2198 0,'0'0'0'0,"0"0"0"0,0 0 0 0,5 21 77 16,-5-11 1-16,0-3-1 0,0 4 1 0,0 3-60 16,-3 4 0-16,-1-4-1 0,1 16 1 0,1 3 55 0,0-1 1 15,-3 3-1-15,0-7 1 0,1 5-56 0,2-8 0 16,2-2 0-16,0 5 0 0,0-9 16 0,0-1 1 16,0 0-2-16,2-3 2 0,0 3-20 0,1-6-1 15,3-3 1-15,-3 0 0 0,-3 0-4 0,0-9 0 16,0 0 0-16,0 0 0 0,0 0-4 0,7 3 1 15,-7-3-1-15,0 0 1 0,7-9-1 0,-7 9 1 16,4-12 0-16,3-2 1 0,0-7-3 0,4 2-1 0,1-6 1 16,4 0 0-16,0 1 0 0,-2 3 2 0,-4-6 0 15,4-3 0-15,2 6-4 0,2 1 2 0,-2 2 0 16,0 1-1-16,-2 10 4 0,0 3 1 0,0 5 0 16,0 6 0-16,-5 3-4 0,0 5 1 0,3 7 0 15,-1 2-1-15,-4 0 5 0,-4 1 2 0,-6 4-2 16,3-1 1-16,0-4-5 0,-4 0 1 0,1-2 0 15,-1 2 0-15,-6-1 4 0,-1-8 0 0,8-2 1 16,-3 6 0-16,-1-3-5 0,2-5 0 0,1-1 0 16</inkml:trace>
  <inkml:trace contextRef="#ctx0" brushRef="#br0" timeOffset="91648.16">20555 13339 2412 0,'0'0'0'0,"0"0"0"0,3 22 0 0,-6-4 90 16,-3-2 0-16,-1-2 0 0,4 5-1 0,1 1-72 15,-3-3 1-15,-6-1-1 0,4 5 1 0,0 2 69 0,-4 0 1 16,-1-7-1-16,0 0 2 0,-2 3-72 0,-2-1 1 16,2-4 0-16,-4-4 0 0,6-1 21 0,3 0 0 15,-2-4 1-15,2-1 0 0,2 3-24 0,7-7-1 16,0 0 1-16,0 0 0 0,0 0-7 0,0 0 1 15,11 3 0-15,8-3 0 0,10 0-4 0,1 0 1 0,-2-3-1 16,3-1 1-16,1 1-3 0,2 1 1 0,-1-2-1 16,1 1 2-16,-1-1-3 0,-8 1 1 0,0-1-1 15,-2 1 2-15,1-3-3 0,-6 1 0 0,-2 0 0 16,-6 0 1-16,-3 1-2 0,-7 4 1 0,4-7 0 16</inkml:trace>
  <inkml:trace contextRef="#ctx0" brushRef="#br0" timeOffset="91923.17">20763 13326 2463 0,'0'0'0'0,"0"0"0"0,17-3 0 0,-4 6 72 16,1 1 0-16,3-4 0 0,12 0 1 0,-3 0-55 15,2-4 0-15,-3 4 0 0,-2-3 0 0,0 3 57 0,0 0 2 16,-6 0-2-16,1-4 1 0,-2 1-58 0,-2 3 0 16,-2 0 0-16,1-6 0 0,-6 5 17 0,-7 1 1 15,10-4-2-15</inkml:trace>
  <inkml:trace contextRef="#ctx0" brushRef="#br0" timeOffset="92107.97">21295 13059 2324 0,'0'0'0'0,"0"0"0"15,-12 37 0-15,3-2 61 0,2 2 2 0,-3 0 0 16,1 2 0-16,4-4-46 0,1-4 1 0,0 6 0 15,-1 2 0-15,0-2 48 0,0-4 1 0,1-1 0 16,1 0 1-16,1-1-50 0,0-8 0 0,-3 0 0 16,-1-7 0-16,3-2 2 0,3-3 1 0,-4-4 0 15</inkml:trace>
  <inkml:trace contextRef="#ctx0" brushRef="#br0" timeOffset="92322.18">21542 12990 2236 0,'0'0'0'0,"9"23"0"0,-2 7 0 0,-1 5 57 0,-1 6 2 16,2-1-1-16,0 4 0 0,-4-3-41 16,-1-1 1-16,2-1 0 0,-1 1 0 0,-10-1 54 0,0-4 1 15,4 4 0-15,-6-6 0 0,-2 2-55 0,1-5 0 16,-1 2 0-16,-3-11-1 0,-4-2 23 0,1 1-1 15,-6-1 0-15</inkml:trace>
  <inkml:trace contextRef="#ctx0" brushRef="#br0" timeOffset="93357.05">13316 14067 2324 0,'0'0'0'0,"0"0"0"0,0 0 0 0,10 18 50 15,-3-6 2-15,4-2-1 0,-6 4 1 0,-1 8-35 0,-1-1 0 16,1 9-1-16,1 8 2 0,2 6 68 0,-2 2 0 15,-1 5 0-15,-4 0 1 0,-4 4-70 0,4-6 1 16,-3-5 0-16,-4 7 0 0,0-11 17 0,1-1 3 16,3-4-3-16,-4 4 2 0,0-2-22 0,0-11 1 15,3 2-2-15,1-1 2 0,3-8 2 0,-4-1 1 16,4-2 0-16,-3-6 0 0,-1-1-9 0,4-9 0 0,0 0 1 16,0 0 0-16,0 0 2 0,4-14 1 0,-4 7-1 15,0-9 2-15,0-5-7 0,0-2 1 16,0-3-2-16,0 1 2 0,0 0-1 0,7-3 1 0,-4-2-1 15,1-1 1-15,3-1-3 0,0-5-1 0,0-2 1 16,2-5 1-16,0 0-7 0,3 0 1 0,6 2-1 16,-8 5 1-16,1 7-1 0,-1 0 1 0,1 11-1 15,1 5 1-15,2 3-2 0,4 4 1 0,-4 6-1 0,0 8 1 16,2 1-1-16,2 3 1 0,-4 0-1 16,-4 11 1-16,1-2-3 0,0-1 2 0,-6 0 0 0,-2 10 0 15,-3-3 0-15,-1-3 0 0,-3-2 0 0,-3 4 0 16,-4-4-1-16,1-4 2 0,-4-3 0 0,-4 2 0 0,-1-2-1 15,-2-7 1-15,-1 2 0 0,-6 0 0 0,2-2 0 16,5-4 0-16,-1-3 0 0,5 2 0 0,4 0 0 16,6-2 0-16,7 0 0 0</inkml:trace>
  <inkml:trace contextRef="#ctx0" brushRef="#br0" timeOffset="93504.24">13741 14653 2386 0,'0'0'0'16,"0"0"0"-16,21 1 0 0,-3 3 74 0,-1-2 2 15,-1-2-1-15,2 2 0 0,-1-1-57 0,-4-1 0 16,-1-1 0-16</inkml:trace>
  <inkml:trace contextRef="#ctx0" brushRef="#br0" timeOffset="93789.15">13885 14299 2287 0,'0'0'0'0,"0"0"0"16,25 23 0-16,0-5 81 0,-2-1 2 0,-6-1-1 0,-3 12 1 16,4 4-66-16,1-1 1 0,1 1 0 15,-1 9 0-15,-1-8 58 0,0-1 1 0,-15-4-1 0,18 2 2 16,2 1-61-16,-9-9 1 0,0-1 0 0,-3 3 0 15,-4-3 24-15,-2-5 0 0,1-2 0 0,-3 0 1 16,1-3-28-16,-1-4 1 0,-3-7 0 0,9 12 1 0,-2-10-1 16,-7-2 1-16,7-2 0 0,-7 2 0 0,11-10-8 15,-8 3 1-15,1-2-1 0,3 0 1 0,0-9 1 16,-2-1 1-16,2-4-1 0,2 4 0 0,3-2-4 16,-1 0 1-16,-4-4-2 0,4 6 2 0,-1-2 0 15,-3 1 1-15,0-3-1 0</inkml:trace>
  <inkml:trace contextRef="#ctx0" brushRef="#br0" timeOffset="94059.33">14587 14681 2475 0,'0'0'0'0,"0"0"0"16,0 0 0-16,0 0 80 0,-14 16-1 0,14-16 1 15,-7 9 0-15,-2-4-62 0,9-5 0 0,-10 5 0 16,3-3 0-16,7-2 66 0,-9 7 0 0,-3-5 0 16,5 3 0-16,3 2-67 0,4-2 1 0,0 2 0 15,7 7 0-15,4-1 20 0,3-3 1 0,2 1 1 16,8 3-1-16,1-4-23 0,-7 1-1 0,-1-4 1 16,3 7 0-16,1-5-4 0,-2-2 2 0,-1-2-2 0,0 2 1 15,-1-3-5-15,-3-4 0 0,-3-4 0 16,1 1 0-16,2-4-3 0,0-2 2 0,-3 0-1 0</inkml:trace>
  <inkml:trace contextRef="#ctx0" brushRef="#br0" timeOffset="94272.87">14944 14153 2186 0,'0'0'0'0,"0"0"0"0,0 0 0 0,-4 30 76 0,8-18 1 15,-4-1 0-15,-4 5 0 0,4 1-59 0,0 6 0 16,0 2 0-16,-3 14 0 0,3 6 64 0,-4-3 1 16,-3 6 0-16,0-2 0 0,3-1-66 0,1-9 1 15,-1 1 0-15,1-2 0 0,-1-2 25 0,-1-6 2 16,3-6 0-16,1 7 0 0,1-7-29 0,3-5 1 16,2-4-2-16</inkml:trace>
  <inkml:trace contextRef="#ctx0" brushRef="#br0" timeOffset="94539">15109 14783 2349 0,'0'0'0'0,"0"0"0"15,4 30 0-15,0-16 70 0,3-2 0 0,1 4-1 0,1 2 1 16,2-1-52-16,1-3 0 0,2-5 0 0,0 0-1 15,-3 0 65-15,0-2 1 0,-1-4-1 0,6-3 1 16,2-2-66-16,-4-1 1 0,-4-4 0 0,4-2 0 16,1-1 29-16,-3 1 0 0,-2-7 1 0,1 4-1 0,0-4-32 15,-4-4 2-15,-4 5 0 0,-6-5 0 0,6-3 2 16,1-1 0-16,-4 1 0 0,-4 0 1 0,4 2-10 16,4-4 2-16,-4 6-2 0,0-2 1 0,0 3-2 15,0 2 0-15,3 4 0 0</inkml:trace>
  <inkml:trace contextRef="#ctx0" brushRef="#br0" timeOffset="94839.01">15660 14676 2337 0,'0'0'0'0,"0"0"0"16,0 0 0-16,0 0 65 0,0 0 1 0,0 0 1 15,0 0-1-15,0 0-48 0,0 0 0 0,0 0 0 16,0 0 0-16,-21-9 62 0,7 12 1 0,3 3 0 16,-3 9 0-16,3 0-63 0,-3-3 0 0,2 2 0 15,1 5 0-15,6 2 25 0,0-5 1 0,1 0 0 16,4 3 1-16,4 2-30 0,3 2 2 0,0-3-1 16,0-1 1-16,5-1 3 0,6 1 0 0,-1-3 0 15,6-2 2-15,2-5-12 0,0-1 1 0,-1-2 0 0,-2-3 1 16,1 1 4-16,1-2 2 0,-1-4-1 0,2-2 1 15,0-1-9-15,-1 0 1 0,-3-6 0 0,6-1 0 16,-6-2 3-16,-3-4-1 0,-6-5 0 0</inkml:trace>
  <inkml:trace contextRef="#ctx1" brushRef="#br0" timeOffset="78150.17">25174 10041 0,'0'0'0,"0"0"0,0 0 0,-9 0 15,-1 0-15</inkml:trace>
  <inkml:trace contextRef="#ctx0" brushRef="#br0" timeOffset="98457.95">23130 5062 1306 0,'0'0'0'0,"0"0"0"0,18-2 0 15,1 7 45-15,-5 0 0 0,-5 2-1 0,-6 2 2 16,-3 2-30-16,-1-1 1 0,-3 1 0 0,2 6 0 15,-1 1 62-15,-1 5 2 0,1-5 0 0,1 3 0 0,2-4-63 16,-2-3 0-16,-1 2 0 0,1 5 0 0,2-8 56 16,-2-3 0-16,0-1 0 0,6 1 1 0,1 1-57 15,-1-2 0-15,-4-9 0 0,5 12 0 0,4-7 28 0,0-1 1 16,-9-4-1-16,7 5 1 0,-7-5-31 0,0 0 1 16,3 7-1-16,-3-7 1 0,0 0 6 0,0 0 0 15,0 0 0-15,0 0 0 0,0 0-12 0,0 0 2 16,0 0-1-16,0 0 0 0,0 0 11 0,0 0-1 15,-3-7 1-15,3 7-1 0,0 0-11 0,0 0 1 16,0 0-1-16,0 0 1 0,0 0 5 0,0 0 1 16,0 0-1-16,0 0 1 0,0 0-8 0,0 0 0 0,0 0 0 15,0-7 0-15,0 7 4 0,0 0 0 0,7-7 0 16,-7 7 0-16,7-9-6 0,-4 2 1 0,-1-2-1 16,-2 9 1-16,7-7 1 0,-7 7 0 0,4-7 0 15,-4 7 0-15,3-7-4 0,-3 7 1 0,2-7-1 16,-2 7 1-16,0 0 2 0,0 0 0 0,-7-3 0 15,7 3 0-15,0 0-3 0,-7-9 0 0,7 9 0 16,-4-7 1-16,4 7 0 0,-7-12 0 0,4 5 0 16,-1-4 1-16,4 2-4 0,0-1 2 0,0-1-1 15,0 2 0-15,4 1 0 0,-1 1 0 0,1 0 1 0,-4 7 0 16,5-11-3-16,-5 11 1 0,4-11 0 0,-4 11 0 16,7-8 1-16,-7 8 0 0,0 0 1 0,0 0 0 15,7 0-3-15,-7 0 1 0,0 0 0 0,2 12 0 0,-2-2 0 16,0 5 0-16,-2-5 1 0,-2 9-1 0,1 6-1 15,-3-7 1-15,-1 1-1 0,0 7 1 0,4 1 0 16,-4-8 1-16,3 2-1 0,1 6 1 0,-3-1-2 16,3-3 0-16,-1-4 1 0,1 1-1 0,1-1 1 15,0-5 2-15,-1-3 0 0,3-1-1 0,0 1-1 16,0-6 0-16,0-5 0 0,2 9 0 0,-2-9 7 0,7 5 2 16,-7-5-2-16,0 0 1 0,10 2-5 0,-10-2 1 15,11-4 0-15,-4 1-1 0,3-2 8 0,-1-3 0 16,0 0-1-16,-2-6 1 0,-2 0-6 0,1-6 0 15,-3-3 0-15,-1 7 0 0,0-5 10 0,-1-2 0 16,1-3 0-16,0 7 1 0,0-4-10 0,-2-4 1 16,-2 5 0-16,2-5 0 0,0 3 7 0,0-3 1 15,0 6 0-15,0-4 0 0,2-1-9 0,5 9 0 0,5-8 0 16,-1 4 1-16,-4 3 5 0,-4 4 1 0,4 5 0 16,4 2 0-16,-4 0-8 0,-7 7 1 0,12-10-1 15,-12 10 1-15,7-4 3 0,-7 4 2 0,4 7-2 16,-2 4 2-16,-1 3-7 0,3 0 1 0,-4 5-1 15,0 6 1-15,-4 0 4 0,3-1 1 0,-3 3-1 16,2-1 2-16,-1 0-8 0,-1-3 2 0,3 2-1 16,2 6 1-16,-1-1 2 0,0-3-11 0,4-1 0 15,-1 2 0-15,-1 0 0 0,2-5 0 0,8 0 0 0,2 0 0 16,-3-5 0-16,-1-3 0 0,4-4 0 0,4 3 0 16,-2-3 0-16,-2-4 0 0,2-4 0 0,0 1 0 15,-2-4 0-15,0-4 0 0,2 1 0 0,0-8 0 0,0-1 0 16,-2-2 0-16,-2-4 0 0,6 1 0 0,-4-10 0 15,-4-3 0-15,-2 0 0 0,6-1 0 0,-2 4 0 16,-3-8 0-16,-2 0 0 0,2 0 0 0,-6 3 0 16,1 0 0-16,-1 3 0 0,-3 2 0 0,4 11 0 15,-4 8 0-15,0 0 0 0,0 8 0 0,0 0 0 16,0 9 0-16,0 4 0 0,0 13 0 0,0-1 0 16,0-3 0-16,0 7 0 0,0 4 0 0,0-3 0 0,0-4 0 15,0 2 0-15,3 4 0 0,1-2 0 16,5-4 0-16,3-6 0 0,0 4 0 0,-1 1 0 0,0-7 0 15,-1-3 0-15,1 5 0 0,-1-1 0 0,-1-5 0 16,0-3 0-16</inkml:trace>
  <inkml:trace contextRef="#ctx0" brushRef="#br0" timeOffset="98659.11">24063 5468 2601 0,'0'0'0'0,"0"0"0"16,0 23 0-16,-4-4 101 0,4 1 0 0,0 1 0 16,0 0 1-16,0 5-85 0,0-5 0 0,-3 0-1 15,3 4 1-15,-4-2 81 0,1-9 1 0,3 2-2 16,0 3 2-16,3-1-82 0,1-2 0 0,-1-2-1 0,1-2 1 16,-1 2 10-16,1-5 0 0,0 1 0 0</inkml:trace>
  <inkml:trace contextRef="#ctx0" brushRef="#br0" timeOffset="98852.65">24455 5332 2463 0,'0'0'0'0,"0"0"0"0,19 0 0 0,-5 4 59 0,4-8 2 15,5 4-1-15,1 4 1 0,-3 1-44 0,1-5 1 16,2 0 0-16,3 4 0 0,-6-4 45 0,-2 0 0 16,-3-4 1-16</inkml:trace>
  <inkml:trace contextRef="#ctx0" brushRef="#br0" timeOffset="99000.47">24599 5630 2236 0,'0'0'0'0,"0"0"0"16,23 7 0-16,-5-4 52 0,3-3 0 0,0 0 1 16,2 0 0-16,-2 0-36 0,-1 0 0 0,1 0-1 15,0 0 2-15,-5 2 41 0,-4-2 0 0,-1-2 1 16</inkml:trace>
  <inkml:trace contextRef="#ctx0" brushRef="#br0" timeOffset="99641.77">25375 5658 2148 0,'0'0'0'16,"0"0"0"-16,0 0 0 0,0 0 54 0,0 0 0 16,0 0 0-16,0 0 0 0,0 0-37 0,0 0 1 0,0 0-1 15,13-18 1-15,3 11 44 0,1-3 2 0,3-1-1 16,3 1 1-16,-1-6-46 0,-4 2 0 0,3 0 0 15,-1 3 0-15,-4-3 17 0,-1-2 0 0,1-3-1 16,-3 1 2-16,-5 2-21 0,1-6-1 0,0-5 1 16,-4 10 1-16,-3-6 3 0,0 0 0 0,1-7 0 15,-6 7 1-15,-2 0-10 0,-2 2 1 0,-2-2 0 16,-4 7 0-16,5 4 6 0,0 2-1 0,-6-1 1 16,4 7 0-16,3 8-8 0,0-1 1 0,0 8-1 0,-2 7 1 15,0-1 3-15,0 1-1 0,0 5 0 0,4 8 2 16,2-3-6-16,3-3-1 0,0 3 1 0,7 2 0 15,0-2 7-15,0-3-1 0,2-6 1 0,1 2 0 16,4-3-6-16,4 0 0 0,-1-8-1 0,-1 1 1 0,0-4 4 16,2 0-1-16,5-4 0 0,-4-1 2 0,2-2-6 15,-1-2 0-15,-1-3 0 0,-5-2-1 0,0 2 3 16,2-6 2-16,0-3-1 0,-3 0 0 0,1-2-4 16,-4-3 0-16,3-1-1 0,-5 3 2 0,1-4 2 15,0-4 2-15,-2 2-2 0,-2 6 1 0,1 1-4 16,-3-4-1-16,-1 3 1 0,0 12 1 0,-2 5 1 0,0-11 1 15,0 11-1-15,0 0 1 0,0 0-4 0,0 0 0 16,-4 11 0-16,1 8 1 0,3 4 3 0,1 0 0 16,3 0 0-16,-2 6 0 0,-1-2-4 0,3-2 0 15,0-6 1-15,-1 2 0 0,4 0 1 0,0-3 0 16,-5-6 0-16,1 6 0 0,-1-1-2 0,-2-3 0 16,-2-7-1-16</inkml:trace>
  <inkml:trace contextRef="#ctx0" brushRef="#br0" timeOffset="99963.93">26211 5572 2475 0,'0'0'0'0,"0"0"0"16,0 0 0-16,0 0 90 0,0 0 0 0,22-6-1 0,-22 6 1 15,10 0-73-15,-10 0 1 0,11 11-1 0,-8-2 1 16,1 3 82-16,-4-1 1 0,3-1 0 0,-10 4 0 15,0 0-85-15,-5-3 1 0,1 3 0 0,-1 2 0 16,-4-2 12-16,0-4 1 0,4-1 1 0,-4 7-1 0,2-5-17 16,0-4 1-16,3 2-1 0,4 5 2 15,5-4-11-15,2-1 2 0,0-2 0 0,4 4-1 0,5-3-1 16,3-1 0-16,6 0 0 0,6 2 0 0,-1-2-3 16,4-3 0-16,6-1 0 0,-1 3 2 0,3-1-2 15,-1-3 0-15,-4-2 0 0,-6 1 1 0,1-1-2 16,-2-1 0-16,-3-3 0 0,-6 6 1 0,-2-2-1 15,-1-4 0-15,-1 1 0 0,-3 1 1 0,-7 2-1 0,0 0 0 16,0 0 0-16</inkml:trace>
  <inkml:trace contextRef="#ctx0" brushRef="#br0" timeOffset="100356.92">26928 5457 2236 0,'0'0'0'0,"0"0"0"0,26-3 0 0,-10 3 66 15,0-4 2-15,0 1-2 0,-1 5 1 0,-2-2-49 16,-3-2 0-16,1 0 0 0,0 4 0 0,-3 0 39 0,-1-2 0 16,-7 0 1-16</inkml:trace>
  <inkml:trace contextRef="#ctx0" brushRef="#br0" timeOffset="100485.55">27229 5612 2110 0,'0'0'0'0,"0"0"0"15</inkml:trace>
  <inkml:trace contextRef="#ctx0" brushRef="#br0" timeOffset="100654.28">27898 5633 1947 0,'0'0'0'0,"0"0"0"0,19-3 0 0,-8 3 42 16,1-4 1-16,-5 1-1 0,2 3 1 0,-2-4-27 16,-7 4-1-16,2-7 1 0</inkml:trace>
  <inkml:trace contextRef="#ctx0" brushRef="#br0" timeOffset="101317.33">27005 5357 2110 0,'0'0'0'0,"0"0"0"15,0 0 0-15,28 11 37 0,-14-8 0 0,4-1 0 16,10 7 2-16,1-6-25 0,1-3 2 0,-2 4 0 16,2 3-1-16,0-5 31 0,-4-2 0 0,-6 0 0 15,-5 7 0-15,0-4-30 0,-5-3 1 0,-3 4 0 16,-7-4 0-16,9 12 21 0,-9-12 1 0,4 9-1 0</inkml:trace>
  <inkml:trace contextRef="#ctx0" brushRef="#br0" timeOffset="101481.1">27067 5709 2123 0,'0'0'0'0,"0"0"0"0,0 0 0 0,0 0 60 15,0 0 2-15,21 12-1 0,-9-8 0 0,-1-1-44 16,3-3 1-16,0 0 0 0,0 2 0 0,2 2 53 0,2-4-1 16,-1 3 1-16</inkml:trace>
  <inkml:trace contextRef="#ctx0" brushRef="#br0" timeOffset="101677.91">27801 5691 1972 0,'0'0'0'0,"0"0"0"16,0 0 0-16,0 0 51 0,23-3 0 0,-8-1 1 16,3 4 0-16,2 0-35 0,-1-3-1 0,-1-1 1 15,-1 4 1-15,-1-5 58 0,-4 2 2 0,1-1-2 16</inkml:trace>
  <inkml:trace contextRef="#ctx0" brushRef="#br0" timeOffset="101824.52">28326 5640 2110 0,'0'0'0'0,"0"0"0"0,27-7 0 0,-11 7 60 16,-4-3 0-16,7-1 1 0,1 1 0 0,-4 3-45 15,0-4 2-15,-2 1 0 0</inkml:trace>
  <inkml:trace contextRef="#ctx0" brushRef="#br0" timeOffset="101977.21">28981 5669 1934 0,'0'0'0'15,"21"-4"0"-15,0 8 0 0,2-4 54 0,-4-4 1 16,4 0 0-16,-2 4 0 0,-5-1-38 0,-3-3 1 0,-1 1-1 16</inkml:trace>
  <inkml:trace contextRef="#ctx0" brushRef="#br0" timeOffset="102092.07">29376 5672 1771 0,'0'0'0'0,"12"-3"0"16,-3 6 0-16,0-3 53 0,1 0 0 0,4 0 0 15,2 0-1-15,2 0-35 0,-4-3 0 0,-2-1 0 16,3 4 1-16,-1-4 36 0,-2 1 1 0,0-1 0 0</inkml:trace>
  <inkml:trace contextRef="#ctx0" brushRef="#br0" timeOffset="102482.48">30074 5595 1646 0,'0'0'0'0,"0"0"0"16,0 0 0-16,0 0 41 0,20 3 2 0,-11-3-2 15,8 0 2-15,11 0-27 0,-3 0 0 0,2-3-1 16,-3 3 2-16,1 0 37 0,-4 0 0 0,-1 0 0 0,-5 0 1 16,-2 0-39-16,-8 0 2 0,-5 0-1 0</inkml:trace>
  <inkml:trace contextRef="#ctx0" brushRef="#br0" timeOffset="102640.39">30155 5790 1922 0,'0'0'0'0,"20"-2"0"0,-3 7 0 0,1-1 36 15,0-4 1-15,-1-2 0 0,1 6 0 0,0-3-23 16,-2-1 2-16,-2-1-1 0</inkml:trace>
  <inkml:trace contextRef="#ctx0" brushRef="#br0" timeOffset="103206.96">30547 5906 2023 0,'0'0'0'0,"0"0"0"15,0 0 0-15,0 0 50 0,19-9 1 0,-12 2-1 16,8 0 2-16,0-7-35 0,3 0 0 0,2-7-1 15,-1 7 2-15,-3-2 51 0,-2-3-1 0,2-2 1 16,0-2-1-16,-2 3-50 0,0-3 0 0,0-3 0 16,-3-2 0-16,1 0 37 0,-1-7 0 0,-4 1 0 15,3 1 1-15,4-2-39 0,-3-2 1 0,-4 0-1 0,-2 3 1 16,2-1 10-16,0 3 1 0,0 1 0 0,0 1 0 16,-1 9-15-16,-3 3-1 0,-3 0 1 0,2 4-1 15,2 6 11-15,-4 8-1 0,0 0 1 0,1 8-1 0,-1 3-11 16,-1 3 0-16,1 0 0 0,-2 18 1 0,-2-2 14 15,-1-2 1-15,0 3-1 0,-1 10 1 0,1-2-16 16,2-1 1-16,4-4 1 0,3 4-1 0,-1-6 11 16,1-9-1-16,1 5 1 0,6 0 0 0,5-10-13 15,-4 0 1-15,2-3 1 0,0 3-1 0,2-8 8 0,2-1 0 16,-1-2 0-16,3 2 1 0,-3-5-11 0,1-4 1 16,5-4 0-16,-7 4 0 0,-2-3 5 0,0-3 0 15,4-6 0-15,-1 1-1 0,-4-3-6 0,-1-5 0 16,0 0 0-16,1-1 1 0,-1-1 3 0,0-9 0 15,1-1 1-15,-3-1-1 0,3-3-5 0,-1 5 0 16,-3 3 0-16,-4 5 1 0,2 6 1 0,0 2 1 0,-3 1-1 16,-2 6 1-16,-2 7-4 0,5-7 0 15,-5 7-1-15,0 0 2 0,0 13 1 0,3-1 1 0,3 4-1 16,-6 19 1-16,-4 5-4 0,4-4 1 0,4 4-2 16,-1-6 2-16,2 1 1 0,3-11 1 0,-3-1 0 15,5 9 0-15,5-8-3 0,-1-4-1 0,-2-1 1 16,-1 8 0-16,1-8 1 0,2-1 1 0,2-6-1 15,-4 11 1-15,-1-6-4 0,-2-1 2 0,-1-2-2 16</inkml:trace>
  <inkml:trace contextRef="#ctx0" brushRef="#br0" timeOffset="103458">31824 5565 2638 0,'0'0'0'0,"0"0"0"0,-2 19 0 0,1 2 100 15,-1 0 0-15,0-5-1 0,2 7 1 0,2 0-83 16,0-6 0-16,-2 5 0 0,1 6 0 0,3-2 81 0,-2-7 2 16,-2 1-1-16,1 10 1 0,5-7-83 0,-6 1 0 15,0-4-1-15,0 2 1 0,0 1 16 0,-6-5 0 16,1-6 1-16,3 4 0 0,1 0-20 0,-3-2 1 15,-1-7-1-15</inkml:trace>
  <inkml:trace contextRef="#ctx0" brushRef="#br0" timeOffset="103762.18">32038 5781 2374 0,'0'0'0'0,"0"0"0"16,0 0 0-16,-29 14 74 0,17-10 0 0,3-3 0 16,-3 5 0-16,-4-1-56 0,0-5 0 0,2-4 0 15,5 8 0-15,0-4 66 0,9 0 0 0,-10-9 1 0,10 9-1 16,-11 0-67-16,11 0 1 0,0 0 0 0,0 0-1 16,0 0 28-16,-7 0 0 0,7 0 0 0,0 0 1 15,4 9-30-15,-4-9 1 0,3 9 0 0,2 1-1 16,6 13-2-16,3-3 0 0,0 4 1 0,4 3 0 0,3 1-8 15,0-4 2-15,-1-4 0 0,1 4 0 16,2 1 0-16,0-7 0 0,0-4 0 0,1 9 1 0,3-6-4 16,-1-3 1-16,-1-3-2 0,1 1 2 0,4 0-2 15,-9-5 0-15,-5 2 1 0,-3 5-1 0,-3-7-1 16,-1 0 0-16,-9-7 0 0</inkml:trace>
  <inkml:trace contextRef="#ctx0" brushRef="#br0" timeOffset="104915.87">23364 7071 2186 0,'0'0'0'0,"0"0"0"16,0 0 0-16,0 0 86 0,0 0 0 0,0 0 1 0,0 0 0 15,0 0-70-15,0 0 1 0,0 0 0 0,0 0 0 16,0 0 81-16,0 0-1 0,0 0 1 0,0 0 1 15,0 0-83-15,0 0 0 0,0 0 0 0,0 0-1 0,22-4 21 16,-22 4 1-16,12-5-1 0,2 1 1 0,2-6-24 16,3-1 2-16,-1-6 0 0,1 1-1 0,-3 2-2 15,-2-4 0-15,2-3 0 0,2-5 0 0,-2 4-5 16,-4-4 0-16,0-4 0 0,1 4 1 0,-4-2-4 16,-2-4 2-16,0 4 0 0,3 3-1 0,-6-5-1 15,-1 7-1-15,-6-3 1 0,6-2-1 0,-3 5 5 0,0 9 0 16,-3-4 0-16,3 4 1 0,0 4-4 15,-4 1 1-15,4 9-2 0,-3-9 2 0,3 9 7 0,-7 4-1 16,7-4 0-16,-11 24 1 0,4-6-6 0,0 1 0 16,0-1 0-16,3 10 0 0,4-3 7 0,0-6 1 15,-1 4-1-15,1 7 1 0,-2 0-7 0,2-8 0 16,3 7 0-16,5-1 1 0,0-5 3 0,1-2-1 16,-2 0 0-16,11-4 2 0,-2-1-6 0,1-3-1 0,-1-1 1 15,4-2 0-15,4-2 2 0,-4-5 1 0,-1-3 0 16,4 0 0-16,-2 0-4 0,-1-3-1 0,-4-5 1 15,-1-2 1-15,0-1 1 0,-5 1 0 0,1-3 0 16,-1-4 1-16,-1-2-5 0,0-1 2 0,-2-4-1 16,0 4 1-16,-2-3-1 0,-1-3 2 0,-2 3 0 15,-2 4 0-15,0 1-4 0,0-5 2 0,0 6 0 16,-2 6-1-16,0 1 1 0,0 3 1 0,1-4-1 16,1 11 1-16,-4-7-3 0,4 7 1 0,0 0-1 0,0 0 2 15,0 0 0-15,0 0-1 0,-3 7 1 0,3 4 1 16,0 1-4-16,0 2 2 0,0-5-1 0,0 5 0 15,0-2 1-15,0-1-1 0,0-4 1 0,0 0 1 16,0 2-3-16,0-2 0 0,0-7 1 0,0 8 0 0,0-8 0 16,0 11 0-16,0-11-1 0,0 7 2 0,0-7-3 15,-2 9 1-15,2-9 1 0,0 0-1 0,-6 7 1 16,6-7-1-16,-7 3 0 0,7-3 1 0,0 0-2 16,-8 6 1-16,8-6 0 0,0 0 0 0,-7 5-2 15,7-5 1-15,0 0 0 0</inkml:trace>
  <inkml:trace contextRef="#ctx0" brushRef="#br0" timeOffset="105230.25">23548 6954 2550 0,'0'0'0'0,"0"0"0"15,19-3 0-15,4 1 83 0,4-1 1 0,1-3 1 16,4-2-1-16,1 2-67 0,-1-1 1 0,0-2 0 16,-2-1-1-16,-7 3 63 0,-2-4 1 0,-4-1 0 15,-2 1 0-15,-1-1-64 0,-7-2 1 0,-6 2 0 16,1 1 0-16,-2 2 6 0,-3 1 1 0,-4-1-1 16,-7 2 1-16,-6 0-13 0,-3-2 1 0,-3-2-1 15,-2 11 0-15,-2 0-8 0,-2 0-1 0,2 0 0 0,2 7 2 16,-1 0-3-16,1 2 2 0,3 0-2 0,2 5 1 15,2 4-3-15,4-4 1 0,3-2-1 0,3 6 1 16,2-1-1-16,4 1 0 0,3-4 0 0,2-2 2 0,2 1-2 16,1 1 0-16,3-2 0 0</inkml:trace>
  <inkml:trace contextRef="#ctx0" brushRef="#br0" timeOffset="105781.9">24458 7109 2236 0,'0'0'0'0,"0"0"0"0,0 0 0 15,34-5 55-15,-22 1 0 0,-3 1 0 0,0-6 1 16,-1 0-39-16,-1-3 1 0,1 0-1 0,4-9 1 16,5-6 53-16,-1 6 1 0,-5-3 0 0,0-8 1 0,1 5-55 15,4-1 0-15,1-3 0 0,-2 4 0 0,0-3 21 16,1 0 0-16,-2 2 1 0,6 4-1 0,-8 1-23 16,0 2-1-16,1 0 1 0,1-1 0 0,-3 0 6 15,-1 6 1-15,-3 3-1 0,0 3 1 0,2 3-12 16,-2 0 0-16,-7 7 0 0,9-4 2 0,-9 4 8 15,7 11 0-15,-7-11 1 0,11 23 0 0,-3 0-11 0,1 3 0 16,0 4 1-16,-2 5-1 0,7 4 11 0,-5-1 1 16,0 1-1-16,-2 2 2 0,-2 1-13 0,0-9 1 15,1-1 0-15,1 3 0 0,-4-10 6 0,-3 1 1 16,2-8-1-16,0 6 1 0,-6-3-9 0,-1-1 0 16,-2-6 0-16,0 0 2 0,-2 0 3 0,-1-7 2 15,-3 0-1-15</inkml:trace>
  <inkml:trace contextRef="#ctx0" brushRef="#br0" timeOffset="105963">24529 6983 2475 0,'0'0'0'0,"31"-4"0"15,6 4 0-15,6 0 100 0,-6-3 1 0,3 3 0 16,3-4 0-16,-8 4-84 0,-3 0 0 0,-1 0-1 0,3 0 1 15,-4 4 63-15,-4-4 1 0,-1 3 0 0</inkml:trace>
  <inkml:trace contextRef="#ctx0" brushRef="#br0" timeOffset="106189.57">25225 6604 2362 0,'0'0'0'0,"0"0"0"0,0 0 0 0,0 0 49 16,0 0 2-16,0 0-1 0,0 0 1 0,0 22-35 0,2-12 1 16,2-1 0-16,-4 17 1 0,0 8 43 0,0-4 0 15,-6 5 1-15,6 2 0 0,-1 0-45 0,1-4 1 16,1 0 0-16,-1-3-1 0,-1-1 12 0,-1-5 0 16,-2-4 0-16,4 8 0 0,-1-11-15 0,-1-1-1 15,2-4 0-15,0 6 1 0,-2-2-1 0,0-6 1 0,-1-3-1 16,-1 4 2-16,1-2-7 0,-3-2 1 0,-1-2-1 15</inkml:trace>
  <inkml:trace contextRef="#ctx0" brushRef="#br0" timeOffset="106362.01">25082 6972 2261 0,'0'0'0'0,"0"0"0"16,0 0 0-16,27 0 70 0,-13 4 2 0,2-4-1 0,7 3 1 15,-2-3-54-15,-3 4 0 0,-1-4 0 0,3 0 0 16,-3 0 65-16,-3 3 1 0,1 1 0 0,-5-1 0 16,1-1-67-16,-2 1 1 0,-2-1 0 0</inkml:trace>
  <inkml:trace contextRef="#ctx0" brushRef="#br0" timeOffset="106612.41">25666 6573 2248 0,'0'0'0'16,"0"0"0"-16,0 0 0 0,0 0 62 0,0 0 0 16,0 0 0-16,0 0-1 0,-14 28-44 0,14-14 1 15,-2 4 0-15,-1 8 0 0,-2 6 53 0,1 1-1 16,4 4 1-16,0 3 1 0,0-1-54 0,2-4 0 0,1 0 0 15,-1-1 0-15,0-2 19 0,1-11 0 0,6 2 0 16,-5 5 1-16,-1-7-23 0,4-4 0 0,-7 1 1 16,4 5 0-16,1-6-5 0,-1-1 0 0,-4-3 0 15</inkml:trace>
  <inkml:trace contextRef="#ctx0" brushRef="#br0" timeOffset="106916.52">25844 7109 2173 0,'0'0'0'0,"13"-9"0"0,-3 13 0 16,5-4 70-16,0-4-1 0,3 1 1 0,1-1-1 15,-3-1-51-15,0 0 0 0,5 0 0 0,-3-2 0 0,-4 1 66 16,-2-4 1-16,3-1-1 0,-3 4 1 0,-1-3-68 16,-3-1 1-16,-1 0 0 0,-7 1 0 0,0-2 28 15,0 1 1-15,-3-3 0 0,-4-4 0 0,0 1-31 16,0 4 1-16,0 3 0 0,-4-4-1 0,0 3-1 15,1 4 1-15,1 4-1 0,2 3 1 0,0 3-7 16,-2 3 0-16,-1 2 0 0,-5 3 1 0,1 6 2 0,2-2 1 16,3 4-1-16,2 2 1 0,4 0-7 0,3-5 2 15,3 0 0-15,1 7 0 0,4-6 4 0,3-4 1 16,0-3-1-16,-1 9 1 0,4-3-5 0,4-5 0 16,5-4 0-16,-4 3 0 0,1-1 2 0,1-2 0 15,-2-1 0-15</inkml:trace>
  <inkml:trace contextRef="#ctx0" brushRef="#br0" timeOffset="107381.3">26460 7009 2236 0,'0'0'0'0,"0"0"0"16,0 0 0-16,0 0 66 0,-19 0 2 0,8 0-2 16,-3 2 1-16,-2 1-49 0,2 1 0 0,0 1 0 15,0 2 0-15,3 0 54 0,1 0 0 0,6 0-1 16,-3 4 2-16,4-1-55 0,3-3 0 0,0 0 0 15,1 4 0-15,5 1 17 0,1-5 1 0,0-3 0 0,2 3 0 16,1-4-22-16,1 1 1 0,-1-1-1 0,4 1 2 16,0-1-6-16,-3-4 0 0,-4-1 0 0,-7 2 1 15,12 2-6-15,-3-4 2 0,2 0 0 0,-1 0-1 16,5-1 3-16,0-1 0 0,3 1 0 0,1-4 0 0,3 0-3 16,-3-9-1-16,4 2 1 0,-5 5 1 0,-1 0 3 15,1-5 0-15,-2-3 0 0,-2-6 1 0,-2 5-4 16,1-3 0-16,-5-4 0 0,1-3-1 0,0 5 6 15,-2-5 0-15,-2 0-1 0,1 9 1 0,-3 1-5 16,-3 2 1-16,0 6 0 0,-3 3 0 0,3 7 3 0,0 0 0 16,-9-9 0-16,9 9 2 0,-7 12-7 0,5-5 2 15,0 0 0-15,-1 11 0 0,-1 5 2 0,2-4 0 16,4 4 0-16,4 0 0 0,4 0-3 0,4-4 0 16,0 4 0-16,-1-2-1 0,4-5 3 0,3 0 0 15,3 3 0-15,-9-1 1 0,-4-1-4 0,-1-3 1 16,-2-3-2-16,-2 8 2 0,-1-5 0 0,-2-3 1 15,0-2 0-15,-2 1-1 0,0 1-2 0,-2-2 0 16,-4-2 1-16,-4 0 0 0,-6 5 0 0,0-8 1 0,0-1 0 16,-3-3 0-16,3 0-3 0,2 0 1 0,0-3-1 15,-6 3 2-15,5-4-3 0,4-3 2 0,0-2-1 16</inkml:trace>
  <inkml:trace contextRef="#ctx0" brushRef="#br0" timeOffset="107662.56">27120 6522 2449 0,'0'0'0'0,"0"0"0"0,0 0 0 0,0 0 79 16,0 0-1-16,0 0 1 0,0 0-1 0,0 0-60 15,0 0 0-15,0 0 0 0,0 0 0 0,3 31 55 16,-3-10 0-16,0 6 0 0,0 12 1 0,0-4-56 15,0 5 0-15,0 6 0 0,0 0 0 0,-1-2 21 16,-1-2 1-16,0-5-1 0,0 5 1 0,1-9-24 16,1-1 0-16,0-4-1 0,0 4 1 0,0-2-4 0,-2-9 1 15,0 0-1-15,2 2 2 0,0 0-7 16,0-4 1-16,-4-5 0 0,4 0 0 0,0-1 2 0,-3-6 0 16,3 0 0-16,0-7 2 0,-4 7-6 0,4-7 1 15,0 0 0-15</inkml:trace>
  <inkml:trace contextRef="#ctx0" brushRef="#br0" timeOffset="107824.4">27055 6925 2248 0,'0'0'0'0,"19"0"0"16,-5 3 0-16,2 2 90 0,3 2 1 0,4-3-1 15,2-1 1-15,1 1-74 0,-1-1 1 0,-2-3-2 16,5 4 2-16,-7 3 83 0,-3-3 1 0,-6-1-1 15,-1 1 2-15,0-1-87 0,-1 1 1 0,-1-4 0 16</inkml:trace>
  <inkml:trace contextRef="#ctx0" brushRef="#br0" timeOffset="108682.74">28238 7037 2123 0,'0'0'0'0,"0"0"0"0,-19-17 0 15,10 10 115-15,-2-1 2 0,-1 1-1 0,-4 4 0 16,0 3-101-16,2 2 1 0,2-1-1 0,-1 6 1 0,-1 2 64 16,4 4-1-16,3-3 1 0,0 8 0 0,0-6-62 15,3 0 0-15,4 2 0 0,0 6 0 0,2-6 21 16,3-4 0-16,2-1 0 0,2 5 2 0,2-1-26 15,4-6 1-15,-2 0 0 0,3 1 0 0,-1-4-7 16,1 0 1-16,4-8-1 0,-4 8 1 0,-4-8-5 16,-1 0 2-16,-3-8-1 0,1 9 0 0,0-4-2 15,0 0 0-15,0-4 0 0,-2 2 0 0,-4 0-2 16,4-5 2-16,2 0-1 0,-2-2 0 0,-3 1 4 0,-1-5 0 16,3 3 0-16,1-8-1 0,0 7-1 0,-2 6-1 15,0-2 1-15,2 0 0 0,2 5 4 0,-2 4 0 16,0 3 0-16,6 4 0 0,-1 5-3 0,0 4 1 15,1-1-2-15,-3 4 2 0,-1 0 3 0,2 0 0 16,-6 2 0-16,0 2 0 0,-1-1-3 0,-3-6 0 0,1-1 0 16,-2 4-1-16,0 2 5 0,-2-9 0 0,1 0 0 15,-1 2 0-15,0-2-4 0,2-7 1 0,0 0-1 16,-2 7 0-16,2-7 3 0,0 0 2 0,0 0-1 16,0 0 0-16,0 0-4 0,0 0 0 0,7-1-1 15,-7 1 2-15,0 0 1 0,8-9 1 0,-8 9 0 16,14-13 0-16,-2-1-4 0,2-2 1 0,2-3 0 15,0 0-1-15,1 1 2 0,1 1 0 0,-2-6 0 16,0 5 0-16,0 4-3 0,-2 4 1 0,0 2 0 16,-2 0-1-16,2 8 2 0,2 3 0 0,2 6-1 15,0 2 1-15,-3 6-2 0,-2-5-1 0,-1 4 1 16,2 11 0-16,-7-6 1 0,2-5 0 0,0-1 0 0,-2 8 1 16,-3-9-3-16,-1-1 1 0,4-3-1 0,-3 3 1 15,-4 1-1-15,-2-2 1 0,0-5-1 0,2 0 2 0,0-2-3 16,0-5 1-16,-3 9-1 0</inkml:trace>
  <inkml:trace contextRef="#ctx0" brushRef="#br0" timeOffset="108950.18">29083 7069 2400 0,'0'0'0'15,"7"-7"0"-15,-7 7 0 0,9 0 78 0,-2-7 1 16,0 0 0-16,2 0-1 0,1 0-60 0,-4-4 0 15,-1-1 0-15,2 1 0 0,-3 4 64 0,-6-3 0 16,-2 3 0-16,-1-4 0 0,-2 8-64 0,0-1-1 16,-2 4 1-16,-3 4 0 0,-2-1 23 0,-1 4-1 0,0 0 1 15,0 7 0-15,3 0-25 0,2 6 0 0,1-6-1 16,3 10 2-16,5-6-3 0,1-1-1 0,1 3 0 16,5 3 1-16,3-4-6 0,3-5 0 15,6 5 0-15,8-1 0 0,-3 0-4 0,0-2-1 0,-4-8 1 16,6 3-1-16,-2 1-1 0,0-3 0 0,-4-4 1 15,2 1 0-15,-3-1-1 0,0-2 2 0,-6-3-1 16</inkml:trace>
  <inkml:trace contextRef="#ctx0" brushRef="#br0" timeOffset="109447.96">30177 6810 2161 0,'0'0'0'0,"0"0"0"16,0 0 0-16,-11-19 75 0,11 19 0 0,-9-11 0 15,9 11 1-15,0 0-58 0,0 0-1 0,0 0 1 16,0 0 0-16,-5 9 58 0,5 0-1 0,-4 3 0 16,1 22 0-16,-8 8-57 0,4-3 0 0,0 5 0 15,-2 0 0-15,2 1 20 0,2-3 1 0,1 4 0 16,-3 3 0-16,-1-1-23 0,-1-6-1 0,0 2 1 16,-2-5 0-16,4-2-5 0,2-11 1 0,2 2 1 15,-1 4-1-15,-1-13-5 0,-1 2 1 0,3-3-1 0,1 0 1 16,0-6 3-16,1-5 1 0,-1 2-1 0,0-2 1 15,2-7-5-15,-3 7 1 0,3-7-1 0</inkml:trace>
  <inkml:trace contextRef="#ctx0" brushRef="#br0" timeOffset="109642.37">30074 7067 1808 0,'0'0'0'16,"0"0"0"-16,34-30 0 0,-17 13 89 0,3 1 0 15,-4 2-1-15,3-4 1 0,-1 8-72 16,-2-1 1-16,-2 4 0 0,-2 3 0 0,-3 4 85 0,0 4 0 15,1 1 1-15,-3 4-1 0,-3-2-88 0,-1 4 2 16,-1-1 0-16,-2 1 0 0,-3 3 0 0,-1 2 1 16,-1-6 0-16,-4 8 0 0,-3-6-8 0,-1-1 0 15,3-4 0-15,-6 8 0 0,0-2-7 0,2-6 1 16,5-4-1-16,-5 8 1 0,3-6-2 0,-1-1 1 0,5-1-1 16</inkml:trace>
  <inkml:trace contextRef="#ctx0" brushRef="#br0" timeOffset="110245.11">30544 7065 2009 0,'0'0'0'0,"0"0"0"16,0 0 0-16,-27 6 36 0,13-3 0 0,-2-1 0 0,-7 8 0 15,0 4-21-15,0 2-1 0,2-5 1 0,-2 8 0 16,7 1 56-16,4-6 1 0,1 5-1 0,3-1 0 15,0 4-53-15,7-6 0 0,-3 4 0 0,4-6 0 0,4 2 26 16,-1-2 0-16,4-4 0 0,2-1 1 0,2 2-30 16,-1-6 2-16,1 0-1 0,1-3 1 0,4-2-2 15,-5-2 2-15,-1-3-1 0,-1 0 1 0,0-2-8 16,0-1 1-16,0 3-1 0,-1-5 1 0,3-1 2 16,0-1 2-16,-1-2-1 0,-1-2 1 0,-2 2-7 15,-2-2 1-15,2 2 0 0,0 7 1 0,-1 2 5 0,-1-2 0 16,0-1 1-16,-5 8-1 0,9-8-6 0,-9 8 1 15,0 0 0-15,0 0 0 0,7-4 8 0,-7 4 0 16,0 0 0-16,0 0-1 0,9 9-7 0,-9-9 2 16,14 11-1-16,-5-8 0 0,-2 4 5 0,0 0 1 15,5-2 0-15,1 2 0 0,-1 0-7 0,0-3 0 0,-1-4 0 16,-2 4 1-16,0-4 4 0,-2-4 2 16,-7 4-1-16,10-4 0 0,-10 4-6 0,11-7 0 0,-11 7 0 15,9-10 0-15,-8 3 1 0,1 2 1 0,0-2 0 16,-2 7 0-16,3-11-4 0,-1 2-1 0,2 2 1 15,-4 7 1-15,0 0 0 0,3-7 0 0,-3 7-1 16,0 0 2-16,0 0-3 0,0 0 0 0,0 7-1 16,0 0 1-16,0 9 1 0,0 0-1 0,0 0 1 15,0 1 0-15,4 1-3 0,-1-1 1 0,4-4-1 16,-1-3 2-16,3 3 1 0,-1-6-1 0,1 0 1 16,0-2 1-16,3-1-4 0,4-1 2 0,-7 1-2 15,3-4 2-15,2 1 0 0,1-1 0 0,-3-1 0 0,4-3 1 16,0 4-3-16,-2-3 1 0,-2-1-1 0,-1 0 1 15,-4-1 3-15,0 2-1 0,0-4 1 0,0 3 0 16,4 1-2-16,-4-1-1 0,0 2 1 0,-7 2 0 0,10-5 0 16,-10 5 1-16,7-3 0 0,-7 3 1 0,0 0-4 15,0 0 2-15,7-8-2 0</inkml:trace>
  <inkml:trace contextRef="#ctx0" brushRef="#br0" timeOffset="110428.06">30877 6925 2487 0,'0'0'0'16,"0"0"0"-16,0 0 0 0,19-9 87 0,-19 9 0 0,13-4 1 15,-13 4-1-15,10-5-70 0,-10 5 1 0,9 0 0 16</inkml:trace>
  <inkml:trace contextRef="#ctx0" brushRef="#br0" timeOffset="110768.49">31133 6983 2311 0,'0'0'0'0,"14"-4"0"16,-14 4 0-16,10 14 90 0,-3-7 1 0,4 0 0 0,-2 6 0 15,0 4-74-15,-1-3 0 0,1 0 0 0,-2 6 1 16,0 4 39-16,-1-3 1 0,-5 1-1 0,-2 6 0 0,-3 2-40 16,-1-8 1-16,-2 1 0 0,-2 0 0 0,-2 0 14 15,1-2 1-15,-1-9 0 0,2 4 0 0,-1-2-19 16,3-5 0-16,3-2 1 0,4-7-1 0,-12 11-5 16,12-11 0-16,-11 3 0 0,11-3 0 0,-12-7-3 15,12 7 0-15,-2-10-1 0,2-3 2 0,-2-2-3 16,2-1 1-16,6-5-1 0,-1 1 2 0,2-3-3 15,2 1 1-15,1-1-1 0,3 5 2 0,-1-1-1 0,1-2 2 16,2-2-1-16,5 3 1 0,4 1-3 0,1 0 2 16,0 1-2-16,3 2 2 0,2 2 1 0,-3-3 1 15,-6 1 0-15,-2 7 1 0,-5 4-4 0,4-2 2 16,3 3-2-16,-7 4 2 0,-3 0-1 0,1 4 2 16,-7 3 0-16</inkml:trace>
  <inkml:trace contextRef="#ctx0" brushRef="#br0" timeOffset="111532.45">26388 8028 2386 0,'0'0'0'0,"0"0"0"0,-4 22 0 0,2-6 57 16,-1-2 0-16,-1-1 0 0,1 4 0 0,-1 3-40 16,3-8 1-16,-1 0-1 0,-3 1 1 0,-1-5 46 0,3 3 0 15,-4-4 0-15,3 2 0 0,4-9-46 0,0 7 0 16,0-7 0-16,0 0-1 0,0 0 12 0,-7 7-1 16,7-7 0-16</inkml:trace>
  <inkml:trace contextRef="#ctx0" brushRef="#br0" timeOffset="111645.8">26181 7892 1784 0,'0'0'0'0,"9"-19"0"15,4 5 0-15,1 1 53 0,2-2-1 0,1 0 1 16,-6 1 1-16,1 4-37 0,-1 3 1 0,-1 2-1 16</inkml:trace>
  <inkml:trace contextRef="#ctx0" brushRef="#br0" timeOffset="112015.16">26273 8211 1583 0,'0'0'0'0,"0"0"0"0,27 1 0 15,-10 1 63-15,6-4 0 0,2-3-1 0,-4 0 2 0,4-4-46 16,3-2 0-16,0 3 0 0,-1-5 0 0,-1-1 53 16,-5-3 1-16,2-3-2 0,-2 1 2 0,-3 3-54 15,-2-2 0-15,-2-6 0 0,-3 3 0 0,-3 3 24 16,-1-1 0-16,-1-2 0 0,-5-6 0 0,-1 10-26 15,-1-4 0-15,-3 1 0 0,-1 1 0 0,-2 3 12 0,0 6 0 16,-2 2 1-16,0 1 0 0,0 7-16 0,2 4 1 16,7-4-1-16,-12 18 1 0,5-10 8 0,-4 6 0 15,6 2 1-15,3 4-1 0,4-3-10 0,2-1-1 16,4 0 0-16,-1 7 1 0,6-6 10 0,1-1-1 16,0-4 0-16,0 10 1 0,0-3-11 0,0-5 0 15,0-3 0-15,-1 4 1 0,-3-2 4 0,-3 1 2 16,-1-2 0-16,-1-1 0 0,0 3-8 0,-3-2 0 0,-4-1 1 15,-3-3-1-15,0 3 6 0,-2 1 1 0,0-6 0 16,-8-1 1-16,1 0-9 0,-5 0 1 0,1-1 0 16,-3-2 0-16,0 1 4 0,3 1 0 0,-1-1 1 15,-4-3 0-15,0 4-8 0,5-4 2 0,1 0 0 16,6-4 0-16,2 1 3 0,2-1-1 0,7 4 0 16</inkml:trace>
  <inkml:trace contextRef="#ctx0" brushRef="#br0" timeOffset="112662.9">27587 7767 2311 0,'0'0'0'0,"0"0"0"0,0 0 0 0,0 0 77 15,0 0 0-15,0 0 0 0,14 28 1 0,-10-7-60 16,-4 1 0-16,3-1 0 0,-3 9 0 0,0-2 61 0,0-4 1 16,-3 6 0-16,3 4-1 0,0-3-61 0,0-6 0 15,0 3 0-15,-4 2 0 0,4-2 24 0,0-1 0 16,0-8 0-16,0 0 0 0,0 1-26 0,0-3 0 16,0-8 0-16,-3 2 0 0,1-4-3 0,2-7-1 15,-3 8 0-15,3-8 2 0,-8 0-6 0,8 0 0 16,-7-3 0-16,-1-2-1 0,-5-2 1 0,-1-4 0 15,0-1 0-15,-2-4 1 0,-3-3-3 0,-1-3-1 0,-1 3 1 16,-4 1-1-16,6 3 2 0,1-3 1 0,1-1 0 16,-4 12 0-16,1 1-4 0,3-2 2 0,-3 1-1 15,4 8 1-15,2 3 1 0,2 1 1 0,5 2-1 16,3 7 1-16,4 6-3 0,2-6 0 0,3 1 1 16,8 3 0-16,-3-2 1 0,4 3 2 0,2-6 0 15,2-1 0-15,3 0-3 0,2-1 0 0,2-6-1 16,-4 2 2-16,0 0 1 0,-3-2 1 0,-1-1 0 0,3-1 0 15,-1 1-4-15,0-1 1 0,-1-3 0 0,2 0 0 16,-3 0 2-16,1 0 1 0,-1-1-1 0,5-3 1 16,1 2-3-16,-1-1-1 0,1-1 1 0,0 3-1 15,-3-3 2-15,-3-3 1 0,5 0-1 0,-1-2 1 0,-4-3-4 16,1 1 2-16,3-3-2 0,-1-2 2 0,-1 2-2 16,-5-3 2-16,-2-3 0 0,-5 8-1 0,1-7-2 15,-5 5 2-15,1-2-2 0,-1 7 2 0,-3 2-1 16,0 7 2-16,2-11 0 0,-2 11-1 0,-5-7-1 15,5 7 0-15,-11 4-1 0,6 7 2 0,-2-1-3 16,1 4 0-16,5 0 1 0,-3 9-1 0,1 2-1 16,1-1 1-16,4 3 0 0,3-4 1 0,0 1-2 0,0-8 1 15,6 0-1-15,3 2 1 0,-2-6 0 0,3 2-1 16,-1-7 0-16,0 3 1 0,-2-2-2 0,0-1 1 16,1-4 0-16,-1 2 0 0,-1 1-1 0,-1-6 2 15,1-2-2-15</inkml:trace>
  <inkml:trace contextRef="#ctx0" brushRef="#br0" timeOffset="113079.11">28005 7957 2374 0,'0'0'0'0,"0"0"0"15,0 0 0-15,0 0 80 0,0 0 1 0,21-9-1 16,-6 6 1-16,4 1-63 0,2 0 0 0,-3 1 0 15,-1 1 0-15,1 0 71 0,-2-2-1 0,-4 0 1 0,1 2 0 16,-3 2-73-16,1 1 2 0,-4 1 0 0,2 5 0 16,-1-2 10-16,0 0 0 0,-1-4 0 0,0 4 2 15,0 0-17-15,-2 0 1 0,-5-7-1 0,11 13 0 16,3-4-10-16,0-4 0 0,5 0-1 0,4-1 2 0,0 4-2 16,-4-8 0-16,-1 0 0 0,0 0 1 0,-4-3-4 15,0-6-1-15,0 0 1 0,-3 2 0 0,-3 4 0 16,1-4 0-16,-2-2 0 0,-1-2 1 0,-3 1-10 15,-3-1 1-15,-2-5 0 0,1 2 0 0,-3 4 2 16,1-1 1-16,-3 1 0 0,-1-1 0 0,-2 2-9 0,1 2 2 16,1 4-2-16,-4 1 2 0,0 2 4 15,3 4 0-15,8-4 0 0,-15 21 1 0,5 0-2 0,-1 0 0 16,1 5 0-16,3 9 0 0,0-3 3 0,1 5 0 16,1-2 1-16,1 9 0 0,6-2 1 0,2-5 2 15,-1-3 0-15,-3 1-1 0,-1-5 1 0,1-4 1 16,5-5-2-16,4 8 2 0,-9-8 2 0,0-6 0 15,3 1 0-15,1 7 0 0,-3-5 0 0,-1-4 0 16,-1-5 0-16</inkml:trace>
  <inkml:trace contextRef="#ctx0" brushRef="#br0" timeOffset="113446.08">28716 8151 2173 0,'0'0'0'0,"0"0"0"16,0 0 0-16,25 5 70 0,-13-1-1 0,2-4 1 0,2 0-1 16,-2-4-51-16,-3-1 0 0,-1-1 0 0,3 3 0 15,-1-1 63-15,-1-1 0 0,-2-2 0 0,-2 0 1 16,-7 7-64-16,10-16 0 0,-10 9-1 0,4-2 1 0,-4 1 21 16,-4-1 0-16,1 0-1 0,-1-2 1 0,-3-3-23 15,0 2 0-15,0-4-1 0,-2 4 1 0,-1-2-2 16,-1 0-1-16,2 0 1 0,0 0 0 0,-1 3-6 15,-1 4 1-15,2 5-1 0,-1-1 1 0,-3 3-1 16,3 3 0-16,3 3-1 0,3 8 1 0,-3 7-3 16,-2 0 0-16,2 2 1 0,-2 15 0 0,6-1-1 15,1 6 2-15,0-3-2 0,2 4 2 0,0-2-2 0,0-10-1 16,0 1 1-16,-1 1-1 0,-1 1 2 0,-2-10 1 16,1-3-1-16,-4 10 1 0,0-11-3 0,-2-3 1 15,-3-4-1-15,-3 9 2 0,1-9 0 0,0-2 0 16,0-3 0-16,0 3 1 0,0-3-3 0,2-5 1 15,4-4-1-15</inkml:trace>
  <inkml:trace contextRef="#ctx0" brushRef="#br0" timeOffset="114316.07">28513 8397 2211 0,'0'0'0'0,"0"0"0"15,37 4 0-15,-10-1 71 0,1-3 1 0,0-3 0 16,-1 6-1-16,-1 1-53 0,-1-4 0 0,-2 0 0 16,0 3 0-16,-2-3 58 0,2-3 0 0,-7 3-1 0,3 0 1 15,-3 0-58-15,-2-4 0 0,4-3 0 0,-2 4 0 16,-4 3 20-16,0-4 2 0,1 0-2 0,-1 4 1 16,-1-3-24-16,-3-1 0 0,1-1 1 15,4 0 0-15,-1-4-11 0,-2 2 2 0,-1 2 0 0,0-4 0 16,-2-2-3-16,-2 1 1 0,2-4-1 0,2 0 2 0,0-4-6 15,-4 4 1-15,-3-2 0 0,0 2 0 0,-2 2-1 16,0 1 1-16,0-1 0 0,2 5 0 0,-1 0-1 16,-1 7 0-16,-5-9 0 0,5 9 0 0,0 0 0 15,0 0 0-15,-3 9 0 0,-4 8 0 0,0 6 0 16,3 0 0-16,-3-3 0 0,-2 4 0 0,6-3 0 16,3 0 0-16,0-7 0 0,0 4 0 0,1 0 0 15,6-6 0-15,4-1 0 0,1-1 0 0,2 1 0 0,1-6 0 16,2-3 0-16,1 3 0 0,0-2 0 0,1-3 0 15,2-1 0-15,4 1 0 0,-8-2 0 0,1-3 0 16,1-1 0-16,1 1 0 0,-4-2 0 0,-4 0 0 0,0-3 0 16,1-1 1-16,-3-1-1 0,-1-2 0 15,0-1 0-15,2-2 2 0,-1-1-1 0,-5 1 1 0,1-4-1 16,-1 5 1-16,-1 0-1 0,-3 2 1 0,1 2-1 16,-2 3 1-16,0 9 0 0,-5-9 0 0,5 9 1 15,0 0 0-15,-9 16-1 0,7-6 1 0,2 1-1 16,-2 8 0-16,1 4 1 0,-3 2 1 0,8-8-1 15,-4 1 2-15,1-2-3 0,3-2 1 0,1-2-1 16,4 0 2-16,2 3-1 0,-1-8 2 0,3 0-1 16,6 0 1-16,2-2-3 0,2-3 1 0,2-2 1 0,-1 3-1 15,-2-3 0-15,-1-2 2 0,2-1-2 0,-2 3 2 16,0-4-3-16,0-1 1 0,0-2 1 0,-5 4-1 16,-3-4 0-16,-3 0 2 0,3-1-1 0,-3-2 1 15,-1-1-3-15,-2 1 1 0,0-1 1 0,-2-1-1 0,1-2 1 16,1 2-1-16,-4-1 0 0,-1-1 2 0,-2 7-3 15,0 0 1-15,0 7 0 0,0-9 0 0,0 9-1 16,0 0 2-16,0 0-2 0,0 0 1 0,2 6-1 16,1 1 1-16,1 0-1 0,-1 10 0 0,1 4-1 0,1-3 2 15,4-2-1-15,-2 0 0 0,0-1-1 16,0-4 1-16,0-4 0 0,0 0 0 0,2 0-1 0,-2-3 0 16,0-4 0-16,2 0 1 0,0 3 0 0,-2-3-1 15,-7 0 0-15,10-7 0 0,-10 7 0 0,11-10 0 16,-4 3 0-16,2-1 2 0,2-2-2 0,-1-2 0 15,-1 1 0-15,5 0 1 0,2 1-1 0,-2-1 2 16,-3 1-2-16,-3-2 1 0,5 1-1 0,1 2 0 16,0 2 0-16,-3 4 1 0,-3 3 1 0,1 0-1 0,0 7 0 15,3 5 2-15,-3 4-3 0,0-2 1 0,-4 0 0 16,1 2 0-16,-3 1 3 0,1 1 1 0,1-4-1 16,0 0 1-16,-1 0-3 0,-2-5 2 0,-1 0-2 15,3 7 1-15,-1-6 3 0,-1 1 0 0,-2-4 0 16,0-7-1-16,0 7-1 0,0-7-1 0,0 0 1 15</inkml:trace>
  <inkml:trace contextRef="#ctx0" brushRef="#br0" timeOffset="114534.29">30551 7899 2337 0,'0'0'0'0,"0"0"0"0,0 0 0 0,-4 18 88 15,2-8 0-15,1 11 1 0,1 9 0 0,0 0-73 16,-4 9 2-16,-1 1 0 0,-1 6 0 0,1 0 74 16,0-6 1-16,-2-1-1 0,3 0 2 0,1-8-78 15,-3-4 2-15,-1 1-1 0,2 4 1 0,-2-11 21 16,-2 2 2-16,4-6-2 0,-2 1 1 0,0-2-24 16,0-6 0-16,-2-1 0 0</inkml:trace>
  <inkml:trace contextRef="#ctx0" brushRef="#br0" timeOffset="114684.44">30801 8358 1947 0,'0'0'0'0,"0"0"0"16,25 2 0-16,-18 2 67 0,3-3 0 0,1-1 0 15,-4 4 1-15,-7-4-50 0,0 0 0 0,0 0 0 16</inkml:trace>
  <inkml:trace contextRef="#ctx0" brushRef="#br0" timeOffset="115097.65">26686 9356 1960 0,'0'0'0'0,"0"0"0"16,0 0 0-16,19 30 70 0,-12-16 0 0,0-4 1 15,2 10 0-15,2-6-53 0,-2 2 0 0,-2-1 0 16,-4 1-1-16,4 0 28 0,-3-4 0 0,-8-3 0 16</inkml:trace>
  <inkml:trace contextRef="#ctx0" brushRef="#br0" timeOffset="115241.67">26658 10112 1821 0,'0'0'0'0,"0"0"0"0,0 0 0 0,0 0 37 16,7 18 1-16,-7-18-1 0,7 10 1 0,-7-10-23 15,7 11 0-15,-7-11 1 0</inkml:trace>
  <inkml:trace contextRef="#ctx0" brushRef="#br0" timeOffset="115410.01">26585 10673 2023 0,'0'0'0'16,"0"0"0"-16,0 0 0 0,25 0 31 0,-14 0 1 0,-1 0-1 16,1 0 2-16,1 0-20 0,0 0 2 0,1-3-1 15</inkml:trace>
  <inkml:trace contextRef="#ctx1" brushRef="#br0" timeOffset="97331.79">27281 16533 0,'0'0'0,"-9"10"0,-10-1 15,0 0-15,-9 10 16,9-9 0,1 8-1,18-18-15,-10 10 16,10-10-16,0 9 16,-9-9-16,9 10 15,9-10-15,1 9 0,8-9 0,11 19 16,-1-1-1,0 1-15,0 9 16,10-9 0,-19 0-16,0-10 15,-1 1 1,-8-1-16,-10-9 16,0 0-1,0 0 1,0 0-16,0 0 15,0 0 1,0 0-16,0 0 16,0 0-1,0 0-15</inkml:trace>
  <inkml:trace contextRef="#ctx1" brushRef="#br0" timeOffset="101490.64">24789 14751 0,'0'0'0,"0"0"0,0 0 0,0 0 15,0 0-15,0 0 16,0 0-16,0 0 15,0 0-15,0 0 16,0 0-16,0 0 16,0 0-16,0 0 15,0 0-15,0 0 32,0 0-32,0 0 15,0 0-15</inkml:trace>
  <inkml:trace contextRef="#ctx0" brushRef="#br0" timeOffset="120694.37">24740 9961 1758 0,'0'0'0'0,"0"0"0"0,0 0 0 16,0 0 75-16,0 0 1 0,0 0 0 15,0 0 0-15,0 0-58 0,0 0 0 0,0 0 0 0,0 0 0 16,-3 26 81-16,3-10 0 0,0 4 0 0,-7 16 1 0,0 0-83 15,-4-1 0-15,1 7 0 0,-1-1-1 0,0 4 39 16,1-3 0-16,1 6 0 0,5 3 0 0,1-4-38 16,-4-3 1-16,0-3-1 0,-4 1 1 0,4-3 12 15,0-6 0-15,-2-1 1 0,2 0 0 0,4-1-17 16,-1-4-1-16,-1-6 1 0,0 5 0 0,1-1 5 16,2-9 0-16,0-4 0 0,2 0 1 0,0 2-10 15,-3-7 0-15,3-7 0 0,0 11 1 0,0-11-1 0,0 0 1 16,0 0 1-16,0 0-1 0,0 0-4 15,3-11-1-15,-3 11 1 0</inkml:trace>
  <inkml:trace contextRef="#ctx0" brushRef="#br0" timeOffset="120929.07">24691 10079 2009 0,'0'0'0'0,"0"0"0"15,0 0 0-15,26-11 68 0,-13 8-1 0,-3-1 0 16,3-1 1-16,3 1-50 0,1-1 0 0,3 2 0 16,1-4-1-16,0 3 70 0,0 4-1 0,2-3 1 15,0 3-1-15,2 0-69 0,-1 0 1 0,5 3 0 16,-5-3 0-16,-4 7 28 0,-3 0 0 0,1 2 0 16,-4 1 0-16,-3 3-30 0,-4-1 0 0,-4 0 1 15,-6 1 0-15,-1 3-7 0,-3 1 1 0,-4 1-1 0</inkml:trace>
  <inkml:trace contextRef="#ctx0" brushRef="#br0" timeOffset="121090.11">24712 10505 1746 0,'0'0'0'0,"0"0"0"0,21 7 0 0,-10 0 59 15,-2-2 1-15,3 0-1 0,11-5 2 0,2 2-45 0,1 1 2 16,1 1 0-16,3-4 0 0,-6 3 50 0,1-3 0 15,-2 0 1-15,5-3-1 0,-5 3-50 0,-4-4 0 16,-3 1 0-16</inkml:trace>
  <inkml:trace contextRef="#ctx0" brushRef="#br0" timeOffset="121554.95">25282 10571 1470 0,'0'0'0'0,"0"0"0"0,0 0 0 16,0 0 49-16,0 0 0 0,0 0 1 0,0 0 0 15,0 0-33-15,0 0 0 0,0 0 0 0,0 0 0 0,0 0 23 16,0 0 0-16,0 0 1 0,10-19-1 0,-10 19-24 16,0 0 0-16,0 0-1 0,0 0 2 0,0 0-12 15,0 0 0-15,0 0 0 0,0 0 0 0,0 0-1 16,0 0 0-16,0 0 0 0,0 0 0 0,0 0-4 16,0 0 0-16,0 0 0 0,0 0 0 0,0 0 0 15,0 0 0-15,0 0 0 0,0 0 0 0,0 0-6 16,0 0 2-16,0 0-2 0,0 0 2 0,11-3-1 15,0 3 2-15,3 0 0 0,3 0-1 0,6 0-3 0,-3 0 1 16,-1 3-1-16,-1-6 1 0,-1 3 1 16,-1 3 0-16,0-3 1 0,0-3-1 0,-2 3 4 0,-5 0 1 15,0 0-1-15,0-4 1 0,-1 4-1 0,-1 0 1 16,0 0-1-16,-7 0 1 0,13 0 7 0,-6 0 0 16,0 0 0-16,-7 0 1 0,7 0-3 0,-7 0 0 0,0 0 0 15,0 0 0-15,0 0 22 0,0 0 1 16,0 0-1-16</inkml:trace>
  <inkml:trace contextRef="#ctx0" brushRef="#br0" timeOffset="121750.43">25312 10498 1695 0,'0'0'0'0,"0"0"0"16,19 1 0-16,-6 3 63 0,4-1 0 0,4-1 0 0,11 0 1 15,-4 0-46-15,1-1 0 0,-7 1-1 0,1 0 1 16,0 0 55-16,-1-1 1 0,-3-1 1 0,-5-1-1 16,-2 2-56-16,-1 1-1 0,-2-2 1 0,-2-2 0 15,-7 2 21-15,0 0-1 0,0 0 0 0</inkml:trace>
  <inkml:trace contextRef="#ctx0" brushRef="#br0" timeOffset="122411.44">26231 10072 2110 0,'0'0'0'0,"0"0"0"15,0 0 0-15,0 0 42 0,0 0 1 0,0 0-2 16,0 0 2-16,0 0-28 0,0 0 1 0,19 24 0 16,-19 3 1-16,4 3 47 0,-1 3 0 0,1-1 0 15,-4 12 1-15,0-6-47 0,0 6 0 0,0 0-1 16,-4 0 1-16,4-1 28 0,-3-6 0 0,3-4 0 16,-4 4 0-16,4-7-30 0,-3-7 1 0,-1 0 0 15,2-1 0-15,1-2 8 0,-1-8 1 0,4-1 0 16,-2 1 1-16,-2-1-15 0,0-8 1 0,2-3-1 0,0 7 2 15,0-7 9-15,0 0 1 0,0 0-1 0,0 0 2 16,0 0-14-16,-7-3 2 0,7 3-1 0,-7-11 0 0,-2 0 8 16,-1-3 1-16,-3-1-1 0,-3-3 1 0,0 0-11 15,2 4 1-15,-3 0 1 0,-3 4-1 0,1 3 6 16,0 3 1-16,1-1-2 0,2 1 2 16,2 8-7-16,-2-2-1 0,-2 1 0 0,3 8 0 0,4 3 3 15,2-2 2-15,0 0-2 0,0 6 2 0,6-4-7 16,3-5 1-16,2 3 0 0,7 6 0 0,3-6 2 15,4-1 0-15,1-4 0 0,8 5 1 0,0-3-6 16,3-2 2-16,2-2-1 0,0 6 1 0,0-4 1 0,-2-4 1 16,4 1-1-16,3-4 1 0,2 3-4 0,-1-3 0 15,-5-3 1-15,-1 3 0 0,2-4 1 16,-7-3 1-16,1-5 0 0,-1 7 0 0,-4-2-4 0,-2-2 1 16,3-2-1-16,-5 1 2 0,1-4-1 0,-4 1 0 0,-3-6 1 15,-3 5 0-15,-1 1-3 0,-1 3 1 0,-1-1-1 16,-3 3 1-16,-2 8 1 0,0-9-1 0,0 9 1 15,0 0 0-15,-7 5-2 0,7-5 0 0,-2 12 1 16,-3 6-1-16,-2 1 1 0,1 1-1 0,3-1 1 16,3 2-1-16,0-2 0 0,0-1-1 0,3 3 0 15,4-3 2-15,2-2-2 0,2-4 2 0,1 0-2 16,0 2 2-16,1-7-3 0,-4 0 1 0,3-3 1 16,0-1-1-16,-1-3-1 0,-4 0 2 0,-7 0-2 15</inkml:trace>
  <inkml:trace contextRef="#ctx0" brushRef="#br0" timeOffset="122556.6">26649 10279 2437 0,'0'0'0'0,"0"0"0"0,19-1 0 0,-5 2 87 15,-3-1 1-15,1 0-1 0,2 4 2 0,2-1-72 16,-2 1 1-16,-1-1 0 0</inkml:trace>
  <inkml:trace contextRef="#ctx0" brushRef="#br0" timeOffset="122892.28">26952 10642 2211 0,'0'0'0'16,"0"0"0"-16,30-18 0 0,-16 11 65 0,0-2 1 15,1-3-1-15,-1-2 1 0,-4 2-48 0,-1-1 0 0,2-3 0 16,-3 4 0-16,-2-2 43 0,-3 4 2 0,-3 1-1 16,0 2 1-16,0 7-46 0,0 0 1 0,0 0 0 15,0 0-1-15,-9 1 15 0,9-1-1 0,-10 13 1 16,3 3 0-16,2 3-18 0,1 6 0 0,0-4 0 16,3 3 0-16,1-4-4 0,0 1 1 0,0-4-1 15,5 4 0-15,2-1-3 0,2-1-1 0,3-3 1 0,-1 2 0 16,-1-3-1-16,-3-2 2 0,-3 1 0 0,3 5 0 15,0-5-4-15,-2-1 2 0,1-3 0 16,-5-1-1-16,-2-2 4 0,-1 0 0 0,2-7 0 0,-7 7 1 16,7-7-4-16,-12 5 1 0,4-5-2 0,-6-5 2 0,-9-2 2 15,2-2 0-15,0 0 0 0,0 1 0 16,3-1-3-16,6-2 0 0,3 1 0 0</inkml:trace>
  <inkml:trace contextRef="#ctx0" brushRef="#br0" timeOffset="123129.95">27518 10146 2362 0,'0'0'0'16,"0"0"0"-16,-7 33 0 0,-1-10 69 0,-1 5 2 15,0 4-1-15,0 1 0 0,-1 9-52 0,-1 1 0 16,-1 4 0-16,-3 1 0 0,5-6 65 0,1 0 0 0,2 0 0 15,0-1 0-15,2-3-66 0,3-6 1 16,0 2 0-16,0-3 0 0,1-1 19 0,1 2 1 16,3-9-1-16,1 0 1 0,-4-1-23 0,0-6 1 0,1-3-1 15,-1-3 1-15,-3-3 1 0,3-7 0 0,-12 4 0 16</inkml:trace>
  <inkml:trace contextRef="#ctx0" brushRef="#br0" timeOffset="123301.95">27409 10482 2324 0,'0'0'0'0,"27"0"0"0,-8 0 0 16,6 7 84-16,1-4 0 0,2 1 0 0,1-2 1 0,-1 1-68 16,-4 1 1-16,-1-3 0 0,2-1 0 0,-4 0 66 15,-3-1 1-15,-2-1 0 0,-4 0 0 0,-3 0-68 16,-2 1 1-16,-7 1 0 0</inkml:trace>
  <inkml:trace contextRef="#ctx0" brushRef="#br0" timeOffset="123672.52">28021 10656 2287 0,'0'0'0'16,"2"12"0"-16,-27 7 0 0,-1-4 62 0,5-1 1 15,3 1 0-15,6 3 1 0,1-4-46 0,2-3 0 0,2-4 0 16,2 0 0-16,1 2 57 0,1-2 1 16,3-7 0-16,-5 10 0 0,5-10-58 0,0 0 0 0,0 0 0 15,0 0 0-15,0 0 18 0,0 0-1 0,0 0 1 16,-4-14 0-16,6 7-21 0,1-2 1 0,3 0-2 16,4-6 2-16,4-5-4 0,0-3 1 0,0 4-1 15,6-2 1-15,3 0-5 0,2 1 0 0,1 5 0 16,4-1 0-16,0 7 1 0,0 5 0 0,-2 3 0 15,0 1 1-15,-5 3-5 0,-7 4 2 0,4 4-1 0,-3 5 1 16,-1 5 2-16,-2-2-1 0,-3 4 1 0,-8 0 2 16,-1 5-6-16,-2-3 2 0,-2-2-1 0,-1 8 0 15,-4-3 4-15,3-5 2 0,-5 5-1 0,4-7 0 16,2 2-4-16,-1-3 1 0,-3-1-2 0,-2-1 2 16,-1-3 3-16,-1 0 1 0,0-3-1 0,4-2 0 15,-3 3-4-15,1-4 1 0,0-2-2 0</inkml:trace>
  <inkml:trace contextRef="#ctx0" brushRef="#br0" timeOffset="124331.31">25340 11551 2035 0,'0'0'0'15,"0"0"0"-15,0 0 0 0,-9-16 99 0,9 16 0 16,0-10-1-16,0 10 1 0,0 0-82 0,0 0 0 16,0 0 0-16,-3 14-1 0,3-5 96 0,0 5 0 0,0 7 0 15,0 14 0-15,0 6-96 0,0 1 0 0,0 5-1 16,0-3 2-16,0 2 15 0,0-7-1 0,0-1 0 16,0 3 2-16,3-8-20 0,-3-5 2 0,-3-1 0 15,3 5-1-15,-4-6 0 0,4-9 0 0,-3-1 1 16,3 5-1-16,-4-3-6 0,4-7 1 0,-3-4 0 15,1 0 0-15,2-7-5 0,0 0-1 0,-5 7 0 16</inkml:trace>
  <inkml:trace contextRef="#ctx0" brushRef="#br0" timeOffset="124492.49">25377 11558 2198 0,'0'0'0'0,"0"0"0"0,37 2 0 0,-14 5 67 16,2-3 2-16,3-4-1 0,-3 3 1 0,1 1-51 16,-1-3-1-16,-1 1 1 0,-2 2 0 0,-3-3 60 15,-3-1-1-15,-4-1 1 0</inkml:trace>
  <inkml:trace contextRef="#ctx0" brushRef="#br0" timeOffset="124654.38">25340 11931 2098 0,'0'0'0'0,"0"0"0"16,25 4 0-16,-2 1 30 0,3-1 1 0,4-4-1 16,-5 0 0-16,-1 0-16 0,1 0-1 0,-2-2 1 15</inkml:trace>
  <inkml:trace contextRef="#ctx0" brushRef="#br0" timeOffset="124835.95">25843 11894 2035 0,'0'0'0'0,"16"-3"0"0,7 6 0 0,3 1 23 15,-1 5-1-15,-4-9 0 0,-2 3 2 0,-1-3-13 16,0-3 2-16,-4 3-2 0</inkml:trace>
  <inkml:trace contextRef="#ctx0" brushRef="#br0" timeOffset="125140.65">26203 11667 1960 0,'0'0'0'16,"0"0"0"-16,3 39 0 0,-1-7 31 0,0-1 1 0,-1-1-1 15,1 5 2-15,2-3-20 0,-1-4 2 0,1 0-2 16,-2-1 2-16,1-6 49 0,2-3 1 0,2-3 0 16,2 3 0-16,-2-2-47 0,0-7 0 0,-1-2 0 15,1 0 0-15,1 0 31 0,3-6 2 0,-2-1-2 16,1 0 2-16,1-3-34 0,0-1-1 0,-1-1 1 15,3-2 0-15,1-5 10 0,-2-2 1 0,2-2 0 16,-2 0 0-16,-1-2-16 0,-4 3 2 0,0-6-1 16,4-2 1-16,1 0 7 0,0-2 0 0,-3-3 1 15,0 5 0-15,0 0-11 0,1 2 1 0,-2 5-1 0,4 9 0 16,-2 4 5-16,1 3 1 0,3 7-2 0</inkml:trace>
  <inkml:trace contextRef="#ctx0" brushRef="#br0" timeOffset="125353.32">26705 11880 2337 0,'0'0'0'0,"0"0"0"0,0 0 0 0,0 0 63 0,0 0 0 16,-9 18 0-16,9-18-1 0,-7 5-44 0,7-5 0 15,0 0 0-15,-1 11 0 0,1-4 59 0,0 0 0 16,0-7-1-16,8 14 2 0,5-4-60 0,3-1 0 15,3-4 0-15,9 6 0 0,-7-4 22 0,1 0 0 16,-1-3 1-16,-5 1 0 0,-4-2-25 0,0-3 0 16,2-1-1-16</inkml:trace>
  <inkml:trace contextRef="#ctx0" brushRef="#br0" timeOffset="125564.76">27037 11498 1834 0,'0'0'0'0,"0"0"0"16,-9 22 0-16,6-3 70 0,-1-3 1 0,-3 5-2 0,3 11 2 15,-3-6-53-15,2 6 0 0,3 3 0 16,4 3 0-16,0 1 74 0,0-7 1 0,1 1 0 0,2-3 0 16,-5-5-76-16,0-1 1 0,11-4-1 0,-11 1 1 15,-4 0 30-15,4-7 1 0,0-3 0 0,0-1 0 16,-3 1-32-16,3-4 0 0,0-7-1 0</inkml:trace>
  <inkml:trace contextRef="#ctx0" brushRef="#br0" timeOffset="125798.81">27208 11850 1595 0,'0'0'0'0,"0"0"0"0,14 23 0 0,-9-5 80 15,-1 1 0-15,-2-5-1 0,1 2 1 0,4-2-62 0,0-2 0 16,0 3 0-16,2 4 0 0,5-5 77 0,-1-5 1 15,1 1-1-15,-4 1 0 0,3-6-78 0,3 0 0 16,1-1 0-16,-3 1 1 0,2-1 38 0,-2-4 1 16,-1-4 0-16,6 4 1 0,-7-3-42 0,3-3 2 15,0-2 0-15,-4 2 0 0,-4-1 14 0,-2-3-1 0,-1-3 1 16,-1-1 0-16,-1-5-18 0,-2 3 0 0,-3-7 0 16,1-1 0-16,-2-8 12 0,1 4 1 0,3-2-1 15,-4 0 1-15,1 9-15 0,-1 3 1 0,1 8 0 16</inkml:trace>
  <inkml:trace contextRef="#ctx0" brushRef="#br0" timeOffset="126097.16">27875 11856 2299 0,'0'0'0'0,"0"0"0"0,0 0 0 0,0 0 80 15,0 0-1-15,0 0 1 0,-27-14 0 0,17 14-62 16,-1 0-1-16,-3 3 1 0,-9 6 0 0,0 3 69 16,2 0-1-16,0 4 1 0,1 5-1 0,6-1-69 15,2-3 1-15,7 1 0 0,1 5 0 0,8-4 24 16,3-1 2-16,3-4-1 0,6 3 1 0,7 1-29 16,2-6 2-16,1-1-1 0,-1 6 1 0,0-6-3 0,1-4 1 15,4 0-1-15,0 5 1 0,0-5-7 0,-5-3 1 16,1-4 0-16,2 3 0 0,-3 1 0 0,-2-8 0 15,-2 1 0-15,0 5 1 0,-1-4-5 0,-4-3 2 16,-6-4-1-16,-1 5 0 0,-9 4 0 0,4-7 1 16,-4 7-2-16</inkml:trace>
  <inkml:trace contextRef="#ctx0" brushRef="#br0" timeOffset="127061.33">24806 12482 1909 0,'0'0'0'0,"0"0"0"0,0 0 0 15,0 0 78-15,0 0-1 0,-18 0 1 0,18 0 0 16,0 0-60-16,7 3 0 0,-7-3 0 0,5 9 0 0,1 0 54 16,1 2 1-16,-4 1 0 0,1 12 0 0,-4 10-55 15,3 3 0-15,-3 0 0 0,4 7 0 0,-8-6 16 16,4 1 2-16,0-4-1 0,0 8 1 0,0-6-21 16,0-2-1-16,-3-4 1 0,3 3 0 0,0 1-8 0,-4-9 1 15,1 1 0-15,3-1 0 0,0-5-4 16,-4-3 2-16,8-2-1 0,-1-2 1 0,1-7-1 0,-1 0 0 15,-3-7 1-15,0 0-1 0,7 3-1 0,-7-3 0 16,0 0 0-16,7-10 0 0,-3-1 2 0,-2-1 0 16,-1 0 1-16,-1-2 0 0,-3-6-3 0,-1-3 1 15,1 2-1-15,-1 5 2 0,-3 4 3 0,-3-6 0 16,-1 3 0-16,0 2 0 0,-3-1-3 0,0 4-1 0,2-3 1 16,1 6 0-16,-6 4 6 0,-1 1-1 15,2 0 0-15,0 4 0 0,4 2-4 0,1-1 1 0,-8-1-1 16,1 5 1-16,2 2 7 0,2-1 1 0,2 3 0 15,1 7-1-15,8-3-6 0,-1 0 0 0,-3 0 0 16,2 3 1-16,3 3 6 0,4-3 1 0,5-2 0 16,2-4 0-16,5 4-8 0,-3-1 1 0,1-2-1 15,0-3 1-15,2-1 3 0,2 0 2 0,2-2-2 16,5-4 2-16,-6-1-7 0,-1 0 1 0,0-2 0 16,2 0 0-16,-1 0 2 0,-2 0 0 0,-1-2 0 0,-2 0 2 15,2 1-7-15,-3-1 2 0,-6-3-1 0,-5 5 1 16,9-13-1-16,-9 13 0 0,5-7 1 0</inkml:trace>
  <inkml:trace contextRef="#ctx0" brushRef="#br0" timeOffset="127781.24">24827 12985 1985 0,'0'0'0'0,"0"0"0"16,0 0 0-16,17 21 71 0,-8-12 1 0,-2-2 0 16,4 4 1-16,5-1-55 0,3-6 0 0,-3-1 0 15,2 1 0-15,-4-3 40 0,-2-1 1 0,4-1-1 16,-2 1 1-16,-5-4-42 0,-2 1 1 0,-2-4 0 16,-5 7 0-16,4-13 8 0,-8 6 1 0,-1 0 0 15,-2-3 0-15,-2-4-15 0,-5 1 2 0,0 1-2 0,-4-6 1 16,-1 4-6-16,1 0 1 0,4 0-1 0,-4 4 1 15,1-1-4-15,1 2 2 0,4 0-2 0,3 1 2 16,-2 1-4-16,-1 3 1 0,1 2 0 0,4 1 0 16,7 1-1-16,-9-2 0 0,9 2 1 0,0 0-1 0,0 0 1 15,0 0 1-15,0 0-1 0,-3 9 0 0,3-9 0 16,7 3 0-16,-7-3-1 0,10 4 2 0,-10-4 2 16,11 3 1-16,-4-3 0 0,0-2 1 15,0 1-4-15,-7 1 2 0,11-6-2 0,-11 6 2 16,5-7 5-16,-5 7 0 0,4-7 1 0,-4 7-1 0,3-16-5 15,-1 9 2-15,-2-3-1 0,-2 1 1 0,0 0 7 0,1 2-1 16,1 7 1-16,-6-10-1 0,6 10-6 0,0 0 1 16,-7-4 0-16,7 4 0 0,0 7 5 0,0 2-1 15,-3 3 0-15,3 20 1 0,0 8-6 0,-4-1 0 16,4 9 0-16,4 3 0 0,-4 1 6 0,0 5-1 16,0-6 1-16,0 3 0 0,0-1-6 0,0-4 1 15,0 1-1-15,0 2 1 0,3 3 3 0,-3-8 1 16,0-1-1-16,0 2 2 0,0-11-7 0,0 1 1 15,0-6 0-15,2 1 0 0,2-3 3 0,-3-7 2 16,1-2-2-16,3 2 1 0,-1-5-5 0,-4-6 1 0,0-1 0 16,2-3-1-16,-1-1 4 0,-1-7-1 0,2 9 0 15,-2-9 0-15,0 0-5 0,0 0 2 0,0 0 0 16,0 0 0-16,0-7-1 0,-2 2 1 0,2-2 0 16,0-14 1-16,0-7-4 0,0-6 2 0,2 1-2 15</inkml:trace>
  <inkml:trace contextRef="#ctx0" brushRef="#br0" timeOffset="128024.53">24786 12964 1985 0,'0'0'0'0,"0"0"0"0,0 0 0 15,0 0 84-15,13-18 1 0,-3 11 0 0,4 2 1 16,-1 1-69-16,4 3 0 0,4 1 1 0,11 3 0 16,0 3 76-16,5 2-1 0,5 6 0 0,-3 2 0 0,-5 7-76 15,-3-2 1-15,-1 2-1 0,-3 2 1 0,-6 5 32 16,-5-2 1-16,-4-4-1 0,-1 6 2 0,-8-7-36 15,-3-2 1-15,-3 2 0 0,-4 0 1 0,-4 0 2 0,-3-7 2 16,-4 1-2-16,-5-1 1 0,0-4-10 16,2-3 1-16,-5-2-1 0,-1 2 0 0,-3-2 0 0,4-2 2 15,3-1-1-15,0-1 0 0,5 4-5 0,3-3 1 16,2-4 0-16,6 3 0 0,7-3-1 0,-7 13 2 16,7-13 0-16</inkml:trace>
  <inkml:trace contextRef="#ctx0" brushRef="#br0" timeOffset="128226.35">25294 13379 2425 0,'0'0'0'0,"0"0"0"15,0 0 0-15,30 23 69 0,-10-14 2 0,2-4 0 0,1 4-1 16,2-4-52-16,-2-1 0 0,2-3 0 0,-6 3 0 15,1-2 66-15,-3-2 0 0,1-2 1 0,-1 4 0 16,3-2-68-16,-6-2 1 0,2-2 0 0</inkml:trace>
  <inkml:trace contextRef="#ctx0" brushRef="#br0" timeOffset="128561.03">25686 13076 2425 0,'0'0'0'15,"0"0"0"-15,0 0 0 0,-9 29 69 0,9-15 2 16,2-2 0-16,-1 2-1 0,3 11-52 0,1-4 0 16,2 2 0-16,0 1 0 0,0 6 63 0,2-3 0 15,2-6-1-15,1 5 2 0,-1-5-64 0,-2-3 0 16,1-1 0-16,-1 1 0 0,3 0 29 0,1-6 0 0,-3-2 1 15,-1 3-1-15,2-4-30 0,-4-2-1 0,-7-7 1 16,10 8 0-16,-3-6-1 0,-7-2-1 0,11-2 1 16,-11 2 1-16,0 0-8 0,7-10 0 0,-9 5 0 15,2-4 1-15,2-9 0 0,2 1 0 0,-4-5 0 16,1 1 0-16,6-1-3 0,0-1 0 0,0-4 0 16,4 3-1-16,0 1 3 0,1 3 1 0,0-1 1 15,-3 4-1-15,-2 3-5 0,0 8 2 0,2 3 0 16,3 3-1-16,6 7 3 0,-4 2 0 0,4 1 0 15</inkml:trace>
  <inkml:trace contextRef="#ctx0" brushRef="#br0" timeOffset="128812.83">26206 13420 2526 0,'0'0'0'0,"0"0"0"0,0 0 0 0,0 0 88 16,0 0 2-16,0 0 0 0,0 0 0 0,0 0-74 15,0 0 2-15,0 0-1 0,-18-6 1 0,18 6 55 0,-7 14 1 16,4-7 0-16,-1 6 0 0,1 4-56 16,-1-4 0-16,4 1 0 0,4 3 0 0,-1 1 20 0,1-1 1 15,1-4 0-15,6-3 0 0,3 3-24 0,0-1 0 16,0-5 1-16,0 0 0 0,2 0-6 0,0-3 1 16,-2-1 0-16,2-6 0 0,0-1-4 0,0 1 1 15,0-5-1-15,1 0 1 0,1-6-3 0,-4 1 2 16,0 5-1-16</inkml:trace>
  <inkml:trace contextRef="#ctx0" brushRef="#br0" timeOffset="129008.88">26596 12987 2386 0,'0'0'0'0,"0"0"0"15,-18 31 0-15,8-9 74 0,1 0 2 0,4 10-1 16,-1 2 0-16,1-1-57 0,1 4 0 0,3-4 0 0,-1 6 0 15,0-6 69-15,2-1 1 0,5-7-1 0,-1 5 2 16,-2-8-72-16,0 1 1 0,3-3 0 0,2 3 0 16,-4-6 24-16,3-1 2 0,4-5-1 0,-6-3 1 15,-1-1-29-15,-3-7 2 0,11 4-1 0</inkml:trace>
  <inkml:trace contextRef="#ctx0" brushRef="#br0" timeOffset="129271.74">26808 13376 1985 0,'0'0'0'0,"0"0"0"0,7 26 0 0,-2-7 54 15,0-1 1-15,2-1-2 0,2 5 2 0,-2-3-38 0,4 2 1 16,-1-2-1-16,-3-5 1 0,0-3 57 0,2 0 0 16,5-4 0-16,0 0 1 0,1-2-58 0,-1-3 0 15,0-4 0-15,0-3 0 0,-3-4 24 0,-3 0 2 16,3 0 0-16,3 0-1 0,-3-5-27 0,-3 0 1 15,1 0-1-15,0-2 1 0,-2 4-2 0,-3-4 2 0,-3-3 0 16,3 0 0-16,-2-3-8 0,-4 1 1 16,0-2-1-16,-1 2 1 0,-4 4 8 0,-2 1 1 0,-2 0 0 15,2 2 0-15,2 5-9 0,7 9 0 0,-5-9 0 16,5 9 2-16,0 0 4 0,4 9 2 0,-3-2 0 16</inkml:trace>
  <inkml:trace contextRef="#ctx0" brushRef="#br0" timeOffset="129554.42">27386 13384 2287 0,'0'0'0'0,"0"0"0"0,0 0 0 16,0 0 78-16,0 0 1 0,-5-19-1 0,5 19 2 16,-9-7-62-16,9 7 0 0,-9-4 0 0,9 4 0 0,-14 4 64 15,-4 1 1-15,-1 2 0 0,-7 7 0 0,3 0-66 16,0 2 1-16,5 4-1 0,2 2 1 0,4 3 23 15,1-2-1-15,2 2 1 0,6-1-1 0,5-1-24 16,5 0-1-16,0-2 1 0,7-7 0 0,4 0-7 0,3 0 0 16,5 2 0-16,-3-9 0 0,2 4-4 15,0-6 1-15,1 0 0 0,4-3 0 0,-5 0 0 0,1-2 1 16,-3-4-2-16,0-1 2 0,0 1-2 0,-2 3-1 16,-2-6 0-16,1-4 1 0,1 4 3 0,-2-2 0 15,-6-1 0-15,-1-1 1 0,-5 2-4 0,-3 1 1 16,-3 1-1-16</inkml:trace>
  <inkml:trace contextRef="#ctx0" brushRef="#br0" timeOffset="130169.52">24627 14183 1884 0,'0'0'0'15,"0"0"0"-15,0 0 0 0,0 0 111 0,-10-26 1 16,10 19 0-16,2 1 0 0,-2 6-96 0,10-10 0 0,-6 3 0 16,-4 7 0-16,7-9 64 0,-7 9 0 15,7-7-1-15,-7 7 1 0,14-12-62 0,-7 6 0 0,-7 6 0 16,14-5 0-16,0 3 18 0,2 1 0 0,5-1 0 16,22 4 1-16,4 1-23 0,4 2 2 0,11-5-1 15,10 2 0-15,8 2-7 0,1 1 1 0,7-2-1 16,9 1 1-16,13 3-3 0,-5 0-1 0,8-4 1 15,16 5 0-15,5 0-4 0,-5-1 0 0,8 0-1 16,3 2 1-16,-10 4-1 0,-12-6 0 0,2 1 1 16,2 6 0-16,-20-3-2 0,-12-4 0 0,-1-2 0 15,-1 6 1-15,-7-4-1 0,-12-4 0 0,-6 1 0 16,-5 8 1-16,-10-10-1 0,-11-6 0 0,-2-1 0 0,-1 9 1 16,-9-4-1-16,-8-9 0 0,-3 2 0 0,-1 3 1 15,-8-3-1-15,-5 0 1 0,-4-5 1 0</inkml:trace>
  <inkml:trace contextRef="#ctx0" brushRef="#br0" timeOffset="130712.66">24107 12804 1997 0,'0'0'0'0,"46"-9"0"16,-11 7 0-16,13 2 70 0,-1-2-1 0,6-3 1 15,6-4-1-15,1 4-51 0,7 2 0 0,12-1 0 16,6 4 0-16,1 0 49 0,0 4 1 0,17-1-1 16,8-1 0-16,-3 3-49 0,4 0 0 0,24 1 0 15,9-1 0-15,-2 2 0 0,-6-2 1 0,19 2 0 0,-1 0 0 16,0 6-8-16,-14-6-1 0,2 2 0 0,12 5 1 16,-21-2-9-16,-16-3 0 0,1 0 1 0,-3 6-1 15,-8-2-1-15,-18-6 1 0,0 0-1 0,-8 7 2 16,-2-7-3-16,-10-4 0 0,-3 4 0 0,-10 6 1 0,-6-8-1 15,-9-1 0-15,-1-1 0 0,-4 11 1 0,-5-5-1 16,-4-2 0-16,-7 0 0 0,0 11 0 16,-3-4 0-16,-2 3 0 0,-6 13 0 0,-4 2 0 0,-1 12 0 15,-3-7 0-15,-2 5 0 0,-4 2 0 0,-1 3 0 16,-2-3 0-16,0 7 0 0,-2 9 0 0,0 0 1 16,0-2 0-16,-1 0 0 0,1-3 2 0,2-3-2 15,0-9 0-15,-2 4 0 0,-2 11 0 0,-1-10 4 0,1-8 0 16,-1-3 1-16,0 5-1 0,-1-12-1 0,3-7 0 15,1 0 0-15,-2 3 0 0,1-4 3 0,-2-10 1 16,-3 2-2-16</inkml:trace>
  <inkml:trace contextRef="#ctx0" brushRef="#br0" timeOffset="131059.78">24418 12923 2261 0,'0'0'0'0,"-9"18"0"0,-5 17 0 15,3 4 58-15,-3-4 2 0,0 7-1 0,-4 4 0 0,4 3-42 16,5-8 1-16,-1 6 0 0,-8 4 0 0,9 2 53 16,6 3 0-16,1 11-1 0,0 4 2 15,6-1-54-15,6-12 0 0,6-2 0 0,2 1 0 16,10-6 19-16,4-7 0 0,5 10 0 0,9-3 1 0,1-7-23 16,4-7 0-16,6-4 0 0,1-1 1 0,0-2-6 0,-12-7 0 15,2-2 0-15,-4 11 0 0,-5-13-3 0,-11-3 0 16,0 0-1-16</inkml:trace>
  <inkml:trace contextRef="#ctx0" brushRef="#br0" timeOffset="131810.17">12836 13712 2248 0,'0'0'0'16,"40"-11"0"-16,6 13 0 0,9 3 62 0,-2-1 0 0,7-8 0 16,10-3-1-16,3 5-44 0,-1 4 1 0,11 0 0 15,3-2 0-15,1 3 49 0,-4 4 2 0,7 2-1 16,3 0 1-16,1 5-51 0,-8-2 0 0,11-5 0 15,2 2-1-15,-2 3 22 0,-9-3 0 0,4-2-1 16,8 2 1-16,-6-2-23 0,-4-3 0 0,-4-4-1 16,4 7 1-16,4 0-2 0,-15-7 0 0,4-4 1 15,-7 15-1-15,-4-8-6 0,-7-1 1 0,-5 0 0 16,-1 12 0-16,-8-5 0 0,-5-4 0 0,-6 2 0 16,-8 12 0-16,-2-6-3 0,-5 1 0 0,-4 0 0 0,-7 12 1 15,0-5 2-15,-2 0 0 0,-3-1 0 0,0 4 1 16,1 1-5-16,5 5 2 0,-5-7-1 0,-3 0 1 0,4 3-1 15,1-5 2-15,2 4 0 0,4 12 0 0,-4-13-4 16,0-1 2-16,-2 4 0 0,3 22-1 0,-1 0 2 16,0-1 1-16,-4 3 0 0,-3 0-1 0,1 0-2 15,-1-6 1-15,-4 3-1 0,-3 12 1 0,2-2 3 16,0-7 0-16,-2-2 0 0,-2-5 0 0,2 4-4 16,2-12 1-16,-2 0-1 0,-4-3 2 0,1-8 1 0,3-1 1 15,-4-4 0-15,1 3 0 0,-5-6-3 0,-2-6-1 16,3 3 1-16</inkml:trace>
  <inkml:trace contextRef="#ctx0" brushRef="#br0" timeOffset="132293.95">12943 14114 2538 0,'0'0'0'0,"-5"27"0"0,5 8 0 16,0 4 80-16,0-4-1 0,-2 7 1 0,1 11 1 0,1-2-63 15,3 0 0-15,2 7 0 0,2 9 0 0,6-7 70 16,-3-11 2-16,5 0 0 0,2 11 0 0,4-4-74 16,2-1 2-16,-2-8-1 0,11-5 1 0,2 2-2 15,1-15 1-15,13-8-1 0,10 2 1 0,5-8-8 16,3-4 1-16,9-6-1 0,15 1 1 0,4-3-10 0,6-1 2 15,8-4-1-15,12 4 0 0,10-2-1 0,6-5 1 16,12-1 0-16,15 3 0 0,-5-1-2 0,-9-1 1 16,8-4 0-16,-6 2 0 0,-3 4-1 0,-19-3 1 15,9-4 0-15,-9-1 0 0,-17 6-1 0,-11 3 0 16,0-7 0-16,-13-1-1 0,-14 5 1 0,-19 5 0 0,-4-4 0 16,-9-3 0-16,-17 7-1 0,-15 0 1 0,-10 0-2 15</inkml:trace>
  <inkml:trace contextRef="#ctx1" brushRef="#br0" timeOffset="113936.04">6858 15576 0,'0'0'0,"-19"10"0,0-10 16,-75 9-16,-9-9 0,9 9 16,9-9-1,10 10 1,9-1-16,0 1 15,0 8 1,66-18-16</inkml:trace>
  <inkml:trace contextRef="#ctx0" brushRef="#br0" timeOffset="133365.95">3799 11629 1318 0,'0'0'0'0,"0"0"0"0,0 0 0 0,27 0 91 15,-9-4 0-15,-1-3 0 0,6 4 0 0,2-4-75 16,3-6 2-16,0 1-1 0,9 1 1 0,-1-1 46 0,4 3 0 15,2-1 0-15,10 1 1 0,1 4-47 0,1-1 0 16,8-1 0-16,10 0 0 0,-5 2 34 0,2 1-1 16,7 1 1-16,3 1 0 0,4 0-36 0,4-1 1 15,3-1 0-15,3-1 1 0,-3 2 2 0,-2-1 2 16,4 1-2-16,3-1 1 0,-5 1-10 0,-3-1 0 16,6-5 1-16,8 0-1 0,-4 2 2 0,-4 0 1 15,1-3-1-15,11-1 1 0,-11 4-6 0,-4-5-1 16,7 1 1-16,-4 4 1 0,-6-1 0 0,-4-1 1 15,0-2-1-15,-4 8 1 0,-7 3-4 0,-12 0 1 0,2 0-2 16,-7 7 2-16,-8-2-1 0,-4 0 1 0,-1 1-1 16,-5 1 1-16,-9 0-3 0,-5 0 1 0,-2-2-1 15,-3 2 1-15,-4-2 2 0,0-1 1 0,-3-4-1 16,-4 0 1-16,-7 0-3 0,12 0 0 0,-12 0 1 16,0 0 0-16,7-9 0 0,-7 9 2 0,7-7 0 0,-7 7 0 15,11-14-4-15,-8 9 2 0,1-2 0 0,-1-1-1 16,1 1 2-16,3 2 0 0,-3-2-1 15,-4 7 1-15,3-10-2 0,-3 10-1 0,0 0 1 0,9-4 0 16,-9 4 2-16,0 0 1 0,7 7-1 0,-3 7 0 16,-3 11-2-16,-2 3 0 0,-3 5 1 0,2 6 0 0,0 2 2 15,-3-3 1-15,-2 4-2 0,-3 8 2 0,-5 8-3 16,1-7 0-16,7-2-1 0,-3 6 2 0,-4-10 1 16,-2 1 1-16,-2-2-1 0,0 5 1 0,1 1-4 15,-1-6 1-15,2-1-1 0,2 0 1 0,4 1 3 16,-1-7 1-16,4-2-1 0,0 4 1 0,3-8-4 15,1-3 1-15,3 0-2 0,0 2 2 0,3 0 3 0,-3-7 0 16,0-3 0-16,4 4 0 0,-1-3-3 16,-3-3 0-16,0-8-1 0,-10 1 1 0,-4-2-1 0,-2-4 1 15,-5 0-2-15</inkml:trace>
  <inkml:trace contextRef="#ctx0" brushRef="#br0" timeOffset="134097.84">4316 11769 1758 0,'0'0'0'0,"0"0"0"0,-7 23 0 16,5-5 63-16,-1 3 1 0,-1-2-1 0,-3 2 1 16,0 2-46-16,4 4 0 0,-4-4-1 0,3 6 1 15,1-2 34-15,-1-1 0 0,-3 1-1 0,3 10 2 0,-3-4-36 16,-3 0 0-16,3 6 0 0,5-4 0 0,0 6 4 16,2-6 0-16,7 2-1 0,0 0 2 15,4-2-11-15,3-3 0 0,7-1 0 0,13 6 0 0,1-2-6 16,0 1 0-16,9-1 1 0,6-3 0 0,1 1-3 15,0-7 2-15,2-3-2 0,2 4 1 0,-4-6-1 0,-2-2-1 16,-1-3 0-16,5 3 2 0,-2-8-3 0,-5-1 1 16,1-3 0-16,8 2 0 0,-2-4 10 0,-2-3-1 15,7-2 0-15,2 0 1 0,6-2-5 0,-5-1 1 16,8-4-1-16,-2-4 1 0,2 3 11 0,0-1 0 16,3-2 0-16,4-5 1 0,-4 6-10 0,-3 3 1 15,2-2-1-15,1 0 2 0,-3 4 7 0,-4 1 0 16,-3-1 0-16,-2 2 1 0,-2 3-10 0,-5 0 1 0,-2 0 0 15,-3-4 0-15,-3 8 6 0,-4-1 1 0,1-3-1 16,-1 0 1-16,5 0-7 0,-9 0-1 0,-2 0 0 16,-3 0 0-16,1 4 6 0,-1-3-1 0,-2 1 1 15,-2-2 1-15,-3 4-8 0,-6-1 0 0,6 1 0 16,0-4 1-16,-8 1 6 0,1 3-1 0,-2-1 1 16,-2-1 1-16,0 0-8 0,0 0 1 0,0 0-1 15,-1-2 1-15,1 1 3 0,0 1 1 0,0 0-1 16,7 0 1-16,-1-1-6 0,-3 1 1 0,-3 0-2 0,4 1 2 15,3-3 3-15,-1 4-1 0,4-4 0 0,-6 0 0 16,-4 0-4-16,-3 3 1 0,1-3-1 0,-1 0 1 16,-4 0 5-16,-7 0 0 0,7 4 1 0,-7-4-1 0,0 0-5 15,7 9 0-15,-7-9 0 0,0 0 1 0,0 0 6 16,7 7-1-16,-7-7 1 0,0 0 0 0,-4 5-6 16,4-5 0-16,-3 11 0 0,3-11 0 0,-4 10 4 15,4-10 0-15,-7 11 1 0,4-4-1 0,-1-2-5 16,4-5 0-16,-5 11 0 0,5-11 1 0,-4 10 2 15,4-10 0-15,0 0 0 0,0 9 1 0,0-9-6 16,9 3 2-16,-9-3-1 0,7-1 1 0,4-1 0 0,-4-2 1 16,0-1-2-16</inkml:trace>
  <inkml:trace contextRef="#ctx0" brushRef="#br0" timeOffset="135676.41">9110 16197 1721 0,'0'0'0'0,"0"0"0"0,-3 25 0 16,-1-6 58-16,1-1 1 0,-4 5-1 0,3 7 1 0,-3 5-42 15,0 2 1-15,-3-4 0 0,-3 8 0 0,3-1 48 16,-1 4 2-16,1 4-1 0,-8 15 0 0,4 4-49 15,7-7 0-15,-4 3 0 0,-1 4 0 0,5-6 36 16,3-10 0-16,4 11 0 0,-3 5 1 0,-1-4-38 16,8-12 1-16,-4 0-2 0,0 2 2 0,0-4 16 0,0-8 1 15,0-1 0-15,-7 13-1 0,7-6-19 16,0-6 0-16,-4-6-1 0,-3-5 1 0,4 0-1 0,3-7 2 16,0-11 0-16,-11 2-1 0,7-2-6 15,4-12 0-15,-14 2 0 0,0-5 0 0,2-3 6 0,-2 1 0 16,0-4-1-16</inkml:trace>
  <inkml:trace contextRef="#ctx0" brushRef="#br0" timeOffset="136057.7">9100 16445 1784 0,'0'0'0'0,"0"0"0"0,10-24 0 16,-6 13 76-16,0 2 2 0,-4-10-1 0,3-2 0 15,1 3-59-15,-1 4 0 0,1-5 0 0,3 3 0 0,2-5 54 16,-2 3 1-16,3 8 0 0,4 5 0 0,4-3-55 15,3 0 0-15,9-1 0 0,2 7 0 0,1 0-3 16,-1 1 2-16,0 2-1 0,1 12 1 0,-1-5-8 16,-7 3 1-16,1 5-1 0,-5 10 1 0,-3 1-9 0,-7-1 1 15,-8 0 1-15,-5 4-1 0,-6-3-1 16,-7-3 1-16,-2 4-1 0,-8 1 2 0,2-5-3 0,-1-1 1 16,-5-4 0-16,-8 8 0 0,2-1-1 0,1-6 1 15,-8-3 0-15,2 3 0 0,4-5 1 0,5-4 2 16,-3-6-1-16</inkml:trace>
  <inkml:trace contextRef="#ctx0" brushRef="#br0" timeOffset="136370.54">9456 16883 1960 0,'0'0'0'0,"0"0"0"0,21-7 0 15,-5 7 50-15,-2 0 1 0,0-3-1 0,4-4 1 16,0 5-34-16,-2 0 0 0,-2-1-1 0,10 1 2 0,-4 4 49 15,1 0 0-15,4-4 0 0,3 2 1 0,-2 3-50 16,-1 1 0-16,-4-4-1 0,0-2 1 0,2 2 15 16,-2 2 0-16,-3-2-1 0,0-2 2 0,-4 4-21 15,-5 3 2-15,-2-3-1 0</inkml:trace>
  <inkml:trace contextRef="#ctx0" brushRef="#br0" timeOffset="136725.06">10051 16558 2086 0,'0'0'0'0,"0"0"0"16,0 0 0-16,0 0 45 0,0 0 1 0,0 0 0 15,0 0 0-15,0 0-31 0,0 0 2 0,0 0 0 16,0 0 0-16,0 0 48 0,-4 26 0 0,4-13 0 15,7 22 1-15,-2 5-48 0,-1-3 0 0,0-5 0 16,6-7 0-16,-3 3 20 0,-3-7 2 0,-1-4-1 16,11-3 0-16,-3 2-23 0,-1-2-1 0,5-5 1 15,4 2 0-15,2-4-3 0,-7-4 1 0,4-1-1 0,1 0 1 16,2-2-6-16,-3-4-1 0,0 1 1 0,-1-1 1 16,-1 4 3-16,-5-3-1 0,-1-4 0 0,1 0 0 15,-4 1-4-15,-3-1 1 0,-1-5-1 0,-3 0 0 16,4 3 2-16,-4 0 1 0,0-1-1 0,0-6 2 0,-4-4-6 15,1 3 2-15,-1 1-2 0,1-3 2 16,3 1 7-16,0 4-1 0,0 5 1 0,0 9-1 0,0-14-5 16,3 9 1-16,-3 5-1 0</inkml:trace>
  <inkml:trace contextRef="#ctx0" brushRef="#br0" timeOffset="137152.06">10758 16795 2048 0,'0'0'0'15,"0"0"0"-15,0 0 0 0,0 0 78 0,0 0 1 16,0 0-1-16,0 0 2 0,0 0-62 0,-21-8 0 16,21 8 0-16,-20-11 0 0,3 6 68 0,-1-2 0 15,-5 1 1-15,-9 6-1 0,4 0-69 0,2 2 1 16,1 2 0-16,4 1 0 0,-4 6 15 0,2 3 0 0,6 0 0 16,3 2 0-16,-4 1-19 0,4-1 0 0,1 2 1 15,6-1 0-15,2-3-9 0,2 0 2 0,3-3 0 16,3 6 0-16,-1-1-4 0,1-5 2 0,4-4 0 15,2 3-1-15,2-1-2 0,-1-5-1 0,-3-2 0 16,4 1 0-16,0-1-1 0,-1-2 2 0,-3-2-1 16,4 2 0-16,5-3-2 0,-6-5 1 0,-3 0 0 15,7-1 0-15,1-2-1 0,0 1 2 0,3-3-1 16,0 3 0-16,3 1-1 0,-3 2 1 0,-4-3 0 0,-6 3 0 16,7 5-1-16,2 2 1 0,-3 0 0 15,0 2 1-15,-1 3-1 0,1 2 0 0,0 0 0 0,-3 2 1 16,3 1-1-16,0 1 0 0,-7-4 1 0,-2 3-1 0,-1-3 1 15,-4-7 1-15,7 9 0 0,-7-9 0 0,3 11-1 16,-3-11 0-16,0 0 1 0,11 5-1 0,-11-5 1 16,7 5 2-16,-7-5-1 0,7 0 1 0,4-1-2 15,-4-1 0-15,0 0 1 0,3 2-1 0,-1-2 2 16,0-1 0-16,-9 3 0 0,9-7 0 0,-9 0-1 16,0 0-1-16,-2-2 0 0</inkml:trace>
  <inkml:trace contextRef="#ctx0" brushRef="#br0" timeOffset="137681.23">11084 16092 2349 0,'0'0'0'0,"0"0"0"16,-3 24 0-16,1-4 61 0,0-1 0 0,2 2-1 15,2 32 1-15,3 3-44 0,4-3 1 0,2 0 0 16,-4 0-1-16,0-2 56 0,7-4 0 0,0-3 0 16,-3 14 1-16,3-2-56 0,2-10 0 0,-2-4 0 15,-4 1 0-15,1-10 23 0,-4-1-1 0,2-11 0 16,0 3 1-16,-2-1-26 0,-2-9 1 0,2-5 0 16,-4 2 1-16,-3-11-4 0,0 0 2 0,0 0-1 0,0 0 1 15,0 0-7-15,0 0 1 0,0 0 0 0,0 0 0 16,8-6 0-16,-8 6 0 0,7-7 0 0,0-3 1 15,7-6-5-15,0-5 2 0,2 3-1 0,5-10 0 16,-7 0 0-16,-3 7 1 0,-1-4-2 0,6 1 2 0,-7 3-2 16,-4 6-1-16,0 3 1 0,4 3-1 0,-5 2-4 15,-4 7 1-15,0 0-1 0,10-5 1 0,-10 5-1 16,4 7 1-16,-4-7-1 0,3 19 2 0,1-3-4 16,-4 7 1-16,4-3 0 0,3 6 1 0,-4 0-1 15,1 1 1-15,4-8-1 0,5-1 1 0,-1-4-8 16,-1 0 0-16,3-4 0 0,0 8 2 0,0-6 0 0,2-7 0 15,0-1 1-15,0 5 0 0,5-4-6 0,0-5 0 16,-2-3 0-16,3 4 1 0,-5-2 2 0,-3-3 1 16,2-3 0-16,2 2 1 0,-4-1-6 0,-3-2 2 15,-1-5-1-15,-3 3 1 0,0-3 2 0,-3 1 1 16,-4-2 1-16,0-9-1 0,-4 0 5 0,1-3-1 16,-4 0 1-16,0-11 1 0,-8 1-1 0,3 5 1 15,-2-1-2-15,0 9 2 0,0 4 1 0,3 5 0 16,8 5 0-16</inkml:trace>
  <inkml:trace contextRef="#ctx0" brushRef="#br0" timeOffset="137964.19">12166 16632 2186 0,'0'0'0'0,"0"0"0"0,0 0 0 16,0 0 55-16,0 0 1 0,-18 5-1 0,18-5 1 15,-7-5-39-15,7 5 1 0,-11-7-2 0,-3 3 2 16,-3 1 50-16,-1-6 0 0,2 5 1 0,-9 11-1 0,1 1-50 16,4-5 0-16,-1 4 0 0,-4 14 0 0,4 0 11 15,5-1 1-15,2 10-1 0,4 3 2 0,-1 0-18 16,4-1 1-16,0-6-1 0,7 4 2 0,0-3-9 16,0-4 2-16,7-6 0 0,4 11 0 0,-1-10-3 15,4-4 0-15,0-3 1 0,9 6-1 0,6-3-1 0,-7-8 0 16,3-1 0-16,-4 5 0 0,8-4-2 15,-5-8 2-15,3-3-1 0,-3 1 0 0,-2-3 0 0,-1-4 0 16,2-8-1-16</inkml:trace>
  <inkml:trace contextRef="#ctx0" brushRef="#br0" timeOffset="138441.82">13275 16517 2173 0,'0'0'0'0,"0"0"0"16,-28 29 0-16,3-14 61 0,-3-4-1 0,1-2 1 0,3 5 0 15,-6 0-45-15,2-5 2 0,-1 0 0 0,-8 8 0 16,6-3 57-16,-1-3 1 0,-9-2-1 0,2 10 1 16,1 4-58-16,4-6 0 0,-1-3 0 0,5-1 0 0,2 1 12 15,1 0 2-15,6-4-1 0,0 1 1 0,3 3-19 16,6-5 2-16,5-4-2 0,7-5 2 0,-7 4-8 16,7-4 1-16,10 10 0 0,-1-6 1 0,5-1-3 15,0 1-1-15,4 1 1 0,14 4 0 0,1 3-1 0,-1-1 1 16,1-4-1-16,3 2 2 0,-1-1-3 15,-1 1 0-15,-1-2 1 0,-1 7-1 0,0-3 2 0,-2-4-1 16,1-2 1-16,1 4 1 0,-2 0-4 0,-2-4 1 16,0-1 1-16,10 3-1 0,-14-2 4 0,1-2 1 15,1-1-1-15,3 9 1 0,-5-6-3 0,-8-2-1 16,5-3 1-16,-3 8 1 0,-4-5 6 0,-3-3 1 16,-3-2-1-16,1 8 1 0,-2-3-7 0,-7-3 1 15,11 4 0-15,-11-4 1 0,3 10 5 0,-3-10 0 0,0 0 1 16,0 7-1-16,0-7-6 0,0 0 1 0,0 0 0 15</inkml:trace>
  <inkml:trace contextRef="#ctx0" brushRef="#br0" timeOffset="139174.43">14767 16284 2123 0,'0'0'0'0,"0"22"0"16,-7 7 0-16,4 2 96 0,-1-3 2 0,1-1-2 16,-11-3 2-16,3 4-81 0,2-5 0 0,-3-5-1 15,-11 14 2-15,2-11 44 0,3-4 1 0,-1-3 0 16,-6 13 0-16,0-3-46 0,-5-2 0 0,2-1 1 16,-4 5 0-16,2-1 17 0,6-8 1 0,-5 1 0 15,-8-2 0-15,9 1-22 0,3 3 1 0,1-10 0 16,-3 1 0-16,3 1-9 0,-1-1 1 0,5-4-2 0,6-2 2 15,0 0-2-15,0-5-1 0,-2-3 1 0,0-1-1 16,1 2-4-16,0 1 1 0,1-5 0 0,-3-6 0 16,-1 3-1-16,4 0 1 0,2-3 1 0,-6-7-1 0,7 1 1 15,4-3 1-15,0-4 0 0,0-3 0 0,4-3-1 16,3 1 0-16,1-4 1 0,-1 4-1 0,4 6 5 16,5 1-1-16,-2-3 1 0,0 6 0 0,3 10-3 15,5 1 1-15,2 0-1 0,4 2 2 0,2 7 3 16,2 0 0-16,3 3 0 0,2 1 0 0,7 7-4 15,2-1 2-15,3 1-1 0,-1 15 1 0,-2-5 3 0,1 2 0 16,3 3 0-16,1 11 1 0,-5 2-4 0,-6-2 0 16,6-4-1-16,-6 1 2 0,3-1 2 0,-5-5 1 15,-6 1 1-15,-5 2-1 0,1-6-4 0,0-2-1 16,-3-2 1-16,-6 7 1 0,5-7 5 0,-2-2 1 16,2-3-1-16,-8 5 1 0,3-7-6 0,1-5 0 15,-3 2-1-15,-6 1 2 0,-1-3 3 0,-3-9-1 16,7 7 0-16</inkml:trace>
  <inkml:trace contextRef="#ctx0" brushRef="#br0" timeOffset="139842.1">13012 17513 2386 0,'0'0'0'16,"0"0"0"-16,0 0 0 0,0 0 85 0,0 0 0 0,18 12-1 15,-9-12 1-15,-2 2-68 0,7 0 1 0,0-2 0 16,9 7 0-16,5 2 37 0,0-4 1 0,4 2-1 16,12 9 1-16,-5 5-39 0,2-3 1 0,4-6-1 15,7 4 1-15,-7 0 8 0,0 0-1 0,-1-4 1 16,1 4 1-16,-7 1-15 0,-3-4 1 0,-7-3-1 16,-2 4 2-16,-4-1-10 0,-5-3 2 0,1-3-1 15,-7-2 1-15,-3 4-3 0,-4 0 2 0,-4 0-2 16,-9 1 2-16,-3-1-3 0,-1 0 0 0,-1-2 0 0,-7 7 1 15,-4 5-2-15,2-5 1 0,-5-3 0 16,-4 8 0-16,2-3 2 0,-1 0-1 0,-5 3 1 0,-1 8 0 16,2-1-2-16,2 2 2 0,-6-7-2 0,-2 2 1 15,-3-2 4-15,5 2 0 0,1-3 0 0,-3-1-1 0,2-1-1 16,2-1-1-16,2-3 1 0,-2 2 0 0,5-5 2 16,7-1 1-16,-1-3 0 0,5 6 0 0,-4-1-4 15,4-5 2-15,5 0-1 0,4 3 1 0,3-1 1 16,2-3 1-16,7-6-2 0,-7 7 2 0,3 0-3 15,4-7 0-15,0 0 0 0,-7 7 0 0,7-7 0 0,0 0-1 16,0 0 1-16</inkml:trace>
  <inkml:trace contextRef="#ctx0" brushRef="#br0" timeOffset="140441.85">14926 17483 2287 0,'0'0'0'0,"0"0"0"0,0 0 0 15,11 27 66-15,-15-17 0 0,-3 6 0 0,-7 5 1 16,0 0-49-16,-2-1 0 0,-5-1 0 0,-11 7 0 0,4 3 49 16,1-7 0-16,-4 3 0 0,-10-2 1 0,2 2-51 15,7-6 1-15,2-2 0 0,-1 3 0 0,-3-3 5 16,10-4 0-16,-1-4 0 0,-5 8 0 0,5-5-11 15,8-5 0-15,-5-1-1 0,-2 6 1 0,8-3-7 16,2-7 1-16,3-4-2 0,-7 4 2 0,3-2-3 16,4-4 0-16,0-1 1 0,-3 3 0 0,0 0-1 0,0-3-1 15,3-2 0-15,1 3 0 0,1 1-1 16,4-8 2-16,1-1-1 0,4 2 0 0,2-3-2 0,2-3 0 16,-1 1 0-16,1-7 1 0,3 0-1 0,5 6 0 15,2-2 0-15,0 2 1 0,4-1 0 0,-2 3 1 16,5 3-1-16,-3 1 0 0,3 4 0 0,0 3 0 15,0 3 0-15,-2 1 0 0,3 5 3 0,2 3 0 0,3-1 0 16,-3 8 0-16,1 7-2 0,2-2 2 0,4-1-1 16,-4 2 0-16,5 7 4 0,3-5 0 0,-3-3 0 15,-6 14-1-15,6-5-1 0,-4-5-1 0,2 3 1 16,-2 9 0-16,-1 2 5 0,1-9 1 0,0-4-1 16,-8 2 1-16,2-1-4 0,1-6-1 0,2-4 1 15,-7 6 0-15,-1-5 3 0,-1-6 1 0,2-3 0 16,-15-2 1-16,12-2-6 0,-3-3 1 0,-5-4 0 15</inkml:trace>
  <inkml:trace contextRef="#ctx0" brushRef="#br0" timeOffset="141113.95">15891 16055 2098 0,'0'0'0'0,"0"0"0"0,-9 33 0 0,4-5 81 0,-2-7 1 16,3 2-1-16,-10 14 0 0,3 6-63 0,4-3 0 15,-5-1 0-15,-6-2 0 0,4 5 66 0,4-10 2 16,-4 1-1-16,-4 4 0 0,2-2-68 0,7-7 1 15,0 0 0-15,-1 13 0 0,3-4-5 0,7-4 2 16,3-1-2-16,1-2 2 0,8 1-7 0,8-6 1 16,6-4-1-16,6-3 1 0,5 3-9 0,2-5 0 0,5-4 0 15</inkml:trace>
  <inkml:trace contextRef="#ctx0" brushRef="#br0" timeOffset="141524.69">16402 16335 1922 0,'0'0'0'0,"0"0"0"0,6 31 0 16,-12-8 30-16,1-4 0 0,2-3 1 0,3-2 0 0,-6 2-17 15,-1 0-1-15,4-4 1 0,-1 2 0 0,-3-3 34 16,0-2 2-16,4-2-1 0,3 5 1 0,-4-5-34 16,4-7 1-16,0 0 0 0,0 0 0 0,0 0 11 15,0 0 0-15,0 0 0 0,0 0 0 0,0 5-14 16,0-5-1-16,14 2 0 0,4-4 1 0,6 1-7 16,6-3 1-16,2 8-2 0,9 4 2 0,-6 1-3 0,-8 0 0 15,4 2 0-15,-3 8 0 0,-6 2 1 0,-6-3 1 16,1-1-1-16,-3 6 1 0,-7 2-2 0,-7-6-1 15,4-5 1-15,-4-2-1 0,-4 1 4 0,-6-3 1 16,-1-3-1-16,1 0 1 0,-6-1-4 0,-2-5 1 16,0-1 0-16,1-3 0 0,-13 1 3 0,2-1 1 0,3-10-1 15,-2 5 1-15,-3 0-4 0,4-4 1 0,0-5-2 16,3 1 2-16,0 0 3 0,-2 4 0 0,-1-4 0 16</inkml:trace>
  <inkml:trace contextRef="#ctx0" brushRef="#br0" timeOffset="141777.91">16568 16313 2123 0,'0'0'0'0,"21"-5"0"0,2 9 0 0,-5-4 52 16,-2-4 1-16,5-3 0 0,7 4 0 0,-1-1-37 16,-3-3 1-16,5-4 0 0,6 3 1 0,-7-5 44 15,-1 3 1-15,-1-1 0 0,9 6-1 0,-3-4-44 16,-6-1 0-16,1-1 0 0,-1 9 0 0,-3-5 10 0,0 0 1 16,4 0-1-16</inkml:trace>
  <inkml:trace contextRef="#ctx0" brushRef="#br0" timeOffset="142039.92">17538 16259 2048 0,'0'0'0'0,"-17"28"0"15,-4 0 0-15,1 4 49 0,-1 1 0 0,3-6 1 16,-8-3-1-16,1 1-32 0,0-2 0 0,3 0 0 16,0 10-1-16,-2-8 44 0,-5-6-1 0,5-1 1 15,1 10 0-15,-2-7-43 0,2-5 1 0,4-4 0 0,-4 2 0 16,2-7 11-16,1 0 2 0,3-5-2 0,3-2 1 16,-1-7-17-16,5 0 1 0,3-2-1 0</inkml:trace>
  <inkml:trace contextRef="#ctx0" brushRef="#br0" timeOffset="142244.95">17320 16354 2035 0,'0'0'0'0,"19"3"0"0,-7-1 0 0,-1 3 46 0,-4-3 0 16,4-4 0-16,3-3 0 0,-7 5-30 0,-7 0 1 15,9-5 0-15,-9 5-1 0,0 0 37 0,0 0 0 16,1-9 0-16,-1 9 0 0,-5-7-36 0,5 7 1 16,-12-5-1-16,1 1 1 0,-3-3 8 0,0 0 0 15,3 5 0-15</inkml:trace>
  <inkml:trace contextRef="#ctx0" brushRef="#br0" timeOffset="142640.19">17491 16700 2035 0,'0'0'0'0,"0"0"0"15,0 0 0-15,19 4 36 0,-19-4 1 0,12-12-1 0,-12 12 1 16,9-11-22-16,-5 4 0 0,-4 2 0 0,0 5 1 0,-4-13 27 15,4 5 2-15,-3-3-1 0,-4 4 1 0,0 0-29 16,1-4 0-16,1 4 0 0,-4 0 1 0,-1 4 3 16,3 1 0-16,0 0 1 0,7 2 0 0,-11 6-11 15,11-6 1-15,-4 8 0 0,4-1 1 0,-3 2-9 16,3 0 2-16,3-2-1 0,-3 4 1 0,4-1-2 16,-4-1 0-16,3-2 1 0,1 4-1 0,3-1 0 0,0-1 2 15,0-6-2-15,0 1 2 0,-7-4-3 0,11 11 1 16,-11-11 1-16,9 0-1 0,-9 0 0 0,0 0 2 15,7-6-2-15,-7 6 2 0,0 0-3 0,0 0 1 16,0-7 1-16,0 7-1 0,0 0 3 0,0 0-1 16,-7-7 1-16,7 7 1 0,-13 2-4 0,13-2 2 15,-9 2-1-15,9-2 1 0,-3 9 0 0,1-2 1 0,2-7-1 16,2 8 2-16,-2-8-2 0,9 6-1 0,-2-5 1 16</inkml:trace>
  <inkml:trace contextRef="#ctx0" brushRef="#br0" timeOffset="143046.21">18212 16065 2035 0,'0'0'0'0,"14"18"0"0,-7 12 0 0,-7-2 60 0,0 4-1 16,4 12 1-16,-4 3-1 0,-7 6-42 0,0-6 1 16,0-1 0-16,-4 3 0 0,-1-3 54 0,-2-2-1 15,-2-2 1-15,-7 15 0 0,2-5-54 0,-4-8 0 16,2-3 0-16,-9-2 0 0,1-10 18 0,4 1 1 16,-10-5-1-16,-5-4 1 0,-4-2-23 0,5 1 2 0,-5-8-1 15</inkml:trace>
  <inkml:trace contextRef="#ctx0" brushRef="#br0" timeOffset="148722.4">19225 16734 2060 0,'0'0'0'0,"0"0"0"0,-27 24 0 0,8-2 53 0,-1-1-1 16,-1-4 1-16,0 1 0 0,-2-2-36 0,-2 1-1 15,-6-3 1-15,-5 6 1 0,3-4 37 0,1-6 0 16,-5 2 0-16,-7 6 1 0,-2-6-39 0,6-3 1 16,4-2-1-16</inkml:trace>
  <inkml:trace contextRef="#ctx0" brushRef="#br0" timeOffset="150060.07">19847 16299 2009 0,'0'0'0'0,"0"0"0"0,0 0 0 0,0 0 39 16,0 0-1-16,0 0 0 0,0 0 0 0,0 0-23 16,0 0 0-16,-17-10 1 0,13 19 0 0,1 6 47 15,-4 5-1-15,3 1 1 0,-7 23 1 0,8-2-46 16,5-3 0-16,1-4 0 0,-1 5 0 0,1-8 15 0,5-6 0 15,-1 1 1-15,0 3 0 0,-4 3-20 0,1-5 1 16,-1-3-1-16,4-9 1 0,-3 3-5 0,-2-5 1 16,-1-3 0-16,1-2 1 0,-2-9-6 0,4 7 2 15,-4-7-1-15,0 0 1 0,5-7 0 0,-5 7 1 16,3-9 0-16,-1 0 0 0,0-3-4 0,0-6 1 16,-2 0-1-16,0-11 2 0,-2-10 1 0,-2 7 0 0,1-1 0 15,-1 1 0-15,3 4-3 0,1-2 1 0,1-7-1 16,3-3 1-16,1 1 3 0,4-5 0 0,2-5 0 15,4 3 0-15,0 7-3 0,-3 6-1 0,4-2 1 16,5 12 1-16,2 0 0 0,-5 4 2 0,-1 1 0 16,10 13 0-16,4 3-3 0,-2 2 0 0,-3 2-1 15,2 10 2-15,-1-1 0 0,-4 1 0 0,0 0 0 16,-6 13 1-16,1-2-3 0,-4 1 0 0,-3 8 0 16,-4 0 0-16,-2 1 1 0,-3-5 1 0,-4-3-1 15,-5 1 1-15,0-1-2 0,-4-8-1 0,-3 1 1 0,-5 0 0 16,1-3 0-16,-5-2 0 0,-2-3 0 0,-3 3 0 15,0-1-1-15,2-3 0 0,-3 0 0 0,-1 1 0 16,4-3-1-16,3-3 2 0,-5-1-1 0,5 6 1 16,2-2-3-16,3-5 2 0,-1 0-1 0,1 5 0 0,2-7 1 15,4 0-1-15,1-4 0 0,-3 8 1 0,3-6-2 16,4-3 1-16,7 5 0 0,-10-9 0 0,10 9-1 16,-9-6 2-16,9 6-1 0,-5-10 0 0,5 10 0 15,-2-9-1-15,2 9 0 0,0 0 1 0,0 0 0 0,0 0 0 16,0 0-1-16,11 4 2 0,1 8-2 0,6 4 0 15,-1 0 0-15,15 26 1 0,5 4 0 0,-7-6 0 16,2-5 1-16,6 2-1 0,-9-3-1 0,-1-6 2 16,5 0-2-16,3-2 1 0,-3-5 1 0,-3-1 0 15,-2-6-1-15,1 7 2 0,-5-7-3 0,1-5 2 16,2 1-1-16,-3 3 0 0,3-5 1 0,-6-8 0 16,0-3 1-16,2 6-1 0,0-6 0 0,0-9-1 0,1-1 0 15,1 6 1-15,2-5-1 0,1-2 1 0,-5 0 0 16,-4-4 0-16,8 2-1 0,-3 1 0 0,1-5 0 15,-6-8 1-15,3 2-2 0,-1 5 1 0,-5-4 0 16,-2 0 0-16,0 9-1 0,0 1 0 0,-3-1 1 16,-1 7-1-16,1 2-1 0,-1 0 1 0,1-2-1 15,-2 7 2-15,0-1-2 0,-1 1 0 0,-1-1 0 16,-7 3 1-16,15-4-2 0,-8 1 1 0,-7 3 0 16,8-13 1-16,-4 6-2 0,-1 0 1 0,-1 0-1 15,-2 0 1-15,-2-3-1 0,-1-5 0 0,-1 3 0 0,-4 0 0 16,-7-4 0-16,0 2 0 0,-1 2 0 0,-5 5 0 15,1-4 0-15,6 6 0 0,-4 3 0 0,-1 7 0 16,5 4 0-16,7-5 0 0,-4-1 0 0,-3 15 0 16,7-4 0-16,4-2 0 0,1 0 0 0,-5 13 0 0,5-4 0 15,6-5 0-15,-1 2 0 0,1 6 0 0,6-3-1 16,1-7 1-16,3-5 0 0,0 0 0 0,4-2 0 16,5 0 0-16,1-2 0 0,-1-1 0 0,4-2 0 15,-1-2 0-15,2-2 0 0,2 2 0 0,6 0 0 16,-3-4 0-16,-1-4 0 0,-6 0 0 0,4 1 0 15,0 0 0-15,-2-7 0 0,-3 2 0 0,-2-2 0 0,-2-5 0 16,0-4 0-16,-1 9 0 0,-3-6 0 0,1-3 0 16,-4 1 0-16,-7 4 0 0,2 0 0 0,-2 1 0 15,-3 3 0-15,-3 3 0 0,-1 6 0 0,0 5 0 16,-3-11 0-16,3 11 1 0,0 0-1 0,0 0 0 16,-7-3 0-16,7 3 1 0,0 0-1 0,-9 5 1 15,9-5-1-15,-12 14 1 0,-2 2-1 0,-4 5 1 0,6-5-1 16,-1 9 1-16,4-3 1 0,4 0-1 0,2 0 0 15,-1 14 1-15,2 1-1 0,2-4 0 0,0-1 0 16,-3-1 1-16,-1 1 0 0,4 1 0 0,0-4 0 16,-3-1 1-16,-1 3-2 0,1-8 1 0,-1-2 0 15,-6 15 0-15,4-10 2 0,3-7 0 0,-3 2 0 16,-6 8 0-16,3-1-2 0,0-7 2 0,-5-2-1 16,-7-3 0-16,2-2 2 0,1-2-1 0,-3-6 1 15,-11-3-1-15,6-1 0 0,1-4-1 0,-3-1 0 0,-6-6 1 16,10-5-1-16,6 0 2 0,7-4-2 15</inkml:trace>
  <inkml:trace contextRef="#ctx0" brushRef="#br0" timeOffset="150260.71">21195 16333 2236 0,'0'0'0'0,"0"0"0"0,0 0 0 0,0 0 66 0,0 0 2 16,0 0-2-16,0 0 1 0,0 0-49 0,0 0 0 15,0 0 0-15,0 0 0 0,0 0 28 0,0 0 1 16,0 0-1-16</inkml:trace>
  <inkml:trace contextRef="#ctx0" brushRef="#br0" timeOffset="150571.25">21692 16618 2098 0,'0'0'0'0,"0"0"0"16,25-13 0-16,-14 6 34 0,-3-1 0 0,1-1 1 15,-2 2 0-15,-3-2-20 0,1-3-1 0,-5-2 1 16,4-2 1-16,-8 3 31 0,4 3 0 0,-5-4 0 15,0-2 0-15,-3 4-31 0,1 3 1 0,0 0-1 16,-1-1 1-16,-1 4 7 0,2 6 0 0,7 0 1 0,-9 6 0 16,-2 1-13-16,4 0 1 0,4 5-1 0,-8 11 0 0,4 1-5 15,4-4 0-15,1 3-1 0,-2 1 2 16,4-1-3-16,2-4 0 0,2 1 0 0,-3 1 1 0,5-2-3 16,2-3 1-16,5-2 1 0,4 0-1 15,-1-3 0-15,4-4-1 0,3-2 0 0,8-1 1 0,-6-1-1 16,1-3 1-16,8-3-1 0,5 1 0 0,0 0 0 15,-2-3-1-15,5-6 0 0</inkml:trace>
  <inkml:trace contextRef="#ctx0" brushRef="#br0" timeOffset="151042.91">22484 16570 1658 0,'0'0'0'0,"18"-12"0"0,-18 21 0 0,0-9 53 0,0 0 0 16,9-2-1-16,-9 2 2 0,0 0-37 0,7 0 0 16,-7 0 0-16,0 0 1 0,0 0 42 0,0 0 1 15,-7-2-1-15,7 2 2 0,-14 7-45 0,3 0 1 16,0-1 0-16,-4 2 0 0,-7 3 14 0,7-4 1 0,4 2-1 15,2 3 2-15,4-1-20 0,3-4 0 0,2 1 1 16,2 7-1-16,3-5 3 0,0-1 1 0,3 1 0 16,2 5 0-16,6 0-8 0,2-2 0 0,1-5 0 15,0-1 0-15,4 2-1 0,-2-3 2 0,2-3-2 16,-1-1 1-16,-1 1-5 0,-4 1 2 0,3-8-1 16,5 1 0-16,-1 1 4 0,-6 0 2 0,-1-5-2 15,6 0 1-15,2 2-4 0,-4-6-1 0,7-4 1 16,-1 2 1-16,-2-6 2 0,-4-4 1 0,0 0-1 0,-3 4 2 15,-3-4-6-15,0-3 1 0,-1-4 0 0,-2-7 1 16,-3 3 0-16,0-4 1 0,0-1-2 0,-4-9 2 16,-2-3-3-16,1 0 0 0,-4 4-1 0,3 5 1 15,-6 6-1-15,-1 5 2 0,-3 4-1 0,0 3 1 16,0 4-3-16,0 3 1 0,0 3-1 0,-4 0 0 0,1 7 0 16,1 3 0-16,2-3 0 0,-4 0 0 0,3 5-2 15,-1 2 2-15,2-1-1 0,0-1 1 0,0 2-1 16,0 2 0-16,0 1 1 0,-2 4-1 0,-9 7-1 15,0 2 2-15,1 0-2 0,-4 17 1 0,-2-3-1 16,3 4 2-16,6 6-1 0,5 16 1 0,-3 1-2 16,0-3 0-16,3-1 0 0,9 0 1 0,-4-8 2 0,4-8 1 15,0 2-1-15,4 3 1 0,-4-5-3 0,0-5 2 16,0 3-1-16,3-1 1 0,-3-5 3 0,-3-7 0 16,-1-3-1-16,1-9 1 0,-4 1-3 0,0-6 0 15,7-5 1-15</inkml:trace>
  <inkml:trace contextRef="#ctx0" brushRef="#br0" timeOffset="151327.29">22151 16187 2236 0,'0'0'0'0,"0"0"0"16,28 2 0-16,-10-1 61 0,1-2-1 0,8-1 1 0,10 4 1 15,-4-2-46-15,6-2 2 0,7-2 0 0,5 8 0 0,-5-2 53 16,1-2 0-16,1 0-1 0,9 7 1 0,-3-4-53 16,-3-3 0-16,8 0 0 0,-3 5 0 0,-3-1 10 15,-5-4 1-15,-1 0-1 0,1 7 1 0,-9-2-15 16,-4-3-1-16,-3 0 1 0,1 3-1 0,-10-2-11 15,-2-3 1-15,0-1-1 0</inkml:trace>
  <inkml:trace contextRef="#ctx0" brushRef="#br0" timeOffset="151984.97">23966 16051 2123 0,'0'0'0'0,"0"0"0"16,0 0 0-16,0 0 37 0,0 0 1 0,19-7 0 16,-19 7 0-16,0 0-23 0,0 0 0 0,7 0 1 15,-7 0 0-15,9 11 30 0,-3-1 0 0,-3 3 0 16,2 22 1-16,2 9-31 0,-1 2 1 0,-3 5-1 15,-1-2 1-15,0-3 16 0,-2-1-1 0,0-11 1 16,-4 4-1-16,1-6-18 0,-3-7 1 0,1 1-1 0,-2 6 1 16,0-8-4-16,2-4 1 0,1-3 1 0,1 6-1 15,-3-7-5-15,1-2 1 0,5 2-1 0,-3-4 1 16,3-1 3-16,0-11 2 0,3 7-2 0,-3-7 1 16,0 7-5-16,0-7 1 0,0 0 0 0,0 0 0 0,7-2 2 15,-7 2 0-15,0 0 0 0,5-10 0 0,-1-3-4 16,-1-3 0-16,1-3 1 0,3-6 0 0,2-10 1 15,1 2 0-15,1 6-1 0,1 6 2 0,-1 0-3 16,0 5 0-16,1 2-1 0,0 0 1 0,-1 9 1 16,-1 1-1-16,3 1 1 0,4 3 1 0,5 0-4 15,1 3 1-15,-2-1-1 0,0 5 2 0,0 0-2 16,0-3 2-16,2-2 0 0,-2 5-1 0,2-4-1 0,0-1 0 16,0-2 0-16,-5 0 0 0,-4 0-1 0,-2-2 2 15,1-1-1-15,-3-1 1 0,-1 1-2 0,-2-3 1 16,0-2-1-16,-7-3 0 0,4 0 1 0,-4 1-1 15,3-2 0-15,-3-8 1 0,0 1-2 0,-3-4 1 16,3 0 0-16,0 4 0 0,0-1-1 0,0 1 2 16,0-6-1-16,0 11 0 0,-4 4 0 0,4 3-1 15,0 7 0-15,-4-7 1 0,4 7 1 0,0 0-1 0,-3 9 1 16,3 1 0-16,-4 4-2 0,-1 7 2 0,2-1-2 16,-3 15 1-16,-1 7 1 0,0-5-1 0,2-7 0 15,0 2 1-15,-1-6-2 0,1 2 0 0,2-2 0 16,-5 10 2-16,3-3-1 0,-2-5 2 0,4 2-2 15,-4 5 2-15,3-3-3 0,4-6 1 0,0 1 1 16,-9-4-1-16,7-6 0 0,2 1 2 0,0-1-1 16,-3-1 1-16,1-3-3 0,2-3 1 0,0-10 1 15</inkml:trace>
  <inkml:trace contextRef="#ctx0" brushRef="#br0" timeOffset="152286.31">24737 16609 2299 0,'0'0'0'0,"0"0"0"0,-11 28 0 0,4-12 64 0,4-2 0 16,3 0 0-16,-4 7 0 0,4 2-46 16,4-4 0-16,6-3 0 0,-6-2 0 0,3 2 57 0,2-4 1 15,1 1 0-15,-1-1 1 0,2-3-59 0,1-2 0 16,2 0 0-16,0-5-1 0,0-1 19 0,0-1 0 15,0-3 0-15,4-4 1 0,2 2-22 0,-1-2 1 16,-1-9-2-16,5-5 2 0,-4 0-6 0,-1 3 0 16,-3-15 0-16,5 6 0 0,-4 4-3 0,-6-1 0 15,1 1-1-15,-4 10 1 0,-7-4-3 0,-7 3-1 0,-5-2 0 16,-6 4 1-16,-9 1-2 0,-3-5 1 0,-10 4-1 16,-10 7 2-16,-4 1-4 0,-8-1 0 0,-12 0 0 15</inkml:trace>
  <inkml:trace contextRef="#ctx0" brushRef="#br0" timeOffset="152875.95">18960 17862 2377 0,'0'0'48'0,"-28"54"-32"15,3-21 1-15,0-4 0 0,-8-1 0 0,5 3 42 16,-2-1 2-16,-9-7 0 0,0 0-1 0,-1 3-43 16,4-4 1-16,-4-3 0 0,4-9 0 0,8 5 10 15,7 0 0-15,5-2 0 0</inkml:trace>
  <inkml:trace contextRef="#ctx0" brushRef="#br0" timeOffset="153444.31">19973 17694 2108 0,'22'0'25'15,"26"4"-13"-15,-9-4 0 0,-11-5 1 0,-3 1-1 0,-6 1 52 16,-1-1 1-16,-4-5-1 0,2-1 1 0,-2-1-47 16,-2-1 0-16,1-6 0 0,1 8 0 0,-4-6-4 15,-3-2-1-15,2-1 0 0,0 5 2 0,-2-9-7 16,-2 4 1-16,-1-2-1 0,-2 1 1 0,-2 1-9 16,-4 3 1-16,-3-2-1 0,-4 6 1 0,-1 0-1 0,-4 5 0 15,-1 0 0-15,-6 3 1 0,3 4-2 0,4 2 1 16,-5 3-1-16,-2 6 1 0,-1 5-1 0,-1-2 1 15,4 3-1-15,7 17 1 0,-2-4-4 0,0-1 2 16,4 12 0-16,-3 1 0 0,1 9-1 0,-2-7 1 16,2 0 0-16,4 0 0 0,-1 2 0 0,1-9 1 15,-1 3 0-15,-3 10 0 0,2 4 0 0,1-5 0 16,0-6 0-16,-3 2 0 0,0-4 1 0,4-4 0 0,-5-7 0 16,0 7 0-16,2-8 0 0,4-6 0 0,1-5 0 15,-5 8 0-15,6-6 1 0,0-6 0 0,4-4 0 16,-4-1 0-16,7-9 0 0,0 0 0 0,0 0 0 15</inkml:trace>
  <inkml:trace contextRef="#ctx0" brushRef="#br0" timeOffset="153648.4">19632 17874 1934 0,'0'0'0'0,"21"-2"0"0,4 2 0 16,0 0 52-16,1-2 1 0,2 2-2 0,-5 2 2 0,2 0-36 16,0-4 0-16,-4 0-1 0,2 4 2 0,-2-2 52 15,0-2 1-15,-3 1-2 0,3 2 2 0,-3 1-53 16,-3-4 0-16,-1 1 0 0,1 2 0 0,-1 1 19 16,-2-2 1-16,2 0-1 0</inkml:trace>
  <inkml:trace contextRef="#ctx0" brushRef="#br0" timeOffset="154378.93">20341 17925 1934 0,'0'0'0'15,"0"0"0"-15,0 0 0 0,-25-12 52 0,13 6 1 0,-2 1-2 16,-7 1 2-16,-4 1-36 0,4-2 0 0,0 6-1 16,-2 10 2-16,-2-2 50 0,-1 1-1 0,-1 1 0 15,8 6 1-15,1 6-50 0,2-2 0 0,2 1 0 16,7 4-1-16,-2 4 16 0,4-11 0 0,2-3-1 15,10 2 1-15,-2-1-20 0,2-4 2 0,5-3-1 16,6-1 1-16,1 1-6 0,3-4 0 0,2-3 0 16,3 1 0-16,-3-2-4 0,-2-2 2 0,0-2-1 15,3-4 0-15,-7 5-1 0,-1-1-1 0,3-5 1 16,1-5-1-16,-7-1 0 0,0 1-1 0,2-4 1 16,2 2-1-16,-2-4 0 0,-4-3 1 0,2 2-1 0,2 1 0 15,-4 1 0-15,-3 6 0 0,-2 1-1 0,-7 10 2 16,11-4-2-16,-11 4 0 0,14 2 0 0,-14-2 1 15,10 14-2-15,-6-5 1 0,3 3 0 0,0 16 0 0,0 4 1 16,0-4 0-16,-3 0-1 0,-3-3 2 0,1-2-2 16,0-2 0-16,0-7 0 0,-6 0 1 0,6-2-1 15,2-1 1-15,-1-6-1 0,2 2 2 0,2-2-2 16,-7-5 0-16,9 4 1 0,-9-4-1 0,0 0 1 16,0 0 2-16,7-2-2 0,-7 2 2 0,0 0-3 15,11-7 1-15,-11 7 1 0,3-12-1 0,1-4 1 0,3-5 2 16,-2 0 0-16,-5-2-1 0,2-5-1 0,2 5 0 15,-3 0-1-15,-6 4 2 0,3 1-1 0,2 8 2 16,-1-1 0-16,1 11-1 0,0 0-1 0,0 0 0 16,0 0-1-16,3 14 2 0,2-3 1 0,4 1-1 15,0-3 1-15,5 7-1 0,11 10-1 0,-2-3 0 16,-2-6 1-16,-2-2-1 0,4-1 1 0,-2-2-1 0,2-5 1 16,-3-2-1-16,3 0 0 0,-2-1-1 15,2-2 0-15,-4-2 1 0,4-2-1 0,-2-2 2 0,6-3-2 16,-6-1 1-16,4-1-1 0,-1-3 0 0,1-1 0 15,-6-4 1-15,4-1-1 0,2 0 2 0,0-4-1 16,-4-3 1-16,-2-3-3 0,2-4 1 0,4 2 1 16,-4 0-1-16,-3-1 0 0,-2 1 1 0,-2-2-1 15,0-3 1-15,-3 0-1 0,-8 1 0 0,1 4-1 16,-4-1 2-16,-4 4-1 0,-3 13 0 0,0 2 1 16,-5 3-1-16,1 4-1 0,0 3 1 0,-1 4-1 0,-4 5 1 15,2 5 0-15,-3 4-1 0,2 2 0 0,-6 13 1 16,5 6-2-16,2-2 2 0,4-3-1 0,-8 9 0 0,7 3-1 15,6-7 2-15,0 6-2 0,-4 1 1 16,7 2-1-16,4-11 0 0,2 1 0 0,-6-5 2 0,7-1-2 16,4-7 0-16,-2-4 0 0,-5 1 1 0,7 1-1 15,5-9 0-15,-4-1 1 0</inkml:trace>
  <inkml:trace contextRef="#ctx0" brushRef="#br0" timeOffset="154552.93">20690 17786 2135 0,'0'0'0'15,"0"0"0"-15,0 0 0 0,20 14 53 0,-10-11 1 0,3-1-2 16</inkml:trace>
  <inkml:trace contextRef="#ctx0" brushRef="#br0" timeOffset="154899.92">21994 17536 1721 0,'0'0'0'0,"0"0"0"0,0 0 0 0,0 0 67 15,0 0 1-15,0 0-1 0,0 0 1 0,0 0-50 16,0 0 0-16,0 0 0 0,0 0 0 0,7 42 45 0,-9-12 0 15,-1 0 0-15,-6 14 0 0,0 4-45 0,0-6-1 16,-1-2 1-16,-1 1 0 0,-3 1 16 0,-2-10 1 16,6-1 0-16,2 8-1 0,1-4-19 0,0-1 0 15,2-12-1-15,2 3 2 0,-3 0-4 0,3-6 1 16,-4-3-1-16,3-2 0 0,1-7-5 0,-8 2 1 16,0-4 0-16</inkml:trace>
  <inkml:trace contextRef="#ctx0" brushRef="#br0" timeOffset="155311.74">21888 17839 2048 0,'0'0'0'0,"32"-4"0"0,-4-1 0 16,-3 1 43-16,-1 4 1 0,3-3 0 0,-4 3 1 15,2-5-30-15,-1 3 2 0,-3 2-1 0,-1 0 1 16,-6-2 43-16,-2 0 2 0,1 0-1 0,1 2 0 16,-4 2-44-16,-10-2 1 0,11 2 0 0,-11-2 0 0,7 2 20 15,-7-2 0-15,7 7 1 0,-7-7-1 0,7 9-24 16,-5-2 2-16,1 0 0 0,4 7-1 0,-1 7-1 16,-5-4 1-16,1-2-1 0,2 4 1 0,-2-5-7 15,-2-3 1-15,0-1-1 0,1-1 1 0,1-2 0 16,-2-7 0-16,0 0 0 0,11 9 1 0,-11-9-4 15,0 0 1-15,0 0-2 0,0 0 2 0,0 0 0 0,0 0 1 16,0 0 0-16,0 0-1 0,0 0-2 16,3-9 1-16,-3 9-1 0,4-12 1 0,-4-8 2 0,0 1 1 15,-4-2-2-15,1 0 2 0,-4-2-3 0,-2 7 0 16,0 4-1-16,0 3 1 0,-3 2 1 0,-1 2 1 16,3-1-2-16,-4 1 2 0,-2 1-3 0,-2 4 0 15,1-1 0-15,-5-3 0 0,5 2 1 0,1 1 1 0,4-5-1 16</inkml:trace>
  <inkml:trace contextRef="#ctx0" brushRef="#br0" timeOffset="156459.38">23179 17647 2186 0,'0'0'0'0,"0"0"0"0,0 0 0 0,0 0 52 15,0 0 1-15,0 0 0 0,0 0 1 0,0 19-38 16,-5-3 1-16,0-4 0 0,-1 18 1 0,-4 5 29 15,-1-3 0-15,2 0 0 0,2-2 2 0,0 0-32 0,-3-6-1 16,1-3 1-16,0 4 0 0,0 0 4 0,2-8 2 16,5-3-1-16,1 2 1 0,-3 3-12 0,1-3 0 15,1-7 0-15,2-4 2 0,0-5-9 0,0 0 2 16,0 0-1-16,0 0 1 0,0 0-3 0,0 0 2 16,0 0-2-16,-4-10 2 0,3-4-3 0,1-4 1 15,0 2 1-15,0-7-1 0,0-10-1 0,0 1 1 16,0 2-1-16,3-3 1 0,1 5-1 0,-3-4 1 15,3-5-1-15,5-1 1 0,0-8 0 0,1 2-1 0,8-4 0 16,6 6 0-16,-8 3 1 0,2 6 0 0,7 1 0 16,-1 13 1-16,1 1-2 0,-2 6 0 0,2 3 0 15,-1 6 2-15,-1 1-2 0,2 4 1 0,0 3 1 16,-6 7-1-16,1 2-1 0,-3 2 1 0,3 5-1 16,-1 11 0-16,-5-2 1 0,-3-5 1 0,-3 3-1 15,0 3 2-15,-8 3-3 0,-4-6 1 0,0-5-1 16,-1 3 2-16,-5-3-1 0,-3-2 2 0,-1-7-2 15,0 4 2-15,-5-1-3 0,-1-4 1 0,-1-3 1 0,-2 4-1 16,-3-1 0-16,1-8 1 0,-3 0-1 0,1 4 1 16,1 0-1-16,-1-7 0 0,3-1-1 0,4 1 2 15,1-2-1-15,1-2 2 0,6-1-1 0,5 5 1 16,-6-2-3-16,5-4 1 0,8 4 1 0,-9-3-1 0,9 3 1 16,0 0 1-16,-5-7-1 0,5 7 1 15,0-9-2-15,0 9 1 0,0-9-1 0,5 0 0 0,5-1 2 16,3 1-1-16,-6-2 1 0,10 2-1 0,-2 4 0 15,-3 5-1-15,2 4 0 0,7 4 2 0,0 5-2 0,-3 1 2 16,8 0-2-16,3 4 2 0,-3 3-3 16,-1-4 1-16,7 1 1 0,-4 3-1 0,2 0 0 0,-2-7 1 15,-2 0-1-15,8 4 2 0,-4-4-3 0,-7-4 1 16,5-6-1-16,7 8 2 0,-6-3-1 0,-3-5 0 16,6-8 1-16,0 2-1 0,-4-3-1 0,-2-2 1 15,-1-4-1-15,-4 1 1 0,2-1 0 0,-4-3 0 0,4-3 0 16,-1 3 1-16,-3-8-2 0,-5 3 0 15,-2-4 0-15,1-1 1 0,-4-3-1 0,-2 6 0 0,-2 0 0 16,-3-4 1-16,-2 6-2 0,-4 7 1 0,-1-4 0 16,-4 5 0-16,-2 6 0 0,3 2 0 0,1 3-1 15,-4 1 1-15,4 6-1 0,-2 2 0 0,6 2 1 16,-3 5 0-16,3 3-1 0,3 2 0 0,2-2 0 16,1 2 0-16,2 1 0 0,2-3 1 0,4-2-1 15,0 6 0-15,3-5-1 0,0-4 1 0,2 0-1 16,5 2 1-16,0-2-1 0,-3-5 1 0,3-2-1 0,2-4 1 15,5 1-1-15,0-2 0 0,2-4 0 0,-9 0 1 16,6-3-1-16,1-4 0 0,4-3 0 0,-2 6 1 16,2-4-1-16,-4-2 0 0,4-8 0 0,5 6 0 15,-11 0 0-15,-3-2 0 0,3-1 0 0,-4-3 0 0,-5 3 0 16,-1 3 0-16,2 1 0 0,-4-3 0 0,-7 6 0 16,-4 1 0-16,-3 9 0 0,-3-9 0 0,3 9 0 15,-7-1 0-15,7 1 0 0,-7 0 0 0,7 0 0 16,-7 7 0-16,5 1 0 0,-2 10 0 0,3 8 0 15,2 3 0-15,5 6 0 0,1 18 0 0,0 10 0 16,0-7 0-16,2-3 0 0,-6 5 0 0,1-7 0 0,-2-7 0 16,-1 2 0-16,-4 1 0 0,-3 2 0 15,-1-5 0-15,-7-3 0 0,0-4 0 0,0 2 0 0,0-11 0 16,2-2 0-16,-1-3 0 0,-3-4 0 0,-3-6 0 16,1-3 0-16,-1-1 0 0,0 0 0 0,-4-7 0 15,3-2 0-15,-3-2 2 0,2-5-2 0,-2-2 0 16,2-3 0-16,-4-6 1 0,8-3 0 0,-1-5 1 0,4-1 0 15,-2-10 1-15,5-5-2 0,6 2 1 0,0-1-1 16</inkml:trace>
  <inkml:trace contextRef="#ctx0" brushRef="#br0" timeOffset="156611.18">24553 17466 2135 0,'0'0'0'0,"0"0"0"15,29-11 0-15,-19 11 64 0,1-3 1 0,5-1 0 0,-2 4 0 16,0-2-47-16,0 1 0 0,-2-1 0 0,-3 2 0 16,0 0 51-16,0 0 0 0,-2 0 0 0</inkml:trace>
  <inkml:trace contextRef="#ctx0" brushRef="#br0" timeOffset="157268.07">25171 17784 2086 0,'0'0'0'0,"0"0"0"0,0 0 0 0,0 0 45 0,-20 4 1 16,13-4 0-16,-3 1 0 0,-8 6-31 0,-1-1 2 16,1-1 0-16,-12 11 0 0,4-2 41 0,4 2 2 15,6-4-1-15,2 11 1 0,2-4-44 0,1-3 2 16,8-2 0-16,3 7 0 0,2 2 0 0,3-5 1 15,4-1 0-15,5 4 0 0,0 4-8 0,-2-11-1 16,6-3 0-16,5-4 1 0,7-2-8 0,-4-1 1 0,3-3-1 16,2 1 0-16,1-2 0 0,0-2 0 0,0-3-1 15,-1-2 2-15,1 0-3 0,-5-5 1 0,4-4 0 16,8-4 1-16,-12 1-2 0,-4 0 1 0,3-4-1 16,2 0 1-16,0 4-1 0,-5-2 0 0,0-1 1 15,-5 1-1-15,-4 4 0 0,-3 3 0 0,-3 1 0 16,-4 5 0-16,-4 8 1 0,9-9 1 0,-9 9-1 15,0 0 0-15,0 0-1 0,3 10 2 0,1-3-1 16,-1 9 0-16,1 5 0 0,-1 6 2 0,1-3-1 0,-2 10 0 16,1-1 0-16,3-6-1 0,1-5 0 15,-6 5 2-15,3-8-1 0,3-3 1 0,4-4 0 0,-3-3 0 16,5 0-2-16,-3-2 2 0,6 0-1 0,-2-4 1 16,0 1-1-16,2-4 1 0,4-2 1 0,3-3-1 0,-1-4 0 15,0 0-1-15,4-3 0 0,-3 1 1 0,5-8-1 16,0 0 2-16,-1-6-2 0,-11 4 2 0,3-7-3 15,6-4 1-15,-7 1 1 0,-11-6-1 0,1 0 0 16,3-2 1-16,0-7-1 0,-10-12 0 0,5-2 0 16,2 4 0-16,5 0-1 0,-6 8 2 0,-2 1-2 0,0 8 0 15,1 4 0-15,-8 9 2 0,6 8-3 16,1 6 1-16,-2 3 0 0,-3 9 1 0,-5-7-1 0,5 7 1 16,0 10 1-16,-3 1-1 0,-1 6-1 0,2-2 0 15,0-1 1-15,-8 30 0 0,3-2-1 0,3 2 2 16,-5-4-2-16,-8 11 1 0,4 0-1 0,5-7 1 15,-1-5-1-15,-7 0 0 0,5-4 2 0,1-2-1 0,5-3 0 16,-8 7 1-16,10-3-2 0,6-6 1 0,1 3 0 16,-10 6 0-16,8 0 0 0,2-7 1 0,-1-3-1 15,-8-5 0-15,5-2 0 0,2-8-1 0,-2-5 0 16,-7-5 1-16,7-2 0 0,-11 7-1 0,4-12 0 16</inkml:trace>
  <inkml:trace contextRef="#ctx0" brushRef="#br0" timeOffset="157467.92">25908 17515 2173 0,'0'0'0'0,"48"-4"0"0,-13 10 0 0,11-5 50 16,1-4-1-16,-1 1 0 0,-2 4 2 0,-5-2-34 15,2-5-1-15,-2-1 1 0,1 8 0 0,-5-4 43 16,-1-3 0-16,3 0 0 0</inkml:trace>
  <inkml:trace contextRef="#ctx0" brushRef="#br0" timeOffset="158143.04">27617 17379 2060 0,'0'0'0'0,"0"0"0"15,21 22 0-15,-15-8 39 0,1 3 2 0,2 3-1 16,-2 15 0-16,-6-2-24 0,-1 6 0 0,0 3-1 16,0 7 1-16,-3-3 35 0,-1-4 0 0,1-6 0 15,-3 2 0-15,1-6-34 0,2-9 0 0,3 1 0 0,-2 5 1 16,-2-8 5-16,1-4 1 0,1 1 0 0,0-2-1 16,-1-2-12-16,1-4 2 0,2-10-1 0,2 9 0 15,-2-9-7-15,0 0 0 0,-4 7 1 0,4-7 0 0,0 0-3 16,0 0 2-16,0 0-2 0,0 0 1 0,-3-10-2 15,1 3-1-15,0-4 0 0,0-12 1 0,-1-10-1 16,3-1 0-16,3 1 0 0,1 3 2 0,-2 5-3 16,3 4 0-16,6-2 0 0,-1 4 1 0,1 7-1 15,-1-1 0-15,4 5 0 0,6 1 1 0,-4 3-1 16,1 4 0-16,5 0 0 0,6 0 0 0,2 2 0 16,-2 1 0-16,0-1 0 0,-5 0 0 0,2 1-1 0,3-1 1 15,-3-2 0-15,-4-2 0 0,0 1 0 0,-2-1 0 16,1-3 0-16,-1-3 0 0,-3 0 0 0,-2-1 0 15,4-3 0-15,-2-1 0 0,-2-3 0 0,-2-1 0 16,2-8 0-16,2 4 0 0,-5-5 1 0,-2-2 0 16,1 3 0-16,-1 4 0 0,-4 1 0 0,-1 6 0 0,-1 0 1 15,-1 6-1-15,-2 8 0 0,-5-9 1 0,5 9 0 16,0 0 1-16,-7-2-2 0,7 2 1 0,-7 5-1 16,-2 11 1-16,-5 9 5 0,0 1 0 0,1 2 0 15,3 20 0-15,-3-3-2 0,3-1 0 0,1-5 0 16,-2 3 1-16,4-5 4 0,0 0 1 0,-1-3-1 15,-1 8 1-15,2-3-4 0,1-2 0 0,3 3-1 16,-1 4 2-16,1-2 5 0,1-7-1 0,4-3 0 16,-4 0 2-16,2 1-6 0,2-6-1 0,3-10 1 15,-1 10 0-15,-1-6 3 0,1-7 2 0,3-2-1 0,0-1 0 16,0-6-5-16,3-3 1 0,-3-4 0 0</inkml:trace>
  <inkml:trace contextRef="#ctx0" brushRef="#br0" timeOffset="158409.6">28600 17935 2110 0,'0'0'0'0,"0"0"0"0,-14 23 0 0,-1 2 63 16,3-4 1-16,3-2-1 0,-3 13 1 0,1-2-46 0,6-2 0 15,3-7 0-15,-1-1 0 0,1-1 52 0,4-3 2 16,1 0-1-16,3-1 1 0,2-1-54 0,3-3 0 15,1-4 0-15,6 0 0 0,-2-2 19 0,2-3 0 16,4-2 0-16,1-5 0 0,0 0-23 0,0-2 2 16,5-2-1-16,-1-5 0 0,-2-2-3 0,-2 2 0 15,-4 1-1-15,-8-6 1 0,-3 1-5 0,-1 1 1 0,-3 1 0 16,-9-2 0-16,-6-4-1 0,-7 0-1 0,-6-2 1 16,-15 8 1-16,-2-3-4 0,-6-1 1 0,-3 1-1 15</inkml:trace>
  <inkml:trace contextRef="#ctx0" brushRef="#br0" timeOffset="160035.28">8440 15392 1871 0,'0'0'0'0,"0"0"0"0,0 0 0 0,0 0 35 0,0 0 0 16,0 0 0-16,21 21 1 0,-8 7-22 0,-6 2 1 16,-4-6-1-16,-6 24 2 0,3-6 33 0,-7 4 2 15,-9-6-1-15,2 20 1 0,-4 5-34 0,4 0 0 16,-7 2-1-16,3 14 2 0,2-5 21 0,-1 3 0 16,6 16 0-16,4 3 0 0,3-3-23 0,4-1 0 0,0 9 0 15,11 6-1-15,0-10 4 0,-1-8 0 0,1 8 0 16,-2 8 2-16,5-8-11 0,-4-18 1 0,1 3-1 15,-8 13 1-15,5-4 6 0,-8-15 0 0,0-6 0 16,-11 2 1-16,0-11-9 0,4-12 1 0,-9 7 0 16,-1-3 0-16,-1-8 2 0,4-3 2 0,0-7-2 15,3-5 2-15,1-6-6 0,3-7-1 0,1-8 1 16,6 1 1-16,0-5 1 0,0-7 2 0,0 0-2 16,6-14 1-16,3 4-4 0,3-4-1 0,-5-8 1 15</inkml:trace>
  <inkml:trace contextRef="#ctx0" brushRef="#br0" timeOffset="161234.28">8664 15844 2173 0,'0'0'0'15,"-3"-43"0"-15,-1 8 0 0,4 5 47 0,-7 2 0 16,0-2 1-16,-5 4-1 0,3 5-32 16,2 1 2-16,-2-4 0 0,-2 5 0 0,4 4 47 0,0 5 1 15,4-1 0-15,3-3 0 0,3 7-47 0,-3 7 0 16,7-9 0-16,4 2 0 0,3 0 12 0,9 6 2 16,2-1-2-16,24-3 1 0,16 5-17 0,1 1 0 15,2 1 0-15,8-2 1 0,4 4-8 0,3 1 2 0,14-2 0 16,14-1 0-16,-9 5-3 0,2 2 0 0,18 2-1 15,19-3 2-15,0 6-3 0,-2-5 2 0,6 0 0 16,21 3-1-16,-6 2-1 0,-8 4 0 0,14-7-1 16,7 1 2-16,-6 2-2 0,-3-4 1 0,29-1-1 15,15 9 0-15,-13-8 0 0,-6-4-1 0,21-5 0 16,18 12 1-16,-11-10 0 0,-6-3-1 0,26-1 0 16,20 4 0-16,-8-1 0 0,-11-4 0 0,25-3 0 15,17 8 0-15,-3-3-2 0,-14-3 1 0,21-3-1 0,12 8 2 16,-15 0-2-16,-18-4 1 0,29-3-1 0,22 8 1 15,-19-4-2-15,-22-5 1 0,24-1 0 0,11 7 0 16,-22 0-1-16,-20-7 1 0,27 0 0 0,16 7 0 0,-20 0-22 16,-24 0 2-16,28-3-1 0,10 10 1 0,-26-7 8 15,-18 0 1-15,23-4 0 0,2 8 1 0,-21-4-51 16,-18 0 2-16,22 0-2 0,1 9 2 0,-14-4 41 16,-23-2 0-16,21 1 0 0,18 10 1 0,-28-3-45 15,-29-4 2-15,24 1-2 0,8 10 1 0,-28 3 43 16,-16-3 0-16,16 3 0 0,0 0 2 0,-23 7-36 0,-18-5 1 15,15-4 1-15,-15-3-1 0,-23 7 33 0,-15-5 2 16,8-6-1-16,-10-2 0 0,-21-1-22 0,-15-2 1 16,4-3-2-16,-12 1 2 0,-14 0 22 0,-13-5 1 15,0-5-1-15,-3 3 0 0,-7 2 13 0,-9-1 0 16,-4-5-1-16,2 1 2 0,-9 3-1 0,-3 1 0 16,-2-7 1-16,0 1 0 0,-5 4 3 0,-1 1 0 0,-4-1 0 15,1-8 0-15,-3 6-1 0,-1 3 1 0,-3-1 1 16,1-3-1-16,-3 6 11 0,-2 0 2 0,-1-3-1 15,-2-3 0-15,0 5-5 0,2 1 0 0,-9 0 0 16,7-6 1-16,-7 6 16 0,0 0-1 0,-3-7 1 16,3 7 0-16,-7-10-13 0,-2 6 0 0,9 4 1 15,-11-12-1-15,2 5 11 0,1 2-1 0,8 5 0 16,-7-6 1-16,7 6-12 0,0 0 0 0,0 0 1 16,0 0 0-16,0 0 1 0,0 0 1 0,0 0-1 15,10-5 2-15,4 9-7 0,2 1 1 0,2 2-1 0,8 4 1 16,6 1 0-16,-2-2 1 0,-5-1 0 0,-6 0 0 15,0 0-5-15,1 0 2 0,-1-2 0 0,-3 0 0 16,-2 1 0-16,2 1 2 0,4-2 0 0,-5 2 0 16,1 2-3-16,0-1 0 0,5-3-1 0,1 7 2 15,0 0 1-15,5-3 0 0,6-2 0 0,1 7 1 0,1-1-4 16,-3-2 1-16,7-1-1 0,0 9 1 0,-1-3 4 16,3-1 0-16,7 1 0 0,4 8 0 0,5-1-3 15,-6-2 0-15,4-4 0 0,1 2-1 0,-8-1 3 16,-2-3 1-16,3-3-1 0,6 0 1 0,-9 2-4 15,-2-4 1-15,7-3-2 0,-7 0 2 0,-2-4 2 0,-3 2 0 16,2-5 0-16,-6 2 0 0,0 1-3 0,-1-5 0 16,3 0 0-16,5 3 1 0,-7-3 1 0,-1 0 1 15,5-3-2-15,-6 3 2 0,-3 0-3 0,-2 0 0 16,1-5-1-16,-8 1 2 0,0 1 0 0,0-3 1 16,0 3-2-16,-5-1 2 0,-2 1-3 0,0-2 0 15,1-3 0-15,-3 1 0 0,-3 2 1 0,0 0 1 0,1-2-1 16,1-4 1-16,-4 4-2 0,-7 7-1 0,10-7 1 15,-10 7-1-15,11-9 2 0,-11 9-1 0,7-5 1 16,-7 5 1-16,7-2-4 0,-7 2 2 0,7 7-1 16,-3 6 1-16,1 11-1 0,2 1 1 0,0 8-1 15,0 36 2-15,-2 12-3 0,1 2 0 0,2 1 1 16,0 6 0-16,-3-8 1 0,-2 1-1 0,3 16 1 16,-1 10 0-16,-2-4-1 0,3-1-1 0,3 10 0 15,-6 13 2-15,2-11-2 0,2-8 2 0,0 6-2 16,-7 11 2-16,8-14-3 0,2-9 1 0,1 16 1 0,-10-2-1 15,7-20 0-15,-1-4 1 0,-2 6-1 0,-10 10 0 16,1-15 0-16,-5-9 0 0,-10 4-1 0,19-88-2218 16</inkml:trace>
  <inkml:trace contextRef="#ctx0" brushRef="#br0" timeOffset="161654.16">10343 18293 1265 0,'-33'-20'-4'15,"-38"-19"-1"-15,6 1 2 0,10 8-2 0,10 3 2 16,4 5 24-16,-1 2 1 0,1-3-1 0,-1 9 0 0,1-3-9 16,2 1-1-16,-1 0 0 0</inkml:trace>
  <inkml:trace contextRef="#ctx0" brushRef="#br0" timeOffset="162051.76">8139 17923 1263 0,'-7'4'19'0,"-27"10"-9"0,9-4 0 0,8-6 0 16,10-1 2-16,7-3 58 0,-4 9 1 0,4-9 0 15,4 14 1-15,3 2-54 0,-4 0 0 0,4 0-1 0,0 19 1 16,4 0 45-16,-8-2 1 0,1-3 0 0,-1 2 0 16,1 5-46-16,0-5 0 0,-4-6 0 0,3 13 0 15,-3-11 17-15,0-5 1 0,0 1-2 0,2 10 2 16,1 1-21-16,1-3 0 0,-2-8-1 0,1 4 2 16,-1-1 11-16,-2-4 1 0,-4-8-1 0,3 5 1 0,-3-3-16 15,-3-3 2-15,-7-1-1 0</inkml:trace>
  <inkml:trace contextRef="#ctx0" brushRef="#br0" timeOffset="162242.46">8063 18699 1306 0,'0'0'0'16,"28"-5"0"-16,2 3 0 0,5 0 64 0,2 0 0 15,9-1 0-15,12-6 1 0,2 7-47 0,2 2 0 16,7-2 0-16,7 1 0 0,3 1 52 0,4 1 1 15,14 3 0-15,7 1 0 0,-3 1-53 0,3-1 0 16,19-2 0-16,18 10 0 0,6 3-13 0,-6-4 0 0,14-2 1 16,18 4 0-16,0-3-3 0,0-4 1 0,17-3 0 15</inkml:trace>
  <inkml:trace contextRef="#ctx0" brushRef="#br0" timeOffset="162331.25">15503 18924 602 0</inkml:trace>
  <inkml:trace contextRef="#ctx0" brushRef="#br0" timeOffset="162946.29">8934 18599 1684 0,'-18'3'55'0,"-40"6"-38"0,12 0 1 15,9-6-1-15</inkml:trace>
  <inkml:trace contextRef="#ctx0" brushRef="#br0" timeOffset="163849.87">8678 18544 1420 0,'22'-9'23'0,"46"-17"-12"0,-10 1 0 0,-6 9 0 15,-6 6 2-15,-4 1-4 0,-2 2 0 0,-1-2 0 16,12 7 1-16,1-1-5 0,-3-2 2 0,6-1-1 15,3 8 0-15,2 2-3 0,-6-3 0 0,5-1 0 16,11 9 1-16,4-2-2 0,-3-5 0 0,5 2 0 16,10 8 2-16,-10-2 5 0,3-6 0 0,18-1 0 15,4 5 1-15,-6-1-5 0,2-4 2 0,21-3-1 0,1 7 1 16,-7-2 8-16,-4-5 2 0,14-1 0 0,8 4 0 16,-8-3-8-16,-6-3 1 0,18-3-1 0,13 6 1 0,-6-3 20 15,-9-2 2-15,6-1-1 0,14 10 0 0,-8-8-17 16,-8-1 1-16,12 0-2 0,9 8 2 0,-12-5 15 15,-4-1 0-15,18-8 0 0,3 18 2 0,-3-12-19 16,-13-2 1-16,18 2-1 0,13 10 2 0,-12-5 10 16,-2-3 0-16,11 1 1 0,3 14 0 0,-12-7-14 15,-6-1 1-15,16-2-1 0,6 14 1 0,-9-11 7 16,-12-2-1-16,11 3 0 0,6 6 1 0,-22-5-10 16,-5-5 1-16,16-1-1 0,12 1 2 0,-14 0 2 0,-16-2 2 15,18-4-2-15,-1 3 2 0,-11-3-7 0,-11-1 0 16,16-4 0-16,5 6 0 0,-6-3 1 15,-9 1 0-15,8 0 0 0,10 5 2 0,-5-2-6 0,-10-1 1 16,16-1 0-16,1 9 0 0,-9-8 0 0,-10-3 1 16,16 3 0-16,7 8 0 0,-7-8-2 0,-11-3-1 15,14-1 1-15,1 14-1 0,-8-7 2 0,-10-7 0 0,15 2 0 16,1 10-1-16,-4-5-1 0,-16-1-1 0,7 2 1 16,4 12 0-16,-11-6 0 0,-7 0 1 0,13 5-2 15,-3 4 2-15,-15-4-3 0,-5-1 1 0,12-6 0 16,3 6 0-16,-7-3 0 0,-13-1 0 0,10-1 1 15,6-1-1-15,-13 2-2 0,-12-2 2 0,3-5-1 16,7-1 0-16,-6-1 1 0,-13-2-1 0,5 1 1 16,5-3-1-16,-9 3-1 0,-8-1 2 0,8-4-2 0,9 1 1 15,-7 1-1-15,-12 5 2 0,5-3-1 0,9 2 1 16,-2 2-2-16,-10 0 0 0,5 0 0 0,3 2 2 16,0 7-2-16,-8-2 0 0,1-4 0 0,-3 1 1 15,-2 3-2-15,-9 0 1 0,2-5 0 0,-2-2 0 16,-6 3 1-16,-5-1-1 0,8-2 0 0,-6 2 0 0,-5 0 0 15,-8-2 0-15,-1-2 0 0,2-2 0 16,-5 3-1-16,-4-1 2 0,7-4-2 0,-3 1 1 0,-4 2-1 16,-7 1 0-16,2-3 0 0,5 1 2 0,-5 2-3 15,-3 1 1-15,8-5-1 0,-9 3 1 0,-1 3-1 16,-4 0 1-16,-2-2-1 0,-1 2 1 0,-4 2-1 0,-5 0 0 16,3-2 0-16,0 1 1 0,-7 6-1 0,-1-3 0 15,-2-4 0-15,-4-2 1 0,-2 4-1 0,-1-2 0 16,-2-2 0-16,-8 0 0 0,3 1 0 0,0-1 0 15,-3-2 0-15,-8 4 0 0,0 0 0 0,9-5 0 16,-9 5 0-16,0 0 0 0,9-5 0 0,-9 5 0 16,0 0 0-16,7-4 0 0,-7 4 0 0,7-5 0 0,-7 5 0 15,7-2 1-15,-7 2-1 0,7 0 0 0,-7 0 0 16,16 0 2-16,-2 7-2 0,2-1 0 0,4 1 0 16,-1 5 1-16,6 2-1 0,-2 0 0 0,-1-5 0 15,5 0 1-15,-2 1-1 0,-1 3 1 0,-2-3 0 16,4-3 0-16,2 0-1 0,-1-2 1 0,1 1-1 15,-2-3 1-15,1 1-1 0,-3-3 2 0,6-1-1 16,2-1 0-16,-2 2-1 0,-2 1 1 0,2-4-1 16</inkml:trace>
  <inkml:trace contextRef="#ctx0" brushRef="#br0" timeOffset="165206.03">9035 16095 1608 0,'0'0'0'16,"0"0"0"-16,0 0 0 0,0 0 31 0,0 0 0 16,0 0 1-16,0 0 0 0,19 18-18 0,-19-18 0 0,0 0 1 15,7 0 0-15,-7 0 16 0,0 0 2 0,0 0-1 16,7 0 1-16,-7 0-20 0,0 0 2 0,11 0-1 15,-11 0 1-15,7 7 7 0,0-7 1 0,0 0-1 16,0 0 1-16,0 0-12 0,-7 0 1 0,11-4-1 16,-4 1 2-16,0 3-6 0,-7 0 0 0,12-5 0 15,-12 5 1-15,7-4-4 0,-7 4 2 0,0 0-1 16,7-9 0-16,-7 9-1 0,0 0 0 0,0 0-1 0,7-5 2 16,-7 5-3-16,0 0 2 0,0 0-1 0,-3-5 0 15,3 5-2-15,0 0 1 0,0 0-1 0,-11-6 1 16,11 6-1-16,-10 0 0 0,-1 0 0 0,2 2 0 15,-1 2-1-15,-5-3 0 0,5 1 0 0,3 4 1 16,0-1-1-16,-4 0 0 0,4-5 0 0,-2 0 2 16,9 0-6-16,-12 0 1 0,7 0 0 0,-6 4-1 0,0 1 1 15,1-5 1-15,-1 3-2 0,1 1 2 16,-6-2-34-16,4-2 1 0,3 0 0 0,-2 1 1 0,4 3 18 16,0-2 1-16,7-2 1 0,-14 0-1 0,14 0-39 0,-7 0 2 15,7 0-1-15,-7 1 0 0,7-1 35 16,0 0 1-16,0 0-1 0,-9 6 1 0,9-6-29 0,0 0 2 15,0 0-1-15,0 0 0 0,0 0 28 0,0 0 0 16,0 0 0-16</inkml:trace>
  <inkml:trace contextRef="#ctx0" brushRef="#br0" timeOffset="166034.76">8952 15965 602 0,'0'0'0'0,"-4"-12"0"15,4 12 0-15,0-9 0 0,0 9 0 0,4-11 0 16,-2 3 1-16,-1 1-1 0,-1 7 0 0,4-9 0 16,-4 9 1-16,3-9 0 0,-3 9 1 0,7-12-1 15,-7 12 1-15,13-11-1 0,-3 6 0 0,1 0 0 16,14-2 0-16,5 1 10 0,1 3-1 0,3-3 0 16,8 1 1-16,4 3-4 0,2-1-1 0,-1-4 1 0,10 0 1 15,-3 2 8-15,-2-2-1 0,8-6 1 16,12 3 0-16,0-1-7 0,-3-3 0 0,2 2 0 0,13 1 1 15,-8 1 13-15,-2-4 2 0,13-6-1 0,4 4 0 0,-6 2-12 16,-4 0 0-16,7-3 0 0,2 3 1 0,-7 3 9 16,-9 0 2-16,4 1-2 0,5 3 2 0,-4 3-13 15,-7 3 1-15,-3-1 1 0,7 0-1 0,-11 7 12 16,-1 1-1-16,-2 1 1 0,6 1 0 0,-6 10-12 16,-2-6 0-16,-2 1 0 0,4 4 1 0,-7 1 11 0,-6-1 2 15,0 1 0-15,6 7 0 0,-7-2-14 16,-9-1 0-16,-2 5 1 0,-2 1 0 0,-9 4 10 0,-1-6-1 15,-4-3 1-15,0 5 0 0,-7 0-12 0,-1-7 2 16,-4 0-2-16,-2 13 1 0,-2-11 3 0,-1-4 1 16,-4 4-1-16,0 12 1 0,0-3-7 0,0 3 0 15,0 9 0-15,0 7 0 0,0-2 17 0,0-3 1 16,-4-7-2-16,-1 13 2 0,1-6-14 0,-3-9-1 16,-3 5 0-16,-5 9 2 0,1-1 12 0,-3-10 1 0,-8 0-2 15,-5-1 2-15,2-7-14 0,-7-6 0 0,-6-3-1 16,-7 2 2-16,2 3 3 0,-5-12 0 0,0-2-1 15,-5 5 1-15,1 0-8 0,2-3 1 0,-9 2-1 16,1 5 1-16,1 0 2 0,5-6 0 0,0 3-1 16,-1 2 2-16,5-2-7 0,-4-1 2 0,-5-3 0 15,2 0 0-15,0-6 3 0,5-1 1 0,-2 0 1 16,-7 2-1-16,1-4-5 0,1-2 1 0,-16 0 0 16,-7 0-1-16,3-3 2 0,1-2 0 0,-14-5 0 15,3 0 0-15,-4-1-3 0,8-2 1 0,-8-8-2 0,-10 0 2 16,5 2-2-16,6-4-1 0,-1-10 0 0,-10 3 1 15,11-4-2-15,6-3 1 0,5 4-1 0,2 3 2 16,11-1-1-16,11-1 1 0,-4-3-1 0,2-7 1 0,9 6-2 16,9-4 0-16,1-9 1 0,6-14-1 0,2 3 1 15,8 0 1-15,0-3-1 0,6 6 1 0,5 2-2 16,7 3 1-16,-4-4-1 0,4-7 0 0,3 5 4 16,4 4 1-16,4 1-1 0,-4 11 1 0,7 4-4 15,4 1 2-15,-3 4-2 0,3 2 2 0,3 5 4 16,0 3 0-16,0 0 0 0,4-1 0 0,1 3-3 15,-1 2 0-15,0 2-1 0,6 0 1 0,-4 5 4 0,1-1 2 16,0-2-1-16,4-4 0 0,3 7-5 16,-5 3 1-16,-2-1 0 0,0 2 0 0,-3 1 6 0,1 2 1 15,-1 0-1-15,0 0 1 0,1 5-7 0,2 4 1 16,-3-4 0-16,-1 0 0 0,1 4 3 0,-2 3 2 16,2-4-1-16,-1 0 1 0,4 3-7 0,-6 1 1 0,-3 0 0 15</inkml:trace>
  <inkml:trace contextRef="#ctx0" brushRef="#br0" timeOffset="186893.34">12672 3593 1934 0,'0'0'0'0,"0"0"0"0,0 0 0 0,0 0 0 0,19 14 1 15,-19-14 0-15,0 0 1 0,0 0-2 0,9-11 1 16,-5 4 0-16,-1-2 0 0,1-6-1 0,3 0 0 16,-4 0 0-16,4-7 0 0,0 0 0 0,-3-5 0 0,3 11 0 15,2 1 0-15,-4 4-6 0,-1 4 2 16,-1-4-2-16,2 3 2 0,-5 8-1 0,7-11 2 0,-7 11-2 16,4-7 2-16,-4 7-37 0,0 0-1 0,0 0 1 15,0 0-1-15,0 0 26 0,0 0-1 0,0 0 0 16,0 0 1-16,0 11-10 0,-2-4 1 0,0 5 0 15,-3-2 0-15,-4 1 12 0,-1-2-1 0,1-4 1 16,-2 7 1-16,4-6-7 0,-3-3 0 0,3-3 0 16,7 0 0-16,-7 11 8 0,7-11 0 0,-8 3 0 15,8-3 0-15,0 0-3 0,-5 13 2 0,5-13-1 16,2 7 0-16,1 0 5 0,-3-7-1 0,15 10 0 0,2 10 1 16,4-8-2-16,4-5 1 0,5 0-1 0,5 12 1 15,6-6 3-15,1-10-1 0,-1 4 1 0,8 11-1 0,-1-9 2 16,-2-9 0-16,8 3 1 0,15 16-1 0,0 1 1 15,-2-6 1-15,5 0-2 0,9 2 2 0,-3 3 1 16,1 0 0-16,8-1 0 0,5 5 0 0,-1-4 0 16,-1 1-1-16,9-3 1 0,5 6 0 0,-3-4 1 15,-1-3 0-15,13-5 0 0,2 10 1 0,-8-9-1 16,-1-5 0-16,16-7 0 0,-7 9 1 0,-1-5 3 16,-1-8-1-16,3-1 1 0,3 5-1 0,-12-4-1 15,1-6 2-15,3-1-2 0,2 11 1 0,-13-5 4 16,-10-2 0-16,0-4-1 0,7 11 2 0,-17-3-3 0,-11-1 0 15,-1-1 0-15,-4 17 0 0,-15-5 3 0,-10-3 1 16,-4-1 0-16,-3 13 0 0,-9-5-3 0,-9-4-1 16,-3-5 1-16,-4 15 1 0,-11-4 0 0,-3-10 0 15,-7-3 1-15,3 5 0 0,-4-1-3 0,-5-6 0 16,1-1 1-16,-13-1-1 0,-5-3 1 0,2-5 0 0,-6 1-1 16,6 6 1-16,-9-2-3 0,1-7 2 0,-8 1-1 15,2 10 1-15,-6-1-1 0,-1-3 1 0,-6 0-1 16,-14 7 1-16,-3 4-2 0,-1-8 0 0,-6-1 1 15,-15 14-1-15,-3-6 0 0,4-3 1 0,-10-3-1 16,-15 10 2-16,2 0-3 0,8-7 1 0,-8-4 0 16,-6 11 0-16,5-7 0 0,13 0 1 0,-9-7-1 15,2 11 0-15,7-8 0 0,14-3-1 0,-4 0 0 16,1 7 1-16,12-5 0 0,5-2-1 0,-4-4 0 16,1 8 0-16,12 1 0 0,10-7 0 0,1 1 0 15,5 6 0-15,-4-2 1 0,5 1-1 0,6 3 0 0,0 5 0 16,5 0-1-16,4-3 2 0,5 0-1 15,2 10 0-15,1-3-1 0,9-2 2 0,4-3-2 0,0 11 1 16,9-1-1-16,5-8 0 0,7-6 0 0,3 17 1 0,8-6 1 16,6-6 0-16,10-5 0 0,12 14 1 0,8-5-2 15,6-5 0-15,13-4 1 0,13 7-1 0,4-7 1 16,3-7 1-16,8-6-1 0,6 17 1 0,6-8-1 16,-2-3 0-16,7 0-1 0,16 4 2 0,6 1-1 15,-6-5 1-15,8-4 1 0,10 15-1 0,-4-10 0 0,-5-2-1 16,12-1 1-16,4 9-1 0,-8 0 0 0,-11-7 2 15,15 3-2-15,-3 8 2 0,-8-4-3 16,-12 0 1-16,-6-4 1 0,4 15-1 0,-19-11-1 0,-14 0 0 16,-3-4 1-16,-8 13-1 0,-24-5-1 0,-13-6 1 15,-3 0 1-15,-6 9-1 0,-15-3-1 0,-8-6 1 16,-2-3-1-16,-8 5 2 0,0 7-2 0,-13-7 0 0,-3-4 0 16,-5 6 1-16,-11-2-2 0,-1-5 1 0,-4-1 0 15,-13 3 1-15,-10-1-2 0,-1-3 1 0,-8 0-1 16,-3 2 1-16,-8 5-1 0,-6-3 0 0,-15-1 0 15,-15 8 1-15,-2-1-1 0,-8-3 0 0,-22 5 0 16,-25 6 1-16,4-4-1 0,3-4 0 0,-19-3 0 16,-9 16 0-16,21-9 0 0,13-7 0 0,-13-3 0 15,-4 13 0-15,13-10 0 0,25-7 0 0,1-5 0 16,3 12 0-16,18-11 0 0,20-6 0 0,7-6 0 16</inkml:trace>
  <inkml:trace contextRef="#ctx0" brushRef="#br0" timeOffset="-209468.25">16342 5229 124 0,'0'0'0'16,"0"0"0"-16,0 0 0 0,0 0-2 0,-8 17 1 0,8-17-2 16,-2 9 2-16,2-9-1 0,0 0 1 0,0 0 0 15,-7 4 0-15,7-4 1 0,0 0 0 0,0 0 0 16,0 0 0-16,0 0 0 0,0 0 0 0,0 0 0 15,0 0 0-15,0 0 33 0,0 0 2 0,0 0-1 16,0 0 1-16,0 0-21 0,0 0 1 0,0 0-1 16,-4-9 1-16,4 9 29 0,0 0 0 0,-3-11-1 15,3 11 2-15,-2-10-29 0,0 3 1 0,2 0-2 16,2 0 2-16,-2 7 14 0,2-7 0 0,-2 7 0 16,0 0 1-16,0-7-19 0,0 7 2 0,0 0-2 0,9-4 2 15,-9 4 10-15,7-4 0 0,-7 4 0 16,8 0 1-16,-1 0-14 0,-7 0 1 0,11 0-1 0,-11 0 1 15,0 0 11-15,7 0 0 0,-7 0-1 0,0 0 1 0,0 0-13 16,7 0 1-16,-7 0 1 0,0 0-1 0,0 0 8 16,0 0 1-16,0 0 1 0,0 0-1 0,0 0-10 15,0 0 1-15,0 0-1 0,0 0 0 0,0 0 6 16,0 0 1-16,-7 11-1 0,7-11 1 0,-10 14-8 16,-1-7 0-16,-3 0 0 0,-6 0 0 0,-1 4 3 15,4-8 2-15,3-3 0 0,-4 0-1 0,0 4-6 16,6-8 1-16,5 1 0 0,-4 3 0 15,1 0 2-15,3 0 0 0,7 0 1 0,0 0-1 0,-7-4-4 0,7 4 0 16,0 0 0-16,0 0 1 0,0 0 1 0,-6-9 1 16,6 9 0-16,0 0 0 0,0 0-4 0,0 0 1 15,0 0-1-15,0 0 1 0,9-3 1 0,2 1 0 16,-1 0 0-16,11 2 0 0,6 2-4 0,1-2 2 0,0-3-1 16,-1 3 1-16,-6 1 8 0,-3 1 2 15,3-4-1-15,7 4 0 0,-9-2-6 0,-5-2 0 0,4 1 0 16,2 2 0-16,-6 3 8 0,-4-2 1 0,8-2 0 15,-4 0 0-15,-3 1-8 0,-6-1 0 0,2-1 0 16,-7 1 0-16,7 1 6 0,-7-1 1 0,0 0-1 16,0 9 1-16,0-9-8 0,0 0 1 0,0 0-1 15,0 0 1-15,-7 4 8 0,7-4 1 0,-7 3-1 16,2 1 1-16,-13-4-9 0,-3 0 0 0,-2 0 0 16,-5 0 1-16,-4-4 5 0,2-3 1 0,5 0-1 15,0 4 0-15,-6 3-7 0,4-4 1 0,6-1-1 0,-5 1 2 16,1 3 3-16,7-3 2 0,-3 1-2 0,-5-4 2 15,1 3-7-15,7 4 0 0,-3-3 0 0,-5-1 0 16,1 4 6-16,7 0-1 0,4-4 1 0,-5 1-1 16,3 6-6-16,7-3 1 0,9 0 0 0,0 0 0 0,-7 4 1 15,7-4 0-15,0 0 1 0,0 0 0 0,0 0-5 16,0 0 1-16,0 0 0 0,0 0 0 0,0 0-1 16,4 7 2-16,-4-7-1 0</inkml:trace>
  <inkml:trace contextRef="#ctx0" brushRef="#br0" timeOffset="-207460.39">16443 5522 892 0,'0'0'0'15,"0"0"0"-15,0 0 0 0,0 0 83 0,-4 18 0 16,4-18 0-16,0 14 0 0,0-3-66 0,-3-1 1 0,3-1 0 15,3 2 0-15,-3-11 56 0,0 0 0 0,0 7 0 16,0-7 0-16,0 0-56 0,0 0 0 0,7 0 0 16,-7 0 0-16,11 0-2 0,-4 0 2 0,-2-4 0 15,2 4 0-15,1-3-8 0,-1-1 0 0,1-1 1 16,5 3-1-16,-6 0-10 0,-7 2 1 0,10-7 0 16,-3 4 0-16,-7 3-1 0,0 0 1 0,0 0-1 15,4-6 1-15,-4 6-3 0,0 0 0 0,0 0 0 16,0 0 0-16,0 0 0 0,0 0 1 0,0 0-1 0,0 0 1 15,0 0-9-15,0 0 1 0,0 0 0 0,0 0 0 16,0 0 2-16,7-1 1 0,-7 1 0 0,0 0 0 0,0 0-1 16,0 0 1-16,0 0-1 0,0 0 0 0,-11 1 1 15,1 3 2-15,-1 1-1 0,-6 2 1 0,-12 6 1 16,3-6-1-16,1-4 1 0,4 1 0 0,-2 3-1 16,2-7 2-16,3 0 0 0,1 0-1 0,-3 0 2 15,3 0 0-15,3-4 0 0,-1 8 0 0,1-4 0 16,2-4 0-16,3 1 0 0,0-1-1 0,-1 4 2 15,3 0 0-15,7 0 0 0,0 0 0 0,-7 0 0 16,7 0 0-16,0 0 0 0,-7 0 0 0,7 0 0 0,0 0 0 16,0 0 0-16,0 0 0 0,0 0 0 0,0 0 0 15,0 0 0-15,0 0 0 0,7-3 0 0,0 3 2 16,3-4-2-16,11 4 1 0,8 0-1 0,1 0 0 16,0-3 0-16,1 3 1 0,-9 0 0 0,-1-4 0 15,5-1 0-15,9 5 1 0,-13 0 0 0,-5-2-1 0,6-1 0 16,5 3 0-16,-10 1 2 0,-4 1 1 0,6-4-1 15,1 1 1-15,-11-1-1 0,1 0 0 0,-2 0-1 16,-2 2 2-16,-7 0 7 0,0 0 0 0,7 4 0 16,-7-4 2-16,0 0-7 0,0 0 2 0,7-2 0 15,-7 2 0-15,0 0 7 0,0 0 0 0,0 0 0 16,0 0 1-16,-9 0-7 0,2-2 0 0,0 1 0 16,-11-3 0-16,-19 0 7 0,2 3 1 0,3-6 0 15,6 3 0-15,-2-3-8 0,-4 0 1 0,5 0-1 0,6 7 1 16,-7-3 2-16,5-1 2 0,5 0-1 15,1 8 1-15,-4-4-6 0,7-4-1 0,-1 4 1 0,0 4 1 16,2 0 4-16,8-4 0 0,5 0 1 0,-11 3-1 16,4 1-5-16,7-4 0 0,0 0 0 0,0 0 1 15,-7 3 2-15,7-3 1 0,0 0 0 0,0 0 1 0,0 0-6 16,0 0 0-16,0 0 1 0,0 0 0 0,0 0 4 16,0 0 2-16,0 0-2 0,7-3 2 0,4 3-6 15,-1-4-1-15,5 1 1 0,7-1 0 0,3 0 1 16,0-3 1-16,0 2-1 0,1 3 1 15,-8 2-4-15,-4 0 1 0,-2-3-1 0,4 6 1 0,-4-3 1 16,-5-3 0-16,4 1 0 0,0 4 0 0,-11-2-4 16,10 3 2-16,-10-3-1 0,0 0 1 0,0 0 1 0,0 0 0 15,0 0 1-15,0 0 0 0,0 0-3 0,0 0 0 16,0 0 1-16,0 0 0 0,0 0-1 0,0 0 1 16,-10-3-1-16,-8-1 1 0,-21-6-3 0,2-6 2 15,2 2-1-15,5 10 1 0,2-6-3 0,1-1 1 16,6 2 1-16,-7 9-1 0,3-3-1 0,6-6 1 0,3 2-1 15,-4 18 1-15,3-11-1 0,4-4 2 0,3 1-2 16,-3 10 1-16,1-2 0 0,5-5-1 0,7 0 0 16,0 0 0-16,-7 3 0 0,7-3 0 0,0 0 0 15,0 0 0-15,0 9-1 0,0-9 2 0,7 4-2 16,0 1 1-16,4 0 0 0,3-1 2 0,2-4-1 16,5 3 0-16,2-3 0 0,1-3-1 0,5 3 0 15,-1 3 1-15,-5 1 1 0,-2-4-1 0,7 0 1 16,-1 10 0-16,-4-2-2 0,-4-7 2 0,6-1-2 0,3 11 1 15,-5-4 0-15,-6-5 0 0,5 1-1 0,2 8 1 16,-8-3 0-16,-2 0-1 0,4-1 0 0,0 0 0 16,-6 0 2-16,-5-4-1 0,0-3 1 0,-7 0-1 15,11 7-1-15,-11-7 2 0,0 0-2 0,0 0 1 0,0 0 1 16,0 0 0-16,0 0-1 0,0 0 2 0,-6 7-3 16,6-7 1-16,-8 9 1 0,-3-5-1 0,-8-1 1 15,-3 1-1-15,-2-1 0 0,-3 1 1 0,-1-1-2 16,-4 1 1-16,2-4 0 0,2 3 0 0,-2-3 0 15,4 0 1-15,3 0-1 0,-6 0 0 0,5 0 0 16,4-3-1-16,3 3 0 0,-4 0 1 0,3 0 0 0,4 0 0 16,1-4 0-16,3 8 1 0,3-4-2 0,0 0 0 15,7 0 1-15,-7 0 0 0,7 0-2 0,0 0 0 16,0 0 0-16,0 0 0 0,0 0 1 0,0 0-1 16,10 0 0-16,1 0 0 0,5 0-1 0,5 0 1 15,4-4-1-15,-1 1 1 0,27-6 0 16,-26 2-1-16,2 2 1 0,-4 1-1 0,-4 0 0 15,2-1 0-15,-1 2 2 0,-5-1-2 0,-2 1 0 16,1 3 0-16,-4 0 1 0,1 0-1 0,-4 0 0 0,-7 0 0 16,7 0 0-16,-7 0 0 0,0 7 0 0,0-7 0 15,-7 7 0-15,4-2 0 0,-8 2 0 0,0-3 0 16,-4-1 0-16,-8-1 0 0,0 0 0 0,1-4 0 16,-2 0 0-16,-1-1 0 0,2-3 0 0,2-1 0 15,-4 4 0-15,2-4 0 0,2 0 0 0,0-4 0 16,-4 4 0-16,6 0 0 0,1-2 0 0,1 2 0 15,3 2 0-15,1 1 0 0,3 1 0 0,3-1 0 0,7 4 0 16,-11 0 0-16,11 0 0 0,-7-3 0 0,7 3 0 16,0 0 0-16,0 0 0 0,0 0 0 0,-7 0 0 15,7 0 0-15,0 0 0 0,0 0 0 0,0 0 0 16,0 0 0-16,0 0 0 0,0 0 0 0,0 0 0 16,7 0 0-16,4 0 0 0,1 0 0 0,7 3 0 15,8 1 0-15,-3-4 0 0,-2 0 0 0,-3 2 0 0,-1-1 0 16,-4 1 0-16,0 0 0 0,0 3 0 15,-3-1 0-15,-3-3 0 0,1 1 0 0,0 3 0 0,-9-5 0 16,7 4 0-16,-7-4 0 0,0 0 1 0,0 0-1 16,7 0 0-16,-7 0 0 0,0 0 1 0,0 0 0 0,0 0 1 15,0 0 0-15,0 0 1 0,-7-4-2 16,7 4 1-16,-7-3-1 0,0-1 1 0,-4-1 1 0,1-5 0 16,1-3 0-16,2 5 1 0,0-3-2 0,3-3 0 15,8-4 1-15</inkml:trace>
  <inkml:trace contextRef="#ctx0" brushRef="#br0" timeOffset="-203886.87">20110 1081 12 0,'0'0'0'0,"0"0"0"16,20 8 0-16,-20-8 0 0,3 7 0 0,-1 0 0 15,-2-7 0-15,2 9 0 0,-2-9 0 0,1 14 0 16,3-5 0-16,-2-2 0 0,-1 0 0 0,5-2 0 16,-3 2 0-16,4 4 0 0,-3 3 0 0,-1-5 0 15,4 5 0-15,-3 5 0 0,-1 1 1 0,8-6-1 16,0 2 1-16,-6 12-1 0,2 0 1 0,4-5-1 0,-4 8 1 16,-4 8 13-16,4-4-1 0,4-1 1 0,-8-8-1 15,1 0-5-15,-4 6 1 0,3-7-1 0,1-6 1 16,-4 7 2-16,0-3 1 0,0-3 1 0,0 4-1 0,-4 4-5 15,1 1 1-15,3-5 0 0,-4 17-1 0,1-3 14 16,-4 3-1-16,3-6 0 0,-8 6 0 0,1-5-10 16,4 0 2-16,2-6-1 0,-6-1 0 0,-1 7 19 15,5-5 1-15,3-4-1 0,1 18 0 0,-4 3-16 16,3-9-1-16,4-1 1 0,-3-1 0 0,-1-5 22 16,8-2 1-16,-1-2-1 0,-3 11 1 0,-3-8-22 15,6-2 0-15,4 2 0 0,-3 13 1 0,-4 0 22 0,3-5 0 16,6 0 0-16,-4 5 0 0,1-9-23 15,1 2 1-15,3-9-1 0,-3 9 1 0,-1-7 13 0,-1-4 1 16,6 4 1-16,-8 14-1 0,4 0-16 0,0-4-1 16,4 3 0-16,-8 1 2 0,3-2 12 0,1-11 0 15,5 1 0-15,-3 12 0 0,-4-12-15 0,4-1 2 0,5 5-2 16,0 18 1-16,-3-3 14 0,3-2 0 0,4 2 0 16,1 0 1-16,-1 2-15 0,-1-11 0 0,8 4-1 15,-2 11 2-15,-2 2 7 0,2-2 1 0,7 1-1 16,-7-7 0-16,0-2-10 0,3-3 1 0,4-1-1 15,-9 12 0-15,1-10 6 0,1 2 1 0,5 8 0 16,-9 3 0-16,2-6-8 0,4-12 0 0,0 6 0 16,-4 1 0-16,0 0 11 0,2 1 2 0,2 6-1 15,-2 7 1-15,0-5-12 0,3-10 0 0,2 5 0 16,-8 5 2-16,4-6 7 0,1 5 1 0,5 17 1 16,-5 1-1-16,-4-10-10 0,4-3 0 0,5-1 1 15,-2 5-1-15,-4 4 5 0,5-5-1 0,4-2 1 0,-6-1 1 16,-3-15-8-16,5 3 1 0,1-1-1 0,-9 12 1 15,7 5 5-15,-2-7 0 0,3-1 0 0,-8-1 1 0,3-6-7 16,1-6 0-16,3 10 0 0,-1 3-1 0,-8 5 4 16,4 1 0-16,7-3-1 0,-3-1 2 0,-3-2-7 15,5-3 2-15,1 1 0 0,-2 16 0 0,0 0 1 16,-2-1 0-16,6-10 0 0,0 6 0 0,-4-12-4 16,2 6 1-16,5 8 0 0,-6 3 0 0,-5-9 1 15,3-6 1-15,3-8-1 0,3 4 1 0,-6-4-4 0,-1-10 2 16,6 12-2-16,0 7 2 0,-8-2 1 0,1-9 0 15,5-4 0-15,-7 2 1 0,0-8-4 0,3 2 2 16,3-2-1-16,-3 16 0 0,-1-8 3 0,-4 3 1 16,5 10-1-16,1-5 1 0,-4 0-4 0,-6-8 1 15,6 10 0-15,-3 3-1 0,-4-2 2 0,-2 4 1 16,2 9-1-16,-2-3 0 0,-2-6-2 0,0 0 1 16,6 2-1-16,-7 10 1 0,-4 0 0 0,5-5 2 0,4 1 0 15,-5-1 0-15,-3-9-3 0,3-3 0 0,7 12 1 16,-8 7-1-16,-3-4 2 0,4-7 0 0,5-1 0 15,-4 8-1-15,0-5-1 0,-1 4-1 0,3 7 1 16,0-1 0-16,-3-12 1 0,-2 4 1 0,3-2-2 16,0 8 2-16,-5 2-2 0,4 1-1 0,1-6 1 15,2 2-1-15,-8-5 2 0,-1-2-1 0,6 14 1 16,1-3-1-16,-7-13-1 0,2-1 0 0,0-2 1 16,4 3-1-16,-8-5 1 0,-1 0 0 0,3 7 1 0,2-8 0 15,-5-1-3-15,-2-7 1 0,4 0 0 0,-1 4 0 16,-3-5 1-16,0 4-1 0,2 14 1 0,2-8-1 15,-4-4 0-15,0 1-1 0,3-4 0 0,2 12 1 0,-5-3-2 16,0 1 1-16,2 13 1 0,2-5-1 16,-3-4-1-16,1-7 1 0,4 5-1 0,-6 4 1 15,-2 5 1-15,2-8-1 0,5-3 0 0,-1-11 1 16,-6 1-2-16,2-9 1 0,5 5 0 0,-1 3 0 0,-4-5-1 16,0-4 2-16,3 10-1 0,4-11 0 0,-7 1-1 15,4-1 1-15,5-3-1 0,-2-4 1 0,-4 1 0 0,2-4 0 16,8 7 0-16,-4 9 1 0,-4-6-2 15,4 2 0-15,7 7 0 0,-2-1 2 0,-7-1-2 0,2-6 0 16,5 6 1-16,-2 6-1 0,-3-9-1 0,1 0 1 16,1 7 0-16,0-2 1 0,-4-6-2 0,0-3 1 15,3-3-1-15,-1-2 1 0,-5-8-1 0,1-5 1 16,6 5-1-16,-3-4 1 0,-4-4-1 0,-1-3 0 16,4 0 0-16,4 5 0 0,-9-9 1 0,1 0-1 0,6 6 0 15,2-9 0-15,-6 1-1 0,0-1 1 16,2 5-1-16,2 2 1 0,-5 5-1 0,-3-1 1 15,5 2-1-15,1-2 1 0,-4 3-1 0,1 0 2 0,-1 6-2 16,4-11 1-16,-7 1-1 0,0-1 1 0,2 3-1 16,5-5 1-16,-5-2-1 0,0 0 0 0,1 0 0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4:35:02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5595 3396 237 0,'0'0'0'16,"0"0"0"-16,-23-7 0 0,13 7-1 0,2 0 1 0,8 0-1 16,-7-4 1-16,7 4-1 0,0 0 1 0,-7 7-1 15,7-7 1-15,0 0 0 0,0 0 0 0,0 0 0 16,0 0 1-16,0 0-1 0,-3 7 0 0,3-7 0 16,0 0 1-16,14 12-1 0,-3-5 1 0,4-7-1 15,17 11 1-15,14 0-1 0,-5-3 0 0,-3-4 0 16,-1 15 2-16,-5-8 9 0,0-2 0 0,1-6 0 15,10 16 2-15,-6-8-7 0,2-11 2 0,8 4 0 0,4 13 0 16,2-12-3-16,-2-1 1 0,6-4 0 0,1 14-1 16,0-5-1-16,-1-9 0 0,12-2 1 0,-1 16-1 0,-2-10 3 15,-8-4 0-15,5-6-1 0,3 22 2 0,-5-16-3 16,-4-3 0-16,12-1 0 0,-4 18 0 0,-3-17 7 16,-4-4 0-16,5 3 0 0,10 15 1 0,2-15-7 15,-6-6 2-15,2 1 0 0,6 21 0 0,-2-19 4 16,-3-5 1-16,11 0-1 0,3 20 1 0,-6-16-5 0,-8-3 0 15,7 2 0-15,8 11 0 0,-4-4 6 0,-11-8 2 16,4 3-1-16,-9 14 0 0,-9-11-6 0,-7-3 0 16,-5 0 0-16,2 14 0 0,-8-3 8 0,-5-8 1 15,-3 1 0-15,-12 13 0 0,1-3-8 0,-7-7 0 16,0 0 0-16,-3 12 0 0,-4-1 13 0,0-11-1 16,-7 0 1-16,7 7 0 0,-4 0-11 0,-3-7 0 15,0 0-1-15,0 0 1 0,4 7 11 0,-4-7 0 0,0 0 1 16,0 0 0-16,0 0-13 0,0 0 1 0,0 0 1 15</inkml:trace>
  <inkml:trace contextRef="#ctx0" brushRef="#br0" timeOffset="579.01">12321 3923 778 0,'0'0'0'16,"0"0"0"-16,0 0 0 0,0 0 10 0,0 0 1 16,0 0-1-16,0 0 0 0,0 0-4 0,0 0 1 0,0 0 0 15,0 0 0-15,0 0 13 0,0 0 1 0,0 0-1 16,0 0 2-16,0 0-11 0,0 0 0 0,23 0 0 15,12 0 1-15,18-3 2 0,2-4 2 0,3-2-2 16,0 9 2-16,2 0-7 0,-2-3 0 0,14-5 0 16,-1 8 0-16,3 4-6 0,-2-4 1 15,8-4-1-15,10 8 2 0,2 0-3 0,-3-1 1 0,10-6 0 16,9 11 0-16,6-1-3 0,-1-3 1 0,6-1 0 16,-1 8 0-16,2-4-1 0,-6-5 1 0,-1-4 0 15,5 11 1-15,-1-6-2 0,-10-10 1 0,5-2-1 16,-5 8 1-16,-1-5-1 0,-7-4 1 0,3-6-1 15,-8 13 1-15,-4-1-1 0,-11-3 0 0,11-2 0 0,-11 6 0 16,-10 3 0-16,-9-4 0 0,2 1 0 0,-8 10 0 16,3 1 0-16,-10-1 0 0,-4-3 0 0,-10 15 0 15,-4-5 0-15,-7-7 0 0,0 0 0 0,-8 13 0 0,-4-4 0 16,-3-4 1-16,-3-1-1 0</inkml:trace>
  <inkml:trace contextRef="#ctx0" brushRef="#br0" timeOffset="1244.11">22463 3897 250 0,'0'0'0'16,"20"-14"0"-16,-6 17 0 0,3-6 29 0,4 1 0 0,6-8 0 15,-2 8 2-15,-1 0-18 0,1-3 1 0,5-2-1 16,9 3 0-16,-11 4 9 0,2-3-1 0,9-4 0 16,1 7 1-16,3 0-11 0,-4-4 0 0,5 1 0 15,3 6 1-15,3 1-10 0,4 3 0 0,15-7 0 16,5 7 2-16,2 3-2 0,2-1 0 0,6-2 0 16,12 5 1-16,-1 4-4 0,-7-5 1 0,5-4 0 15,12 10 0-15,-1-1-2 0,-6-7 2 0,3-5 0 16</inkml:trace>
  <inkml:trace contextRef="#ctx0" brushRef="#br0" timeOffset="2628.73">21599 832 175 0,'0'0'0'0,"25"-28"0"0,-1 0 0 0,6 5 11 15,2-5 0-15,7-4 0 0,5 3 0 0,0-1-4 16,4-4 1-16,15 3-1 0,6 9 1 0,-6-7 5 16,1 4 2-16,6 0-1 0,10 9 1 0,-4-3-7 15,-1 3 1-15,5-5 0 0,10 11 0 0,0-1-4 0,-7-7 2 16,3 6 0-16,8 5-1 0,-8 0-1 0,2-3-1 16,16-1 1-16,6 7 1 0,-5 1-4 0,-2-6 1 15,13 0-1-15,1 6 2 0,-8 3-2 0,-1 0 0 16,17-4 0-16,-2 11 1 0,-8 2 0 0,-4-5 0 15,13 1 1-15,4 13-1 0,-11-4-1 0,-6-4 1 16,9-1-1-16,0 23 1 0,-11-8-3 0,-5-1 1 16,13 12 1-16,-3 9-1 0,-10 2-1 0,-5-6 1 0,10 6 0 15,-10 0 0-15,-11 3-1 0,-8-8 0 0,-1 1 0 16,-3 16 1-16,-9-2-1 0,-11-8 0 0,-4 1 0 16,-14-1 1-16,-9-3-1 0,-8-3 0 0,-5-5 0 15,-9 9 0-15,-4-4 0 0,-6 2 0 0,-8-8 0 16,-8 8 0-16,-2 1 0 0,-4-4 1 0,-7-6-1 15,-12-5 2-15,-7 7-2 0,5-6 1 0,0-8-1 16,-10 2 1-16,3 1-1 0,3 2 0 0,-4-13 0 16,-15 9 0-16,-5 1 0 0,5 1 0 0,-3-1 0 0,-9-1 0 15,1 6-1-15,-1-5 1 0,-16-7 0 0,-5 8 0 16,-1-1-1-16,1-3 1 0,-16-9 0 0,-16 1 0 16,5 5-3-16,9-6 1 0,-17-8 0 0,-11-3 0 15,5 1-1-15,12-3 2 0,-8-12-1 0,-9-6 1 16,-1 2-6-16,14 0 1 0,-10-17 0 0,-3-7 0 0,8 8 2 15,13-9-1-15,-10-4 1 0,-1-3-1 0,15 17-6 16,10-6 0-16,-7-13 0 0,2-9 0 0,7 16 4 16,10-6 0-16,-6-14-1 0,1 10 1 0,16 11 3 0,10 5 0 15,1-9 1-15,-7 6 0 0,13 4-1 0,15 10 1 16,5-7 0-16,2-4 0 0,16 12 3 0,5 4 0 16,7-9 0-16,0 7 0 0,9 7 0 0,10 2 0 15,1 0 0-15,-1 5 0 0,4 9 13 0,11-3 0 16,-4 3-1-16,3 0 2 0,1 12-6 0,3-1 0 15,2-4-1-15</inkml:trace>
  <inkml:trace contextRef="#ctx0" brushRef="#br0" timeOffset="11744.04">5015 4655 12 0,'0'0'0'0,"0"0"0"0,3-21 0 0,-3 11 0 16,0-1 0-16,0-7 0 0,7 4 0 0,-7 0 0 16,0 2 0-16,4-6 0 0,-1 11 0 0,-3 7 0 15,4-12 0-15,-1 3 0 0,-3 9 0 0,7-9 0 16,-7 9 0-16,4-8 0 0,-4 8 0 0,7-7 0 0,0 3 0 15,-7 4 0-15,12-3 0 0,-1 3 0 0,0-4 0 16,-1 0 0-16,4 4 0 0,4 0 0 0,-2-1 0 16,1-3 0-16,-2 8 0 0,2-4 0 0,-3-4 0 15,-3-3 0-15,1 7 0 0,2-3 0 0,0-1 0 16,1-6 0-16,-1 6 0 0,3-1 0 0,-1-2 0 16,2 0 0-16,3 7 0 0,0-9 0 0,-1-2 0 15,1 1 0-15,3 8 0 0,1-1 0 0,2-1 0 16,1-3 0-16,4 5 0 0,8 2 0 0,3-2 0 0,-3-3 0 15,-1 7 0-15,5 1 0 0,-2-1 0 0,2-2 0 16,8 5 0-16,-3-1 0 0,2-4 0 0,13-5 0 16,-3 10 0-16,-2-1 0 0,-5-4 0 0,10-8 0 15,8 12 0-15,4-4 0 0,0 0 0 0,0-5 0 16,3 10 0-16,-3-1 0 0,3-4 0 0,15-4 0 16,-1 11 0-16,-3-7 0 0,-3 0 0 0,10-3 0 0,3 8 0 15,1-5 0-15,-10 0 0 0,10-2 0 16,10 7 0-16,-7-5 0 0,-10-3 0 0,6 1 0 0,6 7 0 15,-2-5 0-15,-10 0 0 0,6-5 0 0,-1 5 0 16,0-3 2-16,-8-1 1 0,-1-5 1 0,0 6-1 0,-10-1-1 16,-5-3 1-16,12 0-1 0,-4 4 1 0,-9-1 14 15,-2 1 1-15,1-1-1 0,6 4 1 16,-3 0-9-16,-11-3 1 0,2-3 0 0,5 12 0 0,-10-3 16 16,-7-3 1-16,3 0 0 0,-2 4 0 0,-4-1-15 15,-10 1 2-15,-2-8-2 0,-1 8 1 16,-7 3 18-16,-6-7 0 0,-1 0-1 0,-2 3 2 0,-5 1-19 15,-4-4 2-15,4 0-2 0,-4 1 2 0,-4 5 12 16,-1-5 0-16,2-2 0 0,3 4 1 0,-7 2-16 16,3-1 2-16,-3-4-1 0,0 4 1 0,-7-4 3 0,11 8 3 15,-4-4-2-15,-2 3 1 0,-5-7-9 0,6 7 0 16,-6-7 0-16,7 9 1 0,-7 1 3 0,0-4-1 16,0-6 1-16,-2 17-1 0,-2-3-5 0,3-5 0 15,-1 2 0-15,-2 13 1 0,-1 4-4 0,2-8 1 16,3 4-1-16,0 4 1 0,0 2-3 0,-4 2 2 0,4 0-2 15,4-1 2-15,-1 3-4 0,1-6 0 0,1 0 0 16,2 9 0-16,-2-2 0 0,4-1 0 0,5-1 1 16,-7 11-1-16,4-2-1 0,-1-8 0 0,5 1 0 15,-8-2 1-15,3 2-1 0,3-10 0 0,1-7 0 16,-11 12 1-16,8-9-1 0,-1-11 0 0,-3-1 0 16,-7 7 0-16,0-6 0 0,0-10 0 0,0 0 0 15,-3 7 0-15,3-7 0 0,-7 9 0 0,7-9 0 16,0 0 1-16,-7 7-1 0,7-7 0 0,-11 4 0 15,1 3 1-15,-5 0-1 0,3-4 1 0,2-1-1 0,-15 12 1 16,0-3-1-16,2-6 1 0,2 6-1 0,-7 10 2 16,-6 0-2-16,3-4 0 0,-1-1 0 0,-9 7 0 0,-5 0 0 15,2-9 0-15,-12 0 0 0,-6 0 0 0,-7 6 0 16,-3-10 1-16,-4 1 0 0,-10-4 0 0,-8 0-1 16,4-4 1-16,-10-3-1 0,-15 4 1 0,-5-1 0 15,5-3 0-15,-8-3 1 0,-16 8 0 0,1 0-1 16,8-3 0-16,-10-2 0 0,-8 9 0 0,0-2-1 0,12 0 0 15,-12-2 0-15,-4 13 1 0,6-11-1 0,8 0 0 16,-13-4 0-16,-5 12 2 0,1-12-2 0,19-3 0 16,-5-2 0-16,-11 11 0 0,13-9 0 0,12 0 0 15,2-3 0-15,-6 6 0 0,20-6-2 0,14 1 2 16,7 0 0-16,-7 9 0 0,13-10-1 0,9-3 1 16,7 1 0-16,-1 10 0 0,14-5 0 0,9-3 0 15,-1-1 0-15,1 13 0 0,-5-7 0 0,10-4 0 16,9 0 0-16,8 11 0 0,-5-5 0 0,7-1 0 0,7-3 0 15,5 7 1-15,-1-3-1 0,1-4 0 0,10 0 0 16,-7 0 0-16,7 0 7 0,0 0 0 0,0 0 0 16,0 0-1-16,0 0-1 0,0 0-1 0,0 0 1 15,0 0 0-15,0 0 11 0,0 0 0 0,0 0 0 16,0 0-1-16,0 0-6 0,0 0 0 0,0 0 0 16,3-11 1-16,-3 11 9 0,4-12 2 0,-1 0-1 15,-3-10 0-15,-3-7-10 0,-4 0 1 0,0-9 1 16,1 1-1-16,-4-11 9 0,-1-1 1 0,1-4 1 0,-1 9-1 15,0-2-10-15,4 4 0 0,4-9 1 0,-1 2-1 16,1-2 18-16,-4-5 1 0,7-2-1 0,0 3 2 16,-4 6-18-16,1 5 1 0,1-2-1 0,-2 0 2 0,1 6 15 15,-1 8 0-15,4-3 1 0,-3 3-1 16,-4 2-17-16,3-6 1 0,4 7-1 0,0 12 2 0,-3-3 12 16,-1 1 0-16,4 5 0 0,0 14 0 0,0 0-15 15,-7 0 1-15,7 0 0 0,-3 14 0 0,-1 0 5 16,0 4 1-16,1 3 0 0</inkml:trace>
  <inkml:trace contextRef="#ctx0" brushRef="#br0" timeOffset="13520.54">1866 4298 515 0,'0'0'0'0,"0"0"0"16,-7-25 0-16,2 18 122 0,1 0 0 0,-3-3 1 16,4-2-1-16,3 12-108 0,-7-9 1 0,3 0 0 15,1 2 0-15,3 7 7 0,-7-7-1 0,7 7 0 16,0-14 1-16,-4 7-11 0,4 0 0 0,0 0 0 15,0-6 1-15,4 6-14 0,3 4 2 0,3-2 0 16,8-4 0-16,12-5-1 0,5 0 1 0,2 0 0 16,9 10 0-16,5-3-21 0,2-4 0 0,-5 1-1 15,6 13 2-15,3-6 9 0,1-4 0 0,11-2-1 0,-4 9 1 16,2 0-38-16,-5-4-1 0,0 1 1 0,6 10 0 16,-4-3 32-16,-6-8 0 0,7 4 0 15,-3 9 0-15,-2-2-24 0,-9-4-1 0,-1 1 1 0,1 15 0 0,-4 1 25 16,-1-6 0-16,2 5 0 0,-2 9 0 15,-6 0-15-15,-8-1 0 0,-2 1-1 0,-5 3 2 0,-4 1 15 16,-7-2 2-16,-3 2-2 0,-4 15 2 0,-7-3-3 16,-7-3 1-16,-4 10 1 0,-10 5-1 0,-4-1 6 15,2-6 0-15,-9-2 0 0,-12 3 0 0,2-5 0 0,-4-1 2 16,-1 9-1-16,-8 0 0 0,5-2 2 16,-1-4 1-16,-10-10-1 0,-10 9 0 0,-1-9 3 0,6-9 1 15,-2 0 0-15,-12 7-1 0,8-5 1 0,0-10 0 16,-11 1 0-16,-4 5-1 0,8-3 2 15,5-11 0-15,-6-5 0 0,-2 4 0 0,2-15 0 0,4-10 0 16,4-1-1-16,-7 4 1 0,-8-12 0 0,8-3 1 16,3-4-1-16,4 3 1 0,-1-2-1 0,10-5 1 0,-6-6-1 15,7-3 1-15,1-1 0 0,11-7 1 16,6-1-1-16,16 1 1 0,3 3-1 0,6 2 1 0,8-3-1 16,1 0 1-16,6-4 4 0,4 6-1 0,0-11 1 15,11 10 0-15,-1 6-1 0,-1 0-1 0,2 8 1 16,10 13 0-16,-4 2 9 0,1-1 2 0,9 8 0 15,11 14-1-15,3 1-6 0,-2 4 1 0,1 9 0 16</inkml:trace>
  <inkml:trace contextRef="#ctx0" brushRef="#br0" timeOffset="19053.59">6629 12696 12 0,'0'0'0'0,"0"0"0"0,0 0 0 0,17-10 37 0,-6 6 1 16,3-6 0-16,-5 3 0 0,5 0-23 0,0 3 1 15,4 3-1-15,3 9 1 0,2 1 46 0,-2 0 0 16,4-2-1-16,-1 3 1 0,3-1-45 0,-2 4 1 15,3 1 0-15,5 2 0 0,3 1 1 0,-5 2 1 16,3 3-1-16,1 6 1 0,6 0-10 0,-6 0 2 16,5 7-1-16,6 11 0 0,2 0 2 0,-2 3 1 15,9 18-1-15,3 0 1 0,-5-4-6 0,-6-3 1 0,4 1-1 16,6 13 0-16,-10 2 0 0,-1-4 0 0,9-3 0 16,-6-3 0-16,-1 5-2 0,-4-3-1 0,2 15 1 15,2 0-1-15,-10-8 0 0,3-6 0 0,1-6 0 16,9 22 1-16,-1-8-3 0,1-8 1 0,-2-2 0 15,6-2 0-15,-4-11 2 0,-1-3-1 0,4 4 1 16,5 6 0-16,1 3-3 0,1-15 2 0,8 0-1 16,0 2 1-16,0-7 21 0,1 2 3 0,15 3-1 0,7 1 0 15,-4 9-16-15,-5-6 1 0,3 2 1 0,11-11-1 16,-7 1 27-16,-11-4-1 0,8-8 0 0,-1 1 0 16,-13-3-23-16,-5-1 0 0,6 2 0 0,-1 0-1 15,-8 1 43-15,-12-1 0 0,2-4-1 0,-4-12 2 0,-9 7-43 16,-1-6 2-16,1-5 0 0,-10-8 0 0,1 7 33 15,-8-6-1-15,-2-3 1 0,-9-8-1 16,0 6-33-16,0 0 0 0,-3-1 0 0,-8-7 1 0,-3 8 10 16,7-7 0-16,-7 7 0 0</inkml:trace>
  <inkml:trace contextRef="#ctx0" brushRef="#br0" timeOffset="20036.38">13005 14410 1017 0,'0'0'0'0,"0"0"0"15,0 0 0-15,0 0 80 0,0 0 0 0,21-11-1 16,-14 11 2-16,2-3-63 0,-2-1 0 0,0-4 0 16,0 2 0-16,0 1 3 0,0 0 2 0,1-1-1 15,-3 1 1-15,2 0-12 0,-7 5 0 0,10-12 0 0,-10 12 2 16,9-4-7-16,-9 4 2 0,6-7 0 0,-6 7 0 16,0 0-4-16,7-7 2 0,-7 7 0 0,0 0-1 15,7-5-5-15,-7 5 1 0,3-7 1 0,-3 7-1 16,0 0-1-16,0 0 1 0,0-7-1 0,0 7 1 0,0 0-2 15,0 0 1-15,0-7 0 0,0 7 0 16,0 0-1-16,0 0 1 0,0 0 0 0,0 0 0 16,0 0-3-16,0 0 1 0,0 0 0 0,0 0 1 0,0 0-1 15,0 0 0-15,0 0 0 0,-14 12 1 0,-4 6-2 16,-4 3 0-16,-3 3 0 0,-5 15 1 0,5 1 0 16,0-4-1-16,1 6 1 0,-10 0 0 0,2 0-2 15,4-8 2-15,4 4 0 0,1 6 0 0,-2 0-1 16,4 2 1-16,5 12 0 0,2 0 1 0,3-2 0 15,1-4 1-15,3-9 0 0,3 7 0 0,1-8-1 0,3 2 1 16,3 2 0-16,4 6 0 0,4 5 2 0,-1-8 0 16,4 0 0-16,2-12 2 0,0 2-2 0,0-6 0 0,5 4 0 15,7-7 1-15,2 2 9 0,-8 3 0 16,2-2 1-16,-1 3 0 0,-2 2-5 0,-3-2 0 0,3-7 0 16,-5-6 0-16,-2 0 15 0,0 2 1 0,-3-4-1 15,-4-5 2-15,0-2-14 0,-4 0 2 0,1 2-1 16,-4-7 0-16,-4-2 16 0,4-7 2 0,-3 7-1 15,3-7 0-15,-7 7-16 0,7-7 1 0,-14 1-1 16,3-4 1-16,-3-6 10 0,0-3 1 0,2-8 0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49:21.6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0T15:49:40.701"/>
    </inkml:context>
  </inkml:definitions>
  <inkml:trace contextRef="#ctx0" brushRef="#br0">4034 1313 1344 0,'0'0'0'0,"0"0"0"0,0 0 0 16,0-21 85-16,0 21 0 0,0 0 1 0,4-11-1 15,-4 11-68-15,0 0 1 0,0 0 0 0,0 0 0 0,0 0 86 16,0 0 0-16,0 0 1 0,7 4-1 0,0 6-88 16,-4 8 1-16,2 3 0 0,3 14-1 0,-5 16 56 15,-3 0 0-15,0 0 0 0,0-2 1 0,0-3-55 16,0 3 0-16,0 2 0 0,-3 6 0 0,-1-3 20 16,-1-1 1-16,1 1-1 15,1-2 1-15,3-9-24 0,-4 0 1 0,4-6-1 0,-3 3 1 0,3 2 8 16,3-6 0-16,-3 0 0 0,4 0 1 15,-4 4-14-15,0-12 1 0,0 2 1 0,0-5-1 0,0-4 6 16,0-4 1-16,-4 3-1 0,1-10 1 0,3 1-9 0,-4-4 0 16,4-7 0-16,0 0 2 0,-7 2 0 0,7-2 1 15,-7-6 1-15,3-8-1 0,-3-5-5 0,0-4 0 16,0-7 0-16,4-7 1 0,3-1 0 0,-4-3 0 16,1-1 0-16,-1-7 1 0,-3 8-5 0,2-5 2 15,1-3-1-15,4-4 1 0,0 2-2 0,-1 4 2 0,-1-4 0 16,2 2-1-16,2 3-1 0,1 2-1 0,4 0 1 15,0-11 0-15,0 10-3 0,0-1-1 0,7 4 0 16,0 1 0-16,4 10 0 0,2 2 0 0,4 0 0 16,1 7 0-16,5 8-1 0,-2 0 0 0,0 7 0 15,6 4 0-15,-2 6 0 0,-1 4 0 16,-4 0 0-16,-2 4 0 0,-4 3-1 0,-4 2 1 0,-1 5 0 16,-2-4 0-16,-7 8-1 0,-3 0 1 0,-4-2 0 0,0-2 0 15,-7 3-1-15,0 3 1 0,-7-6-1 0,-2-2 1 16,-2 1-1-16,-3-3 1 0,-4 2-1 0,2-6 1 15,-1-3 0-15,-1 1 0 0,0-2 0 0,2-2 0 16,2 0 0-16,4 3 0 0,2 1 0 0,0-1 0 16,4 1 0-16,0 0 1 0,8-1 0 0,-4-1 0 0,7 3-1 15,3 4 1-15,1-2 0 0</inkml:trace>
  <inkml:trace contextRef="#ctx0" brushRef="#br0" timeOffset="170.28">4376 1979 1934 0,'0'0'0'0,"0"0"0"0,18-7 0 0,-9 11 72 0,-2-4 1 16,3 0-1-16,8 0 1 0,0 0-55 0,-1 0 0 15,-1 0 0-15,5-4 0 0,0 4 70 0,1 4 2 16,-3-4 0-16,6-4-1 0,-1 4-72 0,-6 4 1 16,1-4-1-16,-4-4 1 0,-1 8 24 0,0-4-1 0,3 0 1 15</inkml:trace>
  <inkml:trace contextRef="#ctx0" brushRef="#br0" timeOffset="475.15">4935 1696 1909 0,'0'0'0'0,"0"0"0"16,0 0 0-16,25 11 62 0,-14-1 1 0,-1 4-1 16,-1 4 1-16,5 0-47 0,-3 1 2 0,-1 2 0 15,1 4 0-15,-1 5 54 0,1 1 1 0,-4-3-1 0,5-3 1 16,3 8-55-16,-5-8 0 0,4-2 0 0,0-7 0 15,-3 3 20-15,-4-5 1 0,2-1-1 0,1 1 2 16,5-4-26-16,2-5 2 0,-3-1 0 0,4-1-1 0,-6 1 1 16,2-4 0-16,0 0-1 0,1-4 1 0,-5 1-7 15,4-4 0-15,-3 2 0 0,-2-6 1 0,1-1 8 16,-3 1 0-16,4-6 0 0,0-10 0 0,-1 3-8 16,-3-1 0-16,4-8 0 0,-1 4 0 0,3 1 12 15,-3 2 0-15,1 8 1 0,-4-3-1 0,0 7-11 16,4 2 0-16,-1 1 1 0,1 9 0 0,-2 2 9 15,5 0 1-15,0 2-1 0,7 9 0 0,0 5-10 16,-7-2 1-16,6-4-1 0</inkml:trace>
  <inkml:trace contextRef="#ctx0" brushRef="#br0" timeOffset="701.35">5858 1997 1972 0,'0'0'0'0,"0"0"0"15,0 0 0-15,0 0 91 0,0 0 0 0,0 0 0 16,0 0 1-16,0 0-75 0,-23-3 1 0,16 3-1 15,0 0 1-15,-7 3 79 0,3 1 1 0,-3-1-1 16,3-3 1-16,1 4-81 0,-2 1 0 0,4 2 0 16,1-4 1-16,7-3 20 0,-7 7 1 0,7-1 0 15,0-6 1-15,7 14-25 0,-3-5 1 0,1-2 0 16,9 3-1-16,4 1-2 0,0 1-1 0,-1-1 0 16,-3-3 2-16,2 3-6 0,2-4 0 0,-4-2-1 15,4 2 1-15,3-3-2 0,-5-1 1 0,1-1-1 0,1 2 1 16,0-1-2-16,-4-3-1 0,2-3 1 0,1 1-1 15,-6 0-1-15,-4-1 1 0,3-3-1 0</inkml:trace>
  <inkml:trace contextRef="#ctx0" brushRef="#br0" timeOffset="1152.27">6249 1468 2086 0,'0'0'0'0,"0"0"0"0,0 0 0 0,0 0 61 16,0 0 1-16,-7 28 0 0,4-12 1 0,3 6-47 0,-4 5 2 15,1-4 0-15,3 7 0 0,0 3 59 0,0 0 0 16,0-3 1-16,-4 9-1 0,4-6-59 16,-3-1 0-16,3-4 0 0,3-1 0 0,1 4 19 0,-1 1 0 15,1-11 0-15,-1 5 1 0,4-1-23 0,-3-6 0 16,3-3 1-16,2 4 0 0,1-6-7 0,1-2 1 16,0-1 0-16,-4-4 0 0,3-4-4 0,-3 1 0 0,2-4 1 15,0-4 0-15,3 1-4 0,2-1 2 0,1-6-1 16,-5-10 1-16,4 1-2 0,-3-1 0 0,5-6 1 15,1 1-1-15,-3 3-1 0,-3 8 1 0,0-1-1 16,-1 5 1-16,-5 3-2 0,-5 7 2 0,9-4-1 16,-9 4 0-16,9 11-3 0,-9-4 1 0,4 3 0 15,-4 8 0-15,0 8-1 0,0-1 1 0,0-6 0 16,3 1 0-16,-3-1-7 0,0-3 2 0,0-2-1 16,4 0 0-16,3-5 2 0,3 1-1 0,4-2 1 15,-3 0 0-15,3-1-10 0,2-5 0 0,-5 0 1 16,3 0-1-16,3-1 5 0,-3-1 2 0,1-3-2 15,-5-1 1-15,2 1-3 0,-1-1 0 0,0-4 1 0,-1-3 0 16,1 2 4-16,-1-5-1 0,-3-2 0 0,-1-5 0 16,1-5 6-16,0 3 1 0,0-3 0 0,-4-8 0 0,-3 6-1 15,4 3 1-15,-4 2 0 0,-4 8 0 0,1 2 1 16,3 3 1-16,-4 3 0 0,4 7 0 0,0 0-1 16,0 0 0-16,0 14 0 0</inkml:trace>
  <inkml:trace contextRef="#ctx0" brushRef="#br0" timeOffset="1392.19">7061 2023 2009 0,'0'0'0'0,"0"0"0"0,0 0 0 0,7-19 68 0,-7 19-1 15,7-7 0-15,-4-3 1 0,1-1-50 0,0 2 0 16,-1-5 0-16,-3 2-1 0,0 3 59 0,-3 2 0 16,3 0 0-16,-4-4 1 0,0 4-59 0,4 7 0 15,-14 0-1-15,4 0 1 0,-4 0 19 0,0 7 2 16,1 4-1-16,-1 3 0 0,0 4-23 0,3 8 0 0,1-5 1 15,3-3 0-15,3-1-4 0,8 1 0 0,-1 1 1 16,4-3 0-16,-3 2-5 0,-1-6 0 0,12-2 0 16,2 6 0-16,1-5-1 0,5 1 1 0,1-5 0 15,-1 0 1-15,2 4-3 0,-7-8-1 0,3 1 1 16,0-2 0-16,2 1-3 0,-2 1 1 0,4-4 0 16</inkml:trace>
  <inkml:trace contextRef="#ctx0" brushRef="#br0" timeOffset="1588.39">7703 1893 2299 0,'0'0'0'0,"0"0"0"0,0 0 0 0,21-12 58 16,-3 12 1-16,3-4-1 0,9 1 0 0,-2 3-41 15,-3 0 1-15,8 0 0 0,-1 0 0 0,2 0 59 16,-6 3 1-16,-4 1-1 0,-2-4 2 0,-5 0-61 15,-1 3 0-15,-2 3 0 0,-7-3 0 0,0 4 13 16,-3 0 0-16,-8 0 1 0</inkml:trace>
  <inkml:trace contextRef="#ctx0" brushRef="#br0" timeOffset="1711.9">7807 2110 2048 0,'0'0'0'15,"21"-4"0"-15,-3 4 0 0,3 7 49 0,5-5 0 0,3 1 1 16,1 1-1-16,1-1-32 0,-2 5 0 0,-3-8 0 15,2 3-1-15,-3 2 44 0,-4-1-1 0,2-4 1 16</inkml:trace>
  <inkml:trace contextRef="#ctx0" brushRef="#br0" timeOffset="2474.38">9407 1485 1721 0,'0'0'0'15,"0"0"0"-15,14-17 0 0,-14 17 45 0,7-13 0 16,-3 3 0-16,3 3 1 0,0 3-31 0,-7 4 2 0,0 0 0 15,7-7 0-15,-7 7 42 0,0 0 1 0,0 0-1 16,7 4 2-16,-5 6-44 0,-1 8 1 0,1 1 0 16,-4 18 0-16,-1 9 15 0,1-2 2 0,2-2 0 15,-2 2 0-15,-1 3-21 0,-4 1 1 0,0-2-1 16,7 3 2-16,-4 2 0 0,4-7 1 0,-3-7-2 16,-1 3 2-16,4-1-8 0,-4-6 1 0,1-3-1 15,3 0 1-15,0 0 9 0,-4-2 2 0,4 0-1 16,0-5 0-16,0 6-10 0,-3-8 1 0,3-4 1 15,3-6-1-15,-3 3 8 0,-3-2 1 0,3-1-1 0,0-11 1 16,0 7-10-16,0-7 2 0,0 0-1 0,0 0 0 16,0 0 7-16,0 0 1 0,-4-11 0 0,8-5 0 15,-1-8-9-15,1-4 0 0,-4-6 1 0,3 6 0 16,-3-4 3-16,4-3 2 0,-4-5-1 0,4-13 0 16,-1 7-6-16,1-3 0 0,-4-4 0 0,3 0 0 15,1 6-1-15,-1 8 0 0,4-7 0 0,-3-1 1 0,3 3-4 16,2 5 1-16,5-3 0 0,-4 7-1 0,1 1-1 15,3 8-1-15,4 3 0 0,5 6 2 16,5 1-3-16,0 9 1 0,6 3 0 16,1 4 0-16,-3 11-2 0,-2 1 0 0,1 6 0 0,-4 1 1 0,1 7-1 0,-10 1 0 15,-1-4 0-15,-4 1 0 0,-6 4-1 0,-4-5 1 16,-1 2-1-16,-2-2 1 0,-7 5-1 0,-4-7 0 16,-3 0 0-16,-3-1 1 0,-5 8-1 0,-2-7 2 15,-3-4-1-15,6 1 0 0,0 1-1 0,-2-5 1 16,-2 0-1-16,1-7 1 0,-1 1 1 0,5-1 2 15,6-4-1-15,0-3 0 0,4 0 0 0,3-3-1 16,7 3 0-16,0-13 0 0,3 4 4 0,8-1 0 0,6-1-1 16</inkml:trace>
  <inkml:trace contextRef="#ctx0" brushRef="#br0" timeOffset="2720.62">10315 1538 2198 0,'0'0'0'0,"0"0"0"16,-19 23 0-16,1 3 53 0,1 1 0 0,-5 6 1 0,3 0 0 15,1 10-37-15,8-3 1 0,-1-1-1 0,1 5 1 16,-5 3 51-16,7-1 2 0,4-6 0 0,6-3-1 0,0-3-52 16,1-2 0-16,6-8 0 0,2 3 0 15,3 1 14-15,0-7 0 0,3-2 1 0,3 0-1 0,1 1-18 16,-3-6 0-16,-1-4 1 0,-1 1 0 0,2-2-8 15,-1-2 1-15,1-4 0 0,0-1 1 16,-6-4-3-16,2-1-1 0,0-4 1 0</inkml:trace>
  <inkml:trace contextRef="#ctx0" brushRef="#br0" timeOffset="3580.23">10931 1742 1922 0,'0'0'0'0,"0"0"0"15,0 0 0-15,0 0 68 0,0 0 1 0,0 0-1 16,0 0 2-16,0 0-52 0,0 0 0 0,0 0 0 0,0 0 0 16,-23 7 62-16,9 0 1 0,0 4 0 0,-8 4 1 15,1 5-64-15,2 3 0 0,5 1 0 0,0-3 0 16,3 9 24-16,4-2 1 0,0-6 0 0,3 0-1 0,8 0-26 16,0-5 0-16,3-1-1 0,3 0 2 0,4 0 1 15,0-6 1-15,6-1-1 0,-3-2 1 0,1 0-9 16,0-3 1-16,1-4-1 15,2 0 1-15,-3 0 0 0,3-4 0 0,-1 1 0 0,1-4 1 0,-7 1-6 16,-4-4 2-16,-3-3-1 0,-3-1 1 0,-1-2 3 16,1 1 0-16,-4-6 1 0,4-6 0 0,-4 2-5 0,0 1 0 15,-4 3 1-15,0-6 0 0,-3 10 3 0,0 3 1 16,-3 0-1-16,-1-2 0 0,4 7-4 0,2 5 1 16,1-3-2-16,4 7 2 0,-1-8 1 0,1 8 1 15,0 0-1-15,0 0 1 0,14-7-4 0,-7 7 1 16,3-4-1-16,8 4 1 0,3-3 2 0,0-1 0 15,6 1 0-15,-3-1 1 0,-4 4-4 0,5-4 1 0,-4 1-2 16,0-8 2-16,-2 4 1 0,-1 0 1 0,0 0-1 16,-1-3 1-16,-3 3-4 0,-3-2 1 0,-1-2-1 15,-1-3 2-15,2 2 2 0,-4-4 0 0,-4-1 0 16,1-6 1-16,-4-4-4 0,3 4 1 0,-3 1-2 16,-3-1 2-16,-1 9 2 0,4 3 0 0,0-1 0 15,0 1 0-15,0 11-4 0,-7-3 1 0,7 3 0 16,-7 14 0-16,0 5 1 0,4 2 1 0,1 2 0 15,0 9 0-15,-1 8-4 0,1-3 2 0,2 2-1 0,0-6 1 16,0 6 0-16,2-7 0 0,3-4 1 16,0 5 0-16,2-5-3 0,-3 6 1 0,3-10-1 0,3-1 2 15,-2 0 0-15,-1-3-1 0,0-6 1 0,3-4 0 16,1 2-2-16,-1-5 0 0,3-1 1 0,-3-3-1 0,8 1 2 16,-4-4 0-16,-3-4-1 0,-2-3 1 0,1 2-3 15,4-2 2-15,4-5-1 0,3-6 1 0,-3-5-1 16,-1 6 1-16,3-5-1 0,1 5 1 0,0-1-2 15,-7 6 0-15,2-2 1 0,2 9-1 0,-4 3 0 16,0 2 2-16,-2 2-2 0,1 5 2 0,-1 5-3 16,-2 0 1-16,1 2 1 0,-7 4-1 0,-1 0-1 0,-3-1 2 15,-3 2-2-15,-4-1 1 0,-1-2 0 0,1 1-1 16,-5-4 0-16,0 3 0 0,-8-6 0 0,3 1 1 16,-4-4-1-16,1-2 1 0,-1 2-2 0,-4-3 2 15,4-4-1-15,-4 3 0 0,6-3-1 0,5 0 2 16,-4 0-1-16,-1-3 0 0,3-1-1 15,4 1 1-15,1-4 0 0</inkml:trace>
  <inkml:trace contextRef="#ctx0" brushRef="#br0" timeOffset="4102.26">12158 1557 2023 0,'0'0'0'0,"0"0"0"0,0 0 0 0,-28 18 90 0,14-6 0 15,4 2 1-15,1-5 0 0,3 5-74 0,5 2 1 16,2 0-1-16,3-2 1 0,0 3 84 0,1-4 1 15,7 1-1-15,2 3 2 0,4 1-89 0,-4-4 2 16,2-3 0-16,-2 1 0 0,4 4 11 0,3 0 1 0,-5-2 0 16,0 0 0-16,-1 2-15 0,0-1-1 0,-1 5 1 15,-7-6-1-15,0 0-7 0,0 2 1 0,-5-4-2 16,-4 2 2-16,-2 2-3 0,1-2 1 0,-1-3-1 16,-6-4 1-16,-1 5-3 0,0-7 0 15,-1 2 1-15,-2 0 0 0,0-3-2 0,0-1 1 0,0 3 1 16,0-6-1-16,-4 0 0 0,4 0 0 0,1-6 1 15,3 3-1-15,3 3-1 0,0-4 1 0,0-3 0 16,0 0 1-16,3-2-1 0,1 1 0 0,6 1 0 0</inkml:trace>
  <inkml:trace contextRef="#ctx0" brushRef="#br0" timeOffset="4502.92">12569 1786 2098 0,'0'0'0'0,"0"0"0"0,0 0 0 0,0 0 59 15,0 0 1-15,0 0-1 0,-10 16 2 0,10-16-44 16,-4 9 1-16,4-9 0 0,0 0 0 0,4 10 46 0,3-6 0 16,4-1 0-16,1 1 1 0,6-1-47 0,-1 1 0 15,1-4 0-15,-1 0 0 0,1 0 12 0,0-4 1 16,-2 1 1-16,-6-4-1 0,1 0-17 0,-4 3 0 15,3-3 0-15,-3-5 0 0,-1 6-6 0,-3-4 0 16,-1 1 0-16,0-1 1 0,-2-5-4 0,-2 0 1 0,0-1 0 16,-1-5-1-16,-1 5 3 0,1 2 1 15,-3 1 0-15,-4-1 0 0,-1 2-3 0,1 9-1 0,-1-1 1 16,-3 1 1-16,2 10 3 0,-1 0 0 0,1 1 0 16,1 6 0-16,-3 6-4 0,4-3 0 0,1-1 1 15,0 5 0-15,-2 4 3 0,4 0 0 0,6-10 0 16,2 10 1-16,1 3-4 0,2-7 0 0,4 0-1 15,7-1 2-15,2-3 2 0,4 3 2 0,2-4-1 16,6-6 0-16,-5 6-4 0,3-5 1 0,1-1-2 16,-3-5 2-16,-8 6 2 0,1-4 2 0,3-4-1 15,-2-3 0-15,-4 0-4 0,-5 0-1 0,1-3 1 0</inkml:trace>
  <inkml:trace contextRef="#ctx0" brushRef="#br0" timeOffset="5069.31">13014 1680 2110 0,'0'0'0'0,"0"0"0"0,0 0 0 0,0 0 76 16,0 0-1-16,28-21 0 0,-17 18 1 0,3 1-58 16,0 2 0-16,0 0 0 0,4 0 0 0,5 5 70 15,-6 6-1-15,1-4 1 0,3 7 0 0,2-2-71 16,-5 8 1-16,-1-8 0 0,-1 6 0 0,-2 3 23 0,-5-4 2 16,-4 6-1-16,-1-2 0 0,-8 0-26 15,1 0 0-15,-2-1-1 0,-2-3 2 0,0 1-1 0,-1-4 1 16,1 0 0-16,0-2-1 0,0-5-7 0,0 1 2 15,0-1-2-15,7-7 1 0,-7 3 0 0,7-3 0 16,-7 0 0-16,7 0 1 0,-3-7-4 0,3 7 0 16,-8-7-1-16,12-4 1 0,0-8 0 0,3 1 1 0,3-3 0 15,8-3-1-15,-2-4-2 0,3 1 0 0,4 3 1 16,-2-5 0-16,-3 3 0 0,3 5 2 0,5 0 0 16,-4-2 0-16,-7 2-4 0,1 7 2 0,4 1 0 15,-6 1-1-15,4 9 3 0,-4-1 1 0,-2 1-1 16,-1 3 1-16,-3 0-3 0,1 0-1 0,2 3 1 15,-4-3 1-15,-7 0-1 0,10 4 2 0,-10-4-1 16,11 8 1-16,-11-8-4 0,9 4 2 0,-9-4-1 16,7 0 1-16,-7 0-1 0,12 0-1 0,-12 0 1 15,9 0 0-15,-9 0-1 0,0 0-1 0,11 0 0 0,-11 0 2 16,0 0-6-16,0 0 1 0,7 3 0 0,-7-3 0 16,3 13-2-16,-3-3 2 0,4-3 0 0,-4 11 0 15,3 1-6-15,4 9 0 0,-3-6-1 0,-1 0 2 16,4-2 0-16,2 3 1 0,-2-6-1 0,0-3 1 15,2 0-10-15,4 0 1 0,-3 2-1 0,4-5 1 0,-7-4 4 16,0 0 1-16,-7-7 0 0,7 10 0 0,-7-10-3 16,0 0 1-16,6 6 0 0,-6-6 0 0,12-4 3 15,-5 2 0-15,-7 2 1 0,19-14-1 0,-4-3 6 16,-1-3 0-16,3 1 0 0,-1 0-1 0,-2-2 1 16,0-6 0-16,1 6 0 0,2-7 1 0,-4 3 0 0,-1 4 0 15,0 2 0-15,-1-2 1 0,-4 8-1 0,3 3 0 16,-2 1 0-16,-1 6 1 0,-7 3 3 0,10 12 0 15,-5-5 0-15</inkml:trace>
  <inkml:trace contextRef="#ctx0" brushRef="#br0" timeOffset="5337.28">14162 1807 2035 0,'0'0'0'0,"14"-5"0"16,-3 5 0-16,1-4 74 0,-3 1 1 0,-2-3-1 15,-7 6 2-15,9-7-58 0,-2 2 0 0,-3-2 0 16,-1-3-1-16,1-1 59 0,-1 0-1 0,1 1 0 15,-4-4 1-15,0 3-58 0,-4 4 0 0,1-2 0 16,-1 2 0-16,4 7 14 0,-3-7-1 0,3 7 0 16,-11 0 2-16,0 4-20 0,1-1 2 0,-1 1-2 15,-5 5 2-15,-1 8-6 0,3 1 0 0,0-1 0 16,3 1 0-16,4 1-3 0,3-3-1 0,4 4 1 16,-1-6 1-16,4 3-4 0,4 1 1 0,2-1 1 0,5-4-1 15,4 1 0-15,-4 0-1 0,0-2 0 0,4-3 1 0,5 2 4 16,-2-1 1-16,0-1-1 0,-2-6 1 15,2 1-4-15,1 3 1 0,-5-7-1 0,-3-3 1 0,2 3 4 16,-2-8 1-16,0-4-1 0</inkml:trace>
  <inkml:trace contextRef="#ctx0" brushRef="#br0" timeOffset="5659.99">14732 1191 2048 0,'0'0'0'16,"0"0"0"-16,0 0 0 0,0 0 71 0,0 0 1 15,0 0 0-15,0 0 1 0,0 0-55 0,0 0 0 16,0 0 0-16,0 0 0 0,-19-3 74 0,19 3 0 16,1 14 0-16,3 18 1 0,1 12-76 0,0 8 1 15,-1-2-1-15,-8 4 1 0,1 1 16 0,-2-10 2 16,-2 1-1-16,1-2 1 0,3-2-22 0,-3-5 1 0,-1-2 0 16,-3-3 0-16,3-5-3 0,0 4-1 0,3-10 0 15,-3-1 0-15,4 4-4 0,3-6 1 0,0-4-1 16,0-4 0-16,0-1 1 0,3 0 1 0,-3-2 0 15,0-7 0-15,0 7-3 0,0-7-1 0,0 0 1 16,11 0 1-16,-11 0 0 0,7-3 0 0,-7 3 1 16,0 0 0-16,10-11-3 0,-3 4 0 0,2 2 1 15,0-4-1-15,0 2 3 0,-2-4 1 0,0 4 0 16,0-3 0-16,-3 3-3 0,-4 7-1 0,10-13 1 16,-10 13 1-16,4-10 2 0,-4 10 1 0,3-7-1 15</inkml:trace>
  <inkml:trace contextRef="#ctx0" brushRef="#br0" timeOffset="5982.34">14439 1478 2009 0,'0'0'0'15,"0"0"0"-15,0 0 0 0,0 0 83 0,0 0 0 16,0 0 0-16,0 0 2 0,0 0-69 0,0 0 2 0,0 0 0 16,0 0 0-16,0 0 55 0,21-10 0 0,-12 10 0 15,2-6 1-15,-1 3-56 0,1-1 0 0,-4 1 0 16,-3-4 0-16,-4 7 11 0,7-11 2 0,-7 11-2 15,0-10 1-15,0 10-17 0,-11-11 1 0,4 7-1 16,-7 4 2-16,-4 0-7 0,1 4 1 0,-3 3-1 16,3 4 1-16,-1 6-4 0,4 10 1 0,5 1-1 15</inkml:trace>
  <inkml:trace contextRef="#ctx0" brushRef="#br0" timeOffset="6376.92">14711 1877 1997 0,'0'0'0'0,"0"0"0"0,0 0 0 0,9-17 44 16,-8 10 1-16,1-4 0 0,0-3-1 0,0 4-28 15,-1-6 1-15,3 3-1 0,-8 1 1 0,3-2 48 0,1 0 1 16,5-4 0-16,-5-6 0 0,0-3-48 0,0-1 0 16,0-3 0-16,4-5 0 0,-1 5 18 15,4 3 1-15,4 1-1 0,3 3 1 0,-7 4-22 0,2 6 0 16,5 7 0-16,7 0 1 0,0 11 0 0,-3 3 2 16,3 3-1-16,-2 10 1 0,3 8-8 0,-5-2 0 15,-1 0 0-15,0 4 1 0,0-3 3 0,-6-1 1 0,1 1-1 16,-4-1 1-16,0-7-7 0,0 4 1 0,-2-4 0 15,1 3 0-15,-1-3 4 0,0-3 2 0,1 3-2 16,-1-5 2-16,4 4-7 0,-2-2 1 0,7-1-2 16,-4 1 2-16,1-2 3 0,-4 0-1 0,4-3 0 15,-1-4 0-15,3 4-4 0,1-4 1 0,0-4-1 16</inkml:trace>
  <inkml:trace contextRef="#ctx0" brushRef="#br0" timeOffset="6901.99">15531 1643 1985 0,'0'0'0'0,"0"0"0"0,-21-12 0 16,0 12 71-16,1 0 1 0,3 0 0 0,-8-3 1 16,2 6-55-16,2 6 0 0,3-2 0 0,-3 0 0 0,3 5 68 15,3-1 2-15,-1-1-2 0,3-1 2 0,-1 5-71 16,7 2 1-16,4-4 0 0,6 3-1 0,-3 2 19 16,7-5 1-16,4-3 0 0,-1 7 0 0,3-2-22 15,1-3 1-15,3-1-2 0,1-3 2 0,-4 0-2 0,2-3 0 16,2-2 1-16,-1-1-1 0,-2 1-6 15,2-2 1-15,-1-3 0 0,3 1 0 0,4-9-1 0,-1 4 0 16,-7-3 0-16,0-4 0 0,-3-2-3 0,0 3 1 16,2-2-1-16,-3-6 1 0,-1-1 0 0,-2 5 0 15,-3 3 0-15,0-2 1 0,-1 2-3 0,-3 7 1 16,1-2-1-16,-2 9 1 0,0-7 5 0,0 7 1 16,7-4 0-16,-7 4 0 0,2 7-4 0,-2 1 0 0,0 0 0 15,0 13 0-15,4 15 6 0,-1 4-1 0,-1-1 0 16,3 8 1-16,-1 1-5 0,-1-1-1 0,4-1 1 15,-7-4 0-15,0 4 3 0,-3-9 2 0,-1 3-1 16,-8 3 0-16,1 6-5 0,1-9 1 0,-1 3 0 16,-3-7 0-16,0 0 3 0,-4-5 1 0,-5-6 1 15,-1 5-1-15,2-7-5 0,5-6 1 0,-6-4-1 16,2 4 1-16,0-1 2 0,3-11 1 0,0-1-1 16,1 1 0-16,1-5-4 0,-2-5 1 0,7-4 0 15,-8-1 0-15,0-3 2 0,3-1 0 0,2-7 0 16,3-4 1-16,1-1-5 0,6 3 2 0,8-3-1 0,-8-4 0 15,-3 7 1-15,5 4 1 0,7-2 0 0,10 1 0 16,-1 8-4-16,3 3 2 0,6-5-1 0,2 7 1 16,3 0 0-16,6 0 0 0,1 0 1 0,-2 0 0 15,3 2-3-15,-8-3 1 0,2 3-1 0,-2-2 2 16,-7 4-3-16,1-4 2 0,-8-2-1 0,-2 2 1 0,2 0-2 16,-3 0 0-16,-1-6 1 0</inkml:trace>
  <inkml:trace contextRef="#ctx0" brushRef="#br0" timeOffset="7635.91">16739 1777 2173 0,'0'0'0'0,"0"0"0"0,0 0 0 16,11 12 82-16,-9 1 1 0,-2 3 0 0,1 5 0 16,1 3-66-16,-4 10 1 0,1-10 0 0,-1 1 0 0,-2 1 68 15,1-4 2-15,-1-7-2 0,1 3 2 0,-3-6-71 16,1-1 1-16,2 1 0 0,1-5 0 0,2 2 13 16,-4-2 0-16,4-7 1 0,0 0 0 0,-7 7-18 15,7-7 0-15,0 0 1 0,0 0 0 0,0 0-8 16,0 0 1-16,0 0 0 0,4-10 0 0,-1-3-4 15,1-6 2-15,-2 1 0 0,5-10-1 0,0 0-1 0,0-4 0 16,3 2 0-16,5-3 0 0,-1 5-2 0,-4 0 2 16,1 1-1-16,-1 8 0 0,3 3 3 15,-3 2 0-15,1 3-1 0,-1 1 1 0,1 5-3 0,-4-1 2 16,0 6-1-16,0 0 1 0,4 7 6 0,-1 0 1 16,1 0 1-16,-2 0-1 0,-2 8-5 0,-4-5 0 0,1-1 1 15,-1 1 0-15,1-1 7 0,-1 4-1 0,1-3 1 16,0-3 1-16,3 4-7 0,-4-4 0 0,-3-7 0 15,7 3 0-15,-7-3 5 0,4 7 2 0,-4-7 0 16,9 4-1-16,-1-2-6 0,1-2 0 0,-2-2 0 16,7-5 0-16,0 0 5 0,1-4-1 0,-3-3 1 15,2 0-1-15,0-2-5 0,0 4 0 0,0 0 0 16,0-2 1-16,1-1 0 0,-3 7 1 0,-1-5 0 16,-1 6 0-16,1 0-5 0,-4 4 2 0,3 3 0 15,-3 0 0-15,-7 0 1 0,9 7-1 0,-9-7 1 16,11 17 0-16,-4-3-2 0,0 4-1 0,-2-4 1 0,-5 5 0 15,2 3-1-15,0-5 1 0,-2 1-1 0,-4-2 1 16,1 3-3-16,1 0 2 0,2-1-1 0,-2-4 1 16,0 0-1-16,1 0 1 0,-1 2-1 0,4-2 1 0,1 0-2 15,2-3 1-15,2-3-1 0,1 1 0 0,-1-2-1 16,3 0 1-16,1 0-1 0</inkml:trace>
  <inkml:trace contextRef="#ctx0" brushRef="#br0" timeOffset="8387.86">17320 2062 2048 0,'0'0'0'0,"0"0"0"0,26-53 0 0,4-3 88 16,-7 10 1-16,-9 6-1 0,-9 12 1 0,-1 7-72 0,-6 5 1 16,-3 3 0-16,0 6 0 0,5 7 38 0,-7-3 1 15,7 3 0-15,-16 10 1 0,9 8-42 0,0-4 2 16,7 4 0-16,3-4 0 0,1 0 9 0,3 3 1 16,3-1-1-16,3-5 1 0,1-1-15 0,3 1 0 15,1-6 1-15,0-1-1 0,-6 1-7 0,0-1-1 0,2-1 1 16,2-6-1-16,-2 3-1 0,-3-4 0 0,0 2 0 15,-4-3 0-15,0-2-2 0,0 0 2 0,-2-4-1 16,-1-3 1-16,-3-2-2 0,1 2 0 0,-2 4 0 16,-2-8 2-16,1 1 6 0,-1-1 0 0,0 0 0 15,-3-1 1-15,1-2-4 0,2 3 0 0,1-3-1 16,1 2 1-16,0 1 9 0,1 1 1 0,7 1-1 16,-3-3 1-16,5 6-8 0,6 3 1 0,2 3-1 15,0-6 1-15,8 10 6 0,2 3 1 0,2 0-1 16,-2 0 1-16,1 9-8 0,-5 5 1 0,5-4-1 15,-3 3 1-15,-5 9 5 0,-5-2 1 0,-2-3 0 16,0-1 1-16,0 11-8 0,-10-5 0 0,-1 0 0 0,-3-3 1 16,-3 9 2-16,-1-3 0 0,1-4 1 0,-6-7-1 15,2 9-5-15,2-6 1 0,3-3 0 16,-5-1-1-16,-2-1 3 0,0-1 1 0,2-3-1 0,7-8 1 16,-10 11-4-16,10-11-1 0,-7 4 1 0,7-4 0 15,0 0 1-15,-8-8 0 0,8 8-1 0,0-15 1 0,0-3-2 16,4 4-1-16,3-7 1 0,4-6 0 0,-1 3 0 15,-3-1 1-15,6-3 0 0,6-2 0 16,0-2-3-16,-4 1 1 0,2 1-1 0,3-4 2 0,-3 5-1 0,-3 9 2 16,4-1-1-16,-4 2 0 0,2 6-1 15,2 6-1-15,3 7 1 0,0 0-1 0,-2 7 0 0,-1 6-1 16,0-3 0-16,3 1 1 0,-5 5-2 0,-2-4 0 16,-2-1 1-16,-3 4 0 0,-2-4-2 0,0 1 0 15,0-1 0-15,0-4 2 0,4 3-2 0,-1-4 0 16,1-3 0-16,1 1 0 0,1-1 0 0,-1 1 1 0,2-4-1 15,5 0 2-15,-1 0-2 0,-2-4 0 0,0 1 0 16,-2-1 1-16,-3-1-1 0,-1 1 1 16,-1-3-1-16,0 0 0 0,-2 0 0 0,-7 7 0 0,0-14 0 15,-4 2 0-15,-3 0-1 0,0 5 0 0,7 7 0 16,-14-11 0-16,0 9 0 0,0 2 0 0,0 0 0 16,-2 6 0-16,-4 4 0 0,1 6 0 0,-2-4 0 15,3 6 0-15,6 3 0 0,3-2 0 0,4 2 0 16,-2 1 0-16,3 2-1 0,4-8 1 0,-3 5-1 15,3-3 1-15,3 3-1 0,8-5 1 0,-1 5-1 16,10-7 1-16,1 3-1 0,4-3 0 0,-2-3-1 0,0-4 2 16,-1 4-1-16,3 1 0 0,-4-5 0 0,2-3 1 15,2 3-1-15,0-4 1 0,-2 1-1 0,1-8 1 16,-6 1-1-16,-4-4 1 0,2-4-1 0</inkml:trace>
  <inkml:trace contextRef="#ctx0" brushRef="#br0" timeOffset="9234.15">19643 1707 2248 0,'0'0'0'0,"0"0"0"15,24 3 0-15,-1 1 70 0,2-1 1 0,3-3-1 16,0 6 1-16,-3-6-53 0,-2 0 0 0,-2 0 0 16,-3-6 0-16,-2 3 55 0,-2-1 1 0,0-3-1 0,-7 0 1 15,4 2-56-15,-8-2 0 0,-3 0 0 0,-3-4 0 16,-1-5 20-16,-3 6 0 0,0-6 0 0,-2-3 0 16,-1-1-23-16,-3 6 1 0,1 0-1 0,1-5 1 0,-6 8-11 15,3 6 0-15,-1-4 1 0,3 2-1 0,-2 7-1 16,0 6 0-16,0 4 0 0,0-1 0 0,-2 14-4 15,3 1 1-15,3-1 0 0,5 0 0 0,1 9-1 16,2-4 2-16,0-5-1 0,2 8 0 0,4-2 0 16,5-7 0-16,3 3 0 0,2 0 0 0,-1-2 0 15,1 5 1-15,0-7-1 0,5-4 0 0,1 5 0 0,-1-5 0 16,-1 3 0-16,-1-10 0 0,3 1 0 0,-3 1 1 16,1-5-1-16,0-7 0 0,-2 3-1 0,-2-1 1 15,2-4-1-15,3-5 1 0,-1 0-1 0,-3-1 0 16,0-3 0-16,-1-10 1 0,3-5-1 0,-3 4 0 15,-3-6 0-15,0-9 1 0,4 9-1 0,3-5 0 0,3 5 0 16,-7-4 1-16,-1 0-2 0,-4 13 1 0,1-2-1 16,2 1 1-16,-3 10-1 0,0 1 1 0,-2 2-1 15,4 4 1-15,-4 6-3 0,0 4-1 0,2 2 1 16,7 3 1-16,1 9-2 0,3-3 2 0,1-2 0 16,0 5-1-16,0 0-2 0,-2 0-1 0,3-5 1 15,1 0 0-15,-2 7 1 0,0-2 0 0,-3-7 0 16,-3 0 0-16,-4 2 0 0,-2-2 1 0,-2-7-1 15,-2 0 1-15,-5-7-1 0,7 10 2 0,-7-10-1 16,0 0 1-16,0 0-1 0,0 0 1 0,4-10 0 0,-4-1 1 16,0-3-2-16,0-5 2 0,0 1-1 0,0-6 1 15,0-1-2-15,0 4-1 0,0 2 1 0,0 1 1 16,-4 4-1-16,-1 3 1 0,-4 4 0 0,-3 0 0 16,-2 7-3-16,0 4 1 0,-4 5-1 0,-3 3 2 0,0 2-1 15,1 4 1-15,3-6 0 0,-3 6-1 0,3 6-6 16,2-3 1-16,3-1-1 0,3-5 1 0,-1 8 2 15,-1-5 2-15,8-1-2 0,-5-6 2 0,5 3-1 16,3 2 0-16,3-5 1 0,1-1-1 0,0-3 2 16,-1 2-1-16,4 1 1 0</inkml:trace>
  <inkml:trace contextRef="#ctx0" brushRef="#br0" timeOffset="9555.09">20914 1209 1972 0,'0'0'0'15,"0"0"0"-15,0 0 0 0,-30-21 43 0,20 19 1 0,3-1-1 16,7 3 1-16,-7-7-28 0,7 7 1 0,0 0-1 16,-11 0 0-16,11 0 43 0,0 7 0 0,0-2 0 15,-3 19 0-15,3 19-42 0,0-1 1 0,0 9 0 16,-4 0 0-16,1 5 16 0,-1-3 2 0,1-4-1 15,-6-1 1-15,2-6-21 0,0 2-1 0,0-7 1 16,-2 2 1-16,2-4 0 0,3 2 1 0,2-7 0 16,-1 1 0-16,-1-3-8 0,1-3 1 0,3-2-1 15,-4-5 1-15,1-4 6 0,-1 1-1 0,4-6 1 0,0-2 0 16,0-7-7-16,-3 11 0 0,3-11 0 16,0 0 1-16,0 0 5 0,0 0-1 0,-7-4 1 0,-4-10-1 15,-3-9-6-15,0-3 1 0,0-4 0 0</inkml:trace>
  <inkml:trace contextRef="#ctx0" brushRef="#br0" timeOffset="9730.14">20493 1471 1796 0,'0'0'0'0,"0"0"0"0,17-9 0 0,-1 15 78 16,2-3 0-16,0 1 0 0,6-4 0 0,1 7-60 16,5 0 0-16,9-4 0 0,-2 1 0 0,2 3 72 0,1 2-1 15,3-2 1-15,1 0 0 0,-6-2-73 0,-8 5 1 16,2-6-1-16,-4-1 1 0,-8 6 25 0,-3-2 1 15,1-3 0-15,-4-1 1 0,-3 1-30 0,-1-1 2 16,-3 1-1-16,-7-4 1 0,-7 5 0 0,-3-1 0 16,-6-1-1-16</inkml:trace>
  <inkml:trace contextRef="#ctx0" brushRef="#br0" timeOffset="10340.2">21073 1680 2135 0,'0'0'0'15,"0"0"0"-15,0 0 0 0,21-14 53 0,-14 14 1 16,9-3-2-16,4-2 2 0,-1 3-37 0,2 4 1 16,4 3-1-16,-2-2 1 0,2 1 50 0,-1 6 2 15,-6 1-2-15,1-2 2 0,2 8-52 0,1 1 0 16,-8-4 0-16,-7 4 0 0,-2 1 18 0,-3 2 0 0,-4 0-1 16,-5-3 1-16,4 1-21 0,1 6 1 0,-2-8-2 15,-10-3 2-15,4 0-4 0,-1 1 1 0,0-5-1 16,-1-3 1-16,1 2-5 0,4-6 0 0,7-3 0 15,-7 4 0-15,7-4-1 0,-10-4 0 0,10 4 0 16,-7-3 1-16,7 3-3 0,-7-12 0 0,3 5 1 16,4-6-1-16,-3-3 1 0,3 2 1 0,3-3-2 15,-3-6 2-15,4 5-2 0,-1-3-1 0,4 0 1 0,0-4-1 16,9 3 3-16,2 0 1 0,3-6-2 0,7 2 2 16,0 1-3-16,-1 2 0 0,-2 1 1 0,-4 2 0 15,2 3 2-15,-2 8 3 0,0-2-2 0,0 4 1 16,2 11-5-16,-4-1 2 0,-3 4 0 0,-2 0-1 0,-3 6 5 15,-4 1-1-15,-2 2 0 0,-1-1 1 0,-4 1-4 16,-2 2-1-16,-1-4 1 0</inkml:trace>
  <inkml:trace contextRef="#ctx0" brushRef="#br0" timeOffset="11105.45">21772 1789 2072 0,'0'0'0'0,"0"0"0"0,0-7 0 0,0 7 76 0,0 0 2 16,3-8-1-16,-3 8 1 0,4-11-60 0,-4 11 0 15,-4-10 0-15,1 2 0 0,-4 1 49 0,0-1 0 16,1 1 1-16,-1-2-1 0,-2 5-49 0,1 4 0 16,-1-3 0-16,0 3 0 0,2 3 14 0,-4 1 1 15,4 5-1-15,-3-1 1 0,-3 6-20 0,5 4 2 0,-1-2 0 16,2 2-1-16,1 6-5 0,1-3 1 0,0-1 0 16,5-5 0-16,3 8-4 0,1-5 1 0,-1-1 0 15,4-6-1-15,4 3 0 0,3 2-1 0,4-5 1 16,-1-4 0-16,3 0-3 0,1-4 2 0,0 2-1 15,7-3 1-15,-1 0-2 0,-3 0 1 0,-2-4 0 16,-1-3 0-16,0-2-2 0,-2 0 2 0,3-4-1 16,-3-5 1-16,0 2 0 0,-1 0 2 0,1-4-2 15,-1-3 2-15,-7-2-3 0,-3 6 1 0,1-8-1 16,5 4 1-16,-1-2 3 0,-3 11 0 0,-3 0 0 0,0 1-1 16,-3 0-1-16,-1 4-1 0,-3 7 1 0,4-8 0 15,-4 8 4-15,0 0 1 0,0 0-1 0,0 0 2 16,-4 19-6-16,1-5 2 0,-1 0 0 0,1 0-1 0,3 13 6 15,-4-3 0-15,1-6-1 0,-1-4 1 0,1 5-5 16,-1-1 1-16,2-8 0 0,1 1 0 0,-3-2 2 16,2 0 0-16,6-2 0 0,-4-7 1 0,0 0-4 15,-2 7 0-15,2-7-1 0,0 0 2 0,0 0 2 16,0 8 2-16,0-8-2 0,0 0 1 0,0 0-4 16,7-5-1-16,-7 5 1 0,7-7 1 0,-3 0 1 15,3-5 1-15,3-4-1 0,3-9 1 0,-1 2-4 0,1 2 1 16,-1-3-1-16,0 3 1 0,-1 1 3 0,-1 8 0 15,1 3 0-15,0-1 0 0,-3 3-4 0,1 3 1 16,-2 4-1-16,-7 0 1 0,13 4 3 0,-6-1 0 16,-7-3 1-16,14 14 0 0,-7-2-5 0,0 1 1 15,-4-1 0-15,3 2 0 0,1 0 2 0,-2 0 0 0,-1-3 0 16,-1-4 1-16,1 3-5 0,-1-3 2 0,-3-7-1 16,7 9 0-16,-7-9 3 0,13 7 0 0,-6-7 0 15,-7 0 0-15,10 4-3 0,-10-4 1 0,0 0-2 16,0 0 2-16,7 0 1 0,-7 0 1 0,0 0-1 15,0 0 1-15,0 0-4 0,0 0 1 0,0 0-1 16,0 0 1-16,0 0 1 0,0 0 1 0,0 0-2 16,0 0 2-16,0 0-3 0,0 0 0 0,0 0 0 15,23-14 0-15,9-14 2 0,-2 8 1 0,-7 6-1 16,-6 11 1-16,-4 3-4 0,-6 3 2 0,-4 4-1 16,1 0 1-16,-1 7 0 0,1-5 0 0,-4 3 1 15,0 1 0-15,3 4-3 0,1-3 1 0,-8 0-1 0,4-3 2 16,0 3-1-16,0 2 1 0,-3-2 0 0,3-3 0 15,0-3-1-15,0 3-1 0,3-4 1 0,-3-7-1 16,0 9 0-16,0-9 0 0,0 10 0 0,0-10 0 0,0 0-2 16,9 4 2-16,-9-4-1 0</inkml:trace>
  <inkml:trace contextRef="#ctx0" brushRef="#br0" timeOffset="11390.95">22770 1884 2060 0,'0'0'0'0,"7"-7"0"0,-7 7 0 0,14-12 96 15,-3 7 1-15,-1-2-1 0,1 0 2 0,-4 3-81 16,7-3 0-16,16 0-1 0,-12 4 2 0,-1-1 40 0,3 1 0 15,1-1 0-15,2 1 1 0,-5-6-42 0,-3 4 1 16,1-3-1-16,-5 5 1 0,-4-4 8 0,0 2 1 16,-4-6-1-16,5 4 1 0,-8 0-15 0,0 7 2 15,-8-11-2-15,1 1 2 0,-3 5-10 0,-6-1 1 16,0 3-1-16,-9 3 1 0,-1 0-2 0,1 3 0 16,6 3 1-16,1 6-1 0,-3 2-1 0,2 0 0 0,1 2 1 15,6 7 0-15,3 3-2 0,4 2 1 0,3-3 1 16,2 1-1-16,0 2 1 0,5-3 1 0,4 2-1 15,0-10 2-15,7 2-3 0,7-3 1 0,3-2 0 16,0 2 1-16,-4-2 1 0,-3-1 1 0,4-3 0 16,3-3 0-16,1-2-2 0,-6 2 0 0,-3-3 1 15,-1-4-1-15,-1 4 2 0,-2-4 1 0,0-4-2 16,-1 4 2-16,-3-4-3 0,-1 1 1 0,0-1-1 16</inkml:trace>
  <inkml:trace contextRef="#ctx0" brushRef="#br0" timeOffset="12285.29">24421 1730 1985 0,'0'0'0'0,"0"0"0"16,-19-16 0-16,5 9 63 0,-4 0-1 0,0 0 1 15,-8 1 0-15,-4 3-45 0,0 3 0 0,0 0 0 16,3 0 0-16,4 7 63 0,2 2-1 0,2 1 1 16,5 6 1-16,-2 3-64 0,5 3 0 0,2-7 0 15,1 5 0-15,1 6 21 0,5-1 2 0,2-4-1 16,2 2 0-16,3 1-24 0,2-1 0 0,2-3 0 0,3-5-1 15,2 3-3-15,4-6 0 0,-4-1 0 0,-2-4 1 16,8-2-7-16,10 2 2 0,7-7 0 16,-13 0 0-16,-6 0-1 0,-4-3-1 0,9-1 1 0,-2-5 1 15,-3-3-4-15,0 2 2 0,-4-4-2 0,-7-6 2 0,-2-1 3 16,-1 0 1-16,-6-4 0 0,0-5 0 0,-3 9-4 16,-2-3 1-16,-4 1-1 0,-3 0 1 0,2 4 6 15,5 4-1-15,7-2 0 0,-13-1 2 0,3 8-6 16,3 3-1-16,7 7 1 0,-13-9 0 0,13 9 1 0,0 0 1 15,0-7 0-15,0 7 0 0,0 0-4 16,11 3 1-16,-2 1-1 0,10-1 1 0,4 1-2 0,-2 1 0 16,-7-1 1-16,2-4 0 0,0 3-3 0,-2 1 1 15,2-1 0-15,-5 1 0 0,-3-1-2 0,1 6 1 16,-2-4-1-16,-1 2 0 0,-1 4-1 0,-2 0 2 16,-1-1-1-16,0 6 0 0,0 5-3 0,-1 0 0 15,1-3 0-15,0-2 1 0,0 3-1 0,0 4 1 0,-1-9-2 16,3 0 2-16,3 0-6 0,0-3-1 0,0-1 0 15,-4 2 1-15,3-4 0 0,-1-1 1 0,2 0 1 16,0-7-1-16,0 3-8 0,2-3 0 0,3 0-1 16,1-3 2-16,-6-1 3 0,3 1 1 0,3-4 0 15,11-8 0-15,1 3 3 0,0-2 0 0,0 0 1 16,1-7-1-16,-5 0 1 0,-3-2 0 0,3 2 1 16,-3 0-1-16,-8-2 4 0,-1 7 0 0,2 4 0 15,1 1 0-15,-5 4 0 0,-7 7 0 0,7-3 0 0,-7 3 0 16,0 0 4-16,4 7 0 0,-4-7 0 0,1 19 0 15,1 4-2-15,-2 3 2 0,0-1-1 0,0-4 1 16,0 5 9-16,2-1 0 0,1-6 1 0,3-3-1 0,-1 3-5 16,0-1 0-16,1-7 0 0,-1 1 1 15,2-2 8-15,0-1 1 0,0-2-1 0,-3 0 1 0,3 2-9 16,-7-9 1-16,7 11 0 0,-7-11 0 0,7 3 6 16,-7-3 0-16,0 0 0 0</inkml:trace>
  <inkml:trace contextRef="#ctx0" brushRef="#br0" timeOffset="12551.53">25261 1234 1997 0,'0'0'0'15,"0"0"0"-15,-4-29 0 0,-1 19 85 0,7 1 2 16,8-5-1-16,3 0 1 0,-3 5-71 0,-3 6 2 16,-7 3 0-16,5-7 0 0,-5 7 43 0,0 0 1 15,0 7-2-15,0 5 2 0,0 9-45 0,-1-2 1 0,-3 8 0 16,2 13 0-16,1 8 13 0,-3-1 2 0,-1 10-2 15,-4-3 1-15,-2 1-18 0,4-6 1 0,7-3-1 16,-7 3 1-16,-3-5-7 0,-1-2 1 16,11-5 0-16,-7 5-1 0,-2-7-2 0,2 2 0 0,2-7-1 15,-4-3 2-15,0 3-1 0,6-9-1 0,10-4 1 16,-11-3 0-16,-1 2-3 0,-2-2 1 0,3-7 1 16,1 2-1-16,-4-2 5 0,0-3 0 0,-4-4 0 15,4 0 0-15,-2-4-3 0,-3 1-1 0,0-4 1 0</inkml:trace>
  <inkml:trace contextRef="#ctx0" brushRef="#br0" timeOffset="12737.52">24866 1617 2186 0,'0'0'0'0,"19"0"0"0,2 0 0 0,4 0 63 15,7 4 1-15,6-1 0 0,22 1 2 0,0 4-49 16,0-1 1-16,0-3 0 0,-7-1 0 0,-3 3 62 15,-5 1 0-15,3-4-1 0,1-3 2 0,3 7-63 16,-7-3 0-16,-8-1 0 0,-5 1 0 0,-7-1 25 0,-4 3 0 16,4-3 0-16,-6 1 1 0,-8-1-28 0,-11-3-1 15,3 11 1-15</inkml:trace>
  <inkml:trace contextRef="#ctx0" brushRef="#br0" timeOffset="13735.54">25936 1601 2161 0,'0'0'0'0,"0"0"0"16,-14-7 0-16,4 7 54 0,-1 4 1 0,0-4-1 15,-3 3 1-15,0 1-39 0,-2 5 2 0,2 1-1 16,-7 9 1-16,-4 4 55 0,2-2 0 0,2-1 0 16,0 4 0-16,0 5-55 0,1-7 0 0,3 3 0 15,-1 0 0-15,6 3 21 0,7 2 0 0,6-6 1 16,-1-3-1-16,4 4-23 0,3-2-1 0,3-2 1 0,6-5 0 15,-2-4-3-15,2 2 1 0,0-1-1 0,0-3 1 16,2-3-7-16,1 0 1 0,1-3 0 16,-5-4 1-16,1 0 0 0,4-2 0 0,-1-3 0 0,0-2 0 15,1 0-3-15,1 0-1 0,-3-9 1 0,1-4 1 16,-5 5 0-16,0-3 1 0,0 4 0 0,1-5 0 0,-8 5-2 16,0 6-1-16,0-2 1 0,-2 3-1 0,2 3 2 15,0 4 0-15,-7 0 0 0,11 4-1 0,-4-1-1 16,0 4-1-16,3 0 1 0,3 4 0 0,4 10 0 15,1-1 1-15,-2-6-1 0,0-4 1 0,-2 2-3 16,-2-3 2-16,2-2-2 0,-1 0 1 0,-1-3 0 0,-1 5 0 16,-1-6 1-16,1-3-1 0,-4 0 0 0,0 0-1 15,0-3 0-15,-7 3 1 0,11-6-1 0,-11 6 2 16,0 0-1-16,7-14 1 0,-6 7-2 0,-2-2 0 16,-3-3 1-16,-5-5-1 0,-1-1 0 0,-1 2 1 15,-1 0-1-15,-2 4 2 0,-2-2-3 0,2 3 1 0,0-3 1 16,-1 2-1-16,1 0 0 0,2 5 1 0,1-2-1 15,3 2 0-15,2 0 0 0,6 7 0 0,-7-11-1 16,7 11 2-16,-7-10-2 0,7 10 1 0,0 0 1 16,9-7-1-16,2 3-1 0,1-1 1 0,4 0-1 15,3-1 1-15,8 4-1 0,1-1 2 0,2-1-2 16,-2 1 1-16,-1 3 0 0,1 0-1 0,-2 0 0 16,-3 0 0-16,-3 0 2 0,-3 3 0 0,1 1 0 15,-1-1 0-15,-1 6-2 0,-2 4 2 0,1-3-1 16,-8 1 0-16,-4 3 2 0,-1 0 0 0,1-5 1 15,-1 6 0-15,-4 5-3 0,1-3 2 0,-1-3-2 0,-2 1 1 16,1-1 3-16,1 5 1 0,4-8 0 16,-4-4 0-16,-1 1-4 0,-5 3 2 0,8-11-1 0,-3 7 1 15,3-7 2-15,0 0 0 0,7 5 0 0,-7-5-1 16,0 0-2-16,0 0 1 0,0 0-1 0,0 0 1 0,7-2 1 16,0-1-1-16,0-4 1 0,2-5 1 0,0-6-4 15,-2-5 2-15,0 0-2 0,4 0 2 0,-3-1 2 16,3-3 1-16,-2 6-1 0,3 0 1 0,-1 0-4 15,-1 3 1-15,1 3 0 0,-1 4-1 0,3 4 3 16,-3 4 0-16,-1-1 0 0,2 4 1 0,-1 4-4 16,3 3 1-16,1 3 0 0,5 2-1 0,-5 8 3 0,-1-1 0 15,1-1 0-15,-5-1 1 0,-2 1-4 0,-2 1 1 16,0-5-1-16,-1-3 1 0,-1 3 1 0,-1-2 1 16,2-3-2-16,-4-9 2 0,3 11-3 0,-3-11 0 15,0 0 0-15,0 8 0 0,0-8 0 0,0 0 1 16,0 0-1-16,0 0 1 0,0 0-3 0,0 0 2 0,0 0-2 15,11-12 2-15,-2-2-3 0,1 0 1 16,1-4 0-16,-3-3 1 0,1-2-2 0,4 6 0 0,6 3 1 16,-7 0 0-16,-1 0-2 0,0 1 0 0,3 4 0 15,-2 6 2-15,-1 3-2 0,-3 0 0 0,-8 0 0 16,15 11 1-16,-8 3-1 0,0 0 0 0,0-4 1 16,0 8-1-16,-2-2-1 0,-1 5 1 0,-3-4 0 15,-2 1 0-15,-3-2-1 0,-1 3 1 0,-2-3 0 16,3-2 0-16,1 0-1 0,-3-2 2 0,-1-1-2 15,6-2 1-15,-3 1-1 0,0-3 1 0,8 2-1 0,-4-9 1 16,0 11-1-16,0-11 1 0,0 7-1 0,0-7 1 16,0 0-1-16,0 9 0 0,0-9 0 0</inkml:trace>
  <inkml:trace contextRef="#ctx0" brushRef="#br0" timeOffset="14002.08">27340 1811 2186 0,'0'0'0'0,"0"0"0"0,20-13 0 0,-13 12 86 15,-7 1 0-15,10-8 1 0,-10 8 0 0,14-7-70 16,-5 2 1-16,-2 2 0 0,-7 3 0 0,6-11 44 16,-6 11 1-16,8-10-1 0,-8 2 1 0,-7 1-45 15,0 4 0-15,0-4 0 0,7 7 0 0,-14-11 8 0,2 11 1 16,-2 6 0-16,-11-3 0 0,6 9-15 0,3 3 1 16,2 2 0-16,1 2 0 0,6 13-8 0,-2-4 0 15,6-3 1-15,1 5 0 0,2-2-3 0,0-3 1 16,2 1 0-16,3-5 0 0,6 2-3 0,1-7 2 15,2 3-2-15,6-5 1 0,-3-1-1 0,3 1 0 16,3-7 0-16,1 1 2 0,-3 3-2 0,4-4 0 0,0-2 0 16,8-1 0-16,-4-1-1 0,-5-3 1 0,-1-3 0 15,-2-1 1-15,-3-1-2 0,0 2 1 0,-1-8-1 16</inkml:trace>
  <inkml:trace contextRef="#ctx0" brushRef="#br0" timeOffset="14418.5">28381 936 1771 0,'0'0'0'0,"0"0"0"0,0 0 0 0,0 0 58 16,0 0 0-16,0 0 0 0,0 0 1 15,0 0-42-15,0 0 1 0,0 0-1 0,-21 2 1 0,10 17 41 16,-1 8 0-16,-4 3 1 0,-3 15-1 0,-4 8-42 16,-4 11 1-16,3-3 0 0,-5 8 0 0,3 5 11 0,-1-2 0 15,1-2 0-15,-13 2 1 0,6 4-17 16,3-1 1-16,-2-2-1 0,-3-1 0 0,-1-5-4 16,3-4 2-16,1-5-2 0,0 5 1 0,1-3-5 15,1 0 2-15,1-9 0 0,3 2-1 0,1-6-1 0,4-10-1 16,2-2 1-16,-1 6 1 0,1-8-3 0,3-5 0 15,4-3 1-15,-1 5 0 0,3 2 12 0,1-11 1 0,4 2-1 16,1 1 1-16,0-6-8 0,4-1 1 0,0-6-1 16,-3-6 1-16,3 4 16 0,0-2 0 0,0-7 0 15,0 0 0-15,7 9-14 0,-7-9 0 0,0 0 1 16,5 3 0-16,-5-3 11 0,7-3 0 0,-7 3 0 16,0 0 1-16,7-9-14 0,-7 9 1 0,0 0 1 15</inkml:trace>
  <inkml:trace contextRef="#ctx0" brushRef="#br0" timeOffset="15435.01">28538 1860 1834 0,'0'0'0'0,"0"0"0"0,3-25 0 16,1 15 83-16,-2-1 0 0,1-1 0 0,3-1 2 15,1 6-69-15,0 2 2 0,-7 5 0 0,9-10 0 0,-9 10 84 16,0 0 2-16,7 3-1 0,-4 9 0 0,1 8-87 15,-3 6 1-15,1-1-1 0,0 15 1 0,0 6 34 16,-2 2 0-16,-2-5 0 0,-2 3 1 0,3 0-36 16,1 0 1-16,0-6 0 0,-2 6 1 0,0-4 0 15,0-1 1-15,-1-10-1 0,-2 3 1 16,-1-6-9-16,3-4 0 0,3-6 0 0,-4 8 2 0,1-10-1 0,-3-2 0 16,-1-7 0-16,2 2 2 0,1-2-7 15,-3-3 2-15,7-4-1 0,-12 3 1 0,5-3-3 16,0-3 2-16,7 3-1 0,-12-14 0 0,5 5-1 0,1-7-1 15,3-2 1-15,3-8-1 0,0 0 1 0,2-4-1 16,5-7 1-16,-2 9-1 0,-2 3 0 0,1-1-1 16,1 8 0-16,4 4 1 0,0 0-2 0,1 0 1 0,1 0 1 15,0 7-1-15,1 3-1 0,2 1 1 0,0 3-1 16,0 0 1-16,4 0-2 0,-4 0 2 0,-2 0-1 16,6 3 0-16,-2 1-1 0,0-4 2 0,0-4-2 15,5 8 1-15,4-1-1 0,3-3 0 0,-5-2 0 16,-2 4 1-16,-4 2 0 0,1-8-1 0,3 1 0 15,-3-1 1-15,-8 1 0 0,1-1 1 0,3-6-1 16,2 4 1-16,-5 3-1 0,-1-4 1 0,-3-4-1 16,2-5 0-16,0 6 3 0,-2-6-1 0,0 0 1 0,0-8 0 15,0 4-1-15,-2 1-1 0,2-1 0 0,-3-6 2 16,0 5 3-16,-3 5 0 0,1-1-1 0,2 2 2 16,-3 5-3-16,1 3 0 0,2 0-1 0,-4 7 1 15,3-11 4-15,-3 11 1 0,0 0 0 0,0 0 1 0,0 0-6 16,0 0 2-16,0 0-1 0,-3 35 1 0,-1 6 3 15,1-2 0-15,-1-4 0 0,2 7 1 0,1-5-6 16,-3 2 2-16,0-2-1 0,1 8 1 0,-1-4 3 16,1 5 0-16,-1-11 1 0,-1 5 0 0,0-6-5 15,1-8 0-15,6 4 0 0,0 0 1 0,-2-7 2 16,-2 0 0-16,4-8 0 0,0 7 0 0,-4-7-4 16,0 1 1-16,4-7 0 0,-2 5-1 0,-2 0 2 0,2-7 0 15,0-7 0-15,4 12 0 0,-4-12-3 0,0 8 1 16,0-8-1-16</inkml:trace>
  <inkml:trace contextRef="#ctx0" brushRef="#br0" timeOffset="15734.32">29392 2439 2400 0,'0'0'0'0,"0"0"0"15,0 0 0-15,0 0 82 0,0 0 0 0,-21 12 0 16,-2 6 0-16,-4 4-64 0,4-2-1 0,-3-3 1 15,6 6 0-15,6-3 76 0,4-5-1 0,4-1 0 16,3 6 0-16,6-3-76 0,8-1 1 0,7-3-1 16,3 4 1-16,2-3 16 0,-6-5 1 0,3-2 0 15,1 2 1-15,-3-4-22 0,-1-5 1 0,1-3 0 16,1 4 0-16,-1-4-5 0,-4-6 0 0,0-2 1 0,-2 3 0 16,-1-3-4-16,-2-6-1 0,0-1 1 0,-2 0 0 15,0-1-3-15,-2-4 2 0,-3-1-2 0,-2 1 2 16,-2 3-3-16,-1 1 2 0,-1-2-2 0,-3-6 2 0,-4 10 1 15,1 3 1-15,-1 0 0 0,-3 3 1 0,-11 2-4 16,8 9 1-16,6 0-1 0,-1 6 2 0,-2 1-2 16,0 0 1-16,7 7-1 0</inkml:trace>
  <inkml:trace contextRef="#ctx0" brushRef="#br0" timeOffset="16167">30314 1821 1960 0,'0'0'0'0,"0"0"0"0,0 0 0 15,-21-7 80-15,21 7 0 0,0 0 0 0,9-3 1 16,-9 3-63-16,5 14 0 0,-1-4 0 0,-10 8 0 0,-2 3 49 15,-3 5 2-15,4 2-1 0,5 4 0 0,0 2-50 16,2-5 0-16,2-2 0 0,-2 1 0 0,-2 0 15 16,-1-9-1-16,-1 1 1 0,6-1 1 0,0 2-21 15,-2-8 2-15,-4 1-1 0,-1-6 1 0,0 5-4 16,5-3 0-16,9-3 0 0,-9-7 2 0,0 11-6 16,0-11 0-16,0 7 0 0,0-7 1 0,-11 3-2 0,4 1-1 15,-2-4 1-15</inkml:trace>
  <inkml:trace contextRef="#ctx0" brushRef="#br0" timeOffset="16319.34">30288 1614 1985 0,'0'0'0'16,"0"0"0"-16,26-16 0 0,-19 9 54 0,4 3 1 0,1 1-2 15,1-3 2-15,-3 8-38 0,-1 3 1 0,-2 1-1 16,-2 1 1-16,-1 3 50 0,-2-1 1 0,1 2-1 15</inkml:trace>
  <inkml:trace contextRef="#ctx0" brushRef="#br0" timeOffset="16677.72">30358 2264 1646 0,'0'0'0'0,"0"0"0"0,18 0 0 15,-7 4 32-15,-1-8 2 0,1 1-1 0,1 3 0 16,4 0-19-16,0-7 0 0,-2 0 1 0,4 0-1 15,-1 0 31-15,-4-6 0 0,-5 1 0 0,1 2 1 0,4-3-30 16,-1-1 1-16,-2-3-1 0,-3-4 1 0,2 3 7 16,4 2 1-16,4-7-1 0,-10-3 1 0,-3 8-13 15,-2 1 1-15,-2-1-1 0,-4 0 0 0,2 6 10 16,2 12 0-16,11-10 1 0,-11 10-1 0,-4-7-11 16,4 7 0-16,0 0 1 0,-5 10 0 0,5 6 10 0,4 2 1 15,3-4-1-15,5 10 2 0,2 3-13 16,2-3 1-16,5-1 0 0,-1-4 0 0,-5 4 8 0,0-3 0 15,0-6 1-15,3 5-1 0,-4-1-10 0,-1 3 1 16,-3-4 0-16,2 1 1 0,-3 1 7 0,0 2 0 16,-2-3 0-16,-2 0 0 0,-1-1-9 0,-2 1 0 15,-2-2 0-15,0-2 1 0,-2 0 11 0,-2-2-1 16,-1 0 0-16,-2-1 1 0,-5 1-11 0,-2-1 0 0,-2-4 0 16,-4 0 1-16,-3-4 8 0,-5 1 1 0,-7-4-1 15,0 2 2-15,6 1-11 0,5-1 0 16,-1-2 0-16</inkml:trace>
  <inkml:trace contextRef="#ctx0" brushRef="#br0" timeOffset="17220.52">31678 1700 1808 0,'0'0'0'15,"0"0"0"-15,10-16 0 0,-8 9 76 0,3 0-1 16,6-5 0-16,-1-3 0 0,-1 3-57 0,-2 5 0 0,-7 7 0 15,9-10 0-15,-9 10 62 0,0-9-1 16,0 9 1-16,0 0 0 0,0 0-62 0,0 0 0 0,0 0 0 16,0 0 0-16,-2 16 14 0,-1 3 2 0,-1-3-1 15,-4 21 1-15,-5 12-19 0,3-2-1 0,3 3 1 16,-4 4-1-16,-3-1-2 0,0-2-1 0,10-5 0 16,6 3 0-16,-4-5-4 0,-1 2 1 0,1-9-1 15,-3 5 1-15,-4-5-3 0,2 2 2 0,7-10 0 0,-6 3-1 16,-1-7-1-16,2-6-1 0,2-3 1 0,-4 3 0 15,-4-8 2-15,-3-1 0 0,-6-6 0 0,-4 1 0 16,3-1-2-16,1-4 1 0,-1-4-2 0</inkml:trace>
  <inkml:trace contextRef="#ctx0" brushRef="#br0" timeOffset="17423.79">31018 2076 1960 0,'0'0'0'0,"0"0"0"0,26-7 0 0,-11 11 64 0,0-1 1 16,10-3-1-16,2 0 1 0,4 2-47 0,1 2 0 16,7-3 0-16,5-1 0 0,-2 2 63 0,-1 2-1 15,1-1 1-15,-1 1 0 0,-8-4-63 0,-1 3 0 16,-2-3 0-16,0 4 0 0,-5-1 23 0,-4 1 2 16,-3-1 0-16,-4 2-1 0,-2 2-26 0,-5 4 0 15,-2-2-1-15</inkml:trace>
  <inkml:trace contextRef="#ctx0" brushRef="#br0" timeOffset="17742.5">31764 2125 1960 0,'0'0'0'0,"7"-7"0"16,2 4 0-16,2 3 47 0,1-2 1 0,2-1 1 16,7-1-1-16,-5 1-31 0,0 3 0 0,3 0-1 15,6-4 1-15,0 8 49 0,-2-1 1 0,0 1-1 0,0 1 0 16,-8 2-48-16,3 4 0 0,3 4 0 0,-5 1 0 15,-4 5 12-15,-8-5 0 0,-2 3 1 0,-4 8-1 16,-2-3-16-16,-1-4-1 0,-5 1 0 0,-10 0 2 16,-1-3-7-16,7-3 0 0,9-2 0 15,-10-3 1-15,1 3-4 0,6-6 1 0,8-7-1 0,-9 10 1 0,2-6-4 16,7-4 1-16,-7 3-1 0,7-3 0 0,0 0-1 16,0 0 1-16,0-10 1 0,0 3-1 0,5-7 1 15,4-2 2-15,1 2-1 0,6-4 1 0,0-3-2 16,-2-2 0-16,2 2 1 0,3 0-1 0,1 3 2 0,-3-6 0 15,1 3 0-15,0-2 0 0,-2 2-1 16,-4 3 0-16,0 0 0 0,-3 3 0 0,0 4 6 0,0 4 1 16,-2 4-1-16,-7 3 2 0,10 5-6 0,-4 4 1 15,-3-2 0-15</inkml:trace>
  <inkml:trace contextRef="#ctx0" brushRef="#br0" timeOffset="17985.07">32265 2268 1758 0,'0'0'0'0,"0"11"0"16,0 1 0-16,2 9 72 0,1-3 1 0,-1-1 0 16,0 1 0-16,0-1-55 0,-1-1 0 0,1-2-1 15,2-3 1-15,-1-1 63 0,1-1 0 0,-1-2 0 16,4-2 1-16,2-1-64 0,0-1 0 0,0-3 0 16,0 0 0-16,-2 0 25 0,-7 0 2 0,10-7 0 15,-1 2 0-15,5-2-29 0,2-2 1 0,2-1-2 0,1-4 2 16,4 0 1-16,-2-6 0 0,-3 3 0 0,-2-1 1 15,-4 1-9-15,-1-3 0 0,-1-1 0 0,3 0 2 16,-3 7 0-16,-3 0 0 0,0-4 1 0,-5 11-1 16,-2 7-5-16,-5-10 1 0,5 10-1 15</inkml:trace>
  <inkml:trace contextRef="#ctx0" brushRef="#br0" timeOffset="18250.32">32738 2279 1863 0,'2'-8'23'0,"3"-9"-12"0,-3-1 1 15,-4 4 0-15,0 7 0 0,2 7 67 0,-3-10 0 16,3 10 1-16,-8-7 0 0,8 7-62 0,-12 3 0 16,5 1-1-16,-3 6 1 0,-3 4 41 0,4 4 0 15,2-1 1-15,2 6-1 0,0 2-42 0,1 3 1 16,4-5 0-16,0 0 0 0,0 0 9 0,2-2 1 0,3-2-1 15,2-3 1-15,4 0-16 0,-2-6 2 0,3 1-1 16,2 0 1-16,0 1 6 0,0-5 1 0,0-4-1 16,-1-1 2-16,-4 5-11 0,-2-3 0 0,-7-4 0 15,10 0 1-15,-3 0-6 0,-7 0 1 0,7-4 0 16</inkml:trace>
  <inkml:trace contextRef="#ctx0" brushRef="#br0" timeOffset="18451.43">33195 2050 2081 0,'14'39'45'16,"0"5"-29"-16,-4 1 1 0,-1-4-1 0,-3 4 1 0,-1-2 45 16,-3 1 0-16,-6-6-1 0,-5 3 2 0,-3-10-46 15,-2-1 1-15,-2-5 0 0,-3 7 0 0,-3-6 15 16,-2-10 0-16,-5 2 1 0,-8 1 0 0,-8-5-20 15,-8-2 1-15,0 1-1 0</inkml:trace>
  <inkml:trace contextRef="#ctx1" brushRef="#br0">6604 8671 0,'0'0'0</inkml:trace>
  <inkml:trace contextRef="#ctx0" brushRef="#br0" timeOffset="19710.57">6228 4391 1771 0,'0'0'0'0,"0"0"0"0,0 0 0 0,0 0 58 0,23 18 0 16,-9-13 0-16,4-1 1 0,3-4-42 0,0 0 1 15,-1-4-1-15,1 4 1 0,0-5 73 0,-3 1 0 16,-2-3 0-16,8 4 1 0,-3-4-75 0,-3-2 1 15,-4-5-1-15,-1-2 1 0,1 2 46 0,0-5 0 0,0-4 0 16,0 0 0-16,0-7-46 0,0 5-1 0,2-13 1 16,-2 3 0-16,0 1 19 0,-3-5 2 0,-4 2-1 15,0 1 0-15,0 0-24 0,2 3 2 0,1-8 0 16,-6 13 0-16,-4 0 7 0,3 5 1 0,-3 6-1 16,0 3 1-16,-3 0-13 0,-1 6 1 0,4 8 1 15,-17-7-1-15,4 14 6 0,3 1 1 0,-4 6 0 16,-4 7 0-16,0 9-9 0,3-6 1 0,0 3-1 15,5 8 1-15,-1-5 1 0,8 0 2 0,-4 1-1 0,3 8 1 16,1-4-7-16,-1-1 1 0,4-4 0 0,0 1 1 16,7-6 3-16,4-4 2 0,3-3-1 0,4 1 1 15,-1-2-6-15,3-6 0 0,1-2-1 16,0-2 2-16,5-2 3 0,-1-5 0 0,0 0 0 0,-1-3 1 0,3-1-7 16,-2-1 2-16,-4-4 0 0,9-2 0 0,-2-3 1 15,0 0 0-15,-8-5 0 0,1-2 0 0,0-4-4 16,-3-6 2-16,3 1-1 0,2-4 1 0,-6 1-2 15,1-2 2-15,-4-6 0 0,-2 6-1 0,-5 3-1 16,1 1-1-16,-1 4 1 0,-4 10 0 0,-3-3 2 16,0 8 0-16,-3 5 0 0,3 7-1 0,-15-5-1 0,15 5-1 15,-5 8 1-15,-2 12 0 0,0 6 1 0,0-5 0 16,0 0-1-16,3 13 2 0,4-4-2 0,0-7-1 16,0 7 0-16,4 3 1 0,-1-3 1 0,1 2 0 15,3-8 1-15,2-1 0 0,-2 2-3 0,4-4 1 16,-1-4-1-16,1-1 2 0,-1 0-2 0,1 0 1 15,3-6-1-15,-2 1 1 0,2 0-2 0,1-6 1 0,-1 0-1 16</inkml:trace>
  <inkml:trace contextRef="#ctx0" brushRef="#br0" timeOffset="19920.41">7551 3973 2324 0,'0'0'0'0,"0"0"0"16,25 3 0-16,-11 1 90 0,0-4 2 0,9 0 0 0,-2 3 1 15,4 1-77-15,-2-4 2 0,9 0-1 0,-1 5 1 16,3-5 77-16,-6 0 2 0,0 0-1 0,-5 7 1 16,-2-3-80-16,-3-4 0 0,0 0 0 0,-4 5 0 0,-5 4 28 15,-6-1 0-15,-3-8 0 0</inkml:trace>
  <inkml:trace contextRef="#ctx0" brushRef="#br0" timeOffset="20085.66">7482 4201 2236 0,'0'0'0'0,"18"0"0"0,5 0 0 0,9 4 66 0,-1-1 2 15,10-3-2-15,-2-3 1 0,1 3-49 0,3 0 0 16,1 0 0-16,-5-4 0 0,-2 4 45 0,-2 0 0 15,-7 0-1-15,-7-3 1 0,-1 3-45 0,-6 0 0 16,-4 0 0-16</inkml:trace>
  <inkml:trace contextRef="#ctx0" brushRef="#br0" timeOffset="20400.88">7908 3703 1985 0,'0'0'0'0,"0"0"0"16,0 0 0-16,0 0 57 0,-15-17 0 0,15 17 0 0,-3-7 1 15,3 7-42-15,0 0 2 0,0 0 0 0,-7 7 0 16,0 0 52-16,-2 3-1 0,2-1 1 0,-4 30 0 16,-3-4-52-16,0-3-1 0,4 8 1 0,-5 3 0 0,3-1 27 15,5-2 0-15,0 6 0 0,-4-2 1 0,1 2-30 16,-1-8 1-16,4 3-1 0,-3-10 1 0,2 3 1 15,5-8 0-15,-6-3 0 0,4 7 1 0,0-11-9 16,-1-1 0-16,5-6 1 0,-3 6 0 0,4-2 4 16,-4-9 2-16,4 0 0 0,0-7 0 0,-3 12-8 15,3-12 1-15,0 0-1 0,0 0 1 0,0 0 5 0,0 7 0 16,0-7 0-16,0 0 1 0,0 0-7 16,0 0 0-16,0 0 0 0</inkml:trace>
  <inkml:trace contextRef="#ctx0" brushRef="#br0" timeOffset="21010.93">8453 3930 1934 0,'0'0'0'0,"0"0"0"0,0 0 0 15,0 0 79-15,1-17 0 0,6 8 0 0,6 2 1 0,1 3-62 16,0-3 0-16,0 2-1 0,2-4 1 0,5 2 72 15,0 2 1-15,4 0-1 0,-7 1 1 0,1 4-74 16,2 0 1-16,-3 0-2 0,-1 0 2 0,1 7 29 16,-2-1 1-16,2 2-1 0,-8 6 0 0,1 1-30 15,-4 0 0-15,0-1-1 0,-4 6 1 0,-3-4-2 16,0 1 1-16,-3-1-1 0,-4 3 1 0,-4 2-7 16,1-8 0-16,-4 1 0 0,-4 5 0 0,2 1 0 0,2-6 1 15,0-4 0-15,0-1 0 0,-4 0-4 0,4-2 0 16,3 0 1-16,3-2 0 0,0-1 2 0,8-4 1 15,-7 3-1-15,7-3 1 0,0 0-4 0,-7 0 0 16,7 0 1-16,0 0 0 0,0 0 6 0,11-10 1 16,-11 10-1-16,19-14 1 0,6 3-6 0,0-1 1 15,5-2-2-15,-6 10 2 0,1 1 6 0,-4-1 1 0,0 4-1 16,2 4 1-16,-5-1-7 0,0 1 0 0,-4 6 0 16,0 1 0-16,12 19 20 0,-15-13-14 15,-4 1 1-15,-3-1-7 0,-4 1-1 0,0 1 1 16,-4-1 0-16,-3 0 5 0,-4-4-1 0,1 0 1 15,-11 5-1-15,1-5-5 0,-5-3 0 0,-4-3 0 16,0 7 1-16,-2-7 3 0,1-1 1 0,1-3-1 16,-2 3 0-16,-3-2-5 0,6-10 1 0,0 5 0 15,-2 0 0-15,1 0-1 0,1-7 1 0,-9 0 0 0,9 3 1 16,-4 1-3-16,-1-2-1 0,-6-6 1 0</inkml:trace>
  <inkml:trace contextRef="#ctx0" brushRef="#br0" timeOffset="21525.04">6249 3547 1922 0,'0'0'0'16,"0"0"0"-16,20-2 0 0,-6 2 81 0,4-7 1 15,-1 4-2-15,4 6 2 0,6-3-64 0,1 0 0 0,4 0 0 16,12 4 0-16,0-1 80 0,5-3 0 0,10 0 0 16,4 2 1-16,11-2-82 0,7-2 0 0,9-1-1 15,16 6 1-15,12-6 3 0,9-1 1 0,20 1-1 16,11 6 1-16,1-3-11 0,0 0 1 0,7 0 1 15,-7 9-1-15,-4-6-8 0,-16 1 1 0,-5-1-1 16,-19 15 1-16,-13-9-1 0,-12-4 0 0,-14 2 0 16,-9 4 1-16,-5-4-4 0,-16-4 0 0,-9 1 0 15,-13 3 1-15,-3-7-1 0,-1 0 0 0,-10 0 0 16,1 0 1-16,-4 2-1 0,-7-2 0 0,0 0 0 0,0 10 1 16,-3-5-1-16,-1 2 0 0,-3 2 0 0,-7 12 1 15,-2 8-1-15,2 0 1 0,3 3-1 0,4 7 2 16,0-2-2-16,0-2 1 0,0 9-1 0,0 2 1 0,0 3 0 15,-2-5 0-15,2 5 0 0,0-1 0 0,2-3 0 16,-1-4 0-16,-1-6 1 0,0 4-1 0,0-1 3 16,0-8 2-16,0 4-2 0,-3-1 2 0,3 1-3 15,-4-3 1-15,0-3-1 0,-1-3 2 0,1 8 2 16,1-4 2-16,-4-10 0 0,-4 2 0 0,-5-3-3 16,2-4 0-16,-7-4-1 0</inkml:trace>
  <inkml:trace contextRef="#ctx0" brushRef="#br0" timeOffset="21978.66">5921 3881 1784 0,'0'0'0'0,"0"0"0"15,-3 39 0-15,3-15 64 0,-2 1 1 0,-1 2-1 16,1 9 1-16,-2-2-47 0,1 8 0 0,-1-5 0 0,4 9 0 16,4-11 71-16,-1 2 1 0,1-5 0 0,-1 5 1 15,6-4-74-15,5-7 1 0,4 4-1 0,10 4 1 16,-3-4 22-16,5-4 0 0,9 0 1 0,8-6-1 0,3 1-24 15,8 0 0-15,7-7-1 0,18 0 2 0,3-3-2 16,8-4-1-16,10-4 1 0,23-3-1 0,2-2-6 16,8-1 1-16,15-2 0 0,17-6 0 0,-3 1-1 15,-9-5 1-15,5-2-1 0,-3 5 1 0,-18 3-4 16,-19-4 1-16,-6 3 0 0,-8 10-1 0,-18-7 4 16,-14 3 1-16,-4 4-1 0,-17 4 1 0,-9-1-4 15,-13 1 1-15,-5 3 0 0,-3 0-1 0,-7 2 4 0,-2 0 2 16,-6-1-1-16,1-1 0 0,-4 0-4 0,-4 0 1 15,-3-7-2-15,7 11 2 0,-7-11 5 0,0 11-1 16,0-11 0-16,0 0 1 0,-7 10-7 0,7-10 2 16,-10 4 0-16</inkml:trace>
  <inkml:trace contextRef="#ctx0" brushRef="#br0" timeOffset="22499.94">11411 4163 2173 0,'0'0'0'15,"0"0"0"-15,7-21 0 0,-4 13 75 0,1 3 2 16,-1-5-2-16,-3 10 1 0,11-4-58 0,-4 4 0 16,7 4 0-16,0 6 0 0,4 4 64 0,8 13 1 0,2-3 0 15,4 8 0-15,-2 5-66 0,-2 0 1 0,6 2 0 16,1 1 0-16,6 6 26 0,1-2 0 0,-3-2 0 15,1 2 1-15,-1 0-29 0,-2-4 1 0,-1-1-2 16,-5-4 2-16,-1-3-3 0,-5-6-1 0,0-3 1 16,-2 4 0-16,-2-5-6 0,-4-4 1 0,-4-4-1 15,-3 2 1-15,1-4-5 0,0-1 2 0,-8-2-2 16</inkml:trace>
  <inkml:trace contextRef="#ctx0" brushRef="#br0" timeOffset="22776.3">11950 4003 2048 0,'0'0'0'0,"0"0"0"0,0 0 0 0,0 0 71 15,4 22 1-15,-4-11 0 0,-4 3 1 0,-6 5-55 16,-6 6 0-16,0-4 0 0,-7 11 0 0,-2 8 70 16,-3-3 1-16,2 2 0 0,-3 3-1 0,-6 6-71 15,2-10 1-15,1 12 0 0,2 6 0 0,2-2 26 16,3-3 1-16,4-5-2 0,1 2 2 0,3-10-29 15,-4-1 1-15,1-5-1 0,6 5 0 0,0-9 2 0,3-3 1 16,1-4 1-16,3 2-1 0,0-4-9 0,-2-5 0 16,4-5 0-16,3 1 1 0,0-3 0 0,2-7 1 15,0 0-1-15,0 0 0 0,0 0-4 0,0 0 1 16,0 0-2-16,9-10 2 0,3-6 0 0,2-1 1 0,-3-3-1 16</inkml:trace>
  <inkml:trace contextRef="#ctx0" brushRef="#br0" timeOffset="23060.96">11287 3867 1909 0,'0'0'0'0,"0"0"0"0,0 0 0 16,0 0 71-16,0 0 0 0,0 0 0 0,0 0 0 16,0 0-53-16,0 0 0 0,18 0 0 0,3 0 0 0,9 0 66 15,9-2 2-15,8 1-2 0,-1 1 1 0,5 1-68 16,-3 1 1-16,5-2 0 0,2 2 0 0,1 1 20 16,-1 3 1-16,3-6-1 0,-10 8 2 0,-3-1-26 15,-8-3 2-15,2 3 0 0,-7 5-1 0,-7 2-7 0,1-5 1 16,-5 2 0-16</inkml:trace>
  <inkml:trace contextRef="#ctx0" brushRef="#br0" timeOffset="23285.58">12666 4500 2060 0,'0'0'0'0,"0"0"0"16,0 0 0-16,0 0 49 0,0 0 2 0,0 0-2 16,0 0 2-16,30 9-35 0,-12-9 1 0,0-2 0 15,14 6 0-15,-3-2 49 0,0-1 0 0,-1 1 1 16,5 5 0-16,-4-3-49 0,-6-1 0 0,-2 1 0 16,0 3 0-16,-7-4 16 0,-3 1 1 0,-6 3 0 15</inkml:trace>
  <inkml:trace contextRef="#ctx0" brushRef="#br0" timeOffset="23442.2">12700 4715 2009 0,'0'0'0'0,"0"0"0"0,28 0 0 0,-1 2 55 16,-1 1 1-16,1 1 1 0,1-4-1 0,-5 5-40 15,1 0 2-15,-2-1-1 0,1 3 1 0,-6-2 39 16,-3-1 2-16,0-1-1 0</inkml:trace>
  <inkml:trace contextRef="#ctx0" brushRef="#br0" timeOffset="24077.37">13423 4316 1784 0,'0'0'0'0,"0"0"0"0,25-16 0 16,-16 11 36-16,1-2 0 0,8-4 0 0,0 0-1 15,1 4-20-15,0 0 1 0,1 4-2 0,1-1 2 0,4 4 28 16,-2 0 0-16,-2 4-1 0,0 3 2 0,-2 0-29 16,-1 0 1-16,0 3-2 0,-8 1 2 0,-3 3 14 15,-7 0-1-15,0-1 0 0,-7 4 2 0,-3-3-19 16,-1-3 2-16,-7 1-2 0,2 0 2 0,2-1 2 15,0 1-1-15,0-5 1 0,-5 2 1 0,3 2-9 16,4-4 1-16,1-4 0 0,-3 4 0 0,0-2 8 0,7-1 1 16,7-4 1-16,-11 0-1 0,11 0-9 0,0 0 0 15,0 0 0-15,0 0 1 0,0 0 10 0,0 0 1 16,0 0-1-16,0 0 0 0,11-4-9 0,-1 3-1 16,4-3 0-16,11 1 0 0,0-1 12 0,1-3-1 15,2 2 1-15,-6 7 0 0,-3 1-12 0,-5-3 2 16,-3 4-2-16,-4 6 1 0,-4-1 9 0,1 2-1 15,-1 1 0-15,1 2 0 0,-4 5-10 0,-4-1 1 16,-3-6 1-16,-3 9-1 0,-1 0 2 0,-3 1 2 16,-4-8 0-16,-1-2-1 0,5 6-6 0,0-4 1 0,0-4 0 15,-8 1 0-15,7-4 1 0,0 0 0 0,1-2 0 16,0-1 0-16,-5 1-3 0,3-2 0 0,4-3 0 16,-6-3-1-16,0 1 3 0,2 0 0 0,2-1 0 15,-3-4 0-15,-4 0-3 0,3 0-1 0,-3-4 1 16,5 1 1-16,5-1-1 0,4-3 2 0,4 2-1 0,-1 1 1 15,1 1-4-15,3-1 2 0,7 0-1 0</inkml:trace>
  <inkml:trace contextRef="#ctx0" brushRef="#br0" timeOffset="24277.5">14021 4478 2412 0,'0'0'0'0,"0"0"0"0,0 0 0 0,0 0 57 16,0 0 2-16,0 0-1 0,0 19 1 0,0-19-43 15,0 0 2-15,0 0 0 0,0 0 0 0,0 0 53 0,0 0 0 16,0 0-1-16,7 3 1 0,-7-3-53 0,0 0 0 16,0 0 0-16</inkml:trace>
  <inkml:trace contextRef="#ctx0" brushRef="#br0" timeOffset="24791.83">14515 4237 2086 0,'0'0'0'0,"0"0"0"15,4-18 0-15,3 11 61 0,-2-4 1 0,6-3 0 16,-1 4 1-16,8 3-47 0,-4-2 2 0,-4 0 0 15,5 6 0-15,2 1 52 0,-3 2 1 0,-1 2-1 0,-6 5 1 16,-4 7-53-16,1 3 0 0,-1 1 0 0,1 5 0 16,-8 5 18-16,-3 0 1 0,-3-3 0 15,-10 12 0-15,-1-9-23 0,0-4 2 0,0 6-1 0,-6 4 0 16,6-4-3-16,0-2 0 0,3 0-1 0,-8-3 2 0,1 4-7 16,0-7 2-16,11-7 0 0,-5 1 0 0,1 4 0 15,4-10 0-15,0 1-1 0,0-8 1 0,0 4-2 16,7-3 0-16,7-4-1 0,-13-7 1 0,6 3-2 15,7 4 2-15,-7-7-1 0,4-3 1 0,-1-4-3 16,1-2 2-16,-1 3-2 0,4-2 2 0,4-7 0 0,-1-2 1 16,4 3 0-16,0 8 0 0,4-1-1 0,3-2-1 15,5 2 1-15,-4 6-1 0,-1 1 8 0,-2 3 0 16,6 1 0-16,3 6 1 0,0 4-7 0,0-3 2 16,4 6 0-16,-2 6 0 0,2 0 8 0,1 1 0 15,6-1 0-15,-4 5 1 0,-9 0-8 0,1 1 1 16,3-7-1-16,-2 7 1 0,0-1 8 0,-3-4 1 0,-2-4 0 15,1 2 0-15,-3 1-9 0,-1-2 0 0,3-3 1 16,-2-1 0-16,-2 3 9 0,-1-5 0 0,-1 0 0 16,-3-1 1-16,-7-7-11 0,7 10 1 0,-7-10 0 15,7 9 0-15,-7-9 7 0,0 0 1 0,0 0-1 16,6 3 1-16,-6-3-8 0,0 0-1 0,0 0 0 16,0 0 1-16,0 0 4 0,0 0-1 0,-6 0 1 15</inkml:trace>
  <inkml:trace contextRef="#ctx1" brushRef="#br0" timeOffset="7700.1">11477 7489 0,'0'0'0,"0"0"0,0 0 31,-9 0-31,-1 0 31,1 0-31,-1 0 31,1 0-31,0 0 16,-10 0 0,9 0-1,10 0-15,10 0 32,-1 9-32,38 0 31,28 1-31,104 18 31,85 19-31,18-10 31,47-8-31,-28-11 32,0-8-32,38-1 31,18 0-31,-18 1 31,-10-10-31,38 0 31,9-10-31,-27 10 32,-20-9-32,28 0 31,1-1-31,74 1 31,39 0-31,-114-1 16,-65 10-1,47 0 1,18 0 0,10 0-1,19-9-15,-10 9 31,0 9-31,19 1 32,1-10-32,-67 0 31,-56-10-31,9 10 31,-9 0-31,75 10 31,47 8-31</inkml:trace>
  <inkml:trace contextRef="#ctx0" brushRef="#br0" timeOffset="28947.36">11972 2419 138 0,'0'0'0'0,"-22"-10"0"16,6 3 0-16,4 3 26 0,2 1 3 0,1-13-3 15,2 7 3-15,3 2-17 0,4-2 1 0,-3-1 1 16,3 10-1-16,3-11 82 0,-3 11-1 0,7-7 0 16,-7 7 1-16,14-7-78 0,0 3 0 0,6-4 0 15,12 8 1-15,6-7 67 0,-1 0 0 0,2 1 1 16,5 13-1-16,0-3-68 0,2-4 1 0,9-2 0 0,8 9 0 16,6-3 70-16,0-4 2 0,7 0-1 15,3 8 1-15,1-8-74 0,-1-3 2 0,7-2-1 16,11 13 1-16,-7-4 3 0,0-8 2 0,16 1-2 0,12 10 2 15,-3-7-12-15,0-4 0 0,12 1 0 0,7 14 2 16,-5-8 21-16,-10-6 2 0,17 3-1 0,5 10 1 16,-3-6-21-16,-6-4-1 0,6-4 1 0,8 15 1 0,-1-8 16 0,-11 1 2 15,9-4-1-15,5 7 1 0,-3-4-19 16,-8-3-1-16,13-3 1 0,9 6-1 0,-18-1 19 16,-9-2 1-16,20-5-2 0,14 8 2 0,-11-3-21 0,-10-7 2 15,12 0 0-15,10 11-1 0,-12-8 16 0,-8-3 1 16,15 0-1-16,7 11 1 0,-10-4-17 15,-14-4-1-15,8 1 1 0,10 10 0 0,-5-4 9 0,-17-6 0 16,15-1 0-16,4 11 0 0,-10-3-11 0,-11-8 0 16,17 1 0-16,2 10 1 0,-8-4 5 0,-5-3 1 15,10-3-1-15,7 6 1 0,-8 4-9 0,-8 0 0 16,11-7 0-16,2 2 1 0,-11 1 6 0,-8 3 1 16,13-3-1-16,1 1 1 0,-10 3-8 0,-10-4 0 0,11-3 0 15,12 9 0-15,-16-2 4 0,-7 0 0 0,12-3 0 16,6 3 0-16,-18 0-6 0,-5 0 1 15,16-4 0-15,1 6 0 0,-12 3 2 0,-14-4 1 0,16-5-1 16,-9 9 0-16,-9-5-4 0,-9 0 1 0,8 0-2 16,-1 4 2-16,-19-2 1 0,-3-2 1 0,8-7 0 15,-3 9 0-15,-11-2-4 0,-7-7 1 0,7 0 0 16,-5 7-1-16,-7-4 1 0,-9-3 1 0,2-3 0 16,3 6 0-16,-12 3-4 0,0-12 2 0,4 3-1 15,-3 6 1-15,-8-3 1 0,-5-3-1 0,-2-1 1 0,-2 11 0 16,-4-1-3-16,-4-12 1 0,-3 3-1 0,-5 6 2 15,1 3 0-15,-6-12-1 0,3 3 1 0,-10 12 1 16,2-6-3-16,-8-3 0 0,-1-3 1 0,-9 3-1 16,5 7 2-16,-5-7 0 0,0 0-1 0,0 0 1 0,0 0-3 15,0 0 2-15,0 0-1 0,-9 10 1 0,-1-3 3 16,-3-2-1-16,-2-5 1 0,-17 7 1 0,-3-3-3 16,1-8-1-16,-1 1 1 0,-2 10 0 0,1-7 2 15,1 0 1-15,-4-4-2 0,-5 8 2 0,-3-4-3 16,1 0 0-16,-9-7-1 0,-1 10 1 0,-3 1 2 15,5-8 1-15,-3 1-1 0,-8 6 0 0,-4 1-2 16,0-8 0-16,-5-3-1 0,-1 11 2 0,0-4-1 0,3-4 0 16,-12-3 0-16,-6 9 1 0,5-2-3 0,4-5 1 15,-7 0-1-15,-13 5 1 0,-1 0-2 0,6-7 2 16,-9-6-1-16,-10 13 1 0,-3-3-2 0,7-4 0 16,-6-4 1-16,-12 6-1 0,2 1-1 0,9-3 0 0,-10-5 1 15,-10 8-1-15,6-3-1 0,3 0 1 0,-10-7 1 16,-10 2-1-16,10 8-2 0,8-3 1 0,-11 2 0 15,-7-4 0-15,8 8-1 0,9-3 1 0,-11-1-1 16,-14 1 1-16,5 4-1 0,11 0 0 0,-14-7 0 16,-9 4 0-16,12 3 0 0,8-4 0 0,-13-6 0 15,-5 6 0-15,6-5 0 0,12 2 0 0,-12-3 0 16,-9 4 0-16,9 3 0 0,14-6 0 0,-15-5 0 16,-7 14 0-16,12-10-1 0,12-1 1 0,-11-1 0 15,-8 17 0-15,11-10-1 0,10-4 1 0,-3 2 0 16,-11 10 0-16,13-3-1 0,2-3 0 0,-6-4 0 0,-2 14 0 15,4-7 0-15,12-7-1 0,-12-2 1 0,0 16 1 16,16-10-2-16,5-5 1 0,-13-2 0 0,-6 13 0 16,16-6-2-16,8-8 2 0,-12 1 0 0,-5 13 0 0,12-6-1 15,9-4 0-15,-4-4-1 0,-1 11 2 0,4 0-1 16,10-3 1-16,-5-1-1 0,-8 9 1 0,18-3-1 16,5-2 1-16,-10-3 0 0,-4 13 0 0,13-6 0 15,3-4 0-15,-4 0 0 0,4 10 0 0,11-6-1 16,6-8 1-16,1-3 0 0,-4 11 1 0,6-4-1 15,8-4 0-15,4 1 0 0,-2 3 1 0,5 0-1 0,7-5 1 16,1-4-1-16,-3 9 1 0,5 0-2 0,4-7 2 16,2-4-1-16,6 8 1 0,1 1-1 0,4-2 1 15,5-6-1-15,2 10 1 0,-1 0-1 0,7-7 1 16,0 0-1-16,5 7 1 0,3 0-1 0,7 0 0 16,-7-7-1-16,7 7 2 0,0 0-1 0,0 0 1 15,0 0-1-15,0 0 1 0,0 0-1 0,0 0 1 16,10-2-1-16,19 4 1 0,11 1-1 0,4-3 1 0,9-5-1 15,2 5 1-15,-2 5-1 0,1-1 1 0,8-8-1 16,9 8 1-16,-1 3-2 0,4-4 2 0,13-3-1 16,10 4 1-16,-2 3-1 0,2-7 1 0,11 3-1 15,8 6 1-15,6-2-1 0,0-3 1 0,12-1-1 16,8 11 1-16,3-7-1 0,-7-3 1 0,5 3 0 16,12 10 0-16,0-6-1 0,-7-7 1 0,11-1 0 15,10 11 0-15,-10-3-2 0,-6-11 2 0,15 5-1 16,23 13 1-16,-22-15-1 0,-3-3 1 0,21 0-1 0,7 7 1 15,-9 0-1-15,-7-3 0 0,11-1 0 0,15 6 1 16,-17-2-1-16,-5-2-1 0,19 2 1 0,11 0 1 16,-9 9-1-16,-20-9 0 0,16-3 0 0,2 6 0 0,-7 1 0 15,-21-2 0-15,7-4-1 0,14 5 1 16,-16 1-1-16,-13-6 0 0,14-1 0 0,3 3 0 0,-9 3 0 16,-16-3 1-16,7-7-1 0,7 4 1 15,-17 0-2-15,-15-4 2 0,13-2-1 0,3 5 1 0,-12-1-1 16,-13-2 1-16,11-2 0 0,4 9-1 0,-6-3 0 15,-21-1 1-15,6-6 0 0,-2 10 0 0,-8-4-1 16,-11-3 0-16,1 0 1 0,-2 6 0 0,-14 1 0 16,-10-7 0-16,6 0 0 0,-6 7 0 0,-7 2 0 0,-13-9-1 15,4 0 1-15,-2 7 0 0,-6-4 0 0,-6-3 1 16,-2 0 0-16,-11 11 0 0,-1-6-1 0,-6-5 1 16,-4-2 0-16,-4 14 0 0,-4-8-1 0,-4-4 1 15,-5 0 0-15,0 7 0 0,-7 0-1 0,0-7 1 0,0 5 0 16,-3 6 0-16,-8-4-1 0,-1 0 1 15,-4-4 0-15</inkml:trace>
  <inkml:trace contextRef="#ctx1" brushRef="#br0" timeOffset="11557.61">7206 11270 0,'0'0'0,"-9"0"0,9 0 0,-38 0 32,-9-10-32,0 1 31,0 0-31,28-1 31,19 10-31,38-19 16,37 1-1,57-10 1,37-1-16,10 1 47,18 0-47,-37 9 16,-9 10-16,-20 9 31,-18 0-31,-19 0 31,-18 9-31,-20 1 31,-28 9-31,1-1 32,-20 10-32,0-9 31,-18-9-31</inkml:trace>
  <inkml:trace contextRef="#ctx0" brushRef="#br0" timeOffset="35352.93">6080 3793 1344 0,'0'0'0'0,"0"0"0"0,11-21 0 0,-2 14 32 15,-2 0 1-15,3-4 0 0,-3 4 0 0,0-5-19 16,4 0 0-16,-1-1 1 0,-6-1-1 0,3-3 78 0,2-3 0 15,1 5 0-15,-3 8 2 0,4-6-78 0,0-1 2 16,3-3-1-16,3 8 1 0,3-7 39 0,1 2 1 16,7-2-1-16,2 13 0 0,2-8-40 0,0-3 1 15,5-2 0-15,5 11 0 0,6-6 20 0,-6 1 1 16,-1-3-1-16,-3 6 2 0,3 0-25 0,-6-1 1 16,4-3 0-16,9 4 0 0,-8-2 0 0,3 2 2 15,4-3-1-15,-1 1 1 0,2 2-8 0,-6-2 0 16,6-2 0-16,-6 4 0 0,-1 0 6 0,-3 0 0 15,6-5 0-15,2 8-1 0,5-3-6 0,-6 2 0 0,0 0 0 16,-2 5 1-16,1-2 8 0,-2 0 1 16,2-1 0-16,11 6 1 0,-9 1-10 0,1-2 0 0,8 1 0 15,2 2 1-15,-3 6 6 0,-8 1 1 0,2-8 0 16,3 6 0-16,-5 1-8 0,-4-1 0 0,9-4 0 16,-3 6 0-16,-2 2 9 0,-2-7 0 0,-5 5 0 15,1 3 0-15,-1-3-8 0,-7-2 0 0,5 1-1 0,0 12 1 16,-2-7 4-16,-3-6 0 0,3 3 1 0,6 16 0 15,-4-6-7-15,-2-7 0 0,-3 5 0 16,-2 13 0-16,2 1 5 0,-2-3 1 0,-2-3 0 0,0 3-1 16,-3-6-6-16,-4 3 1 0,2-5 0 0,1 6 0 15,-6-7 3-15,0 0 2 0,1 0-2 0,-1 7 2 16,-4 0-7-16,-4-4 1 0,6-3 0 0,-2 19 0 16,-3-9 1-16,-4 3 1 0,0-8-1 0,-7 0 1 0,0 2-4 15,4-2 0-15,-4-7 0 0,-4 13 1 0,1-12 1 16,-1 0 1-16,-3-7 0 0,-7 19 0 0,0-8-4 15,1-6 1-15,-4 6-1 0,3 14 2 0,-4-8 1 16,-7 1 0-16,6-3 0 0,-6 2 1 0,-1-4-4 0,1-3 1 16,-3 1 0-16,-11 2-1 0,6-5 2 0,-3-3 0 15,-4 2-1-15,-13 5 2 0,2-6-3 0,-2-9 0 16,2 4 0-16,-8 7 0 0,3-5 2 0,1-4 1 16,-14-2-1-16,1 9 1 0,-1 0-4 0,7-10 2 15,2-1-1-15,-9-3 1 0,4 2-1 0,-2-4 2 16,-9-1 0-16,0-2 0 0,4 3-3 0,7 0 1 0,0-5-1 15,-13-3 2-15,4 1 1 0,10-2-1 16,-1-1 1-16,-4 2 1 0,6-1-4 0,8-5 1 0,-10-5-1 16,3 0 2-16,0-2-2 0,9-3 2 0,-1 0 0 15,-6 8-1-15,9-7-1 0,3-1 0 0,-1-4-1 16,-10 11 2-16,3-6-1 0,5 3 1 0,3-7-1 16,2 0 1-16,2 6-2 0,5-4 1 0,2-8-1 15,-5-2 0-15,9 6 1 0,4-4-1 0,-2-2 0 16,1-2 2-16,1-7-3 0,8 9 2 0,0-3-1 15,5 10 0-15,2 0 0 0,0-5-1 0,0 0 0 0,7 5 1 16,0 0 0-16,0 2-1 0,1-9 0 0,5 5 0 16,-1 1-1-16,0-3 2 0,4-1-1 0,3-3 0 15,2-5-1-15,0 3 2 0,4-2-2 0,-1 8 1 16,1 1-1-16,3-4 0 0,0 4 0 0,6 5 2 16,4 1-2-16,1-6 0 0,-2 3 0 0,-2 0 0 15,4 0 0-15,3 0 0 0,-2 1 0 0,6-3 2 16,-4-3-2-16,2 5 0 0,-1-9 0 0,8 9 1 0,-2 2-1 15,0-3 2-15,13-1-2 0,-2 15 1 0,1-5-1 16,-3-4 0-16,2 0 0 0,5 12 2 0,-5 0-3 16,2-4 1-16,3-1-1 0</inkml:trace>
  <inkml:trace contextRef="#ctx0" brushRef="#br0" timeOffset="36999.26">11100 3851 1281 0,'0'0'0'0,"18"-14"0"16,-4 11 0-16,0-4 172 0,7-2-1 0,6-5 1 15,-3 5 1-15,-1 0-164 0,2-1 0 0,3-4 0 16,7 3 0-16,-1-5 60 0,-6 2 2 0,9 0 0 16,6 3 0-16,1-6-54 0,-6-2 1 0,1-4 0 0,5 19 0 15,-5-12 7-15,2-1 0 0,3 3-1 0,9 14 2 16,-2-9-13-16,-3-7-1 0,8 2 0 0,2 14 1 16,-1-5-12-16,-3-6 1 0,5 1 0 0,4 10 0 15,2-6 0-15,1-1-1 0,2 0 0 0,1 9 1 0,0-4-3 16,-6-5 1-16,10 0 0 0,10 11 0 0,-8-4-1 15,-6-9 1-15,4 5 0 0,8 17 0 0,-2-17-1 16,-1-1 1-16,1 1-1 0,6 17 1 0,-4-13-2 16,-3 0 2-16,11-4-1 0,-4 18 1 0,-2-12 0 0,-2-2 0 15,-1 2 0-15,10 14 1 0,-8-9-1 16,-2-4 0-16,-1 1 0 0,1 11 2 0,-5-4 2 0,1-4 1 16,4 4-1-16,-8 13 2 0,2-10-3 0,-5-1 0 15,3 6 1-15,0 7 0 0,-3-5 6 0,-7-5 0 16,-2 2 1-16,-2 10-1 0,-7-7-5 0,-1-3 2 15,-3-1 0-15,-1 10-1 0,-5-6 7 0,-6-2 0 0,2-7 0 16,-5 15 0-16,0-6-5 0,-6-2 0 0,-1-3 0 16,-8 14 1-16,3-4 3 0,-1-6 0 0,1 1 1 15,-10 11-1-15,1 1-4 0,-1-5 0 0,-1-3 0 16,-5-1-1-16,-1 1 6 0,1 1 0 0,-1-4 1 16,-4 2-1-16,1-1-5 0,0-2 0 0,-6-3 0 15,-6 10 1-15,5-5 2 0,-4-6 1 0,-3 3 1 16,-9 15-1-16,4-5-5 0,-1-2 1 0,-4 0-1 15,-8 2 1-15,-2-4 2 0,-1-3 0 0,-2 4 1 16,-5-6 0-16,1-2-4 0,2 2-1 0,-3-7 1 16,-11 7 0-16,7-3 2 0,-3-7 0 0,-2 3 0 0,-11 8 1 15,4-7-5-15,5-5 2 0,-5 2-1 0,-13 1 0 16,8 1 1-16,3-2 0 0,-13-5 0 0,-6 9-1 16,3-2-1-16,6-7-1 0,-5 2 1 0,-9 1 0 15,1 1 0-15,5-2 1 0,-5-2-2 0,-8 2 2 0,-1-2-3 16,7-4 1-16,-5 1 0 0,-5 3 0 0,2-7 1 15,3-4-1-15,-7-3 1 0,-4 7 0 0,4-3-1 16,7-4-1-16,-5-2 1 0,-2 5 0 0,3-4-1 16,4-3 2-16,0-3-2 0,-7 10 2 0,4-4-3 15,10-3 1-15,0-5 1 0,0 6-1 0,-3-1 0 0,10-5 1 16,-3 0-1-16,-1 2 2 0,11 2-3 16,1-2 1-16,-3-5 0 0,6 1 0 0,3 6-1 0,4-4 1 15,5-2 1-15,5-8-1 0,2 5-1 0,2 3 1 16,6-6-1-16,-7-6 1 0,7 9 0 0,4-4-1 15,2-10 0-15,8 12 0 0,-3-4-1 0,6 1 2 16,3 0-1-16,4 10 0 0,-2-2 0 0,2-5 1 16,4 4-1-16,-1-2 0 0,4 5-1 0,-4-1 1 0,1-6 1 15,-1 2-1-15,4-1 0 0,2 5 2 0,1-4-2 16,1 1 1-16,-2 3-1 0,1-4 1 0,2-6-1 16,-1 10 0-16,3-1 2 0,0-3 0 0,3 0 1 15,-3 10-1-15,0 3-2 0,6-7 2 0,-1 1-1 16,-3 7 0-16,-1 0 2 0,1 2-1 0,2-2 1 15,-4 7 0-15,7-9-1 0,-7 9-1 0,7-7 1 16,-7 7 0-16,7-3 1 0,-7 3 0 0,0 0 0 16,0 0 0-16,7-7-1 0,-7 7-1 0,0 0 0 0,0 0 2 15,11 3 0-15,-11-3 1 0,0 0 0 16,7 0 0-16,-7 0-1 0,0 0-1 0,0 0 1 0,7 0-1 16,-7 0 2-16,3 7 0 0,-3-7-1 0,0 0 1 15,7 7-3-15,-7-7 2 0,0 0-1 0,7 4 1 0,-7-4 0 16,7 9 1-16,-7-9-1 0,0 0 1 0,0 0-3 15,7 8 2-15,-7-8-1 0,0 0 1 0,9 6-1 16,-9-6 2-16,0 0 0 0,7 5-1 0,-7-5-1 16,7 7 0-16,-7-7-1 0,0 0 2 0,0 0-1 15,7 7 2-15,-7-7 0 0,0 0-1 0,0 0-1 16,0 0 0-16,0 0-1 0,0 0 2 0,0 0-2 0,0 0 1 16,0 0-1-16,0 0 2 0,0 0-3 0,4 10 1 15,-4-10 1-15,0 0-1 0,0 0 0 0,-4 8 1 16,4-8-1-16,0 0 0 0,-3 8 0 0,3-8-1 15,-7 7 0-15,7-7 1 0,-11 7 0 0,11-7-1 16,-10 7 0-16,10-7 0 0,-11 7 0 0,11-7 0 16,0 0 0-16,-5 0 0 0,5 0-1 0,0 0 1 0,0 0-1 15,-7 0 0-15,7 0 0 0,0 0 0 0,0 0 0 16</inkml:trace>
  <inkml:trace contextRef="#ctx0" brushRef="#br0" timeOffset="39300.4">17314 5612 2299 0,'0'0'0'0,"0"0"0"15,0 0 0-15,0 0 64 0,0 0 0 0,0 0 0 16,0 0 0-16,0 0-46 0,0 0 0 0,0 0 0 16,2 18 0-16,2-8 54 0,-3 1 1 0,1 3 0 0,0 12 0 15,-4 3-55-15,0-1 0 0,2-2 0 0,4 11 0 16,-4 2 0-16,-2-6 1 0,2 9-1 0,0 16 1 15,-3-7-9-15,-1-8 0 0,2 4 1 0,1 11 0 16,-1-3-9-16,-2 5 0 0,4 13 0 0,0 7 1 0,-3-8-2 16,3-9 1-16,0 9-1 0,0 14 1 0,-4 1-2 15,-3-7 0-15,4 0 0 0,-1 6 0 0,-3 4 0 16,0-4 0-16,0-5 0 0,7 7 0 0,-4-14 0 16,3-2 0-16,2 12 0 0,6 2 0 0,1-7 0 15,-5-15 0-15,4-3 0 0,4 10 0 0,-1 1 0 0,-4-11 0 16,4-1 0-16,1-3 0 0,-4-8 0 0,-2-12 0 15,2 1 0-15,2 6 0 0,-2-5 0 0,-3-9 0 16,-1-4 0-16,1 17 2 0,-1-10-2 0,1-3 0 16,3-9 0-16,0-2 1 0,-4 1 1 0,-1-4 0 15,3-6 0-15,-1-1 2 0,-2 0-3 0,-2-9 1 16,8 9 0-16,-8-9 1 0,9 7 4 0,-9-7 2 16,0 0-1-16,0 0 1 0,7 3-3 0,-7-3 0 15,0 0-1-15,4-7 2 0,-4 7 1 0,-4-16 0 0,4 6-1 16</inkml:trace>
  <inkml:trace contextRef="#ctx0" brushRef="#br0" timeOffset="40052.18">16944 9064 2299 0,'0'0'0'0,"18"-18"0"0,-8 9 0 0,-3-1 66 16,2-3 1-16,3-4 1 0,2 8-1 0,2-1-49 15,-5-8 0-15,3 2 0 0,-2 13 0 0,-3-3 37 0,0-1 1 16,0-1 0-16,0 8 0 0,-2-4-39 0,-7 4 1 16,10-7-1-16,-3 3 1 0,-7 4 4 0,11-3 2 15,-11 3-2-15,11-4 2 0,-11 4-13 0,7 0 1 16,-7 0 1-16,14-3-1 0,-4 3-4 0,3 0 1 16,-3 0 0-16,8 3 0 0,-1 4-4 0,1 0 1 15,2-3 0-15,-6 12 0 0,0-7-1 0,-5-2-1 0,1 0 1 16,1 16 0-16,-4-8-1 0,-2 3-1 0,0 5 1 15,2 9 0-15,0-1-2 0,-3-8 2 0,0 2-2 16,-1-1 1-16,-6-4 0 0,-1-5-1 0,4 1 0 16,-4 2 0-16,-3 0 3 0,-1-8-1 0,-3-5 1 15,2 9 0-15,-1-1-1 0,1-8-1 0,-2-1 0 16,1 6 2-16,-1-3 1 0,-5-3-1 0,6-4 1 16,1 3 1-16,0 1-4 0,2-4 1 0,0 0 1 15,7 0-1-15,-7 3 3 0,7-3 0 0,-7 0 0 16,7 0 0-16,0 0-2 0,0 0-1 0,0 0 1 15,0 0 0-15,0 0 4 0,0 0 2 0,0 0-2 16,0 0 1-16,0 0-5 0,0 0 2 0,0 0 0 0,14-7-1 0,-2 7 3 16,6 0 0-16,7 0 0 0,6 7 1 15,1 0-4-15,2-3 1 0,-3 1-2 0,-1 14 2 0,-5-6 2 16,-4-3 0-16,-3 1 0 0,-6 8 0 0,-3-5-3 16,0-3-1-16,1 6 1 0,-3 10 1 0,-3-1 0 15,-1-5 2-15,1-1-1 0,-8-3 1 0,4 3-3 16,-3-8 0-16,-1 2-1 0,-6 2 2 0,-1 0-2 0,1-2 2 15,-4-4-1-15,-6-1 1 0,-5 2-3 16,1-4 1-16,-10-2-1 0,2 4 1 0,-8-4 0 0,1-2 1 16,-1-3-1-16,-3 2 1 0,-1 0-3 0,2-2 2 15,-4-2-1-15,-2 2 1 0,-6-2-1 0,4-3 1 16,3-4-1-16,3 1 1 0,1 1-2 0,3-4 0 16,4-1 1-16,5-1 0 0,1 1-1 0,5-2 0 15,0-4 0-15,2 1 1 0,2-3-2 0,0-2 0 16,-6-8 0-16</inkml:trace>
  <inkml:trace contextRef="#ctx0" brushRef="#br0" timeOffset="44230.05">17429 6851 1997 0,'0'0'0'0,"0"0"0"16,-9-18 0-16,6 9 37 0,3-1 1 0,0-6-1 15,-2 7 1-15,0 0-23 0,2-7 1 0,2 2-1 16,1 6 1-16,1-3 46 0,-1-1 1 0,1-2 0 16,3 3-1-16,5-5-45 0,2 0 1 0,-3 2 0 0,0-1 0 15,5 0 15-15,-2-2 0 0,0-8 1 0,0 9 0 16,0-1-20-16,-2-1 1 0,2-8-1 0,1 1 1 16,-1 1-2-16,-4-5 1 0,1 0-1 0,6 0 1 15,-6-2-6-15,0 1 1 0,-1 0-2 0,1 4 2 16,-2 3 4-16,12-30 12 0,-11 25-12 15,-4 3-5-15,-3-1 0 0,2-2 0 0,3-4-1 0,-5 2 3 16,-1 5 1-16,0-13-1 0,1 10 1 0,-3-2-4 16,-2 0-1-16,2-2 1 0,2 11 0 0,-2-2 3 15,-2-3 0-15,1 3 0 0,-1 7 1 0,0-5-4 16,0-2 0-16,2 4 0 0,2-1-1 0,0 6 4 16,-2-3 2-16,0-10-2 0,0 13 1 0,0 0-4 15,0-4-1-15,-2-3 1 0,4 11 1 0,-2-1 1 0,-2-1 1 16,0-2-1-16,2 5 1 0,0 9-4 0,4-12 0 15,-4 3 0-15,0 9 1 0,0 0 1 0,-2-9 0 16,2 9-1-16,0 0 1 0,0 0-3 0,0 0 0 16,-2-7 1-16,2 7 0 0,0 0 0 0,0 0 1 0,0 0 0 15,0 0 0-15,0 0-3 0,0 0 0 0,0 0 1 16,0 0 1-16,0 0-2 0,0 0 2 0,0 0-1 16,0 0 1-16,0 0-3 0,0 11 2 0,0-11-2 15,0 0 2-15,0 0-2 0,0 8 1 0,0-8 1 16,-3 6-1-16,1 1 0 0,0 0-1 0,2-7 1 15,0 17-1-15,-2-6-1 0,1 1 2 0,-1-1-2 16,-2 13 1-16,1 1-1 0,-1-2 1 0,1 5-1 16,-1 4 0-16,4-8-1 0,-3 3 1 0,-1-6 0 15,1 11 0-15,-1 1-1 0,1-8 0 0,-1 6 0 0,1 17 1 16,3 1 0-16,-4-3-1 0,1-6 0 16,1 13 0-16,-2-9-1 0,1-4 1 0,-1 3 0 0,1 17 0 15,-1 3-1-15,1-5 1 0,-1 2-1 0,4 7 2 16,-2-4-2-16,1-2 1 0,-1 3-1 0,4 24 1 15,1-2-1-15,1-12 0 0,-3 0 0 0,3 10 1 16,1 4-1-16,1-9 0 0,-1 0 0 16,0 4 1-16,-1-9-1 0,-1-2 0 0,-3 4 0 0,4 5 1 0,-4-6-1 15,-4-11 0-15,4-3 0 0,-3 4 1 0,-1-3-1 16,-1-9 1-16,1 8-1 0,1-3 2 0,-1-8-2 16,1-8 0-16,-1-5 0 0,1 5 1 0,-1-9-1 15,2-10 1-15,2 4-1 0,0 6 1 0,-1-7-1 16,2-6 0-16,1-3 0 0,2 8 1 0,-3-7-1 0,-1-3 1 15,2-7-1-15,0-3 1 0,-2-5-1 0,2 7 1 16,-2-7-1-16,0 0 2 0,0 0-1 0,0 0 0 16,0 0 0-16,0 0 1 0,0-12-1 0,0 4 0 0,0-4 0 15,0-18 1-15,-2-14 0 0,0-3 0 0,-1-4 0 16,-1 12 1-16,-3-1-2 0,-2 4 1 0,0-11 0 16,-1-1 0-16,3-6 1 0,0 1 0 0,-4-1 0 15,-1 6 1-15,1 6-2 0,4-2 0 0,0-2 1 16,-3-8 0-16,-1-10 0 0,0 8 2 0,1-6-2 15,-4 11 2-15,1 2-3 0,3-7 1 0,-1 1 1 16,-7-6-1-16,1-8 1 0,5 2 2 0,-1-1 0 16,-1 8-1-16,-2 5-1 0,-1-5 0 0,6-5-1 15,2-1 2-15,0-5 4 0,1 6 0 0,0 5 0 16,7 11 1-16,-5 0-4 0,1 5 0 0,3-7 0 0,4-7 1 16,-4 3-1-16,-1 6 1 0,3-2 0 0,0 7 1 15,-4 5-4-15,1-1 2 0,-4-2-2 0,7-6 2 16,-4 2-3-16,-3 2 2 0,4-12-2 0,-1 16 2 0,-3-3-3 15,-2 1 1-15,4 2 1 0,3 10-1 0,-1 0 0 16,-3-5 1-16,3 5-1 0,5-5 0 16,-2 8 0-16,-2 3 0 0,2-8-1 0,5 7 2 0,-1 2-3 15,-3-5 1-15,3 4-1 0,6 17 1 0,-2-6 0 16,-1-3-1-16,0 2 0 0,0 11 1 0,-7 3-1 16,7-7 1-16,-7 7 0 0,0 0 0 0,0 0-1 15,7-4 0-15,-7 4 0 0,0 0 1 0,0 0-2 0,5 4 2 16,-5-4-1-16,7 33 0 0,0 8-1 0,0 4 1 15,0 3 0-15,7 1 0 0,1-1-1 0,2-8 1 16,-4 6-1-16,-1 10 1 0,2 0-1 0,2-1 1 16,-2 14-1-16,0 5 2 0,-2-6-2 0,3-3 1 15,-1-3-1-15,-6 22 1 0,5-1-1 0,-6-7 1 16,0-6-1-16,0 18 1 0,-3-2-1 0,3-3 1 16,-4 5-1-16,1 5 1 0,-1-10-1 0,1-4 0 15,-1 18 0-15,-3-1 1 0,4-8-1 0,1-12 0 0,-3 3 0 16,-6 14 0-16,3-1 0 0,-1-13 0 15,-2-7 0-15,-1 11 0 0,0-8 0 0,-1-11 0 0,1 8 0 16,-6 2 0-16,4-16 0 0,0-12 0 0,0 5 0 16,-3 7 0-16,3-7 0 0,1-6 0 0,3 1 0 15,-1 7 0-15,1-7 0 0,1-13 0 0,2-3 0 16,2 0 0-16,3-4-1 0,-1-8 1 0,-1-4 0 16,-3 9 0-16,4-9-1 0,3-4 1 0,-7-10 0 15,7 15 0-15,-7-15-1 0,0 0 1 0,7 0 0 0,-7 0 0 16,0 0-1-16,7 0 1 0,-7 0 0 0,10-15 0 15,-2-6 0-15,2-5 0 0,1 1 0 0,1-27 0 16,0-1 0-16,-3-4 0 0,2-13 0 0,-1 14 0 0,-6-2 0 16,3-2 0-16,-4-7 0 0,-1-3 0 0,0-9 0 15,0 5 0-15,-2-6 0 0,-4 5 0 16,2-1 0-16,2 1 0 0,-3-15 0 0,-1 9 0 0,4 5 0 16,-3 2 0-16,-1-1 0 0,1-10 0 0,-4 4 0 0,3 7 0 15,4 2 0-15,-3-3 1 0,-1 3-1 16,1-1 0-16,3-13 0 0,-7 11 1 0,3 4-1 15,2 8 0-15,1-9 0 0,-5-4 1 0,3 0-1 0,1 11 0 16,0-1 0-16,-3 6 1 0,1 2-1 0,3-4 2 16,-3-10-2-16,-3 10 1 0,4 3-1 0,-1 2 1 15,0 8-1-15,1 3 1 0,-1 6-1 0,1 1 1 16,-1-5 0-16,-3 4 0 0,4-8-1 0,-4 2 1 16,0 4 1-16,0 18-1 0,0-5-1 0,1 5 1 0,1 1 0 15,0 16 0-15,1-4-1 0,1-1 1 0,3 3 0 16,0 9 0-16,0 0 1 0,0 0-1 0,0 0 0 15,0 0 0-15,-4 11 0 0,4 3 0 0,4 0 0 16,3 49 0-16,5 6-1 0,-1-8 2 0,-1-1-1 16,1 9 0-16,-4-6-1 0,0 1 1 0,0 15 0 15,0 7 0-15,0-5-1 0,-2-5 1 0,1-3-1 16,-5 22 1-16,1 0-1 0,0-10 1 0,0-4-1 16,-4 16 2-16,0 1-2 0,2-1 0 0,0-2 0 0,-2 7 1 15,4-4-1-15,2-4 0 0,1 8 0 0,-1 3 1 16,1-17-1-16,2 2 0 0,2 12 0 0,-2 3 1 15,0-18-1-15,0-5 0 0,3 8 0 0,5 3 1 16,-5-5-1-16,-3-19 0 0,0-4 0 0,-1 5 0 16,-3-1 0-16,-1-9 0 0,0-4 0 0,-2 0 0 0,-4-3 0 15,1-16 0-15,1-2 0 0,0 6 0 0,-2-6 0 16,1-11 0-16,1-4 0 0,2 15 0 0,-2-14 0 16,1-5 0-16,1-4 0 0,0 9 1 0,0-1-1 15,1-6 0-15,1-4 0 0,2-3 1 0,-3 0-1 0,-1-7 0 16,4 7 0-16,-4-7 1 0,0 0-1 15,9 4 0-15,-9-4 0 0,9-7 2 0,-9 7-1 0,10-12 0 16,-3-1 0-16,4-8 0 0,-4-14-1 0,-7 2 1 16,0-8 0-16</inkml:trace>
  <inkml:trace contextRef="#ctx0" brushRef="#br0" timeOffset="46547.12">5920 3890 1105 0,'0'0'0'0,"0"0"0"15,-9-21 0-15,5 12 252 0,1 0 1 0,-1-5-1 16,4-2 2-16,0 6-253 0,4-6 0 0,-4-3 0 16,7 1 0-16,0 4 91 0,2-7 2 0,-6 1-2 15,8 3 1-15,3-8-76 0,-4-3 1 0,5 5-2 16,-1 16 2-16,5-10 7 0,-1-4 1 0,6 3-1 16,5 13 0-16,1-9-12 0,-6-4-1 0,6-1 0 15,2 10 2-15,7-2-14 0,-2-1 1 0,-2-6 0 16,9 10 0-16,2 1-1 0,5-4 1 0,2-8-1 0,5 5 1 15,-3 7-6-15,-2-2-1 0,-2-4 1 0,11-1 0 16,-6 4 1-16,3-3 0 0,2-2 0 0,8 6 0 16,-5 2-9-16,-6 0 1 0,4-4-1 0,1 4 1 0,6 4 4 15,-4-4 0-15,0 0 0 0,4 3 0 0,-7 8 0 16,-2-4 0-16,-2-7 0 0,14 10 0 0,-1 1 2 16,-6-4 1-16,-3 0-1 0,0 3 1 0,-2 4-1 15,-2-3 0-15,7 3 1 0,-3 0 0 0,0 3 1 16,-6-1 0-16,2-5 0 0,0 4 0 0,-1 6 2 15,-9 2 1-15,4-9 0 0,7 4 0 0,-8 3-1 16,-5-2 0-16,-2-3 1 0,-2 14 0 0,-7-9 1 0,-1-2 0 16,-6 2 0-16,2 13 0 0,-5-4 0 0,-4-6 0 15,-2 6 0-15,3 14 0 0,-8-5 0 0,-4-2 0 16,-3 8 0-16,0 3 1 0,0 5-1 0,-3-11 0 16,-1 2 0-16,1 7 1 0,-4-6 2 0,0-4-1 15,-4-1 0-15,1 20 2 0,-1-6-2 0,-3-1 0 16,-3-2 0-16,3 0 1 0,-7-2-1 0,-6-10 0 15,3 0 0-15,-5 10 2 0,-2-5-2 0,-1-5 0 0,-1 4 0 16,-10 17 1-16,5-5 1 0,-3-2 1 0,-7-10-1 16,-8 7 2-16,-6-10-3 0,-1-1 0 0,-2-8 1 15,-8 5 0-15,5 0 1 0,-3-9 0 0,-15-3 1 16,-1 10 0-16,1-3-3 0,3-6 1 0,-7-4 0 16,-10 5 0-16,-1-1 1 0,8-4 0 0,-4-3 1 15,-9 3 0-15,2-4-3 0,7-3 2 0,4-7-2 16,-4 0 1-16,7 0 1 0,7-7 0 0,-7 0 1 15,0 0 0-15,7-3-3 0,9-6 2 0,-1-7-2 0,-12 11 1 16,8-6 2-16,10-1 1 0,-7-4-2 0,6 2 2 16,1 3-2-16,7-3-1 0,-1-9 1 0,-6 5-1 15,4 1 10-15,5-1-1 0,-2-10 0 0,4 2 2 0,5-1-7 16,4 3 1-16,-2-15-1 0,-11 12 1 0,6-3 6 16,8 2 1-16,-1 0 0 0,5 7 1 0,5 0-8 15,6 0 0-15,1-6 0 0,7 2 1 0,4 1 4 16,0-3 2-16,7-8 0 0,4 7-1 0,3-2-6 15,3-2 0-15,4 2 0 0,7 8 1 0,0-3 4 16,1 0-1-16,6-3 1 0,5 9-1 0,2-1-5 16,2-6 1-16,9 1-1 0,-3 7 1 0,4-6 0 0,-1 1 1 15,1-5 0-15,3 14 0 0,-3-6-4 0,-1 1 1 16,2 3-1-16,8 16 1 0,6-5 1 0,-4-6 0 16,2 2 0-16,2 13 0 0,-1-4-3 0,3-4 1 15,1-5-1-15</inkml:trace>
  <inkml:trace contextRef="#ctx0" brushRef="#br0" timeOffset="48253.98">22200 8721 1897 0,'0'0'0'0,"0"0"0"0,0 0 0 16,0 0 80-16,0 0-1 0,0 0 1 0,0 0 1 0,0 0-63 15,0 0 0-15,0 0 0 0,0 0 0 0,0 0 60 16,0 0 2-16,0 0 0 0,0 0-1 0,0 0-61 15,0 0 0-15,0 0 0 0,0 0 0 0,0 0 10 16,0 0 0-16,20-14 0 0,-10 8 0 0,8-1-15 16,7 0 0-16,-1-2 1 0,13 2-1 0,2 4-6 15,0-1 1-15,5-1 0 0,5 2-1 0,4 1-2 16,4-2 1-16,12-1-1 0,12 3 1 0,0 2-4 0,-2-1 1 16,8-3 1-16,10 4-1 0,0 0-1 0,-4-2 1 15,11 1-1-15,9 1 0 0,5 0 0 0,-10-4 1 16,7 0-1-16,1 8 0 0,2 0-1 0,-12-4 1 15,2 0 0-15,1 1 0 0,-5 5 1 0,-10-6 2 16,3-4-2-16,3 8 1 0,-21-1-1 0,-3-3 0 16,7-3 0-16,-9 3 1 0,-7 1 3 0,-7-1-1 0,-5-5 1 15,3 2 1-15,-5 3-4 0,-7-4 1 0,2-3-1 16,-3 2 2-16,-2-6 3 0,-8 4 0 0,0 0 0 16,-8 7 0-16,-1-3-4 0,1-5 2 0,-6 1-1 15,0 7 1-15,-3-3 4 0,-2-2 0 0,1-1 0 16,-6 8 0-16,-1-4-4 0,-1-1 1 0,-2-4-1 15,-7 7 1-15,7 0 3 0,-7 0 0 0,0 0 0 16,0 0 2-16,0 0-7 0,0 0 2 0,0 0-1 0,-1-7 1 16,1 7 2-16,-13-16 0 0,4 9 0 0,-12-5 0 15,-2-4-3-15,4-9 0 0,5 4-1 0,1 12 1 16,6-1 0-16,4 3 0 0,-1-7-1 0,-3 7 2 16,7 7-3-16,-7-11 0 0,7 4 0 0,0 7 0 15,0-11-5-15,0 11 0 0,0 0 0 0,0 0 2 16,0-8-2-16,0 8 0 0,0 0 0 0,0 0 1 0,0 0-7 15,0 14 2-15,0-6-2 0,0 17 1 0,0 7 1 16,0 8 1-16,0-5-2 0,-3 11 2 0,3-5-19 16,0-6 2-16,0-4 0 0,-9-4 0 0,5 3 9 15,4-4-1-15,0-10 1 0,-3 7 1 0,1-4-12 0,2-8 0 16,0-1 0-16,-3 4 1 0,1-8 8 0,2-6 2 16,0 0 0-16,0 0 0 0,2 7-1 0,-2-7 2 15,0 0 0-15,0 0 0 0,0 0 3 0,0 0 1 16,0 0-1-16,0 0 0 0,0 0 4 0,0-7 0 15,0 7 1-15,1-6 0 0,5-8 0 0,2-3-1 16,1-6 1-16,2-12 1 0,-1-4 1 0,1 4 0 0,0-2 0 16,-3 9 0-16,1 3 0 0,2 0 0 15,1 4 0-15,2 14 0 0,-7-2 5 0,4-3 0 16,3 3 0-16,0 13 0 0,2-2-1 0,5-1-1 0,-1 3 0 16,6 12 2-16,4-2 9 0,-2-4 1 0,-1 1 0 15,-10 10-1-15,8 0-6 0,-6-1 1 0,-1-8 0 16,-11 0 0-16,2 0 8 0,0-3 1 0,-2 2 0 15,-7-1 0-15,0 6-8 0,0-2 0 0,-4-1 0 16,-8 4 0-16,1-5 6 0,2 1 1 0,-3-1 0 16,-16 9-1-16,0-7-7 0,1-7 1 0,-8 0-1 15,-7 9 1-15,-2-5 4 0,-1-8-1 0,-2-4 1 0</inkml:trace>
  <inkml:trace contextRef="#ctx0" brushRef="#br0" timeOffset="49814.31">11398 8930 590 0,'0'0'0'15,"0"0"0"-15,0 0 0 0,16 5 292 0,-16-5 0 16,4-7 0-16,-4 7 1 0,7 0-293 0,-7 0 0 0,7-7 0 16,-7 7 0-16,7-1 80 0,-7 1 1 0,0 0-1 15,7-8 1-15,-7 8-63 0,7 0 0 0,-7 0 0 16,7-3 0-16,-7 3 4 0,0 0 1 0,7-7-1 15,-7 7 1-15,0 0-12 0,0 0 0 0,0 0 0 16,0 0 2-16,4-7-6 0,-4 7 0 0,0 0 0 16,0 0 1-16,0 0-4 0,-7 3 2 0,7-3-1 15,-22-3 0-15,-11-4-5 0,-10-4 1 0,-4-1-1 16,-3 8 1-16,-1 1-1 0,-7-2 2 0,-9-1-2 16,-2 6 1-16,-3 0-1 0,3 0 1 0,-5-7 0 0,-14 7 0 15,1 0-1-15,5 0 1 0,-8-3 0 0,-4 3 0 16,-3 3 12-16,0-6-1 0,0-1 0 0,-3 11 1 15,6-7-7-15,6 4 2 0,-9-4 0 0,3 9 0 0,8-2 17 16,7-6-1-16,-8 1 1 0,4 12 1 16,7-7-14-16,9-3 1 0,6-1-1 0,-5 8 0 15,12-4 16-15,4-7 2 0,-4 0-2 0,2 12 1 0,10-8-16 16,5-4 1-16,5-2-1 0,8 9 1 0,-1-5 8 16,9-6 2-16,2-1-1 0,3 12 1 0,4-5-13 15,7-2 1-15,-10-4 1 0,10 4-1 0,0 0 6 0,0 0 1 16,0 0-1-16,0 0 1 0,0 7-9 15,0-7 0-15,7 2 0 0,0 2 2 0,3-1 4 0,5-1 2 16,-1-2-1-16,9 5 1 0,1-1-8 16,-3-8 0-16,1-1 0 0,4 8 1 0,2-4 1 0,1-5 0 15,-3 1 1-15,-5 9 0 0,2-6-5 0,2-5 0 16,-8 2 0-16,-2 8 0 0,2-8 2 0,-1-4 1 0,2 2-1 16,-8 7 1-16,4-4-4 0,0-3 0 0,-3-3-1 15,-4 6 2-15,4-3-2 0,-2-2 1 0,-2 1-2 16,0 1 2-16,0 1-3 0,0-1 1 0,-4-3-1 15,4-1 1-15,-3-1-3 0,-1 0 0 0,1-4 1 16,-1 3 0-16,1 1-1 0,-1-2 0 0,-3-4 1 16,0 3-1-16,-3-1-2 0,-1 5 0 0,1-3 0 15,-1 4 1-15,1 1-1 0,-1-2 0 0,-3-1 0 16,0 3 1-16,4 2-1 0,-4 0 0 0,-2 4 0 16,-2-1 0-16,1 4 0 0,3-3 0 0,0-1 0 0,-4 6 0 15,0 1-1-15,-3 3 0 0,4 1 0 0,-6 15 1 16,2 0-1-16,3 0 1 0,1-2-1 0,-12 4 1 15,8 5-3-15,2-10 2 0,1 0 0 0,-6 11 0 16,3-9 0-16,3-7 0 0,-7 4 0 0,2 12-1 16,2-13 0-16,0-2 0 0,4-3 0 0,3 20 1 0,0-15-2 15,-1-3 2-15,5-2 0 0,-6 11 0 0,6 0 0 16,1-12 0-16,0-1 0 0,0-1-1 16,1-2 1-16,1-7 0 0,0 0 0 0,0 0 0 0,0 0 0 0,0 0 1 15,0 0 0-15,0 0 0 0,0 0-1 16,0 0 1-16,8-2 0 0,-1-10 0 0,8-11-1 0,2-10 1 15,4 3 0-15,-3 0 0 0,1-5-1 0,-5 8 1 16,1-8 0-16,-5 5 0 0,1 2 0 0,1 0 0 16,-1 2 0-16,-4-4 0 0,3 3 0 0,1 6 0 15,-4 0 0-15,-7 2 0 0,7-2 0 0,0 0 0 16,-3 3 0-16,-4 11 1 0,3 0-1 0,-3 0 0 16,0 0 0-16,0 7 1 0,0 0-1 0,0 0 1 15,0 0-1-15,0 0 1 0,0 0-1 0,0 0 1 0,0 0-1 16,-10-4 1-16,-5 11 0 0,-2 0 0 0,-6-1 1 15,-12 9 0-15,-8 3-1 0,6 0 0 0,-2 1 0 16,6-1 1-16,1 4 1 0,-1-6-1 0,1 5 0 16,0 1 2-16,4-1-3 0,9-6 1 0,-3 3 0 15,1 3 0-15,4-7 1 0,8 0-1 0,2-7 0 16,0 13 2-16,7-3-2 0,7-10 0 0,0 4 0 16,3 3 1-16,10-3-1 0,1-6 1 0,4 0-1 0,15 7 2 15,6-6-2-15,9-13 0 0,13-4 0 0,8 8 1 16,7-8-2-16,11-10 1 0,17-14 0 0</inkml:trace>
  <inkml:trace contextRef="#ctx0" brushRef="#br0" timeOffset="54253.87">15639 4289 1784 0,'0'0'0'15,"-18"-5"0"-15,0 9 0 0,1-1 79 0,1-1 2 0,4-6-1 16,-1 3 1-16,6 1-63 0,7 0 0 0,0 0 0 16,0 0 0-16,0 0 13 0,0 0 0 0,0 0 1 15,0 0-1-15,0 0-17 0,0 0 0 0,0 0 0 16,0 0 0-16,7-8-14 0,0 8 0 0,0-3 0 15,4-1 0-15,8-6 0 0,2-1 0 0,-1-4 0 16,-1-1 0-16,4 3-29 0,2-4 0 0,0-1 0 16,1 1 1-16,-1 3 14 0,3-2 1 0,5-5-1 15,3 7 1-15,-3-4-32 0,10 0 1 0,1-1 0 16,5 12 1-16,-1-5 26 0,-1-2 1 0,6-6-1 16,7 13 2-16,-3-3-11 0,-1-3 1 0,13-3 0 0,5 9 1 15,-5 0 10-15,0-7 2 0,6-2 0 0,12 6-1 16,-4 5 0-16,-7-8-1 0,10 3 1 0,7 3-1 15,4 0 5-15,-1 3 2 0,4-3-1 0,11 7 0 16,-7 0 6-16,-5 0-1 0,16 0 1 0,7 11 1 0,-8-1-1 16,-1-6 1-16,7 1-1 0,5 9 1 0,-3-5 1 15,-7 1 0-15,5-2 0 0,3 11 0 0,-5-7 0 16,-7-3 0-16,2 3 0 0,13 8 0 0,-14-6 0 16,-7-5 1-16,-1-2-1 0,3 12 2 0,-17-9-2 0,0-3 0 15,5 1 0-15,-1 7 1 0,-11-8 0 16,-6-3 1-16,8-1-1 0,-9 10 1 0,-6-8 0 0,-1-5-1 15,-7-3 0-15,0 6 1 0,-6 1 0 0,-3-8 2 16,5-5-1-16,-7 13 0 0,-1-6 0 0,-6-5-1 16,-7-4 0-16,-5 11 0 0,-1-7 2 0,-8-3-1 15,-1 1 1-15,-8 9 0 0,0-7-2 0,-2-4 2 16,-3 1-1-16,-2 6 0 0,-7 4 5 0,9-8 0 0,-7-3 0 16,-2 2 0-16,0 9-3 0,0-10 1 0,0 3 0 15,0 7-1-15,0-9 18 0,0 9-1 0,0-11 1 16,0 11-1-16,0-10-11 0,0 10 2 0,0 0-2 15,0-6 1-15,0 6 17 0,0 0 2 0,-2-7-1 16,2 7 0-16,0 0-16 0,0 0-1 0,0 0 1 16,0 0 0-16,0 0 15 0,-7 4 1 0,7-4-1 15,-7 7 0-15,0 5-16 0,1 2 1 0,-1-1-1 16,-3 18 1-16,3-3 10 0,3-1 1 0,-1 8 0 16,-2 4 1-16,1 1-14 0,5-1 0 0,-1-2 1 0,-5 3 0 15,3 3 6-15,4-7 0 0,0 5 0 0,-5 24 0 16,3 2-8-16,2-2 0 0,0-3-1 0,-9 4 1 15,6-1 5-15,-1-5 1 0,-3 7-1 0,-7 3 1 16,4-1-8-16,1-9 1 0,-2-9-1 0,-6 9 1 0,3-11 4 16,6-2-1-16,-2 10 1 0,-8-1-1 0,8-3-5 15,4-7 1-15,1-8-1 0,-6 6 1 0,6-14 0 16,3-2 1-16,2-3 0 0,-1 7 0 0,2-6-4 16,5-8 1-16,-1-6-1 0,-7 11 1 0,8-9 1 0,1-2 0 15,0-5 0-15,-7 7-1 0,5-1-2 0,4-6 1 16,-9-7-1-16,3 10 1 0,-3-10-1 0,7 5 2 15,-7-5 0-15,11 0 0 0,-11 0-3 0,7-1 1 16,-7 1-1-16,0 0 2 0,7-11 0 0,-2 4 1 16,1-2 0-16,-6-3 1 0,0-9-4 0,-2-2 1 15,-2 0-1-15</inkml:trace>
  <inkml:trace contextRef="#ctx0" brushRef="#br0" timeOffset="54505.8">20749 5616 1695 0,'0'0'0'0,"0"0"0"16,-9 17 0-16,7-8 57 0,4-2 1 0,3 0-1 16,-1 9 1-16,3 0-41 0,3-2 1 0,1-4 0 15,3 15 0-15,2-2 54 0,0-5 0 0,0-4-1 16,-6 12 2-16,4-10-55 0,0 0 0 0,-1-4 0 16,-1 13 0-16,4-6 17 0,-2-5 1 0,4-3-1 0,-2-3 0 15,7-1-20-15,3-5 0 0,0-2-1 0,-4 0 2 16,6-2-4-16,-2-1 2 0,3-6-2 0,-5-1 2 0,4-8-7 15,2 2 1-15,2-5 0 0,-2 10 0 16,0-6-2-16,0-6-1 0,-2 0 1 0,-3 9-1 16,1-3-1-16,-1-3 0 0,-5 1 1 0,-10 6-1 0,1 3 0 15,-8-1-1-15,-4 1 0 0</inkml:trace>
  <inkml:trace contextRef="#ctx0" brushRef="#br0" timeOffset="55496.88">21218 6135 1796 0,'0'0'0'0,"7"-21"0"16,-5 3 0-16,-1-3 41 0,1 5 0 0,0-9 1 16,-6 6-1-16,3 0-25 0,1 3 0 0,0-2-1 0,-7 2 2 15,3-5 37-15,2 6 0 0,1 2 0 0,1 13 1 16,-9-7-39-16,9 7 2 0,0-10-1 0,0 10 1 15,0 0 11-15,0 0 1 0,0 0-1 0,-2 10 0 0,0 2-16 16,2 6 1-16,0 3-1 0,-2 27 1 0,2 8-4 16,0-10 0-16,2 5 0 0,-11 7 1 0,6-2-4 15,3 4 0-15,0 8 0 0,-7 5-1 0,3-12 1 16,4-5 1-16,-3 6-1 0,-10 10 0 0,8 4-2 16,2-9 1-16,-3-6-2 0,-6 13 2 0,3-12-1 0,4-6 1 15,0 13-1-15,-6 10 2 0,7-5-3 16,4-9 0-16,0-5 1 0,-7 12-1 0,7-5 3 0,7-1 1 15,-3 5-1-15,-8 1 1 0,8-12-3 0,-1-6 0 16,1-6 1-16,-11 6 0 0,7-3 4 0,0-7 1 16,0 2 0-16,-11 0 0 0,8-6-4 0,3-10 0 15,-4-3 0-15,-8-5 0 0,7-1 6 0,3-12-1 16,0-2 0-16,-5 0 2 0,7-7-6 0,-2 9 0 16,2-9 0-16,0 0-1 0,0 0 7 0,0 0-1 15,0 0 1-15,7-14-1 0,-3 4-5 0,1-1 1 0,6-10-1 16,-1-28 1-16,4-11 8 0,1 2 0 0,-5 3-1 15,-6 13 1-15,1-2-8 0,0 5 1 0,-1-10-1 16,-9-5 1-16,3 2 6 0,2-4 0 0,-4-7 0 16,-5 5-1-16,6 2-6 0,3 1 0 0,-4 0 0 15,-4-6 1-15,6-6 6 0,2 4 1 0,0-6-1 16,-6 9 0-16,6 4-7 0,4 7 1 0,-2-9-1 16,-4-7 2-16,2-1 3 0,4 5 2 0,-1 1-2 0,-6 13 2 15,4-3-7-15,3 5 0 0,-1-1 0 0,-8-5 0 16,3 9 2-16,2-4 2 0,-1-5-1 0,-10 7 0 15,7 3-5-15,1 4 1 0,-1 2 0 0,-6 5 0 16,3 6 2-16,5 3 0 0,0-4 0 0,-8 2 0 0,8 13-3 16,2-4-1-16,0 3 1 0,0 11 0 0,-7-7 1 15,7 7 0-15,0 0-1 0,0 0 1 0,0 0-2 16,3 7 0-16,-3 0-1 0,-1 23 1 0,2 9-1 16,5-6 1-16,-1 2 0 0,-7 9 0 0,4-2-2 15,1-1 0-15,-1 10 1 0,-7 3-1 0,3-1 0 0,4-5 0 16,0-1-1-16,-9 17 2 0,5-6-3 15,2-2 1-15,-2 18 1 0,-7 1-1 0,7-2-1 0,2-8 1 16,-3-2-1-16,-6 23 1 0,6-3 0 0,1-7-1 16,0-6 0-16,-9 6 0 0,4-8-1 0,0-3 2 15,4 11-2-15,-4 1 1 0,0-8-1 0,1-6 0 16,1-5 0-16,-2 6 2 0,0 1-2 0,2-6 0 0,-1-2 0 16,-2-4 1-16,1-8-1 0,0-8 1 0,-4 2-1 15,0 5 0-15,3-5 0 0,1-9 0 0,-1-1 0 16,-2 12 0-16,1-2-1 0,4-9 1 0,1-4 0 15,-3-3 1-15,0 0-2 0,7-6 1 0,-3-1 0 16,-1-5 0-16,4-1-1 0,0-1 1 0,0-9 0 16,0 7 0-16,0-7-1 0,0 0 1 0,0 0-1 15,0 0 2-15,0 0-2 0,0 0 1 0,0 0-1 16</inkml:trace>
  <inkml:trace contextRef="#ctx0" brushRef="#br0" timeOffset="56101.76">20715 9252 2412 0,'0'0'0'15,"18"-11"0"-15,-6 6 0 0,2 3 73 0,4 1 0 16,5-5 0-16,0 6 0 0,0 2-55 0,1 0 0 16,6 0 0-16,-1 3 0 0,-7 2 63 0,1 0-1 15,0-3 1-15,-9-1 1 0,-3 6-64 0,-2-2 0 0,-9-7 0 16,3 16 0-16,-6-2 22 0,-2-5 1 0,-3-2-1 15,-6 10 1-15,-3-3-26 0,3-3 1 0,1-1 0 16,-3 13-1-16,4-5-6 0,1-9 1 0,-1 3-1 16,-2 13 2-16,2-10-6 0,3-8 2 0,2 6-2 15,0 6 2-15,0-5-3 0,3-7-1 0,1 0 0 16,3 2 1-16,-4-2-2 0,4-7 1 0,4 7 0 16,-4-7 0-16,7 12-3 0,0-5 0 0,0-1 0 15,5 3 0-15,2-1 0 0,0-1 0 0,0 0 0 0,1 0 0 16,-1 4-2-16,-2-2 1 0,-1-4-1 0,-3 2 1 15,5 4 0-15,1-4 0 0,-4 0 0 0,-2 2 0 16,-3-1-4-16,2 1 2 0,-2 2-2 0,-1 1 2 16,-1 0 0-16,-1-5-1 0,-2-7 1 0,-2 11 1 0,0-4-3 15,2-7 1-15,-7 5-1 0,-3 2 1 0,-3-1 0 16,-1-3 1-16,2-3 0 0,-6 2-1 0,-1-2 1 16,0-4 0-16,1-1-1 0,-5 5 1 0,2-3-1 15,3-5 2-15,-3 1-1 0,-2 4 1 0,4-4-1 16,3-4 1-16,2-1 0 0,-13 3 0 0,10 2-1 15,3-2 1-15,-1 2 0 0,-6 2 1 0,4 2 0 0,4 3 0 16,-3-6-1-16,-3 3 2 0,5-1-1 0,0 1 0 16,-2-4 0-16</inkml:trace>
  <inkml:trace contextRef="#ctx0" brushRef="#br0" timeOffset="56266.85">21073 9639 2198 0,'0'0'0'0,"0"0"0"15,0 0 0-15,18-2 58 0,-18 2 2 0,7 2-1 16,-7-2 1-16,0 0-44 0,0 0 2 0,0 0 0 16</inkml:trace>
  <inkml:trace contextRef="#ctx0" brushRef="#br0" timeOffset="56820.32">21549 9389 2098 0,'0'0'0'0,"0"0"0"0,0 0 0 0,0 0 65 16,0 0 1-16,23-17-1 0,-23 17 2 0,13-4-49 0,-6 1 0 16,0 1-1-16,3 5 1 0,3-1 36 0,3-2 0 15,-2 0 0-15,-2 7 1 0,2 4-38 0,-7-8 1 16,0 4-1-16,-3 14 1 0,-1-5 7 0,-3-3 1 16,0 1 0-16,-3 17 0 0,-1-1-14 0,1-3 1 15,-8-5-1-15,-5 7 1 0,2-7-7 0,0-2 0 0,0-3-1 16,-7 6 1-16,3-7-3 0,4-5 2 0,0-1-1 15,-5 6 1-15,4-4-4 0,5-8 1 0,1-1-1 16,-2 4 1-16,1 0-1 0,1-7 1 0,2 0-1 16,0 0 1-16,7 0-2 0,-5 4 1 0,5-4 0 15,0 0 0-15,0 0-1 0,0 0 1 0,-4-7 1 16,4 7-1-16,11-11 1 0,-4 4 0 0,-2 0 0 16,4-9 1-16,7-5-2 0,1 7 1 0,1-3 0 15,-11 4 0-15,5 6 3 0,3 4-1 0,-1-1 1 16,-4 3-1-16,4 4 0 0,4 2-1 0,-2 1 1 15,7 8-1-15,0 0 3 0,-2 2 0 0,4-1 0 0,3 8 1 16,-2 2-3-16,-5-9 1 0,6 7-1 0,5 10 1 16,-4-5 7-16,-5 2 1 0,1 0 0 0,-6 3 0 0,5 3-5 15,-2-10 0-15,0-5 0 0,-10 4 1 0,0-2 8 16,-4-4-1-16,1-7 1 0,-1 2 0 0,-1 2-8 16,-4-5 1-16,-2-11-1 0,5 12 1 0,-5-12 6 15,0 7 0-15,0-7-1 0,0 0 2 0,0 0-8 16,0 0 0-16,0 0 0 0,0 0 1 0,0 0 3 15,0 0-1-15,0 0 0 0</inkml:trace>
  <inkml:trace contextRef="#ctx0" brushRef="#br0" timeOffset="57951.22">21117 6520 1871 0,'0'0'0'0,"-9"-19"0"0,-5 8 0 0,0-1 82 16,4-2 0-16,-3-4 0 0,-6 0 0 0,10 4-64 0,2-1 0 15,-4-7 0-15,1 10 0 0,3 2 51 16,5-6 1-16,2 5 0 0,0 6-1 0,0 5-51 0,5-11 0 16,2 3 0-16,-7 8 0 0,11-6-15 0,-11 6 2 15,11-7-1-15,-4 6 1 0,0-1-3 0,1-2 1 16,3-1 1-16,0 1-1 0,3-3-5 0,0 4 1 15,0-6-1-15,0 9 0 0,7 0 0 0,2-3 1 16,-2-1 0-16,-1 8 0 0,4-1-17 0,5-6 1 0,-1-1 0 16,5 15 0-16,6-6 7 0,0-5 0 0,10 0 0 15,4 10 1-15,4-3-2 0,3-1 1 0,7-1 0 16,9 11 0-16,3-2 2 0,4-9 1 0,10-1 0 16,4 10 0-16,4 2 5 0,-4-4 1 0,9-2-1 15,15 5 1-15,-2-8-2 0,-6-2 2 0,1 2 0 16,10-4 0-16,-10 4 1 0,-10 1 1 0,4-8-1 15,8 1 1-15,-19 5-1 0,-7-6 1 0,7-6-1 16,-5-1 2-16,-12 4 3 0,-6 1 2 0,8-9 0 0,-13 8-1 16,-5 3-1-16,-10-4-1 0,1-4 1 0,-5 4-1 15,-6 1 10-15,-6-1 0 0,-1-3 1 0,-1 2 0 16,-10-2-8-16,-1-4 2 0,1-1 0 0,-4 12 0 16,-5-4 12-16,-3 1-1 0,0-4 0 0,-14 7 0 15,7 3-10-15,-7-3 2 0,0 0-1 0,0 0 0 0,0 0 5 16,0 0-1-16,0 0 1 0,0 0 1 0,-10 11-8 15,-1-2 0-15,-5 1 0 0</inkml:trace>
  <inkml:trace contextRef="#ctx0" brushRef="#br0" timeOffset="58623.97">21370 8678 2060 0,'0'0'0'0,"0"0"0"15,0 0 0-15,0 0 55 0,0 0 0 0,0 0 0 16,0 0 1-16,0 0-39 0,0 0 1 0,0 0-1 16,0 0 0-16,0 0 51 0,0 0 0 0,0 0 1 0,0 0-1 15,0 0-50-15,0 0 0 0,0 0 0 0,0-21 0 16,3 13 11-16,-1-1 0 0,0 0 1 0,-1-3-1 16,1 1-16-16,0 1 1 0,-2-1-1 0,0 4 1 15,0 7-7-15,0-11 1 0,0 11 0 0,0-7 0 0,0 7-2 16,0 0-1-16,0 0 1 0,10-7-1 0,-1 4-1 15,4 3-1-15,2-4 1 0,21 8-1 0,15-4-1 16,0-4 0-16,2 4 1 0,-4 11 0 0,3-6-1 16,6-1 0-16,11-1 1 0,5 8 0 0,0-2-2 15,0-6 1-15,7 4 1 0,14 7-1 0,4-2 1 0,1-4 2 16,10-1-1-16,17 5 1 0,3 2-2 0,1-2 1 16,17 2-1-16,6 2 0 0,-6 4 4 0,-4-3 1 15,12 2-1-15,1 10 0 0,-8-5-2 0,-13-6 1 16,0-2-2-16,2 15 2 0,-13-10 3 0,-12-6 0 15,-2-1 0-15,0 19 1 0,-9-15-5 0,-12-6 2 16,0 2-1-16,-7 5 0 0,-16 1 3 0,-9-6 0 16,4-7 0-16,-5 2 0 0,-6-2-3 0,-7-2 1 0,-5-5-2 15,-8 2 2-15,-1-2 4 0,-8-4 0 0,-3-1 1 16,-7 5-1-16,1-2-4 0,-6-1 0 0,-7 3 0 16,7-7 1-16,-7 7 1 0,0 0 1 0,0 0 0 15,0 0 0-15,0 0-4 0,0 0 1 0,0 0-1 16,-7 0 1-16,0 0 2 0,-7 0 0 0,-1 0 0 15,-18 3 1-15,-8 2-4 0,3-1 0 0,-3-4 0 16,0 2 1-16,-3 1-2 0,0-1 2 0,0-4 0 16,0 2 0-16,0-3-3 0,0-4 1 0,-7-6-1 0,-9 10 2 15,-2-4-3-15,-2-7 2 0,-1-2-1 0</inkml:trace>
  <inkml:trace contextRef="#ctx0" brushRef="#br0" timeOffset="59070.33">21992 8888 2009 0,'-26'0'0'0,"-43"-4"0"0,-23 11 0 0,0-7 70 15,-1-3 1-15,-15-1-1 0,-4 11 1 0,6-7-53 16,7-3 0-16,-9-1 0 0,-5 11 0 0,22-7 44 0,13-7-1 16,4 4 1-16,-5 10 0 0,17-11-45 0,11-1 1 15,8 0-1-15,12 8 1 0,8-6-4 0,9-4 0 16,7 1 0-16,7 6 1 0,0 0-8 0,14-12 2 15,9 7-1-15,12 1 1 0,14 1-8 0,9-4 0 16,8 0 1-16,3 7-1 0,5 0-1 0,9 0 1 0,14-4 0 16,1 4 0-16,3 4-1 0,-4-4 0 15,14 0 0-15,5 3 1 0,-3 1-1 0,-2-1 0 0,11-3 0 16,7 7 1-16,-9-3-1 0,-7-1 1 0,12-3-1 16,7 9 2-16,-8-4-2 0,-4-5 1 0,8 2-1 15,8 16 1-15,-5-15 3 0,-15 1 1 0,8-1-1 16,6 8 1-16,-8-8-2 0,-13 1 0 0,2-1 1 15,-1 12-1-15,-6-12 10 0,-11-1-1 0,1 0 0 16,-8 15 2-16,-10-8-6 0,-7-9-1 0,5 3 1 16,-5 12 0-16,-8-12 9 0,-8-3 1 0,2 0-1 0,0 11 1 15,-9-10-8-15,-6-1 0 0,3 0 0 0,-3 11 0 16,-1-8 8-16,-6-3 0 0,-3-1 0 0,-3 9 1 16,-4-4-9-16,-6-6 0 0,-1 0 0 0,-2 8 0 15,-1-4 5-15,-4-4 0 0,-1-2-1 0,-8 4 2 16,9 0-7-16,-9 0 0 0,0 0 0 0,0 0 0 0,0 0 2 15,0 0 1-15,0-5 0 0</inkml:trace>
  <inkml:trace contextRef="#ctx0" brushRef="#br0" timeOffset="60020.55">14206 6147 1520 0,'0'0'0'15,"0"0"0"-15,0 0 0 0,22-9 119 0,-22 9 0 16,7-7 0-16,-7 7 0 0,0 0-105 0,10-7 2 0,-10 7-1 16,7-3 0-16,-7 3 11 0,7-4 0 0,-7 4 0 15,7-7 1-15,-7 7-15 0,11-3 1 0,-4-1-1 16,-7 4 1-16,7-7-6 0,-7 7 1 0,5-11 0 15,-5 11 0-15,0 0-4 0,6-7 2 0,-6 7-1 16,0 0 1-16,0 0-6 0,0 0 0 0,0 0 0 16,0 0 0-16,0 0 0 0,5 11 0 0,-5 0 0 15,-2 10 0-15,4 12 0 0,1 6 0 0,1 3 0 0,-4 13 1 16,3 1-1-16,1-3 0 0,3 1 0 0,-7-1 1 16,4 1 1-16,-1-3 2 0,1-1-2 0,-4 20 1 15,0 0 0-15,3-6-1 0,1-4 0 0,-4 10 0 16,0-7 9-16,3-5-1 0,1 13 0 0,-11 8 0 15,7-3-5-15,3-10 2 0,-3-4 0 0,-7 17 0 0,7 0 12 16,4-7 0-16,-4-1 0 0,-4 4 1 0,4-8-10 16,0-9 1-16,4 4-1 0,-8 8 2 15,8 2 10-15,3-10 2 0,-4-6-2 0,-3 1 2 0,4-6-13 16,3-13 1-16,0 6-1 0,-2 5 2 0,2 1 8 16,0-13 2-16,0 0-1 0,-7-6 0 0,7-3-10 15,1-6-1-15,-5-5 0 0,1-1 2 0,-1 0 8 0,4-4 0 16,-7-12 0-16,7 14 1 0,-2-7-11 0,3-7 0 15,-1 0 0-15,-7 0 1 0,7 0 10 0,-7 0 1 16,7 0-1-16,-7 0 2 0,10 0-13 0,-3-3 1 16,-7 3-1-16,7-4 2 0,-3-5 6 0,-1 1 1 15,1-6-1-15,3-13 1 0,-3-6-10 0,-1-8 2 0,-6-3-2 16,-4 2 1-16,-1 0 3 0,-2-2 2 16,-4-2 0-16</inkml:trace>
  <inkml:trace contextRef="#ctx0" brushRef="#br0" timeOffset="60735.6">14547 6557 2072 0,'0'0'0'0,"7"-18"0"0,-5 4 0 0,-1-3 76 16,5 3 2-16,1-6-1 0,0 3 1 0,-4-4-60 15,4-1 0-15,-3-4 0 0,3 3 0 0,0 0 42 0,-2 0 2 16,1-1-1-16,-3 8 0 0,2-3-44 0,1-3 1 15,-3 5 0-15,1 6 0 0,1-3 6 0,2-5-1 16,-3 1 1-16,3 8 0 0,0-1-12 0,3 1 0 16,1-1 0-16,-8-3 1 0,1 0-11 0,-1 5 1 15,3 0-1-15,-4 4 2 0,-1-5-2 0,1 2 0 16,0-2 1-16,-2 3-1 0,0 7-2 0,0-11 1 0,-2 4-1 16,2 7 1-16,-5-10-1 0,5 10 1 0,-7-6-1 15,-2 1 1-15,-2 2-1 0,-3-3 0 0,4 3 0 16,-8-4 1-16,2 3-1 0,2 4 0 0,0-3 0 15,-4 3 2-15,-1-4-2 0,5 4 0 0,-4-7 0 16,-3 7 0-16,0 0 0 0,3 0 0 0,-1-3 0 16,-6 6 0-16,4 1 0 0,0-4 0 0,-6-4 0 15,-5 8 0-15,3-1 0 0,-3 1 0 0,-9-4 0 16,-1 0 0-16,-4 0 2 0,2 3 0 0,-2 1 0 0,-9-4 2 16,1-4-2-16,-3 1 0 0,-8-1 0 0,-4 1 1 15,0-1 2-15,-1 1 2 0,-4-8 0 0,-4 2-1 16,-5-3-1-16,4-2-1 0,-6 2 1 0,-3 8 0 15,7-6 3-15,3-6 0 0,-8 2 0 0,-2 10 0 16,5-5-2-16,9-1-1 0,-6 1 1 0,-3 9-1 0,7-7 3 16,8-4 1-16,-1 3 0 0,0 11 0 0,6-6-3 15,4-4-1-15,-6 3 1 0,3 9 1 0,6-5 3 16,1-5 1-16,9 2-1 0,-1 11 1 0,4-6-4 16,10-5 0-16,5-1 0 0,1 8 0 0,6-3 4 15,7-2 0-15,0-6 0 0,3 10 0 0,4-6-4 16,7 3 0-16,-10-11-1 0,10 11 2 0,0 0-1 0,0 0 1 15,0 0 0-15,0 0 0 0,0 0-4 0,0 0 2 16,0 0-1-16,0 0 1 0,10 7-2 0,1-7 1 16,3 0-1-16</inkml:trace>
  <inkml:trace contextRef="#ctx0" brushRef="#br0" timeOffset="61266.83">14439 8425 2035 0,'0'0'0'0,"0"0"0"0,0 0 0 0,0 0 62 16,-3 16 1-16,3-16 0 0,0 0-1 0,-7 9-45 15,7-9 1-15,0 0 0 0,-11 9 0 0,11-9 36 0,-7 7 1 16,7-7 0-16,-11 7 0 0,4 0-38 0,-5-4 1 16,1 1-1-16,-10 6 1 0,-3-1 8 0,-3-5 2 15,-8-4-1-15,-9 15 1 0,-2-8-15 0,-9 2 0 16,-8-2 1-16,-10 9-1 0,-2-2-4 0,-8-1 0 16,-14 1 0-16,-6 8 1 0,3 0-4 0,3-5 1 0,-11 1-2 15,1-1 2-15,1 4-1 0,7-3 0 16,-7-4 0-16,2 2 1 0,11-2-3 0,6-3 1 0,-8-3-1 15,7 8 1-15,8-5 0 0,11-4 2 0,4-4-1 16,0 4 0-16,7 0-1 0,5-3-1 0,-2-4 1 16,0 9-1-16,10-6 6 0,-1-3 0 0,5-2 1 15,6 10-1-15,5-10-4 0,5-7 1 0,4-2 0 16,0 6 0-16,7 0 3 0,5-6 1 0,5-6-1 16</inkml:trace>
  <inkml:trace contextRef="#ctx0" brushRef="#br0" timeOffset="62407.33">18073 8730 1709 0,'0'0'0'0,"0"0"0"0,19-23 0 0,-6 10 93 16,4 6 0-16,1-2 0 0,7 2 0 0,1 0-76 15,6 2 1-15,7-4-1 0,5 4 1 0,3 3 68 0,6-1 1 16,2-2-1-16,7 5 1 0,1-4-70 0,6 0 1 16,10 1 0-16,1 6 0 0,-1 1 12 0,4 0 2 15,3-4-2-15,8 5 2 0,-1 0-19 0,-3-1 2 16,9-4-2-16,7 3 2 0,0 4-10 0,-9-2 1 16,3-1 0-16,11-1 0 0,-8 4-1 0,-10-5-1 15,1 2 1-15,-1 3-1 0,1 0-3 0,-15-4 1 16,0 3-1-16,-6-3 1 0,-12 4-1 0,-6-2 0 0,2-1 0 15,-6 1 0-15,2 1-1 0,-9-3 1 0,-2-3-1 16,-12 4 2-16,2-4-2 0,-4 0 1 0,-7 0-1 16,-10-4 1-16,-1 8-1 0,-1-4 0 0,-2-4 0 15,-7 4 1-15,0 0-1 0,0 0 0 0,0 0 0 16,-10-9 1-16,-3 4-1 0,1 0 0 0,-6-1 0 16,-35-8 1-16,-3 4-1 0,0-1 0 0,-6 2 0 15,-11 1 1-15,8 1-1 0,-7-4 1 0,-11 1 1 16,-11-1-1-16,5-1-1 0,-1-2 1 0,-11 3 0 15,1 9 0-15,-1-7 1 0,2-1 1 0,2-1-1 16,-12 15 0-16,3-11-1 0,11 0 1 0,-2 0 1 0,-11 10-1 16,11-3 2-16,11 0 2 0,-1 0-1 0,-4 14 0 15,9-7-2-15,10-5 1 0,-11 3-1 0,4 9 2 16,6-5 0-16,10-3 2 0,1 4 0 0,-3 6 0 0,3-5-3 16,9-4 0-16,2 0 1 0,4 3 1 15,8-1 0-15,7-2 2 0,2-4-1 0,2-1 1 0,8 5-4 16,6 0 2-16,4-7-1 0,3 0 1 0,7 0 1 0,-4 7 0 15,4-7-1-15,11 0 1 0,-3 6-2 0,5-6-1 16,3 1 0-16,26 5 2 0,6 1-1 0,-1-2 0 16,13-1 1-16,2-1-1 0,0 4-1 0,5 0 0 15,9-3 0-15,3-1 0 0,7 4-1 0,-3-5 2 16,4-2-1-16,-1 7 1 0,1-4-2 0,-1-3 1 16,9 0-1-16,2 0 0 0,-5 0 0 0,-2 0 0 15,9 0-1-15,-6 0 2 0,-6 4-2 0,-8-8 0 16,4 1 0-16,3 6 1 0,-12-3-1 0,-6 0 1 15,0 0-1-15,-4 0 2 0,-6 4-2 0,-7-2 0 0,2-2 1 16,0 3-1-16,-2 4 0 0,-9-5 0 0,-3-2 1 16,-9 5 0-16,0-1-2 0,-5-4 1 0,-4 0 1 15,-9 5-1-15,1-1 0 0,-1-4 0 0,-5 0 1 16,-7 0 0-16,4 7-2 0,-4-7 1 0,0 0 0 16,0 0 1-16,0 0-2 0,0 0 1 0,-7 3 0 15</inkml:trace>
  <inkml:trace contextRef="#ctx0" brushRef="#br0" timeOffset="63223.07">14861 8830 2123 0,'0'0'0'0,"30"-11"0"16,-2 11 0-16,7 0 49 0,6-7 2 0,-1 2-2 0,10 3 1 15,1 0-33-15,5 1 0 0,3-1 0 16,1 2 1-16,1 0 35 0,5-2 0 0,6 0 0 16,4 2 1-16,-4 2-37 0,0 0 1 0,6-4-1 0,5 4 1 15,0 1 12-15,-6-3 0 0,3-1 1 0,6 1 0 0,-12 0-18 16,-5-2 2-16,7 0-1 0,7 4 0 0,-18 0-8 16,-7-4 0-16,-1-2 1 0,1 3 0 0,-9 1-3 15,-12-2 1-15,2-5-1 0,-9 3 2 0,-5 3-6 16,-8-1 1-16,-6 0 0 0,-11 2 0 0,0 0-1 15,0 0 1-15,0 0 1 0,-14-7-1 0,-4 7-1 16,-3-4 0-16,2 1 0 0,-17 3 1 0,-11-2-1 16,1-1 0-16,-2-1 0 0,-1 4 1 0,-2 4-1 0,-6-4 0 15,-4 0 0-15,2 0 0 0,-6 3 0 0,3-1 0 16,-3 1 0-16,-9 1 0 0,-2 3 0 0,0-2 0 16,-3-1 0-16,-11 5 0 0,11-4 0 0,3-3 0 15,-14 1 0-15,-7 8 0 0,10-4 0 0,8-7 0 16,-11 0 0-16,-3 10 0 0,13-6 0 0,15-1 0 15,-4-3 0-15,-3 7 0 0,12-1 0 0,9-6 0 16,-2 0 0-16,2 8 1 0,5-4-1 0,12-4 0 0,3 0 0 16,4 12 1-16,6-8-1 0,10-6 0 0,1-1 0 15,-1 11 1-15,11-8-1 0,-2 7 0 0,2-7 0 16,9 4 1-16,2-1-1 0,3-3 2 0,0 0-2 16,23 7 1-16,9-3-1 0,0-8 1 0,7 1-1 15,0 3 1-15,0 0-1 0,5-4 1 0,4 1 0 16,3 10 0-16,5-7-1 0,-1-4 1 0,3 1-1 15,-3 10 2-15,0-4-2 0,-4-6 1 0,8-1-1 16,-3 8 1-16,2-4-1 0,-6-4 1 0,-1 1-1 0</inkml:trace>
  <inkml:trace contextRef="#ctx0" brushRef="#br0" timeOffset="64333.42">12476 9176 2035 0,'0'0'0'0,"0"0"0"0,0 0 0 0,28-10 44 16,-10 5 0-16,1-4-1 0,6-5 1 0,1-4-28 16,-1 4 1-16,-4-7-2 0,7 5 2 0,-1 0 35 0,1-3 0 15,0 1-1-15,6 16 2 0,-2-5-36 16,-2-1 0-16,5 2-1 0,4 13 2 0,-6-3 8 0,-1-2 0 16,-6 1 0-16,3 15 0 0,-8 5-14 15,-7-6 0-15,-3 3 1 0,-4 6 0 0,-7 2-6 0,-7 0 0 16,-8-1-1-16,-9 8 1 0,-3-3-2 0,-1-10-1 15,-7 10 1-15,-9 3 0 0,1-1-3 0,-1-10 2 16,5 1-2-16,-1 15 1 0,-2-8 0 0,4-7-1 16,3 1 0-16,2-3 0 0,4 0-1 0,5-6 2 15,-6-1-2-15,9 0 1 0,7 2-1 0,-1-4 0 0,1-5 0 16,7 1 2-16,4 2-1 0,3-5 0 0,0-7 0 16,10 16 2-16,1-5-2 0,-1-8 0 0,8-3 0 15,10 7 1-15,9-3 2 0,0-4 2 0,6-4 0 16,4 4 0-16,3 0-3 0,-6-7 1 0,9 0-1 15,5 0 1-15,-7 2 2 0,-5-4 2 0,0-5 0 16</inkml:trace>
  <inkml:trace contextRef="#ctx0" brushRef="#br0" timeOffset="64528.45">13716 9449 2198 0,'0'0'0'0,"0"0"0"0,0 30 0 0,4-16 56 15,-1-3 0-15,1-1 0 0,-1 1 1 0,1-4-40 16,-4-7 1-16,7 3-1 0,-7-3 1 0,7-3 41 0,3-1 1 16,-1-3-1-16</inkml:trace>
  <inkml:trace contextRef="#ctx0" brushRef="#br0" timeOffset="64960.2">14210 9148 2110 0,'0'0'0'0,"0"0"0"16,-23 25 0-16,5-13 50 0,1 2-1 0,-3-1 0 15,-3 4 2-15,4 2-34 0,-2-4 0 0,1-3-1 16,1 12 1-16,3-2 30 0,6-8 1 0,2 2-1 15,-2 12 1-15,6-7-31 0,8-4 0 0,-4-1-1 16,3 11 1-16,8 2 7 0,0-6-1 0,4-3 1 16,3 3 0-16,3-4-13 0,-3 0 1 0,3-1 0 15,2-1 1-15,2 5-9 0,-1-7 2 0,-2 1-2 0,-3 0 2 16,-1 3-3-16,-1-3 1 0,-6 2-1 0,-4 5 2 16,-4-4-4-16,1-1 1 0,-2-3 0 0,-8 10 0 15,3-6 0-15,-1-1-1 0,-3-7 0 0,-7 10 1 0,0-11 3 16,0-4 0-16,0-1 1 0,0 2-1 15,-2-4-1-15,2-4 0 0,0-5 0 0,-2 3 0 0,0-6 4 16,0-3 1-16,2-6 0 0,0 4 0 0,0-7-4 16,1 2 1-16,3-6 0 0,-1 4 0 0,4-4 7 15,0 2-1-15,0-8 0 0,3-1 2 0,4 4-6 16,4 1 0-16,0-6 0 0,6 0-1 0,2-8 11 16,6 4 1-16,3-3-1 0,4 13 1 0,7-1-8 15,5-2-1-15,2 6 0 0,-2-1 1 0,1 4 8 0,-4 0 1 16,5-2-1-16,-6-2 2 0,-1 2-11 0,-4 4 1 15,-1-4-1-15,-6 0 1 0,-4 1 3 0,-6-5 0 16,-4-3 1-16</inkml:trace>
  <inkml:trace contextRef="#ctx0" brushRef="#br0" timeOffset="66169.85">11837 6027 2224 0,'0'0'0'0,"0"0"0"15,-21-28 0-15,11 21 72 0,3 0-1 0,3-2 1 16,4 9 1-16,-3-7-55 0,3 7 0 0,0-7 0 15,0 7 0-15,0 0 17 0,7-3 1 0,0 3 0 16,7 0-1-16,3 0-20 0,10 3 0 0,-2-6-1 16,17 3 2-16,6 0-6 0,-1 0 0 0,-1-4 0 15,5 1 1-15,-3 3-4 0,1 0 0 0,4-6 0 16,12 6-1-16,4-1-6 0,-7-3 0 0,10-1 0 16,4 5 0-16,-7 0 0 0,0-2 0 0,8-1 0 15,6 4 0-15,-7 1-1 0,-7-4 1 0,3-1 0 0,11 8 0 16,-9-1-1-16,-5-3 1 0,3-1 0 0,8 2 0 15,-12 2-1-15,-2-3 1 0,2-1-1 0,1 2 1 16,-5 2-1-16,-2-4 1 0,-4-6 0 0,-2 6 0 0,-1-3 0 16,-8-2 0-16,6-2 0 0,-9 5 0 0,-1-7 0 15,-8-1 0-15,-5-3 0 0,-5 17 0 0,-2-8 0 16,-6-6 0-16,-3 3 0 0,-3 7 1 0,-4-4-1 16,0-1 0-16,-3-2 0 0,-4 7 1 0,0 0 1 0,0 0 0 15,0 0 1-15,0 0 0 0,0 0-2 0,0 0 1 16,0 0 1-16,0 0-1 0,0 0 4 0,0 12 0 15,0-12 1-15,0 25 0 0,0 3-3 0,0 5 1 16,0 1-1-16,-7 4 2 0,3-1 3 0,1 2 0 16,-4-4 0-16,-11 16 1 0,6-10-5 0,3 1 2 15,-2 7-1-15,-5 15 1 0,2-6 2 0,7-9 0 16,-4 2-1-16,-6 7 3 0,8-7-6 0,4 5 2 16,1 11-1-16,-1 2 0 0,3-4 1 0,4-5 1 0,0-2 0 15,-2 8 0-15,3 7-4 0,4-3 2 0,2-5-1 16,-4 4 1-16,6-11 2 0,0-5 0 0,-4-6-1 15,-4 16 1-15,4 2-3 0,0-10 0 0,-3-2 1 16,-4 0 0-16,0-9 0 0,0-6 2 0,-4-8 0 16,-6 12 0-16,6-15-4 0,-3-8 2 0,0 4 0 15,-7 5-1-15,5-7 2 0,4-3 0 0,-2-6-1 16,0 4 1-16,1 3-2 0,3-5-1 0,-1-7 1 0,-3 4 0 16,4-2 1-16,3-9 1 0,-4 9-2 0,4-9 2 15,-10 8-3-15,10-8 1 0,-7 4-1 0,0-2 1 16,-1 1 3-16,8-3 0 0,-10 5-1 0,10-5 1 15,-12 4-3-15,4-4 0 0,1 0 1 0,-7-2 0 16,0 0 2-16,0 1-1 0,-2-3 1 0,-8 2 0 16,-1 1-2-16,4-1-1 0,-6-2 1 0,-5 3 0 0,1 2 0 15,2 3 1-15,-4-2 0 0,-11-1 1 0,-2 5-4 16,-2 1 1-16,-5 0-1 0,-5 0 2 0,0 2 0 16,-7-2 2-16,-8 0-1 0,-4 3 1 0,-6 3-4 15,0-1 2-15,-12-5 0 0,-7 3-1 0,3 1 1 0,-2-6 0 16,-3 1 1-16,-14 4 0 0,2 2-3 15,11-5 1-15,3-3-1 0,-4 7 2 0,8-4 0 0,8-4-1 16,3 1 1-16,1 3 1 0,17 0-3 0,5-7 1 16,6 0-1-16,0 8 1 0,9-6-1 0,12-4 1 15,1 1-1-15,15 4 2 0,2-5-3 0,1-1 0 16,4-2 1-16,3 1 0 0,4-3 0 0,-1 0-1 16,2-7 0-16,4 2 1 0,2-6-2 0,2 0 0 0,2-3 0 15</inkml:trace>
  <inkml:trace contextRef="#ctx0" brushRef="#br0" timeOffset="66600.46">13903 6210 2425 0,'0'0'0'15,"-35"-10"0"-15,-2 17 0 0,-11-7 72 0,-5-7 3 16,-9 3-2-16,-5 8 1 0,-7-1-56 0,-9-6-1 16,-15 3 1-16,-5 7 0 0,-4-4 58 0,-6-3-1 15,-16 2 0-15,-16 12 0 0,-6-7-57 0,4-3 0 16,-1 1 0-16,-7 13 0 0,9-10 8 0,18-1 1 16,-7-3 0-16,4 12 0 0,18-6-15 0,16-3 1 0,4-3 0 15,3 12 0-15,3-6-11 0,19-1 1 0,4 2-1 16,6 8 0-16,14-5-1 0,8-7 2 0,5 2-1 15,1 1 0-15,9 5-2 0,6-7 0 0,1 1 0 16,6-2 0-16,9 0 0 0,8 4 0 0,7-8 0 16</inkml:trace>
  <inkml:trace contextRef="#ctx0" brushRef="#br0" timeOffset="66926.8">14062 6499 1646 0,'0'0'0'0,"21"-2"0"0,0 0 0 0,-9 4 54 15,-5-2 1-15,-7 0 0 0,0 0 0 0,-17 5-39 16,-3 1 2-16,-8-3-1 0,-19 8 1 0,-5 3 55 16,-8 0 1-16,-22 0-1 0,-12 7 1 0,-3 2-56 15,-7-5 0-15,-19 3 0 0,-3 7 0 16,-8 2 21-16,-3-4 1 0,-24 7-1 0,-6 8 1 0,-3-6-24 15,17-3 0-15,-6-4-1 0,-17-3 1 0,10 1-6 0,14-5 0 16,-14-3 0-16,4 1 2 0,10 2-6 0,11-7 1 16,-2 0 0-16,-8 7 0 0,17-7-3 0,15 2 0 15,-1-5 1-15,6 17-1 0,10-14 0 0,17-7-1 16,4 4 1-16,15 15 0 0,9-17 5 0,17-4 1 16,5-3-1-16,12 8 1 0,8-8-4 0,6-5 1 15,15-6-1-15,10 11 1 0,10-13 5 0,10-3 1 0,10-2-1 16</inkml:trace>
  <inkml:trace contextRef="#ctx0" brushRef="#br0" timeOffset="67254.96">14090 7306 2060 0,'-32'6'0'0,"-33"8"0"0,-25-2 0 15,-18 9 57-15,-5-2 1 0,-19-3 1 0,-5 2-1 16,-8-2-41-16,-10 0 1 0,-22-4 0 0,-6 12 0 16,3-6 44-16,11-6 0 0,-4 6 1 0,-11 10 0 0,19-10-45 15,9-6 0-15,-9 4 0 0,6 17 0 0,19-12 14 16,13-3 1-16,-8 12 0 0,4-2 0 0,20 0-19 15,12-3 0-15,-8-4 1 0,10 0-1 0,14-2-3 0,7-1 0 16,-4-7-1-16,15 3 1 0,12-4-4 0,7 1 0 16,9-8-1-16,9 4 2 0,9-7 0 0,8 0 0 15,4-7 0-15,14 4 1 0,7-4-4 0,13-4 1 16,12-1 0-16</inkml:trace>
  <inkml:trace contextRef="#ctx0" brushRef="#br0" timeOffset="67584.35">13372 7605 1482 0,'23'0'0'0,"35"0"0"15,13 13 0-15,-10-10 76 0,-2-3 2 0,-1 0-2 16,-9 11 1-16,-10-4-59 0,-5-5 0 0,-13-1 0 16,-14 12 0-16,-2-6 47 0,-5-7 0 0,-16 12 0 15,-16 11 2-15,-12-2-49 0,-5-2 0 0,-9 1 0 0,-11 3 0 16,-5 1 10-16,-11 3 1 0,-15-5-1 15,-8 7 1-15,-3-1-16 0,-5-7 1 0,-22 9-1 0,-19 8 1 16,-2-4-4-16,4-6 0 0,-4 7 0 16,-17 11 1-16,10-2-4 0,7-9 0 0,-17 0 0 0,0 2 0 15,10-5-2-15,14-7 1 0,-7 1-2 0,-8 9 2 16,12-12-3-16,10 2 1 0,-10 3 0 0,10 10 0 0,20-8 0 16,10-3-1-16,-5 6 0 0,13 2 2 0,17-7-3 15,14-8 2-15,3-1-2 0,5-3 1 0,9-2 5 16,17-3 0-16,5-6 0 0,12 2 1 0,8-7-4 15,10 0 1-15,7 0 0 0,17-12-1 0,15 1 4 16,16-3 1-16,10-9-1 0</inkml:trace>
  <inkml:trace contextRef="#ctx0" brushRef="#br0" timeOffset="67953.19">14296 7880 1583 0,'0'0'0'0,"21"-7"0"15,-6 3 0-15,-5 6 54 0,-10-2 1 0,0 0 0 16,-17 4 0-16,-10 6-38 0,-12-3 1 0,-21 4-2 16,-8-1 2-16,-5 3 54 0,-10 2 0 0,-30 5 0 15,-1 1 0-15,-10-2-54 0,-1-1 0 0,-28 3-1 16,-17 14 1-16,1-7 16 0,3 6 1 0,-12 3 0 0,-16-2-1 15,14 2-19-15,7-7 0 0,-14-2-1 16,-12 7 2-16,15-9-1 0,19 3-1 0,-8-1 1 0,-7 19-1 16,25-15-6-16,6-1 1 0,-18 12 0 0,-2 1 0 15,8-2 9-15,22-9 1 0,-6 1 0 0,-1 1 0 16,15-5-9-16,11-4 0 0,-2-5 1 0,-1 6 0 0,19-3 8 16,14-10 0-16,0 1 0 0,7 6 0 0,7 1-9 15,15-11 0-15,4-4 0 0,15 4 2 0,12-8 3 16,12-5 2-16,4-3 0 0,14 5 0 0,0-10-8 15,18-8 1-15,13-5-1 0</inkml:trace>
  <inkml:trace contextRef="#ctx0" brushRef="#br0" timeOffset="68284.92">12963 8351 2060 0,'-25'2'0'0,"-30"5"0"15,-13 16 0-15,-12-2 60 0,-3-7 1 0,-10-2 0 16,-4 20 0-16,3-11-44 0,-3 2 1 0,-10 3 0 15,-17 20 0-15,-4 0 61 0,-3-9 0 0,-17 0 1 0,-4 12 0 16,11-14-62-16,5 2 0 0,-19-7 0 16,2 19-1-16,6-15 23 0,11-3 0 0,-8 3-1 0,-4 15 2 15,15-5-25-15,13-10-1 0,2-1 1 0,-4-1 0 16,11-4-8-16,20-4-1 0,-3-2 1 0,4-1 1 16,11 2-3-16,12-9-1 0,-4 0 1 0</inkml:trace>
  <inkml:trace contextRef="#ctx0" brushRef="#br0" timeOffset="68932.89">21264 6608 2148 0,'0'0'0'16,"0"0"0"-16,-20 21 0 0,11-9 49 0,9-12-1 15,-5 7 0-15,3 0 2 0,2-7-34 0,9 6 1 16,2-6 0-16,1 1 0 0,9 1 47 0,6-2 1 15,8-2 0-15,23 8 0 0,13-6-47 0,3-7 0 0,7 1 0 16,7 10 0-16,4-6 10 0,3-3 1 16,11 0-1-16,14 6 1 0,-2-2-15 0,2-5-1 0,7 1 1 15,14 9-1-15,-3-8-5 0,-13 1 1 0,2-4-1 16,5 7 1-16,-13-4-3 0,-15-3-1 0,-4 3 1 16,1 4-1-16,-15-3-1 0,-17-1 0 0,-7 1 1 15,-15 6-1-15,-8 4 0 0,-14-7-1 0,-6 0 0 16,-8 7 1-16,-11-7-3 0,0 8 1 0,-16-5 0 15</inkml:trace>
  <inkml:trace contextRef="#ctx0" brushRef="#br0" timeOffset="69249.92">20904 7109 2161 0,'0'0'0'0,"40"0"0"0,8 11 0 0,16-1 48 15,6-6 1-15,13-4 1 0,5 3-1 0,13 1-32 16,6-6 0-16,12 0 0 0,15 11 0 0,7-7 41 0,14-4 1 16,21-1 1-16,17 13-1 0,-1-6-42 0,-9-6 1 15,10 0 0-15,25 15 0 0,-17-10 13 0,-14-3 2 16,16 0 0-16,2 18-1 0,-15-13-18 0,-26-5 0 15,6 3 1-15,-13 12-1 0,-23-5-1 0,-23-1-1 16,3 1 0-16,-18 13 2 0,-22-7-6 0,-18-5 0 0,-6-1-1 16,-8 3 1-16,-14 1-3 0,-8-2 0 0,-5-1 1 15,-2-1 0-15,-10 4-3 0,-6 0 1 0,-8-7 0 16</inkml:trace>
  <inkml:trace contextRef="#ctx0" brushRef="#br0" timeOffset="69556.78">21198 7354 2198 0,'0'0'0'0,"0"0"0"0,29 2 0 16,-8 5 45-16,9-2 1 0,5-2 0 0,37 1 0 0,11 1-30 15,5 2 0-15,11-3 1 0,14-1 0 0,0 1 47 16,9-1 1-16,21-3 0 0,17 7 0 0,4 0-47 16,4-1 0-16,17-5 0 0,21 6 0 0,-10 2 8 0,-5 2 1 15,17-4 0-15,2 7 0 0,-15 0-15 16,-20-3 1-16,5-4 0 0,-4 10 0 0,-26-1-7 16,-16-5-1-16,4-1 1 0,-20 17 1 0,-23-12-4 0,-19-4 2 15,-5 5-1-15,-6 7 1 0,-23-8-4 0,-8-4 0 16,-4 7 0-16</inkml:trace>
  <inkml:trace contextRef="#ctx0" brushRef="#br0" timeOffset="69870.09">21038 8024 2211 0,'0'0'0'0,"32"4"0"15,-4 8 0-15,14-2 36 0,13-6 1 0,14-1-1 16,14 8 1-16,14-4-22 0,8-3 1 0,24-3-2 16,11 8 2-16,13-2 33 0,16-3 2 0,32 3-1 0,27 12 1 0,-9-8-34 15,-11-3-1-15,19 8 1 0,15 5 1 16,-29 2 11-16,-20-3 1 0,15 1-1 0,-12-5 1 15,-29 8-17-15,-24-6 1 0,2-4-1 0,-15 3 2 0,-17-4-3 16,-25-6 1-16,-8 0-1 0,-17 9 1 16,-15-8-5-16,-18-4 0 0,-4 0 0 0,-6-1 0 0,-10 1 1 15,-10-4 0-15,-7-4 0 0</inkml:trace>
  <inkml:trace contextRef="#ctx0" brushRef="#br0" timeOffset="70214.1">21216 8466 2123 0,'0'0'0'0,"0"0"0"16,-18 28 0-16,18-18 55 0,7-4 1 0,8 1-1 15,8 14 1-15,8-7-39 0,10-4 1 0,14-4-1 16,12 8 0-16,12-4 35 0,0-4 1 0,15 4-2 15,13 6 2-15,3-5-36 0,8-3 0 0,12-1 0 16,19 4 1-16,1 3 6 0,-6-5 1 0,24 1 0 16,8 4 1-16,-15 2-14 0,-13 0 0 0,5-5 1 15,8 1-1-15,-15 4-6 0,-22-2 0 0,-1-5 0 16,2 5 1-16,-17-4-3 0,-18-3 1 0,-5-3-1 16,-10 6 1-16,-15-4-1 0,-10-5 2 0,-3-1-1 0,-11 11 1 15,-6-8-3-15,-7-3 2 0,-7-1-2 0,-8 4 2 16,-8-3 0-16,7-3 1 0,-7 3-1 0,0 0 1 0,0 0-3 15,-5-7 2-15,5 7-1 0,-16-4 1 0,-3-1-2 16,-4-2 2-16,0-4-2 0</inkml:trace>
  <inkml:trace contextRef="#ctx0" brushRef="#br0" timeOffset="71464.21">22453 6983 1884 0,'0'0'0'16,"0"0"0"-16,15-32 0 0,-2 14 52 0,1 1 1 16,4-3 0-16,1-6 0 0,2-7-37 0,2-3 1 15,2-1 0-15,3 8 1 0,-7-1 21 0,0-4 1 0,9-1-1 16,-2-5 0-16,1 1-23 0,1-5 0 0,0-9-1 16,1-5 1-16,1-5 3 0,-5 6 0 0,1-6 0 15,4 0 1-15,-6 3-9 0,1-12 0 0,2-14-1 16,3 12 1-16,-7 2-8 0,-2-2 2 0,-2-4-1 15,7-4 1-15,-5-5-2 0,-5 12 1 0,1-3-1 16,4-1 0-16,-5 4-1 0,-6 1-1 0,2-11 0 16,-3 3 0-16,-1 9-1 0,-1 1 1 0,2-17 0 15,-2 9 0-15,-4 1 4 0,-2 11 0 0,1 1 0 16,-8 7 0-16,1 5-1 0,-1-1-1 0,-1-5 1 0,-2 10 0 16,0-6 6-16,-2 12 0 0,0 1 0 0,2 12 2 15,-3 2-6-15,-1 4 1 0,1-1 0 0,-1 6 1 16,-1 2 5-16,1 5 2 0,4-4-1 0,2 8 1 0,-2-1-7 15,-2 4 1-15,2-9 0 0,0 9 0 0,7 7 6 16,-11-7 2-16,11 7 0 0,-7-5 0 0,7 5-8 16,0 0 1-16,0 0-1 0,-7-4 1 0,7 4 7 15,0 0 0-15,0 0 0 0,-7-1 0 0,7 1-8 16,0 0 2-16,0 0-1 0,0 0 0 0,0 0 5 16,0 0 1-16,0 0 0 0,-4 7 0 0,4 1-7 15,0 1 0-15,0 0 0 0,2 1 1 0,2 8 1 0,-1-4 1 16,-1-3 1-16,2-1-1 0,-1 1-5 0,-1-2 0 15,-2-9 1-15,5 14 0 0,-1-4 2 0,-4-3 0 16,0-7 0-16,3 6 2 0,-3-6-6 0,4 7 1 16,-4-7 0-16,0 7 0 0,0-7 2 0,0 0 0 15,0 5 0-15,0-5 0 0,0 0-4 0,0 0 2 16,0 0-2-16,0 0 2 0,0 0-1 0,0 0 1 16,0 0-1-16,0 0 1 0,0 0-2 0,0 0-1 0,0 0 0 15,0 0 2-15,0 0-3 0,0 0 2 0,0 0-1 16,0 0 1-16,0 0-2 0,0 0 1 0,0 0-1 15,0 0 0-15,0 0 0 0,0 0 0 0,0 0-1 16,-7-2 2-16,-4-5-2 0,-5 2 0 0,-3 0 0 16,-15 8 1-16,-10 8-2 0,9 1 1 0,-2 7 0 15,5 11 0-15,-1-3 0 0,3-6 0 0,0 7-1 16,-7 9 1-16,0 5-1 0,5-10 0 0,4-11 1 0,5 5 0 16,0-8-1-16,2-4 0 0,3-7 0 0,6-2 0 15,3-3 0-15,3-2 1 0,-1-7-1 0,4-4 0 16,3-3-1-16,0-3 1 0,0-8 0 0,0-5 0 15,3-9-1-15,1 2 1 0,1-6-1 0,6 7 1 0,-2 3-1 16,-1-8 2-16,1 3-2 0,4-10 1 16,1 2-1-16,0-5 0 0,0-12 0 0,5 19 1 0,-1-5-1 15,3 3 0-15,6 0 0 0,-1 6 1 0,1 3-1 16,-1 5 0-16,4-1 0 0,3 12 1 16,-4 3-1-16,1 8 0 0,5 3 0 0,11 17 1 0,-2 8-1 15,4 3 0-15,13 12 0 0,6 10 0 0,2-7 0 16,-9-2 0-16,7 5 0 0,9 20 0 0,2 5 0 0,-8-6 0 15,1-2 0-15,-4 11 0 0,-4-11 0 0,1-6 0 16,8 6 0-16</inkml:trace>
  <inkml:trace contextRef="#ctx0" brushRef="#br0" timeOffset="74581.39">4314 5943 1105 0,'0'0'0'0,"-10"-19"0"0,10 19 0 0,-7-4 18 15,7 4 0-15,0 0 0 0,3 12 0 0,4 1-8 16,6 1 0-16,-3-4 0 0,15 13 0 0,3 12 28 16,2-6 0-16,-2-1 1 0,10 16-1 0,-3-9-24 15,-3 5 2-15,5 3 0 0,8 20-1 0,3-3 47 0,-2-8 0 16,-6 1 0-16,6-2-1 0,-5-3-44 16,-6-6 1-16,-1-5 0 0,8 9 0 0,-5-2 21 0,-5-6 2 15,0 3-1-15,5-4 0 16,1-2-24-16,-1-9 0 0,-5-3 0 0,-4 0-1 0,2-5-1 0,-5-8-1 15,-4-6 1-15</inkml:trace>
  <inkml:trace contextRef="#ctx0" brushRef="#br0" timeOffset="74870.25">5306 5934 1608 0,'0'0'0'0,"-32"42"0"16,7-3 0-16,-12 5 42 0,-5 0 2 0,-6-2-1 15,1 13 0-15,1-6-27 0,-5 0 0 0,-6 9 0 0,-4 4 0 16,-1 1 43-16,0-12 0 0,2-7 1 0,2 16-1 16,1-14-42-16,6 0 1 0,-3 6 0 0,-6 1 0 0,5-4 16 15,7-8-1-15,2-6 1 0,9 2 1 16,2-5-21-16,5-11 1 0,5-4-1 0,4 11 1 15,7-8 0-15,0-10 0 0,2-3 0 0,8 11 1 16,2-9-7-16,2-9 0 0,0 0 0 0,0 0 0 0,7 5 1 0,-7-5 1 16,11-7-1-16,0 0 1 0,3-4-4 15,3-3 0-15,1-5-1 0</inkml:trace>
  <inkml:trace contextRef="#ctx0" brushRef="#br0" timeOffset="75249.53">5883 6210 1721 0,'0'0'0'0,"0"0"0"16,0 0 0-16,0 0 38 0,-22 14 0 0,8-5 0 15,-9 14 1-15,2 0-25 0,0-7 2 0,-11 8 0 16,2 12-1-16,-1-3 36 0,-3-7 0 0,-5 8 1 15,0 3 0-15,2-4-36 0,2-5 1 0,-5-3 0 16,4 8 1-16,3-8 12 0,1-6 1 0,-2-3-1 16,-1 14 0-16,7-11-16 0,2-3-1 0,1-2 1 15,0 13 0-15,4-8-5 0,2-3 1 0,8 0-1 16,7 3 1-16,1-3-4 0,-1-5 1 0,8-3 0 16,3 3-1-16,5 3-4 0,6-2 2 0,3-1-2 0,4-2 1 15,8 6 0-15,-1 0-1 0,3-8 0 0,6 0 0 16,1 0 2-16,-5 3 0 0,2-8 1 0,12 1-1 15,-1 3-1-15,-3-1 0 0,1-5 0 0,-2 4 1 16,-2-1 7-16,-9-3 0 0,2-3 0 0,2 3 1 0,-4 0-6 16,-5-4 2-16,-2-3-1 0,1 0 1 0,-6 5 2 15,-13-8 0-15,1-4 0 0</inkml:trace>
  <inkml:trace contextRef="#ctx0" brushRef="#br0" timeOffset="75543.89">4203 5691 1909 0,'0'0'0'0,"51"-7"0"16,-5 18 0-16,2-4 66 0,3-7-1 0,6 0 0 15,1 3 0-15,-4 1-47 0,-1-4 0 0,6-4 0 0,-1 8 0 16,-2-1 51-16,-8-3 1 0,-2-3-1 0,5 10 2 16,-9-2-53-16,-1-3 0 0,-2-2 0 0,8 9 0 15,-4-4 1-15,-6-1 0 0,-2-4 0 0</inkml:trace>
  <inkml:trace contextRef="#ctx0" brushRef="#br0" timeOffset="76104.25">6643 6196 1934 0,'0'0'0'0,"0"0"0"16,0 0 0-16,0 0 28 0,21-7 1 0,-14 4 1 15,7 3-1-15,13 0-16 0,-6-4 1 0,0 4-1 16,2 7 1-16,-2 0 29 0,-7-3 1 0,0-1 0 16,-3 11 0-16,-4-1-29 0,-4-5 2 0,-3 3-1 15,2 15 1-15,-2-8 7 0,-3-2 1 0,-1-2 0 0,2 9 0 16,-5 0-13-16,4-8 0 0,-4 0 1 0,3-3-1 16,-3 2-4-16,4-5 1 0,3-9-1 0,-11 9 1 15,11-9-4-15,0 0 1 0,-3 7-1 0,3-7 1 0,0 0-3 16,0 0 2-16,-8 0-1 0,8 0 1 0,0 0-2 15,0 0 1-15,-3-7-1 0,3 7 0 0,11-4 1 16,-4 4-1-16,3 2 0 0,15 5 1 0,8 5-2 16,-1 2 1-16,2 0 0 0,-6-1 0 0,-3 6-1 15,-4-3 0-15,-2-6 1 0,-8 8-1 0,-1-6-1 16,1-1 1-16,-8-2 1 0,1 10-1 0,-4-8 1 16,-4-1 1-16,1-5-1 0,-4 6 0 0,0-2 0 0,-4-2 0 15,1 0-1-15,-10 9 2 0,-5-6-1 0,4-3 1 16,-3-3 0-16,-3 10 0 0,-1-5-2 0,0-2 2 15,-6-2-1-15,-1 12 1 0,-2-8 0 0,2-5 1 16,-6-1-1-16,-5 6 1 0,-5-2-2 0,2-5 0 16,1-2 1-16</inkml:trace>
  <inkml:trace contextRef="#ctx0" brushRef="#br0" timeOffset="76283.99">7288 6573 1859 0,'0'0'0'0,"0"0"0"15,0 0 0-15,0 0 44 0,0 0 0 0,18 16-1 16,-18-16 1-16,-3 15-28 0,3-15 1 0,-8 7-2 0,8-7 2 16,-3 11 37-16,3-11 0 0,-11 0 0 0</inkml:trace>
  <inkml:trace contextRef="#ctx0" brushRef="#br0" timeOffset="76625.17">7680 6182 1922 0,'0'0'0'16,"0"0"0"-16,37 7 0 0,-19 4 38 0,-4-1 1 15,-4 1 1-15,3 14-1 0,-3 1-23 0,-3-8-1 16,-3 4 1-16,-1 12 0 0,-3 4 36 0,-3-11 2 16,-4 3-1-16,3 3 1 0,-5-6-37 0,-1-3 1 15,-4-3-2-15,0 4 2 0,0-4 9 0,-1-2 0 16,0-1 0-16,0 0 1 0,5-4-15 0,-1-4 0 0,4-6 1 16,-3 12-1-16,10-16-5 0,-7 7 1 0,7-7-1 15,0 0 1-15,0 0-4 0,0 0 1 0,0 0 0 16,10 0-1-16,1 0 2 0,-1 0 0 0,4-4-1 15,23 4 2-15,6-7-3 0,1-5-1 0,2 1 1 16,1 6 0-16,-4-2 1 0,-3-4-1 0,-1-1 1 16,-2 1 1-16,-9 4-4 0,-6-3 2 0,-5-6-1 15,-1 9 1-15,-9 2-1 0,-3-4 1 0,-8-2-1 16</inkml:trace>
  <inkml:trace contextRef="#ctx0" brushRef="#br0" timeOffset="77196.24">3433 5721 1709 0,'0'0'0'16,"24"-16"0"-16,6 13 0 0,9-4 51 0,2-7 2 16,8-9 0-16,13 9-1 0,7 0-35 0,6-7 0 0,8-4 0 15,11 7 1-15,-4 3 4 0,3-3 1 16,18-7-1-16,13 11 1 0,5-9-12 0,-6-1 0 0,6 1 0 15,15 14 2-15,5-8-7 0,-21 1 1 0,6-4 0 16,9 20 0-16,-9-10-3 0,-14-1 1 0,6-5-1 16,2 13 2-16,-4-4-6 0,-13-4 0 0,5 1 0 15,2 13 0-15,-10-4 0 0,-14-5 0 0,-1-1 0 16,2 11 0-16,-8-6-3 0,-8 0 2 0,-8-1 0 0,5 10 0 16,-15-5 0-16,-10-4 0 0,-5-2 0 0,5 17 0 15,-8-6-4-15,-10-6 2 0,-5 5-2 0,-3 9 2 16,-2-8 0-16,-5 2-1 0,-1-5 1 0,-3 17 1 15,1-5-2-15,-1-6 2 0,2 3-1 0,-6 20 0 16,1 0 1-16,-1-10 0 0,-3 9 0 0,8 3-1 0,-8 2 1 16,-2-2 0-16,-2-3 0 0,4 15-1 15,-7-4 1-15,0 1 1 0,-5 12-1 0,5 6 1 16,-2 6 0-16,1-5-1 0,-1-4 1 0,4 7 1 0,-1-2-1 16,-2-4 0-16,-1 6 0 0,2 1 1 0,0-3-1 15,-2-8 1-15,0-10 0 0,2 13 0 0,0-9-1 16,-1-5 1-16,1 5 0 0,3 1 0 0,-1-6 0 15,1-11 0-15,4 1 0 0</inkml:trace>
  <inkml:trace contextRef="#ctx0" brushRef="#br0" timeOffset="78010.92">3577 5929 1293 0,'-3'17'0'0,"-1"17"0"16,4 17 0-16,4 0 31 0,-4 2 0 0,0-2 1 15,0 16-1-15,0 3-18 0,0-9 2 0,0-1-2 16,-4 2 2-16,4-8 32 0,-3-10 0 0,-1 2 0 16,4 12 1-16,0-2-32 0,0-3 1 0,0-9 0 15,0 2 0-15,7-4 0 0,-3-5 0 0,3-9-1 16,3 13 2-16,1-13-9 0,3-2 1 0,0-1 1 16,9 7-1-16,-2-3-7 0,0-9 0 0,6-3 1 0,15 3 0 15,0-3-2-15,3-4 2 0,6-8-2 0,5 2 1 16,-1-3-3-16,7-8 2 0,17-8-1 0,11 8 0 15,3-8-1-15,1-6 1 0,13 2 0 0,13 11 0 16,2-7 5-16,5-4 1 0,23-7-2 0,9 16 2 16,-7-5-3-16,-8-4 1 0,15-2-1 0,7 11 1 0,-8 0 7 15,-15-5 2-15,-2 0-2 0,6 8 1 0,-10 2-5 16,-17-1 0-16,2-4 0 0,-2 7 1 0,-12 0 8 16,-15-4 1-16,-3 1 0 0,-7 10 0 0,-4-4-8 15,-15-3 0-15,-6-3 0 0,-3 12 0 0,-16-6 15 16,-6-1 1-16,-1 0-1 0,0 6 1 0,-10-8-13 0,-7 0-1 15,-5-5 0-15,1 7 2 0,-11-2 10 0,7-4 1 16,-7 4 0-16,3-7-1 0,-3 7-11 0,0 0-1 16,0 0 1-16,0 0-1 0,0 0 7 0,-10 0 0 15,10 0 0-15,-28 6 0 0,-9 2-9 0,-6-4 1 16,-1-1 0-16</inkml:trace>
  <inkml:trace contextRef="#ctx0" brushRef="#br0" timeOffset="78777.19">2709 9783 1721 0,'0'0'0'0,"0"0"0"0,0 0 0 0,0 0 64 16,0 0 0-16,0 0 0 0,0 0 1 0,0 0-47 15,0 0 0-15,0 0 0 0,0 0 0 0,18 4 50 16,-11-1 1-16,-7-3-1 0,14 0 1 0,-7-1-51 0,4-3-1 16,-1-1 1-16,4-2 0 0,6-6 15 0,-2-1 1 15,-4-5-2-15,14-6 2 0,-2 1-21 0,-1-8 2 16,-4-7-1-16,2 1 1 0,-2-6-5 0,4 1 1 16,-4-2 1-16,-1 11-1 0,1-4-4 0,-4 4 0 15,-3-8 0-15,1 5 1 0,-3 2-4 0,-2 1 1 16,-2-11-1-16,2 4 2 0,-3-3-3 0,-3 2 1 0,-4 2-1 15,0 11 2-15,-4 3-2 0,-3 1 1 0,0 8 0 16,4 8 0-16,3 9-1 0,-15-9 0 0,7 9 0 16,-3 11 1-16,4 6 1 0,0-3 1 0,0 0 0 15,-7 16-1-15,3 6-1 0,4-7 0 0,0 10 0 16,-4 5 1-16,6-2 1 0,2-8 0 0,-1-4 1 16,1 1 0-16,-1-2-3 0,8-10 1 0,-4 0-1 15,7 8 2-15,0-10 1 0,9-6 0 0,-2-6 0 16,3 13 1-16,5-8-3 0,-5-10 0 0,6-7 1 0,9 12-1 15,1-12 1-15,-4-3 0 0,9-2-1 0,6 3 1 16,6-5-3-16,-6-6 2 0,-3-6-1 0,1 7 1 16,-7-6 0-16,-1 0 1 0,-6-5-1 0,5-5 1 0,-8 0-3 15,-4 0 2-15,-3-6-2 0,3 15 2 0,-5-4-2 16,-5-7 1-16,-8 5-1 0,8 8 1 0,-8 1-1 16,-3 9 0-16,-3 3 0 0,3 11 1 0,0 0-1 15,0 0 2-15,0 0-2 0,7 14 1 0,-4 0-1 16,-3 2 0-16,4-2 0 0,-1 25 1 0,4 5-1 15,-3-11 1-15,-4 10-1 0,3-3 0 0,1-5-1 16,1-5 2-16,6-3-2 0,-1-1 1 0,-3-3 0 0,0-5 0 16,1-8 0-16,2 8 1 0,1-1-2 0,3-8 0 15,-2-2 1-15,6 4 0 0,-4-8-1 0,4-3 2 16,-4-3-2-16,3 6 1 0,3-6-1 0,-3-4 1 16,-3-9-1-16</inkml:trace>
  <inkml:trace contextRef="#ctx0" brushRef="#br0" timeOffset="80543.3">5558 6882 1821 0,'23'-5'0'0,"48"-2"0"15,24 0 0-15,5 0 55 0,1-5 0 0,13-8 0 16,1 6 0-16,-6-5-38 0,-4-2 1 0,7-7-2 15,-4 12 2-15,-14-5 31 0,-19-2-1 0,-6 0 0 16,-9 9 1-16,-12-2-32 0,-16-2 0 0,-11-6 0 0,-11 6 0 16,-8 2-3-16,-13-5 2 0,-15-7 0 0,-13 9 0 15,-12-2-7-15,-4 0-1 0,-15-4 1 0,-10 13 0 16,-13-2-7-16,-1-4-1 0,-11 4 0 0,-10 16 1 16,-3-1-1-16,1 1 0 0,-11 5 0 0,-10 13 1 0,8-1-2 15,15 4 0-15,0 3 0 0,-1 2 0 0,19 6 0 16,17-6 0-16,12-7 0 0,25 9 0 0,13-13-8 15,16-2 1-15,14-8-1 0,20 7 1 0,11-9 2 16,19-5 0-16,26-4 0 0,6 6 0 0,5-4-11 16,3-6 2-16,12-6-1 0,2 7 1 0,-7-4 5 15,0 0 0-15,9-10 0 0,5 7 0 0,-3 2-8 0,-11-6 1 16,0-6 1-16,12 3-1 0,-12-2 6 16,-14-2 1-16,-4-7 0 0,-3 10 0 0,-16-12-6 0,-12 1 2 15,-4 1-2-15,-16 11 2 0,-7-5 4 0,-17-1 0 16,-15 1 0-16,-10-1 1 0,-16 8-3 0,-5 3-1 15,-16-5 1-15,-15 2 0 0,-3 8 3 0,-6 2 1 16,-23 8 0-16,-9 1 0 0,-6 5 0 0,2 4 0 16,-9 7 1-16,-20 8 0 0,3 3 0 0,13-1 2 0,2 7-1 15,2 17 1-15,13 6-1 0,20-7 2 0,11 0-1 16,22 1 0-16,15-10 1 0,19-8-1 0,10-8 1 16,17-1 1-16,14-2 0 0,12-10 1 0,17-11-2 15,22 7 2-15,18-3-1 0,0-12 1 0,14-2 0 16,10 3 0-16,3-7-1 0,-3 1 1 0,4-4 0 15,16-4 0-15,-5 0 0 0,-11 0 0 0,2-2 0 16,-9 0 1-16,-14 0-1 0,-18 4 1 0,-6-11 0 0,-24 12 0 16,-12-1-2-16,-16-1 2 0,-21-2 0 0,-16 13 0 15,-19-4 0-15,-16-6 0 0,-22 5 0 0,-6 14 0 16,-18 0 0-16,-11 4 0 0,-19 3 0 0,-18 22 0 16,-21 5 2-16,-10 8 0 0,-27 14-1 0,-2 15 1 15,4-6-1-15,23-11 0 0,2 1 1 0</inkml:trace>
  <inkml:trace contextRef="#ctx0" brushRef="#br0" timeOffset="81492.74">4290 8758 1569 0,'0'0'0'0,"0"0"0"0,0 0 0 0,0 0 23 0,0 0-1 15,0 0 1-15,0 0 0 0,17 8-11 0,-10-4 0 16,2-1-1-16,-2 1 1 0,7 3 18 0,1 0 0 16,-1-3-1-16,-4 1 1 0,4 2-16 0,2-2-1 0,-9-1 1 15,0-4 0-15,-7 0-5 0,11 3 1 0,-11-3-1 16,0 0 2-16,7 0-6 0,-7 0 2 0,0 0 0 16,0 0-1-16,0 0-6 0,0 0 2 0,0 0-1 15,0 0 0-15,0 0-1 0,0 0 1 0,0 0-1 16,-7-10 1-16,3 3-1 0,1-2 0 0,-1-3 0 15,1 1 0-15,-4 2 0 0,3 2 0 0,4-3 0 16,-3 3 0-16,3 7-2 0,0 0 1 0,0 0-2 16,-7-2 2-16,7 2-1 0,-9 5 1 0,9-5 0 15,-11 14 0-15,1-2-3 0,-1 4 2 0,1-2 0 0,-5 9 0 16,1-2-1-16,2-10 1 0,1 1 0 16,1 13 1-16,-8-11-2 0,8-4 1 0,-1-2 0 0,4 7 0 0,3-4-1 15,-3-6 1-15,7-5 0 0,-8 20 1 16,4-10 1-16,4-10 1 0,0 0-1 0,-4 11 1 15,4-11-1-15,-3 7 1 0,3-7-1 0,0 0 1 0,7 7 8 16,-7-7 1-16,5 3-1 0,2 1 2 0,7-3-6 16,4 1 2-16,0-2 0 0,8 11-1 0,9-8 20 15,1 1 0-15,-3-4 0 0,-1 12 1 16,-2-5-15-16,2-7 0 0,3-3 1 0,6 10 0 0,-3 0 14 16,-1-7 0-16,9 2 0 0,-2 1 1 15,-1 2-16-15,-6-1 2 0,-5-6-2 0,3 6 2 0,-9-3 11 16,-1-1 1-16,0-1 0 0,5 4 1 0,-9 2-15 0,-4-1 1 15,-2-4-1-15,0 7 2 0,0-4 14 0,-5-3 1 16,-3 0 0-16,-7 0 0 0,7 4-15 0,-7-4-1 16,0 0 0-16,0 0 1 0,0-7 10 0,0 7-1 15,-3-7 1-15</inkml:trace>
  <inkml:trace contextRef="#ctx0" brushRef="#br0" timeOffset="81975">5562 8513 1985 0,'0'0'0'0,"15"-3"0"16,10 11 0-16,0-1 54 0,-4-7 1 0,-2 4-2 0,-1 12 2 15,0-6-38-15,3-6 1 0,-4 3-1 0,-4 12 1 16,4 1 50-16,-6 2 1 0,0-4-1 0,-4 5 2 0,-4 0-52 15,1-4 0-15,-4-1 0 0,-7 5 0 0,0-4 14 16,3-3 2-16,-7 0 0 0,-6 1-1 0,5-3-18 16,4-3-1-16,-6-6 1 0,-3 7 0 0,-1-3-6 15,7-3 0-15,-4-6 0 0,4 8 0 0,0-4-4 16,4-4 2-16,-7-4-2 0,7 4 2 0,0 0-5 16,7 0 1-16,-7-8-1 0,7 8 1 0,0 0 0 15,0-9-1-15,0 9 0 0,11-13 0 0,3 6 1 0,3 4-1 16,-1-4 0-16,13 0 1 0,9 0-2 0,-1 0 2 15,-5 0-1-15,-2 10 0 0,2 1-1 16,-4-1 2-16,-1-3-2 0,4 11 1 0,-6-1-1 0,-4-3 0 16,-5-3 0-16,2 12 2 0,-8-2-3 0,-3-4 1 15,-7 1 0-15,4 10 0 0,-8-5-1 0,-6-4 1 16,-1 4 0-16,-6 9 0 0,1-10 0 0,-6-4 1 16,-2 1-1-16,-4 11 1 0,1-2-1 0,-1-5 0 0,-6-4 0 15,-8 3 0-15,5 0 2 0,5-2-1 0,-12-5 0 16,2 3 0-16,-4 1-1 0,5-3 2 0,3-5-2 15,4-1 1-15,-1 4 1 0,7-3 1 0,1-8-1 16,2 1 2-16,2-4-3 0,9 1 1 0,-3-11 0 16</inkml:trace>
  <inkml:trace contextRef="#ctx0" brushRef="#br0" timeOffset="82952.07">2849 8552 1972 0,'0'0'0'0,"0"0"0"0,33-11 0 0,-12 8 38 0,1-6 2 16,-1-5-2-16,2 12 1 0,1-3-23 0,5-6 0 15,4 1-1-15,-1 3 1 0,0 0 40 0,5-7 1 16,1-8 1-16,14 12-1 0,6 1-40 0,2-5 1 16,5-4-2-16,4 3 2 0,3 1 6 0,4 1 1 15,17-6-1-15,8-4 1 0,-4 0-13 0,0 2 1 0,16-5-1 16,12 1 0-16,-7-3-7 0,-8 3-1 0,15-3 1 15,-2 12 0-15,-15 2-1 0,-11-2-1 0,14 2 1 16,-2 14 0-16,-15-1-4 0,-11-3 1 0,0 0-1 16,0 8 1-16,-7-4-1 0,-13-4 1 0,-5 1-1 15,-7 6 2-15,-5-3-4 0,-9-3 2 0,2-1-1 16,-4 8 1-16,-5-4-1 0,-5-7 1 0,-4 0-1 16,2 10 1-16,5-3-3 0,-6-7-1 0,-8 4 1 0,-2 10 1 15,2-7-1-15,-3 0 1 0,-4-4 0 16,-7 4 0-16,7 11-3 0,-7-11 2 0,3 10-2 0,1 12 2 15,-1 2 0-15,1 6-1 0,-4 7 1 0,0 9 1 16,0 7-2-16,0-1 1 0,-4-4 0 0,1 10 0 16,-1-2 0-16,1-1 1 0,-4 8-1 0,-4 7 1 0,4-10 1 15,4-12 0-15,-8-1 0 0,-3 11 0 0,2-15 0 16,4-3 0-16,1 2-1 0,4 9 1 16,-1-5 0-16,4-11 0 0,-3 0 0 0,6-5 0 0,-3 0 0 15,4-7 0-15,-4-4-1 0,3 8 1 0,-6-4 0 16,-1-9 1-16,-6-5 0 0,-1 6 0 0,-10-6-1 15,-5-9 1-15,-10-5 0 0</inkml:trace>
  <inkml:trace contextRef="#ctx0" brushRef="#br0" timeOffset="83514.33">2572 8881 1545 0,'0'0'0'0,"-25"7"0"15,-5 14 0-15,2-3 38 0,3-3 0 0,-1 10 0 16,8 19 0-16,-3 5-23 0,3-7 1 0,2 2-1 0,6 9 1 15,3 0 39-15,3-7 1 0,-3 5 0 0,7 14 0 16,0-4-39-16,-3-4 1 0,3-5-1 0,3 3 1 16,4-9-5-16,0-9 1 0,6-2-1 0,8 4 1 0,0-6-6 15,7-8 1-15,9-6-1 0,6 9 1 0,1-9-7 16,5-8 0-16,6-4 0 0,10 0 2 0,0-3-3 16,6-10 1-16,15-6 0 0,8 7 0 0,-3-9-2 15,-1-7 0-15,14-4 0 0,11 11 2 16,-7-5-2-16,5-3 0 0,19-6 0 0,9 12 1 0,-14-1-1 0,-2-8 1 15,16-3 0-15,9 5 0 0,-2-1-1 0,-10-1 1 16,1-8-1-16,13 4 1 0,-4-2 5 0,-17-1 1 16,8 0-2-16,-5 13 2 0,-19-2-2 0,-8 0-1 15,3 0 0-15,-10 17 1 0,-10-6 10 0,-17-1 0 16,-1 2 0-16,-3 15 1 0,-9-10-7 0,-6 1 0 16,-1-3 0-16,-2 12-1 0,-10-6 13 0,-6-2 0 15,-6-2 0-15,-7 8 1 0,0-4-11 0,-8-4 0 0,-4 1 0 16,1 6 1-16,-4 1 11 0,-7-4 1 15,5-7-1-15,-5 7 1 0,0 0-13 0,0 0 1 0,0 0 1 16,0 0-1-16,0 0 9 0,0 0 2 0,0 0-1 16,0 0 1-16,-3 10-12 0,3-10 0 0,-2 6 0 15,-5-1 2-15,-4 2 2 0,-3-2 2 0,0 0-1 16</inkml:trace>
  <inkml:trace contextRef="#ctx0" brushRef="#br0" timeOffset="85398.84">17369 10920 1758 0,'0'0'0'0,"0"0"0"16,0 0 0-16,0 0 9 0,0 0 0 0,0-20 0 16,0 20 0-16,0 0-4 0,0 0 1 0,7-7 0 15,-7 7 0-15,0 0 33 0,0 0-1 0,0-8 0 16,0 8 0-16,0 0-23 0,0 0 0 0,0 0 1 16,0 0 0-16,7 19 24 0,0-5 1 0,0 5-1 15,-1 27 0-15,1 5-24 0,-2-5 0 0,0 0 0 16,-1 10-1-16,-3-3 12 0,1-1 0 0,-4 15 0 15,-1 4 1-15,-2-8-16 0,-1-3 2 0,1 7-2 16,-4 15 2-16,-1 1-5 0,3-9 0 0,0 0 0 0,3 12 0 16,0-3-4-16,1-6 2 0,3 2-1 0,0 4 0 15,3-13 1-15,-3-1 1 0,4 6 0 0,0 6 0 16,3-3-4-16,-4-11 2 0,1-2-1 0,-8 3 1 0,1-1 11 16,3 0 0-16,-7 2-1 0,3 6 2 15,0-15-9-15,-3-5 1 0,2-4 1 0,2 5-1 0,-3 0 8 16,-1-6 1-16,2 1-1 0,5 3 1 0,-2-12-9 15,0-1 0-15,2-10 0 0,4 5 1 0,0-8 9 16,-1-5 1-16,2-4-1 0,6 7 0 0,-4-5-10 16,0-8 1-16,4-1 1 0,-1 9-1 0,-3-8 8 0,0-6 0 15,-7-7 0-15,7 17 0 0,-7-17-9 0,0 7 0 16,0-7 0-16,0 0 2 0,0 0 7 0,0 0 1 16,0 0-1-16,0 0 1 0,0 0-10 0,0 0 2 15,0 0-1-15,0 0 0 0,0 0 6 0,0 0 0 16,0 0-1-16,0 0 1 0,0 0-8 0,0 0 1 15,4-7-1-15,-4 7 1 0,0-12 4 0,2 3 0 16,1-3 0-16,1-1 1 0,1-2-8 0,2 2 2 16,-2 1 0-16,-1 5 0 0,-4 7 1 0,7-7 1 0,-7 7-1 15,10-7 0-15,-10 7-5 0,8-4 2 0,-8 4 0 16,7-3 0-16,-7 3 0 0,12-2 1 0,-5 0 0 16</inkml:trace>
  <inkml:trace contextRef="#ctx0" brushRef="#br0" timeOffset="86365.28">10679 13682 2135 0,'0'0'0'0,"0"0"0"0,0 0 0 15,0 0 67-15,0 0 2 0,0 0-2 0,0 0 2 0,21 17-51 16,-4-11 0-16,5-1-1 0,15 2 1 0,7 2 27 15,5-4 0-15,9-2 0 0,11 3 0 0,5 2-29 16,4 5 1-16,10-10-2 0,11 3 2 16,5 1 4-16,0 0 2 0,11-4-1 0,22 1 1 15,4-1-12-15,2-1 0 0,19-2 0 0,11 5 2 0,-2 1-9 0,-7-5 1 16,20-1-1-16,22 6 2 0,-8-3-3 16,-8-3 1-16,27 0-1 0,14 7 1 0,-12-3-2 0,-6-1-1 15,24-3 0-15,6 9 0 0,-5-6-1 0,-8-3 1 16,15-1 0-16,14 10 0 0,-21-9-1 0,-8 0 0 15,27 1 0-15,24 12 1 0,-29-10-1 0,-19-3 0 16,24 2 0-16,6 10 1 0,-21-7-1 0,-17-1 0 16,21 1 0-16,2 11 2 0,-24-7-2 0,-19-2 0 0,26 0 0 15,-5 14 1-15,-23-14-1 0,-20-3 1 0,20 3-1 16,5 10 1-16,-19-6-1 0,-16-2 1 0,8-6-1 16,5 6 1-16,-17 0-1 0,-21-9 1 0,4 0 0 15,-2 3 1-15,-15-3-2 0,-8-3 1 0,8-4 0 16,-8 3 0-16,-15-3 0 0,-2-5 0 0,4 1 0 15,-6 10 0-15,-13-8 1 0,-5 2-1 0,7 0 0 16,0 10 0-16,-14-6 0 0,-3-4 1 0,-1 3 1 16,7 15-1-16,-6-11-1 0,-8 3 1 0,0 1-1 0,-3 8 2 15,-5 2 0-15,-8-2 1 0,6-1 1 0,1 5-1 16,-3 0 0-16,-5-4-1 0,0 2 0 0,-6 2 1 16,-3 1 5-16,-2 1 1 0,-3-4 0 0,1 2 0 15,-3 2-4-15,-2-8 0 0,3-3 1 0,-3 9 0 0,-3-4 4 16,-8-5 1-16,1-3 1 0,-1 13-1 0,-5-8-5 15,-3-5 1-15,0-1 0 0,-4 10-1 0,-2-8 6 16,-5-3-1-16,0-2 0 0,-7 0 1 0,7 8-5 16,-7-8 0-16,0 0-1 0,0 0 1 0,0 0 2 15,0 0 2-15,0 0-2 0</inkml:trace>
  <inkml:trace contextRef="#ctx0" brushRef="#br0" timeOffset="87640.17">17163 14352 2362 0,'0'0'0'0,"0"0"0"0,0 0 0 0,0 0 67 16,0 0 0-16,0 0 1 0,23 3-1 0,-13-6-49 0,1-2 0 15,-1-2 0-15,8 7 0 0,5-4 36 0,2 1 1 16,-8 3-1-16,6 12 1 0,-3-5-39 0,-1-5 2 15,2 1-1-15,-1 13 1 0,-3-7 7 0,-1-2 0 16,0 3-1-16,-2 12 2 0,-3 2-14 0,-1-5 1 16,-1 1-1-16,-5-1 0 0,-3 4-8 0,1-5 0 15,-2-3 1-15,-9 1-1 0,0 0-2 0,1-2 2 16,-7-3-1-16,-2 5 1 0,-4-4-4 0,0-3 1 0,-2-4-1 16,-2 9 1-16,2-2-1 0,2-8 1 15,-4-1-1-15,-1 4 1 0,6-1-1 0,4-4 0 0,-1-1 0 16,6 8 0-16,-5-5 0 0,4-6 0 0,3-2 0 15,9 4 0-15,-9 6 0 0,9-6 0 0,0 0 0 16,0 0 0-16,0 0 0 0,0 0 0 0,0 0 0 16,0 0 0-16,0 0 0 0,0 0 1 0,9 0 0 15,3 1 0-15,10 1-1 0,2-2 2 0,3 0-1 16,12 9 0-16,-6-2 1 0,-5-5 1 0,4 5 0 0,-5 7 0 16,-3-2-1-16,-3-7 1 0,1 1-1 0,-8 13 0 15,0-5 1-15,0-5 2 0,2 7-2 0,-6 14 2 16,1-2-3-16,-4-5 1 0,-3 1 1 0,-4 1-1 15,0-4 2-15,0 4-1 0,-4-2 1 0,-3-4-1 0,0-2-1 16,-7-1 1-16,0 0-1 0,-4 2 2 0,2-2-1 16,-2-6 1-16,-6-3-1 0,-3 5 2 0,-4 1-3 15,-1-10 0-15,0-3 1 0,-1 0 0 0,-4 4 7 16,1-8 1-16,-3 1-1 0,-1-3 0 0,-1 3-4 16,3-4 1-16,-3-2-2 0,-1 6 2 0,-2-3 6 15,5-1 0-15,3-3 1 0,8 3 0 0,2 1-8 16,-2 1 2-16,8-2 0 0,8 0 0 0,-4 2 4 0,2 3 0 15,7-1 1-15,7 3-1 0,0 0-5 0,-7-6 0 16,7 6 0-16,0 0 1 0,0 0 1 0,0 0 0 16,0 0 0-16,0 0 0 0,0 0-4 0,0 0 0 15,0 0 1-15,0 0 0 0,0 0 2 0,0 0 0 16,0 0 0-16,0 0 0 0,0 0-4 0,0 0 2 0,0 0-1 16</inkml:trace>
  <inkml:trace contextRef="#ctx0" brushRef="#br0" timeOffset="95469.72">20936 11175 904 0,'0'0'0'0,"0"0"0"0,0 0 0 0,0 0 18 0,0 0 1 16,-11-23 0-16,11 23 0 0,0 0-9 0,7-11 0 0,-7 11 0 15,4-7 2-15,-4 7 22 0,0-5 2 0,0 5-1 16,0-7 1-16,0 7-21 0,0 0-1 0,0-5 1 16,0 5 1-16,0 0 61 0,0 0 2 0,0 0-2 15,0 0 2-15,0-7-62 0,0 7 1 0,0 0 0 16,0 0 0-16,0 0 28 0,0 0 0 0,0 0 0 16,0 0 2-16,0 0-33 0,0 0 2 0,0 0 0 15,0 0 0-15,0 0 12 0,0 0 0 0,0 0 0 16,0 0 2-16,0 0-18 0,0 0 0 0,0 0 1 15,3 7 1-15,-3-7 11 0,5 5 3 0,-5-5-1 16,-1 9 0-16,1 0-16 0,-4 3 1 0,4-3 1 0,-3 5-1 16,-1 3 15-16,4-1 2 0,-3 0-2 15,-1 17 1-15,0-3-16 0,1 2 1 0,-1-2-1 0,-1 2 1 0,2 5 10 16,3-6 2-16,0-1 0 0,-6 5 0 16,3-1-14-16,1 1 1 0,0 4-1 15,-3 15 1-15,0-1 15 0,-1 3 2 0,1 1-2 0,-5 4 1 16,4-10-16-16,-1-2 1 0,4 4-1 0,-8 21 1 0,0 2 11 15,4-11 1-15,2 0 0 0,-4-2 0 0,4 1-14 16,3-3 1-16,0 13-1 0,-3 7 1 0,5-9 10 0,4-14 0 16,1 5 0-16,-3 10 0 0,3 2-11 0,4-4 0 15,1-3 0-15,1-3 1 0,0-1 6 0,3-10 1 16,0 2 0-16,-2 11 0 0,2-2-10 0,0-8 2 16,1-5-1-16,-5 1 0 0,-1-12 6 0,2-4 0 15,-1-4 0-15,-3 11-1 0,2-11-7 0,-2-10 2 16,2 4-2-16,-9 6 1 0,10-8 11 0,-3-4 0 15,1-4 1-15,-8-1 0 0,3-2-11 0,4-5 0 16,0-2 1-16,-7-7 0 0,4 13 3 0,-4-13-1 16,9 10 1-16,-9-10-1 0,0 0-5 0,5 9 0 0,-5-9 0 15,7 0 0-15,-7 0 3 0,7 7 0 0,-7-7-1 16,0 0 1-16,9 7-5 0,-9-7 1 0,10 0 0 16,-10 0 0-16,7 0 1 0,-7 0 0 0,0 0 0 15,0 0 0-15,7 5-4 0,-7-5 1 0,0 0-1 16,0 0 2-16,8 2 2 0,-8-2 0 0,0 0 0 15,0 0 1-15,0 0-4 0,0 0 1 0,0 0-2 16,0 0 2-16,0 0 0 0,0 0 1 0,0 0-1 0</inkml:trace>
  <inkml:trace contextRef="#ctx0" brushRef="#br0" timeOffset="96065.85">20729 14735 1960 0,'0'0'0'15,"0"0"0"-15,0 0 0 0,0 0 80 0,0 0 0 16,13-21 0-16,-6 14 1 0,3-5-63 0,4-2 0 0,-1 0 0 15,1 3 0-15,2 2 18 0,3-1 1 16,-1-1-1-16,-2 8 1 0,3-1-23 0,0 1 2 0,3-4-1 16,-1 7 0-16,-2 0-2 0,2 3 0 0,4-3-1 15,-6 0 2-15,1 7-6 0,-3 2 0 0,-1 0-1 16,-5 3 1-16,-1-1-7 0,-2-1 1 0,-1 4-1 16,-9 4 1-16,2 0-1 0,2-4 0 0,-2 0 0 15,-11 9 1-15,4-6 1 0,0-5-1 0,-4 1 0 16,-6 4 0-16,4-3 0 0,3-1 0 0,-4-3 0 15,-4 4 0-15,4 2 4 0,2-5 0 0,3-2-1 16,-2-2 1-16,2-2-3 0,9-5 2 0,-9 5-2 0,9-5 1 16,0 0 7-16,0 0-1 0,0 0 0 15,0 0 1-15,0 0-4 0,0 0-1 0,0 0 1 0,0-9 0 16,6 2 4-16,1-1 0 0,2 2 1 0,8-4 0 0,8-8-5 16,0 2 1-16,-1 6-1 0,-8 13 1 0,5 1 3 15,-5-1 2-15,0 4-2 0,-5 13 1 0,1-1-5 16,2-3 1-16,0 5 0 0,-10-2 0 0,-1 1 2 15,4-4 0-15,-5 1 0 0,-4 2 0 0,-1-3-3 16,3 0 0-16,-4-4-1 0,-6 1 1 0,-1 3 3 0,2-2 0 16,-3-7 0-16,-9 3 2 0,1-1-6 0,3-4 1 15,-3-1 0-15,-11-1-1 0,2-1 3 0,1 0 0 16,2 0 0-16,-6-1 1 0,4-1-4 0,3-3 1 16,2-1-2-16,-7-1 2 0,9 2 1 0,5-1 1 15,4-3 0-15,-6-4 0 0,4 3-3 0,7 1-1 16,2-4 1-16,-2-7 1 0,5 6-2 0,4 0 2 15,3 0 0-15</inkml:trace>
  <inkml:trace contextRef="#ctx0" brushRef="#br0" timeOffset="96268.14">21620 15029 2261 0,'0'0'0'0,"0"0"0"0,0 0 0 16,0 0 58-16,0 0 2 0,0 0-1 0,7 20 0 15,-7-20-42-15,0 0 1 0,0 0 0 0,0 0 0 16,0 0 38-16,0 0 0 0,0 0 1 0</inkml:trace>
  <inkml:trace contextRef="#ctx0" brushRef="#br0" timeOffset="96697.87">21980 14823 2123 0,'0'0'0'0,"21"-5"0"0,-2 9 0 0,3-3 45 0,-1-2-1 16,3-3 1-16,-1 8 0 0,-5-4-29 0,1-4 1 15,3 4 0-15,2 5-1 0,-4 2 36 0,-4-3 0 16,1 5-1-16,3 14 1 0,-6 1-35 0,-7-3 0 15,-4 2-1-15,4 5 2 0,-10 0 5 0,-1 1-1 16,-3-3 1-16,0 0-1 0,-7-1-11 0,0 1 2 0,0-4-2 16,-2 0 1-16,-2 1-7 0,1-7-1 0,-4 0 1 15,-2 5 0-15,1-3-1 0,1-6-1 0,2-1 0 16,-4 3 2-16,3-2-3 0,3-5 0 0,-4 0 1 16,1-2-1-16,-1 2-1 0,0-5 1 0,7-4 1 15,3 1-1-15,1-1-1 0,-1 2 0 0,2-5 0 16,9 5 1-16,-10-13 0 0,6 6-1 0,4-2 0 15,0-3 0-15,-3-4 3 0,3 2 2 0,0 0 0 16,3-4-1-16,1-1-1 0,-1 0 0 0,6-1-1 16,3 8 2-16,-1 3 3 0,0 4 1 0,4 2 0 15,7 6 0-15,-7 6-4 0,5 3 1 0,6 7 0 0,3 13 0 16,-3 2 5-16,6 8 1 0,0 5-1 0,1 6 1 16,-1-2-5-16,0-5 1 0,5-2-1 0,3-2 0 15,1 2 6-15,-4-9 0 0,0 6 1 0,2-1-1 16,-9 4-5-16,-2-5 0 0,4-9 0 0,-6-4 1 0,-5 0 1 15,-3-8 1-15,-1-7 0 0</inkml:trace>
  <inkml:trace contextRef="#ctx0" brushRef="#br0" timeOffset="97448.9">13744 11511 1646 0,'0'0'0'0,"27"-16"0"0,-11 7 0 0,3 2 85 0,-1 0 0 16,-4 0 1-16,-4-3 0 0,3 4-69 15,1 4 1-15,0 1 0 0,-14 1 0 0,10 0 52 0,-10 0 2 16,11 5-1-16,-11-5 1 0,0 0-54 0,7 11 0 15,-3-4 0-15,-4 8 0 0,0 3 15 0,0 3 2 16,-4 0 0-16,-3 21 0 0,4-1-21 0,3 5 1 16,-4 5-1-16,-7 12 2 0,4-1-5 0,-1-4 2 0,-3-4-2 15,-7 9 1-15,8 1-5 0,-1-3 1 0,-3 15 0 16,-9 5 0-16,5-9-3 0,4-3 1 0,0 8-1 16,0 13 1-16,0-6-3 0,0-10 2 0,3-3-1 15,2 9 1-15,-1 0 0 0,-1-10 2 0,1 6 0 16,3-3 0-16,-4-6-3 0,-1-7 1 0,3 2-1 15,0 8 2-15,-1 0 7 0,2-8 2 0,-2-9-2 16,-1 1 2-16,1-10-7 0,-1-7 1 0,1-3-2 16,-1 11 2-16,-1-13 8 0,1-4 1 0,4-1-1 15,0-1 1-15,0-3-9 0,0-7 1 0,3-6 0 16,1 1 0-16,-1-4 12 0,4-7-1 0,-3 7 0 0,3-7 1 16,0 0-11-16,0 0 0 0,0 0 0 0,7 5 0 15,3-5 9-15,-3 0 0 0,0 0-1 0,8-2 1 0,2 1-10 16,4-1 1-16,-1 0-1 0,1 0 2 0,-7-3 2 15,-3 0 2-15,-4-6 0 0</inkml:trace>
  <inkml:trace contextRef="#ctx0" brushRef="#br0" timeOffset="97981.8">12771 14646 2324 0,'0'0'0'0,"0"0"0"15,0 0 0-15,0 0 77 0,0 0 2 0,10-18-2 16,-5 13 2-16,2-6-62 0,1 1 1 0,2-4 0 15,11-2 0-15,4 2 37 0,-2 3 1 0,-2 1-1 16,0 1 2-16,-1 7-41 0,1 0 2 0,0-1-1 16,-3 5 1-16,-4 3 3 0,-2 4 2 0,2-2-1 15,0 0 1-15,-3 5-12 0,-8 0 0 0,-3 2 0 16,0 6 2-16,-7-3-12 0,0-1 1 0,0-4 0 0,-10 15 1 16,1-6-2-16,-2-3 1 0,0-1-1 15,-6 11 1-15,-3-5-2 0,3-5 0 0,-8-2 0 0,0 12 1 16,2 2-1-16,5-6 0 0,1-3 0 0,1 4 2 0,-2-2-2 15,6-4 0-15,5 1 0 0,-1-1 1 0,5 0-1 16,6-1 0-16,1-6 0 0,-1-1 1 0,4-1-1 16,4-1 0-16,3-5 0 0,3 3 0 0,1-4 0 15,1 1 0-15,3-4 0 0,13 0 0 0,-4 0 1 16,1-2 0-16,2-2 0 0,3 3 0 0,5-3 0 16,-7 1 1-16,-3-1-1 0,-2 1 0 0,1-1 2 15,-2 2 1-15,-1-3-1 0,5 3 0 0,-5 4 0 16,1 0 0-16,-3-2-1 0,9-2 2 0,-3 4 0 0,-8 3 2 15,5-1-1-15,8-8 1 0,-9 2-3 0,-7-3 2 16,4 0-2-16,4-6 2 0,-7 2 0 0,-5-5 1 16,-6-1-1-16</inkml:trace>
  <inkml:trace contextRef="#ctx0" brushRef="#br0" timeOffset="98183.76">13406 14934 2412 0,'0'0'0'0,"0"0"0"15,0 0 0-15,-4 21 57 0,4-10 2 0,0-4-1 16,0-7 1-16,0 0-43 0,-3 5 2 0,3-5 0 16,0 0 0-16,0 0 53 0,0 0 0 0,0 0-1 0,0 0 1 15,0 0-53-15,0 0 0 0,0 0 0 0</inkml:trace>
  <inkml:trace contextRef="#ctx0" brushRef="#br0" timeOffset="98695.45">14079 14456 2173 0,'0'0'0'15,"0"0"0"-15,0 0 0 0,-17 19 55 0,3-10 0 16,1-6 0-16,-8 8 0 0,-4 1-38 0,1 2 1 16,3-1-1-16,-9 4 1 0,5 1 46 0,2-1 1 15,5 3-1-15,1 1 1 0,3 0-47 0,3-5 0 16,4 5 0-16,-4 4 0 0,8-4 12 0,5-4 1 0,1 6 1 16,-1 11-1-16,3-8-17 0,4 0 0 0,-2 8 0 15,4-1 0-15,-1 6-5 0,4-13 0 0,0 2 0 16,-1 1 0-16,1-3-3 0,0-3 1 0,-3 1-2 15,-8 5 2-15,8-3 0 0,-4-3-1 0,-2 0 1 16,-7 0 1-16,2 3-4 0,2-5 2 0,0-2-1 16,-6-3 0-16,2 5 2 0,1-1 0 0,-3-10-1 15,1-3 2-15,-4 2-3 0,7-9-1 0,-11 4 1 16,4-8 0-16,0 4 2 0,0 0 1 0,-2-3-1 0,-5-13 0 16,-2-4-2-16,4-2 1 0,1 2-2 0,1-3 2 15,-1-1-1-15,7 3 2 0,-3-4 0 0,-1 2-1 16,2 2-1-16,6 2-1 0,2-2 1 0,0-2 1 0,3-2 1 15,4 6 1-15,1-6 0 0,1-5 1 16,3 7-3-16,0 7-1 0,4-6 1 0,1-5 0 0,3 4 1 16,2-5 1-16,-3 2 0 0,-1 10 1 0,1 0-3 15,4 2-1-15,-4-2 1 0,-2 7 0 0,-1-3 4 16,-1 0 0-16,-4-4 0 0,-1 14 1 0,-1-7-4 16,-4-3 0-16,2 0-1 0,-6 5 1 0,-3 7 2 15,7-9 1-15,-7 2-1 0,0 7 1 0,0 0-4 16,0-12 0-16,0 12 1 0,-3-13 0 0,-1 6-1 0,-3-2-1 15,0-1 1-15</inkml:trace>
  <inkml:trace contextRef="#ctx0" brushRef="#br0" timeOffset="103470.58">4733 8497 1808 0,'0'0'0'0,"0"0"0"0,0 0 0 0,0 0 8 16,0 0 1-16,0 0 0 0,0 0 0 0,0 0-3 0,0 0-1 15,0 0 1-15,0 0 1 0,0 0 21 0,0 0 0 16,0 0 0-16,0 0 0 0,0 0-16 0,0 0 2 16,0 0-1-16,0 0 1 0,-8 16 26 0,-2-16 2 15,-4-2-1-15,0 6 1 0,-4-2-27 0,2-2 1 16,2 0 0-16,7 5 1 0,-7 2 5 0,3 2 1 15,-3-6-1-15,0 11 2 0,-4 0-13 0,-1-3 1 16,1 0-1-16,-3 6 2 0,0 6-5 0,-2-4 1 16,-2-3 0-16,-6 2 0 0,1-1-4 0,1-3 1 0,-4-3-1 15,-2 0 2-15,-1 3 8 0,3-4-1 0,1-5 1 16,11 2 1-16,-5 1-7 0,4-5 0 0,8-1 0 16,4 5-1-16,-1 0 10 0,0-4 2 0,11-3-3 15,-7-1 3-15,7 1-10 0,0 0 0 0,0 0 0 16,0 0 1-16,0 0 8 0,0 0 0 0,0 0 0 15,15 5 2-15,2 0-11 0,1-1 1 0,-4-4-1 16,11 3 1-16,1 4 6 0,-5-3 0 0,0-4 0 16,6 0 1-16,5 3-9 0,-8-3 1 0,3-3 0 0,1 6 0 15,0-3 6-15,2 0-1 0,-2-3 1 0,4 6 1 16,2 1-8-16,-6-4 0 0,0-4 0 0,9 8 1 16,-5-1 3-16,-4 1 1 0,6-1-1 0,1 3 1 15,-2 2-6-15,-4-1-1 0,-1 1 1 0,-2 7 1 0,-1-4 3 16,0-4 0-16,-8 0 0 0,6 7 1 0,-2-7-7 15,-6-2 2-15,-1-1 0 0,9 13 0 0,-9-9 4 16,0-8 2-16,0 3-2 0,4 8 1 0,-4-11-5 16,-2 0 0-16,-1-4 0 0,3 11 0 0,0-3 2 15,0-8 1-15,-2 1-1 0,2 6 2 0,-3-3-6 16,0-3 1-16,-4-1 0 0,-7 4 1 0,10 4 2 16,-10-4 1-16,7-4-1 0,-7 4 1 0,0 0-4 0,0 0 0 15,7-3-1-15,-7 3 2 0,0 0 1 0,0 0 1 16,7 0-1-16,-7 0 1 0,0 0-4 0,0 0 1 15,0 0 0-15,0 0-1 0,0 0 1 0,0 0 1 16,0 0 0-16,0 0 0 0,-7 3-4 0,7-3 2 0,-10 7-1 16,-4-3 1-16,-15 1 1 0,-1-3-1 15,2-2 1-15,7 5 0 0,-5-2-3 0,-3-3 1 0,5 0-1 16,3 6 2-16,-2-5-1 0,1-1 2 0,-2-1-1 16,-6 4 1-16,2 1-3 0,-1-6 1 0,-1-2-1 15,-1 8 1-15,-10-6-1 0,2-1 0 0,2-4 1 16,9 10 1-16,0-6-3 0,-4-4 0 0,5 0 1 15,3 7 0-15,-1-7 0 0,2 0 0 0,-2-4-1 16,4 7 2-16,-2 1-3 0,9-2 2 0,-3-2-1 16,3 8 0-16,-1-4 1 0,5-4-1 0,3 0 0 15,-2 7 1-15,9 0-2 0,-11-2 1 0,11 2 0 16,-7-3 0-16,7 3-1 0,0 0 2 0,-7 0-1 0,7 0 0 16,0 0 0-16,0 0-1 0,0 0 0 0,-7-2 1 15,7 2 0-15,0 0 0 0,0 0-1 0,0 0 2 16,0 0-2-16,0 0 0 0,0 0 0 0,0 0 1 0,0 0-1 15,-3-5 0-15,3 5 0 0,0 0 1 0,7-8-2 16,0 1 1-16,0 0-1 0,0 0 1 0,0 0-1 16,5-7 1-16,-5 4-1 0,0 3 0 0,0 1 0 15,1 3 0-15,-1-4 0 0,3 0 0 0,1 3-1 0,3-3 1 16,2 0-1-16,1-3 1 0,5 1-1 16,-5-2 2-16,1-1-2 0,5 0 1 0,-2 1-1 0,-3 1 0 15,-1-6 0-15,10 2 1 0,-6 1-1 0,0-1 0 16,-2-5 0-16,13 5 1 0,-4-6-1 0,-5-6 0 15,2 5 0-15,0 9 1 0,-1-1-1 0,-4-1 0 16,1-2 0-16,4 6 1 0,-4-1-1 0,-2-3 1 16,2 0 0-16,4 11 1 0,-7-8-2 0,-4-3 1 15,2 2-1-15,5 5 1 0,-7 1 0 0,-3-2 0 16,-1-3 0-16,1 8 0 0,1-1 0 0,-12 4 1 0,7-11-1 16,-7 11 0-16,0 0 0 0,0 0 0 0,0 0 0 15,0 0 0-15,0 0-1 0,0 0 1 0,0 0 1 16,0 0-1-16,-7-3 0 0,-4 3 0 0,3 0 0 15,-10 0 1-15,-14 7-1 0,2 0 1 0,2-3-1 16,10 3 0-16,4 0 0 0,0-4 0 0,-5 4 0 16,-2 5 1-16,-1 1 0 0,-6-1-1 0,-2-5 0 15,2 11 1-15,-2-6-1 0,-2-1 0 0,1-1 0 16,-3 8 0-16,2-4 1 0,1-2-1 0,1 2 0 0,-6 2 0 16,6-2 0-16,2-3 0 0,0 1 0 0,-2-3 0 15,5 3-1-15,0-1 2 0,-3-3-1 0,5-1 0 0,2 2-1 16,0-2 1-16,3-3-1 0,6 5 1 0,1-2-1 15,1-2 1-15,3-2-1 0,7-3 1 0,-11 6-1 16,11-6 0-16,-7 2 0 0,7-2 1 0,0 0-1 16,0 0 0-16,0 0 0 0,0 0 2 0,0 0-2 15,0 0 0-15,0 0 0 0,11 1 1 0,-1 5-1 16,8 1 0-16,-2-4 0 0,8 1 1 0,1-1-1 16,0 1 0-16,-2-4 0 0,2 3 1 0,-1 2-1 15,3 2 0-15,1-3 0 0,7 3 1 0,-5 2-1 0,2-4 0 16,3 0 0-16,9 4 0 0,-3-2 0 0,1 0 0 15,-3-3 0-15,2 6 0 0,-3-6 0 0,-1-1 0 16,2-3 0-16,-2 6 0 0,-1-1 0 0,-5-2 0 16,3-1 0-16,5 2 0 0,1-1 0 0,-8-3 0 0,-2 0 0 15,-2 6 0-15,0-3 0 0,-6-3 0 0,-3 0 0 16,-1 5 0-16,-4-5 0 0,0 0 0 0,-7 0 0 16,0 0 1-16,-7 0-1 0,9 7 0 0,-9-7 0 15,0 0 1-15,0 0 0 0,7 0 1 0,-7 0-1 16,0 0 1-16,0 0-1 0,0 0 0 0,0 0 0 15,-7 0 0-15,7 0 1 0,-4 7-1 0,4-7 0 16,0 0 1-16,0 0-1 0,-5 7 0 0,5-7 0 16</inkml:trace>
  <inkml:trace contextRef="#ctx0" brushRef="#br0" timeOffset="107272.85">5112 8404 12 0,'0'0'0'15,"0"0"0"-15,-21 4 0 0,14 3 80 0,-6-4-1 16,3-6 1-16,-1 3 0 0,4 0-62 0,-7 0-1 16,3-4 1-16,1 4 0 0,3 0-9 0,-6 4 0 15,3-8 0-15,-1 4 1 0,1 4-4 0,-5-4 1 0,5-4-2 16,-4 4 2-16,0 4 7 0,5-1 0 15,2-3 0-15,-4 4 0 0,4-1-6 0,-3-1 1 0,2-2-1 16,1 7 1-16,0 0 8 0,0-3 1 0,-2-3 0 16,-1 8 0-16,-1 2-8 0,-3-4 0 0,-3-7 0 15,-5 10 0-15,-4-3 3 0,1-7 2 0,1 0-2 16,1 9 2-16,1-4-7 0,-2-5 1 0,-8-3-1 16,9 10 1-16,-2-5 4 0,-3-2 2 0,-2 0-1 15,2 10 1-15,0 2-7 0,-2-3 1 0,-2-2 0 0,-5 16 0 16,-2-5 8-16,4-2-1 0,-2 3 1 0,5 6 1 15,-1 1-9-15,4-10 1 0,1 5 0 0,2 0 0 16,4 0 24-16,8-9 0 0,-3-5-1 0,6 6 2 16,4-1-20-16,7-12-1 0,-10 5 1 0,10-5 0 0,-2 9 23 15,2-9 0-15,0 0 0 0,0 0 1 0,9 4-24 16,-9-4 1-16,14 0-1 0,-4 0 1 0,4 3 23 16,0 1 1-16,4-4-1 0,12 3 0 0,-2 4-23 15,-6-3 0-15,4-1-1 0,6 6 1 0,-1-2 17 16,-1-3-1-16,6-1 1 0,8 13-1 0,-2-4-18 0,-1-8 0 15,-2 3 1-15,8 3-1 0,-1-1 13 0,2-5 1 16,1-4 0-16,9 10 1 0,4-3-17 16,-6-3 1-16,-1-4 1 0,7 14-1 0,-7-7 9 0,-3-7 0 15,3-4-1-15,2 15 2 0,-6-7-12 0,-12-4 0 16,-2-4 0-16,-6 18 2 0,-1-10 3 0,-9-4-1 16,-6-4 1-16,-1 16 1 0,-4-6-8 0,-3-6 1 15,-7 0-1-15,0 0 1 0,7 5 3 0,-7-5 1 0,0 0-1 16,0 0 1-16,0 0-6 0,0 0 1 0,0 0-2 15,0 0 2-15,0 0 7 0,-7 5 1 0,7-5-1 16,0 0 1-16,-10-2-8 0,3 2 1 0,0-1-1 16,-4 1 1-16,-3-2 4 0,0-2 1 0,0 1-1 15,-2 3 2-15,-5-4-7 0,3-1 0 0,0 2 0 16,1 4 0-16,1-1 5 0,-2-1-1 0,-6-6 0 16,1 10 1-16,-2-3-6 0,0-3 0 0,1-4 0 15,1 10 1-15,-2-3 1 0,-3-7 1 0,-6-4 0 16,6 11 0-16,-4-3-4 0,-1-2 0 0,-10-4-1 15,-1 14 2-15,-2-5 0 0,2-3 1 0,-7-1-1 0,5 9 1 16,0-3-3-16,2-4-1 0,-3-1 1 0,-6 12 1 16,2-4-1-16,5-10 1 0,-5 1 0 0,8 13 1 0,3-6-4 15,4-6 2-15,-1-6-2 0,6 18 2 0,4-9-2 16,2-9 2-16,1 2 0 0,-1 12-1 0,6-5-1 16,1-7 0-16,0 0-1 0,1 11 2 0,6-8-2 15,1-1 2-15,1-2-1 0,-2 7 1 0,11 0-2 16,0 0 0-16,-3-7 1 0,3 7-1 0,0 0 1 15,0 0-1-15,0 0 0 0,7-7 2 0,-7 7-3 16,7-4 1-16,0 1 0 0,12-1 0 0,9-3-1 0,4-8 0 16,-5-1 1-16,4 3 0 0,-2 6-2 15,-3-3 1-15,2-4 1 0,4-2-1 0,-2 2 0 0,-2 1 0 16,4 1 1-16,5-2 0 0,-5 0-2 0,-6 2 1 16,-1-8 1-16,0 6-1 0,1 5-1 0,2-6 1 15,-6-8-1-15,2 10 2 0,3-6-2 0,-6 3 0 16,0-5 0-16,5 12 1 0,-1-5-1 0,-7-5 2 0,-1 0-1 15,5 10 0-15,1-2-1 0,-6 1 1 0,4-4 0 16,4 7 0-16,-2-4-1 0,-5-1 1 0,-4-1 0 16,3 8 1-16,3-2-2 0,-3-3 1 0,-6-5-1 15,3 5 1-15,4 5 0 0,-8-4-1 0,-1-2 0 16,5 2 1-16,-3 2-1 0,-8 0 0 0,1-3 0 16,-1-1 2-16,4 6-2 0,-7 5 0 0,0-12 0 15,0 3 0-15,0 4 0 0,-3-2 0 0,3 0 0 16,0 7 1-16,-4-9-1 0,4 9 0 0,-7-4 0 0,7 4 0 15,-7-7-1-15,7 7 1 0,-14-3 0 0,5 3 0 16,-1 3-1-16,-4 4 2 0,-4 0-1 0,-7 6 0 16,-1 6-1-16,1-3 1 0,-7-2 0 0,2 0 0 15,-1 2-1-15,-5-2 1 0,3-2 0 0,1 8 1 16,-1-3-2-16,1-3 1 0,0-5 0 0,-1 16 0 16,1-8-1-16,7-6 1 0,-8-1 0 0,1 10 0 0,2-5-1 15,2-2 1-15,-4 1 1 0,2 7-1 0,5 0-1 16,1-7 1-16,-3 2 0 0,10 0 0 0,-5 1-1 15,5-3 1-15,3-8-1 0,3 8 1 0,2 0-1 16,2-5 1-16,-3-4-1 0,6 2 1 0,4 0-1 16,0-7 2-16,0 7-2 0,0-7 1 0,4 7-1 0,-4-7 1 15,0 0 0-15,7 9 0 0,-7-9-1 0,12 10 1 16,-5-6 0-16,7-2 0 0,4 1-1 0,-1-1 2 16,1 0-2-16,12 3 1 0,-2-1-1 0,-7-3 1 15,6-1-1-15,8 4 1 0,-3-1-1 0,-6-1 1 16,6 0 0-16,5 7 0 0,-2-6-1 0,-3 1 1 15,-2-8 1-15,9 11-1 0,-2 0-1 0,-5-3 1 0,0-4-1 16,12 3 1-16,-2 4-1 0,-2-7 1 0,-4 0-1 16,1 4 1-16,-2 1-1 0,-7-3 1 0,-1-2-1 15,1 9 1-15,0-2-1 0,-8-7 0 0,1-4 0 16,3 13 2-16,-4-4-2 0,-2-5 0 0,-8-5 0 16,8 17 1-16,-4-8-1 0,-4-4 0 0,1 0 0 15,1 3 1-15,2 4-1 0,-3-7 0 0,0 0 0 16,-4 7 1-16,0-3-1 0,-7-4 0 0,7 4 0 15,-7-4 1-15,7 3-1 0,-7-3 0 0,0 0 0 16,7 0 1-16,-7 0-1 0,0 0 0 0,0 0 0 0,0 0 1 16,0 0-1-16,0 0 1 0,0 0-1 0,0 0 2 15,0 0-2-15,0 0 0 0,0 0 0 0,-14-2 1 16,-7 1-1-16,-8-3 1 0,-1 0 0 0,-5 8 0 0,-2-4-1 16,2-4 1-16,-2-3-1 0,5 11 1 0,4-4 0 15,-4-4 1-15,-1 1-1 0,-6 6 0 16,5-6-1-16,2-1 1 0,-8-3 0 0,1 11 0 15,4-4-1-15,1-7 1 0,-1 0-1 0,-2 10 1 0,2-8-1 16,3-4 1-16,-5 2-1 0,-2 9 2 0,6-2-2 16,1-5 1-16,-5-4-1 0,5 5 1 15,4 4-1-15,5-3 1 0,2-8-1 0,10 8 1 0,-3-4-1 16,0 0 0-16,2-2 0 0,8 2 1 0,4 7-1 0,-7-7 0 16,4-2 0-16,-1 2 1 0,4 7-1 0,4-11 0 15,-4 6 0-15,3-2 1 0,1 0-1 0,-4 7 0 16,5-10 0-16,5 3 0 0,1-1 0 0,3 1 0 15,0 0 0-15,7-3 0 0,9 3 0 0,-1 0 0 16,-5-2 0-16,3 0 0 0,8-1 0 0,-3-3 0 0,5-3 0 16,2 4 0-16,-6-2 0 0,-1-4 0 0,0-1 0 15,-2 10 0-15,-6-1 0 0,5-6 0 0,1 0 0 16,5 6 0-16,2-3 0 0,-5-1 0 0,-4 0 0 16,5-2 0-16,-1 6 0 0,-4-1 0 0,-5-3 0 15,5 4 0-15,-3 3 0 0,-5-4 0 0,-3 0 0 16,4-1 0-16,-3 3 0 0,-2 2 0 0,2 2 0 15,-4-6 0-15,-4 4 0 0,1 4 0 0,-4-4 0 16,0 2 0-16,-7 5 0 0,11-4 0 0,-11 4 0 16,3-7 0-16,-3 7 0 0,0 0 0 0,0-7 0 15,0 7 0-15,-3-9 0 0,3 9 0 0,-8-3 0 0,-2-1 0 16,-4 1 0-16,-7 3 0 0,-4 0 0 0,-2 0 0 16,-1 7 0-16,-5-4 0 0,-3 4 0 0,1 2 2 15,2 0-2-15,-3 5 0 0,-4-4 0 0,4 6 1 16,-1 0-1-16,2 2 1 0,-2-2-1 0,5 8 1 15,1-6-1-15,1 1 1 0,-2-1-1 0,4 8 1 0,-2-5-1 16,-2 4 0-16,0-4 0 0,-1 4 1 0,1-1-1 16,-2-3 0-16,3-1 0 0,2-1 1 0,3-3-1 0,1 3 0 15,-3-5 0-15,5 2 2 0,6-5-2 0,-1-1 0 16,0-1 0-16,4 2 1 0,0 1-1 0,3-3 0 16,3-2 0-16,1 0 1 0,3 0-1 0,4-7 0 15,-4 10 0-15,4-3 1 0,0 0-1 0,0-7 0 16,8 6 0-16,-1 1 1 0,1 0-1 0,3 0 0 15,0-2 0-15,10 7 1 0,-4-5-1 0,5 0 0 0,-3-3 0 16,13 3 0-16,-1 0 0 0,-1-5 0 0,6 0 0 16,1 3 0-16,2-3 0 0,-4-1 0 0,2-1 0 15,5 6 0-15,-1-3 0 0,-2-3 0 0,8-2 0 16,3 8 0-16,1-3 0 0,0-3 0 0,2-2 0 16</inkml:trace>
  <inkml:trace contextRef="#ctx0" brushRef="#br0" timeOffset="113113.73">13936 11523 1017 0,'0'0'0'0,"0"0"0"16,0 0 0-16,-26 5 10 0,15-5 1 0,-3-3-1 15,-9-1 1-15,6 1-4 0,6-2-1 0,1-2 1 16,3 1 0-16,-1 3 8 0,8 3 1 0,-3-11 0 0,3 11 0 15,0-10-7-15,0 10 0 0,7-7 0 0,-7 7 1 16,7-11 3-16,0 6 1 0,0-2-1 0,-3-2 1 16,-1-2-7-16,4 3 2 0,-1-1-1 0,-3-2 1 15,-1-1 10-15,0 1 0 0,-1 1 0 0,-1-3 2 0,0 1-11 16,0-2 1-16,2 4-1 0,0 1 1 0,0 0-3 16,1-2 1-16,1 3-1 0,-4 8 1 0,5-11-3 15,0 4-1-15,-1 0 1 0,-4 7-1 0,0 0 11 16,10-7 0-16,-10 7 0 0,0 0 0 0,0 0-7 15,8-7 0-15,-8 7 0 0,0 0 1 0,0 0 27 16,0-7 2-16,0 7-2 0,0 0 1 0,0 0-24 16,0 10 2-16,0-10 0 0,-8 11-1 0,-2 10 22 0,-2 2 2 15,3 5-2-15,-4-2 1 0,6 3-24 16,0-1 2-16,4-4 0 0,-8 1 0 0,4 1 16 0,4-8 1 16,-1 3-1-16,-3 13 2 0,-2-8-21 0,4-1 2 15,-2-3-1-15,-7 24 1 0,1-5 15 0,3-3 1 16,-1 1-1-16,4 9 0 0,-3-6-16 0,-1-4-1 15,-1-2 1-15,3 15 0 0,0-11 12 0,2 2 1 16,-4 8-1-16,4 9 1 0,-3 1-15 0,3-11 2 0,-4 6-2 16,2 5 1-16,-1-9 10 0,1 0 0 0,0 9 0 15,2 3 0-15,-4 2-11 0,1-10 0 0,3-6-1 16,-6 11 2-16,3-9 6 0,-1-4 1 0,1 13 0 16,-1-2 0-16,4 0-10 0,-4-5 2 0,4-2-1 15,-3-4 0-15,1-3 9 0,0-1 0 0,2-3 1 16,2 8-1-16,-2 4-10 0,3-8 1 0,1 2 0 15,-1-9 1-15,4 3 4 0,-3-8 1 0,-1-4 0 0,4 6 0 16,0-4-8-16,0-8 1 0,4 1-1 0,-4 11 1 16,0-6 3-16,-4-5 2 0,8 3-1 0,-4-1 0 15,3 5-6-15,1-7 1 0,-1-4 0 0,1 4 0 16,-1-6 6-16,1-3 0 0,-1-5 0 0,3 2 1 16,1-2-8-16,-7-9 1 0,10 7 0 0,-10-7 0 0,4 7 4 15,-4-7 0-15,0 0 1 0,0 0-1 16,7 9-5-16,-7-9 0 0,0 0 0 0,0 0 1 0,7-4 1 15,-7 4 1-15,0 0 0 0,0 0 0 0,7-9-4 16,-7 9 0-16,0 0 0 0,7-10 1 0,-3 3 1 16,-1-2 1-16,1 0-1 0,-1-2 1 0,1-3-5 15,-1-1 2-15,1-3 0 0,-1 2-1 0,-1-7 2 0,0-1 1 16,0-1 0-16,-2 9 0 0,0-7-3 0,0 0 0 16,-2-1-1-16,0 4 2 0,0 1-2 0,0-2 2 15,2-2 0-15,4 0 0 0,-4 0-3 0,0 0 1 16,2-5-1-16,3-3 1 0,-1-1 0 0,-3 2 1 15,1-10-1-15,2 1 2 0,-1 2-3 0,1 4 0 16,-4-3 1-16,3 3-1 0,-3 5 1 0,-3 1-1 16,3-4 0-16,3-1 1 0,-3 4-2 0,-3-4 1 0,3 1-1 15,3-3 2-15,-3-6-2 0,4-2 1 16,3 1 0-16,0 9 0 0,0 1-1 0,0-1 0 0,0 0 0 16,4 1 1-16,-1 1-2 0,-1 0 1 0,2-2-1 15,3-3 2-15,-4-4-2 0,-3 2 0 0,0-7 1 16,4 13-1-16,-6-8 0 0,1 6 0 0,-1-3 1 15,0 3 0-15,-1 1-2 0,-3 1 1 0,1-6 1 16,3-4-1-16,-1 1 0 0,-4 1 0 0,0-8 1 16,0 10-1-16,4 2-1 0,-4-4 1 0,3 4 0 15,1 8 1-15,-1 1-2 0,-3-1 0 0,7-1 0 0,-3 2 1 16,-1 1-1-16,1 1 0 0,-1-4 1 0,4 1-1 16,2-3 0-16,0 0 1 0,-2-7 0 0,-5 20 1 15,3-4-2-15,2-6 1 0,2 3-1 0,-9 10 1 16,3-4-1-16,5-1 1 0,-1-1-1 0,-7 6 1 15,3 5-1-15,1-5 0 0,-1-1 0 0,-6 0 2 16,6 3-2-16,-3 5 0 0,0-3 0 0,-3 1 0 0,3 2 0 16,0 7 0-16,3-7 0 0,-3 7 0 0,0 0 1 15,0 0-1-15,0-7 0 0,0 7 0 0,0 0-1 16,0 0 1-16,0 0 0 0,-7 10 0 0,4 6-1 0,-1 5 1 16,1 4 1-16,-8 19-1 0,-1-6-1 0,1 1 1 15,-5 0 0-15,0 12 0 0,2 3-1 0,0-8 0 16,0 0 0-16,3 3 1 0,1-3-1 0,1-6 0 15,-2 1 0-15,1 15 1 0,3 4-1 0,3 0 0 16,-3-2 0-16,4 3 0 0,3-8 0 0,-4 0 0 16,4-2 0-16,-3 16 0 0,1 1 0 0,0-6 0 0,0-9 0 15,1 7 0-15,-3-9 0 0,-1-7 0 0,-1 0 0 16,1 8 0-16,-2 8 0 0,0-11 0 0,0-1 0 16,0 3 0-16,-4-9 0 0,1-1 0 0,-1-6 0 15,2 3 0-15,-1-2-1 0,-1-6 1 0,1-2 0 16,-1 5 0-16,0-3-1 0,4-4 1 0,0-1 0 15,-2 1 0-15,4-1-1 0,2-6 1 0,1-6-1 16,0-3 1-16,0 1-1 0,4-2 1 0,-2-9 0 16,12 7 0-16,-3-4-1 0,2 1-1 0,-1-1 1 0</inkml:trace>
  <inkml:trace contextRef="#ctx0" brushRef="#br0" timeOffset="127915.85">20943 13376 300 0,'0'0'0'16,"0"0"0"-16,0 0 0 0,0 0 0 0,0 0 0 15,0 0 0-15,0 0 1 0,0 0-1 0,0 0 0 16,0 0 0-16,0 0 1 0,0 0 5 0,0 0 1 0,0 0 0 16,0 0-1-16,17-16-1 0,-11 9-1 0,-1 0 1 15,-2 0 0-15,3-2 21 0,1-2 0 0,0 2 0 16,0-1 0-16,0-1-14 0,0 3 0 0,4-3 1 15,-8-7 0-15,-1 1 42 0,1 3 1 0,1-2-1 16,-4-2 1-16,3 2-39 0,3-6 1 0,1-1-1 16,-5 2 1-16,1-2 7 0,2-2 0 0,2 4 0 15,-7 7 1-15,4-4-14 0,1-5 1 0,2 6-1 16,-10-2 1-16,6 1 26 0,1-5 0 0,3 2 0 16,-11-2 0-16,8 0-23 0,-1-3 0 0,4-2 0 0,-7 0-1 15,4-8 38-15,0 6 0 0,3-14-1 0,-7 13 2 16,3-4-37-16,2 1 0 0,2-4 0 0,-8 2 1 15,2 5 33-15,3-3 2 0,-2-3-1 0,-8-3 0 0,5-2-35 16,1-2 0-16,-2-7 0 0,-9 7 1 0,6 5 28 16,2-7 1-16,1 4 0 0,-11-2 0 0,6 4-31 15,4 1 1-15,3-9 0 0,-11-1 0 0,8 0 17 16,3 0 2-16,-2 1-1 0,-9 11 1 0,8-3-21 16,3 3-1-16,0 3 1 0,-7-1 0 0,5 3 12 15,4 4 0-15,0-12 0 0,-8 5 1 0,4 1-15 16,4 6 0-16,0 0-1 0,-7 7 2 0,3 0 4 0,2 1 0 15,2-3 0-15,-6 4 1 0,2 5-9 0,2 3 0 16,0-1 0-16,-5 0 0 0,5 5 3 0,4 0 0 16,-3 0 1-16,-1 7-1 0,0 0-5 0,0 0 0 15,0 0 0-15,0 0 1 0,0 0 2 0,0 0 1 16,-7 0-1-16,2 14 2 0,-2 12-7 0,0 1 2 16,0 8 0-16,0 18 0 0,-2 6 2 0,6-1 1 15,1-1 1-15,-2 3-1 0,2-4-5 0,2-5 1 0,2 5 0 16,-2 20 1-16,0-2 0 0,0-6 1 0,0-1 0 15,-2 11 0-15,2-13-4 0,2 5 1 0,0 7-1 16,-7 8 2-16,1-8-2 0,4-6-1 0,0 4 1 16,-7 17-1-16,4-3-1 0,3-9 1 0,1-3-1 15,-2 11 1-15,1 3-1 0,1-4 0 0,3-1 1 16,-2 0 0-16,-1-7-2 0,1-3 2 0,0 10-2 16,-6 2 1-16,1-12 0 0,1-17 0 0,0 5 0 15,-3 6 1-15,0 1-2 0,-1-12 0 0,1-1 0 0,-2 6 2 16,0-11-1-16,4-13 1 0,-1 0-1 0,-7 10 0 15,3-12 0-15,2-4 0 0,1 1-1 0,-6 5 2 16,4-11-2-16,2-5 0 0,0-4 0 0,-2 1 2 16,0-7-2-16,3-4 0 0,4-3 0 0,-3 2 1 15,3-9 1-15,0 0 2 0,0 0-1 0,0 0 1 0,0 0-3 16,0 0 2-16,0 0-2 0,0 0 2 0,0 0 1 16,0 0 2-16,0 0 0 0,-4-12 0 0,4-4-4 15,0-3 2-15,0-6 0 0,-3-14-1 16,3-1 4-16,3-1 0 0,-3 10 0 0,-3 6 0 0,3-3-3 15,0-2 0-15,0 0 0 0,-4-3 1 0,1 1 2 16,3-1 0-16,3-3 0 0,-6 0 0 0,3-10-4 16,3 0 2-16,1 2-1 0,-8 4 0 0,8 4 1 0,-1 1 1 15,4-3 0-15,-3-5 0 0,-1 3-4 0,1 1 2 16,3-14-1-16,-2-1 1 0,0 6 1 0,1 3 1 16,1 1-1-16,-2-6 1 0,2 10-3 0,2-2 0 15,1-1 1-15,-6-8 0 0,3-5-1 0,4 5 1 0,-3-2 0 16,0 6-1-16,-1 6-2 0,1-1 2 0,3-2-1 15,-2-3 1-15,5 1-1 0,4-3 2 0,-4-4 0 16,-9 0-1-16,6 4-1 0,3 3 0 0,0-3-1 16,-11 3 2-16,11-1-1 0,-1 4 1 0,1-9-1 15,-9 1 1-15,6-4-2 0,3 4 1 0,2 4-1 16,-6 6 0-16,4 4 1 0,-1-1 0 0,1-5 0 16,-7-1 0-16,4 0-2 0,3-1 2 0,-4-1-1 15,-3 4 0-15,0 5 1 0,-1-6-1 0,1 7 1 0,-6 2-1 16,5 6-1-16,1-4 0 0,-2-3 1 15,-5-4 0-15,0 4-2 0,0 2 1 0,0-6 1 0,-2 4-1 16,2 5-1-16,2 0 0 0,2 2 0 0,-4 10 1 16,1-1 0-16,1 3-1 0,2-1 0 0,-4 6 1 15,0 2-1-15,1 2 0 0,1 0 0 0,-2 7 1 0,0 0-1 16,0 0 0-16,0 0 0 0,0 0 0 0,0 0-1 16,0 0 1-16,0 0 0 0,-9 14 0 0,2 9-1 15,2 7 2-15,0 3-1 0,-8 18 0 0,3 0-1 16,3 4 1-16,0 1-1 0,-7 8 1 0,5-8-1 15,3-5 0-15,-1 5 0 0,-7 20 1 0,5 1-1 16,2-8 0-16,0-2 0 0,-10 7 1 0,6-8-1 0,4 3 0 16,-2 10 0-16,-7 4 1 0,11-7-1 0,3-10 0 15,1 10 0-15,-10 14 2 0,11-4-2 0,0-10 0 16,4-1 0-16,-8 13 1 0,8 2-1 16,3-7 0-16,0-1 0 0,-7 5 1 0,3-12-1 0,2-3 0 15,-3 9 0-15,-11-2 1 0,6-5-1 0,1-7 0 16,-1-5 0-16,-8 8 1 0,4-7-1 0,0-3 0 0,0-2 0 15,-9 2 1-15,5-12-1 0,4-11 0 0,-2-2 0 16,-5 7 1-16,-2-10-1 0,6-11 0 0,-1-2 0 16,3 6 0-16,0-10 0 0,3-7 0 0,5-8 0 15,-5 15 0-15,5-15 0 0,0 0 1 0,0 0-1 16,0 0 2-16,0 0-2 0,0 0 1 0,0 0-1 16,0 0 1-16,0 0 0 0,-2-10 1 0,4 3-1 15,3-23 1-15,4-14 0 0,-2-4-1 0,-2 8 0 16,-1 3 1-16,3 4 0 0,0-3 1 0,0-13-1 15,-7 5 0-15,0 4-1 0,7-8 1 0,-5 2 0 0,-4-3 0 16,2 5 0-16,4-3 1 0,-1-8 1 0,-3-6-1 16,4-6-1-16,1 2 1 0,2-2-1 0,-2-5 1 15,2 1 1-15,2-1-1 0,2-12 0 0,-8 1 2 0,8 7-3 16,3 3 1-16,0-7 1 0,-5-4-1 0,5 3 1 16,4 12 0-16,-1-1 1 0,-6-2-1 0,1 9-1 15,4-3 1-15,-2-7-1 0,-5 11 0 0,5 0 2 16,-3 3 1-16,1 4-1 0,-1-1 1 0,-1 1-3 15,3 6 2-15,1-13-2 0,-2 8 2 0,-1 8-2 16,-1 4 1-16,1 5 0 0,-1 0 0 0,-1 12-2 16,-2-4 2-16,2-1-1 0,-2 5 1 0,2 2-1 0,-2 0 0 15,-3-1 1-15,-1 8-1 0,1 2-1 16,-1 0 2-16,2-4-2 0,-1 6 1 0,-2 5 0 0,-2 7-1 16,5-11 0-16,-5 11 1 0,0 0-2 0,7-2 2 15,-7 2-1-15</inkml:trace>
  <inkml:trace contextRef="#ctx0" brushRef="#br0" timeOffset="129716.87">21274 11456 539 0,'0'0'0'0,"0"0"0"0,0 0 0 0,0 0 209 16,0 0 1-16,0 0 0 0</inkml:trace>
  <inkml:trace contextRef="#ctx0" brushRef="#br0" timeOffset="129950.55">21264 11375 489 0,'0'0'0'16,"0"0"0"-16,0 0 0 0,0 0 120 0,0 0 1 16,0 0 0-16,0 0 0 0,0 0-106 0,0 0 0 0,0 0-1 15,17 4 2-15,-17-4-17 0,2 10 1 0,-2-10 0 16,-2 9 0-16,2-9-1 0,0 7 1 0,0-7 0 16,0 7 0-16,0-7-22 0,0 7 1 0,0-7 0 15,-3 7 1-15,3-7 8 0,0 7 1 0,0-7 0 16,0 7 0-16,0-7-72 0,0 7 0 0,0-7-1 15</inkml:trace>
  <inkml:trace contextRef="#ctx0" brushRef="#br0" timeOffset="132167.04">2020 8372 1264 0,'19'-15'11'0,"34"-17"-4"0,-2-2 1 0,-9 5-1 16,-5 6 1-16,-1-2-22 0,-6-3 1 0,2 3-1 0,10 4 2 16,5 0 3-16,1-5 1 0,-2 3 0 0,2 7 0 15,-3-2-24-15,0-3-1 0,-3 4 1 0,13 4-1 16,-6-1 19-16,-1-3-1 0,10-6 0 0,-2 9 2 0,2 0 13 15,-3 0 0-15,-2-2 0 0,5-4 0 0,-3 10 0 16,-2 1 0-16,5-5 0 0,7-2 0 16,-5 4 22-16,-5 1 1 0,0-3-1 0,8 4 1 0,-1 4-12 15,-4-4 1-15,4-4-1 0,5 7 2 0,-5 1 37 16,-8 1 2-16,1 0 0 0,12 10-1 0,-2-5-34 16,-7-2 0-16,2 2 0 0,2 6 1 0,-4-3 32 0,-3-1 2 15,1 3-1-15,10 4 1 0,3 0-35 16,-9-6 0-16,1 1-1 0,5-1 2 0,-8 3 18 0,-2 1 1 15,2-4-1-15,11 4 1 0,-4 2-22 16,-5 2 1-16,-1-3-2 0,-1-1 2 0,-5 8 13 0,-6-1 0 16,3-6 0-16,8 10 1 0,-3-2-17 0,-6 0 1 15,-1-2-1-15,-8 3 1 0,3 4 14 0,-8-5 0 0,2-2 0 16,2 14 0-16,-6-6-16 0,-5-3 2 0,1 0-1 16,8 15 0-16,1-1 11 0,-9-5 0 0,1 4-1 15,-6 3 1-15,-1-1-13 0,2 1 1 0,-4-7 1 16,0 5-1-16,-1 3 6 0,1-8 0 0,-7 0 0 15,4 18 1-15,-8-10-9 0,1 0 0 0,-6 8 0 16,4 5 1-16,0-2 6 0,-6-4 1 0,1-8 0 16,-1 12 0-16,-3-10-8 0,-3-2 0 0,-4 1 0 15,1 22 1-15,-1-4 5 0,-3-10 1 0,-4 2 0 0,-4 3 1 16,0-3-9-16,-4-9 1 0,-3 2 0 16,-7 10 0-16,0-5 4 0,2-4 0 0,-12 11 1 0,-2 2 0 15,-2-2-8-15,2-10 2 0,-4-3 0 0,-1 3 0 16,1-6 4-16,-1-9-1 0,-16 6 0 0,-4 3 2 15,4-1-6-15,-4-3 0 0,-2-3-1 0,-5 9 1 0,-7-2 1 16,1-6 0-16,-1-3 0 0,-7-3 1 0,7 0-4 16,-4 0 1-16,-10-8-2 0,0 7 2 0,6-5 0 15,-3-6-1-15,-10-1 1 0,4 8 0 0,-1-6-3 16,11-1 1-16,-10-4-1 0,-3 3 2 0,6-4-2 16,7-6 2-16,0-2-1 0,-7 5 0 0,4-4-1 15,6-3-1-15,1-1 0 0,-1-2 2 0,8 0-1 0,3-7 1 16,-7-2-1-16,0 0 2 0,11 2-3 0,3-5 1 15,1-3-1-15,-12-2 1 0,6 3 1 0,9-2-1 16,0-7 1-16,-1-3 0 0,10-3-1 0,5-4-1 16,-11 5 1-16,6 7 0 0,-3-4 1 0,12-2-1 15,-3-2 1-15,6 7 0 0,5-2-1 0,2-3-1 0,2-6 0 16,-2-4 2-16,5-2-2 0,4-3 2 16,3 0-1-16,-1 15 1 0,-2-3-3 0,3-3 1 0,9-2 1 15,6 1-1-15,2 2-1 0,1 1 2 0,4-6-1 16,6-2 0-16,4-3 0 0,1-4-1 0,2 5 0 15,10 11 0-15,4-1 0 0,-3 1 2 0,1-5-2 16,-3-2 1-16,9 0 0 0,-3-2-1 0,5-7 0 16,-2 11 0-16,4-4 1 0,-2 6-1 0,-2-1 0 15,11 6 2-15,1-4-3 0,-1 9 1 0,9-8 0 16,-1-3 0-16,6-1 1 0,-1 2-1 0,-7-1 0 16,10 8 1-16,0 1-1 0,-2 0 0 0,12 1 0 15,-3 4 0-15,1 3 1 0,-8-4-1 0,3 1 0 0,2-8 1 16,-2 9-1-16,-3-4 0 0,10-7 0 0,6 7 0 0,-2 0-1 15,-4 0 2-15,0 5-1 0,4 10 0 16,3-5-1-16,-1-3 2 0,-6 6-2 0,7 8 1 16,-6 0-1-16,-1-1 1 0,9-1 0 0,5 4 1 0,-6 3-2 15,-8-4 1-15,0-1-1 0,11 9 1 0,-5 0 0 16,-3-4-1-16,12 3 0 0,3 8 1 0,-8 0-1 16,-6-2 0-16,11-5 0 0,6 18 2 0,-10-11-2 15,-6 0 0-15,3 0 0 0,6 10 0 0,1-3 0 0,-8-3 0 16,0 5 1-16,0 8-1 0,-6-4 0 0,-10-1 0 15,6 7 0-15,7 8 1 0,-4-2-1 0,-5-3 1 16,-5 0-1-16,3-1 0 0,-9-2 0 0,-1-1 0 16,-2-2 0-16,5 8 0 0,2-3 0 0,-6-3 1 15,1 5-1-15,-6 7 0 0,-1 5-1 0,-6-5 1 16,-1 0 0-16,1 2 0 0,-3-6-1 0,-9 2 1 0,5-5 0 16,4 12 0-16,-11-10-1 0,-2-4 2 15,-1 6-1-15,0 6 0 0,-4 9-1 0,-2-3 1 16,2 0-1-16,-7 1 1 0,-3-1-1 0,-8-9 1 0,-6 2-1 15,-5 8 1-15,3-4-1 0,-6-3 1 0,1 13-1 16,-4 5 2-16,-6-5-2 0,3-4 1 0,-8-5-1 16,-2 7 1-16,2-5-1 0,-5-8 1 0,-5 6-1 15,-9 16 1-15,-2-4-1 0,-2-6 1 0,-3-1-1 16,-5-2 1-16,4-8-1 0,1-2 0 0,-11 0 0 16,-6 7 1-16,-3-9-1 0,6-1 2 0,-8 2-2 15,-3 5 1-15,-7-4-1 0,4-9 1 0,-4 2-1 0,-10-4 1 16,4 1-1-16,3-6 1 0,-15-5-1 0,-6 1 1 15,4 3-1-15,6-10 1 0,-14-1-1 0,-2 0 1 0,9-4-1 16,7-5 2-16,-13-2-2 0,3 4 1 0,10-2-1 16,7-3 1-16,-13-5-1 0,3 1 1 0,13 2-1 15,4-5 1-15,-10-6-1 0,6-2 1 0,11 1-1 16,7-3 0-16,-3-3 0 0,-7-5 1 0,6 0-1 16,11-4 0-16,1-8 0 0,-5 10 1 0,10-3-1 15,5-8 0-15,-4 6 0 0,4-4 2 0,-2 6-2 16,9-8 0-16,-2 3 0 0,5-12 0 0,6-1 0 15,5-1 0-15,1-1 0 0,-4 9 0 0,12-2 0 0,1 6 0 16,6-4 0-16,0 1 1 0,3-1-1 0,8 2 0 16,3-11 0-16,14 8 1 0,10-6-1 0,1 5 1 15,3 0-1-15,2 4 1 0,9 7-1 0,3-6 1 16,6-1-1-16,8-7 1 0,-1 0 0 0,6 1 0 16,10 4 1-16,5 5-1 0,3 4 0 0,0 4 0 0,0-8 0 15</inkml:trace>
  <inkml:trace contextRef="#ctx0" brushRef="#br0" timeOffset="136005.53">21336 11379 590 0,'0'0'0'0,"0"0"0"0,0 0 0 0,-7-19 173 0,5 10-1 16,-1-2 1-16,-3 1 1 0,1 3-166 0,-2-9 1 16,0 3 0-16,-2 6 0 0,0-3 105 0,-1 1 2 15,-1-2-2-15,-6 4 2 0,-1-7-100 0,4-1-1 16,1 2 1-16,-8 8 0 0,7-2-15 0,0-7 1 16,-2-2 1-16,-5 9-1 0,0-4-1 0,5-4 1 15,-2 0-1-15,-10 7 1 0,3-3-3 0,-1 1 0 0,-1-4 0 16,-3-2 1-16,2 3-1 0,4 3 0 15,-3-6 0-15,-6-2 1 0,3 4-14 0,3 0 2 0,-6-3-2 16,-10-1 2-16,5 2 4 0,0 0 0 0,-9-10 1 16,-3 12-1-16,1-5-2 0,1-1 1 0,-3-1-1 15,-5 9 1-15,1-1 2 0,2 1 0 0,-8-5 0 16,-1 10 2-16,0-4 2 0,-3-3 1 0,1-2 0 16,-6 9 1-16,-1 0-1 0,-1-4 1 0,0-3-2 15,-11 4 2-15,5 3 1 0,2-4 1 0,-12 1-1 16,0 3 1-16,1 0-1 0,6 1 2 0,-7 3-2 0,-11-8 1 15,-1 8 3-15,10-1 2 0,-11-1-2 0,-5 0 2 16,2 3-3-16,7 2 2 0,0-2-2 0,-12 0 2 16,5 4 7-16,9 0 0 0,-4-2 1 0,-9-4 0 15,1 8-5-15,6 1 0 0,-1 0 0 0,-9 1-1 0,1-1 8 16,6 0 0-16,-3-1-1 0,-1 5 1 16,0 1-7-16,3-3 1 0,-3 0 0 0,0 9 0 0,6-5 5 15,5-3 1-15,-11 3-1 0,-6 5 1 0,12-4-7 16,4-1 1-16,-6 3 0 0,-10 9 0 0,15-4 3 15,6-3 2-15,-12 7-2 0,-2 7 1 0,10-1-5 0,7 1 0 16,-11-3 0-16,-3 3 1 0,13 0 4 16,4-4 1-16,-3-3-1 0,-7 9 1 0,4-8-6 0,10-1-1 15,-4 3 1-15,-6 11 1 0,3-7 1 0,3 5 2 16,1 1-1-16,-2 4 0 0,7 1-4 0,1-6 0 16,-10-2-1-16,4 4 2 0,7-2 2 0,-1-7 1 15,1-3 1-15,-8 19-1 0,1-14-4 0,3 3-1 16,0 8 1-16,-7 13 1 0,7-13 2 0,4-1 1 0,-11-3-1 15,3 7 2-15,5-7-6 0,2-7 1 0,-6 3 0 16,-4 11 1-16,7 0 2 0,7-8 1 0,-3 11-1 16,-8 4 1-16,8-3-4 0,7-10 0 0,3 1 0 15,-2 3 0-15,9-5 1 0,1-5 1 0,-12 5 0 16,3 12 0-16,6 0-3 0,8-8-1 0,-2 3 1 16,-9 2 1-16,8-6 1 0,5-3-1 0,-11-2 1 15,-2 6 1-15,5-4-3 0,4-4-1 0,-1 0 1 16,3 18 0-16,1-1 2 0,1-13-1 0,-3 5 1 0,6-5 0 15,2 1-2-15,4-2-1 0,0-5 1 0,4 4 0 16,6-1 0-16,1-6 1 0,-1 2 0 0,-6 5 1 16,10 0-4-16,-1-5 1 0,-5-2-1 0,9 4 2 15,-2-2-1-15,5-2 2 0,-3-3-1 0,1-1 0 16,6-3-1-16,0 2-1 0,0-7 1 0,3 7-1 0,2-5 6 16,2-3 1-16,0 1-1 0,0 4 0 0,7-5-5 15,0-2 2-15,0-3 0 0,-2 11 0 0,5-6 5 16,4-5 1-16,-1 1 1 0,-1 3-1 0,5-2-5 15,3-3 0-15,1 3 0 0,-4 0 1 0,4 1 3 16,0-3 1-16,0-6-1 0,4 3 0 0,3 0-4 0,-1 2 0 16,1-2 0-16,7 2 0 0,3-4 2 0,-2-2 1 15,4 1 0-15,6-1 0 0,0 1-4 0,1 3 0 16,6-7 0-16,5 3 0 0,-2-3 1 0,2 0 1 16,-1-3-1-16,4 3 1 0,-1 0-3 0,2 0-1 15,5 0 1-15,10 0 0 0,1 0-1 0,-6 0 2 16,4-4-1-16,10 1 0 0,-1-1-1 0,1 1-1 15,4-4 1-15,7-2-1 0,-4 2 1 0,-3-2-1 16,10 2 1-16,4-2 0 0,0 2-1 0,-3 0-1 0,-1-3 0 16,18 4 2-16,0-2-2 0,-3-3 1 0,5 1-1 15,8 8 1-15,1-5-1 0,-9 0 0 0,1 0 0 16,15 10 1-16,-2-6-2 0,-12-4 0 0,10-2 1 16,12 11 0-16,-10-6-1 0,-9-1 0 0,8 0 1 15,15 6-1-15,-7-2 0 0,-6-5 0 0,12 1 1 16,4 12 0-16,-10-7-2 0,-5-4 1 0,8 1 1 15,3 14-1-15,-6-8-1 0,-6-3 1 0,10 2 0 16,1 10 1-16,-5-8-2 0,-9-1 0 0,11 4 0 0,2 4 1 16,-11-4 1-16,-6-2-1 0,13 9 0 0,2 7 1 15,-9-10-1-15,-5-2 0 0,-1 1 0 0,12 2 0 0,-10 3 1 16,-12-3-1-16,11-2 0 0,15 3 1 0,-10-1-2 16,-9-1 2-16,0-3-1 0,9 10 0 0,-5-7-1 15,-11-1 2-15,2 1-1 0,5 6 0 0,-3-6-1 16,-15-1 1-16,8 1 0 0,5 14 0 0,-11-11-1 15,-5-4 1-15,12 2 0 0,-1 15 1 0,-8-10-2 16,-3-4 1-16,5-1-1 0,-1 13 1 0,-8-8 1 16,-6-3-1-16,2 4 0 0,5 3 1 0,-6-5 0 15,-7-4-1-15,4 1 0 0,5 1 0 0,-11-4 1 0,-3-3 0 16,1 0-1-16,4 2 2 0,-7 0-2 0,-5-4 0 16,0 0 0-16,5 2 1 0,0-1 0 0,-7-3 2 15,-2 1-2-15,0-4 1 0,-5 0-1 0,-5-4 0 16,0-3 0-16,-1 0 1 0,-5 0-1 0,-1-3 2 15,3-5-2-15,-5 3 1 0,-2-2-1 0,-3-11 0 0,-3-1 0 16,-4 8 1-16,1-11 1 0,0-5 1 0,-7 2 0 16,0 3-1-16,1 0-1 0,-3-2 0 0,-1-3 1 15,-6-1-1-15,0 0 4 0,-1-7 0 0,1-6 0 16,-3 1-1-16,0-6-2 0,-6 4 1 0,5-1-1 16,-1-1 1-16,-4 7 3 0,1 0 0 0,-4-5 0 15,0-11 1-15,0-1-5 0,0 6 2 0,0-3-1 16,-4 2 1-16,4 7 0 0,0-2 1 0,0-6 0 15,-3-8 0-15,3 4-2 0,0-3-1 0,0 8 1 0,-4 2-1 16,4 3 1-16,0 3 0 0,4-8-1 0,-8-6 2 16,4 2-3-16,4 2 1 0,-1 2-1 0,1 9 1 15,-3-1-1-15,3 2 1 0,-1-1-1 0,-1-6 2 16,2 0-3-16,-1-5 1 0,1 2-1 0,-4 19 2 16,2-7-2-16,3 5 0 0,0-3 1 0,-5 2 0 0,2-1-2 15,1 1 2-15,1-3-1 0,-4 1 1 0,-2 2-1 16,0-1 1-16,1 3 0 0,-5 9 0 0,3 3-2 15,1-2 2-15,-1 0-1 0,-8 5 1 0,0 2-1 16,3 1 1-16,-7-2 1 0,1 0-1 0,0 1 0 16,2 4-1-16,0-6 0 0,-8 4 1 0,3-3-1 0,-5 0 2 15,1-1-2-15,-5 10 2 0,-1 1-3 0,4-6 1 16,-3 1 1-16,-16 10-1 0,6-7-2 0,-1 0 1 16,-9 1-1-16,-3 10 2 0,0-8-2 0,-1 1 0 15,-1-3 0-15,-7 10 1 0,-4-2-2 0,2-6 1 16,-9 4-1-16,-3 4 2 0,-2-1-2 0,5-1 1 15,-8-2-1-15,-8 3 1 0,-3 1-1 0,1-3 0 16,-8-1 0-16,-7 2 0 0,-2 3 0 0,1 1 0 16,-1-5 0-16,-14 5 0 0,5 1 0 0,6-2 0 15,-8-4 0-15,-14 5 0 0,9 1 0 0,9-2 0 0,-7 0 0 16,-9 2 0-16,0 2-1 0,12 0 1 0,-8-4 0 16,-6 5 0-16,0 3-1 0,6-4 1 0,-8-2 0 15,-1 3 0-15,3 2-2 0,6 1 1 0,-17-5 0 16,6 12 0-16,0-6 0 0,9-4 0 0,-13 1 0 15,-11 10 0-15,11-4-2 0,11 1 2 0,-9-2-1 16,-9 15 1-16,4-13-1 0,14-4 0 0,-8 3 1 16,-12 20 0-16,13-12-2 0,7-4 1 0,-12 7-2 0,-2 13 2 15,7-10 0-15,8-3-1 0,-15 6 1 0,0-6 0 16,9 3-1-16,5-2 0 0,-9-3 0 0,-5 7 1 16,10-5 0-16,10-5-1 0,-10 5 1 0,-5 15 0 0,1-15-2 15,15 2 1-15,-6 5 0 0,-4 12-1 0,3-1 1 16,12-7 1-16,-12 1-2 0,2 4 2 0,7-4-1 15,10-1 0-15,-1-4 1 0,-9 2 0 0,10 0 0 16,13-4 0-16,1-3-1 0,-6 19 1 0,6-15-1 16,8 4 0-16,-4 6 1 0,0 0 0 0,10 2 0 15,8-9-1-15,-7 3 1 0,6-1 1 0,8-7-1 16,9 1 0-16,-6 0-1 0,4 10 2 0,5-8-1 0,2-5 1 16,-6 0-1-16,6 17 0 0,4-3 0 0,4-5 1 15,3-3 0-15,4 1 0 0,5 6 0 0,4-14 0 16,2 1 0-16,1 7-1 0,3-7 0 0,5-4 1 15,-2-1-1-15,4 7 1 0,3-6-2 0,4-3 2 16,-1 0 0-16,0 14 0 0,5-8 0 0,3 0 0 0,0-7 0 16,-2 17 0-16,6 0-1 0,1-8 1 0,4 3 0 15,1-6 0-15,4 3-1 0,-3 1 1 0,3-4 0 16,0 2-1-16,6-2 1 0,1 2 0 0,0-2 0 16,2 4 0-16,2-4-1 0,-4 0-1 0,4-2 1 15,6 8 0-15,3-6 0 0,-2 5 1 0,5 2-2 16,5-1 2-16,-2 4-2 0,-4-8 1 0,4 0-2 15,10 4 2-15,-6-5 0 0,-2 3 0 0,6-6-1 16,6 4 1-16,6-2-1 0,-5-1-1 0,0-1 1 16,5 8 1-16,-2-6-2 0,-3-2 2 0,5-3 0 15,12 14 0-15,0-7-1 0,-6-2 1 0,2-2 0 0,6 7 0 16,2-3-1-16,-3-7 1 0,6-2 0 0,11 6 1 16,-4-5-1-16,-3-1-1 0,7-1 1 0,7-3 0 0,0 3 0 15,-2-1-1-15,10-5 1 0,9 4 1 16,-1-1-1-16,-5-1 1 0,10-2-1 0,9 5 1 0,-5-5 0 15,-4 0 0-15,9-3 0 0,10 13 0 0,-15-8 0 16,-4-3 0-16,16-3-1 0,7 13 2 0,-8-9-1 16,-3-4 0-16,11 1 0 0,7 10 1 0,-1-7-1 15,-17-7 1-15,10 4 0 0,11 13 0 0,-2-12-1 16,-14-3 1-16,14 2 0 0,2 15 0 0,-3-14 0 0,-6-5 0 16,11 4 0-16,2 10 0 0,-10-9 0 0,-8-1 0 15,13 3 0-15,9 10 0 0,-11-6 0 0,-15-1 0 16,15 1 0-16,7 7 0 0,-14-8 0 0,-9-5 0 15,13 1 0-15,1 4 0 0,-11-1 0 0,-16-2 0 16,17-3 0-16,-5-1 0 0,-6 2 0 0,-12-3 0 16,12 0 0-16,2 1 0 0,-12-1 0 0,-8-4 0 0,5-1 0 15,0 1 0-15,-15 0 0 0,-3-3 0 0,3-2 0 16,-4 4 0-16,-3-6 0 0,-12-2 0 0,1-3 0 16,6 5 1-16,-9-5-1 0,-7-5 0 0,-1 0 0 15,3 10 1-15,-4-11-1 0,-3 3 0 0,4-4 0 16,5 10 1-16,-5-8-1 0,-6-4 0 0,2 0 0 15,1 6 1-15,4-3-1 0,-4-4 0 0,-1 1 0 16,-3 2 1-16,-3-8-1 0,-3 3 0 0,2-6 0 16,-3 1 2-16,3-3-2 0,-3-6 0 0,-8 8 0 15,-5 2 1-15,1-3-1 0,-1 3 0 0,-4-4 0 0,-4-2 1 16,1 4-1-16,-8-2 1 0,2-4-1 0,1-8 1 16,-5-1-1-16,1-3 1 0,2 3-1 0,-5-1 1 15,0 3-1-15,-3 2 1 0,-3-4 1 0,-2-8-1 0,-2 4-1 16,1 4 1-16,-1-15 0 0,-5 4 0 0,2 7 0 15,0 2 0-15,-6-4 0 0,1 0 1 0,-1 2-1 16,1 2 0-16,-4-16 0 0,-7 9 0 0,3 3 0 16,1 2 1-16,-8 0 0 0,-5-4 0 0,2 4-1 15,2-1 0-15,-4-12 0 0,-7 10 1 0,-5-3 0 0,0 6 0 16,-2 0-1-16,-6 2 1 0,1 2-1 16,-2-6 0-16,-2-7 0 0,-8 5 2 0,4-1-2 0,-4 9 1 15,-10-4 0-15,-5 7 1 0,1 5-2 0,4-2 1 16,-1-2-1-16,-14-3 1 0,10-2-1 0,-3 6 2 15,-11-2-2-15,-7 12 1 0,4-3-1 0,1 5 0 16,-5-1 0-16,-14 1 2 0,0 3-3 0,2 3 1 16,-6-6 0-16,-17-4 0 0,-2 3-1 0,5-3 1 0,-19-6 0 15,-10 5 0-15,4 5-1 0,5-2 2 16,-21 6-1-16</inkml:trace>
  <inkml:trace contextRef="#ctx0" brushRef="#br0" timeOffset="136895.81">8996 14676 2048 0,'0'0'0'0,"0"0"0"16,-11 19 0-16,1-5 78 0,1 0 1 0,-2-2-1 0,-6 15 2 15,6 3-62-15,0 0 0 0,1 12 0 0,-4 5 0 16,7 8 55-16,1-6 0 0,-1 6-1 0,-3 1 1 15,6-5-55-15,1 2 0 0,3 5 0 16,-7-2 0-16,7 6 2 0,0-8 1 0,0-6-1 0,-4-3 1 16,4-4-11-16,0-4 1 0,4-4 1 0,-4 6-1 15,0 0-8-15,3-6 1 0,1-1-1 0,-8-6 2 0,8-3-3 16,-4-2 1-16,0-5-1 0,-4-5 2 0,8-1-3 0,-1-3 0 16,-3-7 0-16,0 0 0 0,0 7-1 15,0-7 1-15,0 0 0 0,0 0 1 0,0 0-2 16,0-10 0-16,0 4 0 0,0-27 1 0,4-15-1 0,1 1 0 15,0-1 0-15,-1 3 1 0,-1-1 0 0,3-2 0 16,1-6 0-16,-4-15 0 0,4 1 0 0,0-1 1 16,-3 7-1-16,-1 1 0 0,1 6 1 0,3 10 0 15,-3-5 1-15,-4 5 0 0,3 9-1 0,8 5 0 0,-4-6 1 16,-2 19-1-16,4-1 4 0,3 1 0 0,-1 4 0 16,3 14 1-16,0-3-3 0,4-1 1 0,3 6-1 15,5 12 1-15,-1-5 1 0,-6-4 2 0,3 2 0 16,-1 11 0-16,0-6-4 0,-7 0 2 0,2 1 0 15,-2 3-1-15,-3-1 3 0,-4-4 0 0,-4 3 0 16,-3 2 0-16,0 7-3 0,0-4 1 0,-3-3-1 16,-8-2 1-16,-3 4 0 0,2 3 0 0,1-7 0 15,0 7 1-15,1-2-3 0,-1 2 1 0,-3-5-1 16,4 7 1-16,-5-2 0 0,3-7 1 0,-2 4 0 0</inkml:trace>
  <inkml:trace contextRef="#ctx0" brushRef="#br0" timeOffset="137083.37">9403 15485 2224 0,'0'0'0'0,"0"0"0"0,36-7 0 0,-19 12 59 0,-3 0 2 15,6-5-2-15,4-7 2 0,-2 9-44 0,-3 0 1 16,2-4 0-16,7-7 0 0,-6 9 20 0,-3 0 0 15,6-3 0-15</inkml:trace>
  <inkml:trace contextRef="#ctx0" brushRef="#br0" timeOffset="137365.51">10005 15080 1960 0,'0'0'0'0,"0"0"0"15,10 34 0-15,-6-11 43 0,-4-1-1 0,0 5 1 16,7 1 1-16,0 0-29 0,-3 0 1 0,-4 2 0 16,7 7 1-16,-4 4 38 0,-3-10 1 0,4-4 0 15,1-5 0-15,0 3-39 0,-1-6 1 0,1-3-1 16,9-2 1-16,-7 0 12 0,0-3 0 0,0-6 0 16,0-1 1-16,4 1-18 0,-4 0 1 0,0-3-1 0,4-2 2 15,-3 0-11-15,0 0 2 0,-8 0-2 0,10-7 2 16,-3 2-3-16,-3-2 2 0,-1 0-2 0,4-9 2 15,0-5 5-15,0 1 1 0,-3 3-1 0,-1-15 1 16,5 2-4-16,-1 0 0 0,-2-10-1 0,0 5 2 0,0 5 5 16,2 5 0-16,-3 2-1 0,0 7 2 0,-1 2-6 15,1 4 0-15,6 3 0 0</inkml:trace>
  <inkml:trace contextRef="#ctx0" brushRef="#br0" timeOffset="138150.68">10800 15295 2148 0,'0'0'0'16,"0"0"0"-16,-17 21 0 0,6-5 62 0,0-2 1 0,-1 3-1 16,-7-2 1-16,6 2-47 0,3-3 2 0,-4-3 0 15,-7-4 0-15,5 7 61 0,2-2-1 0,-4-1 1 16,0-8 0-16,4 8-62 0,4-6 1 0,3-1 0 15,7-4 0-15,0 0 21 0,-8 8-1 0,8-8 0 16,2 7 0-16,4 0-23 0,4 0 0 0,1 2 1 16,6 5 0-16,12 4-5 0,1 0 1 0,-6-6 1 15,-3 2-1-15,1 0-5 0,0-3 1 0,0-4-1 16,-1 3 1-16,-2-3-1 0,-1-3 1 0,-1-3-1 16,1 3 0-16,0-2-2 0,-6-4 1 0,6-2-2 15,-1 1 2-15,1-2-3 0,-7-2 1 0,1-2 1 16,2 0-1-16,0-2-1 0,0-6 0 0,4 1 0 0,0-9 1 15,-1 4-2-15,-1-2 1 0,2-1 0 0,-8-10 0 16,4-3-1-16,2 4 1 0,-2-7-1 0,1 6 0 16,-5-1-1-16,-3 2 0 0,0-4 0 0,0-6 2 0,-3 5-2 15,-1-3 0-15,1-5 0 0,-4-5 0 0,0-7 0 16,-4 7 0-16,1 0 0 0,-1 16 1 0,-3 2-2 16,4 8 1-16,-4 1 0 0,0 9 0 15,3 5-1-15,1-2 0 0,-5 5 0 0,8 7 0 0,-10 3 0 16,6 4 0-16,1 5 0 0,-10 18 0 0,6 7 0 15,0 4 0-15,4 6 0 0,-8 15 0 0,8-1 0 16,-1-8 0-16,1 0 0 0,-4 0 0 0,-2-8-1 0,0-1 1 16,-3-1 0-16,1 9 0 0,0 1-1 0,8-9 1 15,-1-5 0-15,4-6 0 0,0-1-1 0,0-2 1 16,4-9 0-16,7 2 0 0,-1 0-2 0,-1-2 2 0,0-9 0 16,-2 6 0-16,5-6-1 0,-1-7 1 15,-1-1 0-15,-3-1 0 0,4-3-1 0,1 0 1 0,1-7 0 16,3 0 0-16,-2 0 0 0,0-3 0 0,-4-4 0 15,10-8 0-15,-4-2 0 0,-4 1 0 0,2-9 0 16,4-5 0-16,-4 6 0 0,-9 6 0 0,0 0 0 16,2 6 0-16,-1 3 0 0,-3 6 0 0,-1 3 0 15,-2 7 0-15,12 14 0 0,-5 2 0 0,0 3 0 16,8 14 1-16,-1 8-1 0,-5-8 0 0,3-1 0 16,4-6 1-16,-2-1 1 0,-4-2-1 0,5-7 0 15,2 5 1-15,-1-4-1 0,-2-4 0 0,-3-6 0 16,3 5 1-16,0-1-1 0,-2-8 1 0,2-3-1 0,-1 2 1 15,3 0-1-15,-6-4 1 0,4-5-1 0,0 2 1 16,-1-3 1-16,-3 0 1 0,1-8-1 0,0 0 0 16,-4 2 0-16,0-4 0 0,-4 3-1 0,1-12 2 0,-1 8-1 15,-3-4 1-15,0-9 1 0,0-5-1 0,-3 2-1 16,-4 0 0-16,0-9 0 0,-4 5 1 0,0 8-1 16,1 6 2-16,-2 2-2 0</inkml:trace>
  <inkml:trace contextRef="#ctx0" brushRef="#br0" timeOffset="138482.2">12210 15367 2224 0,'0'0'0'16,"0"0"0"-16,-7-19 0 0,7 19 66 0,-11-7 0 15,2 1 0-15,0 3 1 0,-3-2-50 0,-2 5 1 0,0 0 0 16,-16 5 0-16,2 11 53 0,3 3 1 0,4-1 0 16,-2-1 0-16,-2 6-55 0,0 5 1 0,2 0 0 15,6-3 0-15,3 5 9 0,0-7 0 0,-1-2 0 16,8 10 1-16,0-9-15 0,4-3 0 0,-4-3-1 16,7 8 2-16,3-2-10 0,4-5 1 0,0-3-1 15,4 4 1-15,0-1-2 0,-1-6 0 0,3-4 1 16,8 5-1-16,3 2-3 0,1-5 1 0,-4-7 0 0,2-4 1 15,2 2-2-15,0 0 1 0,1-9 0 0,-1-3 0 16,-1 0-1-16,-2-2 0 0,1-4 0 0,-2 8 0 0,-7-3 0 16,-4-1 0-16,-4-3 0 0</inkml:trace>
  <inkml:trace contextRef="#ctx0" brushRef="#br0" timeOffset="139182.85">8916 14665 2072 0,'0'0'0'15,"0"0"0"-15,-30-19 0 0,22 10 43 0,4-5-1 16,4-4 1-16,0-6 1 0,5 2-28 0,8-4-1 0,8-7 1 15,0 12 1-15,7-11 36 0,6 0-1 0,5 4 1 16,5 10 0-16,7-1-36 0,9-2-1 0,12 0 1 16,8 10 1-16,2-4 10 0,1-1 0 0,11-4 0 15,13 8 0-15,-10 3-15 0,6-1 0 0,22-1 1 16,6 8-1-16,-6-1-8 0,-7 2-1 0,16 6 1 16,-7 8-1-16,-9-1 0 0,-8 1-1 0,8 4 0 15,-4 17 1-15,-13-8-3 0,-8 0 0 0,10 11 0 16,-3 17 0-16,-10 0 0 0,-10-12 0 0,2 4 1 0,5 10-1 15,-8-9-1-15,-17-1 0 0,-2 3 0 16,-2 15 1-16,-8 0-1 0,-10 1 0 0,1-3 0 16,-2 4 1-16,-8-8-1 0,-4 1 0 0,1 12 0 0,-3 6 1 15,-6 3-1-15,-5-3 0 0,-3-4 0 0,-8 3 1 16,-3 6-1-16,-3-5 0 0,-11 0 0 0,-9-3 0 16,-6-7 0-16,-8-5 0 0,-5 2 0 0,-9 13 0 0,-2-7 0 15,-9-8 1-15,-17-3-1 0,-11-3 1 0,-4-6-1 16,1-8 0-16,-11 1 0 0,-9 7 1 0,2-1 2 15,3-8 0-15,-5-3-1 0,-8-12 2 0,4 1-2 16,10-5 0-16,-8-9 0 0,-12-5 1 0,9 2 2 0,7-5 2 16,-9-6-1-16,5-5 0 0,2 0-1 0,11-5-1 15,-4-9 1-15,-5-4-1 0,9-5 6 0,10-7 1 16,-3-7-1-16,-6 5 0 0,4-6-5 0,14 1 2 16,-3-6 0-16,-4-9 0 0,14 6 3 0,7-2 1 15,-7-15 0-15,6 12 0 0,12 5-4 0,10 0 1 16,-1 2-1-16,5-10 0 0,12 4 5 0,4 5-1 0,5-15 0 15,-2 3 0-15,14 6-4 0,4 4 1 16,0-8-1-16,7-10 1 0,4 2 5 0,6 6 0 0,4-1 1 16,1 4 1-16,6 4-8 0,5 8 2 0,2-5-1 15,1 3 1-15,1-6 5 0,1 5-1 0,3 4 1 16,8 13 0-16,1 3-6 0,4 2 1 0,4 0-1 16,-1 13 1-16,1-2 3 0,-2 1 1 0,2 0-1 15,8 10 1-15,-6 0-5 0,-2 0 0 0,2-3 0 16</inkml:trace>
  <inkml:trace contextRef="#ctx0" brushRef="#br0" timeOffset="142729.89">21154 11720 1356 0,'0'0'0'0,"-14"-16"0"16,-3 9 0-16,2-3 149 0,5-4 2 0,-1-4-1 15,-8 7 1-15,5-1-140 0,1 2 0 0,-2-4 0 16,-7 3 2-16,5-1 76 0,3-2 2 0,-2-2-1 15,-5 5 1-15,3 2-74 0,-1-5 1 0,-3 0-1 0,-6 2 1 16,3 1-1-16,3-4 3 0,-7-1-1 0,-8-2 0 16,6 1-9-16,2-3 0 0,-6-4 0 0,-9 4 1 15,0-1-7-15,1-7 0 0,-6 2-1 0,1 8 2 16,-3-3-3-16,4-4 2 0,-3 6-1 0,-8 1 0 16,-4 1-3-16,6-3 0 0,-4 5 0 0,-2 2 0 0,4-3 0 15,-2 2 0-15,-2-2 0 0,-12-1 0 0,4 6 0 16,1-1 0-16,-7-4 0 0,-7 0 0 0,4 4 0 15,1 0 0-15,-7-2 0 0,-4 3 0 0,2 2 0 16,4 1 1-16,-10-5-1 0,-4 4 2 0,3 6-2 16,-1-4 1-16,-6-2-1 0,-3 6 1 0,4 3 2 0,6-4 1 15,-6-1-1-15,-15 6 0 0,9-1-1 16,6-1 1-16,-4-1-1 0,-7 5 1 0,1 1 5 0,3-4 1 16,-8-2-1-16,-1 8 1 0,-3 2-3 0,8-4-1 15,-2-4 1-15,-8 3 1 0,4 4 5 0,13 0 1 16,-7-1 0-16,-11-1 0 0,9 6-5 0,6-1 0 15,-4-5 0-15,-13 4 1 0,6 2 5 0,12 5 2 16,-5-8 0-16,-19 6-1 0,18 2-6 0,8-2 0 16,-3-3 0-16,-10 5 2 0,6-4 3 0,11-1 2 0,-8 3-2 15,-8 5 2-15,8-7-7 0,11 1 0 0,-5-1 0 16,-9 14 0-16,3-12 3 0,7-1 2 0,-1 3-1 16,-2 17 1-16,0-14-6 0,11-1-1 0,-4 10 1 15,-4-2 1-15,9-1 1 0,6 0 2 0,-9-4-1 16,-1 2 0-16,6 0-4 0,7-4 0 0,-14-3-1 15,4 8 2-15,7-8 1 0,6-2 1 0,-3 2-1 16,-10 14 1-16,6-12-4 0,8-4 1 0,-7 5-1 16,3 13 1-16,7-8 0 0,3 1 1 0,-6 5 0 0,0 2-1 15,6 1-2-15,6-7 0 0,-1-5 1 0,-8 8 0 16,3-7 0-16,5-4 1 0,1-2 0 0,-6 9 0 16,8-6-3-16,0-5 1 0,-8 2-1 0,3 5 2 15,1-3-1-15,7-4 1 0,-3 1 0 0,3 10 0 0,-3-6-1 16,9 2-1-16,-3 8 1 0,10-3-1 0,1 6 1 15,4-8-1-15,2-3 1 0,1 9 0 0,6-2-1 16,0-3-1-16,1 2 0 0,-1 4 2 0,0-3-1 0,5-5 1 16,2 2-1-16,5 10 2 0,1-5-3 15,1-4 1-15,0 1-1 0,4 8 2 0,1-3-2 16,-2-10 1-16,0 7 0 0,1-7 0 0,-1 1-1 0,2-2 0 16,-1 1 0-16,-1 0 1 0,0-1-1 0,4-3 0 15,0 1 1-15,-2 10 0 0,6-8-2 0,-1-2 2 16,4 4-2-16,0 9 1 0,0-3 1 0,7 3 0 15,0-4 0-15,-4-3 0 0,4 5-2 0,4-2 2 16,-1-3-1-16,1-3 0 0,3 1 1 0,4-5 0 16,-1 1 1-16,1 1-1 0,-1-1-1 0,1-3 0 0,1-2 0 15,-1 7 1-15,-1 0-2 0,1-5 1 0,0 3 1 16,3 1-1-16,-2 4-1 0,2-3 0 0,0 2 1 16,7 0 0-16,1 7 0 0,-7-7 1 0,7-2-1 15,9 0 1-15,-2 2-2 0,1-2 1 0,8-3-1 16,3 6 2-16,1-8-2 0,2-2 0 0,-1 0 1 15,11 2 0-15,-4 0-1 0,1-7 0 0,11 0 1 16,5 5-1-16,-2-2 0 0,-3-1 0 0,-1-6 1 16,12 9 0-16,-1-2-2 0,0-5 1 0,6 4 1 15,1 8-1-15,-3-5 0 0,-3-3 0 0,9 1 1 0,8 11 0 16,-3-4-2-16,-4-8 1 0,3 1 1 0,11 2-1 16,4 4-1-16,-4-4 1 0,2 0 0 0,12 0 1 15,0-2-2-15,-11 1 0 0,3 3 0 0,8-2 1 0,0-6-1 16,-5 1 2-16,8 0-1 0,3 5 0 15,1-5-1-15,-7-2 1 0,0-4 0 0,16 15 0 0,-5-9-1 16,-9-4 1-16,9 0 0 0,12 11 1 0,-6-9-2 16,-9-3 1-16,8 1-1 0,5 18 1 0,-2-13 0 15,-6-3 0-15,12 0 0 0,5 16 0 0,-7-14-1 16,-5-2 2-16,6 2-2 0,6 14 1 0,-3-11-1 0,-11 0 1 16,16 6 0-16,2 3 0 0,-6-5-1 0,-5-5 0 15,0-1 0-15,18 2 1 0,-16 3-1 0,-9-5 2 16,14 1-1-16,12 6 0 0,-14-6-1 0,-6-4 0 15,13-4 1-15,2 3 0 0,-14-1-1 0,-5 0 0 16,7-1 0-16,5 3 1 0,-14-6 0 0,-5-1-1 16,12 0 0-16,3 2 0 0,-1-2 0 0,-14-2 0 0,1 1 0 15,4 2 0-15,-1-1 1 0,-15-5-1 0,7 0 0 16,5 1 0-16,-13 1-1 0,-10-2 1 0,6-1 0 16,7 3 0-16,-4-4-1 0,-12 3 1 0,4-3 1 15,7 0-1-15,-4 0-1 0,-11-2 1 0,1-1 0 16,-3 5 0-16,-8-6-1 0,-5-1 1 0,5-8-1 15,-11 10 1-15,-3-13-1 0,-7 0 1 0,-2-2-1 16,-2 8 1-16,0-4-1 0,-5-6 2 0,2-1-2 16,-6 7 1-16,-5 0-1 0,-5-4 1 0,-2-1 0 0,-4 3 0 15,-1-2-1-15,-2-1 1 0,-2-7 0 0,4 1 0 16,-9-1-1-16,-5 3 2 0,1-11-1 0,4 8 0 16,-9-1-1-16,0-1 1 0,4 3-1 0,-2 3 1 15,-4-1 0-15,0 3 0 0,-4-6 0 0,-1-2 2 0,1 1-2 16,1-3 0-16,-5-5 0 0,-6 0 0 0,0 1-1 15,2-1 1-15,0 5 0 0,-3-3 1 0,-1 5-2 16,1-1 1-16,-4-2 0 0,0-5 0 0,-1-2-1 16,1 2 1-16,0-9-1 0,-3 4 1 0,-4 4-1 15,0-2 1-15,1 4-1 0,3 0 1 0,-4 3-1 16,-2-1 0-16,-2-8 0 0,0-4 2 0,1-1-2 16,-4 2 0-16,-1 0 0 0,-2 10 1 0,4-3-1 0,-1 4 0 15,0-6 0-15,-7 4 1 0,5-4-1 0,2 6 0 16,-2-15 0-16,-6 13 1 0,-4-2-1 0,1 0 0 15,0 2 0-15,-1 5 0 0,1 0 0 0,-3-2 0 16,1-7 0-16,-8 2 0 0,5-3 0 0,2 1 0 16,-4 2 0-16,-5 9 0 0,-4 0 0 0,6 0 0 0,0 0 0 15,-10 1 0-15,7 2 0 0,4 3 0 0,-3-7 0 16,-11-1 0-16,9-1 0 0,-5 3 0 0,-5-4 0 16,-6 12 0-16,0-2 0 0,6 4 0 0,-2-5 0 15,-11 5 0-15,2 2 0 0,2 2 0 0,-8-1 0 16,1 0 0-16,-4 5 0 0,7 1 0 0,-8-3 0 15,-4-2 0-15,-1 1 0 0,5 10 0 0,-3-4 0 16,-8-1 0-16,0 5 0 0,7-1 0 0,-4 4 0 16,-8-5 0-16,5 5 0 0,3 2 0 0,-9 3 0 15,-10 5 0-15,7 4 0 0,7 1 0 0,-10-8 0 16,-10 3 0-16,10 6 0 0,3-6 0 0,-14 1 0 0,0 3 0 16,5 0 0-16,5-2 0 0,-12 1 0 0,-1 1 0 15,-1 5 0-15,7 0 0 0,-4-1 0 0,-7 1 0 16,5-1 0-16,4 1 0 0,-4 0 0 0,-4 1 0 0,8-1 0 15,6 2 0-15,-12-4 0 0,-6 6 0 0,11 0 0 16,3-2 0-16,-8-5 0 0,-15 12 0 0,17-5 0 16,6-4 0-16,-12 6 0 0,-9 3 0 0,16 2 0 15,6-2 0-15,-11-2 0 0,-8 13 0 0,10 3 0 16,8-10 0-16,-17-1 0 0,-2 6 0 0,13-2 0 0,4-6 0 16,-15 2 0-16,-2 4 0 0,9-5 0 0,7-5 0 15,-9 5 0-15,-6 10 0 0,14-10 0 0,8 2 0 16,-15 3 0-16,3 9 0 0,8 1 0 0,4-8 0 15,-10 5 0-15,4-5 0 0,13 0 0 0,4 0 0 16,-11-3 0-16,5 6 0 0,4-7 0 0,6-3 0 16,-4 0 0-16,-4 23 0 0,3-11-1 0,15 2 1 15,0 5 0-15,-4 6 0 0,-4-8-1 0,8-1 1 16,3-4 0-16,-3 9 0 0,12-7-1 0,5-11 1 0,-7 8 0 16,4 8 0-16,3 0 0 0,9-10 0 0,-1 8 0 15,-1-1 0-15,13 2-2 0,1-10 2 0,2 1 0 16,4 3 0-16,1-3-1 0,6-8 1 0,0 5 0 15,5 6 0-15,2-2 0 0,3-3 0 0,4 3 0 16,11 10 0-16,-4-5 0 0,1-1 0 0,5-5 0 16,8 1 0-16,-4 1 0 0,1-4 0 0,-1 1 0 15,11 1 0-15,0-2 0 0,-3 2 0 0,7-1 0 16,5 4 0-16,1 6 0 0,1-9 0 0,-4 5 0 0,6-11 0 16,1 6 0-16,0-4 0 0,2-2 0 0,5-3 0 15,-1 2 0-15,-2-4 0 0,1-2 0 0,9 13 0 16,6-9 0-16,-2-4 0 0,0-3 0 0,1 15 0 0,4-6 0 15,-3-6 0-15,5 6 0 0,9 3 0 16,5-1 0-16,-2-8 0 0,4 4 0 0,7 1 0 16,-4-1-1-16,4-3 1 0,10-1 0 0,4 4 0 0,-3-5-1 15,-1-6 1-15,15 2 0 0,12 9 0 0,-8-7-1 16,-2-4 1-16,18-2 0 0,6 12 0 0,-5-8-1 16,0-6 1-16,8 3 0 0,11 12 0 0,-10-11-1 15,-2-3 0-15,15 3-1 0,12 11 2 0,-3-3-1 16,-8-6 1-16,10-4-1 0,14 10 1 0,-6-3-1 0,-8-6 0 15,11-1 0-15,6 6 1 0,-4-4-1 16,-11-1 1-16,14 1-1 0,13 2 1 0,-10-1-2 0,-10-6 1 16,14 0 0-16,2 3 0 0,-17-3 0 0,-12-3 0 15,22-2 0-15,18 5 1 0,-22-2-1 0,-10-5-1 16,14-5 1-16,-4 10 1 0,-16-10-1 0,-10-1 0 16,11-1 0-16,4 4 1 0,-9-3-1 0,-15-1 0 0,5-3 0 15,2 1-1-15,-9 0 1 0,-12-1 0 0,2-3 0 16,7-1 0-16,-9 2 0 0,-11 0 1 0,8-6-1 15,2 2 1-15,-11-1-1 0,-11-4 1 16,4-8-1-16,8 10 1 0,-12-7-2 0,-14 1 1 0,7-1 0 16,-2 6 0-16,-5-3 0 0,-9-1 0 0,-2-4 0 15,-13 0 0-15,2 5-2 0,-8-2 1 0,-2-12 0 16,-1 5 1-16,-3-6-2 0,-3 1 2 0,2-11-1 16,-10 13 1-16,4-4-1 0,-1 1 1 0,-7-1-2 0,-2-1 2 15,-2 6-1-15,-2 1 1 0,3-4 0 16,-3-9 0-16,1 2-2 0,-5-7 1 0,3 4 0 0,-5 4 1 15,-5-1-1-15,-2 6 0 0,-3-1 0 0,-6-5 1 0,-6 3-1 16,-5-1 1-16,-7-11 0 0,-9 4-1 16,-3-4 0-16,-11 9 1 0,-6-1 0 0</inkml:trace>
  <inkml:trace contextRef="#ctx0" brushRef="#br0" timeOffset="143804.07">2544 12076 2071 0,'0'0'26'0,"24"29"-14"0,-6-22 1 16,-4-3-1-16,-7-4 1 0,4 0 77 0,1-7 1 0,-1 0-1 15,6-4 1-15,1-3-74 0,3-5 1 0,-5 1-2 16,9 4 2-16,-1-3 31 0,-6-4-1 0,5-6 0 16,5 1 1-16,-3 1-32 0,-2-3 0 0,5-5 0 15,4-6 0-15,-2 0-3 0,-6 0 2 0,-3 4-1 16,1 0 0-16,1 2-6 0,-9 5 0 0,0-4 0 16,-4 4 0-16,1 0 1 0,-7-1 2 0,3-4-2 15,-4 0 1-15,-3 4-4 0,-3 8-1 0,-1-3 1 16,1 6 1-16,-5 0-1 0,5 8-1 0,-4 3 1 0,7 7 0 15,-11 0-3-15,4 2 1 0,0 1-1 0,0 9 2 16,0 10 0-16,-5-7-1 0,5 3 1 0,-7 12-1 16,3 2-1-16,4-4 0 0,-4-5 1 0,1 8-1 15,3-3 2-15,0-8 1 0,0 1-2 0,0 14 2 0,5-14-3 16,-2 0 1-16,4 2-1 0,-3 7 1 0,6 0 1 16,1-4-1-16,-2-8 1 0,1 1 0 0,4 6-2 15,4-11 0-15,-1-3 1 0,1-1-1 0,3 1 2 0,0-4 0 16,2-6-1-16,5 3 1 0,-3-2-3 15,-1-2 2-15,5-6-1 0,4 1 1 0,-1-4 1 0,-4-3 2 16,5-6 0-16,6-1 0 0,-4-9-4 16,-1-4 2-16,5-3 0 0,-1 12-1 0,-1-5 2 0,-5-5 1 15,0 1 0-15,-4-3-1 0,2 7-2 0,-6-2 1 16,-3-5-1-16,1 1 1 0,-1 8 2 0,-2-1 0 16,-5 8-1-16,4 7 1 0,-4 3-2 0,0 4-1 15,-7 5 1-15,7-7 0 0,-7 7 0 0,7 7 1 0,-4-2 0 16,1 7 1-16,3 4-4 0,0 5 1 15,-2-3-1-15,9 10 2 0,-3 0-2 0,-4-2 2 0,-3-4 0 16,6 2-1-16,-3-4-1 0,0-3 0 0,0-3-1 16,4 13 2-16,-6-12-1 0,-1 0 2 0,3-1 0 15,3 10-1-15,1-6-1 0,-4-8 0 0,4 1-1 16,3 12 2-16,3-6-1 0,3-4 2 0,-6-3-2 16,-3-1 2-16,3 0-3 0,0-4 1 0,-4 0-1 15,3-5 2-15,-3 0-2 0,4-5 0 0,-3-7 1 16</inkml:trace>
  <inkml:trace contextRef="#ctx0" brushRef="#br0" timeOffset="144122.94">4269 11221 2086 0,'0'0'0'0,"21"-13"0"0,-4 11 0 0,6-3 67 15,-1-4 1-15,2-1 1 0,-3 6-1 0,6 1-50 16,1-4 0-16,-1 0 0 0,8 8 0 0,-7 1 30 15,-2-4 2-15,6-1-2 0,7 8 1 0,2-3-32 16,-6-2 0-16,-2 0 0 0,-4 9 0 0,-1 1 5 16,-2-6 2-16,-5-1-2 15,1 10 2-15,-5 3-13 0,-6-1 1 0,1-1 1 0,-1 13-1 0,-8-1-4 0,-3 4 0 16,0-5 0-16,-3 3-1 0,-4 5-2 0,-4-5 1 16,-1-6-1-16,-2 6 1 0,-4-4-3 0,0-4 1 15,-6-3-1-15,-3 13 1 0,3-7-1 0,-1-7 0 0,-5 3-1 16,-2 11 2-16,2-9-2 0,2-5 1 0,0 7-1 15,3 3 2-15,2-3-2 0,-2-7 0 0,4-2 1 16,2 2-1-16,5-2 3 0,0-3 1 0,-1-4 0 16,8 1-1-16,-3-1-1 0,3-3 0 0,7-4 1 15,0 0-1-15,-7 0 3 0,7 0 1 0,0-7 0 16</inkml:trace>
  <inkml:trace contextRef="#ctx0" brushRef="#br0" timeOffset="144637.45">5353 11103 2161 0,'0'0'0'0,"0"0"0"0,32-4 0 0,-14 8 59 16,-2-8 2-16,-2-3-2 0,7 4 2 0,-3 3-44 15,-1-2 1-15,3-3 0 0,1 1 0 0,0 4 52 16,-7 0 2-16,-2-2 0 0,6 4 0 0,3 5-54 0,-7 2 0 16,0 0 0-16,-6 5 0 0,2-2 19 0,-1-1 0 15,-2 1 0-15,-4 11 1 0,1-6-23 0,0-4 0 16,-4 1 0-16,-4 10 1 0,4-6-10 0,-4-4 2 16,-3 2-1-16,-5 12 1 0,2-10-4 0,-1-4 2 15,-10-2-2-15,3-1 2 0,-3 1-4 16,5 0 0-16,-2-1 1 0,1-4 0 0,3-4-2 0,-2 1 1 0,2-2 1 15,3-1-1-15,4 1-2 0,0-2 1 16,7 0-1-16,-11-7 1 0,11 7-1 0,0 0 1 0,-3-9-1 16,6-1 1-16,1-3-1 0,-1 5 0 0,1-1 0 15,10-2 0-15,4-3 0 0,1 4 0 0,-1-1 0 16,6 8 0-16,-1 3 0 0,2 0 0 0,3 3 0 16,-6 8 0-16,0-3 0 0,-4 3 0 0,3 0 0 15,-7 3 0-15,2 10 0 0,2-4 0 0,-4 1 0 16,-3 2 0-16,-4 3 0 0,0-7 0 0,-4 2 0 15,-3 8 0-15,-3-1 0 0,-1-5 0 0,-6-6 0 16,-8 17 0-16,-5-6 0 0,2-7 0 0,-4 9 0 16,-15 0 0-16,1-4 0 0,-2 0 0 0,-1-8 0 0,-4 3 1 15,2-3-1-15,0-4 0 0,-6-2 0 0,-4-5 2 0,-1-3-1 16,6-4 0-16,-13-4 0 0</inkml:trace>
  <inkml:trace contextRef="#ctx0" brushRef="#br0" timeOffset="145357.89">2607 11196 2098 0,'0'0'0'0,"0"0"0"16,0-25 0-16,11 16 50 0,-3-5 2 0,10-5 0 15,3 3-1-15,7-1-34 0,2-1 0 0,6-3 0 16,11-5 1-16,6 3 40 0,5 2 2 0,8-13-1 16,3 6 1-16,1-4-44 0,2-3 2 0,15 2 0 15,3 5 0-15,2 5 2 0,1-2 1 0,11-7-1 16,11 6 1-16,-6 0-11 0,2 3 2 0,11-2-1 15,1-3 0-15,-8 9-9 0,-11 6 0 0,9-6 1 0,2 7 0 16,-11 6-2-16,-18 5 1 0,8 1 1 0,1 0-1 16,-5 10-2-16,-13-1 0 0,-1 5 0 0,7 5 1 15,-10 2-1-15,-5-1 0 0,5-4 0 0,-5 14 1 16,-4-4-1-16,-9-7 0 0,-1 8 0 0,3 13 0 16,-6-6 0-16,-7 4 0 0,5 5 0 0,-1 2 0 0,-6 5 0 15,-6-10 0-15,-3-1 0 0,-1 12 0 0,-6-6 0 16,-5 1 0-16,-3 10 0 0,0 6 0 0,-6-2 0 15,-3-4 1-15,-6-1 0 0,-1 10 1 0,-7-5-2 16,-6 1 1-16,-3 8-1 0,-10 6 1 0,-1-8 1 0,-5-9 0 16,-9 0 1-16,-12 13-1 0,-7 1-1 15,-2-5 1-15,-6-6 0 0,-9 1 1 0,-1-13 0 0,-11 0 0 16,-13-1 1-16,-4 5 0 0,0-8-2 0,1-1 2 16,-11 0-2-16,-4 0 1 0,1-5 1 0,10-9 0 15,-12-4 1-15,3 1-1 0,8-4 0 0,1-6-1 16,-10-5 0-16,6 3 1 0,14-8 1 0,0 0 1 15,-3-7 0-15,1 3-1 0,9-5-1 0,7-6 0 16,-3-3 1-16,-8 0-1 0,4-1 0 0,7-5 1 0,4-6-1 16,-4-5 2-16,0-1-3 0,11-9 1 0,-4-8-1 15,5 0 2-15,10 2-1 0,6-5 1 0,-5-2-1 16,2 2 2-16,3 1-3 0,9 2 0 0,2-15 1 16,9 8 0-16,-2 2 3 0,9-2 0 0,6 8 0 15,-1 6-1-15,9 2-1 0,7 0-1 0,0-2 1 16,0 1 0-16,7 2 3 0,4-1 0 0,3-8 0 15,3 11 1-15,4-6-3 0,2 5-1 0,5-2 1 16,8 12-1-16,8-3 3 0,2-2 1 0,15 5-1 16,6-1 1-16,2 3-3 0,0-1-1 0,13-5 1 0</inkml:trace>
  <inkml:trace contextRef="#ctx0" brushRef="#br0" timeOffset="148890.21">21756 12021 1332 0,'0'0'0'0,"0"0"0"16,0 0 0-16,0 0 19 0,19-12 0 0,-12 3 0 15,2 2 0-15,2-2-9 0,-1 2 1 0,1-4-1 16,3 1 1-16,4-1 21 0,-4-1 0 0,3-2 0 16,5-2 0-16,0 0-18 0,-4 0 0 0,0-3 1 15,-1 1 0-15,5-1 44 0,4-4 1 0,-5-3-1 16,2 5 2-16,-2-4-44 0,4 6 0 0,0-6 1 15,6 9 0-15,-1-5 19 0,-5 4 2 0,7-4-1 16,7 10 0-16,3 0-24 0,0-1 2 0,1 0 0 16,1 5 0-16,0 3 2 0,0 1 1 0,5 3 0 0,10 3 0 15,4 4-9-15,-1 0 0 0,-1-3 0 0,7 10 1 16,-7-5 15-16,1-2 0 0,3 2 0 0,13 15 1 16,-2-13-15-16,-6-3 0 0,6 5 1 0,9 13 0 15,-8-12 10-15,-1-1-1 0,11 8 0 0,1 7 1 0,-7-5-12 16,-2-6 0-16,13 4 1 0,-5 1 0 0,-3-1 8 15,-3-6 1-15,2 5 1 0,7-1-1 0,-3 1-10 16,-8-5 1-16,6-1-1 0,3 9 0 0,-7-7 6 16,-3-4 1-16,10 4 0 0,2 4 0 0,-7-10-8 15,-2 1 0-15,11-1 0 0,-3 15 0 0,-4-15 6 0,-7-2 0 16,5-5-1-16,5 9 2 0,0-6-8 16,-9-6 0-16,1 0 0 0,-3 8 1 0,-8-11 4 0,2-2-1 15,8-2 0-15,-3 7 1 0,-5-9-6 0,-6 0 0 16,2-2 0-16,2 4 1 0,1-7 2 0,-6-3 1 15,-1-3 0-15,-3 10 1 0,-7-8-7 0,-4-3 2 16,-3-3 0-16,4-1 0 0,-8 0 3 0,-5-3 1 16,4-5-1-16,-4 1 1 0,-7-15-5 0,-4 4 1 0,1-1-2 15,-12 13 2-15,1-8 1 0,-2 6 0 0,-1-1 0 16,-6 6 0-16,-2 0-3 0,-3 3-1 0,1-3 1 16,-8 7 1-16,3 2-1 0,2 3 2 0,-1-7-1 15,-5 11 1-15,3 1-4 0,1 4 2 0,0 2 0 16,2 5-1-16,-10-4 0 0,10 4 0 0,-13 0 1 15,3 0 0-15,-4 7-3 0,0 2 1 0,-2 0 0 16,-11 7 0-16,-3 8 0 0,-2-1-1 0,6-2 0 16,3 2 2-16,-2 5-3 0,2-1 1 0,2 1 0 15,2 10 0-15,-4-2-1 0,4 4 2 0,-1 8-1 0,-1 11 0 16,3 3 0-16,6-9-1 0,1 7 0 0,-3 10 2 16,5-1-2-16,4-1 0 0,3 11 0 0,-3 4 0 0,2-11 0 15,3 2 0-15,0 9 0 0,-4 3 0 0,2 0-1 16,4-8 1-16,2-3-1 0,-4 18 0 0,0-5 0 15,0-5 0-15,1 0 0 0,1 5 0 0,0-2-1 16,0-3 1-16,-1 6 1 0,-4 5-1 0,1-14-1 16,2 0 1-16,0 6 0 0,-9 7 0 0,4-7-1 15,1-8 1-15,1-1-1 0,-9 18 1 0,1-2-1 16,2-15 1-16,-1-1-1 0,-8 9 2 0,2-8-2 0,-3-4 1 16,-4 8-1-16,0-6 1 0,-2-6-1 0,0-10 1 15,1-2-1-15,-6 9 1 0,-2 2-1 0,2-8 1 16,-2-3-1-16,-12-3 1 0,5-8-1 0,-5-4 0 15,-10-3 0-15,-6-1 1 0,-4-4-1 0,4-5 0 16,-3 1 0-16,-17 6 2 0,1-5-2 0,0-11 0 16,-4-1 0-16,-14-8 1 0,7 0-1 0,0-1 0 0,-13-6 0 15,-6-10 1-15,7 3-1 0,1-3 0 0,-12-6 0 16,-3-5 1-16,10-5-1 0,-2 0 1 0,-8-5-1 16,-2 1 1-16,9-1-1 0,4-3 1 0,-6-2-1 15,-10-3 1-15,6 4-1 0,9-1 1 0,-12-6-1 16,2-14 2-16,8 7-2 0,6 2 1 0,-11-18-1 15,3 11 1-15,13 1-1 0,4 2 1 0,-11-3-1 16,3-4 1-16,10 8-1 0,8-5 0 0,-2-9 0 16,-3 2 1-16,3 3-1 0,11 10 1 0,2-7-1 15,1 3 1-15,9-1-1 0,4-4 2 0,-4-5-2 0,10 4 1 16,4-4-1-16,9 5 1 0,0 2-1 0,6 0 1 16,1-2-1-16,9-3 1 0,4-4-1 0,-4 2 1 15,9 1-1-15,1 6 1 0,5 0-1 0,-7-1 1 0,7 6-1 16,2-2 2-16,1-4-2 0,-2-10 1 0,3 1-1 15,1 1 1-15,-1 5-1 0,-3 1 1 0,0 3-1 16,5-2 1-16,1-9-1 0,-6 1 1 0,3-1-1 16,4 4 0-16,0 2 0 0,-9 7 1 0,9 1-1 15,2 6 0-15,2-9 0 0,-6-6 1 0,5 3-1 0,4-1 2 16,2 6-2-16,-2 9 1 0,4-3-1 16,3 3 1-16,-2-4-1 0,1 0 1 0,3 2-1 0,1-4 1 15,4-8 0-15,-3 10 0 0,0-2-1 0,1 9 1 16,6-5 1-16,6 6-1 0,-1 3 0 0,2 3 1 15,9-5-1-15,1 0 1 0,-1 5 0 0,5 0-1 16,1-9 0-16,6 13 1 0,2-4 0 0,-2 2 0 16,12 7 1-16,6 10 0 0,-1-8-2 0,-1-1 1 15,5 8 1-15,11 12-1 0,1-3 1 0,-5-4 1 0,7 0-1 16,9 7 0-16,0 0 0 0,-7-7-1 0,9 7 0 16,11 7 2-16,-12-4-2 0,-1-3 1 0,13 0-1 15,4 11 2-15,-8-6-2 0,-4 0 0 0,11 2 0 16,4 13 1-16,-8-6-2 0,-3-4 1 0,10 4 0 15,8 11 1-15,-18 1-2 0,-4-8 1 0,11-1-1 16,0 3 1-16,-11 1-1 0,-5-3 1 0,16-4-1 16,-4 1 1-16,-12 1-1 0,-3-5 0 0,10 1 0 15,-7 0 2-15,-4-1-2 0,-10-4 0 0,0-2 0 16,7 4 0-16,-3-2 0 0,-8-5 0 0,0 1 0 0,2 1 1 16,-6 3-2-16,-3-7 1 0,7-4 0 0,-3 8 0 15,-9 0-1-15,-5-4 1 0,3-4 0 0,6 8 0 16,-4-8-1-16,-7 0 0 0,-4-3 0 0,-1 2 1 0,-8-2-1 15,-4-2 0-15,1-1 0 0,-2-1 1 0,-1 1-1 16,-9-6 0-16,3-2 0 0,-5 2 2 0,-2 1-2 16,-5 0 0-16,-2-7 0 0,-7 6 1 0,0-5-1 15,-1-2 0-15,-3 0 0 0,-6 14 1 0,3-3-1 16,2-2 0-16,-4 3 0 0,-5 11 1 0,-2-10-1 0,2 10 0 16,2-13 0-16,-2 13 0 0,0 0 0 0,0 0 0 15,0 0 0-15,0 0 0 0,-9 4 0 0,9-4 0 16,-9 9 0-16,-5 5 0 0,-2 7 0 0,2 7 0 15,-3 5 0-15,-6 4 0 0,0 4 0 0,3-6 0 16,3 5 0-16,1 4 0 0,-2-1 0 0,-1-3 0 16,-1 6 0-16,3 17 0 0,-1 1 0 0,0-3 0 15,3-1 0-15,0 3 0 0,1-3 0 0,0 2 0 16,0 17 0-16,-4 3 0 0,4-6-1 0,6-4 1 0,-3-1 0 16,-7 22 0-16,8-2-1 0,3-6 1 0,0-6 0 15,-6 12 0-15,4 3-1 0,2-1 1 0,2-3-2 16,-5 3 2-16,1-7-1 0,2-2 1 0,0 11-1 15,-2 6 1-15,0-8-1 0,-2-7 1 0,-3 11-1 16,0 8 1-16,-3-10-1 0,2-8 1 0,5 1-1 16,-1 12 1-16,-3-3-1 0,2-9 1 0,-2-4-1 15,3 2 1-15,-1 8-2 0,-1-12 2 0,3-1 0 16,-1-3 0-16,-1-8-1 0,1 0 1 0,-1 9 0 16,0-1 0-16,-3-11-1 0,1-8 1 0,0-4 0 15,-5 8 0-15,-1-8-1 0,5-6 1 0,-5 6-1 0,-8 1 1 16,-2-3-1-16,2-15 1 0,-11-2-1 0,-7-10 1 15,-2-1-1-15,1-8 1 0,-8-3-2 0,-8-3 2 0,4-8-1 16,-6-3 1-16,-11-3-1 0,-5-1 1 0,5-3-1 16,1-3 1-16,-15-6-1 0,-7-3 1 0,5 3-1 15,2-5 1-15,-5-7-1 0,-11-8 1 0,0-1-1 16,5-5 1-16,-1 3-2 0,-7 6 2 0,-1 1-1 16,10-3 1-16,-2-2 0 0,-8 0 0 0,-3 2-1 15,13 5 1-15,-4-10 0 0,-7-10 0 0,-4-4-1 16,9 6 1-16,-2-6 0 0,-13-1 0 0,1 11-1 0,9 0 1 15,-2-3-1-15,-5-11 1 0,-1 0-1 0,15 7 1 16,-1-5-1-16,-3 4 1 0,-1 7-2 0,12 4 2 16,0-1-1-16,-6-7 1 0,15 12-1 0,7 2 1 15,-4-8-1-15,-1-1 1 0,5 2-1 0,10 2 1 16,-1 5-1-16,-6 8 1 0,9-1-1 0,11 0 1 16,-4-2-1-16,-1 5 1 0,8-3-2 0,9 4 1 0,-1-10 0 15,-8 1 1-15,2-8-1 0,13 1 1 0,-3-2-1 16,3 6 1-16,4 1-1 0,10-3 0 0,1 2 0 15,-1 5 1-15,5-3-2 0,5 1 1 0,0-8 0 16,-5 1 1-16,8-2-1 0,6 5 0 0,0-12 0 16,-5 10 1-16,7-5-1 0,3 5 0 0,0-1 0 15,-8 1 1-15,6-2-2 0,6-1 1 0,0-12 0 16,-6-1 0-16,6-1 0 0,3 1 0 0,2 6 0 16,-7-4 0-16,5 4-1 0,4 0 1 0,0-11 0 0,-5 2 0 15,4-5 0-15,5 1 0 0,1 2 0 0,-2 7 1 16,4 2-1-16,2 2-1 0,1-11 1 0,-1 1 1 15,1-7-1-15,4 12 0 0,7 1 0 0,-2 4 1 16,1 7-1-16,4-2 1 0,4 1-1 0,2-8 1 0,1 2-1 16,-1-2 1-16,2 4-2 0,5 12 2 0,-6-2-1 15,1 3 1-15,6 4-1 0,12 0 1 16,-5 4-1-16,-1 1 1 0,5-3-1 0,2-5 1 0,-3 6-1 16,-1 1 1-16,8-7-1 0,6 8 1 0,-4-3-1 15,-3-2 1-15,2 5 0 0,4 8 0 0,-2-4-2 16,0-2 2-16,7 5 0 0,6 4 0 0,-8-2-1 15,-5-1 1-15,9 4 0 0,10 1 0 0,-6 5-1 0,-6-4 1 16,7 1 0-16,9 3 0 0,-4 1-1 0,-5 1 1 16,4 0 0-16,3 1 0 0,-5 4 0 0,-2 0 0 15,11-5 0-15,-2 5 0 0,-5 0 0 0,-4 5 0 16,5-5 0-16,11 2 0 0,-3 2 0 0,-8 1 0 0,1-3 0 16,6 3 0-16,1 0 0 0,-8-1 0 0,2-1 0 15,4 6 0-15,-7 0-1 0,-1-6 1 0,10 3-1 16,-3 4 1-16,-4-3-1 0,-2 2 1 0,6-4 0 15,-2 11 0-15,-5-3-1 0,-6-3 1 0,-1 1-1 16,1 6 1-16,0-3-2 0,-10-5 2 0,3 5-1 16,-8 7 1-16,-3-8-1 0,-3-3 0 0,-2 2 0 15,5 11 1-15,-2-7-1 0,-9-5 1 0,-1-2-1 16,-6 1 1-16,-3 1-1 0,-4-3-1 0,0-8 1 16,1 7 0-16,-6-3 0 0,-4-1 0 0,2-3 0 0,2-3 1 15,-5 6-1-15,-2-3 0 0,3-3-1 16,-1-1 1-16,-5 4 0 0,-1 0 0 0,-3 0 0 0,5-3 0 15,-10-1 0-15,-4-1 0 0,-7 5-1 16,0 0 1-16,7 0 0 0,-7 0 0 0,0 0 0 0,0 0 0 16,0 0 0-16,0 0 0 0,0 0-1 0,0 0 1 15,0 0 0-15,0 0 0 0,0 0 1 0,0 0-1 16,-11 0 0-16,4 5 0 0,-14 6 1 0,-9 1-1 16,-2 6-1-16,4-2 1 0,3 1 1 0,2 3-1 15,-3-3 0-15,3 3 0 0,0 6 0 0,-2 0 0 16,2-5 0-16,2 4 0 0,-2 14 1 0,4 0-2 0,-1-1 1 15,3 10 0-15,-6 6 1 0,7-4-1 0,2-3 0 16,2 1 0-16,-6 8 1 0,4-3-1 0,3 3 0 16,1 11-1-16,-1 7 2 0,-1-4-1 0,3-7 0 15,-2 4 0-15,2 16 1 0,1 1-1 0,1-8 1 16,3-2-1-16,2 3 1 0,2 2-1 0,0-1 1 16,0 6-1-16,2 2 1 0,0-8-2 0,-2-6 1 0,-2 5 0 15,0 13 1-15,-1-7-1 0,-1-8 0 0,1 1 0 16,-1 7 1-16,-6-2-1 0,-1-9 0 0,0 5-1 15,-1 1 1-15,-4-12 0 0,-3-6 0 0,-2 5 0 16,-6 7 1-16,3 1-2 0,-1-12 1 0,-7-5-1 16,-7-1 1-16,4-4 0 0,0-5 0 0,-11 1 0 15,-5 10 0-15,0 1 0 0,5-4 0 0,-5-10 0 16,-9-5 1-16,8 0-2 0,-2-6 1 0,-13-5 0 16,-2 2 1-16,0-5-1 0,2-2 1 0,0-4 0 15,-11 4 0-15,-4-7-1 0,4-6 1 0,-1 1 0 0,-6-3 0 16,4 0-1-16,1-8 1 0,-8-4 0 0,-7 4 0 15,3-4-1-15,2-3 1 0,-9-1 0 0,-5 1 0 16,4-4 0-16,6-1 0 0,-4-2 0 0,-14-2 0 16,8-2 0-16,4-1 0 0,-4 0 0 0,-7-10 0 15,-2 10 0-15,9-6 0 0,0-10 0 0,-6-5 0 0,3-2 0 16,6 5 0-16,2-18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0T15:52:27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6272 8272 1821 0,'0'0'0'16,"0"0"0"-16,0 0 0 0,0 0 47 0,0 0 0 0,0 0 0 16,0 0 0-16,0 0-30 0,0 0 0 0,0 0 0 15,0 0 0-15,0 0 39 0,0 0 1 0,0 0 0 16,18-3 0-16,7-4-40 0,-1-2 1 0,6-7-1 16,13 0 1-16,-3 4 6 0,-1-1 0 0,9-4 1 15,-2 8 0-15,5-5-13 0,-5 0 0 0,5-2 1 16,3 9-1-16,-1-2-2 0,-1-5 0 0,9-3 0 15,1 8 2-15,-2 0-6 0,-2-5 1 0,-3-5 0 16,8 5 0-16,-4 1-2 0,-5-3 1 0,13-5-1 0,-1-3 2 16,-8 6-4-16,0-1 2 0,5-11-1 0,6 0 1 15,0 0 1-15,-4-3 0 0,1-10 0 0,-3 10 1 16,-1-6-3-16,-4-1 1 0,6-2-1 0,4 5 1 16,1-2 0-16,-7 2 2 0,1-12 0 0,6-6-1 0,-7-3-1 15,-4 2-1-15,11-1 1 0,-2 3 0 0,-5 1 7 16,-4 6-1-16,4-11 0 0,1-6 1 0,-8 1-5 15,1 1 1-15,9-1 0 0,1 3 0 0,-12 11 5 16,-1-6 2-16,2-15-1 0,3 3 1 0,-5-1-7 16,-2 3 1-16,4-1 0 0,1 1 0 0,-4 6 5 0,-3-3 1 15,6-17 0-15,6 10-1 0,-8 2-6 16,2 4 1-16,10-6 0 0,4 1 0 0,-7-8 6 0,-2 2-1 16,5 6 1-16,4 8-1 0,-6 2-5 0,-1 0 0 15,7-6 0-15,-7-4 0 0,-2-1 2 0,-2 4 1 16,0-2-1-16,0 4 1 0,6 1-5 0,-6-3 1 15,-2-14 0-15,2 9-1 0,-3 6 2 0,-7 3 0 16,5-3 0-16,1-2 0 0,-8-3-3 0,2 6 0 0,7-13-1 16,1 11 2-16,-8 2 0 0,1 6 1 0,2-11-2 15,2-1 2-15,-2-3-3 0,-3 2 0 0,7 6 0 16,-3 12 0-16,-2 2 0 0,-3-3 0 0,5-5 1 16,1-3 0-16,-6 1-3 0,-1-2 2 0,9 4-2 15,3 11 1-15,-3 1 0 0,-2-3 0 0,1-4 1 16,1 0-1-16,-2-1 0 0,-7-4-1 0,8 5 0 15,5 16 1-15,-7-5-1 0,-4 3 0 0,0-5 1 16,1 5 0-16,-8-5-1 0,-3 6 0 0,5-19-1 0,8 14 1 16,-7-1 0-16,-5 5 0 0,8 0 0 0,3 6 1 15,-2-2-2-15,-4 8 0 0,5-3 1 0,2-10 0 16,-1 12-1-16,-3-1 2 0,6-4-1 0,2 1 0 16,-6 2 0-16,-1 6-1 0,6-4 0 0,-6 7 0 15,1-1 0-15,-4 10 1 0,4-2-1 0,2-4 0 16,-2 8-1-16,3-1 2 0,-5 1-1 0,-4-4 0 0,1 7-1 15,-2 7 1-15,2-6 0 0,-2 3 0 0,-1-1-1 16,1 4 0-16,6 0 0 0,-6-3 1 0,2 6 0 16,2 4-1-16,-5-1 0 0,-2-3 0 0,3 8 0 15,-1-4 0-15,1 2 0 0,2 3 0 0,-5 2 1 16,5 4-1-16,4-3 0 0,-3 10 0 0,3 0-1 0,-2 3 1 16,1 2 0-16,-4 1 0 0,1 5-1 0,-2 1 1 15,6-8-1-15,-6 1 2 0,6 2-2 0,-6-2 0 16,2-4 0-16,-7 15 1 0,2-8-1 0,2 6 0 15,1 3 0-15,0 9 1 0,-1 0-1 0,-1-10 0 16,6 1 0-16,-3 5 1 0,-3-4-1 0,-1-10 0 16,5 11 0-16,-3 21 0 0,-2 2 0 0,-4-13 0 15,4-1 0-15,12 14 0 0,-7-12 0 0,-4-1 0 16,10 8 0-16,3 15 1 0,-2-8-1 0,-5-8 0 0,7-8 0 16,10 17 1-16,-10-12-1 0,2 4 0 0,10 10 0 15,0 11 1-15,-1-11-1 0,-6-9 0 0,7-1 0 16,4 17 1-16,-4-2-1 0,-3-10 0 0,5 2 0 15,2 10 1-15,-9-14-1 0,-4-3 0 0,8 13 0 16,1 6 2-16,-5-7-2 0,-2-7 0 0,7-4 0 16,-5 13 1-16,-3 0-1 0,-1-8 0 0,3-1 0 15,2 5 1-15,3-5-1 0,-2-12 1 0,-1 4-1 16,1 24 1-16,-2-4-1 0,-2-12 1 0,9-2-1 16,-5 14 1-16,0-13-1 0,-6-3 1 0,4 16 1 0,4 0-1 15,-10-5-1-15,1-12 1 0,7-1 0 0,-2 13 0 16,-9-2-1-16,2-5 1 0,-2-5-1 0,2 6 1 0,-6-15-1 15,-4-2 1-15,4-5-1 0,-1 21 2 16,-2-6-2-16,-1-10 1 0,1-2-1 0,-2 2 1 16,-5-8-1-16,-2-3 1 0,6-1-1 0,5 8 1 0,-6-4-1 15,-3-3 0-15,9 6 0 0,-3 1 1 0,-3-1-1 16,-3-7 0-16,6-6 0 0,-1 6 1 0,-5-4-1 16,-2-14 0-16,4 6 0 0,2 6 0 0,-4-7 0 0,1-3 0 15,3 4 0-15,-6 10 0 0,1 3 0 0,-3-8 0 16,6-1 0-16,-6 1 0 0,3-2 0 0,-5-2 0 15,7-3 0-15,-1 5 0 0,-2-2 0 0,4-7 0 16,3-2 0-16,-5 16 1 0,4-10-1 0,1-7 0 16,-3-1 0-16,-2 13 2 0,-2-2-2 0,6-3 0 0,-3-8 0 15,-1 8 1-15,-1 0-1 0,-3-9 0 0,6-2 0 16,-4 1 1-16,-1 1-1 0,-2 2 0 0,-1-8 0 16,-4 5 1-16,-1 0-1 0,3-1 0 0,2 1 0 15,-4 2 1-15,-1-5-1 0,1-3 0 0,4 2 0 16,3 12 1-16,-6-9-1 0,0-7 0 0,8 0 0 15,-3 9 1-15,-3-1-1 0,2-8 0 0,1 6 0 16,1 1 1-16,-1-4-1 0,-3-1 0 0,6 0 0 16,-5 5 2-16,-4 0-2 0,-2-5 0 0,3-2 0 0,-2 2 1 15,-5 1-1-15,1-1 0 0,1-2 0 16,-2 5 1-16,-2-3-1 0,0 2 0 0,1-1 0 0,-4 1 1 16,-2 3-1-16,2 0 0 0,5-7 0 0,-3 2 1 15,-4 1-1-15,2-1 0 0,3 0 0 0,4 0 1 16,-4 0-1-16,2-2 0 0,4-4 0 0,7 8 1 0,-9-4-1 15,3-7 1-15,8 3-1 0,-4 4 1 0,2-3-1 16,-4-4 2-16,2 0-2 0,-2 7 1 0,-7-4-1 16,0-4 1-16,6-1-1 0,-3 5 1 0,-6 1-1 15,-2-4 1-15,0-2-1 0,1 7 1 0,-8-5-1 16,-9 0 0-16,11-12 0 0</inkml:trace>
  <inkml:trace contextRef="#ctx0" brushRef="#br0" timeOffset="998.64">4538 9713 1168 0,'0'0'0'0,"0"0"0"0,-28-2 0 0,11 2 15 15,1-3 2-15,9-4 0 0,0 3 0 0,7 4-8 16,-4-9 1-16,8 2-1 0,-1-3 1 0,1 3 11 0,-4 7 2 15,12-13-1-15,6 1 1 0,3-2-12 0,4 3 0 16,1-1 0-16,9-2 2 0,2 3 5 0,2 1 0 16,11-2 0-16,4 5 1 0,1-6-9 0,-2-1 0 15,9 2 0-15,6 5 1 0,12-6-4 0,-4-1 0 16,3 4-1-16,11 5 2 0,0-6-3 0,-4 0 0 16,18 4 0-16,11 7 0 0,1-8 2 0,-1-1 1 0,19-2-1 15,9 11 1-15,5-3-4 0,-7-8 2 0,2 4-1 16,23 14 1-16,-7-10-4 0,-4-3 2 0,21 1-1 15,8 19 0-15,1-14 0 0,-5 0-1 0,21-3 0 16,9 17 1-16,-6-11 4 0,-13-3 1 0,22 0 0 16,26 20 0-16,-21-15-4 0,-11-5 2 0,22 3-1 15,28 13 1-15,-20-10 4 0,-17-6 0 0,18 3 0 16,11 13 2-16,-12-13-6 0,-10-3 1 0,22 0 0 16,14 16-1-16,-22-12 12 0,-13-4 0 0,28 0 0 0,3 14 0 15,-19-2-8-15,-7-1 0 0,26-1 1 16,9 6-1-16,-21 2 8 0,-18-2 0 0,27-4 0 0,1 2 1 15,-13 3-9-15,-17-2 0 0,22-3 0 0,7 7 0 16,-32-6 6-16,-12-5 1 0,26 3-1 0,14 10 1 0,-28-5-8 16,-16-9 1-16,20 3-1 0,3 13 1 0,-20-12 7 15,-17-4 0-15,20 3 0 0,8 12 0 0,-19-7-8 16,-16-2 1-16,16 6 0 0,3 9 0 0,-17-8 1 16,-16-1 0-16,15 4 1 0,5 3-1 0,-19 1-4 15,-11-5 0-15,11-4 0 0,-3 0 1 0,-12 3 1 0,-16-4 1 16,5-3 0-16,-3 0 0 0,-13 1-4 15,-14-5 1-15,9-3-1 0,-7 5 1 0,-9-6 4 0,-7-3 1 16,4-1-1-16,-7 5 0 0,-6-2-4 0,-7-5 1 16,4-5-2-16,5 10 2 0,-14-3 2 0,-11-4 2 15,2-3-1-15,-2 10 0 0,-10-5-4 0,-4-5-1 16,4 2 1-16,2 6 1 0,-6-1 2 0,-9-4 1 16,4-1 1-16,-4 4-1 0,-10 1-4 0,-3-2 0 15,2-3 0-15,3 4 1 0,-8-2 2 0,-4-3 1 0,4-1 1 16,-5 3-1-16,-1 2-5 0,-6-7 1 0,0 2 0 15,-10 5 1-15,-1-4 1 0,1 1 1 0,-2-1 0 16,-9 4 0-16,7-3-4 0,-7 3 0 0,0 0 1 16,0 0 0-16,0 0 2 0,0 0 0 0,-4-9 0 15,4 9 0-15,-16-7-4 0,2 1 2 0,0-2-1 16</inkml:trace>
  <inkml:trace contextRef="#ctx0" brushRef="#br0" timeOffset="11035.19">20590 6928 1997 0,'0'0'0'0,"0"0"39"16,0 0 2-16,0 0-2 0,0 0 1 0,0 0-24 15,0 0 0-15,0 0-1 0,0 0 1 0,0 0 36 16,0 0 1-16,18 19-1 0,-18-19 1 0,0 18-36 16,5 0 0-16,0-4 0 0,-3 23 0 0,5 1 8 0,2-6 1 15,0 3 0-15,-8 13 0 0,5 8-14 0,4-5 0 16,1 0 1-16,-8 12 0 0,4-8-4 0,0-11 1 15,-1 12 0-15,-8 20 0 0,2-1-4 0,2-8 1 16,-2-2-1-16,-9 11 1 0,2-6-3 0,3-5 0 16,1 15 1-16,-17 4-1 0,12-8-1 0,2-13 1 0,3 7-1 15,-6 18 1-15,4-1-2 0,3-12 0 0,2 3 0 16,-2 8 2-16,4-7-2 0,5-3 0 0,4 8 0 16,-8 6 1-16,8-15 0 0,3-2 0 0,0 6 1 15,-11 7 0-15,6-9-2 0,2-12 2 0,-2 1-2 16,-11 7 1-16,7-11 3 0,2-4 1 0,-2 0-1 15,-8 4 1-15,5-10-2 0,1-8-1 0,3-7 1 16,-10 6-1-16,8-13 7 0,3-2 2 0,0-4-1 16,-7 6 0-16,3-2-5 0,8-7 1 0,-4-3 0 0,0 12 0 15,0-4 6-15,3-6 1 0,1-6-1 16,-7 0 2-16,-1 2-7 0,1-6 0 0,1-1 0 16,-3-2 0-16,-2 0 5 0,-2 0-1 0,2-7 0 0,0 12 1 15,-2-5-6-15,0 1 1 0,2-8-1 0</inkml:trace>
  <inkml:trace contextRef="#ctx0" brushRef="#br0" timeOffset="11526.53">20130 11008 2236 0,'0'0'0'0,"0"0"0"15,0 0 0-15,21-21 66 0,-11 5 2 0,1 2-2 16,6-6 1-16,5-3-49 0,-1-6 0 0,2 2 0 15,-7 11 0-15,3-1 60 0,0 3 1 0,3 1 0 16,1 12-1-16,-4-3-60 0,-1 1 0 0,4 3 0 16,0 8 0-16,-5 5 8 0,-1 1 0 0,2 3-1 15,-1 6 2-15,-6 0-14 0,-4 3-1 0,2-6 0 0,-7 6 2 16,-4 1-10-16,-3-5 1 0,-2 0-1 16,-11 0 1-16,0 1-2 0,-1-5 1 0,-2 1-1 0,-4 1 0 15,-1-1-3-15,3-7 1 0,0 2 0 0,-7 7 1 16,1-7-2-16,5-1 1 0,3-1 0 0,-6 11 0 15,4-11-1-15,7 1 0 0,2 1 0 0,0 5 0 0,5-1 0 16,4-6 0-16,3-5 0 0,2 0 0 0,4 2 0 16,5-2 0-16,5 0 0 0,7-4 0 15,0 6 0-15,4-2 0 0,5-3 0 0,5-4 0 0,2 3 0 16,-2 1 0-16,2-4 0 0,2-4 0 0,-5 4 0 16,-3-3 0-16,1-1 0 0,-2-8 0 0,-2 8 0 15,-3 1 0-15,0-4 0 0</inkml:trace>
  <inkml:trace contextRef="#ctx0" brushRef="#br0" timeOffset="11696.99">20918 11344 2211 0,'0'0'0'0,"0"0"0"16,0 0 0-16,-19 12 56 0,13-5 2 0,6-7-1 15,0 0 0-15,-9 0-40 0,9 0 1 0,-7-5-1 16</inkml:trace>
  <inkml:trace contextRef="#ctx0" brushRef="#br0" timeOffset="12042.83">21160 10992 2135 0,'0'0'0'0,"10"17"0"0,-10 5 0 16,4-7 62-16,3 3-1 0,0-4 1 0,-11 5 1 0,8-3-46 16,-1-11 1-16,4 6 0 0,-5 0 0 0,2 1 43 15,-4-12 2-15,14 10 0 0,-5-1 0 0,1 2-46 16,3-4 1-16,1-4 0 0,3 4 0 0,3-1 9 16,1-6 0-16,4 0-1 0,-4 8 3 0,3-2-17 15,1-4 1-15,5-1 0 0,-9 12 0 0,4-5-6 0,1-4 0 16,-4 3-1-16,-8 11 2 0,2 1-3 0,-1 6 0 15,1-4 0-15,-9 2 0 0,4 3-2 0,-6 0 0 16,1-3-1-16,-6 0 2 0,-2-2-2 16,0-3 0-16,-3-1 0 0,-8 4 1 0,3-5-1 0,-1-9 1 15,-1 2-1-15,-11 9 2 0,4-10-2 0,-3-4 0 16,-4-4 1-16,-1 7-1 0,5-3 0 0,-1-8 1 16,1-5 1-16,-2 7-1 0,3-5-1 0,-1-5 1 15,7-5-1-15,-5 1 1 0,4 2 1 0,6-4-1 0,-1-7 0 16</inkml:trace>
  <inkml:trace contextRef="#ctx0" brushRef="#br0" timeOffset="12206.2">21364 10818 2086 0,'0'0'0'0,"0"0"0"15,25 3 0-15,-14 1 56 0,1-1 0 0,5-3 0 16,1 7 1-16,3-3-40 0,6-1 1 0,1-3-1 0,-9 4 1 15,4 1 47-15,0-5 1 0,2-5 0 0,-9 1 1 16,1-3-50-16,1-3 1 0,0 3 0 0</inkml:trace>
  <inkml:trace contextRef="#ctx0" brushRef="#br0" timeOffset="12549.18">21948 10920 1934 0,'0'0'0'0,"11"9"0"0,-6 1 0 0,4 2 33 15,0 4-1-15,-4-3 1 0,-7-1 0 0,-1 2-19 16,1 0 1-16,2 0-1 0,-4-5 1 0,-3 5 23 0,-2 0 1 16,1-3-1-16,-7 10 2 0,-4-7-26 0,3-2 2 15,6-3 0-15,1 10-1 0,0-5 10 0,4-7 1 16,5-7 0-16,-4 14-1 0,1-5-12 0,3-4-1 16,0-5 0-16,3 11 2 0,1-2-6 0,1 0 1 0,2-6-1 15,5 9 1-15,6-1-4 0,1 0 1 0,-1-4-1 16,-2 7 1-16,5 3 0 0,0 3-1 15,0-10 1-15,-6 6 1 0,-5 3-3 0,2 4 1 0,1-2-1 16,-3 2 1-16,-1 0 2 0,-2 2 1 0,0-6 0 16,-3 7 1-16,-1-6-3 0,-3-6-1 0,4 2 1 15,-1 14 0-15,-6-15 7 0,-1-2 2 0,1 1-1 16,-4 9 1-16,0-6-7 0,1-8 1 0,1 0 0 16,-4 5 0-16,-3 2 8 0,1-13 1 0,1-3 0 15,-3-3 0-15,-4-3-8 0,-4-4 1 0,5-2-1 16,-4 1 0-16,-3-8 4 0,1-4 1 0,-1-7 0 0</inkml:trace>
  <inkml:trace contextRef="#ctx0" brushRef="#br0" timeOffset="12722.78">22100 10888 1960 0,'0'0'0'0,"24"-3"0"0,-8 11 0 0,0 6 62 16,4-1-1-16,8-4 1 0,4-4 0 0,-6 2-45 15,-1 2 1-15,5-2 0 0,5 0 0 0,-5 3 42 0,-5-1 2 16,-2-5 0-16,-8-4-1 0,0-4-44 0,-3 1 1 16,-1-3 0-16</inkml:trace>
  <inkml:trace contextRef="#ctx0" brushRef="#br0" timeOffset="14850.03">21033 8054 326 0,'0'0'0'0,"0"0"0"0,0 0 0 0,0 0-1 0,-22 0 1 15,22 0 0-15,0 0 0 0,-7-4-1 16,7 4 1-16,0 0 0 0,0-7 0 0,0 7-2 0,0 0 0 16,-7-7 1-16,7 7 0 0,-5-12 0 0,2 5 0 15,-1 0 0-15,-1 2 0 0,-1-2 0 0,1-2-1 16,0-2 1-16,-2 4 0 0,-2 0 0 0,0 0 0 15,-1-5 0-15,-1 7 0 0,-1 1 11 0,-1 1 0 16,1-3 0-16,0 5 0 0,-1 2-3 0,3 3 0 0,3-1-1 16,-8 8 1-16,3 5-5 0,3-6 2 0,2 4-1 15,-5 7 0-15,1 6 0 0,8-10-1 0,-4 1 0 16,-7 14 2-16,5 1 15 0,4-10 0 0,-1 3 0 16,-6 6 1-16,1 0-10 0,2-13 1 0,-1 4-1 15,-11 3 2-15,3 2 10 0,6-8 2 0,-1 4-2 16,-6 5 2-16,-2-5-13 0,1 3 1 0,5-6-1 15,-1 17 2-15,2-4 6 0,3-4 1 0,4 5-1 16,0 9 1-16,3-2-10 0,1-5 2 0,6-5-1 0,4 15 0 16,0-13 23-16,0-3 1 0,4-2-1 15,-4 14 1-15,2-9-20 0,3-4-1 0,6 7 1 0,-2-2-1 16,-2 0 31-16,2-7 1 0,-2-1 0 0,-5 4 0 16,3-3-30-16,6-8 1 0,-4-1 0 0,-4 15 0 0,1-10 23 15,3-8 1-15,2 5 0 0,-2 14 0 0,4-8-25 16,1 1 0-16,2-2 0 0,0 8 0 0,4 3 20 15,0-7 0-15,3-4 0 0,2 4 0 0,-2 0-21 0,4-7-1 16,7-2 1-16,-4 10 0 0,4-9 20 0,0-3 1 16,1-2-1-16,1 13 1 0,1-7-22 15,1 0 1-15,4-5 0 0,4 6 0 0,4 4 18 0,-2-5-1 16,-2-2 1-16,2 4 0 0,-7 1-20 0,0-6 2 16,3 1-1-16,2 5 1 0,2-1 14 0,-3-4 0 15,2 0 0-15,8 14 2 0,-8-5-18 0,-3-9 1 16,6 8-1-16,5 7 0 0,0-2 13 0,-4-2 1 15,2-6-1-15,9 0 1 0,-5 6-15 0,-4-7 2 0,4-10-2 16,9 3 2-16,-4-2 7 0,-7-6 0 0,0-3 1 16,3 0-1-16,-3-1-10 0,-9-3 0 0,6-6 1 15,8-1-1-15,-7 2 9 0,-5-3 1 0,2-5 1 16,-1-3-1-16,-4 6-10 0,-3-5 0 0,1-2 1 16,8-2-1-16,-3 2 5 0,-7-2-1 0,2-7 1 15,-1 4 0-15,-2-6-7 0,-8-1 0 0,1-6 0 16,3 9 1-16,-6-1 3 0,0-4 1 0,-3-2-1 15,5 0 1-15,-3 0-7 0,-4 2 1 0,0-9 0 16,-6-2 1-16,1 4 1 0,-2-6 1 0,-2-4 1 0,-1 8-1 16,-3-2-4-16,-1-1-1 0,0-3 1 0,-2 6 1 15,-5 6 2-15,0-4 1 0,-2-2-1 0,-2-9 2 16,-3 5-6-16,-2-4 1 0,-2-5 0 0,-3 8 1 0,-2 5-1 16,0-8 1-16,-4 1 0 0,-3 1 1 0,-2 6-3 15,4-5-1-15,-4-5 1 0,-7 4 0 0,0-6 0 16,0 0 1-16,-2 1 0 0,-10 13 1 0,0-2-4 15,1-5 2-15,-3 2-2 0,-1 1 2 0,-5 2-1 16,4-2 2-16,-3-6-1 0,-7 8 1 0,-1 1-3 16,3 1 1-16,-12-2-1 0,1 16 0 0,-2-3 1 0,4-6-1 15,-2 5 1-15,-6 0 1 0,4 6-3 0,-3 3 0 16,-6-3 1-16,-3-2 0 0,3 8 0 0,3-2-1 16,-2-3 0-16,-8 6 1 0,0 1-2 0,5 1 1 15,-3-4-1-15,0 5 2 0,5 0-2 0,1-2 1 16,-8-1 1-16,-4 12-1 0,8-7-1 0,5 0 1 15,-2 3-1-15,-10 13 0 0,-4 0 0 0,11-4 1 0,-1 2-1 16,-2 7 0-16,8 4-1 0,5-6 2 16,-11-3-2-16,-1 5 1 0,11-1-1 0,5 1 1 0,1-6-1 15,-4 5 2-15,9 1-2 0,8-4 0 0,-5-3 0 16,-1 4 1-16,8-2-1 0,5 1 2 0,2-3-2 16,0 11 1-16,5-7-1 0,5-1 0 0,0-3 0 15,-5 5 2-15,9-3-2 0,5-4 1 0,0 1-1 16,-3 10 1-16,8-6-1 0,11-10 1 0,-10 0-1 15,6 7 1-15,1 0-1 0,3-7 1 0,7 4 1 16,-7-4-1-16,14 7-1 0,-4-7 1 0,3-4-1 0,17 4 1 16,10-10 0-16,-1-4-1 0,5-4 0 0</inkml:trace>
  <inkml:trace contextRef="#ctx0" brushRef="#br0" timeOffset="15581.21">21772 8342 1695 0,'0'0'0'0,"21"-7"0"0,0 0 0 0,-2 4 66 16,-1-4 1-16,-4 0-1 0,4-4 0 0,3 1-48 16,0-3 0-16,-1-2 0 0,-3 2 0 0,1-4 10 15,-1-3 0-15,6-6 0 0,-5 5 0 0,0-6-15 16,1-1 1-16,-1-3-1 0,-1 9 1 0,-3-2-5 0,-3-8 1 16,1-1 0-16,4-6 0 0,-2 9-4 0,-1-9 0 15,1-5 1-15,-2-1 0 0,1-1-7 0,-5-5 1 16,3-2 0-16,5 6 0 0,-4 4-1 0,-5 3 1 15,4-4-1-15,6-2 2 0,-4-6-2 0,-3 2 1 16,3-6-1-16,6 12 1 0,-3 4-1 0,-2 1 1 0,-2-2-1 16,-3 13 1-16,0 0 2 0,0 0 2 0,1-5-1 15,1 1 1-15,-2 9-2 0,3-2 1 0,-1-6-1 16,-6 13 0-16,2-5 10 0,0-1 0 0,-1-1 0 16,-1 14 0-16,2 3-5 0,-4-10 0 0,4 2 0 15,-7 16 1-15,7-10 8 0,-3 3 1 0,0-2 0 16,-4 9 1-16,0 0-8 0,0 0-1 0,7-7 0 15,-7 7 0-15,0 0 8 0,7-4 1 0,-7 4 0 16,0 0 0-16,0 0-9 0,3-7 0 0,-3 7 0 16,0 0 2-16,0 0 2 0,-3-5 2 0,3 5-2 15,-7-11 2-15,0 3-7 0,-1-3 0 0,5 0 0 0,-4-3 0 16,0 0-1-16,0 2 0 0,5 1 0 0,-1 1 1 16,-1 3-4-16,4 7 1 0,-4-11-1 0,1 4 1 0,3 7-6 15,-5-10 1-15,5 10 0 0,0 0 0 0,-9-2-1 16,9 2 2-16,-7 2-1 0,-2 8 0 15,-3 4-2-15,-3 0 1 0,1-1 0 0,-10 15 0 0,-3 0-1 16,-1-7 1-16,5-7 0 0,5 13 0 0,-3-6-4 16,0-11 1-16,2 1-1 0,-1 13 2 0,1-4-1 15,1-11 1-15,2-1-1 0,2 12 1 0,2-6-5 16,3-9 2-16,0-1-2 0,4-1 1 0,-2 4 2 16,7-7-1-16,0 0 1 0,0 0-1 0,0 0 0 0,-7 4 0 15,7-4 1-15,0 0-1 0,0 0 1 0,0 0 1 16,0-7-1-16,0 0 1 0,7-2 2 0,0-9 0 15,-2-1-1-15,13-11 1 0,3-2 0 0,4 1 0 16,-2-5 0-16,5 14 0 0,-3 0 0 0,-1 0 1 16,1-1 0-16,12 0 0 0,-7 5-1 0,-2-1 1 0,0 3 0 15,-5 9 0-15,2 5 0 0,3 4 0 0,1 2 0 16,1 6 0-16,-2 11 0 0,-2-3 0 0,6 3 0 16,7 11 0-16,-11 1 1 0,2-8 0 0,5-1 0 15,1 17 0-15,-3-6 0 0,-6-3 0 0,1 3 0 16,0-2 1-16,-3-1 0 0,-4-8 0 0,0-9 0 15,2 6 2-15,-5-2-3 0,-4-12 1 0,2-3 0 16,1-1 1-16,-3-3-3 0,-3-3 0 0,-1-8 0 16</inkml:trace>
  <inkml:trace contextRef="#ctx0" brushRef="#br0" timeOffset="16187.29">22957 4914 1583 0,'0'0'0'0,"-4"-18"0"0,-3 13 0 0,4-2 26 0,3-2 1 16,0 9 0-16,0 0 0 0,-2 9-15 0,4 0 1 15,1 1 0-15,4 17 0 0,1 3 11 0,-5-1 0 16,4 7 1-16,-5 4 0 0,0 9-14 0,-1-6 1 0,-1 1 1 16,-3 1-1-16,1 1 0 0,-1-9 2 0,-1 7-1 15,1 12 1-15,-5-1-6 0,5-9-1 16,-4-8 1-16,-2 10 1 0,4-13-6 0,0-5 0 0,-3-2 0 16,0 4 1-16,1-2-2 0,1-13 0 0,1-1 0 15,0 14 1-15,-2-11-1 0,3-10 1 0,4-4-1 16,-3 11 2-16,-1-5-2 0,4-11 0 0,0 0 1 15,0 0-1-15,0 0 2 0,0 0 1 0,0 0-1 16,0-11 2-16,0 4-3 0,0-2 1 0,0 0-1 16,0-29 2-16,7-15 5 0,0 0 0 0,0-5 0 15,-1 11 0-15,1-15-3 0,0-1-1 0,1-6 1 0,1 15 0 16,0 3 10-16,0 7-1 0,1-6 1 0,5 1 0 16,-3 7-8-16,0 3 1 0,4-1-1 0,5 8 1 15,-7 4 13-15,2 5-1 0,2-2 1 0,5 17 0 0,-4 1-12 16,-1-2 2-16,3-2-2 0,7 15 1 0,-1-4 12 15,-4 0-1-15,8 0 1 0,1 12 1 16,-4-1-14-16,-3-6 1 0,2 0 1 0,-6 15-1 0,-4-6 12 16,-2-6 0-16,-5-1 0 0,-1 15 0 0,-2-5-12 15,-7-6 0-15,0-1 0 0,0 6 1 0,-7 2 7 16,0-1 0-16,0-3 0 0,-6 4 2 0,-2-2-12 16,-1 0 1-16,-2-4 0 0,-7-2 0 0,2 5 6 0,2-8 1 15,-9 0-1-15,6 1 1 0,-1-2-9 0,4-3 1 16,5 1 0-16,7 6 0 0,-2-6-5 0,3 1-1 15,8-5 1-15</inkml:trace>
  <inkml:trace contextRef="#ctx0" brushRef="#br0" timeOffset="16381.94">23574 5544 1407 0,'0'0'0'0,"18"-4"0"16,0 8 0-16,-4-1 43 0,-4-3 2 0,1-3-1 15,5 6 1-15,-4 1-29 0,-1-8 1 0,-1 4-2 16,3 0 2-16,1 4 10 0,0-1 1 0,2-3-1 16,-2 4 1-16,2-1-16 0,3 1 2 0,-3-4-1 15,-2 0 1-15,2 0-10 0,0 1 1 0,-2-2-1 0,-7 1 1 16,0 0-2-16,-7 0 1 0,11-14-1 0</inkml:trace>
  <inkml:trace contextRef="#ctx0" brushRef="#br0" timeOffset="16717.16">24052 5132 1143 0,'0'0'0'0,"0"0"0"0,0 0 0 0,20-7 10 15,-13 10 0-15,3 1 0 0,1 7 2 0,0 3-6 16,-3 5 1-16,1-5 0 0,5 12 1 0,-7 1-1 0,0-1 1 16,1-5 0-16,-1 18 1 0,0-6-3 0,0-3-1 15,0 2 1-15,-4 12 0 0,3-7 7 0,1-2 2 16,0-10-1-16,-7 5 1 0,0-9-7 0,7-4 1 15,-4-6 0-15,1 6 0 0,-1 3 4 0,6-13 1 16,0 0-1-16,-6 0 0 0,3 3-5 0,3-6 0 16,1-2 0-16,-3 3 1 0,2-1 7 0,2-4-1 15,-1-4 1-15,-1 4 0 0,2-2-7 0,-1-3 0 16,1-2 0-16,1-4 1 0,4-3 8 0,-5-5 1 0,3 1-1 16,-2-3 1-16,2-3-9 0,-3-8 0 0,1-1 0 15,4-3 1-15,-5 3 20 0,-3-8 0 0,3 3 1 16,-2 10-1-16,-4-1-18 0,0 7 2 0,1-5-1 15,1 13 0-15,-6 4 23 0,1 1 0 0,2 2 0 16,-4 7 1-16,10 0-23 0,-10 0 1 0,11 12-1 16</inkml:trace>
  <inkml:trace contextRef="#ctx0" brushRef="#br0" timeOffset="17447.78">24788 5427 1117 0,'0'0'0'0,"0"0"0"0,18 13 0 16,-11-6 72-16,0-7 1 0,0-2 0 0,-4 11 0 0,-1 1-55 15,0 1 0-15,1-6 0 0,1 2 0 0,-4 0 62 16,0 2 2-16,0-9-1 0,-5 19 1 0,-1-4-64 16,-1-1 0-16,4-4 0 0,-8 3 0 0,1 4-6 15,-1-3 1-15,2-7-1 0,0 7 1 0,4-3-5 16,3-4 0-16,2-7 0 0,-2 7 0 0,2 2-7 16,4 0 0-16,-4-9 0 0,11 8 0 0,-4-1 0 15,1 0 1-15,3-7-1 0,3 7 0 0,4 0-2 16,-1-7 1-16,-1 0 0 0,9 4 0 0,-7-4-1 0,-1 0 1 15,3-7 0-15,3 7 0 0,-4-4-2 0,-3-6 1 16,0-6 0-16,0 5 0 0,0 3 0 16,-1-3 0-16,3-8 0 0,-2-2 0 0,-4-7-1 0,1 1 2 15,-3-12-1-15,1 10 1 0,-4-12-1 0,3-1 1 16,-3-6-1-16,-1 10 1 0,-1-3 0 0,0-1 1 0,-1-6-1 16,-4-3 1-16,0-3-1 0,0 8 1 0,0-7-1 15,-5 25 2-15,3 4 4 0,2 1 1 0,0 7 0 16,-4 5 1-16,4 11-4 0,0-8 2 0,0 8-2 15,0 0 2-15,-9 8 8 0,8 3 1 0,-1 1 0 16,-5 29-1-16,0 4-5 0,3-2 0 0,-3-8 0 16,-2 2 0-16,2-2 7 0,2-3 0 0,0-6-1 15,-4 7 1-15,-3-6-7 0,3-4 0 0,5-4 0 16,6 14 1-16,-4-6 5 0,2-4 0 0,9 3 1 0,2 15 0 16,-1-4-7-16,1-11 0 0,1 2 0 0,2 0 1 15,-3-7 2-15,1 2 2 0,2-9-1 0,0 7 0 16,1-5-5-16,-1-3 0 0,0-5 0 0,-4 6 1 15,4-3 1-15,1-11 1 0,-1 0 1 0,0 3-1 16,-2 1-4-16,0-8-1 0,3-3 1 0,4 4 1 0,-3-4 4 16,2-4 2-16,-4-6-1 0,3 4 1 0,-3 3-7 15,-5 3 1-15,0-4 0 0,0 8 1 0,-9 3 5 16,7 0-1-16,-7 0 1 0,0 0-1 0,7 7-5 16,-7 3 1-16,3-3-1 0,5 22 1 0,-5 4 2 15,4-7 0-15,5-6 0 0,4 13 1 0,-2-12-6 0,-1-5 2 16,1-7-1-16,-2 14 1 0,2-9 2 0,2-5 1 15,4 1 0-15,1 9 1 0,-4-4-6 0,5-8 2 16,2-7-1-16,-1 7 1 0,-3-6 0 0,3-8 1 16,1-1-1-16,3 4 1 0,-6-7-3 0,-2-4 0 15,1-5-1-15,-1 15 2 0,-1-7 1 0,1-8 0 16,2 1 0-16,-3 8 1 0,-4-4-4 0,0-6 1 16,-1-6-1-16,-10 8 1 0,4-4 4 0,-2-7 0 15,-5-2 0-15,-10 4 0 0,3-3-3 0,-2 4 0 0,-7-5 0 16,-9 8-1-16,2 1 0 0,4 2 1 0,3 9-2 15,2 19 2-15,0-6-2 0,3 1-1 0,8 7 1 16</inkml:trace>
  <inkml:trace contextRef="#ctx0" brushRef="#br0" timeOffset="17763.95">26351 5880 1721 0,'0'0'0'0,"17"-9"0"0,-6 18 0 15,-2-13 55-15,0-5 1 0,1-3 0 0,-1 10 0 16,-5-5-39-16,3-12 1 0,-4 3-1 0,1 4 1 16,-4 1 33-16,-4 1 1 0,1-8 0 0,-4 9 0 0,-8-1-35 15,1-3 0-15,0-1 0 0,-7 9 1 0,2 1 20 16,-3 4 0-16,5-3 0 0,-8 10 1 0,6-2-25 16,-1 1 2-16,1 1 0 0,-6 14-1 0,6-2-6 15,6-5 0-15,1-5 0 0,-9 19 0 0,9-12-3 16,6 0 0-16,3-4 0 0,-2 16 1 0,6-5-5 0,8 0 1 15,3-4 1-15,-3 2-1 0,7 0-1 0,5 1 1 16,4-3-1-16,0 2 1 0,1-3-2 0,2 1 2 16,4-5-1-16,5 4 0 0,-3-3-1 0,1-4 1 15,6-6 0-15,-6 9 0 0,0-5-1 0,-8-5 0 16,-1-8 0-16,-7 8 0 0,-4-13 0 0,-7-7 1 16,-6-3-1-16</inkml:trace>
  <inkml:trace contextRef="#ctx0" brushRef="#br0" timeOffset="18448.91">23275 4442 1608 0,'0'0'0'0,"-36"-24"0"15,10 4 0-15,-8 5 40 0,8-8 0 0,10-2 1 0,5 2 0 16,4 7-25-16,7-3 0 0,4-6-1 0,13 1 2 16,1 8 38-16,3-5 0 0,13 0 0 0,10 8 1 0,5-1-39 15,2 0 1-15,11-3-1 0,12 13 1 0,-3-3-3 16,6-3 0-16,13-1 0 0,7 13 1 0,-1-1-7 16,-1-1-1-16,14 0 1 0,6 18 0 0,-4-4-6 15,-3 0-1-15,15 0 0 0,2 16 0 0,-5-2 0 16,-10-5 0-16,11 2-1 0,1 6 1 0,-13 1-2 0,-6-5 0 15,10-1 0-15,-4 14 0 0,-12-8 0 0,-7 0 0 16,9 6 0-16,-8 12 0 0,-4-1-1 0,-8-7 0 16,2 6 0-16,1 1 0 0,-7-3 0 0,-6-6-1 15,0 2 1-15,-6 16 1 0,-10-3-2 0,-5-2 0 16,0 1 0-16,-3 4 0 0,-4-1 0 0,-6-10 1 16,-1 1-1-16,-9 25 1 0,-6-2 0 0,-5-13-1 0,-3 3 1 15,-11 10 0-15,-4-10 0 0,-3-11 0 0,-5 8 0 16,-9 9 1-16,-11-1-1 0,-2-9 1 15,-5-1-1-15,-8 6 1 0,-4-10-2 0,1-6 2 0,-10 2 0 16,-14 11 0-16,0-2 0 0,2-12 0 0,-8 1 0 16,-13-4 0-16,-4-1 0 0,2-15 0 0,-6 2 0 15,-21 1 0-15,1-12 0 0,4-8 0 0,-8-6 0 16,-14 10 0-16,-1-13 0 0,5-7 0 0,-3-2 0 16,-14 4 0-16,6-6 2 0,12-3-1 0,-11-11 0 0,-6 4 0 15,8 5-1-15,9-12 1 0,-13-10 0 0,4 1 0 16,15-6 4-16,4-2-1 0,-1-6 1 0,-4 12 0 15,18-5-1-15,12 2-1 0,-12-13 1 0,0-1 0 16,16 5 7-16,14-11 0 0,-4-12 1 0,5 13-1 16,15 1-4-16,12-7 0 0,6-7 0 0,8 0 1 0,5-8 8 15,11 3 1-15,8 6-2 0,0 0 2 0,12 0-8 16,6-2 1-16,4-8-1 0,9 11 1 0,6 3 11 16,6 6 0-16,4-7-1 0,13 5 1 0,3-4-9 15,7 4-1-15,13 7 0 0,8 16 0 0,-2 1 12 16,6 6-1-16,15-2 1 0,13 7-1 0,-1 9-11 15,-3 3 2-15,16 4-2 0,16 7 1 0,2 4 7 0,-6 6 1 16,23 1 1-16</inkml:trace>
  <inkml:trace contextRef="#ctx0" brushRef="#br0" timeOffset="33202.17">20784 7892 75 0,'0'0'0'0,"0"0"0"0,0 0 0 0,0 0 0 16,0 0 0-16,0 0 0 0,-2-19 0 0,2 19 0 15,0 0 0-15,7-7 0 0,-7 7 0 0,0 0 22 16,7-2 2-16,-7 2-2 0,7-7 2 0,-7 7-13 16,7-2 1-16,-7 2-1 0,7-2 2 0,-7 2 64 15,0 0 1-15,7-3-1 0,-7 3 1 0,0 0-60 16,0 0-1-16,4-11 1 0,-4 6 0 0,-5-5 52 0,3-1 1 16,0-1-1-16,-7-15 1 0,2-3-53 0,4 0 0 15,1 4 0-15,-5 12 0 0,5 0 14 0,4-5 1 16,0-1 0-16,-4 4 0 0,2 1-19 0,3 0 0 15,5-4 1-15,-7 5-1 0,3 0 8 0,1-4 0 16,2 3 1-16,-5-3-1 0,0 0-11 0,3-1 0 0,-1-4 1 16,-4 0 0-16,0-3 16 0,0 0 0 0,0-8 0 15,0 8 0-15,-4-8-15 0,4 1 0 0,-4-2 1 16,-3 12-1-16,4 0 13 0,3-2 1 0,2-5-1 16,-6 6 1-16,4-1-15 0,4 2 0 0,1 2 1 15,-5 0 0-15,2-2 22 0,3 4 1 0,2-1-2 16,-3-1 2-16,-1 0-21 0,4 0 0 0,0-2-1 15,-3 6 2-15,-1-3 19 0,3 1-1 0,2 1 1 16,-8 18 0-16,7-14-20 0,-3 4-1 0,1-1 1 16,-1 4 1-16,-4 7 9 0,3-7 2 0,-3 7 0 15,4-12 0-15,-4 12-15 0,0 0 2 0,5-7-2 0,-5 7 2 16,0 0 7-16,0 0 2 0,0 0-1 0,0 0 0 16,0 0-10-16,0 0-1 0,0 0 0 0,0 0 1 15,0 7 9-15,0 2 0 0,-2 5 0 0,-1 16 1 0,-1 12-11 16,1-2 0-16,1-3 0 0,-3 2 0 0,-2-4 5 15,1 6 0-15,3-12 0 0,-2 17-1 0,-1-9-6 16,3 2 0-16,3 1 0 0,-7 15 1 0,3 5 3 16,4-9 0-16,0-2 1 0,-3 4-1 0,-1-4-5 15,4-10 0-15,0 8 0 0,-7 11 1 0,4 2 2 0,3-7 1 16,0 0 1-16,-9 3-1 0,3-3-5 16,5-9 0-16,2 5 1 0,-4 9 0 0,3 2 1 0,3 0 0 15,3-1 0-15,-6 5 0 0,5-10-3 0,2-1 0 16,0-2 0-16,0 23 1 0,-3 2-2 0,3-11 2 15,3-2 0-15,-3 11 0 0,0-16-3 0,2 4 1 16,4 6-1-16,-8 11 2 0,2-8 0 0,0-10 1 16,4 3 0-16,-8 8 0 0,2-7-3 0,2-5 1 15,4 8-1-15,-6 6 2 0,-1-14-2 0,1-6 2 16,4 1-2-16,-4 14 2 0,2 3-3 0,-3-11 2 0,3-1-2 16,-7 2 2-16,0-10-2 0,0-6 1 0,0 0 1 15,-7 7-1-15,3 5 0 0,4-5-1 0,-3-10 1 16,-6 5-1-16,2-8 1 0,2-1 2 0,1-4-2 15,-1 2 2-15,-2-2-3 0,3-10 2 0,2 5-2 16,-3 5 2-16,2-3-1 0,-1-2 2 0,4-2-2 16,-3 0 2-16,3-2-3 0,-4-4 2 0,4-7-2 15,-3 1 2-15,-1 4-2 0,4-8 2 0,0-3-1 0,0-9 1 16,-7 10-2-16,7-10 0 0,0 7 1 0,0-7-1 16,0 0 1-16,0 0 2 0,0 0 0 0,0 0-1 15,0 0-1-15,0 0 0 0,0 0 0 0,0 0 0 16,0 0-1-16,0 0 2 0,0 0-2 0,0 0 2 15,0 0-3-15,0 0 1 0,3-14 1 0,5-10-1 16,-1-15 0-16,1-2 1 0,1-6-1 0,-5 12 1 0,-2-4-2 16,1 6 0-16,2-6 0 0,-3 2 2 0,0-2-2 15,1 2 0-15,1-7 0 0,-4-8 2 0,0-5-3 16,2 8 1-16,3-6 0 0,-3 1 1 0,-2 8-1 16,0-3 0-16,2-4 0 0,-2-7 1 0,0-3-2 15,1 1 1-15,3 3 0 0,-6-3 0 0,0 6 0 0,1 5 0 16,1-7-1-16,-2-11 1 0,-2-1-1 0,2 6 0 15,2-1 1-15,-3 7 0 0,-1 2-1 0,3 0 1 16,1-16-1-16,-4 6 2 0,2-2-2 0,2 8 0 16,2 2 0-16,-2-4 1 0,0 11-1 0,2-1 0 15,3-17 0-15,-5 9 2 0,0 0-2 0,2 4 0 0,3-2 0 16,-3 7 0-16,0-4 0 0,0 1 0 0,-1-13 1 16,-4 4-1-16,1 1 0 0,2 9 0 0,0-1 0 15,-5-8 0-15,1 1 0 0,2 3 0 0,1-13 1 16,-6 10 0-16,3 6-1 0,2 1 0 0,2-1 0 15,-3 6 0-15,-1-2 0 0,2-4 1 0,4-3-1 16,-5 9 0-16,1 1-1 0,2 3 1 0,3 4 0 16,-3 1 0-16,-1 8 0 0,1 0 0 0,3-1 1 15,-1 0 0-15,0 1-1 0,0 0 0 0,1-6 0 16,-3 8 0-16,2 3 0 0,1 4 1 0,1 4-1 0,-6 5 0 16,0 2-1-16,4-2 1 0,3-2 0 0,-5 16 0 15,2-7 0-15,-2 7 0 0,0 0 0 0,0-7 2 16,0 7-2-16,0 0 0 0,0 0 0 0,0 0 0 0,0 0 0 15,0 0 0-15,-5 7 1 0,-4 12 0 0,-3 9-1 16,-2 4 0-16,-1 12 0 0,-2 5 1 0,1 0 0 16,5-6-1-16,1 1 0 0,-4 14 0 0,3-9 0 15,1 7 0-15,2 13 0 0,-6 8 0 0,4-1 1 16,4-9-1-16,-1 3 0 0,-7 23 0 0,7 1-1 16,4-6 1-16,-1-4 0 0,-6 20 0 0,1-2-1 15,4-5 1-15,1-2-1 0,-10 7 2 0,5 7-2 0,4-14 1 16,-1 5-1-16,-11 9 1 0,3-9-1 0,7-6 0 15,-22 127 1-15,17-122-1 0,3-4 0 16,0 10 0-16,-12 6 1 0,4-19-1 0,6-6 0 16,2 12 0-16,-3 4 1 0,3-14-1 0,-2-10 0 15,4 1 0-15,0 16 1 0,0-5-1 0,2-15 1 16,5-3 0-16,-2 6 1 0,-1-8-2 0,3-5 1 0,3 7 0 16,-1 0 0-16,-4-12-1 0,2-9 1 0,4-7 0 15,-1 5 0-15,-3-10-1 0,0-7 1 0,7-6 1 16,-3 9-1-16,-4-8-1 0,0-11 1 0,3-2 0 15,-3 2 0-15,0-6-1 0,0-10 1 0,7-3-1 16,-3-4 1-16,0-6-1 0,-1-1 1 0,1-2-1 16</inkml:trace>
  <inkml:trace contextRef="#ctx0" brushRef="#br0" timeOffset="35188.98">20683 7523 1847 0,'0'0'0'16,"4"-32"0"-16,-11-3 0 0,3-6 58 0,4-4 1 0,4-13 1 16,-15 5-1-16,8 0-42 0,6 0 1 0,-3 0 0 15,-10 4 0-15,1-2 43 0,5 2-1 0,1-16 1 16,-11 3 1-16,3 2-46 0,2 4 2 0,0 2 0 15,-8-8 0-15,-1 9-13 0,2-5 0 0,4-16 1 16,-4 9 0-16,-2 5-3 0,-1 2 1 0,3-3 0 16,-5 1 0-16,-2-2-5 0,-3 1 0 0,1-13 0 15,-3 9 0-15,-4 5 0 0,2-1 0 0,-2-10-1 16,-7 4 1-16,-1-7-12 0,1 1 1 0,-2 2-2 0,-3 6 2 16,-2 2 4-16,2-1 0 0,2-15 0 15,-9 4 0-15,5 4-13 0,0 4 0 0,-3-3-1 0,-8-6 2 16,1-8 9-16,5 7 0 0,-4 1 0 0,-7 4-1 15,9 7 1-15,-1-2 0 0,-6-11 0 0,-2 1-1 16,0 5 5-16,4 9 0 0,0-3-1 0,-9 1 1 0,5-3 0 16,0 4 1-16,-5-11-1 0,-8 17 0 0,6-4 2 15,0 8 0-15,-3-4 1 0,-11-2-1 0,0-11 0 16,7 8 0-16,-2-6 1 0,-10 18-1 0,9-5 1 16,1 5 0-16,-6-5 1 0,-12 3 0 0,12-12-3 15,2 3 0-15,-6-1 1 0,-3 23 0 0,1-6 1 16,5 4 0-16,2-2 0 0,-10-2 1 0,-5 5-1 0,9 3 2 15,-1-13-1-15,-4 12 0 0,-6-3 1 0,10 5 0 16,1 2 0-16,-8 1-1 0,7 8 0 0,0-1 1 16,-10-2-2-16,-11-14 2 0,9 17 0 0,3 0 0 15,-11-15-1-15,-15 6 1 0,16 0-1 0,5 1-1 16,-16 6 1-16,-13-5 1 0,15 12-2 0,7 3 2 16,-12-3 0-16,-11-4 0 0,8 8-1 0,8 4 1 0,-2-1 0 15,-16-9 0-15,9 16-1 0,4-1 1 0,-6-3 0 16,-3-5 1-16,1 16 0 0,13 0 0 0,-2-3-1 15,-14-4 2-15,9 14-1 0,9 0 0 0,-6-4 0 16,-16-3 1-16,13 13-1 0,10-3 1 0,-5 2-1 16,-19-5 1-16,9 9-1 0,4 2 1 0,-8-9-1 15,-7 1 1-15,12 10 0 0,9-5 0 0,-19 0 0 16,-2 2 0-16,14 2 0 0,5 3 0 0,-15-1 0 16,-6 7 0-16,2 5 0 0,15 2 1 0,-1-3 0 15,-3 2 0-15,1 2-1 0,15 0 1 0,-6-6-1 0,-9 10 1 16,9-1 4-16,9-6-1 0,0 9 1 0,-13 15 0 15,6 2-1-15,12-6-1 0,-5-7 0 0,-11 14 2 0,1-14 4 16,15-6 0-16,-2 8 0 0,-12 24 1 0,6-6-4 16,10-4 0-16,-4-4 0 0,-12 11 1 0,9-15 3 15,14-3 1-15,-7 13 0 0,-2 8 0 0,-2-4-4 16,15-6 0-16,-1-8 0 0,-6 17 0 0,10-15 4 16,5 2-1-16,-8 21 0 0,-4 8 0 0,14-15-3 15,3-9-1-15,-6 6 1 0,-4 17 0 0,11 0-1 0,5-12 1 16,-1-6 0-16,-2 12 1 0,-3-12-4 15,5 1 2-15,-1 12-2 0,0 9 2 0,0-17-1 0,7-4 0 16,-10 1 1-16,3 17-1 0,6-8-1 0,4-11 0 16,1-3 0-16,0 11 0 0,5-16-1 0,9 1 1 15,-8 17-1-15,3 5 1 0,5-11-2 0,5-12 1 16,5 1-1-16,3 16 2 0,4-1 0 0,6-4 1 16,-6-3-1-16,3 10 1 0,6-16-2 0,0 1 0 0,2 8 1 15,2 7-1-15,0-3 2 0,0-11 0 0,5-5 1 16,5 15-1-16,-3-1-1 0,0-4 0 0,7 1 0 15,3 1 0-15,1-7 1 0,-1-3-1 0,4 1 1 16,11 9 0-16,-7 4-1 0,3-13-1 0,7 0 0 16,7 6 2-16,2-11-1 0,1 2 1 0,1 8-1 15,0 6 2-15,5-3-3 0,-2-10 1 0,4-4-1 16,8 13 2-16,-8-5 0 0,2 0 1 0,1 2-1 16,13 5 1-16,-6-5-3 0,-2-13 2 0,13 3-1 0,-1 15 1 15,-1-2 0-15,-2-10 1 0,2 2 0 0,9 4-1 16,-5-9-1-16,3-6 0 0,9 2 1 0,2 20-1 15,3-2 2-15,-6-13-1 0,6-2 1 0,11 8 0 16,0-10-3-16,-8-3 1 0,8 14 1 0,7 4-1 16,-7-2 2-16,0-11 1 0,11 0-2 0,3 4 2 0,-4-9-2 15,1 4-1-15,11 6 1 0,3-1-1 0,-4 3 0 16,-3-8 2-16,10-8-1 0,9 13 0 0,-9-14-1 16,-2-4 0-16,16 7-1 0,4 8 2 0,-9 1-1 15,-2-7 2-15,16-6-2 0,9 3 2 0,-2-6-3 16,-10-3 2-16,8-2-2 0,16 12 2 0,-10-8-2 0,-11 1 2 15,9 2-1-15,12 3 1 0,-14-3-2 0,-5-7 0 16,12-2 1-16,4 1-1 0,-11-5 2 0,-9-8 0 16,20 3 0-16,7 11 0 0,-4-10-1 0,-12-3 0 15,5 5 0-15,11 2 0 0,-14 3 1 0,-3-13-1 16,14-2 0-16,2 6 1 0,-9-8-2 0,-12 1 1 16,20-2-1-16,5 0 0 0,-10-1 2 0,-7-6-1 15,8 2 1-15,8 5-1 0,-11-4 0 0,-9-5-1 16,14-5 1-16,6 12-1 0,-12-9 1 0,-6-1 1 0,13 1-1 15,2 9 2-15,-4-11-3 0,-13-3 1 0,7-1-1 16,7 8 2-16,-10-9-2 0,-9-5 1 0,12-2 0 16,-7 9 0-16,-2-7-2 0,-12-5 2 0,14-2-1 15,-1 5 1-15,-18-3-1 0,-3-4 0 0,10-4 1 16,9-6 0-16,-20 7-2 0,-5-2 2 0,9-8-2 16,15 0 1-16,-19-1 1 0,-7-2-1 0,13 2 0 15,1 5 1-15,-1-5-2 0,-17 2 0 0,8-3 1 16,5-1 0-16,-9 6-1 0,-7-6 2 0,5-5-1 0,3-7 0 15,-7 4 0-15,-9-3-1 0,6-11 0 0,2 6 0 16,-11 6 1-16,-6-4 0 0,12 2-1 0,-8-8 2 0,-6 4-2 16,-6-3 0-16,11-18 0 0,-5 11 0 0,-7 4 1 15,-4-2-1-15,2 1 0 0,-1-5 0 16,-2 4 0-16,-8-7 0 0,2-8-1 0,-5 6 1 0,-4 4 0 16,-9-3 1-16,6 3-1 0,0-8 0 0,-6-8-1 15,-5 3 2-15,6 0-2 0,-3 4 1 0,-6 6 0 16,-2-4 0-16,3-13 1 0,-5 7-1 0,-2 0-1 15,1 5 1-15,4-3-1 0,-5-2 2 0,-1-1-1 16,-4-1 1-16,7 0-1 0,-7 8 2 0,0 3-2 0,-2-4 0 16,4-7 1-16,-11 4-1 0,4-3 0 0,1 10 0 15,-6-4 1-15,-3-3-1 0,1 3-1 0,0 2 1 16,-4-10 0-16,0 8 1 0,-5 6-1 0,1 1 0 16,1 1 0-16,-6-11 1 0,0 0-2 0,-1 3 1 15,-1-1 0-15,-4 6 0 0,-1 6 0 0,0-3 0 16,-1-13-1-16,-6 9 1 0,2-2-1 0,1 5 0 0,1 4 1 15,-7 5 0-15,1 2-1 0,1-7 0 0,-1-5 0 16,-5 5 1-16,0 2 0 0,2 10-1 0,2-3 0 16,-13 8 0-16,6 3 0 0,5 1 0 0,-1-6 0 15,-9 6 2-15,3-5-2 0,5 9 0 0,-2-13 0 16,-7 20 0-16,-3-6 0 0,7 0 1 0,2 6 0 16,-3 10 0-16,0 2-1 0,0-5 0 0,3 1 0 15,0 8 1-15,-3-1-1 0,3 0 2 0,3 1-2 0,0 6 1 16,-5 4-1-16,2-3 0 0,6-1 0 0,1 8 2 15,-2-4-2-15,7 0 0 0,7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0T15:56:13.4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0T15:56:13.752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10254 7948 0,'0'0'0,"0"0"0,0 0 0</inkml:trace>
  <inkml:trace contextRef="#ctx1" brushRef="#br0">8606 1351 1130 0,'0'0'0'0,"0"0"0"0,0 0 0 0,0 0 52 16,0 0 1-16,-21-14 0 0,21 14 1 0,-7-3-38 15,7 3 1-15,0 0 0 0,0 0 1 0,0 0 93 0,0 0 1 16,0 0 1-16,0 0-1 0,7 10-96 0,0 1-1 15,0-2 1-15,4 12 1 0,8 14 57 0,2-3 0 16,4 5 0-16,0-7 1 0,-3 5-57 0,3-4 0 16,3-2 0-16,2 4 0 0,2-3 33 0,-2-4-1 15,2 1 1-15,3 3-1 0,-5-4-33 0,-2 2 0 16,1 0 0-16,-3-7 0 0,2 9 12 0,-3-5-1 16,-4-8 0-16,6-2 0 0,-10 2-16 0,1 3 1 0,-4-10 1 15,-3 1-1-15,-3-4 7 0,-1 1-1 0,-7-8 0 16,11 7 0-16,-11-7-9 0,0 0 0 0,0 0 0 15</inkml:trace>
  <inkml:trace contextRef="#ctx1" brushRef="#br0" timeOffset="242.08">9065 1441 1960 0,'0'0'0'0,"0"0"0"0,0 0 0 15,0 0 64-15,0 0 1 0,0 0-1 0,0 0 1 16,0 0-47-16,-25 27 0 0,16-17 0 0,-5 11 0 15,-7 2 59-15,3 3 1 0,-5 1-1 0,2-1 2 16,-4-3-61-16,2 5 0 0,-1-3 0 0,3 1 0 0,-1 2 28 16,1 1 1-16,2-7 0 0,-2 3 0 0,7 3-31 15,-1-1 1-15,0-5-1 0,2-2 1 0,8 4 2 16,-2-6 0-16,0 0 0 0,0 1 0 0,7-5-8 16,0-3 0-16,0 1-1 0,-4-5 1 0,4-7 1 0,-3 9 2 15,3-9-2-15,0 0 2 0,-4 7-6 0,4-7-1 16,0 0 1-16</inkml:trace>
  <inkml:trace contextRef="#ctx1" brushRef="#br0" timeOffset="490.24">8460 1218 2135 0,'0'0'0'0,"0"0"0"15,0 0 0-15,0 0 71 0,0 0-1 0,0 0 1 16,17-23 0-16,-3 19-53 0,0-1 0 0,1 2 0 16,4-8 0-16,9 7 61 0,0 1 2 0,1-1 0 15,8-6 0-15,-6 5-63 0,-1 1 0 0,2 4 0 16,0-7 0-16,-2 4 17 0,-2 3 2 0,-5-6-1 16,2 3 1-16,-4 3-22 0,-3 3 1 0,-1-3-2 0,-1 0 2 15,-2 6-5-15,0 1 2 0,-3 0-1 0,3-2 0 16,0 5-5-16,0 1 1 0,6 0 0 0</inkml:trace>
  <inkml:trace contextRef="#ctx1" brushRef="#br0" timeOffset="708.61">9370 1571 2236 0,'0'0'0'0,"0"0"0"0,0 0 0 0,0 0 57 0,0 0 2 16,0 0-1-16,0 0 0 0,16-3-41 0,-8-1 1 16,5 4 0-16,8-7 0 0,4 4 52 0,-4-3-1 15,2 3 1-15,-2-4-1 0,-3 3-51 0,15 4 18 16,-19-3-18-16,-3 3 15 0,-1 3-1 16,-3 1 1-16</inkml:trace>
  <inkml:trace contextRef="#ctx1" brushRef="#br0" timeOffset="874.43">9400 1723 2186 0,'0'0'0'0,"0"0"0"16,0 0 0-16,17-6 52 0,-6 6 1 0,0 0 0 0,6-3 1 16,3 3-38-16,-3 0 1 0,1 0 0 0,-4 0 1 15,-3 0 46-15,-1 0 0 0,1-4 0 0,1 4 1 16,-1 0-47-16,3 0 0 0,-7 0 0 0</inkml:trace>
  <inkml:trace contextRef="#ctx1" brushRef="#br0" timeOffset="1572.13">10155 1316 2023 0,'0'0'0'0,"0"0"0"16,0 0 0-16,0 0 53 0,5-19 0 0,-5 19 0 0,11-9 1 15,-1 2-37-15,1 0 1 0,-1 5-1 0,6-8 1 16,0 3 42-16,0 3 1 0,2 4-1 0,-1-3 1 15,1 3-44-15,-6 3 1 0,2 1 0 0,0 3 0 0,1 3 13 16,-5-1 2-16,1 5-2 0,-4 7 2 0,-2 0-20 16,-1-1 2-16,-4 3-1 0,-2-1 1 0,0 3-5 15,-1 0 0-15,-3-2 0 0,-1-6 1 0,-3 4-4 16,-1 0 0-16,0-1 0 0,1-10 0 0,-1 4-1 16,1-5 1-16,1 2-2 0,2-4 2 0,7-7-2 15,-7 5-1-15,7-5 1 0,0 0-1 0,0 0 1 16,-7 4-1-16,7-4 1 0,0 0-1 0,0 0-1 0,0 0 1 15,0-6-1-15,7-1 0 0,3 0 2 0,1 0-1 16,3 0 1-16,2-2-1 0,2 2 0 0,-4 4-1 16,-4-1 1-16,1 1-1 0,-1 6 1 0,3 1 2 15,-6-1 0-15,3 4-1 0,1 4-1 0,0 1 0 16,-4-1-1-16,-7-2 2 0,3 5-1 0,-6 1 2 16,-1 1 0-16,1 2-1 0,-1-2-1 0,-7-2 0 15,1 2-1-15,-1-1 2 0,1 0 1 0,-3-5-1 0,-1 1 1 16,0-3-1-16,0 1-1 0,-4 2 0 0,-3 1 0 15,2-5 0-15,-2-3 1 0,-1 3 0 0,1-4 1 16,-2-3-1-16,6 0-1 0,-1 0 0 0,4-3 0 16,0-1 0-16,-2-3 1 0,-2 0-1 0,1 0 1 15,3-5-1-15,3 6-1 0,4-1 1 0,2 2-1 16,3-5 1-16,5 3-2 0,3 0 1 0,3 3 1 16</inkml:trace>
  <inkml:trace contextRef="#ctx1" brushRef="#br0" timeOffset="1772.55">10664 1647 2198 0,'0'0'0'0,"0"0"0"0,0 0 0 0,0 0 50 15,0 0 2-15,0 0-2 0,0 0 2 0,0 0-35 16,0 0 0-16,0 0 0 0,18 3 1 0,-18-3 44 0,11-3 2 15,-4-1-1-15,0 1 1 0,0-1-46 0,0-1 0 16,-7 5 0-16</inkml:trace>
  <inkml:trace contextRef="#ctx1" brushRef="#br0" timeOffset="2143.46">10917 1288 1972 0,'0'0'0'0,"0"0"0"16,-9 25 0-16,7-4 51 0,0-4 0 0,-1 1 1 15,-2 5 0-15,3 2-35 0,2-3-1 0,-4 1 1 16,1-3 1-16,-1 1 49 0,4-2 1 0,0-3-1 16,0 0 2-16,4-2-51 0,3-4-1 0,-4-3 1 15,3 2 0-15,1-5 24 0,0-1-1 0,-7-3 1 16,10 4 1-16,1-4-28 0,-1-4 1 0,1 4 0 16,7-10 1-16,1-1-1 0,-1-1 2 0,-8-2-1 15,4-9 1-15,1 2-9 0,0 3 1 0,1 1 0 0,0-3 0 16,-2 6 5-16,0 4 0 0,-3 3-1 15,1 0 1-15,2 7-6 0,1 3 0 0,-5 1 0 0,1 6 0 16,-1 1 5-16,1 6 2 0,-4 3 0 0,0 1-1 0,-2 3-6 16,-1 3 0-16,-2-6 0 0,-1 2 0 0,-1-4 5 15,-3 4-1-15,-2-4 1 0,-3 2-1 0,1-5-5 16,0-2 0-16,-7 2 0 0,4 0 1 16,-4 2 3-16,-2-8 0 0,0-1 1 0,-4 1-1 15,3-2-5-15,-1 2 1 0,6-6 0 0,-2-1-1 0,-4 1 3 16,0-1 1-16,-3-6-1 0,0 3 1 0,9-4-4 15,1 1-1-15,-3-1 1 0,-7-8 0 0,5 6 0 16,4-4 0-16,-1 1 0 0</inkml:trace>
  <inkml:trace contextRef="#ctx1" brushRef="#br0" timeOffset="2428.67">11187 1221 2386 0,'0'0'0'0,"0"0"0"15,0 0 0-15,21-3 65 0,-14 3 2 0,3 0-2 16,6-6 1-16,2 3-48 0,3-1 0 0,4 1 0 16,7-4 0-16,5 3 70 0,1 1 1 0,6 1 0 15,-6-5-1-15,-3 4-71 0,-3 3 1 0,-2-4 0 16,1-3 0-16,-3 3 18 0,-1 1 0 0,1 1 0 15,0-3 0-15,-1 3-22 0,-2 2 2 0,-4 0-1 16,0-7 0-16,-3 7-5 0,-3 0 1 0,-1-3-1 0,-6-1 0 16,-1 4-4-16,-7 0 1 0,10 0 0 0,-10 0 0 15,0 0-4-15,0 0 2 0,7-9-1 0</inkml:trace>
  <inkml:trace contextRef="#ctx1" brushRef="#br0" timeOffset="3798.22">12127 1714 1569 0,'0'0'0'16,"0"0"0"-16,0 0 0 0,-28 21 21 0,13-11 0 15,0-2 0-15,-3 2 1 0,4 1-11 0,0 1 0 0,-4-5 0 16,6 7 0-16,1-3 29 0,4-1-1 0,0 1 0 16,3-1 2-16,4 3-26 0,0-1 1 0,4-2 0 15</inkml:trace>
  <inkml:trace contextRef="#ctx1" brushRef="#br0" timeOffset="4452.62">13233 1714 1721 0,'0'0'0'0,"0"0"0"0,0 0 0 0,0 0 49 16,0 0 2-16,0 0-1 0,17-4 1 0,-8 4-34 16,2-3-1-16,-2 3 1 0,-1-4 1 0,6-3 62 0,4 4 1 15,0-3-2-15,1-4 2 0,-3 3-63 16,0-4 0-16,-2 2 0 0,0-10 0 0,-2 5 18 0,-1 2 0 16,-4-9 0-16,2-6 0 0,0 1-22 0,-2 1 2 15,0-6-1-15,-4-3 0 0,1 2 2 0,-1 3 1 16,-3 0-1-16,0-6 1 0,0 4-8 0,0 8 0 15,0-2 0-15,0 0 0 0,-3 8 10 0,3 5 2 16,-4 1-1-16,4 0 0 0,-7 4-9 0,7 7-1 16,-10-5 0-16,1 5 0 0,0 5 8 0,0 2 2 15,2 0-1-15,0 11 0 0,-3 1-10 0,-1 6 1 0,8 0 1 16,-5-2-1-16,5 12 7 0,3-4 1 0,3-2 0 16,-3 4 0-16,4-1-9 0,0-2 0 0,3-6 0 15,3-3 1-15,2 0 4 0,1 2 1 0,-1-5-2 16,2-8 2-16,4 3-7 0,0-3 0 0,-3-4 0 15,1-3 0-15,0 1 2 0,2-4 2 0,-1 0-2 16,-1-7 1-16,4 3-5 0,-1-1 1 0,-1-6 0 0,-1-5-1 16,3-1 0-16,-3-6 1 0,-2 0 0 0,-5-7 0 15,1 0-4-15,-1 2 2 0,-3-7-1 0,0-6 1 16,1 3 0-16,0-1-1 0,3 2 1 0,-4-5-1 16,-7 8-1-16,0 5 0 0,0 2 1 0,0 8-1 15,-4 6 2-15,4 6 1 0,0 7-2 0,-8 0 2 0,1 11-3 16,1 1 1-16,3 2-1 0,1 9 1 0,0 12 1 15,0-5-1-15,1 0 1 0,-1 0-1 0,0 0-1 16,2 5 0-16,0-7 1 0,-2-1-1 0,6 4 1 16,3-2 0-16,4-5 1 0,4-4 0 0,0 1-3 15,-1-2 1-15,3-3 0 0,3-6 0 0,4 6 1 0,-6-5-1 16,3-1 1-16,-3-6-1 0,5 5 0 0,-6 1-1 16,1-6 0-16</inkml:trace>
  <inkml:trace contextRef="#ctx1" brushRef="#br0" timeOffset="4664.29">14210 1255 2311 0,'0'0'0'0,"0"0"0"15,0 0 0-15,0 0 71 0,21 0 0 0,0-4-1 16,0 1 1-16,2 3-53 0,-2 0 0 0,4-4 0 15,-4 1 0-15,1 3 41 0,-3 0 1 0,-1 0-1 16,-4 0 2-16,0 3-44 0,-2 1 1 0,-1-1 0 0</inkml:trace>
  <inkml:trace contextRef="#ctx1" brushRef="#br0" timeOffset="4855.03">14190 1471 2060 0,'0'0'0'0,"0"0"0"0,0 0 0 0,0 0 45 16,22-3 0-16,-14-3 0 0,17 3-1 0,9-1-28 15,-3 1 1-15,1-4-1 0,-7 1 0 0,1 5 57 16,-4-3 1-16,-1 1-1 0,-7-1 1 0,2-3-56 16,-2 4 0-16,0-5 0 0,-4 5 0 0,1-1 9 0,0 1 1 15,-6-1-1-15</inkml:trace>
  <inkml:trace contextRef="#ctx1" brushRef="#br0" timeOffset="5352.36">14940 912 2023 0,'0'0'0'0,"0"0"0"15,16-14 0-15,-2 10 45 0,4-3 1 0,-1-5-1 16,1 5 1-16,7 3-31 0,1 2 2 0,-5-1 0 0,4 3 0 16,3 0 49-16,2 3 1 0,-7-3 1 15,0 7-1-15,0 7-49 0,-5-3 0 0,-1 3 0 0,-8 4 0 16,-2 3 13-16,-1 5 2 0,-1-1-1 0,-3 3 1 16,-2 5-20-16,-4-3 2 0,-5-3 0 0,-3-1-1 15,-2 0-4-15,-4-3 1 0,-1-2 1 0,-4 1-1 0,0-5-4 16,2 1-1-16,-4-6 1 0,2 0 1 15,5 4-1-15,1-9 1 0,3 0-1 0,0-3 1 0,3 3-3 16,4 0 0-16,2-7 1 0,5 0 0 0,-11 0 5 16,11 0 0-16,0 0 0 0,0 0 2 0,11-7-7 15,-1 3 2-15,8 1-1 0,5-8 1 0,1 1 4 16,1-3 0-16,2 5 1 0,1-3 0 0,-7 9-5 16,0 2 0-16,2 0 0 0,-5 0 0 0,-1 2 5 0,-1 2 1 15,-2 3-1-15,-3 3 1 0,0 4-7 0,-1 0 2 16,-3 4-1-16,-7-2 1 0,-3 3 5 0,-1 4 0 15,1-2 0-15,-4 0 0 0,-1 6-6 0,1-6 1 16,-8 0-1-16,-3-4 1 0,0 1 3 0,-3 5 1 16,-9-9-1-16,5-2 1 0,-3 2-5 0,-2-5 0 15,-2-2 0-15,1 0 0 0,1-2 6 0,5 2 1 16,0-7 0-16,-3-3-1 0,2 3-6 0,1 0 1 0,0-4 0 16,1-4 0-16,1 4 3 0,1 4 2 0,8-3-2 15</inkml:trace>
  <inkml:trace contextRef="#ctx0" brushRef="#br0" timeOffset="6680.32">16877 10125 0,'0'0'0,"0"0"0,0 0 0,0 0 16,0 0-16,0 0 15,-10 0-15</inkml:trace>
  <inkml:trace contextRef="#ctx0" brushRef="#br0" timeOffset="6728.22">16858 10125 0,'-9'10'0,"-1"-1"15,-9-9-15,1 9 16,-11-9-16,-8 10 16,-1 8-16</inkml:trace>
  <inkml:trace contextRef="#ctx1" brushRef="#br0" timeOffset="7528.27">11337 6910 602 0,'0'0'0'0,"0"0"0"0,22-3 0 0,-7 3 0 16,-1 0 1-16,0-4-1 0,2 1 1 0,5-1-1 15,-7 1 1-15,0-1-1 0,0 1 2 0,-1-1 34 16,2 1-1-16,5-1 1 0,-3 3 1 0,5 1-22 15,-7 0 1-15,7-2-2 0,-1 2 2 0,-4 2 40 0,1-1 1 16,1-1-1-16,3 0 2 0,2 2-42 0,-4 3 2 16,4-1-1-16,1-4 1 0,3 3 11 0,-1 1 2 15,1-1-1-15,0-3 0 0,6 4-16 0,-2 3-1 16,3-4 1-16,2-1 0 0,-2 2 2 0,9-1 1 16,4-3 0-16,8 4-1 0,6-2-7 0,2 1 2 15,6-3-2-15,8-3 1 0,5 1 8 0,-4 2 0 0,0-4 0 16,11 1 1-16,-3-1-9 0,1 4 0 0,5-2 0 15,8-1 0-15,3-1 2 0,-7 1 1 0,7-4-1 16,0 3 0-16,2 1-4 0,-5-1 0 0,6-3 0 16,4 2 0-16,-1 2 13 0,-6-1 2 0,3-3-1 15,10-2 0-15,-3 2-10 0,-3-3-1 0,9 1 0 16,2 2 1-16,-2-4 19 0,-5 2-1 0,8-1 0 16,2 6 2-16,-3-3-19 0,-7-5 2 0,5 5-2 15,3 3 2-15,6-3 7 0,-13 2 2 0,3-5-1 0,2 8 1 16,-1-3-13-16,-2-3 2 0,8 0-1 0,4 4 0 15,-1 1 7-15,-2-4 0 0,-5-6 1 0,5 10-1 16,-4-1-9-16,-5-3 0 0,-1 2 0 0,11 5 1 0,-6-4 14 16,-7-1-1-16,5 0 1 0,9 3 1 0,-6-1-14 15,-7-1 1-15,3 1-1 0,8-1 1 0,-11 1 9 16,-7-1 0-16,3 0 1 0,11 1-1 0,-12-1-11 16,-10 1 1-16,6-1-1 0,13 1 1 0,-10-2 7 0,-6 1 1 15,3 1-1-15,4 1 2 0,-7 0-11 16,-1-1 1-16,4-1-1 0,1 2 1 0,1 0 3 0,-6 1 0 15,-1-3 0-15,2 4 0 0,-2 0-6 0,-3-2 1 16,-5 2 0-16,4-3 0 0,-1 3 4 0,-7 0-1 16,4 0 0-16,-1-4 1 0,-13 4-6 0,-1 0 1 15,7 0 0-15,1 0 0 0,-8 0 2 0,-8 4 0 16,1-4 0-16,4 0 2 0,-4 3-6 0,-5-3 1 16,0 0 0-16,0 0-1 0,-3 2 2 0,-8-2 0 15,3 0 0-15,1 2 0 0,-4 1-2 0,0-3-1 0,-1 0 1 16,3 0-1-16,-5 0 3 0,-7 0 0 0,5 0 0 15,-5 0 0-15,-2 0-3 0,-5 2 1 0,2-2 0 16,-3 2-1-16,3 0 1 0,-4 0-1 0,2-1 1 16,-7 1 1-16,-2 0-4 0,-2 0 2 0,2-2-1 15,0 3 1-15,-4 1 0 0,-3 1 2 0,7-5-1 16,4 3 0-16,-8 1-1 0,-1-1-1 0,-4-3 1 16,0 4-1-16,-3-4 4 0,-2 0 0 0,-1 0 0 15,-2 3 0-15,1 1-3 0,0-4 1 0,-5 0 0 0,1 4-1 16,1-4 4-16,0 0 0 0,-3 0 0 0,5 0 0 15,-3 0-3-15,1 0 0 0,-2 0 0 0,0 0 1 16,-2 0 2-16,3 0 0 0,8-4 0 0,-6 4 0 16,-5 4-4-16,4-4 1 0,-2 0-1 0,7 0 2 0,1 0 1 15,-1 0 1-15,-2 0 0 0,0 3 0 0,-1-3-3 16,-1 0-1-16,0 0 1 0,-5 0 1 0,-7 0-1 16,13 4 2-16,-1-4-1 0,-1 0 1 0,-4 0-4 15,0 0 2-15,-7 0-2 0,10 0 2 0,-10 0 0 16,11 0 0-16,-11 0 1 0,11 0 0 0,-11 0-3 15,0 0 1-15,7 0-1 0,-7 0 2 0,0 0-3 0,0 0 2 16,7 0-1-16,-7 0 1 0,0 0-2 16,0 0 0-16,0 0 1 0</inkml:trace>
  <inkml:trace contextRef="#ctx1" brushRef="#br0" timeOffset="8584.33">18073 4066 1583 0,'0'0'0'0,"0"0"0"16,0 0 0-16,0 0 75 0,0 0 0 0,0 0 0 15,0 0 2-15,0 0-59 0,0 0 0 0,0 0 0 16,0 0 0-16,0 0 73 0,0 0-1 0,0 0 1 15,0 0 0-15,0 0-74 0,-2 21 1 0,2-21-1 0,0 0 1 16,-7 14-1-16,3-7 1 0,4 4-2 0,-3-1 2 16,-1 4-9-16,1 6 1 0,-1-3 1 0,1 8-1 15,3-2-7-15,-4 5 0 0,4-4 1 0,-3 8-1 16,-1 2-1-16,1-6 2 0,3 3-2 0,0 10 1 0,0 1-3 16,-2 4 0-16,0-2 0 0,0 5 1 0,-1-5-1 15,1-5 0-15,4 1 0 0,-6 2 2 0,-4 2-2 16,0-3 0-16,5 5 0 0,-1 5 0 0,-1 0 0 15,-2-7 0-15,4 1 0 0,3 1 0 0,-8 2 0 16,5-1 1-16,3 1-1 0,0 10 1 0,0 0-1 16,0-6 1-16,0 3-1 0,3-2 1 0,-3 1 2 15,0-6 2-15,8 1-2 0,-5 9 2 0,1 0-3 0,-1-3 1 16,1-4 1-16,-1 0-1 0,2-2 7 0,1-5 0 16,-4 2 0-16,3 1 2 0,0 2-6 0,-1-3 1 15,-1-2 0-15,2 2 0 0,1-6 7 0,-6 3 1 16,3-10-1-16,1 6 1 0,3-8-6 0,-4-4 0 15,1 1 0-15,3 4 0 0,-3-4 7 0,-4-2 0 0,0 1 1 16,3 2 0-16,-3 3-8 0,0 0 1 0,0-9-1 16,0 5 1-16,-3-4 4 0,3-1 0 0,-4-2 0 15,4 4 0-15,-4-4-6 0,4-7 1 0,-3 4 0 16,3 5 0-16,-4-6 5 0,4-4 0 0,-3-3 0 16,3 6 0-16,0 3-6 0,-4-8 1 0,8-1-1 15,-4 5 1-15,0-1 4 0,3-4 1 0,1-3-1 16,-4 9 2-16,0-4-7 0,-4 1 1 0,4-3-1 0,-3 3 1 15,3-5 2-15,0 3 0 0,0-2 0 0,-4 1 0 16,4 1-4-16,-3-4 1 0,3 2-1 0,3-2 1 16,-3-7 1-16,-3 10 1 0,3-10 0 0,0 0 0 15,0 5-5-15,0-5 2 0,0 0 0 0,0 0 0 16,7 4 1-16,-7-4-1 0,0 0 1 0,7-4 0 0,-7 4-2 16,11-1-1-16,-11 1 1 0</inkml:trace>
  <inkml:trace contextRef="#ctx1" brushRef="#br0" timeOffset="9263.37">17877 7678 2161 0,'0'0'0'0,"0"0"0"15,0 0 0-15,21-8 68 0,-14 7 1 0,2-3-1 16,5 4 2-16,2-2-52 0,3 1 0 0,-4-1 0 15,7 4 0-15,1-1 47 0,0-1 0 0,-1-1 0 0,-5 4 0 16,1 1-47-16,-2-3 0 0,-6 7 0 0,4 2 0 16,-3 9 10-16,-2-5 0 0,-7 2 0 0,-4 0 0 15,0 11-16-15,-2-8 2 0,-3 2-1 0,-3-2 1 16,-4 2-9-16,0 1 2 0,-2-5-1 0,0 1 0 0,0-4-1 16,-2 0-1-16,1 2 1 0,1-2-1 0,-4-4-1 15,5-1-1-15,0 0 0 0,1 0 1 0,2 0-1 16,3-6 0-16,2 1 0 0,7-4 0 0,-10 5-1 15,10-5 1-15,0 0-1 0,0 0 1 0,0 0-1 16,0 0 0-16,0 0 0 0,0 0 0 0,5-9 2 16,-5 9 0-16,9-5 0 0,3 1 1 0,4-1-2 15,-2 0 0-15,4-1 1 0,-1 5-1 0,-1-1 6 0,-2 0-1 16,0 0 1-16,0 4 1 0,1 0-3 0,-3 0 0 16,-1-1-1-16,1 5 1 0,4-1 5 0,-6 0 0 15,-10-5 0-15,14 18 1 0,-5-4-6 0,-2-4 2 16,-5 1-1-16,-4 5 1 0,1 0 2 0,-3 3 0 15,0-1 0-15,-3-3 1 0,0 7-4 0,0-7 0 0,-3 3 0 16,-3-2 0-16,1 0 2 0,-2-2 1 0,0-2 1 16,1-1-1-16,-4 1-5 0,1-3 2 0,0-2 0 15,-3-4-1-15,-3 4 2 0,-2 0 0 0,-1-3 0 16,6-4 0-16,-6 3-4 0,0-3 2 0,-1 0 0 16,-2 0-1-16,-1 0 1 0,5 0-1 0,-3-3 1 15,-6-1 0-15,5 1-3 0,6 3 2 0,1-4-1 16,-3 1 0-16,1-1 2 0,5 3 1 0,4-1-2 15,-4-2 2-15,4 3-2 0,3-1-1 0,3 0 1 0</inkml:trace>
  <inkml:trace contextRef="#ctx0" brushRef="#br0" timeOffset="17796.62">16698 12124 0,'0'0'16,"0"0"-16,0 0 0,0 0 0,0 0 0,0 0 31,0 0-31,0 0 15,-9 0-15,9 0 16,-10 0-16,10 0 16,-9 0-16,9 0 15,-9 0-15,-1 0 16,1 9-16,-1-9 16,10 0-16</inkml:trace>
  <inkml:trace contextRef="#ctx0" brushRef="#br0" timeOffset="20890.75">17375 12189 0,'0'0'0,"0"0"16,0 0-16,0 0 0,0 10 0,0-10 15,0 9-15,-9-9 0,9 9 32,-9-9-32,9 10 15,-10-10-15,10 9 16,-9-9-16,9 10 16,-10-10-16,10 0 15,-9 0-15,9 0 16,-9 0-16,9 0 15,-10 0-15,10 0 16,-9 0-16,9 0 16,-10 0-16,10 0 15,-9 0-15</inkml:trace>
  <inkml:trace contextRef="#ctx1" brushRef="#br0" timeOffset="21276.17">18099 7628 12 0,'0'0'0'0,"0"0"0"15,0 0 0-15,-21 9 0 0,14-5 0 0,7-4 0 16,0 0 0-16,0 0 0 0,0 0 0 0,0 0 0 15,0 0 0-15,0 0 0 0,0 0 0 0,0-6 0 16,0 6 0-16,0 0 0 0,0 0 0 0,0 0 0 0,0 0 0 16,0 0 0-16,0 0 0 0,0 0 0 0,0 0 0 15,-7-7 0-15,7 7 0 0,0 0 0 0,0 0 0 16,0 0 11-16,7-3 0 0,-7 3 1 0,0 0 0 16,9-4-5-16,-9 4 0 0,7-3 1 0,-7 3 0 15,0 0 0-15,11 0 0 0,-4-4 0 0,-7 4 0 0,10 4-3 16,-10-4 1-16,14 3-1 0,-3 1 1 0,-1-1 18 15,3 4-1-15,-3-5 1 0,-1 5-1 0,0 2-11 16,0 0 0-16,0-2 0 0,-2 2 1 0,0 1 52 16,-4 2 1-16,-3-5 0 0,0 2 0 0,4 0-48 15,-1 0 0-15,-3-2 0 0,4 0 0 0,-4 2 37 0,-4-2 1 16,1 0-1-16,-1 2 1 0,1-1-39 0,-1 1 1 16,1-2-1-16,-4 2 1 0,-2-2 41 0,2 4 2 15,3-4 0-15,-1-2-1 0,-2 2-43 0,0-2 1 16,0 4 0-16,1-2 0 0,-1 0 26 0,0 0-1 15,-3 0 1-15,3 0 1 0,-6 0-29 0,5-3 1 16,1 3-2-16,-1-4 2 0,0 1 11 0,-1-1 0 0,0-1 0 16,-2 0 0-16,1 0-14 0,-3-1-1 0,13-1 1 15,-12 4-1-15,0-4 4 0,-1 0 1 0,1-2-1 16,1 2 1-16,4 2-9 0,7-2 1 0,-7 2 0 16,7-2 0-16,-10 0 9 0,10 0 1 0,0 0 0 15,0 0 1-15,0 0-11 0,0 0 1 0,0 0 0 16,0 0 0-16,0 0 15 0,0 0 1 0,14 0 0 15,-4 0 0-15,5 0-15 0,0 0 2 0,5 0-2 16,3 3 2-16,-9 4 12 0,0 0 0 0,4-3 1 16,-6-1 0-16,-3 1-14 0,0 3 0 0,5 0-1 15,-7 0 2-15,0 0 12 0,0 2 0 0,0-4-1 0,-3 6 1 16,-3 1-13-16,3-2-1 0,3-3 0 0,-4 4 2 16,-1 1 8-16,0-1 2 0,1-4-2 0,1 5 2 15,-4 4-13-15,-2-5 1 0,2-3 1 0,-3 3-1 0,-3 0 6 16,1-1 0-16,2-1 0 0,-4-2 1 0,-4 3-9 15,4-1 0-15,3-2 0 0,-10-1 1 16,-7-1 4-16,-2-2 0 0,-2-1-1 0</inkml:trace>
  <inkml:trace contextRef="#ctx0" brushRef="#br0" timeOffset="22546.24">15513 6363 0,'0'0'0,"0"0"0,0 0 0,0 0 15,0 0-15,0 0 32,0 0-32,0 0 15,9 0-15,1 0 16,-10 0-16,9 0 15,0-10-15,-9 10 16,0-9-16,0 9 16,0 0-16,0 0 31,0 0-31</inkml:trace>
  <inkml:trace contextRef="#ctx1" brushRef="#br0" timeOffset="23165.74">15859 1413 1117 0,'0'0'0'0,"0"0"0"15,0 0 0-15,0 0 19 0,23 18 1 0,-14-10 1 16,-2 1-1-16,0 2-10 0,-2 5 1 0,-1-2 0 16,-1-4 1-16,1 3 76 0,-1 1 2 0,1-6 0 0,-8-1 0 15,-6 9-74-15,1-2 2 0,0-3-1 0,-5 1 1 16,-2 2 54-16,-1-1 1 0,-3-3 0 0,1 2 0 15,-1-3-55-15,-1 2 0 0,0-1 0 0,-4-3 0 0,6 4 7 16,1-6 1-16,8 6 0 0,-4-4 0 0,5 5-14 16,5 0 1-16,4-5-1 0</inkml:trace>
  <inkml:trace contextRef="#ctx1" brushRef="#br0" timeOffset="23961.1">16274 1614 1394 0,'0'0'0'0,"0"0"0"0,0 0 0 16,0 0 46-16,0 0 0 0,0 0 0 0,0 0 2 16,17 14-33-16,-17-14 2 0,11 3 0 0,-1-3 0 0,6-3 52 15,2 3 2-15,0-4 0 0,3-3-1 0,0 4-52 16,2-3 0-16,-6-1 0 0,1-10 0 0,-4 4 32 16,4-1 0-16,5-2-1 0,-2-3 2 0,-7-4-34 15,-5-1 0-15,5-3-1 0,7 3 2 0,-10-5 9 16,-4 3 0-16,3 1 0 0,5-6 1 0,-7-1-15 15,-1 6 0-15,2-2-1 0,-2-4 2 0,-3 9 11 0,-4 2-1 16,0 5 1-16,2 0 0 0,-4 6-13 0,2 10 0 16,-5-6 1-16,5 6-1 0,-8 2 14 0,1 2 0 15,-1 6-1-15,-1 3 1 0,0 6-13 0,2 2-1 16,3-2 0-16,4 2 2 0,-3 4 6 0,-4 0 1 16,3-6 1-16,4 6-1 0,-3-4-10 0,-1 3 0 0,8-6 1 15,-1 5-1-15,1-6 6 0,-4 1 1 16,3-4 0-16,8 0 0 0,-1 2-8 0,-1-5 0 15,5-1 0-15,6-6 0 0,-1-1 3 0,-5 4 2 0,4-7 0 16,5-3-1-16,-2-1-6 0,-3 1 1 0,1-4 0 16,4-7 0-16,-4-2 2 0,-1 2 0 0,3-4 1 15,-7 0-1-15,-3-3-4 0,0-3 0 0,1 1 0 16,2-5 1-16,0 0-1 0,-3 1 1 0,-1-1-1 16,-1-4 1-16,-5 10-3 0,-3 4 0 0,1 6 1 15,2-2 0-15,-4 5-1 0,0 9 2 0,0 0-1 0,-9 0 0 16,4 12-1-16,-1-1-1 0,3-3 1 0,-3 14-1 15,1 0 3-15,-2 7 0 0,4-5-1 0,3 3 1 16,-4 1-2-16,4-4-1 0,-4-3 1 0,8-3 0 16,0 8 0-16,-1-4 0 0,8-1 1 0,-3-11 0 0,1 10-3 15,0-6 1-15,2 0 0 0,3-4 0 0,-4-1 0 16,1 2 0-16,0-3 1 0,-3-1-1 0,-1 0 0 16,-7-7-1-16,13 9 0 0</inkml:trace>
  <inkml:trace contextRef="#ctx1" brushRef="#br0" timeOffset="24410.39">17575 1161 1834 0,'0'0'0'0,"0"0"0"15,0 0 0-15,0 0 68 0,0 0-1 0,0 0 0 16,0 0 1-16,-19 11-50 0,19-11 0 0,0 11-1 16,-7-6 1-16,-4 5 51 0,-3 1-1 0,-2-2 1 15,-8 1-1-15,2 3-50 0,1 1 0 0,-3-7 0 0,4 3 0 16,-1-4 11-16,-2 1 0 0,6 0 1 0,2-4 0 15,5 4-17-15,3-3 1 0,7-4-1 0,-11 7 2 16,11-7-5-16,0 0 1 0,-7 3 0 0,7-3 1 0,0 0-6 16,0 0 2-16,11 11-1 0,8-4 1 0,4 7-4 15,0-2 2-15,2 4 0 0,3 0-1 16,-2 1-1-16,-1 5 0 0,0-5-1 0,-2-3 2 0,-2 6-1 16,0-3 1-16,-3-1-1 0,-1-4 1 0,-1 2-2 15,-2 2 1-15,4-5-1 0,-6-4 1 0,2 2 4 16,-1 1 0-16,-1-3 0 0,-5-3 1 0,-7-4-3 15,11 3-1-15,-4-1 1 0,0-4-1 0,-7 2 5 0,10 0 2 16,-10 0-2-16,11-7 1 0,-6 0-4 0,-1 0-1 16,-2 0 1-16</inkml:trace>
  <inkml:trace contextRef="#ctx1" brushRef="#br0" timeOffset="24844.57">17963 1165 1997 0,'0'0'0'0,"0"0"0"15,25-11 0-15,-18 8 63 0,4 1 1 0,1 2 0 16,6-3 0-16,-4 3-46 0,0 3 0 0,-2 1 0 16,2 1 0-16,-1 5 56 0,-1 1 1 0,2-2 0 15,-3 1 0-15,-1 10-57 0,-3-1 0 0,-5-5 0 16,0 4 0-16,-2-2 8 0,-4 5 1 0,1-7 0 15,-4 3 0-15,0 3-15 0,0-1 1 0,-4 0 0 0,1-8 0 16,-1 7-6-16,0-4 0 0,1-4-1 0,1-3 1 16,2 6-2-16,3-6-1 0,4-7 1 0,-10 7 0 0,10-7-1 15,0 0-1-15,0 0 0 0,0 0 1 0,0 0-2 16,0-11 1-16,0 11 0 0,10-12 0 0,1-2-1 16,3 3 2-16,2-3-1 0,5 0 0 0,0 3 0 15,-3 4-1-15,0-1 0 0,1 1 1 0,2 5 1 16,-3 4 0-16,-2 1 0 0,-2 6 0 0,-4 5-2 15,1 0 2-15,-4 4-1 0,0-4 0 0,0 9 3 16,-7-2 1-16,0 0-2 0,0-4 2 0,-3 4-2 16,-1-1-1-16,-10-6 1 0,-7 2-1 0,1-4 4 0,-1 2 1 15,-5-2-1-15,-4-1 1 0,0-2-4 0,-2 1 1 16,-1-6 0-16,-3-1-1 0,1 1 2 0,1-1 1 16,-6-3 0-16,1-3-1 0,-1 3-2 0,4 0 1 15,-3 0-1-15</inkml:trace>
  <inkml:trace contextRef="#ctx1" brushRef="#br0" timeOffset="25326.2">16471 855 1859 0,'0'0'0'0,"0"0"0"0,20-3 0 15,-5 3 62-15,5 0 1 0,5-2-1 0,8 2 1 0,6-3-46 16,-2-1 1-16,12 1 0 0,10-1 0 16,2 0 53-16,6 1 0 0,6-1 1 0,2 1 0 0,5-1-54 15,3 4 0-15,7-7 0 0,0 7 0 0,3 0 16 16,-3 0-1-16,5 0 1 0,-1 7 1 0,-11-3-21 15,-9-1 1-15,2-3-1 0,0 4 1 0,-8-1-9 16,-6 1-1-16,-4 0 1 0,-8-1-1 0,-15 4-1 16,-5-7 0-16,-2 2 0 0,-5 5 0 0,-5 0-4 15,-1-2 1-15,-3 4 0 0,-3-6 1 0,0 5-2 0,-6-5 1 16,-5-3 0-16,7 14 0 0,-7-7-1 0,0 4 0 16,2-1 0-16,-1 1 1 0,-1 12-1 0,2-2 0 15,2 5 0-15,-1 1 1 0,3 6-1 0,1 2 1 16,1-1-1-16,1 3 1 0,2-2-1 0,-4 2 2 15,0 0-2-15,-3 1 1 0,-1 5 0 0,1 4 0 0,-1-12 0 16,-1 6 0-16,-2-6 0 0,0-2 0 0,-2-3 1 16,0-7-1-16,1 3 0 0,-1-3 1 0,0-5 0 15,-5-2 0-15,-4 1 0 0,1 1 0 0,-3-4-1 16,-2-3 1-16,-5 3 0 0,-1-9 2 0,-7 2-1 16</inkml:trace>
  <inkml:trace contextRef="#ctx1" brushRef="#br0" timeOffset="25914">16323 957 1695 0,'0'0'0'0,"0"0"0"0,2 20 0 0,1-10 52 16,-1 4-1-16,0 2 1 0,0 7 1 0,3 10-36 0,2-3-1 15,-4-1 1-15,-3-3 1 0,0 4 35 0,0 0 1 16,-3-4-1-16,3 4 0 0,3 2-36 0,5-1 1 16,-1-1-1-16,-4 5 1 0,-3-3 9 0,7 2 0 15,4-3 0-15,3-4 1 0,4 1-16 0,1-4 2 16,-1-1-1-16,3-3 1 0,5 2-5 0,2-2 0 15,6-6 0-15,5 2-1 0,-4-2-2 0,2 2 1 0,9-8-2 16,5 6 2-16,0-3 0 0,2 0 1 0,5-4-2 16,6-2 2-16,1 2-3 0,4-2 0 0,10-1 0 15,-3-1 1-15,-7 1 4 0,1-4 0 0,8 0 0 16,3 0 0-16,-5 0-3 0,-4 0-1 0,4-4 1 16,4 3 0-16,-1-3 6 0,-7 0 2 0,8 1 0 15,-6-1-1-15,-5 4-6 0,-4-3 1 0,-3-2 0 16,-10 1 0-16,3 1 5 0,-7-1 1 0,-6 1 0 15,2-1 0-15,-12 4-6 0,-6 0 0 0,3-3 0 16,-12 3 0-16,-3 0 6 0,0 0-1 0,-1-4 1 16,-4 4 0-16,-2 0-6 0,-7 0 0 0,9 0 0 0,-9 0 0 15,0 0 4-15,0 0 2 0,0 0-1 16,0 0 1-16,7 7-7 0,-7-7 1 0,0 0 0 0,0 0 0 16,0 0 4-16,0 0 2 0,0 0-2 0,0 0 2 0,0 0-7 15,0 0 1-15,0 0-1 0,0 0 1 0,0 0 3 16,0 0-1-16,0 0 0 0,0 0 0 0,-7 0-4 15,7 0 1-15,0 0-1 0,0 0 1 0,0 0 1 16,0 0-1-16,0 0 1 0,0 0 0 0,-8-7-3 16,8 7 0-16,-7-7-1 0</inkml:trace>
  <inkml:trace contextRef="#ctx0" brushRef="#br0" timeOffset="26848.15">5550 7789 0,'0'0'0,"0"0"0,0 0 16</inkml:trace>
  <inkml:trace contextRef="#ctx0" brushRef="#br0" timeOffset="26975.09">4685 7761 0,'0'0'0,"0"0"0,0 0 0,0 0 0,0 9 15,-10-9-15,-8 10 16,-11-1-16,1 0 15,0 1-15</inkml:trace>
  <inkml:trace contextRef="#ctx1" brushRef="#br0" timeOffset="27131.24">3166 2959 992 0,'0'0'0'15,"0"0"0"-15,0 0 0 0,0 0 34 0,0 0 1 0,0 0 0 16,0 0 1-16,0 0-22 0,0 0 1 0,21-5 0 16,6 2 0-16,8-6 73 0,0 2-1 0,2 0 1 15,6 0-1-15,-3 3-70 0,-1 1 1 0,-2-4 0 16,2 7 0-16,-9-4 61 0,-2 4 0 0,0 0 1 15,-1 4 0-15,-2 3-62 0,-4 3 0 0,-4-3 0 16,1 7-1-16,-9 0 28 0,1 0 0 0,-10 2 0 16,0 5 0-16,-10-1-29 0,1-4 1 0,-5-2-2 15,-4 10 2-15,-3-3 8 0,-2-1 1 0,-2 1-1 0,1 7 1 16,-4-3-13-16,1-4-1 0,-5 2 0 0,1-2 2 16,1 0 1-16,5-4 2 0,0 3-1 0,2-6 1 15,2 3-8-15,0-6 1 0,-4-2-1 0,6 3 1 0,5-1 10 16,3-3 2-16,-3-4-2 0,3 3 1 0,4-4-10 15,7-3 0-15,-12 0 1 0,12 0-1 0,0 0 8 16,-7 0 1-16,7 0 0 0,0 0 1 0,0 0-11 16,0 0 1-16,9 0 0 0,1 0 0 0,8 4 11 15,3 0 0-15,4-1-1 0,1 2 2 0,10 1-12 16,-5-3 0-16,3-1 1 0,-2 5 0 0,-2 0 9 16,-2-5 1-16,-3-2-1 0,1 7 0 0,-1-7-10 0,-1 0 1 15,1 0-1-15,2 3 0 0,-3-3 8 0,1 0 0 16,1-3 0-16,-8 6 2 0,3-3-11 0,-3-3 1 15,5-4-1-15</inkml:trace>
  <inkml:trace contextRef="#ctx1" brushRef="#br0" timeOffset="27313.24">4196 3135 1960 0,'0'0'0'0,"21"-3"0"16,-8 10 0-16,4-7 55 0,5 0 1 0,6-4 0 16,-5 8 0-16,-2-4-39 0,-7 0 1 0,-3 0-1 15,3 3 1-15,-4 1 50 0,-10-4 2 0,0 0-2 16</inkml:trace>
  <inkml:trace contextRef="#ctx1" brushRef="#br0" timeOffset="27445.98">4161 3426 1620 0,'0'0'0'0,"18"-4"0"0,3 4 0 0,9 0 12 15,5-4 2-15,0 1-1 0,6-1 1 0,-2-3-6 16,-2-5-1-16,-2 5 1 0</inkml:trace>
  <inkml:trace contextRef="#ctx1" brushRef="#br0" timeOffset="27679.59">4794 2903 1746 0,'0'0'0'0,"0"0"0"15,0 0 0-15,18 21 10 0,-8-12 1 0,6 0 0 16,9 8 0-16,3 6-4 0,-1-9 0 0,1 2 0 15,0 9 0-15,6-6 11 0,-6 0 1 0,2 1 1 16,-2 8-1-16,0-5-9 0,1 1 0 0,-3-2 0 16,-5 0 1-16,0 3 19 0,-3-7 2 0,-2-1-2 15,-2 1 2-15,-3-4-19 0,-1 2 2 0,1-6-2 16</inkml:trace>
  <inkml:trace contextRef="#ctx1" brushRef="#br0" timeOffset="27879.07">5166 2841 1482 0,'0'0'0'0,"0"0"0"0,-5 29 0 0,-4-8 49 15,-3 2 2-15,-2-4-1 0,-4 7 1 0,1 1-34 16,-5-8-1-16,3 2 1 0,1 6 1 0,1 1 77 16,-1-4-1-16,4-4 0 0,2 8 1 0,-2 0-78 15,-1-7 0-15,8-2 0 0,-3 6 1 0,3-7 22 0,0-1 2 16,0-6-1-16,3-1 1 0,2 1-26 0,2-2-1 15,0-9 1-15</inkml:trace>
  <inkml:trace contextRef="#ctx1" brushRef="#br0" timeOffset="28118.35">4856 2564 1771 0,'0'0'0'0,"0"0"0"15,0 0 0-15,0 0 45 0,0 0 0 0,0 0 0 16,0 0 0-16,0 0-29 0,21 0 1 0,-10-6-2 16,5 6 2-16,5 0 44 0,3-3-1 0,5 3 1 15,1 0 1-15,1 3-46 0,3-3 2 0,5 6 0 16,-7 1 0-16,1-4 19 0,-5 1 0 0,2-1 0 16,-5 9 2-16,-4-5-25 0,0-3 2 0,-3-4-2 15,1 11 2-15,-5-6 3 0,1-2 1 0,-5 1 1 0,-3 3-1 16,0 0-10-16,-7-7 1 0,11 12 0 0</inkml:trace>
  <inkml:trace contextRef="#ctx1" brushRef="#br0" timeOffset="28466.73">5454 3260 1771 0,'0'0'0'15,"0"0"0"-15,0 0 0 0,0 0 58 0,0 0 0 0,0 0 0 16,0 0 1-16,0 0-42 0,18-10 1 0,-11 6-1 16,5 4 1-16,9-3 63 0,4-1 0 0,-4-5 0 15,-2 7 0-15,6 1-63 0,0-3 0 0,3 1-1 16,-5 3 1-16,-5 0 26 0,-4-2 0 0,0 0 0 16,3 6 0-16,3-3-29 0,-10-1 2 0,5 0-1 0</inkml:trace>
  <inkml:trace contextRef="#ctx1" brushRef="#br0" timeOffset="29047">6001 3373 1947 0,'0'0'0'16,"0"0"0"-16,0 0 0 0,0 0 58 0,0 0 0 15,23 5 1-15,-23-5-1 0,14-5-41 0,-4 1 1 16,-3-1 0-16,0-6 0 0,4 1 44 0,-2-4 1 16,5-6 0-16,0 1 1 0,-3 0-46 0,-1-6 0 0,1-5 0 15,-1 13 0-15,1-8 18 0,-4-1 1 0,5 1 0 16,-5-3 0-16,-3 1-22 0,0-1 0 0,-4-2 0 15,3 6 1-15,-3-3 3 0,0 6 0 0,0 4 0 16,-3 3 1-16,-1 1-10 0,4 6 1 0,0 7-1 16,-7-10 2-16,7 10 1 0,0 0 1 0,-7 10-1 15,0 6 2-15,0 2-8 0,2-1 2 0,-3 1-1 16,8 8 1-16,0-3 4 0,0-5-1 0,0-1 0 16,4 3 1-16,3-3-7 0,-2-3 2 0,1-7 0 15,2 7 0-15,3-1 2 0,3-6 0 0,0 0 0 0,0 0 1 16,-3 0-4-16,1-5 0 0,2-4 0 0,0 2-1 15,1-5 3-15,2-1 0 0,-3-4 0 0,0 3 1 0,2-2-4 16,-2-2 1-16,-3-6-2 0,3 4 2 16,-3-2 0-16,-1-5 1 0,-1-4 0 0,5-3-1 0,0-6-2 15,-7 5 1-15,4-9-1 0,-4 9 1 0,0-1-1 16,-3 7 1-16,3 4 0 0,-6 11-1 0,-1 0-1 16,0 7 0-16,0 0 1 0,-5 7-1 0,5 3 0 15,0 5 1-15,0 0-1 0,5 17 1 0,3-4-2 16,-3-1 1-16,0-1-1 0,2 4 0 0,4-4 2 0,3-8-1 15,0 1 1-15,0 1-1 0,2 2 0 0,-2-6-1 16,4 2 0-16,-4 1 1 0,0-1-2 0,0-1 1 16,-5-3 1-16,1 4-1 0,-3-2-1 0,1-4 1 15,-8 1-1-15</inkml:trace>
  <inkml:trace contextRef="#ctx1" brushRef="#br0" timeOffset="29322.34">5050 3501 1985 0,'0'0'0'0,"23"0"0"16,9 9 0-16,3-2 68 0,9-3 1 0,7-4-1 15,2 3 2-15,5-3-52 0,4-3 0 0,16-3-1 0,-6 8 1 16,0-4 49-16,-6-1 0 0,2-1 0 0,1 4 1 15,-2-3-50-15,-5-1 0 0,0-3-1 0,-2 11 1 16,-9-8 9-16,-4 1 1 0,-4-6-1 0,1 9 1 16,-2-4-15-16,-8 1 0 0,-3-4 1 0,-6 7-1 15,-2-4-6-15,-2 1 0 0,-10 1-1 0,-1-2 1 0,-3 4-2 16,-7 0-1-16,0 0 1 0</inkml:trace>
  <inkml:trace contextRef="#ctx1" brushRef="#br0" timeOffset="29614.94">5613 3723 1784 0,'0'0'0'16,"0"0"0"-16,-11 21 0 0,4-11 47 0,-4 5 1 15,3-5 0-15,1 1 1 0,3-1-32 0,4 1-1 16,0-1 1-16,0-1 0 0,4 2 31 0,3-1 1 0,5-1-1 15,-1 5 1-15,-1-2-32 0,4-1 0 0,4 1 0 16,0 2-1-16,-3 0 10 0,0-1 1 0,2-3-1 16,-6 6 1-16,-4 4-15 0,0-10 1 0,-4 1-1 15,1 4 1-15,-8 0-5 0,1-3 1 0,-4-2-1 16,-4 6 1-16,1 0-3 0,-4-5-1 0,-6-1 1 16,6-3 0-16,0-2 0 0,-4-1 1 0,-3 0 0 15,-5-4 0-15,8 0-3 0,0-4 0 0,-3-1 1 16,-3-2 1-16,4-4-1 0,6-3 1 0,3-4-1 0</inkml:trace>
  <inkml:trace contextRef="#ctx1" brushRef="#br0" timeOffset="29857.09">5980 3827 1909 0,'0'0'0'0,"0"0"0"0,-4 21 0 0,1-4 43 0,-1 1 1 16,0 0-1-16,-3 4 0 0,4-2-27 16,-1-3 1-16,4-4-1 0,4 13 0 0,-4-7 42 0,3-1-1 15,4-2 0-15,8 1 1 0,-1 5-41 0,0-5 1 16,2-3 0-16,-2-3 0 0,0-2 15 0,4-1-1 16,1-1 1-16,2 2-1 0,-7-5-18 0,0-4 0 15,4-4 1-15,-4-1 0 0,-2-4-8 0,-1 0 2 0,-7 0 0 16</inkml:trace>
  <inkml:trace contextRef="#ctx1" brushRef="#br0" timeOffset="30034.36">5951 3769 1909 0,'0'0'0'0,"0"0"0"16,29-4 0-16,-6 4 49 0,1 0-1 0,1 0 0 15,0 0 2-15,1 0-34 0,-1 4 1 0,-1-4 0 16,-2 0 0-16,-3 0 45 0,-1 3-1 0,-4 1 1 0</inkml:trace>
  <inkml:trace contextRef="#ctx1" brushRef="#br0" timeOffset="30188.15">6070 3973 1733 0,'0'0'0'0,"0"0"0"0,26 0 0 0,-8 3 28 0,-1-6 0 16,8-1 0-16,1 8 1 0,-8-8-17 0,0 1 1 15,-4 1 1-15</inkml:trace>
  <inkml:trace contextRef="#ctx1" brushRef="#br0" timeOffset="30530.57">4045 5259 1431 0,'0'0'0'0,"0"0"0"0,0 0 0 16,0 0 24-16,0 0 0 0,0 0-1 0,0 0 2 0,23 10-14 15,-13-10 1-15,1 0 1 0,3 0-1 0,3 0 36 16,3 0 2-16,5-3-2 0,-1 3 1 0,-3 0-32 15,-5-4 0-15,5 4 0 0,-6 0 0 0,-1 4 14 0,-7-4 2 16,0-4-2-16</inkml:trace>
  <inkml:trace contextRef="#ctx1" brushRef="#br0" timeOffset="30702.3">3985 5435 1520 0,'0'0'0'0,"0"0"0"16,0 0 0-16,31 12 39 0,-13-5 1 0,5-4-1 15,2 4 1-15,3 0-24 0,0-3 0 0,2 0-1 16,-5-3 1-16,-4 6 37 0,-2-3 0 0,-1-4-1 16</inkml:trace>
  <inkml:trace contextRef="#ctx0" brushRef="#br0" timeOffset="35121.06">5456 9834 0,'0'0'0,"0"0"0,0 0 0,0 0 16,0 0-16,0 0 16,0 0-16,0 0 15,0 0-15,0 0 16,10 0-16,-1 0 16,-9-9-16,10 9 15,-1-9-15,0 9 16,1-10-16,-1 10 31,-9 0-31,0 0 16,0 0-16</inkml:trace>
  <inkml:trace contextRef="#ctx1" brushRef="#br0" timeOffset="35070.85">5043 5005 1318 0,'0'0'0'0,"0"0"0"16,0 0 0-16,0 0 65 0,0 0 0 0,7-23 0 16,-7 23 0-16,0 0-47 0,0-7 0 0,-11 6 0 15,11 1 0-15,0 0 96 0,0 0-1 0,0 0 0 16,0 0 2-16,7 0-100 0,-7 0 1 0,8 12 0 16,-8 9 0-16,3 11 57 0,-3-1 1 0,-3 6 0 15,-1-5 0-15,0-4-56 0,1 2 0 0,-4-2 0 16,3 6 0-16,-3-8 28 0,0-1 1 0,4-3 0 0,3 7 0 15,-4-5-31-15,1-8 0 0,-8-2 1 0,6 7 0 16,5-3 8-16,-4-4 0 0,-3-3-1 0,7-6 2 0,6 2-14 16,-6-7 1-16,10 9-1 0,-10-9 0 0,0 0 7 15,7 8 1-15,-7-8-1 0,7 0 1 0,0-3-10 16,-7 3 1-16,-7-4-1 0</inkml:trace>
  <inkml:trace contextRef="#ctx1" brushRef="#br0" timeOffset="35274.39">5281 5310 2198 0,'0'0'0'0,"0"0"0"0,0 0 0 0,0 0 74 0,0 0 0 15,0 0 0-15,0 0 0 0,0 0-56 0,0 0 0 16,0 0 0-16,0 0 0 0,0 0 65 0,0 0 0 0,0 0 0 15,0 0 0-15,0 0-66 0,0 0 1 0,0 0 0 16,0 0 0-16,0 0 17 0,0 0-1 0,0 0 1 16</inkml:trace>
  <inkml:trace contextRef="#ctx1" brushRef="#br0" timeOffset="35746.83">5468 5111 2236 0,'0'0'0'0,"0"0"0"0,44-14 0 16,-19 10 49-16,-4-3 2 0,-7-3-2 0,-2 3 2 0,3 3-34 16,2-1-1-16,1 1 1 0,-4 1 0 0,-3 3 53 15,1 0 0-15,2 3 1 0,-3 3 0 0,3 1-53 16,-4 5 0-16,1 4 0 0,-1 1 0 0,-4 4 15 15,-1-1 1-15,0 1 0 0,-1 4 0 0,-8-4-19 16,-1-4 0-16,0 3-1 0,-4 4 1 0,-2-4-7 0,-3-5 1 16,4-1-2-16,-8 9 2 0,0-5-3 0,3-2 0 15,4-7-1-15,-3 5 2 0,-7 1-3 0,3-9 2 16,-1 1 0-16,1 0-1 0,7-4-1 0,1-3 0 16,-8-1 0-16,-1 1 0 0,8-4-1 0,4-1 2 15,0-2-2-15,7 7 2 0,4-6-3 0,-4 6 1 16,3-15 1-16,-3 15-1 0,7-7 2 0,-7 7 0 15,4-9 1-15,6 9-1 0,6-4-1 0,2 4 0 16,3-3 0-16,-7 6 0 0,4 1 5 0,1-2 1 16,2 5-1-16,-3 7 1 0,0 0-4 0,-6-2 1 15,6 0-1-15,-1 2 1 0,4 2 3 0,-7-3 1 0,-1 2-1 16,8 0 2-16,0-1-6 0,4-4 1 0,-2 1 0 16,1-2 1-16,5 3 4 0,-10 0 0 0,-1-5 1 15,10 0-1-15,-3 0-5 0,-6 0 1 0,-5-3 0 16,0 3-1-16,-3-4 5 0,-4-3 0 0,3 2 0 0</inkml:trace>
  <inkml:trace contextRef="#ctx1" brushRef="#br0" timeOffset="37054.14">3062 5069 1960 0,'0'0'0'0,"0"0"0"0,0 0 0 0,0 0 80 16,0 0 0-16,0 0 0 0,0 0 1 0,18-4-63 15,-8 4 0-15,1 0 0 0,19 0 0 0,12 0 63 0,-1 0-1 16,1-3 1-16,-3 1 1 0,-2 2-64 16,-5-4 0-16,-2 1 0 0,1 3 0 0,5 0 22 0,-10 0 2 15,-5 0-1-15,8 0 1 0,1 7-26 0,-6-5-1 16,-3 5 1-16,-3-4 1 0,-2 6-3 0,-13 7 2 15,-10-6-1-15,14 4 0 0,1 0-6 0,-8-1 0 16,-11 6 0-16,0 4 0 0,3-5-1 0,-7-1 1 0,1 1-1 16,0 5 1-16,0-6-3 0,-4-3-1 0,3 0 1 15,-3 7-1-15,4-1 4 0,0-10 1 16,-4 3 1-16,2 8-1 0,2-9-5 0,-4-1 2 16,-3 3 0-16,4 2 0 0,4-1 1 0,-1 0 1 0,-7-3 0 15,0 5 0-15,0 1-3 0,1-7 0 16,3-1-1-16,-1 4 2 0,4-7 0 0,3 2 1 0,3-2-1 15,0 4 1-15,8-11-3 0,-10 10 0 0,-4-10 1 16,0 4 0-16,3-1 3 0,11-3 1 0,-7 7 0 16,18-3 0-16,3 3-5 0,10-4 2 0,6-3 0 15,9 4 0-15,-2-4 4 0,-1 3 0 0,-5-3 0 0,3 2 2 16,1 0-7-16,-5 0 2 0,2-2-1 0,7 1 1 16,1 1 4-16,-5-2 1 0,-1 0-1 0,1 0 1 15,-10 4-5-15,1-1 0 0,-4-1 0 0,-1 5 0 16,-4-3 2-16,-4-1 1 0,-3 2 0 0,1 2 1 15,-4-3-6-15,-7-4 1 0,11 7 0 0,-11-7 1 0,7 3 1 16,-7-3 1-16,0 0 0 0,0 0 0 0,7 7-4 16,-7-7 0-16,0 0 1 0,0 0 0 0,7 7-1 0,-7-7 1 15,0 0 0-15</inkml:trace>
  <inkml:trace contextRef="#ctx1" brushRef="#br0" timeOffset="40081.16">12102 13043 1608 0,'0'0'0'0,"0"0"0"0,35 4 0 15,-14-1 4-15,-1-6 2 0,1 3-1 0,7 0 1 0,1-4-3 16,-3-3 2-16,-1-2-2 0,8 9 2 0,6-7 14 16,-4 0 0-16,2 2 0 0,6 5 0 0,1-4-9 15,-5-1 0-15,8-4 0 0,6 8 1 0,2-5 5 16,-1-1 1-16,8 2 0 0,5 5 0 0,2-7-8 16,0 0 1-16,0 3-1 0,21 6 1 0,-8-4-8 15,1-3 0-15,7 0 1 0,11 5 0 0,3-2-1 16,-2-3 0-16,4-1 1 0,14 8-1 0,3-4-1 15,-1-1 0-15,2 1 0 0,15 6 0 0,2-6-1 16,-7-2 2-16,16 3-1 0,-2 4 0 0,2-3-1 0,-3-3 1 16,13 1 0-16,9 7 0 0,-3-3-1 15,-11-2 1-15,11 2 0 0,21 3 0 0,-12-5 5 0,-4-2 1 16,18 4-2-16,12 7 2 0,-5-6-2 0,-13-1-1 16,15 2 1-16,6 4-1 0,-10-1 7 0,-12-3 2 0,12-2-1 15,14 14 0-15,-12-11-5 0,-13 0 1 0,15 4 0 16,12 7 0-16,-16-7 5 0,-18-2 2 0,22 0-1 15,5 10 1-15,-9-5-7 0,-13-1 1 0,15-2 0 16,0 10 0-16,-20-1 9 0,-6-6 0 0,9-3 0 16,5 0 0-16,-16 8-8 0,-12-10 0 0,14 0 0 15,-1-7 0-15,-17 6 10 0,-15-1 1 0,17-3 0 16,3-4 0-16,-14 4-10 0,-14-2 0 0,5-7 1 16,3-2-1-16,-5 5 15 0,-17-3-1 0,5-2 1 15,-2-1 1-15,2 5-14 0,-12-2-1 0,-4-2 0 0,5 4 2 16,-1-8 13-16,-11-1 0 0,2 2 0 0,-1 8-1 15,-8-3-13-15,-5-2 0 0,5 2 0 0,-7 6 0 16,-9-3 8-16,-5-3 2 0,0 0-2 0,-1 7 2 16,-4-7-12-16,-10 0 0 0,-4 0 0 0,-2 11 2 0,-8-12 6 15,-6 1 1-15,-3 0-1 0,1 6 1 0,-7-5-10 16,-4-4 1-16,-2 1 0 0,-1 5 0 0,0-1 2 16,-11-4 1-16,-7-3-1 0</inkml:trace>
  <inkml:trace contextRef="#ctx1" brushRef="#br0" timeOffset="40849.1">18953 10088 1695 0,'0'0'0'0,"0"0"0"0,9 19 0 0,-2 0 75 0,0-1 1 16,0-4-1-16,0 4 1 0,4-1-58 0,-1-3 0 15,-1 7 0-15,0 9 0 0,-4-2 55 0,-1 6 1 16,-1 1-1-16,-1 13 1 0,0-1-56 0,-2 4 0 16,-2 0 0-16,0 2 0 0,-1-4 10 0,1-1 0 15,0 13 0-15,-1 8 1 0,-1 6-16 0,1-11 1 16,1 4-1-16,0 10 1 0,0-3-5 0,0-2 0 0,1 7 0 15,-3 8 0-15,1-10-4 0,-1-4 2 0,1 17-1 16,-4 4 0-16,-4-7-1 0,4-7 1 0,-4 5-1 16,-1 18 1-16,1-2-3 0,1-14 2 0,-4-5-2 15,-4 15 1-15,4 1 0 0,0-10 0 0,0-2 1 16,-6 2-1-16,10-9 0 0,-1-5-1 0,-3 13 0 16,-2-9 1-16,6-7 3 0,3-8-1 0,-1-3 1 15,0 8 1-15,4 0-4 0,4-11 2 0,0 1-2 0,0-2 2 16,-2-12 4-16,4-2 1 0,0-6 1 15,-4 7-1-15,4-6-4 0,0-4 0 0,-1 3 0 0,-2-7 1 16,2 5 7-16,1-12 0 0,0-2 1 0,-2 3 0 16,0-6-7-16,2-6 0 0,-1-3 0 0,-2-4 1 0,1-5 7 15,0 7-1-15,0-7 1 0,0 0 0 16,0 0-8-16,0 0 1 0,0 0-1 0,0 0 1 0,7-1 7 16,-7 1 1-16,0 0-1 0,5-9 1 0,-3 2-9 15,0-2 1-15,-1 0 0 0</inkml:trace>
  <inkml:trace contextRef="#ctx1" brushRef="#br0" timeOffset="41551.71">18588 14318 2173 0,'0'0'0'0,"0"0"0"15,0 0 0-15,-23 18 70 0,16-16-1 0,7-2 1 16,-11 9-1-16,8-2-51 0,3-7 0 0,-11 10 0 16,9 6 0-16,2 0 41 0,0-4 0 0,0 2 1 15,4 16-1-15,1-2-42 0,2-8 1 0,0-1 0 16,0 2 0-16,4 0 13 0,0-5 1 0,3 0-1 15,3 3 0-15,3-1-17 0,-3-4 1 0,3-4-2 0,1 3 2 16,7-4-6-16,-3-1 0 0,0-8 0 0,-3 7-1 16,3-5-2-16,-4-4 0 0,1-1-1 0,-5 3 2 15,6-4-4-15,-4 1 2 0,-1-6-1 0,-4 6 1 0,0-4-2 16,0-2 1-16,-3-4-1 0,0-2 0 0,-3-5 4 16,-2-4 1-16,-3-5 0 0,-1 3 0 0,-2-11-4 15,-4 4 2-15,-1-2-1 0,-4 15 1 0,1-4 2 16,0 1 1-16,-2 2 0 0,-6 14 0 0,5-4-4 15,4-3 1-15,0 3 0 0,-5 8 0 0,0-1 3 0,1 1 0 16,0-1 0-16,-4 8 0 0,-3-2-3 16,2-2-1-16,0-4 1 0,-8 11 1 0,-5-3 1 0,3-3 1 15,1 5 0-15,0 9 0 0,3-8-4 16,4 1 1-16,0 2-1 0,-3 15 2 0,3-8 0 0,4 1 1 16,2 1-2-16,-2 16 2 0,3-3-3 0,8-7 0 15,-4 5 1-15,1 0 0 0,3-4-2 0,5 4 1 16,1-4-1-16,2 6 2 0,4-11-3 0,-2-5 0 15,0 1 1-15,8 6 0 0,-5-5-1 0,2-8 0 0,3 1 0 16,6 7 1-16,0-10-2 0,-3-4 0 0,3-4 0 16,5 10 2-16,2-6-1 0,-1-8 2 0,1-3-2 15,-3 7 1-15,-2-7-1 0,1 2 0 0,1-9 0 16,-2 7 1-16,2-5 0 0,-1-2 1 0,1-2-1 16,2 2 1-16,1 0-2 0,-7-4 1 0,2 0-1 15,2 3 0-15,-4-3 3 0,-7 0 1 0,2-6-1 16,-6-4 1-16,-1 3-2 0,-4-5-1 0,-5-7 1 15,-8 9-1-15,-3-7 3 0,0 3 1 0,-3 6-2 16,-3 8 2-16,-1-6-3 0,-3 2 0 0,-2 1 0 16,-4 4 0-16,1-3 2 0,0 3 0 0,-3 1 0 0,-8-2-1 15,6 3-1-15,1-1-1 0,0 0 1 0</inkml:trace>
  <inkml:trace contextRef="#ctx1" brushRef="#br0" timeOffset="44526.46">23047 10879 1318 0,'0'0'0'0,"-7"32"0"0,0-2 0 0,-5 9 12 0,3-4 2 16,0 0-1-16,0 14 1 0,0-1-6 0,2 1 0 15,0 9-1-15,0 14 2 0,-4-5 43 0,-3-2 1 16,4 2-1-16,-1 16 1 0,2 3-36 0,4-9 0 16,0 2 0-16,-4 13 1 0,4-11 22 0,-2-2 2 15,3 11-1-15,-3 3 1 0,4-10-27 0,-1-11 1 16,0 5 0-16,-1 13 1 0,2-8 2 0,1-13 0 16,0-9 0-16,-3 8 0 0,1-9-9 0,1-7 0 15,-6 6 0-15,2 6 1 0,2-10 4 0,1-10 1 0,1-5-2 16,1 1 2-16,-2-6-7 0,1-6 0 0,-1-5 0 15,4 1 0-15,-3-1 3 0,-1-7 2 0,4-4-2 16,0 4 2-16,-3-3-7 0,-4-5 1 0,0-2 0 16</inkml:trace>
  <inkml:trace contextRef="#ctx1" brushRef="#br0" timeOffset="44916.11">22581 13930 1758 0,'0'0'0'16,"0"0"0"-16,0 0 0 0,0 0 28 0,4 17 1 15,-2-10 0-15,3 13 1 0,0 1-17 0,-1 3 0 16,-3 3 1-16,1 4-1 0,-2 6 30 0,-2-7 0 16,2 2-1-16,-1 1 2 0,-1-3-28 0,2 0 0 0,2 0-1 15,-1 11 2-15,-1-4 15 0,0-9-1 0,0 7 0 16,0 0 2-16,-1-5-20 0,-1-2 2 15,2-7 0-15,2 0-1 0,-1 0 14 0,-1-8 0 0,-1-3 0 16,1-3 0-16,0 0-15 0,0-7 0 0,0 0 1 16,0 0-1-16,0 0 7 0,0 0 2 0,0 0-2 15</inkml:trace>
  <inkml:trace contextRef="#ctx1" brushRef="#br0" timeOffset="45173.29">23017 14503 2098 0,'0'0'0'0,"0"0"0"0,0 0 0 0,0 0 59 16,0 0 1-16,0 0-1 0,0 0 2 0,0 0-44 15,0 0 1-15,0 0 0 0,0 0 0 0,0 0 58 16,0 0 0-16,0 0 1 0,0 0 0 0,0 0-59 15,0 0 0-15,0 0 0 0,0 0 0 0,0 0 21 0,0 0 0 16,0 0 1-16,0 0 0 0,0 0-24 0,0 0 0 16,0 0-1-16,0 0 1 0,0 0-3 0,0 0 2 15,0 0-2-15</inkml:trace>
  <inkml:trace contextRef="#ctx1" brushRef="#br0" timeOffset="45762.02">23502 14162 2035 0,'0'0'0'0,"0"0"0"15,0 0 0-15,7-18 65 0,-7 18 0 0,0-10 0 0,2 3 2 16,1-2-49-16,1-2 0 0,1 1-1 0,4-2 1 15,0 1 46-15,-2 0 0 0,0-3 0 0,9 0 0 0,0-9-46 16,-2 4 0-16,2 7 0 0,5 5 0 0,-3-4 14 16,-4 1-1-16,2 1 0 0,5 12 1 0,3-1-19 15,-4 0 2-15,-1 1-2 0,-5 17 2 0,2-3-6 16,-2 4 1-16,-1 2-1 0,-5 4 1 0,3 3-4 16,-2-1 0-16,-4-2 0 0,-5 8 1 0,-3-5-2 15,-3-5 2-15,-3 3 0 0,-6 9 0 0,2-11-3 16,-4-7 1-16,-3 2-1 0,-6 15 1 0,-4-6 0 0,2-8 2 15,-1 1-2-15,3-2 2 0,-6 2-2 0,4-3-1 16,1-6 1-16,-1 0-1 0,-2 2 5 0,2-2 0 16,2-4 0-16,-1 1 0 0,4-2-3 0,-2-2 0 15,6-6 0-15,0 6 1 0,-1-3 2 0,3-4 1 16,1-2 0-16,7 0 0 0,0 1-4 0,2-3 0 16,7 4 1-16,0-10 0 0,0 10 2 0,7-13 0 15,-3 6 0-15,4-7 1 0,10-2-4 0,0 4 0 0,-2-2 0 16,7 2 1-16,-2 5 3 0,2 0 0 0,-4 3 0 15,4 4 0-15,-2 0-3 0,-1-2-1 0,1 2 1 16,5 6 0-16,-1 4 9 0,-2-3-1 0,1 2 1 16,8 5 0-16,-4-2-7 0,-3 2 0 0,9-1 0 15,-3 4 1-15,-1 1 8 0,-1-4 0 0,1 0 0 16,-2 11 0-16,0-6-8 0,-5-3 0 0,2 0 0 16,1 10 0-16,1-3 8 0,-6-2 0 0,3-3 0 0,6 13 0 15,-8-1-8-15,-1-10 0 0,3 2 0 16,6-4 0-16,0 1 5 0,-1-6-1 0,-5-3 1 0,-1-3 1 15,0 0-7-15,0-1 0 0,-5-10 0 0</inkml:trace>
  <inkml:trace contextRef="#ctx1" brushRef="#br0" timeOffset="51093.86">16574 954 1042 0,'0'0'0'0,"0"0"0"0,0 0 0 15,0 0 5-15,0 0-1 0,0 0 0 0,0 0 2 16,0 0-3-16,0 0 1 0,0 0-1 0,0-18 2 0,0 18 23 16,5-7 0-16,-5 7 0 0,7-7 0 0,-7 7-15 15,16-14 1-15,-6 7-1 0,11 0 1 0,-5-4 19 16,-3-1 1-16,-1 3 0 0,2 2 1 0,0 4-21 16,-7 1 1-16,4-5-1 0,-1 0 1 0,1 3 11 15,-4 1 1-15,2-1-2 0,9 1 2 0,-4-1-14 16,-4 1 0-16,4-4 0 0,8 0 0 0,0 2 2 15,0-1 0-15,-1 3 1 0,7-4 0 0,-2 3-7 16,-4 1 0-16,1-3 0 0,1-1 0 0,1 4 1 0,-7-4 1 16,3 0 0-16,5 0 0 0,-1 3-4 0,-2 4 0 15,2-5 0-15,6 1 0 0,-6 4 14 0,0-3-1 16,5-1 0-16,0-4 1 0,5 8-11 0,-3-4 2 16,-2 1-1-16,5-1 0 0,-5 4 14 0,0 0 1 15,3-4-2-15,-1 1 2 0,2 6-14 0,-6-3 1 0,5-3-1 16,3-1 2-16,-3 4 11 0,-1 4 2 0,3-4 0 15,2-4 0-15,-1 4-14 0,-5 4 0 0,3-1-1 16,-6-3 2-16,-1 8 15 0,1-5 1 0,0 1 1 16,2 1-1-16,-2-2-17 0,-3 4 1 0,5-5-1 15,2 5 2-15,3 0 5 0,-2 4 1 0,-1-8 1 16,-2 4-1-16,0 2-10 0,0-2 1 0,-2-3-1 16,2 3 0-16,-1 7 11 0,-7-4 1 0,1-3-1 0,0 4 1 15,-1 0-12-15,-5-4 1 0,1 1 0 0,5 3 0 16,-9 6 6-16,0-2 0 0,-2-5 0 0,2 4 0 15,1 0-8-15,2 4 0 0,1-2 0 0,-2-2 0 16,0 7 6-16,-1 0 0 0,3-3-1 0,0 1 2 0,-4 0-8 16,2 2 0-16,0-5 0 0,-6 0 1 0,6 2 4 15,-2-3-1-15,-3 0 1 0,-4-7-1 0,2 10-5 16,-2-4 0-16,0 0 0 0,-6 0 1 0,3 0 3 16,-2-1 0-16,0-3 1 0,-2 8-1 0,0-1-5 15,0-3 0-15,-2 0 1 0,-4-1 0 0,5 11 2 0,1-3 0 16,-2-3 0-16,-3 0 2 0,-1 8-6 15,1-5 1-15,0-3 0 0,-2-2 0 0,0 3 1 0,3 4-1 16,-3-6 1-16,-4-1 1 0,-1 0-3 0,3 3-1 16,-1-3 1-16,-6-2 0 0,2 4-1 0,0-2 1 15,-4-6-1-15,-7 4 2 0,2 4-3 0,-1 0 0 16,-1-8 1-16,2 6-1 0,-2-4 2 0,4 4-1 16,-7-5 1-16,2 3-1 0,-3 0-1 0,6-2 0 0,-1 0 0 15,-5-5 0-15,-1 9 1 0,6-5-1 0,-1-4 1 16,-5-4-1-16,0 4 0 0,0 4-1 0,-3-4 0 15,1-7 1-15,0 7 0 0,0 4 2 0,-1-3-1 16,-2-13 1-16,1 10-3 0,2 2 2 0,-3-7-2 16,-6-3 2-16,3 6-1 0,4 1 1 0,-6-4-1 15,-3-7 1-15,1 7-2 0,8 3 0 0,-4-3 1 16,-1-7-1-16,5 7 2 0,1 4-1 0,5-4 1 16,-8-9-1-16,4 9-1 0,6 0 1 0,-4-3-1 15,-3-1 2-15,3 4-2 0,-2 0 1 0,4 0 0 0,1-3 0 16,-6 3-1-16,4 0 0 0,-2 0 0 0,-1-4 1 15,2 1-1-15,-2 3 2 0,2 0-1 0,-2-9 0 16,-1 3 0-16,1 3-1 0,-3-4 1 0,3-4-1 0,2 1-1 16,-2 3 2-16,6-9-1 0,5 2 0 0,-4 7 0 15,4 0-1-15,3-7 0 0,6 3 1 0,-2 1 0 16,0-1 0-16,-2-3-1 0,5 7 2 0,1 0-2 16,-3 2 0-16,1-2 0 0,1-4 1 0,1 0-2 15,-8 4 1-15,6-1 0 0,-1-8 0 0,1 5 0 16,-2 4 0-16,3-2-1 0,1-8 1 0,-6 6-1 0,0 4 2 15,0-2-2-15,9-10 1 0,-3 9-1 0,-1 1 0 16,0-2 0-16,11-12 2 0,-7 9-1 0,2 2 0 16,0-2 0-16,5-5 1 0,-2 3-2 0,-2 2 1 15,3 0-1-15,4-9 1 0,-5 5 0 0,-1 0 1 16,1 4-1-16,7-8 0 0,-6 9-1 0,-5 1 2 16,3-2-1-16,6 0 0 0,-4 0 0 0,-3 0 2 0,2 0-2 15,8-2 1-15,-5 2 0 0,-2 3-1 16,-1-5 0-16,5 0 0 0,-1 6 1 0,0 1 0 0,0-5 0 15,5-4 1-15,-2 3-2 0,0-5 0 0,2 1 0 16,7 0 1-16,-3-3-1 0,0 0 1 0,1 2-1 16,6-3 2-16,-1 6-2 0,-3-3 0 0,4-1 1 15,3 7-1-15,0 0 1 0,2 0 1 0,-2 0-1 16,8 0 0-16,-3 7 0 0,2-2 0 0,2 2-1 16,13 4 1-16,-1-1 0 0,9 0-1 0,4-3 0 15</inkml:trace>
  <inkml:trace contextRef="#ctx1" brushRef="#br0" timeOffset="61541.16">22964 11544 401 0,'0'0'0'15,"0"0"0"-15,0 0 0 0,-3-17-1 0,3 10 1 16,-4-2 0-16,0 0 0 0,1-2-1 0,-1-1 1 16,4 2 0-16,-5-1 0 0,2-3 2 0,-1 2 0 15,-1-1 1-15,-2 3 0 0,0-6-2 0,1 4 1 16,1 1 1-16,-2 1-1 0,0-3 5 0,2 3 1 0,1-4-1 15,1 7 1-15,-1-6-3 0,-3 3 0 0,0-1 1 16,-2 1 0-16,2-1-2 0,0 0 2 0,-2-1-1 16,0 2 1-16,1-1-3 0,1 0 2 0,1 1-2 15,3 3 2-15,-1-4 1 0,-3 1 2 0,0-1 0 16,4 4 0-16,-3-2-4 0,-3 1 2 16,1-3 0-16,1 2-1 0,-2-1 10 0,-4-4-1 0,3 1 1 15,-4 1 1-15,-6 1-7 0,3 1 0 0,-1 1 0 16,4-5 0-16,-4 3 6 0,-3 3 2 0,0-3-1 15,-2 1 1-15,-2 1-8 0,6-2 1 0,-4-3-1 16,-3 2 1-16,-1 5 10 0,-1-2 0 0,-4-5 0 0,0 3 2 16,1-1-12-16,1-2 1 0,0 2 0 15,-2 6 1-15,0-1 19 0,0-7 2 0,-1 4-1 0,-8 3 1 16,6-4-20-16,-6 1 2 0,-1-1-1 0,-2 7 1 16,5-1 14-16,-1-5 0 0,-3-4 0 0,-3 10 1 15,6-1-17-15,-1-2 0 0,-1-4 1 0,-9 8-1 0,1-3 12 16,5-1 0-16,-3 2-1 0,-3 2 2 0,1-1-13 15,6-3-1-15,0-4 0 0,-9 8 1 0,4 1 7 16,5-1 1-16,-11-4 0 0,-3 1 1 0,9 5-11 0,1-1 0 16,2-3 0-16,-12 3 1 0,7-2 5 0,5-1-1 15,-16 0 1-15,0 1 1 0,6 4-9 0,1-3 1 16,1-1 0-16,-6 1 0 0,3 6 3 0,2-3-1 16,-3-3 0-16,-2 3 2 0,4 0-6 15,3 0 0-15,-2-2-1 0,-3 4 1 0,5-2 1 0,-2 0 1 16,-5 0-1-16,-1 0 2 0,-1 0-6 0,4 0 2 15,1-2-2-15,-8 2 2 0,3 2 2 0,2 1 1 16,-5-3-1-16,-4 0 1 0,4 4-4 0,5-1 1 0,-2-3-1 16,-6 4 1-16,-1-1 4 0,2 1 1 0,-2-3-1 15,-5 7 0-15,10-5-4 0,6-1 1 0,-7 0-2 16,-6 5 2-16,6-2-1 0,3-3 1 0,-1-1 0 16,-1 10 0-16,8-8-4 0,-1 1 2 0,-8-4-1 15,0 11 1-15,3-6 8 0,2-2 2 0,-2-1-1 16,-3 10 0-16,3-3-6 0,2-5 0 0,-8-1 0 15,-1 10 0-15,4-3 7 0,-1-6 1 0,3-1-1 0,-4 9 0 16,-4-5-7-16,6-1 2 0,-4-3-3 0,2 11 3 16,4-1 1-16,3-10 0 0,-2 4 1 0,-7 7 0 15,0-5-5-15,6-4 0 0,1 2 0 0,2 6 0 16,2-1 0-16,0-3 3 0,-9-6-1 0,-2 8 0 16,5-2-5-16,5 0 2 0,-7-4 0 0,-6 4 0 0,8-1-1 15,6 1 1-15,-11-2 0 0,-3 0 0 16,7 6-3-16,5-6 1 0,-2-2-1 0,-10 2 2 0,5 3 0 15,7-1 2-15,-4 0 0 0,-1-4 0 16,2 2-4-16,8 4 2 0,-7-4 0 0,-7 4-1 0,8-1 3 16,4-3 0-16,-1 0 0 0,-6 7 0 0,10-5-4 0,-1-2 2 15,-3-3-1-15,-7 11 1 0,5-4 2 16,7-6 0-16,-4 2 0 0,-3 11-1 0,6-8-1 16,1-4 0-16,-2-1-1 0,-7 13 1 0,2-3 3 0,9-8 0 15,-4 4 0-15,1 7 0 0,4-6-4 0,3 0 2 16,-3 4-1-16,-4 2 0 0,-1-3 1 0,2-4 1 15,4-2 0-15,5 8 0 0,-2 3-4 0,2-10 2 16,0-1-1-16,-2 2 1 0,5 3 1 0,2-2 0 16,-5-5-1-16,-2 7 1 0,2-2-3 0,2-3 1 0,1-2-1 15,-1 7 2-15,5-3 0 0,2-2 0 0,-2-2 0 16,-2 2 1-16,4 1-3 0,5-5 1 0,-6 1-1 16,5 10 1-16,1-9 0 0,1-4 1 0,3-3 0 15,5 14-1-15,-4-9-1 0,2-1 0 0,-2-1 1 16,4 17-1-16,0-13 0 0,-2-7 2 0,-2 2 0 15,1 15-1-15,-1-6-1 0,0-4 0 0,2-4 0 0,-5 13 0 16,2-4 1-16,1 1 0 0,0-3 1 0,2 6-1 16,2-2-1-16,0-5 0 0,0 2 0 0,0 8 0 15,3-5 1-15,-1-2-1 0,1-1 1 0,0 3-1 0,-1 2-1 16,1 0 1-16,1-8-1 0,-1 8 0 16,4 0 2-16,-2-2 1 0,-1-5-1 0,-1 16 1 0,0-8-3 15,1-5 2-15,-1 1-2 0,0 6 2 0,-1 1-1 16,1-6 2-16,-8 1-1 0,6 14 1 0,1-3-3 15,-6-5 2-15,4 5-2 0,9 8 2 0,-2-2-1 16,-7-8 1-16,-1 4-1 0,3 0 0 0,1-3 0 16,4-4-1-16,-3 4 1 0,2 5-1 0,0-6 3 0,1-4-1 15,-1 1 1-15,-2 14-1 0,6-7-1 0,1-3 0 16,-8 3 0-16,4 7 0 0,1-1 1 0,3-8-1 16,-1 6 1-16,-3-6-1 0,-3 0-1 0,2 1 1 15,3-4-1-15,-2 7 2 0,3-6-2 0,1-4 2 16,-1-1-2-16,1 7 1 0,3 1-1 0,0-4 0 15,-2-2 0-15,3 14 1 0,1-2-1 0,2-6 2 0,-4 1-1 16,3-5 1-16,1 1-2 0,-1 4 0 0,0-10 1 16,8 1-1-16,-4-1 0 0,-4-2 1 0,4 0-1 15,4 5 2-15,0-2-3 0,-1-7 1 0,-3 2-1 16,7 8 2-16,0-3-1 0,-3-3 1 0,-3 0-1 16,7 5 0-16,-1 3 0 0,-2-3-1 0,-2-3 0 15,6 3 1-15,-2 6 0 0,4-8 0 0,-4-3 0 16,0 0 1-16,11 5-2 0,-6-4 0 0,-1-3 0 15,3 0 2-15,0 0-2 0,0 2 1 0,-4-5 0 0,3 5 0 16,3 0-1-16,3-6 1 0,-1 1-1 0,3 4 0 16,-2 1 0-16,-3-7 1 0,4 0-1 15,4 12 0-15,-3-9-1 0,-3-5 1 0,1 2 0 0,6 16 0 16,-4-9 0-16,-3-6 0 0,1 1 0 0,3 10 1 0,6 2-2 16,-2-9 1-16,-1 0-1 0,0 0 1 0,1 5 0 15,2-1 0-15,-3-4-1 0,5 2 1 0,2 0-1 16,-4-6 0-16,0 1 1 0,9 8 0 0,-2-7-1 15,2-1 1-15,-1-1-1 0,8 5 2 0,-2-3-2 16,-1-5 0-16,-2 2 0 0,1 8 1 0,2-4-1 0,-4-6 2 16,-3-2-1-16,9 13 0 0,-5-8-1 15,-4-1 0-15,6-4 0 0,3 13 2 0,2-6-1 0,-9-5 0 16,5-2 0-16,2 11 2 0,-2-5-2 16,-6-6 0-16,4 2 0 0,4 11 1 0,2-3-1 0,-5-7 0 15,5 0 0-15,3 3 2 0,-1-1-2 0,-4-1 0 16,-2 0 1-16,13 2-1 0,-8-1 1 0,3-3 0 15,1-2 1-15,9 6-1 0,-5-2-1 0,-6-2 1 16,2-2-1-16,7 7 1 0,-7 1 0 0,-1-6 0 16,-3-4 0-16,6 3 1 0,-2 2-2 0,-1-2 0 0,1-3 0 15,-5 2 2-15,2 1-2 0,-4-5 1 0,1 1 1 16,7 5-1-16,1-1-1 0,-2-5 1 0,0 1-1 16,2 7 1-16,-2-2-1 0,-5-7 2 0,5 0-2 15,-2 7 1-15,6-4 0 0,-4-3-1 0,4 0 0 16,-2 8 0-16,1-3 2 0,-2-3-1 0,-3-2 1 15,0 8-1-15,3-2-1 0,-1-6 1 0,2-2 0 16,-2 9 0-16,2-5 0 0,1-4 2 0,-6 0-2 16,1 7 2-16,3-5-3 0,-1-3 1 0,5-1 1 0,-1 6-1 15,-1-2 1-15,-1-3-1 0,2-1 0 0,2 8 2 16,-3-6-3-16,4-3 1 0,-1-1 0 0,5 10 0 16,-4-4 0-16,-4-4 1 0,3 1-1 0,8 6 0 0,-10-3 0 15,-2-3-1-15,8-2 0 0,5 8 2 16,-4-3-2-16,-3-3 1 0,0-1 1 0,9 6-1 0,-8-4-1 15,-1-3 0-15,2-1 1 0,10 8 0 0,-8-2-1 16,-3-2 2-16,2-5-2 0,3 7 1 0,6-3-1 16,-6-2 1-16,-3-2-1 0,3 8 0 0,-1-2 0 15,-3-3 1-15,1-1-1 0,7 3 0 0,2 2-1 0,-6 0 2 16,4-4-2-16,-4 4 1 0,-2 0-1 0,-1-1 1 16,7-3-1-16,3 8 2 0,-3-4-2 0,-7-2 0 15,3-2 0-15,4 6 1 0,-2-2-1 0,-2-2 0 16,0-1 1-16,4 5-1 0,-5-4 0 0,-6-3 0 15,0-1 0-15,6 5 0 0,1-1-1 0,-3-3 1 16,-1-1 0-16,5 3 1 0,-6-1-2 0,-6-3 1 0,4-5 0 16,9 5 0-16,-5 2 0 0,-9-2 0 0,5-2 0 15,1 0 0-15,-7 4 1 0,0-6-1 0,-1-1 0 16,12 3 0-16,-1-3-1 0,-11-2 1 0,4 0 0 16,5 3 0-16,-7-1-1 0,-2-2 1 0,4-4 1 15,-4 13-1-15,5-6-1 0,-1-1 1 0,-2-2 0 16,-2 10 0-16,-5-8-1 0,0-4 1 15,-2-1 0-15,0 10 0 0,0-4-1 0,0-3 0 0,5 0 0 16,-8 9 2-16,5-8-2 0,-6-3 0 0,-1-3 0 0,-2 8 1 16,-1 1-1-16,-1-4 1 0,-3-2-1 0,5-5 1 15,-6 7-1-15,-1-2 1 0,6-5-1 0,-5-2 1 16,-1 2-1-16,-1 0 0 0,1-11 0 0,-2 11 1 0,-4 2-1 16,1-9 0-16,0-1 0 0,1 12 1 15,1-4-1-15,-4-2 0 0,3-2 0 0,-1 6 1 0,-2-1-1 16,-2-1 0-16,0-5 0 0,7 1 2 0,-1 2-2 15,-3 4 0-15,-2-11 0 0,-3 6 0 0,4-8 0 16,3 2 0-16,-6 2 0 0,-3 3 0 0,1-1 0 16,0 5 0-16,-4-7 0 0,5 3 0 0,-3 6 0 15,-3-6 0-15,2-1 0 0,8-4 0 0,-7 9 0 16,0-1 0-16,0-9 0 0,5 3 0 0,-3 1 0 0,-4-4 0 16,2-3 0-16,7 6 0 0,3-4 0 0,-6 4 1 15,-1-2-1-15,-5 6 1 0,5 1-1 0,-1-2 1 16,-2-3-1-16,0 2 1 0,-2 1-1 0,0-3 1 15,2-4 0-15,2 1 0 0,-3-6-1 0,-2 1 2 16,1-6-1-16,5 19 0 0,-5-8 0 0,-3-1 1 16,3 0-1-16,4 4 2 0,-4 2-2 0,2-1 0 0,-2-2 0 15,3-1 1-15,-1 7-1 0,-3-4 2 0,1-8-1 16,2 5 0-16,3-8-1 0,-3 4 1 0,-4-5 0 16,-1 13 0-16,-1 1-1 0,1-6 1 0,0 1-1 15,-4 2 2-15,0 3-2 0,0 0 0 0,0-3 0 16,0 0 1-16,0-5-1 0,-2 5 1 0,1-9 1 15,-1 10-1-15,0-6-1 0,0-2 1 0,2 5-1 16,-3 3 2-16,3 1-2 0,-3 3 0 0,1-3 0 16,0 8 1-16,0-1-1 0,-1-1 1 0,0-4-1 0,-1-1 1 15,-1 8-1-15,-2-1 0 0,0-5 0 0,-2 0 0 16,0-1 1-16,1 1-1 0,-3-5 0 0,-1 3 0 16,-1 4-1-16,1-2 1 0,-2-3 0 0,0 11 0 15,-4 1-1-15,-1-3 1 0,2-3 1 0,-5 8-1 0,3-2-1 16,0 0 1-16,-2-2 0 0,-1 0 0 0,-6 6-1 15,0-1 1-15,2-5-1 0,5 2 1 0,-4 6-1 16,-3-5 1-16,-2 1 0 0,5 0 1 0,-6 1-2 16,-1-1 1-16,-2-2 0 0,-1 1 0 0,2 3 0 15,1-1 0-15,-8-1 0 0,-1 1 0 0,0-4 1 16,1 0-1-16,-2 1 0 0,-4 7 0 0,2 0 0 0,5-3 0 16,-3-4 0-16,1 10 2 0,-1-3-2 0,3-2 0 15,-1 1 0-15,-4 9 0 0,1-4 1 0,-2-3 1 16,1-1-1-16,-2 11 0 0,2-4-1 15,0-5 1-15,0 1 1 0,0 8-1 0,0-8-1 0,5 1 0 16,-2-4 0-16,-6 10 1 0,3-6 0 0,1-1-1 0,-4-3 0 16,-8 7 0-16,6-3-1 0,5-4 1 0,2-1 0 15,-11 8 0-15,9-1-1 0,0-6 1 0,1 0 1 16,-11 7-1-16,8-4-1 0,0-1 1 0,-5-2-1 16,-5 7 1-16,5-2-1 0,5-1 1 0,-2-8-1 15,-6 11 1-15,8-4-1 0,2-3 0 0,-2-3 0 16,-18 6 1-16,10 1-1 0,1-4 0 0,2 0 0 15,-6 0 1-15,5 1-1 0,2 1 0 0,-1-5 0 16,-2 8 0-16,-1-2 0 0,1 1 0 0,-5-6 0 16,5 2 0-16,-2 3 0 0,6 1 0 0,-4-4 0 15,0 0 0-15,0 3 0 0,4 1 0 0,-2-6 0 16,-9 2 0-16,2 3 0 0,3 4 0 0,-1-7 0 0,-2 2 0 16,1 2 0-16,6-1 0 0,-7-3 0 0,-2 0 0 15,-5 5 0-15,3 1 0 0,6-5 0 0,-8 1 0 16,6 3 0-16,4 0 0 0,-6-3 0 0,-6 2 0 0,1-1 0 15,2 4 0-15,-2-3 0 0,-1 3 0 0,-1 0 0 16,9 0 0-16,-3-6 0 0,-8 6 0 0,0 0 0 16,6 6 0-16,-4-6 0 0,-2 0 0 0,7 0 0 15,4 3 0-15,-5 1 0 0,-6-1 0 0,0 1 0 16,2 1 0-16,2-1 0 0,-4 1 0 0,2 2 0 16,6 0 0-16,-5-4 0 0,-4-1 0 0,-1 5 0 0,8 2 0 15,-2-6 0-15,-4 1 0 0,9 3 0 0,2 0 0 16,-5-3 0-16,-3 3 0 0,1 1-1 0,0 1 1 15,1-4 0-15,3 4 0 0,1 2 0 0,2-6 0 16,-2-1 0-16,0 4 0 0,-4 1-1 0,-1-2 1 16,5-3 0-16,2 6 0 0,2-1-1 0,1-4 1 0,-3-1 0 15,-5 6 0-15,1-2-1 0,5-5 1 0,-1-1 0 16,-7 8 0-16,5-4-1 0,9-5 1 0,-5 3 0 16,-6 10 0-16,7-7-1 0,3-3 1 0,-7-4-1 15,-1 14 1-15,6-7-2 0,1-4 2 0,2 1-1 16,-11 6 1-16,11-3-1 0,5-3 0 0,-8-1 0 15,-6 13 1-15,3-5-1 0,10-8 0 0,-8 4 0 16,-5 4 1-16,9-2-2 0,5-4 1 0,-5 2 0 16,-9 3 0-16,6 6 0 0,1-9 0 0,2 0 0 15,-4 0 0-15,6 4-2 0,-1-2 2 0,3-4-1 16,-8 2 1-16,9 4-1 0,1-4 1 0,-3 0-1 16,-10 5 1-16,9-1 0 0,1-1 1 0,2-3-1 0,-5 2 1 15,5 2-1-15,2-3 1 0,-2 3-1 0,-8-2 1 16,8 3-1-16,-2-3 1 0,-4-2 0 0,-5 9 0 15,6-6-1-15,2-5 1 0,-2 3 0 0,-2 7 0 16,5-1 0-16,-1-5 0 0,-2-2 0 0,0 11 0 0,-6-6 0 16,6-7 0-16,-2 2 0 0,6 13 0 0,1-6 0 15,2-4 0-15,-2-2 0 0,-1 9 0 0,1-1 0 16,4-4 0-16,-3 4 0 0,-6 3 0 0,6 1 0 0,-1-6 0 16,2 0 0-16,-4 5 0 0,6-1 0 0,0-2 0 15,-1-4 0-15,-1 2 0 0,2 5 0 0,1-3 0 16,-8-3 0-16,2 6 0 0,-3-3 0 0,6-9 0 15,-2 5 0-15,2 6 0 0,6-2 0 0,-3-9 0 16,2 3 0-16,1 8 0 0,1-4 0 0,5-7 0 16,-3 2 0-16,-6 12 0 0,9-12 0 0,1-4 0 15,-6-2 0-15,2 15 0 0,-1-2 0 0,6-9 0 0,2 3 0 16,0 6 0-16,0-2 0 0,0-5 0 0,1 0 0 16,-1 8 0-16,4-2 0 0,-1-7 0 0,-3 3 0 15,-2 3 0-15,5 2-2 0,4 0 2 0,-7-6 0 16,1 4 0-16,-1 0-1 0,4-3 1 0,-1-4 0 15,0 7 0-15,3 0-1 0,0-3 1 0,-6-3-1 16,4 12 1-16,3-10-1 0,1-4 1 0,-1 1-1 16,7 14 1-16,0-7-1 0,0-5 0 0,-7-1-1 15,1 14 2-15,1-12-1 0,0 1 1 0,1 1-1 0,1 13 1 16,2-4-1-16,-2-5 0 0,-1-1 0 16,1 5 1-16,1-1-1 0,-2-1 1 0,1-4-1 0,-1 3 1 15,1 1-2-15,3-1 1 0,-8-2 0 0,7-1 1 0,-1 3-1 16,0-3 1-16,-2 0-1 0,4 6 1 15,0-3-1-15,4-4 0 0,-4 2 0 0,-4 8 1 0,8-3-1 16,-1-8-1-16,-3 0 1 0,-2 13 1 0,6-6-1 16,1-1 0-16,-3 1 0 0,-2 6 1 15,3-1-1-15,4-8 0 0,-4-2 0 0,-3 8 1 0,4-5-2 16,-1-1 2-16,1-2-1 0,-1 2 1 0,4 3-1 16,-3-3 1-16,-1-2-1 0,1 4 1 0,3-2-1 15,-4-2 1-15,1-2-1 0,3 13 1 0,0-6-1 16,3-7 1-16,-3 2-1 0,4 14 1 0,-1-6-2 0,1-5 2 15,-4 4-1-15,3 9 1 0,4-5-1 0,-3-6 1 16,-1 2-1-16,1-3 1 0,3 5-1 0,-2-2 1 16,1 0 0-16,-3-2 0 0,4 1-1 0,2-6 1 15,-2 0 0-15,0 7 0 0,4-4-1 0,-1-2 1 16,-3-1 0-16,0 5 0 0,0 4 0 0,4-6 0 0,-2 3 0 16,1 1 0-16,1 4 0 0,0-6 0 0,-4 2 0 15,7 0 0-15,-2 5 0 0,-1-3 0 0,-1-3 0 16,8-4 0-16,-8 8 0 0,1-6 0 0,3-1 0 15,2-3 0-15,-4 4 0 0,1-2 0 0,-3-2 0 16,8 7 0-16,0-3 0 0,-6-4 0 0,6-2 0 16,3 7 0-16,0-5 0 0,-3-3 0 0,-1 1 0 15,6 11 0-15,-2-7 0 0,-3-5 0 0,1-1 0 16,6 8 0-16,-4 1 0 0,0 0 0 0,-1-3 0 0,8 2 0 16,-3-6 0-16,-6 0 0 0,2 3 0 0,7 0 0 15,-6 1 0-15,-3-2 0 0,2-1 0 0,7 4 0 16,-3 3 0-16,-2-10 0 0,-2 1 0 0,0 8 0 15,1-7 0-15,-5-1 0 0,3 5 0 0,1 5 0 16,0-5 0-16,-3-6 0 0,1 3 0 0,6 13 0 0,-4-10 0 16,-3-6 0-16,1 1 0 0,9 10 0 0,-7-2 0 15,2-5 0-15,5 4 0 0,8 1 1 0,-6-1-1 16,1 0 0-16,-2-6 0 0,8 4 1 0,-2-4-1 16,-3-1 0-16,1-3 0 0,6 6 1 0,-2 2-1 15,-5-5 0-15,1-2 0 0,6 3 1 0,4-2-1 0,-3-3 1 16,-3 1-1-16,5 6 1 0,-4-2-1 0,-3-5 2 15,0 0-2-15,6 7 1 0,-3-5 0 0,-1-6 0 16,6-1 0-16,4 10 0 0,3-3-1 0,-6-9 1 16,2 4 0-16,5 8 1 0,-3-7-1 0,-6-3 0 15,4-2 0-15,5 7 1 0,4-3-1 0,-6-4 0 16,-1 0 1-16,-3 8-1 0,7-4 0 0,-8-6 1 16,2-1-1-16,1 11 1 0,-1-6-1 0,-2-4 1 15,4 1-1-15,1 10 1 0,1-6-1 0,-3-3 0 0,-3 0 0 16,6 11 2-16,-3-10-2 0,-4-1 0 0,4-1 0 15,6 9 0-15,2-8 0 0,-8 0 0 0,3-3 0 16,1 12 1-16,-2-8-1 0,3-2 0 0,-1-1 0 16,2 9 0-16,8-5-1 0,-6-6 1 0,-2 1-1 15,2 10 1-15,-2-7-1 0,-6-6 1 0,1 3-1 16,1 10 2-16,2-5-2 0,-1-4 0 0,1 0 0 16,0 7 1-16,0-3-1 0,-5-4 0 0,0 1 0 15,2 10 1-15,-1-8-1 0,3-4 0 0,-3-3 0 0,3 14 0 16,-3-7 0-16,-1-2 0 0,2-5 0 0,8 13 0 15,-5-7 0-15,-8-7 0 0,8 2 0 0,10 14 0 16,1-13 0-16,-5-3 0 0,4 2 0 0,15 7 0 0,-10-8 0 16,-5-2 0-16,13-5 0 0</inkml:trace>
  <inkml:trace contextRef="#ctx1" brushRef="#br0" timeOffset="65033.08">13219 465 1155 0,'0'0'0'0,"0"0"0"15,0 0 0-15,17 10-1 0,-17-10 1 0,0 0 0 16,0 0 0-16,-3 18-1 0,-1-7 1 0,1-3 0 15,-1 8 0-15,-3 14 3 0,-7-5 1 0,5-1-1 0,0 17 1 16,0-3-2-16,2 3 1 0,4-4-1 0,3 7 2 16,-4 0 16-16,1 5 0 0,6 4 0 0,4 7 2 15,-3 7-12-15,-1-9 1 0,1-9 0 0,3 4 0 0,-3-2 18 16,-4 1 0-16,-4-1 0 0,4-1 0 16,-3 8-15-16,-5-7-1 0,1-11 0 0,4-6 1 0,-4 4 8 15,-4-11 1-15,4-3-1 0,0 4 1 16,0-3-12-16,-2-6 0 0,2-6 0 0,4 6 2 0,-1-5 7 15,1-3 0-15,1-4 0 0,2-7 2 0,2 7-12 16,-2-7 1-16,0 0 0 0,0 0 0 0,0 0 15 16,0 0 0-16,0 0 0 0,-2-7 0 0,0 0-14 15,0 0 0-15,1-7 1 0,-3-18 0 0,-3-1 11 0,0-4 0 16,0-2 0-16,3-2 1 0,1 6-14 0,-1 2 1 16,1-8 1-16,-1-8-1 0,4 5 19 0,-3 5 2 15,3 1-1-15,3-6 1 0,-3 9-20 0,4 8 2 16,-1-4 0-16,1-13-1 0,3 10 16 0,0-3 2 15,-4 2-1-15,8-12 1 0,-4 4-19 0,0 3 2 16,2 5-2-16,5-2 2 0,-3 9 10 0,-4-1 0 16,0-2 1-16,7 4 0 0,-4 6-14 0,-1 2 1 15,0-4-1-15,2 4 1 0,1-2 9 0,-5 5-1 16,0-7 0-16,4 5 1 0,-4 1-11 0,0-1 0 0,-2-3 0 16,6 5 1-16,-2 0 4 0,-2 0 2 0,1 2-1 15,3 7 1-15,3 0-9 0,0-3 1 0,-3-3 0 16,-1 6 1-16,3 2 1 0,1 0 0 0,0-2 1 15,0 7 0-15,4 0-5 0,-2-4 0 0,1 1 0 16,8 6-1-16,-4-3 2 0,0 0 2 0,6-3-3 0,1 6 3 16,2 1-6-16,-2-8 2 0,4 1-1 0,7 10 0 15,8-4 1-15,-3-3 1 0,2 0 0 0,2 7 0 16,-2-1-4-16,1-6 2 0,1 1-1 0,5 13 1 16,-2-5-2-16,-3-9 2 0,8 4 0 0,-5 6-1 0,2 1-1 15,-5-4 0-15,-2-4-1 0,1 8 2 0,-1 0-1 16,2-4 2-16,3-4 0 0,-2 8-1 0,-1-3-1 15,0-4 0-15,1-4-1 0,-3 0 2 0,2 4-2 16,-6-4 2-16,5-8-1 0,1 12 1 0,1-4-2 16,-4 0 1-16,-3-7-1 0,-7 2 0 0,6 5 1 0,-9-4-1 15,-3-3 0-15,-4 7 2 0,0-3-3 16,-4-1 1-16,-2-5 0 0,-8 9 0 0,0-1-1 0,-1-3 1 16,-5 1-1-16,-5 3 1 0,0 0-1 15,9 3 1-15,-9-3-1 0,0 0 0 0,0 0 0 0,0 0 1 16,0 0-1-16,0 0 1 0,0 0-2 0,0 0 2 15,0 9-1-15,0-9 0 0,-3 9 0 0,1-2 1 16,2 0-1-16,0 5 0 0,-2 6-1 0,0 1 1 0,2 0 1 16,0 8-1-16,0 3-1 0,0-4 1 0,0-3-1 15,-1 3 2-15,1 2-2 0,1-5 0 0,3 2 0 16,-2 10 1-16,-2-2-1 0,0 3 1 0,2 2-1 16,-2 3 1-16,1 5-1 0,5-1 0 0,-1-11 0 15,-3 8 0-15,1-2 1 0,2-1-1 0,4-5 0 16,-2 8 0-16,0 5 0 0,0 3 0 0,4-8 0 15,-4-2 0-15,2 2-1 0,3-3 1 0,8-5 1 16,-10-1-1-16,4-3-1 0,-3-7 1 0,0 0 0 0,-10-1 0 16,6 3-1-16,2-6 1 0,-4 3 0 0,-8-1 0 15,5 3-1-15,-1-3 2 0,-1-1-2 0,-8-6 1 16,2 0-1-16,3 0 1 0,-2-3 0 0,-6-4 0 16,-3 0-1-16,0 5 1 0,-6-9 0 0,-4 1 0 0,-1 0-1 15,0 3 2-15,-1-7-1 0,-6-4 0 0,4 8-1 16,1-1 1-16,-1-3-1 0,-14-7 1 0,8 4 0 15,-1 3 0-15,-6 0 0 0,-8-8 1 0,1 5-2 16,4 3 1-16,-5-4 0 0,-8-1 0 0,6 5-1 16,4 0 1-16,-8-3 0 0,-12-4 0 0,5 7-1 15,2 3 1-15,-1-3 1 0,-5-7-1 0,5 11 0 0,1-4 0 16,-4 0 0-16,1-7 0 0,1 7 0 0,7 0 0 16,2 0 0-16,-8-6 1 0,6 6-2 0,5 2 1 15,-4-4 0-15,-1-7 0 0,6 9-1 0,3 2 1 16,2-4 0-16,1-1 0 0,6 6-1 0,4-1 1 15,1-2 1-15,0-2-1 0,4 4-1 0,9 4 1 16,-2-5 0-16,3-2 0 0,2 4 0 0,2-3 0 16,2 0 0-16,3-2 1 0,-2 4-2 0,4-2 1 15,-3 0 0-15,2 0 0 0,8 0 0 0,-7 0 0 0,7 0 0 16,0 0 0-16,-8 4 1 0,8-4-1 0,0 0 0 16,0 0 0-16,0 0 0 0,0 0 0 0,0 0 0 15,0 0 2-15,-7 0-2 0,7 0 0 0,0 0 0 16,0 0 1-16,0 0-1 0,0 0 0 0,0 0 0 15,0 0 2-15,0 0-2 0,0 0 0 0,0 0 0 16,0 0 0-16,0 0 0 0,0 0 0 0,0 0 1 0,0 0 0 16,0 0-1-16,0 0 0 0,0 0 0 15,0 0 1-15,0 0 0 0,0 0 0 0,0 0-1 0,0 0 1 16,0 0-1-16,0 0 0 0,0 0 1 0,0 0 0 16,0 0-1-16,0 0 1 0,0 0 0 0,0 0 1 15,0 0-2-15,0 0 0 0,0 0 0 0,0 0 1 0,0 0-1 16,0 0 1-16,0 0-1 0,0 0 1 0,0 0-1 15,0 0 0-15,0 0 0 0,0 0 1 0,0 0 0 16,0 0 0-16,0 0-1 0,0 0 1 0,0 0-1 16,0 0 0-16,0 0 1 0,0 0 0 0,0 0-1 15,0 0 1-15,0 0 0 0,0 0 1 0,0 0-2 16,0 0 0-16,0 0 0 0,0 0 1 0,0 0 1 0,0 0-1 16,0 0 0-16,0 0 1 0,0 0 0 0,0 0-1 15,0 0 0-15,0 0 0 0,0 0 2 0,0 0-1 16,0 0 0-16,0 0 1 0,0 0-2 0,0 0 0 15,7 3 1-15,-7-3 0 0,0 0-1 0,0 0 2 16,8 7-1-16,-8-7 0 0,0 0 0 0,0 0-1 16,0 0 0-16,0 0 1 0,0 0 0 0,0 0 0 15,0 0 0-15,0 0 1 0,0 0-2 0,0 0 0 0,0 0 0 16,0 0 2-16,0 0-2 0,0 0 1 0,0 0 0 16,0 0 0-16,0 0-1 0,0 0 1 0,0 0-1 15,0 0 0-15,0 0 0 0,0 0 2 0,0 0-2 16,0 0 1-16,0 0-1 0,0 0 1 0,0 0-1 15,0 0 0-15,0 0 0 0,0 0 2 0,0 0-2 16,0 0 1-16,0 0 0 0,0 0-1 0,0 0 0 16,0 0 0-16,0 0 0 0,0 0 0 0,0 0 0 15,0 0 0-15,0 0-1 0,0 0 2 0,0 0-2 0,0 0 1 16,0 0-1-16,0 0 1 0,0 0 0 0,0 0 0 16,0 0-1-16,0 0 0 0,0-7 0 0,0 7 1 15,0 0-1-15,0 0 2 0,0-7-2 0,0 7 1 0,0 0-1 16,0 0 0-16,0-5 0 0,0 5 2 0,0 0-2 15,0 0 0-15,4-6 0 0,-4 6 0 0,14-3 0 16,-7-1 0-16,4 4 1 0,-1-7-1 0,8 4 0 16,-2-4 0-16,-2-4 0 0</inkml:trace>
  <inkml:trace contextRef="#ctx1" brushRef="#br0" timeOffset="70678.35">8204 1001 1243 0,'0'0'0'0,"17"-31"0"16,5 1 0-16,-1 5 12 0,2-3 1 0,8-4-1 0,-2 9 1 15,1-1-5-15,1 3 0 0,1-2 0 0,-2-2 0 16,2 2 9-16,1 0-1 0,3 1 1 0,3-8 1 16,-2 0-9-16,-2 7 1 0,12-7 0 0,3 4 1 0,-3 1 3 15,-1 0 1-15,6 1-1 0,-1 8 2 0,-2 2-7 16,-1 0 0-16,5-4 0 0,8 11 0 15,1 0-3-15,-7-7 0 0,5 3 1 0,1 8 0 0,-2-1-3 16,1 1 1-16,5 1-1 0,7 4 2 0,-3 1-3 16,-7-6 2-16,8 3-1 0,6 7 1 0,0 0-2 15,-7-7 0-15,3 0 1 0,4 14-1 0,-5-7-1 16,-4 0 2-16,3-3-2 0,9 13 1 0,-6-3 0 16,-8-7-1-16,-1 0 0 0,-3 16 0 0,-3-5 4 0,-1-4 1 15,5 4-1-15,-1-1 1 0,-6 6-2 0,-6-5-1 16,-1 1 1-16,-2-3 0 0,-2 7 10 0,-9-2-1 15,6-5 1-15,-2 1 0 0,1-1-8 0,-1 3 2 16,-5-3 0-16,1 5 0 0,-3-1 14 0,-2-3 0 0,1 1 0 16,3 6 0-16,-2-4-11 0,-8 3 0 15,1 0 0-15,5 5 1 0,-5 9 9 0,-8-6 1 0,5-3-1 16,4 2 2-16,-8 2-13 0,-1 0 1 0,-3-6-1 16,2 0 2-16,2 4 7 0,-8 0 0 0,1-3 0 15,-4 3 0-15,0 5-9 0,-3 0 0 0,-4 2 0 16,-4 2 0-16,1 8 5 0,3-6 0 0,-7-3-1 15,-11-4 1-15,4 3-7 0,-2-2 0 0,0-5 0 16,0 8 1-16,-5 5 5 0,0-10-1 0,-4 6 1 16,2-1-1-16,-1 6-6 0,-5-8 1 0,3 1 0 15,-6-6 0-15,0 3 5 0,2-8 0 0,-5-5 0 16,-5 7 0-16,-6 2-6 0,5-9 1 0,-1 2 0 0,-6 9 0 16,1-4 3-16,1-3 1 0,-7 5-1 0,-5-6 2 15,-4 1-7-15,0-2 1 0,0-6 0 0,-5-1 0 16,2 0 4-16,3-2 2 0,-6-7-1 0,-10 5 1 15,0-5-6-15,8 0-1 0,-6-3 1 0,-4 1 1 0,1 1 1 16,7-5 2-16,-11-1-1 0,4 4 0 0,-1 3-4 16,6-7 0-16,-7 0-1 0,-2 3 2 0,2-3 1 15,7-3 1-15,-4-4-1 0,-5 3 1 0,-3 3-4 16,10-3 1-16,-3-3-1 0,-4-4 1 0,10 4 3 16,5-5 0-16,-12-2 0 0,1-2 1 0,5 4-6 15,9-2 2-15,-1-7 0 0,-6 1-1 0,7-1 2 16,6-3 0-16,-4-8 0 0,5 13 0 0,1-6-3 15,10 4 1-15,1-7 0 0,2 5-1 0,0 0 2 0,8 0 0 16,-2-7-1-16,1-3 2 0,-1 3-3 0,10 7-1 16,4-14 1-16,2-5 0 0,1 5 1 0,5-2 1 15,-1 6-2-15,6-6 2 0,4 13-3 0,0-3 1 0,3-2-1 16,4-6 1-16,0 10 1 0,0 1-1 0,8-4 1 16,2-12-1-16,4 7-1 0,-3 3 0 0,5-5 1 15,12-2-1-15,-7 1 1 0,4 11-1 0,5-1 1 16,2-7-1-16,3 9 0 0,-2 5-1 0,-1-4 0 15,0-5 2-15,1 7 3 0,-4 6 1 0,-3-6-2 16,6-5 2-16,-4 6-3 0,-2 7 0 0,3-3-1 16,-1 0 2-16,5 1 3 0,-1 6 1 0,2 1-1 15,-3 3 2-15,5 1-6 0,1-1 1 0,-2 4 0 0</inkml:trace>
  <inkml:trace contextRef="#ctx1" brushRef="#br0" timeOffset="71716.39">16642 875 1231 0,'0'0'0'0,"21"-20"0"0,4 15 0 0,-7-5 19 0,1-1 1 16,4-7-1-16,7 3 1 0,-2-1-10 0,-3 3 1 15,5-1 1-15,7-3-1 0,2 4 30 0,-4 3 1 16,0-6-1-16,6 0 2 0,-6 2-27 0,2 2-1 16,4-2 1-16,5 0 1 0,-2-2 14 0,5 5 1 15,4 2-1-15,2-3 1 0,-4 2-19 0,-2-1 2 0,3 4-2 16,-1-5 2-16,-2 5-1 0,-1-4 1 0,8 6 0 16,-1 7 0-16,-1-2-6 0,-6 0 0 0,5 3 0 15,-4 4 0-15,-1 4 0 0,0 1 0 0,1-1 0 16,6-1 0-16,-1 6-3 0,-4-4-1 0,-3 2 1 15,-2 6 1-15,0-1-3 0,-6 2 2 0,2-2-1 16,-1 4 1-16,-4 0-3 0,-1 2 2 0,-5-6-2 16,2 13 2-16,-4 0 1 0,-2 1 2 0,-5 6 0 15,-3-1 0-15,-4 13-3 0,-5-3 0 0,-2-8 1 0,-5-1-1 16,-2 5 3-16,-4-2 1 0,-1-8 0 0,-7 3 0 16,1 12-3-16,1-5-1 0,-5 2 1 0,-8-2 1 15,-1 7-2-15,3-6 2 0,-4-6 0 0,-2-2 0 16,-4 3-3-16,-3-1 0 0,2-2 1 0,-8 2 1 0,5 12-1 15,-4-7 2-15,-4-6-1 0,-11-6 0 0,-1 5-1 16,2-5-1-16,0-6 1 0,-3 1-1 0,-4-3 2 16,3-8-1-16,1 3 1 0,-16 1 0 0,5-3-3 15,3-6 2-15,1-6-1 0,-6 9 1 0,4-7-1 16,3-1 2-16,-2-5-1 0,-1 6 1 0,0-7-3 16,1-7 2-16,6-3-2 0,0 6 2 0,1-3-2 0,6-3 0 15,-3-6 1-15,1 2 0 0,2-2-2 0,1 0 2 16,6-5-2-16,3-7 1 0,-1 3 7 0,3-1 2 15,6-2-1-15,1-16 0 0,2 1-4 0,-2-1 0 16,4 2-1-16,9-4 2 0,-2 6 7 0,3-2 0 16,7 5 0-16,8-19 1 0,-4 10-7 0,1 0 0 15,8-5 0-15,12-7 0 0,-7 9 4 0,7 8 2 0,9-1-2 16,13-9 2-16,-1 12-7 0,2 4 1 16,16-5-2-16,16-3 2 0,0 0 8 0,10 7 1 0,21-8-1 15</inkml:trace>
  <inkml:trace contextRef="#ctx0" brushRef="#br0" timeOffset="76178.17">25710 6260 0,'0'0'0,"0"0"0,0 0 0,0 0 0,0 0 15,0 0-15,0 0 16,0 0-16,0 0 16,0 0-16,0 0 31,0 0-31,0 0 15,0 0-15,0 0 16,0 0-16,0 0 16,0 0-16,0 0 15,0 0-15,-9 0 32,0-10-32,-1 10 31,1-9-31,-1 9 31,-8-10-31,-1 10 31,0-9-31,0 9 32,0-9-32,1 9 31,-11-10-31,10 10 31,-9 0-31,9 0 16,-9 0-16,19 0 31,-1-9-31</inkml:trace>
  <inkml:trace contextRef="#ctx0" brushRef="#br0" timeOffset="80588.12">26059 8915 0,'0'0'0,"0"0"0,0 0 0,-10 0 0,1 0 0,-1 0 15,1-10-15,-10 1 32,0 0-32,-9-1 31,0 1-31,0 0 31,-10-10-31,10 9 31,9 1-31,0 0 32,10 9-32,-1 0 31,1-10-31,-10 1 31,-9-1-31,9 1 16,-9 9-16,9 0 31,-9-9-31,9 9 31,10-10-31,-1 10 32,-9-9-32,10 9 31,-10-9-31,10 9 31,9-10-31,0 10 31,-10-9-31,10 9 32,-9-10-32,9 10 15,-10-9-15,1 9 16,-10 9-16,10 1 15,-1-10-15</inkml:trace>
  <inkml:trace contextRef="#ctx0" brushRef="#br0" timeOffset="85437.71">25682 8615 0,'0'0'0,"0"0"0,0 0 0,0 0 15,0 0-15,0 0 16,0 0-16,0 0 16,0 0-16,0 0 15,0 0-15,0 0 16,0 9-16,0 0 16,0-9-16,0 0 15,-9 0-15</inkml:trace>
  <inkml:trace contextRef="#ctx1" brushRef="#br0" timeOffset="86245.06">16665 1017 1909 0,'0'0'0'0,"0"0"0"0,30-30 0 16,-12 16 29-16,-2-5-1 0,1 1 0 0,12 8 0 0,-8-4-16 16,0 0 2-16,4-4-1 0,8 4 0 0,1 3 26 15,1 3-1-15,-3-7 0 0,1 1 0 0,6 4-23 16,-7-2 0-16,1-4 1 0,3 3 0 0,1-1 19 15,-2 7-1-15,0-3 1 0,9-1 0 16,4 2-20-16,-2 1-1 0,-6 1 1 0,6-4 0 0,-4 7 0 16,-1 1 0-16,-2 1-1 0,8-1 1 0,1-1-7 15,-6 4 1-15,6 0 0 0,3 4 0 0,2-1-3 16,-9 2 2-16,6-1 0 0,-5-1 0 0,1 8-4 0,-3 1 2 16,-5-5 0-16,7 2-1 0,2 5 0 0,-4 0-1 15,-6-5 1-15,-2 12-1 0,4 4-1 0,-8-8 1 16,-1 3-1-16,-5 11 2 0,0 1 1 0,-2 0 1 15,-6 1 0-15,5 4 1 0,-8 5-4 0,-4-1 2 16,-1-2-2-16,-4-2 2 0,-1 5 0 0,-4-2 0 0,-5-1 0 16,-1 12 1-16,-1 7-3 0,-3-5 1 0,-8 0-1 15,-3-4 1-15,0-2 4 0,-2-5 0 0,-6-5 0 16,-6 4 1-16,2 1-5 0,-3-1 2 0,-15 1-1 16,2-2 0-16,-2 2 4 0,0-10 1 0,-6 5-1 15,-5-11 0-15,4 3-4 0,-2-6 1 0,-9-2 0 16,-3-2 0-16,3 0 3 0,2-5 0 0,-3-1 0 15,-8 4 1-15,4-4-4 0,7-6 0 0,-5-4-1 16,-4 4 2-16,9-3 0 0,2-4 1 0,-8-4-1 16,4 8 1-16,4-8-3 0,2-3-1 0,-1-3 1 0,4 1 0 15,4-5 2-15,-1-2 0 0,-3-2 0 16,11-5 1-16,1 4-3 0,1 2-1 0,1-6 1 0,9-16-1 16,2 6 10-16,5-4 1 0,1-2-1 0,5-5 1 0,2 9-7 15,8-4 0-15,2 9 0 0,5-7 1 16,3 4 8-16,4-1 0 0,0-4 0 0,7-8 0 0,8 2-8 15,0 5 0-15,7-5 0 0,6-2 0 0,2 8 6 16,2 4 1-16,-1 1 0 0,17 1 0 0,-4 1-8 16,2 2 1-16,5 3-1 0,16-11 1 0,-5 4 7 15,-11 5-1-15,9-13 1 0,12 6 1 0,-3 0-9 0,-4 3 1 16,-1 6 0-16,8 1 1 0,-3 2 1 0,-7 6 1 16,6-1 0-16,7 4 0 0,-3 3-5 0,-7 3 0 15,4-5 0-15,3 10 0 0,-5-1-4 0,-1 1 1 16,6 3-1-16</inkml:trace>
  <inkml:trace contextRef="#ctx1" brushRef="#br0" timeOffset="98776.14">8862 11643 1356 0,'0'0'0'0,"-36"1"0"15,8 15 0-15,2-7 25 0,5-5 1 0,-1-1-2 16,3 4 2-16,5-3-13 0,3-8-1 0,4 1 0 16,7 3 2-16,0 0 72 0,0 0 2 0,0 0-2 0,0 0 2 15,11 0-72-15,-2-4 2 0,1 1 0 0,26-3 0 16,9-9 33-16,0-5-1 0,-8 6 1 0,-2 7-1 16,0-9-33-16,-7 0 0 0,2-3 0 0,2 7 1 15,-5-4 19-15,1-5 0 0,-4-2 0 0,14-7 0 16,-7 5-23-16,-2 1 2 0,4-13-1 0,2 2 0 0,-3-4 7 15,2 6 0-15,-6-4 0 0,2 10 0 0,-6 1-11 16,-2-2 0-16,-6-1 1 0,1 3 0 0,-6 3 7 16,-4 0 0-16,-4 4 0 0,1-6 0 0,-8 3-9 15,-3-1 2-15,-3-2-2 0,-1 4 1 0,1-2 8 0,1 4 0 16,-2 6 0-16,1 8 1 0,-1 2-9 16,0 3 0-16,1 3-1 0,-1 9 1 0,4 4 8 0,2 5 1 15,1 0-1-15,-3 9 2 0,4 6-11 0,-1-3 1 16,4-3-1-16,-7 9 1 0,7-6 6 0,0-3 0 15,-3 3 0-15,-1 6 0 0,-3 2-8 0,3-12 1 16,-3 10 0-16,4-2 0 0,-1-2 6 0,8-7-1 16,-4-5 1-16,0-3 0 0,3-1-7 15,4-7 0-15,4-3 0 0,-4 2 1 0,7-3 2 0,-1-8 2 16,2 0-1-16,5 4 0 0,-2-8-5 0,-1 1 0 16,-1-6 0-16,5 0 1 0,-3-1 1 0,-1-3 1 0,-2-2 1 15,2-5-1-15,-1 3-4 0,-5-4-1 0,-1-11 1 16,1 2 1-16,-1-10 0 0,-6-1 1 15,-1 1-1-15,1 8 0 0,0 7-2 0,-1-1 0 0,1 3-1 16,3 7 1-16,-4 6 0 0,-1 1 0 0,0 2 0 16,-2 7 1-16,0 0-3 0,9 3 1 0,-9-3-1 15,3 20 1-15,-3-8 1 0,4 0 2 0,-4 4-1 16,3 19 1-16,-3-1-4 0,-3 1 2 0,3-2-1 16,0 6 1-16,-4-5 0 0,1-8 0 0,-1 4 1 0,4-7 0 15,0-4-3-15,0 2 1 0,0-3-1 16,11 1 2-16,-1-3 1 0,1-7-1 0,6 1 1 0,1 6 1 15,1-9-3-15,-1-5 0 0,3 0 0 0,4 5 0 16,1-6 1-16,-4-6 1 0,-1-4-1 0</inkml:trace>
  <inkml:trace contextRef="#ctx1" brushRef="#br0" timeOffset="99116.43">10513 10916 2324 0,'0'0'0'15,"0"0"0"-15,-37 30 0 0,9-5 74 0,-1-1 1 16,3-4-1-16,5-1 1 0,-4-3-57 0,2 1 0 16,2-2 0-16,-4 2 0 0,0 1 45 0,3-6 1 0,-3 0 0 15,4 8 0-15,-9-6-46 0,5-4 0 0,0-3-1 16,11 9 1-16,-3-5 15 0,1-6 0 0,5-1-1 15,11 6 2-15,-3-1-21 0,-1-2 2 0,8 0-1 16,4 5 1-16,1 1-6 0,2-5 0 0,5 5 0 16,15 13 0-16,-1-5-4 0,-1-5 2 0,-1-5-1 15,2 1 1-15,2 4-3 0,-8-7 2 0,3 1-2 16,4-1 2-16,-6 3-3 0,-2-3 2 0,2-2-2 16,0-3 1-16,-1 3 1 0,-3-7-1 0,2 0 1 15,2-4-1-15,-6 1 0 0,1-4-1 0,3-2 1 0,-6-5-1 16,-3 0 0-16,-3 1 2 0,-4-6-2 0</inkml:trace>
  <inkml:trace contextRef="#ctx1" brushRef="#br0" timeOffset="99572.39">10858 10934 2023 0,'0'0'0'0,"15"-23"0"0,6 9 0 0,-5-9 71 16,1 2-1-16,1 0 1 0,3 3 0 0,0-1-53 0,2 3 0 15,2 0-1-15,3 9 1 0,-1 0 56 0,-3-3 1 16,1 1-1-16,-2 9 1 0,2 0-57 0,-4-2 0 16,0 2 0-16,-3 12 0 0,-3-3 11 0,-4 2 0 15,-4 3 0-15,4 12 0 0,-8 6-15 0,-6-2-1 16,-1 5 1-16,-3 0-1 0,-4 0-5 0,-3-1 0 0,-1-4 0 16,-7-2 1-16,5 2-4 0,-4-6 1 15,-8-4 0-15,-1 13-1 0,-1-7-1 0,1-12-1 0,1 4 0 16,5 8 1-16,-3-4-2 0,6-7 1 0,3-2 0 15,1 6 0-15,4-5 0 0,5-7 1 0,1-7-1 16,7 0 1-16,0 0-1 0,-6-10 0 0,10 3 0 16,-2 0 1-16,1-6 1 0,1 3 2 0,1 1 0 15,11-10 0-15,5-8-3 0,0 2 1 0,-1 11-1 16,4 7 2-16,4-3 6 0,-3 3 2 0,2 0-1 0,-3 10 0 16,4-3-5-16,-3 0 0 0,5 4 0 0,-5 13 1 15,-2-6 7-15,-2 1-1 0,-3 6 1 0,3 10 0 16,-5-7-7-16,-8-2 0 0,1 10 0 0,2-5 1 15,-11-1 6-15,-4 2-1 0,-1-6 1 0,-2 2 0 0,-5-1-7 16,-4-3 0-16,-5 1 0 0,-9-1 1 0,1 1 3 16,-2-9 1-16,-12-2-1 0,-4 3 1 0,-1-1-7 15,-1-7 1-15,1-4 0 0,-8 4 1 0,4-2-2 16,8-7 1-16,-5 0 0 0</inkml:trace>
  <inkml:trace contextRef="#ctx1" brushRef="#br0" timeOffset="103752.05">3630 17513 1444 0,'0'0'0'0,"0"0"0"0,0 0 0 16,19 20 22-16,-8-8 1 0,-4-7-1 0,7 7 2 0,-3-1-13 15,-1-4 1-15,-3-2-1 0</inkml:trace>
  <inkml:trace contextRef="#ctx1" brushRef="#br1" timeOffset="105733.29">937 17429 757 0,'0'0'24'0,"0"0"-13"15,0 0 1-15,0 0-1 0,0 0 2 0,0 0 43 16,7 16 1-16,-7-16 0 0,0 0 0 0,0 0-40 16,0 0 1-16,0 0-1 0,0 0 1 0,0 0 17 15,0 0 1-15,0 0-1 0,0 0 0 0,0 0-20 16,0 0 0-16,0 7-1 0</inkml:trace>
  <inkml:trace contextRef="#ctx1" brushRef="#br1" timeOffset="107769.08">22931 11122 627 0,'0'0'0'0,"22"-4"0"0,-7 15 0 0,-1-4 50 0,2-3 2 16,1-4 0-16,4 3-1 0,-7-3-34 0,1-3 0 15,0-1 0-15,7 6 1 0,-1-2 81 0,-7-4 2 16,5 1-1-16,6 5 1 0,-4-2-84 0,0-4 0 16,4 1 0-16,3 3 0 0,-1 0 60 0,-3-4 1 15,3-1-1-15,5 5 0 0,-8-4-59 0,3 1 0 16,1-4 0-16,4 1 0 0,-2 5 33 0,-2-3-1 0,2-1 1 15,9 3-1-15,-7 0-33 0,-1-1 0 16,10 1 0-16,-2 4 1 0,1 0 10 0,-6-2 0 0,5-2 0 16,-2 4 1-16,0 3-16 0,-2 0 1 0,2-3-1 15,7 7 1-15,-3-2 5 0,-3-4 0 0,7 2 0 16,0 6 0-16,-4-4-9 0,1-2 0 0,-1 2 1 16,5 7 0-16,-4-1 4 0,-1-6 1 0,4 0 0 15,8 7 1-15,0-5-8 0,-3 0 0 0,3-2 0 16,5 15 1-16,-2-11 3 0,-3-4 2 0,9 2-1 15,8 5 1-15,-3 3-7 0,-3 1 1 0,5-4 0 16,7-2 0-16,-8 3 3 0,3-5 0 0,8-1 1 16,1 3 0-16,-4-1-5 0,-4-2 0 0,7-2 0 0,4 0 0 15,0 1 2-15,-7-1 1 0,-4-3-1 0,2 1 1 0,-1 1-4 16,-5-3 0-16,8-3 0 0,-3 7 0 0,-8-3 2 16,-3-1 1-16,1 2-1 0,8-3 2 0,-4 2-6 15,-13-4 2-15,5-2 0 0,-3 4-1 0,-7-2 3 16,-3-4 1-16,5 2 1 0,2-3-1 0,-7 5-5 15,-3 0 2-15,4-7 0 0,-8 4-1 0,2-4 2 0,-10 1 0 16,-1-1 0-16,-2-2 0 0,-3 2-3 16,-4 0 1-16,-1-1 0 0,1-1-1 0,-9-2 2 0,2 2 0 15,2 1-1-15,-2-1 2 0,-3 4-3 0,-2-1-1 16,1-1 1-16,-4 2 0 0,-6 5 1 0,8-5 1 16,-8 5-2-16,8-4 2 0,-8 4-2 0,0 0-1 15,0 0 1-15,7-3-1 0,-7 3 2 0,0 0-1 16,0 0 1-16,0 0-1 0,0 0-1 0,0 0 0 15,0 0 1-15,0 0-1 0,-2 8 1 0,0 5-1 0,0 1 1 16,-3 7-1-16,-4 11 0 0,4-2-1 0,1-6 0 16,1 4 2-16,-4 0-2 0,-2-6 2 0,4 2-2 15,3 13 2-15,-3-11-3 0,-2 10 1 0,3 2 1 16,2 13-1-16,-1-5-1 0,-1-4 2 0,4-1-2 16,0 8 1-16,0-8-1 0,2-5 1 0,3 3-1 15,4 21 0-15,-2-2 0 0,0-3 1 0,4 1-1 16,-1-2 1-16,-1-4-2 0,0-5 2 0,5 1-1 15,2 16 0-15,0-1-1 0,3-3 1 0,4-1 1 0,-5 1-1 16,1-4-1-16,4-8 1 0,-2 3-1 0,-5 11 2 16,2 5-2-16,3-3 0 0,-3-4 0 0,-4-5 1 15,2 3-1-15,0-7 1 0,-1 0-1 0,-1 4 0 16,-1 7 0-16,1 0 0 0,4-4 0 0,-1-1 1 0,1-3 0 16,-2-4-1-16,1-4 0 0,3 10 1 0,-4-4-1 15,-2 1 0-15,2-2 0 0,3 5 0 0,-1-3 1 16,-2-12-1-16,1 2 0 0,-10 4 0 0,4-4 0 15,-1-10 0-15,-1 5 0 0,-7 11 2 0,2 1-2 16,1-11 0-16,2 3 0 0,-7-1 0 0,-2-4 1 16,0-5 1-16,2-2-1 0,-3 7 0 0,-1-7-1 15,3-7 1-15,1 6 0 0,-8 6 0 0,3-8 0 0,3 1 0 16,2 1 1-16,-7-1-1 0,4-1-1 0,1-6 1 16,0-3 0-16,-5-2 1 0,4-2-2 0,-1-1 0 15,4-4 0-15,0-7 1 0,0 0-1 0,-7 9 0 16,7-9 1-16,0 0-1 0,0 0 0 0,0 0 0 15,0 0 0-15,0 0 0 0,-2-9 0 0,-3 2 0 16,-2 0 1-16</inkml:trace>
  <inkml:trace contextRef="#ctx1" brushRef="#br1" timeOffset="108564.15">22604 13599 1632 0,'0'0'0'15,"0"0"0"-15,-23-19 0 0,9 8 52 0,2 2 0 16,-1-3-1-16,-1 5 2 0,-1-4-36 0,6-1 0 15,0 0-1-15,-2 3 2 0,4 0 45 0,4-1 0 16,1 1 0-16,0 2 0 0,2-2-45 0,0 9 0 0,5-12 0 16,-1 5 0-16,1 0-17 0,2 1 1 0,2 1-1 15,2 1 1-15,3 1-1 0,3-1 1 0,1 1-1 16,9 3 1-16,1-4-5 0,0 1 0 0,2-1 0 16,9 3 1-16,-6-3-1 0,6 2 1 0,3-1 0 15,6 1 0-15,-4 2-8 0,2-2-1 0,0-3 1 16,10 3 1-16,-3 2 3 0,-2-1-1 0,15-3 0 15,4 4 2-15,-1 0-7 0,-9-2 1 0,9 0 0 16,10 4 1-16,2 0 2 0,-3-2 1 0,3 0 1 16,6 2-1-16,-3 3 3 0,3-1 2 0,10-1-1 15,3 2 1-15,-1 1-1 0,1-1 1 0,17-2 0 16,6 4 0-16,-4 0 2 0,-7-3 0 0,15 1 0 0,8 4 0 16,-10-4 0-16,2-1 0 0,14-1 0 0,5 6 0 15,-1-2 3-15,-6-3 0 0,9-1 1 0,4 8 0 16,-5-4-2-16,-5 0 2 0,21-2-2 0,-3 7 1 15,-8-3 9-15,-9-2-1 0,17-1 0 0,6 6 0 0,-5-5-4 16,-13 2 1-16,7 0-1 0,5-1 0 0,-13 1 4 16,-10-2-1-16,17-5 0 0,-4 0 1 0,-16 1-4 15,-9-1-1-15,13-4 1 0,-1-1 1 0,-15 1 5 0,-9 0 1 16,9-7-1-16,-6 2 1 0,-12 0-6 0,-10 0 1 16,8-2-1-16,-2 6 1 15,-15-4 4-15,-4 0 0 0,9-2 1 0,-10 0 1 0,-8 2-8 0,-7 0 2 16,0-5-1-16,-1 7 1 0,-8-2 5 0,-3-2-1 15,7-2 1-15,-9 4 0 0,-3-2-6 0,-7 1 1 16,-3-3-1-16,-6 4 1 0,-7 2 3 0,-4-1 1 16,-3-4-1-16,-4 6 1 0,-7-1-5 0,-2-2 0 15,-3-3 0-15,-6-3 0 0,-6-3-3 0,-10-1 2 16,-3 1 0-16</inkml:trace>
  <inkml:trace contextRef="#ctx1" brushRef="#br1" timeOffset="109115.01">24744 11129 1595 0,'0'0'0'15,"0"0"0"-15,0 0 0 0,-18-19 40 0,18 12 0 16,4-6 0-16,-4 6 1 0,0 7-26 0,16-7 1 15,-4 2 0-15,4-2 0 0,5 0 8 0,4 3 1 16,3 1 0-16,20-1 0 0,-3 4-12 0,7 0-1 16,13 0 0-16,4 0 2 0,-1 4-1 0,5-1 2 0,11 1-2 15,13 3 2-15,4 2-7 0,-1-2 1 0,12 0 0 16,8 5 0-16,10 2-8 0,2-5 0 0,11 3 0 16,5 9 1-16,-6-5 0 0,-7-2-1 0,22-3 0 15,0 8 1-15,-3-1-2 0,-11-4 1 0,8 0-1 16,6 9 1-16,-3-11-1 0,-11 0 0 0,14 6 0 15,-2 1 1-15,-18-3 1 0,-6-5-1 0,14-1 0 16,3 1 1-16,-23 1-1 0,-5-5 0 0,9 0 0 0,-2-1 1 16,-16-1 1-16,-5 0 1 0,8-1 1 15,-11 1-1-15,-13 0 0 0,-6-3-1 0,8-2 0 0,-9 2 1 16,-5 3 8-16,-10-5 1 0,-4 0-1 0,1-2 1 16,-8 4-5-16,-5-2 0 0,5 0 0 0,-10 4 0 15,-2-4 7-15,-10 0 1 0,-3 0 0 0,-8 0 1 16,-4 3-8-16,-6-3 1 0,-4-3-1 0</inkml:trace>
  <inkml:trace contextRef="#ctx1" brushRef="#br1" timeOffset="109852.04">22941 13907 1808 0,'0'0'0'0,"60"7"0"0,5 16 0 0,6-9 46 16,1-2 2-16,22-5-2 0,3 4 1 0,-4-4-32 16,4 2 2-16,20 1 0 0,4 6 0 0,5 0 41 0,2-6 2 15,12-1-1-15,13 7 1 0,-1 3-43 16,-9-1 1-16,17 1-1 0,11 6 1 0,-3 0 15 0,-9-4 0 15,24-2-1-15,9 14 2 0,-5-10-21 0,-10-3 2 16,20 1-1-16,-1 16 1 0,-12-13-5 0,-8-1 0 16,18 7 0-16,11 11 0 0,-15-17-3 0,-10-3 0 15,18-1 0-15,-1-3-1 0,-6 1 2 0,-20-4 0 16,12-2 0-16,-1 2 1 0,-20-3-4 0,-14-4 1 16,18-4 0-16,3 3-1 0,-10-1 1 15,-21-3 1-15,3-2-1 0,2 3 1 0,-9-1-2 0,-16-4-1 16,4-1 1-16,-1-1 0 0,-9 2 4 0,-14 1 0 0,3-3 0 15,3 4 0-15,-7-2-3 0,-14-1-1 0,0-1 1 16,0 3 1-16,-11 1 2 0,-3-2 1 0,3-2 0 16,-8 4 0-16,-8-3-4 0,-8-1 0 0,-4 1 1 15,-2-1 0-15,-7 4 1 0,-6-5-1 0,-1-2 1 16,-7 2 1-16,-7-1-3 0,-5 1 0 0,-4-2-1 16,-5 7 1-16,-5-12-2 0,-7 1 1 0,-6-6-1 0</inkml:trace>
  <inkml:trace contextRef="#ctx1" brushRef="#br1" timeOffset="110751.65">24869 10399 1972 0,'0'0'0'0,"19"-7"0"0,-1 10 0 0,0-6 49 15,-1-6-1-15,5-1 0 0,4 3 1 0,-3-4-32 16,2-3 0-16,6-7 0 0,-1 9 0 0,-1-6 43 16,-5 0 1-16,1-6 0 0,-2-1 0 0,0 0-44 15,0 3 1-15,-4-12 0 0,2-1 0 0,-3 2 16 16,-4-4-1-16,4-11 1 0,-2 6 0 0,-4 3-20 0,-3-5 1 15,0 5-1-15,1 3 1 0,-1 7-3 0,-5 5 1 16,-1-3-1-16,1 12 0 0,-4-1-5 0,-4 3 1 16,1 5 0-16,3 8 0 0,-8-7 0 0,1 7-1 15,-1 1 1-15,-1 5 1 0,-2 4-3 0,2 4-1 16,1-1 1-16,-5 22 0 0,-1 0 0 0,2-9 1 0,3 9 0 16,0 8 0-16,0-3-3 0,0-8 1 15,2 5-1-15,2 0 2 0,2-4-2 0,1-3 2 0,2-4-2 16,-4-3 2-16,8 2-3 0,1-4 2 0,4-7-2 15,2 2 2-15,-3-2-1 0,1-3 1 0,4-8-1 16,4 8 2-16,-5-4-3 0,4-4 0 0,4-6 1 16,4 6 0-16,1-6 1 0,-7-6-1 0,5-2 1 15,1 4 0-15,5-5-1 0,-3-2-1 0,2-2 0 16,-10-3 2-16,1-1-2 0,1-4 2 0,-1-6-1 16,-1-4 1-16,-6-6-2 0,2-2 0 0,0-6 1 15,-5 13-1-15,-2 0 2 0,0 8 0 0,-1-4 1 0,-3 11 0 16,1 10-3-16,-1 3 1 0,-3 7 0 0,0 0 0 15,0 0 2-15,0 0 1 0,4 14-2 0,-4 5 2 16,3 13-3-16,1-4 1 0,-1 9-1 0,3 11 1 0,-3 6 3 16,1-10 0-16,-1-2-1 0,-1-5 1 0,1-2-3 15,3-6 0-15,1-10 1 0,0 13 0 0,-2-8 0 16,0-6 1-16,3-4 0 0,2 9 1 0,-3-6-4 16,4-6 2-16,-2-4-2 0,3 9 2 0,2-7 0 15,0-6-1-15,2-3 1 0,-2 4-1 0,-2-6-1 16,4-5 0-16,6-2 1 0</inkml:trace>
  <inkml:trace contextRef="#ctx1" brushRef="#br1" timeOffset="111095.17">26340 9815 2161 0,'0'0'0'0,"23"3"0"16,-2 15 0-16,7-7 65 0,2-4 1 0,2-4 0 16,-4 13 1-16,1-2-49 0,1-3-1 0,1-4 1 15,-4 7 0-15,-1-5 55 0,1-6 0 0,-6 1 0 16,2 6 1-16,-4-1-56 0,1-6 0 0,-3 4 0 16,3 6 0-16,-8-3 7 0,-5-8 1 0,0-2-2 0,-7 0 2 15,7 9-14-15,-7-9 1 0,0 0-1 0,4 10 2 16,-6 1-10-16,-2 0 2 0,1-1-2 0,-9 18 2 15,-6 7-3-15,0-5 2 0,1-3-2 16,-4-1 1-16,1-5-2 0,2-1-1 0,1-3 0 0,-8 8 1 0,4-9-1 16,3-2 0-16,-1 3 0 0,-8 4 1 15,6-7-2-15,5-3 0 0,1-6 0 0,-5 6 1 0,6-1-1 16,3-3 0-16,4-7 0 0,0 8 1 0,7-8-1 16,0 0 0-16,0 0 0 0,0 0 1 0,0 0-1 15,-5-8 0-15,5 8 0 0</inkml:trace>
  <inkml:trace contextRef="#ctx1" brushRef="#br1" timeOffset="111650.42">27289 9815 1972 0,'0'0'0'0,"21"-16"0"16,-1 13 0-16,3-4 54 0,-6-4 0 0,1 4 0 16,-4 0 0-16,2 3-37 0,5-3 1 0,-5 0-2 15,-2 7 2-15,4 0 47 0,1-3 1 0,4 3-1 16,-4 7 1-16,1 0-48 0,-1 0 0 0,2 0 0 16,4 5 0-16,-4-1 16 0,-3-2 1 0,1-2 0 15,-3 12 0-15,-2-5-21 0,-3-5 1 0,-2 3 0 0,-4 18 0 16,-3-12-7-16,-4-4 0 0,-2 2 0 15,-3 12 1-15,-3-7-4 0,-3-4 1 0,-1 1 0 0,-2 0-1 16,-1 1-2-16,-1-3-1 0,1-4 0 0,-5 4 0 16,3-4-1-16,3 1 2 0,0-1-1 0,-1 0 0 0,-1 1 0 15,2-3 1-15,2-3-1 0,-2 2 0 0,4-2-1 16,3-2 1-16,9-5 0 0,-12 7 0 0,8 2 0 16,4-9 0-16,0 0 1 0,0 0 0 0,0 0-2 15,0 0 1-15,0 0 1 0,0 0-1 0,-3 9 1 16,3-9 2-16,7 2-2 0,-2-2 1 0,4-2-1 15,3 0 0-15,2 0 0 0,14 1 1 0,6-3 0 16,1-1 2-16,2 1 0 0,2 6-1 0,-4 3-2 0,-5-1 2 16,9-2-2-16,-5 5 2 0,-3 0 0 0,-2 0 1 15,-3-4 0-15,-7 11-1 0,1-1-1 0,-3-6 0 16,-2 3 0-16,-7 11 0 0,-1-3 2 0,-1-8-1 16,-4 3 1-16,-10 4-1 0,1 4-1 0,2-3 0 15,-5-4 1-15,-13 2-1 0,1-4 1 0,1 2-1 0,-5-1 1 16,-9-6-1-16,-4 3 0 0,2-3-1 0,-2-7 0 15,-5-3 1-15,1-1 0 0,-2-3 1 0,-7-7-1 16,-15-9 2-16,-3 0-3 0,1-3 1 0,-5-7-1 16</inkml:trace>
  <inkml:trace contextRef="#ctx1" brushRef="#br1" timeOffset="116163.09">17914 7567 1243 0,'0'0'0'0,"0"0"0"16,-19 28 0-16,8-5 18 0,0-6 1 0,4 3-1 15,-8 6 1-15,2 7-9 0,6-3 0 0,5-3 0 16,1 1 1-16,1 4 40 0,3-8 1 0,6 6-2 0,0-2 2 16,3 0-35-16,0-1-1 0,-1-6 1 15,0 7 1-15,1 2 38 0,4-11 0 0,-2 1 0 0,2 4 1 16,-2 3-41-16,0-10 2 0,5 3-1 0,3-5 1 15,2 1 23-15,-2-9 0 0,2-1 0 0,6-6 0 16,2 0-25-16,-6-4-1 0,6-5 1 0,9-3 1 16,-2-6 8-16,-4-1-1 0,0-4 1 0,-1 0 1 0,-6 2-14 15,-2-3 1-15,2-5-1 0,-8 7 0 0,-1 0 11 16,-3-2 0-16,-2-6 0 0,-3 2 0 0,-4-4-12 16,-4 4 2-16,-3-6-1 0,-7 1 1 0,0-2 8 15,0 3 0-15,-7 4 0 0,-3 14 1 0,-1-5-11 16,2-1 0-16,-5-1 0 0,-9 12 1 0,5-1 6 0,4-1 1 15,-7 2 0-15,-9 9 0 0,1-3-9 0,6-2 0 16,2 1 0-16,-5 11 1 0,1-3 4 0,4-3 1 16,-4 1-2-16,-1 9 2 0,-3-1-7 0,8-3 0 15,2 6 0-15,-8 10 0 0,8-1 4 0,6 0 2 16,-1 7 0-16,-5 8-1 0,4-3-6 0,8-3 1 16,4-1 0-16,3 2 0 0,3 3 2 0,1-10 0 0,3 5 1 15,0-2 0-15,3 0-5 0,-3-5 1 0,7 0-2 16,0 3 2-16,7 1 0 0,2-8 1 0,0 2 0 15,-4 2 0-15,6-2-3 0,3-7-1 0,4-3 1 16,1-1 0-16,-1-3 2 0,3 0 0 0,6-7 0 16,1-3 1-16,-1-1-3 0,-3 1-1 0,3-11 1 15,5 0-1-15,-1-2 3 0,0-7 0 0,-3 0 0 16,-5 5 0-16,-2-1-3 0,-3-9 1 0,-2 2 0 0,-4 4-1 16,0-7 2-16,-1 4 0 0,-6-7 0 0,1-3 0 15,-4 9-2-15,-2-1-1 0,-2-3 1 0,-2 0 0 16,-3 2 2-16,-1 0 1 0,-1 0-1 0,-5 10 1 15,0-4-4-15,-2 6 2 0,-3-5-2 0,-6 17 2 0,0-5-1 16,-1-1 2-16,-4-1 0 0,-7 11 0 16,0-5-3-16,-2-2 1 0,-6 0-1 0,-7 10 2 0,3 1-2 15,2-1 2-15,1-3-2 0,-9 16 2 0,6-5-3 16,5-4 2-16,-2 5-2 0,-7 15 2 0,5 2-2 16,8 1 1-16,5 0 1 0,3 0-1 0,2 4 0 15,7-10-1-15,4 3 1 0,5 4-1 0,0-8 0 16,3 2 1-16,8-8-1 0,3 10 0 0,0-4 0 15,5-4 0-15,6-5-1 0,3 7 2 0,11-7-1 0,-2-7 1 16,5-3 0-16,2 3 0 0,2-7-1 16,-4-11 0-16,0-6 0 0</inkml:trace>
  <inkml:trace contextRef="#ctx1" brushRef="#br1" timeOffset="117147.06">21930 4240 1909 0,'0'0'0'0,"0"0"0"0,4 19 0 0,-1-8 7 0,-3 3 1 16,0-5-1-16,-3 10 1 0,-9 4-4 0,1-2 2 15,2 2-2-15,2 16 2 0,-2 1 23 0,-1 2 1 16,-1 15 0-16,4 10 0 0,-3-2-17 0,-5-13 1 16,5 6-1-16,-1 9 2 0,-1 4 24 0,1-4 1 15,-3-1 1-15,4 8-1 0,-4-7-24 0,3-5 0 0,2 1-1 16,0 20 1-16,0-4 11 0,1-11 1 0,2-1-1 15,-4 9 1-15,3-11-16 0,3-5 2 0,1 8-1 16,-4 10 1-16,1-13 0 0,5-10 2 0,-1-4 0 16,-5 14 0-16,5-9-7 0,2-3-1 15,0 3 1-15,-5 0 2 0,3-3 3 0,2-11 2 0,-2-3 0 16,-3 8-1-16,1-11-6 0,4-8 0 0,0 2 0 16,-7 5 0-16,4 4 7 0,3-4 0 0,-2-5-1 15,-2-4 2-15,1 0-8 0,3-6 0 0,0-1 0 16,-7 1 1-16,7-6 6 0,0-4 0 0,0-3-1 0,0-7 2 15,-4 9-8-15,4-9 0 0,0 0 0 0</inkml:trace>
  <inkml:trace contextRef="#ctx1" brushRef="#br1" timeOffset="117438.2">21669 7417 2110 0,'0'0'0'16,"0"0"0"-16,0 0 0 0,-10 21 67 0,6-10-1 16,3-4 0-16,-5 3 1 0,3 4-49 0,1-3 0 15,0-2 0-15,-3 19 0 0,3-10 57 0,2-1 0 0,0-1 1 16,-3 10-1-16,3-3-57 0,0-3 0 0,0 1 0 15,-6 10 0-15,6-2 11 0,4-7 0 0,-1-2 0 16,-3-3 0-16,0 1-15 0,0-4-1 0,0-7 1 16,0-7-1-16,0 11-5 0,0-11 0 0,0 0 0 15,0 0 1-15,0 0-4 0,0 0 1 0,0 0 0 16</inkml:trace>
  <inkml:trace contextRef="#ctx1" brushRef="#br1" timeOffset="117598.09">22034 7586 2173 0,'0'0'0'0,"0"0"0"0,0 0 0 0,0 0 42 15,0 0 0-15,-21-14 0 0</inkml:trace>
  <inkml:trace contextRef="#ctx1" brushRef="#br1" timeOffset="118031.53">22505 7315 2023 0,'0'0'0'15,"23"-7"0"-15,-1 11 0 0,-5-1 45 0,1 1 1 0,1-4-1 16,2 0 1-16,-3 3-31 0,-4 4 2 0,2-2 0 15,2 6 0-15,-8 3 43 0,-3 0 1 0,-3 0 0 16,3 4 0-16,-7 1-44 0,0 4 1 0,0-4 0 16,-4 6 0-16,-3-7 11 0,-3 1 0 0,-3 2 1 15,1 7 0-15,-2-3-17 0,0-6 1 0,1 1-1 16,-4 8 2-16,-3-5-6 0,5-6 0 0,0 3 0 16,-4-1 0-16,1-7-4 0,3 2 1 0,-1-3 0 15,-2-2 0-15,2 1-1 0,2-1-1 0,3-9 1 16,1 0-1-16,-1 0 0 0,1-4-1 0,1 1 0 15,2-4 1-15,-2 0-2 0,0 0 1 0,2-4 0 0,4-3 0 16,-1-2-1-16,1-1 0 0,-1 1 1 0,4 9-1 16,0-5 2-16,0 5 1 0,0 7-1 0,4-7 1 0,-4 7-2 15,10 0 1-15,-3 0-1 0,11 10 0 0,5 9 3 16,5-1 1-16,-2 1-1 0,6 1 1 0,3 6-2 16,-5-3-1-16,4-5 1 0,3 1 0 0,-5 0 3 15,-2-3 0-15,-4-2 0 0,8 4 1 0,-1-6-4 16,-5 0 1-16,-1 1 0 0,-2 4-1 0,-6-6 8 15,-1-4-1-15,-2-2 0 0,-4 7 1 0,-2-3-7 16,-3-7 2-16,-7-2 0 0,8 4 0 0,-8-4 5 0,0 0 1 16,0 0-1-16</inkml:trace>
  <inkml:trace contextRef="#ctx1" brushRef="#br1" timeOffset="118740.09">15445 4778 1796 0,'0'0'0'0,"-7"-21"0"0,14-17 0 0,0 8 74 0,-4 9 0 16,-3-4 0-16,-3 13 2 0,-1-2-59 0,1 3 1 16,-1-3 0-16,1 5 0 0,-4 0 37 0,3 2 0 15,0 0 0-15,4 7 0 0,-10 0-38 0,10 0 1 16,0 0-1-16,-9 13 1 0,2 1 0 0,0 1 1 15,0 0 0-15,-7 18 0 0,7 9-9 0,3-5 0 16,1 5 0-16,-4 1 2 0,3 2-9 0,4-1 0 0,0 16 1 16,-7 9-1-16,7-8-1 0,0-6 1 15,-4 1-1-15,1 13 1 0,3-6-3 0,0-1 1 0,0 11-1 16,-7 7 1-16,5-12-1 0,2-6 1 0,-2-2-1 16,-5 22 2-16,4-4-1 0,1-13 0 0,-1 0 0 15,-10 7 1-15,10-12-1 0,1-2 0 0,-2 7 1 16,-10 5-1-16,7-1 2 0,4-9 2 0,-1-9-2 15,-6 9 1-15,1-6-1 0,7-6 0 0,-2 4 0 16,-8 8 1-16,7-7 5 0,3-9 0 0,-2-4 0 0,-6 3 0 16,6-6-4-16,4-9 1 0,-3-4 0 0,-4 13 0 15,7-12 10-15,0-6 0 0,0-3-1 0,-7 11 2 16,10-10-8-16,1-5 1 0,-1-1-1 0,-3-2 1 0,0 5 7 16,7-2 1-16,-7-12-1 0,4 7 1 0,-4-7-9 15,7 4 1-15,0-4 0 0,0-4 0 0,0 1 6 16,0-4 0-16,2-2-1 0</inkml:trace>
  <inkml:trace contextRef="#ctx1" brushRef="#br1" timeOffset="120797.34">13527 7892 1784 0,'0'0'0'0,"0"0"0"0,-28 0 0 0,17 11 70 15,4-8 1-15,7-3 0 0,-7 4 0 0,7-4-53 16,0 0-1-16,0 0 1 0,0 0 0 0,0 0 39 16,0 0 0-16,0 0 0 0,14 7 0 0,1-4-40 0,-1 1 1 15,3-2-1-15,13 1 1 0,2 1 13 0,-2-4 1 16,-2-4-1-16,0 4 2 0,-1 0-20 0,-2-2 2 15,3-1-2-15,-3 1 2 0,1 2-4 0,-5 0 0 16,0-2 0-16,-3 2 1 0,5 2-6 0,-2-4 2 16,-3-1-1-16,-4 3 1 0,0 3-7 0,-2-3 0 15,-1-3 0-15</inkml:trace>
  <inkml:trace contextRef="#ctx1" brushRef="#br1" timeOffset="121071.69">14443 7602 1709 0,'0'0'0'0,"0"0"0"16,0 0 0-16,-2 19 39 0,2-12 1 0,0-7 0 0,-2 21 0 15,-1-1-24-15,3-1-1 0,0 6 1 0,-11 6 0 16,8 5 38-16,-1-7 1 0,1 0 0 0,-5 1 0 0,1-2-39 15,4-7 2-15,-1-7-1 0,-4 12 1 0,4-5 15 16,2-7 0-16,-1-1 0 0,-4 10 1 0,3-8-21 16,4-4 2-16,-2 0-1 0,-3 1 1 0,3-2-2 15,2-10 2-15,-3 9-1 0,-1-2 1 0,4-7-7 16,-3 7 1-16,3-7 0 0</inkml:trace>
  <inkml:trace contextRef="#ctx1" brushRef="#br1" timeOffset="121231.16">14691 8010 1922 0,'0'0'0'0,"0"0"0"15,0 0 0-15,0 0 50 0,0 0 2 0,0 0 0 16</inkml:trace>
  <inkml:trace contextRef="#ctx1" brushRef="#br1" timeOffset="121711.3">15145 7665 1960 0,'0'0'0'0,"0"0"0"0,19-2 0 16,-5 1 50-16,0-5 1 0,-1 1-1 0,-4 10 1 0,3-3-34 16,6-4 0-16,-8-1-1 0,-3 6 2 0,0 3 46 15,-7-6 0-15,11 8 0 0,-8 0 0 0,1 6-46 16,-1 1 0-16,-1-2 0 0,-5 11 0 0,1 3 11 16,2-1 2-16,-7-3-1 0,-7-4 0 0,3 8-16 15,4-4-1-15,-9-6 1 0,-5 3 0 0,7-1-7 0,0-3 1 16,0-2-2-16,-16 3 2 0,5-4-3 15,7-6 0-15,-3 0 0 0,-5 14 1 0,8-11-2 0,0-6 2 16,4-4-1-16,-9 11 1 0,8-8-3 0,2-5 2 16,3 1-2-16,-4 4 2 0,6-3-1 0,8 0 1 15,-10-11-1-15,10 11 1 0,-11 0-2 0,11 0 0 16,0-14 1-16,0 14 0 0,-1-7 1 0,1 7 0 16,0-12 1-16,0 12-1 0,3-7-1 0,-3 7 0 15,12-7 0-15,-1 3 0 0,3 3 4 0,0-1 1 0,4 0-1 16,8 9 1-16,3 2-4 0,-5-2 1 0,3 5 0 15,-3 9 0-15,5-6 2 0,-1-3 1 0,-2 4 0 16,-5 14 0-16,2-6-3 0,6-3-1 0,-8 0 1 16,-4 1 1-16,5-3 3 0,-3 0 1 0,-1-6-1 15,-4 4 1-15,3-4-4 0,1-6 0 0,1 1 0 16,-4-1 0-16,-1 0 4 0,0 0 0 0,0-7 0 16,-4-3 0-16,3-1-4 0,1 4 1 0,-4-7-1 15</inkml:trace>
  <inkml:trace contextRef="#ctx1" brushRef="#br1" timeOffset="122420.32">15337 4877 1796 0,'0'0'0'0,"0"0"0"0,0 0 0 0,0 0 67 16,0 0 2-16,0 0-1 0,-21-12 1 0,9 13-51 0,-3 3 0 15,-2-2 0-15,-22 6 0 0,2-4 62 0,2-1 1 16,-13 1 0-16,-5 8 1 0,2 4-64 0,0-9 0 16,-6-2 0-16,-8 13 0 0,-4-4-5 0,0-2 1 15,-1 2-1-15,-8 9 2 0,8 4-7 0,-3-10 1 16,-6 1-2-16,-4 5 2 0,7 1-9 0,4-2 2 16,-6-5-2-16,-3 9 1 0,2-4-1 0,8-7 1 15,-1 1-1-15,-4 14 1 0,11-10-2 0,3-8 0 16,0-2 0-16,-1 20-1 0,5-14 1 0,3-4 0 0,6 1 0 15,3 10 1-15,9-4-2 0,1-7 0 0,6 6-1 16,-1 3 1-16,8-5 0 0,7-7 0 0,4-4-1 16,1 7 2-16,11-12-1 0,-11 9 0 0,11-9-1 15</inkml:trace>
  <inkml:trace contextRef="#ctx1" brushRef="#br1" timeOffset="122808.34">15351 5341 1709 0,'0'0'0'0,"0"0"0"0,-56 25 0 0,15-9 34 0,-7-9 2 16,-4 2-1-16,-7 17 1 0,-2-3-21 0,-3-2-1 16,-5-5 1-16,-7 10 0 0,-3 1 35 15,7-6 0-15,-8-5 0 0,-10 15 0 0,11-10-33 0,0-3 0 16,-15-2 0-16,-3 15 1 0,7-10-1 0,4-3-1 16,-13 0 1-16,2 15 1 0,7-10-9 0,7 0 1 15,-7 3 0-15,-2 15 0 0,4-6-6 0,11-2-1 0,-4-3 1 16,5 2 0-16,9-4-2 0,1-5 2 0,-6 2-2 15,7 3 1-15,3-9 1 0,9-3 0 0,-2 3 1 16,6 6-1-16,5-6-1 0,9-7 1 0,1-1-1 16,10 12 1-16,2-13 0 0,5-6 0 0,6 1 1 15,6 6 1-15,5-11-3 0,2 7 0 0,5-7 1 16</inkml:trace>
  <inkml:trace contextRef="#ctx1" brushRef="#br1" timeOffset="123191.88">15348 5661 1632 0,'0'0'0'0,"-46"8"0"0,-12 7 0 0,-8-1 37 0,-3 0 0 16,-6-3 0-16,-5 10 0 0,4 2-22 0,-1-9 1 15,-13 5-2-15,-5 18 2 0,5-8 41 16,0-1 0-16,-11 2 1 0,-6 12-1 0,4-9-40 0,4 2 1 16,-6-3 0-16,-7 5 0 0,3-5 16 0,9-9 2 15,-4 5-1-15,-4 12 1 0,2-10-21 0,11 2-1 16,-2 5 1-16,-5 7 1 0,8-6-3 0,8 1 0 15,-4-4 1-15,0-3 1 0,14 1-8 0,4-12 2 0,-4-1-1 16,9 8 1-16,8-7 0 0,8-5 0 0,4 0 0 16,1 10 1-16,11-8-4 0,8-11 1 0,2 0-2 15,4 9 2-15,5-11 0 0,9-2 0 0,7-3 0 16</inkml:trace>
  <inkml:trace contextRef="#ctx1" brushRef="#br1" timeOffset="123563.2">15002 6154 1847 0,'0'0'0'0,"-39"7"0"0,-9 14 0 0,-3 0 40 0,-7-5 0 15,-12 3 1-15,-10 11 0 0,4-3-25 0,0 1 0 16,-6 4-1-16,-12 8 2 0,1-5 38 0,6 2 0 16,-10-9 0-16,-7 9 0 0,2-5-38 0,5-6 1 15,-4 6-1-15,1 3 1 0,1-5 11 0,11-2 0 16,0 0 0-16,1 16 2 0,9-3-18 0,6-10 1 15,-4 3-1-15,4-8 2 0,3 4-5 0,11-7 0 0,2-2 0 16,-3 2 1-16,10-2-4 0,5-10 0 0,0 3-1 16,1 3 1-16,5-3-5 0,8-3 2 15,5-6-1-15,14 9 0 0,-1-10 0 0,5-4-1 0,7 0 0 16</inkml:trace>
  <inkml:trace contextRef="#ctx1" brushRef="#br1" timeOffset="123908.35">14988 6618 1758 0,'0'0'0'0,"-37"8"0"0,-9 14 0 0,-2-2 33 16,-3-10 0-16,-12 6 0 0,-6 11 0 0,4-5-19 16,-6-1 0-16,-3 9 1 0,-5 0 0 0,-1 2 32 0,3-2 0 15,-3-6 0-15,-10-1 0 0,11 9-30 0,-4-7 0 16,-16-6 0-16,0 16-1 0,6-8 2 0,6-5 2 16,-4 1-3-16,1 16 3 0,3-11-10 0,8-1 0 15,-2 2 0-15,0 7 1 0,7-3-8 0,8-7 1 16,-2 1-1-16,2-1 2 0,10-1-3 0,8-11 1 15,-3 0 0-15,5 9 0 0,2-6-1 0,9-6 1 0,1-6 0 16,10 6 0-16,2-2-1 0,5-8 1 0,6-1-1 16</inkml:trace>
  <inkml:trace contextRef="#ctx1" brushRef="#br1" timeOffset="124225.08">14915 7030 1746 0,'0'0'0'0,"0"0"0"0,-49 21 0 0,12-7 32 15,-7-3 1-15,-9-2-1 0,-5 15 1 0,-2-6-20 16,-4-6 2-16,-3 4-1 0,-9 16 1 0,-3-8 31 16,7-1 1-16,-8 5 0 0,-6 2 0 0,3 0-31 15,4-3 1-15,-15-3 0 0,1 4 0 0,6-7 11 0,4 4 1 16,-3-2 0-16,0 2 0 0,-1-4-15 0,15 2-1 16,-1-6 1-16,3 10-1 0,8-8-6 0,7 0 0 15,-3-1-1-15</inkml:trace>
  <inkml:trace contextRef="#ctx1" brushRef="#br1" timeOffset="125054.78">22246 4602 1243 0,'0'0'0'0,"0"0"0"16,0-24 0-16,-2 17 60 0,1-7 2 0,-1 5-1 15,0-2 1-15,-3 1-46 0,0-1 2 0,-1-1 0 0,-1 5 0 16,2-2 42-16,-2 2-1 0,0 0 1 0,7 7 0 16,-14-9-43-16,7 2 1 0,1 0 0 0,6 7 0 0,0 0 0 15,-7-7 1-15,7 7 0 0,0 0 0 0,0 0-9 16,0 0 0-16,2-7 0 0,9 11 2 0,6 1-8 15,4 0 1-15,4-1-1 0,26 15 1 0,6-1-2 16,-3-1 0-16,1 8 1 0,2 1-1 0,-3 4-2 16,4-7 1-16,4 2 0 0,12 5 0 0,-3-6-1 15,-6-1 0-15,6-4 0 0,8 11 1 0,-10-5 5 0,0-4 1 16,12 0 0-16,5 9 0 0,-5-4-4 0,-3-3 2 16,10 4-1-16,4 10 1 0,-6-4 8 0,-1-1 0 15,3-2 1-15,4 5-1 0,-2-4-6 0,-16-6 1 16,0 1 0-16,-7 3 0 0,-9-8 9 0,-10-7 0 15,-2 5 0-15,-4 6 1 0,-9-8-9 0,-6-6 0 16,-6-4 0-16,-9 12 2 0,-6-10 8 0,-6-9 0 16,-13 2 0-16,1 5 1 0,-7-7-10 0,-3-7 0 0,-7-4 0 15</inkml:trace>
  <inkml:trace contextRef="#ctx1" brushRef="#br1" timeOffset="125405.72">21818 4907 1721 0,'0'0'0'0,"-20"0"0"0,1 7 0 16,1-2 49-16,4-1 2 0,3-4-1 0,3 7 1 15,2 0-34-15,6-7-1 0,4 10 1 0,1-1 1 0,4 2 41 16,2-3 0-16,3 3-1 0,21 14 2 0,4-1-43 15,3-3 1-15,14-5 0 0,3 5 0 0,2 0-4 16,3 0 1-16,5-5-1 0,10 9 1 0,4 0-6 16,-5-8 0-16,5 1 0 0,8 12 0 0,3-9-8 15,-8-4 0-15,8 1 0 0,8 21 2 0,-10-11-2 16,-6-2 0-16,11 9 0 0,4 6 1 0,-10 1-2 0,-9-10 0 16,6-2 0-16,-4 8 0 0,-8-10 0 0,-9 2 0 15,-3-7 0-15,-6 11 0 0,-7-8-1 0,-5-5 0 16,0 4 0-16,-6 12 0 0,-8-4 0 0,-7-10-1 15,-6 2 1-15,-8-1 0 0,-8-6 1 0,-1-6 0 16,-4-1 0-16,-12-1 0 0,-3-3 0 0,-6-3 0 16,-7-9 0-16</inkml:trace>
  <inkml:trace contextRef="#ctx1" brushRef="#br1" timeOffset="125774.71">21486 5551 1620 0,'0'0'0'0,"19"10"0"0,-8 3 0 16,10 4 50-16,6 1 2 0,8-4 0 0,2 3-1 15,5-1-34-15,1 0 0 0,8 3 0 0,9 4 1 16,0-3 47-16,0-3 0 0,8 3 0 0,5 11 1 15,-3-6-48-15,1 1 0 0,12 4 0 0,5 7 0 0,-5-2 17 16,-2-5 1-16,14-2 0 0,4 4 0 16,-2-4-22-16,-7 2 1 0,3-5-1 0,13 6 2 0,-7-1-7 15,-11-5 0-15,4-1 0 0,1 13 1 16,-6-12-4-16,-11 0 0 0,-4 5 0 0,-8-1 1 0,-8 1-4 16,-12-7 2-16,2-3-1 0,-7-3 1 0,-6-1-3 15,-5 0 1-15,-3-2 1 0,-5 2-1 0,-6-6 0 0,-4-3 1 16,-3-3-1-16,-7-4 2 0,-7 7-3 0,-3-4 1 15,-4-3-1-15,-8-3 2 0,-8-1-3 0,-10 1 0 16,1-8 0-16</inkml:trace>
  <inkml:trace contextRef="#ctx1" brushRef="#br1" timeOffset="126101.79">21237 6219 1507 0,'0'0'0'0,"0"0"0"16,0 0 0-16,0 0 6 0,0 0 2 0,4 18 0 15,8-9 0-15,6 1-4 0,3-1 2 0,7-2 0 16,16 14-1-16,9 2 11 0,2-7 0 0,7 3-1 0,3 6 1 16,0 1-7-16,6-10 0 0,10 5 0 15,7 0 1-15,-3 4-1 0,-1-6 1 0,6 2-1 0,9 4 1 16,-2-6-4-16,0-3 1 0,2 3-2 0,8 10 2 15,-4-7-1-15,-13-2-1 0,1-1 1 0,-1 9-1 0,-7-3-1 16,-10 1 0-16,6 1 0 0,-3 1 0 0,-13-2 4 16,-8-5 0-16,-4 0 0 0,0-5 1 0,-8 5-4 15,-8 0 1-15,4-10-1 0,-6 3 1 0,-6 0 6 0,-6-9 2 16,-5 1-1-16,-7 1 1 0,-2 0-6 16,-7-7 0-16,0 0-1 0,0 0 2 0,-9 9 9 0,0-6 1 15,-3-6 0-15</inkml:trace>
  <inkml:trace contextRef="#ctx1" brushRef="#br1" timeOffset="126452.31">21426 6833 1444 0,'0'0'0'0,"21"11"0"16,-3 1 0-16,5 4 44 0,1 1-1 0,6-3 1 16,0-5 0-16,4 7-28 0,5 2 0 0,5-2 0 15,5 1 1-15,2-1 33 0,-3-4 1 0,14 8-1 0,5 1 1 16,1-2-34-16,-2-7 0 0,3 6-1 0,8 12 2 16,1-9 12-16,-6-3-1 0,4 8 0 0,7 4 1 15,-6 0-16-15,-1-4-1 0,4-1 1 0,-1 1-1 16,-7-3-2-16,-5 2 0 0,2-4 1 0,5-4-1 15,-7 1-4-15,-14-2 1 0,4-2-2 0,-1 0 2 0,-15 0 4 16,-6-7 1-16,-3-2-1 0,-2 11 2 0,-9-4-7 16,-7-8 1-16,-2 0 0 0,2 6 0 15,-14-10 3-15,0 0 0 0,0 0 1 0,0 0-1 0,-10 4-4 16,1-4 1-16,-2-4-2 0</inkml:trace>
  <inkml:trace contextRef="#ctx1" brushRef="#br1" timeOffset="126801.79">21696 7290 1520 0,'0'0'0'0,"16"11"0"16,7 3 0-16,3 4 42 0,2-6-1 0,8 7 1 15,11 4 0-15,-1-2-26 0,2-7 0 0,10 4-1 16,2 8 2-16,2-1 37 0,3-13 0 0,7 4 0 16,8 14 1-16,-10-7-38 0,-1-7 1 0,5 5-2 15,7 14 2-15,0-1 14 0,-3-5 0 0,0 1 1 16,3-3-1-16,-6 4-18 0,-6-2 1 0,11-7-1 0,-1 7 1 16,-7-5-4-16,-5-3 1 0,0-1 1 0,4 8-1 15,-11-7-5-15,-5-5 1 0,3-2-1 16,-5 14 1-16,-6-7 3 0,-8-5 2 0,-4 0-2 0,-1 7 1 15,-8-6-5-15,-3-3 1 0,-1 2 0 0,-5-4 0 16,-4 2 7-16,-1-5 1 0,-5-5 0 0,-7-4 1 16,7 7-8-16,-7-7 1 0,0 0-1 0,0 0 1 0,0 0 4 15,0 0 2-15,0 0-1 0</inkml:trace>
  <inkml:trace contextRef="#ctx1" brushRef="#br1" timeOffset="130221.08">24005 3969 1758 0,'0'0'0'0,"0"0"0"15,0 0 0-15,0 0 27 0,23 11 0 0,-13-11 0 16,8 0 0-16,-2-4-15 0,3-3 2 0,2-2-2 16,6-1 1-16,-1-6 56 0,1-2 0 0,-4-5 0 0,-2 4 0 15,-2-4-51-15,4-1 0 0,4-10 0 0,-8 6 0 16,2-11 43-16,0 2-1 0,4-15 1 0,-2 22 1 16,0-9-45-16,-4 2 1 0,2 0-1 0,1-2 1 0,-6 2 15 15,-4-3 1-15,0-6-1 0,2 2 1 16,-3 6-21-16,-1 2 2 0,-6 7 0 0,3 18-1 0,-3-5 2 15,-4 0 0-15,0 6-1 0,0 10 2 0,0 0-8 16,-2 7 1-16,-3 0-1 0,-3 17 1 16,-2 8 5-16,-1-6 1 0,-3 6-1 0,0 7 1 0,-2 5-7 15,0-12 0-15,4-3 0 0,1 8 0 0,-1-10 7 16,2-1-1-16,-1-3 1 0,0 17 0 0,4-11-7 16,4-5 0-16,1 6 0 0,0 12 1 0,0-12 1 0,2-2 1 15,4-6 0-15,1 2 0 0,2-6-5 0,2-1 1 16,2-1-1-16,1-2 1 0,0-1 2 0,-5-6 0 15,8-6 1-15,0 8-1 0,3-4-4 0,-4-8 1 16,4-2 0-16,1-1 0 0,6 1 0 0,-2-4 1 0,0-5 0 16,-6-3 0-16,3-8-2 0,-1 2-1 15,4-12 1-15,-5 2-1 0,-2-13 1 0,0 2 0 0,-2-2-1 16,-2 13 2-16,-1-3-4 0,-1 1 2 0,-6 2-1 16,-1 10 1-16,1 0 0 0,-1 7 2 0,-1 2-1 15,0 9 1-15,-2 5-3 0,0 0 1 0,0 0-1 16,7 3 0-16,-5 4 2 0,-1 1 0 0,3-1-1 15,7 26 2-15,-3-7-4 0,-1-6 2 0,0-3-1 16,1 17 1-16,-1-11-1 0,0-11 1 0,0 6-1 16,5 13 2-16,-5-13-3 0,0-2 1 0,4 1-1 0,3 11 2 15,0-7-2-15,0-6 1 0,-2-7 0 0,8 3 0 16,-3-1-1-16,3-3 0 0,-1-3 0 0,2 3 1 16,-3-3-2-16,-4-4 1 0,0-4-1 0</inkml:trace>
  <inkml:trace contextRef="#ctx1" brushRef="#br1" timeOffset="130425.1">25435 3506 2324 0,'0'0'0'15,"18"-5"0"-15,1 17 0 0,-5-12 48 0,4-5 0 16,7 2 0-16,-1 11 2 0,3-9-33 0,-1-6-1 15,3 3 1-15,2 8 0 0,-2-4 43 0,-1-4 0 16,5 4 0-16,-3 7 0 0,0-2-43 0,-2-5 1 16,1 0 0-16,-5 15 0 0,-2-12 0 0,-7 1 0 0,-4-1 0 15</inkml:trace>
  <inkml:trace contextRef="#ctx1" brushRef="#br1" timeOffset="130618.25">25418 3821 2135 0,'0'0'0'0,"26"6"0"0,20-3 0 16,3 4 27-16,2-3 1 0,2-4 0 0,2 3 0 16,3 1-16-16,-3-4 2 0,3-4-1 0,2 8 1 0,2-4 35 15,-6 0 1-15,-1-4-1 0,-9 1 1 0,-6-1-33 16,-6 1 0-16,1-10 0 0</inkml:trace>
  <inkml:trace contextRef="#ctx1" brushRef="#br1" timeOffset="130900.15">25915 3174 1796 0,'0'0'0'15,"0"0"0"-15,0 0 0 0,0 0 48 0,0 0 1 16,-11 25-1-16,3-3 1 0,-6 14-32 0,-2-5 0 16,0-3 0-16,-5 16 0 0,-1-5 39 0,3-5 1 0,0 1 0 15,-4 25 0-15,5-15-40 0,4-1 1 0,2 7 0 16,-4 9 0-16,3-5 14 0,6-11 0 0,-3-4 1 16,-1 6-1-16,2-6-18 0,4-6 0 0,0 1 1 15,-6 9-1-15,2-2-2 0,4-12-1 0,-2-2 0 16,0 0 0-16,-4-7-4 0,4-3 1 0,-3-6-1 15,-3-5 0-15,1 4-2 0,1-8-1 0,4-6 1 16,7 3 1-16,-8-7-3 0,1 3 0 0,3-8 1 16</inkml:trace>
  <inkml:trace contextRef="#ctx1" brushRef="#br1" timeOffset="131419.45">26612 3364 1796 0,'0'0'0'15,"0"0"0"-15,23-11 0 0,-13 11 46 0,1-3 0 16,-1-1 0-16,-1 4 0 0,2 0-30 0,-4 4 1 15,2-1 0-15,0 4-1 0,-2 0 46 0,-2 2 0 16,0 0 0-16,2 5-1 0,-1 2-44 0,-5-2 1 16,-1 0 0-16,-3 11 0 0,-2-6 9 0,-3-8 0 0,1-4 0 15,-3 16 1-15,-3-9-16 0,3-9 2 0,-4 2-2 16,-2 14 1-16,4-9-5 0,-1-3 0 0,1-2 0 16,-4 14 0-16,-2-15-3 0,8 1 1 0,-1 0 0 15,-5 10-1-15,4-6-1 0,3-4-1 0,2-7 0 16,0 7 1-16,0-4-2 0,7-3 0 0,0 0 0 15,0 0 2-15,0 0-3 0,0 0 1 0,0 0 0 16,0 0 1-16,0 0-2 0,0 0 1 0,0 0-1 16,0 0 1-16,14 4 2 0,-2-1-1 0,4 1 1 15,13 3-1-15,4 4-1 0,-1 3 2 0,-2 1-2 0,-7 0 1 16,-2 2 3-16,-3-6-1 0,-1-3 1 0,1 8 0 16,-8 0-3-16,-1-5 1 0,-2-4 1 0,0 9-1 15,-5-2 3-15,-2-6 0 0,-3 3 0 0,-3 5 0 16,-3-6-2-16,-3-1-1 0,-4-4 1 0,-14 11 1 0,-3-5 3 15,-3-9 1-15,-6 1 0 0,-11 4 0 0,-5 0-5 16,-2-10 2-16,-4-1 0 0,-6 4 0 0,8 0 4 16,6-7 1-16,-4-2-1 0</inkml:trace>
  <inkml:trace contextRef="#ctx1" brushRef="#br1" timeOffset="139516.54">23188 10897 276 0,'0'0'0'0,"0"0"0"0,0-23 0 0,-2 14 46 16,-1-1 0-16,1 1 0 0,2 9 0 15,0 0-31-15,-3-11 2 0,3 11 0 0,-2-7 0 0,2 7 55 16,0 0-1-16,0 0 1 0,0 0 0 0,0 0-54 16,0 0 0-16,0 0 0 0,0 0 0 0,9 4 22 15,-2-1 1-15,-7-3-1 0,14 7 2 0,-7-3-27 16,-7-4 1-16,7 9 0 0,-7-9 1 0,0 0 34 0,0 0 1 15,0 0-1-15,0 0 2 0,0 0-36 0,0 0 0 16,0 0 0-16,0 0 1 0,0 0 2 0,0 0 1 16,0 0 0-16,0 0 1 0,0 0-11 0,0 0 0 15,0 0 0-15,0 0 1 0,0 0 3 0,0 0 1 16,0 0 0-16,0 7 1 0,0-7-8 0,-4 10 1 16,1-3-1-16,3-7 1 0,-7 14 1 0,7-14 1 15,-7 11 1-15,7-11-1 0,-4 7-5 0,4-7 1 16,0 0 0-16,0 0-1 0,-5 5 7 0,5-5-1 0,0 0 1 15,0 0-1-15,0 0-5 0,0 0 1 0,0 0-1 16,0 0 1-16,23 7 1 0,-2 0 1 0,7 0 0 16,27 2 1-16,3 5-6 0,-5-3 2 15,2-2-1-15,10-2 1 0,-7-2 2 0,4 2 1 0,14-4 0 16,3-1 1-16,-1 2-6 0,1-1 1 0,11-3 0 16,4-2 1-16,-3 4 5 0,-1 2 1 0,11-4-1 15,13-4 1-15,-1 6-7 0,-2 0 2 0,15-4-1 16,2 4 1-16,-4 3 4 0,-6-1-1 0,16-3 0 15,2 5 1-15,-9-1-6 0,-9 2 1 0,13-4 0 0,-4 4 0 16,-9 4 2-16,-7-4 1 0,11-3-1 0,-6 4 2 16,-12 1-6-16,-7-4 1 0,13 1 0 0,-6 1 1 0,-13-4 1 15,-6-3 1-15,0 4-1 0,1 1 1 0,-5-1-5 16,-8-4 2-16,-10-4-1 0,2 8 1 16,-10-4-2-16,-2-4 1 0,7 0-1 0,-4 4 1 0,-5-1-3 15,-8-3 2-15,-3 1-1 0,-4 6 1 0,-5-3-1 16,-2-3 1-16,-3 3-1 0,-1 3 1 0,-6-3-2 15,-5 0 1-15,0 0-1 0,-5 4 0 0,-9-4 2 16,6 9-1-16,-6-9 1 0</inkml:trace>
  <inkml:trace contextRef="#ctx1" brushRef="#br1" timeOffset="140166.54">23461 11360 1557 0,'0'0'0'0,"11"-16"0"0,5 2 0 0,-4 0 41 0,1-6 0 16,3 6-1-16,6 9 2 0,1 0-26 0,0-6-1 15,7 0 1-15,9 15 1 0,9-4 27 0,-2 0-1 16,8-4 1-16,1 8 1 0,3-1-29 0,4-3 1 16,12-3-2-16,5 10 2 0,8-7 3 0,-1 0 2 15,4-4-1-15,18 12 0 0,-1-8-9 0,3 0-1 16,13-4 0-16,20 11 0 0,-9-7-4 0,5 0 1 15,18 0-1-15,7 4 0 0,-5-3-2 0,-5-1 1 16,15-1-2-16,20 11 2 0,-9-5-3 0,-6-5 0 0,20 2 1 16,4 12 0-16,-2-1-2 0,-9-6 2 0,19 7-2 15,-3 3 1-15,-14 1 0 0,-9-4-1 0,17 2 0 16,11 3 0-16,-24 2 0 0,-15-5 0 0,14 2 0 16,-3 3 0-16,-17-4-2 0,-20-4 0 0,1-1 0 15,3 7 1-15,-19-5-1 0,-18-7 0 0,-3 2 0 16,-6 11 1-16,-8-17-1 0,-12 1 2 0,-5-4-2 15,-9 10 1-15,-14-8-1 0,-7-4 1 0,0-1-1 16,0 8 1-16,-13-5-1 0,-4-2 1 0,2-1 0 16,-8 8 0-16,-7-5-1 0,-4-2 1 0,-4-1 1 0</inkml:trace>
  <inkml:trace contextRef="#ctx1" brushRef="#br1" timeOffset="140784.34">23451 14125 1583 0,'0'0'0'0,"0"0"0"16,0 0 0-16,18-11 22 0,-18 11 2 0,10 0-2 0,15 0 2 16,12 0-13-16,3 0 1 0,3 0 1 0,13 0-1 15,6 0 24-15,0 0 1 0,5 0-1 0,7 4 1 16,3 3-22-16,5 0 0 0,9-3 0 0,6 3 1 0,2 0-1 16,-2 1 2-16,11-1 0 0,13 4 0 0,1 3-8 15,-2-5 1-15,12 1-1 0,15 12 1 0,-6-10-8 16,-5-2 1-16,8 6-1 0,10 12 0 0,-4-12-1 15,-4-3 1-15,11 1 1 0,4 21-1 0,-17-18-2 16,-3-1 0-16,20 12 0 0,5 4 0 0,-6-7 0 16,-10-4 0-16,9-2 0 0,14 2 0 0,-11-1-2 15,-7-5 1-15,16 5-2 0,-3-6 2 0,-16 0-1 16,-10-4 1-16,14-1 0 0,6 7 0 0,-12 0-3 0,-16-11 2 16,2 4-1-16,7 10 0 0,-15-10 1 0,-16-4 0 15,2-3 0-15,-1 9-1 0,-11-4 1 0,-12-4 1 16,-5 1 0-16,-2 10 0 0,-5-11-2 0,-11-3 2 15,-2-1 0-15,-14 8 0 0,-5-6 1 0,-7-2 0 0,-4-1 0 16,-5 7 0-16,-7-7 0 0,-7-5 0 0,-4-3 0 16</inkml:trace>
  <inkml:trace contextRef="#ctx1" brushRef="#br1" timeOffset="141264.13">24305 14292 1243 0,'17'2'0'0,"17"1"0"0,19 15 0 0,3-7 35 0,8-4 1 16,15-2-1-16,7 14 1 0,1-7-21 0,-2-3 0 15,17 0-1-15,9 9 2 0,-9-4 32 0,4 0 0 16,21 5 1-16,9 8 0 0,-4-8-32 0,-1 0 0 15,15 1 0-15,8-1-1 0,3 0-4 0,-7-3 0 0,5 2-1 16,19 3 1-16,-6-4-5 0,-8-4 1 16,22-1 0-16,9 11 0 0,-6-9-8 0,-14-5 1 0,11 1-1 15,12 10 1-15,-18-10-1 0,-10 1 1 0,17-1-1 16,3 8 1-16,-12-9-2 0,-17-4 0 0,7-1 0 16,5 11 1-16,-19-11-1 0,-16-2 1 0,11 1-1 15,-9 15 1-15,-16-15-5 0,-13-4 1 0,10-1-1 16,-13 9 2-16,-18-7-1 0,-10-4 1 0,2 1 0 15,-2 6-1-15,-9-4-1 0,-11-6 0 0,-5-4 0 16</inkml:trace>
  <inkml:trace contextRef="#ctx1" brushRef="#br1" timeOffset="141816.46">25155 11126 778 0,'35'0'0'0,"66"0"0"16,40 10 0-16,3-3 24 0,1-3-1 0,23-4 1 15,12 7 0-15,8-2-13 0,-8-2 1 0,12 1 0 0,17 12 1 16,-19-9 9-16,-10 3 1 0,18-3-1 0,8 18 1 16,-19-6-12-16,-14-4 0 0,14 0 0 15,-7 13 2-15,-13 1 1 0,-15-10 1 0,8-3-1 0,8 10 2 16,-16-8-7-16,-18-6 0 0,2-3 0 0,6 1 0 0,-16 1 1 15,-13-4 0-15,7-3 0 0,-9-1 0 0,-9 1-4 16,-7-4 1-16,-1 0-1 0,-1 0 1 0,-10 0 3 16,-11 0 0-16,-3-7 0 0,-11 3 2 0,-5 4-6 15,-12-3 1-15,1-3 0 0,-7 1 0 0,-8 3 3 16,-6 2 0-16,-7-2 0 0</inkml:trace>
  <inkml:trace contextRef="#ctx1" brushRef="#br1" timeOffset="142391.22">28339 14836 590 0,'42'3'0'16,"66"4"0"-16,34 14 0 0,-6-10 41 0,-2-2 2 0,11 5-2 16,0-2 2-16,-13 4-27 0,-7-4 0 0,14-1-1 15,-12-1 2-15,-15 1 21 0,-10-1 1 0,7-3 0 16,-12-3 0-16,-9 3-23 0,-12-2-1 0,-2-5 1 15,-1-3 0-15,-6 5 2 0,-13-2 1 0,-6-6-1 16</inkml:trace>
  <inkml:trace contextRef="#ctx1" brushRef="#br1" timeOffset="142899.21">24970 11203 728 0,'23'-2'0'0,"45"-3"0"15,19 12 0-15,3-5 5 0,7-4 2 0,21 0-1 16,2 4 0-16,-4-4-1 0,8 0-1 0,22-1 1 15,11 8-1-15,-2-7 2 0,-6-1 1 0,9-1-2 16,22 11 2-16,-7-7-2 0,-11-3-1 0,18 3 1 16,9 10-1-16,-9-4-4 0,-14-3 0 0,5 3 0 15,7 16 0-15,-16-8 0 0,-12-3 0 0,12 0 0 16,1 15 0-16,-22-1-7 0,-12-10 2 0,12 1-2 0,-2 0 1 16,-12 0 2-16,-21 0-1 0,3-6 1 0,-10 1-1 15,-13-1-4-15,-8-1 0 0,7-2 1 0,-13-1-1 16,-7 4 2-16,-8-3 1 0,-6 2-1 0,-3-2 2 15,-6 4-2-15,-7-3 0 0,-1 1 1 0,-4 7-1 16,-6-7 1-16,-8 1 2 0,-7 1-1 0</inkml:trace>
  <inkml:trace contextRef="#ctx1" brushRef="#br1" timeOffset="143422.94">24507 14456 1192 0,'20'5'0'0,"27"2"0"15,8 5 0-15,10-5 0 0,6-1 0 0,7-3 0 0,12 4 0 16,5 0 0-16,4-1 0 0,8-5 0 0,15 5 0 0,8-1 0 15,1 0 0-15,15 2 0 0,13 0 0 16,0-2 0-16,-6 1 0 0,18-1 0 0,13 2 0 16,-4 4-1-16,-11-3 1 0,16 1-1 0,6 2 1 0,-11 3-1 15,-9-7 1-15,21 3-1 0,9 4 1 0,-16-1-6 16,-17 1 2-16,15-4-2 0,4 12 2 0,-12-10-1 16,-18-2 2-16,11 3-2 0,6 13 2 0,-12-14-5 15,-15-3 0-15,8 2 0 0,-9 10 2 0,-11-5 0 0,-10-6 0 16,12-1 1-16,-11 9 0 0,-19-8 0 0,-8 1-1 15,12-2 1-15,-10 5 0 0,-15-2 1 0,-10-5 0 16,3-3 0-16,-3-3 0 0,-5 1 2 0,-13-2 1 16,-2-2 0-16,-8-1 0 0,-9 1 0 0,-7-3-1 15,-2-13 1-15</inkml:trace>
  <inkml:trace contextRef="#ctx1" brushRef="#br1" timeOffset="150124.18">2709 8680 1563 0,'0'0'52'0,"-19"-9"-35"0,19 9 0 16,-7-10 0-16,7 10 1 0,0 0 37 0,0 0 0 0,10-7 0 15,6 3 1-15,9 1-39 0,0-2 1 0,-1-2-1 16,17-1 1-16,1-4-3 0,2 2 2 0,-1-3 0 16,4 10 0-16,5-4-8 0,-10-4 1 0,2-1-1 15,9 12 1-15,-6-11 5 0,-4 1 0 0,8-3 0 16,-5 13 1-16,-2-7-8 0,-5 0 1 0,-6 4 0 16,-1 8 0-16,-2-5 3 0,-9-3-1 0,0 1 0 15,-3 9 1-15,-4-2-5 0,-2-5 1 0,-5-3-1 16,8 6 1-16,-5-3-6 0,1-3 0 0,-1-3 0 15</inkml:trace>
  <inkml:trace contextRef="#ctx1" brushRef="#br1" timeOffset="150703.84">4734 8087 1482 0,'0'0'0'0,"0"0"0"0,0 0 0 0,-9 23 13 16,-1-7 2-16,-1-2-2 0,8 11 2 0,-8-1-7 16,1 3 1-16,-5-1 0 0,3 1 0 0,-2 8 13 0,-4-7 1 15,1-5-1-15,-1 8 2 0,-3-2-13 0,2-10 1 16,-6 6-1-16,0 6 2 0,2-6 19 16,-1-2 1-16,-1-2-1 0,-5 9 2 0,5-4-20 0,4-6 0 15,-4-10 1-15,-1 4-1 0,1-2 5 0,4-5 2 16,-2-7-1-16,9 2 0 0,0-2-10 0,-4 0 1 15,1-5 1-15,6-2-1 0,-3 2 8 0,2-4 0 16,1-3 0-16,0 1 1 0,1-12-10 0,-1 4 2 16,-3-2-2-16,7 5 1 0,-2-11 16 0,6 5 1 0,-4-5-1 15,3 1 1-15,1 5-16 0,3 3 2 0,3-7-1 16,4 3 1-16,4 6 17 0,1 3 0 0,6-4 1 16,6 5 0-16,1 5-18 0,-6-1 0 0,10 1 0 15,8 2 1-15,2 7 11 0,-11 1 1 0,2-3 0 0,2 2 1 16,-8 7-15-16,-1 0 0 0,2-2 1 15,-4 3-1-15,4 4 11 0,-9-1-1 0,1 1 1 0,4 10 1 16,-3-2-14-16,-4-8 1 0,2 0 0 0,5 16 1 16,-3-6 4-16,-4-6-1 0,4-1 1 0,4 17 1 15,0-13-9-15,-1-3 1 0,2-1 0 0,5 3 0 16,-3-3 3-16,-4-5-1 0,-4-1 1 0,6-6 0 16,-1-1-5-16,-5-4 0 0,-6-4 0 0,5 2-1 15,-6-1 2-15,-3-1 0 0,0-6 0 0,0 1 1 16,0-3-4-16,-7-4 1 0,4-3-2 0,0-4 2 0,-4-4 1 15,0-3 1-15,-8-1-1 0,5 3 1 0,-1-4-4 16,-3 6 1-16,-3-6 0 0,-1 0 0 0,-1 9 2 0,-2 1 0 16,-4-5 0-16,-3 4 0 0,0 0-3 15,-2 2 1-15,-9-5 0 0,-5 10-1 0,-2 0 4 0,-5 2 0 16,2 4 0-16,-4 13 0 0,2-3-3 16,-2-3 0-16,-5-1 0 0</inkml:trace>
  <inkml:trace contextRef="#ctx1" brushRef="#br1" timeOffset="151200.57">5907 7655 1796 0,'0'0'0'0,"-3"-30"0"0,6 10 0 0,-3 1 118 15,-3 1 0-15,-1-1 0 0,8 5-1 0,-4 2-102 16,-4 1 1-16,4 1-1 0,0 10 1 0,4-6 83 0,-4 6 0 16,0 0-1-16,0 0 1 0,0 0-82 15,0 0 0-15,0 0 0 0,0 7 0 0,0 13-7 0,0 3 0 16,0-2 0-16,3 33 1 0,3 3-4 0,-1-1 0 16,0-3-1-16,6 3 1 0,-1-3-7 15,4-11 0-15,1 5 0 0,2 8 1 0,1-6-1 0,-2-1 0 16,-2-6 0-16,3 7 1 0,1-8-3 0,-2-6 0 15,-2-7-1-15,-3 2 2 0,-4-2-1 0,0-10 1 16,0-4-1-16,0 7 1 0,0-2-5 0,4-12 0 0,-11-7 1 16,3 11 0-16,-3-11 1 0,7 7 0 0,-7-7 0 15,7-7 1-15,-7 7-1 0,16-7 1 0,-9-4-1 16,14-14 2-16,7-1-1 0,-1-6 1 0,-9 1-1 16</inkml:trace>
  <inkml:trace contextRef="#ctx1" brushRef="#br1" timeOffset="151613.49">5768 8024 1545 0,'0'0'0'0,"0"0"0"0,0 0 0 16,0 0 47-16,0 0 1 0,0 0-1 0,0 0 2 16,0 0-33-16,18 12 1 0,-11-15 0 0,10 3 0 0,11-9 45 15,6 2 0-15,-2-2 1 0,12 6 0 0,-2-4-45 16,2-2 0-16,2-2 0 0,2 4 0 0,-4 4 8 15,-5-1 1-15,-8-3-2 0,-1 7 2 0,-5 0-14 16,-7-3 0-16,-1-3 0 0,-3 8 0 0,-1 2-4 0,-13-4 1 16,7-4-1-16,-7 4 1 0,0 0-4 0,0 0 1 15,3 7-1-15,-3-7 1 0,0 11-4 0,0-11 2 16,0 7-2-16,0 7 2 0,0 2-3 0,0 0 1 16,0-1 1-16,0 14-1 0,4-5 3 0,-1-6 0 15,1 1 0-15,7 6 1 0,-1-2-3 0,-3-11 1 16,4-5-1-16,1 5 1 0,2-1 1 0,0-6 2 15,-3-3 0-15,3-2 0 0,4 2-4 0,-2-4 2 0,5-3 0 16,-4-4-1-16,1-7 4 0,-2 2 0 0,-2-5 0 16,-3 4 1-16,-1 0-4 0,1-8 1 0,-4-2-2 15,-11 11 2-15,4-4 7 0,0-8 0 0,-7 5 0 16,-7 3 0-16,0 4-6 0,-5 0 1 0,-6-3-1 16,-3 10 1-16,-2 3 8 0,-2 1-1 0,-10-1 1 15,1 4 1-15,0 5-9 0,3 1 1 0,-8-1 0 16</inkml:trace>
  <inkml:trace contextRef="#ctx1" brushRef="#br1" timeOffset="153696.12">7371 7542 1243 0,'0'0'0'0,"0"0"0"0,0 0 0 15,0 0 137-15,0 0 0 0,0 0 0 0,0 0 0 16,0 0-125-16,0 0 1 0,0 0 1 0,0 0-1 16,0 0 89-16,0 0 1 0,0 0-1 0,0 0 1 0,-17 11-87 15,17-11 0-15,-7 0 1 0,7 0 0 0,0 0-14 16,0 0 1-16,-6-4-1 0,6 4 2 0,0 0-3 15,0 0 1-15,0 0 0 0,0 0 0 0,4-7-4 16,3 7 0-16,0-3 0 0,5-1-1 0,13-3 1 16,0-2 0-16,-4 2 0 0,5 4 1 0,-1 1-11 15,-4 0 0-15,-5-1-1 0,-2 6 2 0,0-1 2 16,-3 0 2-16,-1-1-2 0,-3 8 1 0,4 7-8 0,-6-5 1 16,-5-11-1-16,7 22 2 0,-5-6 4 0,0-5 0 15,-2-4 0-15,-2 16 1 0,0-6 4 0,1-3-1 16,-3-1 1-16,1 10 0 0,-1-2 1 0,1-7-1 15,-1-4 1-15,0 4 1 0,-3-1 1 0,4-3 1 16,-1-3 0-16,-3 2 0 0,4 2-1 0,-1-4 1 0,4-7 0 16,-7 12 0-16,7-12 2 0,-7 7 0 0,7-7 0 15,-7 7 2-15,7-7-3 0,-12 9 1 0,12-9 0 16,-11 3 1-16,11-3 7 0,-10 7 0 0,10-7 0 16,-11 4 0-16,11-4-4 0,-7 3 0 0,7-3 1 15,0 0 0-15,0 0 9 0,0 0 0 0,0 0 1 16,-7 4 0-16,7-4-8 0,0 0 1 0,0 0-1 15,0 0 1-15,0 0 9 0,0 0 0 0,0 0 0 16,0 0 2-16,0 0-11 0,0 0 1 0,0 0-1 16,0 0 1-16,0 0 7 0,0 0 1 0,0-9-1 15,0 9 1-15,0 0-9 0,0 0 1 0,0-5-1 16,0 5 1-16,0 0 5 0,0 0 0 0,0 0 0 0,0 0 1 16,0 0-8-16,0 0 1 0,0 0-1 0,0 0 1 15,0 0 4-15,0 0-1 0,0 0 0 0,0 0 2 16,0 0-7-16,0 0 1 0,0 0-1 0,0-7 1 0,0 7 2 15,0 0 0-15,0 0 0 0,0 0 1 0,0 0-6 16,7-5 2-16,-7 5-1 0,0 0 1 0,0 0 1 16,7-7 1-16,-7 7-1 0,4-7 1 0,-4 7-4 15,7-11 0-15,-7 11 1 0,3-12 0 0,-3 12-1 0,4-11 2 16,-4 11 0-16,3-10 0 0,-3 10-3 0,2-13 0 16,-2 13 1-16,0-7-1 0,0 7 0 0,0 0-1 15,0 0 1-15,0 0 0 0,0 0-1 0,0 0-1 16,0 0 1-16,0 0 0 0,0 0-2 0,0 0 2 15,0 0-2-15,0 0 1 0,0 0 0 0,0 0-1 16,0 0 0-16,0 0 0 0,0 0-1 0,0 11 0 16,0-11 1-16,-2 10 0 0,2-10-1 0,-3 11 0 0,3-11 0 15,0 0 0-15,-4 9-1 0,4-9 1 16,0 0 1-16,0 0-1 0,-7 5-1 0,7-5 1 0,0 0 0 16,0 0 0-16,-7 0-1 0,7 0 1 0,0 0-1 15,0 0 1-15,0 0-1 0,0 0 1 0,0 0-1 16,0 0 2-16,0 0-2 0,0 0 1 0,-4 7-1 15,4-7 1-15,0 0-1 0,0 0 1 0,0 0-1 16,0 0 1-16,0 0-1 0,0 0 0 0,0 0 0 16,0 0 1-16,0 0-1 0,0 0 0 0,0 0 0 15,0 0 1-15,0 0-1 0,0 0 1 0,0 0-1 16,0 0 2-16,-3-7-2 0,3 7 1 0,0 0-1 0,0 0 1 16,-4-7-1-16,4 7 1 0,0 0-1 0,0 0 1 15,0 0-1-15,0 0 1 0,0 0-1 0,0 0 1 16,0 0-1-16,0 0 1 0,0 0-1 0,0 0 2 15,0 0-2-15,0 0 1 0,0 0-1 0,0 0 1 0,0 0-1 16,0 0 1-16,0 0 0 0,0 0 0 0,0 0-1 16,0 0 1-16,0 0-1 0,0 0 1 0,0 0-1 15,0 0 1-15,0 0-1 0,0 0 2 0,0 0-2 16,0 0 1-16,0 0-1 0,0 0 1 0,0 0-1 16,0 0 1-16,0 0 0 0,0 0 0 0,0 0-1 15,0 0 1-15,0 0 0 0,0 0 1 0,0 0-2 0,0 0 1 16,0 0 0-16,0 0 0 0,0 0-1 0,0 0 1 15,0 0 0-15,0 0 0 0,0 0-1 0,0 0 1 16,0 0 1-16,0 0-1 0,0 0-1 0,0 0 1 16,0 0-1-16,0 0 1 0,0 0-1 0,0 0 1 15,0 0-1-15,0 0 1 0,0 0-1 0,0 0 1 16,-3-7-1-16,3 7 1 0,0 0-1 0,0 0 2 0,0 0-2 16,0 0 1-16,0 0-1 0,0 0 1 0,0 0-1 15,0 0 1-15,0 0-1 0,0 0 1 0,0 0-1 16,0 0 1-16,0 0-1 0,0 0 1 0,0 0-1 15,0 0 1-15,0 0-1 0,0 0 2 0,0 0-2 16,0 0 1-16,0 0-1 0,0 0 1 0,0 0-1 16,0 0 1-16,0 0-1 0,0 0 1 0,0 0-1 15,0 0 1-15,0 0-1 0,0 0 1 0,0 0-1 0,0 0 1 16,0 0-1-16,0 0 2 0,0 0-2 16,0 0 1-16,0 0-1 0,0 0 1 0,0 0-1 0,0 0 1 15,0 0-1-15,0 0 0 0,0 0 0 0,0 0 1 16,0 0-1-16,0 0 0 0,0 0 0 0,0 0 1 15,0 0-1-15,0 0 0 0,0 0 0 0,0 0 1 16,0 0-1-16,0 0 0 0,0 0 0 0,0 0 0 0,0 0 0 16,0 0 0-16,0 0 0 0,0 0 0 0,0 0 0 15,0 0 0-15,-4-7 0 0,4 7 0 0,0 0 0 16,-7-5 0-16,7 5 0 0</inkml:trace>
  <inkml:trace contextRef="#ctx1" brushRef="#br1" timeOffset="154783.99">7234 7574 1407 0,'0'0'0'0,"0"0"0"0,0 0 0 0,0 0 54 0,0 0 1 16,0 0 0-16,17-21 0 0,-6 14-39 0,1 0 2 16,2-1-1-16,11-7 1 0,0 2 3 0,-1 5 2 15,3-3-1-15,1 4 1 0,6 3-12 0,-6 1 0 0,-3-1 0 16,-2 1 2-16,1 6-6 0,-3-3 0 16,4 0 1-16,-2 7 0 0,-2 4-3 0,-3-4 0 0,-1-2 1 15,1 9-1-15,-6 4-7 0,-1-11 0 0,-4 4 0 16,0 10 1-16,0-7-2 0,-7-5 2 0,-3 3-1 15,3 11 1-15,-7-4-3 0,0-5 2 0,-4-2 0 16,2 15 0-16,-1-6-1 0,-1-2 1 0,-3-3 0 16,3-2 0-16,1 4 1 0,-1-6 1 0,1-1-1 15,-5 1 1-15,7 2-2 0,1-5 2 0,-4-2-1 16,4-4 1-16,0 4 0 0,0 2 0 0,7-9 0 16,-7 4 1-16,7-4-1 0,-4 7 0 0,4-7 0 0,0 0 2 15,0 0 5-15,0 0 1 0,0 0 0 0,-7 5 0 16,7-5-2-16,0 0-1 0,0 0 1 15,0 0-1-15,0 0 18 0,0 0-1 0,0 0 1 0,0 0-1 16,0 0-11-16,0 0 1 0,0 0-1 0,0 0 1 0,0 0 16 16,0 0 1-16,0 0 1 0,0 0-1 0,0 0-16 15,11-5 1-15,-4 3-1 0,10-1 1 0,10 1 10 16,1 0 2-16,-7-3-1 0,-3-1 1 16,-7 10-14-16,-4-2 0 0,-7-2 1 0,8 0 0 0,-8 0 7 15,0 0 2-15,7 5-1 0,-7-5 0 0,0 0-10 16,4 9 1-16,-4-9-1 0,0 0 0 0,0 12 8 0,0-12 0 15,-4 7 0-15,4-7 0 0,-3 18-8 0,1-11-1 16,0 0 0-16,1 3 1 0,-3 6 4 0,1-2-1 16,-1-7 1-16,2 4 0 0,1-1-6 0,1-1 0 15,-4-2 0-15,0 11 0 0,1-8 3 0,-1-3-1 16,4-7 0-16,-3 11 1 0,-1-4-5 0,4-7 1 16,-7 4 0-16,7-4 0 0,0 0 0 0,-7 8 1 0,7-8-1 15,0 0 1-15,0 0-3 0,0 0 0 0,0 0-1 16,0 0 2-16,0 0 0 0,0 0 1 0,0 0-2 15,0 0 2-15,0 0-3 0,0 0 0 0,0 0 0 16,0 0 0-16,0 0 0 0,0 0 1 0,-3-7-1 16,3 7 1-16,0 0-3 0,0 0 2 0,0-7-2 15,0 7 1-15,0 0 1 0,0-5 1 0,0 5-2 16,0 0 2-16,-4-7-3 0,4 7 1 0,0-7 0 16,0 7 0-16,0 0 0 0,0 0 0 0,0-7 1 15,0 7-1-15,0 0-2 0,0 0 2 0,0-7-1 16,0 7 1-16,0 0-1 0,0 0 0 0,0 0 1 0,0 0 0 15,0 0-2-15,0 0 2 0,0 0-2 0,0 0 1 16,0 0 0-16,0 0-1 0,0 0 0 0,0 0 1 0,0 0 0 16,0 0-1-16,0 0 0 0</inkml:trace>
  <inkml:trace contextRef="#ctx1" brushRef="#br1" timeOffset="157900.43">13150 2043 1709 0,'0'0'0'0,"0"0"0"0,0-16 0 16,0 16 93-16,0 0 0 0,7-4 0 0,0-4 0 15,3 4-76-15,5 2 1 0,4 1-1 0,27-10 1 16,1 8 65-16,5 3 0 0,4 0 0 0,6-4 1 16,1 11-67-16,6 0 1 0,14-2 0 0,2-1 0 15,1 6 14-15,-1-1 1 0,3-2-1 0,7-3 2 0,0 3-21 16,-8 2 2-16,6-9 0 0,1 0-1 0,3 3-3 15,-7-3 1-15,-4-9-1 0,-3-1 1 0,0 10-5 16,-7-4 1-16,3-8 0 0,-3-7 0 0,-9 8-3 0,-5 1 2 16,0-17 0-16,-8 2-1 0,-4-3-1 15,1-2-1-15,-2 2 1 0,-1-3 0 0,-8 2 0 16,-1 7 1-16,-2-7-1 0,-5-9 1 0,0 8-3 0,-6 0 2 16,2-9-2-16,-6-8 1 0,-6-1 2 0,-4 4 0 15,-2-5-1-15,-6-7 1 0,-6 5-3 0,-5 3 2 16,-3-8-1-16,-6-11 1 0,-5-2 1 0,-1 4 2 15,-4 0 0-15,-9 4 0 0,-1 8-3 0,6 7 0 16,-10-1 1-16,-10-1-1 0,-1 4 7 0,5 5-1 0,-7-8 0 16,-8 12 0-16,6 1-4 0,4-3 1 0,-9 9-1 15,-9 11 0-15,0-4 5 0,8-1-1 16,-10 7 0-16,-10 4 1 0,7 4-5 0,2-3 1 0,-11 2 0 16,-4 16 0-16,4-1 2 0,7 0 0 0,-10 0 0 15,-4 8 1-15,7 3-4 0,7 0 0 0,-7-1-1 16,-7 17 1-16,4 4 2 0,10-6 0 0,-3 8 0 15,-1 8 1-15,8 1-4 0,3-10 1 0,1 1-2 16,8 13 2-16,1 0 1 0,6-2 1 0,9 5 0 16,6 2 0-16,8 11-4 0,5-9 1 0,4-4 0 15,7-1 0-15,5 3 1 0,7 1 1 0,6-1-1 16,3 4 0-16,7-2-2 0,0-7 1 0,3-9-2 0,6 5 2 16,2-2-1-16,0-4 1 0,6-3-1 0,10 2 1 15,1 9-3-15,2-10 2 0,1-6-2 0,8-3 2 0,-1-1-1 16,3-1 2-16,3-7 0 0,6 0-1 0,6-2-1 15,-3-5 0-15,2-4-1 0,-4 6 2 0,-1-2-2 16,-4-6 2-16,3 1-1 0</inkml:trace>
  <inkml:trace contextRef="#ctx1" brushRef="#br1" timeOffset="159937.17">16736 947 334 0,'2'-18'11'0,"12"-28"-4"15,2 6 1-15,1 8-2 0,10 4 2 0,-4 5 98 16,-1-1-1-16,7-8 1 0,10 2-1 0,1 0-89 16,-1 0 1-16,5-5-1 0,2 7 0 0,1-5 117 15,-2 8-1-15,9-3 1 0,13 8 0 0,2 3-119 16,-4-1-1-16,4 4 1 0,7 14 0 0,-2-7 41 0,-2-3 0 15,11-1 0-15,0 18 0 0,-3-7-38 0,-8 0 1 16,4 0-1-16,7 14 1 0,-8-3 39 0,-7-4 0 16,-1 3 0-16,-4 13 2 0,-5-5-42 0,-1-1 0 15,4 4 1-15,-11 8 0 0,-1 4 17 0,-3-3 1 16,-7 0-1-16,-4 3 1 0,-1 2-22 0,-6 2 1 16,-2-7 0-16,-1 13 0 0,-7 1 14 0,-2 3 2 0,-2 2-1 15,-4 13 0-15,-3 3-16 0,-3-9-1 0,-4 1 1 16,-7 4 0-16,-6-1 9 0,1 3-1 0,-6 4 1 15,-8-2 0-15,0-3-12 0,-4-6 2 0,-4-7-2 16,-14 6 1-16,3 1 9 0,-7-8 0 0,-2 4 0 16,-6 3 1-16,2-1-11 0,3-10 0 0,-2-8 0 15,-11 4 0-15,-1-6 8 0,5-3 1 0,1-3-1 16,-4 9 0-16,5-2-9 0,0-8 0 0,-6 5 0 0,-3-1 1 16,2-6 4-16,6 1-1 0,-3-8 1 15,-6-6 1-15,7 2-7 0,0-12 0 0,-6 1 0 0,-1-6 0 16,3 1 3-16,11-5 1 0,-4-5 1 0,-5-2-1 15,3-4-5-15,8-8 0 0,1-6 0 0,6 7 1 0,1-6 2 16,1 1 1-16,8-9 0 0,0 9 0 0,4 0-5 16,5 0 1-16,0-6-1 0,7-10 1 0,0 7 1 15,-2 2 0-15,6-9 0 0,8-5 0 0,-3 9-3 16,0 0 1-16,7 1-2 0,3-8 2 0,1 9 1 16,-1 1 1-16,4-7-1 0,7-10 1 0,-3 0-4 15,-1 14 1-15,8-6-1 0,7 6 1 0,-2 3 3 0,-1 9 0 16,8-3 0-16,2-6 1 0,2 6-4 0,1 6 0 15,4-3 0-15,12-10 1 0,-6 5 1 0,7 5 1 16,2-4 0-16,13 10 0 0,2 3-4 0,-7 0 1 16,5-2-1-16,8 7 2 0,-6 7-1 0,0-5 0 15,8 3 1-15,3 4 0 0,-5 4-3 0,-6 3 1 16,3-4-1-16</inkml:trace>
  <inkml:trace contextRef="#ctx1" brushRef="#br1" timeOffset="161273.38">7378 7484 1821 0,'0'0'0'0,"0"0"0"0,0 0 0 0,-7-21 69 15,7 21 1-15,-3-14 0 0,3 14-1 0,-6-11-51 16,6 11 0-16,-7-10 0 0,4 3 0 0,-1-2 57 15,1 2 0-15,-4-4 1 0,3 1 0 0,-3-1-58 16,4 2 0-16,3-1 0 0,0 1 0 0,-4-2-13 0,4 6 1 16,0 5-1-16,-3-10 1 0,6 3-3 0,-3 7 2 15,4-13-1-15,-4 13 1 0,3-10-6 0,-3 10 1 16,4-7-1-16,-4 7 1 0,0 0-1 0,0 0 1 16,7 0-2-16,-7 0 2 0,12 10-9 0,-3 3 2 15,3 1-2-15,6 5 1 0,7 13 2 0,-1-1 1 16,3-1-1-16,-3 5 0 0,3-10 3 0,5 1 0 15,-1 6-1-15,3 10 2 0,1-1-1 0,-3-4 0 0,5 5 1 16,5 4 0-16,-1-2 2 0,-6-7 0 0,9-2 0 16,-1 2 0-16,-6-9 0 0,-2 2 0 0,-5-6 0 15,2 12 0-15,-4-7 8 0,-7-6 0 0,2 4-1 16,2 6 1-16,-1 1-3 0,-8-12 0 0,2 0 1 16,3-5 0-16,-3 4 9 0,-4-8 2 0,2-3 0 15,1 1 0-15,1-2-8 0,0-4 1 0,-4-3-1 16,-4-1 1-16,-1 3 19 0,0-1 1 0,0-6 1 0,-9 3-1 15,7 0-16-15,-7 0-1 0,7-7 0 0,-7 7 2 16,3-11 12-16,-3 4 0 0,-3-3 0 0</inkml:trace>
  <inkml:trace contextRef="#ctx1" brushRef="#br1" timeOffset="162034.26">8174 7282 1934 0,'0'0'0'16,"0"0"0"-16,0 0 0 0,0 0 69 0,-21 8 0 15,14-4 1-15,7-4-1 0,-11 18-51 0,0-4 0 0,1-2 0 16,-2 20 0-16,-6-1 51 0,0-3-1 0,1 2 1 16,-5 2 0-16,3-6-51 0,-2 3 0 0,-4-5 0 15,-1 15 0-15,-6-2 16 0,-3-5 0 0,1 6 0 16,6 3 1-16,-2-1-21 0,2-3 1 0,0-7 0 16,-2 2-1-16,5-6 0 0,4 0 0 15,-4 1 1-15,2 3-1 0,2-2-6 0,7-7 1 0,-4 0 0 16,1 11 0-16,4-2 0 0,-1-7 0 0,3-1 0 15,1 5 0-15,3-4-3 0,0-2 0 0,-4-9 0 16,2 4 1-16,-3 0-3 0,3-6 2 0,2 1 0 16,7-11-1-16,-10 10-2 0,10-10 2 0,-11 7-2 0,11-7 2 15,0 0 3-15,-4 9 1 0,4-9 0 0,0 0 0 0,0 0-4 16,0 0 1-16,0 0-1 0,0 0 2 0,0 0 6 16,0 0 0-16,0 0 0 0,0 0 1 0,0 0-6 15,0 0 0-15,0 0-1 0,0 0 2 0,0 0 5 16,0 0 1-16,0-5-2 0,0 5 2 0,11-11-8 15,-4 4 2-15,-3 0 0 0,-1-1 0 0,8 2 4 16,-6 1 0-16,-5 5 1 0,5-11-1 0,-5 11-5 16,7-7 0-16,-7 7 0 0,0 0 1 0,6-5 4 0,-6 5 1 15,0 0-1-15,7-7 1 0,-7 7-7 0,0 0 1 16,0 0 0-16,7-3 1 0,-7 3 3 0,0 0 1 16,0 0-1-16,7-6 0 0,-7 6-5 0,0 0 1 15,0 0 0-15,0 0 0 0,0 0 3 0,0 0 1 16,0 0 0-16,0 0 0 0,0 0-5 0,0 0 0 15,0 0 1-15,0 0 0 0,0 0 0 0,0 0 0 0,0 0 0 16,0 0 0-16,0 0-4 0,0 0 2 0,0 0-1 16,0 0 1-16,0 0-2 0,0 0 1 0,0 0-1 15,0 0 2-15,0 0-3 0,0 0 1 0,0 0-1 16,0 0 2-16,0 0-2 0,0 0 0 0,0 0 1 16,0 0-1-16,0 0-1 0,0 0 1 0,0 0-1 15,0 0 1-15,0 0-1 0,0 0 1 0,0 0-1 16,0 0 0-16,0 0-1 0,0 0 1 0,0 0 0 15,0 0 0-15,0 0-1 0,0 0 0 0,3 6 0 0,-3-6 1 16,0 0 0-16,0 0-1 0,0 7 0 0,0-7 1 16,0 0-1-16,0 0 0 0,0 0 0 0</inkml:trace>
  <inkml:trace contextRef="#ctx1" brushRef="#br1" timeOffset="162639.21">7010 6962 2337 0,'0'0'0'0,"0"0"0"15,0 0 0-15,0 0 79 0,19-11-1 0,-8 7 1 16,-1-3-1-16,11-1-60 0,1 1 0 0,1-2 0 16,12-4 0-16,2-1 33 0,2-1-1 0,-1-3 1 15,10-1-1-15,7 3-33 0,-6-5 0 0,6 1 0 16,0 10 1-16,-3-6 2 0,-7 4 1 0,4-1 0 15,9 12 1-15,-8-6-11 0,1-2 0 0,0 2 0 16,2 10 1-16,-6-6-7 0,-8-4 1 0,-5 0-1 16,4 10 2-16,-4-3-4 0,-9-3 2 0,-1-1-1 0,-1 11 1 15,-2-7-3-15,-6-3 0 0,-5-6 1 0,1 14 0 0,-4-1-1 16,-7-4 1-16,0 0-1 0,0 0 0 0,0 0-1 16,0 0 1-16,0 0 1 0,-7 7-1 15,-11-4-1-15,-3-3 1 0,-5 4-1 0,-20 4 2 0,-2 0 0 16,-1-5 1-16,-3-1 0 0,-4 14 0 0,1-11-1 15,8-2 0-15,-8 1 0 0,6 6 1 0,-2-1 0 16,8-9 2-16,-1 4-1 0,-2 8 1 0,6-5-3 16,4-5 2-16,-2 0-2 0,4 5 2 0,6 0 0 0,7 0 1 15,5-4 0-15,5 3-1 0,1 1-1 0,3-7 0 16,7 0 0-16,-7-4 1 0,7 4 2 0,0 0 1 16,0 0-1-16,0 0 1 0,10 4-3 0,1-4 0 15,-1 0 1-15,24 3 0 0,5 4 1 0,-1 0 1 16,-1-3 0-16,-5-3 0 0,-2 5-2 0,-2 1-1 15,-3 0 1-15,-2 0-1 0,-9 3 1 0,-3-3 0 0,-8 0-1 16</inkml:trace>
  <inkml:trace contextRef="#ctx1" brushRef="#br1" timeOffset="163394.4">1524 7774 2261 0,'0'0'0'0,"0"0"0"0,-5-17 0 0,5 8 65 0,9-7 0 16,5-7 0-16,7 6 0 0,11-5-47 0,1 1 0 16,2-3 0-16,17 1 0 0,4 5 57 0,6-3 0 15,10-7 0-15,7 2 2 0,4 8-59 0,4-3 0 16,-1-13 0-16,22 3 0 0,5 1-2 0,-2-7 1 15,14-9 0-15,20 9 1 0,-4-5-9 0,3-5 1 16,17 4 0-16,8-1 0 0,-3 2-9 0,-4-2 1 0,8-10-1 16,25-6 0-16,-11 2 0 0,-8-2 0 0,18 7 0 15,13 4 0-15,-6 8-1 0,-14-6 0 0,14-6 0 16,2 6 0-16,-13-10 0 0,-17 10 0 0,10-1 0 16,13 17 0-16,-19-4-2 0,-22 3 1 0,14 0-1 15,-10 4 1-15,-16 5-2 0,-16-1 2 0,9-8 0 16,-2 9 0-16,-9 2-1 0,-23-2-1 0,-1-3 1 15,-1 6 1-15,-17-10-1 0,-7 1 1 0,3 6-2 16,-3 9 2-16,-10-1 0 0,-6-2 0 0,-9-1 0 16,2 13 0-16,-6-2 0 0,-3-7 0 0,6-2-1 0,-10 16 2 15,-1-7-1-15,-7 0 1 0,-2 0 0 0,-5 11 0 16,-4-4-1-16,0 0 1 0,-2 0 0 0,-5 17 0 16,4-5 0-16,-4-3 0 0,-2 7 0 0,1 12 0 15,-1 0 0-15,-1 0 0 0,-1 13 0 0,1 5 0 0,-4 3 1 16,-4-7 0-16,1 2 1 0,0 14-1 0,-1-7-1 15,-3 4 1-15,0 12 0 0,0 3 0 0,0-5 1 16,0-5 2-16,0-2-2 0,0 12 1 0,4 2 0 16,-1-5-1-16,2 2 0 0,2 3 0 0,4-12 4 15,-7-2 1-15,3 3-1 0,3 13 1 0,-3-2-2 0,0-10-1 16,-3-2 1-16,3 1 0 16,-4-13 3-16,1 1 1 0,1 2 0 0,1 9 0 0,-1-2-3 0,0-10-1 15,0-4 1-15,-1-8 1 0,-1 3 0 0,1-14 2 16,-4-1 0-16,-4 6 0 0,4-9-3 0,-3-8 0 15,-11-1-1-15,0 7 2 0,-6-8 1 0,-8-8 1 16,-5-6 0-16</inkml:trace>
  <inkml:trace contextRef="#ctx1" brushRef="#br1" timeOffset="164108.14">1850 7816 2108 0,'-17'-3'25'0,"-8"28"-13"15,7-6 0-15,11 4 1 0,7 7-1 0,4 0 68 0,3 5 1 16,0 2-2-16,7 19 2 0,0 6-63 16,-3-6 0-16,-4 4 0 0,3-2 0 0,3-4 5 0,-10-1 1 15,1-2 0-15,3 16-1 0,-7 2-12 0,0-6 2 16,0-5-1-16,3 5 0 0,-3-5-7 0,0-10 1 15,0 5-2-15,4 19 2 0,-1-7-3 0,-3-11 2 16,4-1-2-16,7 3 1 0,-1-8-1 0,-3-2-1 0,7-8 0 16,9 13 0-16,5 0-1 0,4-12 2 0,2-2-2 15,1-4 1-15,9-6-2 0,-2-4 1 0,6-11 0 16,8-3 0-16,10-4-1 0,3-3 2 0,10-6-2 16,7-1 1-16,-6-2 0 0,3-5 1 0,10-8 0 15,15-1 1-15,-10-2-2 0,10-8 1 0,14-8-1 16,12 11 1-16,-9-11 1 0,-5 2 0 0,23-1-1 15,9 4 1-15,-8-1 0 0,-6 2-1 0,12-8 0 16,16-1 0-16,-11-2 3 0,-7 3 1 0,11-13-1 16,6 20 1-16,-9-6-3 0,-10 0 2 0,16 4-2 15,8-1 2-15,-8 9 2 0,-17-7 2 0,6-2 0 0,10-3 0 16,-9-4-3-16,-15 0 0 0,11 1-1 0,0 15 2 16,-15-9 3-16,-13 9 0 0,8-5 0 0,-4 10 0 15,-16 4-3-15,-11-3 0 0,10-2-1 0,-3 4 1 16,-17 3 4-16,-12 3 2 0,-2-6-1 0,6 1 0 0,-10 3-5 15,-11-1 1-15,2-3 0 0,-5 3 0 0,-11-3 3 16,-2 1 0-16,-3 0 0 0,2 12 2 0,-10-7-7 16,-4-2 2-16,-2 2 0 0,-1 14 0 0,-3-4 3 15,-5-3 0-15,-5 0 1 0,-11 7-1 0,7 2-4 16,-7-2 1-16,3-7-2 0,-3 7 2 0,0 0 0 0,0 0 0 16,0 0 0-16,-14 5 0 0,-9-3-4 15,-1-2 2-15,-5 0-1 0,-22 9 1 0,-5-4-3 0,1 0 1 16,-3 2-1-16</inkml:trace>
  <inkml:trace contextRef="#ctx1" brushRef="#br1" timeOffset="164776.76">3577 9833 2161 0,'0'0'0'0,"0"0"0"0,0 0 0 0,0 21 46 15,0-9 1-15,0 6-1 0,4 18 1 0,-1 1-31 16,1 6 1-16,-4-3 0 0,3 4-1 0,4-2 20 0,-3 4 0 16,3-7 0-16,4 19 0 0,-4-11-21 0,0-1-1 15,1 9 1-15,10-6 0 0,-7 2 8 0,-1-11-1 16,-3-3 1-16,4-2-1 0,-1-1-11 15,-2-6 1-15,-5-7-1 0,6 13 1 0,-6-10-8 0,-6-8 0 16,-1 0 1-16,8 7-1 0,-8-9-1 0,-3-7 1 16,7-7-1-16,-9 9 1 0,9-9 0 0,0 0 1 15,-7 0-1-15,7 0 0 0,-7-7 0 0,7 1-1 16,-3-4 1-16,-4-4 0 0,-4-14 5 0,1 1 0 0,-1-1 0 16,4-9 1-16,-4-5-4 0,3 0 0 0,1-4 0 15,-1-7 1-15,5-7 4 0,3 4 1 16,-4-6 0-16,4 4 0 0,4 13-5 0,3 1 1 15,0-6-1-15,7 1 1 0,-2 5 6 0,3 9-1 0,2-4 1 16,11 9-1-16,-1 6-5 0,-2-1 0 0,6 2 0 16,6 18 1-16,-5-4 3 0,-2-1 0 0,-2 3 1 15,-3 15 0-15,0-4-5 0,-2-4 0 0,-6 0 0 16,1 12 0-16,0 1 2 0,-10-3 0 0,3 1 0 16,0 6 1-16,-8-1-4 0,1 0 0 0,-4 7-1 0,-4 3 2 15,1 1 1-15,-4-6 1 0,-4 1-1 16,-1 3 1-16,-3 0-4 0,1-1 1 0,-7-3-2 0,-2 8 2 15,2-8 1-15,-4 0 1 0,-3-2 0 0,-2 9 0 0,-2-3-4 16,-3-6 1-16,2-1 0 0</inkml:trace>
  <inkml:trace contextRef="#ctx1" brushRef="#br1" timeOffset="164977.38">4175 10351 2236 0,'0'0'0'16,"25"-7"0"-16,1 11 0 0,6-4 66 0,-4-4 2 15,-1-3-2-15,1 7 1 0,0-7-49 0,-3-3 0 0,5-1 0 16,5 8 0-16,-8-8 48 0,-3-1 0 16,4 1 1-16,2 4-1 0,-1-3-48 0,-5-4 0 15,-2-2 0-15</inkml:trace>
  <inkml:trace contextRef="#ctx1" brushRef="#br1" timeOffset="165265.39">4860 9875 2009 0,'0'0'0'0,"0"0"0"16,0 0 0-16,0 0 43 0,0 0 0 0,0 0-1 16,7 23 2-16,-7-9-28 0,3-2-1 0,1-1 1 0,6 27 1 15,1 6 37-15,-2-2 0 0,1-1 0 0,1-8-1 16,-4 1-36-16,-4-8 1 0,4-3-1 0,8 12 1 15,-5-12 10-15,-3-7 0 0,2 3 0 0,9 6 0 16,-8-11-15-16,-3-5 0 0,4-6 1 0,-1 4-1 0,1 0-4 16,-4-7 0-16,2-3 0 0,5 1 1 0,0-3-4 15,-7-2 0-15,4-6 0 0,6-1 1 0,5-8-2 16,-7-3 1-16,0 4 0 0,-5-6-1 16,1 3-1-16,-4 6 0 0,0-8 1 0,-4-1-1 0,1-1 4 15,-1-2 1-15,-3-5 0 0,-3 0 0 0,3-7-4 16,-4-2 1-16,1 2 0 0,-1 13 0 0,1 7 6 0,3 4 0 15,3-3 0-15,-3 14 1 0,4-2-7 0,3 2 2 16,0 3 0-16</inkml:trace>
  <inkml:trace contextRef="#ctx1" brushRef="#br1" timeOffset="166374.13">5741 9915 1997 0,'0'0'0'0,"0"0"0"15,0 0 0-15,0 0 66 0,0 0 2 0,0 0-2 16,0 0 1-16,-21 18-49 0,14-13 0 0,-3-1 0 16,-8 11 0-16,-7 5 54 0,2-4 1 0,2 1-2 15,0 3 2-15,5 6-55 0,6-1 0 0,-1-3 0 16,0 5 0-16,4-1 22 0,4-3-1 0,-1-7 0 16,11 2 0-16,-3-1-23 0,3-8 0 0,0-4-1 15,7 6 1-15,-2-8-6 0,6-3 0 0,3-3 0 0,0 3 2 16,2-4-6-16,-1-3 1 0,-1-3 0 0,-4 1 0 15,3-3-2-15,-3 1 2 0,-3-1-1 0,1-2 0 16,-1-2-1-16,0 0-1 0,-5-5 1 0,1 1-1 16,1 1 0-16,-1 3 0 0,1 0 1 0,0 1-1 0,3 4-1 15,-4 8 1-15,-1-5-1 0,5 5 1 0,0 3-1 16,-3 0 1-16,-1-2 1 0,5 4-1 0,-1 1 0 16,-4 1-1-16,3-2 1 0,1 0-1 0,0 1 1 15,-4 4 2-15,5-7 0 0,-3 4-1 0,2-4-1 16,-3-4 0-16,-4 4-1 0,0-3 2 0,0-1 1 15,0 1 0-15,0-5 0 0,-4 0 1 0,1-3-3 16,3-1 1-16,-3-2-1 0,-4-2 1 0,3-7 0 0,1 4 1 16,-4-6-1-16,-4 0 2 0,-3 3-2 0,0-7-1 15,0-4 1-15,-7 5-1 0,0 0 3 0,0-4 0 16,-6-5-1-16,-1-5 1 0,3-2-2 0,1 2-1 16,-1 6 0-16,6 15 2 0,-2-1 1 0,3 7 1 15,0 5-2-15,11 10 2 0,-7 2-3 0,7-2 0 16,-7 7 0-16,11 10 0 0,-4 15 1 0,3-4 1 0,4 0 0 15,8 21-1-15,-1 2-1 0,-6-5-1 0,5-5 1 16,3 8 0-16,-2-10 1 0,-4-6 1 0,8 2-2 16,-2 13 2-16,2-10-2 0,-4-2-1 15,0-10 1-15,0 0-1 0,4-3 2 0,1-3-1 0,2-6 1 16,-3-4-1-16,-1 1-1 0,3-8 0 0,-3-3 1 16,5-3-1-16,-5 3 1 0,1-4-1 0,-4-6 1 15,5-3-1-15,-5-2 0 0,-3-3-1 0,0-5 0 0,-1-1 1 16,-3-8-1-16,-3-2 2 0,-2-3-2 0,3 11 1 15,0-11-1-15,-1 5 0 0,-8-11 0 0,4 7 1 16,-3 6-2-16,-3 4 1 0,3 7 0 0,5 6 0 0,-4 6-1 16,2 7 0-16,-4-8 1 0,4 8-1 15,7 5 0-15,-1 2 0 0,4 2 1 0,8 17 0 0,10 0-2 16,-1-3 1-16,-3-2 1 0,-3 4-1 0,4-2-1 16,-2-6 1-16,-2-6 1 0,-7 10-1 0,4-9-1 15,0-4 1-15,-3-5-1 0,3 11 2 0,-4-7-2 16,0-10 0-16,4-1 0 0,-4 4 1 0,2-7-1 15,-5-3 0-15,3-3 0 0,-4 6 1 0,1 0-1 0,-1-7 0 16,-4 0 0-16,1-2 1 0,0 0-1 0,-4 0 0 16,1-1 1-16,-1-10 0 0,-3 3 0 0,0 3 0 15,0-9 1-15,0-4-1 0,-3 3-1 0,-4 3 1 16,-2-6-1-16,0 10 2 0,0 2-2 0,-1 5 1 16,3 1 0-16,7 16 0 0,-11 2 0 0,11-2-1 15,0 0 0-15,0 0 1 0,0 0-1 0,7 14 0 0,-7-14 0 16,18 17 0-16,-1 1-1 0,3-2 2 0,-3-7-1 15,8 5 0-15,-2-2-1 0,2-8 0 0,-1-1 0 16,-2-3 0-16,1 0 0 0,1-3 0 0,-3-4 0 16,2 1 0-16,2-1-7 0,0-3 0 0,-1-6 1 15,3 4-1-15,-2-3 1 0,-8-2 2 0,1-6-1 16,5 18 1-16,-6-9-20 0,-2-2 1 0,-1-5-1 16,0 10 2-16,-7 1 9 0,-7-3 1 0,0-1 0 15,2 7 0-15,-4 0-14 0,-5 0 0 0,-4 0-1 16,4 5 1-16,-7 2 12 0,0 2 2 0,-2 2 0 0,-5 10-1 15,-4 0-3-15,8-4 0 0,-3 4 0 0,6 20 1 16,0-8 4-16,7-1 2 0,-4 10-1 0,4 4 1 0,0-2 3 16,7-11-1-16,4-3 0 0,-1 0 0 0,1-6 2 15,6-3 0-15,1-1 1 0,3-3-1 0,-2-1 3 16,2-4 1-16,4-3-1 0,7 3 1 0,-6-3-2 16,2-4 2-16,1-1 0 0,6-1 0 0,-7 3 1 15,2-6 0-15,5-2 0 0,-5-2 0 0,2 1 0 16,-8-1 0-16,-3-5 0 0,1-3 0 0,-5 5 0 15,-1 2 1-15,-4-6-1 0</inkml:trace>
  <inkml:trace contextRef="#ctx1" brushRef="#br1" timeOffset="166823.17">3909 10925 1646 0,'0'0'0'0,"-30"12"0"16,5 1 0-16,-3 1 60 0,10-4 1 0,9-4 0 15,9-6-1-15,0 0-43 0,9 0 1 0,12-6 0 16,1-1 0-16,6-3 30 0,2 1 1 0,5-5 1 0,16-9-1 15,6-7-32-15,4 2 0 0,12-4 0 0,3 6 0 16,-1 1 4-16,1 1 0 0,7-8 1 16,18 5-1-16,-4-2-10 0,-4-1 0 0,8-4 1 0,22-8-1 0,6 7-6 15,-13-4 2-15,13-14 0 0,9 8 0 0,-2 2-3 16,-6 1 1-16,11 2-1 0,2-2 2 0,-12 8-4 16,-10-1 0-16,17-6 0 0,-8-1 2 0,-11 0-3 15,-12 3 1-15,8-5 0 0,-2 20 1 0,-16-10-2 16,-11 8 0-16,4-1 0 0,-3 13 0 0,-12-5-1 15,-9 3 1-15,-8 0 0 0,2 6 0 0,-13-1 6 0,-8-1 1 16,5-2-1-16,-1 7 1 0,-6 2-4 0,-13 1 2 16,-2 1-2-16,-8-3 2 0,-4 3 7 0,-3 3 2 15,-7 0-1-15,0-7 1 0,0 7-7 0,-14-4 1 16,0 4 0-16,-25 4 0 0,-8 3 9 0,-10-2 1 16,3 2-1-16</inkml:trace>
  <inkml:trace contextRef="#ctx1" brushRef="#br1" timeOffset="167203.47">3948 10987 1658 0,'0'0'0'0,"0"0"0"15,0 0 0-15,24 1 64 0,-1-1 0 0,2-5 0 0,15-7 1 16,6 5-47-16,9-6 0 0,14-6 0 0,8-6 0 16,6-6 17-16,4 1 1 0,15-11-2 15,2 13 2-15,4-3-21 0,-1-6-1 0,24 1 1 0,10-6 1 0,-9 7 1 16,-8-4-1-16,22-13 1 0,-1-3 1 0,-4 4-9 16,-9-2 1-16,9-1 0 0,4 10 1 0,1 1-8 15,-12 3 0-15,0-9 1 0,6-2-1 0,-10-2-1 16,-15 2 2-16,1 5-2 0,10 9 1 0,-15 2 3 15,-14 0-1-15,-2 1 1 0,2 10 1 0,-7-1-3 16,-14 1 1-16,-4 1-1 0,-8 0 1 0,-10 3 9 16,-11 3 1-16,1-2-1 0,-7 3 1 0,-5 2-6 15,-4 0 0-15,-5-6 0 0,1 10 0 0,-2 1 15 0,-8-2-1 16,-4 1 1-16,-10 10-1 0,7-4-12 0,-7 4 2 16,-3-12-1-16</inkml:trace>
  <inkml:trace contextRef="#ctx1" brushRef="#br1" timeOffset="177493.91">14120 2548 1269 0,'0'0'0'0,"-16"31"0"0,-2 20 0 16,-3-8 46-16,-3-3 0 0,-3 9 0 0,-5 6 0 15,2-9-31-15,2-9 2 0,-7-4 0 0,-13 4 0 16,-1-2 32-16,5-7 2 0,-6-5-1 0,-1 16 1 0,2-11-34 16,5-5-1-16,-7 5 1 0,-4 9 1 0,2-2 37 15,-2-7 0-15,-3-8 0 0,2 11 0 0,-6-6-38 16,7-8 1-16,-1 1-1 0,-6 5 1 0,-7-9 2 16,6-3 1-16,-3-1 0 0,-2 8 0 0,-1-8-11 15,0 1 1-15,-12-2 0 0,2 10 1 0,1-8 0 16,4-4 0-16,-5 3 1 0,-8 9 0 0,-3-8-5 15,2-6 0-15,-6 2 0 0,-4 16 0 16,-5-12 1-16,6-4-1 0,0 2 1 0,0 12 2 0,0-4-6 16,6-6 2-16,-10-1-1 0,1 8 0 0,6-7 2 0,8-3 0 15,-15 1 0-15,4 7 1 0,5-5-4 0,9-4 1 16,-3 3 0-16,-4 2-1 0,4-1 5 0,10 1 0 16,2 1 1-16,-2 1-1 0,11-4-4 0,-1 1 1 15,-6-1 0-15,5 8 0 0,5-4 5 0,4-2 1 16,3 2 0-16,-1 13 0 0,5-8-5 0,5-3 0 15,-9 3 0-15,6 13 1 0,5-2 4 0,3 2 1 16,2-3-1-16,-1 14 2 0,8-5-7 0,4-8 1 0,-4 5-2 16,-1 1 2-16,8 1 3 0,0-7-1 0,2-4 0 15,-9 20 0-15,6-9-4 0,5 1 1 0,0 5-1 16,3 1 0-16,-1-2 4 0,3-2-1 0,0-12 0 16,2 9 0-16,7-7-3 0,-4-7-1 0,4 0 1 15,0 7 0-15,0-7 5 0,2-6 0 0,-1-1 1 16,3 5 0-16,1-1-5 0,2-8 0 0,-3 2 0 0,-1 2 0 15,4-4 4-15,0-1 2 0,0-1-1 0,-4-3 0 16,4 0-5-16,0-7 0 0,0 0 0 0,-3 6 1 16,3-6 6-16,0 0 0 0,0 0 0 0,0 0 1 0,0 0-7 15,0 0 0-15,0 0 0 0,0 0-1 0,0 0 6 16,0 0-1-16,0 0 1 0,-7-2-1 0,3-9-5 16,1 1 0-16,-4-4 0 0,0-4 1 0,-4-3 1 15,4 2 1-15,2 5 0 0,-2 3 1 0,0 4-6 16,0 2 2-16,-4-2-1 0</inkml:trace>
  <inkml:trace contextRef="#ctx1" brushRef="#br1" timeOffset="177794.63">8170 4923 1960 0,'0'0'0'16,"0"0"0"-16,0 0 0 0,0 0 73 0,14 22 1 15,-14-22 0-15,8 11 0 0,-3 0-56 0,2-4 0 0,-2-2 0 16,4 9 0-16,-2 7 49 0,0 4 1 0,0-8-1 16,0 8 0-16,4 5-49 0,-4-2 0 0,0-9 0 15,0 9 0-15,2-6 8 0,1-7 0 0,1 1 0 16,3 4 0-16,0-3-13 0,-3-8-1 0,3 0 0 16,-7 12 2-16,5-11-8 0,2-3 0 0,0-3 1 15,-3 15 0-15,0-13-3 0,3-6 1 0,2-2-1 16,5 7 2-1,0-5-5-15,4-7 1 0,-4-2 0 0,5 6 1 0,6-6-2 0,-2-2 1 0,2-3-1 0,3 9 1 16,6-7-2-16,-1-2 0 0,2-7 0 0,-3-2 2 16,2 2-2-16,-2-8 0 0,1-6 0 0</inkml:trace>
  <inkml:trace contextRef="#ctx1" brushRef="#br1" timeOffset="179018.25">14467 2076 1771 0,'0'0'0'15,"0"0"0"-15,0 0 0 0,0 0 55 0,0 0 0 16,0 0 0-16,0 0 2 0,0 0-41 0,-17 0 2 16,17 0-1-16,0 0 1 0,-9-7 43 0,9 7 0 15,-5 0 1-15,5 0 0 0,-7-3-45 0,7 3 1 16,-7 0 0-16,7 0 0 0,-7 0 15 0,7 0 1 0,0 0 0 15,-8-4-1-15,8 4-18 0,0 0-1 0,0 0 1 16,-7 4 0-16,7-4-8 0,0 0 1 0,0 0 0 16,-10 7 1-16,6 3-3 0,1 3-1 0,1 1 1 15,-2 9 0-15,4 12-2 0,0-7 2 0,-1-5-2 16,-3 12 2-16,2-5-3 0,1 5 2 0,-3 0-2 16,-5-3 1-16,2 5 1 0,0-9 1 0,-3 2-1 15,-5 3 1-15,0-3-3 0,1-3 2 0,-4-5-2 16,-10 15 1-16,1-1 2 0,2-5 0 0,1 10-1 15,-10 8 2-15,6-5-4 0,0-7 2 0,-4 2-1 0,-5 1 1 16,5-5 2-16,1-5-1 0,-3 0 1 16,-10 16 0-16,-2-9-3 0,2 1 1 0,-2 5-1 0,-5 4 2 15,0-6 3-15,1-3 1 0,-8-8-1 0,-2 4 1 16,-1-8-4-16,-1-5 0 0,-9-3 1 0,-3 15 0 16,7-14 3-16,2-4 0 0,-7-5 0 0,-4 13 1 0,-4-7-4 15,4-7 0-15,2 1 0 0,-5 11-1 0,3-10 4 16,7-2 2-16,-3 1-2 0,-4 15 1 0,4-15-4 15,8-3-1-15,-1 0 1 0,-11 4 1 0,4-2 0 16,3-6 1-16,0 1 0 0,-5 5 0 0,5-1-4 16,4-8 1-16,-7 0 0 0,-4 7 0 0,7-3 1 0,2-4 1 15,2 0-1-15,-7 3 1 0,-4-3-4 16,7 0 2-16,-3 0-2 0,-4 4 2 0,9 0-1 0,5 3 2 16,-7-4-1-16,-3 4 0 0,5 4-1 0,9-3-1 15,-4 1 1-15,4 5-1 0,1 2 3 0,3-5 0 16,-3-1 0-16,3 13-1 0,-1-7-1 0,5 0-1 15,3-2 1-15,1 12 0 0,2-6 0 0,3 3 1 16,-5-4-1-16,-1 18 1 0,-3-4-3 0,3 1 2 0,-1-4-2 16,6 8 1-16,0-3 0 0,1-5 0 0,-3-2 1 15,-2 4-1-15,4-2 0 0,5-5-1 0,-7-1 0 16,-2 13 1-16,0-7-1 0,9 0 0 0,-4 9 1 16,9 1 0-16,4 2-1 0,2-6 0 0,5 1-1 15,-4-4 2-15,4-3-1 0,7 0 1 0,0-6 0 16,-2 8 0-16,2 0-2 0,6-4 2 0,-2-5-1 15,-1 16 1-15,1-10-1 0,4 1 0 0,-1 4 1 16,-3-10 0-16,3 6-2 0,0-5 2 0,3-7-2 0,-6-1 1 16,2 2 1-16,5-4 0 0,-1-8 0 0,1 0 0 15,-1 0-2-15,4-7 2 0,-3 5-1 0,3-5 0 0,0 0 1 16,0 0 0-16,-4 7 1 0,4-7-1 16,0 0 0-16,0 0-1 0,0 0 0 0,0 0 1 0,0 0 0 15,0 0 2-15,0 0-1 0,0 0 1 0,0 0-3 16,0 0 2-16,0 0-2 0,0 0 2 0,0 0 0 15,0 0 1-15,0 0 0 0,4-9-1 0,-1-1-1 16,4-4 0-16,-7-4-1 0</inkml:trace>
  <inkml:trace contextRef="#ctx1" brushRef="#br1" timeOffset="179307.25">8467 4887 2274 0,'0'0'0'0,"0"0"0"16,3 32 0-16,1-11 71 0,-1 2 1 0,1 0 0 15,-4 12-1-15,7 0-53 0,3 2 0 0,1-5 0 16,0 0 0-16,1-3 56 0,0-4 0 0,4-4 0 16,2 13 2-16,-1-15-59 0,1-3 1 0,0-2 0 15,5 16 0-15,1-14 8 0,-4-6 0 0,1 1 0 16,4 8 1-16,3-12-15 0,0-7 0 0,-2-3 1 15,-1 6 0-15,0-6-7 0,1-10-1 0,3-3 1 16,-5 8 1-16,3-8-3 0,1-7 1 0,-2 0-1 16,6 2 1-16,0 2-3 0,-4-8 1 0,6-1 0 15,-3-4 0-15,-1 1-1 0,-5 8 0 0,-11-5 1 0</inkml:trace>
  <inkml:trace contextRef="#ctx1" brushRef="#br1" timeOffset="179815.21">6953 7421 1004 0,'0'0'0'0,"0"0"0"16,-10-20 0-16,4 13 123 0,3-3 2 0,1-4-2 0,6-2 2 0,-3 7-111 15,1-2 1-15,5-4 0 0,0-1-1 0,4-4 77 16,3-1 1-16,0 6 0 0,4-3 0 0,-2-1-75 15,1-8 1-15,1 6-1 0,-8 11 1 0,8-5 4 16,-4 1 2-16,6 0-1 0,-6 9 1 0,0-2-13 16,-4-4 1-16,5 4 1 0,-5 6-1 0,2-3-5 15,-1-1 1-15,-4 1 0 0,0 1-1 0,-7 3-2 16,11-4 1-16,-11 4-1 0</inkml:trace>
  <inkml:trace contextRef="#ctx1" brushRef="#br1" timeOffset="180253.43">7267 6976 1683 0,'0'0'0'16,"0"0"0"-16,0 0 0 0,9-7 17 0,-9 7 1 0,12 0 0 16,-5-4-1-16,8 1-6 0,2-1-1 0,1 0 0 15,15-8 0-15,6 2 20 0,-2 1 0 0,-2-2 1 16,6-1-1-16,-2 1-16 0,-2 1-1 0,5-6 0 15,4-3 2-15,-2 3 4 0,0-5 1 0,13 0-1 16,-3 8 2-16,-2-3-11 0,-7 2 1 0,1-3 0 16,2 8 0-16,-11 0 6 0,-5-5 1 0,-4 2-1 15,-2 8 1-15,-4 1-8 0,-8-1 0 0,-7-3 0 16,3 11 0-16,-10-4 13 0,0 0-1 0,0 0 1 0,0 0-1 16,0 0-11-16,-7-4 2 0,7 4-2 0,-14 0 1 15,-4 0 6-15,-1-2 0 0,-2 1 0 0,-14 2 1 0,-6 1-9 16,2-2 0-16,-3 0 1 0,-2 11 0 0,-4-8 9 15,-1 1 0-15,-2 1 0 0,-2 13 1 0,5-6-11 16,-3-3 1-16,-2 3 0 0,-5 4 0 0,-4 3 6 16,6-6 0-16,-6 6 0 0,7 4 0 0,6-4-8 15,5-5 1-15,5-1 0 0,-2-1 0 0,10 2 4 16,2-7 2-16,10-2 0 0,-2-1 0 0,10-1-7 16,11-3 0-16,-7 4 0 0,7-4 0 0,0-7 2 0,0 7 1 15,14-6 0-15,-7 3 1 0,4-1-6 0,3 1 0 16,-2-1 1-16,24 1 0 0,3 6 1 0,-6 1 0 15,-1-1 0-15</inkml:trace>
  <inkml:trace contextRef="#ctx1" brushRef="#br1" timeOffset="180749.31">7713 7380 1670 0,'0'0'0'0,"-19"-2"0"15,5 4 0-15,0 5 59 0,-4-3 0 0,4-8 1 16,0 1-1-16,0 6-42 0,2-3 1 0,1-9 0 0,-3 4 0 16,0 2 4-16,3 1 1 0,1-2-1 0,-5-4 2 15,3 4-13-15,-2 1 1 0,3-1 0 0,-3-3 0 16,4 3-4-16,-3 3 0 0,3-3 0 0,3 1 0 0,-4 3-2 15,1 0 0-15,3 0-1 0,-1 0 1 0,8 0-6 16,-10 0 0-16,10 0 0 0,-11 0 1 0,11 0-1 16,0 0 0-16,0 0 0 0,0 0 1 0,0 0 4 15,-7 3-1-15,7-3 1 0,0 0 0 0,7 9-1 16,-7-9-1-16,4 7 0 0,10 0 2 0,7 12 11 16,6 1-1-16,1-6 1 0,0 7 1 0,6 4-8 15,-3-6 0-15,1 2 0 0,2 0 1 0,-3 6 13 0,-2-6 1 16,0 2 0-16,14 12-1 0,-6-2-12 0,-2-3 2 15,7 7-1-15,3-2 0 0,-7 2 14 0,-1-7 0 16,0-4 0-16,2 1 0 0,-7-4-14 0,-2-2 0 16,2-7 1-16,3 9 0 0,-1-6 6 0,-10-6 1 15,3-1-1-15,4 4 2 0,-2-3-11 0,-6-4 1 16,-2-7-1-16,-4 12 1 0,5-8 11 0,-5-4-1 0,-3-7 0 16,-1 10 2-16,-3-3-12 0,1-8 0 0,-4 1 0 15,-7 7 2-15,7-13 6 0,-7 6 0 0,0-5 0 16,-4-2 0-16,-3-7-9 0,-3-2 0 0,-1 2 0 15</inkml:trace>
  <inkml:trace contextRef="#ctx1" brushRef="#br1" timeOffset="181032.07">8146 7192 2023 0,'0'0'0'0,"0"0"0"0,-14 32 0 15,1-4 71-15,1 2-1 0,-1 0 1 0,-8 7 0 16,0 8-53-16,-5-4 0 0,-3 1-1 0,-6 0 1 16,-5 6 48-16,1-6-1 0,5 12 0 0,-1 3 0 0,0-3-47 15,5-1 0-15,-2-9 0 0,2 5 0 0,5-5 15 16,4-5 1-16,-4-2 0 0,3 9 0 0,0 1-19 16,5-5 0-16,3-5-1 0,-8-3 1 15,10-8-6-15,2 1 0 0,-5-8 0 0,5 2 0 0,-1-5-4 0,4-2 2 16,0-5-1-16,0 3 0 0,0-5-3 0,7-7 0 15,-9 4 0-15,9-4 1 0,-10 3-2 0,10-3 0 16,0 0 0-16,0 0 2 0,0 0-4 0,-7 0 1 16,7 0 0-16</inkml:trace>
  <inkml:trace contextRef="#ctx1" brushRef="#br1" timeOffset="181346.62">7216 9349 2186 0,'0'0'0'0,"0"0"0"0,0 0 0 0,0 0 42 16,0 0 1-16,0 0-1 0,0 0 1 0,0 0-27 15,4-18 0-15,-4 18-1 0,7-14 2 0,-4 5 35 16,1-1 0-16,-1-1 1 0,1 2 0 0,3-1-36 16,-4 5 0-16,1-6-1 0,3 0 2 0,4-1 3 15,-3 3 0-15,3-3-1 0</inkml:trace>
  <inkml:trace contextRef="#ctx1" brushRef="#br1" timeOffset="183114.23">11107 4710 2048 0,'0'0'0'0,"0"0"0"16,25-18 0-16,-9 15 46 0,1-1 1 0,1-3 0 0,0-12 0 15,-1 3-31-15,1-3 0 0,3-15 1 0,9 8 0 16,-5-1 41-16,-4-6 2 0,5-1-2 0,6 8 2 16,-4 0-43-16,-1-4 1 0,1 2 0 0,0-6-1 15,-1 8 10-15,-6-4 0 0,-3-7 0 0,-6 2 1 0,0-7-15 16,-3 8 0-16,-2-3 1 0,-7 14-1 0,-3 4-7 16,-1-2 0-16,-1 7 0 0,-2 12 1 0,-2-1-3 15,-2-1 1-15,-1 4-1 0,1 7 1 0,-3 5-3 0,0 2 0 16,-5-3 0-16,1 19 2 0,1-2-3 15,-1 0 1-15,7 0 0 0,4 9 1 0,0-9-2 0,0-1 1 16,0-3 0-16,5-1 1 0,-1-3-2 16,-1-4 1-16,4-2-1 0,9 1 1 0,0-1-1 0,-2-3 2 15,2-9-1-15,8 12 0 0,1-7-1 16,0-7 0-16,-1-4 0 0,6 13 2 0,2-9-1 0,-2-9 1 16,0-1 1-16,3 6-1 0,-1-1-1 0,-6-9 1 15,6-2-1-15,0-5 1 0,-4 2 2 0,-3 3-1 16,1-7 1-16,2-5-1 0,-3-2-1 0,-2-2 1 0,-2-12-1 15,0 13 2-15,-4-1-1 0,-6 4 2 0,-1 5-2 16,-3 23 2-16,4-12-3 0,-8 5 2 0,4 7-2 16,-7 5 2-16,4 9 0 0,-4-4 2 0,-2 3-1 15,2 24 0-15,-2 3-1 0,0-3-1 0,2-2 1 16,4-3-1-16,-1-2 2 0,4-5-1 0,0-4 1 16,4 5 1-16,-4-5-4 0,3-9 2 0,4 3-1 15,7 4 1-15,6-3 0 0,-6-9 1 0,7-4-1 16,4 11 1-16,5-5-3 0,2-9 2 0,-6-3-1 0</inkml:trace>
  <inkml:trace contextRef="#ctx1" brushRef="#br1" timeOffset="183466.79">12522 3909 2060 0,'0'0'0'0,"0"0"0"0,0 0 0 0,-12 28 49 0,4-15 2 16,0-6-2-16,-6 16 2 0,-1-4-35 0,1-8 1 15,-5 4 0-15,-2 10 0 0,0-2 42 0,-1-2 2 16,3 0 0-16,3 6-1 0,0 1-43 0,-1-7 1 16,-1-7 0-16,0 2 0 0,2 0 5 0,2-1 2 15,0-4-1-15,0 3 0 0,4-2-12 0,-1-1 0 16,4-6 0-16,2 2 1 0,1 0-9 0,4-7 1 15,-3 7-1-15,3-7 2 0,-2 9-3 0,2-9 0 0,0 0 1 16,10 11 0-16,-1-8 1 0,4 1 0 0,-3-1 0 16,8 1 1-16,3-1-3 0,4-5 0 0,1 1 1 15,6 1 0-15,-2 1 1 0,2-2-1 0,-2-3 1 16,-2 1-1-16,0 3-1 0,-2-4 1 0,3-3-1 16,-1 7 1-16,-7-3-1 0,-3-4 1 0,-2-6 0 15</inkml:trace>
  <inkml:trace contextRef="#ctx1" brushRef="#br1" timeOffset="183869.2">12818 4017 1947 0,'0'0'0'0,"11"-18"0"0,3 18 0 16,2-12 47-16,-2-2 0 0,3-2 0 0,-2 5 1 0,2-3-31 16,-3-2 0-16,6-3 0 0,-3 8-1 0,1 3 44 15,0 2-1-15,1 1 1 0,2 3 1 0,-3 2-45 16,-4 0 2-16,0 2 0 0,2 9 0 0,-2 1 6 15,-3-1-1-15,-4 1 1 0,0 5-1 0,-4-1-11 16,-3-2 0-16,-3-5 0 0,3 18 1 0,-7-6-8 0,-4-6 2 16,1 0 0-16,1 7 0 0,-2 3-3 15,-1-11 1-15,-1 4-1 0,-1-6 2 0,4 2-2 0,-4 0 1 16,1-7-1-16,1 4 2 0,0-4-3 0,5 0 0 16,0-7 1-16,7 0 0 0,0 0 0 0,-8 7 0 15,8-7 1-15,0 0-1 0,0 0-1 0,0 0 1 16,-3-7-1-16,3 7 1 0,0-7 0 0,0 7 1 0,14-11-1 15,0 1 1-15,9-11-2 0,2 6 0 0,-4 3 1 16,4 12-1-16,-4 0 4 0,-5 0 1 0,-2 0-1 16,3 11 1-16,-4-1-3 0,-4 4 0 0,-2 2 1 15,1-2 0-15,0 7 4 0,-5-8 0 0,-6 3 0 16,-1 3 0-16,-7-2-3 0,-1-1-1 0,-2-3 1 16,-4 4 0-16,-3-1 3 0,-4-5 1 0,-1-1-1 15,-6 4 2-15,-1-5-6 0,1-2 1 0,-7-5 0 16,-5 5 1-16,-4-7 1 0,3-4 1 0,-5-1 0 15</inkml:trace>
  <inkml:trace contextRef="#ctx1" brushRef="#br1" timeOffset="185577.3">2096 13877 263 0,'0'0'0'0,"0"0"0"16,0 0 0-16,0 0 32 0,0 0-1 0,0 0 0 15,-22 7 2-15,22-7-20 0,0-7 2 0,0 0 0 16,0 7-1-16,-7-12 66 0,4 5 1 0,3-1-2 15,-7 0 2-15,3-3-63 0,-3 1 0 0,4 4 0 16,-1-2 0-16,4-3 120 0,-3 2 0 0,3 2 0 16,-4 2 0-16,0-2-126 0,4-2 2 0,-1 2-1 0,1-4 1 15,0 6 59-15,0 5 1 0,0-9-1 0,0 9 1 16,0-7-56-16,0 7 0 0,0-7 0 0,0 7 0 16,0 0 31-16,0 0 0 0,9-3 1 0,-9 3-1 0,10 10-32 15,4-1 0-15,0 0 0 0,22 21 0 16,8 5 17-16,-5-3 2 0,1 1 0 0,6 6 0 0,-2-2-21 15,-2-4-1-15,10 6 1 0,2 5 1 0,-1-2 15 16,-9-9 2-16,2-4-2 0,5 4 1 0,-7-7-18 16,-1-6 1-16,1 1-1 0,9 7 1 0,-2-10 24 15,-9-8 0-15,2-1 1 0,2 5-1 0,-5-2-23 16,-6-6-1-16,-2-3 1 0,6 9 0 0,-10-12 15 0,-7-7 1 16,-4 2-1-16</inkml:trace>
  <inkml:trace contextRef="#ctx1" brushRef="#br1" timeOffset="185864.79">2976 13361 2123 0,'0'0'0'0,"0"0"0"15,-27 25 0-15,13-9 69 0,-4 3 2 0,-6 2-1 16,-3 13 0-16,6 5-52 0,-4 3 0 0,-5 3 0 15,2 3 0-15,0 3 62 0,-4-7-1 0,-1 2 1 16,-3 6 1-16,-1 0-63 0,2-7 0 0,-5 8 0 16,-3 7 0-16,3-6 20 0,8-11 1 0,-3 1-1 15,1-2 2-15,9-2-26 0,1-10 2 0,1 0 0 16,2 7-1-16,3-9-2 0,4-8-1 0,3 4 0 0,-1 3 2 16,5-13-6-16,3-6-1 0,4-8 1 0,-7 6 0 15,7-6-1-15,0 0 1 0,-7-14-1 0,4 3 0 16,-1-8-2-16,1 3 0 0,3-3 0 0</inkml:trace>
  <inkml:trace contextRef="#ctx1" brushRef="#br1" timeOffset="186094.02">2046 13326 2186 0,'0'0'0'0,"0"0"0"0,0 0 0 0,0 0 60 0,0 0 2 15,0 0 0-15,21-10-1 0,-14 6-44 0,7 2 1 16,1-1 0-16,7-4 0 0,10 0 57 0,5 2 1 16,2-4 0-16,7-4 0 0,-2 6-58 0,-2-5 0 15,13 0 0-15,-4 1 0 0,-1 2 17 0,-6 2 0 0,-2 0 1 16,-1-3 0-16,-3 6-21 0,-8 1-1 16,2-4 1-16,7 0 1 0,-9 5-6 0,-2 2 0 0,2-2 0 15</inkml:trace>
  <inkml:trace contextRef="#ctx1" brushRef="#br1" timeOffset="186426.81">4099 12953 2035 0,'0'0'0'0,"0"0"0"0,0 0 0 0,0 0 56 16,-10 23 1-16,10-23 1 0,-7 27-1 0,-4-3-40 15,4 4 1-15,-4 8-1 0,6 2 1 0,-2 4 38 16,0-3 0-16,0-2 0 0,3 7 0 0,1 0-39 16,-1-9 1-16,4 0-1 0,0 11 1 0,0-5 11 0,4 1 0 15,-1-7 0-15,4 2 1 0,1-4-16 0,-5-1-1 16,8-6 1-16,5-3-1 0,1-3-5 0,1 1 1 15,7-9 0-15,8 4 0 0,-5-4-3 0,4-3-1 16,5-2 1-16,-2 0 1 0,2-7-2 0,-5 0 1 16,-4-7-1-16,-1 4 2 0,-10 1-2 0,-6-7-1 15,-7-3 1-15</inkml:trace>
  <inkml:trace contextRef="#ctx1" brushRef="#br1" timeOffset="186812.32">4124 13302 2135 0,'0'0'0'0,"33"-9"0"16,6 9 0-16,2 0 58 0,-2-5 2 0,-1-4-2 16,3 0 2-16,-9 5-43 0,-2 4 0 0,-2-7 1 0,4 0 0 15,-6 7 55-15,-5 0 1 0,-3 0 0 0,5-5 1 16,-5 14-58-16,-4 1 1 0,-4 1 0 0,8 1 0 15,0 4 19-15,-8-2 0 0,2 6 0 0,6-1 2 0,-4 4-25 16,0-6 2-16,-3 5-2 0,0 4 2 0,1 0-6 16,-5-10 2-16,3 5-2 0,-2-1 1 0,-1-1-4 15,3-7-1-15,4 1 1 0,-3 1 1 0,5-6-4 16,-2-4 2-16,0-8 0 0,4-1-1 0,-1-7-1 16,-3 0 0-16,2-3-1 0,5-6 2 0,-6-2 2 0,-5-3 1 15,1 1-1-15,1 1 1 0,-1-3-3 16,-8 3 0-16,1-6 1 0,-4-2 0 0,-4 9 3 0,-3 2 1 15,-3-2-1-15,1 2 1 0,-9 11-5 0,0 1 2 16,-6-2 0-16,-10 4 0 0,-1 4 1 0,-6 3 1 16,-15 3 0-16,1-3 2 0,1 7-6 0,1 2 2 15,1 0-2-15,3-4 2 0,9 2 1 0,1 0 0 16,5-1 0-16</inkml:trace>
  <inkml:trace contextRef="#ctx1" brushRef="#br1" timeOffset="187411.33">6117 12791 2299 0,'0'0'0'0,"-3"30"0"0,-4 6 0 0,3-3 53 16,-7 2-1-16,-4 0 1 0,-3 11 0 0,0-5-36 15,-3-4 0-15,-4 5-1 0,3 2 2 0,-3-4 49 16,-2-6 0-16,-1-6-1 0,0-4 1 0,0-1-49 16,1-3 0-16,-1-8 0 0,-2 4 0 0,9-4 8 15,0-5 0-15,0-3 0 0,-2 1-1 0,-2-5-12 16,0-4-1-16,4-1 0 0,2-4 2 0,1 1-11 0,4-3 2 15,0-3-2-15,7-4 2 0,-4-1-3 0,-1 0 1 16,3-6 1-16,7-8-1 0,2 4-1 0,-3 1 2 16,-1-7-1-16,11 12 0 0,-5-1 0 0,0 2-1 15,3 8 0-15,9 9 0 0,0-2 1 0,4-3-1 16,0 1 0-16,8 10 0 0,6-1-1 0,-4-1 2 16,-2 1-1-16,3 12 0 0,-1-1-1 0,2-3 2 0,-2 3-2 15,0 10 1-15,2 4-1 0,-5-6 0 0,0-5 0 16,5 0 1-16,-2 7 0 0,-3-7 0 0,8-1 0 15,6-1 0-15,0 0-1 0,1 4 2 0,-4-7-2 16,4-2 1-16,-5 2 3 0,-1 0-1 0,1-6 1 16,2-3-1-16,-1 2-1 0,-5-2 1 0,-1-4-1 15,2-3 1-15,0 4-1 0,-6-3 1 0,-5-4 1 16,-7-6-1-16,4 6 0 0,-2 1-1 0,-5-9 0 16,-4-1 1-16,0-2 5 0,-4-2 1 0,-3-5-1 0,-3-2 1 15,-1 2-4-15,-3-4 0 0,-7 0 1 0,-4 13 0 16,-1-4 2-16,-2 2 1 0,-7-2-1 0,-2 9 1 15,1 0-4-15,-2 2 0 0,4-2 1 0,-5-2 0 16,4 3 5-16,2 6 2 0,-3-5-2 0,-6 1 1 0,2 3-5 16,-3 2 0-16,-8-1 0 0</inkml:trace>
  <inkml:trace contextRef="#ctx1" brushRef="#br1" timeOffset="188077.08">997 13131 2040 0,'0'0'11'0,"90"-35"-4"0,-22 7-1 0,-2 7 1 0,17 7 0 16,6-8 68-16,-2-2 1 0,10 1-1 15,11-2 2-15,4 1-59 0,0-5 0 0,6 3 0 0,26-4 0 16,1-1 35-16,-7 1 1 0,1-11 0 0,20 6 1 0,-8-9-38 16,-2 9 1-16,9-6-1 0,6 13 1 0,-16-3-10 15,-6-1-1-15,13-2 1 0,11-1 0 0,-11 4-2 16,-12 2-1-16,5-7 1 0,11-1 0 0,-18-7-2 16,-12 7 1-16,8-4-1 0,-1 13 1 0,-16-4-2 15,-9 1 0-15,7 4 1 0,-1 8-1 0,-13-2-1 16,-11-2 1-16,-3-3-1 0,11 3 1 0,-8 5-1 15,-10-5 1-15,3-1-1 0,-1 3 0 0,0-1-1 16,-13-2 0-16,0 1 1 0,-10 12 0 0,-11-3-1 0,-5-3 0 16,-2 3 0-16,2 14 1 0,-12-6-1 0,-6 3 1 15,0 1-1-15,-5 14 1 0,2-1-1 0,-4 5 0 16,-3 8 0-16,-1 6 2 0,-3 13 0 0,2-8 0 16,-2 5 1-16,4 9-1 0,0-1-1 0,-1 1 2 0,6 18-2 15,2 10 1-15,0 1 4 0,-3-8 1 0,7-5 0 16,2 13 0-16,-4 1-4 0,-2-9 2 0,-1 1-1 15,1 1 1-15,1-12 5 0,-4-9 1 0,-5 5 1 16,-1 7-1-16,-2-1-5 0,0-9 1 0,-3-4 0 16,-1-7-1-16,-2 2 6 0,-1-11-1 0,0-6 0 15,-4 6 1-15,-1-6-5 0,-2-8 0 0,-5-5-1 16,-6 4 1-16,-7-6 3 0,-10-9 2 0,-16-4-1 16</inkml:trace>
  <inkml:trace contextRef="#ctx1" brushRef="#br1" timeOffset="188763.47">1685 13398 1670 0,'0'0'0'16,"-43"0"0"-16,-4 4 0 0,-10 3 59 0,6-5 0 16,9-4 1-16,5 2-1 0,5 0-42 0,2 0 1 15,2 0 0-15,3 7 0 0,0 0 28 0,6-2 0 16,-2 1 0-16,3 4 1 0,0 2-31 0,3 1 1 0,4-1-1 15,0 9 1-15,4 4 2 0,-3 3 0 0,3 4 1 16,7 5 0-16,0 5-10 0,-4 2 1 0,-3-2-1 16,7 6 1-16,-3-1-7 0,3 1 0 0,-4 10 1 15,4 7-1-15,4-2-2 0,-8-5 2 0,0-2-1 16,8 11 1-16,0-12 0 0,-4-4 2 0,7 3-1 16,3 6 1-16,4-5-3 0,0-15 2 0,4 2-2 15,8 2 2-15,6-5 0 0,-2-7 2 0,9-1 0 16,16 10-1-16,-2-13-1 0,5-2-1 0,7 4 1 0,4-7 0 15,5-2 2-15,-2-8 1 0,4-5-1 0,11-4 1 16,-1-1-4-16,-3-3 2 0,-4-5-2 0,11-2 2 16,4-4 7-16,-1-8 2 0,-6-4-2 0,8 4 2 0,-2-7-7 15,1-4 1-15,13-2-1 0,8 4 1 0,2-4 6 16,-6-1 1-16,16-6 0 0,12 0-1 0,2-1-6 16,-9 1 0-16,10-17 0 0,16 15 1 0,-6-6 4 15,-9 3-1-15,16 5 1 0,3 11 0 0,-17-4-6 16,-8 6 1-16,17-2-1 0,4 0 1 0,-6 7 5 15,-18-2 0-15,2-5 1 0,5 1-1 0,-9-3-6 16,-15-5 1-16,1 5 0 0,-2 6 0 0,-5-1 5 0,-14 0-1 16,0 2 1-16,-3 6 0 0,-11-3-6 0,-7 1 1 15,7-2-1-15,-4 0 1 0,-10 7 3 0,-8 3 1 16,-2-8-1-16,4 1 1 0,-5 4-5 0,-8 4 0 16,-3-4 0-16,-4-4 0 0,-6 8 3 0,-5 2 1 15,-6 1 0-15,-5-3 0 0,-3 5-5 0,-8-2 0 16,1 3 1-16,-6-3 0 0,-5 7 3 0,2-14 1 15,-5 2-1-15,-1 1 0 0,-3 2-4 0,-4 0 1 0,-6-1-2 16</inkml:trace>
  <inkml:trace contextRef="#ctx1" brushRef="#br1" timeOffset="189545.9">6787 11555 2086 0,'0'0'0'0,"0"0"0"0,32 35 0 0,-9-10 74 0,-2-8 0 16,0 4 0-16,4 9 0 0,3-7-56 0,2-5 0 16,-1 6 0-16,1 4 0 0,1-5 51 0,-2-2 2 15,4-3 0-15,2-4-1 0,2 2-52 0,2-4 0 16,0-1 0-16,12-4 0 0,4 2 4 0,-2-6-1 15,-2-3 0-15,2 0 2 0,1-3-12 0,-2-1 0 0,8-8 0 16,12 3 1-16,0 2-9 0,-6-5 0 0,2-8 1 16,5 1 0-16,-8-11-2 0,-2 2 2 0,3-9-1 15,2 14 0-15,-6-7-3 0,-5-3 0 0,1 1 0 16,-7-3 2-16,-2 3-2 0,-1-5 0 0,-2-12 0 16,5 3 1-16,-2-12-1 0,-1 0 0 0,-6 2 0 15,2 1 0-15,-5 4 0 0,2 2 0 0,-2-11 0 16,5-5 0-16,-2-2 0 0,-5 2 0 0,5 0 0 15,3 5 0-15,-7 8 0 0,-1-7 0 0,-1-13 0 16,-1 0 0-16,-2 4 0 0,-4 4 0 0,1-1 0 0,1-3 1 16,-2-3-1-16,-8 3 0 0,2-12 0 0,1 14 1 15,-2 1 1-15,1-1 0 0,1 0 1 0,1-1-1 16,-6-5-1-16,2 7 1 0,1 3 1 0,-1 9-1 0,0 2 2 16,-2-2 2-16,3-1-2 0,2-4 2 0,-4-2-3 15,1 4 2-15,0-1-2 0,9 12 2 0,-5 6 1 16,-4-3 1-16,0 5 0 0,11 0 0 0,1 7-3 15,-5 4 1-15,2-4-1 0,6 7 2 0,-8 2 0 16,-2 0 2-16,-1-2 0 0,0 9 0 0,-6 7-4 16,-5 0 2-16,-3-1 0 0,-1 8-1 0,-10 0 3 0,8-7 0 15,-8 7 0-15,0 0 0 0,0 0-3 0,3 7 1 16,-3-7 0-16,0 8-1 0,-3-1 1 0,3 3-1 16,-4-3 1-16,0 13 1 0,1-1-3 0,-4-2 1 15,0-4-1-15,3 1 1 0,-4 2-1 0,2-4 1 16,3-3-1-16,1 3 2 0,0-1-3 0,0-6 1 15,1 2-1-15,-1 2 1 0,2 3 0 0,-4-3 0 0,4-2 0 16,-3 2 0-16,3-2-2 0,0-7 2 0,0 7-1 16,0 0 0-16,0 3 0 0,0-6 0 0,0-4-1 15</inkml:trace>
  <inkml:trace contextRef="#ctx1" brushRef="#br1" timeOffset="189874.13">10652 8724 1934 0,'0'0'0'0,"0"0"0"0,0 0 0 0,0 0 66 0,0 0 1 15,0 0-1-15,0 0 1 0,0 0-49 0,0 0 0 16,0 0 0-16,0 0 0 0,20-17 25 0,-20 17 0 15,0 0 0-15</inkml:trace>
  <inkml:trace contextRef="#ctx1" brushRef="#br1" timeOffset="190417.31">10437 8714 1683 0,'0'0'0'0,"0"0"0"0,0 0 0 16,0 0 26-16,0 0 1 0,11-20-2 0,-11 20 2 15,3-14-14-15,1 9 0 0,-1-2-1 0,1 0 2 0,-1-2 23 16,6-1 1-16,2 3-1 0,3-4 1 0,0-1-23 15,-7-2 1-15,3-2-1 0,1 7 1 0,0-2-3 16,1-3 2-16,0-2 0 0,4 2-1 0,2 0-6 16,-4-7 1-16,0 0 0 0,-5-2 0 0,5 6-7 0,4-4 2 15,-4-8-2-15,-4 1 1 0,8 2-1 0,-4-2 1 16,0-9-1-16,-2-5 0 0,6 1 0 0,0 1 2 16,-2-4-2-16,1 8 1 0,1-2 0 0,0 4-1 15,3-11 0-15,2 1 0 0,-2-2 1 0,-4-2 0 16,5-10-1-16,6 6 2 0,2 2-2 0,-5-2 0 15,-3 0 0-15,0-2 1 0,2-6 0 0,1 2 1 16,0-16 1-16,1 7-1 0,-1 1 0 0,-6-1-1 16,9-4 1-16,4-4-1 0,-4-8 5 0,2 7 1 15,2 4 0-15,12 0 0 0,-1 3-4 0,-3-4 1 16,3-10 0-16,1 7 0 0,-2 9 12 0,-1 2 0 0,1-7 0 16,5 0 1-16,-4-4-9 0,-3 3 0 0,8 4 1 15,1 9 0-15,-4 4 9 0,-3 0 0 0,-2-4 0 16,3 2 1-16,-6-2-11 0,-2 5 1 0,0 8 0 15,2 10 0-15,-5 0 6 0,-7 7 1 0,1 0 0 16,2 5 0-16,-6 10-8 0,-10-3 0 0,0 0 0 16,-3 3 0-16,-2 4 2 0,-7 11 0 0,0-9-1 0</inkml:trace>
  <inkml:trace contextRef="#ctx1" brushRef="#br1" timeOffset="191364.35">8419 10056 2098 0,'0'0'0'0,"0"0"0"0,4 16 0 0,-4-4 50 15,3-1 2-15,1-3 0 0,-4-8-1 0,7 9-34 16,2-2 0-16,1-7 0 0,4 0 1 0,4-3 44 0,3-1-1 16,-3 1 1-16,12-13 1 0,1-2-46 0,-4-1 1 15,5-4 0-15,-1 0 0 0,1-7 2 0,2-3 1 16,4 1 0-16,-1 8 1 0,-1-6-11 0,-8 5 0 15,2-8 0-15,-2 4 1 0,-3 8-3 0,-2-5 1 16,-2-4-1-16,0 4 1 0,-3-4-5 0,-2 3 2 16,-6-1 0-16,4 0 0 0,-7-9-1 0,-3 5 2 0,-4-4-1 15,3 13 1-15,-6 0-4 0,-1 2 2 0,1 1-1 16,3 20 1-16,0 0 1 0,-4-10-1 0,4 5 1 16,0 5 1-16,0 0-3 0,0 0 0 0,-3 7 0 15,-1 7 0-15,1 7 2 0,3 0 1 0,-4 2 0 16,4 22 0-16,0-2-4 0,0-3 2 0,0-3-1 15,0-5 1-15,4-4 1 0,-4-5-1 0,3-7 1 16,4 6 0-16,0-2-3 0,0-10 1 0,0 1-1 16,9 1 2-16,-3-1-2 0,3-8 2 0,1-4 0 0,4 6-1 15,4-3-1-15,2-6 0 0,-3-5-1 0,-1 6 2 16,5-4-1-16,-3-6 2 0,3-4-1 0,2-4 0 16,-5 0-1-16,0 1 0 0,-6-11-1 0,2-1 2 15,-3 0 2-15,-8-3-1 0,1-9 1 0,-4 12 0 0,-3-6-3 16,-4 1 1-16,0-4-1 0,-4 20 2 0,-3-3-1 15,0 6 2-15,0 2-1 0,3 11 1 0,4 5-3 16,-10-7 1-16,10 7-1 0,0 0 1 0,-4 10 0 16,4-10 2-16,0 11-2 0,4 7 2 0,6 3-2 15,1-4-1-15,0-3 1 0,3 20-1 0,0-13 2 16,-2-5-1-16,2-2 1 0,7 17 0 0,-6-8-3 16,-3-5 1-16,2-2 1 0,11 0-1 0,-4-2 1 0,-7-4-1 15,0-3 1-15,-2 0-1 0,-1-1 0 0,0-6-1 16,-4-4 0-16</inkml:trace>
  <inkml:trace contextRef="#ctx1" brushRef="#br1" timeOffset="191994.71">10195 8905 2224 0,'0'0'0'0,"0"0"0"16,-14 32 0-16,4-9 63 0,-10-2-1 0,-5-2 1 15,1 18 1-15,-4 2-46 0,-2-9 0 0,1-4 0 16,5 4 0-16,-3-3 55 0,-1-3 1 0,3-4 0 16,-1 6 0-16,5-7-56 0,-1-3 0 0,5-2 0 15,-3 9 0-15,6-5 11 0,0-13 0 0,4 2 0 0,3 11 2 16,0-11-18-16,7-7 1 0,-11 0-1 0,11 0 1 16,-11 3-9-16,11-3 1 0,0 0-1 0,-1-7 1 15,1 7-3-15,0 0 2 0,0 0-1 0,-2-10 1 0,2 10-2 16,0-13 1-16,0 6-1 0,3-3 2 15,8-11-3-15,0-1 1 0,-1 3-1 0,1 7 2 0,3 0 0 16,0 1 1-16,0-1-1 0,5-1 2 0,-4 5-3 16,-5-1 1-16,4 2-1 0,2-4 1 0,-2 9 2 15,-3-1 0-15,-1-4-1 0,5 3 1 0,-1 1-3 16,-4-1 2-16,3-1-1 0,1 1 1 0,0 3 4 16,0-3 1-16,-4-1 0 0,13 0 0 0,-1 1-4 15,2 2 0-15,4-6 1 0,10 1 0 0,-3 3 4 0,0-3 1 16,6-4 1-16,3 3-1 0,2-5-5 0,-4 3 1 15,6-4-1-15,3 10 1 0,2 1 4 0,-6-10 0 16,-4 5 0-16,-10 9 1 0,-1-2-7 0,-9-3 2 16,-2 2 0-16,-7 13 0 0,0-4 2 0,-3 2 0 15,-4-2 0-15,-4 7 1 0,-1 0-4 0,-2 2 0 16,-2-4 0-16,-1 2-1 0,-1 5 4 0,-3-3 2 0,0-2-2 16,-7 2 1-16,3 2-4 0,-1-4-1 0,0-2 1 15,-8 4 1-15,3 2 0 0,-1-6 0 0,-5 0 0 16,-5 15 1-16,-4-10-4 0,0 1 1 0,-1-2-1 15,1 19 1-15,-1-11 1 0,1-2-1 0,-2 11 1 16,3 0 1-16,-1-3-3 0,2-3 0 0,2-6 0 16,-4 0 0-16,6 2 1 0,4-9 1 0,1-4-2 15,4 3 2-15,-5-3-3 0,6-6 1 0,9-4-1 0,7 0 1 16,0 0-1-16,0 0 1 0,-3-11-1 0,3 11 2 16,14-9-3-16,-7 8 1 0,0-1-1 0,4-5 2 15,5 0-2-15,-2 2 0 0,-4-1 1 0,-3 3-1 16,-7 3-1-16,4-9 2 0,-1-2-2 0</inkml:trace>
  <inkml:trace contextRef="#ctx1" brushRef="#br1" timeOffset="192461.5">11097 8803 2412 0,'0'0'0'15,"0"0"0"-15,17-21 0 0,-6 16 57 0,3-2 2 16,-5-2-1-16,1-1 1 0,1 3-43 0,3-2 2 16,4 0 0-16,-4 2 0 0,-4 3 20 0,3 3 1 0,1-3-1 15,3 2 1-15,1 4-24 0,-4 2 0 0,-3 1 1 16,5 7 0-16,-2 8 7 0,-4-8 2 0,1 6 0 16,3 8-1-16,-7-3-11 0,-3-9-1 0,-4-2 0 15,3 16 1-15,-6-7-9 0,-4-6 2 0,-4-1-2 16,4 12 2-16,-4-5-3 0,-1-9 2 0,1 2-2 15,1 9 2-15,-1-3-2 0,-3-6 0 0,0-2 1 16,3 4 0-16,1-6-2 0,-1-6 2 0,1-1-2 16,4 1 1-16,6-4 1 0,-10 0-1 0,10 0 0 15,0 0 2-15,0 0-3 0,0 0 2 0,0-7-2 16,0 7 1-16,0-7 2 0,7 0-1 0,-2 0 1 0,11-5 0 16,7-8-1-16,2 1-1 0,-4 7 0 15,5 13 2-15,-1-1-1 0,-4-1 2 0,0 2 0 0,9 19-1 16,-1-3-1-16,-6-1 0 0,-2 2-1 0,-4 1 2 15,-3 4 2-15,-3-2-1 0,-4-2 1 0,-7 1 1 16,0 4-4-16,-3-3 2 0,-8-6-1 0,-3 4 0 0,-7-3 2 16,-4 0 1-16,-5-2 0 0,-2 7-1 0,-1-5-2 15,-3-6 1-15,-2 1-1 0,-3 6 1 0,-3-6 1 16,2-4-1-16,-10-7 1 0,-4 10 0 0,5-8-3 16,3-7 1-16,-1-2-1 0</inkml:trace>
  <inkml:trace contextRef="#ctx1" brushRef="#br1" timeOffset="195200.44">8177 14846 1721 0,'0'0'0'0,"0"0"0"0,-7 25 0 0,4-11 29 0,-1-2 0 15,1 1 0-15,3 4 2 0,0 1-18 0,-4-8 1 16,4-3-1-16,4 0 2 0,-1 2 14 0,1 0 0 16,-4-4 0-16,3 2 0 0,1 0-15 0,-4-7-1 15,10 9 1-15,-2-5-1 0,2-4 27 0,2-4 0 16,-1-1-1-16,14-9 2 0,-1-4-26 0,3-8 1 0,8-9 0 15,-5 8 0-15,2-10 7 0,-4 2 2 0,0-2-1 16,2 7 1-16,-1-1-12 0,-8-1-1 0,2-3 0 16,-2 1 1-16,0-1-1 0,-7 2 0 0,-3-10 1 15,1 14-1-15,-5-7-5 0,-3 3 0 0,-1 7 1 16,-6 13 0-16,-1-3 7 0,1-1-1 0,-1 8 1 16,4 9 1-16,0 0-7 0,-7 0 0 0,7 0 0 15,0 0 0-15,-7 7 5 0,5 4 2 0,2-3 0 16,2 26-1-16,1 3-6 0,1-2 0 0,-1-5 0 15,5 5 1-15,-1-3 5 0,0-9 0 0,0 1-1 0,0 3 1 16,3-5-7-16,1-6 1 0,-4 2 0 0,4 3-1 16,-1-7 4-16,-1-7 0 0,2-2-1 0,3 4 2 15,0-2-7-15,0-7 2 0,0 0 0 0,2 4 0 16,1-4 2-16,-2-7 0 0,-5 0 0 0,1 3 0 0,1-3-3 16,0-3 0-16,-3-4 0 0,-2-1-1 0,-3 0 4 15,3-1 0-15,-4-2 1 0,-6-1 0 0,3-2-4 16,3-2-1-16,-3 2 1 0,-7 3 0 0,4 4 3 15,-1 4 0-15,4-1 0 0,0 11 1 0,0 0-4 16,0 0 0-16,0 0-1 0,0 0 1 0,0 0 1 0,0 0 0 16,0 0 0-16,-3 16 1 0,6 0-4 0,4 1 1 15,4-1 0-15,-4 0-1 0,0 7 2 0,4-9 1 16,-2-9-2-16,-4 2 2 0,2-3-3 0,5-4 0 16,-1-4 0-16</inkml:trace>
  <inkml:trace contextRef="#ctx1" brushRef="#br1" timeOffset="195404.58">9382 14311 2248 0,'0'0'0'0,"21"-5"0"16,-3 12 0-16,3-7 62 0,-5-3 0 0,3 1 0 15,4 9-1-15,-5-7-44 0,0-4 1 0,-4 1 0 16,5 10 0-16,-1-5 49 0,-8-4 2 0,4 0-1 16</inkml:trace>
  <inkml:trace contextRef="#ctx1" brushRef="#br1" timeOffset="195597.49">9345 14519 2211 0,'0'0'0'0,"21"-3"0"0,2 1 0 0,9-4 49 0,0 1-1 15,5-4 0-15,5 4 1 0,-1-5-32 16,-6-5 0-16,5 0 0 0,3 9 0 0,-6-4 37 0,-5-6 1 16,-1 0 0-16,3 14 0 0,-9-12-39 0,-8-2 2 15,3 1-1-15</inkml:trace>
  <inkml:trace contextRef="#ctx1" brushRef="#br1" timeOffset="195788.03">9701 14046 1922 0,'0'0'0'0,"-17"10"0"16,6 8 0-16,-3 7 44 0,0-3-1 0,3 5 1 15,4 12 1-15,-2-6-29 0,-1 0 1 0,3 6-2 16,-4 17 2-16,4 1 35 0,-3-1 0 0,-3-7 1 15,-1 8 0-15,0-8-36 0,0-12 0 0,0-2-1 16,-4 7 2-16,1-10 16 0,4-4 0 0,-1-5-1 16,4 1 1-16,2-1-19 0,5-12-1 0,6-4 1 0</inkml:trace>
  <inkml:trace contextRef="#ctx1" brushRef="#br1" timeOffset="196263.04">10393 13896 1960 0,'0'0'0'15,"0"0"0"-15,26 0 0 0,-15 0 38 0,-1-1 0 16,-2-3 0-16,2 8 1 0,-3 1-25 0,-3 2 2 15,-1 0 0-15,1 12-1 0,-2 2 39 0,-2 2 0 16,-2 0 0-16,-2 12 0 0,-3-5-37 0,0 2 1 0,-7-4-2 16,3 0 2-16,-3 2 16 0,-3-12 0 0,1-1-1 15,-2 4 1-15,0 2-19 0,1-12-1 0,-3-1 1 16,6 8-1-16,0-8-4 0,0-6 2 0,4-2-1 16,-1 10 0-16,-1-8-4 0,12-4 0 0,-11-11-1 15,11 11 2-15,0 0-1 0,0 0 1 0,-5-9 0 16,5 9-1-16,0 0-2 0,5-9 1 0,-5 9-1 15,19-14 1-15,-1 2-1 0,7 1 2 0,-2 1-1 16,12 15 0-16,-7-5-1 0,-7 0-1 0,6 0 1 16,-2 11-1-16,-4-2 2 0,-4-2 1 0,3-2 0 0,-3 12-1 15,-6-6-1-15,-4 0-1 0,4-4 1 0,-8 15 0 16,-1-6 1-16,-4-5 1 0,-1-1-2 0,-4 12 2 16,-8 4-2-16,-2-5-1 0,-8-3 0 0,-1-1 1 15,-10 1 1-15,-1-6-1 0,-2-1 1 0,-8 1-1 0,-3-3-1 16,-4-6 0-16,-11-3 1 0,-1 0-1 0,3-1 2 15,1-5-1-15,-3-1 1 0</inkml:trace>
  <inkml:trace contextRef="#ctx1" brushRef="#br1" timeOffset="196902.7">3090 16815 2086 0,'0'0'0'16,"0"0"0"-16,0 0 0 0,0 0 52 0,0 0 2 15,0 0 0-15,0 0 0 0,0 0-37 0,0 0 1 16,25 9-1-16,-2-15 1 0,9-1 32 0,3 2 1 0,6 0-1 16,1-4 2-16,6 2-35 0,-3-2-1 0,3-1 1 15,-4 2 1-15,2-9 6 0,-2-1 0 0,-2 1 1 16,13 4 0-16,-6 1-13 0,3-4 0 0,-5 0 1 15,3 8-1-15,-6-3-6 0,-9-1 0 0,-3-1 0 16,-2 10 1-16,-6-2-3 0,-6-2 1 0,0-4-1 16</inkml:trace>
  <inkml:trace contextRef="#ctx1" brushRef="#br1" timeOffset="197415.48">4383 16229 2048 0,'0'0'0'0,"-3"32"0"0,3 3 0 0,-4 5 41 16,1-1 1-16,-8-2-1 0,-3 2 2 0,-7 1-28 16,-2-6 1-16,-9 2 0 0,4 3 1 0,-2 2 46 0,-2-4-1 15,0 0 1-15,6-1 0 0,-2-7-45 0,0-3 0 16,5-5 0-16,-2-5 0 0,7-2 16 0,1-2-1 15,3-5 1-15,1-5 1 0,6 0-21 0,0-4 1 16,0-5-1-16,0-5 1 0,0 1-4 0,3 2 2 16,4-3-1-16,-3-7 0 0,3-4-5 0,3-2 1 15,-3 2 0-15,4-1 0 0,-1-4 1 0,1 5 0 16,3-2-1-16,0 6 3 0,4-1-6 0,-1 8 2 0,-1-2-1 16,5 7 0-16,0 2 3 0,4-1 1 15,0 1-1-15,3 5 1 0,2 2-4 0,-6 0 1 0,8-2-2 16,8 5 2-16,-4 0 2 0,2-1 0 0,6-1 0 15,-1 11 0-15,1-7-3 0,-5-3-1 0,-4-1 1 16,5 8 1-16,-8-2 0 0,0-7 2 0,-2-1 0 16,1 8 0-16,-3-4-3 0,-3-5 0 0,-2-1-1 15,2 8 2-15,-4-7 2 0,-4-6 0 0,1 1 0 16,-4 3 1-16,0-1-4 0,-7 3 0 0,7-13 0 16,-7 13 1-16,5-7 4 0,-5-1 0 0,-1 1 0 0,-1-2 1 15,-3-4-6-15,-2-1 2 0,-4-1-1 0,-7-7 1 16,-3 5 3-16,-5 3 0 0,1 3 0 0,-3-1 1 0,-2 3-6 15,2 4 2-15,-8 0-1 0,-1 5 1 0,2 0 1 16,5 0 1-16,-5 0 0 0,3 5 0 0,5 2-4 16,6 3 0-16,7-3 1 0</inkml:trace>
  <inkml:trace contextRef="#ctx1" brushRef="#br1" timeOffset="197743.05">5292 15696 2362 0,'0'0'0'0,"0"0"0"15,-4 25 0-15,4 4 73 0,-3 1 0 0,3 4 0 16,-7-3 1-16,3 8-56 0,4-4 0 0,0 1-1 16,0-1 1-16,0-4 65 0,0-1 2 0,4-2-2 15,-1 13 1-15,1-9-67 0,3-1 1 0,0 6 0 0,0-2 0 16,3 1 11-16,1-10 0 0,1-5 0 16,2-3 1-16,1 3-16 0,-1-7-1 0,0-4 1 0,0-4-1 15,2 1-8-15,-6-2 0 0,1-5 0 0,-1-2 0 16,-10 2-1-16,0 0-1 0,-3-7 1 0</inkml:trace>
  <inkml:trace contextRef="#ctx1" brushRef="#br1" timeOffset="198082.26">5084 16125 2248 0,'0'0'0'0,"38"-9"0"0,-4 1 0 0,8-5 53 0,-3 3 0 16,5-4 0-16,0 1 0 0,2 3-36 0,-7-1 1 15,5-6-1-15,7 1 1 0,-2 7 47 0,-1 2 1 16,-9-2-1-16,-2 2 2 0,-9 4-49 0,-3 3 0 16,-4 3 0-16,2 1-1 0,-5 3 15 0,-4 5-1 15,-4-1 1-15,-1 4-1 0,-2 5-17 0,-2-3 0 16,1-1 0-16,1 5 0 0,-4 0-3 0,1-7 1 16,-1 2-1-16,4 7 0 0,1-5-4 0,-5-4 1 0,1-4-2 15,-1 3 2-15,8-5-1 0,-4-6 1 16,0-4-1-16,2 2 0 0,1-3-2 0,1-2 1 0,-4-4-1 15,7 0 1-15,0-5-1 0,-3-2 2 0,-4 0-1 16,-2-1 1-16,0-3-3 0,-1 1 0 0,-2-2 1 16,1 0-1-16,-6 3 1 0,-4-1-1 0,-2-2 1 15,-5 1 1-15,-1 8-3 0,-2 2 0 0,-8 3 1 16,-1-1 0-16,-3 5-1 0,-2 5 2 0,-3-1-2 16,-8 3 2-16,1 7-3 0,-1 3 1 0,-9-4 1 0</inkml:trace>
  <inkml:trace contextRef="#ctx1" brushRef="#br1" timeOffset="198701.82">6608 15805 1834 0,'0'0'0'0,"0"0"0"0,0 0 0 0,0 0 80 16,10-19 0-16,-3 17-1 0,-7 2 1 0,14-5-62 15,-7 1 0-15,4-1 0 0,0 0 0 0,1 1 66 16,5-3 0-16,1 2 0 0,7 5 2 0,1-6-70 15,-1 1 2-15,3-2 0 0,2 4 0 0,-2-3 28 0,1-1 0 16,4-2 0-16,-1 6 1 0,0 1-31 0,-2-1 1 16,-6-4 0-16,1 7 0 0,-2 0 3 0,2-6 0 15,-4 6 0-15,0 6 0 0,-7-5-9 0,-2 1 0 16,-5 0 0-16,4 3 0 0,-11-5-9 0,7 7 2 16,-7-7-1-16</inkml:trace>
  <inkml:trace contextRef="#ctx1" brushRef="#br1" timeOffset="199081.04">7198 15319 1620 0,'0'0'0'0,"0"0"0"0,0 0 0 15,-22-5 48-15,14 2 0 0,8 3 1 0,-10-4 0 16,10 4-32-16,-7-2 0 0,7 2 0 0,0 0-1 16,0 0 52-16,0 0 0 0,0 0 0 0,0 0 0 0,0 0-50 15,0 0 0-15,0 0 0 0,0 0 0 0,0 0 17 16,-7 9 1-16,7-9-1 0,3 14 1 0,1 2-21 16,3 5 0-16,-4-1-1 0,8 1 2 0,0 0-3 15,4 3 2-15,0-4-1 0,2-4 1 0,1 3-7 16,-2 4 1-16,5-2 0 0,7 0 0 0,0 0 0 15,-1 2 1-15,5-5-1 0,1 10 1 0,-1-4-4 16,-4 1 0-16,-2-4 0 0,3 6 1 0,-8 4 6 0,0-3 2 16,0-7-1-16,-1 1 1 0,-3 0-7 0,-3 1 1 15,0-7 0-15,2-2 0 0,-5 2 8 0,-4-5-1 16,0-4 1-16,0-4 1 0,-7-3-9 0,0 0 1 16,0 0 0-16</inkml:trace>
  <inkml:trace contextRef="#ctx1" brushRef="#br1" timeOffset="199348.52">7579 15365 2009 0,'0'0'0'0,"0"0"0"15,0 0 0-15,-3 18 61 0,3-6 1 0,-4-1-1 16,1-3 1-16,-1 7-45 0,-3 4 1 0,0 0 0 0,-7 4 0 15,-2 3 56-15,2 4 1 0,-4-7-1 0,1 2 1 16,-10 5-57-16,6-7 0 0,0 0 0 0,3 13 0 16,-3-4 21-16,4-4 1 0,1 6-1 0,5-1 1 15,1-1-24-15,-5-4 0 0,8-9-1 0,0-1 1 16,0 3-3-16,2-7-1 0,1-3 0 0,3-4 2 0,-5 1-6 16,-1 1-1-16,7-9 1 0,-10 2 0 0,3-2-1 15,-4 0 1-15,1-2 0 0</inkml:trace>
  <inkml:trace contextRef="#ctx1" brushRef="#br1" timeOffset="199714.07">6884 15096 2161 0,'0'0'0'0,"0"0"0"15,0 0 0-15,0 0 46 0,0 0 1 0,0 0-1 16,0 0 1-16,0 0-31 0,0 0 1 0,0 0 0 16,25-12-1-16,-11 5 43 0,2 1-1 0,9-1 0 15,10-3 2-15,6 1-43 0,-3 2 1 0,0-7 0 16,0-2 0-16,-2 7 11 0,1 2 0 0,1 0 0 0,3-2 1 15,-6 6-16-15,-5-4-1 0,2-2 1 0,-2 7 0 16,-5 1-5-16,-4-3 1 0,-7 1-1 0,0-1 2 16,-3 4-6-16,-1 0 2 0,-1-2-2 0,-9 2 2 0,11 0 1 15,-11 0 1-15,0 0 0 0,7 6 0 16,-7-6-3-16,0 0-1 0,0 0 1 0,7 7 1 0,-7-7 2 16,0 0 0-16,0 0 0 0</inkml:trace>
  <inkml:trace contextRef="#ctx1" brushRef="#br1" timeOffset="200716.58">4269 17455 2071 0,'0'0'12'0,"0"-58"-5"0,3 21 1 16,-3 13 0-16,0 2 0 0,0 7 81 0,0 0 1 16,0 3 0-16,4 2 0 0,-1 4-73 0,-3 6 1 15,11-7-2-15,-4 7 2 0,3 4 30 0,-1-1 0 16,5 3 0-16,15 9 0 0,2 12-31 0,3-1 0 15,1-3 0-15,2 12 0 0,2-1 1 0,-2-6 0 0,5 5-1 16,9 6 1-16,-1 7-7 0,-10-9-1 0,3 0 0 16,1-4 0-16,-9-1 0 0,-5-2 1 0,-2-6 0 15,4-1 1-15,-5 0-6 0,-6-4 2 0,0-6-1 16,4 2 1-16,-11 0-1 0,-2-5-1 0,-1-5 1 16,3 2 1-16,-4-3-4 0,-10-4 2 0,4-7-2 15</inkml:trace>
  <inkml:trace contextRef="#ctx1" brushRef="#br1" timeOffset="200978.5">5050 17049 2060 0,'0'0'0'0,"-14"17"0"0,-11 11 0 0,-1 11 55 16,1-4 0-16,0-5 0 0,4 5 1 0,-2-3-39 15,-1 3 1-15,2-3-1 0,5 3 0 0,3 0 51 16,1-6 0-16,3 0 1 0,3 12-1 0,0-6-50 16,0 0 0-16,3-1 0 0,-3 6 0 0,3-3 12 15,1-7 2-15,-1-5-1 0,1-1 1 0,-4-4-19 0,2-3 2 16,1-5-2-16,0 1 2 0,-3-3-3 0,-3-4 1 16,3-3 1-16,7-3-1 0,-7 4-5 0,0-6 0 15,0-2 0-15</inkml:trace>
  <inkml:trace contextRef="#ctx1" brushRef="#br1" timeOffset="201211.8">4473 17028 2173 0,'0'0'0'0,"0"0"0"15,0 0 0-15,20 3 37 0,-10-3 0 0,1-3 0 16,17-1 1-16,6-5-23 0,1 1 1 0,-2-1-1 16,13 3 1-16,-5-1 36 0,-2-1 1 0,-1 2-1 15,3-1 1-15,-6 4-36 0,-8 1 0 0,1 0 0 0,0 2 0 16,-5 2 17-16,-5 0 1 0,-4 1-1 0,3 4 0 16,-6 0-19-16,-4 0 0 0,-7-7-1 0</inkml:trace>
  <inkml:trace contextRef="#ctx1" brushRef="#br1" timeOffset="201571.2">5918 16839 2009 0,'0'0'0'16,"0"0"0"-16,0 0 0 0,0 0 53 0,0 0 0 0,0 0 0 15,0 0 0-15,0 0-36 0,0 0 0 0,0 0 0 16,-18 18 1-16,18-6 48 0,-3 1 0 0,3 1 1 16,0 19-1-16,0 13-48 0,0-9 0 0,0 7 0 15,0 3 0-15,3 4 16 0,1-10 1 0,-4 1 0 16,3-3 1-16,-3 3-22 0,0-10 1 0,0-3 0 15,6 5 0-15,-1-8-2 0,-2-3-1 0,3-3 0 16,1 4 2-16,0-6-6 0,3-6 0 0,-3 0-1 0,4-1 1 16,0-4 1-16,3-5 1 0,5-4-1 0,2-2 1 15,4-6-4-15,-4-6 1 0,-1 0-1 0,-6 4 1 16,0-7 1-16,-7-1 1 0,-4-3-1 0</inkml:trace>
  <inkml:trace contextRef="#ctx1" brushRef="#br1" timeOffset="201947.34">5854 17116 2211 0,'0'0'0'0,"25"-6"0"0,0 6 0 0,5-7 44 0,-2-2 0 16,4 2 0-16,5 4-1 0,2-4-27 15,-2-2 1-15,-2 0-1 0,-5 6 0 0,2-2 39 0,-8-3 2 16,3 0-2-16,-3 13 1 0,-2-10-39 0,-5 1 0 15,1 2 0-15,1 13 1 0,-5-6 4 0,-3-1-1 16,-4 1 0-16,4 11 2 0,-1 0-12 0,-3-4 0 16,-3 4 0-16,5 16 2 0,-2 1-7 0,-4-3 2 0,-3-6-1 15,7 3 1-15,-3-3-4 0,-1 1 2 0,1-6-2 16,3-4 2-16,0-5 0 0,0-1-1 0,0-6 1 16,4 1 1-16,5-2-4 0,1-2 1 0,-3-4 1 15,-3 1-1-15,3-3 1 0,-3-1 1 0,-1 0-1 16,-1-9 1-16,2-3-3 0,-4 0 2 0,-4-4-2 15,-6 2 1-15,3-6 5 0,0-1 0 0,-7 0 0 16,-8 0 2-16,3 0-6 0,-6 7 2 0,-6 3-2 16,-4 6 2-16,-2-1 3 0,1 1 0 0,-4 5 1 15,-2 7-1-15,3-2-4 0,-2-1 1 0,-5-1 0 0,-1 4 0 16,5 0 2-16,5-3 1 0,-2 1-1 0</inkml:trace>
  <inkml:trace contextRef="#ctx1" brushRef="#br1" timeOffset="202590.32">7631 16641 2198 0,'0'0'0'16,"0"17"0"-16,0 10 0 0,-4 6 65 0,1-7 0 0,-1-3 0 15,-1 5 0-15,-2 1-47 0,0-10 0 0,-8 2 0 16,-6 0 0-16,4 0 33 0,-4-1-1 0,-2-6 1 15,-6 5-1-15,-6-1-33 0,5-4 0 0,-2-4 0 16,6 4 0-16,-2-3 8 0,-1-6 1 0,3-1-1 16,5 4 0-16,0-4-12 0,3-6-1 0,-3 0 1 15,1 4 0-15,3-7-9 0,3-7 2 0,3-1 0 16,-7 6-1-16,10-3-1 0,2-3 0 0,1-1 0 0,-2-1 0 16,3-5-3-16,4 3 1 0,0-3 1 0,0-6-1 15,4 3-1-15,3 7 1 0,4-3-1 0,1 1 2 16,2 2-2-16,4 4 1 0,3 1 0 0,-2 4 0 0,6 0 0 15,-4 2 0-15,0-2-1 0,6 4 1 0,-2 8 0 16,-4 0 1-16,2-1-1 0,8-1 1 0,1 6-2 16,-4-4 2-16,2 6-1 0,-5-2 0 0,1 5 3 15,3-2-1-15,-5 2 1 0,6 0 0 0,-1 2-1 16,-8 3-1-16,3-5 0 0,10 2 2 0,-9-3 0 0,-1-3 2 16,3-3-1-16,8 7 1 0,-1 0-3 0,-3-7 0 15,-2 0 1-15,-3 0-1 0,2-1 7 0,-3-5-1 16,-4-2 0-16,2 4 1 0,-2-5-4 0,-7-3-1 15,0 0 1-15,-3 5 0 0,0-4 6 0,-4-3 1 16,-2-3-1-16,2-4 1 0,-7 1-6 0,0 3 1 16,0-4-2-16,-5-9 2 0,-2 0 6 0,-2 5 1 15,-4-4-1-15,-4-1 1 0,-4 3-7 0,1 4 0 0,-4-5 0 16,-5 6 1-16,-6 2 5 0,-2-1 0 0,-9 0 0 16,2 7 1-16,-7 2-7 0,2-6 0 0,1-1 0 15</inkml:trace>
  <inkml:trace contextRef="#ctx1" brushRef="#br1" timeOffset="203562.25">2723 16064 1947 0,'0'0'0'0,"29"-16"0"15,2 5 0-15,-1 2 127 0,9-5 2 0,12-3-1 0,4-8 1 16,9 2-115-16,1-3 1 0,7-4-1 15,15-9 1-15,3 9 73 0,-1-3 2 0,5-4-1 0,17 4 1 16,2 3-74-16,-5-2 2 0,12-3-1 0,19-9 1 0,-9 14-3 16,-4-5-1-16,4-2 1 0,10-11-1 0,-10 4-6 15,-5-1 1-15,13 1 0 0,3 0 0 0,-16 7-9 16,-7-2 0-16,16 0 0 0,-3-6 1 0,-13 9-1 16,-10 1 0-16,8-5 0 0,-1 1 2 0,-15 2-7 0,-6 5 1 15,3 1-1-15,-2 15 1 0,-12 0 0 16,-9-3 1-16,-2 1-1 0,1 13 1 0,-4-6-5 15,-8-5 2-15,-3 4-2 0,-1 7 1 0,-2-6 1 0,-10-3 1 16,0-2-1-16,6 2 2 0,-5 4-7 0,-6 1 1 16,6-5 0-16,-5 0 0 0,-3 3 3 0,-6-1 1 15,-2-4-1-15,2 6 1 0,-7 3-3 0,-8-2 2 16,3-2-1-16,-3 4 0 0,-6 4 2 0,-4 3 1 16,-7 0-1-16,10 0 0 0,-10 0 2 0,8 7 1 0,-8-7-1 15,5 8 1-15,-2 3-1 0,-1-2 2 0,0-2-1 16,1 10 1-16,1 6 0 0,-1-7 2 0,-3-2 0 15,7 7 0-15,-3 2-1 0,0-2 1 0,3 4 0 16,7 14 0-16,0-2 0 0,-4 1 1 0,3 13-1 16,8 7 2-16,-3 2-2 0,-1-5 1 0,6 3-1 15,-2 10 1-15,0 8 2 0,1-4 1 0,-5 2-1 16,3 0 0-16,1-4 0 0,0-5 0 0,0 11-1 16,2 1 2-16,-2-1 2 0,0-13 1 0,-1-1 0 0,8 5-1 15,-7-6-1-15,-3-6-1 0,1 14 1 0,6-3 1 16,-4-4 0-16,0-9 1 0,6-4 0 0,1 6 1 0,-3-4-4 15,-2-6 1-15,1 3-1 0,-6-1 2 0,3-3-2 16,-1-3 1-16,-3-8-1 0,1-5 2 0,-4-1-3 16,-4-8 0-16,-2-5 1 0,-8-2 0 0,0-3 0 15,0-9 0-15,-15 2 0 0</inkml:trace>
  <inkml:trace contextRef="#ctx1" brushRef="#br1" timeOffset="204268.08">2914 16222 1934 0,'0'0'0'0,"-28"32"0"0,8 1 0 15,3 9 69-15,3-3 0 0,3 1 1 0,7 8-1 16,4 1-51-16,4 6 0 0,3 6 0 0,11 10 0 16,-4 3 36-16,-2-8 1 0,9-6-1 0,-3 5 1 0,3-7-38 15,-3 2 1-15,1 2-2 0,-1 3 2 0,-4-4 3 16,0-6-1-16,0-9 0 0,2 10 0 0,-2-7-10 16,0-7 2-16,0 2-1 0,4 0 0 0,0 2-8 15,5-9 1-15,-2-5-1 0,7-2 0 0,2-4 0 16,-2-1-1-16,9-4 0 0,9 3 2 0,2-2-3 15,1-3 1-15,-1-2-1 0,5 8 1 16,1-4-1-16,-3 2 1 0,6-7-1 0,12 9 1 0,-4-8-1 0,0-1 1 16,-1 2 1-16,12-4-1 0,-4-6-1 0,-3-2 1 15,17-5-1-15,8-2 2 0,-8-5-2 16,-3-2 1-16,14-8 0 0,7 0 0 0,-5-3-1 0,1-1 2 0,11-4-2 16,13 1 1-16,-9 2 0 0,-1-4 1 15,10 0-1-15,4-1 0 0,-4 3-1 0,-6-3 1 0,13-8 1 16,4 3-1-16,-11-1 5 0,-6 2-1 0,16-10 1 15,2 10 1-15,-16-2-4 0,-9 2 2 0,9 0-1 16,5 14 0-16,-21-3 6 0,-7 0 1 0,6-4-1 16,1 12 0-16,-14-1-4 0,-11-2 1 0,7 2-2 15,-6-1 2-15,-8 3 5 0,-8 1 0 0,-6-2 1 16,0 3-1-16,-12 1-5 0,-2-1 0 0,5-2 0 16,-1-1 1-16,-6 4 3 0,-5 0 0 0,-1-2 1 15,-6 2 0-15,-2 2-5 0,-7 2 0 0,-3-1 0 16,-2-1-1-16,-2 5 5 0,-7-4 0 0,3 4 0 0,-10 0 1 15,7-3-7-15,-7 3 2 0,0 0 0 0,0 0 0 16,0 0 3-16,0 0 0 0,0 0 1 0</inkml:trace>
  <inkml:trace contextRef="#ctx1" brushRef="#br1" timeOffset="205413.05">9469 14238 1746 0,'0'0'0'16,"0"0"0"-16,0 0 0 0,0 0 102 0,0 0 1 15,0 0 0-15,0 0 0 0,0 0-87 0,0 0 1 16,0 0 0-16,0 0 0 0,0 0 49 0,0 0 0 16,24 15 0-16,-6-15 2 0,3-3-50 0,4-1 0 15,1 1 0-15,6-1-1 0,0 1 14 0,-2-1 0 16,1-3-1-16,-4 4 2 0,1 1-19 0,-3-2 2 0,-2-4-2 15,5 1 2-15,-3 3-7 0,-8 1 1 0,1-4-1 16,5 3 1-16,-9 1-4 0,-7 3 1 0,4-4 0 16,-4-1-1-16,-7 5-2 0,0 0 1 0,0 0-1 15,0 0 1-15,0 0-2 0,3 12 0 0,-3-12 0 16,-7 7 2-16,0-3-3 0,0 3 1 0,-4 0 0 16,-13 5 1-16,-6 2-2 0,-2-5 0 0,-1-2 0 15,4 5 1-15,1-7 0 0,-4-1 2 0,-5-2-2 16,6 10 1-16,-3-7 0 0,6-6-1 0,-2-1 0 15,5 11 0-15,0-6 1 0,4-5 0 0,4 1-1 0,-1 9 2 16,2-2-2-16,6-6 0 0,2 1 0 0,-2 10 1 16,3-7-1-16,7-4 1 0,-7 3-1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4:35:44.5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1T14:35:59.084"/>
    </inkml:context>
  </inkml:definitions>
  <inkml:trace contextRef="#ctx0" brushRef="#br0">2431 947 1909 0,'0'0'0'16,"0"0"0"-16,0 0 0 0,0 0 43 0,0 0 1 16,0 0-1-16,21 26 0 0,-12-12-27 0,-2 4 1 15,0 3-1-15,0 12 0 0,-4 4 63 0,4-1-1 16,-3 0 1-16,-1 5 1 0,1 8-62 0,-4-1 0 16,0-3 0-16,-7 6 0 0,-4 2 17 0,4-5 1 15,0-6 0-15,0 0 0 0,4-1-21 0,-1-6 0 0,-1-5 0 16,1 0 1-16,1 0 12 0,-4-6 1 0,3-8 0 15,8 9 0-15,-4-8-15 0,0-6-1 0,0-1 1 16,3-4-1-16,-3-6-2 0,0 5 2 0,0-5-1 16,0 0 0-16,0 0-5 0,0-5 1 0,0 5 0 15</inkml:trace>
  <inkml:trace contextRef="#ctx0" brushRef="#br0" timeOffset="171.53">2381 1265 1444 0,'0'0'0'0,"0"0"0"0,11-21 0 16,-1 11 67-16,1 3 2 0,-4-2-1 0,0-4 0 15,7 6-50-15,2 0 0 0,-2 2 0 0,-3-5 0 0,3 2 64 16,-4 1 1-16,1 2-1 0,0-2 1 0,1 0-66 16,-1 4 1-16,-1-1 0 0,-3 1 0 0,0-6 10 15,0 5 0-15,0 4 0 0,0-3 0 0,-7 3-16 16,11 3 2-16,-11-3-1 0,11 4 1 0,-11-4-2 16,12 9 1-16,-12-9-1 0</inkml:trace>
  <inkml:trace contextRef="#ctx0" brushRef="#br0" timeOffset="329.28">2441 1427 1632 0,'0'0'0'15,"0"0"0"-15,0 0 0 0,23 0 28 0,-16 4 2 16,7-4-2-16,-3 3 1 0,-1-3-16 0,1 4 1 16,0-4-1-16,-3 0 1 0,3 0 46 0,-4 0 2 0,-7 0 0 15,11 0-1-15,-4 0-44 0,-7 0 1 0,14 0 0 16,-7 0 0-16,4 0 13 0,-1 0 1 0,-1 0-1 15</inkml:trace>
  <inkml:trace contextRef="#ctx0" brushRef="#br0" timeOffset="512.1">3018 1503 1646 0,'0'0'0'0,"0"0"0"0,18-11 0 16,-10 8 32-16,7 3 2 0,-1 0-1 0,3-7 0 15,-3 7-19-15,-3 0 0 0,1-4 1 0,-1 1-1 0,0 3 47 16,-4 0 1-16,3 0-1 0,1-4 1 0,-1 8-45 16,1-1 1-16,0 1 0 0,-3-4 0 0,6 3 27 15,-3 4 1-15,3-3-1 0</inkml:trace>
  <inkml:trace contextRef="#ctx0" brushRef="#br0" timeOffset="1086.94">3577 1070 1821 0,'0'0'0'15,"0"0"0"-15,0 0 0 0,4-21 41 0,-4 21 2 16,0 0-1-16,0 0 0 0,0 0-26 0,0 0 0 0,0 0-1 16,7 14 2-16,-4 0 49 0,-3 2 2 15,4 0-1-15,-4 14 0 0,7 10-49 0,-4-1 0 0,1-2 0 16,-1 0 0-16,5 8 23 0,-1-2-1 0,-2-3 0 15,0-5 1-15,4 2-26 0,-6-3 1 0,1-6 0 16,3-4 1-16,-3-1 2 0,-1-3 0 0,-3-5 0 16,0-1 0-16,-3-5-9 0,3 2 1 0,0-11-1 15,0 7 2-15,0-7 1 0,0 0 2 0,0 0-1 16,0 0 1-16,0 0-7 0,-11-4 1 0,11 4 0 16,-14-15 0-16,2 0 4 0,-6-4 1 0,0 3-1 0,1-7 2 15,-1 9-7-15,2 4 0 0,-2 3 0 16,-6-2 1-16,-1 5 5 0,2 8-1 0,-5-1 1 0,7 6-1 15,7 2-5-15,1 1 1 0,6 2-1 0,0 0 1 16,4 2 5-16,-1 3 2 0,4-8-1 0,4 1 0 16,6 2-6-16,1-3 0 0,5-6 0 0,-6 2 0 15,-3 0 5-15,0 0-1 0,0-1 1 0,8-5-1 16,-5 1-5-16,3-2 0 0,1-2 0 0,0 1 1 16,3-5 1-16,5 6 1 0,4-7 0 0,2 0 1 0,4 4-6 15,5-4 2-15,-2 1-1 0,-8-1 1 0,5 0-3 16,-8 0 2-16,-3-3 0 0,-5-3 0 0,-2 6-3 15,-3 2 0-15,0-2 1 0,-4-3 1 0,0 6-3 0,-7 4 1 16,10-5 0-16,-10 5 0 0,0 0-1 0,0 0 0 16,0 0 0-16,0 0 1 0,0 0-2 0,7 0 1 15,-7 0 0-15,7 9 0 0,-5 1-1 0,3 2 0 16,1-5 1-16,1 6-1 0,3 4-2 0,-3-3 0 16,0-8 0-16,-3 1 1 0,-4-7-1 0,11 10 0 15,-11-10 0-15,10 7 1 0,-10-7-1 0,11 6 0 0,-11-6 0 16,0 0 1-16,0 0-1 0,0 0 0 0,0 0 0 15,0 0 1-15,0 0-1 0,0-9 0 0,0 9 0 16</inkml:trace>
  <inkml:trace contextRef="#ctx0" brushRef="#br0" timeOffset="1217.82">3879 1237 1947 0,'0'0'0'0,"0"0"0"15,0 0 0-15,0 0 54 0,0 0 3 0,26 0-2 0,-19 0 1 16,0 0-39-16,-7 0 0 0,14 7 0 0,-6 0 1 15,-1 0 28-15,-4 4 0 0,4-2 0 0</inkml:trace>
  <inkml:trace contextRef="#ctx0" brushRef="#br0" timeOffset="1577.04">4135 1673 1997 0,'0'0'0'0,"0"0"0"0,0 0 0 0,26-17 30 15,-15 11 2-15,-1-1-1 0,1-8 1 0,3 4-19 0,-4-1 2 16,-2-2-2-16,0-9 2 0,-4 3 25 0,3-1 2 16,3 0-2-16,1 0 2 0,0-2-27 0,-4 2 1 15,-4 7 0-15,1-4 0 0,-1 8 23 0,1-1 0 16,-1 3-1-16,-3-1 1 0,0 9-24 0,0 0 1 16,-3-7-1-16,3 7 1 0,-7 0 9 0,7 0 1 0,-11 9-2 15,4 3 2-15,4 2-14 0,3 4 1 16,-4-4-1-16,4 0 2 0,4 3 7 0,3 3 0 15,3-3 1-15,4-1-1 0,6 0-10 0,-3-2 0 0,1-2 1 16,3-1-1-16,-5 1 7 0,2 2 0 0,-1-7 0 16,1 0 1-16,-4 2-9 0,-7 2 0 0,2-3 0 15,0-1 1-15,0 0 4 0,-6-1-1 0,-3-6 1 16,-3 10 1-16,3-10-7 0,-4 11 0 0,4-11 0 16,-10 7 0-16,1-4 1 0,-2 3 0 0,1-3 0 15,-5 4 0-15,-2-3-3 0,-4-1-1 0,1 1 1 16,-4-4 0-16,-1 0 0 0,5-4-1 0,6 1 1 0</inkml:trace>
  <inkml:trace contextRef="#ctx0" brushRef="#br0" timeOffset="1876.24">4528 1008 2035 0,'0'0'0'0,"0"0"0"0,0 0 0 0,7-21 62 0,-7 14 1 15,-4 0 0-15,4 7-1 0,0 0-45 16,0 0 1-16,0 0 0 0,7-3 0 0,-7 3 61 0,8 7 0 16,-5 0 0-16,8 17 1 0,1 12-62 0,2 4-1 15,0-5 1-15,0 7 0 0,-3 2 24 0,0 2 1 16,-4-5-2-16,0 8 2 0,-2 5-28 0,-2-4 1 16,-3-6 0-16,4-2 1 0,-4-2-5 0,-4-3 0 15,1-9 1-15,3 2-1 0,0-3-5 0,-4-3 1 16,1 1-1-16,3-4 1 0,-2-5 1 0,-1-6 1 15,-4 3-1-15,-1-1 2 0,5-1-6 0,-8-4 2 16,4-4-2-16,-3 1 2 0,-1-1 0 0,4-3 1 0,-4-3-1 16,4-4 0-16,2 0-2 0,2-4 0 0,3-5 0 15</inkml:trace>
  <inkml:trace contextRef="#ctx0" brushRef="#br0" timeOffset="1995.19">4718 1554 1646 0,'0'0'0'0,"20"-9"0"15,33 5 0-15,-2 8 68 0,-9-1 2 0,-1-3-1 16,-9-3 1-16,-8 6-52 0,-1 3 0 0,-5-6 0 0,-1 0 0 15,-2 0 56-15,-5 0 0 0,-1 0 0 0,2 0 1 16,-11 0-57-16,10 0 0 0,-10 0 0 0,0 0 0 16,0 0 20-16,0 0 1 0,0 0 0 0</inkml:trace>
  <inkml:trace contextRef="#ctx0" brushRef="#br0" timeOffset="2668.9">2406 1052 1168 0,'0'0'0'0,"0"0"0"0,25-8 0 16,-18 8 92-16,-7 0 1 0,10-4-1 0,6 1 1 16,2 6-76-16,3-3 1 0,0 0-1 0,6-3 1 15,1 3 39-15,-3 0 1 0,4 0-1 0,3-4 2 16,0 1-42-16,5 3 1 0,2 0 0 0,5-4-1 0,2 4 23 16,-6 0 0-16,-1-4-1 0,-5 4 2 0,-10 0-25 15,-2 4-1-15,-5 0 1 0,-1-4 0 0,-2 0 0 16,-7 3 1-16,-7-3 0 0,0 0 1 0,0 0-9 15,-7 7 1-15,-3-7 0 0,-24 4 0 0,-8 4-1 16,-6-1 0-16,2 0 0 0,-1-3 0 0,1 3-3 16,5 0 1-16,-5 2-2 0,-1-6 2 15,-4 1 0-15,5 1-1 0,-5 2 1 0,5-7 1 0,5 7-3 0,9-3 0 16,1-1 0-16,8-3 0 0,5 0 5 0,0 6 0 16,8-6 1-16,-1 0-1 0,6 0-4 0,5 0 1 15,0 0 0-15,0 0 0 0,2-9 11 0,5 5 1 16,3 4 0-16,22-7 0 0,2 0-9 0,4 2 0 15,1-2 0-15,2-4 1 0,-6 6 9 0,-5 1 1 0,-2-3-1 16,1-3 0-16,-3 6-10 0,-5 1 1 16,-3-2 1-16,-4-2-1 0,4 7 11 0,-6 0 1 0,2-4-1 15,-3 4 2-15,-4 0-13 0,0 0 1 16,0 0 0-16,3 0 0 0,-3 0 9 0,0 4 1 0,-7-4-1 16,16 12 1-16,-9-2-10 0,0 4-1 0,0-1 0 15</inkml:trace>
  <inkml:trace contextRef="#ctx0" brushRef="#br0" timeOffset="3078.38">2441 1608 1922 0,'0'0'0'0,"0"0"0"0,0 0 0 0,0 0 74 16,0 0 1-16,0 0 0 0,0 0 0 0,0 0-57 15,0 0 0-15,20-17 0 0,1 11 0 0,7 1 74 16,2 3 1-16,-5-1 1 0,3-8-1 0,-3 8-76 16,-2-1 0-16,-2 1 0 0,-4-10 1 0,1 6 26 15,-2 4 1-15,-6-2 0 0,1-2 0 0,-4 3-30 16,-7 4 2-16,0 0-1 0,7-5 1 0,-7 5-3 0,0 0 2 16,0 0-1-16,-7-4 0 0,0 4-6 0,-4 2 0 15,1 0 0-15,-6-2 0 0,-5 2-3 0,0 1 0 16,3 1-1-16,2-1 1 0,2 1-3 0,3 1 2 15,-3 2-1-15,4-7 1 0,3 3-3 0,7-3 0 0,0 0 0 16,0 0 2-16,0 0-2 0,14 13 0 0,-4-13 0 16,12 0 1-16,0 0-2 0,0 0 1 0,-5-6 0 15,1-1 1-15,-2 0-2 0,-2 4 1 0,0-1-1 16,-3 3 1-16,-1-3-1 0,-10 4 2 0,0 0-1 16,4-9 0-16,-4 9-1 0,0 0 1 0,0 0 0 15,0 0 0-15,-11-7 0 0,4 7 1 0,0 0 1 16,0 0-1-16,-4 0-1 0,-1 0 1 0,5 4-1 15</inkml:trace>
  <inkml:trace contextRef="#ctx0" brushRef="#br0" timeOffset="3433">2388 1105 1934 0,'0'0'0'0,"0"0"0"0,-3-16 0 0,3 8 69 16,0 8 0-16,-4-8 1 0,1 1-1 0,3 7-51 15,0 0 0-15,0 0 0 0,-11 0 0 0,11 0 61 0,-5 15-1 16,1-7 1-16,8 12-1 0,-4 13-60 0,0 4 0 16,0-4 0-16,3 6 0 0,3 5 9 0,-3 5 0 15,4-5 0-15,7 2 1 0,-3 5-16 0,0-5 2 16,-8-6-2-16,1-1 2 0,-1 1-9 0,1-6 2 15,-4-8-1-15,3 9 0 0,-3-3-1 0,4-7-1 16,-4 1 1-16,0-1-1 0,-4-4-3 0,4 5 1 0,-3-8-1 16,-1-1 1-16,4-6-1 0,-3 3 0 0,3-7 0 15,0 2 0-15,0-9 1 0,0 11-1 0,0-11 0 16,10 0 1-16,-10 0-1 0,0 0 0 0,0 0 0 16,7 0 1-16,-7 0-1 0,13-4 0 0,-3 0 0 15</inkml:trace>
  <inkml:trace contextRef="#ctx0" brushRef="#br0" timeOffset="4860.37">5105 1468 1470 0,'0'0'0'0,"0"0"0"15,0 0 0-15,0 0 24 0,24-6 1 0,-24 6 0 16,0 0 0-16,7-3-12 0,-7 3-1 0,0 0 0 16,0 0 2-16,8 0 18 0,-8 0 2 0,0 0 0 15,0 0-1-15,7 3-18 0,-7-3 0 0,3 9-1 0,13 2 1 16,9-1 40-16,-4 4 1 0,-4-1 0 0,3-5 0 16,-6 6-39-16,0 2 1 0,0-2-1 0,-3-3 1 15,-1 5 15-15,-3-4 1 0,0-1 0 0,-1 4 1 0,1-1-21 16,-7-1 1-16,0 1-1 0,-4-4 1 0,1-1 5 15,3 5 1-15,-4-1 0 0,1-5 0 0,-3 3-10 16,-1 0 0-16,0-4 1 0,0-4-1 0,0 4 5 16,7-7 0-16,-7 7 1 0,7-7 0 0,-7 2-8 15,7-2 1-15,-11 3-1 0,11-3 1 0,-10-5 3 16,10 5-1-16,-4-10 0 0,4-1 1 0,4 0-7 16,-4-4 2-16,3-5 0 0,4 1 0 0,4-2 6 15,0 1 2-15,-1 1-1 0,-3-2 0 0,4 2-6 0,-4 6 0 16,2-4 0-16,-6-3 0 0,8 10 7 0,-1 1 0 15,-2 0-1-15,-1 2 2 0,0 0-8 0,0 4 0 16,3-1 0-16,1 4 1 0,5 0 5 0,1 7 1 16,5-3-2-16</inkml:trace>
  <inkml:trace contextRef="#ctx0" brushRef="#br0" timeOffset="5060.13">5681 1513 1771 0,'0'0'0'0,"0"0"0"16,0 0 0-16,0 0 64 0,0 0 0 0,0 0 0 16,4 21 0-16,0-10-46 0,-4 5 0 0,3-2 0 15,4 2 0-15,0 1 54 0,0-1 1 0,-3 0 0 16,3-2 0-16,0 2-55 0,-4-6 0 0,-3 1 0 0,4-2 0 16,-4-2 15-16,-4 3 1 0,4-3 0 0,-3 0 0 15,3-7-19-15,-7 11 0 0,7-11-1 0</inkml:trace>
  <inkml:trace contextRef="#ctx0" brushRef="#br0" timeOffset="5261.28">5644 1288 1922 0,'0'0'0'0,"0"0"0"0,18-7 0 0,-2 7 38 0,-5 0 1 15,3 0 1-15,0-3-1 0,-7 3-23 0,0 0-1 16,0 0 1-16,0 0 0 0,-7 0 40 0,12 0 0 16,-12 0 0-16,11 0 0 0,-11 0-39 0,10 7 1 0,-2-4-1 15</inkml:trace>
  <inkml:trace contextRef="#ctx0" brushRef="#br0" timeOffset="5631.02">5973 1221 1658 0,'0'0'0'0,"7"4"0"0,7 1 0 0,-5 6 49 0,1 3 2 0,1 0-1 15,-4 5 1-15,0 9-34 0,0-3 0 0,-4-2-1 16,-3 8 2-16,4 5 45 0,-1-5 0 0,1 3 0 0,-4-8 0 16,3-3-45-16,1 3 0 0,0-3 0 0,-4-7 0 15,0 5 16-15,3-5 2 0,-3-4-1 0,0-1 1 16,0-1-21-16,4-3-1 0,-4-7 1 0,0 6 0 0,0-6 3 15,0 0 0-15,7 3 0 0,0-3 1 0,5-3-8 16,-1 1-1-16,-1-2 0 0,8-10 1 0,3 4 1 16,2-3 1-16,-5-6-1 0,3 2 0 0,-4 4-5 15,-2 6 1-15,0-2 0 0,-1 2 0 16,1 0 3-16,-1 7 0 0,0 0 0 0,-2 4 1 0,2 3-6 16,-3 2 2-16,-4 1-1 0,-4-3 1 0,1 6 10 0,-4 2 0 15,0-4 0-15,-4 1 0 0,1 2-8 16,-4 0 0-16,0-8 0 0,-9 4 0 0,2 1 6 0,-4-2-1 15,1-4 1-15,-5 2 1 0,1 0-8 0,-2-4 1 16,2 1-1-16,-4 0 1 0,-1-4 3 0,5 3 2 16,3-3-1-16,4 0 0 0,3 0-6 0,3-3 1 15,1-1-1-15</inkml:trace>
  <inkml:trace contextRef="#ctx0" brushRef="#br0" timeOffset="5993.99">6507 1445 2009 0,'0'0'0'0,"0"0"0"16,0 0 0-16,4 30 68 0,-3-16-1 0,1 0 0 16,2 2 1-16,3 3-50 0,3 4 0 0,1-6 0 0,-1-1-1 15,-3-2 59-15,8-1 0 0,0-3 0 0,3 2 1 16,-7-5-59-16,3 1 0 0,-4-3-1 0,1-2 1 15,0 1 22-15,-4-1 0 0,1-3 1 0,-1 0-1 16,0-3-24-16,-7 3-1 0,11-4 1 0,-4-6 0 0,-3 1-4 16,3-2 2-16,-4-4-2 0,4-1 1 0,4-4-5 15,-4 6 0-15,0 4 0 0,-3-6 1 0,-1 5 0 16,2 4 1-16,-5 7-1 0,7-5 1 0,0 2-4 16,-7 3 0-16,11 3 1 0,-11-3 0 0,7 9 0 15,0 1 0-15,0 3 1 0,0-3 0 0,4 8-3 16,-4-2 0-16,0-4 1 0,2 2-1 0,-2-2 1 0,0 2 1 15,0-5-2-15,0 2 2 0,0-4-2 0,-3 0-1 16,-4-7 1-16,7 9-1 0,-7-9 1 0,7 10 0 16,-7-10 0-16</inkml:trace>
  <inkml:trace contextRef="#ctx0" brushRef="#br0" timeOffset="6256.81">6957 994 1897 0,'0'0'0'0,"0"0"0"16,0 0 0-16,7-17 58 0,0 10 1 0,0 0-1 16,-7 7 2-16,14-9-44 0,-3 9 2 0,-3 0 0 15,0 3 0-15,2 10 53 0,-3-6 0 0,4 3-1 16,-4 11 2-16,3 11-54 0,1 1 0 0,-4-1 0 16,0 5 0-16,-2-3 16 0,1-1-1 0,-1 6 1 0,6-2 0 15,-8 5-20-15,1-3 1 0,-1 1 0 0,1-5-1 16,-1 6-5-16,-3-4 1 0,4-11-1 0,3 4 1 15,-4-7-4-15,-3 0 1 0,4-4-2 0,3-5 2 0,-4 2 1 16,-3-2 1-16,0-5 0 0,-3-2 0 16,3 3-4-16,-4-3 1 0,4-7 0 0,-7 0 0 0,-3 0 1 15,-1 0 1-15,1 0 0 0</inkml:trace>
  <inkml:trace contextRef="#ctx0" brushRef="#br0" timeOffset="6467.47">7288 1388 1721 0,'0'0'0'0,"0"0"0"0,25 4 0 0,-11 6 64 0,0-3 0 16,-3 1 0-16,5-1 1 0,-2 3-47 0,-4-3 0 16,-2 7 0-16,-1-1 0 0,0 4 38 0,-4 1 1 15,-3-2 0-15,4-4 1 0,-4 5-42 0,3 3 2 16,4-4-1-16,-1-2 1 0,-3-2 15 0,-1 2 0 16,0-2 0-16,5-1 1 0,-4-2-21 0,-3 1 2 0,-3-3-1 15,3-7 1-15,-11 7-2 0,11-7 2 0,0 0-1 16,0 0 1-16,-12 7-7 0,5-3 1 0,-4-4 0 15</inkml:trace>
  <inkml:trace contextRef="#ctx0" brushRef="#br0" timeOffset="6600.4">7382 1149 1595 0,'0'0'0'0,"0"0"0"15,0 0 0-15,21-7 45 0,-21 7 0 0,11 7 0 16,-11-7 0-16,0 0-29 0,7 9 0 0,-7-9 0 0,3 14 1 15,1-3 35-15,5-3-1 0,5 6 1 0</inkml:trace>
  <inkml:trace contextRef="#ctx0" brushRef="#br0" timeOffset="7049.26">7721 1441 1206 0,'0'0'0'0,"0"0"0"0,-4 21 0 0,8-1 17 16,-4 1 1-16,-4-2-2 0,8-3 2 0,-1 7-9 0,4-4 2 15,4-1-1-15,-4-6 0 0,3 2 18 0,1 2 1 16,0-6 0-16,4-2 0 0,0 0-15 0,-5 3-1 16,1-8 1-16,-1 1-1 0,1-1 12 0,-4-3 0 15,-7 0-1-15,10-7 1 0,-10 7-13 0,13-3 1 16,-13 3-1-16,10-11 0 0,1-3 20 0,-4 2-1 16,0-7 1-16,0-4-1 0,0-4-18 0,0-3 2 15,2 8-2-15,2-5 2 0,-1 10 30 0,1 1 1 16,-4 2-1-16,3 3 1 0,1 4-30 0,0 7 0 0,-6 0 1 15,2 4 0-15,0 4 26 0,0 5 0 0,0 3 1 16,0 1 0-16,-3 4-28 0,3 0 1 0,0 0-2 16,-4-1 2-16,1-3 29 0,-1 3 0 15,1-8 0-15,-1-1 1 0,1 1-31 0,0-2 1 0,-1-4 0 16,-3-6-1-16,9 10 24 0,-9-10-1 0,0 0 0 16,10 7 2-16,-10-7-26 0,11-3 1 0,-11 3 0 15,11-16 0-15,-1 2 13 0,-3-2 1 0,4-3 0 0,-1-11 1 16,8 0-18-16,1 4 1 0,-4-4-1 0,2 0 2 15,4 9 9-15,-5 0 1 0,-2 6 0 0,-3 1 0 16,3 6-12-16,4 4-1 0,-1 4 1 0,-1 9-1 0,-2-2 6 16,0 3 1-16,-6 1 0 0,-1 3 0 0,-4 7-9 15,1 2 0-15,-4-2 0 0,3-1 2 0,-3 2 2 16,0 1 1-16,0-5-1 0,-3 1 2 0,-1 1-7 16,-3 2 0-16,-4-6 0 0,-3 5 0 0,-2-3 8 15,1-2 0-15,-5 0-1 0</inkml:trace>
  <inkml:trace contextRef="#ctx0" brushRef="#br0" timeOffset="7614.34">2986 2129 1608 0,'0'0'0'0,"0"0"0"0,0 0 0 0,0 0 79 15,0 0 2-15,0 0-1 0,39 16 1 0,-5-13-63 16,4 1-1-16,14-1 1 0,16 6 0 0,8-2 61 15,12-3-1-15,18-1 1 0,5 4 1 0,13-3-62 16,12-4 0-16,15-4 0 0,15 4 0 0,0-3-18 0,-7-4 0 16,6-4 0-16,12 4 0 0,-11 0 0 0,-1-2 0 15,12-10 0-15,-1 3 0 0,4 6-18 0,-14-3 0 16,3 3 0-16,-3-4 0 0,-14 8 8 0,-13 3 0 16,-5-4-1-16,-7 0 1 0,-9 7-30 0,-17 3 1 15,-1 1-1-15,-2 3 1 0,-19 5 23 0,-14-1 1 16,-3-4-1-16,-13 2 0 0,-8 1 6 0,-13 1 0 0,-3-6 0 15,-6 5 1-15,-8-2 2 0,-8 0 0 0,-3-1 1 16,-3 0 0-16,-11 2 4 0,-4-5 0 0,-5-1-1 16</inkml:trace>
  <inkml:trace contextRef="#ctx0" brushRef="#br0" timeOffset="7953.05">3198 2351 866 0,'0'0'0'0,"0"0"0"0,37 3 0 0,-5 4 44 16,-4-3-1-16,9-3 1 0,5 1 1 0,9 0-29 16,15-2 1-16,17-4-2 0,3 3 2 0,11-6 27 0,7-4 1 15,13-6-1-15,22 2 0 0,27-9-28 0,0 4 1 16,3-4-1-16,7-1 0 0,-13 8 4 0,-5 4-1 16,8-4 0-16,-11 3 0 0,11 5-9 0,-18 2 1 15,-12-5-1-15,12 8 1 0,-5 4-9 0,-19 4 0 16,-13 4-1-16,9 1 1 0,-2 5-1 0,-2-3 0 15,6-1 1-15</inkml:trace>
  <inkml:trace contextRef="#ctx0" brushRef="#br0" timeOffset="11432">9781 957 515 0,'0'0'0'0,"0"0"0"0,0 0 0 0,0 0 4 16,19-15 1-16,-19 15-1 0,2-6 2 0,-2 6-3 15,0 0 0-15,0 0 1 0,0 0 0 0,-7 6 45 0,0 2-1 16,-4-1 0-16,-6 16 1 0,-5 7-32 0,0 0 0 15,-3 3 0-15,0-1 0 0,4 9 61 0,5-8 1 16,2-3-1-16,0 5 1 0,3-1-61 0,4-3 0 16,4 1 0-16,6-6 0 0,4 9 38 0,0 1 0 15,4-6 0-15,7-6 0 0,-3 3-39 0,3-5 1 16,7-2-1-16,3-3 1 0,-2 3 14 0,-1-8 2 0,-4-1-1 16,2-4 0-16,2 5-19 0,-7-2 0 0,3-4 1 15,0 1-1-15,-2-4 9 0,-5 1 0 0,4-4 1 16</inkml:trace>
  <inkml:trace contextRef="#ctx0" brushRef="#br0" timeOffset="12086.21">10216 1135 1369 0,'0'0'0'0,"0"0"0"0,0 0 0 15,0 0 35-15,0 0 1 0,0 0 0 0,0 0 0 16,0 0-21-16,0 0 1 0,0 0-2 0,0 0 2 0,8 21 40 16,-7-5 1-16,1-2-1 0,0 9 1 0,0 9-40 15,-1-4 1-15,1-4-1 0,-2 6 1 0,0 2 22 16,0-7 2-16,2 4 0 0,0-7-1 0,-4 2-25 16,2 6-1-16,3-9 1 0,-1-1 1 0,-2-5 2 0,-2 5 0 15,-1-6 0-15,-1-4 0 0,-1 3-9 16,-2-6 1-16,0-2-1 0,0 2 1 0,0-3 2 0,7-4 2 15,-7 0-1-15,7 0 1 0,-14-4-7 0,14 4 1 16,-11-12 0-16,8-8 0 0,-5-1 1 0,5-5 0 16,1-4 0-16,0-7 0 0,1 4-3 0,1-3 0 15,3-2-1-15,2-3 1 0,6 3-3 0,-4 8-1 16,0-2 0-16,4-3 1 0,-4 5-2 0,3 4 1 16,-1-1 0-16,5 6 0 0,0 3-3 0,4 4 0 15,0 2 0-15,-1 2 1 0,3 6-1 0,-3 4 0 0,5 4 0 16,-5 3 0-16,1 5-3 0,-1 2 0 0,-1 0 1 15,-2 2 0-15,-3 3 0 0,0 4-1 0,-4-4 1 16,0 3 1-16,-2-3-2 0,-3 4 0 0,-6-7 0 16,-1 5 1-16,0-2 0 0,-6-1-1 0,1-1 1 15,-1-6 0-15,-3 3 0 0,0 0-1 0,-2-5 1 16,-2 1 0-16,1 3 0 0,-1-5-1 0,-3-4 1 16,1-4 1-16,-1 3 0 0,4 1 0 0,-3-4 0 15,3-4 1-15,2 1-1 0,1-1-1 0,4 1 1 0,3-6 1 16,0 4 0-16,7 5 0 0,-11-11 0 0,11 11 0 15,4-5 0-15,-4 5 0 0,7-4 0 0,0 4 0 0,3-3 3 16,1 3 0-16,3 0-1 16,0 3 1-16,5 3 0 0,-1 3-1 0,0 1 0 0,-1 6 0 15,-1-2 11-15,2 0-1 0,-1 0 1 0,1 0-1 16,2 6-4-16,-3-3 0 0,4-3-1 0,-3 0 1 0,3 4 10 16,-5-1 0-16,5-1 0 0,0-5 1 0,1-2-9 15,-8 1 0-15,2 1 1 0,5-6-1 0,0 2 6 16,-4 4 1-16,1-3 0 0,-2-4 1 0,-5-1-9 15,3-3 1-15,-4 4 0 0</inkml:trace>
  <inkml:trace contextRef="#ctx0" brushRef="#br0" timeOffset="12265.07">10700 1380 1834 0,'0'0'0'16,"0"0"0"-16,24-4 0 0,1 13 59 0,-2-6-1 0,-5 4 0 15,-8 0 1-15,-3 4-42 0,2 0 0 0,0-4 1 16,0 7 0-16,1 9 49 0,-3-6-1 0,-3 1 0 15,-1-6 1-15,1 4-49 0,0 1 0 0,-1-1 0 16,-3-5 0-16,0-1 5 0,0-1 0 0,0 2 0 16,-3-6 0-16,3 2-12 0,0-7 2 0,0 7-2 15,0-7 1-15,0 0-8 0,0 0-1 0,-4 7 0 16</inkml:trace>
  <inkml:trace contextRef="#ctx0" brushRef="#br0" timeOffset="12418.22">10809 1237 1394 0,'0'0'0'0,"0"0"0"0,0-19 0 16,2 10 15-16,-2 9 0 0,7-11-1 0,-5 4 1 0,-2 7-6 16,7-3 0-16,-7 3 0 0,0 0 0 0,0 0 36 15,7-5 1-15,-7 5-2 0,0 0 2 0,7 5-30 16,-7-5 1-16,10 3 0 0,-3 1 0 0,8 6 11 16,-1 3 1-16,-2-4-1 0</inkml:trace>
  <inkml:trace contextRef="#ctx0" brushRef="#br0" timeOffset="12968.23">11315 1351 1419 0,'0'0'0'16,"0"0"0"-16,0 0 0 0,-21-17 27 0,11 13 0 16,-1 4 0-16,0 0 1 0,-3 0-16 0,0 4 2 0,5-1-1 15,-1 1 1-15,-1 3 44 0,1 2 0 0,-1 0 1 16,0 10 0-16,10-2-42 0,1-2 1 0,0 2 0 15,1-3 0-15,7 6 25 0,-5-3 0 0,4-3 1 16,4-5 0-16,-4 5-28 0,0-2 0 0,0-1 0 16,0-2 1-16,0-2 9 0,0 0 1 0,2-4 0 15,1-3 0-15,1 0-15 0,-4 0 1 0,-7 0 0 16,11-7 0-16,-4 0 12 0,0 4 0 0,0-6-1 16,-4-5 1-16,3 2-13 0,-1-1 1 0,-2-4-1 15,1-1 0-15,0 2 14 0,-1 6 0 0,2-1 0 16,2-3 0-16,0 7-14 0,-7 7 0 0,7-11 1 0,-7 11 0 15,0 0 8-15,8-3 1 0,-8 3-1 0,7 3 0 16,0 4-9-16,0 8-1 0,-4-5 0 0,8 8 0 16,-1 15 8-16,-3-3 0 0,-1 0 0 0,-3 3 1 0,4-3-10 15,-7 2 1-15,-3-6-1 0,-1 8 1 0,1 1 5 16,-4-3 1-16,0-6 0 0,-4 9-1 0,2-3-7 16,-1 1 1-16,-1-5-1 0,-3-3 2 15,3 1 2-15,4-1 0 0,-5-9 1 0,1 1 1 0,1-4-8 16,-1 3 2-16,4-9-1 0,-3 0 1 0,-1-2 1 15,0-1 1-15,1-4 1 0,-1-4-1 0,-1-1-4 16,1-2 1-16,1 0-2 0,-1-13 2 0,1 1 0 0,-6 0 1 16,5-6-1-16,2-5 1 0,4 5-4 0,1-3 1 15,8-2 0-15,-2 6 0 0,1-4 1 0,1 6 0 16,5 0 0-16,10-3 0 0,-5 0-2 0,-3 8 1 16,3-3-2-16,-2-4 2 0,4 4-2 0,0 1 2 15,-2 3-1-15,0-5 1 0,-3 5-3 0,-1 0 2 0,1 2-2 16,0-1 2-16,1 2-2 0,-2-1 0 0,1 4 1 15,0-4-1-15,-1 1-1 0,-3 3 2 0,2-1-2 16</inkml:trace>
  <inkml:trace contextRef="#ctx0" brushRef="#br0" timeOffset="13315.75">11502 1096 1909 0,'0'0'0'0,"0"0"0"16,4-26 0-16,-1 12 66 0,3 2-1 0,-3 1 0 15,-3 0 0-15,4 6-47 0,-4 5 0 0,14-3 0 16,-7 6 0-16,0 6 51 0,0 2 1 0,5 8-1 0,4 9 2 15,0 7-53-15,-5 4 0 0,-4-6 0 0,3 3 0 16,-6 2 11-16,-4-6 1 0,3 1 1 0,-3-3-1 16,4 2-17-16,-4 0 1 0,3-8-1 0,-3-1 2 15,0 2-6-15,0-2 1 0,4-8-1 0,-1-1 1 0,1-1-4 16,-4-3 0-16,2-1 1 0,-2-9 0 16,5 11-5-16,-5-11 0 0,7 7 1 0,-7-7-1 0,12-4-1 15,-4 1 1-15,-1-1-1 0,3-5 2 0,1-1-1 16,-1-4 0-16,1-2 0 0,-4 4 2 0,4-2-2 15,-1 5 0-15,-1-2 0 0,2 1 1 16,-1 3 0-16,1 3 0 0,-4 4 1 0,3-3 0 0,-3 6-1 16,2 1 0-16,2-1-1 0,3 1 2 0,-4 6 0 0,-2-3 0 15,2 2 1-15,-3-2 1 0,2 4-3 0,-2 1 0 16,0-2 1-16,0-1 0 0,0-2 0 0,0 4 0 16,-3-6-1-16,-4-5 2 0,7 7-3 0,-7-7 1 15,0 0 1-15,3 7-1 0,-3-7-1 0,0 0 2 16,0 0-2-16</inkml:trace>
  <inkml:trace contextRef="#ctx0" brushRef="#br0" timeOffset="13556.13">12185 950 1670 0,'0'0'0'0,"0"0"0"16,-30-21 0-16,5 11 51 0,8-4-1 0,4 3 1 16,6 4 1-16,7 7-36 0,-5-12 1 0,5 12 0 15,-7-11 1-15,7 11 19 0,0 0 0 0,0 0 0 16,-4 19 1-16,10-1-23 0,-1 3 1 0,0-1-1 0,2 15 1 15,2 9-3-15,-2-2 1 0,-3 0-1 16,3-1 2-16,0 1-7 0,0-2 1 0,-4-3-1 0,4-2 1 16,-3 6-4-16,-1-9 1 0,1 1-1 15,-4-1 1-15,2-2-3 0,0 1 2 0,-2-8-1 0,-2 0 1 16,0 0 2-16,2-4 1 0,-4-5-2 0,-3-5 2 0,0 2-3 16,0-1 0-16,4-1 1 0,3-9-1 0,-14 3 7 15,7 1 0-15,-2-8 0 0</inkml:trace>
  <inkml:trace contextRef="#ctx0" brushRef="#br0" timeOffset="13782.36">11889 1212 1632 0,'0'0'0'15,"30"-7"0"-15,5 4 0 0,0-1 58 0,6 1-1 16,-2-1 0-16,1-1 0 0,-5 2-40 0,-1 6 1 0,-2-3 0 15,-1-3 0-15,-2 3 55 0,1 0 1 0,-2-4 0 16,-5 1 0-16,-6 3-56 0,-3 3 0 0,-6-3 0 16,2-3 0-16,-3 3 17 0,-7 0 1 0,7 0-2 15,-7 0 2-15,0 0-21 0,0 0-1 0,0 0 1 16,0 0 1-16,0 0 4 0,0 0 1 0,0 0-1 16</inkml:trace>
  <inkml:trace contextRef="#ctx1" brushRef="#br0">14158 7676 0,'0'0'0,"0"0"16,0 19 0,-37 47-16,-11 9 15,1-19 1,19-9-16,9-9 16,10-20-1,9-27-15,0 0 16,0-1-1,0 1-15,-19 28 16,-9 9 0,-10 19-1,20-66-15,8 9 16,-18 39 0</inkml:trace>
  <inkml:trace contextRef="#ctx0" brushRef="#br0" timeOffset="15489.58">13437 1168 12 0,'0'0'0'0,"0"0"0"0,0 0 0 0,0 0 0 16,0 0 0-16,0 0 0 0,0 0 0 0,4-17 0 16,-4 17 0-16,0 0 0 0,0 0 0 0,0 0 0 0,0 0 0 15,0 0 0-15,0 0 0 0,3-5 0 0,-3 5 0 16,0 0 0-16,-5-7 0 0,5 7 45 0,-12-7 1 15,5 1-1-15,-7-1 1 0,-1 4-31 0,-2-1 2 16,1 1 0-16,4 3 0 0,3 0 103 0,-2 0 1 16,-3 3 0-16,0 4 1 0,-2 0-108 0,2 6 1 0,3-6-1 15,4 1 2-15,0 10 20 0,4-4 1 0,-1-2 0 16,4 2 0-16,4 2-22 0,-1 0 0 0,8-5 0 16,1-1 1-16,1 3 40 0,-3 1 1 0,2-6 0 15,10 1 0-15,-1 2-40 0,2-1 1 0,-2 1-1 16,4-1 1-16,-4-1 25 0,-2 4 0 0,-1-1 0 15,-1 2 1-15,-2 0-28 0,-3 0 0 0,-3-2 0 16,-2 1 1-16,0 6 21 0,-4-5 1 0,-3 0 1 16,-3 0-1-16,-2 0-23 0,-4 0-1 0,-2 2 1 15,-3-5 0-15,-4-1 30 0,-3 3 0 0,4-6 0 0,-10-4 1 16,-1 1-31-16,1 1 0 0,3-1 1 0,-1-8 0 16,0 4 23-16,2-2 2 0,2-1-2 0,0-4 2 0,0 0-26 15,3 0-1-15,2-2 1 0,-1-5 1 16,3-2 15-16,3 2 1 0,1-2 0 0,1 0 0 15,-2-1-19-15,4 3 0 0,7-2 1 0,0 2-1 0,0 0 12 16,0 3 1-16,7 4-1 0,2 0 1 0,2 3-15 16,3 1 2-16,3 3-2 0</inkml:trace>
  <inkml:trace contextRef="#ctx0" brushRef="#br0" timeOffset="15820.48">13820 1017 1632 0,'0'0'0'0,"0"0"0"15,0 0 0-15,0 0 66 0,0 0 1 0,0 0-1 16,0 0 0-16,0 0-48 0,0 0 0 0,0 20 0 15,7-1 0-15,-3 6 52 0,-1 3-1 0,1 2 1 16,-4-1-1-16,3 1-51 0,1 0 0 0,-1 0 0 16,1-3 0-16,-1 8 15 0,1-7 0 0,-1-3 0 15,-3 1 0-15,0 2-19 0,0-7 1 0,0 2-1 16,2-5 1-16,3 1-3 0,-1 0 0 0,-4-5 1 0,2-1 0 16,0-3-5-16,-2 4 0 0,1-7 0 0,-1-7 0 15,11 9-5-15,-11-9 1 0,10 4 0 16,-10-4 0-16,8-4-1 0,-8 4 0 0,14-16 0 0</inkml:trace>
  <inkml:trace contextRef="#ctx0" brushRef="#br0" timeOffset="16091.61">14086 1195 1557 0,'0'0'0'0,"0"0"0"0,0 0 0 0,0 0 38 16,0 0 2-16,-14 17-2 0,4-8 1 0,-1 0-24 16,1 5 0-16,-1-3 1 0,-1 6 0 0,-2-1 49 0,-1 2 0 15,1-4 0-15,0-4 0 0,2 4-47 16,1-3 0-16,1-6 0 0,3 2 0 0,-4 2 20 0,4-5 1 15,7-4 1-15,0 0-1 0,-7 5-23 0,7-5-1 16,0 0 1-16,0 0 0 0,7-5 2 0,-7 5 0 16,0 0 0-16,14-4 1 0,0 1-9 0,-1 1 0 15,-1 2 0-15,4 5 0 0,1 4 3 0,1 1 2 16,1 4-1-16,-4-3 0 0,-1 7-6 0,0-4 1 0,0-4-1 16,0 6 1-16,0-2 7 0,0 2 0 0,2-2 0 15,-2-2 1-15,0-1-8 0,0 1 1 0,-7-1-1 16,2-1 1-16,2-1 6 0,3 2 1 0,0-4-1 15,0-4 1-15,-3 3-8 0,-1 1 1 0,-1-4-1 16</inkml:trace>
  <inkml:trace contextRef="#ctx0" brushRef="#br0" timeOffset="16793.59">14383 1237 1695 0,'0'0'0'0,"0"0"0"0,0 0 0 15,-2 32 66-15,0-16 1 0,0 1-1 0,4 4 0 0,4 0-48 16,-1-1 0-16,2 1 0 0,-4-7 0 0,4 7 66 16,1-3 0-16,-1-4 0 0,0 2 2 0,3-2-70 15,3 0 2-15,-1-4 0 0,-2-4 0 0,3 1 13 16,1 0 0-16,-7-7 0 0,0 0 1 0,4 0-19 16,1 0 2-16,-1-4-2 0,-3-3 2 0,5 0-4 0,-3-2 0 15,1-1 1-15,-4-1-1 0,4-5-4 0,1-1 0 16,2-1 0-16,-3 0 1 0,-4 4-2 0,0 4-1 15,-4-6 1-15,1 7-1 0,-1 4-1 0,-3 5 0 16,0 0 0-16,0 0 0 0,7-4 3 0,-7 4 1 16,4 6-2-16,-4 8 2 0,0 10-3 0,0-2 0 15,-4-1 0-15,4-4 1 0,7 6 3 0,0-2 1 0,-1-5-1 16,-3-4 1-16,3-1-5 0,1-1 2 0,0-1 0 16,-7-9 0-16,12 11 5 0,-12-11 1 0,11 7 0 15,-11-7 0-15,0 0-5 0,7 3 0 0,-7-3 0 16,0 0 1-16,7-10 6 0,-7 10 2 0,3-7 0 15,1 0 0-15,3-6-8 0,-4 3 1 0,1 1-1 16,-4-7 1-16,2-1 8 0,-2 3 1 0,-2 1 0 16,2 3 0-16,0-1-9 0,0 4 0 0,0-3 1 15,0-1 0-15,0 0 3 0,0 4 2 0,0-3 0 16,0 1-1-16,0 9-6 0,0-10 0 0,0 10 0 16,0-9 0-16,0 9 0 0,0-6 1 0,0 6-1 0,0 0 2 15,-4-7-6-15,4 7 2 0,-3-7 0 0,3 7-1 16,-7-7 0-16,7 7 0 0,-7-7-1 0,-11 0 1 0,0 0-3 15,4-2 2-15,5 1-1 0,-5 1 1 0,-3 3-2 16,3 1 1-16,-4-3 1 0,-1 3-1 0,1-1 0 16,4 1-1-16,3 3 1 0,-8 0-1 15,7 0-1-15,1 3 2 0,2 1-2 0,-1 1 1 0,-1 2-1 16,0 4 1-16,4 3-1 0,-3 7 0 0,3 0-1 16,1 0 1-16,3 5 1 0,-1-1-1 0,3 7-1 15,1 1 1-15,0-5-1 0,0 0 2 0,1 2-2 0,5 0 0 16,1-10 0-16,0 6 1 0,3-7-1 15,1-1 1-15,3-2-1 0,-3-2 1 0,8 3-1 0,6-3 0 16,3-3 0-16,-5 0 2 0,3 1-2 0,4-5 0 16,-3-2 0-16,-3 2 1 0,-6 2-1 0,-4-5 0 15,-3-1 1-15,10-3-1 0,-2 0 0 0,-1-3 0 16,-7-6 0-16,-1 2 0 0,4 1 0 0,-3-1 0 0,-1 2 0 16,-1-5 2-16,2-1-2 0,-1 0 0 0,1 4 0 15</inkml:trace>
  <inkml:trace contextRef="#ctx0" brushRef="#br0" timeOffset="17254.13">14979 1431 1897 0,'0'0'0'0,"0"0"0"15,0 0 0-15,0 0 73 0,0 0 1 0,-2 17-1 16,0-6 1-16,2 5-56 0,2-6 0 0,0 4 0 0,1 0 0 15,6 7 63-15,-2-1 1 0,0-3-2 0,0-6 2 16,8 5-64-16,-1-6 0 0,-2-1 0 0,-1-2 0 0,3 0 25 16,-4-2 1-16,1-1-2 0,-4-1 2 0,-7-3-28 15,7 0-1-15,-7 0 1 0,0 0 1 0,12-3 0 16,-3 3 1-16,0-4-1 0,-2-4 1 0,0-3-9 16,0 2 1-16,-3-1 0 0,6-8 0 0,1 2-1 15,-1-3 0-15,1 8 0 0,-2-1 1 0,-2-2-5 16,0 5 2-16,-7 9-1 0,14-7 1 0,-7 7-3 15,-7 0 2-15,14 4-1 0,-7 3 1 0,4 2-3 16,-1 5 2-16,-1-6-2 0,2 6 2 0,-1 2 0 0,1-2 1 16,-4-5-1-16,0 2 1 0,0-4-3 0,4 2 2 15,-2-6-1-15,-1 1 1 0,1-1 0 0,-9-3 2 16,11 4-1-16,-11-4 1 0,7 0-3 0,-7 0 1 16,10-4-1-16,-10 4 1 0,11-7 0 0,-11 7 1 0,11-7-1 15,-8-5 2-15,-3-2-2 0,0 1-1 0,0-1 1 16,-7-9-1-16,0 2 3 0,4 4 1 0,-8-4-1 15,0-2 1-15,1 5-3 0,-1-3 0 0,1 0 1 16,-3 0 0-16,6 10 2 0,0 2-1 0,0 2 1 16,4 0 0-16,3 7-2 0,0 0-1 0,0 0 1 15</inkml:trace>
  <inkml:trace contextRef="#ctx0" brushRef="#br0" timeOffset="17547.37">15796 1459 2048 0,'0'0'0'0,"0"0"0"0,3-18 0 0,-1 11 75 15,-2-3 0-15,0-1 0 0,-2-3 1 0,0 3-58 16,1-4 0-16,-1 2 0 0,-5 4 0 0,3 2 74 16,1 0 1-16,-1 0 0 0,1 0 1 0,-4 4-78 15,0 3 2-15,0-4-1 0,-4 1 1 0,0 3 11 16,1 0 1-16,-1 0-1 0,-1 7 1 0,-2 0-16 15,0 3-1-15,3 1 0 0,-1 5 1 0,3 5-7 0,5-4-1 16,6 5 1-16,2-5 0 0,1 4-3 0,6 6 1 16,6-4-1-16,1-8 2 0,-1 3-6 0,3 1 0 15,1-8 0-15,-3-2 1 0,3 1-1 0,-4 1 0 16,5-6 0-16,-3-1 1 0,-1 3-1 0,-4 0 0 16,-2-4 0-16,0-3 0 0,4 0 0 0,-2 5 0 0,1-10 0 15</inkml:trace>
  <inkml:trace contextRef="#ctx0" brushRef="#br0" timeOffset="17907.06">16164 1049 1947 0,'0'0'0'0,"0"0"0"16,34 24 0-16,-1-4 44 0,-4 3 1 0,-8 3 0 15,-4 0 0-15,-3 4-29 0,-1-1 1 0,-3-5-1 0,1 3 1 16,-4 4 32-16,-3-3-1 0,3-5 0 0,-4 2 0 15,1-4-31-15,-1 0 0 0,-3-7 0 0,0 0 0 16,0 2 13-16,0-5 0 0,0-4 1 0,0-7 0 0,0 10-18 16,0-10 1-16,0 0-1 0,0 7 2 15,0-7-4-15,0 0 0 0,0 0 1 0,0 0-1 0,-10-7-4 16,-1 0 0-16,0 0 0 0,-10-3 1 0,-2 3-1 16,-1-2 1-16,-5 2-1 0,3 7 1 0,1 0-3 15,-1 3 0-15,3 4 1 0,3 2 0 0,6 2 4 0,4-1 0 16,-1 4 0-16,8-5 1 0,10 3-4 0,7 2 0 15,3 2-1-15,8-9 2 0,5 4 3 0,-2-1 2 16,-1-1-1-16,1-5 0 16,-7-1-5-16,-1 4 1 0,-3-7 0 0,1 0 0 0,0 0 7 15,-8 2 1-15,1-2 0 0,-2-2 1 0,-2 2-8 0,-7 0 0 16,10-3 0-16,-10 3 1 0,-10-7-1 0,10 7 0 16,0 0 0-16</inkml:trace>
  <inkml:trace contextRef="#ctx0" brushRef="#br0" timeOffset="18122.66">16727 1109 2086 0,'0'0'0'0,"19"14"0"16,6 5 0-16,0 4 48 0,-6 0 0 0,-3-2 0 0,3 7 1 15,-4 0-32-15,-8-1-1 0,-4 4 1 16,1 1 0-16,-8 5 42 0,-3-2 2 0,-4-3 0 0,1 1-1 15,-6 2-43-15,-2-1 1 0,-3-4 0 0,0-7 0 0,-4 6 8 16,-1-2 0-16,1-6-1 0,2-2 1 16,-3 1-13-16,-4-1-1 0,-4-5 0 0</inkml:trace>
  <inkml:trace contextRef="#ctx0" brushRef="#br0" timeOffset="26170.45">20828 4439 1608 0,'0'0'0'16,"0"0"0"-16,0 35 0 0,4-12 21 0,-1-14 1 0,4-1 1 16,0 8-1-16,4-5-11 0,3-4 1 0,4 2-1 15,-3-2 1-15,7 2 47 0,-3-4 0 0,6-2 1 16,6 6-1-16,3 0-42 0,-1-6 1 0,1-3 0 16,-9 0 0-16,5 0 39 0,1 0 0 0,3-7 0 15,1 7 1-15,-1-5-41 0,3-4 0 0,5-8 1 16,4 10 0-16,2-6 15 0,-3-1-1 0,3-7 1 15,1 12 1-15,-1-6-21 0,-2 0 2 0,7-4-1 16,10 9 1-16,-3-6 8 0,-5-4 2 0,1 6 0 0,4 2 0 16,-7-2-14-16,-5 2 1 0,1-9 0 0,2 1 1 15,1 3 9-15,-8-5 1 0,0-6-1 0,-2-2 1 16,-3-8-12-16,-2-5 1 0,4-2-1 0,1 6 2 16,-2 0 2-16,-6-3 2 0,8 0-1 0,9-2 1 0,-3 2-8 15,-4-8 1-15,4-13-1 0,3 14 1 16,-7-2 5-16,2-2-1 0,0 6 1 0,12 6 0 0,0 2-6 15,-8-1 0-15,4-11 0 0,1-5 0 0,-6-2 3 16,-5 3 0-16,4-1-1 0,5 10 1 0,-7 0-5 16,-2-1 1-16,7-8 0 0,-2 4 0 0,-1-12 1 15,-9 1 1-15,5 2 0 0,-2 13 0 0,2 3-4 16,-7 4 0-16,6-6 1 0,3-7 0 0,1 0 1 0,-3-1 0 16,2-4-1-16,-9 12 1 0,6 0-2 0,-6 6-1 15,1-6 1-15,5-5 0 0,-4 9 0 0,-4 0 1 16,5-11 0-16,5 2 0 0,-3 0-3 0,-5 7 1 15,0 9-1-15,2-11 2 0,-4 12 2 0,-3 4-1 0,1-3 1 16,4-9 0-16,-1 5-2 0,-8 5-1 16,4-3 1-16,5-2 0 0,1 5 1 0,-1 1 1 15,-5 8 0-15,-4-2 0 0,1 8-2 0,-3-1-1 0,1 2 1 16,1-5-1-16,-7 7 2 0,0 2 0 0,2-1 0 16,0-4 0-16,-2 10-2 0,-1 2 1 0,3-2-2 15,3-4 2-15,-3 4-1 0,0 5 2 0,5 0 0 16,0-3 0-16,1 5-3 0,-3 4 0 0,-1-1 1 15,-1-3-1-15,3 9 5 0,-4 2 0 0,1-4 0 16,-1-2 0-16,0 9-3 0,-2-4 0 0,2 3-1 16,2-1 2-16,-7 6 0 0,1-1 1 0,1-1-1 0,-3 5 1 15,3 4-3-15,-5-2 0 0,5 0 1 0,-1 6 0 16,6 7-1-16,-2 1 1 0,0-6-1 0,-6-3 2 16,6 11-4-16,0-5 2 0,2-1-1 0,-6-3 1 0,4 7-2 15,0 2 2-15,0-3-2 0,-2 10 2 0,2 9-3 16,0-8 1-16,2 3 1 0,3-5-1 0,0 3-1 15,1-6 1-15,8 7-1 0,-4 8 1 0,2 8-1 16,-3 0 1-16,5-7-1 0,0-2 0 0,-1 0-1 16,-1-10 0-16,2 0 0 0,12 28 2 0,-10-6-2 15,2-6 0-15,3-6 0 0,-2 15 0 0,0-15-1 0,-1-3 1 16,1 10 0-16,2 13 1 0,-3-4-2 16,-2-14 1-16,0-2 0 0,12 14 0 0,-5-10-1 0,-2 0 1 15,2 14 0-15,-2 7 0 0,-4-11-1 0,3-8 1 16,-3-1-1-16,8 15 2 0,-4-2-2 0,0-5 1 15,9-3 0-15,-6-1 0 0,5-6-1 0,-8-12 1 16,5 2 0-16,-7 20 0 0,3-6 0 0,-3-3 1 16,6-5-1-16,1-6 0 0,2-2 0 0,-3-8 0 15,-6 1 0-15,-1 6 0 0,-3 2 0 0,-2-6 0 16,1 4 1-16,2-4 0 0,-6 2-1 0,-3-14 0 0,4 1 0 16,6 5 0-16,-3-12 0 0,-5-1 1 0,0-2-1 15,-4 7 0-15,0-3 0 0,-3-9 0 0,-1 0 0 16,1 12 0-16,-7-16-1 0,-1-1 1 0,1 1 1 15,0 11-1-15,-2-6-1 0,-2-9 1 0,2-3-1 16,1 2 1-16,-4-4-1 0,-3-3 1 0,2-7-1 16,-3 7 1-16,0-3-1 0,-2-2 1 0,0-6-1 0,0 4 1 15,0-4-1-15,0-3 0 0,0-3 0 0,4 6 2 16,5-8-2-16,-2-2 0 0,2 1 0 0,-4 1 1 16,-1 5-1-16,-1 0 0 0,3 3 0 0</inkml:trace>
  <inkml:trace contextRef="#ctx0" brushRef="#br0" timeOffset="26883.62">20518 6003 1897 0,'17'-2'0'0,"27"-2"0"0,4 3 0 0,12 2 73 16,2-1 1-16,5-5-1 0,1 2 1 0,12 3-56 15,1 0 0-15,5 0 0 0,6 0 0 0,5 0 32 16,0 3 2-16,5 1 0 0,4-3-1 0,5 5-34 16,4-1 0-16,7 2 0 0,19-2 1 0,-2 2 2 15,-6 0 0-15,9 0 0 0,15 0 1 0,-1 4-11 16,-8 0 1-16,18-8 0 0,13 6 0 0,-4 0-7 0,-13 0 0 15,17-2 0-15,13 7 0 0,-12-4-2 0,-11-3 2 16,18-2-1-16,12 8 0 0,-12-3-1 0,-12-3-1 16,14 2 0-16,3 5 0 0,-14-3 0 0,-12-6 0 15,16 0 0-15,8 9 0 0,-14-7-1 0,-11-3 0 16,16 0 0-16,-4 10 1 0,-15-9-1 0,-12-2 0 0,16 1 0 16,6 8 2-16,-16-6-2 0,-17-6 0 0,7 0 0 15,3 8 0-15,-15-2 0 0,-14-6 0 0,7-2 0 16,-4 12 0-16,-15-6 0 0,-15-8 0 0,4 1 0 15,-3 10 1-15,-13-11-1 0,-11-3 0 0,-6-1 0 16,-6 9 0-16,-10-6 0 0,-11-4 0 0,2 0 0 16,-2 6 1-16,-7-9-1 0,-4 1 0 0,0-5 0 15,-8 6 1-15,-4-3-1 0,-5-4 0 0,-4-3 0 0</inkml:trace>
  <inkml:trace contextRef="#ctx0" brushRef="#br0" timeOffset="27995.65">25647 1149 1759 0,'0'0'30'0,"-18"-40"-16"0,8 24-1 0,4 4 1 16,1-3 0-16,0 8 44 0,5 7-1 0,-11-15 0 15,6 8 0-15,5 7-40 0,-7-7 1 0,7 7 0 16,0 0 0-16,0 0 10 0,0 0 1 0,-7 0-1 16,7 0 1-16,-4 7-15 0,4-7-1 0,0 7 1 15,0 5-1-15,4 9-4 0,3 5 1 0,0 3-1 16,-4 15 1-16,1-2-4 0,-2 2 1 0,0-4 0 0,-4 6-1 16,2 12-2-16,0-2-1 0,-4 1 0 0,-1-1 2 15,-2 0-3-15,0 4 2 0,-2-2-2 0,2 11 1 16,-2 10-2-16,0-4 1 0,-1-8 0 0,3 12 0 15,0 1-1-15,0 4 0 0,3 4 0 0,4 7 1 0,0-12 0 16,0-1 0-16,0 19 0 0,7 13 0 0,-5-17-1 16,1-2 1-16,6 14-1 0,0 16 1 0,-4-25 0 15,-1-3 0-15,1 19 1 0,-1 7 0 0,-4-12-2 16,1-6 1-16,1 8 1 0,0 3-1 0,-4-16 0 0,0-6 0 16,1 8 1-16,2 7 0 0,-1-7-2 15,-1-11 1-15,2-1 1 0,-1 12-1 0,2-2 5 0,0-21 0 16,2 1 1-16,-3 8 0 0,-1-2-3 0,-1-11 0 15,-1 5 1-15,-2 2-1 0,-1-13 8 0,-4-13 0 16,-3 4 0-16,1 12 0 0,-3-2-5 0,0-13 0 16,-4-5 0-16,4 3 1 0,-2-9 4 0,-1-9 2 15,-1-2-1-15,2 12 1 0,2-6-7 0,0-8 1 16,0 6 0-16,3-6 0 0,4 1 5 0,0-8 1 16,0-6-1-16,-2-5 1 0,4 5-7 0,1-6 1 0,4-4 0 15,-1 1 0-15,-1-6 9 0,2-5 1 0,-2 7 0 16,2-7 0-16,0 0-9 0,0 7 0 0,0-7 0 15,0 0 1-15,0 0 7 0,0 0 0 0,0 0 0 16,0 0 0-16,0 0-8 0,0 0 1 0,0 0-1 16,0 0 0-16,0 0 4 0,5-9 1 0,-5 9-1 15</inkml:trace>
  <inkml:trace contextRef="#ctx0" brushRef="#br0" timeOffset="33733.41">3149 7415 12 0,'0'0'0'0,"0"0"0"0,0 0 0 0,0 0 0 0,17 0 1 16,-17 0 0-16,7-7 0 0,-7 7-1 0,7-3 1 15,-7 3 0-15,7-7 1 0,-7 7 26 0,7-4 1 16,-7 4-1-16,0 0 1 0,7-3-15 0,-7 3-1 16,0 0 0-16,8-11 1 0,-8 11-16 0,12-7 1 15,-12 7-2-15,7-7 2 0,0 4-1 0,0-4 1 16,4 1 0-16,-1 1 0 0,8-2 20 0,-4 2 0 16,5 1 0-16,6-3 1 0,3 4-10 0,2 3 1 15,-5-4-1-15,3 1 2 0,2 3 2 0,2 0 1 0,0-6-1 16,8 5 1-16,-4 2-6 0,1-1 0 0,1-5 0 15,17 3 0-15,-4 2 12 0,2-1 2 0,2-5-2 16,5 4 1-16,1-1-10 0,-2-2-1 0,13-8 0 16,7 10 1-16,1-1 33 0,-6-6 0 0,11 1 0 15,12 5 0-15,0-4-29 0,-8-5 1 0,16 1-2 16,15 12 2-16,1-11 34 0,-6-4 0 16,1 4 1-16,17 15-1 0,-3-11-34 0,-12 0 0 0,6-4 0 15,8 15 1-15,-1-6 25 0,-10-4 0 0,13 1 1 0,6 12 0 16,-13-12-28-16,-2-2 0 0,13 3 0 0,3 11 1 0,-6-10 24 15,-8-4 1-15,13 0-1 0,11 14 1 16,-6-11-26-16,-9-3-1 0,9 0 1 0,10 7 1 16,-4-5 20-16,-6-2 0 0,14-2 0 0,1 11 1 0,-15-4-23 15,-4-1 1-15,14-1-1 0,6 11 1 16,-9-5 14-16,-11 1 2 0,7-3-1 0,12 11 1 0,-10-2-19 16,-7-6 2-16,9 1-2 0,-4 10 2 0,-12-9 12 15,-6 0-1-15,12 1 1 0,-3 10 1 0,-10-6-15 16,-6-6 0-16,15-1 1 0,-3 13-1 0,-8-9 9 0,-8-7-1 15,11 4 0-15,2 4 2 0,-5-6-12 0,-12-4 0 16,3 1 0-16,6 8 1 0,-10-9 7 0,-9-5 0 16,0-2 0-16,3 14 1 0,-11-10-10 0,-7-2 1 15,3 0-1-15,3 10 2 0,-12-6 2 0,-6-9 1 16,7 5-1-16,-6 10 2 0,-7-10-7 0,-3 2 0 0,-7-2 0 16,-2 10 0-16,-2-4-1 0,-7-3 0 0,6 2 0 15,-6 11 1-15,-4-7-4 0,-8-6 1 0,-2 1-1 16,-5 12 1-16,-2-6 3 0,-4-3 0 0,1-3 0 15,-6 10 0-15,-3-4-4 0,1-6 1 0,2-1 0 16,-7 8 0-16,0-4-3 0,-1-4-1 0,-1 1 0 16</inkml:trace>
  <inkml:trace contextRef="#ctx0" brushRef="#br0" timeOffset="35492.07">3868 2792 263 0,'0'0'0'0,"0"0"0"16,0 0 0-16,4-16 22 0,-4 2 0 0,0 0 0 16,0 14 1-16,0-10-12 0,0-3 0 0,0 5 1 15,0 8 0-15,0-7 68 0,0 7-1 0,0-13 1 16,0 13 0-16,0-10-62 0,0 10-1 0,7-11 1 16,-7 11 0-16,0 0 59 0,0 0-1 0,0-7 0 15,0 7 2-15,0 0-60 0,0 0 0 0,0 0 0 16,0 0 0-16,0 0 43 0,0-7 2 0,0 7 0 0,0 0 0 15,0 0-46-15,0 0 1 0,0 0 0 0,7 7 0 16,-5 4 13-16,1-1 0 0,1 6 1 0,-1 23-1 16,1-1-17-16,-1-4 0 0,1-2 0 0,-1-1 0 15,1 3 9-15,-1-8-1 0,4 0 1 0,-3 13-1 0,3-7-11 16,-3-6 2-16,3 9-2 0,-4 13 1 16,4 1 7-16,-3-1 0 0,3-3 0 0,-2 6 1 0,2-8-10 15,0-3 1-15,0-3-1 0,0 19 1 0,4-6 5 16,-4-1 0-16,0 12-1 0,7 8 2 0,-3-11-8 15,-6-2 0-15,6-5 0 0,6 16 1 0,-6 7-1 0,-4-9 1 16,3 0-1-16,8 4 1 0,-11-9-4 16,0-4 1-16,2 0-1 0,5 20 1 0,-10-2 0 0,-1-6 0 15,1-1-1-15,3 2 1 0,-4-1-2 0,1-8-1 16,-4 16 1-16,3 1 0 0,-3-8-1 0,0-8 0 16,-3-1 0-16,6 16 1 0,1 0-2 0,-4-3 1 15,0 0-1-15,3 2 0 0,1-6 6 0,-4-9 2 16,3 10-1-16,1 9 0 0,-4-3-5 0,3-15 2 15,-3 1 0-15,6 3 0 0,-4-2 5 0,-2-3 1 16,0 11 0-16,5-5 0 0,-2 1-5 0,-3-12 0 0,4-8 0 16,-1 17 1-16,1-10 4 0,3-5 2 0,0 15-2 15,4-3 2-15,-4-10-7 0,-4-5 1 0,4-7 0 16,-3 14 0-16,-4-11 3 0,3-3 1 0,-3 4 0 16,-3 9 0-16,3-5-5 0,-4-7 0 0,-3-1 0 15,0-4 1-15,-3-7 5 0,-1 2 1 0,4-8 0 16,0 6 0-16,-2-2-6 0,2-5 0 0,0-5 0 15,3 10 0-15,1-3 5 0,-4-10 0 0,3 2 1 0,8 7-1 16,-8-3-6-16,1-5 1 0,3 0 0 0,3 2 0 16,-3-4 4-16,0-1-1 0,0-4 0 0,0-7 2 15,7 12-6-15,-7-12-1 0,0 9 1 0,0-9 0 0,0 0 3 16,0 0 2-16,0 7-1 0,0-7 0 0,0 0-5 16,0 0 1-16,0 0 0 0,0 0 0 0,0 0 1 15,0 0 0-15,0 0 0 0,0 0 1 0,0 0-5 16,0 0 2-16,0 0-1 0,0 0 0 0,0 0 1 15,0-7 1-15,0 7 0 0,0-18 0 0,4 4-4 16,-1 2 2-16,1-6-1 0,-4 6 1 0,3 1-2 16,-3 4 2-16,0-1 0 0</inkml:trace>
  <inkml:trace contextRef="#ctx0" brushRef="#br0" timeOffset="38315.35">4179 7296 1494 0,'0'0'0'16,"0"0"0"-16,17-21 0 0,-13 8 59 0,-1 3 0 0,1 1 1 15,-4 9-1-15,10-9-42 0,-6 2 1 0,-2 0 0 16,-2 7 0-16,7-9 5 0,-7 9 2 0,7-8-1 16,-7 8 0-16,14-4-13 0,-7 0 2 0,-7 4-1 15,11-3 1-15,-11 3-6 0,7-5 1 0,-7 5 0 16,0 0 1-16,0 0-3 0,7 5-1 0,-7-5 1 15,0 0-1-15,0 0-5 0,7 0 2 0,-7 0-2 16,0 0 1-16,0 0-1 0,0 0 1 0,0 0-1 16,0 0 1-16,0 0-1 0,0 0 0 0,0 0 0 0,0 0 1 15,0 0-1-15,0 0 0 0,0 0 0 0,0 0 1 16,0 0 4-16,0 0-1 0,0 0 1 0,0 0-1 0,0 0 0 16,0 0-1-16,0 0 0 0,0 0 1 0,0 0 9 15,0 0 1-15,7-5-1 0,-7 5 2 0,0 0-8 16,0 0 2-16,7-7-1 0,-7 7 1 0,0 0 14 15,9-7-1-15,-9 7 1 0,10-7-1 0,-10 7-11 16,11-13 1-16,-4 6-1 0,-7 7 1 0,11-9 16 0,-8 2 0 16,4 0 0-16,-7 7 0 0,11-10-14 0,-1 1-1 15,-3 2 1-15,-7 7-1 0,13-12 16 16,-6 6 2-16,0-1-2 0,0 0 1 0,3 0-16 0,1 0-1 16,0-3 1-16,-1-4 0 0,-1 1 12 0,0 4 1 15,0-1 0-15,1-2 0 0,1-2-15 0,-1-1 2 16,-3 1-2-16,8-3 1 0,-5 4 11 0,-1-1-1 15,2-5 1-15,3 1 0 0,-4-4-13 0,-3-1 1 16,4 0 1-16,3 12-1 0,-3-8 5 0,-4 0 0 0,1-4-1 16,7 12 1-16,-5-6-8 0,1 1 1 0,3 0-1 15,3 0 1-15,-6 2 3 0,-2 0-1 0,1-5 0 16,-3-1 2-16,4 4-6 0,-4-1 0 0,4-1-1 16,-1-6 1-16,-3 8 5 0,2-2 0 0,2-5-1 15,-1 0 2-15,-3 1-6 0,4-7 0 0,-4 1-1 16,4 11 1-16,-1-4 2 0,-3-4 2 0,0-1-2 15,0 10 1-15,6-2-4 0,-6-1-1 0,0-8 1 16,0 10 1-16,0 3 1 0,0-7 0 0,-3-4 0 0,10 0 1 16,-4 6-4-16,-4-2 0 0,-1-9 0 15,7 5 1-15,-1-6 1 0,-4-4 1 0,0 5 0 0,3 10 0 16,-3-6-4-16,1 3 1 0,-1-7-1 0,3 13 2 16,-1-6 0-16,-2-2 1 0,0 0-2 0,4 3 2 15,-4-1-3-15,-4 0 0 0,1-9 1 0,6 2 0 0,-3 2 0 16,-3-7 2-16,0 1 0 0,4 6 0 0,3-3-4 15,-4-1 2-15,0 4 0 0,-3 5-1 0,3 4 1 16,0-4-1-16,0-2 1 0,0-1 0 0,0 5-3 16,3-1 1-16,-1-6 1 0,-3 5-1 0,2-1 1 0,-1-4-1 15,4-2 1-15,0 2-1 0,-1-4 0 16,1 6-1-16,-1-6 1 0,1 7-1 0,-1 6 0 0,-1-7 1 16,2 1-1-16,-1 2 1 0,1 2-1 0,-4 0 0 15,4-9 0-15,-1 2 1 0,-3 3-2 0,2 4 0 16,2-11 1-16,-1 2 0 0,1-5-1 0,-4 5 0 15,4 0 1-15,-1 13-1 0,1-6-1 0,-4 0 1 16,5-3 1-16,2 6-1 0,-3 3-1 0,-4-1 1 0,0-3-1 16,7 4 1-16,-3-3 0 0,-1 3-1 0,3-5 0 15,1 1 1-15,3-2-1 0,-6 6 0 0,3-11 0 16,-3 1 1-16,-1 3-1 0,2-4 0 0,-1-4 0 16,-4 14 0-16,0-1-1 0,4-2 1 0,-1-2 0 15,-3 7 0-15,4 0 1 0,5-3-1 0,-6-2 0 16,1 5 0-16,3-2 0 0,0 4 0 0,0-3 0 15,-3-1 0-15,1-1 1 0,2 3-1 0,1-3 0 16,2-2 1-16,-3-1-1 0,-1-2 0 0,4-6 0 0,4 12 1 16,-3-10 0-16,-4 5 0 0,2 2 0 0,5 9 1 15,4-7-2-15,-4-1 1 0,2-1 0 0,-9 10 0 16,7-1-1-16,-3-7 2 0,0-2-1 0,-3 12 0 16,3-3-1-16,-4-2 0 0,0-1 1 0,4 0 0 15,-6 4-1-15,2-3 0 0,0-4 0 0,1 4 1 0,-1 4 0 16,0-6-1-16,0-2 0 0,5 4 1 0,-5 0-1 15,1 0 1-15,-1-11 0 0,3 13 0 0,3-2-1 16,-6-3 0-16,0-1 0 0,0 11 1 0,0 0 0 16,0-4-1-16,2 1 0 0,-2 6 0 0,4 1 0 15,-4-6 0-15,2-2 0 0,-2 8 0 0,4-1 0 16,-4-3 1-16,3-2-1 0,-2 6 0 0,0-1-1 16,3 1 1-16,-4-6 0 0,4 6 0 0,-1-1-1 0,-1 1 1 15,2-4 0-15,0 7 1 0,3 0-2 0,-4-4 1 16,3 2 0-16,1 2 0 0,4 0-1 0,-4 0 1 15,5-3-1-15,2 6 1 0,-3-3-1 0,2 0 1 16,1 0-1-16,-3 2 1 0,5 2-1 0,-6-4 2 16,4 0-2-16,-1 7 1 0,1 0-1 0,-3-4 1 0,0-3-1 15,5 12 1-15,-2-6-1 0,-4-1 1 0,6 0-1 16,-1 9 1-16,-5-3-1 0,3-4 1 0,-6-2-1 16,4 9 1-16,-4 0-1 0,2-3 0 0,-2-4 0 15,0 11 2-15,-2-4-2 0,3-2 0 0,-1 6 0 16,4-4 1-16,-3 3-1 0,0-3 0 0,2-3 0 15,1 6 1-15,5-1-1 0,-2-2 0 0,0 0 0 16,-1 2 1-16,1-3-1 0,-3 1 0 0,1-2 0 16,2 2 0-16,1-2 0 0,-3 2 0 0,-1-3 0 15,3 5 0-15,-1 0 0 0,-3-6 0 0,1 1 0 0,1 12 0 16,3-11 0-16,-1 2 0 0,0 0 0 0,2 11 0 16,2-1 0-16,-6-8 0 0,2 9 0 0,1-1 0 0,-3-2 0 15,2-5 0-15,1 6 0 0,-3-2 0 16,2-2 0-16,0-3 0 0,-1 4 0 0,5 1 0 0,-4-4 0 15,0-1 0-15,2 0 0 0,2 7 0 0,-2-7 0 16,-2-2 0-16,-3 0 0 0,-2 5 1 0,1 4-1 16,-2-4 0-16,-1-1 0 0,-2 8 1 0,2-1-1 15,0 0 0-15,-3-6 0 0,3 0 1 0,2 8-1 16,-5-6 0-16,-1-4 0 0,1 6 1 0,5-5-1 0,-2-1 0 16,4-2 0-16,-4 2 2 0,2 3-2 0,-5-6 0 15,3 0 0-15,-2 5 1 0,2-3-1 0,-3-2 0 16,3 2 0-16,-3 3 1 0,1-1-1 0,-1-6 0 15,0 6 0-15,3 6 1 0,-2 1-1 0,-1-6 0 16,3 2 0-16,4 0 1 0,-6 4-1 0,2-7 0 16,0-1 0-16,4 3 1 0,0-3-1 0,-2 1 0 0,1-4 0 15,-1 5 1-15,2-5-1 0,-4 0 0 0,0 0 0 16,0 4 1-16,6-4-1 0,-6 2 1 0,0-2-1 16,0 4 2-16,2-3-2 0,-1-2 1 0,-1 1-1 15,3 9 1-15,-1 0-1 0,-2-8 1 0,2 6-1 16,6-1 1-16,-5 3-1 0,1-6 1 0,0 1-1 15,1 5 1-15,-1-6-1 0,-2 1 1 0,1-4-1 16,1 4 2-16,0 1-2 0,-4-5 1 0,5 0-1 16,3 4 1-16,-6-4-1 0,1-2 1 0,-2-1 0 15,2 6 0-15,3-4-1 0,-3 1 1 0,5-6-1 16,-3 10 1-16,2 1-1 0,-3-8 2 0,0 1-2 0,-2 8 1 16,1 1-1-16,-3 0 1 0,2 0-1 0,2-2 1 15,-4 2-1-15,0 0 1 0,2-3-1 0,2 0 1 16,0-4-1-16,-6 2 1 0,2 1-1 0,4 1 1 0,0-4-1 15,-1-4 0-15,3-1 0 0,-2 7 2 0,-3 0-2 16,3-6 0-16,0 1 0 0,-2 0 1 16,1 1-1-16,1-3 0 0,0-2 0 0,1 12 1 0,-1-8-1 15,0-3 0-15,-2 1 0 0,8 7 1 0,-6-4-1 16,2-1 0-16,4 1 0 0,-2 4 1 0,1 2-1 16,-2-4 0-16,0-2 0 0,0 2 1 0,2 4-1 0,-5-4 0 15,1 0 0-15,3 0 1 0,-1-2-1 16,-2 1 0-16,2-3 0 0,4 2 1 0,-4-1-1 0,2-1 0 15,2-2 0-15,-2 2 2 0,-2-3-2 0,1 4 0 16,-1-4 0-16,2 5 1 0,-6-1-1 0,3-4 1 16,1 0-1-16,-3 3 1 0,0 1-1 0,1-6 1 0,-1 0-1 15,5 9 1-15,-2-5-1 0,0-2 0 16,-1-3 0-16,4 10 1 0,1-7-1 0,-5-2 0 16,1 0 0-16,0 6 1 0,-2-4-1 0,3 0 2 15,-1-3-2-15,-2 8 1 0,3-5-1 0,-1-4 0 0,-4 1 0 16,5 3 1-16,-3-2-1 0,-1-1 0 0,0-2 0 15,1 6 1-15,2-4-1 0,-5-1 0 0,5-3 0 16,-3 7 1-16,-4-3-1 0,2-4 0 0,2 0 0 16,-4 2 1-16,2 1-1 0,-2-3 0 0,0 0 0 15,4 4 1-15,-4-1-1 0,2-3 0 0,-2 0 0 16,0 4 0-16,2-1 0 0,2-3 0 0,0-3 0 16,3 6 0-16,-2 1 0 0,-1-4 0 0,0-4 0 15,0 8 0-15,1 1 0 0,-5-1 0 0,4-4 0 0,1 3 0 16,-5 1 0-16,1-3 0 0,-1 3 0 0,2 1 0 0,1 0 0 15,-4-1 0-15,-1-1 0 0,1 1 0 0,1 0 0 16,-4-1 0-16,1 1 0 0,1-1 0 0,3 1 0 16,-5-3 0-16,3 3 0 0,-4-1 0 0,3 1 0 15,-1-1 0-15,3 1 0 0,-9-4 0 0,4 3 0 16,3 3 0-16,-4-6 0 0,-1 2 0 0,1 1 0 0,1 1 0 16,-2-4 0-16,-1 0 0 0,1 1 0 0,0 1 0 15,0 0 0-15,-1-2 0 0,-1 0 0 16,0 0 0-16,2 0 0 0,-3 0 0 0,-1 2 0 0,-2 1 0 15,0-3 0-15,1 0 0 0,0 0 0 0,0 0 0 16,0 0 0-16,-9 0 0 0,10 0 0 0,-3 0 0 16,-7 0 0-16,11 0 0 0,-11 0 0 0,0 0 0 15,0 0 0-15,7 0 0 0,-7 0 0 0,0 0 0 16,0 0 0-16,7 0 0 0,-7 0 0 0,0 0 0 0,0 0 0 16,5 0 0-16,-5 0 0 0,0 0 0 0,0 0 0 15,0 0 0-15,-9-14 0 0,2 0 0 0,-7-5 0 16</inkml:trace>
  <inkml:trace contextRef="#ctx0" brushRef="#br0" timeOffset="42680.52">4503 7176 992 0,'0'0'0'0,"0"0"0"16,0 0 0-16,0 0 0 0,0 0 0 0,0 0 0 15,0 0 0-15,0 0 0 0,0 0 0 0,0 0 0 16,0 0 0-16,0 0 11 0,0 0 1 0,0 0-1 16,0 0 2-16,-3 23-7 0,3-23 2 0,-7 4 0 15,7-4 0-15,-9 3 5 0,9-3 1 0,-9-3-1 16,9 3 2-16,-9-4-7 0,9 4 1 0,-10-4-1 0,10 4 1 15,0 0-4-15,0 0 1 0,-7-8-1 0,7 8 1 16,0 0-3-16,0 0 2 0,0 0-1 0,0 0 1 16,0-7-3-16,0 7 0 0,7-4 1 0,-7 4 0 0,10-7-2 15,-3 4 1-15,4-1 1 0,-2 1-1 0,-2-1 0 16,0-1 0-16,0-2 1 0,0 3 0 0,0 2-1 16,-7 2 0-16,7-3 1 0,-7 3-1 0,11-4-1 15,-11 4 0-15,7-7 0 0,-7 7 2 0,7-3-2 16,-7 3 0-16,0 0 0 0,5-7 0 0,-5 7-1 15,0 0 0-15,7-9 0 0,-7 9 0 0,0 0 0 16,0 0 0-16,0-7 0 0,0 7 0 0,0 0-1 0,0 0 0 16,0-9 0-16,0 9 0 0,0 0-1 0,0 0 1 15,0 0 0-15,0 0 0 0,-4-7 1 0,4 7 0 16,0 0 0-16,0 0 0 0,-8-2 0 0,8 2 0 16,-7-3 0-16,7 3 0 0,-15 2 0 0,8-1 0 15,-3-1 0-15,3 9 1 0,-4 3-1 0,1-3 0 0,6-2 0 16,-1 7 1-16,1 2 0 0,1-2 2 0,-1-5-1 15,1 14 0-15,-4-5-1 0,3-6 1 16,-3 0 0-16,0 2 0 0,3 4 1 0,-3-2 2 0,0-9-1 16,4 2 1-16,-1-1-3 0,1 1 1 0,3-9 1 15,-11 7-1-15,11-7 4 0,-9 4 1 0,9-4-1 16,0 0 1-16,0 0-3 0,-7 7 0 0,7-7 1 16,0 0 0-16,0 0 3 0,0 0 1 0,0 0-1 15,0 0 1-15,0 0-5 0,0 0 2 0,0 0-1 16,0 0 1-16,0 0 3 0,0 0 0 0,0 0 0 15,0 0 1-15,0 0-4 0,0 0-1 0,0 0 1 0,0-7 0 16,6-7 4-16,8-8 2 0,-4-2-1 0,11-3 0 16,1-2-5-16,-8-1 1 0,2 3 0 0,5 11 0 15,-7-5 8-15,0-2 1 0,-3 1 0 0,8 2 1 16,-5-1-9-16,0-4 1 0,-3 3 0 0,6 1 0 16,-2-2 10-16,-5 0 2 0,2-4-2 0,3 1 1 0,2-4-11 15,-6 4 2-15,-1-1-1 0,1 11 0 0,-4-1 9 16,-2 3 2-16,-1-2-2 0,-4 16 1 15,10-9-10-15,-10 2 1 0,-3-3-1 0,3 10 0 0,0 0 5 16,0 0-1-16,0 0 1 0,0 0 1 0,0 0-8 16,0 0 1-16,0 0-1 0,0 0 1 0,-11 7 2 0,4 0 1 15,-2 0-1-15,-8 12 0 0,-8 4-4 16,0 0 0-16,3-2 0 0,7 9 0 0,-2-7 2 0,-4 1 0 16,1-3 0-16,3 2 1 0,-5 0-4 0,5-3 0 15,3-3 0-15,-4 6-1 0,2 2 2 0,2-11 0 16,3 0 0-16,-3 7 0 0,0-4-3 0,4-6 1 15,1 1 0-15,-5 9-1 0,3-6 1 0,4-7-1 16,0 1 1-16,0 5 0 0,3-2-3 0,4-12 2 0,-7 8-1 16,0 0 0-16,4 1 0 0,3-9 0 0,0 0 0 15,0 0 0-15,-9 4-2 0,9-4 2 0,0 0-1 16,0 0 1-16,0 0-2 0,0 0 0 0,0 0 0 16,0 0 2-16,-4-7-2 0,4 7 0 0,0-7 0 15,2-8 1-15,5-4-1 0,4-4 0 0,-1 0 0 16,1 2 1-16,7-7-2 0,-4 9 1 0,0 1 0 15,2 1 0-15,-2 3 1 0,0-2 0 0,0-2-1 16,0 1 2-16,-5 1-2 0,0 0 0 0,3-2 0 16,2 2 1-16,-7 2 0 0,0 2 0 0,-3-4 1 15,3 2-1-15,0 2-1 0,0-2 2 0,-3 0-2 0,-1 7 1 16,1 0 0-16,-3 1 0 0,-1 6-1 16,0 0 2-16,0 0-2 0,7-7 0 0,-7 7 0 0,0 0 1 15,0 0-2-15,0 0 1 0,0 7 0 0,4 6 0 0,0 8 0 16,-1-2 0-16,-3 2-1 0,0 4 1 0,-7 3-1 15,-5-5 2-15,1 1-1 0,4-2 0 16,-7-3-1-16,0-1 1 0,0-1-1 0,3-3 2 0,1 0-3 16,-3-3 1-16,-1-1 0 0,0 8 0 0,-4-2-1 15,4-2 1-15,-5 0-1 0,5 5 1 0,-4-3-1 0,4 3 1 16,-4-4 1-16,2 4-1 0,2 0-1 0,-3-5 1 16,6 2 0-16,0-5 0 0,4-1 0 0,0-1 1 15,0-2 1-15,7-7-1 0,-5 11-1 0,5-11 1 16,0 0-1-16,0 0 2 0,0 0-2 0,0 0 1 15,0 0-1-15,9 0 1 0,5-7 0 0,0 0-1 16,4-2 0-16,-1-5 1 0,3-6-1 16,-3-1 0-16,1 2 0 0,-4 3 0 0,4 2-1 0,-6-5 2 15,6-2-1-15,-4 1 0 0,0 4-1 0,-3-7 1 16,3 2 0-16,-2 4 0 16,2-1-1-16,0 1 1 0,-3-5 0 0,6 7 1 0,-2-3 0 15,-5 4 1-15,3 0-1 0,1-4 2 0,0 4-2 0,-7 5 0 0,3-1 1 16,-3-1-1-16,1 4 2 0,-8 7 2 0,8-10-1 15,-8 10 1-15,0 0-3 0,4-7 2 0,-4 7-2 16,0 0 2-16,0 0 2 0,0 0-1 0,0 0 1 0,0 0 0 16,-5 14-3-16,-2 0 1 0,-4 3-1 0,0 5 2 15,-3 7-1-15,0-4 1 0,4-6 0 0,-1 10 0 16,-1-8-2-16,1-2 0 0,-3-1 1 0,3 10-1 0,-6-4 2 16,1-2-1-16,2-1 1 0,-7 5 0 15,3 0-3-15,4-3 2 0,-7 0-1 0,1-2 1 16,-1 2-1-16,0-7 0 0,-2-2 1 0,2 4-1 0,3-1 0 15,0-6-1-15,1-1 1 0,6-1-1 0,-1 0 1 16,1-2 1-16,4-4-1 0,7-3 1 0,-7 8-2 16,7-8 1-16,0 0-1 0,0 0 0 0,-7 1 1 0,7-1 0 15,0 0 0-15,0 0 0 0,0 0-2 16,0 0 2-16,0 0-1 0,0 0 0 0,0 0 1 0,0 0 0 16,0 0 1-16,0 0-1 0,0 0 0 0,0 0-1 15,0 0 0-15,-3-9 1 0,3 9 0 0,0 0 1 16,7-8-1-16,-7 8 1 0,10-11-2 0,-6 6 0 15,3-2 1-15,-4 0-1 0,4 0 2 16,-3 0-1-16,1-2 1 0,6 2-1 0,-1 0-1 0,-3 0 1 0,1 2-1 16,-8 5 2-16,10-7-2 0,-10 7 2 0,0 0-2 15,7-8 1-15,-7 8-1 0,0 0 0 0,0 0 0 16,7-5 1-16,-7 5-2 0,0 0 1 0,0 0 1 16,0 0-1-16,0 0-1 0,0 0 1 0,0 0-1 15,0 0 0-15,0 0 0 0,0 0 2 0,0 0-2 16,0 0 1-16,0 0 0 0,0 0-1 0,-7 5 0 15,7-5 0-15,-7 11-1 0,0-6 2 0,0 4-1 16,0-2 0-16,0 0-1 0,7-7 1 0,-11 11 0 0,11-11 0 16,-12 10-1-16,12-10 1 0,-4 11 0 15,4-11 1-15,-7 7-2 0,7-7 1 0,-7 9-1 0,7-9 1 16,-3 12 0-16,-1-5-1 0,4-7 0 0,-3 12 1 16,3-12-1-16,-4 11 0 0,4-11 0 0,0 0 2 0,-3 7-2 15,3-7 1-15,0 0-1 0,0 0 1 0,0 7-1 16,0-7 1-16,0 0-1 0,0 0 1 0,7-4-1 15,0 1 0-15,0-1 0 0,7-11 2 0,5-7-2 16,3 5 0-16,-5-8 0 0,1 2 0 0,-1-3-1 16,3 3 1-16,-2-9 0 0,-1 8 0 0,1 1-1 15,1-3 2-15,-1-1-2 0,3 6 1 16,-3 0-1-16,-6 0 1 0,6-2-1 0,-4 5 1 0,0 4-1 0,-4 0 1 16,1-3-1-16,0-3 1 0,-3 10-1 0,-1 1 1 15,1 0 0-15,-5 2 1 0,-3 7-2 0,0-10 1 16,0 10-1-16,0-7 1 0,0 7-1 0,0 0 1 15,0 0-1-15,0-8 1 0,0 8-1 0,0 0 1 16,0 0-1-16,0 0 1 0,0 0-1 0,0 0 1 16,0 0 1-16,0 8-1 0,0 6-1 0,-3 3 1 15,-1 1 0-15,4 15 0 0,-7-6-1 0,2-5 1 0,-6 5 0 16,4 3 0-16,-4 0-1 0,1 0 2 0,-1-1-2 16,-3 1 1-16,2 0-1 0,-2-3 1 0,0-4-1 15,-4 3 1-15,4-3-1 0,0-6 1 0,-4-3-1 16,2 6 1-16,2-3-1 0,4-6 1 0,-5 0-1 15,5-4 1-15,-3 0-1 0,6-2 1 0,-3-3-1 16,3 1 2-16,-4-1-2 0,1-2 1 0,3-2-1 0,-1 0 1 16,1-1-1-16,0-1 1 0,7 4-1 0,-7-8 1 15,2 1-1-15,0-4 1 0,-1 0-1 0,3-8 1 16,-4 0-1-16,3 3 1 0,1-5-1 0,3 0 2 16,-4 0-2-16,1 5 1 0,3-9 0 0,3 6 0 0,-3-1-1 15,0-1 1-15,4 0 0 0,-1 7 0 0,1 0-1 16,-1-2 1-16,1 2-1 0,3 5 2 0,-2 1-2 15,2-1 1-15,0 0-1 0,0 2 1 0,4 0-1 16,0 3 1-16,-4-3-1 0,-7 7 1 0,0 0-1 16,7-5 1-16,-7 5-1 0,0 0 1 0,0 0-1 15,7 0 0-15,-7 0 0 0,3 12 1 0,-3-1-1 16,0-1 0-16,0 5 0 0,-3 9 2 0,-1 6-2 0,-3-4 0 16,-3 1 0-16,-1-1 0 0,0 1 0 0,-3-5 0 15,2 3 0-15,1 0 0 0,-3-1 0 0,-3-6 0 16,3 1 0-16,3 2 0 0,-3-3 0 0,2-6 0 15,1-1 0-15,0 5 0 0,1 0 0 0,3-6 0 0,-4-3 0 16,8 0 0-16,-1 0 0 0,4-7 0 16,0 0 0-16,0 0 0 0,0 0-2 0,0 0 2 0,0 0 0 15,0 0 0-15,0 0-1 0,0 0 1 0,0 0 0 16,-3-7 0-16,10-3-1 0,3-1 1 0,1-3-1 16,3-7 1-16,4 5-1 0,-6-2 1 0,5-4-1 15,1-1 1-15,3 3-1 0,-3-1 0 0,1-2-1 16,6-3 1-16,0 3 0 0,-4-3 0 0,2-4 0 15,-6 10 1-15,5-2-1 0,-5 0 0 0,-3 0 0 16,6 2-1-16,-6 4 1 0,-4-1 0 0,1 1 0 16,3 2 1-16,-7 3-1 0,0 4 0 0,-1 0 0 0,1 0 0 15,-7 7-1-15,0 0 1 0,0 0 0 0,7-3 0 16,-7 3 0-16,7 7 0 0,-7-7 0 0,3 23 1 16,-3 1-1-16,0-3 1 0,-3 1-1 0,-4 6 1 15,0 2-2-15,-7-1 1 0,1 1 0 0</inkml:trace>
  <inkml:trace contextRef="#ctx0" brushRef="#br0" timeOffset="47496.63">4307 7405 954 0,'0'0'0'0,"0"0"0"0,0 0 0 0,-17 3 108 16,10-3 1-16,-4 0 0 0,1 0 0 0,-1 0-94 16,-12 0 17-16,16 0-15 0,0 4 27 0,7-4 0 15,-11 5 1-15,11-5 0 0,-10 4-29 0,10-4 1 16,-11 0-2-16,11 0 2 0,0 0-11 0,0 0-1 15,0 0 1-15,0 0 0 0,0 0-3 0,0 0 2 16,0 0-1-16,0 0 1 0,0 0-5 0,0 0 0 16,0 0 0-16,14 0 0 0,-3 0 0 0,3 0 0 15,-2-4 0-15,2 2 0 0,4-1-4 0,0-1 1 16,-8 1-1-16,1-4 1 0,-4 0 0 0,2 3 0 16,-2 1 0-16,-4-6 1 0,-3 9-3 0,14-5 2 0,-6 1-2 15,-8 4 2-15,7-7 0 0,0 2-1 0,0 1 1 16,-7 4 1-16,14-5 1 0,-7 2 0 0,5-1-1 15,-5-1 2-15,4 1-1 0,-4-3 1 0,3 0-1 16,-2 4 1-16,2-3 2 0,-3 1 1 0,-3-4-1 16,1 0 1-16,2 1 0 0,0-5-1 0,-3 6 0 15,-4 7 0-15,14-12 17 0,-7 3 0 0,-4-1 0 16,4 3 1-16,0 0-10 0,-3-4 0 0,-1-1 0 0,5 5 1 16,-5-4 19-16,1 2 2 0,-1-1-1 0,1 3 1 15,-1 1-19-15,2-4 2 0,-1-1-2 0,3-1 2 0,0 1 15 16,-3 3 0-16,3-1 1 0,3-2-1 0,-3 1-17 15,0-1 1-15,0-3-1 0,8-5 2 0,-3 6 12 16,-2 5 0-16,1-6 0 0,7-4 1 16,-1 4-16-16,-6 0 2 0,0-4-1 0,1 2 1 0,-2-1 8 15,-3-1 2-15,4-6-1 0,0 11 1 0,-4-1-13 16,0-5 1-16,0 1 1 0,0 6-1 0,2-2 7 16,1 2 1-16,-3-4 0 0,0 9 1 0,0-4-11 15,1-3 1-15,-1 2 0 0,0 5 0 0,3-2 4 0,1 0 1 16,-6-1-1-16,6-1 1 0,-4 0-7 0,0 1 0 15,0-2 0-15,0-1 0 0,0 4 6 0,-4 2-1 16,1-3 1-16,3-1-1 0,0 1-6 0,-3-1 1 16,-4-1 0-16,7 0 0 0,-4 1 3 0,1-1 1 15,-2-2-1-15,3-2 2 0,0-2-6 0,-1 2-1 0,-4-3 1 16,7 5 0-16,-4-5 1 0,1-1 1 0,-1 1-1 16,4 8 1-16,0-3-4 0,-3-2 1 0,-1-1-2 15,8 5 2-15,-4 1 1 0,-3-3 1 0,-1-2 0 16,6 4 0-16,2 1-4 0,-8-5 1 0,4 1 0 15,0 4 0-15,0-1 0 0,-3-2 1 0,-1 0-2 16,4-4 2-16,0 6-3 0,-3 1 1 0,-1-3-1 16,1-4 1-16,3 3-2 0,0 1 2 0,0-2-1 15,2 3 1-15,-2 3-3 0,-3-8 1 0,3-5 1 16,-4 11-1-16,1 0 2 0,3-2-1 0,-4 0 1 16,1 7 0-16,3 1-1 0,0-4-1 0,-4-3 0 0,-3 13 2 15,9-10 0-15,-3 3 1 0,-1-2 0 0,-5 9 0 16,7-7-2-16,-7 7 0 0,7-12 1 0,-7 12-1 15,0 0 2-15,7-7 0 0,-7 7 1 0,7-11 0 0,-7 11-3 16,0 0 1-16,7-7-1 0,-7 7 2 0,0-7 1 16,0 7 1-16,0-9-2 0,0 2 2 0,0 0-3 15,0 0 0-15,0 0 0 0,0-2 0 0,0 0 2 16,4-1 1-16,-1 3 0 0,-3 7 0 0,0-11-4 16,0 3 2-16,0-1-1 0,0 9 1 0,4-11-1 0,-1 6 0 15,-3 5 0-15,4-11 0 0,-1 4-1 16,-3 0 0-16,4 0-1 0,-4 0 2 0,0 0-2 0,0-5 2 15,0 1-2-15,0 2 2 0,0-3-3 0,0-2 1 16,0 0 1-16,0-2-1 0,0-3-1 0,0-1 0 16,0-2 1-16,-4 8-1 0,4-6-1 0,4 3 1 15,-4 1 1-15,0 5-1 0,0-1-1 0,3-2 0 16,-3-2 0-16,4 2 1 0,-4 5 0 0,3-1-1 0,-3-3 0 16,4 3 1-16,-4-1-1 0,2-1 0 0,-1-2 0 15,1 1 1-15,2 5-1 0,-1-3 0 0,1-3 0 16,-1 0 0-16,1-2-1 0,-1 2 1 0,1 0 0 15,-4-4 0-15,3 1-1 0,4-6 2 0,-3 5-1 16,0 1 0-16,-1-3-1 0,1-1 1 0,3-2-1 16,0 15 1-16,-4-10-1 0,1 0 1 0,-1 1-1 15,1 6 1-15,-1 4-1 0,1 2 1 0,-1-6-1 0,3 1 1 16,1-1-1-16,0 2 2 0,-4-5-2 16,4 2 1-16,0-2-1 0,0 3 0 0,-3-3 0 0,3 0 1 15,0 4-1-15,0-6 0 0,-3 0 0 0,3 0 1 16,-2 2-1-16,2 0 0 0,-3-3 0 0,3-1 1 15,-4 6-1-15,1-2 0 0,-1-4 0 0,1 4 1 16,-4-4-1-16,3 1 0 0,-3 1 0 0,4 2 1 16,-1 0-1-16,1-2 0 0,-4 0 0 0,3 4 1 15,1 1-1-15,-4-5 2 0,3 2-2 0,1 4 1 0,0-3-1 16,-1 3 1-16,1 1-1 0,-1-2 1 0,2 1-1 16,1 1 1-16,-1-5 0 0,2-2 0 0,-3 6-1 15,3-1 1-15,0-1 1 0,0-1-1 0,0-1-1 16,0 4 1-16,-4-6 0 0,4 4 0 0,-3 3-1 15,3-2 1-15,-3-6 0 0,1 6 0 0,0-3 1 0,0-2-1 16,2 4 0-16,1 0 0 0,-1 1-1 0,0-3 1 16,0-4 0-16,0 4 0 0,3 0-1 0,1 2 1 15,-2-2 1-15,1 7-1 0,1-5-1 0,-4 1 1 16,4-1 0-16,-4 5 0 0,0 0-1 0,0 0 1 0,0 1 0 16,0-1 0-16,-7 7-1 0,9-12 2 0,-6 5-1 15,-3 7 0-15,7-11-1 0,-7 11 0 0,7-10 0 16,-3 1 1-16,-1 2-1 0,1 0 0 0,-1 0 0 15,1 2 1-15,-1-4-1 0,1 2 0 0,0 0 0 16,3-4 1-16,0 4-1 0,-4-3 0 0,1-3 0 16,3 3 1-16,-4 1-1 0,3-3 0 0,-3-2 0 15,1 3 1-15,-1-3-1 0,1-2 0 0,-1 0 0 16,1 7 1-16,-1-5-1 0,1 0 0 0,-1-1 0 16,1 2 2-16,-1 3-2 0,1 1 0 0,-4-5 0 15,3 3 1-15,1 1-1 0,-1-1 0 0,1 2 0 16,0 1 1-16,-1 0-1 0,1-2 0 0,-1 1 0 0,4 2 1 15,-2 0-1-15,3-2 0 0,-3-1 0 0,4 3 1 16,-2-4-1-16,3-1 0 0,1 1 0 0,-1 6 0 0,1-2 0 16,0-2 0-16,-1 0 0 0,3 4 0 0,-3-2 0 15,1 3 0-15,-1-3 0 0,-3 4 0 0,4-6 0 16,0 6 0-16,-3-4 0 0,1 0 0 0,3 3 0 16,-1-1 0-16,-4-1 0 0,4 1 0 0,-4 0 0 15,3 1 0-15,-3-3 0 0,0 0 0 0,1 0 0 0,0 4 0 16,-1-4 0-16,0 1 0 0,0-1 0 15,4 4 0-15,0-4 0 0,-1 2 0 0,1 1 0 16,-4-1 0-16,2-2 0 0,5 3 0 0,-4 1 0 0,1-1 0 16,0 1 0-16,-1-1 0 0,1 1 0 0,-4-1 0 15,0 1 0-15,2-1 0 0,-2 4 0 0,0-3 0 16,-7 3 0-16,7-7 0 0,-7 7 0 0,0 0 0 16,7-8 0-16,-7 8 0 0,7-3 0 0,-7 3 0 15,7-4 0-15,0 1 0 0,4-1 0 0,-4 1 0 0,-2-2 0 16,4 1 0-16,3 1 0 0,-5-1 0 0,4-3 0 15,-4 7 0-15,0-3 0 0,0-1 0 0,0 0 0 16,-7 4 0-16,11-3 0 0,-11 3 0 0,8-4 0 16,-8 4 0-16,7-3 0 0,-7 3 0 0,8-4 0 15,-8 4 0-15,7-3 0 0,-7 3 0 0,7-4 0 16,-7 4 0-16,7 0 0 0,-7 0 0 0,7-3 0 16,-7 3 0-16,10-2 0 0,-10 2 0 0,11-5 0 0,0 5 0 15,-3-4 0-15,1 1 0 0,0-1 0 0,5 4 0 16,-3-3-1-16,-1-1 1 0,1 1 0 0,-1 1 0 15,-3 2 0-15,2-4 0 0,2 1 0 0,-4 3 0 16,0-4-1-16,0 4 1 0,0-3 0 0,0 3 0 16,-7 0-1-16,11-4 1 0,-4 4 0 0,0 0 0 15,-2 0-1-15,2-3 1 0,0 3 0 0,0 0 0 0,4 0-2 16,-4-4 2-16,0 4 0 0,0 0 0 0,4 0-1 16,-4-3 1-16,3 3 0 0,3 0 0 0,1 0-1 15,0 0 1-15,-4-4 0 0,5 4 0 0,-1-3 0 16,-4 1 0-16,3-2 0 0,-3 4 0 0,1 0 0 15,-4-1 0-15,3-1 0 0,-3 2 0 0,4 0-1 16,-4 0 1-16,-2-2 0 0,2 2 0 0,0 0-1 0,4 0 1 16,-4 0 0-16,0 2 0 0,0 0-1 0,0-2 1 15,0 0 0-15,0 1 0 0,0 1-1 0,1 0 1 16,-1-2 0-16,0 2 0 0,1 1-1 0,-1-3 1 16,1 4 0-16,-1-1 0 0,3-3-1 0,-3 4 1 0,0-4 0 15,4 7 0-15,-4-7-2 0,-2 3 2 0,2-3 0 16,0 4 0-16,0-1-1 0,0-3 1 15,-7 0 0-15,11 4 0 0,-11-4-1 0,11 0 1 0,-11 0 0 16,10 2 0-16,-10-2-1 0,11 3 1 0,-11-3 0 16,14 4 0-16,-5-4 0 0,1 3 0 0,-3-3 0 15,4 4 0-15,0-1 0 0,-1-3 0 0,1 4 0 16,-1-2 0-16,-3 1 0 0,2-1 0 0,2 0 0 16,-4 1 0-16,3-1 0 0,-3 1 0 0,4-3 0 15,0 4 0-15,-1-1 0 0,-1 1 0 0,2-4 0 16,-1 7 0-16,1-7 0 0,-1 4 0 0,1-4 0 0,-1 3 0 15,1 1 0-15,0-4 0 0,-3 3 0 0,3 1 0 16,0-4 0-16,-1 3 0 0,-3-3 0 0,4 4 0 16,-4-4 0-16,4 1 0 0,-4-1 0 0,1 4 0 0,3-1 0 15,-4-3 0-15,4 2 0 0,-4 2 0 0,3-1 0 16,-3-1 0-16,4 0 0 0,-4 1 0 0,2 3 0 16,1-3 0-16,1-3 0 0,0 4 0 0,-1-1 0 15,1 1 0-15,-1-1 0 0,1 4 0 0,-1-3 0 16,3-1 0-16,-3 1 0 0,1 3 0 0,0-4 0 15,-1 4 0-15,1-3 0 0,-2-1 0 0,1 3 0 0,1-1 0 16,-1 2 0-16,1-4 0 0,-1 6 0 0,1-5 0 16,0 3 0-16,-1 0 0 0,1 0 0 0,1-4 0 15,-1 4 0-15,-4-1 0 0,3-1 0 0,-3 0 0 16,4 1 0-16,-4-3 0 0,2 4 0 0,-2-3 0 16,0-1 0-16,4 6 0 0,-4-6 0 0,0 4 0 0,0-3 0 15,0 3 0-15,0-3 0 0,0 1 0 16,0 0 0-16,0 4 0 0,0-6 0 0,0 3 0 0,0-3 0 15,2 4 0-15,2-3 0 0,-4 3 0 0,3-2 0 16,4 6 0-16,0-4 0 0,1-2 0 0,-3 0 0 16,2 8 0-16,-3-10 0 0,3 4 0 0,-4-3 0 15,1 1 0-15,-1-2 0 0,3 4 0 0,-3-3 0 16,1 8 0-16,0-6 0 0,-1-1 0 0,1 0 0 16,-1 6 0-16,3-4 0 0,1-4 0 0,0 4 0 15,-4 4 0-15,5-2 0 0,-5-2 0 0,2-2 0 16,1 6 0-16,-1-3 0 0,-1-1 0 0,3 0 0 0,-4 4 0 15,1-4 0-15,0 0 0 0,-1-2 0 0,3 4 0 16,-3 0 0-16,1 1 0 0,-1-3 0 0,1 4 0 16,-1-4 0-16,-1 4 0 0,2-4 0 0,-1 1 0 0,1-1 0 15,0 2 0-15,-1-2 0 0,1 0 0 16,-4 2 0-16,3-2 0 0,-3 0 0 0,1-3 0 0,0 3 0 16,3-4 0-16,-4 3 0 0,0-1 0 0,0 0 0 15,0 2 0-15,4-5 0 0,-4 5 0 0,2 0 0 16,-1-3 0-16,1 4 0 0,2-1 0 0,-1 0 0 15,1-3 0-15,0 1 0 0,-1 2 0 0,1 0 0 0,-1 0 0 16,3-3 0-16,-3 3 0 0,1-2 0 0,-1 2 0 16,1-3 0-16,0 8 0 0,-3-5-1 0,3-3 1 15,0 1 0-15,-1 4 0 0,1-1 0 0,-1-1 0 16,1 0 0-16,3 4 0 0,-3 1-1 0,1-1 1 16,6-1 0-16,-4 5 0 0,3-1-1 0,-3 0 1 15,2-2 0-15,-2 2 0 0,4 4 0 0,-4-4 0 0,4 0 0 16,-4 0 0-16,2-4 0 0,-2 1 0 0,4 1 0 15,-4-1 0-15,0-1 0 0,-2 1 0 0,2-4 0 16,0 2 0-16,0 0 0 0,-3-2 0 0,3 0 0 16,-1 3 0-16,-1-1 0 0,0-2 0 0,2 0 0 15,-3 0 0-15,3 0 0 0,-3-2 0 0,1 1 0 16,0 3 0-16,1-4 0 0,1-2 0 0,0 4 0 16,0 4 0-16,2-2 0 0,0-2 0 0,0-2 0 15,1 7 0-15,-3-3-1 0,4-2 1 0,-4 4 0 16,5-2 0-16,-4 1-2 0,2 2 2 0,-3-1 0 0,4 5 0 15,1-2-1-15,-5-4 1 0,1 3 0 0,2-3 0 16,-4 6-1-16,-1 0 1 0,0-5 0 0,2 3 0 16,1-6-1-16,-5 5 1 0,1 3 0 0,-1-6 0 15,1 4-1-15,1-3 1 0,-1-1 0 0,-1 1 0 0,1-1-1 16,0 1 1-16,3 1 0 0,0 6 0 0,2-4-1 16,1-2 1-16,-3 1 0 0,4 4 0 0,-6-1-1 15,2-2 1-15,4 0 0 0,-4 4 0 0,4 3-2 16,-4-4 2-16,2 5 0 0,1-1 0 0,1-2-1 15,-4 2 1-15,4 0 0 0,-4-3 0 0,2-2-1 16,-2 3 1-16,0-3 0 0,4 1 0 0,-6-3-1 0,2-1 1 16,4-1 0-16,-4 7 0 0,4-4-1 15,-4-5 1-15,2 2 0 0,5 4 0 0,0-2-1 0,-3 2 1 16,1-5 0-16,-1 6 0 0,3-4-1 0,-4-5 1 16,5 6 0-16,-7 6 0 0,3-4-1 0,0-2 1 15,-1 0 0-15,1 5 0 0,0 0-2 0,1-3 2 16,-1 2 0-16,-4 0 0 0,2-6-1 0,0 2 1 15,-1 3 0-15,3-2 0 0,-4-5-1 0,0 1 1 16,0-3 0-16,0 5 0 0,-1-1-1 0,1-1 1 0,4-4 0 16,-4 3 0-16,2 1-1 0,1-4 1 0,-3-2 0 15,0 2 0-15,-3-2 0 0,3 1 0 0,0-1 0 16,-1 2 0-16,1 2 0 0,0-6 0 0,0 4 0 16,0 0 0-16,0 0 0 0,2-3 0 0,-2 1 0 15,0 4 0-15,0-4 0 0,0 1 0 0,-3-3 0 16,3 4 0-16,-2 0 0 0,3 2 0 0,-5-5 0 15,4 3 0-15,-3-4 0 0,-1 1 0 0,3-1 0 0,1 2 0 16,-4-1 0-16,5-1 0 0,-5 1 0 16,6 3 0-16,0-4 0 0,0 1 0 0,1 0 0 0,-2 4 0 15,0-4 0-15,1 3 0 0,0-4 0 0,5 13 0 16,-3-11 0-16,1 1 0 0,1-1 0 0,-1 9 0 16,-1-3 0-16,-1-4 0 0,1-2 0 0,-2 6 0 0,2-4 0 15,-4-2 0-15,0 0 0 0,2 0 0 0,-2 1 0 16,3 1 0-16,-2-4 0 0,6 4 0 0,-4 0 0 15,1-3 0-15,8 3 0 0,-4-2 0 0,1 2 0 16,1-2 0-16,-3 1 0 0,4 1 0 0,-4 2 0 0,2-1 0 16,2-4 0-16,1 6 0 0,-1-3 0 0,0 1 0 15,3-5 0-15,2 4 0 0,-2-3 0 0,-1 1 0 16,4-2 0-16,1 3 0 0,-2-1 0 0,2 2 0 16,-4-3 0-16,0-1 0 0,2 1 0 0,-1-1 0 15,-3-3 0-15,6 7 0 0,-4-3 0 0,-2-1 0 16,3 1 0-16,2-1 0 0,-4 4 0 0,1-3 0 15,0-3 0-15,2 8 0 0,2-5 0 0,-4 1 0 16,1 0 0-16,-3 6 0 0,2-2 0 0,-3-6 0 0,1 1 0 16,3 6 0-16,-6-6 0 0,1 1 0 0,1 0 0 15,1 6 0-15,-3-6 0 0,0-3 0 0,2 0 0 16,0 3 0-16,-2-1 0 0,-2-4 0 0,5 0 0 16,1 7 0-16,-1-4 0 0,-1-3 0 0,-2 0 0 15,1 9 0-15,1-9 0 0,0 0 0 0,-1 0 0 16,3 7 0-16,-2-4 0 0,-4 1 0 0,5-4 0 15,-1 9 0-15,-4-6 0 0,0 1 0 0,2-1 0 16,-5 8 0-16,3-8 0 0,0 1 0 0,2-1 0 0,-5 3 0 16,3 1 0-16,0-4 0 0,2 1 0 0,-9 3 0 15,4 2 0-15,-1-4 0 0,1 0 0 0,1 2 0 0,-1-2 0 16,0-1 0-16,-2-1 0 0,1 5 0 0,4-5 0 16,-3 1 0-16,3-1 0 0,2 1 0 0,2-3 0 15,-4 3 0-15,2-4 0 0,2 3 0 0,3 1 0 16,-5-1 0-16,1 1 0 0,-2-2 0 0,-1 1 0 15,0 3 0-15,0-5 0 0,-5 1 0 0,2 0 0 16,-1 0 0-16,3-2 0 0,-3 1 0 0,1 1 0 16,-4 0 0-16,4 0 0 0,-2 1 0 0,-1-3 0 15,1 4 0-15,2-4 0 0,-4 3 0 0,-2-3 0 16,3 4 0-16,2-4 0 0,-3 3 0 0,0-3 0 0,2 4 0 16,0-4 0-16,2 0 0 0,1 3 0 0,-1-3 0 15,-2 4 0-15,-2-4 0 0,2 0 0 0,0 0 0 16,-2 0 0-16,-4 0 0 0,3 3 0 0,-1-3 0 15,0 0 0-15,-3 0 0 0,3 4 0 0,-1-4 0 0,0 0 0 16,-4 0 0-16,3 3 0 0,-3-3 0 0,2 0 0 16,-2 0 1-16,0 0-1 0,0 2 0 0,0-2 0 15,0 0 1-15,4 0-1 0,-4 0 0 0,4 0 0 16,-4 0 1-16,3 0-1 0,-1 0 0 0,0 0 0 16,0 0 1-16,1 0-1 0,1 0 0 0,0-2 0 15,-1 2 2-15,-1 0-2 0,2 0 0 0,1 0 0 16,4 0 1-16,-2 0-1 0,0 0 1 0,0 0-1 15,-2 0 1-15,3 0-1 0,-1-3 1 0,-4 3-1 16,1-4 1-16,-1 4 0 0,1 0 0 0,0 0 1 0,-4-3-1 16,1 3-1-16,3 0 1 0,0-4 0 15,-4 4 0-15,3-3 0 0,1 3 1 0,-1 0 0 0,3-4 0 16,-1 4-1-16,0 0 0 0,3 0 0 0,-5 0 1 16,4 4 2-16,-1-4-1 0,-1 3 0 0,0-3 1 15,2 4-2-15,-3-1 1 0,3-3 0 0,-3 4 0 16,-3-4 0-16,1 3 1 0,0-3-1 0,-2 2 1 0,0-2-2 15,0 4 1-15,0-4-1 0,-7 0 2 0,11 1-1 16,-11-1 2-16,11 0-2 0,-11 0 1 0,12 4-1 16,-5-2 0-16,0-2 0 0,-7 0 1 0,11 0 0 0,-11 0 1 15,10 0-1-15,-10 0 1 0,7 0-2 16,-7 0 1-16,7 0-1 0,-7 0 0 0,7 1 1 0,-7-1 0 16,7 0-1-16,-7 0 2 0,0 0-3 0,7 2 2 15,-7-2-1-15,0 0 0 0,0 0 1 0,7 0 0 16,-7 0 1-16,0 0-1 0,0 0-1 0,8 0 1 15,-8 0-1-15,0 0 1 0,0 0-1 0,7 5 0 16,-7-5 1-16,8 4 0 0,-8-4-2 0,11 7 2 0,-11-7-2 16</inkml:trace>
  <inkml:trace contextRef="#ctx0" brushRef="#br0" timeOffset="113563.42">3912 7790 1520 0,'0'0'0'0,"0"0"0"0,0 0 0 0,0 0 37 0,-10 19 0 16,10-19 0-16,-4 7 0 0,4-7-22 0,-9 8 0 16,9-8 0-16,-7 10 1 0,0-5 62 0,0 2 2 15,4-1-1-15,-1 6 0 0,1 2-61 0,-1 0 0 16,4 0 0-16,-3 0 0 0,3 2 36 0,-4 2 0 15,4-4 0-15,4 0 0 0,-1 0-38 0,1-5 2 0,3 0-1 16,0 1 1-16,0 2 8 0,-2-8 0 0,6-1 0 16,-1 1-1-16,1-4-12 0,-4 0-1 0,0 0 0 15,7 0 2-15,0 3 0 0,0-6 1 0,-1-1 0 16,1 4 0-16,3 0-6 0,-3-7 0 0,1-1 0 16,-1 8 0-16,-2-4 2 0,2-3 1 0,-3 0-1 15,3 2 0-15,0 1-4 0,-7-5 1 0,0 2-2 16,-2-3 2-16,2 3 2 0,-7-4 2 0,0-1-2 15,-5-2 1-15,0 3-4 0,-4-3-1 0,-12-3 1 16,10-1 1-16,4 2 3 0,-3 7 2 0,-4 1-2 16,-1 1 1-16,3 0-5 0,-2 7 1 0,3 0 0 15,-3 3-1-15,4 4 5 0,-4 2-1 0,1-2 0 16,3 2 0-16,3 3-4 0,-4-1 1 0,4-1-1 0,-4 1 0 16,4-1 5-16,4-1-1 0,-4 0 0 0,3 3 0 15,1 2-4-15,-1-3 1 0,2-1-1 0,1 1 1 0,1-2 3 16,0-2 0-16,0 2 0 0,1 5 0 0,1-2-4 15,-2-2 1-15,4 1-1 0,-1 0 1 0,4 1-1 16,0-5 2-16,0 2 0 0,-3-2 0 0,3 5-3 16,-7-12 0-16,11 7-1 0,-1-3 2 0,1-1-1 0,-2-3 0 15,1 0 0-15,4 0 1 16,4 0-3-16,-4-3 1 0,-14 3-1 0,25-11 1 0,1 6 0 16,-1-6 1-16,-4-1-1 0,0 7 1 0,-1-4-3 15,-10-3 2-15,-6-3-1 0,6 5 1 0,1-2-1 0,-4-6 2 16,-11 4 0-16,4-4-1 0,-7 1-1 15,-10-8 0-15,-8 2-1 0,6 2 2 0,-3 0 2 16,5 3-1-16,-4 4 1 0,3 6 1 0,2-3-4 0,2 4 2 16,-7 2-1-16,7 1 0 0,0 6 4 0,1 1 1 15,-1 4-1-15,4 1 1 0,2-1-4 16,1 1 1-16,0-1-1 0,7-7 1 0,-10 11 4 0,6-2 2 0,4-9-2 16,0 7 1-16,0-7-5 0,4 7 1 0,-4-7 0 15,0 0 0-15,0 9 2 0,0-9 0 0,0 0 0 16</inkml:trace>
  <inkml:trace contextRef="#ctx0" brushRef="#br0" timeOffset="127523.49">6747 3158 14 0,'0'0'0'0,"0"0"0"0,0 0 0 16,0 0 0-16,0 0 0 0,7-3 0 0,-7 3 0 0,0 0 6 15,7-7-1-15,-7 7 1 0,16-6 1 0,-6-1-4 16,5 0 2-16,-1 2-1 0,0-2 0 0,7 0 35 16,-2-4 0-16,-1 4 0 0,3 2 0 0,-3 1-23 15,-2 1 0-15,-6-1 0 0,4 4-1 0,0 0 16 16,1 0-1-16,2 0 0 0,-1 4 1 0,-5-1-18 16,3-1 0-16,3 0 1 0,-2 7 0 0,-3-2 47 0,2-4 0 15,0 1-1-15,0 3 2 16,-3-4-45-16,3 1 1 0,-3-2 0 0,1 5 0 0,2 0 9 0,-3-4 0 15,3 1 0-15,-4 1 1 0,4 0-16 16,0-1 1-16,2-1 0 0,-2 4 0 0,4 0 7 0,0-3 2 16,-1-4-1-16,3 7 0 0,-3 0-9 0,-2-3-1 15,-1-4 0-15,0 7 0 0,2-2 15 0,-2 0 0 16,0-1 0-16,0 1 1 0,-3 6-15 0,-1-4 0 0,2-4 1 16,1 4 0-16,-1 0 13 0,-5 0 0 15,4-3 0-15,-1 3-1 0,1 3-12 0,-4-4-1 16,4 1 0-16,-4 1 2 0,1-1 11 0,3 2-1 15,-4-2 1-15,4 0 0 0,-4 0-13 0,3 0 0 0,1 0 1 16,0-1-1-16,1 3 13 0,-2-2-1 0,1 0 1 16,3 0 0-16,0 1-13 0,0-1 0 0,-1 0 1 15,4 1-1-15,1-1 7 0,-4-6 0 0,0 3 0 16,-3 3 0-16,1 0-8 0,0 0-1 0,4-5 0 16,-2 5 1-16,4 3 4 0,-4-6 0 0,4 1 0 0,1 6 1 15,-1-4-7-15,0-2-1 0,-4 0 1 0,3 11 0 16,3-5 2-16,-6-6-1 0,0 2 0 0,0 7 1 15,2-2-4-15,2-3-1 0,-4 2 1 0,3 3 0 16,-3 0 0-16,2-2-1 0,0-3 1 0,4 7 1 16,-3-6-4-16,1 1 2 0,-1-1-1 0,-1 5 0 0,-2-5-1 15,4 4 0-15,3-5 0 0,-5 5 1 0,2-3-2 16,-4-1 1-16,4-3-1 0,-1 4 0 0,-1-1 0 16,-2 1 0-16,4-2-1 0,-8 1 2 0,4 1-2 15,1-4 0-15,-1-4 0 0,0 6 1 0,2 2-1 16,-6-6 0-16,4 2 0 0,0 4 2 0,1-3-2 0,-3-1 0 15,2 0 0-15,0 2 1 0,0 0-2 0,0 0 0 16,1-6 0-16,2 10 1 0,3-3-1 0,-6-3 1 16,-4 2-1-16,-3 2 0 0,4-3 0 0,1-1 1 15,2 0 0-15,0 4 1 0,1 3-2 0,-1-9 1 16,3 6-1-16,-1 3 1 0,5 0 3 0,-3-3-1 16,0-1 1-16,-2 4-1 0,1-1 0 0,1-1-1 15,-1 4 0-15,1-6 2 0,1 4-2 0,3 0 1 0,-5-1-1 16,1-1 2-16,0 4-3 0,-3-2 1 0,7-4-1 15,-1 1 2-15,-4 1-2 0,-2-3 1 0,-1 2 0 16,1 5 0-16,7-6-1 0,-5-3 0 0,1 4 1 16,1 1-1-16,-5-1 0 0,1-3 0 0,2-1 1 15,3 4-1-15,1 1-1 0,-4-3 1 0,1 0-1 16,3 7 2-16,-5-6-1 0,5-1 0 0,0-2 0 16,1 9 2-16,-5-2-2 0,3-2 0 0,1 2 1 15,0 0-1-15,-2-1 2 0,-1 1 1 0,3 3-1 0,0-3 1 16,-3 1-2-16,-2-1 0 0,1-2 1 0,5 0-1 15,-8 4 5-15,0 2 0 0,2-8 0 0,5 3 0 0,-3-3-3 16,-1 2 1-16,-3-3-1 0,2 5 1 0,2-3 0 16,-4-1-1-16,0-3 1 0,4 6-1 0,-6-4-1 15,2 1 0-15,4-3 0 0,-1 9 0 0,-2-5 3 16,-1-4 1-16,3 3-1 0,3 8 0 0,-3-4-2 16,-6 2 0-16,3-6 1 0,2 6 0 0,2 2 0 15,-4-6 2-15,0 2 0 0,3 5 0 0,-1 1-4 16,2-3 2-16,3-4 0 0,-3-1-1 0,-1 4 2 15,-3-2 1-15,6 0 0 0,-3-4 0 0,5 1-4 16,-6-2 2-16,1 0-1 0,4 1 1 0,1 2 2 0,-1-1 0 16,-2-4-1-16,9 7 1 0,-7-5-2 0,-3-2 0 15,3-2-1-15,2 6 1 0,2 1 2 0,0-5 0 16,1 0-1-16,-8 4 1 0,3-1-2 0,0-3-1 16,-2-1 1-16,-12 1 0 0,4-6 2 0,-4 3-1 15,4-1 1-15,3 4 0 0,-4 0-2 0,3 2-1 0,1-2 1 16,0 2 0-16,0 2 0 0,4-3 1 0,-4 1 0 15,2 2 1-15,-2 1-4 0,0-1 1 0,0 1-1 16,0 0 2-16,0 2 0 0,0-3 2 0,2 0-1 16,-2-3 1-16,0 5-4 0,-3-1 2 0,1-2-2 15,3 5 2-15,-1-5 0 0,0 1 0 0,0-3 1 16,0 3 0-16,-2 0-3 0,1-1 1 0,3 1-1 16,-6-4 2-16,4 3 0 0,-3-3-1 0,3 2 1 15,-3 0 0-15,1 1-1 0,2 1-1 0,-3-2 1 0,3-2-1 16,-4 3 1-16,4-3-1 0,-3 0 1 0,3 1 1 15,2 0-3-15,-2-2 0 0,0 1 1 0,-3 0 0 16,-1 0-1-16,1-2 2 0,-1 2-2 0,3 0 2 16,1 0-3-16,-3-3 1 0,3 1 1 0,-4 2-1 15,1 0 1-15,1 0 0 0,2-3 1 0,-3 1-1 16,-1 2-1-16,5 0 1 0,-7-4-1 0,5 6 0 0,-3-2 1 16,3-2-1-16,-3-1 1 0,1 3 0 0,-1 0-2 15,1 0 2-15,0-3-2 0,1-1 1 0,2 1 1 16,-3-1-1-16,3 1 0 0,0-3 1 0,0 3-2 15,2 0 0-15,1-1 0 0,1 1 2 0,0-1-2 0,-4 1 1 16,2-3 1-16,1 5-1 0,1-1-1 0,-4 0 1 16,4 0-1-16,-4 1 1 0,2 1 0 0,1-4 0 15,-3 4-1-15,4-3 2 0,-4 3-2 0,2-2 0 16,2 2 0-16,-4-2 0 0,0 3 1 0,0 0 0 16,-2-2-1-16,3 2 2 0,-1-1-2 0,0 0 0 0,0 0 0 15,0 1 1-15,2-1-2 0,0 0 1 16,0-4 0-16,1 6 1 0,4-2-2 0,-3 4 1 0,1-4-1 15,-4 0 1-15,2 0-1 0,1 0 2 0,-2 0-2 16,1 1 1-16,1 0-1 0,0-5 0 0,-1 2 0 16,-1 6 2-16,2-4-1 0,-4-2 0 0,4 2 0 15,-4 0 1-15,2 0-2 0,-1-3 1 0,5 1-1 16,-3 2 1-16,1 0-1 0,-4-2 2 0,4 1-2 16,1-1 1-16,2 2-1 0,-1 0 0 0,-3-3 0 15,5 4 2-15,-1-1-2 0,0 0 0 0,-2-3 0 0,6 3 1 16,-4 2-1-16,0-2 1 0,1 0-1 0,0 0 0 15,3-2 0-15,-4 2 0 0,2 0 0 0,2 2 1 16,0-2 0-16,-2 0-1 0,1 0 0 0,1 2 1 16,0-2-1-16,1 0 1 0,-1 0-1 0,1-2 2 0,-1 2-2 15,3 4 0-15,0-6 0 0,-1 4 1 0,-2-2-1 16,-1 0 1-16,1 0-1 0,1 0 1 0,3 0-1 16,-5 0 0-16,3 0 0 0,1-1 0 0,-2 1 1 15,3 0 0-15,-1 0-1 0,-2 3 1 0,1-3-1 16,-1 0 0-16,2 0 1 0,-3 0 0 0,2 0-2 0,1-3 1 15,-3 1 0-15,1 0 0 0,2 3-1 16,-3-3 1-16,5-2 0 0,-2 3 1 0,0 2-2 0,2-4 1 16,-1-1-1-16,-1 1 1 0,2-1-1 0,-2 1 1 15,2-4-1-15,2 4 1 0,-4-1-1 0,-2 1 1 16,3-4-1-16,-1 3 1 0,2 1-1 0,2-3 1 16,-4 1-1-16,2 0 1 0,-2 0-1 0,0-2 2 15,2 0-2-15,2 1 1 0,-6 1-1 0,3-2 0 16,-1-2 0-16,0 4 1 0,-1 0-1 0,1-2 1 0,-4-2-1 15,1 2 1-15,2 0-1 0,1 0 1 0,-5-2-1 16,5 2 1-16,0 0-1 0,-3 0 1 0,-2-1-1 16,2 2 2-16,1 1-2 0,0-2 1 0,1-2-1 15,-2 2 1-15,-2 0-1 0,1 0 1 0,-3-1-1 16,2 1 1-16,0 0-1 0,0 0 1 0,2-2-1 16,-6 4 1-16,6-1 0 0,0-1 1 0,-4-1-1 15,0 1 0-15,2 0 0 0,2 0 0 0,-4-2 0 16,0 4 0-16,2-1 0 0,-2-1 2 0,0-1-1 0,0 1 0 15,-1 0-1-15,-3-2 2 0,3 0-2 16,-1 2 1-16,1 0 0 0,-6-2 0 0,3 1 1 0,-1 1-1 16,-2 0-1-16,1 0 1 0,-1-4-1 0,0 4 2 15,-4-3-2-15,1 3 0 0,-1-4 0 0,-1 4 0 0,0-3-1 16,-2 3 1-16,-7 0 0 0</inkml:trace>
  <inkml:trace contextRef="#ctx0" brushRef="#br0" timeOffset="128153.8">14238 7243 1670 0,'0'0'0'0,"0"0"0"16,0 0 0-16,0 0 64 0,0 0 1 0,0 0 1 0,0 0-1 15,0 0-47-15,0 0 0 0,0 0 0 0,0 0-1 16,0 0 45-16,18-14 0 0,-18 14 0 0,0 0-1 0,10-2-44 16,-3 0 1-16,0 1 0 0,8 1 0 0,4 0-16 15,6-2 2-15,-2 0-1 0,5 4 0 0,4-4 0 16,1-3-1-16,6 0 0 0,3 1 2 0,2 1-7 16,-7-1 2-16,9-3-1 0,-2 7 1 15,2-5-1-15,-2 1 0 0,2-3 1 0,4 7 0 0,1-3-25 16,-7-4 1-16,-5 3-1 0,-1 8 0 0,3-4 12 15,-6-4 2-15,2 1 0 0,-1 6-1 0,-3-3-5 16,-1-2 1-16,-4 1-1 0,2 4 1 0,2-3 7 0,-6-2 0 16,2 1-1-16,1 4 1 0,1-1 1 0,-2-4 0 15,-3 0 0-15,-6 6 0 0,2-2 3 0,0-2 0 16,0-2-1-16,-1 7 2 0,1-1 0 0,0-4 1 16,-3 0-1-16,1 7 1 0,2-4 0 0,1 1 1 15,-1-4 0-15,-5 5-1 0,3-2 3 0,0-3 0 16,3 0 0-16,-5 4 0 0,4 0 0 0,2-8 0 0,-1 4-1 15,-5 0 1-15,1 0 0 0,-4 0 1 0,-4-4 0 16,3 4 0-16,-3 0-1 0,1-3 1 0,5-2 0 16,-4 5 0-16,-1-4 0 0,-2 1 0 0,1-1 0 15,1 1 0-15,-1-1 0 0,1-1 0 0,-4-2 0 16,0 3 0-16,0 3 0 0,0-1 0 0,-7 2 0 16</inkml:trace>
  <inkml:trace contextRef="#ctx0" brushRef="#br0" timeOffset="131791.67">6518 7480 1093 0,'0'0'0'0,"0"0"0"16,0 0 0-16,0 0 25 0,0 0 1 0,0 0 0 0,0 0 1 16,0 0-15-16,0 0 1 0,0 0-1 0,0 0 1 15,0 0 11-15,0 0 1 0,0 0-1 0,0 0 1 16,0 0-13-16,0 27 1 0,0-6-1 0,0 4 0 15,0-4 0-15,0-4 0 0,0 1 0 0,0 8 1 0,0-6-7 16,0-5 2-16,0 3 0 0,0 1 0 0,0-5-2 16,0 1-1-16,3-3 1 0,1 0 1 0,-1-1-4 15,1-2 1-15,-1-1 1 0,1-1-1 0,-4 0 1 16,0-7 0-16,3 11 1 0,-3-11 0 0,4 11-3 16,-4-11 2-16,0 0-2 0</inkml:trace>
  <inkml:trace contextRef="#ctx0" brushRef="#br0" timeOffset="132322.1">6740 7574 401 0,'0'0'0'0,"0"0"0"16,0 0 0-16,0 0 37 0,0 0 0 0,0 0 0 16,0 0 0-16,0 0-22 0,0 0 1 0,0 0-2 15,0 0 2-15,0 0 39 0,0 0 1 0,0 0 0 0,0 0 0 16,0 0-39-16,0 0 1 0,0 0-1 0,0 0 1 15,0 0 1-15,0 0 1 0,0 0 0 0,0 0 1 0,0 0-11 16,0 0 1-16,0 0 0 0,0 0 0 0,23 17-2 16,-6-3 1-16,-2 2-1 0,2 7 1 0,4-2-4 15,-5-1 1-15,-2-1 0 0,-7-3-1 0,0 1 9 16,0-1 1-16,-3-2-2 0,0 2 2 0,-4 0-7 16,-4-2 0-16,-3 0 0 0,0-3 0 15,0-3 23-15,0-1 2 0,-6 0-1 0,-1 1 0 0,0-5-19 16,4-1 0-16,-4-2 1 0,-1-2-1 0,3 0 32 0,1-1 0 15,1-4 0-15,-1 0 0 0,-3 1-30 0,4-2 1 16,3-3 0-16,-4 0 0 0,2-4 30 16,2-1 0-16,2-2 0 0,0 2 0 0,-3-5-31 0,5 2 1 15,3 0 0-15,0 5-1 0,7 5 26 0,-3-5 1 16,1 1-1-16,4 6 1 0,3 0-27 0,-1 0-1 16,3 4 1-16,0-1 1 0,0 4 16 0,-2 0 1 15,2-5 0-15,4 14-1 0,0-6-18 0,-1-3 0 0,-1 4-1 16</inkml:trace>
  <inkml:trace contextRef="#ctx0" brushRef="#br0" timeOffset="132991.94">8322 7632 1356 0,'0'0'0'0,"0"0"0"16,25-7 0-16,-9 7 73 0,-1-7 0 0,1-2 0 0,2 9 0 15,0 0-55-15,-2-4 0 0,-1 1 0 0,5 6 0 16,-6-3 69-16,-4 0 1 0,5 0-1 0,-5 9 1 15,-3-2-71-15,0 4 1 0,-3-6 0 0,1 6 0 16,-5 1-12-16,-3 2 2 0,-1 0 0 0,1 5 0 16,-3-1-4-16,-1 1 2 0,0-3 0 0,0 4-1 0,-7-3-5 15,3 2 0-15,1-4 0 0,-1 0 0 0,-1 5 0 16,3-6 0-16,4-2 0 0,-2 2 0 16,3 0-6-16,4-7 0 0,7 0 0 0,-3 2 1 0,1 2 0 15,6-4 1-15,6-4-1 0,1-3 2 0,3 0-7 16,-2 0 1-16,6-3 0 0,-4-1 0 0,4 4 2 15,1-7 1-15,-1-2 0 0,0 4 0 0,0 0 3 0,-3-4 1 16,-7 4-2-16,-1-6 2 0,0 4 0 16,2-3-1-16,-2-1 1 0</inkml:trace>
  <inkml:trace contextRef="#ctx0" brushRef="#br0" timeOffset="133291.95">8999 7663 1431 0,'0'0'0'0,"0"0"0"16,0 0 0-16,0 0 30 0,0 0 0 0,0 0-1 15,0 0 1-15,0 0-16 0,-14 22-1 0,14-15 1 16,-3 5 0-16,-1 4 32 0,4 1 1 0,-3-1 1 16,3-2-1-16,3 0-32 0,1-1 2 0,3-3 0 15,0-1 0-15,0 2 19 0,3-4 0 0,5-4 0 16,-1 1 1-16,0-3-23 0,-2-1 2 0,2 0-1 0,0 0 0 15,0-1 6-15,-1 1-1 0,-3-4 0 0,5-3 1 16,-8 4-11-16,0-5 2 0,0 5-1 0,0-6 0 16,-7 2 4-16,0 0-1 0,0 0 1 0,-4-5 0 15,-3-2-6-15,0 1 0 0,-3-4 0 0,-6 4 0 16,5 3 13-16,-3-6 0 0,0 2 1 0,0 9-1 0,-4-4-11 16,4-2 1-16,3 3-1 0</inkml:trace>
  <inkml:trace contextRef="#ctx0" brushRef="#br0" timeOffset="133938.1">10361 7572 1583 0,'0'0'0'0,"0"0"0"0,0 0 0 0,21-5 54 16,-12 5 1-16,-2-4 0 0,0 1 0 0,4 3-38 0,-1-4 1 16,-3 1-2-16,4 3 2 0,-4 3 54 0,-7-3 0 15,11 7 0-15,-11-7 0 0,10 5-54 0,-10-5 0 16,4 9-1-16,-4 0 1 0,-2 3-1 0,0 4 1 16,2-5 0-16,-3 8 0 0,3 2-8 0,0-1 0 15,0-1 0-15,0-2 1 0,3 6-9 0,1-7 1 16,3 4 0-16,0-3 1 0,5 2-2 0,-1-4 0 0,-1-3 1 15,-3-2 0-15,4 5-3 0,-4-7 0 0,-3 1 0 16,1-2 1-16,0 0-1 0,-5-7 0 0,0 11 0 16,0-11 1-16,-7 7-1 0,0-4 0 0,-4-1 0 15,-3 2 0-15,-3 1 0 0,-6-2 0 0,2-3 0 16,-1 0 0-16,1-1 0 0,0-1 0 0,5-2 0 16,-1-1 1-16,-1 0-1 0,0-2 0 0,4 0 0 15,4-4 1-15,1-1 1 0,5 1-1 0,1-5 0 16</inkml:trace>
  <inkml:trace contextRef="#ctx0" brushRef="#br0" timeOffset="134237.32">10650 7644 1545 0,'0'0'0'0,"0"0"0"0,0 0 0 0,22 16 38 15,-19-6 0-15,1-2 0 0,-1 6 0 0,4 1-23 16,-3-2 1-16,-1-1-1 0,1 0 1 0,3 1 31 0,0-3 1 16,7-3 1-16,-2 0-1 0,2 0-31 0,-3-1 0 15,3-3-1-15,4-3 1 0,-1 0 14 0,1 0 0 16,-2-2-1-16,-2-1 2 0,0 1-19 0,-3 0 2 16,-1-3-2-16,-3 2 2 0,-7 3-3 0,11-16 1 15,-8 9-1-15,-3-2 1 0,0-2-5 0,-1 1 0 16,-3-1 0-16,-5 2 0 0,-1-6 4 0,-1 1 2 0,1 5-1 15,-8 0 1-15,0 4-7 0,4-1 1 16,-2-1 0-16,-1 6 1 0,-4-1 3 0,3-2 2 0,6 1-1 16</inkml:trace>
  <inkml:trace contextRef="#ctx0" brushRef="#br0" timeOffset="134779.29">12093 7646 1318 0,'0'0'0'16,"0"0"0"-16,0 0 0 0,7 28 58 0,-3-14 2 15,1-2-1-15,-1 1 1 0,-1-1-43 0,1-1 1 16,-1-3 0-16,4-1 0 0,0-1 42 0,0 1 1 0,0-4-1 16,0-3 2-16,2 4-45 0,0-4 1 0,0 0 0 15,2-4 0-15,-4 1 18 0,3-1 1 0,-3 1-1 16,0-3 1-16,4-1-23 0,-4 4 2 0,-2-6-1 16,-1 2 0-16,-1 0 0 0,1 0 1 0,-1 0-1 15,-1 0 1-15,-2 7-7 0,4-9 0 0,-4 9 0 16,0 0 1-16,0 0 1 0,8-7 2 0,-8 7-1 15,0 0 0-15,0 0-5 0,4 16 1 0,-4-9 0 16,0 5 0-16,0 9 2 0,0 2 0 0,0 2 0 16,0-4 0-16,0 0-4 0,3-5 0 0,1 0 1 15,0 0 0-15,-1-2 4 0,4 0 0 0,0-4 0 16,4-1 1-16,-4-2-6 0,2 2 2 0,-1-2-1 0</inkml:trace>
  <inkml:trace contextRef="#ctx0" brushRef="#br0" timeOffset="135092.76">12552 7655 1306 0,'0'0'0'16,"0"0"0"-16,0 0 0 0,0 0 60 0,-4 15 2 15,4-15 0-15,4 15-1 0,-4-3-44 0,0-2 1 16,0-1 0-16,0 4 0 0,0 2 52 0,3-2 0 15,4 1 0-15,0 0 1 0,4 0-53 0,1 0 0 16,3-7 0-16,2 0 0 0,1 0 26 0,-1-2 2 0,-2-5-1 16,0 0 1-16,0 0-30 0,-1 0 1 0,-4-1 0 15,1-3 0-15,-1 4 4 0,-1-3 0 0,-2-4 1 16,-1-1-1-16,-3 1-10 0,-3 7 0 0,4-10 1 16,-4 1-1-16,-2-1 3 0,0-3 2 0,-1 3-1 15,-4 1 0-15,-4-2-6 0,0 3 0 0,-3 0 0 16,0 7 0-16,4-1 4 0,-6-2-1 0,3-1 0 15,4 3 2-15,-1 2-6 0,-1 0-1 0,1 0 1 16</inkml:trace>
  <inkml:trace contextRef="#ctx0" brushRef="#br0" timeOffset="135611.51">13935 7678 1394 0,'0'0'0'0,"0"0"0"15,0 0 0-15,0 0 56 0,7 22 2 0,0-15-1 0,3 0 0 16,3 8-40-16,-3-3 1 0,1-2-1 0,-4-1 1 16,0 2 52-16,-3 1 2 0,-1-3-1 0,1 0 1 15,-3-1-54-15,-1-1 0 0,0-7 0 0,-1 11 0 16,1-11-2-16,-7 11 2 0,7-11-1 0,-11 5 1 0,4-2-9 15,-4 1 1-15,4-4 0 0,-7 0 0 0,0 0-8 16,2-4-1-16,1 1 0 0</inkml:trace>
  <inkml:trace contextRef="#ctx0" brushRef="#br0" timeOffset="135722.31">13935 7590 1093 0,'0'0'0'0,"17"-6"0"0,3 8 0 0,1-4 15 0,4-1 1 16,-1-4 0-16,6 5 0 0,-5 0-7 15,-4-1 0-15,2-1 0 0,-2 8 2 0,-7-4 11 0,-3-4 0 16,1 1 1-16</inkml:trace>
  <inkml:trace contextRef="#ctx0" brushRef="#br0" timeOffset="135986.65">14365 7797 815 0,'0'0'0'0,"0"0"0"16,0 0 0-16,-12 27 15 0,12-20 1 0,0-7-2 16,0 12 2-16,3-5-7 0,-3-7 0 0,13 7 0 15,-13-7 0-15,8 3 13 0,-8-3 2 0,9 6-1 0,2-6 1 16,-1-2-13-16,1-3 2 0,0 1-1 0,-1-1 0 0,-1-2 6 16,0 2 0-16,0-6 0 0,-4 0 0 15,0-1-8-15,-1 0 0 0,-4 0 0 0,0-4 0 0,-4 3 21 16,1-2 0-16,-1-1 1 0,-3 3-1 0,-2 3-18 15,-1-6 2-15,-1 5-1 0,-3 10 0 0,-4-5 18 16,4-1-1-16,5 0 0 0,-3 6 2 0,0-1-20 16,5-2 2-16,7 4 0 0</inkml:trace>
  <inkml:trace contextRef="#ctx0" brushRef="#br0" timeOffset="136393.43">15614 7415 1243 0,'0'0'0'0,"0"0"0"15,-4 16 0-15,1 0 45 0,-1 0 0 0,1-6 0 16,-1 8-1-16,4-4-28 0,4 0 1 0,-4 2 0 16,0 5 0-16,3-3 43 0,1-8 1 0,6 4-1 15,-2 6 1-15,2-6-44 0,1-4 1 0,-1 1 0 0,-1-1 0 16,-2-3 17-16,0 1 0 0,0-1 0 0,4 0 1 16,-1-2-21-16,-3-2-1 0,1-3 1 0,-8 0 1 15,10 0 0-15,-10 0 1 0,0 0 0 0,7-8 0 16,-7 8-8-16,4-7 1 0,-4 7-1 0,0 0 1 0,-9-7 0 15,9 7 0-15,-11-13 0 0,-1 8 2 0,-6-2-6 16,-3 0 1-16,-2 0 0 0,4 5 1 0,-1 0 2 16,3-5 0-16,-4 4 0 0,1 3 0 0,6-4-3 15,4 1 0-15,2-1-1 0,1 4 1 0,7 0 2 16,0 0 0-16,0 0 0 0</inkml:trace>
  <inkml:trace contextRef="#ctx0" brushRef="#br0" timeOffset="136691.26">15974 7463 1569 0,'0'0'0'0,"0"0"0"16,0 0 0-16,10 17 33 0,-8-9 0 0,-2-1-1 15,0-2 1-15,4 5-20 0,3-1 2 0,3 0-1 16,-3 2 1-16,4-4 39 0,3 0 0 0,0-4-1 15,11 1 1-15,-2-1-37 0,-2-3 1 0,2-3-1 16,2 3 1-16,-4-4 13 0,-4 1 2 0,1-1-2 16,-4 1 2-16,2-1-20 0,-5-3 2 0,-4 0-1 15,0 2 1-15,-7 5 1 0,10-14-1 0,-10 7 1 0,0 0 0 16,-3 0-7-16,-1-1 0 0,-3-2 0 0,-7 3 1 16,-4 0 5-16,-3 2 0 0,-5 3 1 0,-6 4 0 15,-1 3-7-15,1-2 0 0,-3 1 0 16</inkml:trace>
  <inkml:trace contextRef="#ctx0" brushRef="#br0" timeOffset="147680.96">3808 2827 12 0,'0'0'0'0,"0"0"0"0,0 0 0 0,0 0 0 16,0 0 0-16,0 0 0 0,0 0 0 0,0 0 0 16,0 0 0-16,0 0 0 0,0 0 0 0,0 0 0 15,0 0 0-15,0 0 0 0,21-7 0 0,-6-5 0 16,6-2 0-16,-4 3 0 0,3 4 0 0,1-7 0 15,-7-3 0-15,0 3 0 0,-3 14 0 0,-4-7 0 0,-2-4 0 16,-1 0 0-16,-4 11 0 0,0 0 34 0,7-5-1 16,-7 5 1-16,0 0 1 0,0 0-21 0,0 0 1 15,0 0-1-15,0 0 1 0,0 0 0 0,0 0-1 16,0 0 1-16,0 0-1 0,0 0-6 0,0 0 1 16,0 0 0-16,0 0 0 0,0 0 36 0,0 0 0 0,0-7 0 15,0 7 0-15,0 0-30 0,0 0 2 16,-9 4-1-16,9-4 1 0,-14 0 23 0,3-4 2 0,1 1-1 15,-5 10 1-15,-6-7-27 0,2 0 1 0,1-4 0 16,4 15 1-16,0-10 25 0,7-1 2 0,-4 0 0 16,4 8 0-16,-5-5-29 0,5-3 2 0,7 0-1 15,-7 4 1-15,3 1 33 0,4-5 2 0,0 0-1 16,-3 9 1-16,3-9-35 0,0 0 0 0,0 0 0 16,0 0 1-16,0 0 8 0,0 0 1 0,0 0 0 15,0 0 1-15,-4 7-15 0,4-7 0 0,0 0 1 16,0 0-1-16,0 0 13 0,0 0 1 0,0 0-1 0,0 0 1 15,0 0-15-15,0 0 0 0,0 0 1 0,0 0 0 16,0 0 10-16,0 0 0 0,0 0 0 0,11 7 0 16,-1-7-12-16,3 0 2 0,-3-7-2 0,4 7 1 15,8-4 7-15,-1-5 0 0,-5 1 0 0,1 8 2 16,-3-4-11-16,-3-3 1 0,-4-5-1 0,-7 12 1 0,11 0 2 16,-11 0-1-16,10-4 0 0,-10 4 2 0,0 0-6 15,0 0 0-15,6-3-1 0,-6 3 1 0,0 0 12 16,0 0 1-16,0 0-1 0,0 0 1 0,0 0-11 15,5 7 2-15,-5-7-1 0,9 7 0 0,-6-2 10 0,-3-5 1 16,7 4-1-16,-7-4 1 0,7 7-10 0,-7-7-1 16,0 0 0-16,7 5 1 0,-7-5 1 0,0 12-1 15,0-12 0-15,0 14 1 0,-3-3-7 0,-1-4 2 16,1 3 0-16,-8 6 0 0,1 9 2 0,1-8 1 16,2-2-1-16,-4 4 2 0,4 4-6 0,4 0 1 15,-1-9 0-15,0 9 1 0,1-1-2 0,3-6 2 16,0-2-1-16,0 13 1 0,3-8-4 0,1-5 2 0,0-2-1 15,-4 11 0-15,3-2 1 0,1-8-1 0,-1-3 1 16,1 18 1-16,-1-6-3 0,4-7 1 0,-3-2-1 16,-1 13 1-16,3-5 0 0,-3-3 2 0,1-2 0 15,-1 12-1-15,4-7-1 0,-3-4-1 0,-1-2 1 16,1 11-1-16,-4-5 4 0,0-7 0 0,0 2 0 16,0 7 0-16,0-2-3 0,-4-9 1 0,1 1 0 15,-1 16-1-15,-3-7 2 0,4-8 0 0,-4-4-1 16,0 17 2-16,1-1-3 0,3-7 0 0,-1-5 0 15,1 8 1-15,-1-1-1 0,4-2 2 0,-3-5 0 0,3 7-1 16,0-3-1-16,0-1-1 0,3-4 1 0,-3 4 0 16,0 3 1-16,4-8 0 0,-1-2-1 0,1 13 2 0,-1-5-4 15,1-6 2-15,1-1-1 0,2 8 1 0,-3 1-1 16,3-10 1-16,-4-1-1 0,1 8 2 0,-1-2-3 16,4-10 1-16,-3 2-1 0,-1 7 1 0,-3 4 0 15,4-4 0-15,-4-7 0 0,3 7 0 0,-3-2-2 16,0-7 2-16,0-5-1 0,0 11 1 0,0 5-1 15,0-6 0-15,0-3 1 0,0 4-1 0,0 6-1 16,0-6 2-16,0-4-2 0,0 5 1 0,0 2-1 0,0 0 2 16,0-7-1-16,0 2 1 0,0 4-2 15,4-3 0-15,-4-3 0 0,0 0 2 0,0 6-2 0,0-3 1 16,0-10 0-16,-4 16 0 0,4-2-1 0,0-7 0 16,0-7 1-16,-3 12-1 0,3-1 0 0,0 1 1 15,0-12 0-15,-4 21 0 0,4-5-1 0,0-9 1 16,0-7-1-16,0 23 0 0,0-5-1 0,0-8 1 15,0 1 1-15,0 10-1 0,4-2-1 0,-4-5 1 0,-4 0-1 16,8 8 2-16,-4-1-1 0,0-4 0 0,0 3 0 16,0 1 1-16,0 2-2 0,3-4 1 0,1-3-1 15,-1-6 1-15,-3 4-1 0,4 0 2 0,-4-1-2 16,4 6 1-16,-1 0-1 0,1-1 0 0,-4 1 0 16,3 4 2-16,1 4-2 0,-3-4 1 15,3-2-1-15,3 1 1 0,0 10 0 0,-3-7-1 0,-4-2 0 16,7 5 1-16,-4 0-1 0,1-3 0 0,-1 1 0 15,1 2 2-15,-4-3-2 0,0-2 0 0,0-2 0 16,3 9 0-16,1-8 0 0,-4 1 0 0,0 4 1 0,0 3-1 16,0 3 0-16,0-3 0 0,-4-7 0 0,8 9 0 15,-4-1 0-15,-4-10 0 0,4 6 0 0,0 1 1 16,4-4-1-16,-4 3 0 0,0-6 0 0,0 11 0 16,3-6 0-16,-3-1 0 0,0 1 0 0,0 9 1 0,4-5-2 15,-4-3 1-15,0 1 0 0,0 3 0 0,0-1-1 16,-4-2 1-16,1-3 0 0,3 5 0 0,-4 2-1 15,-3-11 1-15,0-2 1 0,4 13-1 0,-4-8-1 16,0-1 1-16,-1 0 0 0,3 11 0 0,2-5-1 16,-4-2 1-16,3-3-1 0,-3 5 1 0,3-1-1 15,-3 2 1-15,4-9-1 0,-4 3 2 0,3 3-2 0,4-3 1 16,-3-4-1-16,-1 8 1 0,4-7-1 0,-3 0 1 16,3-3-1-16,-4 12 1 0,4-8-1 0,-3 0 1 15,3 0-1-15,0 5 1 0,0 3-1 0,0-7 0 16,-4-1 0-16,4 5 1 0,0-3-1 0,0-4 0 15,0 1 0-15,0 4 2 0,0-6-2 0,0 0 0 16,0 1 0-16,-3 4 1 0,3-3-1 0,0-3 0 16,0 1 0-16,0 6 1 0,0 0-1 0,0-4 0 0,0 2 0 15,0 6 1-15,0-2-1 0,0 1 0 0,0-3 0 16,0 1 1-16,0 0-1 0,-4-3 0 0,1-2 0 16,-1 0 1-16,1 6-1 0,1-10 0 0,-5-1 0 15,0 5 1-15,3 1-1 0,-3-5 1 0,0-5-1 16,0 10 1-16,0-3-1 0,0 0 2 0,3-5-2 15,-3 9 1-15,0-3-1 0,4-1 1 0,-4-3-1 16,1 1 1-16,3 3-1 0,3-6 0 0,-4 0 0 16,1-2 1-16,3 0-1 0,-4-1 0 0,1 0 0 15,3-3 1-15,-4 3-1 0,4-4 0 0,-3 2 0 0,3-2 1 16,-4 0-1-16,4-7 1 0,0 12-1 0,0-12 2 16,0 11-2-16,0-11 1 0,0 0-1 0,-3 7 1 0,3-7-1 15,0 10 1-15,0-10 0 0,0 0 0 16,0 6-1-16,0-6 1 0,0 0 0 0,0 0 1 0,0 7-2 15,0-7 1-15,0 0 0 0,0 0 0 0,0 7-1 16,0-7 1-16,0 0 0 0,0 0 0 0,0 8 0 16,0-8 1-16,0 0-1 0,0 0 0 0,0 0 0 15,0 0 0-15,0 0 0 0,0 0 0 0,0 0-1 16,0 0 1-16,0 0 1 0,0 0-1 0,0 0-1 16,0 0 1-16,0 0 0 0,0 0 0 0,0 0 0 0,7-8 0 15,-7 8 0-15,0 0 1 0,7-9-1 0,-7 9 0 16,7-7 0-16,-7 7 0 0,3-4 0 0,-3 4 0 15,4-7 0-15,-4 7 0 0,3-7-1 0,-3 7 2 0,2-7-1 16,-2 7 0-16,0 0 0 0,0 0 0 0,7-7 0 16,-7 7 0-16,0 0 0 0,0 0 1 0,7-10-1 15,-7 10 0-15,0-7 0 0,0 7 0 0,0-7 0 16,0 7 1-16,4-9 0 0,-4 9-1 0,7-7 0 16,-7 7 0-16,3-9 0 0,-3 9 0 0,7-9 0 15,-3 2 0-15,-4 7 1 0,7-11-1 0,-4 3 0 16,1-1 0-16,0-2 0 0,-1 3 0 0,-3-8 0 15,4 9 0-15,-1-2-1 0,1-5 2 0,-4 0-1 16,3 1 0-16,-3-2-1 0,4-3 1 0,-4 0-1 16,3 4 1-16,-3 0-1 0,4 0 1 0,-4-5-1 0,2 5 1 15,-1 0-1-15,1 0 0 0,0 0 0 0,0-6 1 16,1 6-1-16,-3 4 0 0,4-1 0 0,-4-7 1 16,3 3-1-16,-3-3 0 0,4 2 0 0,-4 0 2 0,3-1-2 15,-3-4 0-15,4-4 0 0,-4 9 1 0,3-7-1 16,1 2 0-16,-1-9 0 0,-3 11 1 0,4-4-1 15,-4-3 0-15,0 3 0 0,0 0 1 0,0 2-1 16,0-2 0-16,0 0 0 0,3 0 0 0,1 2 0 16,-4-2 0-16,0 2 0 0,3-4 0 0,-3-3 0 0,4 5 0 15,-4-5 0-15,3 4 0 0,1 1 0 16,-4-4 0-16,4-1 0 0,-1 5 0 0,1 2 0 0,-4-3 0 16,3-3 0-16,1 4 1 0,-4 4-1 0,1-6 0 15,1-4 0-15,2 4 1 0,1 0-1 0,-5-6 0 16,0 1 0-16,0 2 1 0,4-4-1 0,-4 2 0 15,0-5 0-15,0 8 1 0,3-2-1 0,-3-1 0 16,-3 0 0-16,6 3 2 0,-3-3-2 0,0 6 0 16,-3-8 0-16,6-1 1 0,-3 5-1 0,0-8 0 0,0-1 0 15,4 6 1-15,-4-4-1 0,0 1 0 0,0-3 0 16,3 9 1-16,1-5-1 0,-1-1 1 0,-3-3-1 16,7 4 1-16,-3-4-1 0,-4-2 1 0,3-5-1 15,4 5 1-15,-3-3-1 0,-1 0 2 0,-3 0-1 16,4 5 0-16,-1 0-1 0,-3 2 1 0,-3-6 0 15,3-1 0-15,0 2 0 0,-4 4 2 0,-3-13-2 16,4 12 1-16,-1-5-1 0,-3 5 0 0,0-7 0 16,0 5 2-16,4 2-2 0,-4-3 1 0,-2-2 0 0,2 1 0 15,0-1 0-15,0-5 0 0,-1-1-1 0,1 9 1 16,0 1 0-16,0-3 2 0,0 1-2 0,0-2 1 16,0 5 0-16,0-7-1 0,0 1 0 0,2 3 0 15,-2-2 1-15,3-6 0 0,1-3 0 0,-1 9 1 16,4-2-2-16,0 5 0 0,0-5 0 0,-3 0 1 15,3 6-1-15,3-6 1 0,-3-4-1 0,4 13 2 0,-4-5-2 16,3 1 0-16,-3 0 1 0,0 7-1 0,0 3 0 16,0-5 0-16,0 2 1 0,0 6-1 0,0 1-1 15,0-4 1-15,0-3 0 0,0 5 1 0,0 3-1 0,0-4 0 16,0 0 0-16,0 3 1 0,4 6-2 0,-1-3 1 16,1-6-1-16,-4 11 1 0,3-3 1 0,1-1-1 15,-2-3 0-15,1 10 0 0,1 1-1 0,-1-1 2 16,-3-2-2-16,4 2 1 0,3 7-1 0,-4-5 1 15,-3 1 0-15,4 6 0 0,-4 5-1 0,3-9 0 0,-3 9 0 16,0-7 1-16,0 7 0 0,0 0 0 0,0 0 0 16,0-7 0-16,0 7-1 0,0 0 1 0,0 0-1 15,0-7 1-15,0 7-1 0,0 0 0 0,0 0 0 16,0 0 2-16,0 0-2 0,0 0 0 0,0 0 0 16,0 0 0-16,0 0 0 0,0 0 0 0,0 0 0 15,0 0 0-15,0 0 1 0,0 0-1 0,0 0 0 16,0 0 0-16,0 0 0 0,0 0 0 0,0 0 0 15,0 0 2-15,0 0-2 0,0 0 0 0,0 0 0 16,0 0 0-16,0 0 0 0,0 0 0 0,0 0 0 16,0 12 1-16,7 6-2 0,-3-2 1 0,-1 7 0 15,4 3 0-15,-3-3-1 0,0-2 1 0,-1 2 0 16,4 10 0-16,-3-1-1 0,-1-2 1 0,-1-4 1 16,1 10-1-16,1-1-1 0,0-4 1 0,-4-1-1 0,3 9 1 15,-3-2-1-15,0-9 0 0,0 0 0 0,0 18 1 16,4-6-1-16,-4-1 0 0,0-2 0 0,0 12 1 0,3-6-1 15,-3 1 0-15,-3-9 0 0,6 16 1 0,-3-9-1 16,0-2 0-16,0 3 0 0,4 6 1 0,-4-5-1 16,0 2 0-16,0-2 0 0,0 5 2 0,0-5-2 15,0-5 0-15,-4 1 0 0,4 4 1 0,0-2-1 16,-3-1 0-16,-1-3 0 0,1 6 1 0,-1 2-1 0,-1-5 0 16,-2-4 0-16,0 1 0 0,0-6 0 0,-4 1 0 15,4-6 0-15,-4 6 0 0,4 1 0 0,-3-6 0 16,3 5 0-16,-4 1 0 0,6-1 0 0,-2 2 0 15,3-10 0-15,-3 5 0 0,0 5 0 0,4-9 0 16,-1 2 0-16,0 4 0 0,4-4 0 0,-3 2 0 16,3-5 0-16,-4 10 0 0,4-2 0 0,-3-3 0 0,-1-3 0 15,1 10 0-15,3-2 0 0,-4-4 0 0,1 1 0 16,-1-2 0-16,-3 2 0 0,4-4 0 0,-6-7 0 16,2 16 0-16,0-11 0 0,3-3 0 0,-3 4 0 15,0 6 0-15,4-3 0 0,-1-2 0 0,1 0 0 16,-1 2 0-16,0 9 0 0,1-9 0 0,-1-2 0 15,4 3 0-15,0-2-1 0,0 1 1 0,0-6 0 16,4 6 0-16,-1 2-1 0,1-9 1 0,-4-1 0 16,4 12 0-16,-1-2-2 0,1-4 1 0,3 0 0 0,-4 4 0 15,1-3 0-15,-1 3 0 0,1-7 0 16,-1 3 1-16,1 5-3 0,-1-8 1 0,-1-2 0 0,0 12 0 16,1-7-1-16,3-3 1 0,1 8 0 0,-7 2 1 0,3 4 0 15,1 0 0-15,-1-2-1 0,-3 1 1 16,4-2 0-16,-4 1 0 0,0-9 0 0,0 16 0 15,0-9 0-15,0-2 1 0,-4-3 0 0,1 7 0 0,3 4-1 16,-4-6 1-16,1 0 0 0,-1 4 0 16,1-6-2-16,-1-1 2 0,1-8 0 0,-3 8 0 0,3-2-1 15,3-7 1-15,-4-4 0 0,1 15 0 0,3-12 0 16,-4-2 0-16,4 3 0 0,-3 1 0 0,-1 3 0 16,4-8 0-16,0 0 0 0,0 3 0 0,-3 0 0 0,3-6 0 15,-4 0 0-15,4 0 0 0,0 1 0 16,0-6 0-16,-3 0 0 0,3-3 0 0,-4-1 0 0,4 0 0 15,0-7 0-15,0 13 0 0,0-13 0 0,0 0 0 16,0 7 0-16,0-7 0 0,0 0 0 0,0 0 0 16,0 9 0-16,0-9 0 0,0 0 0 0,0 0 0 0,0 0 0 15,0 0 0-15,0 0 0 0,0 0 0 0,0 0 0 16,0 0 1-16,0 0-1 0,0 0 0 0,0 0 0 16,0 0 2-16,0 0-2 0,0 0 0 0,0 0 0 15,0 0 1-15,0 0-1 0,0 0 0 0,0 0 0 16</inkml:trace>
  <inkml:trace contextRef="#ctx0" brushRef="#br0" timeOffset="149116.44">1905 2805 288 0,'0'0'0'0,"0"0"0"0,32-11 0 0,-2 4 313 0,-2-7 1 16,-7 0 0-16,2 14 1 0,2-7-315 0,-1-7 0 16,-6-4 0-16,1 20 0 0,-1-11 84 0,-4-3 0 15,-3-6 0-15,-1 18 1 0,1-10-68 0,-6-4 1 16,2-4 0-16,-7 18 0 0,7-11-3 0,-7 1 0 0,4 1 0 15,-4 2 1-15,0-4-7 0,-4-3 0 0,4 2 0 16,-3-4 0-16,-1 2-7 0,-3 2 1 0,-2-4-1 16,-5 5 2-16,0-3-2 0,-3 2 0 0,-5-2 1 15,0 5-1-15,-3 6-4 0,0 1-1 16,-5-2 1-16,2 4 1 0,3 2-1 0,-1 0 1 0,5-4-2 16,-1 9 2-16,1 5-10 0,2-1 1 0,1 1-1 0,8 9 1 15,-4-1 2-15,3-1 1 0,4 1 0 0,3 13 1 16,4-10-5-16,-3 3 2 0,3-3-1 0,0 21 1 15,0-2 3-15,-4-10-1 0,1 1 0 0,-3 6 2 16,-1 2 2-16,0-10 1 0,0-6 0 0,0 19 1 16,0-14-2-16,4-7 2 0,-4 3-1 0,3 18 1 15,4-7 0-15,4-5 0 0,-1-3 0 0,1 10 1 0,6-4-2 16,-3-1 2-16,0-13-1 0,4 7 1 0,1 2-1 16,-1-12 1-16,-1-3 0 0,1 12 0 0,-4-4-1 15,0-13 1-15,-3 2 0 0,3 20 0 0,0-20 0 0,-7-4 1 16,0-8-1-16,3 28 1 0,1-18-1 15,-4-10 0-15,0 0 0 0,-4 11 1 0,4-4 1 16,0-7 0-16,0 0 0 0,0 0 0 0,-7 0-1 0,7 0 2 16,-7-7-2-16</inkml:trace>
  <inkml:trace contextRef="#ctx0" brushRef="#br0" timeOffset="149337.4">1293 3264 1384 0,'32'-7'14'0,"36"-4"-6"0,-2-7 1 0,-10 4-2 16,-5 16 2-16,4-7 37 0,-9-4 0 0,-6-5 0 15,6 18 0-15,-5-8-30 0,-9-3 1 0,-1 0 0 16,-1 18 0-16,-1-8 20 0,-8-6 0 0,-5 3 0 0,-2 17 0 15,-4-8-23-15,-10-9 2 0,4 12-1 0</inkml:trace>
  <inkml:trace contextRef="#ctx0" brushRef="#br0" timeOffset="149696.09">2050 3163 1407 0,'0'0'0'0,"10"-15"0"0,1 20 0 0,3-7 35 16,4-3-1-16,1-2 1 0,-1 10 1 0,-1-3-21 0,4-7-1 16,-3 0 1-16,-2 14 0 0,2-3 31 0,-4-8 0 15,-4 1 1-15,4 17 0 0,0-4-32 0,-1-6 2 16,-6-1 0-16,7 19 0 0,-3-1 0 0,-1-11 1 16,-3 2-2-16,0 13 2 0,0-4-7 0,-3-3-1 0,-1-1 0 15,3 6 0-15,-3-2-8 0,-3-8 1 16,-3-4 0-16,6 5 0 0,-3-4-1 0,-7-1 1 0,7-9-1 15,-9 7 0-15,9-7-2 0,-3 7 0 0,3-7 0 16,0 0 0-16,-7 4 0 0,7-4 0 0,0 0 0 16,-7 0 0-16,7 0-1 0,-7-8 1 0,7 8 0 15,-4-10 0-15,1-2-1 0,3 1 1 0,-4-3 0 16,4-4 0-16,4 1-1 0,-1-6 0 0,1 0-1 16,6 7 2-16,1 2-1 0,1-3 0 0,2-12 0 15,4 22 1-15,7-5-1 0,-1-6 1 0,3-3-1 16,-3 20 1-16,1-6-1 0,-5-2 1 0,1-2 0 15</inkml:trace>
  <inkml:trace contextRef="#ctx0" brushRef="#br0" timeOffset="150033.23">2683 3221 1281 0,'0'0'0'0,"0"0"0"0,0 0 0 0,0 0 18 0,-4-7 0 16,4 7 0-16,0 0 0 0,0 0-8 0,0-7 0 16,0 7 0-16,7-1 0 0,4-3 22 0,-4-3 0 15,2-3 1-15,8 2-1 0,1-6-18 0,0-3 0 16,-8-1 1-16,1 15 0 0,-11 3-4 0,5-13 1 16,-7 3 0-16,2 10 1 0,0 0-6 0,0 0 0 15,0 0 1-15,-10 0 0 0,3 7-7 0,-4-4 1 16,1 1 1-16,-15 12-1 0,-5 0-1 0,5-1 1 0,1-4-1 15,6 17 2-15,2-10-3 0,6 1 0 0,-1-5 0 16,0 4 0-16,8-1 0 0,-1-4 0 0,8-1 0 16,-4 4 0-16,7-2-1 0,0-7 1 0,0 0 0 15,0 0 0-15,4 2-2 0,1-6 2 0,2-3 0 16,11 2 0-16,-1 2-2 0,6-8 1 0,6-5 0 16</inkml:trace>
  <inkml:trace contextRef="#ctx0" brushRef="#br0" timeOffset="150553.44">3537 3019 1054 0,'0'0'0'0,"0"0"0"0,0 0 0 15,0 0 10-15,0 0 1 0,-11-19-1 0,11 19 0 0,-7 0-5 16,7 0 2-16,-7 3 0 0,-4-1 0 0,1 3 16 16,-4 1 2-16,-2-3-2 0,-5 15 2 0,-1-6-14 15,1-5 2-15,-2-3-1 0,-1 17 0 0,-1-7 15 16,7-7 1-16,2-4 0 0,-1 17 0 0,6-10-15 15,1-6 0-15,3-4 1 0,3 9-1 0,4 1 4 0,0-10 0 16,0 0 0-16,0 0 1 0,7 9-9 16,0-6 1-16,4-3 0 0,3 7 0 0,2 1 6 15,5-8 0-15,0-8 1 0,4 12 0 0,-2-4-8 0,-2-7 1 16,-4-4-1-16,-2 18 1 0,2-10 1 0,-1-6 1 16,-2-3-1-16,-3 12 0 0,3-4-4 0,-4-3 1 15,-2-3-2-15,-1 10 2 0,0 0 6 0,-7 0-1 16,8-6 1-16,-8 6 0 0,0 0-6 0,0 0 1 0,8 0-1 15,-8 0 1-15,3 6 3 0,-3-6 1 0,4 10-1 16,-4 11 0-16,0 4-5 0,0 0 1 0,0-8 0 16,-4 17 0-16,1-6 5 0,3-7 2 0,-4-2-1 15,-3 2 1-15,2 0-7 0,1-6 1 0,-3-8 0 16,0 12 0-16,3-9 4 0,4 1 2 0,0-11-1 16,-10 11 1-16,6-3-7 0,4-8 1 0,0 0 0 15,0 7 0-15,0-7 4 0,0 0 2 0,0 0-1 16,4 6 1-16,-4-6-7 0,0 0 1 0,0 0 0 0,0 0 0 15,0 0 3-15,0 0 0 0,7-6 1 16,0-1 0-16,4-8-5 0,3-7 0 0,2 0 0 16,1-10 0-16,4 0 2 0,-3-3 1 0,-2-2-1 15,12 7 1-15,-7 2-4 0,0-4 0 0,-1-3-1 0,5 19 2 16,-1-1 6-16,-1 1 0 0,-2 0 1 0,-3 16 0 16,0-7-8-16,-4 0 2 0,-4 4 0 0,-1 10 0 0,-2 0 4 15,-3 1 0-15,-8-1 0 0</inkml:trace>
  <inkml:trace contextRef="#ctx0" brushRef="#br0" timeOffset="150978.51">1884 3934 1054 0,'0'0'0'0,"56"-18"0"16,-5 6 0-16,11 1 115 0,0 1 0 0,1-11 1 0,10 7 0 16,-1 0-101-16,4-6 1 0,7 1 0 0,3 3-1 15,-6 2 57-15,-1-4 0 0,7-4 0 0,8 13 1 16,-8 4-55-16,-6-6 0 0,-1 0 0 0,4 11 0 0,-4-3-5 16,-10-4 1-16,-2 0-1 0,-2 14 1 0,-10-4-7 15,-2-6 2-15,-2-4-1 0,11 17 1 0,-9-17-10 16,-9-3 1-16,-5-4 0 0,-2 23 0 0,-5-18-1 15,-4-5 1-15,-5 1 0 0,-6 17 0 0,-3-11-14 16,-3-7 1-16,-7 0 0 0</inkml:trace>
  <inkml:trace contextRef="#ctx0" brushRef="#br0" timeOffset="151488.5">1249 2666 841 0,'83'-11'0'0,"17"-7"0"0,-4-4 0 0,-10 0 0 0,4 12 0 16,-7 1 4-16,-4-7 0 0,8-5 0 15,10 12 1-15,0-3-2 0,-4-2 1 0,11-4-1 0,9 3 0 16,-9 7 5-16,-3-2 0 0,6-4 0 0,10 7 0 16,-3 3-3-16,-2 1 1 0,7-8 0 15,0 8-1-15,-8 6 0 0,-12-3 0 0,1-7 0 0,-3 11 1 0,-10 3-3 16,-19-4 1-16,-2-3 0 0,1 7 0 0,-16 2-2 15,-9-2 2-15,2-3-2 0,0 4 1 0,-5 7 0 16,-7 0-1-16,-6-1 0 0,6 9 0 0,-4 0-2 0,-5 0 0 16,2 0 0-16,0 17 0 0,-1-4 0 0,-4-1 0 15,1 5 0-15,4 15 0 0,-10 1-1 0,-4-14 0 16,0-1 0-16,3 10 0 0,-11-7 0 0,-3-6 0 16,-3-1 0-16,3 21-1 0,-4-10 2 0,-6-2 0 15,3-6 0-15,-2 13 0 0,2-14 0 0,-4-6 0 16,-3-7 0-16,7 17 0 0,-4-13 7 0,4-9 1 15,0 2 0-15,4 19 0 0,-1-12-4 0,1-7 2 16,-4-1-1-16,5 8 1 0,0-2 11 0,-3-6 1 16,-2-8 0-16</inkml:trace>
  <inkml:trace contextRef="#ctx0" brushRef="#br0" timeOffset="151850.46">997 3084 888 0,'7'39'8'0,"1"40"-3"16,7-10 0-16,-1-15 1 0,14 3-1 0,0-13 27 16,-5-11 0-16,2-5 0 0,7 20 0 0,-3-18-18 15,-4-2 0-15,3-4 1 0,6 10 0 0,-2-3 3 16,1-13 0-16,2-7-1 0,24 3 1 0,4 1-7 16,2-8-1-16,-3-3 0 0,18-1 0 0,-1 1-3 0,4-4-1 15,7-7 1-15,10 7 1 0,1-4-4 0,-1-3 2 16,17-8-2-16,8 11 2 0,-5-1-3 0,-5 0 2 15,15-6-1-15,6 11 1 0,-9-4-2 0,-9 1 1 0,9-8-1 16</inkml:trace>
  <inkml:trace contextRef="#ctx0" brushRef="#br0" timeOffset="157599.32">4244 7495 1155 0,'0'0'0'0,"0"0"0"16,0 0 0-16,0 0 15 0,0 0 0 0,0 0-1 16,0 0 1-16,0 0-6 0,0 0 0 0,0 0 0 0,0 0 0 15,18 5 20-15,-18-5 1 0,0 0 0 16,0 0 1-16,0 0-18 0,0 0 1 0,0 0-1 0,0-5 2 15,0 5-9-15,0 0 1 0,0 0 0 0,10-7 0 16,-10 7-3-16,7-4 1 0,-7 4-1 0,7-7 2 0,0 3-2 16,0 1 1-16,-7 3-1 0,11-7 2 0,-11 7-3 15,12 0 1-15,-12 0-1 0,7-7 1 0,-7 7-3 16,7 0 1-16,-7 0-1 0,0 0 0 0,0 0 0 16,7-9 0-16,-7 9 0 0,0 0 0 0,0 0 0 15,8-7 1-15,-8 7-1 0,0 0 1 0,7-4-1 16,-7 4 0-16,0 0 0 0,7-5 0 0,-7 5 2 0,10-3-1 15,-10 3 0-15,11-4 2 0,-4 2-2 16,2 1 0-16,-2 1 0 0,0-4 1 0,-7 4 0 16,10-2 1-16,-10 2 0 0,11-3 0 0,-11 3-2 0,11-4 2 15,-11 4-1-15,10-7 1 0,-10 7 2 0,11-7 2 16,-11 7 0-16,5-10 0 0,0 3-4 0,4 0 2 16,-2 0 0-16,0-4-1 0,0 4 4 0,0 0 0 15,0 2 0-15,7-2 1 0,-3 0-4 0,0 0 1 16,-3-4-2-16,7 2 2 0,-5-1 3 0,1 3 0 0,-4-6 0 15,0 10 1-15,-7 3-4 0,10-12 0 0,-6 4 0 16,-4 8-1-16,11-10 4 0,-11 10 2 0,3-12-2 16,-3 12 1-16,5-11-4 0,-5 11-1 0,7-11 1 15,-7 11 1-15,11-8 6 0,-7 1-1 0,-1 0 0 16,4-2 1-16,0-2-6 0,4 1 0 0,-4 1-1 16,0 2 2-16,-4 0 9 0,4 0 0 0,-3-6 0 15,-4 13 0-15,12-12-8 0,-8 5 0 0,3 0 1 16,-4-2-1-16,4 2 9 0,1 4 1 0,-5-4-1 0,1-4 1 15,3 1-10-15,0-1 2 0,0 2-2 16,-4-3 1-16,4 0 7 0,-3-2 1 0,1 3-1 0,0-7 1 16,4 1-9-16,-2 4 0 0,-3 3 0 0,-1-1 1 0,1 1 7 15,-4 1 0-15,3-2 0 0,-3-1 1 16,4 2-8-16,-4-3-1 0,4 3 0 0,-4-1 0 0,0 1 7 16,0-1 1-16,0-1-2 0,0 3 2 0,0-2-8 15,0 3 1-15,3-5-1 0,1 6 0 0,-1 0 5 16,-3 0 1-16,4-3 0 0,-1 3 0 0,-3 7-7 15,7-13 0-15,-3 6 0 0,-1 0 1 0,1 2 1 16,-4 5 1-16,7-11 1 0,-2 4-1 0,2 2-5 16,0-2 1-16,-3 0-1 0,-1 0 1 0,-3 7 2 15,7-11 0-15,-3 3 1 0,-1-1 0 0,4 2-5 0,-3 1 1 16,-4-1 0-16,0 7 0 0,7-10 1 0,-3 3-1 16,-1 0 1-16,1 0 1 0,3 0-3 0,-4 0-1 15,-1-2 1-15,5 2 0 0,0-2 0 0,0 2 1 16,-3-2 0-16,6-1 0 0,-3-1-3 0,-3-1 1 0,3 1-1 15,0-1 2-15,0-2-1 0,-3 2 2 0,3-6-1 16,-2 6 0-16,2-2-1 0,-4-9-1 0,5 7 1 16,2 0-1-16,-6-2 1 0,-1 1-1 0,1-6 1 15,3 11 0-15,-4-4-1 0,-3-2-1 0,4-1 0 16,3 8 2-16,-4-1-1 0,1 0 1 0,-1-2-1 16,1 0 2-16,0 3-3 0,-1-3 1 0,4 2-1 15,0 1 2-15,-2-3-1 0,-1 0 1 0,-1-4-1 16,1-1 2-16,0 1-3 0,-1-3 0 0,1-2 1 15,3 4 0-15,-4-4 1 0,1-5-1 0,3 5 1 0,-4 7 0 16,1 1-1-16,3-7-1 0,0 7 0 0,-4 4 2 16,1-1-2-16,3-6 2 0,2 2-1 0,-9 4 1 15,7 1-2-15,0-3 1 0,0-5-1 0,-3 5 0 16,3 3 1-16,0-6-1 0,0-1 0 0,0 1 2 16,0 3-3-16,2 5 1 0,1-5 0 0,-3 0 0 0,0 3 0 15,0-3 1-15,0 0-1 0,1 3 1 0,-1-1-2 16,-4-2 0-16,4 2 0 0,-7 12 2 0,11-13-1 15,-8 4 0-15,1-3 1 0,-4 12 0 0,7-14-2 16,-4 9 2-16,3-6-2 0,-6 11 1 0,3-12 0 16,1 5 0-16,-1-2-1 0,1 0 2 0,-1-3-2 15,1 5 0-15,-1-4 0 0,1 4 1 0,-4 7-2 0,7-10 1 16,-4 1 0-16,1 0 1 0,0-1-2 0,3-17 2 16,-4 17-1-16,4-3-1 15,-3 1 0-15,-4-2 1 0,5 0 0 0,0-2-1 0,-1 2 0 16,-2 0 0-16,1-4 1 0,1 1 0 0,-1-4-1 15,1 0 0-15,-1 5 0 0,1-5 0 0,-1 1 0 0,1 1 0 16,-1 3 0-16,4 2-1 0,-3-4 2 16,-1 3-1-16,1-1 0 0,3 2-1 0,0 1 1 0,-3-2 0 15,1 4 0-15,0 0-1 0,-1-1 1 0,1-2 0 16,-1 2 1-16,-1-1-2 0,1 3 1 0,-1-1-1 16,1 1 1-16,3-6-1 0,0 5 1 0,0-1 0 15,-4 0 0-15,1-2-1 0,-1 0 1 0,4 0 0 16,1-6 1-16,-5 6-2 0,2-7 1 0,1 0 0 15,-3 2 0-15,2 1-1 0,6-3 1 0,-4-2-1 0,0 4 1 16,-3 1-1-16,3 2 1 0,-4-1-1 0,1 4 1 16,3-1-1-16,-4-2 2 0,1 4-2 0,-1-2 1 0,1 3-1 15,-1 3 1-15,-3-6 0 0,2 1 0 0,0-1-1 16,0 4 1-16,1 1 0 0,1 0 0 16,-1-2-1-16,1 1 1 0,-4 3 1 0,3-4-1 0,1-1-1 15,-1 1 1-15,1 4 0 0,-4-3 0 0,3-4 0 16,1 0 0-16,0 3 0 0,-1-3 1 0,1 4-2 15,-1-3 1-15,1-1 0 0,-4 0 0 0,3 0-1 16,1 0 1-16,-1-4 0 0,-3 10 0 16,4-7-1-16,-4 5 1 0,3-6 1 0,-3 6-1 0,0 1 0 15,0-2 0-15,0 1 0 0,0 4 0 16,0-1 0-16,0-2 0 0,4 2 1 0,-1 0-1 0,-1 0-1 0,0 0 1 16,0 0-1-16,-1-5 1 0,1 1-1 15,0 3 1-15,0-1-1 0,-1 0 1 0,5 0-1 16,-3-1 1-16,1-1-1 0,-1-1 1 0,1 1-1 15,-1-1 2-15,1 0-2 0,-1-2 1 0,1-1-1 0,0 1 0 16,-1-3 0-16,1 5 1 0,-1-3-1 0,1 1 0 0,-1-3 0 16,1 3 1-16,-1 3-1 0,1-1 0 0,-1-2 0 15,1 7 1-15,1-4-1 0,0 1 0 0,1-1 0 16,-3 4 1-16,-3 7-1 0,7-11 0 0,-3 4 0 16,-4 7 1-16,7-8-1 0,-4 1 0 0,1 0 0 15,-4 7 1-15,14-13-1 0,-10 6 0 0,3 0 0 16,-7 7 1-16,10-10-1 0,-10 10 0 0,7-13 0 15,-7 13 2-15,7-10-2 0,-7 10 0 0,9-9 0 16,-9 9 0-16,7-7 0 0,-7 7 0 0,11-9 0 16,-11 9 0-16,14-5 0 0,-7 1 0 0,0-1 0 15,-7 5 0-15,11-11 0 0,-4 8 0 0,-7 3 0 0,10-7 0 16,-1 3 0-16,-2-1 0 0,-7 5 0 16,11-7 0-16,-4 4 0 0,0-1 0 0,3 1 0 0,-3-1 0 15,0 2 0-15,4-1 0 0,0-1 0 0,-3 2 0 0,3 1 0 16,0-1 0-16,-1-2 0 0,-3 4 0 0,4 0 0 15,-4 0 0-15,3-3 0 0,-4 3 0 0,1 0 0 16,0 0 0-16,0-4 0 0,-7 4 0 0,14-3-2 0,-7 3 2 16,-7 0 0-16,11-4 0 0,-4 4-1 0,0 0 1 15,0-3 0-15,0 3 0 0,0 0-1 0,2 0 1 16,-9 0 0-16,10-4 0 0,-3 1-1 0,-7 3 1 16,11-4 0-16,-11 4 0 0,11-3-1 0,-11 3 1 15,10-4-1-15,-10 4 1 0,14-3-1 0,-8 3 1 16,-6 0 0-16,14-9 0 0,-4 9-1 0,1 0 1 15,-1-4-1-15,1 1 1 0,3 3-2 0,-2 0 2 0,3-4 0 16,-5 3 0-16,4 1-1 0,-3-2 1 0,3-2-1 16,-3 4 1-16,-4 0-1 0,1-1 1 15,3-1 0-15,-4 2 0 0,4 2-1 0,-1-1 1 0,1-1-1 16,-4 0 1-16,3 0-1 0,1-1 1 0,-2-1-1 16,1 2 1-16,1 0-2 0,0 0 2 0,-1-2-1 15,1 2 1-15,-1 0-1 0,-3-2 1 0,2-1-1 16,2 3 1-16,-1 0-1 0,1 0 1 0,0-4-1 15,-1 4 1-15,1 4-1 0,-1-4 1 0,3 0-1 16,4 0 1-16,-3 0-2 0,1 0 2 0,-1 0-1 0,3 3 1 16,3 1-1-16,-3 1 1 0,1-1 0 0,-4 1 0 15,0-2-1-15,-1-3 1 0,1 4 0 0,0-1 0 16,-4 3-1-16,4-6 1 0,-3 3 0 0,0-3 0 0,-1 4-1 16,3-4 1-16,-3 3 0 0,1-3 0 0,-1 4-1 15,1-4 1-15,-1 3 0 0,3-3 0 16,-1 4-1-16,0-4 1 0,-1 3 0 0,3-3 0 15,-3 4-2-15,-1-4 2 0,1 0 0 0,-11 0 0 0,12 3-1 16,-5 1 1-16,0-4 0 0,4 0 0 0,-4 3-1 16,4-3 1-16,-4 0 0 0,3 0 0 0,1 0-1 15,-1 0 1-15,3 0 0 0,-3 0 0 0,4 0-1 16,-3 0 1-16,0 0 0 0,-1 0 0 0,-3 0-1 0,2 0 1 16,2 0-1-16,-4 0 1 0,3 0-1 0,-3 0 1 15,4 0 0-15,0 2 0 0,3 0-2 0,-4-2 1 16,3 0 0-16,4 2 0 0,-3-1 0 0,4 1 0 15,-4-2 0-15,-3 2 1 0,1-2-2 0,2 0 0 0,-3 0 1 16,-1 0 0-16,1 2 0 0,-1-2 0 0,1 0 0 16,-2 2 0-16,1-1-2 0,-3 1 2 0,4-2-1 15,3 0 1-15,-3 4-1 0,-1-4 1 0,1 3-1 16,5 1 1-16,1-1-1 0,1 1 0 0,-4-4 0 16,4 8 0-16,-4-4 0 0,2-1 1 0,-2-3-1 15,0 7 1-15,-3-3-2 0,-1 0 2 0,1-4-1 16,-2 7 1-16,1-6-1 0,-3 3 1 0,4-2-1 15,-4 3 1-15,0-2-1 0,0 1 1 0,0-1 0 16,0 3 0-16,2-3 0 0,0 1 0 0,3-1-1 16,2 4 1-16,-3 2 0 0,3-2 0 0,-4-3 0 15,6 11 0-15,-2-4 0 0,1-7 0 0,-1 3-1 0,0 3 2 16,-4-5-1-16,1-1 0 0,-2-1 0 0,-2 5 1 16,0-5-1-16,-7-3 0 0,14 7 0 0,-14-7 1 15,11 7-1-15,-11-7 1 0,10 5-2 0,-10-5 2 0,11 9-1 16,-4-5 1-16,3-1-1 0,1 4 1 0,5 0-1 15,-6-3 1-15,5-1 0 0,2 13 0 0,3-7-1 16,-3 2 1-16,1-3 0 0,-4 3 0 0,0-1-1 16,0-3 1-16,0 0 0 0,-1 1 0 0,-3-3-1 15,1-2 1-15,-1 3 0 0,1 1 0 0,0 1 0 0,-4-4 0 16,1-1 0-16,0 1 0 0,-1-1 0 0,0 1 0 16,0 0 0-16,0 3 0 0,3-4 0 0,-3 4 0 15,4-3 0-15,0 6 0 0,1-1 0 0,2 0 0 16,-3 1 0-16,6 3 0 0,-3-3 0 0,0 1 0 15,4-2 0-15,-2 5 0 0,2-6 0 0,-1 3 0 16,1-4 0-16,-4 9 0 0,2-6 0 0,-2-1 0 16,0-2 0-16,-3 4 0 0,-4-4 0 0,3-2 0 0,-1-1 0 15,-2 3 0-15,0 0 0 0,0-2 0 0,0 2 0 16,0 0 0-16,0 2 0 0,1-2 0 0,-1 0 0 16,3 3 0-16,1 1 0 0,-2-2 0 0,1 1 0 15,4 6 0-15,-3 0 0 0,3-2 0 0,0 0 0 16,0-1 0-16,2 2 0 0,2 5 0 0,-4-6 0 15,3 0 0-15,1-2 0 0,0 0 0 0,5-1 0 0,-6 1 0 16,1-1 0-16,-2-1 0 0,1 1 0 16,1-2 0-16,-4 0 0 0,4-2 0 0,-4-4 0 0,-2 8 0 15,2-2 0-15,0-2 0 0,4 0 0 0,-4 3 0 16,-1-1 0-16,2-2 0 0,5 4 0 0,-2 1 0 16,3-2-1-16,-4-1 1 0,6 2 0 0,-2 6 0 0,1-4-2 15,-5-3 2-15,6-1 0 0,2 5 0 16,-4 0 0-16,0-3 0 0,2 3 0 0,-2 0 0 15,0 0 0-15,1-2 0 0,1-1 0 0,-6 6 0 0,1-3 0 16,-1 1 0-16,6-1 0 0,-1-2 0 16,-1 6 0-16,-4-4 0 0,6 0 0 0,-2 0 0 0,1 0 0 0,-5 0 0 15,6 2 0-15,-2-2 0 0,-3-4 0 16,3 3 0-16,6-1 0 0,1 6 0 0,-3 1 0 0,1-5 0 16,2 0 0-16,4 11 0 0,-2-8 0 0,2-1 0 15,-1 2 0-15,10 8 0 0,-9-3 0 0,1 2 0 16,6-1 0-16,5-4 0 0,-1 6 0 0,-3-3 0 15,-1 1 0-15,-9-2 0 0,2 4-2 0,-1-8 1 16,-2-1-1-16</inkml:trace>
  <inkml:trace contextRef="#ctx0" brushRef="#br0" timeOffset="158359.59">6553 3313 653 0,'0'0'0'0,"0"0"0"0,0 0 0 0,0 0 144 16,0 0 2-16,0 0-1 0,0 0 1 0,0 0-135 0,0 0 1 15,0 0 1-15,0 0-1 0,0 0 23 0,0 0 1 16,0 0-1-16,0-18 1 0,0 18-22 0,0 0 1 15,0 0-1-15,-4-5 2 0,4 5-17 0,0 0 1 16,0 0 0-16,-7-5 0 0,7 5-1 0,0 0 1 16,-3-7 0-16</inkml:trace>
  <inkml:trace contextRef="#ctx0" brushRef="#br0" timeOffset="158450.96">6503 3339 476 0,'0'0'0'0,"0"0"0"16,0 0 0-16,0 0-20 0,0 7 1 0,0-7 0 15</inkml:trace>
  <inkml:trace contextRef="#ctx0" brushRef="#br0" timeOffset="159777.29">6345 3375 12 0,'0'0'0'0,"0"0"0"0,0 0 0 16,0 0 0-16,0 0 0 0,7-22 0 0,-7 22 0 15,3-7 0-15,-3 7 0 0,0 0 0 0,7-3 0 16,-7 3 0-16,7-4 0 0,-7 4 0 0,11 0 0 15,0 0 0-15,-1 4 0 0,4-1 0 0,-3 4 0 0,5 2 0 16,-9 2 0-16,0-2 0 0,0 13 0 0,-4-4 0 16,1 1 0-16,-1-1 0 0,1 14 0 0,-4-8 0 15,0-1 0-15,0-4 0 0,0 24 0 0,-7-10 0 16,0-1 0-16,0-1 0 0,-4 8 0 0,1-5 2 16,-3-6 1-16,3-4 1 0,3 13-1 0,-4-9-1 15,4 2 1-15,0-9-1 0,3 18 1 0,-3-5 6 16,0-5 0-16,4 5 0 0,3 12 1 0,0-2-4 15,0-6 1-15,3 1-2 0,4 10 2 0,4-3 10 0,3-7 0 16,0 5 0-16,4 8 0 0,-2 8-8 0,-6-16 2 16,-3 6-1-16,0-6 0 0,0-2 8 0,-3-7 1 15,-4 2-1-15,4 2 1 0,-4-2-9 0,0-4 0 16,0 2 0-16,0 14 1 0,3 4 11 0,-3-12-1 16,4 4 0-16,-1 1 1 0,1-2-11 0,3-9 0 15,7 2 0-15,-2 12 0 0,-1-3 15 0,3-5 1 0,-4 11-1 16,1 10 1-16,0-13-15 0,1-1 1 0,2-10-1 15,-7 19 1-15,4-11 12 0,-1-6 0 0,-3 9 0 16,-7 4 0-16,0 3-12 0,4-15-1 0,-8 1 0 16,-3 0 2-16,0-1 22 0,0-13 1 0,-3 5 0 15,-6 9 0-15,2-5-23 0,3-5 2 0,-3 3-1 16,-7 7 0-16,0-5 20 0,1-5 1 0,6 0-1 0,0-4 1 16,0 5-22-16,7-5 1 0,-4-8 0 15,2 15 0-15,4-5 27 0,2-7 0 0,3 3 0 16,1 11 1-16,-1-5-28 0,0-2 1 0,2 0 0 0,3 5 1 15,-3-4 17-15,-4-8 2 0,1 0-1 0,1 0 1 16,-2-2-21-16,-2-7-1 0,3-1 1 0,-1 8 1 16,-2-7 12-16,-3-4 1 0,4-1 0 0,3 2 0 0,-4-3-15 15,1-1-1-15,3-7 0 0,-7 11 1 0,3-2 6 16,4-9 1-16,-7 7 1 0</inkml:trace>
  <inkml:trace contextRef="#ctx0" brushRef="#br0" timeOffset="159922.7">6470 7225 1155 0,'0'0'0'15,"7"-3"0"-15,-3 10 0 0,-4-7 41 0,14 3 0 16,-4-4 1-16,3 4-1 0,1 2-25 0,-4-5 0 16,1 0-1-16</inkml:trace>
  <inkml:trace contextRef="#ctx0" brushRef="#br0" timeOffset="160317.34">6823 4080 992 0,'0'0'0'15,"10"-18"0"-15,-3 18 0 0,-7 0 37 16,2-12 0-16,0 1 0 0,-2 11 1 0,0 0-24 16,0 0 2-16,0 0-1 0,-11 0 0 0,4 4 13 0,-3 0 2 15,-1-1-2-15,-28 16 1 0,-1 6-16 0,-3 0 1 16,3-1-1-16,-15 10 1 0,-1 1 0 0,1-2 2 16,-3 2-1-16,-6 8 0 0,6-5-6 0,3-4 0 0,-5 1 0 15,-5 16 0-15,3 2-3 0,8-9-1 16,1 2 1-16</inkml:trace>
  <inkml:trace contextRef="#ctx0" brushRef="#br0" timeOffset="165151.43">6200 5167 778 0,'0'0'0'0,"0"0"0"0,0 0 0 0,0 0 15 16,0 19 1-16,0-19-1 0,-3 15 1 0,-5-8-7 15,5 1 0-15,-6-1 0 0,-3 6 1 0,-1 1 5 16,3 2 0-16,-1-9 0 0,-3 10 1 0,4-4-7 15,6-5 0-15,-3-1 0 0,2 11 0 0,3-2 2 0,5-9 0 16,5 3 0-16,2 13 0 0,4-10-4 0,7-3 1 16,4 2-1-16,5 4 1 0,2 2-7 0,1-4 0 15,-1-9 0-15,5 2 1 0,-2-3-1 0,-6-4 0 16,-1-7 1-16,5 10-1 0,-1-6-1 0,-5-2 1 16,-6-6 0-16,-7 18 0 0,-4-11-1 0,-10 4 1 15,7-3 0-15,-7 10 0 0,-7-2 1 0,-3-1 0 16,-8-1-1-16,-19 10 1 0,-5 1-1 0,-6-6 0 15,2 3 1-15,-1 3 0 0,1 4 2 0,5-9 2 16,-1 5 0-16,-9 10-1 0,0-3-2 0,8-5 2 0,-3 0-2 16,6 10 2-16,-2-3-1 0,8-3 2 0,2 1-2 15,-1 12 2-15,5-6-3 0,3-8 2 0,2 7-2 16,2 8 2-16,3-4 4 0,8-2 1 0,2-7-1 16,1-2 1-16,7-3-4 0,4 0 0 0,3-6 0 15,0 1 1-15,4-4 4 0,6 0 1 0,1 0-1 16,5-3 2-16,-2 3-7 0,0-2 2 0,0-2 0 15,-1 3 0-15,-3 3 3 0,-2-6 0 0,-1-3 1 0,0 4 0 16,-4 3-5-16,-3-4 1 0,2-3-2 0,-9 0 2 16,7 11 2-16,-7-11 0 0,0 0 1 0,0 10 0 0,0-3-5 15,0 0 1-15,0-7 0 0,-3 11 0 16,-4-1-2-16,1 3 2 0,1-3-1 0,-4 6 0 16,-1-2-1-16,-1-5-1 0,1-2 1 0,2 16-1 0,-2-9 1 15,3-2-1-15,0-1 1 0,0 6 0 16,1-4-1-16,3 1-1 0,3 2 0 0,0 3 2 15,-2-5-4-15,4-2 0 0,3-1 0 0,0-2 0 0,1 3-1 16,1-1 2-16,-4-4-1 0,4 0 0 0,4 3-1 0,0-3 1 16,-1 0 0-16,1-5 0 0,3 5-1 0,2 0 1 15,-6-3 0-15,4-3 1 0,1 3-2 0,-1 1 0 16,-4-5 0-16,6 0 0 0,-5 0 0 0,-4 0 0 16,-7 0 0-16,10-3 0 0,-10 3 0 0,0 0 0 15,7 5 0-15,-7-5 0 0,0 0 0 0,0 0 0 0,0 0 0 16,0 0 0-16,0 0 0 0,0 0 0 15,0 0 0-15,0 0 0 0,-7 12 0 0,0-1 0 0,0 3 0 16,-3 9 0-16,-8 5 0 0,2-7 0 0,6-5 0 16,6 3 0-16,-3-5 0 0,3-5 0 15,4-9 0-15,-3 18 0 0,3-18 0 0,-4 7 0 0,4-7 0 16,0 0 1-16,11 0-1 0,-11 0 0 0,11-4 0 16,-1 4 1-16,4-7 0 0,2 0 1 0,2-5 0 15,3-2 1-15,0-4-2 0,2 1 1 0,-5-5-1 16,-8-2 1-16,4 4 0 0,0-1 0 0,-1-7-1 0,-4 0 1 15,3 5-1-15,-1-7 0 0,-4-1 0 16,0 6 2-16,-4-1-2 0,1-1 1 0,-1 4-1 0,1 8 1 16,-1-3 0-16,1-1-1 0,-1-1 0 0,-3 6 1 15,4-2 0-15,-1-10 1 0,-3 1-1 0,0-3 1 16,0 4-2-16,0-6 2 0,0-6-1 0,0-6 0 0,0-5 3 16,0-1-1-16,7 1 1 0,-3 3 0 0,0 2-2 15,-3-1 1-15,3-6-1 0,-1 0 2 16,-3-8-2-16,-3-1 0 0,1-8 1 15,-1 9 0-15,-1 4-1 0,-3 4 0 16,-4-12-1-16,-6-6 2 0,3 0-1 0,-1 4 1 16,0-2 0-16,-7 5 0 0,8 10-2 0,4-1 2 0,-1-3-1 0,1 5 1 0,6-8 2 0,8 8 1 15,-1 0 0-15,4 12 1 0,7-2-4 16,4 2 2-16,3 0-2 0,2 9 2 0,-2 4 8 16,0-6 1-16,4-6 0 0,1 3 0 15,-4 5-6-15,-1-4 0 0,2-6 0 0,-2 11 0 0,0-1 7 0,-3-4 1 16,1 2 0-16,6 8-1 0,3-1-7 0,0 3 1 15,-1-8-1-15,-3 9 2 0,1-1 3 0,2 5 1 0,1-8-1 16,-3 2 1-16,-3 5-6 0,3-4 0 0,0 1 0 16,0 2 0-16,-3-1 8 0,-4 0 1 0,0 3-2 15,-1 4 2-15,-8-7-9 0,-2-3 1 0,0 4 1 16,-7 17-1-16,0 0 7 0,0-11-1 0,-3 2 1 16,3 9 1-16,-16-3-9 0,5-1 1 0,1 1 0 15,-22 6 0-15,-5-13 3 0,2-4 0 0,-1 1 0 16,3 15 0-16,1-9-5 0,4-7 0 0,5 3 0 15,-2 15-1-15,4-11 5 0,7-2 0 0,9-1 0 0,5 10 1 16,0 0-7-16,0-7 2 0,10-4 0 0,3 9 0 16,-3 0-1-16,4-1-1 0,0 1 1 0,8 4 1 15,1-2-3-15,1-2-1 0,-6-5 1 0,0 16 0 16,-3-6-1-16,-1-4 0 0,1-3 0 0,-5 9 1 16,4-1-2-16,-3-6 1 0,1-1-1 0,2 10 0 15,0-4-3-15,1-3 2 0,-1-2-1 0,7 17 0 16,-2-12-1-16,-1-6 1 0,0 3 0 0,-1 14 0 0,-3-6-1 15,0-4 0-15,6 7 0 0,-6 20 0 0,-4-10 0 16,1-1 0-16,-4 11 0 0,-3 8 0 0,-4 1 0 16,0-8 0-16,-7 0 0 0,-8 8 0 0,-2-5 0 15,-1-1 0-15,-5-4 0 0,-5 7 0 0,3-2-1 0,-3-5 1 16,2 3-1-16,-3 11 1 0,3-3-1 0,5-6 1 16,3-3-1-16,-3 11 1 0,5-7-9 0,9-3 1 15,2-3-1-15,0 16 1 0,5-9 2 0,0 1 1 16,5 3-1-16,-3 8 1 0,1 0-22 0,2-3 0 15,2-7 0-15,-7 5 1 0,4-6 13 0,-1-1 0 0,1 0 0 16,-8 13 0-16,1-5-15 0,-1-1 1 0,-4-1 0 16,-3 2 0-16,0-4 14 0,1-6 0 0,-4-3-1 15,-7 3 2-15,-1-9-10 0,7-8 1 0,-7-2 0 16,-6 10 1-16,2-5 8 0,-3-9 1 0,-2 1 0 16,-3 6 0-16,2-12 5 0,1-3 0 0,1-4 1 15,-9 7-1-15,5-11 2 0,6-3-1 0,0-3 1 16,-6 13 0-16,10-8 3 0,3-9 0 0,-2 0 0 15,5 12 0-15,4-9 0 0,7-3 0 0,0-5 0 16,7 7-1-16,3-8 2 0,8-1 0 0,3-9 0 0,0 6 0 16,2-5 0-16,2-6 0 0,6-2 0 0,-2-8 0 15,4-6 0-15,2 0 2 0,4-2-2 0,5-2 1 16,-5 2-1-16,-1 1 0 0,7-17 0 0,0 1 1 0,6-5-1 16,-5 10 1-16,-2 3-1 0,-5-1 1 0,2 3-1 15,-6 1 1-15,0-8-1 0,-2 7 1 0,-1-2 0 16,-4 9 2-16,0 4-2 0,2 3 1 0,-1 5-1 15,-5 2 0-15,4-9 0 0,2 13 2 0,-5-9 0 0,-7 5 2 16,3-4-2-16,-4 24 1 0,-1-11-1 16,-2-4 0-16,4 6 0 0,-1 15 1 0,4-7 1 0,-7 3 2 15,4-5-1-15,0 17 0 0,-1-4-1 0,3 0-1 16,4-2 1-16,1 12-1 0,-1 3 4 0,5-3 1 16,4 4-1-16,6 16 1 0,-4-5-3 0,2-2-1 15,2-2 1-15,3 21 1 0,-1-5 5 0,-6-7 0 16,5 7 1-16,-1 10-1 0,-4-5-5 0,-5-5 1 15,2-5-1-15,-4-1 1 0,-2 6 3 0,3-9 2 16,-5-3-1-16,1 8 1 0,0-5-7 0,-4-7 2 0,5 2 0 16,-1 20 0-16,-4-10 1 0,0-1 0 0,4 4 0 15,4 14 1-15,-7-1-5 0,-1-5 2 0,3-7-1 16,3 5 1-16,-3-2-1 0,-2-6 1 0,-1-1 0 16,3 4-1-16,-3-4-1 0,0-1-1 0,2-4 1 15,-5 13 1-15,0-6-4 0,-1-7 0 0,1 0 0 16,-4 2 1-16,-2 1-2 0,4-13 1 0,3-7 0 15,-5-1 0-15,0 1-2 0,4-4 1 0,3-4-1 0,0 1 2 16,7-5-2-16,2 1 1 0,-2-10-1 0,9-1 1 16,2 2-1-16,0-5 0 0,1-3 0 0,6 15 0 15,-5-7 0-15,-3 0 0 0,-2 2 0 0,-8 11 0 16,-5-4-2-16,-2-4-1 0,-4 2 1 0,-3 9 0 16,-7 0 0-16,4-7-1 0,-4-5 1 0,0 12 1 15,-4-7-5-15,4 7 1 0,-10-7-1 0,-1 5 1 16,-6-1 0-16,1-1 1 0,-2 0-1 0,-7 8 2 0,-5 0-2 15,6-4 1-15,-1 3-1 0,2 2 1 0,-2 6-1 16,-3-4 2-16,4-2 0 0,-10 15-1 0,-1-6 1 16,-2-4 1-16,-6 2-2 0,-8 18 2 0,-2-3 0 15,-1-6-1-15,-5 7 1 0,-4 9 0 0,5-2 0 0,-1-1 0 16,-8-3-1-16,-1-3 2 0,-1 6-1 0,7-10 1 16,0-2-1-16,-5 11 0 0,9-7 1 0,3-6 0 15,-3-1 0-15,5 6 1 0,2-2-1 0,5-8 0 16,6 3 0-16,1 7 1 0,4-4-1 0,8-7 1 15,-1-2-2-15,-5 2 2 0,4 0-1 0,1 0 1 0,-2-7-1 16,-9 0 1-16,-1 4-3 0,4-4-1 0,-4-2 1 16,-2 1 0-16,3 1-1 0,5-4 2 0,-1-3 0 15,-6-3 0-15,3 3-6 0,4-4 1 0,2-5 0 16,-8 1 1-16,4 0 0 0,8-2 1 0,5-8 1 16,6 1-1-16,-1-4-8 0,7 1 1 0,1-10-2 15,6 4 2-15,1 3 4 0,3-9 0 0,0-3 0 16,7 4 0-16,0 2-6 0,0-4-1 0,4 1 1 15,6-8 0-15,-3 8 5 0,2-3 0 0,9-2 0 16,-4-2 1-16,0-1-1 0,-1 5 2 0,-3 0-1 16,-3 15 0-16,0-1 2 0,2-2 1 0,2 0-1 15,-4 13 0-15,4 1 3 0,3-5 1 0,-2 2 0 0,6 5-1 16,-4 3 1-16,4 1 0 0,8 3 0 16,10 7 0-16,-3 3 1 0,3-3 1 0,11 5-1 0,-4 8 1 15,1-1-1-15,-4-5 1 0,-1-5-1 0,2 19 1 0,-6-8 0 16,-1-1 0-16,1 0 0 0,-5 13 0 0,-5-4 0 15,-4-5 0-15,-1-2 0 0,-6 0 0 0,3 6 0 16,-4-10 1-16,5-6-1 0,-4-1 1 0,3 1-1 16,-1-1 1-16,6-3-1 0,2-3 1 0,-4 5 1 15,1-6 0-15,7-3-1 0,6 4 1 0,5 3-1 0,-6 0 0 16,3-4 1-16,-3 1 0 0,-1 5 0 16,-2-4 1-16,2-3 0 0,8 6 0 0,-11 0-1 0,-6-5 1 15,5-3-1-15,-3 0 0 0,-8-3 0 0,-1-1 2 16,2-5-1-16,-7 0 0 0,-4-1 0 0,2-4-1 15,-2-13 0-15,-7 1 1 0,3-4 1 0,-2-7 0 16,-1-5 1-16,-4 7-1 0,1-2 0 0,-1 0-1 0,-3-2 0 16,2 11 1-16,0 3-3 0,1 6 1 0,3 1 0 15,-3 11 1-15,-3 7-2 0,18-5 1 0,-4 5-1 16,-4 4 1-16,1 4-2 0,0 3 0 0,-3-7 0 16,10 15 0-16,-7 0 0 0,-1-5 0 0,-3-1 0 15,0 9 0-15,-7 0-1 0,-7-5 1 0,0 1 0 16,-3 6 0-16,-6-2-1 0,-2 0 1 0,-3-8 0 15,-7 1 0-15,-4-1-2 0,-2-6 1 0,-3 5-1 16,-8 3 0-16,-5-2 0 0,3 3 1 0,-5-4 0 16,-1 2 0-16,6 5-4 0,-3-6 2 0,3 0 0 15,-15 5-1-15,0-3 1 0,6-2 1 0,-2-5-2 0,-4 5 2 16,2-5-3-16,9-7 1 0,-7-2 0 0,-11 5-1 16,5-5 2-16,6-7-1 0,0-2 1 0,-2 5 0 15,5-3-2-15,6-5 1 0,1-9-1 0,-6 0 2 16,1 3-1-16,9-8 1 0,5-9 0 0,2-7 0 0,5-6-1 15,2-5 1-15,5 0-1 0,-3 8 1 0,7 1-1 16,3-6 1-16,6-2 0 0,-2-1 0 0,7 4 0 16,10 5 0-16,4-11-1 0,0 15 1 0,7 1 0 15,9 4 0-15,6 3 1 0,13 13 0 0,6-1-1 0,6-1-1 16,17-2 1-16,5 13 1 0,0 1-1 0,-4-3 1 16,11-2 0-16,7 7 0 0,0 0 0 0,-11 3 1 15,7-8 0-15,4 8 1 0,-3 1-1 0,-11-1 0 16,-4-5 0-16,0 9 1 0,-13 4 0 0,-10 1 0 15,2 2 0-15,2 9 0 0,2 2 0 0,-11-1 0 16,2 1 0-16,-6 15 0 0,-1-3 0 0,-4 0 0 16,6 5 0-16,-1 16 1 0,-1 6-1 0,-7-6 0 0,5 0 0 15,-5 8 1-15,-2-4 1 0,-6-7 1 0,-6 4-1 16,-14 19 0-16,-15-6-1 0,-7-5 1 0,-8-6 1 16,-9-1-1-16,-11-6-1 0,-2-8 1 0,-10 0-1 15,-11 8 2-15,-12-4-2 0,2-14 0 0,-10 8 0 16,0-3 1-16,2-6-2 0,-3-2 0 0,-14-1 0 15,4-7 0-15,6 4 0 0,4-4 0 0,-9 0 0 16,2 3 0-16,11-4-5 0,10-4-1 0,0 1 0 16,-5 5 1-16,2-5 0 0,13-9 1 0,-2 2-1 15,-1 11 2-15,9-9-14 0,5-6 0 0,-7-3 0 16,4 9 2-16,5-9 5 0,9-9 1 0,5 2-1 0,1 2 1 16,11-6-16-16,6-4 0 0,3-8 1 0,1 2 0 15,8-6 12-15,5-1-1 0,4-11 1 0,0-5 0 0,4-3-9 16,3 1 2-16,5-10-1 0,2 7 1 0,0 3 8 15,1 2 1-15,6-9-2 0,9 0 2 0,-6 4-4 16,5-2 0-16,11-7 0 0,-1 16 0 0,2 0 5 16,4 8 0-16,3-3 0 0,5 4 1 0,2 6 6 15,-1 1 1-15,12 0-1 0,4 1 1 0,2 0-1 16,-6 3 0-16,3-3 1 0,6 4 0 0,-1-4 1 0,-1 1 0 16,-1 1 0-16,0 16 0 0,-6-14 0 15,-10-1 0-15,6 3 0 0,7 5 0 0,-11 3 0 0,-9-6 1 16,2 1-1-16,-3 7 1 0,-6 2-1 0,-6-3 0 15,1 1 0-15,-2 9 2 0,-2-4 5 0,-8 1 1 16,3-1 0-16,9 15 0 0,-12-2-2 0,0-2-1 16,5 0 1-16,-2 16-1 0,-3-9 11 0,-6-2 1 15,2-2-1-15,-7 13 0 0,1-3-7 0,-1-4 2 16,0-6-2-16,-2 8 1 0,-1-10 2 0,-1 0 0 0,1-7 1 16,-1 3-1-16,1-6-5 0,-2-1 1 0,3-5-1 15,11 8 1-15,5-5 1 0,4-9 1 0,5-3 0 16,11 4 1-16,5-6-6 0,-2 0 2 15,9 1 0-15,5 7-1 0,4 1 4 0,0-2 2 0,14-1-1 16,-1 13 0-16,-2 4-4 0,-4 1 1 0,10 6-2 16,4 18 2-16,-4-2-1 0,-6 1 1 0,-4 4-1 15,-2 1 1-15,-16 2-4 0,-7-10 2 0,-5-8-1 16,-9 3 1-16,-9-3-2 0,-7-10 1 0,-5-7-1 0,-5 0 2 16,-4 4-3-16,-7-4 1 0,11-11-1 0,-8 1 1 15,-6-1 2-15,-1-5 1 0,0 2-2 0,-11-17 2 16,-3-11-2-16,-3 5-1 0,-4-6 1 0,-1 17-1 0,-3-6 3 15,-2 1 0-15,-6-3-1 0,-6 8 1 16,-1 3-2-16,-2 5-1 0,-1-3 1 0,-15 11 0 16,2 6 0-16,5 8 0 0,-5-1 1 0,-1 18-1 15,6 0-1-15,6-3 0 0,-3 8 0 0,-13 13 0 0,3-2 1 16,2 0 0-16,2 9 1 0,-7 7 0 16,3-1-3-16,2-13 1 0,-9 1 0 0,1 3 0 0,-1-3-3 15,4-10 0-15,1 2 1 0,-5 12 0 16,1-9-1-16,1-2 0 0,-6 1 0 0,1 8 0 0,-4-9-1 0,11-1 0 15,-4-4 0-15,-10-1 1 0,3 1-1 0,3-11 0 16,3 1 0-16,-6 3 2 0,7-3-2 0,0-3 0 16,-6 0 0-16,-1 7 0 0,7-9 0 0,9-6 0 15,-5 0 0-15,-1 12 0 0,-2-12 0 0,11-3 1 16,3-3-1-16,1 5 1 0,12-8-1 0,6-7 1 0,5-1-1 16,2-3 1-16,6-1 1 0,7-7 1 0,0-7-1 15,1-9 1-15,4 5-2 0,6-8 2 16,1-6-1-16,-1-7 0 0,4-5 2 0,4 0 1 0,-4 4-1 15,3 3 1-15,1 7-2 0,-1 5 1 0,8-5-1 16,-4 5 0-16,0 6 3 0,7 1 1 0,2-6-2 16,5 18 2-16,0-4-2 0,0-3-1 0,9 4 1 15,6 18-1-15,-3-6 3 0,2 1 0 0,13-2-1 16,-2 13 2-16,2-2-3 0,-3-5 0 0,0-1 0 0,4 13 0 16,-1-3 2-16,3-3 1 0,9-2 0 0,-2 13 0 15,0-1-4-15,-1-3 2 0,4 4-1 16,5 15 1-16,-1-1 0 0,2-7-1 0,9 5 1 0,0 5 1 15,-8 0-4-15,-2-7 1 0,1-3 1 16,5 1-1-16,-3 2 1 0,-11-3-1 0,-2-8 1 0,-4 4 0 0,-8-1-1 16,-9-6-1-16,2-7 1 0,2 3 0 0,-7-3 0 15,-3 0 1-15,0-10-1 0,6 1 1 16,2-2-2-16,-5-5 1 0,1-3-1 0,-4-6 2 0,1-3-2 16,1-2 1-16,-3-14 0 0,1 9 0 0,-3-4-1 0,-1-1 0 15,-4 0 0-15,2 8 1 0,-5-2-1 0,-4-3 1 16,0 2 1-16,-4-2-1 0,-3 7-1 15,-3 1 0-15,-4-8 0 0,2 15 1 0,-2-6-2 16,-2 4 1-16,2 10 1 0,0 14-1 0,-11 3-1 0,1-6 1 16,-1 6-1-16,1 13 1 0,-12 0-1 0,3-2 2 15,-6-4-2-15,-13 13 1 0,-3 9 0 16,2-4-1-16,-1 7 0 0,-6 15 0 0,-2-1-2 0,2-2 2 16,2 11-1-16,-3 13 0 0,1-3-1 0,2-8 1 0,-6-7-1 15,-8 9 1-15,-7-11-1 0,-6-4 0 0,-1 8 0 16,-8 4 1-16,8-4-1 0,-4-11 0 0,-10-2 0 15,3-3 1-15,4-6-1 0,6-12 0 0,5-5 0 0,-14 0 0 16,8-2 0-16,14-7 0 0,-1-2 0 16,2-1 0-16,3-4-4 0,12-4 0 0,-2-8 1 15,2 2 0-15,5-5-1 0,6-2 2 0,1-4-1 16,4-11 0-16,5 6-2 0,9-9-1 0,3-20 1 16,4 9 0-16,3-5 1 0,4 0 0 0,4-9 0 0,3 8 0 15,0-3-2-15,7-10 0 0,4-11 0 0,1 13 1 16,-1 5 0-16,3 2 1 0,2-1-1 0,2 6 2 15,-1 9-4-15,5 3 2 0,0 6-1 0,3 10 0 0,4 4 2 16,4 6-1-16,6 6 1 0,9 14 1 16,3 1-3-16,0 2 2 0,2 9-1 0,5 10 1 0,-3-5-1 15,0-3 2-15,12 2-1 0,2 5 1 0,-8 0 3 16,-6-5 0-16,7 0 0 0,2 14 0 0,-6-3 0 16,-3-5 0-16,3 5 0 0,-3 12 0 0,-6-8 2 15,-1 3 2-15,-2-6-2 0,1 5 1 0,-3-4-1 16,-5-6 1-16,5-6-1 0,-5 11 0 0,-2-8 5 0,-8-13 0 15,1-2-1-15,-9 7 2 0,-3-4-3 0,-2-8 0 16,-2-7 0-16,-7 12 0 0,0-9 4 0,0-4 0 16,-3-3 0-16,-3 9 0 0,0-5-3 0,-8 0 1 15,7-10-2-15,-7 10 2 0,3-9-4 0,-3 9 1 16,-7-14-1-16,0 9 0 0,-11-9 0 0,-1-2 0 16,1 5-1-16,-19 4 2 0,6 4-4 0,-1-1 1 0,-2 11-1 15,-5 14 1-15,4-1-1 0,2-1 1 0,-3 13-1 16,-4 10 1-16,-6 5-1 0,2-6 0 0,-7 5 0 15,-6-8 0-15,-1 3 0 0,-7-11 0 0,-9 0 0 16,-9 12 0-16,3-5-2 0,1-6 0 0,-7 1-1 16,-10 3 2-16,1-1-1 0,3-13 1 0,-1-2-1 15,-8 2 1-15,1-3-8 0,3-8 1 0,3-3 0 16,-3-3 0-16,6 0 2 0,8-4 1 0,2-11-1 16,6-3 1-16,15 0-9 0,13-11 1 0,1 2-1 0,2 2 1 15,16-5 4-15,3-4 1 0,9 4 0 0,6 6 0 16,10 1-9-16,7 5 2 0,5-2-1 0,9 5 0 15,4 3 6-15,7 1 1 0,8-4 0 0,11 11 0 16,6 0-20-16,4 3 0 0,22-6 0 0,0 3 0 0,-3 0 15 16,3-4 1-16,10-3-1 0,4-5 1 0,0 2-29 15,-11-3 1-15,15-6-1 0,12-2 2 0,-5-2 23 16,-1 0 1-16,6-14 0 0</inkml:trace>
  <inkml:trace contextRef="#ctx0" brushRef="#br0" timeOffset="171908.15">11698 7588 1117 0,'0'0'0'0,"0"0"0"16,0 0 0-16,0 0 14 0,-21 3-1 15,14-6 1-15,-2 3 0 0,-2-2-6 0,1-1 1 0,-1-5-1 16,-3 3 1-16,0-2 7 0,-4 0 0 0,4 0 1 15,2 7 0-15,1-3-8 0,-3-1 1 16,4 4-1-16,3 0 1 0,7 0 6 0,-11 7 0 0,4-3-1 16,0 3 1-16,2 1-7 0,-2 5 0 0,3 1 0 15,4 23 1-15,0 0-10 0,-3 3 0 16,3 8 0-16,-4-1 1 0,1-1-1 0,-1 3 0 0,4-8 0 16,0 11 1-16,0-8-1 0,-7-5 0 0,3 9 0 15,1-1 0-15,-1-3 0 0,1-5 0 0,3-8 0 16,0 3 0-16,0-8 0 0,0-5 0 0,3 0 0 0,1 4 0 15,-1-11 0-15,-3-7 0 0,0 0 0 16,7 2 0-16,-7-9 1 0,0 0 1 0,0 0-1 16,0 0 1-16,0 0-1 0,-3 11 0 0,3-11 0 0,0 0 0 15,0 0 3-15,-4-13 0 0,4 13 1 0,-7-28-1 16,-7-7-1-16,0-4 0 0,4 1 0 16,4 1 1-16,-1-6 5 0,0 3 0 0,0-2 0 0,4 8 1 15,-5 1-5-15,5 3 2 0,-1-3-1 0,8 13 0 16,-4 1 15-16,-4 1 0 0,8-1-1 0,7 3 1 0,-4 0-9 15,-4 6-1-15,8-6 0 0,-1 2 0 0,1 1 17 16,-4 6 1-16,2-5 0 0,5-2 0 0,-4-2-16 0,-2 6 1 16,2-3-1-16,2-4 1 0,3-3 11 0,-5 1 2 15,1 1 0-15,-1-1 0 0,-3 1-14 0,4 3 0 16,0-3-1-16,-4 9 2 0,1-1 15 0,1-6 0 16,0 2 0-16,2 9 2 0,-4-3-18 0,3 1 1 15,-3 2-1-15,4 2 2 0,-4-1 7 0,2-3 1 16,0 0-1-16,-1 4 2 0,3-5-13 0,-4 5 1 0,4-6-1 15,3 4 2-15,-4 0 5 0,1-1 0 0,-2 3 0 16,1-2 1-16,4 1-9 0,-3 1 0 0,3-5 0 16,0 1 0-16,2 0 5 0,0 0-1 0,3-1 1 15,10 1-1-15,-8 1-6 0,3 4 1 0,14-3 0 16,-1 0 0-16,1 3 2 0,3 2 1 0,5-2-1 16,-2-3 0-16,2 3-4 0,0 2 1 0,12-3-2 15,4-4 2-15,-1 0-1 0,1 3 1 0,9-3 0 16,1-3 0-16,0 1-4 0,1 0 2 0,9-1-1 0,5-1 1 15,-4 7-1-15,-4-1 2 0,15-9 0 0,3 2 0 16,0-2-3-16,-4 3 1 0,15-1-1 0,1 12 2 16,-5-4-3-16,-2 1 2 0,10 3-1 0,2 3 1 0,-6-3-3 15,-6 0 1-15,6 0 1 0,3 7-1 16,-4 2 0-16,-8-2 1 0,2-5-1 0,3 1 0 0,-4 5 0 16,-13-5 0-16,6-3-1 0,-4 2 2 0,-1 0-2 15,-7-2 0-15,5-4 0 0,-5 6 2 0,-5-2-3 16,0-4 1-16,7 3 0 0,-7 1 1 0,-11-2-2 15,-3-2 1-15,5 1-1 0,2 1 1 0,-13 2-1 0,-3 0 1 16,7-2-1-16,-2 0 1 0,-7 2-1 0,-5 0 0 16,-2-1 0-16,6 1 2 0,-13 0-2 0,-5 0 0 15,3-4 0-15,-3 8 0 0,-6-4 0 0,-8 0 0 16,1 0 0-16,0 3 2 0,-3 4-2 0,-2-3 0 16,-3-1 0-16,0 1 0 0,-4 5 0 0,-6-2 0 0,3 3 0 15,-1-5 1-15,-1 10-1 0,0-3 0 16,0 0 0-16,-4 9 0 0,0 2 0 0,-1-4 1 0,1 1 0 15,-2 8 0-15,-1-10-1 0,2 3 0 0,-4 2 0 16,3 6 1-16,-10-2 0 0,-2-1 0 0,5 9 0 16,6 6 0-16,-5-1-1 0,-1-4 2 0,2 0-2 15,-1-2 1-15,-5-2 0 0,1-4 0 0,4-2 1 16,1 13-1-16,-7-11-1 0,-3-3 1 0,1 1 1 16,4 9-1-16,-7 6 0 0,1-11 0 0,-4-1 1 15,3 3-1-15,-6-4-1 0,-1-5 1 0,-9 0 0 16,5-4 1-16,-14-1-2 0,2-2 1 0,-5-6 0 0,-2 6 1 15,-4-4-2-15,-2-4 0 0,-8-5 0 0,-11 4 1 16,-3-3-1-16,0-4 0 0,-8 0 1 0,-13 0-1 16,-1 3-1-16,6-6 1 0,-11-4 0 0,-18 7 0 0,-3-4 0 15,13-3 0-15,-11 0 0 0,-20 2 0 16,7 1 1-16,4-1-1 0,-5-4 0 0,-20-1 0 0,18 4-1 16,9 4 1-16,-13-8 0 0,-5 3 0 0,13 3-1 15,17 4 1-15,-9-3 1 0,-2-1-1 0,17 8-1 16,11-1 0-16,-6-3 0 0,3 4 1 0,13-1-1 15,6 1 0-15,4-1 0 0,1-3 1 0,9 4-1 16,12 1 0-16,4-5 0 0,-1 4 1 0,8 1-1 16,10-3 0-16,-6-2 0 0,9 3 0 0,0 3 0 0,12-1 0 15,1-5 0-15,6 0 0 0,0 2 0 16,8-1 0-16,3-1 0 0,7 0 0 0,-9 2 0 0,9-2 0 16,-11 2 0-16,11-2 0 0,0 0 0 0,0 0 0 15,0 0 0-15,0 0 0 0,0 0 0 0,0 0 0 16,0 0 0-16,0 0 0 0,0 0 0 0,0 0 0 0,0 0 0 15,0 0 0-15,0 0 0 16,11 2 0-16,-4-2 0 0,2 1 1 0,5 6-1 0,3-3 0 0,-2 0 0 16,-1-1 1-16,3 1-1 0,-3-4 1 0,-1 0-1 15,-3 0 2-15,1 0-2 0,-4-4 0 0,0 4 0 16,-7 0 1-16,7-7-1 0,-7 7 1 0,4-7 0 16</inkml:trace>
  <inkml:trace contextRef="#ctx0" brushRef="#br0" timeOffset="174245.15">4110 7438 954 0,'0'0'0'16,"0"0"0"-16,0 0 0 0,0 0 4 0,0 0-1 16,7-21 1-16,-7 21 0 0,7-9-2 0,-7 9 2 15,7-7-2-15,-7 7 1 0,7-10 30 0,-7 10-1 16,7-11 1-16,5 4-1 0,-1 2-18 0,-4 0 1 15,4-4-1-15,-1 0 1 0,-3 2 15 0,0-2 1 0,0-1 1 16,9 3-1-16,-2-7-17 0,1-2 0 16,-1-4 0-16,0 10 0 0,0-3 12 0,-4-4 1 0,6-2-1 15,2 8 1-15,0-5-15 0,-1 2 2 16,-3 0-2-16,6 7 1 0,-6-4 0 16,4-3-1-16,-4-2 1 0,3 9 0 0,-1-1-5 0,-2-3 0 15,0-1 0-15,4 5-1 0,-7 0 9 0,-1-4 0 0,3-3 0 16,4 0-1-16,-3 3-6 0,-3 3 0 0,-1-6 0 15,8 0 1-15,-2 1 9 0,-2-1 0 0,4-2 1 16,-1 0-1-16,1 2-9 0,-2 2 0 0,1-4 0 16,-2-1 1-16,-1 1 12 0,-4-7 0 0,3 2 0 0,1 10 0 15,0-8-12-15,-4 0 2 0,1-3-2 16,0 10 1-16,-4-2 12 0,0-5-1 0,0 1 1 0,5 4 1 16,-1-4-14-16,-1 1 1 0,1-10 1 0,3 6-1 15,-3 0 1-15,-1 0 2 0,-1-2 0 0,9-1-1 0,-4-4-6 16,-7-2 1-16,7-6 0 0,4 5 0 0,-6 4 7 15,2-3-1-15,0 1 1 0,4 7 0 0,3 1-7 16,-3-3 0-16,-3-3 0 0,0 10 1 0,-1-4 4 16,0-4 1-16,0-1 0 0,-4-3-1 0,6 1-6 15,-2-2 1-15,4-7 0 0,-7 8 0 0,6-1-3 16,-1-2 0-16,2 0 0 0,3 13 1 0,-3-7-3 16,-4-4 1-16,3 2-1 0,6 6 1 0,-2-4-3 0,1 0 1 15,-3-4 1-15,9-2-1 0,-3 6-1 0,-4-6 0 16,6-7 1-16,-6 13 0 0,0-6 0 0,-2-1 2 15,-1 3-2-15,-7 12 2 0,3-5-3 0,-4 2 1 16,1-3 1-16,-1 3-1 0,-3 1 2 0,2 1-1 16,2-4 1-16,-4-2 0 0,0-1-1 0,0 5-1 0,4-11 0 15,-4 1 2-15,0 4-1 0,0-3 2 0,3-1-2 16,3 6 2-16,-3 2-3 0,1-3 2 0,-1-1-2 16,1 4 2-16,0 1 0 0,-1 4 2 0,3-3-1 15,1 0 0-15,0-2-1 0,-4 5-1 0,1-3 1 16,0-3-1-16,-1-1 3 0,-3 6 0 0,0-10-1 15,6 5 1-15,-3-4-2 0,-3 1-1 0,4-3 1 16,3 15 0-16,0-5 1 0,-3-4 0 0,-3 1-1 0,3 3 1 16,0 5-3-16,-1-7 2 0,1 3-2 15,-4-4 1-15,3 6 1 0,1-1-1 0,-2-7 1 0,-2-1-1 16,3 5 0-16,1-4-1 0,3-8 1 16,-3 12-1-16,-1-7 0 0,4-4 2 0,-3 6-2 0,1 4 2 15,2 0-3-15,-3-1 1 0,3-4 1 0,4 8-1 16,-6 1-1-16,-1-8 0 0,3 3 1 0,0 4 0 0,0-2-1 15,-3-6 1-15,-1 6-1 0,4 0 0 0,2-7-1 16,-5 1 1-16,-1-8 1 0,8 14-1 0,-4-2-1 16,-2-5 1-16,10 0-1 0,-5 14 2 0,1 2-2 15,0-9 0-15,-3-2 0 0,3 7 1 0,0-5-1 16,-1 1 0-16,1 1 1 0,-2 1-1 0,1-1 0 0,-2 0 0 16,2-4 0-16,4 2 0 0,-3 0-1 0,1 1 1 15,-1-8 0-15,3 11 1 0,-5-5-1 0,-2 3 0 16,0-2 0-16,4 10 0 0,0-6 0 0,-4-1 0 15,0 2 0-15,5 13 1 0,2-4-1 0,-6-9 0 16,-1 2 0-16,-2 14 0 0,2-9-1 0,0-1 1 16,-3-1 0-16,-4 9 0 0,0-1-1 0,0-4 2 0,0 0-1 15,-7 7 0-15,11-4-1 0,-4-1 1 0,-7 5 0 16,8-7 0-16,-8 7-1 0,11-4 0 0,-11 4 0 16,0 0 1-16,7-3-1 0,-7 3 0 0,0 0 0 15,7-4 1-15,-7 4-1 0,0 0 0 0,7-3 0 16,-7 3 1-16,0 0-1 0,7 0 0 0,-7 0 0 15,7 0 2-15,-7 0-2 0,7 7 0 0,-7-7 0 16,7 5 0-16,-7-5 0 0,8 5 0 0,-8-5 0 16,7 9 0-16,-4-2 0 0,-1 0 0 0,-2-7 0 15</inkml:trace>
  <inkml:trace contextRef="#ctx0" brushRef="#br0" timeOffset="175593.17">3978 7838 1470 0,'0'0'0'16,"0"0"0"-16,0 0 0 0,-4 17 43 0,8-3 2 0,-1-1 0 15,4 1 0-15,4 3-29 0,-1-3 1 0,1 2-2 16,7 12 2-16,-3-10 31 0,3-4 2 0,0-2-2 16,6 16 1-16,-2-10-32 0,-7-6 0 0,7-1 0 15,6 5 0-15,-3-2 7 0,1-5 2 0,-5-6 0 16,0 8 0-16,0-11-14 0,-1-4 0 0,1-3 1 15,0 7 0-15,-1-7-10 0,-3-12 0 0,-3 3-1 16,0 7 2-16,-3-5-2 0,-4-7 0 0,-3-5 0 16,-1 6 0-16,-3 1-2 0,-3 1 0 0,-4-3 0 15,0 2 0-15,-8-2 0 0,1 3 0 0,0-3 0 16,-9 2 0-16,6 1 0 0,-5 0 0 0,1 4 0 16,-12 6 0-16,1-1 0 0,2 9 0 0,2 0 0 15,3 0 0-15,0 9 2 0,-1-1-1 0,8 1 0 0,1 2 0 16,3 5-1-16,-2-2 1 0,5-6 0 0,4 6 0 15,-4 4 3-15,4-4-1 0,4 0 0 0,-1 0 1 16,1 0-2-16,3 0 0 0,3-5 1 0,1 9 0 16,-1-4 4-16,1-5 1 0,-1-2-2 0,12 3 2 0,-5 3-3 15,3-1 0-15,-3-9 0 0,8 11 0 0,-4-5 3 16,0-3 1-16,0-3-1 0,5 6 1 0,-1-6-3 16,-4-3-1-16,4-1 1 0,3 4-1 0,2-5 7 0,-9-3 0 15,4-2 0-15,-8 4 1 0,1-4-7 16,-2-4 2-16,1-3 0 0,1 2 0 0,-4-1 7 0,0-1-1 15,0-2 1-15,-3-5-1 0,-4 2-6 0,0 3 1 16,-4 0 0-16,1-5 0 0,-5 4 3 0,1-1 2 16,-3 0-1-16,-6 6 1 0,-2 1-6 0,-3 1 0 15,-7 1-1-15,1 6 2 0,-1 4 1 0,0 5 2 16,2 1-1-16,1 1 0 0,4 7-4 0,3 0 1 0,2 7-2 16,6-1 2-16,-1 3 1 0,4-6 1 15,3 5-1-15,4 5 1 0,0-5-4 0,4-4 1 0,-1 0 0 16,5 10-1-16,-1-10 1 0,0-3 1 0,5 0 0 15,2 3 0-15,0 0-4 0,0-5 2 0,4-3-1 16,3-4 1-16,-1 2 1 0,-3-9-1 0,8-9 1 16,5 2 0-16,-2-4-3 0,-3-3 1 0,-1-3-1 15,-1 6 2-15,-1-8-2 0,-1-6 2 0,-4 2-1 16,3 4 0-16,-3-7-2 0,-6 4 2 0,-4-2-2 16,0 3 2-16,-7 1 0 0,-7 6 1 0,0-7 0 0,-7-5 0 15,-4 3-2-15,-8 7 0 0,-2-9 1 0,-8 6-1 16,-4 9 2-16,1 1-1 0,5 5 1 0,3 4 0 15,-1 4-3-15,2 5 2 0,5-2-1 0,1 1 1 16,4 6-1-16,2 4 2 0,1-6-1 0,3 2 1 16,0 6-3-16,5-1 2 0,2-5-2 15,-4 2 2-15,4 2-1 0,4-4 2 0,3-4-1 0,0 4 1 16,0 0-3-16,3-7 2 0,-3-7-2 0,14 9 2 16,-7-3-1-16,6-3 2 0,4-3-1 0,8 4 1 0,0-4-3 15,-2-4 2-15,1-3-2 0,8 3 2 0,-9 1-1 16,-2-6 2-16,-3 0-1 0,3-5 1 0,-2 7-3 0,-5-3 2 15,-7-6-2-15,1 4 2 0,-8-1-2 16,-8-8 0-16,-13-7 1 0</inkml:trace>
  <inkml:trace contextRef="#ctx0" brushRef="#br0" timeOffset="183393.32">4027 7213 1557 0,'0'0'0'0,"0"0"0"0,0 0 0 0,0 0 56 15,0 0 1-15,0 0 0 0,0 0 0 0,0 0-40 16,0 0 1-16,0 0-2 0,0 0 2 0,0 0 44 16,0 0 1-16,0 0 0 0,0 0 0 0,0 0-45 15,0 0 0-15,0 0-1 0,21 4 1 0,-14 1-15 16,-7-5 0-16,13 9-1 0,-13-9 2 0,10 12-2 15,-10-12 0-15,4 5 0 0,-4-5 1 0,7 4-6 0,-7-4 2 16,0 0 0-16,0 0 0 0,7-4 0 0,-7 4 0 16,0 0 0-16,7-5 0 0,-7 5-10 0,7-7 1 15,-7 7 0-15,10-9 0 0,-2 0 3 0,-1 1 1 16,-2-3-1-16,9-1 0 0,0 1-9 0,0 1 1 16,0-3-1-16,0 10 0 0,6-1 6 0,-3-3 1 15,-2-2 0-15,-5 9 0 0,1-3-1 0,-1-4 0 16,-3 0 0-16,2-2 0 0,2 2 3 0,-4 0 0 15,0-4 1-15,0 6-1 0,0-2 3 0,0-2-1 0,0-1 1 16,-3-1-1-16,3 1 2 0,0-3-1 0,0 1 1 16,-2-4 0-16,6 2 0 0,-1-4 2 0,-3-1-1 15,4 3 1-15,-1 7-1 0,1-5 0 0,0-7 1 16,3 5 0-16,-2-3 1 0,-1 0 0 0,-1-2 0 16,4 8 0-16,-3-1 0 0,-4-5 0 0,4 3 0 15,3 6 0-15,-2-5 0 0,-5 0 0 16,0-8 0-16,7 7 1 0,-3 2-1 0,-8-5 0 0,4 1 0 0,8-5 1 15,-8 7 1-15,1-3-1 0,-1-6 0 0,1-5 1 16,9 9-1-16,-3-7 0 0,-3-7 0 0,3 8 1 16,-2-1 5-16,-1 0 1 0,-1-3 0 0,5 13 1 15,-5-5-3-15,1 2-1 0,-1 0 1 0,-1 10 0 16,2-3 9-16,-1-5 1 0,1 3 0 0,0 5 1 16,-1 3-8-16,-3-3-1 0,-3-3 1 0,3 0 2 15,0 3 5-15,-2 3 2 0,2-3 0 0,0-3 0 0,0 3-8 16,-3 1 0-16,3-4 1 0,0-6-1 0,3 6 11 15,-2-7 0-15,-1-3 1 0,3 6-1 0,-1-5-10 16,-2-1 0-16,4 1 1 0,3 7-1 16,-4 0 8-16,-3-5 0 0,4 5 0 0,7 9 1 0,-10-3-10 15,3-6 2-15,0 0-2 0,6 7 1 0,-6 0 5 16,-1-3 0-16,5 1 1 0,-1 4 0 0,-2 0-8 0,-1-5 1 16,-1 0-1-16,-3 5 1 0,0 1 3 0,-3-1-1 0,3-3 0 15,0-1 2-15,0 4-6 0,-4-3-1 16,1-3 1-16,0 1 0 0,1 0 2 0,2-2 0 15,-4 0 0-15,1-2 2 0,3-4-6 0,0 1 1 0,-3-2 0 16,3 9 1-16,0-6 0 0,0-5-1 0,3 4 1 16,-3 8 1-16,0-3-3 0,6-2 0 0,-3-3-1 15,-3 8 1-15,4 3 0 0,-4-5 1 0,4-1 0 16,-1 7 0-16,-3-3-3 0,0-6 1 16,0 2-1-16,-1 5 2 0,1 0-1 0,-4-1 2 0,4-1-1 15,-3-3 0-15,-1 2-1 0,1 3-1 0,-1-2 1 16,1-1-1-16,3 1 2 0,-3 1 0 0,-4-4-1 0,3-2 1 15,-3 0-3-15,4 0 2 0,-1-1-1 0,4-1 1 16,-3 0-1-16,-1 1 2 0,1-2-1 0,3 1 1 16,2 2-3-16,-2-7 2 0,0 4-2 0,0 3 2 15,3 6-1-15,-3-5 2 0,0-4-1 0,4 5 1 16,-2 5-3-16,-2-1 2 0,4-6-2 0,-1-2 2 0,4 6-1 16,-3 1 2-16,-1-1-1 0,-6-4 1 0,3 2-3 15,4-3 2-15,-3-3-2 0,-1 4 2 0,0 4-1 16,4-6 2-16,0-4-2 0,-4 2 2 0,7 4-3 15,-4-5 2-15,1-2-2 0,-4 16 2 0,5-8-2 0,-1-1 2 16,3-2-1-16,-7 8 1 0,4-1-2 0,-4-1 0 16,3-8 1-16,-4 10-1 0,1 1-1 0,0-3 2 15,-4-2-1-15,4 3 0 0,-3 1 0 0,3 1-1 16,-4-5 0-16,1 3 1 0,0 1 0 0,3 2 0 16,-4-2-1-16,4-1 2 0,-3 1-2 0,3-6 0 15,-4 4 0-15,6-1 1 0,2-1-1 0,-4 0 1 16,-4-10 1-16,8 10-1 0,-4 1-1 0,0-8 0 15,0 0 1-15,4 7 0 0,-1-4-1 0,-1-1 2 0,0-2-1 16,3 9 0-16,-1-8 0 0,-1 3-1 16,4-5 0-16,-3 12 2 0,-4 3-2 0,2-7 1 15,1-6 0-15,1 8 1 0,0-5-2 0,-1 1 0 0,4-5 1 16,-3-2-1-16,0 5 0 0,-1-3 0 0,2-4 1 16,3 6-1-16,-1-2-1 0,-4-4 1 0,1-3 0 15,3 14 1-15,0-2-1 0,-2-5 0 0,2 0 0 16,1 7 1-16,2 0-2 0,-3-2 1 0,0-2-1 15,6 8 1-15,-2-2 0 0,-4-4 0 0,0 2-1 0,2 5 1 16,1-3-1-16,-3 1 0 0,4 0 0 0,-4 4 2 16,2-5-3-16,-2 2 1 0,0-1 0 0,-3 0 0 0,-1 4-1 15,1-3 1-15,0-1 0 0,-4 4 0 0,3-3-1 16,3 1 0-16,-6-3 0 0,0 5 2 0,0 1-2 16,0-1 0-16,0-3 0 0,0 3 1 0,0 0-1 15,-7 7 0-15,11-14 0 0,-11 14 1 0,10-13-1 16,-10 13 0-16,9-10 0 0,-9 10 1 0,3-6-1 15,-3 6 0-15,4-7 0 0,-4 7 0 0,3-5 0 16,-3 5 0-16,0 0 0 0,0 0 0 0,8-7 0 0,-8 7 0 16,0 0 0-16,0 0 0 0,7-7 0 0,-7 7 0 15,0 0 0-15,0 0 0 0,7-7 0 0,-7 7 0 16,0 0 0-16,0 0 0 0,7-7 0 0,-7 7 0 16,0 0 0-16,0 0 0 0,7-7 0 0,-7 7 0 15,0 0 0-15,0 0 0 0,10-9 0 0,-10 9 0 16,0 0 0-16,7-5 0 0,-7 5 0 0,0 0 0 0,0 0 0 15,6-7 0-15,-6 7 0 0,0 0 0 16,0 0 0-16,9-7 0 0,-9 7 0 0,0 0 0 0,8-4 0 16,-8 4 0-16,0 0 0 0,0 0 0 0,7-7 0 15,-7 7 0-15,0 0 0 0,0 0 0 0,7-3 0 16,-7 3 0-16,0 0 0 0,0 0 0 0,8-2 0 16,-8 2 0-16,0 0 0 0,0 0 0 0,7 0 0 15,-7 0 0-15,0 0 0 0,0 0 0 0,7 0 0 16,-7 0 0-16,0 0 0 0,0 0 0 0,0 0 0 15,0 0 0-15,0 0 0 0,0 0 0 0,0 0 0 16,0 0 0-16,0 0 0 0,0 0 0 0,0 0 0 16,0 0 0-16,0 0 0 0,0 0 0 0,0 0 0 0,0 0 0 15,0 0-1-15,0 0 1 0,0 0 0 0,0 0 0 16,0 0-1-16,0 0 1 0,0 0 0 0,0 0 0 0,0 0-1 16,0 0 1-16,0 0 0 0,0 0 0 0,0 0-2 15,0 0 2-15,0 0 0 0,0 0 0 0,0 0-1 16,0 0 1-16,0 0 0 0,0 0 0 0,0 0-1 15,0 0 1-15,0 0 0 0,0 0 0 0,0 0 0 0,0 0 0 16,0 0 0-16,0 0 0 0,0 0 0 16,0 0 0-16,0 0 0 0,0 0 0 0,0 0 0 0,0 0 0 15,0 0 0-15,0 0 0 0,0 0 0 0,0 0 0 16,0 0 0-16,0 0 0 0,0 0 0 0,0 0 0 16,0 0 0-16,7-4 0 0,-7 4 0 0,10 0 0 15,-3 0 0-15,0 0 0 0,0 0 0 0,-7 0 0 16,13 0 0-16,-6 0 0 0,-7 0 0 0,10 4 0 15,-10-4 0-15,7-4 0 0,-7 4 0 0,0 0 0 0,0 0 0 16,8 0 0-16,-8 0 0 0,0 0 0 0,0 0 0 16,7-3 0-16,-7 3 0 0,0 0 0 0,0 0 0 15,7 0 0-15,-7 0 0 0,0 0 0 0,0 0 0 16,7-4 0-16,-7 4-1 0,7-3 1 0,-7 3 0 16,7 0 0-16,-7 0-1 0,9-4 1 0,1 4 0 15,-3 0 0-15,4 0-1 0,-4-3 1 0,3 3 0 16,-2 0 0-16,-1 0-1 0,0-4 1 0,0 4 0 15,-7 0 0-15,9 0-1 0,-9 0 1 0,10-3 0 0,-10 3 0 16,11 0-2-16,-11 0 2 0,10 0 0 0,-10 0 0 16,14 0-1-16,-7 0 1 0,0-4-1 0,1 4 1 15,-1 0-1-15,-2 0 1 0,4-3-1 0,3 6 1 16,-1-3-1-16,-1 0 1 0,-3 0-1 0,4 0 1 0,-4 0-1 16,4 4 1-16,-4-4-1 0,0 0 1 15,1 3-2-15,-1-3 2 0,-7 0-1 0,11 0 1 16,-4 4-1-16,-7-4 1 0,14 0-1 0,-7 0 1 15,0 0-1-15,-7 0 1 0,11 0-1 0,-2 3 1 0,1 1-1 16,-3-4 1-16,4 0-1 0,-4 3 1 0,4 1-2 16,-4-4 2-16,3 0-1 0,-3 3 1 0,2 1-1 15,0-2 1-15,0-2 0 0,1 3 0 0,4 1-1 0,-3-4 1 16,0 3 0-16,-4 1 0 0,0 3-1 0,0-5 1 16,0 1 0-16,-7-3 0 0,12 7-1 15,-5-5 1-15,0 1-1 0,0 1 1 0,4 3-1 0,-4-4 1 16,4-3-2-16,-4 8 2 0,3-1-1 0,1 0 1 15,1-4-1-15,-1 6 1 0,-1 3-1 0,1 4 1 0,-1-5-1 16,6-1 1-16,-2 4-1 0,1 0 1 0,-5-7-1 16,4 4 1-16,-3-1-1 0,-1 3 1 0,1-6-2 15,0 0 2-15,1 3-1 0,-5-1 1 0,4-2 0 16,3 6 0-16,0-3-1 0,0 2 1 0,0-1 0 16,9 3 0-16,2 5-1 0,-4-6 1 0,5 1-1 15,-1 12 1-15,3-6-1 0,-1-3 1 0,1-1-1 16,4 12 1-16,-2 0-1 0,-2-5 1 0,0 5 0 15,2 4 0-15,-5-9-2 0,-1 1 2 0,-1-2 0 16,-1-1 0-16,-5-6-1 0,1 1 1 0,-4-9 0 0,-2 6 0 16,-1-3-1-16,-1-3 1 0,-3-7 0 0,-7 0 0 15,8 4-1-15,-8-4 1 0,0 0 0 0,0 0 0 16,0 0-1-16,0 0 1 0,0 0 0 0,0 0 0 16,0 0-1-16,0 0 1 0,0 0 0 0,0 0 0 0,0 0-1 15,0 0 1-15,0 0 0 0,0 0 0 0,0-11-1 16,0 4 1-16,-4 0 0 0,0-12 0 0,-3-1-2 15,0-2 2-15,-3 0 0 0,-1-2 0 0,-1 4-1 16,-2-4 1-16,0-6-1 0,0 14 1 0,-8-3-1 16,3-2 1-16,-2-4-1 0,-4 7 1 0,-1 3-1 0,1-5 0 15,-7-1 0-15,-1 5 1 0,-6-1-1 16,-5 1-1-16,1-3 1 0,-2 4 1 0,1 0-6 0,-4 1 0 16,6-1 0-16,-10 5 1 0,3-4 0 0,1 0 1 15,-1-2-1-15,1 5 1 0,-3 3-6 0,2-1 1 16,1-2-1-16,-1 8 1 0,5-1 2 0,0 1 0 15,1-1 0-15,-4 4 2 0,4 4-11 0,3-4 1 16,4 3 0-16,-2 8 0 0,4-4 6 0,2 0 0 16,1-2 0-16,4 7 0 0,3 4-5 0,-3-2 0 0,6-3 1 15,-4 1-1-15,0 1 5 0,6-3 1 0,1-3-1 16,-6 9 2-16,3-6-5 0,3-2 2 0,-1-1 0 16,1 3 0-16,-3-1 3 0,3-2 1 0,4-5-1 15,5 5 0-15,-1 0-4 0,-1-4 1 0,4-3 0 16,7 0 0-16,-7 4 3 0,7-4 0 0,-7 5 0 15,7-5 1-15,0 0-1 0,0 0 1 0,-7 0 0 16,7 0 0-16,0 0 2 0,0 0-1 0,0 0 1 16,0 0-1-16,0 0 1 0,0 0 0 0,0 0 0 0,-7-9 0 15,7 9 1-15,0 0 0 0,0 0-1 0,3-10 2 16,1 1 0-16,3-2 1 0,3-1 0 0,5-2-1 16,6-4 0-16,-2 3 1 0,-1-1 0 0,-1 3 0 0,1-1-1 15,1 4 0-15,3-10 1 0,-5 6 0 16,4 4 0-16,4-1 0 0,2-6 0 0,4 10 0 0,-2-7 0 15,1-1-1-15,5 3 1 0,5 10 0 16,6-1 0-16,-2-2 0 0,2 1 0 0,5 8 1 0,-1-3-1 16,4-1 0-16,1 4-1 0,7 5 1 0,5 1 0 15,-5 3 0-15,3-3 0 0,4 8 0 0,-4-1 1 16,2-3 0-16,2 9 0 0,3 2 0 0,-7 0 0 0,-5-4 0 16,-2 1 0-16,-6 5 0 0,-7-4 0 0,-4 0 0 15,-6-4 0-15,-5 13 0 0,-1-13 0 0,-5-3 0 16,-6 0 0-16,-2 8 0 0,-2-4 0 0,-4-1 0 15,1-3 0-15,-4-2 0 0,0 0 0 0,0-3 0 16,-3-6 0-16,-4-5 0 0,7 10-1 0,-7-10 1 0,0 0 0 16,3 9 0-16,-3-9-1 0,0 0 1 0,0 0 0 15,0 9 0-15,0-9-2 0,0 0 2 0,0 0 0 16,0 0 0-16,-3-9-1 0,3 9 1 0,-4-10 0 16,-6-3 0-16,-4-10-1 0,-8-8 0 0,3 1 0 15,-2 9 1-15,0-4-1 0,-4 0 1 0,0 3-1 16,-1-1 1-16,-2 2-1 0,-1-2 0 0,-1 0-1 15,-5 0 2-15,-2 5-1 0,2-8 1 0,-6 5-1 16,2 0 1-16,-5 1-1 0,6 3 1 0,-7-1-1 16,3 4 1-16,-2 4-1 0,5-4 1 0,-5-1-1 0,-2 15 1 15,-1-1 0-15,1-1 0 0,5 4 0 0,-1 7 0 16,-2 1 0-16,5-3 0 0,2 4 0 0,-5 6 0 16,5-4-1-16,5 2 1 0,-5 1 0 0,1 5 0 15,-2-3-2-15,4-4 2 0,-1 0 0 0,1 5 0 0,3-4-1 16,-1-3 0-16,-2-2 0 0,-1 6 0 0,2-5 0 15,4-4 0-15,-2 2 0 0,-3 3 1 16,6-3-3-16,-4-4 1 0,2 2 0 0,-2 7 1 0,8-7-2 16,1-5 2-16,2 1-1 0,3 12 1 0,0-7-1 0,4-4-1 15,4-2 1-15,1 5 0 0,2 0 0 16,7-7 0-16,-7 0-1 0,7 0 2 0,-7 7-1 0,7-7 0 16,0 0-1-16,0 0 2 0,0 0-1 0,-4 7 1 15,4-7-1-15,0 0 1 0,0 0-1 0,0 0 1 16,0 0 0-16,0 0 1 0,0 0-1 0,0 0 1 15,-3-7-1-15,3 7 1 0,0 0 0 0,0 0 0 16,0 0 0-16,0 0 0 0,0-7 0 0,0 7 0 16,0 0 0-16,0 0 0 0,0 0 0 0,0 0 1 15,0 0-1-15,0 0 1 0,0 0-1 0,0 0 1 16,0 0-1-16,0 0 1 0,0 0 2 0,0 0-1 0,0-9 0 16,0 9 0-16,0 0 0 0,7 3 0 0,-7-3 0 15,0 0 0-15,0 0 3 0,7-3 0 0,-7 3 0 16,0 0 0-16,0 0-1 0,7-5 0 0,-7 5 0 15,0 0 0-15,0 0 2 0,0 0-1 0,0 0 1 16,0 0 0-16,0 0-3 0,0 0 1 0,0 0 1 0,0 0-1 16,0 0 2-16,3-6 0 0,-3 6-1 15,0 0 2-15,-3-8-4 0,3 8 2 0,-4-8-1 16,4 8 1-16,-3-12-2 0,-1 2 2 0,4-1-2 0,4 0 2 16,-4 3-3-16,3-3 1 0,-3 4 1 15,4-2-1-15,-4 9-1 0,3-10 2 0,-3 3-2 0,0 7 1 16,4-9-1-16,-4 9 1 0,0 0-1 0,7-9 0 0,-7 9-2 15,7-7 1-15,-7 7 0 0,9-7 0 0,-9 7-1 16,14-11 2-16,-7 8-2 0,0-4 1 0,3-5-1 16,5 5 0-16,-1-4 0 0,-2 4 0 0,6-2 0 15,-1 0 0-15,-3 2 0 0,1 0 0 0,0 0-1 16,3 4 1-16,-4-10 0 0,0 10 0 0,0-1-2 16,1 1 2-16,-1-6 0 0,1 4 0 0,0 3-1 0,-1 0 0 15,0-5 0-15,0 4 0 0,-3-1 0 0,1 1 0 16,2-4 0-16,0 0 1 0,0 3-6 0,0-3 0 15,-1 0 1-15,4 4-1 0,1-3 2 0,0 1-1 16,-1-2 1-16,4 7 0 0,2-2-6 0,-2 0 1 16,1-5-1-16,-3 7 1 0,2 0 2 0,-3 0 2 0,3-1-2 15,-3 2 1-15,5-1-2 0,-6 0-1 16,4-1 0-16,-3 6 1 0,1-2 1 0,-1 1 1 16,3-2 1-16,0 6-1 0,2 3-2 0,-1-4 0 0,-1-3 1 15,7 6 0-15,-2 1 1 0,-1-1 1 0,3-3-1 16,-1 4 2-16,1 3-2 0,0-2 1 0,-1-5 1 15,1 7-1-15,0-3 1 0,-5-2 1 0,2-2-1 16,-1 2 1-16,-4 1-1 0,-3-6 2 0,1 4 0 16,3-1 0-16,-3 0 0 0,-2 1-1 0,1-5 1 15,1 4 1-15,0 2 0 0,-1-2 0 0,-3 0 0 16,2 2-1-16,-2-2 1 0,1 0 0 0,-1-2 0 0,-4 2 0 16,4 2 0-16,2-4 0 0,-2-1 0 0,-3 5 1 15,3-2-2-15,0 0 1 0,0-4 0 0,2 9 1 0,2-1-1 16,-4-7 1-16,3 4-1 0,3 3 1 0,-2-2-1 15,-1-2 1-15,1-4-1 0,-1 11 1 0,-1-7-1 16,-2-3-1-16,4 1 1 0,-4 6 0 0,4 1 0 16,-4-3 0-16,2-2 0 0,-2 3 0 0,0 1 0 15,0-4 1-15,0 0 0 0,-3 2 0 0,-2 1-2 16,1 4 2-16,1-7 0 0,-1 4 0 0,1 3-1 0,0-3 1 16,-1-4 0-16,1 1 0 0,-2 5-1 0,1-3 1 15,4-1 0-15,-7 2 0 0,4-1-1 0,-1-3 0 16,1 0 0-16,0 2 0 0,-3 0 0 0,3-6 0 15,0 1-1-15,-1 3 1 0,1 0 0 0,-4-2 1 16,3-1 0-16,5 3 0 0,-3 0-1 0,2-4 1 16,-3-1 0-16,3 5 0 0,0-2 0 0,0 1 0 15,2-6 0-15,1 10 1 0,5-4-1 0,-5-3 0 0,1 1 0 16,-2 3 1-16,1 5 0 0,-3-5 1 0,4-3-1 16,-4 6 0-16,0 2 0 0,0-5 0 0,2-3 0 15,-5 7 0-15,0-3 1 0,-1-1 2 0,1-3-1 16,-2 6 1-16,-1 1-2 0,1 0 0 0,2-4 0 15,-4 0 2-15,-4 3-1 0,4-3 0 0,0-3 1 16,0 1-1-16,1 4-1 0,-5 0 2 0,4 1-2 16,0-3 1-16,0 0 1 0,0 0 0 0,2 0 0 15,2 0 0-15,-1 7-2 0,-3-7 2 0,4 0-1 16,3 1 0-16,-5 7 1 0,0-4-1 0,-1-4 1 16,3 3 0-16,0-1-2 0,-4 2 2 0,0-2-2 0,0 1 1 15,0 3 2-15,3-3-1 0,1 1 1 0,-4 1 0 16,0 2-1-16,2-5-1 0,-2-2 0 0,0 7 2 15,0 2-3-15,0-7 2 0,0 1-2 0,-3 8 1 16,3-6-1-16,3-1 1 0,-3 4-1 0,-1-2 0 0,1 1 0 16,3 0 1-16,-3 0-1 0,4 2 0 0,0 0-1 15,-1-1 1-15,1-4 0 0,-2 0 0 16,1 3-2-16,1-6 1 0,3 3 0 0,0 3 0 0,-3 0-1 16,3 0 1-16,-2-3-1 0,2-2 1 0,0 1-1 15,-3 2 0-15,3-3 0 0,-3 2 2 0,-1-4-2 16,-1 0 0-16,2 0 0 0,-1-2 1 0,-3 2-1 0,0-2 0 15,4 1 0-15,-1-1 0 0,-3 2 0 0,4 0 0 16,1-3 0-16,6 11 0 0,0-8 0 0,-1 2 0 16,1-2 0-16,1 11 0 0,-1-9 0 0,0 1 0 15,-1 1 0-15,1 5 0 0,-6-6 0 0,6-1 0 16,-4-2 0-16,0 4 1 0,0-4-1 0,-3-2 0 0,3 2 0 16,2 3 1-16,-6-1-1 0,4 0 0 0,1-2 0 15,-1 0 0-15,-2 4 0 0,0-4 0 16,4 0 0-16,-2 0 0 0,0 2 0 15,1-1 0-15,-3 3 0 0,9 1 0 16,0 2 0-16,-3-3 0 0,0-1 0 0,-1 3 0 0,-1-1 0 0,2 0 0 0,-1-1 0 16,-1 3 0-16,-2-3 0 0,4-1 0 0,-4 1 0 15,4-1 0-15,-4 1-1 0,2-2 0 0,1-2 0 16,1 7 1-16,-4-9-2 0,4 0 1 0,-2 1 0 16,1 8 1-16,1-9-1 0,-4-2 0 0,7 4 0 0,-3 9 0 15,1-9 0-15,2-3-1 0,1-1 1 0,-3 13 0 16,2-5 1-16,0-4 0 0,0 0 0 0,-6 9 0 15,4-1 0-15,2-2 0 0,0 1 0 0,-3 7 0 0,3-9 0 16,2 1 0-16,-2 1 0 0,-3 2 0 0,-2-2 0 16,1-4 0-16,4-3 0 0,-6-2 0 0,2 1 0 15,-3 1 0-15,6-2 0 0,-3 6 1 16,-2-4-1-16,2-4 0 0,3 4 0 0,4 4 1 0,-3-4 1 16,1-4-1-16,-1 4 0 0,-5 0 0 0,5-3-1 15,-4 1 1-15,5 0 0 0,1 11 0 0,-2-9 0 16,-4 0 2-16,1 0-1 0,0 4 0 0,-3-8-1 15,3 1 2-15,-4 0-2 0,0 4 1 0,0-2 0 0,2-3 1 16,-2-3 1-16,-3 7-1 0,3-3-1 0,-3-1 1 16,1-3-1-16,0 9 0 0,1-5 0 0,1-1 2 15,0-3-1-15,-3 7 1 0,3-3-2 0,-4-1 0 16,4 1 0-16,2 3 2 0,-2-2-1 0,4 0 0 16,-4-1 1-16,6 10 0 0,1-7-2 0,-4 0 2 0,4-4-2 15,-6 13 1-15,0-11-1 0,3 1 0 0,-4 1-1 16,4 5 1-16,-6-8-1 0,2 3 0 0,4 0 1 15,-7-2 0-15,3-1-2 0,-4 3 1 0,4-4-1 16,-3 1 1-16,0-3-1 0,4 5 1 0,-4-3-1 16,3 1 1-16,4 1-1 0,-4-2 0 0,2 3 0 15,5-3 0-15,-3 4 0 0,-1-3 0 0,-1 3 0 16,2-4 0-16,-4 4 0 0,3-1 0 0,1 1 0 0,-2 0 0 16,2 3 0-16,-1 1 0 0,4-4 0 0,-3 0 0 15,-4 0-1-15,2 0 1 0,5 0 0 16,-3 0 0-16,-4-3-1 0,2 1 1 0,1 0 0 0,1 0 0 15,-4 1-1-15,0 3 0 0,2-6 0 16,2 4 1-16,-1-3-1 0,1 3-1 0,3-4 1 0,0 8 1 16,2-4-1-16,-5-2 0 0,3 0 0 0,-3 2 1 15,5 4-1-15,-6-8 0 0,5 6 0 0,-1 2 1 0,-2-1-2 16,2-3 1-16,0-1 0 0,1 6 1 0,1-2-1 16,1-2 0-16,1 2 0 0,-2 6 1 15,2-6-1-15,-1 1 1 0,1 0-1 0,-2 4 1 0,2 1-2 16,-4 0 2-16,2-4-1 0,1 1 1 0,-2-1-1 15,-5-1 1-15,4-3-1 0,2 3 1 0,-5-1-1 0,3 3 1 16,-2-4-1-16,3-2 1 0,-5 0-1 0,1 0 1 16,1 0-1-16,6-4 1 0,-4 4-1 0,0-1 1 15,-1-1 0-15,4 0 0 0,-2 0 0 0,-1 1 0 16,0-1 0-16,2 0 0 0,-2 2 0 0,0 0 0 0,0-3 0 16,6-1 0-16,-6 1 1 0,2-1 0 0,2-3 0 15,-1 4 1-15,1-1-1 0,-6 1 0 0,6-4 0 16,-4 0 2-16,0 3 0 0,1-3 0 0,4-3 1 15,-5 3 0-15,2 0-1 0,0 0 0 0,0-4-1 16,-2 4 2-16,-3-3 0 0,1 3 1 0,6-4-1 16,-7 4 2-16,3-3-3 0,-2 3 0 0,6-4 1 15,-4 1 0-15,0 3 1 0,2 0 0 0,2 0 1 16,-1 0 0-16,-1 3-3 0,2 1 1 0,3-4 0 16,-3 3 0-16,0 1 0 0,1-1-1 0,-1-3 0 0,-6 0 2 15,2 4-3-15,1-1 1 0,-1-3 0 16,-2 0 0-16,2 0 0 0,-3 0 1 0,3 0-1 0,-7 0 1 15,2 2-2-15,2-2 0 0,-1 0 0 0,1 2 2 16,1 0-2-16,1-2 1 0,3 0-1 0,-2 1 2 0,2 1-2 16,2 2 0-16,3-4 1 0,-5 2-1 0,1 1 0 15,1 1 0-15,3-4 1 0,-5 3-1 0,2 1-1 16,0 1 1-16,1-5-1 0,2 0 2 0,-3 3-1 16,1-3 0-16,3-3 0 0,-1 3 1 0,-3 3-2 15,1-3 1-15,6-3-1 0,-7 3 1 0,-1 0-1 16,6-5 0-16,-2 1 1 0,-3 2-1 0,5 2 0 15,-2-1 0-15,1-3 0 0,-3 2 0 0,2 1-1 0,0-3 1 16,2 0-1-16,-5 4 1 0,2 0-1 16,1-1 2-16,0-1-2 0,-1 0 1 0,1 2-1 15,-4 0 1-15,3-2-1 0,-4 2 1 0,0 0-1 0,1 0 0 16,-2-3 0-16,-3 3 1 0,-1 0-1 0,-1 0 0 16,-3 0 0-16,-1 0 1 0,-3 0-1 0,-1 3 0 15,0-3 0-15,-2 0 1 0,-7 0-1 0,7 0 0 16,-7 0 0-16,0 0 0 0,0 0 0 0,7 0 0 0,-7 0 0 15,0 0 0-15,0 0 0 0,0 0 0 0,0 0 0 16,0 0 0-16,0 0 0 0,0 0 0 0,0 0 0 16,0 0 0-16,-7 6 0 0,0-3 0 0,-4 3 0 15,-4 1 0-15,-5 0 0 0,1-2 0 0,1-2 0 16,-5 1 0-16,0 3-1 0,0-4 1 0,-1-3 0 0,-8 4 0 16,2 0-1-16,-4-1 1 0,1-3 0 0,-8 4 0 15,1-4-1-15,1 0 1 0,0 0 0 16,-5 0 0-16,-5 0-1 0,1-4 1 0,-3 1 0 0,-7 3 0 15,5 0-1-15,2-4 0 0,-2 0-1 0,-6 1 2 16,1 3-1-16,0-4 1 0,2 1-1 0,-10-1 1 16,6 4-2-16,2-3 0 0,3-6-1 0,-10 6 2 0,2-1-1 15,4-1 1-15,1-1-1 0,-5 3 1 0,3-1-9 16,7-3 1-16,-2 4 0 0,-38-8 0 0,8 4 2 16,20 0 1-16,10-5 0 0,4 1 0 0,5 4-11 15,6 0 1-15,4 0 0 0,-3-3 0 0,6 3 6 16,6 0 1-16,3-4-1 0,-1 4 1 0,4 4-12 0,2 1 2 15,6-2 0-15,4 1 0 0,2-1 8 0,0 2 1 16,7 2-1-16,0 0 1 0,0 0-12 0,0 0 2 16,0 0-1-16,0 0 1 0,0 0 8 0,0 0 1 15,0 0 0-15,11-1 0 0,3 4-2 0,5 4 2 16,-1-1-1-16,10-3 1 0,2 4 3 0,-2-3 0 0,4-1 0 16,-5 4 1-16,1 0 0 0,0-3 1 15,4-1-1-15,5 1 0 0,0 1 2 0,2-1 0 0,8-1 1 16,-1 2-1-16,-3 4 1 0,4-2-1 0,8-3 1 15,0-1 0-15,1 4 1 0,-1 0 0 0,10-3-1 16,-2 3 1-16,-4-4 2 0,-1 1 0 0,5-4 0 16,3 3-1-16,-1 1 1 0,-3-1 0 0,3-3 0 15,-2 2 0-15,-1 0 0 0,-4 0 1 0,6-2 0 16,-2 1 0-16,3 3-1 0,-3-2 1 0,3 0 0 16,-5 3 0-16,-6-2 0 0,-1-1 0 0,6 2 0 0,-7 1 0 15,3-2 0-15,-4-3 0 0,0 4 0 16,-8 3 0-16,1-4 0 0,-2-3 0 0,-5-3 0 0,-1 10 1 15,-8-7-1-15,-2 0 0 0,2-4 0 16,-3 8 1-16,-7-4 0 0,-4-4 1 0,2 1-1 0,-6 6 2 16,-10-3-2-16,11 0 0 0,-4-3 0 0,-7 3 1 0,0 0 2 15,0 0-1-15,0 0 0 0,0 0 2 0,0 0-3 16,0 0 1-16,0 0 0 0,0 0 0 0,-11 3-2 16,1-3 0-16,-1 4 0 0,-10 0 2 0,-5-4-2 15,-3 0 0-15,3-4 0 0,-2 4 0 0,-4 0-1 16,2-4 1-16,-2 1-1 0,-8-1 1 0,1 1-1 15,4-1 2-15,-6 1-2 0,-7-2 1 0,6 5-1 0,0-6 0 16,1 3 0-16,-12 5 0 0,9-2 0 16,2-2 0-16,1-2 0 0,-17 4 0 0,9 0 0 0,5-3 0 15,-2-1 0-15,-5 4 0 0,1 0 0 0,10-2 0 16,-5 1 0-16,-7-1 0 0,2 0 0 0,10 0 0 16,-6-5 0-16,-5 7 0 0,3 0 0 0,2-3 0 15,6-1 0-15,-8-3 0 0,6 4-3 0,6-4 1 16,3 0 0-16,-10 0 1 0,6 3-1 0,9-1 0 0,7 0 0 15,-4-1 1-15,9 5 0 0,6-1 1 0,10 2 0 16,-11-5 0-16,11 5-1 0,0 0 1 0,11 0 0 16,-4-4 0-16,2 4 0 0,5 0 0 0,2 0 0 15,24-2 0-15,11 2 0 0,-3 0 0 0,5 0 0 16,-4 0 0-16,3 0 0 0,2 0 0 0,8 0 0 16,1 2 0-16,-1 2 0 0,3-3 0 0,4-1 0 15,4-1 0-15,2 2 0 0,-1 3 0 0,6-6 0 16,-1 0 0-16,-6 6 0 0,2 1 0 0,12-3 0 15,-8 0 0-15,1 3 0 0,-3 2 1 0,4-2-1 0,2-1 1 16,0 3-1-16,-9-4 1 0,2 1-1 0,0 3 1 16,-11 0-1-16,-7-4 1 0,4 1 1 0,2-1-1 15,-13 1-1-15,-12-1 1 0,-1-3 0 0,3 2 0 16,-16 0 4-16,-4 0 0 0,-2-2 0 0,-5 3 0 16,-14-3-1-16,7 2-1 0,-7-2 0 0,0 0 2 0,-7 5 4 15,7-5 0-15,-10 6 0 0,-1-1 0 0,-6-2-4 16,-3-3 1-16,-1 4 0 0,-11-1 0 0,-5 1 6 15,5-4 0-15,-3 0-1 0,2 3 1 0,-3 1-5 0,-1-4 1 16,2-4 0-16,-6 8 0 0,3-4-3 0,-3-4 2 16,2 1-1-16,-10 3 0 0,-2 0-1 0,3-4-1 15,0 1 1-15,-4 3-1 0,-3-4-4 0,9 1 2 16,-2-2-1-16,-10 1 0 0,5 2-1 0,6-1 1 16,-3-2 0-16,-8 3 0 0,7 0-8 0,9-2 2 15,-3 1-2-15,-4-1 1 0,7 1 2 0,8-1-1 16,-1-3 1-16,-6 0-1 0,6 4-19 0,9 3-1 0,4-4 0 15,1-3 2-15,7 4 11 16,2 3-1-16,5-4 1 0,7 4-1 0,-9 0-17 0,9 0 1 0,0 0-1 16,0 0 1-16,0 0 14 0,9-3 1 0,-9 3 1 15,16 3 0-15,1-6-12 0,8 3 1 0,-2 3 1 16,19 1-1-16,4-1 12 0,5 4-1 0,-3-3 1 16,0-4 1-16,1 7-10 0,4-4 0 0,12 1 1 15,-7-4 0-15,4 3 9 0,2 1 0 0,8-1-1 16,0-1 2-16,4 2-4 0,-7-3 0 0,7-1 0 0,0 0 0 15,-8 4 5-15,-1-2 0 0,2 0 0 0,10 3 1 16,-13-2 2-16,-10 3-1 0,9-1 0 0,4 2 0 16,-14 0 2-16,-6-4 0 0,2 1 1 0,-1 3-1 15,-10 0 4-15,-8-7 0 0,-2-3 0 0,-9 10 1 16,-7-7-1-16,-3 0 0 0,-2 0 0 0,-9 0 1 16,0 0 1-16,0 0 1 0,0 0-1 0,-5 5 1 0,-6-2-1 15,4-1 1-15,-4 0-1 0,-17 5 1 16,-9-7 5-16,-3 0 1 0,4 0-1 0,4 3 1 0,-5-3-3 15,-1-3 0-15,-5 1 1 0,3 4 0 0,-8-2 4 16,2 0 1-16,-1-4 0 0,1 4 0 0,-2-1-4 16,-1-5 1-16,5-1-1 0,-6 7 0 0,6-1-3 0,0-6 0 15,5 0 0-15,-7 7 0 0,9-8-2 0,7 1 2 16,2 0-1-16,0 4 1 0,7 3-3 0,5-5 0 16,9 1 0-16,7 4 0 0,0 0-1 0,0 0 1 15,12-9 0-15,6 4 0 0,3 1-1 0,5 4 0 16,6-1 0-16,25-1 0 0,4 2 0 0,8 0 0 15,7 0 0-15,14 3 0 0,-4 8 0 0,11 0 0 0,13-3 0 16,11 10 0-16,8 0 0 0,9-1 0 0,24 4 0 16,14 16 0-16,4-5-1 0,4 3 1 0,26 7 0 15</inkml:trace>
  <inkml:trace contextRef="#ctx0" brushRef="#br0" timeOffset="187178.61">3926 6954 1004 0,'0'0'0'16,"0"0"0"-16,0 0 0 0,0 0 21 0,0 0 1 15,15-21-1-15,-15 21 1 0,7-10-11 0,-7 10 1 16,7-7-1-16,-7 7 1 0,7-6 19 0,0 6-1 16,0-3 0-16,-7 3 2 0,12-4-19 0,-5 4 1 0,-7 0-1 15</inkml:trace>
  <inkml:trace contextRef="#ctx0" brushRef="#br0" timeOffset="187276.29">4082 6893 665 0,'0'0'0'0,"0"0"0"16,0 0 0-16,0 0 0 0,0 0 0 0,0 0 0 16</inkml:trace>
  <inkml:trace contextRef="#ctx0" brushRef="#br0" timeOffset="188503.96">3390 6636 703 0,'0'0'0'16,"0"0"0"-16,0 0 0 0,0 0-1 0,0-18 0 0,-3 11 0 15,3 7 0-15,-7-10 0 0,1-1-1 0,-4 4 1 16,-1 0 0-16,1 4 0 0,-1-3 1 0,-3-1-1 16,3 4 1-16,2-1-1 0,2 4 1 0,0 0-1 15,7 0 1-15,-7 0 2 0,7 0 1 0,-7 4 0 16,7-4 0-16,0 0-1 0,0 0 0 0,-7 7 1 16,11 3-1-16,3 6 16 0,-4 5 1 0,4-6-1 15,2 9 1-15,5-3-9 0,-3-5 0 0,-8-5 0 0,4 12 1 16,-3-6 35-16,0-8 0 0,-1 1 0 15,-3 10 0-15,4-6-30 0,-4-4 1 0,0-10 0 0,-4 16 0 16,1-5 33-16,3-11 2 0,0 9-1 16,0-9 1-16,0 0-35 0,0 0 0 0,0 0 0 0,0 0 0 15,0 0 40-15,0 0 0 0,0 0 0 0,0 0 0 16,0 0-40-16,0 0 1 0,0 0-1 0,0 0 1 16,0-13 27-16,0-1 0 0,-4 0 0 0,0-5-1 15,1-11-28-15,-1 4 1 0,1-1-1 0,3 8 1 16,-4 3 21-16,1 0 1 0,-1-1 0 0,4 2 1 0,-3 5-25 15,-1-2 1-15,2 1 0 0,2 4-1 0,0 7 19 16,0-7 1-16,0 7-2 0,0 0 2 0,0 0-20 16,0-7-1-16,0 7 1 0,0 0 0 0,0 0 14 0,0 0 1 15,0 0 0-15,0 0 1 0,-3 16-18 0,1-2 1 16,2 7-1-16,0 11 2 0,-2-4 10 0,-1-5 2 16,-1-2 0-16,1 9 0 0,-1-8-14 0,1 1 0 15,-4 4-1-15,3-1 2 0,1 1 5 0,-4-5 1 16,3-4-1-16,4 0 1 0,0 1-9 0,-3-5 0 15,3-7 0-15,3 4 0 0,-3-4 3 16,0-7 0-16,0 7 0 0,0-7 0 0,0 0-6 0,0 0 1 0,0 0-1 16,0 0 1-16,0 0 3 0,0 0 1 15,0 0-1-15,0 0 0 0,0 0-5 0,0 0 1 0,0 0 0 16,0 0 0-16,0 0 1 0,0 0 0 0,0 0 0 16,0 0 0-16,0 0-4 0,7-11 2 0,0 1-1 15,0-12 0-15,4-6 2 0,-4 5 1 0,-4-6-1 0,6 6 1 16,2 0-3-16,-4-4-1 0,0 3 1 0,0 8-1 15,7 0 3-15,0-1 0 0,-7 1 0 0,0 12 1 16,2 1-3-16,2-1-1 0,-8-8 1 16,-3 12-1-16,0 0 3 0,11-4 0 0,-11 4 0 0,0 0 0 15,0 0-3-15,0 0 1 0,0 0 0 0,0 0-1 0,3 13 1 16,-3-6-1-16,0 0 1 0,0 12 1 0,0 4-3 16,4 0 1-16,-4-4-1 0,-4 6 1 0,4-2-1 15,4-6 1-15,-1-3-1 0,-6 4 2 0,3-4-3 16,0-2 1-16,0-5-1 0,0-1 1 0,0 2-1 15,0 1 0-15,0-9 0 0,3 7 1 0,-3-7-2 16,0 0 0-16,0 9 0 0,0-9 2 0,0 0-2 0,0 0 0 16,0 0 1-16,0 0-1 0,0 0-1 0,0 0 1 15,0 0 0-15,-7-14 1 0,4-4-1 0,-4-1 0 16,-4-11 0-16,-8-10 1 0,1-6-2 0,4 2 1 16,0 5-1-16,3 9 1 0,-3 6 0 0,2-4 0 15,1-2-1-15,4 5 1 0,0 7-1 0,0 1 0 16,4 3 0-16,3 1 2 0,0 13-2 0,-4-8 0 0,4 8 0 15,0-7 0-15,0 7 0 0,0 0 0 0,0 0 1 16,11 10-1-16,-1 4 0 0,4 0 0 0,-3 0 0 16,15 16 1-16,3 5-1 0,-5-6 1 0,-4-10-1 15,-10 13 0-15,4-11 2 0,-3-5 1 0,-4-2-1 16,-7 14 0-16,4-7 0 0,3-2-1 0,-4-1 0 16,-3 1 1-16,0 2 1 0,4-7-1 0,-4 0 0 15,-4-3 1-15,4 1-2 0,0 1 0 0,-3-1 1 16,-1-2 0-16,4 1 0 0,0 0 1 0,0-4-1 15,0-7 0-15,-7 10 0 0,7-10-1 0,0 7 0 0,0-7 2 16,0 7-2-16,0-7 0 0,0 0 0 0,0 0 2 16,-3 7-3-16,3-7 1 0,0 0 0 0,0 0 0 15,0 0 0-15,0 0 0 0,0 0 0 0</inkml:trace>
  <inkml:trace contextRef="#ctx0" brushRef="#br0" timeOffset="189501.62">2434 4025 602 0,'0'0'0'0,"0"0"0"15,0 0 0-15,0 0 273 0,0 0 1 0,0 0-2 0,0 0 2 16,0 0-274-16,0 0 0 0,0 0 0 0,0 0 1 16,0 0 49-16,0 0-1 0,0 0 0 0,0 0 2 15,0 0-34-15,0 0 0 0,0 0-1 0,0 0 1 16,0 0-19-16,0 0 1 0,0 0-1 0,0 0 0 0,0 0 0 16,0 0 1-16,0 0 0 0,0 0 0 0,0 0-42 15,0 0 1-15,0 0-1 0,0 0 0 0,0 0 26 16,0 0 2-16,0 0-1 0,0 0 0 0,0 0-72 15,20 4 0-15,-13 3 1 0,3 19-1 0,1 10 70 16,-1-8 0-16,-3-5 0 0,-7 5 1 16,0-4-40-16,4-3 0 0,-4-3 0 0,-4 5-1 0,1-6 41 15,3-2-1-15,-4-5 0 0,1 4 1 0,6 2-10 16,-3-5 0-16,0-4 0 0,0 1 1 0,4 3 13 16,-4-11 0-16,7 11 0 0,-7-6 1 0,0 2 10 0,0-7 2 15,7 3 0-15,-7-3 0 0,0 16-1 0,0-16 1 16,0 7 0-16,0-7 0 0,0 7 7 0,0-7 0 15,0 0-1-15,0 0 2 0,-7 6-3 16,7-6-1-16,0 0 1 0,-7 1 0 0,7-1 16 0,-11-1 0 16,11 1-1-16</inkml:trace>
  <inkml:trace contextRef="#ctx0" brushRef="#br0" timeOffset="189893.58">2745 4256 778 0,'0'0'0'0,"0"0"0"0,0 0 0 16,0 0 24-16,7-23-1 0,-4 16 1 0,1 0 0 0,3 3-13 16,0-3 1-16,0-3 0 0,3 3 1 0,6 3 27 15,2-3 2-15,-4 0-2 0,14 4 2 0,2 3-27 16,-5 0 1-16,-4-4 0 0,-5 8 1 0,-2-1 6 15,0 4 1-15,-7-3-1 0,0 3 2 0,0 3-14 16,-3 1 2-16,-1-6-1 0,-3 6 0 0,0 6-11 16,-3-3 2-16,-1-3-1 0,-3 7 0 0,-3-1-1 15,-1 1 1-15,-3-6 0 0,2 2 0 0,-2-3-2 16,0-4 0-16,-4-4 0 0,0 13 0 0,1-7 0 0,4-6 0 16,-1-3 0-16,4 7 0 0,-1 2-1 0,0-9 0 15,-3-5-1-15,4 14 1 0,1-6 0 0,2-6 0 16,0-1 0-16,0 4 0 0,0 0 0 0,7 0 1 15,-7-9-1-15,7 9 1 0,0 0-1 0,-7-10 1 0,7 3-2 16,7-2 2-16,3-10 2 0,1 5-1 0,3-6 0 16,12-4 0-16,-1 6-1 0,0 0 1 0,1-3 0 15,2 9 0-15,-3 1 6 0,-2 6 0 0,-2-4-1 16</inkml:trace>
  <inkml:trace contextRef="#ctx0" brushRef="#br0" timeOffset="190226.3">3281 4105 904 0,'0'0'0'0,"3"-20"0"0,-3 20 0 15,7-9 16-15,-5 2-1 0,0-3 1 0,-2 10 0 16,9-4-7-16,-9 4 0 0,7-5 0 16,0 5 1-16,0 0 12 0,4 0 2 0,-1 0-1 0,11 12 1 15,6 2-13-15,-3 1 2 0,-2-1-1 0,-5 7 0 16,3 0 6-16,-6 2 0 0,-4-6 0 0,-3 1 1 0,-3 1-9 15,-1 2 0-15,-3-7 0 0,-7 4 1 0,4 0-2 16,-4-4 1-16,0-7 0 0,-11 9 0 0,6-2-5 16,1-7 2-16,1-4 0 0,-8 6 0 0,0-2-3 0,4-5 2 15,-9-2-1-15,2 9 1 0,3-6-3 0,4-3 2 16,-2-3-2-16,9 6 2 0,-3-3 5 0,3-7 0 16,0 0 0-16,7 7 0 0,-4-7-4 0,4 7 0 15,0-12 1-15,7 5 0 0,0-7 3 16,4-2 0-16,1 0 0 0,16-7 1 0,4 2-4 0,-2-2 0 15,-5 5 0-15,0 1-1 0,1 3 1 0,2 0 1 16,-3-7 0-16</inkml:trace>
  <inkml:trace contextRef="#ctx0" brushRef="#br0" timeOffset="190527.23">3891 4069 929 0,'0'0'0'0,"0"0"0"15,21-3 0-15,-10 6 18 0,-1-3 0 0,-2-7 0 16,-8 7-1-16,14 14-6 0,-4-8-1 0,-3-1 0 0,6 9 0 16,-3 4 11-16,1-3 1 0,-4-2-1 0,0 10 0 15,0 1-10-15,-4-6 1 0,-3-6-1 0,0 4 0 16,0 7-4-16,-3-9 1 0,-4-2 0 0,0 4-1 16,-4-2-2-16,1 2 0 0,-8-9 1 0,-1 7 0 15,1-5-5-15,0-4 0 0,-3-3 0 0,-2 9 0 0,2-6 0 16,0-2 0-16,-6-6 1 0,10 10-1 0,-1-4-1 15,1-6 0-15,2-6 0 0,8 9 0 0,-5 0 0 16,5-7 0-16,0-5 0 0,7 5 0 0,0-4 0 16,0 1 1-16,0-3 0 0,3-1 0 0,5-2-1 15,0 0 1-15,-1 2 0 0,8-7 0 0,-1 9 3 16,0 1-1-16,3 1 0 0</inkml:trace>
  <inkml:trace contextRef="#ctx0" brushRef="#br0" timeOffset="190955.32">4217 4126 627 0,'0'0'0'16,"27"0"0"-16,-6 7 0 0,4 2 24 0,-8-1 1 16,3-1 0-16,-6 13 0 0,0-3-13 0,-3-3 0 0,-1-3 1 15,-3 7-1-15,-3 4 12 0,-4-4 0 0,0-7 0 16,-4 6 0-16,1 1-12 0,-1-6 0 0,-3-5 0 16,-3 7 1-16,-1 0-5 0,4-5-1 0,-4-5 1 15,1 1 0-15,1 2-3 0,2-7 0 0,7 0 1 16,-7 0-1-16,7 0-5 0,-11 3 2 0,11-3-1 15,-7-3 0-15,7 3-1 0,0 0 1 0,-7-9 0 16,4 2 0-16,3-5-1 0,3 1 0 0,1-3 0 16,3-12 0-16,7-1 0 0,0 1 0 0,2 0 0 15,-2 6 0-15,4 1-1 0,-1 1 0 0,3 1 0 0,1 4 1 16,-4 5-1-16,1 0 0 0,3 0-1 0,2 15 2 16,2-6 0-16,-8 3 0 0,6 1 0 0,9 9 0 15,-7 6 0-15,-4-10 0 0,-2 1 0 0,10 6 0 0,-5-3 4 16,-10 2 0-16,-1-5 1 0,-3 3-1 0,-3 0 0 15,0-5-1-15,-7 0 0 0,0 1 1 0,-3 1 9 16,3-11 1-16,-7 9-1 0,7-9 1 0,-7 7-7 16,7-7 1-16,-11 7 0 0,6-7 1 0,-6 0 7 15,1 0 0-15,3-4-1 0,0 1 1 0,0-4-7 16,-4-2 0-16,4 2 0 0,0-7 1 0,3 0 3 0,4-1 2 16,0-6 0-16,4 2-1 0,-1 1-6 0,1-3 1 15,3-3 0-15,7 6 0 0,-3 0 9 0,-4 3 1 16,0-6-1-16,-7 21 1 0,7-4-9 0,-7 4 0 15,-11-16 0-15</inkml:trace>
  <inkml:trace contextRef="#ctx0" brushRef="#br0" timeOffset="191305.01">2626 4757 1617 0,'230'-12'61'0,"-79"5"-44"16,-6-4 1-16,17 1 0 0,15 3 0 0,-1-4 16 16,-7 1-1-16,8-4 1 0,24 1 0 0,-19 6-20 15,-13 0 1-15,18-2-1 0</inkml:trace>
  <inkml:trace contextRef="#ctx0" brushRef="#br0" timeOffset="192542.95">3505 6828 1155 0,'0'0'0'0,"0"0"0"16,0 0 0-16,0 0 39 0,0 0 0 0,0 0-1 15,0-18 1-15,0 18-23 0,0 0 0 0,0 0-1 16,0 0 1-16,0 0 32 0,0 0 1 0,0 0-1 16,0 0 0-16,0 0-31 0,0 0 0 0,0 0 0 15,0 0-1-15,0 0-13 0,0 0-1 0,0 0 0 16,0 0 2-16,0 0-3 0,0 0 1 0,-7-5 0 0,7 5 0 15,0 0-3-15,-4-9 1 0,4 9-1 0,-10-14 1 16,3 2-1-16,0-8 1 0,1 3-1 0,-1-1 1 0,-3 1-6 16,3-3 1-16,3 4-1 0,-10 4 0 0,7-5 2 15,0-1-1-15,0-7 1 0,-4 9 1 0,1 6-10 16,4-1 2-16,-4-3 0 0,-1 4 0 0,4 6 3 16,7 4 0-16,0 0 0 0,0 0 1 0,0 0 2 0,0 0-1 15,0 0 0-15,-3 7 1 0,6 7 0 0,1 0 1 16,3 0-1-16,3 45 2 0,3-10 4 0,-3 4 0 15,1-1 0-15,-8 1 2 0,1 0-2 16,3-14 0-16,0 1 0 0,-11-1 1 0,4-2 18 0,4-9 1 16,-4-4-1-16,-4 15 1 0,4-12-11 0,4-6 1 15,-4 2 1-15,-4 1-1 0,4 1 26 0,4-6 1 16,-4-8-1-16,-4-2 1 0,8-1-23 0,-4-8 1 16,0 0-1-16,0 0 1 0,0 0 18 0,0 0-1 0,7 2 1 15</inkml:trace>
  <inkml:trace contextRef="#ctx0" brushRef="#br0" timeOffset="193227.66">15737 6972 464 0,'0'0'0'0,"0"0"0"0,0 0 0 0,-21-18 144 16,12 13 0-16,2 2 1 0,-7-4 0 0,0-2-133 15,4 2 1-15,-1 0-1 0,-7 1 0 0,2 3 24 16,2-4 0-16,-7 0 0 0</inkml:trace>
  <inkml:trace contextRef="#ctx0" brushRef="#br0" timeOffset="193657.33">15214 6532 740 0,'0'0'0'0,"0"0"0"0,0 0 0 16,0 0 4-16,0 0 0 0,0 0-1 0,0 0 2 16,-8 18-3-16,8-18 1 0,0 0 1 0,9 3-1 0,-2 1 2 15,2-1 0-15,4 1 1 0,15 6 0 16,12-1-3-16,6 0 1 0,0 3 0 0,2 2 0 0,6-3 0 16,-1-4 0-16,9 0-1 0,-4 9 2 0,4-4-3 15,1-5 2-15,6 2-1 0,7 12 0 0,-4-10 12 16,-6-2 1-16,4 1-1 0,6 6 1 0,-7-6-7 15,-4-4 0-15,11 1 0 0,3 9 0 0,-12-2 10 0,-3-4 0 16,3-3 0-16,2 6 1 0,-8-3-10 0,-6-6 2 16,-2-1-2-16,-4 1 1 0,-8 3 26 0,-6-2 0 15,2-7 0-15,-5 1 0 0,-7 4-22 0,-6-1 0 16,-1-4 0-16,-4 4 1 0,-5 0 15 0,-9-2 2 16,0 0-1-16</inkml:trace>
  <inkml:trace contextRef="#ctx0" brushRef="#br0" timeOffset="193917.41">15510 6655 1281 0,'0'0'0'0,"25"-1"0"16,1 11 0-16,9 1 22 0,6-11 1 0,5 3-1 15,-4 13 2-15,6-2-13 0,-1-9 2 0,12 3-2 0,8 9 1 16,1-1 24-16,-4 0 0 0,3 0 0 0,7 8 0 16,-5-4-22-16,-4-3 1 0,11 1-1 0,7-1 2 15,-11 1 6-15,-3-6 0 0,5 1 0 0,7-3 1 0,-3 4-12 16,-13-1 0-16,4-6 1 0,-4 0 0 0,-5 0-5 16,-9-4 0-16,2-3 0 0</inkml:trace>
  <inkml:trace contextRef="#ctx0" brushRef="#br0" timeOffset="194191.19">15736 6661 1293 0,'0'0'0'0,"19"3"0"16,-5 8 0-16,11 1 19 0,5-1 2 0,9-4-1 16,7 14 0-16,12-5-10 0,0-8 1 0,0 6 1 15,6 11-1-15,1-4 22 0,0-7 1 0,11-1 0 16,7-3 1-16,-4 6-21 0,-6-4 1 0,10-1-1 16,6-4 1-16,1 3 6 0,-10-3 1 0,4-1-1 15,5 1 0-15,-13 0-10 0,-4 2 1 16,7-6-1-16</inkml:trace>
  <inkml:trace contextRef="#ctx0" brushRef="#br0" timeOffset="194502.04">15720 6773 1494 0,'23'-3'0'16,"33"-3"0"-16,22 15 0 0,10-5 18 0,4-4 1 15,10 0 0-15,9 9 0 0,-3-2-8 0,1 0-1 16,23 3 0-16,17 4 1 0,-3-1 25 0,-1-3 1 15,17-1 0-15,11 3 0 0,-18 2-22 0,-3 0 0 0,10-3 0 16,4-2 1-16,-11 5 9 0,-12 2 2 0,5-8 0 16,-3 7 0-16,-13-1-14 0,-19-7 0 0,-2-2-1 15</inkml:trace>
  <inkml:trace contextRef="#ctx0" brushRef="#br0" timeOffset="194745.3">16644 6687 1532 0,'41'4'0'0,"63"3"0"0,40 17 0 0,10-4 27 16,6-5 0-16,38 12 0 0</inkml:trace>
  <inkml:trace contextRef="#ctx0" brushRef="#br0" timeOffset="200928.49">11146 5086 1004 0,'0'0'0'0,"23"-17"0"15,2 10 0-15,-1-2 20 0,3-5 0 0,1-11 0 16,4 7 1-16,-4-3-11 0,2 2 1 0,2-6 0 15,8 8 0-15,3 3 22 0,-3-6 1 0,3-1-1 16,1 5 1-16,1-3-21 0,0-2 2 0,0-4 0 16,10 1-1-16,-4 1 18 0,6 5 0 0,1-6 1 15,4 3-1-15,-9-1-18 0,-2 7 0 0,0-7 1 16,5 8-1-16,-8-5 2 0,-2 3 0 0,5 0 0 0,-2 13-1 16,-5-8-6-16,-5-1 0 0,2 0 0 0,-4 13 1 15,-5-6-2-15,-4-5 0 0,-5-4 0 0,5 17 1 16,-7-10-3-16,-3 2-1 0,-2-6 1 0,1 15-1 0,-3-8 5 15,-3 1 2-15,0-6-1 0,-1 11 0 0,1-2-4 16,-4-4 0-16,0-1-1 0,-7 5 2 0,7 2-1 16,-7-2 1-16,7-2-2 0,-7 2 2 15,7-2-3-15,-7 2 0 0,9-3 1 0,-9 3 0 0,7 0 2 0,-7 0 0 16,7-2 0-16,-7 2 1 0,0 0-3 0,0 0 0 16,7-2-1-16,-7 2 2 0,0 0-1 0,0 0 0 15,7 0 0-15</inkml:trace>
  <inkml:trace contextRef="#ctx0" brushRef="#br0" timeOffset="202009.14">13340 4078 1206 0,'0'0'0'15,"0"0"0"-15,0 0 0 0,20 7 20 0,-13-5 1 0,0-4 0 16,-7 2 0-16,14 9-11 0,-7-5 1 0,4-1 0 16,-1 8 1-16,1 6 22 0,1 1 2 0,-1 8-1 15,3 6 1-15,0 0-21 0,-4 1-1 0,5-7 1 16,-5 10 1-16,1-5 0 0,-2-6 1 0,1 1 0 16,4 15 0-16,-7-15-8 0,0-1 1 0,-3 6-1 15,3-1 1-15,-4 2 2 0,1-11 1 0,-4-3-1 16,4-1 0-16,-1 3-4 0,-3-6 0 0,0-14 0 15,2 7 0-15,-2-7 2 0,0 0 1 16,0 0-1-16,0 0 1 0,0 0-4 0,0 0 0 0,0 0 0 16,0 0 1-16,0 0 4 0,0 0 1 0,0 0 0 0,0 0 0 15,0 0-5-15,-2-7 0 0,2-4 0 0,-3-15 0 16,-1-13 17-16,-3-14 2 0,3 7 0 16,1 13 0-16,-1 3-14 0,4-7 0 0,0-2-1 0,0-1 2 15,4 0 19-15,-1-3 1 0,8-8 0 0,-2 4-1 16,1 1-18-16,1 0 0 0,3 6-1 0,0 14 1 0,4-4 22 15,-4 3 0-15,2 1 0 0,1 6 0 16,5 8-22-16,-1-4 0 0,0 2 0 0,0 7 1 16,2 0 19-16,-5 0 1 0,-1-5 0 0,-1 8 0 0,5 4-21 15,1 4 0-15,0-4 0 0,0 9 1 0,-1 1 12 16,0 1 1-16,2-4 0 0,2 10 0 0,-1-3-15 0,-6 1-1 16,0 0 1-16,-3 12-1 0,3-6 10 15,-7-5-1-15,-1 7 1 0,1 17 0 0,-4-14-12 16,-7 3 2-16,0-5-2 0,-7 10 1 0,-4 1 6 0,-3-11 0 15,-3-6 0-15,-6 8 1 16,1-1-9-16,1-7 0 0,-5-4 0 0,-9 9 1 0,3-6 1 0,4-6 1 16,-2-4 0-16,-13 7 0 15,10-4-5-15,-3-3 0 0,-1 2 0 0,2 5 1 0,0-7 0 0,8-5 1 16,6 0-1-16,0 14 1 0,5-13-4 0,4-6 0 16,3-1 0-16,2 8 1 0,7-4-1 0,0 0 2 15,-7-4 0-15,7 4 0 0,0 0-4 0,0 0 2 0,0-7 0 16,0 7-1-16,7-3 0 0,-7 3-1 0,11-7 1 15,-1 1-1-15,8-8 0 0,1-2-1 0,2 1 0 16,0 7 2-16,-1 3-3 0,-2 0 1 0,-1 0 1 16,1 5-1-16,3 1-1 0,0-1 1 0,-1-1-1 15,-6 8 1-15,3-2-1 0,1-2 1 0,5 1-1 0,-5 5 0 16,3 1-1-16,0-3 2 0,2 2-2 0,1 16 1 16,-1-6-1-16,4-7 1 0,3 6 1 0,3 24-1 15,3-12-1-15,-5-3 1 0,10-1-1 0,-2 0 2 16,3 6-2-16,-1-7 0 0,-4-4 0 0,-2-4 1 0,-2 6-1 15,-1-9 0-15,0-3 0 0,-7 1 2 16,-1 0-2-16,3-4 1 0,-6-5-1 0,-3 8 1 0,-2-8 0 16,1-3-1-16,1-7 0 0,-8 0 1 0,3 0-1 15,-3-7 0-15,-6-7 0 0</inkml:trace>
  <inkml:trace contextRef="#ctx0" brushRef="#br0" timeOffset="202356.03">14757 4386 1934 0,'0'0'0'0,"0"0"0"16,-11 35 0-16,8-19 52 0,3-5 1 0,-4-1-2 16,1 13 2-16,-1-4-36 0,8-10 0 0,-4 2-1 15,0 10 2-15,-4-7 29 0,4-5 1 0,0-2-1 16,-4 3 1-16,3-1-31 0,1-9 0 0,0 0-1 0,0 0 1 15,0 0 1-15,0 0 0 0,0 0 0 0,0 0 1 16,-4-12-9-16,2 5 0 0,-1-4 1 0</inkml:trace>
  <inkml:trace contextRef="#ctx0" brushRef="#br0" timeOffset="202502.1">14626 4170 1608 0,'0'0'0'0,"0"0"0"0,0 0 0 0,0 0 13 0,0 0 2 16,0 0-1-16,0 0 1 0,0 0-7 0,0 0 1 15,0 0 0-15</inkml:trace>
  <inkml:trace contextRef="#ctx0" brushRef="#br0" timeOffset="203146.33">15196 4353 1431 0,'0'0'0'0,"0"0"0"0,-35 0 0 16,6 7 16-16,6-4 0 0,2-1 0 0,-2 12-1 15,4-7-6-15,3-2 0 0,2-1 0 0,-4 10 1 16,4 2 18-16,4-9 2 0,1 2-1 15,-2 12 0-15,4-9-16 0,4-5 1 0,-1 4-1 0,1 10 1 0,-1-7 4 16,4-4 1-16,0-3 0 0,-3 6 0 0,6-3-9 16,4-1 0-16,0-2 0 0,-7-7 1 0,11 9 11 15,-4-6-1-15,-7-3 0 0,12 4 1 0,-1-1-11 16,-1-3 0-16,-3 0 0 0,0-3 1 0,-7 3 7 16,11-4 0-16,-4-4 0 0,-7 8 1 0,7-14-10 15,-2 5 1-15,-1 0-1 0,-2-2 2 0,1 1 5 16,1-6-1-16,-2 2 1 0,-1 2 1 0,1-2-9 0,0-2 1 15,0 0 0-15,-1 4 0 0,5-1 2 0,-3-3 0 16,-3 2 0-16,0 14 1 0,0-8-7 0,0 8 2 16,0-11 0-16,0 11 0 0,0 0 7 0,0 0 0 15,0 0 0-15,0 0 1 0,0 0-7 0,0 7 0 16,0-7 0-16,0 16-1 0,0 3 9 0,0-1 1 0,0 1-1 16,-3 18 1-16,3-5-9 0,0-4 1 15,3 7 0-15,-6 6 0 0,3-3 6 0,3-1 0 0,-3-2-1 16,0 6 2-16,0-2-8 0,0-6 0 0,-3 0 0 15,-6 10 1-15,4-3 4 0,-2-10-1 0,-2 5 1 16,-2-1 0-16,-3-3-6 0,3-6 1 0,-3 0-1 16,-7-4 1-16,5 1 3 0,6-7 1 0,-4-5-1 15,-8 4 1-15,7-3-5 0,2-4 0 0,-1-7 0 16,-5 12 0-16,5-8 1 0,3-8 0 0,2-5 0 0,-1 9 1 16,1-7-4-16,3-2 0 0,3-1 0 0,-2-6 1 15,3-2 2-15,4-4 1 0,3-3-1 16,0-7 1-16,6-3-5 0,1 5 2 0,4-12 0 0,-5 16 0 15,-1-3 0-15,4 7 1 0,0-5 0 0,-3 15 0 16,5-2-3-16,-2 2 0 0,4-3 1 0,-3 3-1 16,1 5 2-16,0 0 0 0,2-5 0 0,0 3-1 0,-1 2-1 15,-1 0-1-15,2 0 1 0,-4-4 0 0,0 4 1 16,-4 0 1-16,3-9-2 0</inkml:trace>
  <inkml:trace contextRef="#ctx0" brushRef="#br0" timeOffset="203559.19">15388 3858 1922 0,'0'0'0'15,"0"0"0"-15,0 0 0 0,-9 20 59 0,6-15 1 0,-1 2-1 16,-6 19 2-16,3 2-44 0,0 1 1 0,3 1 0 15,-3 14 0-15,3 7 41 0,4-6 2 0,0 6-1 16,-7-8 1-16,7 0-44 0,0-11 1 0,4-2 0 16,-8 11 0-16,8-10-5 0,-1-8 2 15,-3 2-1-15,-7 10 1 0,7-9-7 0,4-8 1 0,-1-2 0 16,-6 8 0-16,3-6-9 0,3-4 1 0,-3-7-1 16,0-7 1-16,-3 11-1 0,3-11 1 0,0 0-1 15,0 0 1-15,0 0-2 0,0 0 1 0,0 0 0 0,0 0 0 16,0 0-1-16,11-11 1 0,-4 8 0 0,0-12 0 15,0-6-2-15,3-5-1 0,1 1 1 0,-4 6 1 16,2-4-1-16,1 5 1 0,-3 10-2 0,-7 8 2 16,7-4 0-16,1 4 1 0,-8 0 0 0,10 4 0 0,-6 4-1 15,6 0 1-15,-1 2 0 0,7 16 0 16,3 1 0-16,-5-11 0 0,-3-2 0 0,0 5 0 0,-1-3 0 16,1-9 0-16,3 0 0 0,-2 0 0 0,-5 0 2 15,4-7 0-15,-4-3 1 0</inkml:trace>
  <inkml:trace contextRef="#ctx0" brushRef="#br0" timeOffset="203873.53">15946 3689 1632 0,'0'0'0'0,"0"0"0"16,0 34 0-16,0-6 40 0,-4-7-1 0,4 2 0 15,-3 3 2-15,-1 4-26 0,-3-7 1 0,0 4 0 16,-4 13-1-16,4-5 40 0,2-1 0 0,-2 3 0 16,-4 14 1-16,4-2-39 0,0-2 1 0,0-4-1 15,0 0 1-15,4-4 7 0,3-5-1 0,0-8 1 16,0 13 1-16,0-11-14 0,0-5 1 0,3-4-1 0,-3 16 1 15,4-7 2-15,-1-12 0 0,-3 2-1 0,0-1 2 16,0-2-7-16,0-5 0 0,0-10 0 0,0 0 0 0,0 7 0 16,0-7 0-16,0 0 0 0</inkml:trace>
  <inkml:trace contextRef="#ctx0" brushRef="#br0" timeOffset="204113">15921 4256 1670 0,'0'0'0'0,"21"-4"0"0,-2 8 0 0,3-1 41 0,2 1-1 16,8-4 1-16,0-4 0 0,1 4-25 0,1 0 0 16,1-7-1-16,0 0 2 0,-5 2 39 0,-1 2 1 15,-5-5 1-15,3 0-1 0,-8 2-40 0,-7 3 1 16,-1-4-1-16,-4 3 1 0,-7 4 3 0,0 0 1 0,-14-3 0 15,0 3 0-15,-9 0-11 0,-2 3 0 0,-3 4 1 16</inkml:trace>
  <inkml:trace contextRef="#ctx0" brushRef="#br0" timeOffset="204479.43">13862 5128 1847 0,'18'-3'0'0,"30"-1"0"0,13-3 0 0,8 4 29 16,0-1 1-16,14-3-1 0,-4 0 2 0,-1 0-18 15,-1-2 1-15,5-3-1 0,4 3 2 0,-1 2 26 16,-8-7 2-16,3 0-1 0,3 5 1 0,0-5-27 0,-8 2-1 16,5 0 1-16,-8 5 1 0,-1 0 9 0,-4-4 1 15,3-1-1-15,-1 8 0 0,0-3-13 0,-7 0-1 16,-4-5 1-16,-2 12 0 0,-8-4-2 0,-6 1 0 16,-1-4 1-16,1 14-1 0,-12-7-4 0,-4-7 0 0,1 5 0 15,-13 2 1-15,-2 0-1 0,-3-4 1 16,-9 4-1-16,0 0 1 0,0 0-3 0,0 0 0 0,-9 0 1 15,-10 4 0-15,-9-2-2 0,-6-2 1 0,3 0-1 16</inkml:trace>
  <inkml:trace contextRef="#ctx0" brushRef="#br0" timeOffset="204741.59">13806 5128 1620 0,'0'0'0'0,"0"0"0"0,0 0 0 16,-4 18 34-16,15-9 0 0,14-6 1 0,-2-1 0 0,15-2-20 15,5-3-1-15,8-3 1 0,5-1-1 0,10 6 22 16,2-3 0-16,15-10 0 0,0 3 0 0,0 1-21 16,4-1-1-16,11-6 1 0,3 6 0 15,-4 2 3-15,0-1 1 0,7-1-1 0,0 8 2 0,-3-1-10 16,-6-6 0-16,2-1 0 0,0 9 1 0,-4-5-6 15,-13 2 0-15,-1-6 1 0,-7 11-1 0,-8-7-1 16,-6-5 0-16,-7-6 0 0,-3 11 0 0,-9-1 2 0,-11-8-1 16,-7 2 1-16</inkml:trace>
  <inkml:trace contextRef="#ctx0" brushRef="#br0" timeOffset="207060.52">17009 4050 1670 0,'0'0'0'0,"-17"-7"0"15,2 14 0-15,3-5 7 0,-2-2 1 0,-4 0-1 16,-1 7 1-16,1 0-4 0,1 0 2 0,-1 3-2 15,-3 8 2-15,0 0 68 0,1-3 0 0,3 0 0 16,3 6 1-16,-1-4-57 0,1 1 0 0,4-4 0 0,6 0 0 16,2-2 31-16,2 2 1 0,4-3-1 0,5 3 1 15,3 0-34-15,4-3 1 0,-2-4 0 0,11 3 0 16,-2 3 6-16,1-6 2 0,1 0 0 0,5 5-1 16,2-2-11-16,-7-2-1 0,-1-3 1 0,-1 9-1 15,-5-2 4-15,-4-5 0 0,4 0 1 0,-8 4 0 16,-1 1-8-16,-5-1 1 0,-4-4-1 0,-4 2 1 15,-1 1 0-15,-2-1 2 0,0-6-1 0,-8 8 0 16,-2-2-4-16,-4-2-1 0,1-4 1 0,-1 4 1 0,-4-3 1 16,-5-1 0-16,2-3 0 0,3 4 1 0,-3-4-4 15,2 0 0-15,-6-4 0 0,7 8 1 0,-1-4 1 16,1-4 1-16,6-3-2 0,3 7 2 0,0 0-3 0,5-3 0 16,4-1-1-16,7 4 1 0,-7-3-1 0,7 3 2 15,7-7-1-15</inkml:trace>
  <inkml:trace contextRef="#ctx0" brushRef="#br0" timeOffset="207319.35">17103 3865 1658 0,'0'0'0'0,"0"0"0"15,24 16 0-15,-4-4 55 16,-4 4 1-16,-2-2-1 0,-2 7 1 0,-1 1-39 0,-1 4 1 0,-3-1-1 15,-7 10 1-15,0 2 49 0,4 3 2 0,-1 1-2 16,8 1 1-16,3-5-50 0,-7-6 0 0,-9-2 0 16,11 8 0-16,4-9 18 0,-3-4 1 0,1-1-1 0,-4 4 1 15,-4-6-22-15,1-5 0 0,-4-1 0 16,5 1 1-16,4 2-5 0,0-4 1 0,-2-7 0 0,-7-7 0 16,7 9-5-16,-7-9 0 0,7 0 1 0,-7 0 0 15,10-9-6-15,-6-2 2 0,0 1-2 0</inkml:trace>
  <inkml:trace contextRef="#ctx0" brushRef="#br0" timeOffset="207541.91">17500 4080 1344 0,'0'0'0'0,"0"0"0"0,0 0 0 0,24 18 26 15,-17-8 1-15,-3 4 0 0,-8 2-1 0,1 2-13 16,-8 3 0-16,-1-7 0 0,-8 3 0 0,5 1 41 0,-3 1 0 16,2-5 0-16,2 4 0 0,3-6-38 15,3 1 2-15,2-3-1 0,-1 4 1 0,7 2 17 0,-3-5 1 16,3-3-1-16,-4 6 1 0,15-1-22 0,1-3 1 15,4 1-1-15,7 1 2 0,2-1-1 0,-4-6-1 16,3 0 1-16,-1 8-1 0,-1-6-6 16,-5-4 1-16,-1-3 0 0,-2 5 0 0,0-1 4 15,0 0-1-15,-3-4 0 0,-4 0 1 16,2 3-7-16,-2 1 2 0,-7-4 0 0,12 0 0 0,-5 3 13 0,-7-3 0 16,9-3 1-16</inkml:trace>
  <inkml:trace contextRef="#ctx0" brushRef="#br0" timeOffset="208220.99">17671 4309 1494 0,'0'0'0'0,"0"0"0"15,33 0 0-15,-5 3 62 0,-5 1 0 0,-2-4-1 16,-3 0 2-16,-4-4-46 0,0 4 1 0,0-3 0 0,-1-1 0 16,-3 1 56-16,1-3 1 0,0-1 0 0,-1 2 1 15,-6-2-58-15,-1 0-1 0,1-4 1 0,-1 1 0 16,1-2 26-16,-2-1 1 0,-2 1 0 0,-2-2 0 15,0 0-29-15,0 0 0 0,-1-2 0 0,-1 5 1 0,1 2 1 16,-8 4 1-16,0 2 0 0,-3 6 0 0,6 1-9 16,2 5 0-16,3-1 0 0,-4 19 2 0,-2 1-1 15,-2-4 0-15,-6 3 0 0,13 5 2 16,8-8-7-16,-1 3 2 0,4-6 0 0,0 2 0 0,-1-4 2 16,-1-3 1-16,4-6-1 0,3 8 2 0,0-2-6 15,2-9 1-15,-3-6 0 0,3 7 1 0,-3-5 1 16,-1-3 0-16,1-3 0 0,-2 3 1 0,1-4-5 15,1 0 2-15,-4-1-1 0,4-2 0 0,-1 0 1 16,2-3 1-16,-1-3 0 0,0 3 0 0,-1-6-4 0,1 0 2 16,-8-3-1-16,8 1 1 0,0 1 3 0,-6 1 1 15,-3 2-1-15,3 3 1 0,0 4-4 16,-5 7 0-16,7-7 1 0,-7 7 0 0,0 0 2 0,7 3 0 16,-7-3 0-16,4 15 0 0,-2-1-4 0,-4 0 2 0,-3-2-1 15,3 6 1-15,7-3-1 0,4-4 2 0,0-4 0 16,5 5 0-16,0-1-4 0,5-6 2 0,10-1 0 15,-5 3-1-15,-6-2 2 0,-2-1 0 0,-2-4-1 16,2 1 1-16,0 1-2 0,-2-4-1 0,-4-3 1 16,1 3 0-16,-4-1 0 0,-7 3 0 0,11-7 1 15,-8-2-1-15,-1 2-1 0,0 0 0 0,-1-2 0 16,5-5 0-16,-1-2 0 0,-2 2 0 0,1-5 1 16,-1 5-1-16,1 7-1 0,-4 0 1 0,0 7-1 0,4-11 1 15,-4 11-2-15,0 0 1 0,0 0-1 0,3 7 2 16,1 4-2-16,-1-1 0 0,-3-3 0 0,4 13 1 15,3-3-1-15,-4-5 0 0,1-1 0 0,-1 1 2 0,3-1-2 16,1-4 0-16,0-2 1 0,2-1-1 0,3-1-1 16,-2 1 1-16,-3-4 0 0,1 0 1 0,4 0-2 15,0-4 1-15,-1 1-1 0,-11 3 1 0,7-9-1 16,-7 9 1-16,9-11-1 0,8 4 0 0,1-1-1 16,-2-7 1-16,-7 3 0 0,-8-2 0 0,-2-5 0 0,-3 1 0 15,-1 1 1-15,-4-5-1 0,6 5 0 16,-1 1 0-16,-3-2 0 0,-4 1 0 0,1 6 1 0,-1 1 1 15,4 6-1-15,0 4 0 0,7 0-1 0,-7 7 2 16,7 4-1-16</inkml:trace>
  <inkml:trace contextRef="#ctx0" brushRef="#br0" timeOffset="208511.11">18923 4252 1960 0,'0'0'0'0,"0"0"0"15,7-19 0-15,-3 14 67 0,-3-4 1 0,1-2-1 16,-2 1 1-16,-3-1-50 0,-3 1 0 0,1-10 0 16,0 6 0-16,-2 4 60 0,0-1 0 0,-4-3 1 15,0 4-1-15,3 1-60 0,1 0 0 0,0-2 0 16,-2 11 0-16,-2 0 21 0,2 4 2 0,2 1-1 16,-7 8 1-16,7 4-26 0,0 1 1 0,3-2 0 0,4 12-1 15,4 0-1-15,0-7-1 0,3 0 1 16,3 5-1-16,1-3-5 0,1-7 0 0,2-2 0 0,2 6 1 15,3-3-6-15,-1-10 2 0,-4-2-2 0,0 6 2 16,2-4-3-16,2-5 1 0,-4-2 1 0,0 3-1 0,0 1-2 16,4-4 0-16,-1-4 0 0,-1 4 2 0,2 0-2 15,-4-5 0-15,2-2 0 0</inkml:trace>
  <inkml:trace contextRef="#ctx0" brushRef="#br0" timeOffset="208881.94">19283 3628 1947 0,'0'0'0'16,"0"0"0"-16,5 24 0 0,-3-1 44 0,1 2 1 15,8-4 0-15,7 16 0 0,-8-2-29 0,-1-1 1 0,3 1-1 16,4 7 1-16,-3-5 39 0,-5-5 0 0,3-1 1 16,0 4-1-16,-4-1-39 0,0-6 0 15,-4 0 0-15,3-5 1 0,-3 5 13 0,-1-7-1 0,-2-5 0 16,0-4 2-16,-2 4-19 0,0-5 1 15,2-4-1-15,0-7 2 0,0 7-6 0,0-7 0 0,0 0 0 16,-9 3-1-16,9-3-2 0,-12-7 1 0,12 7-2 16,-18-10 2-16,-1 3-1 0,-4-2-1 0,4 2 1 15,-2 7 0-15,1 0-3 0,3 4 1 0,-3-1 0 16,4 6 0-16,2-2 0 0,7 3 0 0,-2 1 0 16,6 0 0-16,3-1-2 0,5 1 2 0,6-4-1 0,6 0 0 15,1 5 4-15,1-8 1 0,2-1 0 0,8 1 0 16,-6-1-4-16,-2 1 2 0,0-4-1 0,0 0 1 15,-1-4 4-15,-1 1 0 0,-5-1 0 0,2 1 2 0,-2 3-6 16,-3-4 1-16,-4-5 0 0,1 6-1 0,0-1 2 16,-8 4 1-16,0 0 0 0,-8-10 0 0,-4 10-3 15,-6-4-1-15,-3 1 1 0</inkml:trace>
  <inkml:trace contextRef="#ctx0" brushRef="#br0" timeOffset="209200.58">15307 5273 1583 0,'0'0'0'0,"0"0"0"16,48 3 0-16,-1-3 68 0,6 0 2 0,9-3 0 16,7-1-1-16,21 1-51 0,3-8 0 0,15-5 0 15,22-1 0-15,8-4 67 0,12-4 2 0,19-8-1 16,9 1 0-16,16-5-69 0,-3 5 1 0,-1-5 0 16,13 7 0-16,-21 2 0 0,-15 4 0 0,10-3 0 0,-22 11 0 15,-19-1-8-15,-14 4 0 0,-10-1 0 16,-18 2 0-16,-22 5-10 0,-19 4 0 0,-12-1 0 0</inkml:trace>
  <inkml:trace contextRef="#ctx0" brushRef="#br0" timeOffset="209352.32">17999 5070 1620 0,'0'0'0'0,"33"-10"0"0,8 6 0 0,5-3 8 15,3 0 1-15,6-3-1 0,-8 10 1 0,-4 0-4 0,-6 0 1 16,-2 0-1-16</inkml:trace>
  <inkml:trace contextRef="#ctx0" brushRef="#br0" timeOffset="211109.35">1974 14479 1695 0,'0'0'0'0,"-7"-27"0"15,3 18 0-15,1-3 92 0,-1-6 1 0,1 4-1 16</inkml:trace>
  <inkml:trace contextRef="#ctx0" brushRef="#br0" timeOffset="-206105.72">1483 14405 138 0,'0'0'0'0,"0"0"0"0,0 0 0 0,0 0 24 16,-17-9 2-16,10-2 0 0,7 11 0 0,-7-3-14 16,0-2 0-16,0-3 1 0,7 8 0 0,-9-7 6 15,2 2 1-15,-4 0 1 0,4 1-1 0,-4 3-10 16,1-5 1-16,3 1 0 0,7 5 1 0,-7-3-10 0,7 3 0 15,-7-7 0-15,7 7 1 0,0 0-2 16,0 0 1-16,0 0 0 0,0 0 0 0,0 0 7 0,7 3 0 16,-7-3 0-16,10 4 1 0,-3-1-4 0,0-1 1 15,-7-2-2-15,11 2 2 0,-4 3-1 0,-7-5-1 16,11-4 1-16,-11 4 1 0,10 7-3 0,-10-7 1 16,9 2-1-16,-9-2 1 0,7 5 1 0,-7-5 2 15,7 2 0-15,-7-2 0 0,14 7-4 0,-7-5 2 16,-7-2 0-16,14 2-1 0,-3 1 13 0,0-3 1 15,1-2 0-15,2 8 0 0,7-3-8 0,0-4-1 16,-3-3 0-16,-2 11 1 0,5-7 14 0,-3-3 0 0,-1-3 0 16,3 12 1-16,5-8-14 0,-1-5 1 0,-6 0-1 15,8 10 1-15,3-5 29 0,-5-5 1 0,3 0-2 16,4 13 2-16,1-10-27 0,-2-6-1 0,2 3 1 16,0 7 1-16,8-7 47 0,-4-1 0 0,-3 3 0 15,-1 7 0-15,1-7-46 0,-1-6 0 0,0 1 0 16,5 6-1-16,2-1 43 0,1-2-1 0,6 0 1 15,-2 3-1-15,-2-1-42 0,-1-6 1 0,1 1 0 16,-1 6 0-16,1-3 30 0,-5-2 2 0,2-1-1 0,9 5 0 16,1-2-32-16,-1 0 0 0,-2-4 0 0,1-1 0 15,-1 6 21-15,-2-1 1 0,2-1-1 16,2-3 2-16,-1 0-25 0,-4 1 1 0,4-2 0 0,3-1-1 16,-3 4 15-16,-8-1 0 0,2-4 0 0,1 3 1 15,-1-6-18-15,-6-4 0 0,2 5 1 0,12 9 1 16,-5-7 8-16,-1-6 2 0,4 3-1 0,3 6 1 0,1-1-12 15,-5-4-1-15,-2-7 0 0,11 7 1 0,-10-1 5 0,3-4 1 16,8 1-1-16,3-3 1 0,-5 4-9 0,-4-2 0 16,4 0 0-16,5-7 1 0,-10 0 4 0,-1 5-1 15,5-9 1-15,5 2 1 0,-4 2-7 0,-8-2 0 16,5-3 0-16,2 10 0 0,-5-4 2 0,-4 1 0 16,5-2 0-16,10 0 0 15,-6 1-4-15,-2 1 1 0,0-8-1 0,2-3 1 0,-2 2-1 0,-5-3 2 16,5-3 0-16,7 2 0 0,0 6-3 0,-1-2 0 15,1-2-1-15,-3 5 2 0,1 4 1 16,-1 0 0-16,0-5 0 0,12-6 0 0,-6 5-2 0,-2-3 0 0,-3-3-1 16,2 3 1-16,-3 2 2 0,-6-2 0 0,6-2-1 15,-2 8 1-15,9 1-2 0,-8 5 0 0,-1-10-1 16,-2 0 1-16,-7 8 1 0,-5-3-1 0,5-8 1 16,2 1 0-16,-5-7-3 0,1 9 1 0,2-6-1 15,-1 16 2-15,1-8-1 0,-2 3 2 0,2-2-1 16,-2 3 0-16,-1 2-1 0,-6-1-1 0,9-7 1 15,2 0-1-15,2 3 1 0,1-5 1 0,-5 2-2 16,2 1 2-16,-5 6-3 0,-2-5 0 0,1-1 1 0,2 12 0 16,-5-3 0-16,-1 0 0 0,-3 2 1 0,13-3-1 15,-7 3-2-15,-2 2 2 0,-2-5-1 0,-1-1 0 16,-2 1 1-16,-2-2 0 0,1-7 1 0,1 6-1 0,2 7 0 16,-6-7-1-16,0 1 0 0,9 9 1 15,-5-2-1-15,1-2 0 0,10-3 1 0,-6 6 0 0,1 1-1 16,-2 1 0-16,1-5-1 0,-2 1 2 0,-3 2-1 15,1 3 1-15,-1-6 0 0,5 2 0 0,-5-1-2 16,-2 1 2-16,5-9-1 0,0 11 1 0,-1 0-1 16,-2-8 0-16,-4 4 1 0,-2 11 0 0,3-5-2 15,1-3 2-15,-2-4-2 0,4 10 1 0,-4-1 1 0,2-4-1 16,1 0 0-16,7-2 1 0,0 5-2 0,-4 0 1 16,5-2 0-16,-4-4 0 0,2 2-1 0,-2 3 2 15,2-5-1-15,-1 1 0 0,-5 0 0 0,3 0-1 16,1 0 0-16,6 7 2 0,-6-7-2 0,-2 5 1 15,6-2-1-15,0 8 2 0,-2-4-2 0,-5-2 0 0,1 0 0 16,3 9 1-16,-5-2-1 0,-1-1 0 16,2-4 0-16,5 5 1 0,-5 0-2 0,0-3 1 0,8-1-1 15,3 1 1-15,1 5 1 0,-7-3-1 0,5-3 0 16,0 1 0-16,-1 0 0 0,-2 3 0 16,5-2-1-16,0 2 1 0,2-1-1 0,-4 3 2 0,6-4-2 15,-4 1 1-15,-2 4-1 0,-3 3 0 0,2-9 0 16,-1 8 1-16,-1 1 0 0,-4-1-1 0,6-5 0 15,1 4 0-15,6 3 0 0,-6 0 0 0,2-3 0 16,-3 2 0-16,1 3 1 0,-3-2-1 0,1-2 0 0,3 4 0 16,-3 0-1-16,-1-1 1 0,5-1 0 0,2 4 0 15,-2-1-1-15,-1-1 1 0,-3-1 1 0,6 2-1 16,-5 5-1-16,-6-1 1 0,5-3 0 0,6 1 0 16,-5 3-1-16,-2 1 1 0,1 0-1 0,3 0 1 15,-6 5-1-15,1-3 1 0,-1 0-1 0,2 1 2 0,-3 6-2 16,-3-4 1-16,6-1-1 0,5-1 1 0,-5 4-1 15,1-3 1-15,6-2-1 0,5 7 1 0,-8-4-1 16,1-3 0-16,-4 3 0 0,6 9 1 0,-7-7-1 16,-2-3 0-16,2-4 0 0,8 10 1 0,-4 1-1 0,-6-6 0 15,-2 2 0-15,0 9 1 0,2-7-1 0,-5 3 0 16,5-1 0-16,-1 3 2 0,-1 2-2 0,-2 2 0 16,3-4 0-16,8 0 0 0,-2 0 0 0,-1 2 0 15,1-4 0-15,2 6 0 0,-2-2 0 0,-1-6 0 16,3 1 0-16,5 10 0 0,-8-9 0 0,1 1 0 15,2-4 0-15,-1 12 0 0,-1-9 0 0,-1 6 0 16,-4-1 0-16,2 4 0 0,-4 6 0 0,2-9 0 0,-2-3 0 16,-3 1 0-16,1 2 0 0,-1-2 0 0,2-6 0 15,4 11 0-15,-2-3 0 0,-3-4 0 0,3-3 0 16,-7 15 0-16,7-8 0 0,-3-6 0 0,3 8 0 16,-3 15 0-16,2-3 0 0,-3-11 0 0,5 2 0 15,5 5 0-15,3-2 0 0,-3-6 0 0,-3 1 0 16,-2 2 0-16,-2-6 0 0,2-3 0 0,-3 0 0 15,1 11 0-15,-3-5 0 0,-2-3 0 0,5 1 0 16,-3 12 0-16,-2-2 0 0,5-7 0 0,4 5 0 0,-6-1 0 16,2 0 0-16,3-4 0 0,-3-3 0 0,-3 8 0 15,1-1 0-15,2-4 0 0,6-5 0 16,-6 22 0-16,-1-11 0 0,1 5 0 0,6-2 0 0,-6 8 0 0,-2-8 0 16,3 0 0-16,-1-3 0 0,-5 3 0 0,2-6 0 15,-1-3 0-15,6 0 0 0,-1 11 1 0,-6-7-1 16,1 5 0-16,3-2 0 0,5 12 1 15,-4-10-1-15,-1 2 1 0,1-7-1 0,-3 1 1 16,1-3-1-16,-5-4 1 0,2-1-1 0,6 12 1 0,-5-9-1 16,-6-1 1-16,5 3 0 0,5 6 1 0,-6 7-2 15,-3-13 1-15,4 5-1 0,9-4 1 0,-11-1-1 0,-5 0 1 16,5-2 0-16,4-1 0 0,-7 4-1 16,-4-1 1-16,2-2-1 0,5 9 1 0,-5-3 1 0,-2 1-1 15,4 2 0-15,3 0 1 0,-5-2-1 0,-2-5 0 16,4 2 0-16,1-2 1 0,2-4-1 0,1 0 0 15,-5-3 0-15,-1 7 1 0,-2-2-1 0,2-7 0 16,2 2 1-16,0 11-1 0,-4-4 0 0,-3-6 1 16,3 4 0-16,2 6 1 0,-9-6-2 0,3 2 1 0,-1-7-1 15,4 1 1-15,-1 5 1 0,-5-10 0 0,4 4-1 16,1 8 1-16,-1-4 0 0,-1-8-1 0,5 4 0 16,-1 14 0-16,-2-7 1 0,2-4 0 0,1 11-1 15,-8 0 2-15,3-2-2 0,1-8 0 0,-2-6 0 16,-2 7 1-16,0-5-1 0,0-6 1 0,2-3 1 15,-5 8-1-15,-1-7-1 0,-3-6 0 0,4-2 1 16,-8 7-1-16,4-3 0 0,-3-4 2 0,1-2-2 16,-3 9 1-16,0-3-1 0,0-4 1 0,1 0-1 0,2 9 0 15,1 0 0-15,-1-4 2 0,2 2-2 0,4 19 1 16,-1-3 0-16,-3-9-1 0,4 1 0 0,-1-3 0 16,-4 0 0-16,-1-3 0 0,0-2 0 0,2 0 0 15,-1-1-1-15,-3-3 2 0,1-1-2 0,-1-2 1 16,-3-7-1-16,0 7 1 0,0-7-1 0,0 0 2 0,9 5-2 15,-9-5 0-15,0 0 0 0,0 0 1 0,0 0-1 16,0 0 1-16,0 0-1 0,0 0 0 0,0 0 0 16,0 0 0-16,0 0 0 0,0 0 0 0,0 0-1 15,0 0 1-15,0 0 1 0,0 0-1 0,0 0-1 16,0 0 1-16,0 0 0 0,0 0 0 0,7 2-1 0,-7-2 1 16,7 7 0-16,-7-7 0 0,7 5-1 15,-7-5 2-15,7 7-2 0,-7-7 1 0,0 0-1 0,0 0 1 16,7 6 0-16,-7-6 0 0,0 0-1 0,0 0 1 15,0 0 0-15,0 0 0 0,0 0-1 0,0 0 1 16,0 0 1-16,0 0-1 0,0 0-1 0,0 0 1 16,4 7 0-16,-4 0 0 0,5 3 0 0,2 3 0 0,0-1 0 15,-1 0 1-15,1 6-2 0,0-9 1 0,-2-1 0 16,-2 3 0-16,1-2 0 0,-4-9 0 0,3 9 0 16,-3-9 0-16,4 10 1 0,-4-10-1 0,0 0 0 15,4 7 0-15,-4-7 0 0,0 0 0 0,0 0 0 16,0 7 2-16,0-7-2 0,0 0 0 0,0 0 0 15,0 0 1-15,0 0-1 0,0 0 0 0,0 0 1 16,0 0 0-16,7 4-1 0,-7-4 0 0,7 0 0 16,-7 0 0-16,10 5-1 0,-3 2 1 0,4-4 1 15,-1-1-1-15,3-2-1 0,4-5 1 0,1-6-1 16</inkml:trace>
  <inkml:trace contextRef="#ctx0" brushRef="#br0" timeOffset="-204471.71">1974 15158 351 0,'0'0'0'0,"58"-6"0"16,-5 3 0-16,5-1 46 0,0-1 1 0,2 0 0 16,9 1 0-16,7 2-31 0,-4 1 1 0,1-3 0 0,9 1-1 15,-6 3 29-15,2-4 1 0,14 1-1 16,5-1 1-16,-7 4-30 0,0 0 1 0,7-3 0 0,7 3-1 16,-4 3 39-16,-5-3 0 0,13 0 0 0,7 4 0 15,-6-4-38-15,-5 0 1 0,14 3-1 0,6 1 1 16,-6-1 22-16,-3 2 2 0,12-3-1 0,5 4 1 15,-9 1-26-15,-1-2-1 0,16-2 1 0,1 4 1 16,-12-1 11-16,-9-1 0 0,13 2 0 0,6 9 0 0,-8-9-14 16,-7 0-1-16,12 0 0 0,7 5 1 0,-5-1 5 15,-9-2 0-15,2-2 0 0,12 1 0 0,-7 1-9 16,-9-5 2-16,9 1-2 0,12 6 1 0,-8-4 11 0,-7-4 1 16,18 1-1-16,3 6 2 0,-11-1-13 15,-8-5 1-15,18 1 0 0,12 2 0 0,-8 9 14 0,-18-4 1 16,3-5 0-16,11-3-1 0,-6 6-13 0,-13 1 0 15,9-8 0-15,8 1 0 0,-21 1 12 0,-1 2-1 16,9-4 1-16,2-3 1 0,-13 4-14 0,-5-2 1 16,12-6-1-16,-1-1 0 0,-13 5 19 0,-5 0-1 15,9-5 0-15,-3-1 2 0,-7 5-19 0,-5 1 1 0,13-7-1 16,5 3 2-16,-10 4 13 0,-2-3 1 0,5-4-1 16,2 3 1-16,-12 4-15 0,-4-2-1 0,12-3 1 15,6-4-1-15,-18 6 9 0,-7 1 1 0,7-3-1 16,2-2 1-16,-13 0-12 0,1 0 1 0,6 0 0 15,3 3 0-15,-12-3 5 0,-4-2 0 0,10 0-1 16,-2 4 1-16,-5 0-8 0,-4-2 1 0,1-2-1 16,-4 4 1-16,3-1 4 0,-6 1-1 0,2-5 1 15,-2 6 0-15,-8 1-6 0,-1-3 1 0,10-1-1 16,-5 4 1-16,-2-1 1 0,-2-3 1 0,0 0 1 16,4 4-1-16,-3-1-4 0,-5-1-1 0,1-2 1 0,-2 1 1 15,-2-1-1-15,-6 0 0 0,4 0 0 0,2 6 1 16,-3-5-3-16,-4-1 0 0,2-1 1 0,-5 0-1 15,-2 3 0-15,-2 2 0 0,4-8 1 0,3 8 0 16,-2-3-3-16,-4 1 2 0,1-2-2 16,1 0 1-16,-11 5 0 0,1 2 0 0,0-3 1 0,5 1-1 15,-8 2 0-15,-3 0-1 0,3-5 0 0,5-1 1 0,-7 5-1 16,-2-1 0-16,-4-3 1 0,6-1 0 0,-7 5-1 16,-6-3 0-16,6 1-1 0,0-5 2 0,-2 5-2 15,-2-1 0-15,0-1 0 0,4-4 2 16,-2 6-3-16,-4 1 1 0,4-3 0 0,-3-2 0 0,-2 1 1 15,-6 3-1-15,6-4 0 0,-4 0 2 0,0 7-3 0,-5-4 1 16,3 1 0-16,1-1 0 0,-6 4 1 0,0-3 0 16,2-2-1-16,1 1 2 0,1 4-2 0,-4 0 0 15,0-5 0-15,0 1 1 0,1 4 0 16,-5-2 0-16,2-1 1 0,3 3 0 0,2-2-2 0,-3-3 2 0,2 3-2 16,0 4 1-16,3-2 1 0,-1-2 0 0,-2 0 0 15,0 4 0-15,0 2-2 0,1 1 2 0,1-3-1 16,-2 1 0-16,0 1 1 0,-2-2 0 0,2-2 0 15,1 1 0-15,-3 5-2 0,2-1 2 0,2-2-1 16,3-3 1-16,-3 4-1 0,1-4 1 0,2 0 1 16,4 0-1-16,0 3-1 0,-1 1 0 0,6-1 0 15,-1-3 1-15,-1 6-1 0,2-1 0 0,-2-3 1 16,-1-2 0-16,1 1-1 0,0 3 0 0,0-4-1 16,6-2 2-16,-6 6-1 0,0 1 0 0,2 0 1 15,-2-3-1-15,6 3-1 0,-2 2 2 0,-2-7-2 0,-6-1 1 16,1 2-1-16,0 3 2 0,1-2-1 0,-1-2 1 15,0 0-2-15,-6 0 0 0,4 0 0 0,0-2 2 16,-2 5-2-16,0 1 0 0,0-6 0 0,2-1 1 0,-5 3-2 16,-2 0 1-16,1-4 0 0,-1 1 0 0,-3-1 0 15,-3 2-1-15,1-5 0 0,-4 2 0 0,2 2 0 16,-1 1 0-16,-8 2 0 0</inkml:trace>
  <inkml:trace contextRef="#ctx0" brushRef="#br0" timeOffset="-204214.64">17621 14908 2009 0,'0'0'0'0,"0"0"0"15,34 3 0-15,-2 1 50 0,6-4 0 0,3 0 1 16,5 2-1-16,0 1-33 0,1 1 0 0,1-3 0 16,1 3 1-16,2 1 38 0,-5-3 1 0,9-2-1 15,3 3 1-15,4 3-40 0,0-3 1 0,1-3-1 16,2 2 1-16,-8 2-6 0,1-3 1 0,7-2-1 16</inkml:trace>
  <inkml:trace contextRef="#ctx0" brushRef="#br0" timeOffset="-201831.55">6297 12573 12 0,'0'0'0'0,"0"0"0"0,-18 14 0 0,8-3 108 15,-2-6-1-15,-3-1 1 0,-2 10 1 0,-4-7-93 16,-1-2 0-16,3-1 0 0,-9 12 1 0,0 1 45 15,-2-5 1-15,-2 2-1 0,4-1 1 0,1 3-45 16,2-1 0-16,1 3 0 0,-1-4 0 0,2 4-1 0,2-4 0 16,0 0 0-16,-6-2-1 0,6 1-7 0,4-1 1 15,-1-2 1-15,-7 6-1 0,6-3-6 0,5-6 1 16,-4 1-1-16,-5 8 1 0,6-3-2 0,2-5 0 16,-6 1 1-16,0 7-1 0,0-6-3 0,5-1 0 15,2 2 0-15,0 8 0 0,0-3 0 0,-2-2 0 16,2-3 0-16,-4 13 0 0,4-1-1 0,0-3 1 15,-4-3 0-15,1 1 0 0,1 6-1 0,-2-4 1 0,4-3 0 16,-7 3 0-16,-2 2-1 0,2-2 1 0,-1-4 0 16,-7-2 0-16,0 5-1 0,1-7 1 0,-12 2 0 15,8 6 0-15,-7-3 1 0,2-6 1 0,-2 5 0 16,-1 5 0-16,-3-5 0 0,-1-2-1 0,2-5 0 16,-9 12 1-16,-1-4 12 0,3 1 0 0,-6-2 1 15,6 3-1-15,-2 7-6 0,3-8 1 0,-8 0 0 16,-9-4 0-16,3 9 18 0,5-6 0 0,6-1 0 15,-3 0 1-15,4 0-16 0,2 5 2 0,-1-11-1 16,-6 6 1-16,-6-2 10 0,4-3 2 0,3 1-1 0,-1 7 1 16,5-4-14-16,3-5 0 0,-8-1 1 0,-1 10 0 0,-2-6 10 15,-1-5 0-15,3 3 0 0,-2 7 0 0,7-1-12 16,-2-6 2-16,1 1-1 0,-8 6 0 0,2 1 8 16,0-3 0-16,0-2 0 0,5 2 0 0,2 3-10 15,5 0 1-15,-2-8 1 0,-1 5-1 0,1-2 7 16,4-4 0-16,-9 1 0 0,6 10 1 0,1-10-9 15,-2-3 0-15,6-1 0 0,1 6 1 0,2-4 5 16,6-1 0-16,-2-4-1 0,-6 8 2 0,2-5-8 16,8-5 0-16,-10 0 0 0,6 10 1 0,-2-7 4 0,1-5-1 15,3-1 1-15,-2 13-1 0,3-5-5 0,2-5 1 16,2-1-1-16,-4 14 1 0,-2-8 0 0,6-4 1 16,-5-1 0-16,-3 14 0 0,1-9-4 0,2-6 0 15,1 3 1-15,7 14 0 0,-5-6 2 0,-2-9 0 16,4-1 0-16,5 12 0 0,-5-5-4 0,3-4 2 0,-1-3-1 15,5 9 1-15,-4-4 0 0,-1-6 1 0,1-2 0 16,7 8 1-16,-7-6-3 0,-1-4-1 0,5-2 1 16,7 10 0-16,-4-5 0 0,-1-5 1 0,5 1 0 15,7 9 1-15,-1-1-4 0,1-4 2 0,-3-2-2 16,10 2 2-16,-7 9-1 0,7-9 2 0,-7 3 0 16,3 5 0-16,1-1-3 0,3-7 1 0,0 0-1 15,-7 7 1-15,7-7-1 0,0 10 2 0,0-10-2 16,0 7 2-16,0-7-3 0,0 7 0 0,0-7 1 15,0 0 0-15,7 13 3 0,-7-13 0 0,7 10 0 16,-7-10-1-16,14 7-1 0,-4-7-1 0,-3 4 1 0,15-1 0 16,1 2 2-16,1-1 1 0,5-4-1 0,8-2 1 15,-2 0-4-15,2 1 2 0,-2-6-2 0,7 0 2 16,3 0 2-16,-5-4 1 0,2-3 0 0,6 5 0 16,9-5-4-16,-3-4 1 0,-4-4-1 0,1 13 2 15,3-7 3-15,-8 0 1 0,-2-1 0 0,9 8 0 0,-5-5-5 16,-2-2 1-16,5 0 0 0,-3 9 1 0,1-7 2 15,-5-2 1-15,-2 0 0 0,-1 6 1 0,1-6-6 16,-1 2 2-16,1 0-1 0,9 0 1 0,-1 0 1 0,-3 0 1 16,-4-9 0-16,1 7 0 0,-5 0-4 0,1-2 0 15,-1-4 1-15,5 6 0 0,-5 0 1 0,1-2 0 16,3-8-1-16,1 10 2 0,-2 0-3 0,-1-1 0 16,-2 1-1-16,-2 9 1 0,-2-6 1 0,-5-2-1 15,2 2 1-15,3 4 1 0,-2 2-4 16,-4-3 1-16,2-4-1 0,3 7 2 0,-2 0 1 0,-2-4-1 15,-6 4 1-15,-6 0 1 0,0 2-4 0,-1 1 2 0,-1-1-1 16,-9 2 0-16,4 1 1 0,-4 0 1 0,-7 2-2 16,0 0 2-16,7-5-3 0,-7 5 1 0,0 0-1 15,0 0 1-15,0 0-2 0,0 0 2 0,0 0-1 16,0 0 1-16,0 0-2 0,0 0 0 0,-11 7 1 16,-3-2-1-16,-12 4 1 0,-6 0-1 0,-10-6 0 15,-2 8 2-15,-2-1-3 0,2-3 1 0,-8 0 0 16,-4 7 0-16,-2-3-1 0,0-4 2 0,-16-2-1 15,1 15 0-15,1-6 0 0,0-4-1 0,-1 3 0 16,-17 11 1-16,4-4 0 0,6-5-1 0,1 1 0 16,-7 5 0-16,3-1-1 0,7-4 2 0,-7-1-1 0,4 3 0 15,3-4-1-15,9-3 0 0,2-4 1 0,-4 3-1 16,0-3 0-16,7-3 0 0,9-4 0 0,6 5 0 0,-3-1-1 16,10-4 0-16,1-4 0 0</inkml:trace>
  <inkml:trace contextRef="#ctx0" brushRef="#br0" timeOffset="-200767.89">3958 15207 1054 0,'0'0'0'16,"0"0"0"-16,0 0 0 0,0 0 86 0,0 0-1 0,0 0 0 15,-17 3 2-15,17-3-71 0,-8-5 2 0,1 2 0 16,-7-3 0-16,-3-1 54 0,1-5 1 0,-5 5-1 16,-8 2 1-16,3 3-55 0,5 0 0 0,0 0 0 15,-1 1 0-15,1 1 4 0,2-2 2 0,1-2-2 16,1 4 2-16,-5 0-13 0,3-1 1 0,-2-1 1 15,-4 0-1-15,8 2-12 0,-3 0 1 0,-1-2-1 16,-7 4 1-16,3 0-1 0,2-2 0 0,-2-2 0 16,-10 4 1-16,2 1-3 0,1-1 0 0,-2-4 0 0,-1 4 0 15,3 2 0-15,-1-3 1 0,1-1-1 0,-5 0 1 16,-2 6-7-16,2-1 0 0,2-5 0 0,-13 7 0 16,2 2 3-16,2-6-1 0,2 1 0 0,5 3 1 15,-2-2-3-15,7-1 1 0,-5-1 1 0,-1 4-1 0,4-2 1 16,2-1 2-16,1 0-1 0,-10 3 1 0,2-2 0 15,6-5 2-15,-3-4 0 0,3 6 0 16,5 0-1-16,-1-4 1 0,-1-1 0 0,-5 1 0 0,3 0 1 16,6-1 1-16,-2-3-2 0,-11 4 2 0,5 1-1 15,3-5 1-15,-3 1-1 0,-5 3 1 0,2 2 1 16,2 0 0-16,3-1 1 0,-1 1 0 0,1 1-1 16,0-1 0-16,6-5 0 0,-9 5 0 0,1 0 4 0,2-3 0 15,0-3 0-15,-5 6 0 0,-5-3-1 0,5-4 0 16,5-2 0-16,-1 5 0 0,-2-1 6 0,3-2 1 15,-2 0 1-15,3 2-1 0,-7-2-4 0,3 0-1 16,0 0 1-16,1 1 1 0,-8 6 1 0,2 2 0 16,8-2 0-16,4 4 1 0,-2-1-4 0,1-1 0 0,8 0 0 15,-9 0 1-15,5 1 2 0,8-1 0 0,3-2 0 16,-20 2 0-16,17-1-4 0,6-1 2 0,-7-1-1 16,-22 1 9-16,4 1-6 15,10 1-9-15,1-2 9 0,8-3 0 0,-1 1-9 16,0 2 0-16,-1 0 10 0,1-2 2 15,4 0-12-15,0 1 0 0,4 1 7 0,3 0 1 16,7 0-8-16</inkml:trace>
  <inkml:trace contextRef="#ctx0" brushRef="#br0" timeOffset="-199734.46">5681 12894 1281 0,'0'0'0'0,"-37"0"0"0,6 10 0 0,-5-3 28 0,3 0 1 15,-2-3-1-15,1 6 2 0,-1-1-17 0,-2-2 0 16,2 0 1-16,-10 11-1 0,7-8 23 0,-3 1 0 0,-5 3 0 16,0 11 1-16,-1-8-22 0,-1 1 0 15,6 8 0-15,-2 6 1 0,1-8-4 0,3 3 2 0,-6-6-1 16,2 0 0-16,-6 4-5 0,3-3 0 0,1 0 0 16,2-3 1-16,0 4-9 0,1-6 1 0,1-3-1 15,-2 6 1-15,-4-3-1 0,6-6 1 0,-13 3-1 16,2 5 2-16,-1-3-4 0,3-2 2 0,1-1 0 15,-5 11 0-15,3-3-1 0,4 0 1 0,-10-3 0 16,1 7 0-16,3 1-2 0,2-7 1 0,0-1 0 16,-3 3 0-16,4-2-2 0,5 1 2 0,-5-4 0 15,-9 3 0-15,2-1 1 0,-1-4 0 0,3-2 0 16,-2 6 0-16,3-1 0 0,6-6 0 0,-10-1 0 0,-6 11 0 16,3-8 1-16,6-4 0 0,1-1 0 0,-6 17 2 15,4-9-2-15,6-6 0 0,-11-1 0 0,-1 9 0 16,1 1 5-16,4-5-1 0,5-3 1 0,-9 6 1 15,11-4-4-15,2-3 2 0,-10-1-1 0,1 5 1 0,-2 5 4 16,5-5-1-16,4-3 1 0,-5 5 2 0,5-4-6 16,5 4 2-16,-5-5-1 0,0 1 0 0,-9-2 3 15,8-3 0-15,5 0 0 0,1 8 1 0,2-7-4 16,2-4 1-16,1-1-2 0,2 10 2 0,-5-8 0 16,2-5-1-16,-2-2 1 0,8 9 0 0,-2-7-3 0,4-5 1 15,2-4-1-15,2 9 2 0,6-5 4 0,2-2 0 16,5-5 0-16,-17 8 2 0,13 2-6 0,3-5 1 15,-12-2 0-15,-19 4 23 0,1 3-5 16,10 1-25-16,4-3 17 0,-1 1-1 16,7-1-16-16,-2 1 0 0,5-1 23 0,0 1 0 15,4 3-23-15</inkml:trace>
  <inkml:trace contextRef="#ctx0" brushRef="#br0" timeOffset="-199239.48">3291 14025 1557 0,'0'0'0'16,"0"0"0"-16,-17 1 0 0,6 5 38 0,1-3 2 15,-5-3-2-15,-18 4 1 0,-2-1-24 0,-1 1 0 16,-1-1 1-16,-5 4 0 0,-2 2 32 0,-2-5 0 16,-12-1 0-16,3 4 2 0,2 2-33 0,-1 0-1 15,2-6 1-15,-11 1 0 0,8 3 4 0,-3-4 1 16,-11 1-1-16,-1-1 2 0,1-1-12 0,11-4 0 0,-8-1 0 16,-8 3 0-16,2-4-9 0,3-3 0 0,0 0-1 15,-3 0 1-15,3-1-1 0,-3-1 0 0,-11-2 1 16,2 6 0-16,-2-6-1 0,7-3 1 0,-3-3-1 15,-4 10 2-15,0-2-2 0,7 7 0 0,11 9 0 16,-4 7 1-16,23 0-1 0,9-7 0 0,-5 4 1 16,-27 5 0-16,11 1-1 15,9 1-1-15,8-8 1 0,6 1 1 0,5 0-2 0</inkml:trace>
  <inkml:trace contextRef="#ctx0" brushRef="#br0" timeOffset="-198840.46">3134 13958 1557 0,'0'0'0'15,"-22"-11"0"-15,0 11 0 0,-6-7 16 0,-2-2 0 16,-9-1-1-16,-5 10 2 0,-9 0-8 0,-1-2 0 16,-8 2 0-16,-2 9 1 0,3-6 20 0,-8-1 2 0,-11 0-1 15,-2 10 1-15,2-5-19 0,4-3 2 0,-10 1-2 16,-8 6 2-16,1-4-5 0,7-7 1 0,-8 3 0 15,-6 11 1-15,-8-12-6 0,16-2 2 0,2-3-1 16,4 6 1-16,-4-3-6 0,7-3 1 0,4-3 1 16,3 12-1-16,16-12-1 0,12-3 1 0,2 4-1 15,-19 9 2-15,0 5-1 16,10-1-3-16,6 1 2 0,-2 2 1 0,5-1-3 0</inkml:trace>
  <inkml:trace contextRef="#ctx0" brushRef="#br0" timeOffset="-198503.73">3498 13960 1859 0,'-25'3'0'0,"-23"-3"0"15,-17 14 0-15,-7-7 30 0,-6 4 1 0,-13 3-1 16,-14 5 0-16,-2 2-16 0,-8-7-1 16,-12 2 1-16,-14 9 0 0,2-8 20 0,-9 1-1 0,-18 0 1 15</inkml:trace>
  <inkml:trace contextRef="#ctx0" brushRef="#br0" timeOffset="-187540.9">17669 10360 1218 0,'0'0'0'0,"-5"-16"0"15,-2 13 0-15,-1-4 56 0,1 0 2 0,-3-4-1 16,-1 6 0-16,4 2-40 0,0-5 1 0,-3 0 0 16,-3 4 0-16,1 2 23 0,0 1 2 0,1-3 0 0,-7 11-1 15,2 0-26-15,4 4 0 0,1 3-1 0,1 14 2 16,5 12 7-16,1-1-1 0,4 3 1 0,4 8 1 15,1-1-14-15,4-3 1 0,1 1 0 0,1 11 1 16,-1 0 7-16,-1-3 0 0,-2 1 0 16,-3 6 2-16,-4-8-12 0,0-8 1 0,-4 0 0 0,-6 8 0 15,4-5 0-15,3-5-1 0,-1 0 0 0,-1 9 0 16,5-14-5-16,4-2 2 0,3-11 0 0,3 4 0 0,4-4 4 16,4-6 0-16,3-3 0 0,6-1 1 0,-3-3-6 15,-1-3 2-15,4-3-1 0,3 5 1 16,-2-8 4-16,0-6 0 0,6-3 1 0,-4 1 0 0,-2-4-5 15,-3-8 0-15,-4 2 0 0</inkml:trace>
  <inkml:trace contextRef="#ctx0" brushRef="#br0" timeOffset="-186791.28">18094 11131 1620 0,'0'0'0'0,"0"0"0"16,21 17 0-16,-10-6 40 0,-4-6 2 0,3-1-1 16,-3 3 1-16,2-4-26 0,-2-3-1 0,0-3 1 15,-7 3 1-15,11-4 33 0,-11 4 1 0,11-9-1 16,-11 9 1-16,14-14-34 0,-7 4 0 0,-4 1-1 16,4-3 2-16,0-8 9 0,-3 1 1 0,-1-2 0 0,1-2 0 15,-4 0-15-15,-2 4 0 0,0-2 1 0,-1-4-1 16,-8 4-6-16,1 7 1 0,-1 0-2 0,-1 5 2 15,-2 2-3-15,0 3 0 0,-1 3 0 0,1 4 1 16,-3 6-4-16,1 0 1 0,2 5 1 0,-2 4-1 0,3 4-1 16,3 7 0-16,3-7 1 0,-6 7 0 15,8-3-1-15,3-3 2 0,1 0-2 0,-5 3 1 16,5-1-1-16,2-8 1 0,3 1-1 0,-1 6 0 0,4-1 3 16,6-9-1-16,-3 1 1 0,5 0 0 0,0-2-1 15,3-3-1-15,3 3 0 0,7-3 2 0,-1-3 0 16,1-7 1-16,4-7 0 0,7 4 0 0,1-10-2 15,-3 3 0-15,-1-3 1 0,-6 5-1 16,-2-3 3-16,-4-3 0 0,1-2-1 0,-4 9 2 0,-1-7-3 0,-6 0 0 16,0-4 0-16,-3 4 0 0,-4 0 1 0,0-3 1 15,0 3 0-15,-2 1-1 0,-3 3-1 0,0-4-1 16,1 0 1-16,1 5 0 0,-3 0 1 0,-1 9 1 16,0-7-2-16,0 7 2 0,0 0-2 0,0 0-1 0,0-7 1 15,0 7-1-15,0 0 1 0,0 0-1 16,0 0 0-16,7-4 2 0,-7 4-3 0,13 0 1 0,-13 0-1 15,7 0 2-15,-7 0-2 0,14 0 2 16,-4 0-2-16,-4 0 1 0,-6 0-1 0,0 0 0 0,7-8 0 16,-5-1 1-16,-2 2-1 0,-2-2 0 0,0 0 1 15,0-5-1-15,-3-2-1 0,-2 2 2 0,3 2-2 16,-3-4 1-16,0 2 0 0,0 0 0 0,4-4 0 16,-1 9 1-16,-3 4-2 0,7 5 0 0,-7-3 1 15,7 3 0-15,-12 7-1 0,5 0 1 0,1 2 0 16,-2 6 0-16,-7 5-1 0,1 1 1 0,4 2-1 0,-6 8 0 15,2 1 1-15,1-2 1 0,5 0-1 0,-7 9 1 16,5 1-2-16,6-5 1 0,-3 4-1 0,-1 10 2 0,6 2-1 16,4-10 2-16,-2-1-2 0,-6 1 1 0,6-5-1 15,4-7 0-15,-1-1 0 0,-3 9 1 0,4-7-1 16,3-13 2-16,0 6-1 0,-4 9 1 0,4-11-2 16,-3 0 0-16,3-2 1 0,-7 2-1 15,4-5 2-15,-1-3-1 0,-3-6 1 0,0-7-1 0,0 12-1 16,0-12 1-16,0 0-1 0,0 0 2 0,0 0-2 15,0-9 0-15,0 9 1 0</inkml:trace>
  <inkml:trace contextRef="#ctx0" brushRef="#br0" timeOffset="-186588.79">18475 11493 1520 0,'0'0'0'16,"0"0"0"-16,-14-17 0 0,14 17 54 0,-7-11 1 15,10 4 0-15,-3 7 0 0,-3-7-38 0,3 7 1 0,10-5-1 16,-10 5 0-16,11-6 28 0,-11 6 0 0,11-5 0 15,-1 2 0-15,10-1-29 0,1 1 1 0,0-3-1 16,7-1 1-16,-1 0 2 0,-3 4 2 0,-3-10-1 16,1 3 0-16,-3 3-10 0,-1-5 1 0,-1-3 0 15,-3 3 1-15,2-11-8 0,-2 2 1 0,0 0-1 16</inkml:trace>
  <inkml:trace contextRef="#ctx0" brushRef="#br0" timeOffset="-186338.01">19094 10939 1067 0,'0'0'0'0,"16"-21"0"0,0 7 0 16,0-13 31-16,-2 3 1 0,-4-4-1 0,-1 5 0 16,5 2-17-16,0-4 0 0,-3-1 0 0,-4 3 0 0,-3 7 16 15,-1-2 0-15,1-3-1 0,-4 4 1 0,-4 10-16 16,4 0-1-16,0 7 1 0,0-9 0 0,0 9 1 16,0 0 1-16,-10 5-1 0,3 2 1 0,-2 2-7 15,0 5 0-15,2 2 0 0,-4 28 1 0,2 5-4 16,6-5 1-16,-1 12-1 0,4 2 1 0,-3-5-3 15,-1-4 1-15,4-6-1 0,0 11 1 0,-3-10 1 0,-1-5-1 16,1 0 1-16,3 6-1 0,0 1-1 0,-4-9 0 16,4-7 1-16,4 2-1 0,-1-6 18 0,1-8-1 15,3-3 0-15,3 3 2 0,-1-4-12 0,5-3 0 16,6-3 0-16</inkml:trace>
  <inkml:trace contextRef="#ctx0" brushRef="#br0" timeOffset="-186161.73">19286 11118 1632 0,'0'0'0'0,"36"0"0"15,-8 13 0-15,0-8 42 0,-1-5-1 0,-6-3 1 16,-4 6 0-16,-4-5-26 0,-8-3 0 0,-5-6 0 15</inkml:trace>
  <inkml:trace contextRef="#ctx0" brushRef="#br0" timeOffset="-184700.4">16646 8394 12 0,'0'0'0'16,"0"0"0"-16,17-4 0 0,-17 4 193 0,9-4 1 16,-9 4-1-16,9-8 1 0,-9 8-188 0,0 0 1 15,4-7-2-15,-4 7 2 0,0 0 47 0,0 0 1 16,3-9-1-16,-3 9 1 0,0 0-39 0,0 0 2 0,0-7-1 15,0 7 1-15,7-4 9 0,-7 4 1 16,0 0-1-16,7-7 1 0,-7 7-16 0,0 0 2 0,7-5-1 16,-7 5 1-16,11-7-3 0,-11 7 0 0,9-7 1 15,-2 3-1-15,2-3-5 0,1 4 2 0,3-4-1 16,-3 3 1-16,4 1-5 0,0-1 1 0,-5-1-1 16,5 1 0-16,-1 4 0 0,-5 0-1 0,3-3 0 15,-4 3 1-15,0 3-1 0,-7-3 0 0,11 6-1 16,-11-6 1-16,7 3-1 0,-7-3 0 0,0 0 1 15,9 9 0-15,-9-9-1 0,3 5 1 0,-3-5 0 16,4 11 1-16,-3-1-2 0,1 1 0 0,-2-6 0 0,0 6 1 16,0 3 3-16,-2 0-1 0,2-7 1 0,0 7-1 15,-1 0 0-15,-1-5-1 0,0-2 0 0,2 9 1 0,-3 3 1 16,-3-8 2-16,3-1-1 0,1 10 0 16,-3-1-1-16,-2 0-1 0,3-1 1 0,4 14-1 15,-7 1 3-15,0-8 1 0,3-1-1 0,4 8 1 0,-7 0-4 16,-3-10 2-16,1-2-2 0,4 13 2 0,-4-8-1 15,0-4 1-15,4 2 0 0,5 12-1 0,-7-9-1 16,3 3 0-16,1-1 1 0,6 16-1 0,-6-6 5 16,-1-6 1-16,4 3-1 0,7-1 1 0,-7 1-4 15,0-3 1-15,0-8-1 0,4 17 1 0,-1-10 6 0,-3-3 2 16,0 6-2-16,4 17 2 0,-4-7-7 0,-4-2 1 16,4-3 0-16,7 6 0 0,-7-2 7 15,0-10-1-15,2 2 1 0,5 11 0 0,-7-2-7 0,-2-9 0 16,2 14 0-16,4 4 1 0,-6-3 8 0,-1-8 1 15,-1 0-1-15,2 4 1 0,-1-6-9 0,-4-5 0 16,3 2 0-16,8 7 1 0,-8 0 8 0,-3-2 0 0,4 1 1 16,6 4 0-16,-6-3-10 0,-1-7 1 0,4-5-1 15,7 3 1-15,-3-2 7 0,-4-4 1 0,3-3-1 16,8 16 1-16,-6-8-8 0,0 4-1 0,2 1 0 16,6 5 1-16,-6-5 7 0,-4-2 0 0,4-6 0 15,4 3 0-15,-4 3-8 0,-7-11 0 0,4 4 0 16,3 10 0-16,-4-8 9 0,-3 1 0 0,4 1 0 15,-1 12 1-15,-1-9-10 0,-4-2 0 0,2-4 0 16,2 5 1-16,-2-5 7 0,-2-3 0 0,4-6 0 16,3 14 0-16,-3-2-8 0,-2-1 0 0,2 8 0 15,5 10 0-15,-5-9 5 0,-1-2-1 0,5-3 1 0,3 6 0 16,-4-10-6-16,2-3 0 0,3 0 0 0,1 12 0 16,-4-3 3-16,0-4 1 0,0 7 0 0,2 6 0 0,-4 3-5 15,2-14 0-15,2 3 0 0,-2 1 1 0,0-4 2 16,0-4 1-16,0 2-1 0,0 20 2 0,1-4-6 15,-1-2 0-15,3 5 1 0,-1 1 0 0,-4-7 2 16,2-4 0-16,6-1 0 0,-6 10 1 0,0-5-5 16,0 1 1-16,3 9 0 0,-3 2-1 0,1 0 3 0,-1-8 0 15,1 1 0-15,1 7 1 0,-3-4-4 0,-3-3 1 16,4 10-2-16,0 3 2 0,-3-8-1 0,-1-6 1 16,4-1-1-16,0 11 1 0,0-6-3 0,-3 2 1 15,5 7-1-15,1 4 2 0,-3-7-1 0,0-11 0 16,0 1 0-16,4 17 0 0,-4 1-1 0,-3-10-1 15,3 2 0-15,0 5 2 0,-4-8-2 16,1-8 2-16,-2-1-2 0,1 18 2 0,-1-8-3 0,0-9 1 16,-1 2 1-16,3-4-1 0,-6-7-1 0,0-10 2 15,2 1-2-15,2-1 1 0,-5 0-1 0,-1-9 1 0,1-4-1 16,1-1 0-16,-2-1-1 0,1-4 0 0,-4-5 0 16,3-1 2-16,4-7-2 0,-10 6 0 0,3-10 0 15</inkml:trace>
  <inkml:trace contextRef="#ctx0" brushRef="#br0" timeOffset="-184418.25">17552 14472 1922 0,'0'0'0'15,"8"33"0"-15,-12 13 0 0,4-4 48 0,0-3 1 16,0-8 0-16,0 15 0 0,0-11-32 0,0 2 0 15,4 4 0-15</inkml:trace>
  <inkml:trace contextRef="#ctx0" brushRef="#br0" timeOffset="-183616.83">19898 11118 1243 0,'0'0'0'0,"0"0"0"0,0 0 0 0,0 0 100 15,0 0 1-15,0 0 0 0,0 0 0 0,0 0-84 16,0 0-1-16,0 0 1 0,0 0 0 0,0 0 62 0,0 0 0 16,0 0 0-16,22 8 1 0,-3-5-62 15,6-3-1-15,3 0 1 0,9 0 0 0,2 2 26 0,-7-4 1 16,-4-1 0-16,2 6 0 0,-2-3-29 0,-2-7 0 15,3 3 0-15,-5 4 1 0,-4 0 2 0,1-1 0 16,4-6 0-16,-4 7 0 0,-2 0-9 0,1-4 0 16,2 1 0-16,3-1 2 0,-2 2-8 0,0-3 2 0,3-2-2 15</inkml:trace>
  <inkml:trace contextRef="#ctx0" brushRef="#br0" timeOffset="-183304.49">20773 11013 1143 0,'0'0'0'0,"14"-14"0"15,-8 7 0-15,3 2 43 0,-1 1 0 0,-1-8 0 16,-3 1 1-16,-1 2-28 0,1 2-1 0,-4-1 1 15,0 1 1-15,0 7 11 0,-7-11 1 0,3 4 0 16,-4 0 0-16,-7 3-15 0,1-3-1 0,0-1 1 16,-12 4-1-16,1 4 3 0,4 0 0 0,0 0-1 15,-9 7 2-15,7 2-8 0,3 1 0 0,-1 1 0 16,-2 3 1-16,7 2-6 0,8-4 0 0,2 2-1 0,3 2 2 16,3 0-3-16,3-2 2 0,4 0-1 15,0-2 0-15,9 1 1 0,4-1 0 0,1-3 1 0,-9 8-1 16,8-1-1-16,-1-7 1 0,2 0-1 0,-7 14 1 15,0-6 5-15,2-6 0 0,-3 3 0 0,-6 11 0 16,2-6-4-16,1-5 1 0,-3 4-1 0,-10 4 2 0,6 7 5 16,-3-12 1-16,0-1-1 0,-7-2 2 0,4 2-7 15,3 0 1-15,-4-9 0 0,-8 3 0 16,1 1 16-16,1-4-1 0,-3-5 1 0,-10-1-1 0,0 1-12 0,4-2 2 16,0-2-1-16,-10-1 1 0,-2 1 9 0,4-3 0 15,6-6 1-15,-2 1-1 0,2-6-10 16,3 4 0-16,4-2-1 0</inkml:trace>
  <inkml:trace contextRef="#ctx0" brushRef="#br0" timeOffset="-182753.3">20929 10983 1419 0,'0'0'0'0,"0"0"0"15,0 0 0-15,0 23 47 0,-4-16 0 0,4 0 0 16,-7 7 2-16,-4 2-32 0,3 1-1 0,-1-2 1 16,-5 6 0-16,0-2 37 0,1-3 0 0,3-2 0 0,-1 5 1 15,0-5-39-15,8-7 2 0,1 0-1 0,-1 4 1 16,-1-2 14-16,4-9 0 0,-2 9 1 0,2-9-1 16,0 12-18-16,0-12 0 0,0 0 1 0,-1 10-1 15,1-10-1-15,0 0-1 0,0 0 1 0,-8 4-1 16,8-4-4-16,0 0 0 0,-5 7-1 0,5-7 1 15,0 0 1-15,0 0 0 0,-7 0 0 0,7 0 1 0,0 0-4 16,-5-7 1-16,5 7-2 0,-4-7 2 0,4 7 2 16,-3-14 1-16,3 3-1 0,0-6 1 0,0-3-4 15,3-6 1-15,1-2-2 0,-4 3 2 16,0-5 3-16,5 0 1 0,2-3 0 0,-3 0 1 0,1-1-6 16,2 4 2-16,-2-9-1 0,-5 13 1 0,0 0 5 0,2-2 1 15,0 5-1-15,-4 5 2 0,4 4-7 16,0 2 1-16,-2-2-2 0,0 14 2 0,-7-9 5 0,7 9 1 15,0 0-2-15,0 0 2 0,0 0-8 0,0 0 2 16,0 0 0-16,0 0 0 0,0 0 5 0,0 0 0 16,0 0 1-16,0 0 0 0,-2 10-8 0,2 6 2 15,0 0 0-15,-2 19 0 0,2 16 3 0,2-10-1 16,0 3 0-16,-4-4 0 0,2-3-4 0,2-3 1 0,1-3-1 16,-5 3 0-16,2-4 2 0,2-8 0 15,2 1 0-15,-3 9 0 0,3-4-3 0,3-2 0 16,0-3-1-16,-3 2 2 0,-1 3-1 0,1-9 0 0,-1-3 0 15,1-2 1-15,-1 2-3 0,3-5 1 0,1-4-1 16,-7-7 1-16,7 10-1 0,-7-10 1 0,7 4-1 16,-7-4 2-16,9 3-3 0,-2-3 0 0,0-1 1 15</inkml:trace>
  <inkml:trace contextRef="#ctx0" brushRef="#br0" timeOffset="-181726.32">21288 10957 1632 0,'0'0'0'0,"0"0"0"0,-28 10 0 0,12 3 58 16,0-5-1-16,2 1 0 0,-9 3 0 0,6 4-40 16,-1-2 1-16,0-3 0 0,-8 3 0 0,1-2 44 15,1-5-1-15,-5 0 1 0,-4 6 0 0,3-6-45 16,3 0 1-16,4-6 0 0,-5 10-1 0,5-6 1 0,6-5 0 15,3-1 0-15,-6 8 1 0,6-4-8 0,5-3-1 16,2-2 0-16,0 8 1 0,7-6-11 0,0 0 1 16,0 0-1-16,0 0 1 0,0 0-1 0,0 0 1 15,0 0-1-15,0 0 1 0,0 10-2 0,0-10 0 16,12 9 0-16,8 7 0 0,8 3 0 0,0 1 0 16,1 2 0-16,-3 7-1 0,-1-8-1 0,-1 2 1 15,6-6 0-15,-3 1-1 0,1-1 1 0,0-4 0 16,-3-1 0-16,-6 0 1 0,3-1-1 0,2-4 2 15,-3-2-1-15,-8-1 1 0,4-1-1 0,1-1 1 0,-4-4-1 16,-3-3 1-16,-4 1 0 0,2 1 0 0,-1-4 0 16,-4-4 0-16,-1-1 0 0,1 0 0 0,0 3 0 15,-1-5 0-15,2-4 0 0,2-3 1 0,0 0-1 16,4 7 1-16,-4-2-1 0,0 2 1 0,0-4-1 0,4 13 2 16,-2-2-7-16,-1 2 2 0,1-1-1 0,-2 6 1 15,0 2 0-15,4 0-1 0,0-2 1 0,6 5 1 16,6 1-15-16,-2-3 0 0,0-3 0 0,-3 7 1 15,1-5 6-15,-1-4 1 0,0 0-1 0,-8 9 1 16,4-7-14-16,-3-3-1 0,0-4 1 0,-4 5-1 16,-7 2 12-16,9-7-1 0,-6 0 1 0,-3 7 1 0,5-11-12 15,-3 6 2-15,0-4-2 0,-2 2 2 0,-2 0 9 16,0-3 1-16,1-1-1 0,-5-5 1 0,-1 4 7 16,0 0 0-16,2 1 0 0,-6 4 0 0,2 5 1 15,-1 2 0-15,3 2-1 0,-7 5 2 0,1 4 2 0,3-6 0 16,1 6 0-16,-5 13 0 0,5-3 0 15,2-7 0-15,3-1 0 0,-6 15 0 0,6-11 2 0,-1-10 1 16,3 4-1-16,-1 7 1 0,5-3-2 0,3 0 2 16,2-5-1-16,-4-3 0 0,4 4 12 0,4-8 0 15,-2 1 1-15,0-1-1 0,5-1-6 0,2 0 1 16,1-2 0-16,1 0 0 0,0-2 14 0,1-2-1 16,-1-3 0-16,-4 2 2 0,0-9-13 0,0-4 2 0,0 3-2 15,-2 8 1-15,1-2 8 0,-1 0 2 0,-1-5-1 16,-1 10 0-16,-3 1-10 0,0-1 1 0,0-4-1 15,0 8 0-15,-7 0 6 0,11 3 1 0,-4-5 0 16,2 2 0-16,2 2-8 0,-4 3 0 0,0-5 0 16,0 7 0-16,0-3 6 0,2-1 0 0,-2-3-1 15,0 4 2-15,2 0-8 0,-1-4 0 0,-8 0 0 16,9-4 1-16,-9 4 1 0,0 0 2 0,9 4-1 16,-9-4 1-16,0 0-7 0,0 0 2 0,0 0 0 15,0 0 0-15,3-8 3 0,-3 8 0 0,0 0 0 16,0-7 1-16,0 7-6 0,4-7 2 0,-4 7-1 0,7-12 1 15,-3 3 1-15,-4 9 1 0,7-10 0 0,-7 10 0 16,8 3-4-16,0 1 0 0,-1-1 1 0,0 11 0 0,1 0 2 16,3 1 0-16,1-7 0 0,-5 6 0 0,-3 2-4 15,3 0 2-15,-2-9-1 0,-5-7 1 16,11 11 0-16,-11-11 2 0,12 3-1 0,-3-3 1 16,2 0-3-16,-1 0-1 0,1-3 1 0,3 3 0 15,4-7 2-15,-3-4-1 0,1-3 1 0,4 7 1 0,-3-2-3 16,-6-1-1-16,1-1 1 0,2 4 0 0,-3 0 0 0,-2-7 1 15,0-2 0-15,1 9 1 0,-3-2-4 16,-3 0 2-16,1-8-2 0,6 6 2 0,-4-5 0 0,-4-1 0 16,3 1 1-16,2 4 0 0,-2-1-3 0,-5 5 1 15,3-3-1-15,-1 0 1 0,-3 3-2 0,0 8 0 16,0 0 1-16</inkml:trace>
  <inkml:trace contextRef="#ctx0" brushRef="#br0" timeOffset="-181395.31">22622 11155 1784 0,'0'0'0'0,"0"0"0"16,0 0 0-16,21 16 47 0,-21-16 1 0,11-5 0 15,-11 5 1-15,7 2-32 0,-7-2-1 0,7-7 1 0,-7 7 0 16,3-7 34-16,-3 7 0 0,4-7 0 0,-4 7 0 15,2-16-34-15,-2 7 0 0,0 0 0 0,-2-1 1 16,-2-1 4-16,3 1 2 0,-1 1-2 0,-2 2 2 0,4 7-13 16,-10-7 1-16,10 7 1 0,-7-2-1 0,7 2-8 15,-11 10 1-15,7-2-1 0,-6 7 2 0,-1 5-3 16,-1-1 1-16,7-1-1 0,-2 10 2 16,1-4-5-16,5-11 0 0,2 1 0 0,-1 10 0 0,2-2 0 15,5-8 0-15,4 0 0 0,3 5 0 0,3-5-4 0,1-3 2 16,7-6-1-16,8 2 0 0,-1-3 1 15,0-4 0-15,8-4 0 0,1 2-1 0,-4-5-4 0,-3-7 0 16,-1-16 0-16</inkml:trace>
  <inkml:trace contextRef="#ctx0" brushRef="#br0" timeOffset="-181015.93">23558 10534 1381 0,'0'0'0'0,"0"0"0"16,0 0 0-16,0 0 20 0,-26 4 1 15,17 7 0-15,2 4 0 0,-2 6-10 0,1 2 0 0,2 4 1 16,4 18-1-16,-3-2 16 0,0 4 1 0,3 8-1 16,-1-4 1-16,-4 5-16 0,3-8 2 0,0-10-1 15,-3 1 1-15,0-4 0 0,2-9 2 16,2-4-2-16,-1 13 2 0,1-14-7 0,-1-7 0 0,2-2 0 16,0 6 0-16,-1-8-3 0,3-10-1 15,-2 7 1-15,2-7 0 0,-3 11-3 0,3-11 1 16,0 0 0-16,-7 0 0 0,7 0 0 0,-11-7-1 0,6 3 0 15,-9-6 2-15,-6-6-3 0,3-5 1 0,1 3 0 0,-4 4 0 16,-1-3 7-16,2 4 0 0,1 1 0 0,4 12 0 0,-4-2-3 16,1 1 0-16,3-1 0 0,5 9-1 0,-2 2 8 15,1-2-1-15,1 0 1 0,5 7-1 16,-1 0-5-16,1-4 1 0,4-4-1 0,7 11 1 0,1-1 11 16,2-4 1-16,6-5 0 0,12 9 0 0,-1-3-10 15,-1-8 0-15,11-2 1 0,2 4-1 16,2 2 8-16,-10 0 0 0,6-12 0 0,4 3 1 0,-6-8-10 15,-3 1 2-15,3-3-2 0,6 8 1 0,-11-5 6 16,0-3 0-16,3-8-1 0</inkml:trace>
  <inkml:trace contextRef="#ctx0" brushRef="#br0" timeOffset="-180528.5">17895 11769 1293 0,'0'0'0'0,"0"0"0"0,0 0 0 15,0 0 82-15,0 0 1 0,16-21 0 0,-4 18 0 16,6-6-66-16,4-2 1 0,3 1 0 0,16 3 0 0,1 0 36 16,2-7 0-16,11 0 0 0,12 8 0 0,5-2-38 15,4-5 2-15,10 3-1 0,11 11 1 16,9-6-4-16,4 0 0 0,10-4 1 0,14 9-1 0,9-7-6 15,8 0 1-15,15-5 0 0,14 10 0 0,-11-5-8 16,2-4 2-16,18 1-2 0,14 6 1 0,-13 4-1 0,-13-3 0 16,15-1 0-16,-3 10 2 15,-7-5-3-15,-20-1 0 0,4 2 0 0,6 14 0 0,-16-13 0 0,-10-3 0 16,13 2 0-16,-4 10 0 0,-19-4 0 16,-6-8 0-16,12-4 0 0,-3 15 1 0,-12-8-1 0,-18-3 0 15,6-3 0-15,0 13 0 0,-26-10 2 0,-13-3 1 16,11-1 0-16,-18 11 0 0,-11-10-1 0,-12-1 0 0,-6-3 1 15,-8 14-1-15,-7-10 5 0,-11-8-1 0,-7 0 1 16</inkml:trace>
  <inkml:trace contextRef="#ctx0" brushRef="#br0" timeOffset="-180057.13">17131 10452 1470 0,'0'0'0'0,"23"-25"0"0,3 11 0 0,8 0 34 16,6-5 2-16,22 3-1 0,9 9 1 0,8-4-21 15,4-1-1-15,19-6 1 0,13 11 0 16,7-5 30-16,5-2 0 0,23 0 0 0,21 3 0 0,7-3-29 16,-2-3 1-16,16-5-1 0,17 10 1 0,-7-2 1 0,-8-5 1 15,22-2 0-15,11-2 0 0,-3 7-9 0,-19-5 1 16,22-2-1-16,3 0 1 0,-12 5-8 0,-18-3 1 16,13-3-1-16,-6 11 2 0,-17-2-3 0,-17 1 1 15,7 1-1-15,-7 17 2 0,-25-8-4 0,-12 1 1 16,14-1 0-16,-8 16 0 0,-25-3-1 0,-11 2 1 0,7 10 0 15,-1 14 0-15,-20 2-1 0,-5 2 0 0,6 5 0 16,-6 12 0-16,-12-3 0 0,-6 7 0 0,0 24 0 16,-2 9 0-16,0 2 0 0,-9-7 0 0,2 13 0 15,-16 11 2-15,-1-13-2 0,-12-10 0 0,-2-2 0 16,-6 15 1-16,-13-11-1 0,-3-15 1 0,-3-9 0 16,-11 3 0-16,-4-14-1 0,-3-3 1 0,-7 7 0 15,-13 1 0-15,1-6 1 0,-6-15 0 0,-10-6 0 16</inkml:trace>
  <inkml:trace contextRef="#ctx0" brushRef="#br0" timeOffset="-110604.2">18690 12830 1620 0,'0'0'0'0,"0"0"48"0,44 0 2 16,-33 0 34-16,21 4 0 15,-32-4-1499-15</inkml:trace>
  <inkml:trace contextRef="#ctx0" brushRef="#br0" timeOffset="-107703.23">18680 12487 1733 0,'0'0'0'0,"0"0"0"16,0 0 0-16,8 23 8 0,-4-14 0 0,-1-2 0 15,3 16 1-15,3-2-4 0,-2 2 1 0,-4 1 0 16,1 13-1-16,-1 5 47 0,-3-8 0 0,4 5-1 15,-1 1 2-15,1 1-36 0,-1-8 0 0,-3 2-1 0,4 11 2 16,-1-11 19-16,-1-1 2 0,0-3-2 0,-2 13 1 16,7-12-24-16,2-4 2 0,-4-5 0 0,-1-6-1 15,1-1 7-15,2-5-1 0,-4-2 0 0,-3-9 2 16,8 3-12-16,-8-3 0 0,10-3 1 0,-10 3 0 0,4-11 4 16,-1 4 0-16,-3 0 0 0,4-14 1 0,-4-11-8 15,0-3 1-15,-4-2-1 0,1 5 1 16,-1 3 4-16,1-7-1 0,-4 3 0 0,-2-1 1 0,3 5-6 15,3 0 0-15,-1-6 0 0,1-5 0 0,1 5 3 16,2-4 0-16,2 2 0 0,0 4 0 0,5 1-4 16,1 0 0-16,3 1-1 0,-4 15 2 0,7-5 1 0,-5 1 1 15,2 3-1-15,-1 15 1 0,4-2-4 0,4 1 1 16,-4 6 0-16,0 6-1 0,4 3 4 0,-1-3 2 16,-1 2-1-16,2 12 0 0,1-6-4 15,-1 1 1-15,-2-1-2 0,0 15 2 0,-2-4 6 0,-7 0-1 16,0-1 1-16,0-3-1 0,-3 8-5 0,-3-7 0 15,-2-4 0-15,-3 5 1 0,1-5 4 0,-5-5 2 16,1-4-2-16,0 6 2 0,-3-6-7 0,-3-5 1 16,1-1-2-16,0 3 2 0,-2-4 3 0,3-3-1 0,-3-2 0 15,-4 3 1-15,2-1-5 0,2-4 1 0,4-3-1 16,-8 7 1-16,4-4 1 0,5-3 0 0,2-4 0 16,0 2 0-16,0 1-4 0,7 6 2 0,-9-12-2 15,6 5 2-15,3 7-1 0,-6-11 1 0,6 11-2 16,0 0 2-16,0 0-3 0,0 0 1 0,-3-5-1 15,3 5 1-15,0 0 0 0,5 5 1 0,-5-5 0 16,14 22-1-16,7 0-1 0,8 0 0 0,-5-3 1 16,6 9-1-16,2-5 1 0,-6-5 0 0,4-3 1 15,8 15-1-15,-7-3-1 0,3-8 0 16,-1-3 0-16,-1 0 0 0,0 5 1 0,-2-7 0 0,2-4 0 0,-4-1 0 16,-5-2-1-16,-4 0 0 0,4-5 0 15,-2-2 0-15,-3 0-1 0,-2-3 2 0,1-5-1 0,4-4 1 0,-5 0-2 16,-3 1 1-16,-3-10-1 0,-1 0 0 0,-5-2 1 15,-4-3 0-15,-2-1 0 0,0 13 0 16,-1 2-2-16,-1-7 2 0,-1-1-1 0,1 10 0 0,1 1 0 16,-1 0-1-16,1 0 0 0,3 9 2 0,0 0-2 15,0 0 0-15,3-7 0 0,-3 7 0 0,0 0-6 16,7 0 1-16,-7 0-2 0,16 4 2 0,2-1-1 0,-1-3 1 16,3 0 0-16,8 6 0 0,4-6-19 0,-9-2 1 15,-2-2-1-15,-3 4 1 0,-1-3 10 0,-6-6 0 16,-1-3-1-16,-3 7 1 0,2-1-20 0,0-1 0 15,-5-2 0-15,-4 1 1 0,0 1 15 0,0 0 2 16,-2-4-2-16,-2 2 2 0,-1 0-4 0,-2-1 0 16,0-1 0-16,-7 1 1 0,-4 1 6 0,2 5 1 0,-1-3-1 15,-5 4 1-15,1 3 1 0,2 3 1 0,-1-3-1 16,1 7 0-16,5 9 2 0,0-3 1 0,-2 1-1 16,2 7 0-16,1-2 3 0,3 2 1 0,1-1 0 15,6 11-1-15,-1-1 1 0,0-7 0 16,1 2 0-16,3 10-1 0,0-2 2 0,7-6 1 0,0 1 0 15,4-7 0-15,-1 2-1 0,3-7 1 0,2-1 0 16,8-1 0-16,2-6 0 0,2-1 0 0,4-6 0 16,5 1 0-16,-3-2 0 0,-1-5 0 0,0-2 0 15,5-2 0-15,-7 2 1 0,-4-5 1 0,1-6 0 16,-1 2 0-16,-5 0-1 0,-3 2 0 0,-1-9 0 0,1 4 1 16,-9-7 3-16,-2-2-1 0,-2-2 1 0</inkml:trace>
  <inkml:trace contextRef="#ctx0" brushRef="#br0" timeOffset="-107403.93">20248 12151 1897 0,'0'0'0'15,"0"0"0"-15,0 0 0 0,-21-12 53 0,13 7 0 16,0 1-1-16,-3 15 2 0,2-4-37 0,2 1 0 15,2 5 0-15,-2 18 1 0,0 3 39 0,3 3 1 16,1-7-1-16,-1 12 2 0,1-5-42 0,-3-2 1 16,5 0 0-16,1 13 0 0,0-4 12 0,0-6 1 15,0 10 1-15,-2 6-1 0,5-3-17 0,3-1 0 16,1-12 0-16,-4 12 0 0,4-12-5 0,0-4 0 0,0-4 0 16,-1 10 1-16,3-6-4 0,-1-8 1 0,-2 6-2 15,1-8 2-15,0-1 0 0,-2-4 1 0,2-10-1 16,-3-2 1-16,-4-7-3 0,10 4 0 0,-10-4 1 15,11-7 0-15,-11 0-1 0,3-4 2 0,-3-3-1 16</inkml:trace>
  <inkml:trace contextRef="#ctx0" brushRef="#br0" timeOffset="-107170.09">19791 12656 2035 0,'0'0'0'0,"21"0"0"0,0 9 0 0,2-2 48 16,2-4 1-16,3 1-1 0,7-1 1 0,-3 1-32 15,2-4 0-15,4-7 0 0,6 10 0 0,-6-6 33 16,-3-8 2-16,2 1-1 0,2 10 1 0,-8-5-35 16,-2-4 0-16,1 0-1 0,-4 9 2 0,-1-5 4 15,-4-1 0-15,0-1 1 0,-2 11-1 16,1-4-11-16,-4-4 1 0,1 8-1 0</inkml:trace>
  <inkml:trace contextRef="#ctx0" brushRef="#br0" timeOffset="-106682.75">20659 12825 1369 0,'0'0'0'0,"0"0"0"16,0 0 0-16,0 0 52 0,0 0 1 0,0 0 0 16,0 0 1-16,0 0-37 0,0 0 0 0,3-7 0 15,-3 7 1-15,0-11 51 0,0 6 0 0,4-2 1 16,3-5-1-16,3-2-51 0,1 0 0 0,1-2 0 15,1 5 0-15,1 2 27 0,2 4 0 0,1 2 0 16,-4 3 0-16,2 0-29 0,3 0 0 0,2 0 0 16,1 7 1-16,-4 5 2 0,3 0 0 0,-1 4 0 15,1 0 0-15,-1 3-9 0,-3-3 2 16,-2 5-2-16,-3 0 1 0,4 0 1 0,-1-7 2 16,-6 1-2-16,-8 13 1 0,0-9-5 0,-4-7 0 0,-7-1 0 0,1 8 1 15,1-3 3-15,2-9 2 0,-2-2-2 0,-3 10 2 16,1-8-7-16,2-7 1 0,1-4 0 0,-3 4 0 15,0 0 3-15,4-3 2 0,7 3-2 0,-12-11 1 0,3 2-5 16,2-1 1-16,2-4 0 0,0 5-1 0,-1-4 6 16,3-4-1-16,3-1 1 0,0 1 0 0,2-4-5 15,3 1 0-15,4-1 0 0,1-2-1 0,3 0 7 16,-1 4 0-16,2-7 1 0,4-1 0 0,-2 3-8 16,3-1 2-16,7-7 0 0,-4 18 0 0,0-2 4 15,3-1 0-15,0-3 1 0,-11 19-1 0,7-5-5 0,2-1 0 16,-2 4 0-16,-3 15 1 0,-4-5 1 0,0-2 1 15,0 8 0-15,-1 10 0 0,1 5-4 0,0 3 0 16,-2-6 0-16,0 3 1 0,-1 6 0 0,0-8 3 16,1 2-2-16,-1 2 1 0,-4-4-5 0,3-3 2 15,-4 0 0-15,-3 5-1 0,1-7 1 0,1-1 1 16,2-4 0-16,-2 10 0 0,-1-8-4 0,-2-4 2 0,1 3-1 16,2 3 1-16,1-6 1 0,-6-14 0 0,8 3-1 15,-8-3 1-15,0 0-2 0,7-10-1 0,-7 3 1 16</inkml:trace>
  <inkml:trace contextRef="#ctx0" brushRef="#br0" timeOffset="-106499.34">21177 12380 2135 0,'0'0'0'0,"0"0"0"0,0 0 0 15,0 0 51-15,0 0-1 0,0 0 1 0,0 0 0 0,18 12-34 16,-18-12 0-16,7 7 0 0,-7-7 1 0,9 13 43 16,-2-8 2-16,-7-5-1 0</inkml:trace>
  <inkml:trace contextRef="#ctx0" brushRef="#br0" timeOffset="-105079.27">20719 12642 1796 0,'0'0'0'0,"-18"-4"0"0,-3 13 0 16,7-3 26-16,-4-6 1 0,2-2-1 0,-5 12 1 15,7-1-15-15,0-4 0 0,-7-1 1 0,3 3 0 16,6 0 17-16,1-4 2 0,4-1-2 0,0 4 2 0,0 2-19 16,3-2 2-16,4-6-2 0,-3 10 2 0,-1-1 0 15,1 5 1-15,3 0 0 0,3 16 0 0,1 0-8 16,3-7 1-16,0-4 0 0,0 8 2 0,2-5-9 16,1-6 0-16,3-2 0 0,1 7 1 0,2-7-2 15,-2-6 1-15,-4-3-1 0,-2 12 1 16,2-8-2-16,2-7 0 0,-1-2 0 0,-4 3 0 15,7-1 0-15,-3-4 0 0,-4-1 0 0,-7 3 0 0,14-4 1 16,-3-3 2-16,-3-1-1 0,1-5 0 16,2-1-1-16,1 2 1 0,-1-7 0 0,-1 1 0 0,1-1 5 0,-4 1-1 15,0 0 1-15,-5 1 0 0,3 3-3 0,0-2 1 16,-3-2-1-16,-4 4 2 0,1 0 8 0,-1 0 1 16,0-11 0-16,-3 6 0 0,1 3-6 0,4 0 0 15,-2-1 0-15,-3 6 0 0,2 3 8 0,3 0 1 16,-2 1-1-16,2 7 1 0,0 0-9 0,0 0 1 0,0 7 0 15,0 2 0-15,0 9 7 0,0 3 1 0,5-2 0 16,6 27 0-16,3 0-8 0,-2-4 0 0,-3-7 0 16,-2 4 0-16,4-7 5 0,-4-4-1 0,-4 0 1 15,1 11 0-15,-4-4-8 0,3-2 2 0,3-8 0 16,-3 5 0-16,1-6 4 0,-3-8 0 0,1-4-1 16,-2-4 2-16,2-1-6 0,-2-7 0 0,0 0 0 15,0 0-1-15,0 0 2 0,0 0 1 0,0 0-1 0,0-9 2 16,2-2-6-16,1-5 2 0,1-1-2 0,1-27 2 15,2-2 2-15,-2 2 1 0,-1-2 0 0,-4 13 0 16,0-2-4-16,0-4 1 0,-2-3 0 0,-5-4-1 0,0 6 6 16,-4-10-1-16,-3 1 0 0,-3 9 0 15,3 1-4-15,3 4 1 0,-5 10-1 0,-2 11 0 0,6 4 5 16,3 1-1-16,2 5 0 0,-7 15 0 16,7 1-4-16,4 6 1 0,1 1-1 0,-2 20 0 0,6 3 5 0,5 2-1 15,0-5 0-15,0 5 0 0,0-4-4 16,4-5 1-16,-4-3-1 0,0 7 0 0,2-9 2 0,0-4 2 15,-4-5-1-15,-2 12 0 0,3-8-5 16,3-9 2-16,1 0 0 0,-6 5 0 0,3-5 0 0,0-6 1 16,-7-10 0-16,2 7 0 0,-2-7-2 0,0 0-1 15,0 0 1-15,5-7-1 0,-5-3 1 0,0 3 0 16,-2-6-1-16,-3-11 2 0,-2-8-4 0,0-7 2 16,-4 6-1-16,-1-1 1 0,3 5-1 0,2-3 1 15,-2-3-1-15,-3-2 1 0,3 2-2 0,2-1 1 0,0 3-1 16,-7 12 1-16,10 3 1 0,1 8 0 15,3 10 1-15,0 0 0 0,3 10-3 0,1 6 2 0,3 3-2 16,3 10 1-16,4 11 1 0,2-5 1 0,0-3-1 16,-5 5 1-16,1-5-3 0,-1-6 2 0,-1-1-2 15,-6 6 1-15,-1-6 1 0,1-9-1 0,-2 0 1 16,-2 6-1-16,1-8 0 0,-1-5-1 0,0-9 1 16,-3 11-1-16,3-11 0 0,0 0 2 0,-5-11-2 15</inkml:trace>
  <inkml:trace contextRef="#ctx0" brushRef="#br0" timeOffset="-104809.33">20724 12195 1960 0,'0'0'0'0,"0"0"0"0,14 18 0 0,-3-8 70 0,-4-6 0 16,0-4 1-16,-7 0 0 0,10-5-53 0,-4-4 0 16,-1 0 0-16,-3 4-1 0,-1-2 25 0,-1-4 1 15,-1 0-2-15,-5 1 2 0,-1-6-28 0,0 2 1 16,0 0 0-16,-10 10 1 0,1-3-5 0,2-1 0 16,-1 1 1-16,-6 15-1 0,7-1-4 0,-2-3 0 15,2 3 0-15</inkml:trace>
  <inkml:trace contextRef="#ctx0" brushRef="#br0" timeOffset="-104355.03">21059 12271 1834 0,'0'0'0'0,"0"0"0"0,0 0 0 15,0 0 24-15,19-11-1 0,-6 8 1 16,-13 3 0-16,10-4-13 0,1 4 1 0,-2-3 0 0,3 3 1 16,8 3 17-16,1 1 0 0,0-1 1 0,9 10-1 0,2 4-17 15,-2-3 1-15,0 2-1 0,3 10 2 0,-5 3 3 16,1-5 1-16,4 4-1 0,-8 13 1 0,-1-8-9 16,-1 1 0-16,-5-1 0 0,-9 23 2 0,1-5-7 15,-1-8 1-15,-3 1-1 0,-6 0 1 16,0-2-3-16,0-9 2 0,-4-3-1 0,-3 11 1 0,0-13-2 15,0-4 2-15,-2-1-1 0,-9 5 1 0,6-5-2 16,0-5 0-16,-8-2 1 0,-1-2-1 0,0-4 7 16,3-8 0-16,-1-5 0 0,-2-3 1 0,0-8-5 0,1-3 1 15,3-6 0-15,-5 7-1 0,8-3 9 0,4-6 0 16,-1-3-1-16,2 8 2 0,4-8-7 0,3-3 0 16,2-3 0-16,2-3 0 0,3 0 7 0,4-1 0 15,-2-15 1-15,0 11 0 0,0-1-8 0,4 1 1 16,-1 2-1-16,1 6 1 0,3 4 9 0,6 6 0 0,-6-1 0 15,3 2 1-15,1 9-10 0,1 0 0 0,10 0 0 16,-7 0 1-16,3 5 8 0,0 4 1 0,-4-2-1 16,0 7 2-16,2 3-11 0,-2 1 1 0,0-1 0 15,-6 6 0-15,-1 3 7 0,-2 1 1 0,-1-4-1 16</inkml:trace>
  <inkml:trace contextRef="#ctx0" brushRef="#br0" timeOffset="-102908.3">22073 12718 2098 0,'0'0'0'0,"0"0"0"0,9-16 0 0,-9 7 65 16,0-2 1-16,0-8-1 0,0 5 2 0,0 0-49 16,-2-4 0-16,-3-5-1 0,-4 6 1 0,-3-6 31 15,0 4 0-15,-3-2-1 0,-4 6 2 0,0 0-33 16,-3 2-1-16,-4 1 1 0,1 12 0 0,1 4-2 15,1-1-1-15,5-1 1 0,2 19 0 0,2 0-6 16,0-3 0-16,2 4 0 0,6 19 0 0,3-1-7 0,-4-4-1 16,3 1 0-16,8-1 0 15,-1 1-1-15,1-10 1 0,-1-1 0 0,8 2 0 0,-1-5-1 0,1-10 0 16,5-3 0-16,5 9 0 0,6-6 0 0,-1-10 0 16,0-3 0-16,-1 6 0 0,0-3-2 0,-2-6 0 15,1-6 0-15,-2 5 0 0,2-3 0 0,-1-3 1 0,-2-4 0 16,-1-1 0-16,-2 3 0 0,-3-5 0 0,1-3-1 15,2-6 2-15,-4 5-1 0,-3-4 0 16,-1-5 0-16,4 6 1 0,-1-8-1 0,-10-3 1 0,4 5 0 16,-3 9 0-16,-1 1-1 0,-3 5 1 0,0 6 0 15,0 9 0-15,0 0 0 0,0 0 0 0,0 7 0 16,4 14 0-16,-1 5 0 0,1-3 0 0,-1 0 0 16,6 17 0-16,-5-4 0 0,-4-3 1 0,0-7 0 15,0-1 0-15,-4 0-1 0,1-8 1 0,-1-3 0 16,2 4 1-16,1-4 1 0,-3-7 1 0,4-7 1 15,-2 5-1-15,2-5-1 0,-3 9 0 0,3-9 0 16,0 0 1-16,0 0 2 0,0 0 2 0,0 0-1 0,0 0 1 16,0 0-4-16,-4-10 2 0,4 10-2 0,0-22 2 15,4-7 3-15,-1-7 0 0,1 3 0 0,5 0 1 0,-1-4-4 16,0 5 0-16,-1-9 0 0,3 20 1 0,6-5 1 16,-2-2 0-16,-5 8-1 0,0 19 2 0,0-6-3 15,-1 3 0-15,1 1-1 0,-2 10 1 16,2 1 3-16,3 1 0 0,3-2 0 0,-3 14 0 0,6 2-4 15,-1-2 2-15,1-1-1 0,-4 8 0 0,2-3 2 16,-2-4 1-16,0 2 0 0,0-9 0 0,-3 1-3 16,-1-1-1-16,1-3 1 0,1-2 1 0,-1 1 3 15,-4-1 1-15,0-5-1 0,0-1 1 0,-7-3-4 16,9 0 0-16,-9 0 0 0,12-7 0 0,-5 2 2 0,0-2 2 16,0-2-2-16,0-5 1 0,2-5-5 0,-3-2 2 15,-3-4 0-15,4 6-1 0,-2-6 3 0,-3-3 0 16,0 3 0-16,-2 9 0 0,-4-7-3 0,3 1 1 15,1 4-2-15,0 18 2 0,-4-9-1 0,4 9-1 0,0-7 1 16,0 7-1-16,0 0-1 0,5 7 0 0,-3-2 1 16,5 25-1-16,4 7 1 0,1-3-1 0,6 1 1 15,-4-3-1-15,0 1 0 0,2-10-1 0,2-2 0 16,-1-2 1-16,-1 4-2 0,-2-10 1 0,2-3 1 16,3 2-1-16,3-3-1 0,-8-5 1 0,3-4-1 15,5 1 0-15,-3-1 0 0,-5-5 1 0,0-2-1 16,6-2 1-16,-5 1-1 0,-2-5 1 0,1-6-1 15,4-2 0-15,-8 5 0 0,-5-2 1 0,1-4-1 16,3-7 1-16,-6-1-2 0,-5-3 2 0,1 1-1 16,1 6 0-16,-6-2 0 0,-3 7 1 0,-3-6-1 0,3 17 1 15,-3 1-2-15,-2 0 2 0,1 0-1 0,3 13 0 16,-3 5 0-16,1 0 1 0,2 1-1 0,2 15 1 16,1-8-2-16,-3 4 1 0,3 2 1 0,5 9-1 0,2 3 0 15,0-7 0-15,0-5 1 0,2 4 0 0,5-3-2 16,0-5 1-16,3-4 1 0,6 4-1 0,0-3-1 15,2-7 0-15,5-1 0 0,7 3 2 0,-5-2-2 16,-1-4 0-16,3-5 0 0,4 2 0 0,-2-1-1 16,-8-2 1-16,-2-5 0 0,2 3 0 0,1-2-1 0,-5-4 2 15,-3-3-2-15,2-1 1 0,-2 1-1 0,-1 1 1 16,-1-8-1-16,2-2 1 0,-7 2-1 0,0-10 1 16,0-1-1-16,0 2 1 0,-1-2-1 0,-3 2 0 15,1-3 0-15,-1 11 1 0,-1 6-1 0,0-3 0 16,-1 4 0-16,-1 13 1 0,0 0-1 0,0 0 0 15,0-8 0-15,0 8 1 0,0 0-1 0,0 0 0 16,0 0 0-16,2 8 0 0,-2-8 0 0,-3 13 0 16,3-13 0-16,-6 17 0 0,1-8 0 0,5-9 0 0,-10 7 0 15,10-7 0-15,-6 11 0 0,6-11 0 0,0 0 0 16,-7 8 0-16,7-8 0 0,0 0 0 0,0 0 0 16,-7 0 0-16,7 0 0 0,0 0 0 0,0 0 0 15,0 0 0-15,0 0 0 0,0 0 0 0,0 0 0 16,0 0 0-16,0 0 0 0,0 0 0 0,0 0 0 15,0 0 0-15,-3 18 0 0,3 1 0 0,0-1 0 16,3 14 0-16,-3-1 0 0,2-4 0 0,0-1 0 16,-1-3 2-16,-1-2-2 0,0-5 0 0,0 3 0 0,4-6 1 15,-1-1-1-15,1-2 0 0,0-3 0 0,-3 0 1 16,-1-7-1-16,7 7 0 0,-7-7 0 0,0 0 1 16,9 0-1-16,-9 0 1 0,7-1-1 0,-7 1 1 15,14-13-1-15,-3 5 0 0,-4-3 0 0,5-5 1 0,1-7-1 16,-3 6 1-16,1-6 1 0,1 4-1 0,-1-6-1 15,-1 2 1-15,-3-2-1 0,4-1 1 0,-2 5 0 16,-2 0 0-16,0-4 0 0,0 9 0 0,-2 6-1 16,-1 1 2-16,-1 4-1 0,-3 5 0 0,16 5 1 15,-9 4 0-15,4 1 1 0,-2 17-1 16,3 3-1-16,0-2 1 0,-1 3 0 0,-2-2 1 0,0 1-2 0,1-4 1 16,-3-1-1-16,-3 1 1 0,3-3 0 0,0-4-1 15,0-3 0-15,-4-2 1 0,3-3-2 0,-1-4 1 16,2-2-1-16,-7-5 1 0,7 5-1 15,-7-5 1-15,11-2-1 0</inkml:trace>
  <inkml:trace contextRef="#ctx0" brushRef="#br0" timeOffset="-102641.39">24222 12049 1934 0,'3'-16'0'0,"4"-26"0"15,-10 21 0-15,-1 9 47 0,4-4 0 0,0-5 1 16,-3 7-1-16,-1 1-32 0,4 3 2 0,0 3 0 15,0 7 0-15,-9-6 29 0,9 6 0 0,0 0 0 16,-1 11 0-16,-1 1-30 0,2 1 0 0,2 2 1 16,1 29 0-16,4-1 0 0,4-3 1 0,-4 8 0 0,-2 13 0 15,4 1-8-15,0-2 0 0,0-4 0 0,-6-3 0 16,8-4-9-16,1-5 0 0,-1 5 1 0,-8 11-1 0,1-6-1 16,3-6 1-16,0-8 0 0,-5 3 0 0,3-8-1 15,2-5 0-15,-2-7 0 0,-5-1 0 16,2-4 0-16,1-6 0 0,-3-12 0 0,0 11 0 0,0-11 0 15,0 0 0-15,0 0 0 0,-3-9 1 0,-1 0-1 16,1 1 0-16,-2-3 0 0</inkml:trace>
  <inkml:trace contextRef="#ctx0" brushRef="#br0" timeOffset="-102437.34">24022 12371 1808 0,'0'0'0'16,"41"-3"0"-16,-11 3 0 0,12 3 49 0,-1 1 0 16,5-4 0-16,-6 0 1 0,-1 0-33 0,-2-2 0 0,2-3-1 15,2 1 1-15,-4 2 46 0,-7-3 0 0,0-4 0 16,0 4 1-16,-8 1-46 0,0 1 0 0,2-8 0 16,-1 3 0-16,-2 4 13 0,-6 2 0 0,2-1 1 15</inkml:trace>
  <inkml:trace contextRef="#ctx0" brushRef="#br0" timeOffset="-101532.41">26040 12375 1746 0,'0'0'0'0,"0"0"0"16,-19-25 0-16,3 20 39 0,-2-1 0 0,4-4 0 0,-2 1 1 0,1 6-25 15,-1-1 1-15,2 2 0 0,-6 0 0 0,2 4 35 16,1 4 2-16,-1 6-1 0,-5 0 0 0,4 6-35 16,3-2 0-16,-2 1 0 0,-3 13 1 0,4-4 14 0,4-3 1 15,3 2-1-15,-4 5 2 0,5-6-20 0,5-4 0 16,2-1 1-16,2 6-1 0,0-8 1 0,7-4 1 15,6 1-2-15,-1 7 2 0,4-7-7 0,5-9 0 16,-1-3 0-16,3 2 0 0,-1-3 1 0,3-2 1 16,-2-7 0-16,2 5 1 0,-2-4-6 0,0-4 1 15,0-8 0-15,1 10 1 0,4-1-1 0,-5-3 1 0,0-1 0 16,-9 7 1-16,9-5-3 0,-3 1-1 0,1-1 1 16,-5 17 0-16,3 1 5 0,4-6 0 0,0 1 0 15,-2 15 2-15,2-5-7 0,0-4 2 0,2 3-1 16,1 6 1-16,1 2 6 0,-8-4 2 0,4-4 0 15,4 1 0-15,-5-2-8 0,-2-2 1 0,-4-5 0 16,-6 3 0-16,4-2 6 0,1-3 0 0,-3-1-1 16,-12 1 2-16,10-4-7 0,-10 4 0 0,8-12 0 15,-5 3 0-15,1-2 4 0,-1 1 1 0,1-1-1 16,-3-3 1-16,3 0-6 0,1-2-1 0,2 2 1 0,0 0 1 16,0-3 0-16,0-1 1 0,1 2 0 0,-3 0 0 15,0 1-4-15,0-5 1 0,1 1 0 0,-6 1-1 16,1-1-6-16,1 0 1 0,-2-4 1 0,-5 5-1 15,0 2-1-15,-1 4 1 0,1-2 0 0,-6 2 0 16,4 3-1-16,0 2 0 0,-3 0 0 0,-4 0 0 0,0 3 0 16,1 4 0-16,-1 0 0 0,-9 4 0 0,4 3-3 15,3 0 0-15,-2 3 1 0,1 8 0 0,1-4 0 16,5 0-1-16,6-2 1 0,1 1 1 0,3 1-3 0,2-4-1 16,3 1 1-16,1 3-1 0,2-2 2 15,6-3-1-15,1-2 1 0,0 5 0 0,2-1-1 0,-2-8 1 16,0-3 0-16,-4 4 0 0,1-1 0 0,0-6 1 15,1-2-1-15,-1 5 1 0,-3 0 0 0,1-2 1 16,2-5-1-16,3-2 0 0,0-2 0 0,2-1 1 16,0-2 0-16,1 0 0 0,-1-2 0 0,-2-1 0 15,-1 1 0-15,-1-2 1 0,-5 6-2 0,-3 5 1 0,1-5 0 16,2 6 1-16,-7 6 0 0,0 0 0 0,0 0 0 16,5 9 0-16,1 3 0 0,-1-3 0 15,0 2 0-15,9 29 0 0,2 8 1 0,-2-4 2 16,0 7-1-16,2 5 0 0,-3-2-1 0,-3-3 1 0,-3-5-1 15,-1 9 2-15,-3-8 1 0,-3-8 2 0,-2-2-2 16,1 10 2-16,-3-8-3 0,2 2 2 0,-1 6-2 16,-4-1 2-16,-2 1 2 0,0-15 1 0,-2-4 0 0,-3 0 0 15,-2-5-3-15,2-5 0 0,0-8 1 0,-2-1-1 16,0-4 2-16,2-3 1 0,0-5-1 16,-2-6 1-16,0 2-4 0,2-4 2 0,2-3-1 0,-4-14 1 15,4-4 1-15,3-1 0 0,5-16 1 0,-3 5 0 0,4-7-3 16,3 5 0-16,3-5 1 0,1 2 0 0,-1 3-3 15,6 2 0-15,0-9 1 0</inkml:trace>
  <inkml:trace contextRef="#ctx0" brushRef="#br0" timeOffset="-101248.66">27220 12621 1834 0,'0'0'0'0,"32"0"0"0,-4 3 0 0,-7-3 43 0,2-7 0 15,6 0-1-15,-8 0 1 0,-4-2-27 0,-2-5-1 16,-3-3 1-16,-7 8 1 0,4-3 32 0,-5-8 2 15,-4 1-1-15,-4 10 1 0,-1-3-34 0,-1 1-1 16,1-1 1-16,-4 5 1 0,-1 5-2 0,-3 2 1 16,-2 0-2-16,-5 13 2 0,-1-5-8 0,3 8 1 0,4 5-1 15,2 13 1-15,1-8-7 0,-3 4-1 0,5 2 0 16,4 5 1-16,-2-4 0 0,2-8-1 0,3 1 0 16,4-3 0-16,-2-2 1 0,-2-5 0 0,4-2 0 15,5 2 1-15,0-2-2 0,0-4 0 0,5-3 1 16,2 0 0-16,-1 0 3 0,1-3 0 0,2-4 0 15,10 4 1-15,-1-4-3 0,-1-4 1 0,3-1-1 16,-1-1 1-16,3-1 7 0,-3-1 1 0,1-6 1 16,-3 1-1-16,-4-6-5 0,-4 1 0 0,-4-6 0 15</inkml:trace>
  <inkml:trace contextRef="#ctx0" brushRef="#br0" timeOffset="-98993.6">11788 10109 12 0,'0'0'0'0,"0"0"0"15,0 0 0-15,0 0 0 0,0 0 0 0,0 0 0 16,0 0 0-16,0 0 0 0,0 0 0 0,0 0 0 16,0 0 0-16,0 0 8 0,0 0 0 0,0 0-1 15,0 0 2-15,0 0-3 0,0 0 0 0,0 0-1 16,0 0 1-16,0 0 43 0,0 0 2 0,0 0-2 16,-11 21 2-16,8-11-35 0,-1 1 1 0,-1-1 0 15,-4 8 1-15,1 1 9 0,0 4 0 0,5-3 0 16,3 11 1-16,-4-6-16 0,4 5 2 0,-3-2-1 0,3 16 1 15,3-2 5-15,1-1 0 0,-2-1 0 0,3 6 0 16,0-2-9-16,-1-5 1 0,-1 5-1 0,3 7 2 16,-3-2 7-16,-1 2 1 0,-2 0 0 0,0 5 0 0,-2 0-10 15,-1-8 2-15,-1 1-1 0,-1 13 0 16,-2-4 5-16,0 2-1 0,1 6 1 0,-1 10 1 0,0-7-8 16,0-8 0-16,4 11 0 0,3 18 1 0,-4-2 10 15,4-9 2-15,7 4-1 0,-3 14 0 0,3 1-10 16,0-10 1-16,0-2-1 0,-2 11 0 0,1 2 18 15,-6-13 2-15,-2 5-1 0,0 1 0 0,-2-10-16 0,1-1-1 16,-4 6 1-16,0-1 0 0,0-7 25 0,-4-9 1 16,4-1-1-16,0 14 1 0,0-2-24 0,3-9 0 15,-1-4-1-15,-2 4 1 0,-2-6 22 16,4-7 2-16,-2 6-1 0,0 6 0 0,3-4-23 0,8-11 0 16,-1-5-1-16,8 12 1 0,0-15 15 0,3-10 2 15,5 8 0-15,2 9-1 0,-3-2-18 0,0-18 0 16,1 2 1-16,6-6-1 0,-4 3 12 0,-7-10 0 0,0-4 0 15,2 8 1-15,-6-9-15 0,-2-5 0 16,-5 0 1-16,4 9 0 0,-10-7 12 0,-1-7 0 0,-3 1-1 16,0 12 1-16,-4-8-13 0,-4-6 1 15,4 1-1-15</inkml:trace>
  <inkml:trace contextRef="#ctx0" brushRef="#br0" timeOffset="-98489.43">11409 15844 1105 0,'0'0'0'16,"0"0"0"-16,0 0 0 0,0 0 48 0,0 0 1 15,-4-16 1-15,1 4-1 0,-1-4-32 0,-3 0 0 16,-3-2 0-16,3 6 0 0,-8 0 47 0,-2 1 1 16,1 6 0-16,2 8 0 0,0 3-47 0,0 1 0 15,-4 1 0-15,-1 12 0 0,1 8-5 0,4-2 2 16,-4-1-1-16,1 7 1 0,1 3-7 0,5-2 1 15,4-1 0-15,-4 3 0 0,8 0-7 0,-1-5 1 0,4 2-1 16,0 10 2-16,4-7-2 0,3-1 0 0,4-3 1 16,1 3-1-16,6-8-2 0,-4-6 1 0,3-6-1 15,4-4 1-15,4 2-1 0,2-8 1 0,-3-8-1 16,1-6 1-16,1-2 7 0,-8-1 1 0,3-8 0 16,0-7 0-16,-5-4-3 0,-5 2-1 0,-8-3 1 15,4 10 1-15,-10 2 13 0,-1 0 1 0,-6-2-1 16,-1 9 2-16,-3 5-11 0,-2 0 0 0,-1 1 0 0,2 2 1 0,-6 5 26 15,0 1 1-15,-2 1-1 0,-1 6 1 16,-1 0-23-16,2-1 0 0,-2-1 0 0,-8 6-1 16,8-1 25-16,0-1 0 0,4-6-1 15,-4 8 2-15,10-8-26 0,4-3 1 0,11 0 0 0</inkml:trace>
  <inkml:trace contextRef="#ctx0" brushRef="#br0" timeOffset="-98157.75">11816 15937 2023 0,'0'0'0'16,"0"0"0"-16,0 28 0 0,0-9 67 0,-3-1 2 15,3 0-2-15,3 6 1 0,1-6-50 0,-1-2 0 16,1-2 0-16,6 10 0 0,1-8 62 0,1-3 0 15,2-3-1-15,4 6 2 0,-2-4-63 0,2-5 0 16,3-1 0-16,0 1 0 0,4-6 27 0,-6-4 0 16,2-8 0-16,-3 8 1 0,0-8-31 0,-1-3 2 0,1-5 0 15,-2 1 0-15,-2-3 1 0,-4-2 1 0,1-1-1 16,-2 1 1-16,-2-2-9 0,-5 6 0 16,-2-2 0-16,-2-2 1 0,-2 7 2 0,-1 7-1 15,-2 2 0-15,0-2 2 0,-7 8-6 0,0 1 0 0,-4 1-1 16,-7 3 1-16,2 3 1 0,2 3 0 0,-3-1 0 15</inkml:trace>
  <inkml:trace contextRef="#ctx0" brushRef="#br0" timeOffset="-97539.27">12883 15518 2086 0,'0'0'0'0,"18"-5"0"0,0 0 0 0,1 3 67 16,2 2 1-16,0-4 1 0,4-1-1 15,-2 3-50-15,-2-1 0 0,0-4 0 0,1 0 0 0,-3 3 33 16,-1 4 0-16,-4-3 1 0,3-4 0 0,-3 10-36 15,-3 4 1-15,0-3 0 0,5 1 1 0,-6 6 3 16,-3-1 2-16,4 4-2 0,3 7 2 0,-7 0-12 16,-2 1 0-16,1 4 0 0,1 0 2 0,-2 4-10 0,-3-3 0 15,-1 3 1-15,3 3-1 0,-4 6-1 0,-4-4 2 16,1-3-2-16,5-6 1 0,-6 2-1 0,-1-7 1 16,1-1-1-16,8-3 0 0,-6-1-1 0,-1-4 2 15,1-5-1-15,4 0 0 0,-1 0 0 0,-1-7 2 16,0 0-1-16,0 0 0 0,9 4 0 0,-9-4-1 15,0 0 0-15</inkml:trace>
  <inkml:trace contextRef="#ctx0" brushRef="#br0" timeOffset="-97256.77">13427 15654 1985 0,'0'0'0'0,"0"0"0"16,5 21 0-16,-1 0 54 0,-1-2 1 0,1-1-2 15,1 10 2-15,4 2-38 0,1-5 1 0,-3-8-1 16,4-3 1-16,-4 4 50 0,4-6 1 0,-1-3-1 16,4-2 2-16,0 0-52 0,-1-3 0 0,1-4 0 0,3-4 0 15,-2 0 20-15,-3 1 0 0,0-6 0 0,4-3 0 16,-2-6-23-16,-3-1 1 0,-1-2-1 0,-1-2 1 0,0-2-2 16,0 8-1-16,-2-6 0 0,0 7 1 0,-3 0-6 15,-4 0 0-15,-4 1-1 0,-1 2 2 16,-6 3-1-16,-3 1 0 0,-4-2 0 0,-10 2 0 15,-9 6-4-15,2 3 2 0,-9 3 0 16,1 1-1-16,1 7 1 0,5 1 1 0,-2 4-1 16</inkml:trace>
  <inkml:trace contextRef="#ctx0" brushRef="#br0" timeOffset="-96429.64">14774 15319 2135 0,'0'0'0'0,"0"0"0"0,-3 22 0 0,3 6 51 0,3-2-1 15,1-5 1-15,-2 9 0 0,6 4-34 0,5-3 0 16,1 4 0-16,0-3 1 0,4-2 34 0,-4-5 2 15,2 3 0-15,-4 7 0 0,4-3-37 0,2-6 1 16,-4 4-1-16,-4 0 1 0,1-4 6 0,-1 1 1 0,-1-6 0 16,-4-5 0-16,4-1-12 0,-5 1-1 15,-4-4 0-15,-4-4 1 0,4-1-9 0,0-7 2 16,-7 10-1-16,7-10 1 0,-12 4-3 0,5-3 2 0,0-2-2 16,-4-3 2-16,-3-3-3 0,0-3 0 0,3-1 1 15,-10-10 0-15,7 3-1 0,7-1 0 0,2-4 1 16,1-5-1-16,4 5-1 0,4-2 1 0,-1-1-1 15,3 5 2-15,4 0-2 0,6 0 0 0,3-2 0 16,-1 5 1-16,5 2 0 0,0 2 1 0,3-5-1 16,-1-2 1-16,5 7 0 0,2 0-1 0,3-2 0 0,-5-2 0 15,2 4 2-15,-7 7-1 0,1 0 0 16,-5 0 1-16,0 7-2 0,-1 4 0 0,-3-1 0 0,-3 1 2 16,1 6-1-16,-1 6 2 0,-2 0-2 0,-1-4 2 0,-1 6-3 15,1-1 1-15,-1 4 1 0,1 2-1 16,-4 0 1-16,4-5 1 0,-4 3-1 0,0 2 1 0,0 0-2 15,0-4 1-15,2-1-1 0,1 1 0 16,1 0 2-16,-1-5-1 0,1-5 1 0,0-2 0 0,1 0-1 16,4-5-1-16,3-4 1 0,-5 1 0 0,0-5-1 15,-3-3 2-15,0-1-1 0,-3-6 1 0,3-2-3 16,0-1 1-16,-4-2 1 0,-4 3-1 0,-3 1 2 0,0-3 0 16,-3-1 1-16,-10 0 0 0,1 0-3 15,-4 4 1-15,-5-8 0 0,-14 4 0 0,1 7 1 0,-5 5 0 16,-5-5 1-16</inkml:trace>
  <inkml:trace contextRef="#ctx0" brushRef="#br0" timeOffset="-95873.41">16450 15242 2009 0,'0'0'0'0,"0"0"0"0,0 0 0 0,-25-2 70 16,15 4 1-16,-1 0-1 0,-5 10 1 0,-5 6-53 16,0 1 0-16,2 7 0 0,4 4 0 0,1 9 44 0,4-6-1 15,3 3 1-15,0-6 0 0,3-2-45 0,-3 0 1 16,7-9-1-16,4-1 1 0,-4-1 6 0,3 1 0 15,4-7-1-15,4-4 1 0,-1 1-13 0,1-2 1 16,1-5 1-16,13 3-1 0,-7-4-6 0,-1-4-1 16,-1-1 1-16,12 0-1 0,-10 0-1 0,-4 1 0 15,4-5 1-15,1 4-1 0,-5 1-4 16,-3 4 1-16,-4 0-1 0,3 4 1 0,-2 0-1 0,-5 3 0 16,1 0 0-16,-1 12 2 0,2 4 0 0,-3 3 0 15,0 2 0-15,1 15 2 0,-3 9-2 0,-3-8 0 0,-2 0 0 16,1-1 1-16,-6-5 1 0,2-3 1 0,1-1-1 15,4 5 2-15,-4-4-3 0,-4-7 0 0,6 0 1 16,5 7 0-16,-4-3 4 0,1-4 1 0,1-7-1 16,16 0 1-16,-3-5-3 0,-4-4-1 0,0-8 1 15</inkml:trace>
  <inkml:trace contextRef="#ctx0" brushRef="#br0" timeOffset="-95599.6">16988 15722 2048 0,'0'0'0'0,"0"0"0"0,0 0 0 0,4 27 62 16,-3-13 1-16,3 5 0 15,1 9 1-15,2 6-46 0,0-1 0 0,0-5 0 0,4-3 0 0,-1 3 51 16,5-7 1-16,-3-3 0 0,4-1-1 0,3 1-51 16,-1-6 0-16,-1-5 0 0,6 6 0 0,2-5 10 0,0-2 0 15,-2-3 0-15,5 1 0 0,0-3-14 0,-5-2-1 16,0-3 1-16,3-3-1 0,-4 0-6 0,-5-2-1 15,-1-5 1-15,-3-2 0 0,-5-1-3 0,-8 1 1 16,0-7-1-16,-5-5 2 0,-4 0-3 0,-7 1 1 16,-5-8-1-16,-7 5 0 0,-11 6 0 0,-1 6 0 15,-8-1-1-15,-10 10 2 0,-2 4-1 0,-5-1 2 0,-15 1-2 16</inkml:trace>
  <inkml:trace contextRef="#ctx0" brushRef="#br0" timeOffset="-94375.43">9626 15733 1947 0,'0'0'0'0,"0"0"0"16,0 0 0-16,0 0 40 0,21 5 0 0,-12-1 1 15,12 8-1-15,3 0-24 0,1 2 0 0,2-1-1 16,1 6 1-16,4 4 38 0,5 5 0 0,0-2 0 16,1-4 1-16,-9-1-39 0,-8 2 2 0,2-6-1 15,-2 1 1-15,-3-2 11 0,-8-1 0 0,-1 1 1 16,3 5 0-16,-10-5-17 0,-5-5 1 0,-3-1-1 16,6 8 2-16,-7-11 1 0,-3-4 0 0,-1-1 1 15,-3 3 0-15,-4-5-8 0,-5-5 1 0,2 0-1 0,-4 1 1 16,1-8 0-16,1-2 0 0,2 0 1 0,-1-4 0 15,5 4-4-15,3-5-1 0,1-2 1 0,3-6 0 16,3 5-3-16,3-1 2 0,4-2-2 0,4-1 2 0,-1-2-3 16,1 6 2-16,5 1-2 0,3 5 2 0,4 2-4 15,1-1 0-15,-2 0 0 0,6 8 0 0,2 0 0 16,1 2 0-16,1-2 1 0,9 9-1 0,-3 0-1 16,-2-4 0-16,1 0 0 0,12 6 0 0,-3-3 0 15,-6-1 0-15,1 0 0 0,1 7 0 0,-7-1-5 0,-1-3 1 16,-3 1-1-16,1 1 1 0,0-1 0 0,-9-1 1 15,1-1 0-15,-3 3-1 0,-3 4-7 0,0-2 0 16,-4-2 0-16,0 2 0 0,-4 7 4 0,3 4 0 16,-3-8 0-16,2 12 0 0,2 4 2 0,2-1 0 15,-5-6 0-15,6 4 0 0,1 0 1 0,-4-8 0 16,4 0 1-16,1-3 0 0,4 2 0 0,0-5 2 16,5-2-1-16,-4-5 1 0,6-2-1 0,2-6 0 0,-4-1 1 15,-7-2 0-15,4-1 1 0,0-1 0 0,-3-1 0 16,-7-6 0-16,-1 1 0 0,-4-4 0 0,-6-2 0 15,-4 0 0-15,-4 0 1 0,-3-2 2 0,-4 1-2 16,-5-3 1-16,2 8-1 0,-4 2 0 0,-5 1 0 16,-5 7 2-16,-2 2 0 0,-2 2 0 0,-3 1 1 15</inkml:trace>
  <inkml:trace contextRef="#ctx0" brushRef="#br0" timeOffset="-93996.58">8160 16000 2110 0,'0'0'0'0,"0"0"0"0,28 37 0 0,-14-17 54 15,2-6 1-15,-2-2 0 0,4 0 0 0,-4-3-38 16,-2-5 1-16,1-4-1 0,2 5 1 0,10-14 50 0,-7-1 2 16,-1-3-2-16,3-3 2 0,-3 1-52 15,1-1 0-15,0-5 0 0,-6-1 0 0,2 7 18 0,0 4-1 16,0-1 1-16,-3-6 0 0,0 9-21 0,-4 4 1 16,-7 5-2-16,10-7 2 0,-10 7-9 0,7 4-1 0,-7-4 1 15,7 15 1-15,-1 1-4 0,1 0 2 0,-4 2-1 16,1 15 0-16,3 2 1 0,-7-7 0 15,0 1 0-15,-4 8 1 0,1-6-3 0,-1 3 1 16,1 1-1-16,-1-4 1 0,1 1-2 0,1-7 0 0,2-6 1 16,2 0 0-16,5-3-1 0,0-2 0 0,0-8-1 15</inkml:trace>
  <inkml:trace contextRef="#ctx0" brushRef="#br0" timeOffset="-93698.75">8888 16269 2173 0,'0'0'0'0,"14"20"0"0,0 1 0 0,4 2 52 16,0-11 1-16,-2-3-1 0,-2-6 1 0,0 1-36 15,-4-4 0-15,5-4 0 0,-5-3 0 0,-1 0 50 16,0-1 0-16,0-5-1 0,1-4 2 0,-3-8-50 15,0 0-1-15,0-1 1 0,0 7 0 0,0-4 17 16,-3-2 1-16,-4 2-1 0,0 7 1 0,-4 1-22 16,-3-3 1-16,-3 4 0 0,-4 3 0 0,-7 3-1 0,1 2-1 15,-8 3 1-15,-6 6 0 0,3 1-6 16,-5-1 1-16,-8 1-1 0,-5 6 1 0,-6-1-1 0,4-4 0 16,-2 3-1-16</inkml:trace>
  <inkml:trace contextRef="#ctx0" brushRef="#br0" timeOffset="-93154.34">6391 15597 2135 0,'0'0'0'0,"21"-7"0"0,5 9 0 15,2 3 58-15,-3-1 2 0,5-8-2 0,2 1 2 0,0 6-43 16,-2 3 0-16,-2 2 1 0,0-4 0 16,-2 7 53-16,-4-1 0 0,-5 2-1 0,1 8 1 0,-2 3-53 15,-6-9 0-15,-3 2 0 0,4 8 0 0,-4-3 10 16,-7 2 0-16,4-2 0 0,-4 2 1 0,0-2-15 15,0 0-1-15,-4-3 1 0,1-7-1 0,3 3-6 0,-4 1 1 16,1-2 0-16,-1-6 0 0,0 0-4 16,1 2 2-16,3-9-1 0,0 0 1 0,-11 7-2 0,11-7 1 15,-7 5-1-15,7-5 1 0,-9 0-2 0,2 0 1 16,0 0-1-16,0 2 0 0,-3 1-1 0,-1 1 2 16,1-3-2-16,-1 1 1 0,0 2 0 0,4-1-1 15,7-3 0-15,-5 0 0 0,5 0 1 0,0 0 0 16,0 0 0-16,0 0 1 0,0 0-2 0,-3 7 0 15,3-7 1-15,7 2-1 0,5 5 1 0,2 0 1 0,0 0-1 16,14 7 0-16,2 2-1 0,-1-4 2 0,-8-1-2 16,0 3 1-16,-5 2 1 0,-6-9 0 0,1 3 0 15,3 10 0-15,-7-6-2 0,-7-5 2 0,0 5-1 16,-3 5 1-16,-1-3 0 0,1-4 2 0,-8 4-1 16,0-4 1-16,-5 2-3 0,2-3 2 0,-7-6-2 15,0 1 2-15,-4-3-1 0,2-1 1 0,-8-4-1 16,-6 0 1-16,5 1-2 0,4-5 0 0,-8-2 1 15,-1-5 0-15,6 1-1 0,4-2 2 0,6-6-2 0</inkml:trace>
  <inkml:trace contextRef="#ctx0" brushRef="#br0" timeOffset="-92872.74">7154 15831 2072 0,'0'0'0'0,"0"0"0"0,18 9 0 0,-7 7 51 15,-1 3-1-15,-1 2 1 0,2-3-1 0,-1 3-33 16,1 6 0-16,-1-1 0 0,4 2 1 0,-1 0 37 16,-3-5 0-16,1-2 0 0,3 11 0 0,-3-11-39 15,-1-5 2-15,1-4-1 0,5 8 1 0,-2-6 7 0,0-9 0 16,0-3-1-16,7 5 2 0,-1-7-14 0,-3-7 1 16,1-4-1-16,-4 4 2 0,0-2-9 0,-3-5 2 15,-1-2 0-15,-1-1-1 0,2-3-1 0,-8-4-1 16,1 1 1-16,-8-2 0 0,1 1 1 0,-4 3 1 15,-4-6-2-15,-5-8 2 0,-2 7-2 0,-6 1-1 16,-10-4 1-16,-1 8-1 0,-7 4 2 0,1 4-1 0,-7 5 1 16</inkml:trace>
  <inkml:trace contextRef="#ctx0" brushRef="#br0" timeOffset="-92402.51">5512 15868 2110 0,'0'0'0'0,"0"0"0"0,0 0 0 0,25 32 54 15,-22-16 1-15,-3-2 0 0,4 3 0 0,-4 5-38 16,-4 0 1-16,-3 1-1 0,4 11 1 0,-1-6 41 15,-3-3 2-15,0 3-2 0,4 7 2 0,3-3-44 16,-4-4 1-16,4 3 0 0,7 1 0 0,-3-6 10 0,-1-4 0 16,4-8 0-16,4-2 1 0,3 0-16 0,4-6 1 15,1-8-1-15,6-5 1 0,3-4-10 0,-3-1 2 16,-2-6 0-16,-2-1-1 0,0-6-2 16,-2-1 2-16,-1-2-2 0,-4 10 2 0,-3-5-4 0,-4 2 1 15,-4 2-1-15,-6 5 2 0,3 0-2 0,-4 0 0 16,-3 0 0-16,0 8 1 0,7 6-2 0,-11-3 1 15,11 3-1-15,-10 0 1 0,10 0-1 0,-11 9 2 16,11-9-2-16,-3 19 1 0,3-9-1 0,3 3 0 0,1-3 0 16,6 8 0-16,4-6 0 0,4-5 0 0,0-3 0 15,1 6 0-15,6-6 0 0,-4-9 0 0,0-8 0 16,6 10 0-16,-3-6 0 0,1-2 0 0,-2-4 0 16,9 4 0-16,-4-3 0 0,-5-7 0 0,-2 1 0 15,-7 1 0-15,-3 3 0 0,-4-5 0 0,-4 2 0 16,-6-2 0-16,-1 3 0 0,-3 4 0 0,-7-5 0 15,-5-1 0-15,-2 8 0 0,-4 0 0 0,-7 1 0 16</inkml:trace>
  <inkml:trace contextRef="#ctx0" brushRef="#br0" timeOffset="-91955.46">3623 15803 1457 0,'0'0'0'0,"0"0"0"15,0 0 0-15,0 0 46 0,0 0 0 0,0 0 0 16,0 0 1-16,-3 28-31 0,6-14 1 0,1 6 0 16,8 19 0-16,6 6 45 0,-1-3 1 0,-6-3 0 15,6 3 1-15,-2-6-46 0,-3-5 0 0,-9 1 0 0,8 12 0 16,-4-4 25-16,-7-4 0 0,4-8 1 0,3-5 0 16,-7 1-28-16,0-6 0 0,-4-4 0 0</inkml:trace>
  <inkml:trace contextRef="#ctx0" brushRef="#br0" timeOffset="-91656.26">4092 16155 1821 0,'0'0'0'16,"21"7"0"-16,23 14 0 0,-8-8 44 0,-4-10 0 15,5-5 1-15,-6 4 0 0,-4-9-29 0,-3-5 1 16,-2-1-1-16,2 3 0 0,-1-4 46 0,-5-4 0 16,0-6-1-16,-1 6 2 0,-4-1-46 0,-3-1 1 0,-3-6 0 15,0 5 0-15,-7 3 19 0,0 4 1 0,-7-5-1 16,-3-6 1-16,-3 13-23 0,-4 3 1 0,-8 2-1 16,-9 7 1-16,3 11 0 0,-12 4 1 0,-8 12 0 15,0 8-1-15,-5 2-7 0,-3 9 1 0,-6 3-1 16,-7 18 1-16,-2 3-4 0,-2-7 1 0,0 3-2 15</inkml:trace>
  <inkml:trace contextRef="#ctx0" brushRef="#br0" timeOffset="-88768.44">982 13981 843 0,'0'0'35'0,"0"0"-20"0,-3 19-1 0,3-8 1 15,0 3 0-15,0 3 25 0,3-3 1 0,5-1 0 0,13 11 0 16,2 1-25-16,1-9 0 0,8 0 0 0,12 1 0 15,-1 3 10-15,-3-12 0 0,-1 1 0 0,5 3 1 16,-2-5-15-16,-5-5 0 0,2-4 1 0,12 1 0 16,4-5 1-16,-2-1 0 0,-2-3 0 0,6 5 0 0,8-2-6 15,-3-9 1-15,3 0-1 0,11 7 1 0,7 0-5 16,-9-1 2-16,-2-3 0 0,7 3-1 0,1 1-1 16,-4 0 0-16,-8 0 0 0,1 6 0 0,-9 1-1 15,-12-1 1-15,-4-3-1 0,2 6 2 0,-9-1-3 16,-13-3 1-16,-2-1 1 0,-5 5-1 0,-6-4-2 15,-11 4 0-15,3-10 0 0,-3 10 2 0,0 0-2 16,-10-11 0-16,3 6 0 0</inkml:trace>
  <inkml:trace contextRef="#ctx0" brushRef="#br0" timeOffset="-88231.75">2140 13903 802 0,'-30'7'4'0,"-27"7"-1"0,13-3 0 16,12 1 0-16,18 15 1 0,7-3 15 0,11 3 0 0,3-3 0 15,17 3 0-15,12 4-9 0,4-10 1 0,6-1-1 16,16-1 2-16,7 1 11 0,7-8 2 0,6-3 0 16,5 3-1-16,-8-5-11 0,-6-7-1 0,-1-7 0 15,11 0 1-15,0-2 14 0,-9-1 1 0,2-4-1 16,7-6 1-16,-8 4-16 0,-6-5 1 0,11-5 1 16,-5 1-1-16,-6-1 12 0,-9-4 1 0,2-2 0 0,0 15-1 15,3-6-12-15,-12-4-1 0,1 5 1 0,-4 0 0 16,-3 3 31-16,-9 0 0 0,-3 1-1 15,4 1 2-15,-6-1-29 0,-8 0 1 0,0-5-2 0,4 1 2 16,-7 4 20-16,-8 2 1 0,-4-7 1 0,4 0-1 16,-3 4-24-16,-6-2 2 0,-5-4 0 0,7 8-1 15,-7 4 15-15,0 6 0 0,-3-3 0 0,3 10 1 16,-4-7-18-16,4 7 0 0,-12-4 1 0,12 4 1 0,0 0 5 16,-7 4 0-16,7-4 0 0,-7 2 0 0,-4 3-10 0,1 2 2 15,-1-4-1-15,1 1 0 0,-1 3 1 16,-5-2 1-16,6-1-1 0,10-4 2 0,-11 5-7 15,11-5 1-15,-7 4 0 0,7-4 0 0,0 0-2 0,0 0-1 16,3 7 1-16,-3-7 1 0,0 0-4 16,11 5 1-16,-4-3 1 0,16-1-1 0,5 1-1 0,7-4-1 15,2-5 0-15,2 2 0 0,-2-2 0 0,2-2 0 16,-2-7 0-16,6 6 0 0,-3-6 1 0,-1-5-1 0,-2 0 0 16,12 5 1-16,2 0-2 0,-1-5 2 15,-3-4-1-15,3 6 0 0,1 0 2 0,-9 1 0 16,6-7 1-16,7 3-1 0,-6 4-1 0,-1 0 1 0,5-4-1 15,1 2 1-15,-6 4 1 0,-9 2 1 0,-6-3-1 16,3 6 1-16,-5 2-3 0,-8 1 2 0,-2-5-1 16,4 10 1-16,-11-1 2 0,-5 1-1 0,-9 3 1 15,11 0 0-15,-11 0-3 0,3 10 1 0,-8-3-1 16</inkml:trace>
  <inkml:trace contextRef="#ctx0" brushRef="#br0" timeOffset="-87757">1508 14283 1494 0,'0'0'0'0,"37"-16"0"0,-5 15 0 0,5-3 43 0,-2-8 1 16,-3 0-2-16,5 8 2 0,5-5-28 0,-1-3 1 15,1-2-2-15,13 5 2 0,10-1 43 0,-1-3-1 16,-3-3 1-16,12 4-1 0,3 0-42 15,3-1 1-15,11-8 0 0,3 2 0 0,-3 3-16 0,-3-3 0 16,6-9 1-16,10 8 0 0,-3 3-2 0,-6-10 1 0,-1 1 0 16,15 5 1-16,-8-2-7 0,-13-2 1 0,-4-3 0 15,7 2-1-15,0 3 1 0,-8 0 1 0,3-7-1 16,3 0 1-16,-8-1-20 0,-8 2 0 0,7-8 0 16,4 1 1-16,-10 0 8 0,-5 3 2 0,-6-1 0 15,9 6 0-15,-3-2-16 0,-9 4 1 0,2-6-1 16,5-1 1-16,-10 7 13 0,-8 1 0 0,1-7 1 15,6 2 0-15,-11 7-3 0,-2-1 0 0,-3 3 1 0,-2 3 0 16,-5 1 5-16,-11 1 0 0,-5 3 0 0,-6 13 2 16,1-3-2-16,-11 3 0 0,-4-9 0 0</inkml:trace>
  <inkml:trace contextRef="#ctx0" brushRef="#br0" timeOffset="-87432.84">4016 13696 1105 0,'0'0'0'0,"0"0"0"0,-3 19 0 0,6-7 7 0,-3-3 0 15,0-9 1-15,11 12 0 0,3-8-3 16,0 1 0-16,6-5 1 0,15-5-1 0,-2 5 9 0,6-7 1 16,12-4-1-16,9 1 1 0,2-1-7 0,0-3 1 15,3-3 0-15,13-10-1 0,5 8 10 16,-8-4 2-16,5-12-1 0,6 5 0 0,-3 0-9 0,-7-2 0 15,14-1 0-15,7-4 1 0,-7 4 17 0,-5-3 0 16,5-6 0-16,3-7 0 0,-7 0-14 0,-6-4-1 16,-3-5 1-16,6 5-1 0,-3 0 22 0,-8 6 0 0,-3-6 0 15,-4 4 1-15,-7 1-22 0,-5 3 1 0,-2-7-1 16,-1 12 2-16,-6 5 17 0,-5-2 0 0,1 3 1 16,-5 12 0-16,-5 1-20 0,-5 1 1 0,-4 4-1 15,-7 11 1-15,1 2 10 0,-5-1-1 0,-10 4 1 16</inkml:trace>
  <inkml:trace contextRef="#ctx0" brushRef="#br0" timeOffset="-86912.94">5851 12850 1709 0,'0'0'0'0,"0"0"0"0,21-13 0 0,-3 1 37 16,-1 1 1-16,6 1-1 0,23-13 1 0,9-3-23 15,-1-11 0-15,3-2 1 0,1-2 0 0,-1 6 34 16,1-9 1-16,3 4-1 0,15-1 2 16,0 3-35-16,-5-6-1 0,3-4 1 0,7-6 1 0,-5-6 8 0,0 7 0 15,7-5 0-15,6 7 1 0,-2 2-15 0,-8-1 0 16,11-8 1-16,7 2 0 0,-10-4-4 0,-8 9 1 16,4-3 0-16,9 12 0 0,-4 1-4 0,-12 1 1 15,0 4-1-15,-1-2 1 0,-6 6 0 16,-7 4 0-16,3-4-1 0,-1 6 1 0,-6-2-2 0,-10 0-1 0,-3-2 1 15,1 16 0-15,-5-4 2 0,-13-5 0 0,2 0-1 16,-2 11 1-16,-1 1-2 0,-6-3-1 0,-3-3 1 16,-1 6 0-16,4-1 0 0,-3 0 0 0,-2-1 1 15,-2 3 0-15,0-3-3 0,0 1 1 0,-3-2 0 16,-2 0 0-16,5 7-1 0,3 0-1 0,-3-2 0 16,1-3 0-16,2 3-1 0,-1 2 2 0,2-4-1 15,-1-3 0-15,1 7-2 0,0-3 0 0,-1-3 0 16,6 1 1-16,2 0-1 0,-4-4 0 0,6-12 0 15,4 14 1-15,5-2-2 0,1-9 1 0,1-6 0 16,-1 11 0-16,6-1-1 0,-6-9 1 0,5 2 0 16,6 0 0-16,-6 0-1 0,-1 1 0 0,5-10 0 0,8-3 0 15,-6 7-1-15,-6-3 1 0,1-4 0 0,4 6 0 16,-8 1-1-16,-2 1 0 0,-5 2-1 0,8 13 2 16,-8-1-1-16,-11 1 1 0,2 1-1 0,-2 5 1 0,0 6-1 15,-5 0 1-15,-5-1 0 0,0 6 1 0,-11 0-1 16,0 0 0-16,0 0 0 0,0 7 1 0,0-7-1 15,-8 8 1-15,1-7-1 0</inkml:trace>
  <inkml:trace contextRef="#ctx0" brushRef="#br0" timeOffset="-86307.69">9925 10161 1394 0,'0'0'0'16,"22"-22"0"-16,8 2 0 0,-2 8 31 0,0-6-1 16,4-1 0-16,15 1 1 0,1-1-18 0,1 1 1 15,6-6-1-15,3 10 2 0,2-9 33 0,2 4 1 16,14-1 1-16,-4 10-1 0,4-1-32 0,-4-6 0 0,2 4-1 15,6 15 1-15,3-7 3 0,-4-1 2 0,0-1-1 16,1 16 0-16,-4-7-9 0,-8 0-1 16,5-1 0-16,-3 15 0 0,-8-3-2 0,-11-6 0 0,-3-4 0 15,-2 15 0-15,-13-11-3 0,-10-5 1 0,-3-2-2 16,-6 8 2-16,-4-4 2 0,-10-4 1 0,0-7-1 16,0 7 1-16,0 0-4 0,-7-2 0 0,7 2 1 15,-7-7 0-15,7 7 2 0,-7-9 1 0,0 2-1 16,0-3 1-16,-4-1-4 0,4-7 0 0,4 4 0 15,5 2 1-15,1 2 1 0,2-1-1 0,6 0 1 16,3 8 0-16,7-1-2 0,2-1-1 0,5-4 1 0,15 9 0 16,1-1-2-16,2-3 2 0,1 1-1 0,1 10 1 15,5-2-3-15,-2 0 2 0,5-3-2 0,17 12 2 16,3 0-3-16,-8-3 1 0,8-3-1 0,7 15 2 0,-7 4-2 16,-5-10 0-16,4 6 1 0,5 12-1 15,-8-1 0-15,-10-8 1 0,3 6 1 0,7-1-1 16,-8-1-1-16,-9-3 1 0,-6-4-1 0,2 5 0 15,-9-2 3-15,-4-5-1 0,-10-3 1 0,-2 8 0 0,-5-1-1 16,-7-8-1-16,-6-1 0 0,-3 4 2 0,-7-5 3 16,-1-4 0-16,3-11-1 0,-8 11 1 0,8-11-2 15,-7 3-1-15,7-3 1 0,-7-3 0 0,7 3 3 16,-7-4 1-16,7 4-1 0,-7-7 1 0,7 7-5 16,-7-11 2-16,7 1 0 0,-3 1 0 0,3 0 2 0,0-1 0 15,0 1 0-15,0 9 1 0,14-4-5 0,-4 1 2 16,1 3-1-16,12 10 0 0,9 3-1 0,6 6 0 15,10 15 0-15,-2 4 1 0,9 12-3 0,-2-3 1 16,8 4 0-16,5 11 0 0,-1-4-1 0,7 5-1 16,6 13 0-16,3 6 0 0,0-6-1 0,2-6 2 0,9 6-2 15,1 15 1-15,-3-1-2 0,-7-12 1 0,7-5-1 16,0 19 1-16,3 1-1 0,-6-10 1 0,3 8-1 16,-4 11 1-16,-3-10-1 0,-7-6 2 0,-4 14-1 15,-8 2 0-15,-6-19-1 0,-7-9 1 0,-9 7 0 16</inkml:trace>
  <inkml:trace contextRef="#ctx0" brushRef="#br0" timeOffset="-86121.62">15991 12264 1909 0,'23'16'0'0,"34"24"0"0,19 22 0 15,7 4 36-15,3 1 1 0,18 14-1 0,5 2 1 0,-5 0-22 16,2-8 1-16,16-1-2 0,-6 19 2 0,-15-5 32 16,-9-10 2-16,1-8-1 0</inkml:trace>
  <inkml:trace contextRef="#ctx0" brushRef="#br0" timeOffset="-75893.21">17621 9730 1017 0,'0'0'0'0,"0"0"0"0,0 0 0 0,0 0 25 0,-23 16 1 16,23-16 0-16,-12 4-1 0,5-1-12 0,7-3-1 15,-7-3 0-15,7 3 2 0,0 0 85 0,-5 0 1 16,5 0-1-16,0 0 1 0,0 0-83 0,0 0 0 15,0-7 0-15,5 7 0 0,7-5 56 0,4-1 1 0,5-1 0 16,11-7 0-16,9 0-56 0,1 2 0 0,-3-2 0 16,5-2 0-16,0 4 31 0,-2 3 1 0,-1-7 0 15,1 5 0-15,-7 3-33 0,-1-3 0 0,-2 2 0 16,1 2 0-16,-1 0 7 0,-4 0 1 0,-1 0 0 16,-6 4-1-16,-2 3-11 0,-1-6-1 0,-2 3 0 15,0 3 1-15,-2 0 6 0,-4 0 0 0,3 0 0 16,-5 0 1-16,0 3-10 0,-8-3 2 0,12 0-2 0,-12 0 1 15,0 0 8-15,7 0 0 0,-7 0 0 16,0 0 0-16,0 0-9 0,0 0 2 0,0 0-2 0</inkml:trace>
  <inkml:trace contextRef="#ctx0" brushRef="#br0" timeOffset="-75469.4">18454 9241 1909 0,'0'0'0'0,"0"0"0"0,0 0 0 0,0 0 59 0,0 0 0 16,0 0 1-16,0 0-1 0,14 25-42 0,-11-20 1 16,4 2 0-16,4 13 0 0,-2-1 56 0,1-1 1 15,1-1-1-15,-2 6 1 0,7 5-57 0,-2-10 0 16,4-1 0-16,-6 10 0 0,4-6 18 0,0-2 1 15,5-3-1-15,0-2 1 0,0 2-22 0,-5-4 0 16,-2-1 0-16,0 1 1 0,0 1-4 0,0-5 0 0,-1-1 1 16,-3-3 0-16,-1 3-5 0,0-4 0 0,-9-3 0 15,11 6 0-15,-11-6-2 0,7 0 2 0,-7 0-1 16,0 0 1-16,0 0-4 0,7-13 2 0,-7 13 0 16,10-14-1-16,-3-5 3 0,2-6 0 15,-2-3 0-15,2 5 0 0,2-3-4 0,-3-9 2 0,-1 5-1 16,1 2 1-16,-5-2 2 0,4 5 1 0,-3-6 0 15,3 1 0-15,-4 9-4 0,3-4 1 0,1 0 0 16,-2 4 0-16,-2 9 5 0,1 0 2 0,1-1-1 16,2 4 1-16,4 2-7 0,-1 4 2 0,1-2 0 0,1 5 0 15,2 0 3-15,1 0 1 0,-3 5 1 0,4-2-1 16,-2 6-5-16,-3 2 1 0,-1-2 0 0</inkml:trace>
  <inkml:trace contextRef="#ctx0" brushRef="#br0" timeOffset="-75093.84">19308 9396 1646 0,'0'0'0'0,"0"0"0"0,24-7 0 0,-13 0 85 15,-2-3 0-15,1-3 1 0,4 6 0 0,0 0-69 16,-3-3 1-16,-4-8 0 0,4 4 0 0,-4 0 79 0,-4 2 2 16,1-2 0-16,-2-1 0 0,-2 0-83 0,-2 1 1 15,-2-2 0-15,1-2 0 0,-4 6 20 0,-4 0 1 16,0-1 0-16,1 3 0 0,-4 4-23 0,0 3 1 15,0 3-1-15,-6 3 1 0,-1 3-2 0,-4 2-1 16,4 3 1-16,5 5-1 0,2 0-5 0,-7 3 1 16,0 2-1-16,5 6 1 0,2-6-3 0,3 1 1 15,1 0 0-15,-1 6 0 0,4-5-3 0,5-2 1 0,2 0-1 16,6 2 2-16,4-4 3 0,4-3 0 0,0-2 0 16,-1 2 1-16,3-2-5 0,1-5 2 0,6-2-1 15,2-4 0-15,0-3 5 0,-4 0 0 0,2-3 0 16,0 3 0-16,0-4-4 0,-4-3 0 0,-1-3-1 15,3 3 2-15,-4-2 1 0,-1-4 1 0,-2 3 0 16,4 3 1-16,-4-5-6 0,-3-1 2 0,1 1 0 16,0 3-1-16,1 0 3 0,-3-1 1 0,-3-1-1 15,4 2 1-15,0 1-4 0,-3-1 1 0,-1 0-2 0,2 6 2 16,0 1-1-16,-2-2-1 0,-7 4 1 0</inkml:trace>
  <inkml:trace contextRef="#ctx0" brushRef="#br0" timeOffset="-74327.45">19646 8717 1897 0,'0'0'0'0,"0"0"0"16,0 0 0-16,0 0 58 0,0 0 1 0,0-19-1 16,0 19 2-16,0 0-44 0,0 0 2 0,0 0 0 15,0 9 0-15,4-1 31 0,3 3-1 0,-4 3 0 16,8 16 0-16,-1 7-31 0,1 0 0 0,0-2 0 15,-1 11 0-15,-1 0 3 0,2-3 0 0,-1 3 0 16,8 0 1-16,-4 0-11 0,0-9 1 0,2-4 0 16,2 4 0-16,-4-12-8 0,-4-1-1 0,3-4 0 15,-1 4 1-15,0-6 0 0,-1-2-1 0,-1-6 0 0,-2 4 0 16,-5-3 1-16,-3-11-1 0,14 7 0 0,-9-4 0 16,-5-3-1-16,9 2 2 0,-9-2-1 0</inkml:trace>
  <inkml:trace contextRef="#ctx0" brushRef="#br0" timeOffset="-73796.94">20050 9106 1332 0,'0'0'0'0,"0"0"0"0,14 26 0 0,-7-8 56 16,0 1 1-16,0-5 0 0,-3 2 0 0,3 2-40 16,5-6 1-16,8 0-1 0,-4-1 1 0,1 0 54 0,-3-6 1 15,4-5-1-15,1 7 0 0,-1-5-54 0,0-2 0 16,-4-2 0-16,-2 2 0 0,2-4 14 0,-1 1 0 15,-1 1 0-15,-1-1 0 0,-1-1-18 0,1-3 0 16,-4-4 1-16,0 1-1 0,-2-1 0 0,-1-1-1 16,-1 0 1-16,-1-1-1 0,0-4-5 0,-1 1 0 0,-1 0 0 15,0 2 1-15,0 3 0 16,0 4 1-16,0 0 0 0,0 7 0 0,0-8-4 0,0 8 0 0,0 0 1 16,0 8 0-16,0 3 4 0,2 0 1 0,4 6 1 15,-1 13-1-15,0 2-5 0,0-2 1 0,2 0 0 16,4 3-1-16,0 2 7 0,-1-8 1 0,-3 2-2 15,0 8 2-15,0-1-8 0,0 0 2 0,2-4-1 16,-2 9 1-16,0-4 5 0,-3-11 0 0,-4 4 1 16,0 3-1-16,0-8-6 0,-4 1 1 0,1-1 0 15,-4 1 0-15,0 2 5 0,-2-6 0 0,-3-5 1 16,-4 6 0-16,-6 2-8 0,3-11 2 0,0-2 0 0,-2 0 0 16,1 2 3-16,-5-7-1 0,1-1 0 0,4-6 1 15,-1 0-5-15,4-9 1 0,1-2-1 0,3 3 0 16,4-3 4-16,2-1-1 0,4-9 0 0,3 3 0 0,0 0-5 15,0-1 2-15,5-6 0 0,6 1 0 16,1 3 3-16,2 1 0 0,6-8 0 0,-3 0 0 0,-1 5-3 16,2-5 0-16,-1-4-1 0,1 8 1 0,-4-4 4 15,2-2 0-15,2 0 1 0,-1 7 0 0,1 0-5 16,0 4 1-16,-6 1-2 0,4 2 2 0,-2 2 2 0,-2-5 0 16,2 3 1-16,0 7-1 0,-1-1-4 15,-3-1 1-15,-1 1 0 0,0 4 0 0,3 3-2 16,4-1 2-16,5 1-2 0</inkml:trace>
  <inkml:trace contextRef="#ctx0" brushRef="#br0" timeOffset="-73342.42">21620 8823 1771 0,'0'0'0'0,"0"0"0"0,0 0 0 16,0 0 50-16,-25 10 0 0,18-6 0 0,0 3 0 15,-3-2-33-15,-1 2 0 0,0 0 0 0,1 7 1 16,1 0 47-16,5-7 0 0,1 0 0 0,3 8 1 0,3-3-48 15,5-3 0-15,-1-1 0 0,3 10 0 16,3-4 0-16,1 0 1 0,3 0 0 0,4 4 0 0,-1 1-9 16,1 1 0-16,0-3 0 0,0 2 2 15,2 3-10-15,0 0 1 0,0-4-1 0,-5 1 2 0,-4 1-2 16,-2-4 0-16,-1-2 1 16,-2 5-1-16,-1-3-2 0,0-2 0 0,-8 0 0 0,-8 4 1 15,0-4-1-15,-3-4 0 0,-3-3 0 0,-4 6 1 0,-3-3-1 16,-4-3 1-16,3 0-1 0,-3 4 1 0,-2-4-1 0,-3-4 1 15,0-3-1-15,-7 4 2 0,9-4-1 0,3 0 0 16,-5-7 0-16,2 7 1 0,4-7-1 0,2 0 0 16,5-6 1-16,1 10-1 0,2-2 2 0,3-4 2 15,4 2-2-15,4 0 1 0,3 7-1 0,10-11 0 16,-3 4 0-16,4 0 1 0,10 4-2 0,0-6 1 0,-1 2 0 16</inkml:trace>
  <inkml:trace contextRef="#ctx0" brushRef="#br0" timeOffset="-73032.7">22038 8635 1520 0,'0'0'0'0,"0"0"0"0,0 0 0 15,0 0 39-15,-4-23 1 0,4 23-1 0,0-7 1 16,0 7-24-16,8 3 0 0,-8-3-1 0,0 0 1 0,1 11 37 16,-1 1 0-16,2-3-1 0,7 17 2 0,1 6-37 15,-1 3 0-15,0-2 0 0,3 6 1 0,1-4 22 16,-3-5 2-16,-3 5-1 0,4-1 1 0,3 5-27 16,-1-8 1-16,-1-3 0 0,-3 4 1 0,1-2 1 0,-3-5 0 15,-3-3-1-15,5 1 3 0,-1-3-10 16,-2-3 0-16,-3 1 0 0,4-1 0 0,2 1 3 0,0-9 2 15,-2-2-2-15</inkml:trace>
  <inkml:trace contextRef="#ctx0" brushRef="#br0" timeOffset="-72748.77">22456 8819 1431 0,'0'0'0'0,"0"0"0"16,0 0 0-16,-3 21 53 0,-1-14 1 0,4 0-1 15,0 9 1-15,-4 2-38 0,-3-8 2 0,-5-3-1 16,-2 9 1-16,2-5 41 0,3-2 0 0,2-1-1 16,0 10 2-16,-4-7-43 0,1-4 1 0,-3-4 0 15,6 6 0-15,4 0 15 0,3-2 1 0,1-2 0 16,6 7 0-16,0 4-19 0,1-2 0 0,2-5-1 0,11 5 1 16,2 2-2-16,2-6 2 0,3 1-1 0,-3 1 1 15,-4-5-7-15,-2 2 1 0,3-2 0 0,-8 0 0 16,2 0-3-16,-2-3 1 0,0-1 0 15,-4 1 1-15,-3-4-4 0,2 0 2 0,-2 0-2 0,-7 0 2 16,11-4 4-16,-11 4 1 0,0 0 1 0,7-12-1 0,-7 5-5 16,-2 0 2-16,2-2-1 0</inkml:trace>
  <inkml:trace contextRef="#ctx0" brushRef="#br0" timeOffset="-72067.46">22673 9124 1243 0,'0'0'0'0,"9"-4"0"0,3 1 0 0,2 3 64 15,2-4 0-15,2 0 0 0,1-3 0 0,1 0-46 16,-6-1 0-16,-2-5 0 0,0 5 0 0,1-1 63 0,-1-5 3 16,-1-6-3-16,-2 11 2 0,-6-1-66 0,1-2 1 15,-4-2 0-15,-4 3 0 0,1-1 17 0,-8-1 1 16,2 1-1-16,2 2 1 0,-2 2-22 0,-3-2 1 16,-2 3-1-16,-4 3 2 0,1 8-1 0,-1-4 0 0,0 3 0 15,-1 8 1-15,5 3-7 0,-2-2 0 0,5 2 0 16,2 11 0-16,1-2-4 0,2-4 2 15,6 8 0-15,2-3-1 0,5 1-1 0,4-8-1 0,1 3 1 16,9-6 0-16,0 0-1 0,2-2 0 0,-1-5 1 16,2 0-1-16,1-1 0 0,0-3-1 0,1-3 0 15,2 0 1-15,-5-3 4 0,-2-1 1 0,1 2 0 16,-3-5 0-16,-3 0-4 0,-2-3 1 0,2-3-1 16,-2 3 2-16,0-2 5 0,-5 1 1 0,1-3-1 15,-1 2 0-15,-2-2-5 0,-1-2 1 0,-3-4 0 0,1 10 0 16,-1-3 4-16,1 6 0 0,-1-1 1 0,-3 8-1 15,0-7-5-15,0 7 1 0,0 0 0 0,0 8-1 16,4 3 7-16,-1 0-1 0,1 1 1 0,-1 11-1 16,4-2-5-16,2 0 0 0,4-3 0 0,-3-3 1 0,3-1 2 15,-1-1 0-15,0-3 1 0,6 1-1 0,-6-2-5 16,-1-2 2-16,-4-4-1 0,0 2 1 0,2-1 1 16,1-4 1-16,3-2-1 0,1 0 1 0,-5 1-4 15,-1-3 0-15,-1 1 1 0,2-8 0 0,-2 2 3 16,-3-5 0-16,-1 0 0 0,-1 0 0 0,-2 0-3 15,0 0 0-15,2-5 0 0,1 3-1 0,-3-2 4 16,-1-5 0-16,1 2 1 0,0 5-1 0,-2 4-4 0,0-2 1 16,-1 2 0-16,3 12 0 0,1-9 2 0,-1 9 0 15,11 0-1-15,0 9 3 0,-1-1-6 0,1 3 2 16,1 0-1-16,9 6 0 0,-1-3 2 0,-1 0 0 16,-3-1 0-16,2 1 0 0,1-5-4 0,0-1 2 0,-1-2-1 15,-4 1 1-15,-2-2 0 0,-1-3-1 0,0-2 1 16,1-2 1-16,0 0-4 0,-1-1 1 0,-1-3 1 15,-1 1-1-15,0-2 1 0,-2 2 1 0,-2-6-1 16,1 4 1-16,-4-5-3 0,-2 0 2 0,-4 1-2 16,0 0 1-16,-3-1 1 0,-3-5 1 0,-3-3-1 15,-1 4 1-15,0 2-3 0,2-2 2 0,0-1-2 16,-1 3 1-16,4 0 0 0,2 3 0 0,2 6 1 16,5 5-1-16,-4-11 0 0,4 11-1 0,0 0 0 0,0 0 1 15,0 0-3-15,0 0 0 0,6-3 0 0</inkml:trace>
  <inkml:trace contextRef="#ctx0" brushRef="#br0" timeOffset="-71788.69">23920 8867 1557 0,'0'0'0'0,"0"0"0"0,20-11 0 0,-10 8 58 16,-1-3 2-16,1-1-1 0,-2 0 1 0,-8 7-43 15,3-10 1-15,1-1 0 0,-4 2 0 0,-4 2 53 16,4 7 2-16,-3-12 0 0,3 12 0 0,-11-7-55 15,4 3 0-15,-2 4 0 0,-5 0 0 0,-2 6 19 16,-2 1 0-16,-1 3 0 0,1 6 1 0,3 2-23 16,2-4 1-16,3 2-2 0,3 15 2 0,1-10-2 0,6-1 2 15,0-3-1-15,2 12 0 0,3-10-6 0,6-2 0 16,5-1 0-16,3 4 0 0,4-6 0 0,2-4 1 0,1-1 1 16,6 0-1-16,-4-4-5 0,2-3 2 15,5-2 0-15,-5 0-1 0,-3-2 1 0,-1-1 1 16,-3-4-1-16,2 0 1 0,0-2-4 0,-6-2 2 0,2-6-2 15</inkml:trace>
  <inkml:trace contextRef="#ctx0" brushRef="#br0" timeOffset="-71373.34">24440 8358 1646 0,'0'0'0'0,"0"0"0"16,0 36 0-16,2-15 49 0,2 0 1 0,-1 5-1 0,1 11 1 15,1 2-33-15,2-2 0 0,2 0 0 0,-2 5 0 16,4-5 51-16,-3-2 1 0,1-7-1 0,0-1 1 16,0-3-52-16,0-6 1 0,1-1 0 0,4 1 0 0,-3 0 23 15,0-6 0-15,-1-5 0 0,1 0 0 0,-2 0-25 16,-2-4 0-16,-7-3-1 0,0 0 2 0,0 0 3 16,0 0 1-16,-7-7-1 0,-9 4 0 0,-6-8-10 15,1 1 1-15,-3-6 0 0,-5 5 1 0,6 4 0 16,-1 0 2-16,1 0-1 0,-2 7 0 0,-1 0-5 15,5 0 0-15,-1 0 0 0,1 7 1 0,4 0 3 0,2-3 2 16,7 3-2-16,-1 9 2 0,4-2-7 0,5-4 1 16,3 1 0-16,6 1 1 0,5-1 0 0,4-2 1 15,-4-2-1-15,2 5 1 0,5-1-4 0,2-8 1 16,3-3-2-16,-1 4 2 0,5-1 0 0,2-3-1 16,3-3 1-16,-5 6 0 0,-5-6-3 0,1-4 1 15,2-1-1-15,2 5 2 0,-2-2 1 0,-3-6-1 16,0 2 1-16,-9 6 1 0,-4-1-3 0,-3-4-1 0,0-3 1 15,0 4 0-15,-2 3 2 0,-7 4 0 0,7-14-1 16,-7 14 2-16,0-10-3 0,0 10 0 0,0-9 0 16,0 9 0-16,-16-7 1 0,5 5 1 0,-1 0-1 15</inkml:trace>
  <inkml:trace contextRef="#ctx1" brushRef="#br0" timeOffset="-85282.2">16463 10153 0,'0'0'0,"0"0"0,0 0 0,0 0 16,9 0-1,10 0-15,-9-9 16,-10 9-16</inkml:trace>
  <inkml:trace contextRef="#ctx0" brushRef="#br0" timeOffset="-70421.72">13780 3278 49 0,'0'0'0'0,"0"0"0"15,0 0 0-15,0 0 51 0,26-4 1 0,-15 1 0 16,13-1-1-16,3 1-34 0,8-8 0 0,-2 1 0 0,6 3 1 16,0-8 92-16,2 5 0 0,1-2 0 0,13 5 1 15,-8 0-95-15,-1-4-1 0,0 0 1 0,-2 8 1 16,-7-2 75-16,-2-4 0 0,-1 2 0 0,-4 7 1 16,0-4-76-16,-2-3 1 0,-5 4-1 0,2 6 1 15,-1-6 44-15,-6 1 2 0,-4-5-1 0,-3 7 1 0,1 0-46 16,2 0 0-16,-3-4 0 0</inkml:trace>
  <inkml:trace contextRef="#ctx0" brushRef="#br0" timeOffset="-70170.68">14208 2817 979 0,'0'0'0'16,"0"0"0"-16,0 0 0 0,0 0 11 0,4 28 2 15,-4-14-1-15,8 7 0 0,7 9-5 0,-1-4 1 16,0-3 0-16,0 11 0 0,-3-1 10 0,-1-3 0 0,2 2 0 16,3 8 1-16,-8 6-9 0,3-6 0 0,-3 3 0 15,0-1 0-15,0-2 1 0,0-6 2 0,0-8-1 16,2 8 0-16,2-8-5 0,-4-7 1 0,4 1 0 16,-4 6 0-16,3-8-4 0,-3-10 2 0,-2-1-2 15,3 9 2-15,-1-9-3 0,-2 0 2 0,-5-7-2 16,9 9 2-16,-9-9-3 0,14 4 1 0,-7-4-1 15</inkml:trace>
  <inkml:trace contextRef="#ctx0" brushRef="#br0" timeOffset="-69838.57">14739 2924 916 0,'0'0'0'0,"0"0"0"0,0 0 0 0,0 0 7 15,0 0 1-15,-16 23-1 0,25 0 1 0,-2 0-4 16,4-2 2-16,3 2-1 0,0 8 1 0,0-4 16 16,0-3 1-16,-2-1-1 0,6 9 2 0,0-4-13 15,1-9 1-15,-3 3 0 0,0-1 0 0,2-4 9 0,3-6 1 16,3-4-1-16,6 3 0 0,-1-3-10 0,-12 2 1 16,-1-9-1-16,-2 4 0 0,-3-4 6 0,-1-7 0 15,1-6 0-15,1 3-1 0,-1 1-7 0,-4-3 1 16,0-2-1-16,2-7 2 0,-4-6 28 0,-1 3 0 15,3-8 0-15,0 7 2 0,0-1-26 0,0-4 1 16,-4-3 0-16,4 1 0 0,-5 4 31 0,0-2 1 0,0 2 0 16,3 7 0-16,2 1-31 0,-2 6 0 0,-3 5 0 15,-2 9 0-15,0 0 30 0,7-1 0 0,-7 1 0 16,4 14 0-16,5 3-30 0,-2-1 0 0,-4-2 0 16</inkml:trace>
  <inkml:trace contextRef="#ctx0" brushRef="#br0" timeOffset="-69526.68">15485 3155 1281 0,'0'0'0'0,"21"-9"0"0,-7 5 0 15,1-3 79-15,-7-3-1 0,1 1 1 0,0 2-1 16,0 0-60-16,0 0 0 0,-6-2 0 0,4 2 0 16,-7 0 65-16,0-2 0 0,-3 2 0 0,-1 0 1 15,4 0-67-15,-3-2 1 0,3-1 0 0,-11 6 0 16,-1-3 16-16,-1 2 1 0,5 1-1 0,-7 8 1 0,-2-1-20 15,1 1-1-15,4 1 1 0,-1 13-1 0,6-6-2 16,4 7 0-16,-1-5 0 0,-3 13 1 0,4-4-7 16,6 1 2-16,1 1 0 0,-4 1 0 0,3 3-4 0,4-8 2 15,6 0 0-15,1-5-1 0,3 3-1 0,1 0 0 16,-4-8 0-16,4-1 0 0,5-1-1 0,1-2 2 16,-3-3-1-16,2-1 1 0,-1-1-2 0,-5-2 1 15,4-3-1-15,1-1 0 0,-1-1 4 0,-2-1 0 16,-1-4 0-16,-4 3-1 0,-2 0-1 0,1 0-1 15,-3-6 1-15,-1 6 0 0,2-3 3 0,-1 3 1 16,-6 0-1-16</inkml:trace>
  <inkml:trace contextRef="#ctx0" brushRef="#br0" timeOffset="-68816.74">16487 2608 1557 0,'0'0'0'0,"0"0"0"16,0 0 0-16,0 0 53 0,-23 10 1 0,13-8 0 15,-5 8-1-15,-4 1-36 0,5-2 1 0,5 3-1 16,0 9 1-16,6-2 40 0,5-3 2 0,5 7-1 0,1 5 1 16,7-1-43-16,0 1 1 0,3-7 0 0,1 5-1 15,8-3-8-15,-1 0 2 0,-4-7-2 0,2 5 1 16,-4-2-5-16,1-3 2 0,-4-5-1 0,-2 8 0 15,-5-5-6-15,-1-5 0 0,0 2 0 0,-2 4 1 0,-5-4-1 16,-4-2 0-16,-2-2 0 0,-3 3 2 0,-5 1-5 16,-4-4 2-16,-2-2-1 0,-3 6 1 0,-9-4-1 15,6-5 0-15,6-2 1 0,-5 7 0 0,2-4-1 0,0-5 1 16,-1-3-1-16,3 7 1 0,1-7-2 16,6-1 2-16,7-4 0 0,-2 3 0 0,0-2 0 0,3-2 1 15,8-6 0-15</inkml:trace>
  <inkml:trace contextRef="#ctx0" brushRef="#br0" timeOffset="-68549.01">16882 2502 1155 0,'0'0'0'0,"0"0"0"15,20-18 0-15,-6 15 44 0,-4-1 0 0,-3-1 0 16,-7 5-1-16,0 0-27 0,7 5 1 0,-7-5-1 15,4 14 1-15,-1 0 22 0,-3-3 1 0,4 1 1 16,7 11-1-16,-4 5-24 0,0-3-1 0,-4-2 1 16,2 12 0-16,-1-3 10 0,-2-4-1 0,1 5 1 15,1-1 0-15,-4 1-14 0,0-4 1 0,0-7-1 0,7 7 2 16,-2-5-4-16,0-6 1 0,1-4 0 16,4 7 0-16,1-2-4 0,-4-8 1 0,0 1-1 0,2 2 1 15,-2-5 3-15,-2 2 1 0,1-4 0 0,-1 1 1 16,-3 1-7-16,-2-9 2 0,0 7 0 0</inkml:trace>
  <inkml:trace contextRef="#ctx0" brushRef="#br0" timeOffset="-68266.69">17203 2706 1004 0,'0'0'0'0,"0"0"0"0,0 0 0 0,-3 19 37 0,-4-6 1 15,0 1 0-15,-2 0 0 0,-2 3-23 0,1-6 1 16,-1 3-1-16,-3 9 1 0,0-5 33 0,0-3 1 15,3-2-1-15,1 4 2 0,-3-1-34 0,3-5-1 16,3-4 1-16,3 3 0 0,4-1 17 0,0-2-1 16,0-7 1-16,7 12 1 0,0-5-21 0,0 2 1 15,4-5 0-15,12 6-1 0,-2-3 4 0,0 0 1 0,0-1-1 16,2 8 1-16,-2-7-9 0,0-2 0 0,-1 2 1 16,1 4 0-16,0-3 10 0,0-1 0 0,-3-3 1 15,-6 8 0-15,-3-5-11 0,3 0 1 0,3-3-1 16,-1 3 0-16,-4 0 13 0,3-5-1 0,-1-2 1 15,0 7 0-15,-5-4-12 0,0-3 0 0,0-3 0 16,-7 3 1-16,0 0 10 0,0 0 2 0,0 0-1 16</inkml:trace>
  <inkml:trace contextRef="#ctx0" brushRef="#br0" timeOffset="-67523.44">17445 2880 1067 0,'0'0'0'0,"0"0"0"0,0 0 0 16,25 14 37-16,-13-5 1 0,4-2 0 0,1-3 0 0,3-1-23 15,-6 1 0-15,0-8 1 0,0 4 0 0,0 0 24 16,0-3 2-16,2-1-1 0,-5-3 1 0,-1-2-26 16,-1 2-1-16,0 0 1 0,0-2 1 0,-2 1 19 15,-4-6 0-15,-1-1 0 0,-2 1-1 0,2-1-20 16,0-1 0-16,-4 0-1 0,-2 5 2 0,1-3 1 0,-2 0 0 16,-2-2-1-16,0 11 1 0,-1-2-8 0,1 2 1 15,0-2-1-15,0 10 1 0,-7 2 3 0,2-1 0 16,0 3 1-16,1 14-1 0,2 4-5 0,6 3 0 15,-1-3 0-15,1 4 1 0,3 1 2 0,3-7 1 16,1 4 0-16,1-3 0 0,2-3-5 0,2-1 0 16,5-6 1-16,2 5 0 0,-2-5 5 0,0-5-1 15,0-5 0-15,4 6 2 0,5-6-6 16,-2-1-1-16,5-6 1 0,-3 6 0 0,-7-3 4 0,-2-7 2 16,4 0-2-16,-1 4 2 0,-1-1-6 0,-2-1-1 0,4-6 1 15,-7 1 1-15,-1-1 7 0,-3-1 1 0,2-4-1 16,-2-2 0-16,-2-3-7 0,1 0 1 0,1-9-1 15,3 9 1-15,-6 0 5 0,3 3 1 0,-4-4 0 16,5 11-1-16,-5 4-6 0,4 0 0 0,-7 7 0 16,7 3 1-16,-3 6 5 0,-1 4-1 0,3-1 1 15,4 16 1-15,1-2-7 0,-4 3 0 0,0-8 0 16,0 2 0-16,0-4 2 0,0 0 1 0,0-5-1 0,2 2 2 16,1-2-7-16,3-7 2 0,-1-3 0 0,-1 5 0 15,3 1 1-15,0-6 0 0,-2-1 0 0,2 2 0 16,1-5-3-16,-1-5-1 0,-4 2 1 0,8 3 1 15,-4-7-1-15,-3 0 2 0,-4-2-1 0,0 2 1 0,-2 0-4 16,-2-6 2-16,1-1-2 0,0 0 2 0,-1-5-2 16,4 0 2-16,-3-1 0 0,-1-4-1 0,1 1-1 15,-4 2 0-15,3 3-1 0,-3 4 2 0,4 2 4 16,-4 5 0-16,0 7 0 0,0 0 0 0,10 0-4 16,-10 0 2-16,11 12-1 0,0 9 1 0,-3 4 2 15,1-4 1-15,3-2 0 0,6 2 0 0,-6-1-5 16,1-8 2-16,-1-2 0 0,1 10 0 0,-1-10 3 0,2-6 1 15,-3-1-1-15,1 4 1 0,0 2-4 0,-1-9 0 16,-2 0-1-16,-1 0 2 0,5 0 0 0,-6-3 1 16,0-1 0-16,-7 4 0 0,14-9-3 0,-9 2-1 15,1 0 1-15,-3-5 1 0,2-2-1 0,1-2 2 16,-3-3-1-16,-6-2 1 0,-3-6-4 0,1-1 2 16,-2-7-2-16,-3 5 2 0,-1-2 0 0,0-3 0 0,1 5 0 15,-4 6 1-15,0-1-3 0,-1 4 1 0,3 5-1 16,1 2 1-16,4 5-1 0,0 2 1 15,7 7-1-15,-10-3 2 0,10 3-3 0,0 7 1 0,0-7-1 16</inkml:trace>
  <inkml:trace contextRef="#ctx0" brushRef="#br0" timeOffset="-67255.5">18748 2725 1507 0,'0'0'0'0,"0"0"0"0,0 0 0 16,0 0 70-16,0 0 2 0,0 0 0 0,0 0 0 15,0 0-54-15,0 0 0 0,0 0 0 0,0 0 0 16,0 0 59-16,0 0 2 0,18-1-2 0,-2-6 2 0,-2-8-61 16,-7 3-1-16,-3-2 1 0,-15 14 0 0,-3 4 9 15,3 3 1-15,4 3 0 0,4 10 0 0,1 4-15 16,0-3 0-16,-1 0 1 0,1 1-1 0,2 4-8 16,2-5-1-16,3-2 1 0,2 1 0 0,4-1-1 15,3-5-1-15,5-3 0 0,-1 5 2 0,-4-8-5 16,4-1 0-16,4-3 0 0,0 3 1 0,-1-2-1 15,2-1 0-15,-2-8 0 0,0 8 1 0,0-4-1 16,0-4 0-16,2-5 0 0,-5 2 0 0,1 0 0 0,-1-1 0 16,-4-7 0-16</inkml:trace>
  <inkml:trace contextRef="#ctx0" brushRef="#br0" timeOffset="-66897.58">19329 2198 1231 0,'0'0'0'0,"0"0"0"16,0 0 0-16,0 0 28 0,-14 17 1 0,10-4 0 15,8 13 0-15,-4 2-15 0,-4 2-1 0,4 5 1 16,4 7-1-16,-1 2 42 0,1-5 1 0,3 0-1 16,3 1 1-16,-1 2-39 0,0-12 1 0,2 2-1 15,-3 7 1-15,-2-8 21 0,2 3 1 0,-1-10 0 16,1 5 0-16,-1-3-24 16,-4-5 0-16,-3-7-1 0,4 4 1 0,-4-6 3 0,-4-1 0 0,4-4 0 15,0-7 1-15,-7 10-10 0,7-10 2 0,-14 0-2 0,-5-3 1 16,-6-4 3-16,0 0-1 0,-5 0 0 0,5 0 1 15,8 1-6-15,3 6 0 0,0 0-1 16,1 0 2-16,1 9 2 0,3-5 0 0,9-4-1 0,-5 10 1 16,8-3-4-16,1 0 0 0,-4-7-1 0,3 9 2 15,6 2 9-15,7-6 0 0,-2 2 0 0,13 0 1 16,-1-4-9-16,1 1 1 0,-1-4 0 0,2 5 0 16,0-5 8-16,-3 0 1 0,0-9-1 0,1 6 1 15,-1 3-9-15,-4-4 0 0,2-3 0 0,-2 4 1 0,-3 3 2 16,-6-2-1-16,1-5 0 0,-3 4 2 0,-10 3-6 15,0 0 0-15,-2-8 0 0,-6 7-1 0,-6-1 6 0,-4 0 0 16,-3 2 1-16</inkml:trace>
  <inkml:trace contextRef="#ctx0" brushRef="#br0" timeOffset="-65786.36">5872 4430 967 0,'0'0'0'0,"0"0"0"15,-4-25 0-15,1 11 12 0,3-3 2 0,0-4-2 0,3-6 1 16,-3 3-5-16,0-1 0 0,0-7 0 15,4 6 1-15,3-2-11 0,-3-2 1 0,-1-2 0 0,1 8-1 16,-1-5 0-16,1 3 1 0,3-2 0 0,-4 5 0 16,6-3 2-16,2 3 1 0,-1-4 0 0,1-3 1 15,-1 8-2-15,5-5 1 0,2-6-1 16,1 5 1-16,5-8 3 0,-2 0 0 0,7 0 0 0,2 6 1 0,2 6-3 16,-6-4 1-16,6-4 0 0,0 13 0 0,-2-6-1 15,-2 2 0-15,0-3 0 0,0 6 1 0,2-2-2 16,-1 0 0-16,-3-4 0 0,9 1 2 15,1 4-3-15,-3-2 1 0,6 2 0 0,19-3 1 0,0-4-2 16,-8-1 1-16,-6 10-1 0,2 16 1 0,1-5-1 16,-1-2 2-16,5-1-1 0,1 18 0 0,-3-3-1 0,-1-8 2 15,-3 4-2-15,10 18 1 0,-5-4 0 0,-3-3 0 16,11 3 1-16,-1 12-1 0,5-5-1 0,-8 0 1 16,-1-7 0-16,12 13 1 0,-6-6 0 0,-1-2 2 15,12-3-1-15,3 10 1 0,-5-4-2 0,-6-7 0 0,7-2 1 16,12 20-1-16,-1-15 2 0,-6 1 0 0,3 4 0 15,6 26 0-15,-7-12-1 0,-4 5-1 0,11-1 0 16,-3 19 2-16,-1-9 0 0,-7-4 2 0,8 2-1 16,6 24 0-16,4 0-1 0,-11-6-1 0,1 5 1 15,3 1-1-15,-6-5 10 0,-1-3 1 0,9 11-2 16,3 8 2-16,-7-8-8 0,-5-9 2 0,9-4-1 16,6 15 1-16,-6-10 11 0,-7-8 2 0,6 7-2 15,10 1 1-15,1-10-11 0,-10-8 2 0,1 1-1 16,6 14 0-16,1-12 8 0,-6-1 1 0,3 6-1 0,14 2 2 15,-7-5-11-15,-7-16 1 0,9 4-1 16,8 19 1-16,-6-16 13 0,-4 0 0 0,12 8 0 0,6 9 1 16,-8-8-14-16,-6-13 1 0,6 2 1 0,10 5-1 15,-10-10 14-15,-8-5 0 0,9 2-1 0,3 14 1 0,-10-8-13 16,-4-9-1-16,10-3 0 0,6 0 2 0,-5-3 14 16,-8-6 1-16,15 0-1 0,5-4 1 0,-11-1-15 15,-1-9-1-15,6-1 1 0,5 4-1 16,-7-1 11-16,-4-9 0 0,7 0 0 0,1 3 1 15,-8-6-14-15,-8-2 1 0,6-6 0 0</inkml:trace>
  <inkml:trace contextRef="#ctx0" brushRef="#br0" timeOffset="-64521.64">806 14563 397 0,'0'0'11'0,"-25"-30"-4"0,18 16 1 15,7 0-2-15,-10 7 2 0,10 7 74 0,0-12 1 16,3 5-1-16,-6-4 1 0,3 0-66 0,7-1 1 15,0-2 0-15,-7 2 0 0,7-2 43 0,4-2 1 0,3-4 0 16,-7 3 0-16,10-6-46 0,3 2 2 16,-3 0 0-16,5 8 0 0,2 1 9 0,-4-7 1 0,1 5 0 15,7 3 0-15,6 4-15 0,1 0 0 0,0-2 1 16,9 4-1-16,2 5 5 16,-2-3 1-16,-5-1 0 0,9 4 0 0,3 0-9 0,-2 0 1 15,9-3-1-15,4 3 1 0,5 0 2 0,-2-4 2 0,-3-7-2 16,10 6 2-16,4-2-7 0,-5-2 1 15,5-7 0-15,3 6 0 0,0-4 0 0,1-9 0 0,6 2 0 16,4 3 1-16,-7-6-5 0,-4 1 2 0,1 5-1 16,10 8 1-16,0-4-1 0,-7-4 2 0,0-1 0 15,14 13 0-15,-11-4-4 0,-7-3 2 0,8-1 0 0,-1 4-1 16,-10-2 1-16,-4-4 0 0,4-5 1 0,14 1 0 0,-3-1-3 16,-12-4 1-16,5-6-1 15,6-4 1-15,8-8-1 0,-8 3 2 16,4-8-2-16,7 4 2 0,-7 2-3 0,-3-3 1 0,11-1-1 15,10-2 2-15,-15 6-2 0,1-2 2 0,14-9-1 0,4 9 1 16,-11-3-3-16,-8 1 1 0,11-1 1 0,1 11-1 0,-7-4 0 16,-8-1 2-16,0-4-1 0,11-3 1 0,-8-6-2 15,-6 1 0-15,3-5 1 0,7 7-1 16,0 0 2-16,-11 0 0 0,6-5 1 0,8-3-1 0,1-6-1 16,-8 0 0-16,8 2 0 0,10 5 0 15,-2 2 6-15,3-2 0 0,2-8 1 0,17 3 0 0,-6-11-5 0,-5 7 1 16,7 8 0-16,12 4 0 0,-5 1 6 0,-8 3 1 15,4-11-1-15,13 0 2 0,-9-1-7 0,-7 5 0 16,5 2 0-16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4:42:09.4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1T14:42:10.983"/>
    </inkml:context>
  </inkml:definitions>
  <inkml:trace contextRef="#ctx0" brushRef="#br0">7140 7451 0,'0'0'0,"10"0"0,-10-9 0,9-10 16,-9 0-16,19-28 16,0-18-16,-1 18 15,-8 0-15,9 19 16,-10 9-16,10-9 15,-10 0-15,10-1 16,-9-8-16,8 9 16,-8-10-16,-1 10 15,1 9-15,-1 1 16,0-1-16,1 0 16,-10 10-16,0-1 15,0-8-15,0 8 31,0-9-31,0 10 32,0-10-32,-10 10 31,1-1-31,0 1 31,9 9-31,0 0 31,-10-9-31,1 18 32,-1 0-32,-8 38 31,-20 19-31,-9 75 16,-10 56-1,1 47 1,0 47-16,18 28 31,0 37-31,19 1 31,10-1-31,9 1 32,19-1-32,9 1 31,0-10-31,1-19 31,-11-9-31,-8-37 31,-10-38-31,9-19 32,-9-19-32,10-37 31,-1-28-31,0-28 31,1-29-31,9-9 31,-1-9-31,1-10 32,0-9-32,-10-10 15,1-18 1,-1 0-1,1 0-15,-1 0 32,1-10-32,-10 0 31,0 1-31,0-1 0,-10-9 0</inkml:trace>
  <inkml:trace contextRef="#ctx1" brushRef="#br0">5558 12385 715 0,'0'0'0'0,"0"0"0"16,0 0 0-16,0 21 24 0,0-21 0 0,0 0-1 15,0 0 1-15,-7 6-13 0,7-6 1 0,-7 7 1 16,7-7-1-16,-18 7 32 0,8-6 1 0,-6-1-2 16,-9 0 2-16,-3 0-29 0,3-1 1 0,2-1-1 15,6 2 0-15,3 0 26 0,3-4-1 0,0-1 1 16,4 2 1-16,7 3-28 0,-9 1 1 0,9-1 0 15,0 0 1-15,0 0 34 0,0 0 2 0,0 0 0 0,0 0-1 16,0 0-35-16,0 0 0 0,0 0 0 0,0 0 1 16,0 0 0-16,0 0 0 0,9-1 0 0,-9 1 0 15,18 10-8-15,-7-3 0 0,3-3 0 0,-4 1 0 0,4 2 15 16,2-2 1-16,-2-3-1 0,4 0 1 16,3-2-13-16,0-2-1 0,6-2 0 0,4 4 2 15,10-1 14-15,1-3 0 0,-1-1 0 0,1 3 0 16,6 0-16-16,-2-3 2 0,1-2-1 0,8 4 1 0,2 3 13 15,1-2 0-15,11-3-1 0,3-1 1 0,-2 12-14 16,-1-6 0-16,7-9 0 0,14 9 0 0,-4 3 21 0,-6-3-1 16,10 0 1-16,7 0 1 0,-2 0-21 15,-1 0 1-15,6-3 0 0,11 6-1 0,0-3 15 16,-1 0 2-16,1-7-1 0,11 7 0 0,1 0-16 16,-5-3-1-16,2-4 1 0,19 0 0 0,-5 7 12 0,-5-4 1 15,9-3 0-15,10 0 0 0,-9 3-15 0,-1 1 2 16,14-4-2-16,6 2 1 0,-11 3 9 0,-6 0-1 15,14-3 0-15,18 1 2 0,-14 4-12 0,-8 4 0 16,15-8 1-16,2 8 0 0,-13-1 5 0,-3 1 1 0,17-2 0 16,4 3 0-16,-11 2-8 0,-10 0 0 0,17-2 0 15,8 2 0-15,-15 2 3 0,-3-2 2 0,13-3 0 16,8 3-1-16,-10 2-6 0,-15-8 1 0,11 1 0 16,10 5 0-16,-10-2 3 0,-7-5 1 0,14-3-1 15,7 6 1-15,-15-3-5 0,-9-3 0 0,6-2 0 16,11 3 0-16,-13-2 1 0,-8-3 0 0,12 0 0 15,0 4 1-15,-5 3-4 0,-11-7 0 0,14 0 0 16,7 1 1-16,-10 3-1 0,-12-2 2 0,10-3 0 16,12 3 0-16,-16 5-4 0,-8-2 2 0,17-5 0 15,1 4-1-15,-8 3 0 0,-12-2 0 0,1 0 1 0,-1-1 0 16,-5 6-3-16,-18-3 1 0,5-7 0 0,0 7 0 0,-12 0 1 16,-12 0 0-16,-3-3 1 0,-2 3 0 0,-3 3-3 15,-13 1 1-15,-3-8 0 0,-6 4 0 16,-10 4 1-16,-1-4 0 0,4 0 0 0,-1-4 0 0,-4 8-1 15,-5-4-1-15,3-4 1 0,-6 4 0 0,-3 7-1 16,-6-7 2-16,2-3-1 0,2 3 1 0,0 3-2 16,-6-3 1-16,-1-3-1 0,-2 3 0 0,-5 3 1 0,-7 4-1 15,1-5 0-15,-8 0 2 0,-1 1-3 0,-6-1 2 16,-2-2-2-16,-9 0 1 0,1 7-2 0,-1-7 2 16,-10 11-1-16,-1-9 0 0,-3 1-1 0,0-1 1 15,-7 0 0-15</inkml:trace>
  <inkml:trace contextRef="#ctx1" brushRef="#br0" timeOffset="942.17">7472 7635 300 0,'0'0'0'0,"0"0"0"16,0 0 0-16,-27 2 9 0,17-4 0 0,-1-5 0 15,1 7 0-15,3-3-3 0,-4 3 1 0,4-4-2 16,0 1 2-16,-4-1 3 0,2-1 0 0,2-2 0 15,7 7 0-15,0 0-3 0,-7-11 0 0,7 11-1 16,-1-7 1-16,1 7-7 0,0 0 1 0,8-5-1 16,-8 5 1-16,9 0-1 0,-2-2 2 0,-7 2-2 0</inkml:trace>
  <inkml:trace contextRef="#ctx1" brushRef="#br0" timeOffset="1733.66">7147 7700 12 0,'0'0'0'0,"0"0"0"0,0 0 0 0,0 0 0 0,-7 18 0 16,7-18 0-16,-7 5 0 0,7-5 0 0,0 0 0 15,0 0 0-15,0 0 0 0,0 0 0 0,0 0 0 16,0 0 0-16,0 0 0 0,0 0 0 0,0 0 0 15,0 0 0-15,0 0 0 0,0 0 2 0,0-7 0 0,7 5 1 16,4-1 0-16,3-1-2 0,0 1 1 0,-3-9 1 16,4 8-1-16,-4-6 3 0,0 1 2 0,-8-2 0 15,-3 11 0-15,11-10-3 0,-11 3 1 0,3-2-1 16,-3 2 1-16,4 0 13 0,-4-2 1 0,3 2 0 16,-3 0 0-16,4-4-9 0,-4 2 0 0,3-3 0 15,1 2 1-15,-1-4 38 0,3-2 0 0,-3-4-1 16,8 5 2-16,-4-3-34 0,0 4 1 0,0-9 0 15,0 5 0-15,-3-3 58 0,-1 2 1 0,1-7 0 16,-1-1 0-16,-3-3-58 0,-3-3 0 0,-1 1 0 16,4 11 0-16,-3-9 51 0,-4 2 1 0,0-4-1 0,3 6 1 15,-3 3-52-15,0-3 0 0,0-13 0 16,3 6 0-16,-1-6 42 0,-2 5 1 0,0-15 0 0,3 9 0 16,1-3-44-16,-1 1 1 0,-3-2 0 0,4 11 0 15,-1-1 36-15,1-3 1 0,-4-1 0 0,3-10 0 16,4-3-38-16,-3 2 1 0,-5-7-2 0,5 14 2 0,-6-6 28 15,4 6 2-15,0-4-2 0,-2-1 1 16,3 3-32-16,-3-9 2 0,3-5 0 0,-3 7 0 0,4 0 20 16,-1-4 0-16,1 1 0 0,-1 8 0 0,4-5-22 15,-3-2 0-15,-1-8 0 0,4 2 1 0,0 3 17 16,4 3 1-16,-4 2 0 0,0 6-1 0,0 2-18 0,0-1-1 16,0-10 1-16,-4-2 0 0,4 5 10 15,0 0 1-15,0 3 0 0,-7 2 0 0,4 4-14 16,3 5 1-16,-4-7-1 0,-7-3 1 0,8-1 9 0,1 6-1 15,-1-14 0-15,-4 17 1 0,3-1-11 0,4 1 0 16,0 2 0-16,-3 5 1 0,3 4 4 0,0-2 2 16,3-2-1-16,-3-3 1 0,0 5-9 0,4-1 1 15,-1-4 0-15,-1 8 0 0,1-4 4 0,1-1 0 16,-2 2 0-16,-2 12 1 0,1-1-8 0,7-4 2 0,-8 4 0 16,0 5 0-16,3 5 3 0,-3-2-1 0,0-4 0 15,0 15 0-15,0-8-4 0,0 8 1 0,0 0-1 16,4-7 0-16,-4 7 2 0,0 0 1 0,0 0-1 15,0 0 2-15,0 0-6 0,0 0 2 0,0 0 0 16,0 0-1-16,0 18 1 0,3-2 0 0,1-4 0 16,-4 20-1-16,7-4-1 0,0-7-1 0,-4 2 1 15,1 7 0-15,-1 5 0 0,1-3 0 0,-1-4 0 16,1 5 1-16,-1 1-3 0,1 1 1 0,-4-3 0 16</inkml:trace>
  <inkml:trace contextRef="#ctx1" brushRef="#br0" timeOffset="4899.84">7064 12450 590 0,'0'0'0'0,"0"0"0"16,0 0 0-16,0 0 5 0,-10 18 1 0,10-18 0 16,-7 7 0-16,7-7-2 0,-4 7 0 0,4-7 1 0,0 0-1 15,0 0 4-15,0 0 0 0,0 0 0 0,0 0 0 16,0 0-3-16,0 0 1 0,0 0-1 0,0 0 1 15,0 0 14-15,14-7 0 0,-7 3 1 0,0 4-1 16,11-3-10-16,1-2 1 0,3-3 0 0,-1 7 1 0,-4-3 64 16,-1 1 1-16,-2-1 1 0,1 4-1 0,-5 0-59 15,-3-2 0-15,4-1 0 0,-1 3 0 0,1 0-2 16,-4-2 1-16,2-1-1 0,5 1 1 0,0 0-8 16,-3-1 1-16,-1-3-1 0,4 1 1 0,-1 2 12 15,-3-6 0-15,1-2-1 0,6 4 2 0,-2-3-12 16,-1 1 0-16,3-4 1 0,3 1 0 0,-3 3 23 15,1-3 0-15,0-6-1 0,-6 6 2 0,6-2-21 0,-1 2-1 16,1-6 1-16,-4-3 1 0,4 2 21 0,1-2 0 16,-5-2 0-16,4 9 0 0,-1-4-23 0,-2-3 2 15,0-2-1-15,3 11 0 0,0-8 24 0,-8 3-1 16,4-4 0-16,9 3 1 0,-5-3-24 0,-4 2 0 0,0-8 1 16,6 3 0-16,4-6 14 0,-3 2 0 0,-3-6 1 15,2 6 0-15,1-4-17 0,-4-6-1 16,1 4 1-16,0 4 0 0,-4 2 13 0,0-2 0 0,2-3 0 15,-2 6 0-15,0 1-15 0,-4-4 2 0,1-7-2 16,1 0 2-16,-1-8 14 0,-4 1 1 0,0-4 0 16,4 8 0-16,-1 1-15 0,-6 0-1 0,3 2 1 15,7-7-1-15,-7 6 11 0,0-6-1 16,2-9 1-16,5 4 0 0,-3 3-12 0,-4-5 0 0,0 9 0 16,7-4 1-16,-2 4 9 0,-1-2 1 0,3-4-1 15,3-5 0-15,1-5-10 0,0 6-1 0,-2-5 0 16,-2 6 1-16,3 7 6 0,1-5 0 0,-4-4 0 0,-1-5 0 15,2-3-8-15,5 4 0 0,-3-1 1 0,-2 5-1 16,-1 6 6-16,0-4 2 0,-2-7-1 0,2 3 1 16,0-10-8-16,0 0 0 0,-3 4 0 0,-2 8 1 0,1-2 2 15,1 1 2-15,0-6-1 0,3-2 1 0,0-8-7 16,0 1 1-16,-2 10 0 0,6 1 0 0,3 1 3 16,-3 3 0-16,6-11 1 0,-1-4 0 0,-2-1-5 15,4 10 0-15,-4-2 0 0,2 1 0 0,2 3 4 16,0 0 1-16,-4-13 0 0,2 3 0 15,-2 4-5-15,-3 4 0 0,3-1 0 0,2-8 1 0,-2 6 1 0,-4-2 1 16,1-13-1-16,9 12 1 0,-10 2-4 0,1 1 0 16,5 0 0-16,1-10 0 0,1 0 3 15,-4 4 2-15,1 2-2 0,0 7 1 0,0 2-4 0,-1 0 0 16,0-16-1-16,2 6 2 0,2 3 0 0,-8 1 1 16,4 3-1-16,6 1 1 0,-2 2-4 0,-8-4 1 15,6-13 0-15,5 11 0 0,-3 4 2 0,-2 1 0 16,5-1 0-16,4 0 1 0,-4 2-4 0,-1-4 1 0,-3-8 0 15,3 14-1-15,1-1 1 0,-7 5 0 0,0-1-1 16,6 0 2-16,-6-3-3 0,0 3 1 0,2-12-1 16,9 16 1-16,-8 3-2 0,-2-2 2 0,-3 6-2 15,9-2 2-15,4 9-3 0,-2-2 1 0,-2-9 1 16,2-1-1-16,-2 5 0 0,1-4 1 0,-5 2-1 16,6 9 0-16,-5 3 0 0,0 0-1 0,-4-5 0 15,5 6 1-15,3 1 0 0,-10 4 0 0,6-8-1 16,-1-3 2-16,1 2-2 0,-2-4 0 0,5 6 0 0,-3 12 1 15,0-7-1-15,1 1 0 0,-5-1 0 0,0 9 1 16,1-1-2-16,0 5 1 0,0-5-1 0,-1 6 1 16,-2 4-1-16,2-6 2 0,1 2-2 0,-1 0 1 15,0 3-1-15,-2 4 0 0,2-7 0 0,4 3 2 16,-5-1-2-16,1 5 0 0,7-4 0 0,-2 4 0 0,3 0 0 16,-5 7 0-16,1-3 1 0,-2-1-1 0,5 4 0 15,-7 0 0-15,4 0 0 0,5 4 0 0,-2 3-1 16,-5 0 1-16,2-4 0 0,3 8 1 0,-1 1-2 15,-5-1 1-15,5-1 0 0,5 8 0 0,1-4-1 16,-5-3 1-16,1 3-1 0,1 5 1 0,-2-1-1 0,-2-3 0 16,6-2 0-16,0 8 1 0,0 4-1 0,1-4 0 15,-1-2 0-15,5 18 1 0,-2 3-1 0,-1-6 0 16,4 1 0-16,1 0 2 0,-2 6-2 0,-1-13 0 16,1 5 0-16,5 2 1 0,-5-3-1 0,-2 2 0 0,1-5 0 15,8 15 0-15,-2 0 0 0,-1-1 0 0,1-1 0 16,2 2 0-16,0-4 0 0,-2-1 0 15,-1-6 0-15,5 13 0 0,-6-11 0 0,3-3 0 0,-1 7 0 16,9 20 0-16,-3-6 0 0,-6 0 0 0,6-9 0 16,-2 12 0-16,-2-8 0 0,-4-11 0 0,6 5 0 15,4 18 0-15,-6 0 0 0,-4-8 0 0,10 1 0 16,-1 7 0-16,-1-5 0 0,-4-13 0 0,2 2 0 16,5 16 0-16,-4 3 0 0,-1-9 0 0,5 1 0 15,2 8 0-15,-2-8 0 0,-3-11 0 0,5 5 0 0,0 13 0 16,-2 1 0-16,-3 0 0 0,1-1 0 15,6 3 0-15,-1-9 0 0,-4-5 0 0,1-2 0 0,-2 24 0 16,-1-3 0-16,-4-8 0 0,2-3 0 0,2 5 0 16,5-4 0-16,-2-13 0 0,-5 8 0 0,-2 17 0 15,5-2 0-15,-1-10 0 0,-1-6 0 0,3 13 0 0,-6-12 0 16,2-6 0-16,8 14 0 0,-8 4 0 0,5-2 0 16,-1-8 0-16,1-5 0 0,-7 10 0 15,2-15 0-15,-2 6 0 0,0 5 0 0,5 6 0 0,-1-1 0 16,-2-10 0-16,-2-8 0 0,-2 15 1 0,1-16-1 15,1 2 0-15,-2 1 0 0,6 12 1 16,-4 2-1-16,3-12 0 0,6-1 0 0,-5 5 1 0,1-9-1 16,-5 0 0-16,6-4 0 0,5 20 1 0,-11-2-1 0,-2-9 1 15,2 4-1-15,16 1 1 0,-12-4-1 0,-2-12 1 16,-1 6-1-16,12 14 2 0,-8-10-2 16,-8-1 1-16,8 3-1 0,4 6 1 0,2-5-1 0,-4-9 1 15,-2-1-1-15,6 6 1 0,-7-3-1 0,-3-5 1 16,7 12 0-16,6 0 0 0,2 0-1 0,-6-5 2 15,3-4-1-15,1 4 0 0,0-9-1 0,-3-2 1 0,3-4-1 16,6 10 1-16,-3-2-1 0,1-8 1 16,2 13-1-16,-3-5 1 0,-1 5-1 0,-3-11 0 0,3 3 0 15,9-7 1-15,-8-2-1 0,-2-1 0 0,1-3 0 16,1 7 2-16,-4-9-2 0,-3-2 0 0,1 1 0 16,7 6 0-16,-2-1 0 0,-9-4 0 0,4 5 0 15,-2 1 0-15,-8-1 0 0,3-5 0 0,-2-3 0 16,5 3 0-16,0 2 0 0,-5-6 0 0,2-3 0 0,-2 1 0 15,1-1 0-15,-8-4 0 0,5-1 0 16,-2 2 0-16,-1-1 0 0,-4-3 0 0,2-2 0 0,0 6 0 16,1-6 0-16,-6-1 0 0,-1-4 0 15,-3 9 0-15,-3-8 0 0,-4-1 0 0,0 0 0 0,-2 6 0 16,-5-3 0-16,-1-6 0 0,0-1 0 0,0 8 0 0,-4-1 0 16,-4-6 0-16,0 1 0 0,0 4 0 0,-7-2 0 15,7-2 0-15,-7 2 0 0,7-2 0 0,-7 2 0 16,13-3 0-16,-6 1 0 0,7-5 0 0,10 0 0 15,-1-2 0-15,6 0 0 0</inkml:trace>
  <inkml:trace contextRef="#ctx1" brushRef="#br0" timeOffset="6145.87">19445 11393 313 0,'0'0'0'0,"0"0"0"15,0 0 0-15,0 0-8 0,0 0 1 0,20-21-1 16,-17 14 1-16,2 0 2 0,-5 7-1 0,4-11 1 16,-4 11 0-16,3-10 5 0,-3 10 0 0,4-11 0 0,-4 11 0 15,0 0 0-15,0 0 0 0,0-7 0 0,0 7 0 16,0 0 1-16,0 0 1 0,0 0 0 0,0 0 0 0,0 0-1 16,-7 11 0-16,7-11 0 0,0 0 1 0,-7 7 2 15,7-7 0-15,0 0 0 0,0 0 0 0,-4 7-2 16,4-7 2-16,0 0-1 0,0 0 0 0,0 0 2 15,0 0-1-15,0 0 1 0,0 0-1 0,0 0 0 16,0 0-1-16,0 0 1 0,0 0-1 0,0 0 4 16,0 0-1-16,0 0 1 0,0 0 0 0,0 0-3 15,-1 7 1-15,1-7-1 0,8 10 2 0,-8-10 25 0,7 11 2 16,-7-11-1-16,7 9 1 0,-7-9-20 0,4 8 2 16,-4-8 0-16,0 0-1 0,7 13 24 0,-7-13 1 15,0 0-1-15,0 0 1 0,0 7-24 0,0-7 0 16,0 0 1-16,0 0 0 0,0 0 16 0,0 0 2 15,-7-7 0-15</inkml:trace>
  <inkml:trace contextRef="#ctx1" brushRef="#br0" timeOffset="6552.53">19350 11405 552 0,'0'0'0'0,"0"0"0"16,0 0 0-16,0 0 23 0,0 0 1 0,0 0-1 15,-7 4 2-15,7-4-14 0,0 0 2 0,0 0-1 16,0 0 0-16,0 0 7 0,0 0 2 0,0 0-2 16,0 0 1-16,0 0-10 0,0 0 1 0,0 0-1 0,0 0 1 15,0 7 1-15,0-2 0 0,0 2 0 0,2 0 1 16,3 2-7-16,2 2 2 0,0-4 0 0,2 3 0 16,5-3-4-16,0 2 2 0,0-6 0 0,4 6-1 15,5-2-1-15,1-3 0 0,-2-4 0 0,4 5 0 0,0 0-1 16,1-3 2-16,1-5-2 0,9 4 2 0,-3 1-3 15,-3-2 1-15,1-2 1 0,0 8-1 0,-2-1 5 16,-2-5 1-16,2 0 0 0,2 3 0 0,-4 3-4 16,-1-6 1-16,4 0 0 0,5 7 0 0,-1-4 27 15,2-3 0-15,-2-3-1 0,6 10 2 0,-4-4-21 16,-2-3 2-16,4 0-1 0,5 9 1 0,-5-4 34 0,-2-3 1 16,5-2-1-16,-3 7 0 0,5-3-32 0,-2-6 0 15,-1 0 0-15,-6 11 0 0,2-4 31 0,-3-5 0 16,-2-2 1-16,-4 10 0 0,-5-5-32 0,0-3 0 15,0-3-1-15,-6 6 1 0,-1 1 24 0,-2-8-1 16,-1-3 0-16,-6 11 2 0,-7-4-26 0,12-8-1 0,-12 8 1 16</inkml:trace>
  <inkml:trace contextRef="#ctx1" brushRef="#br0" timeOffset="8557.53">19844 11375 61 0,'0'0'0'0,"0"0"0"0,0 0 0 0,7 23 1 16,-7-16 2-16,0-7-2 0,0 11 1 0,0-4-1 16,-2 0 0-16,2-7 0 0,0 7 2 0,0-7 34 15,0 0 1-15,0 0-1 0,0 7 1 0,0-7-23 16,0 0 0-16,0 0 1 0,0 0 0 0,0 0 3 0,0 0 0 16,0 0 0-16,0 0 1 0,7-5-10 15,-7 5 1-15,9-2 0 0,-9 2 0 0,9 3 18 0,0-3 1 16,-1-1-1-16,-1 1 2 0,0 1-18 0,-7-1 1 15,11 6-1-15,-11-6 2 0,7 3 3 0,-7-3 0 16,0 0 0-16,7 2-1 0,-7-2-6 0,0 0-1 16,7 2 0-16,-7-2 0 0,4 5 10 0,-4-5 0 15,0 0 0-15,10 7 1 0,-3-3-11 0,-7-4 1 0,11 3 0 16,-4 1 0-16,5 4 21 0,2-4-1 0,-3-1 1 16,10 1-1-16,0-1-17 0,2-1 0 0,0-2 0 15,7 4 0-15,0-1 30 0,-5-1 1 16,3-2-1-16,2 4 1 0,-2 1-30 0,-1 0 2 0,5-1-1 15,-4 4 1-15,0-2 31 0,2-3 0 0,-2-3 0 16,4 11 2-16,-2-4-33 0,0 0-1 0,3-4 1 16,-3 10 0-16,2-6 30 0,2-6 0 0,-4 1 1 15,-7 11-1-15,3-6-31 0,-1-7 1 0,-4-4 0 16,0 15 0-16,2-6 22 0,-2-5 2 0,0-2-2 16,-3 7 1-16,1-1-24 0,-4-4 0 0,0-2-1 0,0 11 1 15,-1-6 17-15,-2-4-1 0,0-5 1 0,-12 6 0 16,7 6-19-16,-7-6 1 0,0 0-1 0,0 0 1 15,0 0 9-15,0 0 2 0,0 0 0 0,0 0 0 16,-7 1-14-16,0-1 1 0,0-1-1 0,-12 2 1 16,-9-2 8-16,-2-5 0 0,0-1 0 0,-4 11 0 0,1-8-9 15,3-1-1-15,-4-2 0 16,-8 11 0-16,5-8 3 0,-4-3 0 0,-1 0 1 0,-9 7 0 0,1-3-8 16,6-5 2-16,-5 0 0 0,1 8 0 0,-1-6 1 15,8-1 1-15,-3-1-1 0,-2 8 0 0,-1-2-3 16,4-2-1-16,4 1 1 0,6 6 0 0,-8-1 1 0,10-2-1 15,-5-2 1-15,-1 8 0 0,6-1-3 16,4-3 0-16,-1-1 1 0,-4 8-1 0,4-5 1 0,5-4 0 16,-2 0-1-16,-3 10 1 0,7-4-3 0,7-6 2 15,1 0-1-15,3 10 1 0,3-6-1 0,7-4 1 16,-7-4-1-16,7 4 1 0,0 0-2 0,0 0 0 0,0 0 1 16,7 11-1-16,7-8-1 0,0-3 2 15,4 0-1-15,26 7 1 0,5-2-2 0,2-5 0 0,4 0 0 16,7 9 0-16,-1-3 1 0,6-6 0 15,9 0-1-15,11 12 2 0,-1-3-2 0,4-9 0 0,20 3 0 16,4 11 1-16,11-10-2 0,8-4 0 0,17 3 0 16</inkml:trace>
  <inkml:trace contextRef="#ctx1" brushRef="#br0" timeOffset="10774.26">19784 12459 12 0,'0'0'0'0,"0"0"0"0,0 0 0 0,0 0 0 16,0 0 0-16,0 0 0 0,0 0 0 0,0 0 0 0,0 0 0 16,0 0 0-16,0 0 0 0,0 0 0 0,0 0 0 15,-14-23 0-15,14 23 0 0,-6-9 0 16,6 9 0-16,0 0 0 0,0 0 0 0,0 0 0 0,-7-5 0 16,7 5 0-16,0 0 0 0,0 0 0 0,0 9 0 15,0-9 0-15,0 0 0 0,0 0 0 0,0 0 0 16,0 0 0-16,0 0 0 0,0 0 0 0,0 0 0 15,0 0 0-15,0 0 0 0,7 0 0 0,-7 0 0 0,0 0 0 16,7 0 0-16,-7 0 0 0,15 5 0 0,-7-1 0 16,5 1 0-16,6 0 0 0,-1-1 0 0,1-3 0 15,6 10 0-15,0-6 0 0,-8-5 0 0,4 4 0 16,9 3 0-16,-5-2 0 0,-6-3 0 0,6-4 0 16,10 11 0-16,-5-7 0 0,-1-4 0 0,2 0 0 15,-2 9 0-15,-3-5 21 0,-1-4 2 0,-4-1-1 16,2 6 0-16,-2-1-10 0,0-4-1 0,-3-1 0 15,1 10 2-15,-1-5 58 0,-1-6 2 0,-2 0 0 16,0 10 0-16,0-4-55 0,-3-4 0 0,0-2 0 16,-1 8 0-16,-1-2 52 0,-10-2 0 0,7-4 1 0,-7 4 0 15,0 0-53-15,8 7 0 0,-8-7 0 0,0 0-1 16,0 0 45-16,0 0 1 0,0 0 0 0,0 0 0 16,0 0-45-16,-8-2 0 0,8 2 0 0,-14 2 0 0,-1 0 39 15,-5-4 1-15,1-1 0 0,-10 4 1 0,1-4-42 16,4-4 1-16,1-2 0 0,-4 14 0 0,2-5 19 15,4-5 1-15,-3 1-1 0,-5 11 1 0,1-5-24 16,2-4 2-16,-2-3 0 0,1 14 0 0,2-6 4 0,-3-4 1 16,3-1-1-16,10 9 2 0,-3-3-11 0,-3-4 0 15,5-2 0-15,5 11 1 0,1-4 3 0,3-5 1 16,0-4 0-16,7 4 1 0,0 0-9 0,-7 6 1 16,7-6 0-16,0 0 2 0,0 0 1 0,0 0 1 15,0 0 0-15,0 0 0 0,0 0-5 0,0 0 0 16,0 0 0-16,3 7 0 0,4-4 1 0,4 1 0 15,-1-8 0-15</inkml:trace>
  <inkml:trace contextRef="#ctx1" brushRef="#br0" timeOffset="20455.2">24640 1807 1670 0,'0'0'0'0,"0"0"0"0,0 0 0 0,3-21 68 15,1 14 0-15,-4 2 0 0,0-6 0 0,-4 1-50 16,1 2 0-16,3 8 0 0,-6-10 0 0,6 10 108 0,-5-9-1 15,5 9 1-15,0 0 1 0,-5-9-114 0,5 9 2 16,0 0-1-16,0 0 1 0,0 0 49 0,5 9 0 16,-5-9 0-16,7 19 0 0,0 3-46 0,0 2 0 15,4 10 0-15,0 1 0 0,-3 2 10 0,3 1 0 16,3-6 0-16,-5 5 0 0,0-5-15 0,-2-6 1 16,3-1-1-16,-1 1 1 0,0-3-8 0,-2-2 2 0,-2-3-1 15,4-1 1-15,0-1-4 0,-2-5 2 16,-2-1 0-16,4 1-1 0,-2-1 9 0,-3-3-1 0,-4-7 1 15,7 7 0-15,-7-7-6 0,0 0 1 0,7 4-1 16,-7-4 1-16,0 0 8 0,0 0 1 0,7-7-2 16,-7 7 2-16,-2-7-9 0,0 0 1 0,1-4 1 15,-3-6-1-15,-1-6 5 0,-2-5 1 0,7-4 0 16,0-1 1-16,3 3-8 0,-3-4 0 0,4 3 0 16,-1-1 1-16,4 6 3 0,0 4 2 0,2 5-1 0,4 3 1 15,-1 1-7-15,2 6 1 0,4 0 0 16,-1 6 0-16,3 2 3 0,-3 3 0 0,1-1 1 0,-4 4 0 15,-2 6-5-15,1-3 0 0,3 8 0 0,-4-4 0 16,-3 4 5-16,-2 4 2 0,0 0-1 0,-4 0 1 16,-3-2-7-16,4 6 1 0,-4-8 0 0,0 5 0 0,0-4 7 15,0-3 1-15,0-4 0 0,0 6 0 0,0-4-8 16,0-5 1-16,0-2 0 0,0 3 0 0,0 1 3 16,0-4 0-16,0-7-1 0,0 7 2 0,0-7-6 15,0 0 0-15,0 0-1 0,0 0 1 0,0 0 1 16,0 0 1-16,0 0 0 0,7-7 1 0,2-4-6 15,1 1 2-15,1-1 0 0,-2-12-1 0,1-3 1 16,3-4 0-16,4 0 0 0,1-9-1 0,-6 9-1 16,1 4-1-16,3 1 1 0,1-1 0 0,1 12-2 0,-2 0 0 15,0 3-1-15,1 4 2 0,3 7-2 0,-4 4 0 16,3-1 0-16,-1 8 1 0,1 3-1 16,-1 0 1-16,-8 0 1 0,-1 5-1 0,0 6-1 0,-2-6 0 15,-2 1 1-15,-3 3 0 0,0-2-1 0,-2 2 1 0,-2-8-1 16,0 5 1-16,-1-1-1 0,1-1 1 0,2-8-1 15,-2 6 0-15,2-2-2 0,0 0 1 0,0 0 0 16,2 0 0-16,1 1-1 0,3-7 2 0,1 3-2 16,0-2 1-16,3 3-1 0,1-1 0 0,-2-8 0 15,-2 4 0-15,-7-7 0 0,10 7 0 0,-10-7 0 16</inkml:trace>
  <inkml:trace contextRef="#ctx1" brushRef="#br0" timeOffset="20830.58">25765 2168 2072 0,'0'0'0'0,"0"0"0"0,0 0 0 16,27 3 83-16,-13-3 1 0,2-3-1 0,1 3 2 16,1 0-69-16,-2-4 2 0,0-3 0 0,7 2 0 0,-4 1 81 15,-3-3 0-15,-6-1 0 0,-3 0 0 0,1 5-82 16,-1-4 0-16,0 2 0 0,-2-6 0 0,-2 4 16 0,-3-2 2 15,0 2 0-15,0-3 0 0,-3-3-21 16,1 3 1-16,0-1 0 0,1 2 0 0,-6-1-6 0,-4 5 0 16,-1 1 0-16,-4 4 0 0,-2 0-3 0,0 5 1 15,3 2-2-15,-1 4 2 0,2-2-3 16,1 5 1-16,-1 2-1 0,0 0 1 0,0 1-2 0,3-1 1 16,4 2-1-16,4 3 1 0,1 0-1 0,2-7 0 15,2 2 0-15,1 1 1 0,4 4-2 16,4-3 0-16,3-4 0 0,0-2 2 0,2 4-2 0,2-4 0 15,3-1 1-15,4-4-1 0,-4 4-1 0,-4-4 1 16,1-4-1-16,1 4 2 0,3-3-1 0,-3-1 1 0,-3 1-1 16,0-1 2-16,1-3-2 0,1 0 0 0,-4 0 1 15,5-5-1-15,3 1-2 0,-1 3 1 0,2-3 0 16</inkml:trace>
  <inkml:trace contextRef="#ctx1" brushRef="#br0" timeOffset="21568.2">26580 2122 1934 0,'0'0'0'0,"0"0"0"0,0 0 0 15,-25 0 54-15,13 3 1 0,-4 1 0 0,-5 3 0 16,3 2-38-16,1 0 1 0,-6 1-1 0,-2 4 1 0,4 0 49 16,3-5 1-16,4 2 1 0,2 6-1 0,5 1-50 15,0-8 0-15,10 4 0 0,1-1 0 0,5 3 15 16,3-1-1-16,6 0 1 0,-4-5 0 0,-2 1-19 15,2-4 0-15,4-4 1 0,1 1 0 0,1-3-4 0,-5 1 0 16,0-2 0-16,-3-2 2 0,4 2-7 0,-2-3 2 16,-2-2-1-16,2-2 1 0,-7 0 6 0,4 0 2 15,-4-4-1-15,2 0 0 0,0 3-6 0,-1-3 0 16,1 2 0-16,-2 4 0 0,0 2 8 0,-7 3 0 16,13-4 0-16,-13 4 0 0,10 0-8 0,-1 4 1 15,2-1 0-15,3 2 0 0,2 6 7 0,0-2 0 16,1-1-1-16,-4 3 2 0,2 3-9 0,3-3 1 15,2-4 1-15,-3 0-1 0,-4 3 4 16,-1-3 1-16,4 0-1 0,3-1 1 0,1-3-6 0,-5 1 0 0,0-4 0 16,-3 0 0-16,0 0 2 0,-1-4 1 0,-2 1 0 15,3-3 0-15,-1-1-5 0,1 0 1 0,-2-3-1 16,1 3 1-16,-2-4 0 0,0-3 1 0,0-4 0 16,-1 3 0-16,-4 2-3 0,3 5-1 0,-4-3 1 15,1 4 1-15,-4 7-1 0,5-7 2 0,-5 7-1 16,0 0 1-16,0 0-4 0,7 3 2 0,-7-3-2 15,9 11 2-15,-4 3-1 0,-1-2 0 0,-2 1 1 0,-1 6-1 16,1-1-1-16,0-1 0 0,0-8 0 16,-2 3 0-16,0 4 1 0,0-9 0 0,0 0 0 0,0-7 0 15,0 11-1-15,0-11 0 0,0 0 0 0,3 7 0 16,-3-7 0-16,0 0 1 0,0 0-1 0,0 0 2 16,0 0-3-16,0 0 1 0,0 0-1 0,0-7 2 0,0-4 0 15,2-6 1-15,2-3 0 0,-1-4 0 0,1-1-2 16,-1-5 0-16,2 2 1 0,4 3-1 0,-2-3 4 15,4 5 1-15,1-5 0 0,4 0 0 0,2 5-4 16,1 6 1-16,-1 3 0 0,-1 1 0 0,-2 10 3 0,-7-1 2 16,-1 1-1-16,-7 3 0 0,9-6-5 0,-9 6 2 15,0 0 0-15,0 0 0 0,0 0 1 0,0 0 1 16,0 0 0-16,0 0 2 0,0 0-6 0,0 0 2 16,0 0-2-16,0 0 2 0,0 0 4 0,0 0 1 15,0 0-1-15,23 62 0 0,0 19-4 0,-2-9 1 16,-1-17-2-16,-4-8 2 0,-8-5 2 0,-1-14 0 0,1-7 1 15,-1 2-1-15,-2-2-4 0,-2-8 1 0,1-3 0 16,-1-1 0-16,1-2 2 0,-4-7 0 0,5 7 0 16,-5-7 1-16,0 0-5 0,0 0 2 0,0 0-1 15</inkml:trace>
  <inkml:trace contextRef="#ctx1" brushRef="#br0" timeOffset="22786.45">24793 3378 2186 0,'0'0'0'16,"0"0"0"-16,0 0 0 0,0 0 96 0,0 0 2 15,0 0-1-15,-2 26 1 0,6-12-81 0,0 6 0 16,-3 1-1-16,1 2 2 0,-2 1 72 0,0-2 0 0,2-5 0 16,3 11-1-16,-5-5-72 0,0-2 1 0,0-5-1 15,0 7 1-15,0-4 3 0,-3-1 1 0,1-8-1 16,7 3 1-16,-5-3-10 0,0 4-1 0,4-7 0 16,-4-7 0-16,-4 11-7 0,4-11-1 0,0 0 0 15,0 7 1-15,0-7-2 0,0 0 1 0,0 0 0 16,0 0 0-16,0 0-3 0,0-11 0 0,0 11 0 15,-3-19 1-15,3 0-1 0,0-4 0 0,3-5 0 16,-3 3 1-16,0-1-1 0,-3-2 0 0,3-1 0 16,3 7 1-16,1-1-1 0,-1 2 0 0,1-2 0 0,-1 10 2 15,4 3 0-15,0 1 0 0,2 2 0 0,2 7 2 16,3 0-3-16,0 4 1 0,0-1 0 0,5 13 0 0,1-4 5 16,-2-1 1-16,-1 5-1 15,6 3 1-15,-5-1-4 0,-2-1 2 0,-4-5-2 0,-3 15 2 16,-2-4 5-16,0-6 1 0,-4-1 1 0,4 9-1 0,-3-4-5 15,-4-4 1-15,3-4 0 0,1 1-1 0,0 3 15 16,-3-2-1-16,3-5 0 0,-2-3 2 0,-1 0-12 16,-1-7 0-16,0 7 0 0,0-7 1 0,0 0 7 15,0 0 1-15,0 0 0 0,0 0 0 0,7 2-10 16,-7-2 2-16,6-9-1 0,-5-1 0 0,1-12 6 16,0-6 0-16,2 2 0 0,1-2 1 0,0-4-9 15,2 2 1-15,7-1 0 0,-3 2 0 0,-2 7 3 16,1-1 2-16,6 0 0 0,0 2-1 0,-2 8-6 0,0 3 1 15,2 1 0-15,4 6 0 0,-1-1-2 0,-1 4-1 0,-1 4 1 16,-3 4 1-16,0 1-4 0,1 0 1 16,-1 0-1-16,-2 8 2 0,-5 3-3 0,0-8 2 0,0 6-1 15,-5 4 1-15,-2 1-2 0,-2-3 1 0,-1 4-1 16,-1 3 0-16,4 1 0 0,-3-7 0 0,-1-2-1 16,4 4 2-16,0 4-2 0,0-10 0 0,0 1 0 15,0-1 1-15,4 3-3 0,-1-6 1 0,4-4 0 16,0 3 0-16,2-1-1 0,-4-5 1 0,1 0 0 15,1 0 0-15,2 2-1 0,-1-2 0 0,-1-4 0 16</inkml:trace>
  <inkml:trace contextRef="#ctx1" brushRef="#br0" timeOffset="23141.27">25739 3765 2324 0,'0'0'0'0,"0"0"0"0,17-7 0 0,-4 7 80 16,-1-4 1-16,0-3 0 0,1 4 1 0,-3-6-64 16,3 2 0-16,-3-2 0 0,-3 2 0 0,4 6 40 15,-1-7 2-15,-3 1-1 0,-1-3 0 0,-3 3-42 16,-1-4 1-16,0-1 0 0,-2 3 0 0,-2 2 8 0,0 0 1 16,-3-2-1-16,-4 2 1 0,0-3-15 0,-1-1 0 15,-1 2 1-15,-3 8 0 0,-2-1-7 0,4 0-1 16,0 0 1-16,-4 9 0 0,0 2-3 0,-2 5 1 15,4 0 1-15,0 9-1 0,-2 9-2 0,4-4 0 16,6-3 0-16,3 8 0 0,3-7-1 0,0-3 2 16,3 0-2-16,-1 0 1 0,2-2-1 0,1-9 0 15,6-1 0-15,1 8 1 0,2-6-2 0,4-5 1 0,-1 1 0 16,1-2 0-16,1-1 0 0,1-3 0 0,3-6 0 16,3 10 1-16,6-4 0 0,0-6-1 0,-1-1 0 15,-1 8 1-15,-1-1-1 0,-5-6 1 0,-1-1 0 16,2 4 0-16,-6-3-1 0,-3 1 0 0,-2-5 0 15</inkml:trace>
  <inkml:trace contextRef="#ctx1" brushRef="#br0" timeOffset="23611.45">26358 3037 2035 0,'0'0'0'0,"0"0"0"0,0 0 0 0,0 0 65 16,0 0 0-16,0 0 0 0,0 0 2 0,0 0-49 15,0 0 0-15,0 0-1 0,0 0 1 0,0 0 62 16,0 0 0-16,0 0-1 0,0 0 1 0,0 0-62 16,0 0 0-16,0 0 0 0,0 0 0 0,0 0 22 0,0 0 1 15,0 0-1-15,24 88 1 0,-11 40-26 0,-3-15 1 16,1-20 0-16,-4-7-1 0,0-17 0 15,0-18 0-15,4-9-1 0,-4-9 1 0,-2-8-7 0,0-7 1 16,1-8 0-16,-6-1 0 0,-2 0 0 0,2-2 0 16,0-7-1-16,2 9 3 0,-2-9-6 0,-9 0 2 0,9 0-1 15,-12-16 0-15,-3 0 0 0,0 0 1 0,-3 2-2 16,-3 7 2-16,1 0-3 0,3 3 1 16,-1 4-1-16,-3 0 1 0,1 7-1 0,5 1 1 0,2-1-1 15,-3 3 2-15,4 4-3 0,3 0 1 0,0 0-1 16,4 6 2-16,2-6-1 0,3-2 1 0,1-1-1 15,5 1 1-15,1 2-2 0,2-2 0 0,3-5 1 16,0 4 0-16,2-2 1 0,2-2 0 0,0-7 1 16,3 7-1-16,3 0-1 0,-1-7 0 0,0 0 0 15,-3 5 0-15,5-1 1 0,1-4-1 0,1-4 1 0,-4 8 0 16,2-4-1-16,-5 0-1 0,-1-4 0 0,-1 4 2 16,-3 0-2-16,-1-3 1 0,2-3-1 0</inkml:trace>
  <inkml:trace contextRef="#ctx1" brushRef="#br0" timeOffset="23845.22">26776 3621 2048 0,'0'0'0'0,"0"0"0"0,-7 19 0 0,7-3 66 0,0 3 0 16,3-1 0-16,-3 5 0 0,4 1-48 0,-1 1 0 15,-3-4 0-15,0 0 0 0,2 6 58 0,2-10 2 16,-3-1-2-16,1 3 2 0,2-1-60 0,1-6 0 15,-1-1 0-15,-1 5-1 0,1-2 23 0,-1-7 0 16,1-2 1-16,-1 6-1 0,-3-4-24 0,-2 2-1 16,2-9 1-16,0 7 0 0,0-7-3 0,0 0 2 15,-1 7-1-15,1-7 1 0,0 0-7 0,-9 5 1 0,9-5 0 16</inkml:trace>
  <inkml:trace contextRef="#ctx1" brushRef="#br0" timeOffset="24008.31">26741 3478 1909 0,'0'0'0'0,"0"0"0"16,0 0 0-16,0 0 62 0,0 0 1 0,0 0-1 15,21 0 1-15,-21 0-47 0,0 0 2 0,0 0 0 0,0 0 0 16,0 0 61-16,0 0-1 0,0 0 1 0,0 0 1 16,0 0-62-16,0 0 0 0,0 0-1 0,0 0 1 15,10 9 24-15,-4-2-1 0,1 0 1 0,3 7 1 16,6 2-28-16,2 0 1 0,1 2 0 0</inkml:trace>
  <inkml:trace contextRef="#ctx1" brushRef="#br0" timeOffset="24875.98">27187 3617 1997 0,'0'0'0'15,"0"0"0"-15,-20 0 0 0,5 4 49 0,-1-1 2 16,0 1-2-16,0 8 2 0,0-1-34 0,2 3-1 15,2 0 1-15,-3 3 0 0,0 3 45 0,4 4 0 16,4-2-1-16,-2 2 1 0,2-3-45 0,2-1 1 16,3-3 0-16,4 3 0 0,1-1 27 0,3-5 1 15,6-2 0-15,-1 6 0 0,-3-8-31 0,1-3 2 0,2-1 0 16,-1 4 0-16,1-1 3 0,0-2 1 0,1-7 1 16,-2 7-1-16,5-3-10 0,-3-4 0 0,-2-4 1 15,3 8-1-15,3-4 5 0,1-7 0 0,-4 0 0 16,4 3 1-16,1 1-8 0,-2-6 1 0,3-4-1 15,-1 3 1-15,-2-1 4 0,-4-3-1 0,-1-5 0 16,3 1 2-16,2 4-7 0,-4 0 1 0,-3 0-1 16,0 2 1-16,-2 5 6 0,-7 7 2 0,10-4 0 15,-10 4 0-15,11 14-8 0,-6-5 1 0,4-2-1 16,-2 4 1-16,-3 3 4 0,-1-2 0 0,1-3 0 16,6 5 0-16,1 2-6 0,-4-6 1 0,-2-3-1 0,2 2 1 15,2 2 4-15,0-8 2 0,-2 1-2 0,0 3 2 16,0-2-7-16,-7-5 1 0,11 4-1 0,-4-4 1 15,0 0 2-15,-7 0 0 0,12-4 0 0,-5 1 1 0,2 1-6 16,0-2 2-16,1 1-1 0,-3-4 1 0,6-2 0 16,-1-2 1-16,-3 1 0 0,-2-6 0 15,0 2-4-15,0-2 1 0,-2-3-1 0,2-2 2 0,0-2-1 16,-1 9 0-16,1 0 0 0,-7 0 1 0,3 7-3 16,-3 7 1-16,-3-11-1 0,3 11 1 0,0 7 0 0,0 0 1 15,-4 4 0-15,1 11-1 0,3 10-1 0,0-4 0 16,-6-5 1-16,3 5-1 0,1-3 0 0,0-2 1 15,2-7-1-15,-1 10 1 0,-1-8-2 16,0-3 1-16,0 0-1 0,2-3 0 0,4 2 2 0,-2-2-1 16,-1-3 1-16,3-2-1 0,-2 0 0 0,-2-7-1 15,-2 7 0-15,2-7 1 0,0 0-1 0,9 7 2 16,-9-7-2-16,0 0 2 0,0 0-3 0,7-3 1 0,-7 3 1 16,3-11-1-16,-3 1 0 15,4-5 1-15,-4-2-1 0,5-6 0 0,2-9 0 0,4 1 0 16,5-6-1-16,0-2 2 0,-2-1-1 0,-4-3 1 0,8-2 0 15,5 4 0-15,-4 6-1 0,1 3 0 0,1 1 0 16,-2 18 1-16,-1-1-1 0,-2 4 0 0,0 3 1 16,-1 10-1-16,3 4-1 0,0 4 2 0,-2 3-2 15,-4 3 1-15,2 10 1 0,0 1 0 0,-1-3 0 0,-8 12 0 16,-2-8-2-16,-1-2 2 0,2 3-1 0,-4 3 0 16,-2-5 1-16,0-3 0 0,-1-2 1 0,-3 7-1 15,1-2 0-15,0-4-1 0,-1-1 0 0,-1 0 1 16,0 0 0-16,2-5 1 0,1-6-1 0,1 6 1 15,3 3-2-15,0-4 0 0,0-6 1 0,-4-1-1 16,4-1 0-16,0 0 2 0,0-9-2 0,0 7 2 16,0-7-3-16,0 0 1 0,0 0 1 0,0 0-1 0,0 0 1 15,0 0-1-15,11 0 0 0,-11 0 2 0,5-12-3 16,-1 3 1-16,1-2 0 0,2-3 0 16,2 0-1-16,0 4 0 0,-4-4 1 0,-1 7 0 0,-4 7-1 15,0 0 1-15,0 0-1 0</inkml:trace>
  <inkml:trace contextRef="#ctx1" brushRef="#br0" timeOffset="60296.72">11225 4259 12 0,'0'0'0'0,"0"0"0"0,0 0 0 15,0 0 0-15,0 0 0 0,-17 0 0 0,17 0 0 16,-7-7 0-16,7 7 0 0,0 0 0 0,-7-3 0 16,7 3 0-16,0 0 0 0,0 0 0 0,-7-4 0 15,7 4 0-15,0 0 0 0,0 0 0 0,0 0 0 16,0 0 29-16,0 0 0 0,0 0 0 0,0 0 2 0,0 0-18 16,0 0 1-16,0 0-1 0,0 0 2 0,0 0 53 15,0 0 1-15,0 0-1 0,0 0 2 0,0 0-52 16,0 0 0-16,0 0-1 0,-7-5 1 0,3 14 27 0,0 1 0 15,3 1 0-15,-5 3 1 0,-1 4-30 16,0 3 1-16,-2-5-1 0,-1 5 1 0,3-9 18 16,3-1 1-16,1-3 0 0,-4 10 0 0,0-2-22 0,3-6 1 15,4 3 0-15,-7 13 0 0,4-8 22 0,3-1 0 16,0 1 0-16,-2 12 2 0,2-2-25 0,2-7 2 16,1 0-2-16,1-2 2 0,-1 6 18 0,1-4 1 15,-1-7-2-15,-3 2 2 0,7 0-20 0,0 3-1 16,-3-5 1-16,-1 0-1 0,1 0 17 0,-1-3-1 0,1 3 0 15,-4 9 1-15,3-4-18 0,-3-1 1 0,0-2-1 16,0 14 2-16,0-7 13 0,0-2 1 0,-3 1 0 16,3 14 0-16,0-6-15 0,0-2-1 0,3-4 1 15,-3 1-1-15,4-4 15 0,0 2 0 0,-3-2 0 16,1 2 0-16,2-4-15 0,1 1 0 0,0-3 1 16,-1 10-1-16,1-8 12 0,-1-3 1 0,-1 3-1 15,-3 13 1-15,4-4-14 0,3-7 1 0,-4 9-1 16,4 5 2-16,-3-1 5 0,-1-12 0 0,1 7 0 0,3 2 1 15,0-6-10-15,-2-4 1 0,1 2-1 16,-1 7 2-16,0-4 2 0,0 1 2 0,2-3 0 16,-3 15-1-16,3 0-6 0,-3-6 0 0,3 9 0 0,0-1 0 15,0 1 3-15,-4-10 0 0,1-2-1 0,6 5 1 0,-6-7-5 16,-1 2 1-16,3-6 0 0,4 12 0 0,-3-1 0 16,-3 0 1-16,-1 7 0 0,8 4 0 0,-4 0-4 15,-3-13 1-15,3 2-1 0,7 0 2 0,-7 1 1 16,0-6 0-16,3 3 0 0,6 13 1 15,-2-4-4-15,-3-2 1 0,7 6-1 0,1 7 1 0,-1-6 3 0,-4-1 0 16,0-7 0-16,0 10 0 0,0-7-3 16,0-3 0-16,2 5 0 0,2 12 1 0,-4 4 3 15,-4-12 1-15,5 1 0 0,-1 2 0 0,-2-9-4 16,-1 2 0-16,-1-2 0 0,1 22 1 0,-8-3 4 0,4-6 0 16,-3 1 1-16,-1 2-1 0,-3-9-5 0,0-1 0 15,0 1 1-15,0 11 0 0,-3 7 3 0,-1-7 2 16,1-2-1-16,-1 1 0 0,1-8-5 0,-4-5 1 15,3 5 0-15,-3 18 0 0,4 1 2 0,-1-7 0 0,1-1 0 16,3 1 1-16,-4-8-4 0,4 3 0 0,0 7-1 16,4 7 1-16,-1-5 1 0,1-7 0 0,-1-6 0 15,1 13 1-15,-1-10-4 0,-3 2 1 0,4 10 0 16,-1 0-1-16,-3-6 2 0,0-3 0 0,0-9-1 16,0 9 2-16,0-2-3 0,-3-4 0 0,-1 6 0 15,4 9 0-15,0-10 1 0,-3-8 1 0,-1-1-2 16,1 8 2-16,-1-7-2 0,1 1-1 0,3 10 1 15,0 0-1-15,0-6 1 0,3-3-1 0,1-9 1 16,-1 12 0-16,1-9-1 0,-1 1-1 0,1 12 0 0,3 1 2 16,-4-4-1-16,-3-5 1 0,4-4-1 0,-4 8 2 15,-4-8-3-15,1-4 1 0,-1 12-1 16,1 2 1-16,-4-3 1 0,0-6-1 0,0-3 1 0,-6 1 0 0,3-6-1 16,-1-5-1-16,0 3 1 0,-3 19 0 15,0-7 1-15,4-5-1 0,-3 1 1 0,-1-4 0 16,4-1-1-16,-1-7-1 0,0-1 0 15,1 8 2-15,-1-12-1 0,8 1 2 0,-4 5-2 0,1 7 2 16,3 0-3-16,1-6 1 0,0-6-1 0,2-3 2 0,-1 2-1 16,-1-5 2-16,0-7-2 0,4 6 2 0,-2-4-3 15,-2-5 2-15,0-1-2 0,4 6 1 0,-7-8 0 0,-2-1 0 16,3-2 1-16,1 5-1 0,3-4 0 0,0-10-1 16,-7 14 0-16,7-5 1 0,0 2-1 0,0-11 0 15,-4 8 1-15,1 3 0 0,-1-4-1 0,-3-4 0 16,7-3 0-16,-7 9 1 0,7-9-1 0,-7 11 0 15,7-11 1-15,0 0-1 0,-4 7-1 0,4-7 1 0,0 0-1 16,0 0 1-16,0 0 2 0,0 0 0 0,-7-4 1 16</inkml:trace>
  <inkml:trace contextRef="#ctx1" brushRef="#br0" timeOffset="61681.63">9802 13296 1821 0,'0'0'0'0,"0"0"0"16,-18 6 0-16,8 2 41 0,3 5 2 0,3-1-1 16,-3 9 0-16,4 6-26 0,-1-5 0 0,4 7-1 15,0 9 2-15,7 3 38 0,-3-1 0 0,-1 2 0 0,-3 1 1 16,0-3-39-16,0-6 1 0,-3-8-1 0,-4 6 1 16,3-8 20-16,-3-6 0 0,3-2 0 0,-1 8 0 0,3-10-23 15,1-7 1-15,1-7-1 0,-2 11 1 0,2-11 5 16,0 0 1-16,0 0-1 0,0 0 0 0,0 0-9 15,0 0-1-15,0 0 0 0,0 0 0 0,5-9 2 16,0 0-1-16,-1-1 0 0,-1-18 1 0,5-8-5 16,-1 1-1-16,-7 0 1 15,3-2 0-15,1 4 6 0,-1 1 0 0,1-10 1 16,-1 8-1-16,8 1-6 0,-4 3 1 0,2 2 0 0,1 5 0 16,4 2 5-16,-3 7-1 0,3 3 0 0,4 6 2 0,3 3-7 15,2 4 1-15,2 3-1 0,6 9 1 0,3-3 8 0,-6 3-1 16,2 0 1-16,12 11 0 0,-5-2-8 0,-8 1 1 15,-5 1-1-15,-3 3 1 0,-5 4 7 0,-5-6 0 16,-4-3 0-16,0-4 1 0,0 8-9 0,-7-4 1 16,0-6 0-16,0-1 0 0,-3 0 3 0,3-7 2 0,0-9 0 15,-4 12-1-15,0-5-6 0,4-7 1 0,0 0 0 16,0 0 0-16,0 0 2 0,0 0 0 0,0 0 1 16,0 0 0-16,0 0-5 0,0 0 1 0,0 0-1 15,0 0 1-15,-3-7 0 0,3 0 1 0,0 0 0 16,3-27 0-16,1 1-3 0,0-4-1 0,-4 4 1 15,7 4 1-15,0-2-2 0,-4 8 2 0,1 0-1 16,3 9 0-16,0 0-1 0,2 2-1 0,-4 3 1 16,-5 9-1-16,12-7 1 0,-1 3-1 0,-1 4 1 15,5 4 0-15,2-1-1 0,4 3-1 0,-1 2 0 0,8 13 2 16,-3-1-2-16,-9 1 2 0,1-2-2 0,-3 9 2 16,-3 1-3-16,-4-7 1 0,0 7 1 15,-3-8-1-15,-4 3 0 0,0 1 2 0,-4-6-2 0,0 8 2 0,1-6-3 16,-4-5 1-16,0-2 1 0,7 10-1 15,-4-4-1-15,1-10 2 0,-1 3-2 0,4 8 1 0,4-7 0 16,-1-7-1-16,-3-7 0 0,14 16 0 0,1-13 1 16,-1-3-1-16,2-3 0 0</inkml:trace>
  <inkml:trace contextRef="#ctx1" brushRef="#br0" timeOffset="62015.48">10793 13778 1808 0,'0'0'0'15,"0"0"0"-15,0 0 0 0,0 0 69 0,0 0 1 16,14 18-2-16,-14-18 2 0,0 0-53 0,4 9 1 16,-4-9 0-16,0 0 0 0,7 7 67 0,-7-7 0 0,0 0-1 15,9 2 1-15,-9-2-68 0,10 0 1 16,-10 0 0-16,11-4 0 0,-1 1-1 0,1-3 0 0,0-1-1 16,6-9 2-16,4-1-9 0,-1-3 1 0,-6-1 1 15,0-3-1-15,-3 6-9 0,-6 1 1 0,-1 1-1 16,-1-4 1-16,-5 5 0 0,-3 0-1 15,0-2 0-15,1 5 1 0,1 6-2 0,-8 3 0 0,0-1 0 16,4 6 0-16,0 2 0 0,0-3 0 0,-5 5 0 16,1 6 0-16,1 9 0 0,-4 0 1 0,3-2-1 15,0 4 1-15,4 7-1 0,0-3 1 0,4-8-1 0,-1 7 2 16,4-5 0-16,4-3 0 0,-1 0 0 16,4 3 2-16,4-4-3 0,3-6 1 0,0-4 0 0,9 11 0 15,-2-13 4-15,1 2 0 0,2-7-1 0,13 9 1 0,-1-4-3 16,-6-7 2-16,5-3-2 0</inkml:trace>
  <inkml:trace contextRef="#ctx1" brushRef="#br0" timeOffset="62644.07">11583 13409 1746 0,'0'0'0'0,"-10"-18"0"0,1 6 0 0,2 2 61 0,-4 2 2 15,-3 0 0-15,7 1 0 0,-3 7-45 0,-1 1 0 16,-1 1 0-16,5 2 0 0,7-4 54 0,-7 12-1 16,3-5 1-16,8 11 0 0,-1 1-54 0,1 2 0 15,-3 0 0-15,8 13 0 0,0 10 15 0,-2-6 1 0,0 1 0 16,-3-4-1-16,-1 2-18 0,1-7 0 0,-4-4-1 16,-4 8 1-16,4-6-3 0,-3-7 1 0,3 2-1 15,-4 7 0-15,1-9-5 0,3-5 1 0,0-4 0 16,-4 16-1-16,2-12 2 0,2-5 0 0,0-4 0 15,2-2 2-15,-2-5-6 0,4 7 2 0,-4-7-2 16,0 0 2-16,0 0 4 0,0 0 1 0,0 0-1 16,0 0 1-16,0 0-5 0,0 0 1 0,-11-5 0 15,4-2 0-15,-9-11 3 0,-5-5 0 0,0-1 0 16,-13 4 0-16,6 3-4 0,3 3 1 0,1 5-1 16,4 12 1-16,-1 1 3 0,7-1 0 0,-4 3 0 0,6 17 0 15,1-6-4-15,1 2 1 0,3 3-1 0,0 15 1 16,7-2 4-16,-4-7 0 0,4-4 1 0,0 6 0 0,4-7-5 15,6-5 0-15,1-6 0 0,3 8 0 0,2-6 1 16,2-13 0-16,6-1 0 0,4 4 1 0,-1-2-5 16,-2-4 2-16,3-3-1 0,9 5 0 0,2-4 1 15,-6-3 1-15,-1-5 0 0,1 5 0 0,3 0-4 16,-8-4 2-16,2-7-1 0,2 1 1 0,-2-9 0 0,-6 3-1 16,1-7 1-16,0 7-1 0,-4-4-1 15,-2 3 0-15,-1-1 1 0,0 8-1 0,-4 1-3 0,-5-4 0 16,-1 1 1-16,3 7 0 0,-2-1-1 0,-2 5 0 15,-4-6 0-15,-3 7 0 0,0 7-2 0,4-11 0 16,-8 4 0-16,4 7 0 0,0 0 0 0,4-7 0 16,-4 7-1-16,0 0 1 0,0 0-18 0,0 0 1 15,0 0 0-15,0 0 0 0,0 0 8 0,0 0 0 0,0 0 0 16,0 7 0-16,3 7-24 0,4 0 2 0,1 4-2 16,-5 13 2-16,1-6 17 0,3-13 0 0,-4 1 1 15,-3 11 0-15,-3-10 0 0,3-5-1 0,0-9 1 16,-7 14 0-16,3-7 5 0,4-7 0 0,-11 4 0 15</inkml:trace>
  <inkml:trace contextRef="#ctx1" brushRef="#br0" timeOffset="62787.86">11834 13602 1784 0,'0'0'0'0,"0"0"0"0,0 0 0 15,0 0 47-15,0 0 1 0,0 0 0 0,19 8 1 0,-19-8-32 16,14 3-1-16,-7 1 1 0</inkml:trace>
  <inkml:trace contextRef="#ctx1" brushRef="#br0" timeOffset="63557.46">12351 13771 1960 0,'0'0'0'0,"0"0"0"0,0 0 0 0,0 0 47 0,0 0 1 15,0 0 1-15,-18 18-1 0,9-7-31 0,-1 1 0 0,-1 0-1 16,4 11 1-16,0-4 46 0,0-5 0 0,3 1 0 16,4 6 1-16,0-2-46 0,0-7 0 0,0 1 0 15,7 8 0-15,4-5 17 0,-4-4 1 0,-3-3 0 16,6 1 1-16,1-3-22 0,-2-3 1 0,1-4-2 15,4 0 2-15,4 0-5 0,-4-4 1 0,-3 1 0 16,-1-8 0-16,3-3-5 0,-5 0 1 0,-1 2-1 16,-1 1 1-16,1-1 0 0,-4-2 0 0,1-2 0 15,-1 2 0-15,-3 3-3 0,4-1 1 0,-4-6 0 16,3 6-1-16,1 0 5 0,3-1 1 0,-3 8 0 16,-4 5 0-16,0 0-4 0,7-7-1 0,-7 7 1 0,5 0 1 15,-5 0 2-15,12 7 1 0,-5-7-1 0,6 11 2 16,4 3-6-16,1 0 1 0,-4-2 0 0,5 9 1 15,-1-5 2-15,-7-4 1 0,3-3 0 0,0 7 0 16,0-2-4-16,-2-7 1 0,1-3-1 0,3 3 1 16,-6 0 0-16,1-5 3 0,-4-2-1 0,3 3 0 0,-3-3-5 15,1 0 2-15,-8 0 0 0,12-2 0 0,-5-1 2 16,-7 3 0-16,7-13 0 0,-4 8 1 0,1-5-5 16,0-3 2-16,-1-1-1 0,1-2 0 0,-1-5 0 0,-3 0 1 15,0 2-1-15,0 1 1 0,0 1-2 16,0 1-1-16,-3 0 1 0,3 4 0 0,0 12 0 0,-4-7 0 15,4 7 0-15,0 0 0 0,0 0-1 0,0 0-1 16,-3 8 0-16,3 5 2 0,0 1-2 0,0 2 1 16,0-1-1-16,3 15 0 0,1-3 0 0,-1-10-1 15,-3 3 0-15,0 6 2 0,4-8-2 0,-8-4 1 16,1 2-1-16,6 5 2 0,-3-7-2 0,-3-4 0 16,3-1 1-16,0-4-1 0,0-5 0 0,-4 7 0 15,4-7 0-15,0 0 1 0,0 0-2 0,0 0 1 0,0 0-1 16,0 0 1-16,0 0 1 0,0 0-1 0,0 0 0 15,0-12 2-15,0-4-2 0,0-7 0 0,0-3 0 16,4 0 1-16,-1-13 0 0,1 4 1 0,-4 7 0 16,7 1 0-16,0 6-2 0,-4 2 2 0,3-4-1 15,4 2 1-15,3 5 0 0,-5 5 2 0,3 4-1 16,-4 0 1-16,0 7-3 0,7 2 2 0,0 0-2 0,0 3 2 16,9 4 0-16,-5 5 1 0,3-2-1 0,4 4 1 15,1 5-3-15,-5-1 2 0,-1-5-2 0,-1 15 2 16,-3-5 0-16,-5-9 1 0,-1 5 0 0,1 14-1 15,-4-5-1-15,-7-5 0 0,0-1 1 0,0-1-1 16,-4-2 1-16,1 0 0 0,-4-7 1 0,7 2-1 16,-4-3-1-16,1-3 0 0,3-1 0 0</inkml:trace>
  <inkml:trace contextRef="#ctx1" brushRef="#br0" timeOffset="64806.28">13413 6564 1143 0,'0'0'0'0,"0"0"0"15,0 0 0-15,0 0 169 0,0 0 2 0,0 0-2 16,0 0 2-16,15 3-162 0,-15-3 0 0,8-7 0 16,-1-3 1-16,3-1 102 0,1-3 1 0,-4-5-1 15,-4 1 1-15,1 1-97 0,-1-1 0 0,-3 1-1 16,0 2 2-16,0 5-18 0,-3 1 1 0,3-9 0 16,0 4 0-16,0 0-1 0,0 0 1 0,-4-3 0 0,4 8 0 15,4-3-32-15,-4-2 2 0,0-1 0 16,0 5-1-16,0-2 17 0,0 1 0 0,0-5 0 0,3 2 0 15,1 2-44-15,-1 1 1 0,-3-1-2 16,0 5 2-16,0-4 39 0,0 4 0 0,0-2 0 0,0 9 2 16,0-5-8-16,0 5 2 0,0 0-1 0,0 0 1 15,0 0 9-15,0 0 2 0,0 0-1 0,0 0 0 16,0 16 12-16,0 0 0 0,0 3 0 0,-3 25 0 16,3 2 0-16,-4-2 0 0,4 0 0 0,0 3 0 15,0 6 8-15,0-12 1 0,0 1 0 0,0 9 0 16,0-5-3-16,4 1-1 0,-1 9 1 15,5 18 1-15,-1-5 23 0,0-4 2 16,-2 0-2-16,4 16 1 0,1-2-17 0,3-3 0 0,1 7 0 16,3 4 0-16,-2-9 19 0,-5 1-1 0,4 16 1 15,6 7 1-15,-3-3-21 0,-3-6 2 0,0 12-1 0,1 8 1 0,-1-7 11 16,-2-11 1-16,-1 14-2 0,-4 12 2 0,7-12-14 0,-2-5 0 16,-3 5 0-16,-4 16 0 0,2-16 8 0,0-11 1 15,-3 17-1-15,-1 8 0 0,4-14-9 0,4-5-1 16,0 10 0-16,-1 4 0 0,6-5 12 0,4-8-1 0,2 2 1 15,0 13-1-15,2-11-11 0,6-10 0 0,-1-1 1 16,-1 18 0-16,5-14 8 0,-1-12 2 0,-2 0-1 16,2 10 0-16,3-3-10 0,-5-15 1 0,-2-6-1 15,-7 10 0-15,-1-12 8 0,-3-5 0 0,-2 6 0 16,-8 1 0-16,3-7-9 0,-3-17 1 0,-3 5-1 16,-4 13 1-16,0-1 5 0,0-11 0 0,-4 2 1 0,-6-1 0 15,6-13-8-15,4 0 1 0,-7-6-1 16,0 15 1-16,0-13 4 0,7 0 0 0,-4-5 0 15,-6 9 0-15,8-9-6 0,4-5 1 0,-2-11-1 16,-5 2 1-16,5 1 2 0,1-8 0 0,1-4 1 0,-4 1-1 16,4-3-4-16,0-5 0 0,-2-5 0 0,-4 11 1 15,4-11 3-15,0 7 2 0,0-7-1 0,0 0 0 0,0 0-5 16,0 5 1-16,0-5 0 0,0 0 0 0,0 0 2 16,0 0 0-16,0 0 0 0,0 0 1 0,0 0-4 15,0 0 0-15,9 0-1 0,-9 0 1 0,0 0 2 16,0 0 0-16,9 11 0 0,-9-11 1 0,7 3-4 15,-7-3 0-15,11 2 0 0,-11-2 1 0,7 0 1 0,-7 0 1 16,7-2 0-16,-7 2 0 0,12-5-4 16,-1-2 1-16,-1 0-1 0</inkml:trace>
  <inkml:trace contextRef="#ctx1" brushRef="#br0" timeOffset="66006.56">14127 13884 1884 0,'0'0'0'0,"0"0"0"16,0 0 0-16,0 0 89 0,-19 2 1 0,12-4 0 0,-4 5 0 16,-3 5-73-16,0-7 1 0,3 3-2 0,1 8 2 15,3 4 70-15,3-2-1 0,2 2 1 0,-3 17-1 16,3 2-70-16,2-3 1 0,-2 2 0 0,1 4 0 0,-3-4-5 16,1-4-1-16,-4-4 0 0,-8 11 2 0,8-9-6 15,0-9-1-15,-3-1 1 0,-4 12 0 0,7-11-7 16,3-8 0-16,0-1 0 0,-1 4 1 0,5-14-2 15,0 0 1-15,0 0 0 0,0 0 0 0,0 0-2 16,0 0 1-16,0 0 0 0,0 0 0 0,0 0-1 16,0 0 1-16,0 0 0 0,0-10 0 0,0-11 0 15,4-4 0-15,-1-3 0 0,-3-9 0 0,2-2 0 0,2 1 0 16,-1-6 0-16,-5 7 0 0,2-4 0 16,2 4 1-16,2-8 0 0,-3 18 0 0,5-4-1 15,1-1 1-15,0 9 0 0,0 9 0 0,0 0 6 0,3 2 1 16,1 4 0-16,-4 7 0 0,5-1-4 0,4-2 2 15,4 3-1-15,-3 11 1 0,8-3 9 0,-6-1 0 16,3-1 1-16,-5 12 0 0,4-2-7 0,1-10 0 0,-3 2 0 16,-5 12 0-16,0-3 10 0,-3-5 0 0,-4-1 0 15,-4 11 0-15,4-3-9 0,-1-4 1 0,-4-4-1 16,-4 3 2-16,4 1 3 0,-1-7 1 0,-1-7 0 16,-3 9-1-16,3-9-6 0,0 10 0 0,0-10 0 15,-2 7 2-15,2-7-1 0,0 0 1 0,-2 9 0 16,2-9 0-16,0 0-4 0,0 0 0 0,0 0-1 15,0 0 2-15,0 0 0 0,0 0 0 0,0 0 0 16,0 0 1-16,-2-10-4 0,4 1 1 0,2-2 0 0,-1-19-1 16,6-14 2-16,0 2 0 0,-2 3 0 0,-4 20-1 15,8-4-1-15,0 4-1 0,-1 1 1 0,-3 8 0 16,6 1 0-16,1 0 0 0,0 0 1 0,-4 6 0 16,1 3-3-16,3 1 1 0,0 1 0 0,0 9 0 0,6-2 0 15,-3 1-1-15,5 1 0 0,-5 15 1 16,1-5-2-16,-2-7 1 0,-6 4 0 0,1 14 0 15,-8-8-1-15,1-4 1 0,-4 6-1 0,-4 11 1 16,1-7-2-16,-1 1 2 0,-3-6-1 0,4 7 0 0,-4-4-1 16,0-7 1-16,-2-2-1 0,2 15 2 0,3-11-2 15,3-8 0-15,-1 0 0 0,0 13 1 16,4-9-1-16,1-5 1 0,3 0-1 0,-1 7 0 0,4-3 0 16,-2-11 0-16,-7-7 0 0,10 17 0 0,-10-17-1 15,11 0 1-15,-11 0-1 0</inkml:trace>
  <inkml:trace contextRef="#ctx1" brushRef="#br0" timeOffset="66367.92">14743 14176 2110 0,'0'0'0'0,"0"0"0"15,17 0 0-15,-3 7 63 0,2-7 1 0,2 0-1 16,-1 0 1-16,5-3-46 0,1-1 0 0,0-7 0 15,-4 8 0-15,6-4 40 0,-4-2 2 0,0-5-1 16,-2 3 1-16,-1 1-44 0,0-2 2 0,-8-6 0 0,1 6 0 16,-2-1 4-16,-2-4-1 0,-4-6 0 0,-3 7 1 15,0 0-11-15,0-1 0 0,-3-1 0 0,-4 7 0 16,1-3-8-16,-1-3 0 0,-2 1-1 0,-3 5 2 0,2 1-2 16,2-1 0-16,-2 1 0 0,-1 10 1 0,-1 0-3 15,5-2 0-15,0 2 0 0,-4 5 1 0,4 2-1 16,-3 0 0-16,3 0 0 15,-8 16 1-15,5-2-1 0,1 0 0 0,2 1 0 0,-2 11 0 16,6 0 0-16,3-4 0 0,-2-5 0 0,-2 8 0 0,6-6 0 16,3-8 0-16,1 3 0 0,-3 0 0 0,6-3 0 15,7-6 0-15,-2-3 0 0,4 8 0 0,5-4 0 0,1-8 1 16,5-2-1-16,1 6 1 0,8-5-1 0,-1-6 1 16,-5-1-1-16,-4 10 1 0,1-7-1 0,1-7 1 15,-6-2-1-15</inkml:trace>
  <inkml:trace contextRef="#ctx1" brushRef="#br0" timeOffset="67099.89">15542 14046 1934 0,'0'0'0'0,"0"0"0"16,0 0 0-16,0 0 42 0,-11-25 0 0,4 13 0 16,0 5 0-16,-4 5-26 0,1 4 0 0,-3 3 0 15,-8 7 0-15,0 4 30 0,3-2 2 0,-1-1-1 16,0 6 0-16,3 7-31 0,5-6 0 0,1-3 1 15,-1 3 0-15,4-1 7 0,7-7 0 0,3-3 1 16,-3 7 0-16,4-5-13 0,3-8 0 0,0-1 1 16,4 8-1-16,3-3-4 0,0-3 1 0,-2-4-1 0,6 5 1 15,0-5-4-15,1-5 1 0,-3-2 0 16,1 7-1-16,3-7 2 0,-6-2 0 0,0 0-1 0,-5 4 1 16,7-2-2-16,0-2-1 0,-2-1 1 0,-7-4 0 15,0-2 2-15,-4 2 0 0,1 0-1 0,-4-1 1 16,3 1-2-16,-3 4-1 0,0 1 1 0,0 9 0 15,0 0 3-15,0 0 1 0,4-7-1 0,-4 7 1 0,0 0-4 16,0 0 1-16,0 0 0 0,7 12-1 0,5 6 3 16,3-4 1-16,2 2-1 0,4 10 1 15,2 1-3-15,0-10-1 0,-3-1 1 0,-3 3-1 0,1-3 2 0,0-9 1 16,1 2-1-16,2 9 1 0,0-10-4 16,-3-6 2-16,1-2-2 0,6 11 2 0,-4-11 1 0,4-6 0 15,1-1 1-15,-1 9 0 0,-4-5-3 0,-3-4 0 16,1-4 1-16,-5 9-1 0,0-7 1 0,-3-3 1 15,-4-7-1-15,-2 10 1 0,-1-2-2 0,-2-3-1 16,-2-1 1-16,-6-10 0 0,5 4 1 0,1-4 1 16,-4-3-2-16,-3 2 2 0,3 6-3 0,-3-1 1 15,0 2-1-15,-3 10 1 0,3 2 1 0,3-2-1 16,-3 6 1-16,7 3-1 0,-9 3-1 0,8 4 0 0,-1 2 1 16,-2 12-1-16,3 7 2 0,1-5 1 0,0 4-2 15,-4 4 2-15,4-3-3 0,0 1 1 0,-2-10-1 16,-3 9 1-16,3-9 0 0,4-5 1 0,-2-5 0 15,-5 11 0-15,5-8-1 0,0-12-1 0,1 9 1 16,-2-4-1-16,1-5 2 0,-2 7 0 0,2-7-1 16,0 0 1-16,0 0-3 0,0 0 2 0,0 0-1 15,0 0 1-15,0 0-1 0,0 0 1 0,0 0-1 0,0 0 2 16,2-7-3-16,-2 7 0 0,0-14 1 0,1-12 0 16,6-13 0-16,1 2 0 0,-1-5 0 0,-2 8 0 0,7-1-2 15,-1 0 2-15,-1 0-1 0,1 10 0 16,1 6 0-16,2-2 0 0,2 5-1 0,7 16 2 15,-2-6-2-15,1 1 0 0,4 3 0 0,13 15 1 16,-9-4 0-16,2 1 1 0,3 1 0 0,12 12 0 16,-8-1-1-16,-2-2 0 0,-5 1 0 0,3 4 1 0,-5 4 0 15,-9-7 2-15,-3 0-2 0,2 17 2 0,-10-11-3 16,-6-3 1-16,-4 3-1 0,0 20 1 0,-9-5 2 0,-7 0 1 16,-7 17-2-16</inkml:trace>
  <inkml:trace contextRef="#ctx1" brushRef="#br0" timeOffset="73782.91">18002 10828 464 0,'0'0'0'0,"0"0"0"0,0 0 0 16,0 0 25-16,0 0-1 0,0 0 1 0,0 0 0 15,9 18-13-15,-9-18 1 0,7 3-1 0,2 6 0 16,7 3 68-16,5 3 1 0,-2 0-1 0,10 1 1 16,2 7-63-16,-4-2 0 0,5-1 0 0,6-3 0 15,3 4 30-15,1-3 1 0,-1-4-1 0,1 9 1 16,1-2-32-16,1-2 0 0,0-6 0 0,7 16 0 0,2-6 26 15,-6-5 1-15,10-2 0 0,5 19 1 16,-4-9-30-16,-2-1 2 0,6 7-1 0,0-4 1 16,7 0 1-16,-4-2 1 0,5-8-1 0,3 1 1 0,-5-3-9 15,-2-2 0-15,10-2 0 0,3 3 1 0,-7-5 10 0,-5-5 0 16,2-1 0-16,5 6 1 0,-9-4-11 0,-3-3 0 16,7 1 0-16,-7 5 0 0,-4-6 14 0,-5-1 1 15,-2 0-1-15,-2 10 0 0,-5-5-12 16,-8-4-1-16,-1 3 1 0,-2 10 0 0,1-9 11 0,-8-4 0 15,-3 1 0-15,-12 4 0 0,0-2-12 0,-3-6 0 16,-8 0 0-16,0 0 1 0,0 0 9 0,0 0 1 0,0 0-1 16,-8 5 2-16,-7-7-13 0,1-1 1 15,-7-1-1-15,-21-1 2 0,-4-7 5 0,0-2 0 0,-1-4 0 16,-3 6 1-16,-3-2-9 0,0-2 0 0,-10 0 0 16,-2-2 0-16,-3 4 6 0,1 0 0 0,4-3-1 15,-13 1 2-15,0 0-8 0,0 2 1 0,-5-4-1 16,0 1 1-16,4 3 4 0,4-6-1 0,-6-4 1 15,-1 6-1-15,5 0-5 0,9-1 0 0,-2-2 0 16,-8 9 1-16,0-6 0 0,7 2 1 0,-1 0 0 16,-3 6 0-16,4-6-4 0,8-3 0 0,-3 5 1 15,-6 1 0-15,3 3 2 0,8-6 0 0,1 0 0 0,2-2 0 16,5 4-4-16,6 2 1 0,3-6-1 0,-9 3 2 16,5 4-1-16,9 2 1 0,4-5-2 0,6 5 2 0,2 1-3 15,6-1 1-15,5 0-1 0,0 4 1 0,7 1-2 16,7 4 2-16,0 0-1 0,-4-9 1 0,4 9-3 15,7-3 1-15,0 3 1 0,6 0-1 16,4 3 0-16,3 1 1 0,3-1-1 0,17 3 0 16,6 3 0-16,-2-2 0 0,2-2-1 0,-2 0 2 0,2 0-2 15,-4 4 0-15,9-2 0 0,4 0 1 0,5 6-2 16,0-3 1-16,7 1 0 0,2 3 1 0,0 0-2 16,0-4 1-16,12 6-1 0,-2 5 1 0,-1-1-1 0,-4-5 1 15,9 0-1-15,3 13 1 0,-1-7-2 0,-1-7 1 16,5 3 0-16,6 13 0 0,2-8-1 0,-7-1 1 15,0 0 1-15,5 9-1 0,-9-6 0 0,-6-6 0 16,13 1 0-16,1 2 1 0,-11 0-1 0,-4-3 0 16,4 0 1-16,0 4-1 0,0-4 0 0,-13-2 1 15,3-4-1-15,-5 8 1 0,-6-3 0 0,-5-5-1 0,4-1 0 16,-6 12 1-16,-7-13 0 0,-6-1 1 0,-3 2-1 16,-9 5 1-16,0-6-2 0,-6-3 2 0,1-3-1 15,-11 10 0-15,2-9 0 0,-2-5 2 0,-3 2-1 16,-4 10 0-16,-7-12 0 0,7 5-1 0,-7-5 0 15,0 0 1-15,0 0 1 0,2 9 0 0,-2-9 0 16,-6 7 0-16,6-7-2 0,-12 4 2 0,5-4-1 16,-18 3 1-16,-12-6-1 0,-3-8 1 0,-6-1 1 15,-7 10-1-15,-5-8 0 0,-2-3-1 0,-6-1 0 16,-9 7 1-16,-1-3-1 0,2-4 2 0,-14-4-2 0,-10 9 2 16,1-1-3-16,4-8 1 0,-8 0 1 0,-6 3-1 15,1-1 0-15,5 0 1 0,-8-7-1 0,-4-2 1 16,11 3-1-16,5 2 0 0,-7-8-1 0,-7 0 2 0,12-2-2 15,13 0 1-15,-4-7 1 0,-4 14-1 0,1-7-1 16,13 0 1-16,1 6-1 0,-8 3 1 0,15 1-2 16,7 1 1-16,-4 0 0 0,2 3 0 0,9 4-1 15,5 1 0-15,5-1 0 0,-3 3 1 0,12 5-2 0,6 1 2 16,5-4-1-16,-4 5 0 0,11 4-1 16,5 1 1-16,2-6 0 0,0 6 0 0,3 1-1 0,11-4 1 15,-9 7-1-15,9-7 1 0,-2 7-1 0,2-7 2 16,2 10-2-16,3-2 1 0,2 2-1 15,8-1 0-15,-5 0 0 0,15 6 0 0,12 3 0 0,-2-4 0 16,6-3 0-16,1 10 0 0,6-4 0 0,3-6 0 16,12 3 0-16,3 12 0 0,2-8 0 0,3-4 0 15,7 4 0-15,8 8 0 0,2-5-1 0,-7-3 1 0,6-4 0 16,6 5 0-16,1-5-2 0,-4 0 2 16,7-1 0-16,3 3 0 0,-4 1-1 0,-8-3 1 0,5-3-1 15,1 5 1-15,-10-2-1 0,-8-6 1 0,4 1-1 16,6 5 1-16,-8 0-1 0,-8-5 0 0,4 0 0 15,-5 9 1-15,-4-8-2 0,-5-3 1 0,6-2 0 16,-12 18 1-16,-1-10-1 0,-5-6 0 0,-9 3 0 16,-2 8 1-16,-9-8-1 0,-3-3 0 0,-6-3-1 15,-5 10 2-15,-3-9-1 0,-4-5 1 0,-7 0 0 0,0 0 0 16,3 7-1-16,-3-7 1 0,-7 4 0 0,-3-4 0 16,-5 0-1-16,0-4 1 0,-5 1-1 0,-29-4 1 15,1-7-1-15,1-2 1 0,-8 2-1 0,-10 10 1 16,1-10-1-16,1-2 0 0,-4-5-1 0,-9 9 2 15,-4 0-1-15,6-6 0 0,-2 0 0 0,-8 3 1 0,4 2-1 16,3-3 0-16,-11-3 0 0,-8 1 1 16,6 4-1-16,6-1 1 0,-10-5-2 0,-3 1 2 0,11 5-1 15,6-4 0-15,1-5 0 0,-7 8 0 0,6-5 0 16,10-1 0-16,3-4 0 0,-2 15 1 0,9-6-2 0,9-5 1 16,1-2 0-16,-1 14 0 0,-2-5 0 15,13-2 0-15,1 2 0 0,7 7 0 0,2 2-2 0,7-2 2 16,4 2 0-16,3 10 0 0,2-2-1 0,7-3 1 15,0 0-1-15,7 0 1 0,-4 13-3 0,8-6 1 16,3 0-1-16,7 3 1 0,4 3-1 0,4-1 2 16,7-1-1-16,13 15 1 0,9-8-4 0,2-3 0 15,9 5 1-15,3 6 0 0,4-7 1 0,7-1 0 16,10-2 0-16,4 3 1 0,0-1-3 0,-4 1 0 0,15-3 1 16,5 2 0-16,-2 1 1 0,0-3 0 0,7 0 0 15,0 8 0-15,-12-8-1 0,-9-2-1 0,0 0 1 16,0 9-1-16,-11-9 2 0,-12-2-1 0,2 4 1 15,-5 11 0-15,-11-10-3 0,-11-8 1 0,2 2-1 16</inkml:trace>
  <inkml:trace contextRef="#ctx1" brushRef="#br0" timeOffset="74470.03">17336 11940 1683 0,'0'0'0'0,"0"0"0"0,0 0 0 0,0 26 22 15,0-15 1-15,0 3-1 0,3 12 2 0,2 1-13 16,2-10 1-16,0 8-1 0,4 16 2 0,3-8 29 16,0 2 1-16,-5-1 0 0,0 10-1 0,0-6-26 15,-4-3 0-15,0-6 0 0,-3 8 0 0,0-9 15 0,1-2 0 16,-3-5 0-16,0 14 1 0,0-8-19 15,0-10 2-15,0 3-2 0,0 8 2 0,0-7-2 0,4-7 1 16,-1 2-1-16,-3-2 1 0,4 0-6 0,3-7 0 16,-4 0-1-16,-3-7 2 0,4 11 4 0,-4-11-1 15,0 0 0-15,7 7 2 0,-7-7-6 0,7 7 0 16,-7-7 0-16,5 5-1 0,-5-5 2 0,7 14 0 0,-7-14 0 16</inkml:trace>
  <inkml:trace contextRef="#ctx1" brushRef="#br0" timeOffset="74805.91">17325 13033 1859 0,'0'0'0'0,"0"0"0"0,-2 21 0 15,2-16 38-15,0-5 1 0,0 0 1 0,13 16-1 16,-1-7-23-16,5-6-1 0,8-1 1 0,5 3 0 0,5 6 30 16,-3-1 1-16,5-3-1 0,-1 0 1 0,-3 2-31 15,-1-4 1-15,-4 2-1 0,2 4 1 0,-5 5 10 16,-4-2 1-16,-4-4 0 0,3 1 0 0,-6 3-15 16,-3 0 0-16,-4 2 1 0,0-6-1 0,-4 1-8 15,-3 1-1-15,-3-3 1 0,3-2-1 0,-4-2-1 16,4-5 1-16,-10 9-1 0,-1-5 2 0,-3 3 0 0,-2 2 1 15,-2-9 0-15,-10 1 0 0,-5-1-1 16,4-1-1-16,1-8 1 0,-4 2-1 0,6 0 2 0,1-2 1 16,4-2-2-16</inkml:trace>
  <inkml:trace contextRef="#ctx1" brushRef="#br0" timeOffset="75151.78">17918 12878 1709 0,'0'0'0'0,"17"-2"0"16,1 12 0-16,-1-2 47 0,1-1 0 0,-2-4 0 16,2 8 0-16,-1-1-30 0,-3-3 0 0,4-1 0 15,-6 6-1-15,1-2 21 0,-3-6 1 0,-1 3-1 16,2 2 0-16,-8 0-23 0,-3-9 2 0,4 12-2 16,-4-3 2-16,0 1-7 0,-4 3 0 0,4-6 0 0,-3 10 0 15,-1 8-3-15,1-2-1 0,-4-2 1 0,-2 2 1 16,2 8-7-16,1-8 0 0,-1 0 0 0,-1 3 0 15,1-3 0-15,3 0 0 0,4-5 0 0,-4 1 0 16,8-3-3-16,0-7 2 0,3-2 0 0,1 3 0 16,5-1 0-16,-1-5 0 0,2-4 0 0,4 0 0 15,-1-4-2-15,-1-1 1 0,0-4 0 0,4-3 1 16,1-2-2-16,-5-2 2 0,3-5 0 0,-3 1 0 0,-2 1-1 16,-3 1 1-16,-4-12-2 0,-7 2 2 0,0 0-1 15,-4 0 1-15,-3-5 0 0,-11 6 0 0,-3 4 1 16,-2 4 1-16,-5-2-1 0,-7 10 1 0,-2-1-1 15,2 1 0-15,1 3 0 0</inkml:trace>
  <inkml:trace contextRef="#ctx1" brushRef="#br0" timeOffset="75437.17">19269 12288 1796 0,'0'0'0'0,"5"32"0"15,-9 8 0-15,6-1 54 0,0-4 0 0,-4-1 0 16,-1 8 0-16,1-3-38 0,2-11 2 0,-2 5-1 0,-1 2 1 15,1 6 49-15,2-9 1 0,0 1-1 0,-4-3 0 16,4-2-49-16,2 0 0 0,0-8 0 0,-4 8 0 16,4-5 18-16,0-6 1 0,-2-3 0 0</inkml:trace>
  <inkml:trace contextRef="#ctx1" brushRef="#br0" timeOffset="75721.87">19156 13055 2048 0,'0'7'0'16,"-4"15"0"-16,1 6 0 0,-1 0 46 0,1-5 1 15,-1 1 0-15,4-3 0 0,0 1-31 0,0 0 0 16,7-2 1-16,0-3 0 0,0 1 39 0,0-6 0 16,4-1 0-16,1 1 1 0,1-1-41 0,-3-4 2 15,3-6-1-15,-6 3 1 0,0-2 12 0,3-2 2 0,-3-2-2 16,0 0 2-16,2-1-19 0,2-1 2 0,-2-1-2 15,-1-2 2-15,3-2-6 0,-4 0 0 0,-7 9 0 16,11-10 0-16,-11 10-4 0,0 0 1 0,0 0-1 16,0 0 2-16,-7-6-1 0,0 6 1 0,-4 0-2 15,-15 6 2-15,-3 1-3 0,-2 5 1 0,1-7-1 16,5 6 1-16,7-2-1 0,2-4 1 0,8-1-1 16</inkml:trace>
  <inkml:trace contextRef="#ctx1" brushRef="#br0" timeOffset="75971.64">19588 13298 1997 0,'0'0'0'0,"0"0"0"0,0 0 0 16,0 0 39-16,-14 18 2 0,14-18-2 0,-4 10 1 0,1 3-24 16,-1-5 0-16,1-1-1 0,3 6 1 0,0 1 36 15,0-4 1-15,3 1-1 0,4 3 1 0,0-2-36 16,4-6 0-16,1-3 0 0,1 4 0 0,-1-2 7 15,2-3 0-15,7-2-1 0,-1 0 2 0,-1-3-14 16,-3-4 1-16,-2-2 1 0,0 2-1 0,-3-4-6 0,-1-1 0 16,-1 0 0-16,-5-1 1 0,-1 1-3 0,-1 0 1 15,-2-1-1-15,-5-1 1 0,-2 4-1 0,0 1 1 16,-2 0-1-16,-9-3 1 0,-3 3-2 16,2 4 0-16,-3-1 1 0</inkml:trace>
  <inkml:trace contextRef="#ctx1" brushRef="#br0" timeOffset="76335.08">20135 12346 1960 0,'0'0'0'0,"19"4"0"0,6 6 0 0,3 1 43 16,6-6-1-16,1-1 1 0,4 1 1 0,0-1-29 15,-2-1 1-15,3 1 0 0,4-4 1 0,2 3 47 16,-2-3 1-16,-1 4-1 0,-10-1 1 0,6 3-47 15,-6-6 0-15,3 1 0 0,-8 1 0 0,0-2 13 0,2-2 0 16,-2 1 1-16,-1 1 0 0,1-6-18 0,-7 3 0 16,0-4 0-16,-3 3 0 0,-2 1-8 0,-2-1 1 15,4-3 0-15,-13 4-1 0,2-1-1 0,-7 4-1 16,10-9 1-16</inkml:trace>
  <inkml:trace contextRef="#ctx1" brushRef="#br0" timeOffset="76576.53">20983 12264 1646 0,'0'0'0'0,"0"0"0"16,-17 0 0-16,4 3 32 0,4 3 2 0,4-3-1 16,-2 2 0-16,0 8-19 0,0-1 0 0,3 7 1 15,-1 2-1-15,-2 6 31 0,2-4 0 0,1 5 0 16,-3 14 1-16,0-9-30 0,2-1 1 0,0 2-1 0,-4 15 1 15,2-7 7-15,0-2 1 0,3-8-1 0,-6 5 1 16,6-9-13-16,4-3 1 0,-4-2-1 0,-3-2 0 16,6 0-4-16,1-7 0 0,1-3 0 0,-2 10 1 15,2-5-4-15,1-6 1 0,2-1 0 0</inkml:trace>
  <inkml:trace contextRef="#ctx1" brushRef="#br0" timeOffset="76825.42">20943 13152 1808 0,'0'0'0'0,"16"-10"0"0,-4 8 0 0,4 0 26 0,5-5 1 16,2-5 0-16,-2 8 0 0,2-3-15 0,0 4 2 16,0-3-2-16,-4 15 2 0,4 5 33 0,2 2 0 15,0 2 0-15,-6 6 1 0,2 3-31 0,-3-1 0 16,1 4 0-16,-3 0 0 0,-2 0 24 0,-2-6 2 0,3-1-2 15,-8 9 2-15,-4-6-27 0,1-5-1 16,-1-1 1-16,-6 4 1 0,-1 3 1 0,1-6 1 0,-8-3 0 16,-8-4 0-16,5 0-9 0,1-4 0 15,-3-1 0-15</inkml:trace>
  <inkml:trace contextRef="#ctx1" brushRef="#br0" timeOffset="76967.84">21114 13379 1972 0,'0'0'0'0,"46"5"0"0,-11 6 0 16,5-1 51-16,3-4 0 0,1-6 1 0,2 1 0 15,-6 1-35-15,-1-4-1 0,-7-1 1 0,-6 3 1 16,-5-4 40-16,-1-3 1 0,-4-1-1 0</inkml:trace>
  <inkml:trace contextRef="#ctx1" brushRef="#br0" timeOffset="77219.75">21768 13316 1985 0,'0'0'0'16,"0"0"0"-16,23 37 0 0,-9-18 46 0,2-5 1 15,3-5-1-15,3 7 1 0,-3-4-31 0,-1-7 0 16,5 1 1-16,-4 2 0 0,-1-2 40 0,-8-6 1 15,4-2-1-15,-3 4 1 0,-2-2-41 0,1-4 1 16,-3-3 0-16,-7 7 0 0,7-7 17 0,-7 7-1 16,0-14 1-16,-3 3 1 0,-4-4-21 0,-5-1-1 15,3 0 1-15,-9-3 1 0,-8-1-3 0,-4 8 1 0,-2 1-1 16,-3-4 2-16,-6 2-8 0,-1 4 2 0,-8-3-1 16</inkml:trace>
  <inkml:trace contextRef="#ctx1" brushRef="#br0" timeOffset="78734.25">19544 11919 715 0,'0'0'0'0,"26"-12"0"0,-1-1 0 0,-2 1 164 0,2 1 0 16,6-8 0-16,-4 1 1 0,-2-8-156 0,-1 0 1 15,1-8 0-15,3 3 0 0,-1 1 83 0,-1-9 1 16,2 6-1-16,4-4 1 0,-2 0-77 0,-2-2 1 15,4-14-1-15,3-7 0 0,-1-3-9 0,-4-2 1 16,-2-4 0-16,0-5 0 0,-10 6-3 0,-4-2-1 16,-2-22 1-16,-5-1 1 0,-5 10-7 0,-5-5 1 0,-6-21-1 15,-9 4 1-15,-5 1-1 0,-10-4 1 0,-10-16-1 16,-10 4 1-16,-5 9-3 0,0-5 1 16,-9-16-1-16,-16 12 1 0,2 6-2 0,0 12 2 0,-13-16 0 15,-8 27 0-15,2 4-2 0,4 15-1 0,-1-3 1 16,-12 3 1-16,7-6-2 0,5 10 2 0,-20 2 0 15,-8 17 0-15,7 0-2 0,8 9 2 0,-8-6 0 16,-7 4-1-16,1 5 1 0,5 1 0 0,-7-8 0 16,-13 22 1-16,5-1-2 0,9 5 2 0,-6-1 0 15,-10 26 0-15,5-7 0 0,16 5 0 0,-5 9 0 0,2 13-1 16,8-1 1-16,18-1 1 0,3 3 0 0,1 2 0 16,10 3-1-16,18-10 1 0,0 0 0 0,3 8 0 15,14-6 0-15,13-7 0 0,0-6 0 0,-4 16 0 0,12-10 0 16,10-4 0-16,1-4 0 0,-2 11 0 0,8-5 0 15,3-5 1-15,-4-8 0 0,-7 15 1 0,1-6-2 16,-4-6 1-16,1-3 0 0,-8 15 0 0,0-3 3 16,1-6 1-16,-8 0-1 0,-4 5 1 0,2 2-2 15,4-7 1-15,-3 1-1 0,-10 3 2 16,13 1 3-16,1-2 3 0,-5-5-1 0,2 4 0 0,7-4-5 16,6-4 2-16,7-1 0 0,-3 5 0 0,4 0 7 0,7-7 2 15,7 0-2-15,-13 2 2 0,13-2-7 0,0 0 0 16,-8 5 0-16,8-5 0 0,-9 11 9 0,2-6 0 15,0-2 0-15,-7 10 1 0,-8-3-9 0,1 4 0 16,2-7 0-16,-2 9 0 0,-1-2 5 0,8-7 1 16,0-3-2-16,-5 10 2 0,8-7-7 0,11-7 0 15,0 0 0-15,-10 7 0 0,10-7 2 0,0 0 2 0,0 0-1 16,10 0 0-16,-10 0-5 0,11-4 1 0,-4 4 0 16,5 0 0-16,9-3-2 0,-3-4 1 15,-4-4 0-15</inkml:trace>
  <inkml:trace contextRef="#ctx1" brushRef="#br0" timeOffset="79126.64">15247 8332 1520 0,'0'0'0'0,"0"0"0"15,-28 18 0-15,8-3 35 0,-1 3 0 0,-3-7-1 16,-13 17 1-16,5-9-20 0,0 2-1 0,-1-3 1 0,-13 13 1 16,5-1 26-16,2-9 2 0,-5 8 0 0,-9 11 0 0,9-7-29 15,0-3 2-15,-5-2-1 0,-6 4 1 0,2-4 10 16,13-1 1-16,-3-3-1 0,-1 4 1 0,7-1-16 0,7-13 2 16,0 0-1-16,-3 12 0 15,8-5-5-15,7-6 0 0,-3-5 0 0,2 11 1 0,6-7-3 16,8-3-1-16,3-2 1 0,0 1-1 0,6 3-1 0,5-5 0 15,5-1 1-15,4 2-1 0,3 0 0 16,3 1-1-16,3-6 0 0,8 3 1 0,4 5 4 0,2-8 1 16,1-2 0-16,6-1 0 15,-3-1-4-15,7-1 1 0,-1-1-1 0,-2 2 2 0,2-2 5 16,-5 0 2-16,2-6-1 0,-1 8 1 0,-4-4-6 0,-3 1 0 16,3 3-1-16,-5 0 2 0,3 0 12 0,-9 0-1 15,-2 0 0-15,-6 7 0 0,-2-2-10 0,-3-2 1 0,-1 1 1 16</inkml:trace>
  <inkml:trace contextRef="#ctx1" brushRef="#br0" timeOffset="82584.2">14432 9023 200 0,'0'0'0'0,"0"0"0"0,0 0 0 0,-17 0 267 15,17 0 2-15,-4-7-1 0,4 7 0 0,-7 0-268 16,7 0 0-16,0 0 0 0,-7-3 1 0,7 3 70 15,0 0 0-15,0 0-1 0,0 0 2 0,-9-6-54 16,9 6 0-16,0 0 0 0,0 0 0 0,-7-7-10 16,7 7 0-16,0 0-1 0,-2-7 1 0,2 7-2 15,0 0 0-15,0 0-1 0,2-5 1 0,5 2-6 0,2 3 1 16,1-4-1-16,8 1 1 0,10-8-1 0,2-1 1 16,-1-4-1-16,-3 12 1 0,6-3-5 15,-4-5 0-15,7-2 1 0,-1 7 0 0,-1 0-1 0,3-5 2 16,-1-8-1-16,0 11 0 0,6-5-4 0,-3-3 0 15,7-1-1-15,0 2 1 0,3 4 2 0,3 3 0 0,2-8 0 16,-2-1 0-16,0 4 4 0,-1 0 0 16,-3-4 0-16,1 2 1 0,1 2-1 0,-4 0-1 15,4-7 1-15,-3 14 1 0,1-3 0 0,-2-5 1 0,-3 1 1 16</inkml:trace>
  <inkml:trace contextRef="#ctx1" brushRef="#br0" timeOffset="83152.55">15117 8369 916 0,'0'0'0'16,"26"-19"0"-16,-5 13 0 0,7 1 38 0,-5-6 2 15,-2-3-2-15,-6 4 1 0,-1 5-23 0,0 1 0 16,-14 4-1-16,3-9 1 0,-3 9 15 0,0 0 2 15,0 0 0-15,0 0-1 0,-14 11-18 0,4-4 0 0,-1 3 1 16,-24 11-1-16,-2 1 5 0,3 4 0 16,2-8 1-16,-3 11-1 0,2 0-9 0,4-5 0 0,-1 1 0 15,-5 15 1-15,7-1-4 0,0-2 1 0,-2-2-2 16,-9 4 2-16,7 0-3 0,2-10 0 0,-12 0 0 16,1 6 1-16,1-12 3 0,8 0-1 0,-3-4 1 15,-8 14 2-15,10-12-6 0,5 1 2 0,-2-5-1 16,-6 11 0-16,12 2 8 0,4-12 0 0,3-8 1 15,-8 6-1-15,11-4-6 0,7-8 1 0,7-4 0 16,-11 3 0-16,11-3 8 0,0 0 1 0,0 0 0 16,0 0 0-16,0 0-8 0,0 0 0 0,0 0 0 15,0 0 0-15,0 0 8 0,0 0 0 0,11 8 0 16,-4-5 0-16,7 6-8 0,4 1 0 0,-1-1 0 0,10 5 1 16,8 4 4-16,0-6 2 0,2-1-1 0,2 5 1 15,5-4-8-15,4-2 1 0,8-3-1 0,6 1 1 16,2 2 3-16,4-8 1 0,8 5-1 0,11 2 2 0,4 1-7 15,1-5 1-15,7-1-1 0</inkml:trace>
  <inkml:trace contextRef="#ctx1" brushRef="#br0" timeOffset="86500.43">21041 11608 452 0,'0'0'0'0,"0"0"0"0,20 7 0 0,-11 0 20 0,5-4 1 0,3-6-1 15,-4 8 2-15,4-5-11 0,5 0 0 0,2-2 0 16,1 9 1-16,3-2 57 0,6-3 2 0,4 0-1 16,7 10 0-16,-3-5-52 0,6-3 0 0,-1-2 0 15,3 12 0-15,-1 0 26 0,-1-7 1 0,3 3-2 16,3 18 2-16,-4-5-29 0,-3-5 1 0,6-4-1 16,-2 4 0-16,-6 1 9 0,-3-5 0 0,-5 0-1 0,2 0 2 15,-6-3-13-15,-1-1-1 0,0-1 0 16</inkml:trace>
  <inkml:trace contextRef="#ctx1" brushRef="#br0" timeOffset="87159.2">21318 12329 853 0,'0'0'0'0,"0"0"0"16,0 0 0-16,-21 10 21 0,21-10 0 0,0 0-1 0,0 0 2 15,0 0-12-15,0 0 1 0,0 0 0 0,0 0 0 0,0 0 25 16,0 0 0-16,0 0 0 0,13 7 0 0,2 0-21 15,10 2-1-15,-2 0 1 0,23 0 0 0,9 0 11 16,1-6 1-16,-3 1-1 0,3-1 1 0,1-3-15 16,1-3 2-16,13-1-2 0,4 4 2 15,0 0 6-15,-3-3 1 0,2-1-1 0,5 1 2 0,1 1-11 16,-8-2 0-16,-1-1 0 0,4-4 0 0,-8 4 16 0,-3 0 0 16,5-4 0-16,-4 2 0 0,-7 0-14 0,-5-2 0 15,-5-2-1-15,1 4 2 0,-12 2 10 0,-2 3 1 16,-3-3 0-16,2-2 1 0,-10 2-14 0,-8 0 0 15,4-4 1-15</inkml:trace>
  <inkml:trace contextRef="#ctx1" brushRef="#br0" timeOffset="87494.97">22853 11887 1532 0,'0'0'0'0,"0"0"0"0,11 20 0 0,-11-3 31 16,3 4 0-16,4 0 1 0,-3 20-1 0,-1-4-18 15,1-5 2-15,-1 11-2 0,-3 8 2 0,0 2 32 16,0-2 0-16,0-5 0 0,0 0 1 0,0-6-33 16,0-3 2-16,0-2 0 0,0 8 0 0,-3-8 13 15,3-2 0-15,3 2 1 0,-3 2-1 0,0-2-17 0,0-12 1 16,0-2-1-16,2 1 2 0,0-3-2 16,0-5 1-16,1-5-1 0,-1 1 2 0,1-3-7 0,-3-7 1 15,11 4-1-15</inkml:trace>
  <inkml:trace contextRef="#ctx1" brushRef="#br0" timeOffset="88161.89">23172 13011 1206 0,'0'0'0'0,"0"0"0"16,0 0 0-16,18 4 48 0,-18-4 0 0,3-11 1 15,-3 11-1-15,0 0-31 0,9-5 0 0,-9 5-1 16,4-9 1-16,-4 9 49 0,0 0 2 0,-4-7-1 15,4 7 0-15,0-7-49 0,0 7 0 0,-9-5 0 16,4-2 0-16,-7-2 6 0,-4 2 0 0,0 0 0 0,-9 4 1 16,-3-1-14-16,3 2 1 0,6 4 1 0,5 7-1 15,-4-4-3-15,6-1 0 0,3-1 0 0,0 9 0 16,2-3-3-16,4 4 0 0,1-1 0 0,0 5 1 0,2 5-4 16,0-5 1-16,5 11 0 0,4 6 0 15,2-1-1-15,-1 2 0 0,3-10 0 0,1 0 1 0,0 4 2 16,-3-4 2-16,-1-6 0 0,4 6 0 15,-3-7-4-15,-4-1 2 0,2 3 0 0,1-1-1 0,-6-1 8 16,-1-6-1-16,-3-2 0 0,4 3 2 16,-4-3-6-16,0-10-1 0,-7 6 1 0,7-6 0 15,0 0 7-15,0 0 0 0,0 0 0 0,0 0 1 0,0 0-7 16,-7 3 0-16,7-3 0 0,-7-5 0 0,-6-9 9 0,-1-2 0 16,2-2 0-16,0-8 1 0,-3 5-9 0,12 1 0 15,3 1 0-15,0-4 1 0,3 9 5 0,4 0 1 16,4-3-2-16,5-1 2 0,-2-1-8 0,2 6 1 15,7-1-1-15,2-2 1 0,-4 6 4 0,-2-1 0 16,6 1 0-16,3 3 1 0,-3 1-8 0,-6-1 2 0,1 0-1 16,-3-1 1-16,-1 2 5 0,-2-1-1 0,6-3 1 15,-6 3 0-15,-4 0-6 0,1 0 1 0,-1-1-1 16,-1 8 1-16,-9 0 3 0,9-1 1 0,-9 1-1 16,0 0 0-16,5 16-4 0,-3-6 0 0,0 4 0 15,-2 14 0-15,0 16 2 0,0-7 0 0,3 2 0 16,1-6 1-16,3 1-4 0,-3-6 0 0,6 0-1 15,-1 2 1-15,2 2 1 0,-1-8 0 0,4-4 0 16,7 3 1-16,-3 3-4 0,0-7 1 0,6-6-1 0,6-3 1 16,-3 1 1-16,-1-6 0 0,8-5-1 15,-6-5 2-15,0 1-3 0,-1-6 0 0,-4-10 0 0,-4 4 0 16,0-8 0-16,3-1 0 0,-7 2 1 0,0-5 0 16,-3 0-3-16,-1 3 1 0,-3 3 0 0,-4-5 0 15,-4 4 3-15,-5 2 0 0,-4-5 0 0,-11-8-1 0,-4 8-1 16,-6-2-1-16,-9-14 1 0,-12 8 0 0,-9-5 2 15,-2 10 1-15,-5-8-1 0</inkml:trace>
  <inkml:trace contextRef="#ctx1" brushRef="#br0" timeOffset="88474.91">21696 11648 1960 0,'0'0'0'0,"0"0"0"16,0 0 0-16,0 0 55 0,0 0 1 0,21 9 0 15,2-6 0-15,9 1-39 0,6-2 1 0,10-2-1 16,9 10 1-16,4 1 36 0,6-8 1 0,11 1 0 16,1 12 0-16,4-6-38 0,0-3 0 0,7 7 0 15,7 4 1-15,-10-6 5 0,-3-5 0 0,10 0 0 16,-3 0 0-16,-9-3-11 0,-8-4 0 0,3-4-1 0</inkml:trace>
  <inkml:trace contextRef="#ctx1" brushRef="#br0" timeOffset="88686.63">23613 11929 1934 0,'0'0'0'16,"28"-1"0"-16,-6 2 0 0,-5-1 30 0,-4-5 2 16,-3-2-2-16</inkml:trace>
  <inkml:trace contextRef="#ctx1" brushRef="#br0" timeOffset="89863.97">14439 10842 1583 0,'0'0'0'15,"0"0"0"-15,28-3 0 0,-5 6 52 0,-1-3-1 16,2-3 1-16,10 6 1 0,-3-3-37 0,1 0 1 15,9-3 0-15,-8 6 1 0,3 1 38 0,-1-2 0 16,-5-1 0-16,-2 8 2 0,0 0-42 0,-1-2 2 16,1-4-1-16,-7 5 1 0,-1 0 11 0,-3-4 2 0,1-4-2 15,-4 3 1-15,0-3-16 0,0-3-1 0,0-1 0 16,-5-1 2-16,2 5-4 0,3 0 0 0,-4-7 1 16,1 3-1-16,1-1-4 0,1 0 1 0,-3-2-2 15,-10 7 2-15,11-7-2 0,-11 7-1 0,9-7 1 16,-9 7 0-16,0 0-3 0,0 0 1 0,3-7 1 15,-3 7-1-15,0 0-5 0,0 0 1 0,0 0-1 16,0 0 1-16,0 0-1 0,0 0 1 0,0 0-1 16,0 0 1-16,-7 12-14 0,7 2 1 0,4-2 0 15,-4 15 0-15,7-1 4 0,3 1 1 0,-3-10 0 16,-7 1 1-16,4-2-21 0,6-4 0 0,-4-1-1 16,-6-6 1-16,1 2 15 0,-1-7-1 0,6 10 1 0,-6-10 0 15,-4 6-14-15,4-6 1 0,0 0-1 0,0 0 1 16,-7 8 13-16,7-8 0 0,-5 2 1 0,5-2 0 15,-11-3-4-15,11 3 0 0,-10-7 0 0,3 5 2 16,7 2 4-16,-4-14 1 0,1 5 0 0,-1-5 0 0,-1 0-2 16,5 2 0-16,2 1 0 0,-4-8 1 15,2 6 2-15,5 5 2 0,-1-1-1 0,-4 0 0 0,3 2 6 16,-3 7 1-16,14-11-1 0,-14 11 1 0,11-7-1 16,-11 7 1-16,10 0-1 0,-10 0 1 0,7 4 1 0,1-1 0 15,-1 4 0-15,0 6 0 0,9 3-1 16,-2-2 1-16,-4 0 0 0,-3 3 0 0,0 3 8 0,0-4 2 15,-1-6-1-15,-6-5 0 0,1 2-5 0,-1-7 2 16,8 11 0-16,-8-11 0 0,0 0 16 0,-2 7 1 16,2-7-1-16,0 0 2 0,0 0-14 0,0 0 2 15,0 0-1-15,0 0 0 0,0 0 10 0,0 0-1 0,0 0 0 16,0 0 2-16,0 0-12 0,-7-2 0 0,7 2 0 16,0 0 2-16,-9-12 3 0,5 5 1 0,-6 0 0 15</inkml:trace>
  <inkml:trace contextRef="#ctx1" brushRef="#br0" timeOffset="90149.95">14386 11020 1847 0,'0'0'0'0,"39"-4"0"0,0 6 0 0,1 4 36 16,1-3-1-16,5-3 1 0,0-2 1 0,1 2-22 16,-6 0 1-16,1-3-2 0,-8 1 2 0,5 2 31 15,-4 0 1-15,2-4 0 0,-2 3 0 0,-1 2-31 16,1-1-1-16,-1-3 1 0,-3 3 0 0,5 2-1 0,-6-2 0 15,-2-4-1-15</inkml:trace>
  <inkml:trace contextRef="#ctx1" brushRef="#br0" timeOffset="90481.36">15358 10934 1231 0,'0'0'0'16,"4"-7"0"-16,-4 7 0 0,0-9 15 0,0 9 2 16,0 0 0-16,0-7 0 0,0 7-8 0,0 0 1 0,0 0-1 15,-7-7 1-15,7 7 20 0,-7 0 1 0,7 0-1 16,-15 0 1-16,3 0-17 0,0 3 0 0,-1 4 0 15,-1 4 0-15,4 8 8 0,3 1 0 0,3-1-1 16,-10 0 2-16,11 3-12 0,3-7 0 0,0-4 1 16,-11 5 0-16,9-2-3 0,2-4 0 0,0-1 0 15,-5 5 1-15,5-5-4 0,0-9 0 0,3 7 0 16,-3-7 1-16,0 5 2 0,0-5 0 0,0 0 0 0,0 0 0 16,0 0-4-16,0 0 2 0,0 0-2 0,0 0 2 15,-7-1 7-15,7 1 0 0,0 0 1 0,-1-7-1 16,1 7-6-16,1-8 1 0,3 3 0 0,-1-9 0 15,4-2 10-15,8-1 0 0,-5 1 0 0,8 0 1 16,1 4-10-16,4 6 0 0,4 1 0 16,-4 3 1-16,3 6 9 0,0 1 0 0,3 1 1 0,-1 1-1 15,-2 1-10-15,3 3 1 0,-3 1 0 0,-1 2 1 0,-4 0 10 16,-3-1 0-16,-6-3 1 0,-9 6-1 0,1 2-10 16,-4-8 0-16,-5-3-1 0</inkml:trace>
  <inkml:trace contextRef="#ctx1" brushRef="#br0" timeOffset="94112.43">11312 4854 954 0,'0'0'0'0,"0"0"0"16,28-7 0-16,-16 10-1 0,-12-3 0 0,11-10 0 15,-4 10 0-15,-7 0 0 0,0 0 0 0,0 0 0 16,0 0 0-16,0 0 9 0,0 0 1 0,0 0 0 0,4-9 0 16,-4 9-3-16,0 0 0 0,0 0-1 0,0 0 2 15,0 0 30-15,-8-7 0 0,8 7 0 0,0-7 0 16,0 7-22-16,0-7 0 0,0 0 0 0,0 0 1 0,0 7 24 16,8-11 1-16,-8 11-1 0,3-10 0 0,-3 10-24 15,0 0 0-15,0 0-1 0,0 0 1 16,0 0 9-16,0 0 0 0,0 0-1 0,0 0 1 0,-7 0-13 15,0 3 1-15,0 1-1 0,-7-4 0 0,-7 0 4 16,1 0 1-16,-1-4 0 0,-4 4-1 0,8 0-7 16,4-3 2-16,-1-1-2 0,4 1 1 0,-1 3 4 0,4 0 1 15,-4-4-1-15,3 4 2 0,-1 0-7 0,2 0 0 16,7 0 0-16,-13 4 0 0,6-1 1 0,0-3 0 16,0 4 0-16,0-4 0 0,0 3-4 0,0-3 1 0,7 0 0 15,-10 0-1-15,10 0 2 0,-11 0 0 0,11 0 0 16,-9-3 0-16,9 3-3 0,-10 0 1 0,10 0-1 15,-11-4 1-15,11 4-4 0,0 0 2 0,0-10-2 16,0 10 1-16,3-11 0 0,-3 11-1 0,8-12 0 16,-5 1 0-16,4 3 4 0,0-1 0 0,2 2-1 15,-2 0 2-15,4-4-4 0,-4 1 2 0,0 3-1 16,-4-4 1-16,1 4 4 0,-1 0 1 0,1 2 0 16,-1-2 0-16,-3-4-4 0,4 4 0 0,-4-4 1 15,0-1 0-15,0-5 7 0,0 1 1 0,0 3 0 16,0-1-1-16,3-3-5 0,1-4 0 0,-1 3 0 0,-3 6 0 15,4-6 13-15,1 2 2 0,2-3-1 16,0 5 0-16,0 2-12 0,4-4 2 0,-4-2-1 0,-3-5 0 16,6 9 14-16,-3-2 0 0,0-3 0 15,-3-2 0-15,-1 5-14 0,1-2 0 0,-4 1 1 0,3-4 0 16,-3-2 10-16,-3 0 0 0,-1 0 0 0,1 6 0 0,3-5-12 16,-4-2 2-16,1 4-1 0,-1 6 0 15,1 0 10-15,-1-3 0 0,1-1 1 0,-1 9-1 16,1-1-11-16,-1-4 0 0,4 1 1 0,-3 3 0 15,3 1 7-15,0 2 0 0,0-4 0 0,0 6 1 0,0 5-9 16,0-12 0-16,0 12-1 0,0-9 1 0,0 9 7 0,0 0 0 16,0 0 0-16,0 0 1 0,0 0-9 0,0 0 0 15,0 0 0-15,0 0 0 0,0 0 5 0,7 12 0 16,-4-3-1-16,4 11 1 0,4 6-7 0,3 0 1 16,-3-6 0-16,-1 13 0 0,-1-3 2 0,1-7 0 15,1 12 0-15,0 0 2 0,-1 6-7 0,1-6 2 16,-1-7 0-16,5 9 0 0,-3-5 1 0,-2-2 1 15,5-1 0-15,6 15 0 0,-5-8-4 0,-2-3 0 16,3 11 1-16,8 9 0 0,-2 3 0 0,-5-12-1 0,-1 2 1 16,1 8 0-16,0-8-3 0,-6-2 1 0,0 2-1 15,-3 21 2-15,-2-6 2 0,0-6 0 16,0-2 0-16,-3 1-1 0,-1-5-1 0,-3-5 0 0,4 7-1 16,-4 16 1-16,0 0 3 0,0-9 0 0,-4-7 0 15,4 14 0-15,-3-9-4 0,3-10 2 0,0 14-1 16,0 12 0-16,0 0 2 0,0-10 1 0,3-6 0 0,1 13 0 15,3-11-3-15,0-2-1 0,0 11 1 0,0 5 1 16,0-3 1-16,0-15 1 0,0 1 0 16,2 12 0-16,-5-6-4 0,3-5 1 0,-4 15-1 0,1 4 2 15,-1-9 0-15,1-8 1 0,-1-4-2 0,1 18 2 16,-1 2-3-16,-3-7 0 0,4-2 0 0,-4 4 1 16,3-6-1-16,-3-5 2 0,4 11 0 0,-1 5-1 15,1-2-1-15,-1-5-1 0,1-6 1 0,3 11-1 16,-2-8 1-16,-3-1 0 0,2 11 0 0,1 3 0 0,-2-13-1 15,1-8-1-15,-4 5 1 0,3 20 0 16,-3-3 1-16,-3-8-1 0,-1 0 1 0,4 8 0 0,-3-13-1 16,-2 2-1-16,-1 12 0 0,5 7 2 0,-5-10-2 0,1-8 2 15,0 5-1-15,3 16 1 0,-2-3-3 0,1-8 1 16,3-2 1-16,0 11-1 0,0-7 0 0,3-3 1 16,1 9-1-16,1 7 2 0,1-8-3 0,-3-4 1 15,2 14-1-15,2 3 2 0,-5-8-2 0,-2-11 0 16,-2 4 0-16,2 10 2 0,-1 0-2 0,-3-12 0 15,-1-1 1-15,1 9-1 0,1 1 0 0,-4-7 0 0,1 1 1 16,-1 4 0-16,0-14-2 0,0-2 1 0,4 11 1 16,3 8-1-16,-4-10-1 0,4-11 1 15,0-1-1-15,4 17 1 0,-1-5 0 0,1-10-1 16,-1-1 0-16,1 6 1 0,-1-11-1 0,1-5 0 0,-1 6 0 16,-3 8 2-16,4-3-2 0,-4-10 0 0,0-6 0 15,0 5 0-15,0-11 0 0,-4-5 0 0,4 9 1 16,0 1-1-16,0-5 0 0,0-5 0 0,0-5 0 0,4 1 0 15,-4-8-1-15,2-7 1 0,-1-1 0 16,3 3 1-16,1-6-2 0,-1-7 1 0,-1 2 0 0,3 0 0 16,-3-4-1-16,2-3 1 0,-5-9-1 0,7 10 1 15,-7-10-1-15,8 4 1 0,-8-4-1 0,0 0 1 16,10 0-1-16,-10 0 2 0,7-4-1 0,-7 4 0 0,11-7-1 16,-4-2 1-16,-2 1 0 0,6-8 0 0,1-7-1 15,0 4 1-15,-1-10 0 0,0-2 0 0,-4 3-1 16,0-2 2-16,0-11-2 0,3-3 1 0,-1-3 0 15,0-1 0-15,3-1 0 0,2 3 0 0,1 4-1 16,-5-2 1-16,-3-5 0 0,-2-9 1 0,3 2-2 0,0-6 1 16,-1 0-1-16,-1 1 1 15,-3 8-1-15,1 2 1 0,-1-12-1 0,-3-1 1 16,0-8-1-16,4 0 0 0,-4 3 0 0,-4 3 1 0,4 2-1 0,-3-3 0 16,-1-12 0-16,-3 7 1 0,4 2-1 0,1-2 0 15,-3 3 0-15,-4-1 1 0,3-8-1 0,5 6 0 16,-3-3 0-16,-3-1 2 0,4 5-2 0,-1-1 0 15,4-10 0-15,-3 3 0 0,-1 1 0 0,8 10 0 16,-4-8 0-16,0-5 0 0,0-5 0 0,3 3 0 16,-3 0 0-16,0 1 0 0,0 3 0 0,0-2 0 0,0-14 0 15,-3 10 0-15,-1 2 0 0,0 1 0 0,-3-15 0 16,-3 9 0-16,3-2 0 0,1 2 0 0,1 2 0 16,-2-9 0-16,0 2-2 0,0 1 2 0,2 6 0 15,-2-2 0-15,0-5 0 0,0 2 0 0,-1-1 0 16,1 1 0-16,4 8-1 0,-4-3 1 0,-5-13 0 15,8 4 0-15,-3 9-1 0,-2 2 1 0,0-13 0 0,6 2 0 16,-4 7-1-16,-4 5 1 0,4-3 0 0,0-11 0 16,0-1-1-16,-2 8 1 0,4 0 0 0,3 1 0 15,-1-13-1-15,-3 10 1 0,3 1 0 0,3 4 0 16,-2 5-1-16,-2-3 1 0,3-11 0 0,1 6 0 0,-2 11 0 16,-2-2 0-16,1-13 0 0,-1 12 0 15,1-4 0-15,-1 10 0 0,1-1 0 0,-4-1 0 0,3-6 0 16,1-1 0-16,-1 3 0 0,-3 9 0 0,4 10 0 15,-5-5 0-15,5-15 0 0,-1 7 0 0,-1 4 0 16,2 2 0-16,1 1 0 0,0 2 0 0,0-12 0 16,1 3 0-16,1 4 0 0,0 7 0 0,0 5 0 15,0 8 0-15,0-6 0 0,0-4 1 0,-2-5-1 16,0 6 0-16,2-1 0 0,-7 11 1 0,0 0-1 0,3 3 0 16,-3-1 0-16,0-2 1 0,-3-12-1 0,3 8 0 15,-4 1 0-15,0 15 1 0,1-1-1 0,1 1 0 16,-2 0 0-16,1 11 1 0,-1 3-1 0,4-4 0 15,0 0 0-15,0 1 1 0,2-3-1 0,1 8 0 0,3-9 0 16,1 7 2-16,-2 3-2 0,0 0 0 0,2 3 0 16,0 19 1-16,4-16 0 0,-4 4 0 0,1 1 0 15,-1 11 0-15,0 0 0 0,0 0 0 0,0 0 1 16,0 0-1-16,0 0-1 0,0 0 1 0,0 0 0 16,6 13 0-16,1 4-1 0,0 4 1 0,3-3 0 15</inkml:trace>
  <inkml:trace contextRef="#ctx1" brushRef="#br0" timeOffset="104351.8">14212 4731 175 0,'0'0'0'0,"0"0"0"0,0 0 0 0,-20 10 1 16,20-10 0-16,-12 4 0 0,5-4 0 0,0 0 0 15,0 0 0-15,7 0 0 0,-11 0 1 0,11 0 47 16,-12 0 0-16,12 0 1 0,-13 0-1 0,6 0-32 16,7 0 0-16,-8 0 0 0,8 0-1 0,0 0 58 0,-7 0 2 15,7 0-2-15,0 0 1 0,0 0-57 0,0 0 0 16,0 0 0-16,0 0 0 0,0 0 73 0,0 0-1 16,0 0 1-16,0 0 0 0,0 0-74 0,0 0 1 15,0 0-1-15,0 0 1 0,0 0 8 0,0 0 1 16,0 0-2-16,0 0 2 0,0 0-14 0,0 0-1 15,0 0 0-15,0 0 2 0,0 0 13 0,0 0 1 0,0 0-1 16,0 0 1-16,0 0-16 0,0 0 2 0,0 0-1 16,0 0 1-16,0 0 16 0,0 0 0 0,0 0 0 15,0 0 2-15,0 0-19 0,0 0 2 0,0 0-2 16,0 0 2-16,0 0 10 0,0 0 0 0,0 0 1 16,0 0 0-16,0 0-14 0,0 0 1 0,0 0-1 15,0 0 2-15,0 0 14 0,7-11 1 0,-7 11-1 16,7-10 1-16,-4 3-15 0,-3 7-1 0,7-11 0 0,-7 11 1 15,4-7 10-15,-4 7 0 0,7 7 1 0,-2 0 0 16,6 9-14-16,3 5 1 0,-4 0 0 0,8 22 1 16,7 1 6-16,-2-6 0 0,-6 3 0 0,-6 4 0 15,-1 5-9-15,3-12 0 0,-3 3 0 0,-3-6 2 16,0-2 2-16,4-8 2 0,-4-4-1 0,-3 9 0 16,6-9-6-16,-3-10 0 0,0-1 0 0,-7 11 0 15,6-10 2-15,-6-11 1 0,7 3-1 0,-7 6 1 0,0-9-5 16,-2 7 1-16,2-7-2 0,0 0 2 0,0 0 1 15,0 0 1-15,0 0 1 0,0 0-1 0,0 0-5 16,-2-12 2-16,2 12 0 0,-7-14-1 0,0-5 7 0,2-8-1 16,1-3 0-16,-10-8 2 0,7 2-6 15,4-4 0-15,-1-13 0 0,-7 13-1 0,3-10 6 0,4 3 0 16,1-2 1-16,-4 3-1 0,5 0-5 0,4 2 0 16,-1-10 0-16,-1 3 1 0,6 5 6 0,4-3 2 15,2 5-1-15,-8 16 1 0,7 1-8 0,3-1 1 16,-2 3-1-16,2 11 1 0,4 6 6 0,3-3-1 15,-3 2 1-15,1 7 0 0,6 2-7 0,3 2 0 0,2 2 0 16,-2 8 1-16,0-3 4 0,-3 1 1 0,-2 1 0 16,-2 19 0-16,4-7-6 0,-8-7 0 0,-2 10 0 15,-10 14 0-15,0 4 2 0,-1-1 2 0,-4-3-2 16,-6 2 1-16,3-1-5 0,1-10 1 0,-5-6 0 16,-11 15 0-16,4-10 1 0,4-10 0 0,-4-1 0 15,-2 11-1-15,2-5-2 0,0-10 0 0,-4 1-1 16,0 4 2-16,-5-3 0 0,6-3 1 0,3-8-2 15,-4 1 2-15,0-4-3 0,6-1 0 0,-2-6 0 16,-2 3 0-16,4 1 0 0,1-7 1 0,0-2-1 0,-3 2 1 16,4-7-3-16,3-6 2 0,1-3-2 0,-2 9 1 15,2-1 0-15,6-8 0 0,0 0 1 0,0 9-1 16,4 5 0-16,3-5-1 0,2 0 0 0,0 9 1 0,3 1-2 16,-2 4 1-16,1 0 1 0,7 4-1 0,3 1-1 15,2-2 1-15,1 1-1 0,3 13 0 0,8-1 0 16,0 0 2-16,6-2-2 0,1 13 1 15,-3-5 0-15,2 0-1 0,-4 2 0 0,-5 1 0 0,1-1-1 16,-1 3 2-16,0-6-1 0,-8 2 0 0,4 1-1 16,-1-6 2-16,-2-4-2 0,-4 5 1 0,2-3-1 15,1-9 0-15,5 2 0 0,-6 9 1 0,1-6 0 16,1-7-1-16,-4-1 0 0,2 12 0 0,-2-11-1 0,0-5 0 16,1-4 0-16</inkml:trace>
  <inkml:trace contextRef="#ctx1" brushRef="#br0" timeOffset="104570.52">15600 4866 2135 0,'0'0'0'0,"0"0"0"15,7 34 0-15,0-8 40 0,4-3 1 0,-6 2-1 16,-3 6 2-16,5 3-27 0,0-11 1 0,-4 5 0 15,-3 0 1-15,2-3 14 0,2-11 1 0,-4 1-1 16,-8 3 0-16,7 0-17 0,1-11 0 0,0-7 0 0,-9 8 1 16,9-8-7-16,-7 6 1 0,7-6 0 0</inkml:trace>
  <inkml:trace contextRef="#ctx1" brushRef="#br0" timeOffset="104689.22">15219 4592 1746 0,'0'0'0'0,"25"10"0"0,-11 5 0 0,10 6 24 0,-1-4 1 15,5 3 0-15</inkml:trace>
  <inkml:trace contextRef="#ctx1" brushRef="#br0" timeOffset="105313.76">16342 4719 1746 0,'0'0'0'0,"0"0"0"16,-26 1 0-16,12 6 28 0,0 4 1 0,-4-4-1 15,-14 9 1-15,6 5-15 0,5-5-1 0,-2-4 0 16,0 14 1-16,7-4 27 0,2-8 2 0,7 1-1 15,-4 17 0-15,4-9-26 0,4-2 0 0,6-5-1 16,1 14 2-16,3-4 3 0,3-12 1 0,4-1-1 16,-3 1 1-16,5 0-11 0,2-4 1 0,3-6 1 15,0-1-1-15,-2-3-7 0,-1 0 1 0,3-7-1 0,7 4 2 16,-6-4-3-16,-7-2 1 0,3-3-1 0,3 3 2 16,-8 2-4-16,-5-4 0 0,1-6 0 0,4 3 1 0,-8-1-1 15,-5-2 0-15,3 1 1 0,4 2-1 0,-7-2-1 16,-7-3 1-16,4-2-1 0,6 5 1 0,-10 0-1 15,-2 2 1-15,2-5-1 0,7 8 1 0,0 11-1 16,-12-11 1-16,12 11-1 0,-2-7 1 0,2 7-1 16,0 0 2-16,0 0-2 0,0 0 1 0,2 7 3 0,-2-7 1 15,0 15-1-15,7 14 1 0,0 5-2 16,-2 5 0-16,3 5 1 0,7 7-1 0,-8 0 5 16,-3 1 1-16,3-6-1 0,11 9 1 0,-10-8-4 15,-4-6 1-15,1 6 0 0,6 20-1 0,-8-4 5 0,-4-6 0 16,-1-3 1-16,4 1 0 0,-4-6-5 15,-5-10 1-15,-4 1 0 0,4 9 1 0,-3 1 3 0,-1-10 0 16,0-1 0-16,8-2 1 0,-11-2-6 0,-2-10 2 16,0-6-1-16,7 6 1 0,-8-4 2 0,-1-11 1 0,-3-6 0 15,1 6 1-15,-1-6-6 0,-3-8 2 0,-5-3-1 16,-4 0 1-16,3-7 1 0,3 0 1 0,1-12 0 16,-8 1 0-16,3-3-4 0,2-11 0 0,5-5 1 15,4 5 0-15,3 1 3 0,6 1 0 0,1 5 0 16,6 11 0-16,0-2-3 0,8 2 0 0,0 0-1 15,6 7 1-15,1-4 2 0,-1 1 0 0,8 1 0 16,5 2 1-16,5 3-4 0,-3-3 1 0,1-5-2 16,2 5 2-16,1 3 1 0,-3-6 1 0,2-1 0 15</inkml:trace>
  <inkml:trace contextRef="#ctx1" brushRef="#br0" timeOffset="105735.04">16965 4332 1909 0,'0'0'0'0,"0"0"0"0,0 0 0 0,0 0 51 16,0 0 1-16,11 21-2 0,-8-4 2 0,4 8-35 0,2 1-1 15,2 4 1-15,3 23 1 0,-4 3 19 0,1 1 0 16,-4-3 0-16,-3 1 0 0,3 1-22 0,-6-14 1 15,1 4-2-15,2 10 2 0,-3-7 0 0,1-3-1 16,0-5 1-16,-2-3 1 0,0-3-8 0,0-6 0 16,2-7 0-16,3 0 1 0,-1-7-7 0,-3-2 1 0,3-6-1 15,-1 5 0-15,-3-12 0 0,0 0-1 0,13 0 0 16,-13 0 1-16,0 0-1 0,7 4-1 0,-7-4 0 16,7-13 1-16,3 6-1 0,-3-2 0 0,4 1 0 15,3-17 1-15,4-8 0 0,-2 1 0 0,1-7 0 16,1 6 1-16,-6 1-2 0,-1-3 1 0,-1 9-1 15,5 12 1-15,-5-4 2 0,-3 6 0 0,0-4 1 16,4 16-1-16,-2 0-1 0,-2 0 1 0,3 0-1 16,6 19 1-16,7 0 1 0,2 3 1 0,-1-3-1 15,3 16 1-15,1 0-3 0,-3-8 2 0,-2 1-1 0,-6 0 1 16,1-3 3-16,-7-3 0 0,1-7-1 0,-1 6 1 16,-1-7-2-16,1-4-1 0,-1-1 1 0</inkml:trace>
  <inkml:trace contextRef="#ctx1" brushRef="#br0" timeOffset="106014.9">17985 4191 1796 0,'0'0'0'0,"3"21"0"0,-6 4 0 0,3 8 46 0,3-1 0 15,1 5 0-15,1 10 0 0,2-1-30 0,2 0 1 16,1 13 0-16,-1 6-1 0,2-5 37 0,-4-5 1 16,3-8-1-16,3 6 1 0,-3-4-38 0,1-8 2 15,0-1-1-15,-3 6 1 0,1 3 3 0,-5-14 2 0,3-1-2 16,-4-2 2-16,1-8-12 0,-4-1 0 0,3-9 0 16,-3 2 2-16,0-4-9 0,0-12 1 0,0 0-1 15,-3 7 1-15,3-7-2 0,0 0 0 0,-7-7 1 16,0 2-1-16,-6-6-3 0,1-4 1 0,-2-7 0 15</inkml:trace>
  <inkml:trace contextRef="#ctx1" brushRef="#br0" timeOffset="106168.36">17919 4757 1532 0,'0'0'0'0,"51"-3"0"0,-13 3 0 16,7 3 33-16,0 1 1 0,7-8-1 15,0 4 1-15,4 4-21 0,2-4 2 0,0-4 0 0,-5 1-1 16,2 3 22-16,-9 0 0 0,5-9 0 0,0 2 0 15,-5 3-22-15,-5-4 2 0,1 1-1 0,-9-2 0 16,-4 5-3-16,-8-3-1 0,-9-7 0 0</inkml:trace>
  <inkml:trace contextRef="#ctx1" brushRef="#br0" timeOffset="106605.16">14436 5741 1520 0,'0'0'0'0,"0"0"0"16,47 0 0-16,-1 0 9 0,9-7 1 0,10 0 0 15,-1 5 0-15,10-3-4 0,7-3 1 0,14-2-1 16,9 6 1-16,4-3 30 0,6 0 0 0,17-8 0 16,5 7 1-16,5-2-23 0,0-1 1 0,11-3-1 15,6 4 1-15,-8-1 2 0,-12-3 0 0,10-2 0 16,18 7 0-16,-14 1-8 0,-10-6 0 0,10 0 0 0,-2 3 0 16,-12-3 2-16,-8 0 0 0,10-6 0 0,-3 13 1 15,-12-8-7-15,-8-5 2 0,3 3 0 0,-4 17 0 0,-10-14 5 16,-9-2 1-16,4-2-1 0,-10 18 1 0,-11-9-6 15,-10-5-1-15,-5-2 1 0,-6 16 1 16,-8-7 6-16,-5-1-1 0,-4-3 1 0,-3 9 0 16,-6-3-6-16,-4-2 0 0,-3-2 0 0,-5 9 0 15,-7-3 4-15,-5-4 1 0,0 0-1 0,-9 7 0 0,2-9-5 16,-2 9 0-16,-11-11 0 0,-5 2 1 0,-16 1 3 16,-3-3 1-16,-9-3-1 0</inkml:trace>
  <inkml:trace contextRef="#ctx1" brushRef="#br0" timeOffset="107141.1">13647 4360 1494 0,'0'0'0'0,"0"0"0"16,0 0 0-16,18-11 34 0,-18 11 0 0,7 0-1 15,0-3 2-15,11-1-20 0,5 1-1 0,5-1 1 16,26-5-1-16,6-1 31 0,6-1 0 0,6-1 0 16,4-1 1-16,14-1-30 0,7 0 1 0,7-5-1 0,12 3 1 15,11 0 1-15,9-1 1 0,12-13 0 16,18 18 0-16,2-8-8 0,-3-8-1 0,12 0 0 0,8 14 1 15,-9-2-10-15,-17-7 1 0,7 2 1 0,14 16-1 16,-21-6-1-16,-11-1 0 0,16-2 0 0,-2 10 1 0,-10-5-2 16,-15-1 0-16,-1-4 0 0,2 5 0 0,-16 6 0 15,-15-5 0-15,6-2 0 0,-5 10 0 0,-11-2-1 16,-13-5 0-16,3 0 0 0,-10 5 0 0,-8 2 0 16,-11-3 0-16,1-1 0 0,-1 4-1 0,-5 0 0 0,-7 2 1 15,-2 0-1-15,-11 10 1 0,2-3-1 16,-3 1 0-16,-2 10 1 0,2 17 0 0,-2-7 0 0,-2 8 1 15,4 13-1-15,3 14 1 0,-5 6-1 0,2-10 1 16,1 8-1-16,3 14 1 0,-10 5 0 0,-3-6 0 16,0 1 0-16,-5 7 0 0,-4-8 0 0,-5-2 0 15,1 6 0-15,-5 2 0 0,1-13 3 0,-1-15 0 16,2 4 1-16,-3 13 0 0,-1-3-2 0,-1-13 2 16,1-3-2-16,-6 6 1 0,1-17 8 0,0-8 0 0,1-4-1 15,-6 13 1-15,0-13-4 0,1-7 0 0,1 0-1 16,-6 2 2-16,1-5 6 0,-4-11-1 0,-8-14 1 15</inkml:trace>
  <inkml:trace contextRef="#ctx1" brushRef="#br0" timeOffset="107592.21">14187 4161 1470 0,'0'0'0'0,"0"0"0"0,-35-18 0 0,15 13 43 15,3 0 2-15,3-6 0 0,-4 15 0 0,7-1-29 0,1-3 1 16,-1 0-2-16,1 9 2 0,3 2 29 0,1 3 0 16,1-4 0-16,-4 11 1 0,2 4-31 0,4 5 1 15,-5-6 0-15,1 15-1 0,0 5-3 0,7-5-1 16,-3 5 0-16,-1 19 1 0,4 8-6 0,7-1 0 16,0 0 1-16,8 8 0 0,7-3-7 0,10-3 0 0,7 9 1 15,2 7-1-15,10-12 0 0,-2-13 0 0,-3 2 0 16,-5 20 0-16,-4-13-1 0,-6-10 0 0,-6-10 0 15,-2 6 0-15,-2-10 0 0,-3-11 0 0,-1 2 0 16,-2 8 0-16,-1-12-1 0,-4-8 1 0,-1 1 0 16,-2 0 0-16,4-5-1 0,-1-9 1 0,-3-4 0 15,0-3 0-15,-3-1 0 0,-4-6 0 0,14 3 0 16,-14-3 0-16,9-3 0 0,-9 3 0 0,0 0 0 16</inkml:trace>
  <inkml:trace contextRef="#ctx1" brushRef="#br0" timeOffset="107790.65">15351 5820 1608 0,'39'-2'0'0,"74"-1"0"0,30 8 0 0,7-5 29 0,10-2 1 15,15-1-1-15,40 11 2 0,-5-8-18 16,2 0 0-16,29-3 1 0</inkml:trace>
  <inkml:trace contextRef="#ctx1" brushRef="#br0" timeOffset="110987.24">9216 13230 1695 0,'0'0'0'0,"21"-16"0"15,-3 0 0-15,3-2 28 0,0-3 1 0,2 0-1 16,2 5 2-16,3-5-17 0,2 2 1 0,-1-4-1 16,2 11 0-16,3-2 29 0,-2-6 0 0,-1-1-1 0,10 9 1 15,-1-1-27-15,-1-2 1 0,0-3 0 0,5 6 1 16,-2-2 12-16,3 3 0 0,-7-3 0 0,14 2 0 16,-8 3-15-16,1 0-1 0,10-3 1 0,7 1-1 15,-2 2-2-15,-5 2 1 0,3-1-1 0,9 1 1 0,2 3-5 16,-4 2 1-16,7-1-2 0,4 1 2 0,-7 4 0 15,-2-1 0-15,5 1 0 0,4 2 0 0,3 1-3 16,-3-1 1-16,-3 4 0 0,6 3-1 0,-5 5 1 16,-3-7 0-16,6-1 1 0,6 10 0 0,-14 0-3 0,-4-1 1 15,-1 1-1-15,4 13 2 0,5-8 0 16,-15 2-1-16,4 3 1 0,-6 12 1 0,-1 6-4 16,-8-11 1-16,3 6 1 0,8-2-1 0,-2 1 2 15,-1-7 0-15,-4 3-1 0,0 2 1 0,2 1-3 0,-10-4 2 16,1 0-2-16,2 13 2 0,-6-8 2 0,-4-1 1 15,1-4 0-15,1 6 1 0,-1-4-3 0,-5-2-1 16,-4 0 1-16,-1 9 0 0,-2-4 1 0,-4 1 2 16,-2 8-1-16,2 9 1 0,-3-7-3 0,-8-3-1 0,-2-2 1 15,0 8 0-15,-6-6 4 0,-2-4 1 0,-3 5-1 16,-1 14 1-16,-7-5-4 0,1-3 0 0,-8-10 0 16,-1 12 0-16,-2-8 3 0,0-7 2 0,-4 9-1 15,-7 9 0-15,-5 0-4 0,-7-2 1 0,2-9-2 16,-6 4 2-16,2-6 2 0,-5-8 2 0,-4 2-1 15,-5 3 0-15,-5 1-4 0,0-8 1 0,-2 5-2 16,-6-6 2-16,5-3 1 0,2-1 1 0,-13-9 0 16,-4-6 1-16,4 3-6 0,-1-5 2 0,-1-6 0 15,-3-2-1-15,-6-1 2 0,7-5 0 0,0-2 0 0,-4-7 0 16,4 5-3-16,2-2 1 0,-7-4 0 0,-5-9-1 16,10 4 1-16,3 0-1 0,-10-5 1 0,-3-8 1 15,3 5-4-15,4-1 2 0,-1-16-1 0,-10 9 1 16,4 2-1-16,3-4 2 0,3-1-1 0,-8 3 1 15,0 2-3-15,8-4 2 0,3-1-2 0,1-8 2 16,9 10-1-16,5-13 1 0,-7-6-1 0,4 5 1 0,6-3-2 16,8 1 0-16,5-3 1 0,-1 10-1 0,11-1 0 15,6-3 1-15,2-10-1 0,-2 5 2 0,5-9-3 16,4 0 1-16,5 3 1 0,5 2-1 0,8 2 0 0,3 0 1 16,3-9-1-16,1 1 0 0,6-5 0 0,1 6-1 15,-1 0 0-15,8 4 2 0,5 3-2 0,5 1 1 16,0-4 1-16,-3-8-1 0,6 1-1 0,6 8 0 15,-1-2 1-15,6 3-1 0,5 6 1 0,-3 2 1 16,9-2-1-16,16-7 0 0,2 13 0 0,1-2 0 0,7-2-1 16,8 7 2-16,-5 5 0 0,5-1 1 0,10 3-1 15,10 12 2-15,-3-1-3 0,-1-1 0 0,15 1 1 16,14 8 0-16,-7 3 1 0,-2-1 0 0,15 0 0 16,8 4 0-16,-8 3-1 0,-2-5-1 0,8-5 1 15</inkml:trace>
  <inkml:trace contextRef="#ctx1" brushRef="#br0" timeOffset="113691.17">14106 13439 2035 0,'0'0'0'0,"25"-25"0"15,-1 2 0-15,8 2 69 0,0-2-1 0,1-5 1 16,-5 2-1-16,6 1-50 0,1 1 0 0,4-8 0 16,5 4 0-16,0-7 49 0,6 1 2 0,8-3-2 15,4 16 1-15,5 0-50 0,1 2 0 0,8 5 0 16,4 8 0-16,10-2 2 0,-4 2 2 0,4 4-2 16,5 13 1-16,-3-4-11 0,1-2 2 0,13 6-1 15,5 17 0-15,-7-9-11 0,-3 10 1 0,12 6-1 0,2 0 1 16,-11 7-1-16,-7-1 1 0,12 1-1 0,9 7 1 15,-14 0-2-15,-9 2 0 0,13 11 0 0,0 8 0 16,-15 2 0-16,-12-8 0 0,2 1 0 0,2 14 0 16,-13 4-5-16,-10-6 0 0,-4 8 1 0,-5 13 0 15,-11-14 1-15,-5-3 0 0,-7 18 0 0,-1 5 0 16,-12-13-3-16,-6-1 0 0,-8 8 0 0,-3 6 0 0,-10-11 2 16,-4-10 0-16,-7 5 0 0,-9 9 0 0,-2-4 0 15,-3-14-1-15,-6-7 0 0,-14 4 1 0,-5-7 0 16,2-10 1-16,-4 8-1 0,-6-7 2 0,-1-9 0 15,-2-7-1-15,-12-14 1 0,0 5 1 0,-7-14-2 0,4-7 2 16,-6-7 0-16,-3-1-1 0,-2-6 1 16,5-9 1-16,-1-5-1 0,-8-4 1 0,4-3-1 0,4-2 0 15,-8-8 1-15,-1-13 0 0,5 0 0 0,10-4 0 16,-6-8 0-16,-4-2 0 0,11 3 0 0,6 6-1 16,-10-13 1-16,0-10 1 0,11-3 0 0,14-3 0 15,-4 3 0-15,-2-6 0 0,10 5 0 0,9 0 0 0,5-20 0 16,4 8 0-16,12 7 0 0,4-5 1 0,6-16-1 15,3 10 2-15,8-5-2 0,10 6 1 0,3-6-1 16,8-8 1-16,7 10 0 0,5 5 1 0,15 0-1 16,8-12 2-16,19 4-2 0,8 6 0 15,17 2 0-15</inkml:trace>
  <inkml:trace contextRef="#ctx1" brushRef="#br0" timeOffset="115754.13">19861 8707 1721 0,'0'0'0'0,"0"0"0"16,22 19 0-16,-12-1 55 0,-1-4 1 0,-6-2 0 16,8 9 0-16,0-3-39 0,-6-1 1 0,0-3-1 15,4 4 1-15,-4-2 33 0,-1-6 1 0,1-3 0 16,6 7 0-16,-1-7-35 0,-10-7 0 0,14 8 0 15,-7-1 1-15,4-2 7 0,0-3 0 0,-1-4 1 16,10 4 0-16,11-4-14 0,-2-7 1 0,1-2-1 0,5 1 2 16,2-8-7-16,5-6 2 0,4-3 0 0,9-8 0 15,3-2-3-15,4-12 0 0,15-13-1 0,6 6 2 16,5 3 0-16,9-5 0 0,18-3 1 0,17-13 0 16,11 2-3-16,11-2 0 0,17-5 1 0,19 10-1 15,-8 7 2-15,-9 3 1 0,12-6-1 0</inkml:trace>
  <inkml:trace contextRef="#ctx1" brushRef="#br0" timeOffset="120879.09">24495 11039 1960 0,'0'0'0'0,"25"-3"0"16,3-2 0-16,2-1 50 0,2-1 1 0,5-3-1 15,0-4 1-15,2 3-34 0,-4-5 0 0,2-1-1 16,5-4 2-16,1-4 49 0,-5-5 0 0,7 2 0 16,7 3 1-16,1-3-50 0,-3 2 0 0,3-2-1 15,3-1 1-15,-3 3 17 0,-2-4 0 0,6-3 0 16,13-6 0-16,-3 2-21 0,-5 0 1 0,0-12-1 15,1 3 2-15,-1-3 1 0,0 5 0 0,6-4 0 16,0-1 1-16,0 2-9 0,-2-6 1 0,-5-11 0 16,6 1 0-16,-1-2 2 0,-3 2 2 0,9 1-1 0,2-5 1 15,-3-1-7-15,-6-1 1 0,4-17 0 0,16 8 1 16,-6 6 5-16,-8 4 0 0,1-11 1 0,7-4-1 0,-8 0-6 16,1 4 1-16,9 3 0 0,1-3 0 0,-3-9 5 15,-7 4 0-15,4-1 1 0,9 6-1 0,-6 7-6 16,-5-4 1-16,-1-13 0 0,2 1 0 0,-4 9 1 15,-2 3 0-15,5-5 0 0,-2-7 1 0,-1-2-5 16,-10 4 1-16,3 5 0 0,5 4-1 0,1-1 7 0,-3 1 0 16,-3-13 0-16,3 15 0 0,-7 4-5 0,-2 3 0 15,2-8 0-15,11-3 1 0,-4 3 3 0,-6 9 1 16,3 6 1-16,1 1-1 0,-5 5-5 0,-4-3 0 16,12-5 0-16,-5 9 1 0,-1-3 1 0,-6 10 1 15,-1 1 0-15,-2 11 1 0,-6-2-6 0,-1 2 2 16,2 3-1-16,5-1 1 0,1 8 1 0,-9-1 1 15,-1-1 0-15,-6 8 0 0,1-2-4 0,-3-2 0 16,-5 4 1-16,5 11 0 0,-5 3 0 0,-2-2-1 0,4 4 1 16,2 10 1-16,4 0-4 0,-2-2 1 0,-2 9-1 15,-8 9 2-15,3 0 0 0,-2 0 0 0,0 3 0 16,1 7 1-16,-1-3-3 0,-7 6 1 0,4-5-1 16,5 17 1-16,-6-4-1 0,-2 1 1 0,0 15-1 15,3 5 2-15,3-1-3 0,-1-10 1 0,-2-1-1 16,-10 14 1-16,7-4 0 0,-1-1 0 0,0 8 0 15,-3 9 0-15,1-8-2 0,2-13 2 0,0 7-1 0,0 14 0 16,-1-2 1-16,-1-4-1 0,4-3 1 0,5 6-1 16,-3-8-1-16,-2 1 0 0,3 10 1 0,8 4 0 15,1-10-1-15,-1-4 0 0,-2 3 1 0,-2 13 0 0,0-1-2 16,1-12 1-16,1-3 1 0,0 6-1 0,0-11 0 16,-2-1 0-16,3 13 1 0,8 3-1 0,-4-14-1 15,0-9 1-15,1 2 1 0,1 16-1 0,2-3-1 16,-2-6 1-16,-2-5-1 0,3 3 2 0,-1-9-2 15,-2-8 0-15,5 2 0 0,6 6 1 0,3-5-1 16,-3-1 1-16,-4-2 1 0,-2 5-1 0,-1-9-1 16,-2-5 0-16,-1-7 0 0,5 5 2 0,-1-5-2 0,-3-7 0 15,5 3 0-15,0 8 1 0,2-10-1 16,-4-8 0-16,-1 5 1 0,-9 4-1 0,3-8 0 0,-2-4 0 16,-1 2 0-16,0 1 0 0,1-7 0 0,3-4 0 15,-1-5 1-15,-5-3-2 0,-5 1 0 16</inkml:trace>
  <inkml:trace contextRef="#ctx1" brushRef="#br0" timeOffset="121654.94">25515 12081 1985 0,'17'0'0'0,"31"-2"0"16,15 7 0-16,6-10 63 0,7-6-1 0,16 4 1 16,-6 13 0-16,2-6-45 0,2-4 0 0,9 1 0 15,12 8 0-15,6-5 24 0,4-4 2 0,10 1 0 16,15 12 0-16,-5-9-29 0,-3-6 2 0,19 3-1 15,16 13 1-15,-9-10 5 0,-11-5 2 0,15 3-2 16,14 15 2-16,-13-15-13 0,-5-3 1 0,16 3 0 16,9 16 0-16,-15-16-9 0,-15 1 2 0,7 2-1 15,10 15 1-15,-19-11-2 0,-14-1 1 0,14-1-1 0,-7 15 0 16,-16-14-2-16,-10-4 2 0,10 0-1 16,-6 5 0-16,-17-2-1 0,-5-4 2 0,11-3-2 0,-3 11 1 15,-13-9-1-15,-4-3 0 0,11 2 0 0,-6 6 0 16,-12-3 1-16,-6-3-1 0,8-5 0 0,-4 16 0 0,-3-8 0 15,-11-8 1-15,-2 1-1 0,6 14 2 0,3-7-2 16,-12-3 0-16,-6-4 0 0,-4 10 1 0,-6-3 2 16,-8-7-1-16,-2 4 0 0,-3 6 2 0,-4-6-3 15,-8-4 1-15,-3 0 0 0,-3 10 0 0,-2-6 2 16,-4-4 0-16,-4-2 1 0,-12 9-1 16,11-4-1-16,-11 4 0 0,9-12 0 0,-9 12 0 15,0 0 2-15,0-7-1 0,0 7 1 0,0 0 0 0,0 0-3 0,0 0 1 16,0-5 0-16,0 5 0 0,0 0 4 0,0 0 1 15,-2-7 0-15,2 7 0 0,-6-7-3 0,1-2-1 16,-2 2 1-16</inkml:trace>
  <inkml:trace contextRef="#ctx1" brushRef="#br0" timeOffset="122368.86">32424 9646 1729 0,'0'0'7'0,"2"28"-3"0,1-12 1 0,1 0-1 0,-3 12 2 16,5 2 59-16,1-4 0 0,-2 6 0 0,-1 8 1 15,1 13-48-15,2-7 0 0,0 5 0 0,-4 0 0 16,5-5 40-16,0-2 1 0,3-4-1 0,3 11 1 0,2-10-42 15,2 1 1-15,3 4 0 0,7 6 0 0,2 1 0 16,2-11 1-16,5-5-1 0,7 0 1 16,2-3-9-16,-2-4 0 0,2-1 0 0,-6 3 2 0,1-2-8 0,-2-5 1 15,-1-4-1-15,-1 12 1 0,0-6-2 16,-3-8 0-16,0 4 1 0,-34-23-1907 16</inkml:trace>
  <inkml:trace contextRef="#ctx1" brushRef="#br0" timeOffset="122735.35">32466 9678 1583 0,'0'0'0'0,"0"0"0"16,25 16 0-16,-8-8 28 0,1 3 1 0,0 3-1 0,1 12 1 16,4-6-15-16,2 1-1 0,1 7 1 0,6 11-1 15,2 8 31-15,1-1 1 0,4 12-1 0,-2 4 1 0,5-4-30 16,-5 0 2-16,-2-4-1 0,-3 22 1 15,0-8 14-15,0-8 0 0,-4 4 1 16,0-1 0-16,2-10-18 0,-2-4 0 0,2-3 1 0,-5 12 23 16,-2-4-14-16,-2-8-24 0,2 3 18 15,3 1 1-15,3-10-19 0,-1-1 0 0,-2-2 29 16,1-4 0-16,-4-5-29 0,-2-3 0 0,-2-8 18 16,-1-6 0-16,-2 0-18 0</inkml:trace>
  <inkml:trace contextRef="#ctx1" brushRef="#br0" timeOffset="122978.87">32399 10438 1796 0,'0'0'0'0,"30"14"0"16,-3 3 0-16,11 4 46 0,6 1 0 0,2-3 0 15,2 2 0-15,1 0-30 0,-6-2 1 0,4 3 0 16,-1 6-1-16,0-2 43 0,-5-3 0 0,-4-2 0 0</inkml:trace>
  <inkml:trace contextRef="#ctx1" brushRef="#br0" timeOffset="124887.47">30476 5702 187 0,'0'0'0'0,"0"0"0"15,0 0 0-15,0 0 25 0,0 0 0 0,0 0 1 16,0 0 0-16,0 0-14 0,0 0 1 0,0 0-1 16,0 0 2-16,0 0 115 0,0 0 0 0,0 0 0 15,-17-14 1-15,10 14-117 0,0 3 2 0,0-3-2 16,7 0 2-16,-11 0 98 0,11 0 1 0,-10-3-1 16,10 3 1-16,0 0-98 0,0 0 0 0,0 0 0 15,0 0-1-15,0 0 52 0,0 0-1 0,0 0 0 16,-2 10 0-16,7 1-48 0,2-2 0 0,0 1 0 0,0 10 0 15,0 6 17-15,-1-8 1 0,1 1-2 16,0 11 2-16,-2-5-21 0,2-1 0 0,-3 3-1 0,-1 15 2 16,2-5 5-16,-3 1 2 0,0-2-2 0,0 8 1 15,1-6-10-15,1 3-1 0,-3-1 0 0,5 22 1 16,-3-1 5-16,-1-6 0 0,2 5 0 0,-1 8 0 0,2-6-8 16,1-2 1-16,-3 14 0 0,-1 12 0 0,3-4 7 15,2-6 1-15,2 3 0 0,-4 16 0 0,2 4-8 16,-1-9 0-16,3 3 0 0,-4 25 0 0,0-8 6 15,-1-9-1-15,-6 1 1 0,-7 17 0 0,4-4-7 16,0-6 0-16,-3-4 0 0,-9 18 1 0,6-1 5 0,-1-15-1 16,-7 0 1-16,3 25 0 0,2-7-6 0,-2-17 0 15,2 2 0-15,1 14 0 0,3-3 5 0,-1-12 0 16,0-7 1-16,3 27 0 0,-1-15-8 16,2-5 2-16,3-4 0 0,1 20 0 0,-6-1 7 0,-2-19 0 15,-1-6-1-15,-2 20 1 0,1-6-7 0,5-15 0 0,-6-3 0 16,-6 9 1-16,4-4 6 0,4-10 1 0,-2-4-2 15,-6 8 2-15,10-17-8 0,1-3 1 16,-2 10-1-16,-3 2 1 0,6-13 4 0,2-14-1 0,1 5 1 16,-6 8 0-16,6-4-6 0,3-9 1 0,-1 0-1 15,-6 1 1-15,7-12 2 0,2-10 1 0,-2-4-1 16,-5 12 0-16,7-11-4 0,0-16 1 0,-1 4-2 16,-5 7 2-16,6-13 2 0,2-4 2 0,0-1-1 15,-4 0 0-15,0-1-4 0,2-11 1 0,0 0-2 16,-1 7 2-16,1-7-1 0,0 0 1 0,-9-7 0 15</inkml:trace>
  <inkml:trace contextRef="#ctx1" brushRef="#br0" timeOffset="125655.27">28848 13344 2035 0,'0'0'0'0,"0"0"0"16,-7 33 0-16,6-12 60 0,1 2-1 0,1 0 1 15,3 11-1-15,-1-1-42 0,-1-3 1 0,-2-2 0 16,-3 5 0-16,1 1 50 0,0-8 1 0,-3 1-1 16,-2-6 2-16,0 0-52 0,1-4 0 0,1-1 0 15,-4-3 0-15,2-1 13 0,7-12 0 0,-3 7 1 16,3-7 0-16,0 0-18 0,0 0 0 0,0 0 1 0,0 0 0 15,0 0-8-15,0 0 2 0,0 0-1 0,-7-18 1 16,10 1-3-16,4-10-1 0,0 5 1 0,0-19 1 16,2-1-3-16,2 3 2 0,-2 0-2 0,-1 3 2 15,-1 2-3-15,-1 4 2 0,1-1-2 0,5 2 2 16,-3 5 1-16,0 1 1 0,1-2 0 0,3 6 1 16,-3 7-4-16,1 1 2 0,3 0-2 0,2 4 2 0,0 7 3 15,-4 4 1-15,4 1-1 0,5 6 1 0,-3 3-4 16,-4 2 0-16,0 5 1 0,2 5 0 0,-6-1 4 15,-2-4 0-15,0 5 1 0,-1 8 0 0,-3-3-5 16,-4 3 1-16,0-2-1 0,0-3 1 0,-4 3 2 0,1-6 0 16,-4-4 1-16,7-1 0 0,-4-2-5 15,-1-5 1-15,1-7 0 0,4 4 1 0,-1-3 0 0,1-8 1 16,0 0-2-16,0 0 2 0,0 0-3 0,0 0 0 16,0 0-1-16,0 0 2 0,0 0 0 0,0 0-1 15,0 0 1-15,0-21 1 0,5-10-3 0,2-10 0 16,2 3 0-16,1-1 0 0,5 5 1 0,-1-3 1 15,-2 6-2-15,-1 1 2 0,1 4-3 0,0 1 1 16,1 0-1-16,-3 4 1 0,4 7-1 0,0 2 1 0,1-1-1 16,2 8 2-16,-1 3-3 0,2 2 1 0,1 0-1 15,1 4 2-15,1 8-2 0,-5 4 1 0,3 0 0 16,6 7 0-16,-6-2-1 0,-7 0 0 0,-1 5 0 16,0 10 1-16,-8 1-2 0,-5-4 1 0,-1-3 0 15,1 9 0-15,-5-8-1 0,-4 3 0 0,-1-10 1 16,0 3-1-16,-1 1-1 0,1-12 1 0,0-1-1 15,1 7 2-15,4-5-2 0,4-3 0 0,6-5 0 16</inkml:trace>
  <inkml:trace contextRef="#ctx1" brushRef="#br0" timeOffset="125997.43">29559 13701 2287 0,'0'0'0'16,"0"0"0"-16,21-19 0 0,-6 15 62 0,0 1 1 15,1-8 0-15,-5 2 1 0,-1 0-46 0,1 2 0 16,0-3 0-16,-4 1 0 0,0 2 50 0,0 0 2 16,0-7-1-16,-4 0 1 0,3 0-52 0,-1 1 0 15,-2-1 0-15,-3 2 0 0,-1 0 10 0,-1-2 1 16,-3 1 0-16,-6 5 0 0,-1 2-15 0,-1 3-1 15,-1-1 1-15,-2 4-1 0,-7 4-7 0,4-1 1 0,3 1-2 16,6 13 2-16,-1 6-3 0,0-2 1 0,4 2-1 16,7 7 1-16,0 4-4 0,0-10 0 0,0 3 0 15,7-1 2-15,0 0-2 0,-1-5 0 0,3 1 0 16,3 0 0-16,6-2-1 0,-1-8 0 0,1-5 0 16,-2 9 1-16,1-9-1 0,5-7 0 0,-1-2 0 15,-2 4 1-15,4-5-1 0,2-6 0 0,1-5 0 16</inkml:trace>
  <inkml:trace contextRef="#ctx1" brushRef="#br0" timeOffset="126409.56">30311 13017 2110 0,'0'0'0'0,"0"0"0"0,0 0 0 0,0 19 44 16,-6-5 1-16,3-5-1 0,-4 19 1 0,2 7-30 15,1 0 2-15,0 6-1 0,-4 8 1 0,1 0 21 16,3-3 1-16,1 2 0 0,-5-1 1 0,7 2-25 16,2 2 1-16,3 0 0 0,-2 0 0 0,1-5 9 15,3-9 2-15,1-7 0 0,-2 9 0 0,0-13-14 0,-1-8 0 16,-1-1-1-16,3 6 2 0,1-7-6 0,0-7 0 16,-7-9-1-16,10 10 2 0,-10-10-3 0,0 0 0 15,7 0-1-15,-7 0 1 0,0 0-1 0,4-7 1 16,-4 7 0-16,-9-19-1 0,0-2-1 0,-7-6 0 0,0 3 1 15,-14-11-1-15,6 3 1 0,-1 7-1 0,0 2 1 16,-5 4-1-16,7 5-1 0,4 7 1 16,-4 2-1-16,2 1 0 0,5 8 2 0,4 3-1 0,1 0 1 15,4 5-1-15,0 2 0 0,2 0-1 0,3 4 1 16,6 6-1-16,-1 1 1 0,1-6 1 0,1-3-1 16,7 7 2-16,8-7-3 0,-1-7 1 0,-1 0-1 15,-4 8 2-15,5-4-1 0,6-12 1 0,-4 3-1 16,-3 6 2-16,1-6-3 0,2-8 0 0,2 1 1 15,-2 5 0-15,-1-4-2 0,-1-9 2 0,1-3-2 16</inkml:trace>
  <inkml:trace contextRef="#ctx1" brushRef="#br0" timeOffset="126594.32">30739 13610 1884 0,'0'0'0'0,"0"0"0"0,0 0 0 0,4 24 52 15,-4-13 1-15,0-2 0 0,-4 19 0 0,4 5-37 16,4-3 1-16,-2-5 0 0,-1 3 1 0,1-5 34 16,0-8-1-16,-2 3 1 0,-2 3 0 0,2-5-36 15,2-11 1-15,0 6 0 0,-2-1 1 0,-2-1 8 0,2-9 0 16,0 0-1-16</inkml:trace>
  <inkml:trace contextRef="#ctx1" brushRef="#br0" timeOffset="126753.41">30618 13326 1947 0,'0'0'0'0,"0"0"0"16,19 14 0-16,-7-1 21 0,-1-3 1 0,0-3 0 15</inkml:trace>
  <inkml:trace contextRef="#ctx1" brushRef="#br0" timeOffset="127497.74">31214 13599 2009 0,'0'0'0'0,"0"0"0"0,-25 21 0 0,9-7 22 15,4 2 0-15,-4 0 1 0,0 7-1 0,4-4-11 16,3 0 0-16,2-6 1 0,-2 4 0 0,6-4 39 16,6-3 0-16,1-1 0 0,-3 3 0 0,5-1-34 15,2-2 0-15,3-2 0 0,-2 0 1 0,1-2 22 0,3-2 2 16,1-1-1-16,0 2 1 0,2-2-27 0,2-4 1 16,-1-4 0-16,6-1 1 0,-3 2 2 0,-3-5 0 15,1-3 0-15,1 1 0 0,-1 0-9 16,-2-2 1-16,-2-4-1 0,3-1 2 0,5 5 3 0,-10 0 1 15,-1-2 0-15,-8 2 1 0,2 3-8 0,-5 11 1 16,9-9-1-16,-9 9 1 0,0 0 1 0,0 0 0 16,0 0 0-16,0 7 1 0,0-7-6 0,5 9 2 0,-5-9-1 15,8 25 1-15,0 1 3 0,5-3 1 0,-1 0 1 16,-7 1-1-16,4-4-5 0,2-4 1 0,-1-9-1 16,-3 12 1-16,4-7 2 0,3-5 1 0,4-1-1 15,-2 10 0-15,3-15-4 0,0-1 1 0,4 0 0 16,0 7 0-16,0-3 2 0,-2-8 0 0,6-3 0 15,1 7 1-15,-1-1-5 0,-3-10 2 0,3 0-1 16,-4 6 0-16,-2-4 1 0,-4-3 1 0,-1-4 0 16,-7 6 0-16,2-3-4 0,-3-3 2 0,-2-3-1 15,-6-6 1-15,-2 8 0 0,0 5 0 0,-1-4 1 0,-3 2 0 16,1 7-3-16,5 7 1 0,-3-14-1 0,3 14 2 16,0 0-2-16,0 0 2 0,-2 10-2 0,4 4 2 0,-1 7-3 15,1-1 2-15,2 4-2 0,1 13 2 16,4-3-1-16,0-6 1 0,-2 0-1 0,1 14 2 0,7-1-3 15,-3-10 1-15,-7-3-1 0,-5-1 1 0,-2-8 0 16,2-3-1-16,2 0 1 0,-2-6-1 0,-2-1-1 16,2-9 2-16,0 0-2 0,0 0 1 0,0 0-1 0,0 0 2 15,0 0-1-15,2-9 0 0,-2-1 0 16,0-8-1-16,0 1 0 0,0-17 2 0,2-11-1 0,3 2 0 16,2 3 1-16,-1 10-1 0,-1-2-1 0,2-1 2 15,2 1-2-15,1-7 1 0,1 10 0 0,0-1 0 16,1-4 0-16,6 6 1 0,-3 5-2 0,1 4 0 15,4 3 0-15,6 11 2 0,2 3-2 0,1 7 1 16,4 6 1-16,1 10-1 0,1 4-1 0,-2 1 1 16,-3 2-1-16,-1 2 1 0,-1-2-1 0,-3 0 2 0,-4-1-2 15,-2 6 1-15,-3-3 0 0,-4-5-1 0,-1-2 0 16,-2 10 0-16,-6-8 1 0,-1-4 0 0,-2-4-1 16,-2 10 2-16,-5-6-2 0,-2-7 0 0,-1-4 0 15,-4-3 1-15,-2-3-2 0,-2-6 1 0,1-5 0 16</inkml:trace>
  <inkml:trace contextRef="#ctx1" brushRef="#br0" timeOffset="128215.82">28002 7913 2211 0,'0'0'0'0,"14"-28"0"15,0 3 0-15,-2 4 60 0,-1 2-1 0,-2-6 1 16,0 10-1-16,-6-8-42 0,-3 2 1 0,0 5 0 16,0 16 0-16,0 0 29 0,0-11 0 0,0 6 0 15,0 5 0-15,0 0-30 0,0 0 0 0,0 0 0 0,2 16 0 16,3 8 5-16,0-1 1 0,-1 7-1 0,3 28 1 16,0 7-12-16,2-3 1 0,-6 3-1 0,4 18 2 15,1-1-11-15,-5 1 1 0,1-2 1 0,-1 23-1 16,-1-1-1-16,-2-6 1 0,-2 4-1 0,0 30 1 0,-3-6-2 15,-2-14 2-15,0 7-2 0,0 19 1 16,-9-5-1-16,4-12 0 0,-2-2 0 0,-4 17 1 0,6-10 1 16,-3-7 0-16,3 9 0 0,-6 8 1 0,3-10-2 15,0-7 0-15,0 8 1 0,-7 10 0 0,7-18 1 16,0-7 1-16,-2 14-1 0,-4 1 1 0,5-24-2 16,2-9 1-16,-4 17-1 0,0 2 0 0,4-17 3 15,-2-14 0-15,2 2-1 0,2 8 2 0,1-6-3 16,3-18 1-16,-1-6-1 0,2 4 1 0,1-10 4 0,-1-8 0 15,7 4 0-15,-3 2 0 0,-1-4-4 0,-1-12 2 16,0-2-1-16,1-3 0 0,1-4 6 0,-3-10-1 16,-1-2 0-16,0 3 0 0,-5-5-4 0,-4-3 1 15,-2-4-1-15,-10 7 1 0,0-4 1 0,-2-3 0 0,-7 0-1 16</inkml:trace>
  <inkml:trace contextRef="#ctx1" brushRef="#br0" timeOffset="128946.81">26146 13722 1884 0,'0'0'0'0,"0"0"0"0,-7-26 0 0,7 26 64 16,5-7 0-16,-5 7 0 0,-3-11 0 0,3 11-47 16,0 0 1-16,0 0 0 0,3 7 0 0,-3-7 42 0,0 7 0 15,0-7 0-15,2 34 0 0,7 1-43 0,0-2 1 16,-2-6 0-16,-4 8 0 0,1-9 8 0,1-5 1 15,-1-3-1-15,-6 8 1 0,4-3-15 0,1-9 0 16,-1 2 1-16,-4 5 0 0,4-3-6 0,0-11 1 16,-2-7 0-16,-6 10-1 0,6-10-2 0,0 0 1 15,0 0-1-15,0 0 1 0,0 0-3 0,0 0 1 16,0 0-1-16,0 0 1 0,-1-10-1 0,2-1 0 0,3-1-1 16,0-18 2-16,1-9-1 0,2-3 0 0,0 7 1 15,-2 3-1-15,2 4-1 16,2 0 2-16,2-4-2 0,-1-5 1 0,1 6 5 0,-1-6 0 0,1-2 0 15,3 2 0-15,0 5-3 0,-1 4 1 0,1 4 0 16,-2 13-1-16,4 6 9 0,0-2-1 0,1 7 1 16,8 9-1-16,2 5-5 0,-3 5 0 0,1 7 0 15,-7 4 1-15,1 9 6 0,-1-7 1 0,-2-2 0 16,-4 1 1-16,-2-3-8 0,3-3-1 0,-1 3 1 0,-1 4 2 16,-2-8 3-16,-2-2 2 0,-2-5 0 0,0 8-1 15,-1-6-6-15,-3-5 0 0,1-5 0 0,2 9 1 16,-1-8 2-16,-3-10 0 0,0 0 0 0,0 7 1 0,0-7-7 15,0 0 2-15,0 0 0 0,0 0 0 16,0 0 2-16,0-7 0 0,0 7 0 0,0-14 1 0,-3-7-4 16,3-5 0-16,0 1 0 0,0-12-1 0,0 2 1 15,0 3 0-15,0-3 0 0,0-5 0 0,0 1-2 16,0 7 0-16,0-7 0 0,0 4 1 0,3 5-2 16,1 9 2-16,-1 4-1 0,4 13 1 0,2 1-3 15,4 1 2-15,2 7-2 0,7 13 2 0,2 5-1 0,-6 3 2 16,1 2-2-16,6 13 2 0,2-4-3 0,-3 3 1 15,-4-7-1-15,-8 8 1 0,-1-6 1 0,-4-5-1 16,0 0 1-16,-7 12 0 0,0-1-1 0,0-10-1 16,-4 6 1-16,1 5 0 0,-1-5-2 0,4-9 2 15,0-6-2-15</inkml:trace>
  <inkml:trace contextRef="#ctx1" brushRef="#br0" timeOffset="129860.92">27132 14157 2060 0,'0'0'0'0,"12"-7"0"16,1 5 0-16,-1 0 60 0,2-3 1 0,-1-4 0 15,6 2 0-15,2 0-44 0,0-4 1 0,2-3 0 16,2 2 0-16,5 0 43 0,-2-2-1 0,-5-2 1 16,-3-2-1-16,-1-3-43 0,-1-2 1 0,-6 0 0 0,-3 11 0 15,0-6-4-15,-2-3-1 0,-4 4 1 16,-5 4-1-16,1-1-5 0,-3-2 1 0,-1-3-1 0,-4 7 1 15,2 1-9-15,2 2 1 0,-2 2 0 0,0 4 0 16,-6 1-1-16,6 2 1 0,7 0 0 0,-12 2 0 16,3 3-1-16,0 2 0 0,-1 0 0 0,-6 13 0 0,-2 1 0 15,4 0 0-15,3 0 0 0,3 9 0 0,-3 2-2 16,2-4 0-16,2-2 0 0,5 9 1 0,-1-5-2 16,-1-7 2-16,4 0-1 0,4-2 1 0,3-3 0 15,2-3 1-15,5 0 0 0,10-1 0 0,5-4-1 16,-1-3 1-16,2-2 0 0,3 6 0 0,-1-4 0 0,-2-7 0 15,2-3 0-15,3 4 0 0,-3-4 0 16,-6-4 0-16,-1-4 0 0,3 2 0 0,-7 1 0 0,-3-3 0 16,0-7 0-16,5 6 0 0,-2 0 0 0,-4-6 0 15,-4-1 0-15,-6-4 0 0,2 7 0 0,1-3 0 16,-1-9 0-16,-9 10 0 0,0 4 0 0,4-2 0 16,-4-1 0-16,-9 8 0 0,4 0-2 0,-1-2 2 0,-1 1-1 15,-2 8 1-15,1 2-1 0,-3-2 1 0,0 1-1 16,1 8 1-16,-1 1-2 0,-3-2 1 15,4 1 0-15,1 19-1 0,0-8 1 0,0-8 0 0,0 8 0 16,4 5 0-16,0-2-1 0,3-5 0 0,2-2-1 16,2 3 2-16,1 1-1 0,1-8 1 0,1-1-1 15,6 2 0-15,1-2 0 0,0-2 1 0,1-4 0 16,4 6 0-16,3-5 0 0,-3-1 0 0,-1-6-1 16,-3 3 1-16,1 0 1 0,0-4 0 0,-2-1 0 15,-3 3 0-15,1 2 0 0,-1-2 0 0,0-1 0 0,-9 3 0 16,12-4 0-16,-4 1 1 0,-8 3 1 0,10-4-1 15,-10 4-1-15,11-2 1 0,-11 2 0 0,10-1 0 16,-1 2 4-16,0 1-1 0,0-2 1 0,1 0 0 16,4 0-2-16,1 0 1 0,-7 0-1 0,3 0 2 0,1-2 4 15,2 1 0-15,-1-1 0 0,-3-2 0 0,-3 1-4 16,-7 3 2-16,11-13-1 0,-11 13 0 0,9-10 4 16,-7 3 2-16,-1 0-2 0,-1 7 1 0,0-9-4 15,0 9-1-15,-1-9 1 0,1 9 1 0,0 0 1 16,0 0 1-16,0 0 0 0,0 0 0 0,-9-1-4 15,9 1 1-15,-2 14-1 0,-2 8 1 0,1 3 2 0,-4-2 0 16,3 2 0-16,4-3 1 0,-3-4-4 16,1-9 0-16,2-2 0 0,2 9 1 0,1-6 0 0,-3-10 0 15,4 7 1-15,-4-7 0 0,0 11-3 0,0-11 0 16,0 0 1-16,0 0-1 0,0 0 2 0,0 0 1 0,0 0 0 16,3-7 0-16,-3 7-4 0,7-14 2 15,-7 3-1-15,8-13 1 0,2-3 0 0,1-1 0 0,-1-4 1 16,3 13 0-16,-1-2-3 0,0-2 1 15,-1 2-1-15,5 7 2 0,3 0 0 0,-1 1-1 0,-2-1 1 16,-6 13 1-16,4 4-3 0,6 2 0 0,-1 4 1 16,-5 9-1-16,6-1 2 0,-1-1 0 0,0 5-1 15,3 6 1-15,1-3-3 0,-8 1 2 0,3-4-1 16,0 11 1-16,-4-8 0 0,-4 1 2 0,1-2-1 16,0 14 0-16,-6-4-1 0,-5-3-1 0,-4 7 1 15</inkml:trace>
  <inkml:trace contextRef="#ctx1" brushRef="#br0" timeOffset="134806.68">26143 13852 12 0,'0'0'0'0,"0"0"0"16,0 0 0-16,0 0 0 0,0 0 0 0,24-12 0 15</inkml:trace>
  <inkml:trace contextRef="#ctx1" brushRef="#br0" timeOffset="135319.26">25666 13654 752 0,'0'0'0'16,"11"-18"0"-16,-4 6 0 0,0 5 33 0,4-4 0 16,3-7-1-16,0 3 2 0,2 2-21 0,-2 1 2 15,5-7-1-15,2 10 1 0,4-2 25 0,-4-5 1 0,6 1-1 16,3 2 1-16,1-1-26 0,3-2 1 0,7-3 0 15,-6 5-1-15,5 3-6 0,-1-1 2 0,2-4-2 16,-1 0 1-16,3 4-5 0,-6 0 2 0,3-1-1 16,6-1 0-16,0 6-2 0,-9 2-1 0,4-2 0 15,-4 0 1-15,-2 5-2 0,-2-1 1 0,3 1 0 16,1-6 0-16,-2 6 1 0,-3 3 1 0,5-4-1 0,2 1 2 16,3 3-3-16,-1 1 1 0,-1-1-1 15,-6 0 2-15,-1 6 0 0,-3-3 2 0,2 2-1 0,1-1 0 16,-4-1-1-16,-5 1-1 0,3 1 1 0,-3-1-1 15,-1 1 1-15,-3 0 0 0,-1-3 1 0,1 2 0 16,-5 3-3-16,1-2 1 0,2-3 0 0,-4 1 0 16,-3 1 2-16,-4-1 0 0,-7-3-1 0</inkml:trace>
  <inkml:trace contextRef="#ctx1" brushRef="#br0" timeOffset="158356.59">25756 5565 1180 0,'0'0'0'0,"-3"19"0"16,-1 9 0-16,1-7 3 0,-1-3 2 0,-6 3-1 15,-4 12 1-15,3-6-2 0,4-8 1 0,-2 8-1 0,-3 10 0 16,3-2 21-16,2-9-1 0,0 11 1 15,-4 9 0-15,6-4-13 0,5 2 1 0,2-12 1 0,-1 12-1 16,5-7 14-16,4-2-1 0,1-4 1 0,-1 17 1 16,6-8-14-16,2-6-1 0,1 4 0 0,4-4 2 15,-3 1-5-15,1-7 1 0,4-5-1 0,3 5 1 16,2-10-5-16,2-4 2 0,3-4 0 16,2 3 0-16,3 1-4 0,-4-11 0 0,-5-6 1 15</inkml:trace>
  <inkml:trace contextRef="#ctx1" brushRef="#br0" timeOffset="159369.16">26088 6226 1192 0,'0'0'0'0,"0"0"0"0,21 27 0 0,-5-12 21 0,3-1-1 16,4-8 0-16,-2 8 1 0,2-7-11 0,2-7 2 16,3-4-1-16,-3 11 0 0,3-7 23 0,2-8 1 15,-2-6-1-15,6 12 1 0,-1-4-20 0,-3-4-1 16,0-2 1-16,-7 8 1 0,0-3 2 0,-3-7-1 0,-3 0 1 15,-6 9 2-15,-4-4-10 0,0-2 0 0,-5-3 0 16,-4 5 1-16,-1 2-4 0,-1-3 1 0,-3 3-2 16,-7 0 2-16,-2-4-3 0,0 4 0 0,-2 0 0 15,-5 7 0-15,-6 0 2 0,4 0 1 0,4 4-1 16,3 13 1-16,2-4-4 0,4-5 2 0,1 6-1 16,4 13 1-16,0-8 0 0,0-5 0 0,4 2 0 15,3 17 1-15,1-10-3 0,3-3 1 0,3 6-1 16,3 4 1-16,5-4 0 0,2-5 1 0,6 1-1 15,-3-1 2-15,2-2-4 0,3-1 2 0,2-1-1 16,-3-3 1-16,3 0 2 0,1-3 1 0,2-8-1 0,2 4 1 16,-2 1-3-16,-2-7 0 0,4-2 1 15,3 2 0-15,-5-1-3 0,-2-5 0 0,7 0 1 0,-3 1-1 16,-2-1-1-16,-2-2 2 0,2-7-2 0,-3 3 1 16,1-1 2-16,-1-4 0 0,-1-3 1 0,0-2 0 0,-3-6-3 15,-3-3 1-15,1-7 0 0,2 6 0 0,-4-4 5 16,-3-1 0-16,2-6 0 0,-6 9 0 0,-1-2-3 15,-4 5 1-15,-2-13-2 0,0 6 2 16,-3-6 4-16,-2 4 0 0,-2-7 1 0,1 23-1 0,-5-7-4 16,-1 4 0-16,0 5 0 0,7 21 1 0,-14-14 3 0,5 1 0 15,-1 5 1-15,-3 9 0 0,-1 3-5 0,-2-1 1 16,0 3-1-16,-1 22 1 0,-1-2 5 0,2 1 0 16,4 13-1-16,-2 13 2 0,2-2-6 15,4-2 0-15,-2 6-1 0,-1 10 1 0,2-2 2 0,4 6 2 16,-2 5-1-16,-3 5 0 0,2-7-4 15,3-11 0-15,0 3-1 0,-4 11 2 0,2 3 2 0,3-13 1 16,1-4 0-16,-8 1 0 0,6-7-4 0,3-10-1 16,-1 1 1-16,-6 12 1 0,4-3 0 0,1-15 1 15,-1-6-1-15,-6-5 1 0,8-2-4 0,3-10 1 16,0-3-1-16,-6-1 2 0,6-13-5 0,0 0 1 0,9-2-1 16,-5-9 1-16,-2-1-2 0,-1 0 2 0,3-13-1 15,-2-24 0-15,-1-7-2 0,-1-8 0 0,-3-1 0 16,-6 0 0-16,2 14 0 0,2-7 0 0,-1-11 0 15,-2 10 0-15,8 4-1 0,0 6 0 0,7 7 0 16,-4 12 0-16,8 9-1 0,5 3 1 0,5-3 0 0,3 10 0 16,3 3-8-16,5 2 1 0,5 1 0 0,9 5 1 15,-1 2 1-15,5 0 0 0,12-2 1 0,-1 3-1 16,-2 1-9-16,-8-4 2 0,0-7 0 0,2 7-1 0,-7-4 5 16,-8-1 1-16,-1-1-1 0,2 1 1 0,-2 3-7 15,-7-5 0-15,-1 0 1 0,-8-3-1 0,2 3 6 16,0 0 0-16,-2-13 0 0,-5 6 0 15,1 4 0-15,3-11 1 0,-1-6-1 0,-5 1 1 16,2-1 2-16,-5-6 0 0,1-9 0 0,-1 12 1 0,-3-7-4 16,1 2 0-16,0-14 0 0,-4 5 0 0,-1-4 2 15,-1-5 2-15,1-8-2 0,-4 11 1 0,-9 5-6 0,4 3 0 16,-1 5-1-16,5 7 2 0,-1 3 3 0,0 4 0 16,4-3 0-16,0 12 2 0,-2 5-7 0,0 9 2 15,1-9 0-15,-1 9 0 0,0 0 3 0,9 9 1 16,-5-4-1-16,6 22 1 0,-3 4 0 0,2 1-1 0,-2 2 0 15,0 25 0-15,-3 5 2 0,-2-6 1 0,-2-2-1 16,-2 7 1-16,-3-3-2 0,-4-12 1 0,0 3 1 16,-2 17-1-16,-1-1 2 0,3-11-1 0,0 1 1 15,-1 1-1-15,1-11 2 0,2-4 0 0,2-5 1 16,-4 15 0-16,4-4 0 0,-3-12-1 0,-2-3 1 16,-1 1 1-16,1-7 0 0,-1-12 0 0,-1-11 0 15</inkml:trace>
  <inkml:trace contextRef="#ctx1" brushRef="#br0" timeOffset="159512.29">27991 6384 1231 0,'0'0'0'0,"35"-7"0"0,4 11 0 15,2-1 17-15,5-3 1 0,10-3 0 0,-3 6 1 16,-2 1-8-16,-3 0-1 0,3-4 0 0,0 7 0 16,-5 0 24-16,-5-6-1 0,1 3 1 15,-2 3 1-15,1 2-21 0,-6 0 1 0,-3-1-1 0,-7 8 1 0,-8 5 4 16,-1-7 1-16,-9 0-1 0</inkml:trace>
  <inkml:trace contextRef="#ctx1" brushRef="#br0" timeOffset="160617.81">17496 7086 1532 0,'0'0'0'0,"0"0"0"16,-4 30 0-16,10-16 12 0,-1-3-1 0,-5-11 0 16,5 21 0-16,4-14-4 0,5-10 1 0,0-1-1 0,8 8 0 15,6-6 19-15,9-7 1 0,3-7 0 16,17 4 0-16,15-2-15 0,0-13 2 0,8-1-2 0,6-7 2 16,-3 2 5-16,0-8 1 0,11-12-1 0,10 4 1 15,-6-7-10-15,-1-4 2 0,9 0-2 0</inkml:trace>
  <inkml:trace contextRef="#ctx1" brushRef="#br0" timeOffset="161022.01">26360 6641 1646 0,'0'0'0'0,"0"0"0"16,0 0 0-16,0 0 15 0,0 0 2 0,0 0 0 0,0 0 0 16,0 0-8-16,0 0 1 0,10-15-1 0,-10 15 1 15,2-11 23-15,-2 11 0 0,7-14 1 0,-2 0 0 16,8 0-21-16,6-2 2 0,0-2-1 0,13-6 1 0,7 6 5 15,0 6 0-15,8-2 0 0</inkml:trace>
  <inkml:trace contextRef="#ctx1" brushRef="#br0" timeOffset="189875.31">17020 12531 1168 0,'0'0'0'16,"0"0"0"-16,0 0 0 0,0 0 0 0,0 0 0 15,-6-21 0-15,6 12 1 0,0-5-1 0,0-2 0 16,-1 0 0-16,-3-6 1 0,2-5 5 0,-1 3 0 0,-2 1 0 16,-2 0 1-16,-1 0-3 0,1 4 1 0,-1-4-1 15,1 2 1-15,-1-6-5 0,1 4 1 0,-3 1-1 16,10 7 1-16,-4-4-1 0,4 2 1 0,4-5-1 15,6 12 1-15,5-4-2 0,-5-6 1 0,1 3 0 16,3 3 0-16,3-6-1 0,3 1 1 0,5-2 0 16,1 0 0-16,2-2-2 0,0-5 0 0,6-4 1 15,8 0 0-15,1-10 0 0,1 2 0 0,7-8 0 16,4 8 0-16,1 1 1 0,-7 0 0 0,6-3 0 16,10-5 0-16,-6-3 0 0,-1 1 0 0,9-12 0 0,2 8 0 15,-1 4 6-15,-4 3 1 0,1-2 0 0,7 4 1 16,4 4-4-16,0 1 1 0,0-8-1 0,7 5 2 0,-4 1 11 15,8 4 0-15,3 4-1 0,3 8 1 16,-3 6-8-16,-3 1 1 0,6 2-1 0,6 15 1 0,-4-1 11 16,-1 0 0-16,4 4 0 0,17 14 1 0,-11-6-11 15,-5 2 0-15,8 3 0 0,12 20 0 0,-5-4 11 16,-4-2-1-16,1-3 0 0,7 4 2 0,-5 3-12 16,-9-5 0-16,0-3 0 0,4 7 2 0,1-1 6 15,-12-4 0-15,0-6 0 0,7 23 0 0,-2-16-9 16,-10 5 1-16,0 3 0 0,1 8 0 0,-6-2 1 0,-8-5 0 15,7 1 1-15,-3 10-1 0,-10-8-4 0,-10-4 0 16,2 11 0-16,1 22 0 0,-8-4-3 0,-7-4 2 16,-2 10-1-16,-11 10 0 0,-3-9-1 0,-3 0-1 15,-8 21 1-15,-1 4-1 0,-5-11 1 0,-8-1-1 16,-3 8 1-16,-7 12-1 0,-7-8 0 0,-7-14-1 16,-5 3 0-16,-8 20 1 0,-3-8-2 0,-7-12 1 0,-8-3-1 15,-15 7 2-15,-2-2-2 0,0-9 0 16,-7-2 1-16,-14-5-1 0,-7-10-1 0,0-9 0 0,-10-1 0 15,-15 13 1-15,2-13 0 0,-3-10-1 0,-13-9 0 16,-28 2 1-16,9-8-1 0,0-10 0 0,-18-4 0 16,-17-1 1-16,13-1-2 0,10-8 1 0,-17-3 0 15,-10-3 0-15,18-1 1 0,14-7 0 0,-11-3 1 16,-3 0-1-16,22-5-1 0,15-11 1 0,-13-2-1 16,1-3 2-16,17-5 4 0,19 3 1 0,-14-7 0 15,4 7 0-15,20-2-2 0,8 0-1 0,-7-10 1 0,3-2-1 16,15-7 8-16,6-3-1 0,5-8 1 0,-5 4-1 15,6 2-4-15,13-10 0 0,2-22-1 0,7 9 1 16,2-2 9-16,13-3 0 0,0-11 0 0,6-11 0 16,6 9-8-16,4-1 1 0,7-8 0 0,3-6 0 0,8 4 7 15,6 6 1-15,8-5 0 0,7-1 0 16,5 3-8-16,1 15 0 0,17-7 0 0,16 2 0 0,4-2 9 16,8 15 0-16,12 1 0 0,22-4 0 15,10 1-9-15,5 10 1 0,23 5-1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5T14:37:23.1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24463 1126 464 0,'0'0'0'0,"0"0"0"16,14-17 0-16,-14 17 0 0,0 7 0 0,0-7 0 15,0 0 0-15,-10-7 0 0,3 10 0 0,0-3 0 0,-4 0 0 16,-3 0 0-16,-2 0 0 0,2 4 0 0,-16-1 1 16,5 13-1-16,8-2 0 0,3 2 0 0,-2-5 1 15,3 4-1-15,3 3 1 0,-1-2-1 0,-3 0 2 0,2 5-2 16,1-5 1-16,1-6-1 0,-8 8 1 16,-1-1-1-16,1-3 0 0,0-7 0 0,-5 6 0 0,-1 6 0 15,-1 4 0-15,-5-5 0 0,2-1 0 0,1 8 0 16,4 1 0-16,-3-1 0 0,-2-4 0 0,7 9 0 15,3-4 0-15,6-3 0 0,-3 3 0 0,7-3-5 16,6 2 2-16,7-9 0 0,2 7-1 0,6-1 1 16,2 0 1-16,7-10-2 0,-5 6 2 0,4 6-11 15,4 1 0-15,3-9 0 0,4 6 0 0,0 5 4 16,-7-6 2-16,3-9-1 0,2-3 0 0,-9 5-9 0,-5 2 0 16,3-9 0-16,-5-7 1 0,-1 7 5 0,-6 0 2 15,-7-7-1-15,0 0 1 0,0 0-1 0,0 0 0 16,0 0 0-16,7 4 0 0,-7-4 3 0,0 0 0 15,0 0 1-15,19 7 0 0,13 5-1 0,7 4 2 0,1 0-2 16,15 1 1-16,-2 6 2 0,3-7-1 0,11-6 1 16,4 10 0-16,1-4-1 0,-3-2 2 0,10-4-1 15,13 6 1-15,0-2 0 0,-6-7 0 0,8 4 0 16,6 6 1-16,6-3 4 0,-2-7 0 0,4 1 0 16,3 4 2-16,-2-5-2 0,-10 2 0 0,0-4 1 15,-6 6-1-15,-13-8 20 0,-4-6 2 0,5-5-2 16,-12 5 2-16,-8-2-13 0,-10-4 1 0,-1-2 0 15,-3 8 0-15,-10-2 24 0,-5-3 0 0,-4-2 0 16,-3 6 0-16,-9 1-22 0,-7-1 2 0,-9 4-2 0,9-7 2 16,-9 7 41-16,0 0 2 0,-11 4-2 0,4-1 1 15,-4 1-41-15,1-1 1 0,-3 1 0 0,-18 10 0 16,-10 2 28-16,9 5 1 0,2 0 0 0,-5 7 0 0,3 0-31 16,2 2 1-16,-3-3 0 0</inkml:trace>
  <inkml:trace contextRef="#ctx0" brushRef="#br0" timeOffset="500.96">23890 3468 1080 0,'0'0'0'0,"0"0"0"16,28-7 0-16,-12 1 34 0,0-1 0 0,3-7-1 0,4 9 2 16,0-2-20-16,2 3-1 0,10-3 1 0,4 7-1 15,7 0 14-15,2 0 2 0,5-3-1 0,1 10 0 0,-1-4-16 16,4 1 1-16,10 0-1 16,12 13 1-16,0-1 0 0,1-7 2 0,3 1-1 0,7 13 0 0,0-9-6 15,-8-1 0-15,5-3 0 0,-4 13 0 0,-11-9-3 16,-8-7-1-16,6 0 1 0,-8 14 0 0,-9-10-3 15,-9-11 2-15,-5 3-2 0,-9 13 1 0,-4-12-1 16,-5-4 0-16,-1-4-1 0,-6 15 2 0,-5-13-2 16,-1-3 0-16,1 1 0 0,-2 11 1 0,-3 4-3 15,-4-11 1-15,7 10-1 0,-7-10 1 0,3 11-1 16,-1-4 1-16,-2-7-1 0,-3 17 1 0,-3-2-1 0,-1 2 0 16,-1-5 0-16</inkml:trace>
  <inkml:trace contextRef="#ctx0" brushRef="#br0" timeOffset="984.28">23675 5389 1168 0,'0'0'0'0,"26"-7"0"0,4 7 0 0,-3-4 1 0,-1-1 1 15,4 0-1-15,0 12 1 0,2-6 0 0,0-1-1 16,7 2 0-16,5 16 1 0,0-9 3 0,2 1-1 15,8 6 1-15,3 10-1 0,1-3-1 0,-3-5 1 16,1 1-1-16,4 4 0 0,-4-2 1 0,-3-8 0 0,7 4 0 16,0 4 0-16,-5-7-2 0,-6-7 2 0,-3 0-1 15,-3 4 1-15,-6-2-3 0,-4-4 0 0,-3-5 0 16,0 12 0-16,-7-5-1 0,-5-7 1 0,-2 0 0 16</inkml:trace>
  <inkml:trace contextRef="#ctx0" brushRef="#br0" timeOffset="4417.57">26924 1767 12 0,'7'75'0'0,"4"4"0"0,-1-6 0 0,-1-5 0 15,-5 6 0-15,1 2 0 0,2-4 0 0,4 5 0 16,-10 6 0-16,6-13 0 0,4-1 0 0,-1 14 0 16,-2 10 1-16,-3-7-1 0,4-10 0 0,3-4 0 15,-3 21 1-15,0 2 2 0,1-16 2 0,4-3-2 16,-3 10 2-16,0-10-3 0,-1-6 1 0,4 14 1 0,-3 8-1 16,-4-15 1-16,0-8-1 0,2 1 0 15,1 17 2-15,-6-8-3 0,-1-7 1 0,1-11 1 0,1 19-1 16,-7-14 0-16,1 3 2 0,1 12-2 0,-2 3 2 15,-2-1-3-15,1-6 1 0,3 11 1 0,-4 11-1 16,1-9-1-16,3-6 2 0,3 11-2 0,-3 19 1 0,0-4 0 16,4-8-1-16,3 8 0 0,3 17 0 0,-2-4 22 15,0-8 1-15,10 2-1 0,0 12 1 0,-4-10-14 16,-2-4 2-16,7 4-1 0,-1 6 0 0,0-12 21 16,1-8 0-16,1 17 1 0,-5 5 0 0,3-18-21 15,0-2 2-15,3 7-1 0,-9 9 1 0,-1-15 23 16,1-3 0-16,4 10 0 0,-7 8 1 0,1-12-25 15,1-4 2-15,3 20 0 0,-5 4-1 0,-2-11 18 0,0-7-1 16,5 26 1-16,-3 0 1 0,-2-11-21 0,0-1 2 16,0 12-1-16,-3 17 1 0,-1 3 21 0,-1-26 0 15,2-4 0-15,-8 17-1 0,-1-9-20 0,-2-19 1 0,3-4-2 16,-10 18 2-16,0-18 30 0,2-13 1 0,1 1-1 16,-10 7 1-16,-4-7-31 0,6-18 1 0,-2-6 0 15,-11 1 0-15,-3-16 23 0,5-5 2 0,-2 13-2 16,-3-1 1-16,-2-8-25 0,1-8 0 0,6-3 0 15,-7 11 0-15,2-4 17 0,3-4 1 0,1 10-1 16,-10-3 1-16,2-13-21 0,7-3 2 0,-3-9 0 16,-4 2-1-16,4-10 10 0,2-5 0 0,1 0 1 15,-5 4 0-15,2-3-13 0,3-6 0 0,0 10 1 16,-12 11-1-16,7 6 4 0,3 1 0 0,-3 7-1 16,-3-2 1-16,3-2-7 0,5 0 0 0,4 8 0 15,-8 10 1-15,10-2 0 0,5-11 1 0,0-3-1 0,-9-2 2 16,7-10-6-16,7-5 1 0,-4-6 0 0,-6-4 1 15,5-4 0-15,5-6-1 0,2-7 1 0,-18-5 1 16,4-4-3-16,5-3 0 0,2-8-1 0,-2 1 1 0,0-4-3 16,4 2 0-16,-3-2 1 0,-1-5-1 0,-1 2-1 15,3 3 2-15,1-3-2 0,-5-10 1 0,4 1-1 16,0 9-1-16,2-6 0 0,-8-13 0 0,8 4 0 16,-1-5 0-16,1 10 0 0,-7-5 0 0,1 1-1 15,4 1 0-15,0-5 0 0,-1-5 0 0,-1-2 0 16,4-2 0-16,1-14 0 0,4 4 0 0,-3 3-2 0,-1 0 0 15,-3 6 0-15,3 3 1 0,1 5-2 0,1 4 2 16,2 5-1-16,-2-5 1 0,0 9-7 0,4 6 1 16,4 3-1-16,-2-8 2 0,3 6 0 0,3 5 2 15,1 0-2-15,3 14 1 0,-11-15-5 0,4 7 0 16,5-3 0-16,-1 4 0 0,-2 0 3 0,1 0 1 0,4 4-1 16,-3-5 0-16,-3-2-6 0,-1-2 0 0,2 1 1 15,-2-1 0-15,-2-4 4 0,2 7 0 0,0 0 0 16,0 2 0-16,-6 0-4 0,3-2-1 0,1 1 1 15,-3 2 1-15,-2 1 3 0,1 0 0 0,4 0 0 16,2-2 2-16,-8-1-1 0,2 1 1 0,3 2 0 16,-1-9 0-16,-5 2 1 0,2 1 1 0,0 1-1 15,3-6 1-15,-1-2-1 0,-2 4 2 0,2-3-1 16,-1-5 0-16,-1-2 1 0,2 1 0 0,1-9-1 16,-1 4 2-16,-1-2 0 0,3-1-1 0,-1-1 1 0,-3-2 1 15,-2 3-1-15,4 8 1 0,0-10-2 0,-6-4 2 16,4 3-1-16,0 1 1 0,-4-13 0 0,-1 6 0 15,-1-3 0-15,1 6-1 0,-1 0 1 0,3-3 0 16,-3 3 0-16,1 5 1 0,1-8 0 0,1-6 0 0,-1 2-1 16,2-2 1-16,2-6 0 0,0 1 0 0,-2 7 0 15,2 0 0-15,5 1 0 0,-3-8 0 0,0 4 0 16,3-6 0-16,2-14 0 0,-4 4 0 0,4 1 1 16,2 6 0-16,3 3 0 0,-5-8 0 0,2 3-1 15,5 5 2-15,1-16-1 0,-2 8 0 0,1 4 2 0,3 13 2 16,4-7-1-16,-3 4 1 0,1 1-2 15,-1-7 0-15,6-5 1 0,-6 2-1 0,-4-2 4 0,3 5 1 16,2-1-2-16,-3-6 2 0,-2 5-3 0,-2-3 0 16,2-19 1-16,-5 5 0 0,-2-4 3 0,4 4 0 15,-1-11 0-15,-10-6 1 0,2-3-5 0,3 6 2 16,-4-2-1-16,-8-9 0 0,4 2 3 0,1 6 0 16,2 4 0-16,-6 2 1 0,4 8-4 0,2-4 1 15,-2-8-2-15,1 5 2 0,2 11 3 0,4 12 1 0,2-10 1 16,-2-14-1-16,-1 2-4 0,3 7 0 0,0-1 0 15,0-6 1-15,-6-2 7 0,3-3-1 0,1-18 1 16,-5-1 1-16,-2-4-8 0,2 1 1 0,-2-17 0 16,-3-7 0-16,1-8 2 0,2 15 0 0,2-4 0 15,-12 1 0-15,6-8-4 0,6 24 0 0,-2-1-1 16,-5-3 2-16,3 5 0 0,6 15 1 0,3-3 0 16,-3-3 0-16,5 11-3 0,0 4-1 0,7-4 1 15,-4 5 1-15,1 10-1 0,6-5 1 0,1-12 0 0,-4 7 1 16,0-1-4-16,3 5 2 0,-3-15-2 15,0-1 2-15,-3-4-1 0,-1 3 2 0,1 2-1 0,-8-10 1 16,-7-7-3-16,3 3 1 0,0 2-1 0,1-20 0 16,-3 11 1-16,1 8-1 0,2-12 1 0,-2-3 1 15,0 6-3-15,-2 17 0 0,4-9 1 0,0-4 0 0,-4 17 0 16,4 13 0-16,5-1-1 0,2-7 2 0,0 10-3 16,7 11 1-16,7-3 1 0,0-3-1 0,-7 17 1 15,6 3-1-15,4-16 0 0,4 2 1 0,-5 5-2 16,-2 2 1-16,4 0 0 0,5-6 0 0,-9 10 1 15,0-3 1-15,4-11-1 0,-1 10 1 0,-5-1-2 16,1 10 1-16,4-2-1 0,4-2 1 0,-1 4 0 0,-3-2 0 16,10-7 0-16,-3 23 0 0,1-9-2 0,3 3 2 15,2 9-1-15,-2 15 0 0,2-8-1 0,4 2 0 16,1 0 0-16,2 7 0 0,2 4-1 0,-2-7 1 16,12-4-1-16,-2 19 1 0,3-5-2 0,-3-7 0 15,13-1 0-15,-2 27 1 0,-5 4-1 16,-3 0 0-16,4-7-1 0,8-7 1 0,-6 4 0 15,2-1 0-15,-3 1-1 0,0 3 1 0,-2 0 0 16,1 3 0-16,-1 4-10 0,0 7 0 0,2-3 10 16,-3 1 0-16,7-3-8 0,-5 2 0 0,-1 3 8 15,0 9 0-15,-2 0-25 0,-2-1 1 0,2 8 24 16,1 0 0-16,-1 0-16 0,2 2 0 0,15 15 16 16,17 17 0-16,-8-6-17 0,-10-13 2 0,-5 3-1 15,-4-2 0-15,-5 3 6 0,-4-12 1 0,10 2 0 16,-7 6 0-16,3 3-7 0,-6-4 1 0,3-2-1 0,-12 5 0 15,2 4 6-15,-5-8 1 0,2-6 0 0,-4 5 0 16,-1 2-3-16,-1-4 0 0,4-1-1 0,-3 9 2 16,-4 8 3-16,-1-5 0 0,7-5 0 0,-5 6 2 15,1 1-4-15,2-7 1 0,-3 0 0 0,-3 5 0 0,2 8 2 16,-1-4 1-16,7-2 0 0,-2 1 0 0,-2 4-3 16,1-8 1-16,6-1-1 0,3 4 1 0,-3 1 2 15,0 1 0-15,5-3 0 0,-4 8 1 0,-3 0-3 16,-2-5 0-16,2-11 0 0,-5 12 0 0,-4-3 3 15,-1 3-1-15,1 6 1 0,-4-3-1 0,-6 1-1 16,1-11 2-16,2-3-1 0,-3 18 0 0,-6 1 2 0,2 0-1 16,6-2 1-16,-3 16-1 0,-4-8 0 0,2-8 0 15,7 14 1-15,-3 20-1 0,-3-7 1 0,3-4 0 16,6 5 1-16,3 33 0 0,-3 0-1 0,3 3 1 16,9 16 0-16,-7 13 0 0,1-15 0 0,5 3 1 15,-7 20 0-15,-7 29-1 0,-5-15 0 0,-1-9 1 16,-2 19-2-16,-14 14 2 0,-2-5 0 0,-1-5 0 0,-6 18-1 15</inkml:trace>
  <inkml:trace contextRef="#ctx0" brushRef="#br0" timeOffset="46899.63">2554 3957 12 0,'18'7'0'0,"21"12"0"0,-13 1 0 0,-8-10 0 15,-8 13 0-15,-3-7 0 0,-3-6 0 0,-1 4 0 16,-3 15 0-16,0-8 0 0,-3-5 0 0,3-8 0 0,-4 8 0 16,4-2 0-16,-3 0 0 0,-1-7 0 0,1 0 0 15,3-7 0-15,-4 11 0 0,4-11 0 0,0 0 0 16,0 7 1-16,0-7 1 0,0 0 0 0,0 0 1 0,0 0-2 15,0 0 1-15,0 0-1 0,0 0 1 16,0 0 7-16,0 0 2 0,7 3-3 0,-7-3 3 0,11 4-6 16,-4-4 2-16,0 4 0 0,0-1-1 15,-2 6 8-15,2-2 0 0,-7-7 1 0,7 7 0 0,-7-7-8 16,7 7 2-16,-7-7 0 0,4 7 0 0,3 4 13 16,-3-4 0-16,-1 0 1 0,4 0-1 0,0 0-11 15,0 3 1-15,-7-10-1 0,18 20 1 0,-6-10 11 0,-1-3 0 16,-1-2 1-16,8 10-1 0,-4-7-12 15,0-4 2-15,-3-1-1 0,8 13 0 0,-5-5 12 0,0-6 0 16,-3-1-1-16,-4 13 1 0,4-3-13 0,-4-5 1 16,0-2 1-16,-2 14-1 0,2-3 8 0,0-4 0 15,-3 0 1-15,-1 5 0 0,4 4-11 0,0-7 1 0,-3-5 0 16,-1 3 1-16,1-2 6 0,-1 0 1 0,5-5 0 16,-5 2 0-16,1 2-9 0,-1-4 0 0,-3-7 0 15,7 7 1-15,6 0 5 0,-6 0 1 0,3-4-1 16,1-3 0-16,-1 6-7 0,4-1 2 0,-3-3-2 15,0 1 1-15,4 2 0 0,3 2 1 0,-7-3 0 16,6 1 0-16,-3 2-4 0,-5 4 1 0,5-4-1 16,4 3 1-16,-4 6 1 0,-3-3 1 0,6-3-1 15,3 13 1-15,-3-5-5 0,1-6 2 0,0 2 0 16,-1 5 0-16,3 2-1 0,1-7 2 0,0 1 0 0,0 11 0 16,2 0-4-16,2-3 2 0,3-2 0 0,2 2-1 15,-2 9 1-15,1-8 1 0,-3-4-1 0,9 8 1 16,-3-3-3-16,-2-6 1 0,5-3-1 0,-1 14 2 15,-2-9 5-15,-8-5 0 0,3-1 1 0,-6 24-1 16,-4-14-4-16,1-6 1 0,0 8-2 0,-6 9 2 0,-1-6 10 16,-1-1 1-16,-3-5-1 0,0 4 1 0,0 2-9 15,-3-9 0-15,-1-5 0 0,1 12 2 0,-4-10 15 16,0-4 0-16,0-7-1 0,4 9 1 0,-4-7-14 16,0-9 0-16,0 0 0 0,-8 10 0 0,8-10 15 15,0 9 0-15,0-9 0 0,0 0 0 0,0 0-15 16,0 0 0-16,0 0 1 0</inkml:trace>
  <inkml:trace contextRef="#ctx0" brushRef="#br0" timeOffset="47705.71">3563 4152 815 0,'0'0'0'0,"0"0"0"0,0 0 0 15,0 0 50-15,0 0-1 0,0 0 0 0,0 0 1 0,0 0-33 16,0 0 0-16,0 0-1 0,0 0 1 0,0 0 28 16,0 0 0-16,-16-14 0 0,16 14 1 0,-7 5-30 15,7-5 0-15,-7 7 1 0,-7 0 0 0,-4 9-16 16,-3-2 0-16,-2-3 0 0,-1 3 1 0,-1 2-1 15,7-4 0-15,-8 0 0 0,1 2 0 0,4 0-8 0,1-1 1 16,6-4-1-16,4 8 1 0,-4-1 1 0,3-5 0 16,0-1 1-16,8 9-1 0,-1 1-25 0,-3-6 1 15,0 2-1-15,2 14 1 0,2-7 16 0,-5-1-1 16,-2 5 1-16,3 6-1 0,-4 2-24 0,1-3 0 16,-4-7 0-16,-1 8 0 0,0 2 22 0,4-5 0 0,-3-2 1 15,-4 4 0-15,4 1 2 0,0-6-1 0,-2-1 1 16,-2 13 0-16,1 1 4 0,6-4 2 0,-3-1-1 15,-3 0 0-15,4 5 2 0,-1-10 1 0,3 2-1 16,-6 1 0-16,3-6 2 0,1-4-1 0,3-4 1 16,3 14 1-16,-4-10 1 0,1-7 2 0,-5 0-1 15,8 16 1-15,-3-8-1 0,-4-6 1 0,1 3-1 16,6 2 1-16,-7 0 2 0,4-7 2 0,-5-2-2 16,5 3 1-16,-1-3 0 0,3-1-1 0,-3-3 0 15,0 8 0-15,4-4 16 0,0-7 0 0,-3-2 0 0,-1 4 0 16,0 5-8-16,4-2 0 0,-1-8 0 0,-3 10 0 15,4-4 22-15,0-3 0 0,-4-7 0 0,1 11 0 16,-1-4-18-16,4-5 0 0,0-2 1 0,0 5 0 0,7-5 15 16,-9 7 0-16,9-7 1 0,0 0 0 15,-10 7-18-15,10-7 2 0,-7 0-2 0,7 0 2 0,0 0 10 16,0 0 1-16,-8-3-1 0,8 3 1 0,-7 0-13 16,7 0-1-16,0 0 0 0,-7-7 2 0,7 7 8 15,-7-4 1-15,7 4-1 0,-7 0 2 0,7 0-13 16,-7 0 1-16,7 0-1 0,0 0 2 0,-7 0 1 0,7 0 1 15,0 0-1-15,-7 4 2 0,-2 3-7 16,6 0 0-16,3-7 0 0</inkml:trace>
  <inkml:trace contextRef="#ctx0" brushRef="#br0" timeOffset="50551.47">7151 5056 12 0,'0'0'0'0,"3"-21"0"15,1 11 0-15,-1-4 86 0,1-4 1 0,-1-5-1 16,5 6 0-16,-1-1-69 0,-2-3 1 0,2 0 0 16,3 8 0-16,-2 1 48 0,-1-2 1 0,0-9-1 15,0 13 0-15,0-1-48 0,-4 6 0 0,4-4 0 16,0 0 0-16,-7 9-11 0,7-5 0 0,-7 5 1 15,4-7 0-15,-4 7-3 0,0 0 0 0,0 0 1 16,0 0-1-16,0 0-3 0,0 0 0 0,0 0-1 0,0 0 1 16,0 0-1-16,0 0 0 0,0 0 1 0,0 0 0 15,2 7 0-15,1 0 0 0,4 3 1 0,4 19 0 0,3 4-2 16,0-1 1-16,0-2 1 0,2 7-1 0,-2-1 0 16,0 3 1-16,4-9 1 0,0 12-1 0,-4-1-1 15,0-3 1-15,2-4-1 0,-6 12 0 0,1-8 5 16,3-1 0-16,4 0-1 0,-10 21 2 0,3-3-3 15,0-6 0-15,3-8 0 0,-4 11 0 0,4-4 10 16,-3-11 0-16,5 0-1 0,5 19 1 0,-7-9-7 16,-3-4 1-16,3-1-1 0,4 4 1 0,-10-4 14 0,-1-10 0 15,0-8 0-15,4 10 0 0,-7-10-11 16,-4-8 0-16,-4-4 0 0,8 8 1 0,-8-13 10 0,4-7 2 16,0 0 0-16,0 0-1 0,-7 0-12 0,7 0 0 15,-12-11 0-15,1-1 1 0,-3-11 6 0,-7 0 0 16,0-12 0-16,-16-16 0 0,-2-9-9 0,2-1 1 15,-2-3-1-15,-3 11 2 0,1 1 2 0,7 6 2 16,6-9 0-16,4 6-1 0,2 2-6 0,5-1 0 0,4-1 0 16,3 15 0-16,-1-4 2 0,1 4 2 0,-1 1-2 15,8 12 1-15,-5 3-5 0,5-3 1 0,-4-5 0 16,2 5 0-16,1 0 1 0,4-1 1 0,0-7 0 16,-2 4 0-16,2 0-4 0,2 1 0 0,2-3 1 15,-1 4 0-15,-1 0-1 0,1 1 1 0,1-7 0 16,-1 14 0-16,1-5-3 0,0 6 1 0,-1-5-1 15,4 1 2-15,-3 6-1 0,-4-7 2 0,3-3-1 16,1 5 0-16,-4 6-1 0,3-3-1 0,-3-5 1 0,4 0-1 16,-1 8 2-16,-3 2 0 0,4-5-1 15,-1 4 1-15,-3 3-3 0,0 7 2 0,0-13-2 0,0 13 2 16,0 0-1-16,11-7 1 0,-11 7-1 0,0 0 0 0,0 0 0 16,5-5-1-16,-5 5 1 0,0 0-1 15,11 0-1-15,-11 0 0 0,10 2 1 0,1-1 0 0,3 8-2 16,0 7 1-16,4-5 1 0,8 10-1 0,6 3-1 15,-4 3 1-15,2-3-1 0,-5 1 2 0,0 5-2 16,5-4 0-16,-2 1 0 0,4 10 1 0,-6 3-1 0,-1-5 1 16,3 2-1-16,5 0 1 0,-8 9-1 15,0-13 0-15,1 3 0 0,10 2 0 0,-5-1-1 0,-1-9 1 16,-1 0-1-16,-3 22 2 0,-1-6-2 0,-4-6 1 16,4-4-1-16,-4 5 1 0,-2-4 1 0,-5-9 0 15,4-5 1-15,-4-3 0 0,-5-6-1 0,-2-7 0 16,0-3 1-16,0 0-1 0,-7-2 4 0,7 0-1 15,-7 0 1-15,7-5 0 0,-7 5-2 0,7-4 0 16,-7 4 1-16,18-16-1 0,-11 6 2 0,0-8 0 0,0-3-1 16,4-2 1-16,-4-14-3 0,-4 0 2 0,2-3-2 15,-1 12 1-15,-4-2 1 0,-4-11-1 0,4-1 1 16,-3 2 1-16,-4 1-3 0,0-2 0 0,2-13 1 16,-3-2 0-16,-2 3 0 0,-1 0 0 0,1-3-1 15,-4 7 2-15,-1-3-3 0,-2 3 1 0,-3-9 1 16,-1 2-1-16,-3-4 1 0,1 4-1 0,-2-2 0 15,-3 10 1-15,1 6-2 0,6 2 1 0,-7-10 0 16,3 6 0-16,6 11 0 0,1-2 2 0,8-8-2 16,3 17 2-16,-1 0-3 0,1 3 1 0,7 3 1 0,4 13-1 15,-4 0 1-15,-4-1 1 0,4-1-1 0,0 9 2 16,0 0-3-16,0 0 1 0,0 0-1 0,0 0 2 16,11 9 4-16,-11-9 0 0,7 12 0 0,0 6 1 15,0 4-5-15,-3 3 2 0,3-4-1 0,0 11 0 0,-4 5 6 16,-3-6-1-16,4-9 0 0,-4 14 1 0,-4-7-5 15,1 1 1-15,-1-6-1 0,4 8 1 0,-3 1 0 16,-4-12 1-16,7 6 0 0,0 15 2 16,0-2-6-16,-4-10 2 0,4 2-1 0,7 3 0 0,-3 6-4 15,-4-8 1-15,3-1-1 0,4-1 0 0,0 1-1 16,0-2 2-16,6-7-1 0,1 17 0 0,4 6-2 0,-4-9 0 16,2 9 0-16,-2-6 0 0,0 9 0 0,0-10 0 15,0-2 0-15,-3 9 0 0,3-4-1 0,0-9 1 16,2 3-1-16,-2 18 1 0,-4-1-1 0,1-11 1 15,3 2-1-15,-5 0 1 0,-2-5-5 0,-2-11 2 16,0-5-2-16,-1 12 2 0,-4-10 0 0,0-6-1 0,-4-1 1 16,1 8 1-16,-2-10-3 0,-1-9 2 0,6-7-2 15,-8 21 2-15,0-14-1 0,8-7 1 0,0 0 0 16,0 0 0-16,-7 7 0 0,7-7 0 0,0 0-1 16,0 0 2-16,0 0-1 0,0 0 1 0,0 0-1 15,-7 11 1-15,7-11-1 0,0 0-1 0,0 0 1 16,-7 7 0-16,7-7-1 0,-7 0 2 0,7 0-1 15,-7 0 0-15,0-4-1 0,-3 1-1 0,-1-8 1 16,-15-1-1-16,-3-15 2 0,-6-4 0 0,-2-4-1 16,3 5 1-16,-1 1-3 0,-4-7 1 0,2-3-1 15,6-3 0-15,-3-6 2 0,6-1-1 0,0 0 1 0,-2 15 1 16,1-1-2-16,8-2 1 0,-3 0-1 0,-6 7 2 16,1 0-1-16,5 6 1 0,-10-5 0 0,2-2 0 15,1 11 0-15,1-4 0 0,1-11-1 0,3 15 2 0,1-1 0 16,1-7 0-16,-1 0-1 0,2 12 1 0,5-3-1 15,4-2 1-15,0-2-2 0,0 7 2 0,2 0 0 16,5 2-1-16,0-4 1 0,-4 3 0 0,4 0 0 16,0 5 1-16,0-4-1 0,-4 0 1 0,1 7 0 15,3 3 0-15,1-8 0 0,1 5 0 0,5 7 0 0,-9-4 0 16,9 4-1-16,0 0 2 0,0 0-1 16,0 0 1-16,-7 0-1 0,7 0 1 0,0 0-1 0,0 0 1 15,-7 7 0-15,7-7 0 0,-3 16-1 0,3-5 1 16,3-4 0-16,1 12 0 0,3 4-1 0,0 0 0 15,3-5 0-15,-1 15 1 0,2-5-1 0,3-2-1 16,3 4 1-16,-2 13 1 0,-3-1-2 0,6-2 1 16,-4-5-1-16,3 9 1 0,-3-8-2 0,1-5 2 15,-3 3 0-15,2 11 0 0,-3-4-2 0,-1-2 0 0,4 10 0 16,0 7 1-16,0 0-1 0,-3-6 1 0,5-8 0 16,2 18 0-16,-8-11-1 0,1-5 1 0,-4 7 0 15,0 4 0-15,-5-3-1 0,-4-11 1 0,-5-3 0 16,-4-2 1-16,1-3 0 0,-8-8 1 0,0-9-1 15,-1 12 1-15,-2-4-1 0,0-8 1 0,-8-4-2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4:45:33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1T14:46:10.525"/>
    </inkml:context>
  </inkml:definitions>
  <inkml:trace contextRef="#ctx0" brushRef="#br0">2424 1093 2018 0,'7'-20'122'0,"-4"3"-108"0,1 5 2 0,-4 1-2 0,0 4 2 16,0 7 75-16,0-5 0 0,0 5 0 0,0 9 1 0,0 5-75 16,0 8 1-16,0-2-2 0,0 13 2 0,0 9 68 15,0-5 0-15,0 6 1 0,0 1-1 0,0 5-69 16,0 2 1-16,0 2 0 0,0 1 0 0,-7-5 18 15,0 1-1-15,0-10 1 0,-1 9 0 0,-2-5-21 16,3-1-1-16,-4-3 1 0,8-1 1 0,3-1 6 16,-4-1 2-16,-3-5-1 0,4 2 1 0,-3-6-13 15,-1-4 1-15,4-1 1 0,-1-3-1 0,1-3 2 16,-1-3 0-16,-3-9 0 0,-7 6 0 0,3-4-6 0,1-2 1 16,-4-5-1-16,14 0 1 0,0 0-1 0,0 0 1 15,7-12 0-15</inkml:trace>
  <inkml:trace contextRef="#ctx0" brushRef="#br0" timeOffset="235.84">2392 1237 2040 0,'21'-12'36'0,"4"5"-22"0,-2-6 1 0,-2 6-1 16,-7 0 2-16,4 4 83 0,-4 1 1 0,2-1-2 15,1-1 2-15,1 4-83 0,3 0 0 0,-3 0 0 0,5-3 0 16,-2 3 30-16,0 3 0 0,0 1 0 0,5-4 0 16,-1 5-30-16,-4 2 0 0,-5-4 0 0,2 1-1 15,-8 3 5-15,-2 5-1 0,-8-5 0 0,-8 6 0 16,-2 1-10-16,-10 0 2 0,-1 2-1 0</inkml:trace>
  <inkml:trace contextRef="#ctx0" brushRef="#br0" timeOffset="394">2305 1687 1847 0,'0'0'0'0,"0"0"0"0,43-7 0 0,-17 7 58 15,-1 0 1-15,3-3 1 0,-5-1-1 0,-2 1-42 16,-3 3 1-16,-1-4 0 0,1 1 0 0,-2-1 45 16,-2 4 1-16,-3-1 0 0,-1-1 0 0,1 2-46 0,-4 0 0 15,0 0 0-15,0 0 0 0,0 2 15 0,0-1 2 16,2 3 0-16</inkml:trace>
  <inkml:trace contextRef="#ctx0" brushRef="#br0" timeOffset="573.55">2949 1700 1834 0,'0'0'0'0,"0"0"0"15,23 0 0-15,-5 3 47 0,-1 1 1 0,-2-4-1 16,2 0 1-16,-1 0-31 0,-2 0 0 0,-7 0-1 15,7-4 1-15,4 4 43 0,-2 4 0 0,1-4 1 16,-6 0 0-16,0 0-45 0,6 0 2 0,4 0 0 16</inkml:trace>
  <inkml:trace contextRef="#ctx0" brushRef="#br0" timeOffset="1137.52">3627 1165 1796 0,'0'0'0'0,"0"0"0"0,0 0 0 0,30 21 48 16,-23-9 1-16,-4 2-1 0,-3 8 1 0,0 6-32 0,0 2 0 15,4 1 0-15,-1 3 0 0,4 8 44 0,0-2 2 16,4 3 0-16,3-6 0 0,2-2-45 0,-6-2 0 16,1-6 0-16,0 2 0 0,-1-6 19 0,-6 2 1 15,3-9 0-15,-4 5 0 0,1-4-23 16,-4 1 0-16,0-7 1 0,0-6 0 0,0 5 11 0,0-6 0 15,0-4 0-15,0 0 1 0,0 0-16 0,3 9 2 16,-3-9-1-16,0 0 0 0,-7-9 12 0,0 5 1 16,-7-3 0-16,-18-8 0 0,-5-3-14 0,2-5 0 0,7 0 1 15,1 4 0-15,-1 5 7 0,7 7 2 0,5 0-1 16,-2 1 0-16,1 6-10 0,-1 4 1 0,4 1-1 16,-2 6 0-16,2-1 12 0,4 1-1 0,2-6 0 15,1 9 2-15,0 6-13 0,7-5 2 0,0 0-2 16,0 2 1-16,0-5 6 0,7-3 0 0,-3 7 0 15,3-5 1-15,4 3-9 0,-1-4 0 0,1-3 0 16,1-1 1-16,-1 1 4 0,3-2 1 0,-4-2 0 16,4 1 0-16,1-1-7 0,4 3 2 0,-1-6-2 15,3-6 1-15,7 3 0 0,2-1 1 0,2-3 0 16,-4-1 0-16,-5-1-4 0,-2-2 1 0,0-3-1 0,0-3 1 16,-1-3-3-16,-3 8 2 0,-2 0 0 0,2-6-1 15,-3 0-1-15,-1 4-1 0,-6 4 1 0,3-4-1 0,-3 5 0 16,-3 2-1-16,-4 7 0 0,7-11 1 0,-7 11-2 15,0 0 0-15,0 0 1 0,0 0 0 0,0 0-4 16,3 7 1-16,-3-7-1 0,0 14 1 0,0-1-1 16,-3 1 1-16,3 0-2 0,3 3 2 15,1-2-7-15,0-1 0 0,-4-6-1 0,3-1 1 0,-3 2 2 16,4 4 0-16,-4-6 0 0,3 0 0 0,-3 0-5 0,4 3 0 16,-4-10 0-16,0 11 0 0,0-11 3 15,-4 7 0-15,4-7 0 0</inkml:trace>
  <inkml:trace contextRef="#ctx0" brushRef="#br0" timeOffset="1285.09">3999 1380 1695 0,'0'0'0'15,"0"0"0"-15,0 0 0 0,0-16 54 0,0 16 1 0,0-9 0 16,0 9 0-16,7-7-38 0,-7 7 1 0,0 0-1 16,7 3 1-16,-7-3 49 0,0 0 1 0,10 6 1 15,-6 4-1-15,3 8-50 0,0 3 0 0,0 4 0 16</inkml:trace>
  <inkml:trace contextRef="#ctx0" brushRef="#br0" timeOffset="1581.24">4221 1723 1733 0,'0'0'0'0,"0"0"0"0,26-13 0 16,-8 10 46-16,3-1 0 0,-3 1 0 0,1-6 0 16,-5 2-30-16,1 0 1 0,-1-4 0 0,3-5 0 15,-6 6 40-15,1-6 0 0,-1 2 0 0,-1-5 0 16,-3-1-40-16,-3 6 1 0,-1-5 0 0,1 3 0 0,-4 2 16 15,0 5-1-15,0-1 1 0,0 3 1 0,0 7-20 16,0 0-1-16,4-7 1 0,-4 7-1 0,0 0 6 16,0 0 2-16,3 10-2 0,-3-3 1 0,0 7-9 15,4 2-1-15,-1 0 0 0,8 7 0 0,-4 3 9 0,2-3 2 16,5-2-2-16,0 4 1 0,0-1-10 16,-4-8 1-16,5 2-1 0,-5-2 0 0,3 3 7 0,-3-1 1 15,1-6 0-15,-4-2 0 0,0 8-9 0,-7-4 1 16,0 0-1-16,0 0 1 0,-4-1 3 0,1 2 2 15,-4-2-1-15,-4-6 0 0,1 3-6 0,-6 1 0 16,2-4 0-16,-1-4 0 0,-2 4 3 16,-1-3 0-16,2 0 0 0,2-4 1 0,-3 0-7 15,-1-2 2-15,0-2 0 0</inkml:trace>
  <inkml:trace contextRef="#ctx0" brushRef="#br0" timeOffset="1817.97">4773 1161 2148 0,'0'0'0'0,"0"0"0"15,0 0 0-15,0 0 59 0,0 0 0 0,18 18 1 0,-8-6-1 16,1 6-42-16,1 7 1 0,2 3 0 0,0 2 0 16,-3 12 47-16,0-5 0 0,-4 9 0 0,-4-4 1 15,4 5-48-15,-3-8 0 0,-1-4 0 0,-1-1 0 16,0-1 17-16,0-3 1 0,1-7 0 0,1 3 0 0,-1 1-22 15,-3-6 1-15,-3-6 0 0,-1 3 0 16,1 0-2-16,-1-4-1 0,2 0 0 0,-5-7 2 0,0 0-6 16,0 0-1-16,-3-4 1 0</inkml:trace>
  <inkml:trace contextRef="#ctx0" brushRef="#br0" timeOffset="1987.87">4949 1538 2173 0,'0'0'0'16,"0"0"0"-16,32-7 0 0,-16 10 55 0,2 1 0 16,-1-4 0-16,5-4 0 0,-1 8-38 0,2 3 1 15,-6-4-1-15,-3 3 1 0,4-3 55 0,1 1 1 0,3 3 0 16,-12-7 0-16,4 3-56 0,-3-3 0 0,-4 0 0 16</inkml:trace>
  <inkml:trace contextRef="#ctx0" brushRef="#br0" timeOffset="2298.54">5299 1452 1721 0,'0'0'0'0,"7"3"0"16,-7-3 0-16,7 13 67 0,-4-6 1 0,1 3-1 16,3 4 1-16,2 2-50 0,-6 0 0 0,4 1 0 15,-3 3 0-15,-4-1 61 0,3 2-1 0,4-8 1 16,-3 2-1-16,0-1-60 0,-1-1 0 0,1-3 0 0,-1 1 0 16,1-2 26-16,-1-2 0 0,-3-7 0 0,7 7 0 15,-7-7-28-15,0 0 1 0,0 0-1 0,7 7 1 16,-7-7 4-16,0 0 0 0,0 0 0 0,7-4 1 15,-7 4-11-15,13-10 0 0,-10 1 0 0,8-9 1 0,-1-5 2 16,1 1 1-16,3 2-1 0,4 3 2 0,-2 1-7 16,1 9 0-16,4 0 0 0,1 0 0 15,-7 1 2-15,3 12 1 0,3 1-1 0,0 3 0 0,-3 10-4 16,-2-3 1-16,2-1-2 0,-8 7 2 0,1 0 6 16,-4-2-1-16,3-5 1 0,-6 5-1 0,-1 4-5 15,-3-4 1-15,-3-4-1 0,-1 10 1 16,1-3 1-16,-1 1 1 0,-6 1 0 0,-8-1 0 0,0 1-4 0,-1-3 1 15,-13 4-1-15,-3-6 1 0,-2 0-1 0,-2-4 2 16,-5 3 0-16</inkml:trace>
  <inkml:trace contextRef="#ctx0" brushRef="#br0" timeOffset="2630.17">1711 2389 1834 0,'0'0'0'0,"0"0"0"0,0 0 0 16,0 0 68-16,0 0-1 0,0 0 0 0,25 9 1 15,22-2-50-15,10 0 0 0,1-3-1 0,4-1 1 16,10 4 44-16,14-3 1 0,18-1 0 0,8-3 0 15,15-3-45-15,1 3 0 0,3-7 0 0,24 3-1 0,-5 1 12 16,-12-4 0-16,-8 0-1 0,17-6 1 16,-13 6-16-16,-16 4 1 0,-7-4-1 0,9 1 1 0,-16 6-6 15,-14 0 0-15,-14 0-1 0,-7 0 2 0,-1 2-3 16,-1 2 0-16,9-1-1 0,-7 1 1 0,-7 3-1 16,-15-4 1-16,-4 3 0 0,-8-3-1 0,-5 1-1 15,-5 3 0-15,-4-7 1 0</inkml:trace>
  <inkml:trace contextRef="#ctx0" brushRef="#br0" timeOffset="3599.88">7281 1288 1627 0,'0'0'28'0,"-3"-16"-16"0,3 16 2 15,7-10-1-15,-7 10 0 0,0 0 60 0,0 0 1 16,7 10 1-16,0 6-1 0,0 16-56 0,-3-1 0 0,3 3-1 16,0 1 1-16,0 0 34 0,0 6 1 0,0-6 0 15,-2-2-1-15,2-3-35 0,-2-3 0 0,4-1 0 16,-5-3 1-16,-1-2 6 0,-3-2 1 0,-3-3 0 15,6 0 1-15,-3-2-14 0,-3 0 0 0,-1-7 1 16,4 2 0-16,-3-4 10 0,-1 2-1 0,-3-3 0 16,7-4 2-16,-12 9-13 0,5-9 2 0,0 0-2 15,-7 0 1-15,3-4 4 0,-3-1 1 0,3-2-2 16,3-2 2-16,-1-3-8 0,0-2 1 0,2-8-1 0,7-13 1 16,0 5 4-16,3-7-1 0,1-5 1 0,3-11-1 15,0 8-5-15,2 1 1 0,-2 1-1 0,3 0 1 16,5 11-3-16,-1 0 0 0,7 4 1 0,5 2 0 15,6 6-3-15,0 4 1 0,1 6-1 0,-1 3 2 0,-2 7-4 16,-2 3 1-16,0 1 0 0,-3 6 0 16,-2 6-1-16,-2 0 1 0,-7-2-1 0,1 2 0 0,-5 5-1 15,-3 4 0-15,-2-4 0 0,-8 2 0 0,-1 5 1 16,-1 0-1-16,-4-3 0 0,-3 5 0 0,-2-2-1 16,-4-4 1-16,1-3 0 0,-10 2 0 0,2 0-1 15,-3-7 1-15,-5 2 1 0,-3-3-1 0,1-2 0 0,2-3 0 16,-3 1 0-16,3-4 0 0,5 0 0 0,3-5 0 15,2-2 1-15,2 0-1 0,0 0 0 0,3-2 1 16,4-2 0-16,2-3 1 0,4 0-2 0,1 4 1 16,4-8-1-16,3 2 1 0,3-1 2 0,1 1 0 15,7-1 1-15,-1-3-1 0,6 3-1 0,2 3 1 16,-1 0-1-16,1-2 1 0,-2 5 1 0,1 1 1 0,1 6-1 16,10 1 2-16,-7 1-3 0,-1 6 0 0,1 3 0 15,0-2 1-15,-1 7 3 0,-3-1 0 0,1 1 0 16,3-1-1-16,-3 1-1 0,-4 2 0 0,2-3-1 15,1 0 1-15,1-3 3 0,0 1 0 0,-3 4 0 16,7-3 1-16,2 1-5 0,1-4 2 0,8 0-1 16,6 2 1-16,-9-2 4 0,-5 0 0 0,-4-4 0 15,-3-1 0-15,-1 0-4 0,-1 2 1 0,-2-3-1 16,-7-4 1-16,4-1-3 0,-4-3 1 0,-7 0-1 16</inkml:trace>
  <inkml:trace contextRef="#ctx0" brushRef="#br0" timeOffset="3745.81">8005 1693 1721 0,'0'0'0'0,"0"0"0"0,0 0 0 0,0 0 43 16,0 0-1-16,0 0 1 0,0 0 1 0,17 21-29 16,-13-9 1-16,-3 0 0 0,1 3 1 0,2-1 8 15,-1-4 1-15,-3 2 0 0,-1 1 0 0,1 3-14 16,1 1 1-16,3-6-1 0,1 3 1 0,-5-4-4 16,4 4 1-16,-4-1-1 0</inkml:trace>
  <inkml:trace contextRef="#ctx0" brushRef="#br0" timeOffset="3899.4">7987 1452 1431 0,'0'0'0'16,"0"0"0"-16,28-7 0 0,-5 10 24 0,-2 1 0 16,-3-1-1-16,-4 1 2 0,0 5-14 0,-5 1 1 0,1 4 1 15,5 0-1-15,2 7 26 0,-3 0 1 0,4-1 1 16</inkml:trace>
  <inkml:trace contextRef="#ctx0" brushRef="#br0" timeOffset="4399.52">8430 1643 1620 0,'0'0'0'0,"0"0"0"16,0 0 0-16,-4-19 29 0,4 19 1 0,0 0 1 0,-7-7-1 15,7 7-17-15,-7 4 1 0,7-4-1 0,-11 7 2 16,4 5 41-16,0-2 1 0,4-1-1 0,-8 5 2 15,4 4-41-15,4-2 0 0,4 0 0 0,1-1 1 16,2 3 15-16,1-4-1 0,4-5 1 0,1 1-1 16,-3-1-18-16,0 4 0 0,1-10 1 0,-1 4 0 15,0-3 14-15,0 3 1 0,0-7 0 0,19 3 1 0,-1-3-18 16,0 0 1-16,-10-3-1 0,3-1 2 0,-4-3 13 16,0 0 1-16,0 0 0 0,-3-3 0 0,-2 2-15 15,1 5-1-15,1-4 1 0,0 2-1 0,3-2 10 16,-4 0-1-16,4 3 1 0,-3 4-1 0,3 0-11 0,2 0 2 15,-5 0-2-15,3 4 1 0,-7 3 6 0,0 3 1 16,0 2-1-16,-4 6 1 0,-3 10-9 0,4-1 0 16,-4 4 0-16,3 1 2 0,-3 3 5 0,2 2 0 15,-2-7 1-15,-2 5 0 0,-1-1-8 0,-1-5 1 16,-6-2-1-16,-1 3 0 0,1 0 5 0,3-2 1 16,-8 0 0-16,3-2 0 0,3 6-7 0,4-7 0 0,-6-8 0 15,1 4 1-15,-4-1 2 0,3-6 1 16,4-4 1-16,-5-3-1 0,1 2-5 0,4-4 0 0,0-5 0 15,0 0 1-15,0-3-1 0,0-2 1 0,0-4 0 16,-4-5 0-16,1-7-4 0,1-2 1 0,5 2 0 16,3-7 0-16,-1 1 4 0,-2 3 0 0,2-5 1 15,4-1 0-15,0 8-4 0,-2-1-1 0,2-7 1 16,1-2 0-16,3 4 2 0,1 2 0 0,3-3 0 0,-3-4 1 16,0 0-5-16,0 4 2 0,0 1-1 15,0 2 0-15,1 1 1 0,-3-3 1 0,2-5 0 0,0 5 0 16,4-1-4-16,-1-2 2 0,1-3-1 0</inkml:trace>
  <inkml:trace contextRef="#ctx0" brushRef="#br0" timeOffset="4715.21">8906 1154 2048 0,'0'0'0'0,"0"0"0"0,0 0 0 0,10 29 78 16,-6-17 1-16,0 2-1 0,-4 14 2 0,3 7-62 15,1-1 0-15,-1 4 0 0,1-2 0 0,3 8 65 16,0-6 0-16,2 3 0 0,-1-10 0 0,5 6-66 15,1-7 1-15,3-3 0 0,-2-3 0 0,-5 1 21 0,1-9 0 16,-4-2 0-16,2 2 2 0,5-1-26 0,-4-4 1 16,4-4 0-16,13-3 0 0,1-4-4 0,-7 0 1 15,-7-4 1-15,-3 1-1 0,-2-5-5 0,3 1 0 16,4-1 0-16,2-5 1 0,-8 3-1 0,4-1 1 16,-5 2-1-16,0-1 1 0,-2 3-4 15,-7 7 1-15,12-4-1 0,-5 1 2 0,0 3 0 0,-7 0 1 0,8 7 0 16,-8-7-1-16,7 7-2 0,-4 0 1 0,1 0-1 15,-1 2 1-15,1 5 0 0,-4 0 2 0,3 0 0 16,-3 0 0-16,4 0-3 0,-4-5 0 0,0-2 1 16,0 0-1-16,0 2 0 0,0 0-1 0,0-9 1 15,0 10 0-15,0-10-1 0,0 0-1 0,0 0 1 16</inkml:trace>
  <inkml:trace contextRef="#ctx0" brushRef="#br0" timeOffset="4949.82">9486 1081 2299 0,'0'0'0'0,"0"0"0"0,35 0 0 0,-8 8 60 15,-2 3 2-15,-8 1-1 0,1 8 1 16,-4 2-46-16,0 3 2 0,-2-6 0 0,-1 13 0 0,-4 3 54 16,-3-3 0-16,3 8 0 0,0-1 1 0,0 5-55 15,0-2 0-15,0 2-1 0,0-5 1 0,0 0 13 16,0-6 0-16,0-3 1 0,-2 0-1 0,-1-4-18 15,-1-1 2-15,-3-4-1 0,0 0 0 0,-3-2 0 16,-1-1-1-16,-8-4 1 0,2-3 0 0,2-1-6 0,-6 1 1 16,-3-8-1-16,-4 1 1 15,-4-4 0-15,2-4 1 0,2 1 0 0</inkml:trace>
  <inkml:trace contextRef="#ctx0" brushRef="#br0" timeOffset="5135.21">9529 1455 2161 0,'0'0'0'0,"19"-3"0"16,9 6 0-16,0 1 68 0,2 5 1 0,6-9-1 16,2 0 2-16,-1 3-52 0,-8 1 0 0,-3-1 0 15,2-3 0-15,-6 0 34 0,-5 4 2 0,-1-1 0 16,3-3 0-16,1 0-37 0,-6 4 1 0,-3-1-1 16,3-3 1-16,-5 0 7 0,-1 4 1 0,-1-4 0 15,-7 0 0-15,9 0-14 0,-9 0 0 0,0 0 1 16</inkml:trace>
  <inkml:trace contextRef="#ctx0" brushRef="#br0" timeOffset="5701.08">10911 1292 1960 0,'0'0'0'0,"-17"-4"0"15,-4 4 0-15,-1 4 47 0,5-1 1 0,-3 2 1 16,3 1-1-16,-1 4-31 0,8 1 0 0,-5-1-1 16,3 1 1-16,3-2 49 0,6 7 1 0,5 3-1 15,3-5 0-15,4 4-48 0,3-1 0 0,-1 1 0 16,6 1 0-16,4 2 16 0,9-1 0 0,13-5 1 15,-6 5 0-15,-2 1-21 0,-7-2 1 0,2 1 0 16,-5-3-1-16,-4 4 2 0,-7-3 0 0,0-1-1 0,2-1 1 16,-9 4-7-16,-3-5 0 0,-1 0 0 15,1-1 1-15,-4-4-1 0,-4-1 1 0,-3 0 0 0,-7 3 0 16,-2 2-4-16,-1-3 1 0,-8-4-1 0,-12-4 1 0,2 4 3 16,-1-3 2-16,3-4-1 0,-3 3 0 0,8-3-4 15,5 0-1-15,2-3 1 0,0-4 1 0,2 0 5 16,3 0 1-16,3 0-1 0,3-4 1 0,3 4-6 15,0-5 0-15,0 3-1 0,3 0 2 0,-3-5 3 16,4 0-1-16,3-4 0 0,3-3 0 0,4 4-4 16,0 1 1-16,0-3-1 0</inkml:trace>
  <inkml:trace contextRef="#ctx0" brushRef="#br0" timeOffset="5927.73">11352 1230 2135 0,'0'0'0'16,"0"0"0"-16,0 0 0 0,29 0 64 0,-19 4 1 15,-3-1 0-15,0 4 0 0,0 4-47 0,-1-1 0 0,-1-1 0 16,4 14 0-16,-6 10 54 0,1-3 0 0,-4 5 0 16,0 1 0-16,-4 8-54 0,1-6 0 0,-8-3 0 15,8 1 0-15,1-3 13 0,0-3 0 0,0-4-1 16,4 1 2-16,0-3-19 0,3 1 2 0,6-7-2 15,3 1 2-15,0-3-7 0,-7 0 0 0,0-2-1 16,0 0 2-16,-3-4-3 0,-3-4 0 0,5 1-1 0</inkml:trace>
  <inkml:trace contextRef="#ctx0" brushRef="#br0" timeOffset="6167.91">11636 1445 1721 0,'0'0'0'0,"0"0"0"0,0 0 0 0,0 0 55 15,0 0 1-15,0 0 0 0,-21 23 0 0,14-16-39 16,0 3 1-16,-2 1-1 0,2-1 1 0,0 6 57 16,-2 0 0-16,1 3 0 0,0-1 2 0,5 1-59 15,3-3 0-15,3 2 0 0,1 1 0 0,0 0 17 0,-1-1 1 16,1-6 0-16,13 2 0 0,6 2-21 0,-5-4-1 16,-1-1 1-16,-1 0 1 0,-2-1-3 0,1-1 2 15,-1-2-1-15,0-2 1 0,0 2-7 0,-4 2 1 16,3-5 0-16,1 3 0 0,0-4 1 0,0 4 0 15,-3-3 0-15,6-1 1 0,-3 1-4 0,-1-4 0 0,1 0-1 16</inkml:trace>
  <inkml:trace contextRef="#ctx0" brushRef="#br0" timeOffset="6905.18">11982 1735 1834 0,'0'0'0'0,"7"0"0"15,4 0 0-15,1 0 53 0,2 0 0 0,0 0 0 16,0-4 0-16,4 3-36 0,-2-1 0 0,-4-2 0 15,1-3 1-15,-6 4 53 0,3 3-1 0,1-4 1 16,-1-3 1-16,-3 4-54 0,1-4 0 0,-8 7 0 0,8-9 0 16,-4 2 21-16,-1 0 0 0,1-4 0 15,-2-5 2-15,-1 1-25 0,3 1-1 0,-4 1 1 0,-5-10 0 16,1 6-2-16,1-3 1 0,-1 6-1 0,-1 2 1 16,-2 0-6-16,1 5 0 0,-1 3 0 0,-3 1 0 0,3 3 0 15,-4 3 1-15,1 1-1 0,-6 6 1 0,2 6-4 16,0 3 0-16,-1 4 1 0,5 0 0 0,3 4 0 15,0 2 0-15,3-9 0 0,4 4 1 0,7-4-3 16,0-1 0-16,7-3 0 0,1 2 0 0,0-4 3 0,1-6 0 16,4 1 0-16,-3 2 1 0,4 1-4 15,-5-8 1-15,6-1 0 0,-5 1-1 0,4-1 4 0,-5-3 0 16,2-3 0-16,-1-1 1 0,5 4-4 16,-5-7 1-16,1 0-2 0,-4-3 2 0,-2 2 2 0,-1 1 0 15,0-1 0-15,3-6 0 0,0-1-4 0,-2 5 1 16,-1-2 0-16,3-8 0 0,-4 4 1 0,-3 6 1 15,4-1 0-15,0-1 0 0,-4 5-4 0,-7 7 2 16,10-7-1-16,-10 7 1 0,9-4 0 0,-9 4-1 0,0 0 1 16,2 14-1-16,-4-1-1 0,0 1 0 15,1-4 1-15,2 6-1 0,3 4 0 0,-1-1-1 16,6-8 0-16,-2 3 2 0,4-2-3 0,-1-2 2 0,-3 3-1 16,1-4 0-16,-5 1 0 0,2-3 0 0,-5-7 0 15,11 7 1-15,-11-7-2 0,7 4 0 0,-7-4 0 16,14-4 2-16,-7 4-2 0,-7 0 0 0,11-7 0 15,-4 4 1-15,0-4-2 0,0-4 1 0,0-1 0 16,-2-1 1-16,2-2-1 0,0-3 1 0,0-1-1 0,4-1 2 16,-4 3-2-16,0 4 0 0,0-1 0 0,0 2 1 15,-3 5-1-15,-4 7 1 0,3-11 0 0,-3 11 0 16,0 0-1-16,7-5 0 0,-7 5 1 0,11 9-1 16,-4-2-1-16,-2 4 1 0,-1 1 1 0,3 2-1 0,0 5-1 15,3 1 1-15,5-5-1 0,-1 0 2 16,-4-1-1-16,-1-4 0 0,3-5 0 0,1 2 0 0,1 6 0 15,0-4 0-15,4-6-1 0,-1 1 1 16,-1-1-1-16,-2-3 2 0,-3-3-2 0,-4 3 1 0,4-4-1 16,-4 1 0-16,-7 3 0 0,7-9 2 0,-7 9-1 15,3-13 0-15,-3 10 0 0,4-6 1 0,-1-1-2 16,-3-4 1-16,-2 3 0 0,2-8 0 0,-1-1 3 0,-3 4 1 16,-3-1-2-16,4-6 2 0,-4 0-3 0,-1 7 1 15,1-1 0-15,-3-3 0 0,-1 6 6 16,2 2 2-16,2 8-2 0,0 1 1 0,0 6-4 0,7-3-1 15,-7 13 1-15</inkml:trace>
  <inkml:trace contextRef="#ctx0" brushRef="#br0" timeOffset="7162.72">13349 1703 1985 0,'0'0'0'0,"0"0"0"15,-3-16 0-15,-10 2 84 0,-1 7 1 0,11-5 0 16,-1 1 1-16,4 4-69 0,0 7 0 0,-3-12 1 15,6 5 0-15,-3-2 65 0,0 2 0 0,0 7 1 16,0-10-1-16,0 1-67 0,0 9 2 0,-7-7 0 16,0 3 0-16,-5 8 7 0,1-1 0 0,-1-1-1 15,-1 3 2-15,3 11-14 0,-4-3 1 0,3 4-1 16,-3-1 0-16,7 3-8 0,3 2-1 0,3-8 1 0,1 4-1 16,1 1-1-16,5-4 2 0,1-3-2 0,2 3 1 15,-2-6-3-15,3 1 0 0,4 2 0 0,2-2 0 0,0 1 0 16,0-3 0-16,5-3 0 0,4-1 0 0,-6 4-1 15,2-7 1-15,-3 0 0 0</inkml:trace>
  <inkml:trace contextRef="#ctx0" brushRef="#br0" timeOffset="7530.22">13593 1241 1470 0,'0'0'0'0,"0"0"0"0,0 0 0 0,7 0 49 0,0 0 0 16,0 3 1-16,-4 8 0 0,1 3-33 0,1 2 0 15,6 5 0-15,-4 7 0 0,0 2 50 0,0 5 0 16,-4 0 1-16,4 2 0 0,4 0-50 0,-8-4 0 16,1 1 0-16,-6-8 0 0,2 1 26 0,0-1 0 15,0-7 1-15,-2 1 0 0,4 1-29 0,0 0 1 0,-2-7-2 16,0-3 2-16,0-1 5 0,0-1 0 0,0-9-1 16,0 7 2-16,0-7-12 0,0 0 0 0,0 0 1 15,0 0 0-15,-7 3 9 0,7-3 2 0,-7-3-2 16,0-1 1-16,-4-1-10 0,1-2-1 0,-1 0 0 15,-5 0 1-15,4 4 9 0,3 3 0 0,2 0-1 16,0-4 1-16,7 4-9 0,-7 4-1 0,7-4 0 16,3 7 0-16,-3-7 7 0,11 7 1 0,-4 0 0 0,5 1 1 15,6 3-10-15,7 3 0 0,-1-7 0 0,-1 0 1 16,2 4 3-16,0-4-1 0,1-4 0 0,2 1 2 16,-3-1-7-16,-2 1 1 0,0-4-1 0,0 3 1 15,-9-3 5-15,-3 4 2 0,3-8-1 0,-5 4 0 0,-1 0-6 16,-1 0 0-16,-7 0 0 0,7-3 0 0,-7 3 2 15,0 0 1-15,0 0-1 0</inkml:trace>
  <inkml:trace contextRef="#ctx0" brushRef="#br0" timeOffset="8850.45">3440 3464 1821 0,'0'0'0'15,"0"0"0"-15,-22-5 0 0,12 7 49 0,3-2 2 16,0-2-2-16,0 4 2 0,-2 1-35 0,-2-3 1 16,4 4 0-16,4 10 0 0,-1 2 38 0,1-6 0 0,-4 3 0 15,3 23 0-15,1 3-38 0,-1-5 1 0,0 11-2 16,4 6 2-16,-3 6 18 0,-1-6 1 0,1-2-1 15,3 18 1-15,-4-6-22 0,1 1 1 16,-1 12-2-16,4 3 2 0,0-6 1 0,-3-3 1 0,-4 10 0 16,7 11 0-16,-2 1-8 0,-2-7 0 0,4-4 0 15,0 19 0-15,2 1-2 0,-2-13 0 0,0 6 0 16,5 24 1-16,1-4-4 0,1-6 1 0,0 5-1 16,3 15 1-16,1 4 0 0,0-12-1 0,3-5 1 0,-4 29 1 15,6-4-3-15,-2-13 1 0,-3 3-1 0,-4 20 1 16,0-11 2-16,4-7 1 0,-8 13 0 0,-3 6 1 0,4-22-3 15,-4-4-1-15,0 19 1 16,-4 10 0-16,4-11 5 0,-3-13 0 0,-4 2 0 0,-4 20 2 16,7-8-7-16,1-15 2 0,-4 1-1 0,-7 24 1 15,10-17 7-15,-3-10 1 0,-2 7 0 0,2 14 0 0,0-21-7 16,7-9-1-16,-3 12 1 0,3 2 2 0,0-15 0 16,7-8 0-16,3 11 0 0,-4-4 0 0,4-15-4 15,1-8 1-15,-1 6-1 0,1 3 1 0,0-6 4 0,-1-15 0 16,1-4 1-16,-4 10 0 0,-2-6-5 15,2-7 0-15,0-7 0 0,-3 2 0 0,-1-11 3 0,4-10 1 16,-7 2-1-16,0 13 2 0,4-10-7 0,3-5 2 16,-4-7 0-16,-3 1 0 0,4-5 4 0,-1-8 1 15,1-6-1-15,-1 2 0 0,5-4-4 0,-1-7 0 16,-4-5 0-16,1 7 0 0,-1-3-1 0,-3-11 0 16,0 0 0-16</inkml:trace>
  <inkml:trace contextRef="#ctx0" brushRef="#br0" timeOffset="9536.19">1494 11724 2186 0,'0'0'0'0,"-7"-23"0"0,7 12 0 0,-4-10 69 16,-3-4 2-16,7 3-2 0,4 1 2 0,3 3-53 15,-4-1 0-15,1-1 0 0,10 4 0 0,2 1 30 0,2-1 2 16,-1-2-1-16,4-3 0 0,2 9-32 0,6-1 0 15,-1-2 0-15,5-1 0 0,6 0 4 0,0 2 0 16,2-4 1-16,10 4 0 0,12-3-11 0,-5-3 0 16,4 4 1-16,5 9 0 0,5-1-12 15,1-7 0-15,10 5 0 0,7 6 0 0,-4-3 0 0,1-1 0 16,2-1 0-16,21 9 0 0,1-7-2 0,4-2 1 16,8 2-2-16,16 7 2 0,3-4-1 0,-1-3 1 15,17 0 0-15,12 11 0 0,-1-8-2 0,-10 1 1 0,21-4 0 16,21 14 0-16,-11-7-1 0,-8-4 1 0,26-1 0 15,14 14 1-15,-8-9-1 0,-15 0-1 0,23 0 1 16,16 14 0-16,-19-14 0 0,-12 0-1 0,24 0 1 16,16 12 1-16,-20-10-2 0,-10-2 0 0,28 0 0 15,15 10 1-15,-19-6 0 0,-8 0-1 0,26 3 1 16,20 19 0-16,-23-15 1 0,-18-4 0 0,35 1-1 16,11 15 2-16,-17 0-1 0,-19-9 0 0,13 2 0 15,11 2 1-15,-27 6 0 0,-21-10 0 0,25 0 0 0,7 4 0 16,-36 0 0-16,-15-4 0 0,15-2 0 0,3 2 0 15,-21 0 0-15,-22-3 1 0,14-3-1 0,-5 5 1 16,-20-6-1-16,-15-4 1 0,12-1-1 0,0 16 2 16,-15-17 0-16,-20-1 1 0,8 0 1 0,-7 9-1 15,-8-5-1-15,-9-4 0 0,1-4 1 0,-5 11 0 0,-7-7 4 16,-12-3-1-16,-2-1 1 0,3 11 0 0,-6-9-3 16,-17-3 1-16,-3 2-1 0,-3 8 2 0,-15-7 2 15,-8-3 0-15,-2 0 0 0,-2 8-1 0,-14-5-1 16,-9-3 0-16,-6-2-1 0,1 9 1 0,-9-2 1 0,-21-9 0 15,-2 4 0-15</inkml:trace>
  <inkml:trace contextRef="#ctx0" brushRef="#br0" timeOffset="12153.74">3544 11022 1520 0,'0'0'0'0,"0"0"0"0,0 0 0 0,0 0 72 16,23 21 0-16,-23-21 0 0,0 0 0 0,7 3-54 16,-7-3 0-16,0 0 0 0,0 0 0 0,0 0 31 15,0 0 0-15,0-7-1 0,0 7 2 0,0 0-34 16,0 0 1-16,0 0 0 0,0 0 0 0,0 0-14 15,0 0 1-15,-7-5-1 0,7 5 1 0,0 0-1 16,-7-7 0-16,7 7-1 0,0 0 2 0,0 0-7 0,-9 0 1 16,9 0 0-16,0 0 1 0,0 0-1 0,0 0 0 15,0 0 0-15,-7 9 1 0,7-9-13 0,-4 7-1 16,4-7 0-16,0 0 1 0,-7 10 5 0,7-10 0 16,-7 9 0-16,7-9 0 0,-7 4-11 0,7-4-1 15,-11 1 1-15,11-1 0 0,-10 0 9 0,10 0 0 16,0 0-1-16,0 0 2 0,-7 0 0 0,7 0 0 0,0 0 0 15,0 0 1-15,0 0 2 0,0 0 1 0,0 0-1 16,0 0 1-16,0 0 1 0,-4 9-1 0,4-9 0 16,0 0 1-16,0 7 0 0,0-7 1 0,7 6-1 15,-7-6 2-15,4 8 0 0,-4-8 0 0,-4 9 0 16,4-9 1-16,0 7-1 0,0-7 1 0,0 0 0 16,0 5 0-16,0-5 1 0,0 0-1 0,0 8 1 15,0-8 1-15,7 7-1 0,-7-7 0 0,0 0 0 16,11 7 1-16,-11-7 0 0,7 12 0 0,-7-12 0 15,7 7 1-15,-7-7-1 0,7 5 0 0,-7-5 0 0,0 0 1 16,7 11 5-16,-7-11 1 0,4 7-2 0,-4-7 2 16,0 0-3-16,8 3 1 0,-8-3-1 0,0 0 1 15,11 0 15-15,-4-3 0 0,0 3 0 0,0-4 1 16,4 1-11-16,-1-1 1 0,5-6 0 0,-1 1 0 16,1-3 16-16,0 3 1 0,-5 0 0 0,4 4 1 0,-3-2-17 15,-4 0 1-15,0-4 1 0,9 4-1 0,-6 2 15 16,1 0 0-16,-4-4 0 0,4-4 2 0,-1 6-17 15,-3-3 1-15,7 1-1 0,2-7 0 0,-2 2 16 16,1 4-1-16,-1-10 0 0,0 3 0 0,3 1-15 0,-1-2 1 16,2-10-1-16,0 5 1 0,-1 0 9 0,1 2 1 15,1-9-1-15,-1 14 2 0,-1-3-14 16,1-4 2-16,-2-1-1 0,5 6 0 0,-3-3 12 0,-1 2-1 16,-2-8 1-16,7 4 1 0,-4-3-14 0,-4 0 1 15,4-4 1-15,0-4-1 0,4-6 5 0,0 1 0 16,-5-3-1-16,-3 12 1 0,2-9-8 0,2 9 1 15,-4-7 0-15,0 2 0 0,4 0 11 0,-4 0-1 0,5-7 0 16,-5-9 0-16,4 5-10 0,-4-3 2 0,0 5-1 16,9 3 0-16,-9 1 9 0,0-3 0 0,0-2 1 15,8-3-1-15,-6-5-10 0,-2 2 1 0,0-10 0 16,3 8 1-16,1 0 2 0,-7 1 2 0,4-3 0 16,10 0-1-16,-4-1-6 0,-3 0 0 0,1-9 0 15,3 3 1-15,-1 2 4 0,-4 9-1 0,3-7 1 16,-3-9-1-16,5-1-5 0,-5 1 0 0,-1-5 0 0,9 10 1 15,-8 4 4-15,-2 5 1 0,2-12-1 0,6 0 1 16,-5-9-7-16,-4 11 2 0,0-6-1 0,11 4 1 16,-6 4 0-16,-5-3 1 0,4-13 0 0,3 7 1 15,5 1-6-15,-4 6 2 0,-1-4 0 0,0 0-1 0,-2-5 3 16,2 3 0-16,1-5 0 0,-1 8 0 0,-2 0-3 16,2 7-1-16,1-17 1 0,2 4 1 0,-1-7 0 15,-2 8 0-15,1 3 0 0,6 8 1 0,-5-2-3 16,-2-3 0-16,4-12 1 0,5 8-1 0,1 9 1 15,-6 1 1-15,1-1-1 0,-1 4 1 0,3-3-2 16,-1-4-1-16,1-5 1 0,0 13-1 0,-3-1 1 0,1 1 0 16,-1 6 0-16,7-7 0 0,-2 5-1 0,-5-4-1 15,5-10 0-15,8 17 2 0,1-3-2 0,-5 4 2 16,-3 7-1-16,3 1 1 0,1 4-3 0,-3-1 1 16,1-4 1-16,3-2-1 0,-5-2-1 0,3 3 2 15,-2 3-2-15,8 8 1 0,3 0 0 0,-3 3-1 16,-1-2 0-16,-2 7 0 0,2 0-1 0,-6 6 2 0,3 0-1 15,1-5 0-15,-2 5-1 0,-3 2 1 0,-1 3 0 16,7 1 0-16,2 3-1 0,-1 0 0 16,0 3 0-16,-2 1 1 0,-2 3 0 0,6 3-1 0,-6-3 0 15,5 4 1-15,-4 3-1 0,-6 3 0 0,5-6 0 16,4 3 1-16,5 7-1 0,-5 5 0 0,1-5 0 16,-1 2 0-16,-2 2-1 0,2-6 1 0,-4 7 0 15,9 8 0-15,-5-3-1 0,-2-1 2 0,4 2-1 16,12 14 0-16,-6-1-1 0,-1-1 1 0,-2-5 0 15,-1 12 0-15,1-11-1 0,-6 3 1 0,3-8-1 16,8 12 1-16,-5-5-1 0,2-3 2 0,5 3-2 0,-3 20 1 16,2-3-1-16,-6-8 1 0,5 6-1 0,-1 1 1 15,-3-7-1-15,-4-2 1 0,5-3-1 0,5 19 1 16,-2 0-1-16,-1-5 1 0,-6 3-1 0,3 5 1 16,-3-10-1-16,-2-1 0 0,3-5 0 0,4 19 1 0,-3-1-1 15,2-3 0-15,5-2 0 0,2 5 2 0,-5-5-2 16,0-12 0-16,1 5 0 0,6 14 1 0,-2 4-1 15,-6-9 0-15,10 3 0 0,1 2 1 16,0-12-1-16,-10 1 0 0,8 1 0 0,6 17 1 0,-13-2-1 16,2-6 0-16,11-6 0 0,0 10 1 0,-2-11-1 15,-5 1 1-15,-2 7-1 0,8 7 1 0,-6-2-1 0,-2-10 1 16,12-2-1-16,-3 4 2 0,-4-8-2 0,-1 4 1 16,1 9-1-16,7 2 1 0,-7-6-1 0,2-7 0 15,5-3 0-15,4 9 1 0,-4-4-1 0,-3-4 1 16,2 10 0-16,4 2 0 0,1-7-1 0,-7-12 1 15,5 2-1-15,5 13 2 0,-6-15-2 0,-3 4 1 0,6 9-1 16,7-4 1-16,0-1-1 0,-11-13 1 0,4 0-1 16,7 8 1-16,-11-13-1 0,2-6 1 0,9 10 0 15,0 8 0-15,-1 0-1 0,-6-12 2 0,3 2-1 16,10-2 0-16,-5-2 0 0,-6-7 0 0,1-3 0 16,11 8 0-16,-14-8 0 0,3-6 1 0,4 2-1 15,7 11 0-15,-7-7-1 0,-6 1 1 0,6-1 0 16,5 5 0-16,0 5-1 0,-12-11 1 0,4 1-1 15,-1-4 1-15,-7 4-1 0,-1-6 0 0,4-1 0 16,-2-1 2-16,-8-1-2 0,-2-4 0 0,-5-1 0 0,1 7 1 16,-3-8-1-16,-8-1 0 0,4-4 0 0,-2 11 1 15,4-4-1-15,-6-3 0 0,-2-2 0 0,-6 4 1 16,3-1-1-16,-1-4 0 0,-2-1 0 0,-1 9 1 16,-2-5-1-16,-2-4 0 0,1 0 0 0,-3 9 1 15,2-3-1-15,-3-8 1 0,3 3 0 0,-7 6 0 16,2-1-1-16,-5-4 2 0,-2 1-1 0,-6 3 0 0,4 7 0 15,4-10 0-15,-4-2 0 0,-14-6 1 0,14 12 0 16,-3-9-1-16,-4-1 0 0,-7-2 0 0,7 7 0 16,-7-7 1-16,7 4-1 0,-7-4 2 0,5 7-2 15,-5-7 0-15,7 3 0 0,-7-3 1 0,0 0-2 16,11 13 1-16,-11-13 1 0,0 0-1 0,7 7-1 0,-7-7 1 16,0 0-1-16,7 7 1 0,-7-7-1 0,7 7 0 15,-7-7 0-15,11 3 0 0,-11-3 0 0,0 0 0 16,7 6 0-16,-7-6 0 0,0 0 0 0,7 5 0 15,-7-5 0-15,7 0 0 0,-7 0 0 0,0 0 0 16,0 0 0-16,7 0 0 0,-7 0-1 0,0 0 1 0,0 0 0 16,0 0 0-16,0 0-1 0,0 0 1 0,0 0 0 15,0 0 0-15,0 0-1 0,0 0 1 0,0 0-2 16,0 0 2-16,0 0-1 0,0 0 1 0,0 0-1 16,0 0 1-16,0 0-1 0,0 0 1 0,3 7-1 15,-3-7 1-15,8 5-1 0,-8-5 1 0,0 0-1 16,8 2 1-16,-8-2-1 0,11 3 1 0,-11-3-2 15,7 4 2-15,-7-4-1 0,0 0 1 0,7 3-1 16,-7-3 1-16,0 0-1 0,0 0 1 0,7 0-1 16,-7 0 1-16,0 0-1 0,0 0 1 0,7 0-1 0,-7 0 1 15,0 0-1-15,0 0 1 0,0 0 0 16,0 0 0-16,0 0-2 0,0 0 2 0,0 0 0 0,0 0 0 16,0 0-1-16,0 0 1 0,0 0 0 0,0 0 0 0,0 0 0 15,0 0 0-15,0 0 0 0,0 0 0 0,0 0-1 16,0 0 1-16,0 0 0 0,0 0 0 0,0 0-1 15,0 0 1-15,0 0 0 0</inkml:trace>
  <inkml:trace contextRef="#ctx0" brushRef="#br0" timeOffset="13959.85">3642 11233 1482 0,'0'0'0'16,"0"0"0"-16,0 0 0 0,-26 5 116 0,19-7 0 15,-4-1 1-15,1 3 0 0,-4 0-103 0,3-5 2 16,-3 1 0-16,2 6-1 0,-3 0 93 0,5-2 1 15,-1-4 0-15,1 6 0 0,-1 0-94 0,4-2 1 16,7 0 0-16,-10 0 1 0,10 0-8 0,0 0 0 16,0 0 0-16,0 0 0 0,5 8-4 0,-5-8 2 15,12 7-2-15,-1 0 2 0,6 0-7 0,1-3 0 0,0 0 0 16,5 3 0-16,1-2 0 0,-3-3 0 16,-3-2 0-16,5 5 0 0,-2-5-3 0,0-7-1 0,2-2 1 15,16 9 1-15,-4-11 0 0,-1 1-1 0,1-6 1 16,6 4 0-16,-2-4-3 0,-4-5 2 0,5-2-1 15,4 2 0-15,-5 1 1 0,-3 1-1 0,1-7 1 16,12-1 1-16,-5 3 1 0,-5-3 1 0,-2-8 0 16,2 2 0-16,-2-6-1 0,-5 6 1 0,-2-4 0 0,8 1 0 15,-9 3 1-15,-3-4 0 0,-1 2 0 0,6-9 0 16,-1 7 0-16,-1-7 0 0,6-9 0 16,5-1 1-16,-4-3 7 0,-3 3 0 0,-1-2-1 0,3 3 1 15,-1 0-3-15,-6-7 1 0,2-12-2 0,12 9 2 0,-10-2 9 16,-2 3 0-16,5-3-1 0,6 0 2 0,-6-2-8 15,-3-2 1-15,-2-8-1 0,2 7 1 0,-2 1 7 16,-2 4 1-16,0-11 0 0,6-3 0 0,-6-2-8 16,0 6 0-16,-1-1 0 0,8-3 0 0,-3 0 6 15,-2-1 1-15,5-9-1 0,-3 6 0 0,1 6-7 16,-1-2 2-16,-2-15-2 0,2 8 1 0,-4 2 5 0,-5 3 2 16,5-4 0-16,4-4 0 0,-6-1-8 0,-1 5 1 15,0 6-1-15,8 0 1 0,-1 2 2 0,0 1 1 16,-2-7-1-16,-2 8 1 0,2 8-5 0,-2 2 0 15,0-7 0-15,0-4 0 0,-1-3 4 0,-2 8 2 16,-1 5-2-16,6 4 2 0,-1 4-7 0,-1-4 1 16,2-6 0-16,1 8 1 0,1-2 1 0,-2 8 1 0,-2 3 1 15,-1 0-1-15,1 9-4 0,-3-2-1 16,0-2 1-16,1 0 1 0,-1-1 1 0,-4-1 1 0,4 8-1 16,5 13 1-16,-6-3-4 0,-1 4 0 0,2 0 0 15,7 8 1-15,-2 0-1 0,1 4 2 0,1 0 0 16,-2 6 0-16,2 4-3 0,-8-1 0 0,3 1 1 15,1 8-1-15,-3-3 1 0,-4 3 0 0,-2 3-1 16,3 12 1-16,-1-8-3 0,-7-1 2 0,0 5-1 16,9 13 1-16,-9-5-1 0,0-4 1 0,0 4-1 15,9 19 1-15,-2 2-2 0,-3-2 0 0,7-1 1 16,-1 4 0-16,3-4 0 0,-2-2-1 0,1-2 0 0,6 15 2 16,-1-9-3-16,-1 6 1 0,2 11 1 0,11-1-1 15,-3 1-1-15,-5-9 1 0,6-2-1 0,7 13 1 16,1-7-1-16,-8 1 1 0,1 14-1 0,0 2 0 0,-5-3 0 15,-1-13 1-15,-3 6-1 0,9 17 1 0,-5-2-2 16,-5-6 2-16,7 1-1 0,5 9 0 0,-3-14-1 16,-3 1 1-16,3 15 1 0,5 3-1 0,-2-7-1 15,-2-5 0-15,2-2 0 0,13 16 2 0,1 0-2 16,-3-12 0-16,1-2 0 0,6 12 1 0,0-10-1 16,-2-1 0-16,5 12 1 0,11 0-1 0,0-9 0 0,-4-8 1 15,4 15 0-15,7 10 1 0,-7-11-2 16,-4-14 1-16,9 3-1 0,2 15 1 0,-7 0 1 0,-7-9 0 15,3-4-1-15,11 8 2 0,-4-13-2 0,-12-1 0 16,5 10 0-16,8 4 0 0,-8-6 2 0,-3-12-1 16,7 4 1-16,0 10-1 0,-4 2-1 0,-5-7 2 15,2 0-2-15,10 0 1 0,-3-11 1 0,-7-7-1 16,3 8 0-16,7 4 1 0,-3 1-2 0,-5-13 1 16,10-3-1-16,5 1 2 0,-8-8-1 0,-6-11 2 0,4 6-2 15,7 6 2-15,-3-1-3 0,-15-5 1 0,-2-3 1 16,3 3-1-16,-8-8-1 0,-4-6 2 0,-1-1-2 15,2 0 1-15,-7-1-1 0,-6-13 1 0,-1 1-1 16,1 9 0-16,-9-7 0 0,-4-12 2 0,-1 4-2 16,-2 4 1-16,-5-11 0 0,-3-4-1 0,-4-3 0 15,7 11 0-15,-6-11-2 0,-3-4 1 0,2 0 1 16</inkml:trace>
  <inkml:trace contextRef="#ctx0" brushRef="#br0" timeOffset="15926.81">3671 11265 375 0,'0'0'0'16,"0"0"0"-16,0 0 0 0,0 0-1 0,0 0 1 16,0 0 0-16,0 0 0 0,0 0-1 0,0 0 1 15,10-22 0-15,-6 15 0 0,-1-1-1 0,-3 1 0 16,4-1 0-16,-1 1 0 0,1 2 0 0,3-4-1 16,-4 2 1-16,1 0 0 0,1 0 1 0,-1-3 1 0,-1 1-1 15,4 0 1-15,0 2-1 0,-3 0 2 0,0 0-2 16,3-2 1-16,0-1 10 0,-4 3 1 0,-3 0-1 15,7-2 2-15,0 4-6 0,-7 5 0 0,7-9 1 16,-7 9 0-16,7-13 1 0,-7 13 0 0,7-7 0 16,-7 7 1-16,9-3-4 0,-2-1 1 0,-7 4-2 15,14-12 2-15,-7 7 10 0,4 1 0 0,0 2-1 16,-1-3 1-16,4 0-8 0,-1 0 1 0,1-1 0 16,7-1 0-16,0 2 14 0,-1 2 0 0,-3-3-1 0,4-1 2 15,-3 4-14-15,0 3 1 0,-4-7 1 16,9 1-1-16,-2 6 31 0,-4 0-1 0,1-1 1 0,9-1 0 15,-6 5-28-15,-4-3 1 0,3 0 0 0,8-3 1 16,0 5 47-16,-3-1 0 0,1-2 0 0,-1-1 1 16,3 2-47-16,-1 0 0 0,-3-4-1 0,8 1 1 0,-5 3 44 15,-3-2 1-15,5-5 0 0,11 2 0 0,-8 3-45 16,-4 0 0-16,9-5 0 0,5 2 0 0,-1 1 34 16,-9 1 1-16,-2-8 0 0,9 6-1 0,-8-6-35 15,-1 3 0-15,-1 1 0 0,11 3 1 0,-8-1 26 16,-4-2 1-16,2-4-1 0,9 4 1 0,-2 0-29 15,-2-7 1-15,-3 2-1 0,1 8 0 0,3-3 20 0,-8-3 0 16,2-4 0-16,5 7 1 0,-5-4-22 0,-2-3 1 16,4-2-2-16,5 4 2 0,-2 3 12 0,-5-2 1 15,9-8 0-15,2 3 0 0,-2 0-15 0,-8 1-1 16,3-5 1-16,-2-3-1 0,-1 4 11 0,-1 1 1 16,-1-3-1-16,1-7 1 0,-2-2-14 0,-7 0 1 0,4-3 1 15,5 7-1-15,-2 1 6 0,-3-7 1 16,-6 1-1-16,-1 8 1 0,-4-4-9 0,0 1 0 0,0-4 1 15,-7-9 0-15,-2 6 9 0,2-4 1 0,0-11 1 16,-3 6-1-16,-1 0-10 0,1-2 0 0,3 0 1 16,0 5-1-16,0 2 9 0,0-1 0 0,4-6 0 15,-4-4 2-15,3-5-12 0,1 1 1 0,1-5 0 16,-1 10 0-16,3-1 6 0,-3 3 0 0,3-8 0 16,0 2 1-16,2-4-9 0,-6-1 1 0,1-7 0 15,7 3 0-15,-8 0 3 0,4 4 0 0,-3-2-1 0,8-7 2 16,-5-6-6-16,0 3 0 0,-3 4-1 0,7-1 2 15,5 5 1-15,-6 4 2 0,1-11-2 0,0-3 1 16,3-4-4-16,2 4-1 0,1 5 1 0,-2-2 1 0,0 2 1 16,7-4 0-16,-1-14 0 0,2 9 1 0,2 6-4 15,-4 5 0-15,5-10 0 0,6-2 1 0,5-8 0 16,-1 7 0-16,-3 3 1 0,2-3 0 16,-1 4-3-16,-6 0 0 0,4-16 1 0,9 14-1 15,-8 2 1-15,-4 3 1 0,4-7-1 0,10-3 1 0,-3-3-2 16,-4 2-1-16,1 7 1 0,1 0 0 0,0 7 0 15,-3-3 0-15,2-17 0 0,5 8 0 0,6 10-1 16,-6-1 0-16,3 1 0 0,-5-3 0 0,3-10 0 0,-6 7 0 16,0 6 1-16,9 4-1 0,-7 12-2 0,1-6 2 15,4-11-1-15,2 2 0 0,-2 7 1 0,-6 4-1 16,4 0 0-16,-1 6 1 0,-3 1-2 0,-4 0 1 16,5-4 0-16,1 0 0 0,3 1-1 0,-6 2 2 0,0 1-1 15,-2 16 0-15,-3-1 0 0,-2 1-1 0,2 1 0 16,5 2 2-16,-5 6-2 0,2 2 0 0,4-2 0 15,-1 1 0-15,2 5 0 0,-5 4 0 0,-2 0 0 16,5 4 0-16,-2 3-1 0,-5 3 2 0,6-1-2 16,4 10 1-16,-1 6-1 0,-2-4 0 0,2 3 0 15,9 1 2-15,-4 6-2 0,-2 1 1 0,-1 5-1 16,7-2 1-16,-6 4 0 0,-3-2-1 0,12 1 0 16,0 8 1-16,-5-2-1 0,-2-7 0 0,0 6 0 15,6 21 2-15,-2-6-2 0,-8 1 0 0,13-2 0 16,-5 8 0-16,-1-9 0 0,-1-2 0 0,-1-1 1 15,2 17-1-15,-1-6 0 0,2-1 0 0,5 14 0 16,5 2 0-16,-3-8-1 0,-4-5 1 0,2 1 0 0,5 14 0 16,-7 2-1-16,-1-6 2 0,12 6-1 0,3 13 0 15,-7-17-1-15,-3-8 1 0,2 8 0 0,8 16 0 0,0 1-1 16,-7-13 1-16,1-7-1 0,2 11 1 0,-4-4-1 16,-2-2 0-16,3 8 0 0,9 8 2 0,0-14-2 15,-5-4 0-15,5-2 0 0,9 23 1 0,-7 1-1 16,-4-14 0-16,11 0 0 0,7 11 1 0,-11-8-1 15,-3-4 0-15,7 11 0 0,7 3 1 0,-11-14-1 0,-5-11 0 16,4 12 0-16,5 18 1 0,-2-8-1 0,-7-9 0 16,2-6 0-16,2 8 1 0,-10-4-1 0,1-3 0 15,4 4 0-15,-1 3 1 0,2-9-1 0,-5-5 0 16,0-4 0-16,3 21 1 0,0-5-1 0,-5-6 0 16,9-1 0-16,3 2 2 0,1-11-2 0,-1 0 0 15,4 14 0-15,4 5 1 0,-5-8-1 0,5-11 0 0,-1 2 0 16,8 14 1-16,-1-6-1 0,-5-6 0 15,2 8 0-15,4 2 1 0,-1-12-1 0,-10-9 1 0,4-2 0 16,3 20 0-16,-11-4-1 0,-3-12 1 0,10 5 1 16,8-2-1-16,-8-8 0 0,-10-4 0 0,7-7 0 15,10 14 0-15,-10-14 0 0,-7 1 0 0,5 6 1 16,8 6-1-16,1-5 0 0,-15-6 0 0,7-6 0 16,0-1 0-16,-7-4 0 0,-5-5 0 0,8 2 0 15,-1 3 1-15,-1-7-1 0,-7-9 0 0,0 1 0 16,3 10 1-16,-3-9-1 0,-2-4 0 0,5-5 1 0,4 6-1 15,-7-7-1-15,-6-6 1 0,3-4 0 0,6 3 0 16,-3-6-1-16,-11-5 1 0,-2-7 0 0</inkml:trace>
  <inkml:trace contextRef="#ctx0" brushRef="#br0" timeOffset="17730.87">3454 10967 1192 0,'0'0'0'0,"0"0"0"15,-29-3 0-15,19 6 22 0,-1 4 0 0,-6-1 1 0,1-6-1 16,-2 7-11-16,1 1 0 0,-1-1 1 0,7-1 0 16,2 2 35-16,4 1 1 0,0 0 0 0,5-4 0 15,0 2-31-15,3 0-1 0,-3-7 1 0,9 14 0 16,2-5-1-16,-1-2 1 0,1-3 0 0,3 3-1 0,11 2-7 16,-6-6 1-16,-5-3-1 0,4 4 2 0,0-1 0 15,-1-3 0-15,-4 4 0 0,-3-3 2 0,4-1-7 16,0 0 2-16,0 0 0 0,-3 0 0 15,3 0 0-15,-5-1 0 0,2-6-1 0,-1 0 1 0,8 0-3 16,-4-2 0-16,-3-3 1 0,11-10 0 0,0 5 1 16,-5-1 2-16,1-8-1 0,15-6 1 0,-4 1-3 15,-5-5-1-15,3-6 1 0,5 9 0 16,-4-6 17-16,-2 6 2 0,-5-10 0 0,1 5-1 16,-5 1-12-16,-1 0 0 0,-2-9 0 0,4-9 1 0,-4-3 20 0,-7 0 2 15,0 0 0-15,7 4 0 0,-7 1-21 0,-3 0 1 16,1-14-1-16,9-5 1 0,-7-3 17 0,0 8 2 0,-3 0 0 15,10-3-1-15,-4-4-19 16,1-4 1-16,-2-10-1 0,12 9 1 0,-7 2 15 0,0-2 1 0,4-15 0 16,5 6 0-16,1 2-17 0,-6 3 0 0,0-6 0 15,1-8 0-15,2-2 9 0,-7 10 0 0,4-6 0 16,-4-4 0-16,0 1-11 0,-1-1 0 0,-3 2 0 16,4-5 1-16,-3-7 11 0,0 7 2 0,-1 0-1 15,4-2 1-15,-3-6-14 0,1 4 0 0,-1-3 1 16,6-4 0-16,-3-1 7 0,-3 7 0 0,3-4 1 15,13 4 0-15,-10 3-11 0,-3 2 1 0,1-11 1 16,11 1-1-16,-5 10 6 0,-3 0 1 0,6-11-2 16,3 9 2-16,-6 4-9 0,0 3 1 0,-3-17 0 0,5 12 1 15,-6 12 2-15,-2 2 2 0,2-16-1 0,3 9 1 16,-6 9-7-16,0 3 1 0,-4-6 0 0,8-3 0 16,-4-3 2-16,-3 13 0 0,1-1 0 0,9 7 0 0,-7-5-4 15,-3 6 1-15,3-10-1 0,5 13 1 16,3 9 2-16,-5-1 1 0,8-8 0 0,5 5 0 0,-5-5-4 15,-1 7 0-15,-2 5 0 0,4 16 0 0,-1-1 2 0,-4 2 2 16,2-4-2-16,5 1 1 0,-3-1-5 16,-4-4 2-16,5 9-1 0,3 10 0 0,-5-2 3 0,-4 6 0 15,1 0 0-15,11 11 0 0,-10 1-3 0,3 0-1 16,0 2 1-16,1 3 1 0,3 8-2 0,-8-6 2 16,3 2 0-16,-1 7 0 0,6 0-3 0,-5 3 1 15,1-3-1-15,5 9 1 0,-2-5-2 0,-1-1 1 16,4 1 1-16,12 10-1 0,4-2 0 0,-3-5-1 15,6 4 1-15,1 5-1 0,2-1 0 0,-6-4 1 0,3 5-1 16,8 14 0-16,7-2 0 0,-6-4 0 16,1 6-1-16,-6 9 2 0,1 0-2 0,-2-8 0 0,-2 3 0 15,9 5 1-15,2-2-2 0,-4-8 1 0,0 7 0 16,6 18 0-16,-3-6 1 0,-2-4-1 0,1 12 0 16,14 9 0-16,0-12-1 0,-6-4 2 0,8 4-1 15,11 10 0-15,-4 0-1 0,0-1 2 0,10 3-2 16,11 2 1-16,-10-5-1 0,1-8 0 0,16 2 0 15,4 27 2-15,-6-4-2 0,-5-8 1 0,14-3-1 16,-3 4 1-16,-9-7-1 0,-6-5 1 0,11 19-1 0,2 1 1 16,-9-3-2-16,-10-15 1 0,13 3 0 0,-1 21 0 15,-10-2-1-15,-8-8 1 0,5-2-1 0,15 17 2 16,-8-20-2-16,-10 4 0 0,6 12 0 0,9 4 1 0,1-8-1 16,-12-8 0-16,3 8 0 0,3 17 1 15,4-6-1-15,-5-15 0 0,2 2 0 0,13 17 0 0,-6-5 0 16,-6-8 0-16,6 1 0 0,8 4 0 0,2-8 0 15,-10-2 0-15,5 15 0 0,12 1 1 0,-10-17-1 16,-8-3 0-16,10 10 0 0,6 8 1 0,-10-6-1 16,-11-13 0-16,6 1 0 0,8 19 1 0,-4 0-1 15,-12-11 0-15,8-5 0 0,8 11 1 0,-5-7-1 16,-7-2 0-16,2 15 0 0,5 3 1 0,-3-18-1 0,-8 0 0 16,10 17 0-16,8 3 2 0,-7-13-2 0,-7-9 0 15,16 9 0-15,4 10 1 0,1-6-1 0,-7-15 0 16,13-1 0-16,-1 10 1 0,2 0-1 0,-6-14 0 15,8 7 0-15,7-1 1 0,-5-13-1 0,-18-2 0 0,9 9 0 16,10 8 1-16,-8-8-1 0,-11-12 0 0,16-1 0 16,-3 6 1-16,-13-12-1 0,-7-2 0 0,13 14 0 15,-6-3 1-15,-12-6-1 0,-6-10 1 0,11-6-1 16,-7 8 1-16,-3-13-1 0,-4-9 2 16,9 1-2-16</inkml:trace>
  <inkml:trace contextRef="#ctx0" brushRef="#br0" timeOffset="25363.51">10717 4821 916 0,'0'0'0'0,"0"0"0"15,0 0 0-15,0 0 36 0,0 0 1 0,0 0-1 16,0 0 1-16,0 0-22 0,0 0 1 0,0 0-2 16,0 0 2-16,-17-4 92 0,10 4 0 0,7 0 1 0,-11-3 0 15,11 3-93-15,-10 0 0 0,10 0-1 0,-9 0 2 16,9 0 82-16,0 0 1 0,0 0-2 0,12-8 2 15,16 7-83-15,2-5 0 0,6-1 0 0,18-3 0 0,10-1 45 16,-6 1 1-16,-2-6 0 0,3 0 1 0,2 4-46 16,5-2 0-16,2 0 0 0,-2-4 0 15,-6 4 21-15,-9 3 1 0,-5 3-1 0,-6 1 0 0,-1-4-23 16,-9 4-1-16,-2 0 1 0,0 3 0 0,6 1 11 16,-6-1 0-16,-10-1 0 0,-4 5 1 0,-3 0-16 15,-1-2 2-15,-1 1-2 16,5 2 1-16,0 1 12 0,-3-2 0 0,-4-2-1 15,-7 2 1-15,-7 0-13 0,7 0 1 0,0 0-1 0,0 0 1 0,0 0 8 0,0 0 1 16,0 0 0-16,7 0 0 0,-7 0-11 0,0 0 0 16,0 0 1-16,12 0 0 0,4 0 8 0,3 0 2 15,-5 0-1-15,1 0 0 0,-1 0-10 16,-4 0 1-16,1 0-1 0</inkml:trace>
  <inkml:trace contextRef="#ctx0" brushRef="#br0" timeOffset="26569.24">12624 4101 1407 0,'0'0'0'15,"0"0"0"-15,7-18 0 0,0 11 103 0,-3-3 1 16,-1-1 0-16,1 6 0 0,-4 5-88 0,0-11 0 16,-4 1 1-16,-6 3 0 0,3 0 99 0,0-2 0 15,7-1 1-15,3 1 0 0,1 2-103 0,3 0 2 16,-4-2 0-16,-3 2 0 0,0 7 4 0,0-11 1 0,-7 8 0 16,7 3 1-16,0 0-11 0,7-2 0 0,-7 2 0 15,4 9 1-15,-1 5-7 0,4 2 1 16,4 7-1-16,-4 10 1 0,0 4-3 15,2 5 2-15,9-1-1 0,3 4 1 0,-4-9-4 0,-6 0 0 0,-8-7 0 16,8 8 0-16,-2-9 1 0,-6-4-1 0,-3-1 0 16,7 4 0-16,0-3 0 0,-7-8 1 0,0 0-1 15,-3 1 2-15,3 3-2 0,-4-10 0 0,1 1 0 16,-4-6 1-16,0 2 4 0,7-7 1 0,0 9-2 16,0-9 2-16,-7 7-3 0,7-7 1 0,0 0-1 15,0 0 1-15,-9 5 5 0,9-5 1 0,0 0 0 16,0 0 1-16,9-1-6 0,-9 1 1 0,0 0 0 0,0 0 1 15,-7-11 7-15,7 11 1 0,-2-5 0 16,2 5 1-16,0 0-8 0,-7-7 0 0,7 7 0 0,0 0 1 0,-4-7 11 16,4 7 1-16,0 0 1 0,-10-6-1 0,3 6-10 15,7 0-1-15,0 0 0 0,-4-7 1 16,4 7 11-16,0 0 0 0,-3-10 1 0,3 10-1 0,0 0-11 16,0 0 0-16,3-7 0 0,-3 7 1 15,0 0 7-15,0 0 0 0,-3-7 0 0,10 7 1 0,0 0-11 16,0-2 1-16,-7 2 0 0,0 0 0 0,0 0 7 0,0 0 1 15,0 0 0-15,0 0 0 0,-7-5-8 0,7 5-1 16,0 0 0-16,0 0 1 0,14-2 2 0,-14 2 1 16,0 0-1-16,0 0 1 0,-11 0-6 0,4-2 1 15,7 2-1-15,0 0 1 0,7-2 1 0,-7 2 1 16,7-3 0-16,-7 3 0 0,0 0-4 0,0 0 0 16,-3-7 0-16,3 7 0 0,-14 0 1 0,14 0 1 15,0 0 8-15,0 0-11 0,0 0-1 16,7-9 1-16,-7 9-1 0,-7 4 3 0,7-4 0 0,-7 0 0 15,7 0 0-15,0 0-2 0,7-4-1 0,-7 4 1 16,0 0-1-16,0 0 1 0,0 0 0 0,0 0-1 16,0 0 2-16,0 0-4 0,0 0 2 0,0 0-1 15,0 0 1-15,0 0-1 0,0 0 1 0,0 0-1 16,0 0 2-16,0 0-3 0,0 0 1 0,0 0-1 16,0 0 1-16,-11 4 0 0,11-4 0 0,0 0 0 15,0 0 0-15,-7-4-2 0,7 4 2 0,0 0-1 16,0 0 0-16,-11 0 0 0,11 0-1 0,0 0 0 0,8 0 2 15,-8 0-2-15,0 0 0 0,7 0 0 0,-7 0 1 16,0 0-2-16,0 0 1 0,0 0 0 0,0 0 0 0,0 0 0 16,0 0 0-16,-7 0-1 0,7 0 1 0,-13 0-1 15,13 0 0-15,0 0 0 0,-10 0 2 16,3 0-2-16,7 0 0 0,-8-3 0 0,16 6 0 0,0-3 0 16,-8 0 0-16,0 0 1 0,0 0-1 0,0 0-1 15,0 0 1-15,0 0 0 0,0 0 0 0,0 0-1 16,0 0 1-16,0 0 0 0,0 0 0 0,0 0-1 15,0 0 2-15,0 0-1 0,0 0 0 0,-8 4-1 0,8-4 1 16,0 0-1-16,0 0 1 0,-8-4-1 16,8 4 1-16,-7 0-1 0,7 0 1 0,-7 0-1 0,7 0 1 15,0 0-1-15,0 0 2 0,0 0-2 0,0 0 1 16,0 0-1-16,0 0 1 0,11 0-1 0,-11 0 0 16,0 0 0-16,7 0 0 0,-7 0 0 0,0 0 0 15,0 0 0-15,0 0 0 0,0 0 0 0,0 0 0 16,0 0 0-16,0 0 0 0,11 4 0 0,-11-4 0 0,10-4 0 15,-10 4 0-15,0 0-2 0,0 0 0 16,0 0 1-16,0 0 0 0,9-3 0 0,-9 3 0 0,0 0 0 16,7-4 0-16,-7 4-7 0,0 0 0 0,0 0 0 15</inkml:trace>
  <inkml:trace contextRef="#ctx0" brushRef="#br0" timeOffset="28582.06">12617 4032 1771 0,'0'0'0'0,"0"0"0"16,4-19 0-16,6 14 37 0,-3 0 2 0,-10-2-1 16,3 7 0-16,-7-9-23 0,7 9 0 0,-11-14 1 15,11 14 0-15,0 0 30 0,7-7 1 0,-7 7 0 16,0 0 0-16,-10-2-31 0,10 2 1 0,0 0-1 15,0 0 1-15,7-4 8 0,-7 4 1 0,7 6 0 16,-4 4-1-16,-3 10-12 0,4-3-1 0,-4 9 0 0,3 4 2 16,1 6-5-16,-1-7 0 0,-6 10 0 0,-1-4 1 15,-3-3-4-15,7 1 0 0,4-6 0 0,-8 5 1 16,1-4-1-16,3-2 2 0,0-7 0 0,3 8 0 16,-3-4-4-16,0-9 2 0,11 2 0 0,-4 3-1 15,-4 0 5-15,4-5 0 0,4-3 1 0,-2-2 0 0,0 1-5 16,-6-4 1-16,-3-6 0 0,0 10 0 0,0-10 7 15,0 0 1-15,0 0-1 0,-7 4 1 0,7-4-6 16,0 0 0-16,-7-2 0 0,7 2 0 0,-7-11 13 16,3 4 1-16,1 0-1 0,3-2 2 0,-4-5-13 15,1-7 1-15,-4 2 0 0,-4-4 0 0,-3 7 14 16,2-1 0-16,1-3-1 0,1 4 1 0,-1 6-13 0,-3-2-1 16,3-1 0-16,1 4 2 0,-1 4 8 0,1 2 2 15,-1 3-2-15,0 0 2 0,3 3-13 0,-6-3 1 16,-1 4 1-16,-2 3-1 0,1 1 8 0,5 0 0 15,4-5 1-15,0-3 0 0,7 0-11 0,-7 2 1 16,7-2 0-16,0 0 1 0,-7 0 5 0,7 0-1 0,0 0 1 16,0 0 0-16,0 0-8 0,0 0 1 0,0 0 0 15,-7 51 0-15,7 2 4 0,4-4 0 0,6-14 0 16,8-5 0-16,-1-5-6 0,-1-13 1 0,2-2-1 16,3-1 1-16,-1 0 2 0,4-5 1 0,-3-4-1 15,-3-4 0-15,5 4-4 0,5-3 1 0,0-3-2 16,-1 1 2-16,-6 1 0 0,0 1 1 0,4-2-1 15,0-1 1-15,-6 5-4 0,-8-6 1 0,-1 0 0 16,1 0 0-16,3-1 1 0,-4 1 0 0,3-3 0 0,-3 1 0 16,1-1-2-16,-1 1 1 0,1 0-2 0,0 2 2 15,1-4-2-15,-1 1 2 0,-1 1-1 16</inkml:trace>
  <inkml:trace contextRef="#ctx0" brushRef="#br0" timeOffset="29063.09">13215 4295 2324 0,'0'0'0'0,"0"0"0"0,0 0 0 0,21 0 74 0,-10 0 1 16,-11 0-1-16,16-6 1 0,-6 5-57 15,-3-7 0-15,-1 1 0 0,6 0 0 0,-1 0 48 0,3 0 1 16,-4 0 0-16,1-5 0 0,-6 3-49 0,0 0 0 15,1-1 0-15,-1-4 0 0,-1 0 6 0,-1 3 2 16,2-8 0-16,-5 6 0 0,4-2-14 0,-4-3 1 16,0-5-1-16,-4 4 1 0,1 3-8 0,-2-5-1 0,-4-2 1 15,-4 4-1-15,-1 3 0 0,4-5-1 16,3 1 0-16,3 6 1 0,-7 2-3 0,-8-2 1 0,-6 2-1 16,1 5 2-16,-5 1-2 0,7 3 0 0,4-4 0 15,-3 7 1-15,3 3-2 0,0 4 1 0,4 0-1 16,2 9 1-16,-2 0-1 0,7 7 2 0,3-2-2 15,1 11 1-15,3-1-1 0,0 1 0 0,-7 5 0 16,3 5 1-16,4 0-1 0,-3 2 0 0,3-8 0 0,0 7 1 16,3-4 0-16,1-5 0 0,-1-1 0 0,-3 6 0 15,0 1-1-15,0-5 2 0,0 6-1 16,0-6 0-16,0 6 0 0,0-12 1 0,-3 3 0 0,6 0 1 16,1-8-2-16,3 3 1 0,-4-10-1 0,4 4 1 15,-3-3 1-15,3-4 0 0,2-2-1 0,0-1 2 0,-4-2-2 16,-2-2 0-16,-3-7 0 0,2 7 1 0,-2-7 1 15,0 0 2-15,0 7-1 0,0-7 1 0,0 0-3 16,0 0 2-16,0 0-2 0,0 0 2 0,0 0 0 16,0 0 1-16,7-7-1 0</inkml:trace>
  <inkml:trace contextRef="#ctx0" brushRef="#br0" timeOffset="29327.61">12980 4557 2186 0,'0'0'0'15,"0"0"0"-15,22-13 0 0,-10 10 69 0,4-4 2 0,7 0-2 16,9 3 2-16,1-3-53 0,2 0 0 0,-5-2 0 16,6 9 0-16,-8-3 57 0,-2-6 0 15,-1 6 0-15,-4 3 1 0,-7-4-58 0,0 1 0 0,-1-1 0 16,-1 4-1-16,-3 0 17 0,-2 0 0 0,0-4-1 15,-7 4 2-15,7 0-20 0,-7 0-1 0,0 0 1 16,0 0 0-16,7 0-6 0,-7 0 1 0,0 0 0 16,0 0 0-16,11 8-5 0,-11-8 2 0,0 0 0 15</inkml:trace>
  <inkml:trace contextRef="#ctx0" brushRef="#br0" timeOffset="29585.23">13688 4551 2086 0,'0'0'0'16,"0"0"0"-16,0 0 0 0,32 0 61 0,-25 6 1 15,0 1 0-15,0 2 1 0,-4 6-47 0,-3 3 2 16,0 0 0-16,-3 1 0 0,3 9 50 0,0-3-1 15,-7-6 0-15,3 0 2 0,4 4-51 0,0-5 0 16,0-2 0-16,4-1 0 0,-1 3 11 0,1-6 1 16,-4-1-1-16,3 3 2 0,-3 0-18 0,0-2 1 15,0-3-1-15,0 2 2 0,0 5-3 0,0-9 0 0,4 0 1 16</inkml:trace>
  <inkml:trace contextRef="#ctx0" brushRef="#br0" timeOffset="30022.18">14317 4504 1784 0,'0'0'0'15,"0"0"0"-15,0 0 0 0,0 26 62 0,0-12-1 0,-7-1 1 16,-1 11 0-16,-5 1-45 0,-1-4 0 0,-2-3 1 16,6 5 0-16,-8-2 68 0,-8 0-1 0,-6-7 0 15,-3 0 2-15,8 5-71 0,9-5 2 0,4-3 0 16,-7-1 0-16,4 1 10 0,8-4 2 0,9-7-1 15</inkml:trace>
  <inkml:trace contextRef="#ctx0" brushRef="#br0" timeOffset="30547.74">14947 3617 1859 0,'0'0'0'0,"9"-17"0"0,3 17 0 0,2-4 31 16,-1 1 2-16,-6-3-1 0,-7 6 1 0,14 13-20 16,-7-6 2-16,5 7 0 0,6 17-1 0,0 13 30 0,-4-5 0 15,0 5 0-15,4 4 0 0,-4-3-28 0,-2-1 1 16,-5 4-1-16,4 1 1 0,-8 0 17 0,1 1 1 15,-1-6 0-15,1 1 0 0,-4-9-21 0,0 0 1 16,3-7-1-16,1 4 2 0,-1-8 0 0,1-2 1 16,-1-11-2-16,-3 11 2 0,0-11-8 0,0-3 1 15,4-2-1-15,-4-7 1 0,0 9 7 0,0-9 0 16,0 0 0-16,0 0 1 0,0 0-9 0,0 0 1 16,0 0 0-16,0 0 0 0,-4-9 7 0,1 0 0 0,-4 0 0 15,-7-17 1-15,-2 3-9 0,-4-3 1 0,-10-1 0 16,-1 6 0-16,-1 9 7 0,9-1 1 0,2 6-2 15,-11 0 2-15,6 4-9 0,4 3 2 0,1 0-1 16,0 10 0-16,2 1 7 0,5 1-1 0,-1 1 1 16,1 4 1-16,4 3-9 0,-1-5 1 0,1-1 0 15,4 6 0-15,3-1 6 0,3-5 0 0,-4-1 0 16,8 8-1-16,-1-9-6 0,1-1 0 0,5-4 0 0,1 8 1 16,3-4 6-16,2-2 1 0,7-6-1 0,2 8 0 15,10-4-7-15,-2-7 1 0,5 0-1 0,-2 3 2 16,-10-3 3-16,-4-3 2 0,5-1-2 0,-1 1 2 15,-4-1-7-15,-1-3 0 0,-3 0 0 0,4 0 0 0,-3-3 2 16,1-4 2-16,6-4-1 0</inkml:trace>
  <inkml:trace contextRef="#ctx0" brushRef="#br0" timeOffset="31031.67">15639 4029 2198 0,'0'0'0'16,"0"0"0"-16,0 0 0 0,0 0 62 0,0 0-1 16,0 0 1-16,0 0 1 0,0 0-46 0,0 0 1 15,17-16 0-15,-17 16 0 0,0 0 31 0,0 0 1 16,0 0 0-16,0 0 0 0,0 0-33 0,0 0 0 0,0 0 0 16,0 0 1-16,13-7 3 0,-3 5 0 0,1 1 1 15,3 1 0-15,5-4-11 0,6-3 1 0,-7-5-1 16,-4 5 0-16,-4 0-5 0,-1 1 0 15,4-4 0-15,-10 1 1 0,-1 2-3 0,1 0 1 0,4-7-1 16,-7-2 1-16,-1 2-2 0,-1 2 2 0,0-4-1 16,-5-5 1-16,0-6-2 0,2 3 0 0,-1-5 1 15,3 5-1-15,-1 5 3 0,1-6-1 0,-1 0 1 16,-3 11-1-16,-3 0-1 0,3 2 0 0,-4 1 1 16,2 4-1-16,0 4 3 0,1 3 1 0,-1 0 0 0,3 7 0 15,-1 7-4-15,4-2 2 0,-4 7-1 0,0 18 1 16,3-3 2-16,1 5 0 0,3-3-1 0,0 10 1 0,-4-4-2 15,4-1 0-15,-3 1-1 0,3 11 1 0,0-6 2 16,0 3-1-16,-4-3 1 0,1 2 1 0,-1-8-3 16,1-4 0-16,1-7-1 15,4 8 1-15,-2-8 1 0,0 0 0 0,1-5 0 0,8 7 1 0,-5-4-4 16,3-4 2-16,-4-3-1 0,4 1 0 0,0 4 1 16,-3-8 0-16,-1-1 1 0,1-8 0 0,-4 0-3 15,0-2 1-15,0-7-1 0,0 0 1 0,-7 3-1 0,7-3 2 16,-7-7-2-16,-7-5 2 0,-6-7-3 15,1-6 1-15,-1 0-1 0</inkml:trace>
  <inkml:trace contextRef="#ctx0" brushRef="#br0" timeOffset="31193.27">15420 4245 1922 0,'0'0'0'16,"37"-8"0"-16,-9 4 0 0,0 4 72 0,-3-4-1 0,-2-1 1 15,2 2 0-15,-8 1-54 0,1 0 0 0,0-3 0 16,-1 1 0-16,-1 4 54 0,-2 0 0 0,-3 0-1 15,-1 4 2-15,1-1-55 0,-2 1 0 0,1 1 0 16,8 4 0-16,3-5 10 0,2 4 1 0,5 3-1 16</inkml:trace>
  <inkml:trace contextRef="#ctx0" brushRef="#br0" timeOffset="31581.09">16129 4201 1897 0,'0'0'0'0,"0"0"0"0,19-21 0 16,-3 18 43-16,4-1-1 0,1 1 1 0,-5-1 1 0,1 8-28 16,1-4-1-16,-4 3 1 0,4 1 1 0,5 6 27 15,-6 1-1-15,-8-1 1 0,7 4 1 0,-5 4-29 16,-4 1 1-16,0-5-2 0,-7 8 2 0,-4-1 13 16,1-2 2-16,-11-5-1 0,3 7 1 0,0-3-19 15,-4-4 2-15,-7 2-2 0,-2 1 2 0,6-1-2 16,4-5 2-16,0-3-2 0,-2 10 2 0,2-6-7 0,3-3 1 15,4 0-1-15,0 3 1 0,4 2 4 16,1-7 2-16,2-7-2 0,-4 9 2 0,4-9-8 16,0 11 2-16,0-11-1 0,16 7 1 0,5-4 3 0,8-1-1 15,15-2 0-15,5 0 0 0,2-2-4 0,-7-3 1 16,2 0-2-16,-2 5 2 0,6-4 0 0,4-3 1 16,8 2 0-16,2 1 0 0,-6 1-3 0,-12-1-1 15,-2-3 1-15,-5 4 1 0,-2-1 7 0,-9-3 1 0,-2-2-1 16,-5 9 1-16,-6-1-7 0,-3-3 1 0,-2-1 0 15,-1 1 0-15,-2 4 8 0,-7 0 0 0,0 0-1 16,0 0 2-16,0 0-9 0,-7-3 1 0,7 3 0 16,-14 0 1-16,-3-5 3 0,-5 1 1 0,-6 1-1 15,-12 3 1-15,-17 0-7 0,-1-4 1 0,-4 1 0 16</inkml:trace>
  <inkml:trace contextRef="#ctx0" brushRef="#br0" timeOffset="32249.79">7586 4166 841 0,'0'0'0'0,"0"0"0"0,0 0 0 15,22-5 73-15,-10-2 1 0,6 0-1 0,3-2 1 16,11-7-56-16,8-1 0 0,4-6 0 0,9 3 0 0,2 5 81 16,0-10-1-16,12-1 1 0,15-4 0 0,-6 5-82 15,0-3 0-15,-4-4-1 0,29-1 1 0,3-4 47 16,-10 2 1-16,-12-1 0 0,-2 7 1 0,-4 0-48 0,3-2-1 15,11 8 1-15,-11 5 0 0,-13 1 26 0,-17-3 1 16,-5 1 0-16,-9 12 0 0,-5-2-29 0,-5-1 0 16,-4-1 0-16,-10 9 1 0,-2 0 6 0,-2-1 1 15,0-1 0-15,-7 4 0 0,10-1-13 0,-10 1 2 16,0 0-1-16,0 0 1 0,-10 3 4 0,10-3 3 16,-7 5-2-16,7-5 1 0,-11 11-9 15,4-7 0-15,2-1 0 0</inkml:trace>
  <inkml:trace contextRef="#ctx0" brushRef="#br0" timeOffset="33328.01">9756 2734 1569 0,'0'0'0'0,"-3"-21"0"0,3 21 0 0,3-11 54 0,1 6 1 16,-1-2-1-16,-3 7 1 0,0 0-38 0,0 0 1 15,7 4-1-15,-3 8 1 0,3 13 49 0,0 3 2 16,2 0-1-16,1 12 0 0,4 3-50 0,-3-3 0 0,-1 1 0 15,1 4 0-15,0-4 16 0,-1-6 0 0,-1 5-1 16,-5-1 2-16,-1 2-20 0,1-10-1 0,-1 3 1 16,2-3-1-16,1-3-2 0,1-5-1 0,-4-2 0 15,4-3 1-15,0 0-5 0,1-3 1 0,-1-8 0 16,0 4 0-16,0-6-4 0,-7-5 2 0,0 0-2 16,0 0 2-16,3 7-3 0,-3-7 2 0,0 0-2 15,0 0 2-15,-10-8 2 0,3 1 1 0,0-1 0 16,-8-14 0-16,-2 2-2 0,-3-3-1 0,3-1 1 15,3 1-1-15,-1 2 9 0,1 0-1 0,-3 3 1 16,3 8 0-16,-2-3-6 0,2 4 1 0,-4 6-1 0,-3 6 1 16,5 4 3-16,-2 2 2 0,-6 7-2 0,2 2 2 15,7 6-6-15,-3-3-1 0,-10 2 1 0,7 5 1 16,5-6 8-16,5 0 0 0,4-4 0 0,4 8 0 0,3-10-8 16,3-2 1-16,8 2 0 0,15 0 0 0,-1-2 6 15,-1-7-1-15,1-3 1 0,5 6 0 0,2-5-7 16,-7-5 0-16,1 0 0 0,-1 4 1 0,1-4 3 15,2-4 1-15,1 1-1 0,6 3 1 0,2 0-7 16,-7-5 1-16,5-2 0 0,-7 7 1 0,-5-4 1 0,-3-6 1 16,3-1 1-16,1 2-1 0,-4-1-4 0,-3-6 1 15,1-4-2-15,-7-2 2 0,-1-3-2 0,-3-5-1 16,4-2 1-16,-6 2 0 0,2 2-3 0,0-3 1 16,-1-1 1-16,-3 14-1 0,-1-1-2 0,1 1-1 15,-3 4 0-15,4 6 1 0,-4 8-1 0,0-6 0 16,0 6 0-16,0 0 0 0,0 0-12 0,0 0 1 15,0 0 0-15,7 0 0 0,-3 11 3 0,3-4 1 16,-7-7-1-16,10 10 0 0,1-3-29 0,3-7 0 0,2 0 0 16,5 4 0-16,0-4 21 0,0-7 0 0,-1 0 1 15,1 7-1-15,0-7-20 0,0-2 0 0,-1-3 1 16,1 8-1-16,-4-6 19 0,-6 1 1 0,0-5 1 16,-4 3-1-16,0-3-9 0,-4 0-1 0,1-3 0 15,-3 8 2-15,1-5 10 0,-2-6 1 0,0 3 0 16,-3-6-1-16,-4-2 10 0,-4 1 1 0,-10-10-1 15,7 10 1-15,-4-5 0 0,2 1 0 0,-1 9-1 0,-1 8 2 16,0 1 1-16,2-1 0 0,2 4 0 16,-3 14 1-16,-1 0-1 0,4 7 0 0,-4 0 0 0,4 11 2 15,2 5 3-15,1-2 2 0,4 0-1 0,0 11 0 0,4-6-1 16,3 1-1-16,0-4 1 0,0 12-1 16,3-2 14-16,1-4 0 0,-1 8 0 0,1 0 0 0,-1 1-8 15,1-10 0-15,-1-1 0 0,1 1 0 16,3-2 10-16,0-10-1 0,2-3 0 0,1 10 1 15,1-8-10-15,0-4 1 0,-4-2-1 0,0 5 2 16,0-7 3-16,-4-3 1 0,3-4 0 0,-5 0-1 0,3 0-6 16,-4-7 0-16,0 0 0 0,-11 10 1 0,4-10 0 0,0 0 2 15,-3 0-2-15</inkml:trace>
  <inkml:trace contextRef="#ctx0" brushRef="#br0" timeOffset="33477.26">10222 3418 1771 0,'0'0'0'0,"0"0"0"16,21-7 0-16,-3 7 61 0,3-3 0 0,0-6-1 15,-2 6 2-15,6 3-45 0,3 0 1 0,13 0 0 16,-2 0 0-16,-8 0 53 0,3 3 1 0,-6-3 0 16</inkml:trace>
  <inkml:trace contextRef="#ctx0" brushRef="#br0" timeOffset="33819.69">10721 3274 1431 0,'0'0'0'0,"0"0"0"0,0 0 0 15,19-7 39-15,-12 7-1 0,4 0 0 0,-4 0 1 16,0 7-24-16,-3 0 0 0,-1 0 1 0,1 2 0 16,-4 3 11-16,3 4 1 0,-3-2 0 0,0 7 0 0,0-3-16 15,0-4 2-15,-3 5-1 0,-4-4 1 0,3 0-2 16,-3-1 2-16,-4-5-1 0,3 5 0 0,1 2-5 15,1-7 0-15,1 0 0 0,1 7 1 0,-3-6 2 16,7-10 2-16,-3 7-1 0,-1-2 0 0,4-5-5 16,4 11 1-16,-4-11 0 0,10 4 0 0,-1-1 4 0,5-3 0 15,8-3 1-15,13 3-1 0,9-8-4 16,4 1 0-16,-3-5 0 0,-6 9-1 0,-2-8 14 0,-9 2 0 16,-1-1-1-16,-2 3 1 0,-4 0-11 0,-4-2 2 15,-2-2-1-15,-3 8 0 0,-2-1 17 0,1 1 1 16,-4 1 1-16,-7 2-1 0,7-4-16 0,-7 4 1 15,0 0-1-15,0 0 1 0,0 0 16 0,0 0 0 16,0 0 1-16,0 0-1 0,7-7-17 0,-7 7 1 16,0 0-1-16,0 0 2 0,0 0 12 0,0 0 0 0,0 0 0 15</inkml:trace>
  <inkml:trace contextRef="#ctx0" brushRef="#br0" timeOffset="34876.75">10714 3290 1431 0,'0'0'0'0,"0"0"0"0,14-19 0 0,-2 12 87 16,-5 0 0-16,-5-4 1 0,-2 11-1 0,2-10-70 16,-2 10 1-16,0-15 0 0,0 15 0 0,0 0 36 0,0 0 1 15,0 0 0-15,0 0 0 0,0 0-38 16,-5 9 1-16,5 4-1 0,1 15 1 0,6 7 10 0,-3 2 1 16,-1-7 0-16,-3 8 0 0,0-9-15 0,4-5-1 15,0 6 1-15,-1 4-1 0,4-8-4 0,0 2 1 16,0 0-1-16,-10-1 1 0,3 1-4 0,3-7 0 15,1-4 0-15,-1 1 1 0,1 1 1 0,-1-5 0 16,-1-3-1-16,-2-4 2 0,0-7-3 0,-2 11 0 16,2-11-1-16,0 0 1 0,0 0 4 0,-3 7 1 15,3-7 0-15,0 0 1 0,-4-11-6 0,1 1 1 16,3-1 0-16,-4-7 1 0,4-11 7 0,0-3 2 0,0-3-1 16,0 8 1-16,-3-3-8 0,-1-3 1 0,4 3-1 15,-3-3 1-15,-4 1 11 0,3-1 2 0,-3-8-1 16,0 6 1-16,0 1-12 0,3 6 0 0,1 0 0 15,-1 14 2-15,3-4 11 0,1 6 2 0,0 3 0 16,0 9 0-16,0 0-14 0,0 0 0 0,-2 14 1 16,5 18 0-16,4 3 12 0,0-1 0 0,0 1-1 15,-3 0 1-15,0-1-13 0,-1-8 1 0,8 0-1 16,-8 8 0-16,4-4 7 0,0-7 0 0,0 5 1 16,-7 3 0-16,0-8-10 0,4 2 1 0,-1-8-1 0,-3 5 1 15,2-7 5-15,2 3 1 0,-3-8 0 0,-1-2 0 16,4-1-8-16,-4-7 1 0,12 7-1 0,-12-7 1 0,11 0 3 15,-11 0 1-15,0 0-1 0,3-14 2 0,1 3-7 16,-1-8 1-16,1 3-2 0,-4-4 2 16,4-4 1-16,-4-4 2 0,-4 5-1 0,-3 5 0 0,0-1-4 15,0 0 1-15,0 1-2 0,-4 9 2 0,2-1 0 16,4-1 1-16,0 2-1 0,5 9 1 0,-7-7-3 16,7 7-1-16,0 0 1 0,0 0 1 0,0 0-2 0,0 0 2 15,10 4-2-15</inkml:trace>
  <inkml:trace contextRef="#ctx0" brushRef="#br0" timeOffset="35067.01">11266 3545 2173 0,'0'0'0'0,"-19"9"0"15,8 10 0-15,0 1 70 0,-3-3-1 0,0 1 1 16,0 1-1-16,-4 9-51 0,4-7 0 0,2-5 0 16,-2 4 0-16,-4-1 63 0,4-1 0 0,-4-8 0 15</inkml:trace>
  <inkml:trace contextRef="#ctx0" brushRef="#br0" timeOffset="35643.08">11659 2724 1709 0,'0'0'0'0,"2"-22"0"0,7 17 0 0,0-5 57 0,0-4 1 16,-6 0-1-16,-3 5 2 0,0 0-42 0,0-2 1 16,4 4 0-16,-4 7-1 0,3-5 41 0,-3 5 0 15,0 0-1-15,0 0 2 0,0 0-43 0,4 5 2 16,-1 2 0-16,4 20 0 0,4 10 15 0,-4-4-1 0,-4 13 1 16,1-2 1-16,-1 2-21 0,8-6 2 0,5-3-1 15,2 5 1-15,-8-5-5 0,-3-10 0 0,4 4 0 16,-11 4 1-16,-4-8-4 0,8 1 0 0,-1-3 0 15,-3-3 0-15,-3 3-2 0,-1-7 1 0,1-4-1 16,-1 0 1-16,8-7-3 0,-1 2 2 0,8-4-2 16,-11-5 1-16,-4 7 3 0,4-7 1 0,0 0-1 15,0 0 1-15,0 0-4 0,0 0 2 0,0 0-2 16,-10-14 2-16,3 0 3 0,-4-7 1 0,4-4-1 0,-12-3 1 16,1 2-4-16,0-1 0 0,1 1 1 0,-1 13 0 15,-3-4 5-15,1 1 2 0,3 2-2 0,3 10 1 16,-4 4-5-16,0 0 0 0,-1 4 0 0,-2 5 1 15,3 1 4-15,2 1 1 0,8-1-1 0,1 10 2 16,3-1-7-16,0-3 1 0,3 2-1 0,-3-1 1 0,8-1 2 16,1 2 0-16,7-4 0 0,8 0 2 0,-3 0-7 15,-3-7 2-15,4 0-1 0,2-4 1 0,1 3 5 16,3-1 1-16,1-5-1 0,9 0 2 0,4 3-7 16,3-3 1-16,-2-3-2 0,1 3 2 0,-1-4 4 0,-11-1-1 15,-1 0 1-15,-6-2 0 0,-3-4-5 0,-4-3 0 16,0-3 0-16</inkml:trace>
  <inkml:trace contextRef="#ctx0" brushRef="#br0" timeOffset="35999.97">12093 3007 1709 0,'0'0'0'15,"0"0"0"-15,20-7 0 0,-10 7 66 0,4-4 1 16,-3 1-1-16,-1 3 2 0,6-4-50 0,9-3 0 0,3-2 0 16,-1-1 0-16,4 1 56 0,-2-1 1 0,-12-3 0 15,-3 3 0-15,-3-4-57 0,-2-2 0 0,-6-2 0 16,4 4 0-16,-3 0 28 0,-4-7 0 0,3-2 0 15,-3 9 0-15,0-4-30 0,0 1 1 0,0-8-1 16,-10 11 1-16,-1-2 1 0,-6-5 0 0,-3 2 0 16,-1 3 1-16,3 2-9 0,6 2 0 0,3-3 0 15,-3 8 1-15,5-1 0 0,-4 2 0 0,1 5 0 16,-11 1 0-16,3 3-4 0,6 2 1 0,3 2-1 16,0 15 1-16,2-7 1 0,0 6 0 0,0 8 0 0,3 8 1 15,4 5-5-15,0-2 2 0,-3 6-1 0,-1-4 0 16,4 2 4-16,0-12 2 0,0 5-2 0,0 3 1 15,7-5-4-15,0-5-1 0,0 0 1 16,-7 5 1-16,0-3 2 0,0-6 1 0,0 3-1 0,4-1 2 16,3-7-6-16,0 2 1 0,-3-6 0 0,-4 1 1 0,1-4 1 15,1 0 1-15,-4-7-1 0,-1 5 1 0,-3-5-5 16,-1-3 2-16,0-4 0 0,0 4 0 0,-3-1 1 0,-1-6-1 16,-1-1 1-16,-2-3 0 0,0-4-2 0,-4-8-1 15,4-2 1-15</inkml:trace>
  <inkml:trace contextRef="#ctx0" brushRef="#br0" timeOffset="36127.26">11915 3158 1796 0,'0'0'0'16,"0"-12"0"-16,9 12 0 0,7-4 71 0,-2 1 1 16,4-1-2-16,-1 1 2 0,1 3-54 0,-2-4 0 15,1-1 0-15,1 5 0 0,1-4 41 0,4 1 2 16,4-4-1-16,1 7 0 0,-3 0-43 0,1 0 1 16,6-4 0-16,0 8 0 0,-2-1 12 0,-6-3 0 0,-3 0 1 15</inkml:trace>
  <inkml:trace contextRef="#ctx0" brushRef="#br0" timeOffset="36520.19">12525 3042 1595 0,'0'0'0'0,"0"0"0"16,16-19 0-16,-5 10 15 0,-4 2 1 0,3 0-1 0,-2 0 1 15,-1 3-7-15,0 1 0 0,3-1 0 0,3 4 0 16,1 4 16-16,-4-1 0 0,1 1 1 0,6 6 0 15,-1 3-14-15,-3-3 1 0,-1 1-1 0,-8 8 2 0,3-3 11 16,-7-4 2-16,-7 2-1 0,0 7 1 16,-2-5-15-16,0 2 2 0,-5-4-2 0,-2 7 2 0,-2-3 4 15,4-4 1-15,4 2 0 0,1-2 0 0,2 0-9 16,1-4 0-16,1-3 0 0,2 2 1 0,3-4 7 16,0-5 1-16,0 11 0 0,0-11 1 0,0 0-10 15,7 3 0-15,1-6 0 0,42-2 1 0,-4-2 8 0,-2-2 1 16,3-5 1-16,-4 3-1 0,-3 1-10 0,-4-10 1 15,-3 4 0-15,13 8 0 0,9-10 10 0,-4 0-1 16,2 1 0-16,-6 6 0 0,-1 1-10 0,-10-3 2 16,-7 3-1-16,0 3 0 0,-8 0 16 15,-3-4 1-15,-6 4-1 0,-2 5 1 0,-2 2-16 0,-8 0 2 16,10-7-1-16,-10 7 1 0,0 0 15 0,0 0 0 0,0 0 0 16,0 0 2-16,0 0-18 0,0 0 1 0,0 0-1 15,0 0 0-15,0 0 12 0,0 0 0 0,0 0 0 16,-7 7-1-16,7-7-11 0,0 0-1 0,0 0 0 15</inkml:trace>
  <inkml:trace contextRef="#ctx1" brushRef="#br0">9464 17190 0,'0'0'0</inkml:trace>
  <inkml:trace contextRef="#ctx0" brushRef="#br0" timeOffset="37879.1">9647 7030 1520 0,'0'0'0'15,"0"0"0"-15,0 0 0 0,0 0 42 0,0 0-1 16,0 0 1-16,0 0 0 0,26-21-26 0,-15 16 0 16,6-1-1-16,10 1 2 0,5-5 15 0,3-1 0 15,9 1 1-15,16-5-1 0,2 0-18 0,-8 2 0 0,5-3 1 16,-3 2 0-16,-1-3-1 0,10-1 1 15,21-3-1-15,-6 9 2 0,-4-6-7 0,7 1 0 16,10 1 0-16,4 3 0 0,-7-1 9 0,-11 4 1 0,-6-4-1 16,3 7 1-16,21 0-9 0,-4 0 0 0,-14-4 0 15,8 11 1-15,6-5-5 0,4-2 1 0,7 0-2 16,20 1 2-16,8 1-2 0,-1-5-1 0,-10-1 1 16,31 8-1-16,-4-4-4 0,-19-1 1 0,2 1 0 15,20 4 1-15,-6-1-2 0,-2 1 1 0,12-9 0 16,-16 5 0-16,-8-1-1 0,-6 3 1 0,13-4-1 15,-11 6 1-15,-9-1-1 0,-14-3 0 0,-5 0 0 16,-8 4 1-16,-15-1-1 0,-10 1 0 0,-15-1 0 0,-9-1 0 16,-5 3 0-16,-9-3 0 0,-10 0 0 0,5 1 0 15,2 2 0-15,-11 1 0 0,-14 1 0 0,0 0 0 16,0-7 0-16,0 7 0 0,-7-4 0 0,7 4 0 0,-7-2 2 16,7 2 1-16,-8 0-1 0,8 0 0 0,-12 0-1 15,12 0 2-15,-10 0-1 0</inkml:trace>
  <inkml:trace contextRef="#ctx0" brushRef="#br0" timeOffset="38701.21">15208 5760 1155 0,'0'0'0'0,"2"-23"0"16,5 18 0-16,0-2 60 0,-3-2-1 0,-1 2 1 15,-3 7-1-15,9-4-42 0,-9 4 1 0,7 7 0 16,-7 15 0-16,4 8 41 0,3-1 2 0,0 8 0 16,0 13-1-16,0 2-43 0,-4-1 1 0,1 0 0 15,-2 4 0-15,-1-1 5 0,1-4 1 0,-4-1 0 16,1 6 0-16,-1-1-12 0,2-10 0 0,-4-5 0 0,4 1 1 15,0-8-6-15,0-2 1 0,-3-6 0 0,3-2 0 16,0-3-4-16,0-5 2 0,3-7 0 16,-3 0-1-16,0-7-1 0,-3 7 0 0,3-7 0 0,0 0 0 15,0 0-2-15,-7-7 2 0,7 7-1 0,-7-25 0 0,3-1 9 16,-3 5-1-16,-3-7 0 0,-1-4 0 0,0 9-4 16,1-3 1-16,-1-1-1 0,-1 12 0 15,-6-3 15-15,1 2-1 0,4 6 0 0,-11 8 2 16,-5 0-12-16,-1 2 0 0,2 4 1 0,-7 6 0 0,5 6 15 15,9-2 1-15,0-2-1 0,-1 10 1 0,6-1-16 16,6 0 2-16,1-4-1 0,4 6 1 0,1-2 14 0,8-7 1 16,1 0-1-16,4 1 1 0,9-1-16 0,8-2 1 15,6-2-1-15,5 1 1 0,-5-4 14 0,-4-3 0 16,2-3 0-16,-2 5 0 0,-2-3-14 0,-4-3-1 16,-1 0 1-16,0 4-1 0,0-3 8 0,-2-2 2 15,3-5-1-15,-8 3 1 0,5 1-12 0,2-1 0 16,0-8 0-16,4 0 2 0,2 1 2 0,4-8 2 15,1 2-1-15,-4-1 1 0,-5 3-8 0,-5 0 1 16,-4-6-1-16,4 5 1 0,1 2-1 0,-1 3 1 16,-4-4 0-16,3 3 0 0,-2 2-4 0,-1-3 1 0,0 1-1 15,2 3 1-15,-2-3 0 0,0 0-1 0,-2-4 1 16,8 4 0-16,10-5-3 0,-2 2 1 16,0-2-1-16,-1 6 2 0,-3-2-2 0,-3-3 1 0,-1-4-1 15,-3 5 2-15,-6 0-3 0,-4-4 1 0,-3 1-1 16,-1-3 2-16,1 1-2 0,-11 3 0 0,-11-5 1 15,-7 0-1-15,6-4-1 0,5 6 1 0,0-2-1 16,0-4 1-16,-4 8-1 0,2 1 1 0,0-2-1 16,4 9 0-16,-2 2-1 0,7 4 2 0,0 1-1 0,0 6 0 15,-1 4 0-15,5 5 2 0,1 4-2 0,6 13 1 16,5 12 0-16,-6-6-1 0,-3 4 0 0,0 6 0 16,7 0 2-16,0 3 0 0,0 2-1 0,-7 7 2 15,4-5-3-15,-4-2 2 0,0-9-1 0,-4 9 0 0,1-7 2 16,3-5 0-16,3-2 1 0,-6 3 0 0,-1-1-3 15,4-6 1-15,-7-3 0 0,0 5 0 0,0-3 1 0,3-9-1 16,-1-4 1-16,-4 1-1 0,2-3 0 16,2-3-1-16,0-9 0 0,-1 4 2 0,-1-2-2 0,0-5 2 15,-3-2-2-15</inkml:trace>
  <inkml:trace contextRef="#ctx0" brushRef="#br0" timeOffset="38885.46">15683 6668 1884 0,'0'0'0'16,"26"-9"0"-16,4 9 0 0,11 0 64 0,3 0 0 0,5-4 0 15,-13 4 0-15,-3 0-47 0,-8-1 1 0,-2-3 0 16,1 4 0-16,-6-2 45 0,-2-1 0 0,-2-1 0 16,-3 4 0-16,-3 0-45 0,1-1 0 0,-9 1 0 15,7-4 0-15,-7 4-1 0,0 0 1 0,0 0 0 16</inkml:trace>
  <inkml:trace contextRef="#ctx0" brushRef="#br0" timeOffset="39237.83">16252 6712 1620 0,'0'0'0'0,"0"0"0"0,22-18 0 0,-8 18 31 0,0-3 2 16,-5-1-1-16,-9 4 1 0,9-5-20 0,-9 5 2 15,0 0 0-15,-4 9-1 0,-1 1 32 0,1 4 1 16,4 4-1-16,-5 13 2 0,3 5-33 0,0-3 2 15,-1 6 0-15,3-1 0 0,0-2 11 0,5-6 1 16,2-6-1-16,-2 10 1 0,4-10-15 0,0-4-1 0,-5-5 1 16,-3 8-1-16,1-5 3 0,0-4-1 0,1-2 1 15,-3 1 0-15,-3-6-7 0,1 0 0 0,2-7 0 16,-7 12 1-16,7-12 5 0,-12 4 0 0,5-4 0 16</inkml:trace>
  <inkml:trace contextRef="#ctx0" brushRef="#br0" timeOffset="39618.01">16674 6574 1344 0,'0'0'0'16,"0"0"0"-16,-21 34 0 0,12-16 59 0,-2-4 2 16,-6 0-2-16,3 3 2 0,-6 3-44 0,1-6 1 0,0-4 0 15,-6 8 0-15,4-4 59 0,1 0 1 0,-1-2-1 16,3 1 0-16,8-1-59 0,1-3 0 0,4 1 0 16</inkml:trace>
  <inkml:trace contextRef="#ctx0" brushRef="#br0" timeOffset="40489.75">17355 5684 1482 0,'0'0'0'0,"0"0"0"0,7-23 0 0,0 20 31 16,-7 3 1-16,4-7-1 0,-4 7 1 0,0 0-19 15,7 7 2-15,-4 0-2 0,4 16 2 0,4 3 16 16,1 4 2-16,-1 4-1 0,-2 8 1 0,-1 2-20 16,-1 2 2-16,0-1-1 0,0 3 1 0,1 1 1 0,-1-14-1 15,-2 6 1-15,0-3 0 0,-1-1-7 0,-3-9 0 16,1 1 0-16,0 4 1 0,0-3-2 0,-2-2 1 15,0-7 0-15,-2-1 0 16,0-1-4-16,2-5 1 0,0-3-1 0,0-3 2 0,0 1 7 16,0-9-1-16,0 0 1 0,-7 0 0 0,7 0-6 15,-7-9 1-15,4 1-1 0,-12-10 1 0,-6-1 9 0,0-3 1 16,-2 0-1-16,-9 6 1 0,-3 0-9 0,5 2 0 16,6-2 0-16,-14 11 1 0,10-1 11 0,0 3 0 0,3-1 0 15,2 11 0-15,2 2-11 0,4-2 0 0,1 4 1 16,3 8 0-16,1-1 15 0,1 1 0 0,4 0 0 15,0-1 1-15,4-2-16 0,3 3 2 0,3-3-2 16,4 2 1-16,0-4 11 0,8-2 0 0,0 0-1 16,17 1 1-16,12-3-13 0,6 1 1 0,-3-4 1 15,6 0-1-15,-12-4 8 0,-2 1 0 0,-8-1 1 16,-1-3 0-16,-5 2-11 0,-4-2 1 0,0-2 0 0,2-1 1 16,-2-1 3-16,1-3 1 0,-10-3 0 0,0-8 0 0,4-1-7 15,2 1-1-15,-1-10 1 0,1 2 2 0,7-2 0 16,1-1 1-16,-3 3 0 0,-2 3 1 15,-3 7-6-15,-7-5 0 0,-4 5 1 0,0 9 0 16,0-1-2-16,-4 1-1 0,1-4 1 0,-1 6 1 0,6 1-4 16,0 2 2-16,-2 1-1 0,5 1 1 0,6-2-2 15,0-2 0-15,-6 1 1 0,4 3 0 0,2-2-2 16,1-3 2-16,-1-2-2 0,-8 3 1 0,6 1 0 0,0-4-1 16,0-4 0-16,-2 2 0 0,0 2-1 15,0-5 2-15,7 1-1 0,6-1 0 0,-6-2-1 16,-11-3 0-16,-17-5 1 0,-3 3-1 0,-1-2 0 0,1-4 0 15,-4-3 0-15,-2 9 0 0,2-2-1 0,3-4 1 16,0 6 0-16,-3 1 0 0,2 2-1 0,0 2 2 16,-1-2-1-16,6 9 0 0,7 7 0 0,-10-10 1 15,3 8 0-15,7 2 1 0,-11 9-2 0,7-2 0 16,1 0 0-16,3 18 1 0,0 6 1 0,0 1 0 0,0 8-1 16,0-1 2-16,3 5-2 0,-3-5 0 0,0 5 0 15,0 3 1-15,0-3 0 0,0 2 1 0,-3 1 1 16,3 3-1-16,0-1 0 0,0 0-1 0,-4-8 0 15,4 8 1-15,0-10-1 0,-3-2 2 0,3-8-2 16,3 10 2-16,-3-2-3 0,4-11 1 0,-4 4 1 16,3 0-1-16,1-3-1 0,-4-3 1 0,0-6 1 15,0-4-1-15,0-2-1 0,0-5 1 0,0 0-1 16,0-7 1-16,0 0 0 0,0 0 0 0,-11-3-1 0,8-4 2 16,-9-6-2-16,3-4 0 0,0-6 0 0</inkml:trace>
  <inkml:trace contextRef="#ctx0" brushRef="#br0" timeOffset="40629.93">17812 6511 1834 0,'0'0'0'0,"0"0"0"0,17-10 0 0,-4 10 61 15,1-2 1-15,0-3-2 0,4-1 2 0,-1 3-45 16,-3-1 1-16,-1-3 0 0,1 4 0 0,3-1 51 16,-2 1 2-16,-5 3 0 0,1-4-1 0,-2 4-52 0,1 0 0 15,2 0 0-15</inkml:trace>
  <inkml:trace contextRef="#ctx0" brushRef="#br0" timeOffset="40969.15">18337 6467 1646 0,'0'0'0'16,"0"0"0"-16,23-10 0 0,-5 6 15 0,-4-1 2 0,0 0 0 15,-3-1 0-15,3 3-8 0,0-1 1 0,2 2-1 16,-6 2 1-16,5 6 17 0,-3-1 0 0,-2 2 0 15,1 4 1-15,1 6-16 0,11 15 14 16,-12-6-12-16,-4-5 0 0,-3-3 2 0,-1 0 0 16,-6 8-1-16,-5-1-6 0,1-8 0 0,-10 1 0 15,-3 5 1-15,3-2-1 0,3-2 0 0,-1-7 0 16,5 11 0-16,3-5-3 0,-4-2 1 0,2-2-2 16,2-2 2-16,4 2 5 0,1-5 2 0,0-2-1 0,2-7 1 15,0 12-6-15,4-5-1 0,-4-7 1 0,18 7 1 16,4-7 7-16,12 4 1 0,22-4 0 0,-6-4-1 15,1 1-7-15,-9-1 2 0,-1-1-3 0,-6 0 3 0,2-2 9 16,-7 0 1-16,-2-4-1 0,-3 8 2 16,2-4-11-16,1-2 0 0,0 2 0 0,-17 3 1 0,-1 1 18 15,1-4 0-15,-1 0 0 0,-10 7 1 16,-17-7-18-16,3 1 1 0,-4-1-1 0</inkml:trace>
  <inkml:trace contextRef="#ctx0" brushRef="#br0" timeOffset="43536.79">22179 3267 1206 0</inkml:trace>
  <inkml:trace contextRef="#ctx0" brushRef="#br0" timeOffset="44126.19">22027 2863 1733 0,'0'0'0'0,"0"0"0"16,0 0 0-16,25 5 59 0,-16 0 0 0,-7 2 1 15,-1 0-1-15,1 6-42 0,0-3 1 0,0 4 0 0,3 16 0 16,0 5 65-16,-1-1 1 0,-2 3-1 0,-2 12 1 0,-2 5-67 16,-2-3 1-16,1 2 0 0,5 9 0 0,-2-6 33 15,-4-5 1-15,-3 7 0 0,2 5-1 16,-2 4-34-16,-2-9 0 0,4 0 0 0,-3-1 1 0,5-6 10 15,-4-9 1-15,3 2 0 0,1 2 0 16,3-1-15-16,-7-8-1 0,5-1 1 0,7-1-1 0,-1-2 2 0,-4-8 1 16,3-1-2-16,4-6 2 0,-3-2-7 15,-1-6 0-15,1-3 0 0,-4-7 0 0,4 11 4 0,-4-11 2 16,0 0-1-16,1-11 1 0,-1 1-7 0,0-1 1 16,0-5 0-16,0-12 0 0,-1-7 2 0,1-5 0 15,0-6 0-15</inkml:trace>
  <inkml:trace contextRef="#ctx0" brushRef="#br0" timeOffset="44367">22054 3075 2161 0,'0'0'0'0,"0"0"0"15,33-3 0-15,1-1 68 0,3-4 1 0,12-3-1 16,3 8 2-16,-5-1-52 0,-6-1 0 0,-6-2 0 15,-1 7 0-15,-1-4 56 0,-3 1 0 0,-2-1 0 0,4 8 0 16,5-4-56-16,-2 0 0 0,-3-4 0 16,-5 8 0-16,1-1 13 0,-5 1 1 0,-4-4-1 15,-1 10 1-15,-6-4-18 0,-1-3 1 0,-4 4-2 0,-4 9 2 16,1-6-12-16,-1 3 1 0,-3 1 0 0,-10 9 0 16,-8 5-1-16,-7-3 0 0,-5 1 0 0</inkml:trace>
  <inkml:trace contextRef="#ctx0" brushRef="#br0" timeOffset="44582.72">22024 3637 2098 0,'0'0'0'16,"0"0"0"-16,23 7 0 0,5-6 36 0,0-1 1 15,-3-1 0-15,7 2 0 0,8-2-22 0,-6-3 0 16,-4 1 0-16,0 6 1 0,-4-3 63 0,-5-3 2 15,-3-1 0-15,-4 8 0 0,0-1-63 0,0-6 0 16,-1 3 0-16,-1 0-1 0,0 3 26 0,-1-3 1 0,0-3-1 16,1 6 0-16,9-3-27 0,7-3 1 0,11-1-1 15</inkml:trace>
  <inkml:trace contextRef="#ctx0" brushRef="#br0" timeOffset="44816.86">23050 3487 2135 0,'0'0'0'0,"0"0"0"0,0 0 0 16,29 4 56-16,-15-4 0 0,-4 0 0 0,20 0 0 16,2-4-39-16,-4-1 1 0,-1-2-1 0,-1 7 1 0,-3 0 55 15,0-4 0-15,-3 1 0 0,-1 6 1 16,-3-3-56-16,-2-3 0 0,4 3 0 0,-8 3 0 0,3 1 20 15,-3-4 1-15,-1 0 0 0,-2 3 1 0,0 1-25 16,-7-4 1-16,11 5 0 0,-11-5 0 0,5 11-3 16,-5-11 1-16,3 7-1 0</inkml:trace>
  <inkml:trace contextRef="#ctx0" brushRef="#br0" timeOffset="45005.9">23058 3783 2086 0,'0'0'0'0,"0"0"0"16,47 0 0-16,-12-4 58 0,-1 4 1 0,1-3 1 16,2 3-1-16,-1 3-42 0,-6-3 1 0,-4 0 0 15,-1 0 0-15,1 0 57 0,-6 0 2 0,-1 0-2 16,2 4 1-16,-5-4-58 0,-2 0 0 0,-5 0 0 16,0 3 0-16,-2-3 19 0,-7 0 0 0,9 0 0 15,-2 0 1-15,0 0-23 0,-7 0 0 0,0 0 1 16</inkml:trace>
  <inkml:trace contextRef="#ctx0" brushRef="#br0" timeOffset="45851.71">24684 3033 1394 0,'0'0'0'0,"0"0"0"0,0 0 0 16,0 0 85-16,0 0 0 0,0 0-1 0,0 0 1 0,0 0-68 15,7 16 1-15,-7-16 0 0,0 0 0 0,0 0 66 16,0 7 0-16,0-7 0 0,0 0 1 0,7 12-69 15,0-8 2-15,0-1 0 0,0 1 0 16,7-2 22-16,0-2 0 0,8-4 0 0,13 4 1 0,5-2-25 16,1-5-1-16,3-5 1 0,5 9 0 0,-8-4-5 15,-6-2 1-15,-3-2-1 0,-2 4 2 0,-5-2-6 16,-4 2 0-16,-3-7 1 0,-3 2 0 0,-2-2-5 0,-3 2 2 16,3-6-1-16,-3 2 1 0,-3-1-2 0,-3-6 1 15,-4 5-1-15,-4-3 0 0,4-5 10 0,-3 1-1 16,-1 0 0-16,-3 8 2 0,0-8-6 0,0 6 0 15,0-2-1-15,2 10 1 0,-2-1 9 0,-2 1 1 16,-2 2-1-16,1 6 1 0,1-1-8 0,-5 4 0 16,-7-3 0-16,5 10 0 0,-4 0 9 0,-3 2 2 15,-12 3-2-15,-2 13 1 0,-2-2-10 0,6 8 1 0,5 1 0 16,-1 3 1-16,8 6 11 0,5-10 2 0,-1 6 0 16,1 0-1-16,5 2-11 0,2-6-1 0,4-3 0 15,3 12 1-15,2-5 9 0,0 2 0 0,2-2 1 16,9 2-1-16,5-4-10 0,1-7-1 0,3-2 0 15,17-1 1-15,7-4 6 0,-2-2 0 0,-1-8 0 16,-3 3 0-16,-1-5-8 0,-8-2 0 0,-5-4 1 16,-1 4-1-16,-2-3 4 0,-1-4 1 0,-1 0-1 15,-3 0 2-15,-2 2-7 0,-1-4 0 0,1-2 0 16,10 4 0-16,5-7 2 0,1-1 0 0,1-3 1 0</inkml:trace>
  <inkml:trace contextRef="#ctx0" brushRef="#br0" timeOffset="46136.12">25590 2820 2198 0,'0'0'0'0,"0"0"0"0,-3-23 0 0,3 13 62 0,0-4-1 15,3-4 1-15,-3 8 1 0,0-1-46 0,4-1 1 16,1 3 0-16,-5 9 0 0,11-3 51 0,-11 3 2 15,12 0-2-15,1 12 2 0,2 7-53 0,1 2 0 16,0 0 0-16,2 8 0 0,8 8 23 0,1-9 1 16,-8 5 0-16,13 1-1 0,3-5-25 0,-3 1-1 15,-7-3 1-15,1 6 1 0,-5-5-5 0,0-3 1 0,1-6-1 16,-3 9 0-16,-7-6-4 0,1-1 0 0,-3-6 0 16,4 10 0-16,-1-7-4 0,-3-1 2 0,-3-6 0 15,0-2-1-15,-7-1-2 0,0-1 2 0,0-7-2 16</inkml:trace>
  <inkml:trace contextRef="#ctx0" brushRef="#br0" timeOffset="46334.07">26053 2734 1808 0,'0'0'0'0,"0"0"0"16,-7 25 0-16,5-8 63 0,-5 3 0 0,-7 8 0 15,3 0 0-15,-3 0-45 0,-12 2 0 0,-8-4 0 0,-5 4 0 0,4 0 61 16,7-3 1-16,1-1 0 0,3 7 0 15,2-3-62-15,5-3 0 0,-3 1 0 0,4 4 0 0,2-8 17 16,4 3 0-16,-1-3 0 0,2-4-1 0,-1 2-19 16,-1-2 0-16,6-6-1 0,0 0 2 15,-1 0-7-15,3-3 0 0,3-1 0 0</inkml:trace>
  <inkml:trace contextRef="#ctx0" brushRef="#br0" timeOffset="46902.76">26326 2600 2023 0,'0'0'0'0,"0"0"0"16,0 0 0-16,-23-19 29 0,23 12 1 0,5 0-1 15,-5 7 2-15,2-9-18 0,-2 9 1 0,0-7-1 16,0 7 2-16,0 0 30 0,0 0 1 0,9 13 0 15,0 9 0-15,7 7-31 0,-6 6 2 0,3 9 0 16,-5 10 0-16,-2 3 21 0,-6 1 0 0,-9 3 0 16,-3 11 0-16,-4 0-23 0,-2-5 1 0,2 4 0 15,-3 4-1-15,3-10 1 0,5-7 1 0,1-1 0 16,-3 6-1-16,3-3-7 0,-1-7 2 0,1-4-3 16,-1-3 3-16,2-2 0 0,4-13 1 0,1 3-1 0,4 3 2 15,0-11-7-15,2 0 2 0,-4-10 0 0,-1 4 0 16,3-6 7-16,0-7 0 0,0-7 1 0,0 0 0 0,-4 9-7 15,4-9 0-15,0 0 0 0,-3-9 1 0,3 2 2 16,0-4 2-16,0 2-1 0,3-24 1 0,4-4-7 16,-3-5 1-16,1-9 0 0,-1 5 1 0,-1-2 0 15,1-8 1-15,-2 5 0 0,-2-7 0 0,3-2-4 16,1 4 1-16,-6-9-1 0,-2 0 1 0,4 9-2 0,4-6 0 16,3-3 0-16,5 2 0 0,1 6-1 15,1 6 0-15,-2 4 0 0,7 15 0 0,4-3-3 16,2 3 0-16,-4 9 0 0,6 13 1 0,3-1-1 0,-4 4 0 15,-1 4 0-15,1 17 0 0,-1 0-1 0,-4 0 0 16,-1 5 0-16,-3 9 0 0,1-3 0 0,-4 0 0 16,-5-2 0-16,-4 5 0 0,0-5-2 0,-1-8 0 15,-4 5-1-15,-4 3 2 0,-3-2-1 0,-1-5 1 16,-3-6-1-16,-5 11 0 0,0-3 0 0,-1-8 1 16,-3-3 0-16,-5 9 0 0,3-5 0 0,-5-4 0 15,-6 2-1-15,-10 3 1 0,10-2 0 0,3-6 1 0,-2 0 0 16,4 6 0-16,3-6-1 0,7-4 1 0,4-4 0 15</inkml:trace>
  <inkml:trace contextRef="#ctx0" brushRef="#br0" timeOffset="47570.51">26868 2319 1847 0,'0'0'0'0,"0"0"0"0,0 0 0 15,5-21 64-15,-3 14 1 0,-1 0 0 16,-1 7 0-16,0 0-47 0,0 0 0 0,7 3 0 0,-5 4 0 16,0 11 52-16,-2 0 2 0,0 3 0 0,0 17 0 0,0 10-54 15,-2-4 0-15,0 0 0 0,1 9 0 0,-1-4 9 16,0 0 1-16,2 2 0 0,2 9 0 0,1-6-16 16,-1-11 2-16,-2 1-1 15,0 1 0-15,0-8-5 0,0-7 1 0,0-2-1 0,4 9 1 0,3-10-3 16,2-4-1-16,1-1 1 0,3 0 0 0,-6-7-3 0,0 1 0 15,0 0 1-15,0-5-1 0,0-1-1 0,-2-3 2 16,-5-7-2-16,7 11 1 0,-7-11-2 0,7 3 2 16,-7-3-1-16</inkml:trace>
  <inkml:trace contextRef="#ctx0" brushRef="#br0" timeOffset="48239.53">27312 3049 1721 0,'0'0'0'0,"0"0"0"16,0 0 0-16,0 0 49 0,9-19 2 0,-7 12-1 16,-1-2 1-16,-1 9-34 0,2-11-1 0,-5 4 1 0,-10 4 1 15,-8-1 46-15,-2 1 1 0,0-1-1 0,0 8 1 16,6-1-47-16,1 1 0 0,-11-1 0 0,3 13 0 15,3-2 25-15,6-3-1 0,-2-2 1 0,3 13 0 16,3-4-28-16,2-2 1 0,2 1 0 0,4 3 1 0,1 4 0 16,0-10-1-16,0 1 1 0,4 0 1 15,2-1-9-15,1 1 1 0,2-5 0 0,0 1 0 16,2-4 4-16,1 0 1 0,1-4-1 0,1-3 1 0,4-3-7 16,2 3 1-16,1-4 0 0,11 1-1 0,-1-4 4 15,-1 0-1-15,-5-7 0 0,-6 5 0 0,-1-2-4 16,-2 1 1-16,2-8-1 0,0 7 1 0,-5 1 1 0,-1-4 1 15,-4 0 0-15,2 7 0 0,-1 3-5 0,-7 4 2 16,11-5 0-16,-11 5 0 0,0 0 6 0,7 0 1 16,-7 0-1-16,7 12 2 0,0 1-8 0,0 2 2 15,-2-1-1-15,6 8 1 0,-4-7 5 0,2-2 0 16,0 3 0-16,0-2 0 0,1 0-6 0,1-4 1 16,-1-3-1-16,1 0 1 0,3 4 5 0,-2-4 0 0,1-4 1 15,-1-3-1-15,4 6-6 0,3-6 1 16,-5-6 0-16,6 3 0 0,1-1 2 0,2-3 1 0,3-3-1 15,-4 3 1-15,-7-4-5 0,-2-3 1 0,-1-7-2 16,2 5 2-16,-3 0 2 0,1 1 0 0,1-10 1 16,-3 4-1-16,-1 3-5 0,-2-1 2 0,0-6 0 15,0 9-1-15,0 1 2 0,-3 2 0 0,-4 3 0 16,3 3 0-16,-3 7-2 0,2-9-1 0,-2 9 1 16,0 0-1-16,0 0 1 0,0 0 0 0,-2 9-1 15,2 5 1-15,0 2-3 0,-3 3 2 0,3 0-1 16,0 6 1-16,0-2-1 0,-4-2 1 0,4 0-1 15,4 4 1-15,1-6-2 0,0 2 0 0,1-3 1 0,2-1 0 16,3-1 0-16,-2 0-1 0,0-4 0 0,1-1 2 16,3-4-3-16,-3 0 1 0,-3-4 1 0,2 1-1 0,2-1-1 15,3-3 1-15,3-3-1 0,-6-1 1 16,-4 4-1-16,-7 0 1 0,11-7-1 0,-11 7 0 0,0-14-1 16,-4 4 2-16,0-3-1 0</inkml:trace>
  <inkml:trace contextRef="#ctx0" brushRef="#br0" timeOffset="48422.71">27898 2713 2211 0,'0'0'0'16,"0"0"0"-16,21-3 0 0,4-1 71 0,-4 0 1 15,-5-4 0-15,-6 8-1 0,-1 0-53 0,0-4 0 16,0 4 0-16,-1 4 0 0,-1-1 32 0,-7-3-1 0,8 9 0 15,-3 10 2-15,2 8-34 0,0 1 0 0,-2 0-1 16</inkml:trace>
  <inkml:trace contextRef="#ctx0" brushRef="#br0" timeOffset="48679.48">28090 3216 2048 0,'0'0'0'0,"0"0"0"15,0 0 0-15,33-10 46 0,-18-1 1 0,0-3 0 0,7 3 0 16,-5-4-31-16,-3-5 0 0,-3 4 1 0,3 6 0 16,2-4 34-16,-2-4-1 0,0 4 1 0,4 7 0 15,-8 0-34-15,1 0 0 0,0 2 0 0,-1 8 1 16,1-1 22-16,-2 2 0 0,1-1 1 0,-3 11-1 0,0 0-24 16,0 0 0-16,0 0-1 0,-3 13 2 0,-1-1-1 15,1 1 0-15,-2-5-1 0,-1 7 2 0,1 2-8 16,0-6 0-16,0-1 0 0,-2 6 1 0,0-7 1 15,0-3 1-15,-2-1-1 0,0-1 0 0,2-3-4 16,2-1 1-16,3-5-2 0</inkml:trace>
  <inkml:trace contextRef="#ctx0" brushRef="#br0" timeOffset="49768.89">28707 3135 1758 0,'0'0'0'16,"0"0"0"-16,0 0 0 0,0 0 68 0,0 0 2 15,0 0 0-15,0 0-1 0,21 4-51 0,-13-1 0 0,-8-3 0 16,15 0 0-16,-4-3 62 0,0-1 0 16,-3 1 1-16,5-1 0 0,-6 1-63 0,0-3 0 0,0-1 0 15,0 4 0-15,0-4 17 0,-2 0-1 0,1-2 1 16,-1 0 1-16,-2 0-21 0,-1-3-1 0,0 2 1 16,0 1 1-16,-1-2-3 0,-1-3 2 0,-1 2-1 15,-1-2 1-15,0 1-7 0,-1 3 1 0,-1 1 0 16,1-1 0-16,3 10-2 0,-11-9 1 0,11 9 0 15,-11 1 1-15,4 5-3 0,0 3-1 0,0-4 1 16,-10 21 0-16,1-5 0 0,2 2 2 0,1 0-1 0,4 7 1 16,2 3-4-16,2-6 2 0,3 4-2 15,-1 1 2-15,3 2 1 0,3-10 1 0,6 1-2 0,2-4 2 16,1 5-3-16,0-8 0 0,3-6 0 0,6 2 0 16,-7-5 1-16,0-2 1 0,0-3-1 0,0 4 1 15,4-1-2-15,1-7-1 0,2 0 1 0,8 0 0 0,1-3-1 16,1-1 0-16,5-1 1 0</inkml:trace>
  <inkml:trace contextRef="#ctx0" brushRef="#br0" timeOffset="50214">29464 2586 1808 0,'0'0'0'16,"0"0"0"-16,0 0 0 0,0 0 52 0,0 0 0 15,0 0-1-15,0 0 1 0,0 0-35 0,0 0 0 16,0 0-1-16,0 0 2 0,0 0 46 0,0 0 0 0,0 0 0 16,0 0 1-16,0 0-47 0,0 0 0 0,0 0 0 15,0 0 0-15,0 0 20 0,0 0 1 0,-19 0-1 16,6 101 0-16,1 24-24 0,1-13 2 0,4-20 0 16,4-13 0-16,5-14-3 0,1-14 2 15,1-12-1-15,-4-11 1 0,1-11-7 0,1 1 1 0,-2-6 0 16,0-5 0-16,0-7-2 0,-2 11 1 0,2-11 0 15,0 0 1-15,7-18-3 0,-5 2-1 0,-9-1 1 16,-7-1 0-16,2-10 4 0,-2 0 1 0,1 5 0 16,3 9 0-16,-1 0-4 0,-1 0 0 0,-1 0 0 0,3 10 0 15,-1 4 6-15,-1-3 0 0,-1 6 1 0,1 10-1 0,0 2-5 16,1-1 0-16,4 4 0 0,2 1 1 0,1 10 4 16,4-5 1-16,0-3-1 0,0 0 2 0,4 2-7 15,-1-5 0-15,-3-4 0 0,6 0 1 0,1 0 4 16,0-2-1-16,2-5 0 0,3 0 2 0,0 4-6 15,-1-7 0-15,-2-3-1 0,1 3 1 0,4-2 3 0,2-2 2 16,4-2-1-16,-4 2 0 0,1 0-5 16,-1-4 1-16,3 3 0 0,4 1 0 0,2-4 2 15,-6 1 0-15,-1-5 0 0</inkml:trace>
  <inkml:trace contextRef="#ctx0" brushRef="#br0" timeOffset="50865.76">29870 2887 1934 0,'0'0'0'0,"0"0"0"0,0 0 0 0,30-7 69 0,-14 7 0 15,-6-3 1-15,-1 6-1 0,0 8-51 0,-6 1 0 16,-6-1 0-16,6 11 0 0,4 1 56 0,4 0 1 15,7 0 1-15,-1 9-1 0,-3-6-57 0,-3 2 0 16,-4-3 0-16,0 7 0 0,4 1 21 0,1-7 0 16,0 6 0-16,-5-4 2 0,-1-5-25 0,-1-4-1 15,4 1 1-15,0-3 0 0,-2-1-4 0,-2-3 1 0,0-6 1 16,-1 0-1-16,-4-7-5 0,5 7 0 0,-5-7 0 16,9 0 1-16,-9 0-2 0,0 0-1 0,9-7 1 15,-4 0 0-15,4-2-3 0,0-4 1 0,-2-4-1 16,0-10 2-16,2 3 1 0,1-1 1 0,2-6-2 15,-3 6 2-15,0-1-3 0,0-6 0 0,2 2 0 16,-4 5 0-16,0-1 5 0,1-4 2 0,3 2-2 0,-4 3 1 16,4 6-4-16,-4 5-1 0,-2 3 1 15,-1 2 1-15,-4 9 3 0,7-5 2 0,-7 5-1 0,15 11 0 16,-4 3-5-16,1 0 1 0,6 5 0 0,9 8 0 16,-5-3 5-16,-2-1 1 0,-3 0-1 0</inkml:trace>
  <inkml:trace contextRef="#ctx0" brushRef="#br0" timeOffset="51098.92">30593 3156 1909 0,'0'0'0'0,"0"0"0"0,0 0 0 0,0 0 71 0,0 0 0 16,0 0 0-16,0 0 0 0,0 0-53 16,0 0 0-16,-14-21 0 0,5 21 0 0,-3 4 60 0,-1-1 0 15,3 1 1-15,4 3-1 0,3 0-60 16,1 0 0-16,0 0 0 0,-1 7 0 0,1 0 19 0,4-5 1 15,5 1-1-15,7 8 1 0,2-4-23 0,1-3 1 16,-4-1 0-16,1 1-1 0,-2-2-6 0,1-1 0 0,-1-1 0 16,0 0 1-16,-3 2-4 0,0-5 1 15,0-1-2-15,-2 1 2 0,-7-4-4 0,9 7 1 0,-9-7-1 16,0 0 0-16,0 0 0 0,0 0-1 0,0 0 0 16</inkml:trace>
  <inkml:trace contextRef="#ctx0" brushRef="#br0" timeOffset="51523.35">30806 2951 1494 0,'0'0'0'0,"0"0"0"16,27-15 0-16,-13 10 51 0,5-2-1 0,6 4 1 0,-4 6 0 15,0 4-34-15,4 0 0 0,5 0 0 16,-4 7 1-16,-4 0 50 0,-5 2 1 0,-1-2-1 0,-2 9 1 16,-1-7-51-16,-6 2 0 0,-4-3 0 0,-1 12-1 15,-2-6 22-15,-2-9-1 0,-3 6 0 0,-4 3 0 16,-2 0-23-16,1-9 0 0,1 2 1 0,0 4 0 0,-1-4 2 15,-3-3 0-15,-3-4 0 0,2 0 1 0,6 0-9 16,-1-4 0-16,9-3 0 0,-11-3 1 0,4 3-4 16,0-4 1-16,7 4 0 0,-9-10 0 0,9 3-4 15,2 0 2-15,1-4-1 0,1-5 1 0,1-3 3 16,6 0 1-16,7-6-1 0,-1 0 1 0,3 2-4 16,-1-1 0-16,2-8 0 0,2 9 1 0,-2 2 2 0,-3 2 1 15,0-4-1-15,-3 5 1 0,3 3-5 0,0 2 2 16,-1-1 0-16,-1 7 0 0,2 4 2 0,1 3 0 15,-3 0 0-15,-4 7 0 0,1 0-4 0,-3 3 2 16,-1 1-1-16,2 6 0 0,1 1 2 0,0-2 1 16,1 0 0-16,-4 8 0 0,-2-4-3 0,-2-1-1 15,-1-3 1-15,-3 12 1 0,1-9 5 0,0 2 1 16,-2-3 1-16,0 3-1 0,0-5-5 0,0 1 0 0,0 1 0 16,0 0 1-16,0-1 3 0,0-4 1 0,0-1-1 15,0 4 0-15,0-2-4 0,0 0 0 0,0-4 0 16,0-3 0-16,0 2 2 0,-2-3 1 0,2-6-1 15</inkml:trace>
  <inkml:trace contextRef="#ctx0" brushRef="#br0" timeOffset="51676.61">31429 2571 1670 0,'0'0'0'0,"0"0"0"0,0 0 0 16,19-7 57-16,-12 7-1 0,0-6 0 0,-7 6 1 0,11 0-40 15,-11 0 1-15,9 9-1 0,-4-2 1 0,4 4 47 16,-2 1 0-16,-2-5 0 0</inkml:trace>
  <inkml:trace contextRef="#ctx0" brushRef="#br0" timeOffset="52427.91">31687 2903 1583 0,'0'0'0'16,"0"0"0"-16,0 0 0 0,-22 21 21 0,12-14 1 16,-1 2-1-16,1 7 0 0,-1 1-10 0,4-1 1 15,3-2-1-15,1 9 0 0,1-7 18 0,2-2 0 16,2 2 1-16,0 3-1 0,-1-1-16 0,3-8 1 0,1-4-1 16,1 8 1-16,-1 0 11 0,0-7 2 0,-5-7-1 15,11 10 1-15,-4-3-15 0,0-3 1 0,-7-4-1 16,10 4 2-16,-10-4-2 0,6 0 1 0,-6 0 1 15,7-8-1-15,-7 8-5 0,9-7 0 0,-2 0 0 16,1-1 1-16,3-1 6 0,0-5 0 0,-3 1 0 16,1 6 1-16,-2-3-7 0,0-1-1 0,0 1 1 15,2 4 0-15,0 3 11 0,-2-1-1 0,-7 4 0 16,12-5 0-16,-1 10-9 0,0-1 1 0,-1-1-1 16,-5 6 1-16,1 2 16 0,-1-1 0 0,0-3 0 15,2 9 1-15,6 2-15 0,-1-6 0 0,-3 0 1 0,0 3-1 16,-2-1 11-16,2-7-1 0,-9-7 1 0,8 10 0 15,-2-1-12-15,-1 2 0 0,-5-11 0 0,0 0 1 0,7 7 6 16,-7-7 0-16,0 0 0 0,0 0 0 0,4 7-9 16,-4-7 0-16,0 0 0 0,0 0 1 0,0 0 5 15,0 0 1-15,0 0 0 0,0 0 0 0,0-11-8 16,0 11 1-16,0-14-1 0,0 0 1 0,1-5 2 16,5-6 1-16,1-7-1 0,3 9 0 0,1-1-4 15,-2-1 0-15,1 2 0 0,4 2 0 0,1 5 1 0,-3-1 0 16,-2 4 0-16,1 6 1 0,0 4-5 0,1-1 2 15,-3 8-1-15,0 3 0 0,-1 5 2 0,1-1 1 16,-2-1-1-16,-3 10 1 0,-1-3-3 0,1-4-1 16,-2 2 1-16,-2 5-1 0,0-3 3 0,0-3 0 15,-2-1 0-15,-2 3 0 0,3 3-3 0,-1-9 1 0,-2-2 0 16,3 6-1-16,-1-6 3 0,0-1 0 0,2-7 0 16,-2 6 0-16,2-6-3 0,0 0 1 0,0 0 0 15,0 7-1-15,0-7 2 0,0 0 0 0,0 0-1 16,0 0 2-16,0-7-3 0,0 7-1 0,0-13 1 15,0 5 0-15,4-6 0 0,1-8 0 0,2-2 1 16,2 4 0-16,2-4-3 0,1-3 1 0,-2-1 0 16,3 4 0-16,4 4 1 0,3 1-1 0,-1-2 1 15,-3 7-1-15,2 3 0 0,1 4-1 0,1 4 0 16,-3 10 1-16,-3 0-1 0,0 3 0 0,1 1 1 0,0 6 0 16,0 3-1-16,-3-8 0 0,-3 2-1 0,-4 9 2 15,-3-5-2-15,-2-3 0 0,-2 1 0 0,2 5 2 16,-2-5-2-16,0 2 0 0,1-4 0 0,-1 7 1 15,2-3-2-15,0-6 0 0,-2-2 0 0,-1 8 1 0,3-4-1 16,3-3 1-16,2-1-1 0</inkml:trace>
  <inkml:trace contextRef="#ctx0" brushRef="#br0" timeOffset="52908.99">32798 2634 1984 0,'-39'56'9'0,"7"-8"-4"0,6-3 1 16,3-1-1-16,3 0 1 0,8-1 56 0,3-10-1 16,4-3 1-16,0 5 0 0,5-5-45 0,1-4 1 0,3-6 0 15,3 8 0-15,5-5 26 0,4-6 2 0,5 1 0 16,2 0 0-16,-2-4-30 0,-1-6 1 0,3-2 0 15,0 1 0-15,-6-4-2 0,-1-3 2 0,-2-3 0 16,2 4 0-16,-3-4-8 0,-3-6 1 0,1-1-1 16,1-1 1-16,-3-3 0 0,-2-4 0 0,-2-3 0 15,4 4 2-15,-4-6-6 0,1-2 1 0,-1-3 0 16,0 12-1-16,-1-1-2 0,-4 4 0 0,-2-1 1 16,-2 2-1-16,4 12 0 0,-8-7-1 0,-1 3 0 15,0 8 1-15,-2 3-1 0,1 2 1 0,-1-2-1 0,1 10 0 16,1 3-1-16,4-8 1 0,3 6-1 15,2 4 1-15,0 1 0 0,0-5 0 0,3-6-1 0,8 11 2 16,3-4-2-16,2-1 0 0,0-6 0 0,5 2 1 16,5 4-1-16,3-7 0 0,2-1 0 0,6-3 2 0,2 4-3 15,-2-8 1-15,2 1 0 0,0-1 4 16,-6 1-2-16,-3-4-4 0,-1 0 4 16,-3 0 0-16,-3-4-4 0,-2 1 0 0,-1-1 9 15,-3-3 0-15,-1 0-9 0,-5 0 0 0,-3 0 7 16,0 4 1-16,-8 3-8 0,5-4 0 0,-5 4 11 0,3 0 1 15,-3 0-12-15</inkml:trace>
  <inkml:trace contextRef="#ctx0" brushRef="#br0" timeOffset="53939.42">24702 3966 539 0,'0'0'0'0,"0"0"0"0,0 0 0 15,-23-2 45-15,14 2 0 0,-4-4 0 0,3 8 0 16,3-4-29-16,7 0 0 0,-9-7 1 0,9 7 0 16,0 0 92-16,0 0 1 0,0 0 0 0,0 0 0 0,-7 3-94 15,7-3-1-15,0 0 1 0,19 0 1 0,6 4 92 16,3-4 1-16,6-4-2 0,3 8 2 0,16-4-94 16,3 0 0-16,11-7 0 0,0 7 0 0,-5-4 52 15,8-3-1-15,19 0 0 0,4 4 1 0,-10-3-50 16,3-1 0-16,11 0 0 0,15 0 0 0,-12 2 20 0,1-2 0 15,8 0 0-15,25 3 1 0,-10 1-24 0,8-2 1 16,25-6-1-16,21 2 1 0,5-1 14 0,4-1 2 16,18-8-2-16,-11 8 1 0,14 1-17 0,-10 3 0 15,-6-4 0-15,20 8 1 0,-8-1 7 0,-13 1 0 16,5-4 1-16,29 7-1 0,-24 3-10 0,-6-3 0 16,7 4-1-16,26-1 1 0,-25 4 5 0,-16 0 1 15,10-3 0-15,-22 3 0 0,-4 0-8 0,-14 0 0 16,-2-4 0-16,7 10 1 0,-3-6 1 0,-23-4 0 0,-14 1 1 15,21-1 0-15,-11-3-5 0,-24 0 0 0,-17-3 0 16,-15 3-1-16,2 0 4 0,-2-7 0 0,-1 0-1 16,-8 1 1-16,-10-1-4 0,-17 0 0 0,-6-2-1 15,-6 4 2-15,-5 2 2 0,-5-4 0 0,-4-4 0 16,-2 4 2-16,-3 4-6 0,-9 3 1 0,9-15 0 16,-6 8 0-16,-3 7 2 0,-1-10 0 0,1 10 0 15,0-7 1-15,0 7-5 0,0 0 2 0,0 0-1 16,-2-7 0-16,2 7 1 0,0 0 1 0,0 0 0 0,0 0 0 15,0 0-4-15,-7 5 2 0,7-5-1 0,5 9 1 16,-3 1-2-16,0 1 1 0,-1-4-1 0,-1 4 2 16,-1 3-3-16,-1-4 1 0,0-1-1 0</inkml:trace>
  <inkml:trace contextRef="#ctx0" brushRef="#br0" timeOffset="55452.79">24769 3966 1054 0,'0'0'0'16,"0"0"0"-16,0 0 0 0,0 0 132 0,0 0 0 16,-8-16 0-16,8 16 1 0,0 0-120 0,0 0 1 15,-7-7-1-15,7 7 2 0,0 0 81 0,0 0 1 16,-7-7-1-16,7 7 1 0,0 0-80 0,0 0 0 0,0 0-1 15,0 0 2-15,0 0-6 0,6 8 0 0,-6-8-1 16,8 9 2-16,3-2-7 0,3-3 2 0,4-2 0 16,12 5 0-16,10-4-8 0,4-3 0 0,4-3 0 15,0 6 0-15,-4-3 0 0,-2-3 0 0,-1-1 0 16,10 8 0-16,16-4-4 0,2-4 1 0,-4 1 0 16,-2 3-1-16,-6 0 1 0,-1-2 1 0,4-2-1 15,16 8 1-15,0-4-4 0,-9 0 0 0,-3-4-1 16,-10 8 2-16,1-2 0 0,8-2 1 15,11-2-1-15,1 4 1 0,-8 1 1 0,-7-3 2 0,-4 0 0 16,-10 4 0-16,5-1 0 0,5 1 0 0,13-4 0 16,2 12 0-16,-4-8 1 0,-11-1 1 0,-3-3 0 15,7 9 0-15,16-6-1 0,0-1 1 0,-6 0 0 0,-1 5 0 16,-5 0 7-16,-1-7 0 0,13 3 0 0,3 4 1 0,-3-3-4 16,-7 0 1-16,0-4 0 0,-4 5-1 0,6-5 8 15,5 0 0-15,6 0 1 0,1 7-1 0,-7-4-5 16,5-3 0-16,22 0 0 0,-5 7 1 0,-6-3 4 15,-4-1 0-15,9 1 1 0,22 7-1 0,-19-4-5 16,-6-4 0-16,1 1 0 0,21 6 1 0,-3-3 4 0,-12-3 1 16,-10-1-1-16,28 2 2 0,-8-1-7 0,-16 0 1 15,-7-4-1-15,9 3 1 0,12 2 0 0,-10-1 1 16,-9-2 0-16,-7 5 0 0,2-4-5 0,3 1 2 16,11-4 0-16,-6 3 0 0,-10 1 3 15,-3-4 0-15,2 0 0 0,5 3 0 0,-8-3-3 0,-8 0 0 16,-9-3-1-16,-4-1 1 0,7 4 1 15,-1-3 0-15,6-1 0 0,2 4 1 0,-3-3-4 0,-5 1 1 16,-8-3-1-16,-1 5 1 0,-4 0 2 0,-3-2 0 0,-3 0 0 16,5 0-1-16,-1 2-2 0,-3 0 1 15,0-3-1-15,0 5 1 0,-6-2-1 0,-4-4 1 0,-5 1 0 16,-1 3 0-16,0-4-2 0,-3 0 0 0,-2 3 1 16,-1 1-1-16,4-4 2 0,-5 1-1 0,0-1 1 15,2 8 0-15,1-4-3 0,-3 0 1 0,-7 0 0 16,2 3 0-16,1-3 0 0,-1 0-1 0,1 0 0 15,-1 4 2-15,-2-3-3 0,-2-1 1 0,-2 0 1 16,1 0-1-16,-3 8-1 0,-1-7 2 0,0-1-1 16,-9 0 1-16,10-1-2 0,-10 1 0 0,0 0 0 15,0 0 2-15,0 0-2 0,0 0 0 0,-7-4 0 0</inkml:trace>
  <inkml:trace contextRef="#ctx0" brushRef="#br0" timeOffset="56043.93">24647 4504 1709 0,'0'0'0'0,"0"0"0"0,0 0 0 16,7 30 39-16,-7-16 1 0,3-2 0 0,-3 9 0 16,0 4-24-16,0 3-1 0,0-5 1 0,0 5 0 15,0-3 25-15,0-4 1 0,7 2-1 0,1-2 2 0,-1-4-27 16,0-3-1-16,1 1 1 0,3 4 1 0,1-5 3 15,4-3 1-15,-5-3 0 0,6 3 0 0,3-4-11 16,1-5 1-16,7-2 1 0,9 0-1 0,6 0-4 16,-6-2-1-16,-2-2 1 0,-5 1 0 0,0-4-3 15,-4-2 1-15,-3-1-1 0,-2-1 2 16,-3 0-2-16,-4-4 2 0,0 0-2 0,-3-2 2 16,-4-1-3-16,-2-3 1 0,-3-5-1 0,-2-2 2 0,-3 0 11 15,-3-2 2-15,-3 1-1 0,2 7 1 0,-3-1-9 16,-4 7 1-16,0-2 0 0,-1 11 0 0,3-2 18 15,5 2 2-15,7 7-2 0,-7 2 1 0,3 5-16 0,1 4 1 16,-1-1-1-16</inkml:trace>
  <inkml:trace contextRef="#ctx0" brushRef="#br0" timeOffset="56444.76">25324 4606 1884 0,'0'0'0'0,"0"0"0"16,0 0 0-16,4 25 73 0,-1-11 0 0,-6 3-1 16,-1 6 1-16,4-2-55 0,0-3 0 0,-3-1 0 0,-1 3 0 15,4 1 70-15,-3-7 0 0,-1-4 0 0,-1 8 1 16,-1-6-73-16,3-1 2 0,1-4 0 0,0 2 0 16,1 0 11-16,-1-1 2 0,2-8-1 0,0 0 0 15,0 0-16-15,0 7-1 0,0-7 1 0,0 0 0 0,0 0-5 16,0 0 1-16,0 0-1 0,0 0 2 0,0 0-6 15,0 0 2-15,-5-10-2 0,5 1 2 0,3-5-2 16,2 0-1-16,2-9 1 0,-1 0 0 0,1 0-1 16,9-7-1-16,7 4 0 0,0 3 2 0,7 2 0 15,-6 3 1-15,-3 4 0 0,-1 6-1 0,1 4-1 16,0 1 0-16,-3 6 1 0,1 4-1 0,-1 2 4 0,-4 7 0 16,-2 7 0-16,-1-2 1 0,-4 0-4 0,-2 5 1 15,0-5 0-15,-1 0-1 0,0 1 4 0,-3 0 1 16,1-4-1-16,0 8 1 0,0-6-4 0,-1-1 1 15,1-3-1-15,0 5 1 0,0-2 3 0,-1-5 0 16,1 1 0-16,2-1 2 0,-3 3-6 0,5-3 1 0,-3-7 0 16,1 2 1-16,-1 0 0 0,1 0 1 15,1 1-2-15</inkml:trace>
  <inkml:trace contextRef="#ctx0" brushRef="#br0" timeOffset="56868.39">26107 4726 1871 0,'0'0'0'0,"0"0"0"0,0 0 0 15,0 0 72-15,0 0 1 0,0 0-1 0,2 19 1 16,-2-19-55-16,11 9 0 0,-11-9 0 0,10 3 0 15,-3 1 43-15,2-4 1 0,2 0 0 0,10 0 1 0,0-4-47 16,2 1 2-16,-2-1 0 0,0-5 0 0,-3 2 13 16,-6-1 0-16,-5-1-1 0,-3-2 2 0,-2-3-19 15,-2 0 2-15,0-2-2 0,-2-1 2 0,0 3-7 0,-1 0 1 16,-3-4 0-16,-4-3 0 0,-1 3-4 0,2 2 1 16,-1-1 0-16,-6 4 0 15,4 5 0-15,-1-1-1 0,-3 0 1 0,2 13 1 0,2 1-4 0,-1-2 2 16,1 3-1-16,0 11 1 0,-1 1 1 0,3 1 1 15,1 6 0-15,2 7 0 0,3-3-3 0,1 7 1 16,-1-8-1-16,4 0 2 0,0 2 3 0,0-9 0 16,4-4 0-16,-1 8 1 0,3-6-5 0,3-4 2 15,3-3-1-15,2 4 0 0,5-6 4 0,4 1 1 16,4-2-1-16,6 3 1 0,3-3-4 0,-5-4-1 16,1 2 1-16,-11 0 0 0,0-3 1 0,-1-1 1 0,-3-3 0 15</inkml:trace>
  <inkml:trace contextRef="#ctx0" brushRef="#br0" timeOffset="57160.26">26559 4497 1834 0,'0'0'0'0,"0"0"0"0,0 0 0 15,0 0 59-15,0 0-1 0,0 0 0 0,0 0 1 0,21 12-42 16,-16-5 0-16,2 4 1 0,0 10 0 16,6 2 58-16,1 8 0 0,4-2-1 0,4 2 1 0,5 3-58 15,3-6 0-15,9-2 0 0,-6 6 0 0,-1-4 23 16,-4-7 0-16,-5 2 0 0,2 0 0 0,-8-4-25 16,-2 4-1-16,-1-7 1 0,0 9 1 0,-2-6-5 0,-1-2 1 15,-2-2-1-15,-2-1 0 0,-2 0-4 0,-2-4 0 16,1 1 0-16,-4-6 0 0,0 2-5 0,0-7 2 15,0 9-2-15</inkml:trace>
  <inkml:trace contextRef="#ctx0" brushRef="#br0" timeOffset="57351.13">26942 4595 1520 0,'0'0'0'16,"0"0"0"-16,-7 29 0 0,3-7 48 0,-3 7 2 0,-4-5-1 15,-4 1 0-15,-8 1-32 0,-4-1 0 0,-1-6 0 16,0 4 0-16,5 0 42 0,0-5 1 0,9-3-1 16,-4 5 2-16,4-3-44 0,3-1 1 0,1-2 0 15,3 2 0-15,1 2 15 0,6-6 1 0,0-2 0 16,0 3 0-16,6-3-19 0,-3 3-1 0,-3-6 1 16</inkml:trace>
  <inkml:trace contextRef="#ctx0" brushRef="#br0" timeOffset="57833.48">27317 4402 1821 0,'0'0'0'0,"0"0"0"0,0 0 0 0,4 30 25 0,-2-11 0 16,-1 0 0-16,1 22 1 0,-2 8-14 0,0 4 1 15,0-4-1-15,0 11 1 0,0-7 27 0,2-4-1 16,3 7 0-16,-1 2 2 0,-2 0-26 16,-1-8 1-16,1-3 0 0,-2 3-1 0,-2-7 27 0,-1-7-1 15,-1-3 1-15,2 6 1 0,1-8-28 0,-1-4 1 16,0-3 0-16,2 1 1 0,0 1 1 0,0-8-1 0,0-6 1 16,0-1 1-16,-2 0-8 0,-1-6-1 0,-4-5 0 15,7 0 0-15,-14-4 3 0,3-1 2 0,-1-6-2 16,-6-4 2-16,2-7-7 0,2-7 1 0,-2 0 0 15,2 1 0-15,2-7 3 0,5-2 0 0,0-7 1 16,-2-2 0-16,4-5-5 0,5-1 0 0,5 4 0 16,5-5 0-16,6 9 2 0,6 0 0 0,4 0 0 15,-1 6 1-15,-1 8-4 0,3 0 0 0,-1 9-1 16,-1 3 2-16,-2 11 0 0,-2 4 0 0,2 3 0 16,0 7 1-16,0 3-4 0,-2 1 1 0,2 3 0 0,-7 9-1 15,1-6 2-15,-2-1 0 0,-3 0-1 0,-9 2 2 16,-4 1-3-16,-3-5 0 0,-3 0 0 0,-3 4 1 15,-3-4 0-15,-1 2 1 0,-4-8 0 0,1 10 1 16,-1 0-4-16,-1-10 2 0,-2-1-2 0,-6 7 2 16,6-1-1-16,-4-4 2 0,-12-2-1 0,4 0 0 0,3 0-1 15,-2 0-1-15,2-4 1 0</inkml:trace>
  <inkml:trace contextRef="#ctx0" brushRef="#br0" timeOffset="58280.35">27802 4288 1632 0,'0'0'0'0,"0"0"0"0,0 0 0 16,0 0 69-16,20-11 0 0,-20 11 0 0,0 0 0 15,0 0-51-15,0 0 0 0,0 0 0 0,0 0 0 0,-2 16 41 16,-1-4 0-16,-3 6-1 0,1 15 2 0,1-1-43 16,3 5 1-16,-3 3 0 0,2 6 0 0,1 0 8 15,-1 3 1-15,2-5 0 0,0 5 1 0,0-10-15 16,0-2 0-16,3-6 1 0,6 6-1 0,0-5-4 16,0-7 1-16,1 1-1 0,3 1 1 0,-1-5-4 15,-5-1 1-15,0-3-2 0,-1 0 2 0,-3-4-5 16,-1 0 2-16,1-5-1 0,3 1 0 0,-5 4 0 15,-1-7-1-15,-1 0 0 0</inkml:trace>
  <inkml:trace contextRef="#ctx0" brushRef="#br0" timeOffset="59019.27">28190 4754 1520 0,'0'0'0'0,"0"0"0"15,0 0 0-15,-24-20 52 0,10 20-1 0,-4-3 1 16,-7 3 1-16,-3 3-36 0,3 4-1 0,2 6 1 15,-1-3 1-15,4 4 61 0,5 0 0 0,-1 0 0 16,2 4 1-16,-2 5-62 0,5-9-1 0,2 2 1 16,4 3 0-16,1 4 28 0,4-7 2 0,2 2-1 15,3 3 0-15,1-2-31 0,-3-5 0 0,3-2 1 16,2 1 0-16,3 1 5 0,0-7 1 0,-3-4-1 16,5 1 2-16,1-2-13 0,-2-2 1 0,-3-2 0 15,0 2 0-15,5-4 3 0,-2 1-1 0,1-1 1 16,10 1-1-16,-2-8-6 0,0 1 1 0,-2-3 0 0,1 6 0 15,-4-2 2-15,-2-5 1 0,0 6-1 0,-5 1 0 16,-1 3-4-16,0 1 1 0,-8 3-2 0,5-11 2 16,-5 11 5-16,0 0 0 0,0 0 1 0,7-2-1 0,-7 2-5 15,0 0 0-15,0 0 0 0,0 9 1 0,0 2 6 16,0-3 2-16,2-1-1 0,6 7 1 0,5-1-8 16,-1-3 1-16,-1-1-1 0,-2-2 1 0,-2 0 2 15,0-3 0-15,0-1 1 0,-7-3 0 0,9 7-5 16,-9-7 0-16,8 4 0 0,-8-4 0 0,11 2 2 15,-11-2 1-15,9-2-1 0,-9 2 1 0,9-7-4 0,-2 3 0 16,0 1 0-16,-2-4 0 0,2-4 0 0,0 1 1 16,0-3-1-16,-2-3 1 0,1 2-4 0,-1-1 2 15,0-3-1-15,-3 2 1 0,0 0 0 16,0 2 0-16,-2 2 0 0,0 3 1 0,0 9-3 0,5-9 1 16,-5 9-1-16,0 0 1 0,7-3 0 0,-7 3 1 15,0 0-1-15,-5 12 1 0,3 0-3 0,2 1 2 16,2 1-1-16,-2 7 1 0,1 0-1 0,5-7 2 15,-1-2 0-15,-1 2-1 0,3 2-1 0,5-3 0 0,6-3-1 16,-8 1 2-16,1-4 0 0,1 0 2 0,7-2-1 16,15-1 1-16,-4-1-3 0,-4-1 1 0,-6-2-1 15,-1-2 0-15,-3 0 3 0,-2 1 0 0,2-6 0 16,0 5-1-16,-4-5-1 0,-1 0-1 0,-2-4 1 16,1 1 1-16,-1-6-1 0,2 0 2 0,-8-2 0 15,3 6-1-15,-1-7-1 0,0 1-1 0,0-8 1 0,-1 6-1 16,-2 3 1-16,-1 1 0 0,3 0 0 0,0 6 0 15,-1 3-1-15,-3 7 0 0,2-8 0 16,-2 8 0-16,0 0 0 0,0 0 0 0,5 8 1 0,-3 9-1 16,1 6-1-16,1-5 1 0,-2 1-1 0,1 0 0 0,3 2 0 15,-1-5 0-15,4 0-1 0,-6 0 2 16,1-2-2-16,-3-2 0 0,1-3 0 0,2 2 1 16,-1-4-1-16,1 0 0 0,-4-7 0 0,2 7 1 0,-2-7-2 15,0 0 1-15,0 0-1 0,0 7 1 0,0-7 0 16,0 0-1-16,0 0 0 0</inkml:trace>
  <inkml:trace contextRef="#ctx0" brushRef="#br0" timeOffset="59231.38">28545 4544 2123 0,'0'0'0'0,"0"0"0"15,0 0 0-15,2-17 66 0,0 10 1 0,5 0 1 16,1 3-1-16,5 1-49 0,-3-3 0 0,-1-6 0 16,2 9 0-16,3-1 64 0,-4 1 1 0,3-5-1 15,-3 7 1-15,-1 1-67 0,-2 0 2 0,-7 0 0 16,6 5 0-16,-5 6 6 0,3 4 1 0,3-1-1 16</inkml:trace>
  <inkml:trace contextRef="#ctx0" brushRef="#br0" timeOffset="59470.09">28836 4944 1859 0,'0'0'0'0,"0"0"0"0,0 0 0 0,0 0 36 16,18-9 1-16,-18 9-1 0,16-12 1 0,-2-1-23 16,-2-1 2-16,6 5-1 0,1-1 0 0,0 5 34 15,-4 1-1-15,-5 2 0 0,4 8 2 0,4-1-34 16,3 2 1-16,6 0 0 0,-3 5 0 0,-6 4 11 15,-6-2 0-15,-3 2 0 0,0 9 0 0,-6-6-16 0,1 0 2 16,-2 1-1-16,-1 1 1 0,1-2-6 16,0 6 1-16,-2-8-1 0,0 1 1 0,0-4-4 15,0 0 1-15,0-2-1 0,0-1 2 16,0 0-2-16,0-4 0 0,0-7 1 0</inkml:trace>
  <inkml:trace contextRef="#ctx0" brushRef="#br0" timeOffset="59780.9">29215 5035 1431 0,'0'0'0'0,"9"-10"0"15,-9 10 0-15,2-9 45 0,0 2 1 0,3-2-1 16,6 5 1-16,1 1-30 0,2-8 1 0,0 3 0 16,4 4-1-16,5-3 37 0,3 0 1 0,4-4 0 15,-2 6 0-15,6-2-37 0,-2 0 1 0,-4-5-2 16,-5 5 2-16,-6 0 16 0,-3-2 1 0,-1-2 0 16,-4 3-1-16,3-1-19 0,-1-4 0 0,-3-1-1 15,-1 2 1-15,-3-2 3 0,-2-2 1 0,0 0 0 16,-4-8 0-16,2-4-9 0,0 8 0 0,-4-4 0 15,-1 1 1-15,0 7 14 0,1 4 0 0,2 1-1 16,1 4 2-16,-12 3-13 0,-4 8-1 0,-1 3 0 0,-12 11 1 16,5 3 10-16,2 9 2 0,-3-4-2 0,3 9 2 0,5-3-14 15,6-8 2-15,7 1-1 0,-6 9 0 16,1-6 9-16,10-7 0 0,5 2-1 0,7 3 1 0,4-7-9 16,2 3-1-16,-4-7 0 0,18 1 0 0,-1-2 6 15,1-3 1-15,-2-2 0 0,-4 1 0 0,-1 4-8 16,0-7 0-16,-7 0 0 0,1-3 0 0,-1-1-2 15,-3-3 0-15,-2-3 0 0</inkml:trace>
  <inkml:trace contextRef="#ctx0" brushRef="#br0" timeOffset="60161.57">30122 4356 1796 0,'0'0'0'16,"0"0"0"-16,-5 27 0 0,3-8 48 0,2 4 1 0,3-2-1 15,3 11 1-15,-1 8-32 0,-1-1 0 0,-1-1 0 16,6 1 0-16,-2-2 31 0,0-5 1 0,-2-6-1 16,1 2 2-16,-3-3-33 0,-1-9 0 0,-2-4-1 15,2 2 1-15,-2 2 6 0,0-9 0 0,0-7 0 16,1 11 0-16,-1-11-12 0,0 0 2 0,0 0-2 16,0 0 1-16,-12 1-6 0,3-2 0 0,-7-3-1 15,-12-3 1-15,0-4-3 0,1 3 2 0,-3-3-1 16,2 8 1-16,4-1 0 0,-1 4 2 0,2 0 0 15,-2 4-1-15,4 3-1 0,3 0-1 0,3 1 1 16,0 3 1-16,5 1 1 0,3-1 2 0,5-1 0 0,2 6 0 16,4-2-3-16,1 2 0 0,4-7-1 0,1 5 2 15,6 0 6-15,2-7 1 0,1-2-1 0,2 2 1 16,4 0-6-16,1-3 1 0,-1-4-2 0,5 3 2 16,0 1 7-16,-3-4 0 0,-3-2 0 0,1 2 0 15,-6-2-7-15,-4-1 0 0,0-1 0 0,-1 1 1 16,-5 3 4-16,-2-4-1 0,-7 4 1 0,11-3 0 0,-11 3-6 15,0 0 1-15,0 0-1 0</inkml:trace>
  <inkml:trace contextRef="#ctx0" brushRef="#br0" timeOffset="60671.42">30514 4455 1821 0,'0'0'0'0,"0"0"0"0,24 10 0 0,-6 3 63 16,-1-3 1-16,-1 8 0 0,4 6 0 0,-4 1-46 15,-4 1-1-15,0 2 1 0,-1 2 0 0,0 6 55 16,-3-12 1-16,1-1 0 0,-2 0 1 0,2 3-58 15,0-10 1-15,-2-2 0 0,2 2 0 0,1 3 10 16,-1-8 0-16,-2-4 0 0,-3-2 1 0,-4-5-17 16,5 11 1-16,-5-11 1 0,0 0-1 0,7 5-4 15,-7-5 1-15,7 0-1 0,-7 0 1 0,7-3-4 16,-7 3 1-16,7-7 0 0,0 1-1 0,4-3-2 0,1-1 0 16,-3-6-1-16,2-2 2 0,1 1-3 0,-1-1 2 15,-3-8-1-15,-1 3 0 0,0 0 4 16,1 2 0-16,2-9 0 0,-1 13 0 0,0-5-2 15,-2 8-1-15,2 0 1 0,-1 9 0 16,-1 7 6-16,-7-2 0 0,8 17-1 0</inkml:trace>
  <inkml:trace contextRef="#ctx0" brushRef="#br0" timeOffset="61301.25">31127 4715 1947 0,'0'0'0'0,"0"0"0"15,0 0 0-15,0 0 54 0,0 0 3 0,-17 4-2 16,17-4 1-16,0 0-39 0,-6 8 0 0,6-8 0 16,2 14 1-16,3-5 50 0,3 2 0 0,-1-4 1 15,1 7-1-15,7-2-50 0,0-1 0 0,-2-6 0 0,1 6 0 16,0-4 14-16,0 1 2 0,0-4 0 0,0-1-1 16,-1 4-19-16,-1-7 0 0,0 0 1 0,1 4 0 0,-3 0-4 15,-3-4 0-15,-7 0 0 0,0 0 2 0,0 0-7 16,0 0 2-16,0 0-1 0,0 0 1 0,0 0-5 15,0-8 2-15,0 8-1 0,0-10 1 0,0 1-3 16,0-5 1-16,2 2 1 0,2-11-1 0,3-2-2 16,0-1 1-16,-2 1 1 0,6 1-1 15,3-3-1-15,0 10 1 0,-4-4-1 0,5 3 2 0,6 4-2 16,-2 2 1-16,-1 3-1 0,1 12 1 0,4 1-1 0,-7-1 0 16,3 8 1-16,1 6 0 0,-4 1-2 0,-4 0 1 15,-1 1 0-15,-3 6 0 0,-2-1-1 0,-3-6 1 16,-1-1 0-16,0 3 1 0,-1 1-2 0,-2-7 0 15,-3-4 0-15,1 8 1 0,-3-2-1 0,-1-6 0 16,0-2 0-16,2-3 1 0,5-5 0 0,-11 9 0 16,4-8 0-16,0 1 0 0,0-2-1 0,0 0 1 0,0-2 1 15,7 2-1-15,-10-3 0 0,10 3 1 0,-2-9 0 16,5 2 1-16,1 0-2 0,-2-4 1 0,1-1-1 16,6-6 1-16,3 1 1 0,2-4 0 0,2-6-1 15,2 5 1-15,1-1 0 0,2-5-1 0,2-2 0 16,2 9 0-16,0-4 3 0,-2 0-1 0,0 6 1 15,1 8-1-15,-2 1 0 0,-7 1-1 0,1 4 1 16,2 10-1-16,1 0 1 0,-3-1 1 0,-3 6-1 16,-3 8 2-16,-5 1-3 0,1 6 1 0,1 0-1 0,0 3 2 15,-5 5 1-15,-2-8 1 0,-2-1 0 0,0 3 1 16,-1-3-4-16,-1-4 2 0,0-4-2 0,1 6 2 16,-1-6 2-16,3-2 1 0,1 0 0 0,-4-1 0 15,4 1-4-15,-3-2 1 0,1-7-1 0,-2 4 2 16,1 0 1-16,3-9 1 0,-9 11-1 0,2-8 1 0,7-3-4 15,-9 4 1-15,9-4 0 0,0 0 0 16,0 0 1-16,-7 7 1 0,7-7-1 0</inkml:trace>
  <inkml:trace contextRef="#ctx0" brushRef="#br0" timeOffset="61438.18">31858 4312 1884 0,'0'0'0'16,"0"0"0"-16,17-7 0 0,-6 7 66 0,-1 0 1 15,1 0 1-15,-2 4-1 0,0-1-49 0,-2 4 0 0,-7-7 0 16,9 16 0-16,-8-5 16 0,1-1 2 0,0-1-1 16</inkml:trace>
  <inkml:trace contextRef="#ctx0" brushRef="#br0" timeOffset="62037.27">32184 4639 1608 0,'0'0'0'0,"0"0"0"16,0 0 0-16,0 0 23 0,0 0 1 0,-7 18-1 15,0-4 2-15,2 0-14 0,-1 4 2 0,1-1-1 16,0 1 0-16,3 5 32 0,2-9 1 0,2 0 0 0,1 2 0 16,1-4-30-16,-1-1 2 0,3 1-1 0,6-2 1 15,0 3 10-15,2-4 1 0,-1-4-1 0,1 5 1 0,3-6-16 16,1-2 2-16,-4-2-1 0,-3 3 0 0,-4 1 1 15,-7-4 1-15,9-4-2 0,-9 4 2 0,7 0-8 16,-7 0 2-16,7-3-1 0,-7 3 1 0,9-9 2 16,-1 2 1-16,3 0-1 0,1-5 1 0,2-6-5 15,-1-1 1-15,-1 3 0 0,-1 0 0 0,-2 5 2 16,1 4 1-16,-3-3 0 0,4-1 0 0,-1 2-4 16,-1 6 0-16,2-1 0 0,-1 1 0 0,-1 3 2 0,-2 3 1 15,2-3 1-15,-4 4-1 0,2 3-5 16,-1 2 2-16,-1-2 0 0,-2 3-1 0,1 6 9 0,0-2 1 15,-1-1-1-15,-1 4 1 0,0-1-7 0,-1-5 0 16,1-3 0-16,-2 6 1 0,-2-3 4 0,1-6-1 16,1-5 1-16,0 11-1 0,0-11-5 0,0 12 0 0,0-12 0 15,0 0 1-15,0 0 3 0,0 7 0 0,0-7 1 16,0 0 0-16,0 0-5 0,0 0 0 0,0 0 0 16,0 0 0-16,0 0 1 0,0 0 1 0,0 0-1 15,1-12 1-15,5-2-5 0,-1 1 2 0,0-8-1 16,4-2 0-16,5-3 3 0,2 1 1 0,0 1 1 15,0-6-1-15,3 11-5 0,2 3 2 0,-5 2 0 16,4 3-1-16,-5 8 3 0,-2-1 0 0,-3 8 0 16,5 3 0-16,0 7-3 0,0 3 1 0,-3-1-2 0,-2 9 2 15,-2-4 3-15,-3-4 1 0,-2 1-1 0,-1 3 2 16,-2 2-6-16,-2-7 1 0,1-2 0 0,-5 5 1 16,-1-3 1-16,-2-4 1 0,-1-1 0 15,1 3 0-15,4 0-4 0,-1-9 0 0,1 2 1 0,2 0 0 16,-3 0 0-16,-1 1-1 0,7-8 1 0,-9 3 1 0,9-3-4 15,0 0 1-15,0 0-1 0</inkml:trace>
  <inkml:trace contextRef="#ctx0" brushRef="#br0" timeOffset="62481.84">33085 4488 1785 0,'-14'42'9'0,"-3"2"-4"0,-1 6 1 16,2-12 0-16,2 3 0 0,2-10 53 0,1-1-1 0,0-7 1 16,3 4 0-16,0-1-42 0,5-8 1 0,3-3 0 15,5 3 0-15,4-2 41 0,0-4 1 0,1-5-1 16,5 5 2-16,4-1-44 0,-3-4 1 0,3-3-1 16,2 3 1-16,2-4 0 0,-1-6 0 0,-3-1 0 15,2 4 1-15,-1-3-9 0,-6-4 1 0,-4-4-1 16,-1 4 22-16,-2 3-8 15,-3 3-24-15,-4 1 17 0,3-4-1 0,-3 4-16 16,4-3 0-16,-4 3 17 0,1 0 0 0,-1 0-17 16,0 0 0-16,0 0 11 0,0 0 2 0,0 0-13 15,0 0 0-15,0 0 9 0,0 0 1 0,0 0-10 16,0 0 0-16,0 0 6 0,0 0 2 0,0 0-8 0,0 3 0 16,0-3 6-16,0 12 1 0,2-1-7 0,3 3 0 15,6-2 4-15,1 6 2 0,4 0-6 0,2-4 0 0,5-7 3 16,2 0 2-16,-1 0-5 0,1-4 0 0,0-3 3 15,-2 4 0-15,1-4-3 0,1 0 0 0,0 0 3 16,1-4 0-16,-1 4-3 0,-2-3 0 0,-2-1 2 16,-3 1 2-16,-3-1-4 0,-2 1 0 15,-3-1 2-15,-3 1 0 0,-7 3-2 0,6-4 0 0,-6 4 2 16,3-7 1-16,-3 7-3 0</inkml:trace>
  <inkml:trace contextRef="#ctx0" brushRef="#br0" timeOffset="76704.07">21267 2731 12 0,'0'0'0'0,"14"-25"0"0,2 20 0 0,0-16 0 16,2-2 0-16,8-4 0 0,-5 15 0 0,2-2 0 0,5-9 0 16,6-3 0-16,3 8 0 0,4 2 4 0,-1 0 2 15,1-5 0-15,3 2-1 0,2 5-1 0,-2 0 0 16,3-4-1-16,12 4 2 0,-5 4 48 16,-1-3-1-16,5 1 1 0,1 8 0 0,-3 6-36 0,-1 0 0 15,-1-2-1-15,13 5 2 0,-5 6 29 0,-4 5 2 16,-1-2-2-16,6 3 1 0,-3 4-31 0,-7 2 0 0,11-2 0 15,-1 9-1-15,-6 0 16 0,-3-2-1 0,5 4 1 16,2 26-1-16,-4 4-17 0,-3-6 0 0,12 9 0 16,-3 7 0-16,-1-10 6 0,-4 1 2 0,-5 13-1 15,7 12 0-15,-11-6-9 0,-8-9-1 0,1-8 0 16,-5 26 0-16,-5-1 6 0,-7-11 0 0,-11 4 0 16,-11 15 0-16,-3-13-8 0,-8 1 1 0,-8 5 0 15,-9 6 0-15,-5-14 0 0,-5-8 1 0,-9 12 0 16,-6 4 1-16,-3-5-6 0,-5-14 1 0,-9-3 0 15,-3 5 1-15,-6-2 5 0,5-12 2 0,-1-7-1 0,-6 3 1 16,-3-21-7-16,4-5 1 0,-5-9 0 0,-2 4 0 16,8-11 4-16,5-11 2 0,-12-3-1 0,1-3 1 15,2-1-7-15,4-6 1 0,-3-4 0 0,-8-7 0 16,5-1 15-16,6-7 2 0,0-10 0 0,-5-5 0 16,8-4-14-16,5-1 1 0,-5-7-1 0,1 3 1 0,7-2 12 15,8-10 0-15,6-21-1 0,-4 2 1 0,13 5-13 16,10-1 1-16,6-9-1 0,-4-6 0 0,14 0 13 15,9-2 0-15,5-2 0 0,0-10-1 0,15 0-11 16,6 14-1-16,6 6 0 0,5-5 1 0,9 3 26 0,7-2 0 16,12-2 0-16,18 8 1 0,10 8-25 15,11 4 1-15,14-15 0 0</inkml:trace>
  <inkml:trace contextRef="#ctx0" brushRef="#br0" timeOffset="79559.09">21948 6601 1583 0,'0'0'0'0,"0"0"0"0,0 0 0 0,0 0 68 0,0 0 2 16,0 0 0-16,0 0-1 0,0 0-51 15,0 0 0-15,19 21 0 0,-3-2 0 0,-5 8 60 0,-4 3 2 16,2 3-1-16,5 9 0 0,-4 6-61 0,-2-4 0 15,-3-2 0-15,2 5 0 0,-4-4 30 0,-3 1 1 16,0-6-1-16,0 17 1 0,-3-2-32 16,-2-1 0-16,-2-1 0 0,-1 1 0 0,-6-3 5 15,0-11 2-15,2 3-2 0,0-6 2 0,1 6-13 16,4-13 1-16,2 0-1 0,1 2 2 0,4-4-5 16,0-6 0-16,0-1-1 0,4-5 2 0,-4-2-3 0,0-3 0 15,5 0-1-15,2-6 1 0,-7-3 3 0,9 4 1 0,-9-4 0 16,9-7 0-16,-9 7-4 15,10-12 0-15,-4 3 1 0,-1-4 0 0,2-6 1 0,-7 1 1 0,-4-3 0 16,8 0 0-16,-4-5-4 0,0-2 1 0,0 0 0 16</inkml:trace>
  <inkml:trace contextRef="#ctx0" brushRef="#br0" timeOffset="79830.78">21911 6691 1721 0,'0'0'0'0,"0"0"0"0,0 0 0 0,0 0 55 16,19-16 1-16,-4 12 0 0,0 1 0 0,1-3-39 16,2 3 1-16,8-4-1 0,3 5 1 0,-1-1 50 15,2-4 2-15,-2 0-1 0,9 3 1 0,4-3-52 16,-3 0 0-16,1 0 0 0,2 0 0 0,1-2 21 16,-7 2 0-16,6-2 1 0,-11 4-1 0,-4 1-23 31,-3-3-1-31,-1 0 1 0,-3 4 0 0,-1-1-2 0,-4 4 1 15,0-3 0-15,-7-1 0 0,-7 4-6 0,10 0 0 0,-10 0 0 0,4 7 0 0,-4 0 4 16,0-7 0-16,-4 11 0 0,-6 7 1 0,-4 8-6 16,-6-1 0-16,-4 1-1 0</inkml:trace>
  <inkml:trace contextRef="#ctx0" brushRef="#br0" timeOffset="80019.69">22052 7283 2072 0,'0'0'0'0,"20"-5"0"16,-1 5 0-16,4 4 59 0,-2-4 0 0,7-7-1 15,2 7 2-15,-5-6-43 0,1 3 1 0,3-1 0 16,-1 1 0-16,-7-1 57 0,-3 1 0 0,1-2 0 16,-1 1 0-16,1 0-57 0,-1 1 0 0,-1-1 0 15,1 4 0-15,-7 0 19 0,1-1 0 0,2-1 0 0</inkml:trace>
  <inkml:trace contextRef="#ctx1" brushRef="#br0" timeOffset="43359.27">23763 18391 0,'0'0'0,"0"0"0,0 0 0</inkml:trace>
  <inkml:trace contextRef="#ctx0" brushRef="#br0" timeOffset="80981.16">23061 6889 1758 0,'0'0'0'0,"0"0"0"15,0 0 0-15,19-3 52 0,-8 3 0 0,0 0 0 16,-3 0 1-16,8 0-36 0,-2 3-1 0,6 1 1 16,6 3 1-16,1 5 54 0,-1 1 0 0,4 2 0 15,7 3 1-15,-5 0-55 0,5-1-1 0,-2-5 1 16,6 10 0-16,-1-5 30 0,1-6-1 0,5-1 0 16,-6 4 0-16,1-3-31 0,0-1 0 0,-1-1 1 15,-5 5 0-15,-3-3-2 0,-5-6-1 0,-3 2 1 16,1 7 1-16,-7-5-7 0,-6 2 0 0,0-4 0 15,-1 5 0-15,-2 0 2 0,-2-1 0 0,-2-1 0 0,-3 5 0 16,-4-3-4-16,-1 4 1 0,-3-6-1 0,-6 10 1 16,-4 1 2-16,-2-2 0 0,-4-1 0 0,-12 3 1 15,4 0-4-15,-3-5 0 0,-8-1-1 0,-5 8 1 16,0-5 6-16,4-4 2 0,0-3 0 0,-6 10-1 16,-1-5-6-16,-4-2 1 0,1-4 0 0,3 8 0 15,3-4 9-15,6-4 1 0,1 3-1 0,2 4 1 0,3-4-9 16,6-3 0-16,5 1 0 0,2 1 2 0,0-1 7 15,3 1 1-15,8-3 0 0,1-2 0 0,-2 2-10 16,4-1 2-16,0-1-1 0,7-7 0 0,-3 9 6 0,3-9 0 16,-4 7 0-16,4-7 1 0,0 0-10 0,7 7 3 15,-7-7-1-15,7 4 0 0,0-4 6 0,2 0-1 16,0-4 1-16,7-3 1 0,5-2-8 0,4-5 0 16,-1-2 0-16</inkml:trace>
  <inkml:trace contextRef="#ctx0" brushRef="#br0" timeOffset="81376.85">24428 6851 2023 0,'0'0'0'0,"0"0"0"15,0 0 0-15,0 0 90 0,0 0 0 0,-12 21 1 0,6-7 0 16,-6 10-74-16,-2-2 1 0,2 8-1 0,-1 1 1 0,4 3 69 16,4-3 2-16,3-3-1 0,2 13 0 0,2-2-71 15,3-6 1-15,6 0 0 0,3-3 0 16,2 2 9-16,3-4 1 0,4-8 0 0,2-1 0 0,5-2-16 16,-3-4 2-16,3-3-1 0,-4-3 1 0,-7-3-9 15,1-1 1-15,-1-6 0 0,2-1-1 0,-1-3-1 16,-4 0 0-16,0-9 1 0,-2-1-1 0,0-2-3 15,-4-1 1-15,-4-8 0 0,1 3 0 0,-4-1-1 16,-3-4 0-16,-2-3 0 0,-1 5 1 0,-4 3 1 0,0-5 0 16,-4 2 0-16,-6 0 1 0,1-2-2 0,0 9 0 15,0-4 0-15,-11-1 2 0,-3 3 0 0,0 7 2 16,-7 2-2-16,-1 2 2 0,-5 5-3 0,3 3 2 16,1 2-2-16,-5 4 2 0,5 5 0 0,0 2 1 15,-7 1 0-15</inkml:trace>
  <inkml:trace contextRef="#ctx0" brushRef="#br0" timeOffset="81910.71">21340 6446 1784 0,'0'0'0'0,"0"0"0"0,0 0 0 0,0 0 67 15,28-10 0-15,-7 8 1 0,16-4 0 0,5 3-50 16,13-1 0-16,7-6 0 0,12 1 0 0,3-1 55 15,8-1 1-15,17-7 0 0,17 10 0 16,11-8-56-16,9 2 0 0,20-2 0 0,14 5 0 0,5-1 16 16,-5-2 0-16,5 2 1 0,7 8 0 0,-12 1-20 15,-14-4-1-15,5-4 1 0,-10 11-1 0,-15-4-5 0,-10-1 0 16,5-4 0-16,-13 9 0 0,-15-3-3 0,-5-4 1 16,1 0-2-16,-5 10 2 0,-14-3-1 0,-12 0 0 15,-6 4 0-15,-5 6 1 0,-6-1-3 0,-2 0 1 16,-1 2-1-16,-9 11 1 0,-5 1 0 0,2 5 2 15,-6 8-1-15,-1 4 0 0,0 6-1 0,-4 1-1 0,-5-3 1 16,-2 11-1-16,-5 5 4 0,-2-2 1 0,0 10-1 16,-3 3 1-16,-4-5-3 0,-2 0-1 0,1 2 1 15,-3 11 1-15,-3-3 1 0,0-9 3 0,4 0-2 16,-4 1 1-16,-4-6-5 0,2-11 2 0,1 9 0 16,2 1-1-16,5-8 2 0,-3 0 0 0,-3-7 0 15,4 1 1-15,-1-5-3 0,1-5-1 0,-4-2 1 16,0 6-1-16,-4-6 2 0,4-2 1 0,-3-4-1 15,-4-1 1-15,1-4-4 0,-2-4 2 0,-5-4-2 0</inkml:trace>
  <inkml:trace contextRef="#ctx0" brushRef="#br0" timeOffset="82537.96">21130 6738 1709 0,'0'0'0'15,"0"0"0"-15,-16 32 0 0,7-8 66 0,-2 6 1 0,4 2-1 16,-3 8 2-16,4-1-50 0,3 2 0 0,1-3 0 16,0 17 0-16,2-1 56 0,2-1 1 0,0 10 0 15,0 3 0-15,-1-5-57 0,1-6 0 0,0 4 0 16,0 7 0-16,5-3-2 0,0-2-1 0,3-1 1 16,1 0 1-16,0-7-8 0,3-4 0 0,3-7 0 15,3 13 1-15,4-8-9 0,5-6 1 0,8-4 1 16,5 3-1-16,6-5-1 0,5-3 1 0,14-4-1 15,5-8 2-15,11 1-3 0,1-7 0 0,8-7 0 0,11 0 0 16,9-7 0-16,8-4 0 0,20-6 0 16,8-6 0-16,5-3 0 0,4-1 0 0,16-15 0 15,16 3 0-15,0-1 0 0,-2-2 0 0,8 0 0 16,10 6 0-16,-7 3 0 0,-10 0 1 0,6-1-1 0,11-1 1 0,-15 9-1 16,-10 1 0-16,4-3 0 0,-4-4 1 0,-2 11 2 15,-26 2 2-15,-11-2-1 0,-13 2 1 0,-6 8-2 16,-14 2 0-16,-6 1 1 0,-8 2-1 0,-17 5 16 15,-6-1 1-15,-3-2 0 0,0 5 0 0,-17-1-10 16,-11 0 1-16,-1-6-1 0,-5 6 1 0,-8 2 16 16,-3 0 1-16,-2-4-1 0,-7 1 1 0,-3 1-15 0,-2 0 0 15,-1-7 1-15,0 3-1 0,-8-3 17 0,0 0 1 16,0 0-1-16,0 0 1 0,0 0-17 0,0 0 0 16,0 0 0-16,0 0 1 0,0 0 9 15,0 0 2-15,0 0 0 0,0 0 0 0,7-3-14 0,-7 3 0 16,-2-13 1-16,0-4 0 0,-5-3 3 0,-4 1 0 15,-1-6-1-15,-2 4 2 0,-2 0-8 0,-7 4 1 16,-3 2-1-16</inkml:trace>
  <inkml:trace contextRef="#ctx0" brushRef="#br0" timeOffset="83080.63">26095 7123 1934 0,'0'0'0'16,"0"0"0"-16,2 30 0 0,-4-7 79 0,2 4 0 15,5 1 0-15,1 3 1 0,-5 3-62 0,1-4 0 16,2-6-1-16,4 6 1 0,1-2 72 0,0-10 1 15,2 1-1-15,3 2 1 0,3-3-74 0,-2-7 1 16,0-6-2-16,5 2 2 0,3-2 17 0,7-5 1 0,9-5-1 16,1-2 1-16,8-2-22 0,3-5 1 0,4-7 0 15,-1-13 0-15,3 3-5 16,1-11 0-16,4-1 1 0,6 3 0 0,-4-2-5 0,-2-6 1 0,-1-1 0 16,8-11 1-16,0 2-4 0,-4 3 2 0,2-6 0 15,0-2-1-15,-3 10-2 0,-4-3 2 0,1-1-2 16,3 1 2-16,-6 1-1 0,-3 4 2 0,3 6 0 15,-1 2-1-15,-10 10-1 0,-6 3 0 0,1 2-1 16,-7 14 2-16,-1-4-1 0,-4 6 1 0,-5 5-1 16,-4 7 2-16,3 0-3 0,-11 0 1 0,-8 10-1 0,-3 8 2 15,-4 5-2-15,-7 5 1 0,-7 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4:47:22.6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9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1T14:48:11.931"/>
    </inkml:context>
  </inkml:definitions>
  <inkml:trace contextRef="#ctx0" brushRef="#br0">2524 667 452 0,'0'0'0'0,"0"0"0"15,0 0 0-15,16-10 59 0,-5 13 1 0,-4 1-1 16,0-1 1-16,0 8-44 0,-4-6 2 0,1 5 0 16,-1 5 0-16,4 9 138 0,0 1 1 0,-7-6-1 15,4 13 2-15,0 3-148 0,-4-3 1 0,3 1 0 16,-3 1 0-16,0 4 68 0,-3-1-1 0,-1-2 1 16,4-5 0-16,-4 0-62 0,1-3 1 0,6-8 0 15,-3 2 0-15,0-5 47 0,0 1 2 0,-3-4-1 16,6-1 0-16,-3-5-48 0,0 0 0 0,0-7 0 15,0 11 0-15,0-11 13 0,0 0 2 0,0 0-1 0,0 0 1 16,0 0-20-16,0 0 2 0,0 0 0 0,0-21-1 16,4-2 11-16,-4-7 1 0,4-2-1 15,-4-8 1-15,3 1-13 0,1-5-1 0,-1 2 0 0,4-2 2 16,2 2 13-16,-2-1 1 16,0 6 0-16,7-8 0 0,0 8-16 0,0 2 2 0,1 5-1 0,4 3 1 15,2 3 8-15,4 4 2 0,5 4-2 0,-6 6 2 0,5 5-13 16,-3 5 1-16,-1 3-1 0,-4 6 2 0,0 3 8 0,-5 6 2 15,-2 1-2-15,0 4 1 0,0 3-10 16,-7 1-1-16,4-1 0 0,-4 4 1 0,-3 9 8 16,-1-7 2-16,1 3-1 0,-4 9 0 0,0 0-9 0,0-6-1 15,-4 1 0-15,1-2 0 0,-1-2 6 0,1-1 1 16,3-4-1-16,-4-8 1 0,0 5-8 0,4-4 0 16,-3-6 0-16,3-4 0 0,-4 1 6 0,4 0 0 15,-3-7-1-15,3 3 1 0,0-3-7 0,0-7 0 16,0 11 0-16,0-11 1 0,0 0 1 0,0 7 2 0,0-7-1 15,0 0 0-15,0 0-5 0,0 0 1 0,0 0 0 16</inkml:trace>
  <inkml:trace contextRef="#ctx0" brushRef="#br0" timeOffset="192.21">2637 1059 1871 0,'0'0'0'0,"0"0"0"16,32-10 0-16,-15 5 79 0,3-2-1 0,4 0 1 0,12-1 1 16,-3 7-62-16,-1 1 0 0,10-4 0 0,-1 1-1 0,-6 3 68 15,-1 3 0-15,-6 1 0 0,0-3 0 0,-1 7-68 16,-3-1 1-16,-2 5 0 0</inkml:trace>
  <inkml:trace contextRef="#ctx0" brushRef="#br0" timeOffset="592.38">3450 977 1746 0,'0'0'0'16,"0"0"0"-16,18 14 0 0,1 0 33 0,-5 3 2 15,-3 1 0-15,-8 5 0 0,1 3-21 0,-1-6 1 16,-3 3-1-16,0-6 2 0,0 2 31 0,-3-1 2 15,3-2-1-15,-4 0 0 0,1-4-31 0,-4 2 0 16,3-3 0-16,1-4-1 0,3 3 9 0,0-4 1 0,0-6-1 16,0 0 0-16,0 0-12 0,0 0-1 0,0 0 0 15,0 0 2-15,0 0-5 0,0 0 0 0,3-6 0 16,4-8 1-16,4-7-4 0,0-7 0 0,-1-2 0 16,-1-7 1-16,2 0-1 0,3 2 2 0,0-9 0 15,0 9 0-15,4 7-4 0,-4 1 2 0,5 3 0 16,2 3-1-16,4 5 3 0,-4 3 0 0,-2 3 0 15,6 8 1-15,0 2-4 0,1 0 1 0,3 5 0 16,-5 6-1-16,-4 6 8 0,-3 1 0 0,-3 0-1 0,0 6 2 16,-3 10-6-16,-4-6 0 0,-3 4-1 0,-4-3 2 15,0 1 7-15,0-3 1 0,0-1 0 0,0 1 0 16,-4-5-8-16,1 1 1 0,3-7-1 0,3 5 1 0,-3-5 5 16,0-2 1-16,4-2 0 0,-1 1 1 0,1-3-8 15,-1 1 0-15,4-4 0 0</inkml:trace>
  <inkml:trace contextRef="#ctx0" brushRef="#br0" timeOffset="891.02">4237 966 1796 0,'0'0'0'16,"0"0"0"-16,0 0 0 0,0 0 65 0,0 0 0 15,0 18 0-15,-14-4 2 0,1 5-49 0,-1 4 0 16,4 0-1-16,3-4 1 0,3 4 62 0,8-2 0 15,-1-1-1-15,11-5 2 0,0 3-63 0,-1-2 0 0,4-6 0 16,8 3 0-16,-4-4 24 0,0 1 0 0,-1-3 0 16,1-3 0-16,0-1-26 0,-7-3 0 0,0 0 0 15,2-3 0-15,-2 3-3 0,-3-4 0 0,-4 1 0 16,0-4 0-16,0 0-5 0,-3 1 0 0,-4-6 0 16,0-6-1-16,-4 3 1 0,1-5 1 0,-4-1 0 15,-1-5 0-15,-2 1-3 0,-1 4-1 0,1-5 1 16,-3 6 1-16,-1 1-1 0,-3 1 2 0,-1 4 0 15,-3 2 0-15,1 5-3 0,6-2 0 0,4 4 1 16,-1 1-1-16,4 1 0 0,7 3-1 0,-3-11 1 0</inkml:trace>
  <inkml:trace contextRef="#ctx0" brushRef="#br0" timeOffset="1183.51">4583 764 1709 0,'0'0'0'0,"21"9"0"0,3 5 0 0,-6 3 34 15,1 1 2-15,-1 3-1 0,0 5 1 0,-4 10-21 16,2-5-1-16,1-1 1 0,-3 2 0 0,4 3 55 16,-4-2 0-16,4-6-1 0,-2-1 2 0,-2 1-53 15,-4-8 0-15,5-1 0 0,-1-6 0 0,0 5 13 0,2-4 1 16,-6-4-1-16,4-6 2 0,-3 4-20 0,3-7 2 16,0 0-2-16,-1-3 2 0,4-4 0 0,-3-2 1 15,4-4 0-15,3-8 1 0,6-2-8 0,-3-3 0 16,-3-7 0-16,2-3 1 0,6-7 0 0,-5 4 0 15,-3-2 0-15,2 3 0 0,-2 1-4 0,-6 9 0 16,-1-1 1-16,0 1 0 0,-5 11 6 0,-1 1 1 0,1 5-1 16,-5 1 1-16,-4 10-6 0,0 0 1 0,0 0-2 15,0 21 2-15,3-2 5 0,-3 4-1 0,0 0 1 16</inkml:trace>
  <inkml:trace contextRef="#ctx0" brushRef="#br0" timeOffset="1509.25">5681 1014 1985 0,'0'0'0'0,"-19"0"0"0,5 3 0 16,3 2 59-16,-3 3 2 0,-3 2-2 0,-1-1 2 16,-1-2-44-16,4 3 1 0,1 1 0 0,4-6 0 15,-1 2 40-15,4 0 1 0,4 0 0 0,-1-1 0 0,1 1-42 16,3 0 1-16,0-7 0 0,7 12 0 0,0-5 9 15,0 0 1-15,7 0 0 0,3 5 0 0,8 3-16 16,2-7 2-16,1 3-1 0,-3 5 1 0,-3-4-6 16,0 2 1-16,-1-7 0 0,-2 4-1 0,2 1-2 15,-3-5 0-15,0 0-1 0,-4-2 2 0,0 4 0 16,2-2 1-16,-6-3 0 0,4-1-1 0,1 1-2 0,-1-1 0 16,-4-3 1-16,1 0 0 0,1 0 2 0,-5 0 1 15,0-3-2-15,0 3 2 0,-7 0-3 0,11 0 0 16,-11 0-1-16,0 0 2 0,0 0 1 0,0-7 0 15,0 7-1-15,-7-4 2 0,-4 1-3 0,-3 3 0 16,-3-4-1-16</inkml:trace>
  <inkml:trace contextRef="#ctx0" brushRef="#br0" timeOffset="1884.22">2272 1726 1796 0,'0'0'0'0,"0"0"0"0,-21 0 0 16,21 0 62-16,-4 12 1 0,4-12 0 0,7 4-1 0,11 3-45 15,5-3 1-15,9-4 0 0,8 0 0 0,6 0 52 16,-2-4-1-16,2 0 1 0,23 1-1 15,14-4-51-15,3 2 0 0,1-2 0 0,24-6 0 16,9 6 11-16,12-3 1 0,16 1-1 0,0-2 1 0,-12 4-17 16,2 0 1-16,10 2-1 0,-9-2 1 0,-12 3-6 15,-5 1 1-15,5-1 0 0,-13-4 0 0,-13 8-4 16,-18 0 1-16,-4-4 0 0,11 1 0 0,-10 6-2 0,-15 4-1 16,-7-7 0-16,-8 0 2 0,-13 5-3 0,-9 2 1 15,-4-3 0-15,-1-4 0 0,-5 5-1 0,0 1 2 16,-8-1-2-16,-3-5 1 0,-7 0 0 0,11 3-1 15,-11-3 0-15,16 7 0 0,-6 0 1 0,-6 0 0 16,-4-1-1-16</inkml:trace>
  <inkml:trace contextRef="#ctx0" brushRef="#br0" timeOffset="5188.85">7428 1691 1545 0,'0'0'0'0,"0"0"0"16,0 0 0-16,-7-21 60 0,7 21 2 0,0 0 0 15,-4-7 0-15,4 7-46 0,0 0 2 0,0 0 0 16,0 0 0-16,0 10 57 0,0-3 2 0,0 0-1 16,4 2 0-16,-1 12-58 0,1 4 0 0,-1 0 0 15,-1 1 0-15,3 9 7 0,2-1 1 0,2 1-1 0,-2 0 1 16,0-3-13-16,-3 1-1 0,3-3 0 0,0-4 2 15,-4 4-6-15,1-7 1 0,0-4 0 0,-1 4 0 16,1 0-4-16,-1-5 1 0,-3-6-1 0,-3 6 2 0,3-4-2 16,0-4 0-16,3 1 1 0,-3-4-1 0,-3 0-1 15,3-7 0-15,0 11 0 0,0-11 0 0,0 0-2 16,0 0 2-16,-4 5-2 0</inkml:trace>
  <inkml:trace contextRef="#ctx0" brushRef="#br0" timeOffset="5622.27">7424 2039 1419 0,'0'0'0'16,"0"0"0"-16,0 0 0 0,0 0 39 0,0 0 2 15,0 0-1-15,4-19 1 0,5 19-26 0,5 0 1 16,0 0 0-16,3-5-1 0,5 5 66 0,-3 1 1 16,6 3-1-16,-1-4 1 0,5 0-64 0,-3 0 0 15,-1 0 0-15,3-4 0 0,-2 4 18 0,3 4 1 16,-5-4-2-16,6-5 3 0,-5 5-24 0,-4 0 2 0,-7-2-2 15,2-2 2-15,-2 4-5 0,0 0 2 0,1-1-2 16,-1-3 1-16,-4 4-5 0,-3-3 1 0,0-1 0 16,2-3 0-16,2 0-1 0,-8 0 2 0,4-2-1 15,-3-1 1-15,-4-1-3 0,3 0-1 0,-3 1 1 16,0-4 0-16,0-4 8 0,0 2 1 0,-3 1-1 16,3-1 1-16,-4 2-7 0,1 3 1 0,-1 4 0 15,1 0 0-15,3 7 8 0,-4-12-1 0,4 12 1 16,0 0 1-16,0 0-9 0,0 0 1 0,0 0 0 15,-10 16 1-15,6 5 5 0,2 7 2 0,-1-4 0 0,-2 10 0 16,3 5-8-16,2 1 0 0,0-7 1 0,-4 6-1 16,1-2 12-16,3-2 1 0,-4-5-1 0,1 7 2 0,-1 2-13 15,1-4 1-15,-1-2-1 0,4-1 2 16,-3-4 8-16,3-1 0 0,0-6 1 0,0 2 0 0,3-4-11 16,4-3 1-16,0-2-1 0,-3-4 0 0,-1-2 7 15,1 0 0-15,3-4 0 0,0 3 0 0,2-4-8 16,-2-1 0-16,-7-2 0 0,7 0 0 0,-7 0 3 15,14-2 0-15,-7 2 0 0</inkml:trace>
  <inkml:trace contextRef="#ctx0" brushRef="#br0" timeOffset="5908.44">8318 2215 1847 0,'0'0'0'16,"0"0"0"-16,0 0 0 0,0 0 67 0,-21 7 1 0,11-3 0 15,-1 6 0-15,-1 8-50 0,1-4 0 0,1 2 0 16,3 3 0-16,0 1 45 0,3-3 0 0,8 1 0 16,-4-6 1-16,3 4-47 0,1 0 1 0,-1-2 0 15,8-4 0-15,3 1 15 0,-4-4-1 0,3-2 1 16,-3-3 1-16,1 1-21 0,-1 1 2 0,5-4-1 16,-1-4 1-16,-4 1-7 0,3 1 0 0,1-5-1 15,-4-2 2-15,-3-1-3 0,0-1 0 0,1-3-1 16,-8-2 1-16,-4-1-2 0,-3-1 1 0,0 1-1 15,-4-1 2-15,-1 0-3 0,1 6 1 0,1-6-1 16,3 8 2-16,-7 3 1 0,-1 0 1 0,1 0 0 0,0 7 1 16,2-4-4-16,1 3 1 0,1-1-1 15</inkml:trace>
  <inkml:trace contextRef="#ctx0" brushRef="#br0" timeOffset="6141.24">8851 1990 2009 0,'0'0'0'0,"0"0"0"0,0 0 0 0,0 0 55 0,0 0 1 15,0 0 1-15,16 0-1 0,-16 0-40 0,0 0 2 16,0 0-1-16,7 0 1 0,-7 0 39 0,0 0 2 0,0 0-1 15,7 0 1-15,-7 7-43 0,-2 4 2 0,1-4 0 16</inkml:trace>
  <inkml:trace contextRef="#ctx0" brushRef="#br0" timeOffset="6281.64">8934 2208 1632 0,'0'0'0'0,"0"0"0"16,0 0 0-16,18 0 46 0,-9-3 1 0,-1-1-1 15,1 4 2-15,2 0-33 0,-1 0 2 0,-3-3 0 16,-7 3 0-16,0 0 38 0,7-2 1 0,-7 2-1 16,0 0 1-16,0 0-39 0,0 0 1 0,0 0-1 0</inkml:trace>
  <inkml:trace contextRef="#ctx0" brushRef="#br0" timeOffset="7321.64">9701 2683 1419 0,'0'0'0'16,"0"0"0"-16,27-3 0 0,-6-1 20 0,-3-3 0 15,6-3 1-15,-1 4-1 0,2-1-10 0,-7-5 1 16,-1-2 0-16,-1 5 1 0,2-2 19 0,-1-3 0 0,-2-1 1 16,-1-5 0-16,0 4-18 0,-2-5 0 0,2 2 1 15,0-7 0-15,4 1 4 0,-4 0 1 0,-2-8-1 16,6 5 1-16,0 0-10 0,-4-8 2 0,-7 6-2 16,0 2 1-16,0 0 7 0,-4 5 1 0,-3-8-1 15,4-1 1-15,0 6-9 0,-3-4 0 16,-1-4 0-16,0 6 1 0,0 3 15 0,0 3 1 0,0 2 0 15,0 4 0-15,0 6-15 0,-1-1 2 0,-3 4-2 16,4 7 2-16,0 0 18 0,-11 0 2 0,4 7 0 16,0 7-1-16,-3 13-18 0,3-1-1 0,0 8 1 0,3-3 0 15,4 6 15-15,-5-3 0 0,1-4 0 0,4 5 2 16,2-2-19-16,5 2 2 0,0-7-2 0,4 1 2 16,-1 1 10-16,1-6 1 0,3-6-1 0,0-1 1 15,9-1-14-15,2-5 1 0,1-8-1 0,2 1 2 0,-3-4 8 16,0-4 1-16,-2-3-1 0,1 0 2 15,1-5-13-15,-2-2 1 0,2 0-1 0,3-4 2 0,-7 1 5 16,0-6 0-16,2 2 0 0,-2-1-1 0,-6 1-6 16,-3-3-1-16,-3 1 0 0,-4-5 0 0,0 0 3 15,-1 1 2-15,-2-6 0 0,1-8-1 0,-3 10-6 0,-5-3 1 16,-2 8 0-16,1 3 0 0,1 5 2 16,-2 2 0-16,0 2 1 0,4 7-1 0,3 7-4 0,0 0 0 15,-11 11 0-15,4 8 1 0,3 6 1 0,-3 1 1 16,-7 2 0-16,4 4 0 0,10 0-4 0,-4 1 1 15,-6-3-1-15,17 0 1 0,3 0 1 0,8-4 0 16,-1-6 0-16,1 8-1 0,-9-7-2 0,3 0 1 0,4-5-1 16,-2 0 1-16,0 3 1 0,0-5-1 0,-3-3 1 15,5 1 0-15,2 0-3 0,-4-5 1 16,-4 0-1-16,4 2 2 0,-3-5-2 0,1-1 2 0,2 1-2 16</inkml:trace>
  <inkml:trace contextRef="#ctx0" brushRef="#br0" timeOffset="7541.29">10966 2185 1934 0,'0'0'0'0,"0"0"0"16,7 27 0-16,0-10 52 0,-1 1 1 0,-3-1-2 0,4 6 2 16,4 5-36-16,-4-3 0 0,3-2-1 0,-3 0 2 0,-3 0 41 15,-4-2-1-15,3-2 0 0,-3-3 1 0,4 3-42 16,-4-8 1-16,3-1-1 0,-3 3 1 0,0 1 13 15,4-9 0-15,0 2 1 0,-4-7-1 0,3 11-18 16,-3-11 2-16,0 0-1 0,0 0 0 0,11 9-7 16,-3-15 1-16,3 6-2 0</inkml:trace>
  <inkml:trace contextRef="#ctx0" brushRef="#br0" timeOffset="7734.06">11384 2062 1922 0,'0'0'0'16,"30"-9"0"-16,-5 6 0 0,-4 3 30 0,4 0 0 0,1-4 1 15,2 1 0-15,1 3-17 0,-6 3-1 0,5-3 1 16,0-7 0-16,-5 7 25 0,-2 0 1 0,-3 0-1 16,-1-3 1-16,1 6-24 0,-2 4 0 0,-2-3-1 15,-7-4 1-15,0 3 9 0,-7-3 1 0,4 13-2 16,-4-13 2-16,-4 10-13 0,4-10-1 0,-7 9 0 15</inkml:trace>
  <inkml:trace contextRef="#ctx0" brushRef="#br0" timeOffset="7906.24">11582 2303 1796 0,'0'0'0'0,"0"0"0"0,0 0 0 0,33-3 41 16,-12 1 0-16,-1-2 1 0,-1 4-1 0,4 0-25 15,-5-1 0-15,-8-1-1 0,6 4 2 0,4-1 39 16,-8-1 1-16,-12 0 1 0,14 0-1 0,0 4-40 16,0 1 1-16,-5-1-2 0</inkml:trace>
  <inkml:trace contextRef="#ctx0" brushRef="#br0" timeOffset="8459.29">12224 2465 1784 0,'0'0'0'16,"0"0"0"-16,37-11 0 0,-9 11 42 0,-3-3 2 0,-2-4-1 16,-6-4 1-16,-3 1-29 0,-7-4 1 0,0-6 0 15,1 3 1-15,-5-1 32 0,-3-3 0 0,4-5 1 16,-4 3-1-16,0 3-32 0,0-4 0 0,0-4 0 15,0 1-1-15,3-1 12 0,1 0 1 0,-4-2-1 16,10-7 1-16,4-2-16 0,-1 6 1 0,-6 0-1 16,-4 1 1-16,1 4 4 0,-1 5 0 0,1 5-1 0,-8 8 1 15,4-1-7-15,0 11-1 0,-3-7 0 0,3 7 0 16,-7 14 9-16,0-3 0 0,0 3 0 0,0 19 0 16,1 8-9-16,3 1 1 0,1-5 0 0,0 5 0 15,-1-1 7-15,-1-8 0 0,4 2 0 0,0 2 1 16,0-2-9-16,4-3 0 0,6-4 0 0,6 2 0 15,2-5 6-15,3-8 1 0,0 3 0 0,6-3-1 0,1-3-7 16,-7-5 1-16,2-4-1 0,2-3 1 0,-4-2 4 16,0-5-1-16,-2-2 1 0,3-7 0 0,-1 0-6 15,-4-6 1-15,-1-1-1 0,5-3 1 0,1-6 2 16,-5 5 1-16,-6-7-1 0,-2-3 0 0,-4 5-4 16,0-3 1-16,-1-6-2 0,1-1 2 0,0 3 0 0,-1 9 1 15,-1 3-1-15,1 2 1 0,-4 9-4 16,0 5 1-16,-4 4 0 0,4 5 0 0,0 0-1 0,0 0 1 15,-8 3-1-15,6 12 1 0,2 11-3 0,0 2 2 16,0-5-2-16,0 3 1 0,3 3 0 0,4-5-1 16,4-5 1-16,-1 10-1 0,-2-5-1 0,2-6 2 15,1 1-2-15,-2 6 1 0,-2-4-2 0,0-3 2 16,0-4-2-16,0 5 1 0,0-1-1 0,-4-4 0 0,4-4 0 16,-7 2 2-16,4 1 0 0,3-3 0 0,0-1 1 15</inkml:trace>
  <inkml:trace contextRef="#ctx0" brushRef="#br0" timeOffset="8861.79">13301 2287 1960 0,'0'0'0'0,"18"-5"0"0,-4 5 0 16,-1 0 50-16,2 0 1 0,1 2-1 0,-5 8 1 0,0 8-34 15,-4-4 0-15,0 0-1 0,-4 7 2 0,-3 4 46 16,0 1 0-16,-3-5 0 0,-11 4 0 0,-1-2-46 16,1-2 0-16,-2-2 0 0,2 4 0 0,-7-3 8 15,0-6 1-15,-4-2-1 0,6 6 1 0,-2-8-15 16,3-5 0-16,-5 2 1 0,5 9 0 0,4-11-6 16,4-3 1-16,-1-2-2 0,4 4 2 0,0-2-3 0,7-2 0 15,0 0 1-15,-9-8 0 0,9 8-4 0,0 0 1 16,0-10 1-16,9 6-1 0,-2-6-1 0,4 1 0 15,3-1 1-15,5 2-1 0,4-4-1 0,4 3 1 16,-6 4-1-16,0 5 2 0,5 4-2 0,3-3 0 16,-5 3 0-16,6 6 1 0,-5-3 5 0,0 1 0 15,-2-1-1-15,1 8 1 0,-2 1-2 0,-1-7-1 16,0 2 1-16,-2 10 0 0,-1-7 9 0,3-2-1 16,-7 2 1-16,0 7-1 0,2-3-5 0,-5-4 1 0,-1-5-1 15,1 3 1-15,-4-1 8 0,0 1 1 0,-5-5 0 16,-2-7-1-16,9 7-6 0,-9-7-1 0,0 0 0 15</inkml:trace>
  <inkml:trace contextRef="#ctx0" brushRef="#br0" timeOffset="9364.46">14122 2254 1758 0,'0'0'0'0,"0"0"0"15,0 0 0-15,0 0 68 0,0 0 2 0,0 0 0 16,-14-21-1-16,14 21-51 0,0 0 0 0,10-13 0 16,1 8 0-16,5 2 59 0,1-4 1 0,-3 3-1 15,13 1 1-15,8 3-60 0,0-2 0 0,2-2 0 16,2 4 0-16,-5 0 22 0,-2 4 1 0,-3-8 1 16,0 8-1-16,-1-4-25 0,-3 0 0 0,-9 0 0 15,-1 5 0-15,1-1-5 0,-5-1-1 0,-11-3 0 0,3 11 1 16,-6-4-4-16,-1 0-1 0,4-7 1 0</inkml:trace>
  <inkml:trace contextRef="#ctx0" brushRef="#br0" timeOffset="9526.89">14310 2511 1608 0,'0'0'0'0,"0"0"0"0,0 0 0 0,25 2 40 0,-14 1 0 15,-1-1 1-15,-3 1 0 0,4-3-25 0,0 0 0 16,-3 0-1-16,3 0 2 0,3 0 44 0,4 4-1 16,-1-4 1-16</inkml:trace>
  <inkml:trace contextRef="#ctx0" brushRef="#br0" timeOffset="10156.15">14952 2593 1834 0,'0'0'0'0,"0"0"0"16,0 0 0-16,18 0 32 0,-11 0-1 0,-7 0 1 16,0 0-1-16,7-5-18 0,-7 5 2 0,11-7-2 15,-11 7 2-15,10-7 28 0,-3 4 0 0,-7 3 0 0,11-16 1 16,-4 5-28-16,0 2-1 0,0-1 1 0,0-10 1 15,2-1 5-15,2-2 1 0,-4-1-1 0,0-1 2 16,0-1-13-16,-4-2 1 0,4-7 0 0,-3 5 0 0,-4 5 2 16,3-7 2-16,-3-3 0 0,4 2 0 15,-4-2-7-15,4 1 0 0,3-6 0 0,0-3 1 0,-2 6 9 16,0 4 0-16,2 8 0 0,2 4 0 0,-5 2-9 16,-1 7 1-16,1 3-1 0,-4 2 2 0,0 7 7 15,-4-7 1-15,4 7 0 0,-10 10 0 0,1 8-10 16,0 8 2-16,4-5-1 0,-1 15 0 0,-1 8 8 0,2-6 0 15,-6 1 0-15,8 1 0 0,-1 3-9 0,8-6 1 16,-1 1-1-16,1-3 1 0,-1 1 3 0,5-3 2 16,0-7-1-16,6 3 0 0,4-5-6 0,0-6 0 15,-1-4 0-15,5 0 0 0,-1 2 4 0,2-9 0 16,-2 0 1-16,2-4-1 0,5 1-5 0,-3-8 0 16,-1 1 0-16,-2-1 1 0,4-6 2 0,2-2 1 15,-1-6 1-15,-3 0-1 0,-6-3-5 0,-4-2 1 0,6-5-1 16,-3 0 1-16,-3-5 2 0,4 4 0 0,0-6 1 15,-6-3-1-15,-3 4-4 0,-4-5 1 0,0-1 0 16,-1-6 0-16,-4 15 4 0,0 2 0 0,2 7 0 16,-2 6 2-16,-2 7-7 0,2 9 2 0,-9-4-1 15,-2 8 1-15,-1 8 2 0,1 4 0 0,-3 3 0 16,7 11 0-16,0 4-3 0,4-4 0 0,3 0-1 0,-4 3 1 16,4 2 1-16,-3-8 0 0,3 3 0 15,-4 3 1-15,4-1-4 0,4-2 1 0,6-2-1 0,1-4 1 16,3 3 2-16,0-6 0 0,5-5 0 0,3-1-1 15,-8 3-1-15,0-2 0 0,3-6-1 0,1 1 1 16,-2 1 1-16,-2-5 1 0,0-3-1 0,-3-1 1 0,-4-1-3 16,2-2 0-16,0-2 1 0</inkml:trace>
  <inkml:trace contextRef="#ctx0" brushRef="#br0" timeOffset="10590.14">16053 2312 2110 0,'0'0'0'15,"0"0"0"-15,23-19 0 0,-5 13 54 0,-4-2 1 16,3 0 0-16,-2 5 0 0,-3-1-38 0,-1 4 1 16,3 0-1-16,-4 4 1 0,1 3 54 0,-4 0-1 15,0-2 1-15,-2 6 1 0,-1 6-55 0,-3 1 0 0,1-4 0 16,-4 2 0-16,-3 7 10 0,0 0 0 0,-6-6 0 15,1-1 0-15,-4 0-14 0,0-2-1 0,3 2 1 16,-1-6-1-16,1 1-6 0,0-2 1 0,1-2-1 16,-1 3 1-16,1-4-3 0,10-6 0 0,-7 7 1 15,7-7 0-15,-2 7-5 0,2-7 1 0,12 3 0 16,9 6 1-16,4-5-2 0,2-1 1 0,-3-3-1 16,1 5 1-16,0 1-2 0,-2-5 1 0,-2 1-1 15,-2 7 2-15,1-6-2 0,-5 1 1 0,-1 0-1 0,1 6 1 16,-8-1-1-16,0-2 1 0,0 5-1 0,-7 4 1 15,-4-2-1-15,-3-3 1 0,0-1-1 0,-7 6 1 16,3 2-1-16,-3-4 1 0,-2-4 0 0,-1 1 1 0,-1-1-2 16,-3-3 1-16,-4-1 0 0,2-1 0 15,-1 0 0-15,-3-3 0 0,8-4 0 0,-4 2 0 0,-2 0-1 16,6-3 2-16,-2-3-1 0,-4 5 0 0,4-1 2 16,1-5 1-16,1 0-1 0,-4 3 1 0,2 1-1 15,3-1 0-15,4-3 0 0</inkml:trace>
  <inkml:trace contextRef="#ctx0" brushRef="#br0" timeOffset="16247.03">9867 954 12 0,'0'0'0'0,"0"0"0"0,23-12 0 0,5 6 0 0,-10 3 0 16,-7-8 0-16,-1 4 0 0,-3 0 0 0,-5-3 0 15,0 3 0-15,1-1 0 0,-3 8 104 0,9-8 2 16,-9 8-2-16,0 0 2 0,0 0-91 0,0 0 2 16,0 0 0-16,0 0 0 0,0 8 121 0,0 7 0 15,0-1 0-15,2 10 0 0,1 10-126 0,-1-3 2 0,-2-2-1 16,-2 0 1-16,1 1 78 0,-1-3 0 0,2-1 0 15,2-3 0-15,-1-2-75 0,-1-5 0 0,0 3 0 16,2-3 1-16,2-2 29 0,-4 0 2 0,3-5-2 16,1 2 1-16,-4-3-31 0,0 5 0 0,0-6 0 15,0-7-1-15,7 7 21 0,-7-7 0 0,0 0 0 16,0 0 1-16,0 7-24 0,0-7 2 0,0 0-2 16,0 0 2-16,-7 7 18 0,7-7 1 0,0 0-2 15,0 0 2-15,0 0-20 0,0-7-1 0,0 7 1 16,0 0-1-16,3-11 16 0,1 4-1 0,-1 0 0 15,4-7 1-15,0-5-16 0,-3-2-1 0,3 0 1 0</inkml:trace>
  <inkml:trace contextRef="#ctx0" brushRef="#br0" timeOffset="16641.93">9902 1010 1243 0,'0'0'0'0,"0"0"0"0,9-5 0 16,5 1 60-16,-7-3 2 0,-7 0-1 0,0-3 1 0,8-1-46 16,6-1 2-16,3 1 0 0,13 4 0 0,-2-3 51 15,1-1-1-15,-6 4 1 0,-6 0 0 0,4 4-51 16,-5 3 0-16,2-4 0 0,0 8 0 0,-4 3 21 0,-4 0 2 15,1 3-1-15,-4 4 0 0,-2 7-24 16,1-1 0-16,-5-3 0 0,-1 1-1 0,-1 7 5 0,-3 1 1 16,0-7-1-16,1 2 0 0,-4-1-10 15,0-1 1-15,-4-3 1 0,-3-2-1 0,4 0-6 0,-1-5 2 16,4 1-1-16,2-3 1 0,1 4-3 0,4-11 1 16,-3 7-1-16,3-7 1 0,0 0-2 0,0 0 1 15,0 0 0-15,0 0 0 0,0 0-2 0,0 0 2 16,0 0-1-16,3-7 1 0,11 5 9 0,2-1 0 0,2 3 1 15,-1-6 1-15,-3 6-8 0,-5 6 2 0,0-3-1 16,0-1 1-16,-2 3 15 0,-7-5-1 0,7 13 1 16,-7-6 1-16,4 0-14 0,-4 3 1 0,0-1 1 15,0 5-1-15,-4 4 15 0,0-4 0 0,-3-4 0 16,0 4 0-16,0-1-15 0,0-3 1 0,-2 3 0 16,-8-5 0-16,-1 3 11 0,1-1 0 0,1-2 1 15,2-1 0-15,-4 0-13 0,-3 0 1 0,-7-6-1 16,-2-1 0-16,1 0 7 0,6 0 0 0,6-1 0 0,6-3 1 15,1-3-10-15,3 0 0 0,3 0 0 0,18-4 1 16,0 1 1-16,2-2 1 0,2-2-1 0</inkml:trace>
  <inkml:trace contextRef="#ctx0" brushRef="#br0" timeOffset="16912.62">10365 915 1834 0,'0'0'0'0,"0"0"0"0,0 0 0 0,28 21 59 0,-21-7-1 16,-9-1 0-16,-5 1 1 0,2 7-42 15,-2 3 0-15,0 3 1 0,0-3 0 0,-4 3 54 0,4-4 1 16,-4 3 0-16,4-3 0 0,2-4-55 0,2 2 0 16,1-5 0-16,5 0 0 0,4 2 22 0,0-6 1 15,4-1-1-15,3 1 0 0,7 0-24 0,4-5 0 16,5-3 0-16,5-1 0 0,-5 1-1 0,-5-4 0 15,0 0-1-15,-6 0 2 0,-1 0-7 0,-1 0 0 16,-3 0 0-16,0-4 0 0,-3 4-2 0,-2-3 0 16,-2 3 0-16,-7 0 1 0,11-4-4 0,-11 4 2 15,10-7 0-15</inkml:trace>
  <inkml:trace contextRef="#ctx0" brushRef="#br0" timeOffset="17454.81">10869 1049 1658 0,'0'0'0'0,"0"0"0"0,11 21 0 16,-8-5 53-16,4 3 0 0,-1 2-1 0,-3 2 2 15,1 0-37-15,-1-4 0 0,1-1 0 0,-3 3 1 0,1 0 55 16,-2-3 0-16,-2-6-1 0,2 4 1 16,2 3-55-16,0-8 0 0,-4-1 0 0,0 1 0 0,1-2 24 15,-1-2-1-15,2-7 1 0,0 7 0 0,0-7-26 16,0 0 0-16,7 5 0 0,-7-5 0 0,0 0 5 15,0 0 0-15,0 0-1 0,-5-10 1 0,3 1-10 16,0-4 0-16,0-4 0 0,1-15 0 0,1 6 5 16,1-6 1-16,5-7-2 0,-1 2 2 0,4-8-8 15,-2 6 1-15,3-1-1 0,5 8 1 0,2 4 6 0,-3-2 1 16,2 9-1-16,-2 7 1 0,-3 0-8 16,-1 3 1-16,8 4-1 0,1 7 1 0,3 3 3 0,-5 1 1 15,-3 7-1-15,0 3 1 0,-1 3-7 0,-4 1 2 16,-2 5-1-16,-2-6 1 0,-10 10 0 0,-1-4 1 15,-1 3 0-15,-5-7 1 0,-2 2-6 0,0-5 2 0,-4 4 0 16,2-5-1-16,-3 3 3 0,-1-7 0 16,-4-3 0-16,-1 3 0 0,6-1-3 0,5 1 1 15,-4-4-2-15,0 0 2 0,4-3 0 16,5-1 1-16,9-3-2 0,-10 4 2 0,10-4-3 0,0 0 0 0,-7 3 1 16,7-3-1-16,0 0 1 0,0 0 1 0,0 0-1 15,0 0 1-15,10 0-2 0,1 4-1 0,1-1 1 16,13 8-1-16,8 1 1 0,3 0 0 0,-5 1 0 15,1 1 0-15,-2 3-1 0,-2-3-1 0,-6-5 0 0,4 4 2 16,-5 2 1-16,-3-1-1 0,-2 1 1 0,0-5-1 16,-1 1-1-16,-4-1 0 0,0-3 1 0,-4 0-1 15,3 2 2-15,-3-2 1 0,-7-7-1 0,6 11 1 0,-6-11-2 16,5 7-1-16,-5-7 1 0,0 0 0 0,0 0 2 16,7 7 0-16,-7-7-1 0</inkml:trace>
  <inkml:trace contextRef="#ctx0" brushRef="#br0" timeOffset="18321.21">12382 1030 2062 0,'8'19'30'0,"2"16"-16"0,1-3-1 16,-6-2 1-16,-1-8 0 0,-3 1 73 0,1-5-1 15,-2 0 1-15,-2-1 0 0,2-3-70 0,0 0 1 0,-1-5 0 16,2-2 0-16,5 2 30 0,1 0 0 0,0-2 1 16,-7-7-1-16,7 10-31 0,-7-10 0 0,7 11-1 15,-7-11 1-15,10 3-7 0,-10-3 2 0,0 0-1 16,0 0 0-16,0 0-4 0,-7 0-1 0,0-3 1 16,-2-1 1-16,1-6-7 0,-1-1 0 0,2-6 0 15,3-3 2-15,4-4-2 0,-3-3 0 0,-1-6 0 31,4 1 1-31,0-1-3 0,0 6 1 0,-3-3 0 0,6-3 0 0,4 8-1 0,2 1 1 0,2 3 0 16,3 0 0-16,3 8-6 0,-2-1 2 0,-1 0-1 16,5 7 1-16,6 4-1 0,-1 3 2 0,1-4 0 0,5 8-1 15,-2 3-16-15,-7 3 0 0,-1 1 0 0,1 6 0 16,-7 1 8-16,0 5 1 0,-3-6 0 0,-2 6 1 16,-8 4-12-16,-4 2 2 0,-11-6 0 0,-4 0 0 0,-3 4 9 15,0-5-1-15,5-4 1 0,-2-2 1 0,4 3-7 16,0-3 0-16,-5-2 1 0,1 0 0 15,4-1 6-15,0 1 1 0,0-6-1 0,0 5 1 0,1-3 4 16,1-3 1-16,0 0-1 0,-6 0 2 0,-3-3-1 16,5-1 1-16,5 1 0 0,4-4-1 0,0 2 3 15,7-2 1-15,-14-2 0 0,-4 2 0 0,-1-4-1 16,3 1 1-16,6-1 0 0,10 4 0 0,-2-7 1 0,11 4 2 16,5 3-2-16</inkml:trace>
  <inkml:trace contextRef="#ctx0" brushRef="#br0" timeOffset="18696.27">12956 1005 1493 0,'0'0'12'15,"0"0"-5"-15,0 0 1 0,0 0 0 16,0 0 0-16,0 0 60 0,0 0 1 0,0 0-1 0,0 0 2 16,7 25-52-16,-7-6 0 0,0 5 0 0,0 3 0 15,3 5 40-15,-3-3 0 0,-3-7 1 0,3 0 0 0,-4 7-42 16,4-8 1-16,0-4 0 0,0-1 0 0,0 5 12 15,0-3 0-15,4-4 1 0,3 0 0 0,0-3-17 16,0-1-1-16,0 2 0 0,0-5 2 0,5 0 9 16,3 0 0-16,2-3 0 0,-3-4 1 0,0 0-14 15,4-4 1-15,3 1 0 0,2-1 1 0,-2 1 4 0,0-1 0 16,-3-6-1-16,9 1 2 0,-10-1-9 16,-3 1 1-16,-3 0 0 0</inkml:trace>
  <inkml:trace contextRef="#ctx0" brushRef="#br0" timeOffset="18889.36">13074 994 1695 0,'0'0'0'16,"0"0"0"-16,0 0 0 0,23-10 54 0,-14 3 1 0,0 3 0 16,1-3 0-16,1-2-38 0,3 2 1 0,-4-1-1 15,6 4 1-15,2 2 49 0,0 2 1 0,-4-3 1 16,3 3-1-16,-3 0-50 0,-1 0 0 0,-3 0 0 15,-3 0 0-15,-7 0 13 0,11 10 2 0,-8-3 0 16</inkml:trace>
  <inkml:trace contextRef="#ctx0" brushRef="#br0" timeOffset="19022.43">13039 1198 1871 0,'0'0'0'0,"0"0"0"0,21-7 0 15,-4 7 35-15,-1 4 0 0,7-4 0 0,11-4 1 0,3 4-22 16,-5 4 1-16,-8-4-1 0</inkml:trace>
  <inkml:trace contextRef="#ctx0" brushRef="#br0" timeOffset="19330.68">13601 1005 1658 0,'0'0'0'16,"0"0"0"-16,-5 17 0 0,5-2 33 0,0 4 0 16,-7-2 1-16,3 3 0 0,-3 3-20 0,4 0 1 0,-4-1-1 15,0 0 1-15,3-3 35 0,-3 0 1 0,4 1-1 16,-6-3 2-16,2 3-35 0,2-6 0 0,1 3 0 16,2-3 1-16,0 0 17 0,1-3 1 0,-1-2 0 15,2 1 0-15,0-1-21 0,2 3 1 0,3-5-2 16,2-3 2-16,0 3 4 0,0-4 1 0,4-3 1 15,-1 4-1-15,8-4-10 0,-2 4 0 0,1-4 1 16,8-4-1-16,3 4 7 0,-3-4 0 0,-6 1 0 16,3-1 1-16,2 4-9 0,-2-3 0 0,-5-1 0 15,-1 1 0-15,-2-1 7 0,-3 1 1 0,-4 3 0 16,0-5 0-16,-7 5-8 16,0 0 0-16,7 0 0 0,-7 0 0 0,0 0 4 0,0 0 0 0,7 0 1 15</inkml:trace>
  <inkml:trace contextRef="#ctx0" brushRef="#br0" timeOffset="20038.13">15182 947 1807 0,'0'37'34'16,"0"12"-21"-16,3 2 2 0,4-9 0 0,0 0-1 15,-3-8 55-15,-2 1 0 0,-1-7 0 0,1-1 0 0,0 4-51 16,-2-6 0-16,0-6 0 0,-4 6 0 0,-1-4 21 16,3-3 2-16,4-4-2 0,-2 0 1 0,-2-2-24 15,2-1 0-15,0-1 0 0,-3-3-1 0,3-7 3 16,-7 7 0-16,7-7 0 0,0 0 0 0,0 0-8 16,0 0 0-16,-7 4 0 0,-4-8 1 0,1-6 0 15,-4-1 0-15,5 1 0 0,3-13 0 0,1 5-4 0,-5-7 1 16,-5-4-1-16,8 0 1 0,7-2-3 0,-3-4 2 15,-1-2 0-15,8-6-1 0,-1 6-1 0,4 1-1 16,-3 4 1-16,-4-2-1 0,11 5-4 0,-1 6 0 16,6 0 0-16,2 9 0 0,-1 3 0 0,-3-1 0 15,0 8 0-15,2 4 0 0,6 7-7 16,-5 6-1-16,4-6 0 0,-12 7 0 0,2 3 2 0,-2 1 1 16,-4-4-1-16,-3 2 1 0,-2 1-20 0,-2 3 1 0,-2-8 1 15,-3 2-1-15,-2 2 12 0,-1-2-1 0,-1-2 1 16,1 3 1-16,-4-5-5 0,-2-1 2 0,3-2-2 15,-3 0 1-15,2 2 6 0,-3-2 0 0,-4-2 0 16,5 2 0-16,5 0 8 0,4-3 0 0,7-4 0 16,-7 7 0-16,7-7 0 0,-4 10 0 0,4-10 0 15</inkml:trace>
  <inkml:trace contextRef="#ctx0" brushRef="#br0" timeOffset="20332.86">15550 1139 1598 0,'13'29'30'0,"3"1"-17"16,-2 2 1-16,-4-7-1 0,4-8 2 0,-5-1 55 16,0 2 2-16,0-4 0 0,0-4 0 0,0 1-54 0,-2-4 0 15,0-4 0-15,0 1 0 0,0-4 28 0,-7 0 1 16,14 0 0-16,-9-4 0 0,2 1-31 15,0-1 1-15,0 1 0 0,0-8-1 0,4 1 8 0,-4-1 1 16,0-3-2-16,0 0 2 0,-3-2-14 0,-1-1 1 16,1-1 1-16,-8-3-1 0,8 0 8 0,-1 1 1 15,-6 3-1-15,-1-2 0 0,4 3-10 16,0 5 1-16,0 6 0 0,0-2 1 0,0 7 1 0,7-7 1 16,-7 7-1-16</inkml:trace>
  <inkml:trace contextRef="#ctx0" brushRef="#br0" timeOffset="20795.16">16073 1139 1834 0,'0'0'0'0,"0"0"0"16,-2 19 0-16,5 2 45 0,1-2 0 0,-2 1 0 15,-1-1 0-15,1 2-29 0,-2-5 0 0,-3-2 1 16,1 7 0-16,-2-3 37 0,1-1 0 0,-1-4 0 0,1-1 0 15,-1 4-38-15,-1-6 2 0,-4-3-1 0,2 0 1 0,0 1 14 16,7-8-1-16,-7 7 0 0,7-7 1 0,0 0-19 16,0 0 2-16,0 0-2 0,-4-7 2 0,4 7-4 15,0-11 1-15,0 11 1 0,0-14-1 0,0-2-5 16,0-3 1-16,0 3 0 0,0-9-1 0,4 1 7 16,3 1 0-16,4-2 0 0,-3-10 1 0,-2 9-8 15,-1 4 2-15,0 0 0 0,4 2 0 0,2 6 6 16,-4 9 1-16,0 1-2 0,0 4 2 0,3 7-7 0,-3-1 0 15,-3 8 0-15,5 2 0 0,0 6 5 0,-2 0 1 16,0-7 0-16,-2 5-1 0,2 3-5 0,0-6 0 16,0-1 0-16,0 2 0 0,4-1 7 0,3-3 0 15,2 0-1-15,-2-3 2 0,4-2-8 0,3 0 1 16,-5-4-1-16,-9 0 1 0,2-1 4 0,1-4-1 16,2 0 1-16,-1 0 0 0,7-4-6 0,-2-1 1 15,5 0-1-15,-4-1 1 0,-3 1 2 0,-7-6 0 0,1 1 1 16,-1-8-1-16,0-1-5 0,-2 3 2 0,0 0-1 15,2-5 1-15,2-2-1 0,0-3 1 0,0-1-1 16,-6-6 1-16,1 3-3 0,-1 6 0 0,-3-1 1 16,4-1 0-16,-4 8 0 0,0 4 2 0,3 0-1 15,-3 7 1-15,0 0-4 0,0 7 2 0,0 0-2 16</inkml:trace>
  <inkml:trace contextRef="#ctx0" brushRef="#br0" timeOffset="21060.37">16752 936 1821 0,'0'0'0'0,"0"0"0"0,-7 27 0 15,3-10 72-15,-1 8 1 0,-4-4 0 0,2 2-1 16,0 5-54-16,0-2 0 0,0-6 0 0,3 6 0 0,1 1 72 16,-1-5 0-16,-3 1 0 0,11-3-1 0,-1 1-72 15,4-5 1-15,0-1-1 0,4 5 1 0,-1 1 16 16,-1-7 0-16,4-2 1 0,6-1 0 0,-1 3-20 15,3-4-1-15,-4 1 1 0,10-4-1 0,-2 0-2 0,-4-3 0 16,0-1-1-16,2-3 1 16,2 0-5-16,-8-3 1 0,-1-1 0 0,-2-3 0 0,0 0-3 0,-3 0 1 15,-1-4 0-15,1-1 0 0,-4 2-1 0,0-1-1 16,-3-3 1-16</inkml:trace>
  <inkml:trace contextRef="#ctx0" brushRef="#br0" timeOffset="21247.2">16868 875 1972 0,'0'0'0'0,"0"0"0"16,37-16 0-16,-9 9 54 0,-3-2 0 0,1 2 0 16,1 0 0-16,-4 3-37 0,-2 4 1 0,-7-3-2 0,0-1 2 15,-3 4 47-15,-2 0 1 0,-9 0-1 0,7-3 1 16,-7 3-48-16,0 0 0 0,7 7 0 0,-7-7 0 15,0 14 10-15,-4-3 1 0,1-3-1 0</inkml:trace>
  <inkml:trace contextRef="#ctx0" brushRef="#br0" timeOffset="21441.99">16916 1237 1985 0,'0'0'0'0,"31"-3"0"0,-2 3 0 0,1 0 43 15,-2 0 1-15,4-4 0 0,-1 2 1 0,-1 2-29 0,-7 0 0 16,2-3 0-16,-4-1 1 0,-3 1 39 0,-4 3 1 16,-5 0-1-16,0-6 2 0,-2 6-42 0,-7 0 2 15,0 0-1-15,8-7 1 0,-8 7 10 0,0 0 1 16,0 0-1-16</inkml:trace>
  <inkml:trace contextRef="#ctx0" brushRef="#br0" timeOffset="28307.94">7713 3195 1231 0,'0'0'0'0,"0"0"0"0,0 0 0 15,0 0 71-15,0-18 2 0,0 11-1 0,0 7 1 16,0 0-55-16,-3-7 0 0,3 7 0 0,0 0 0 16,0 0 91-16,-9-3 1 0,9 3 0 0,-3 17 0 15,3 8-95-15,1 0 1 0,1 8 0 0,-2-1 1 0,0 5 56 16,0-6 1-16,0-2 0 0,0 8 0 0,0-8-56 15,-2-6 0-15,-1 2 0 0,-1 7 0 0,3-6 29 16,-1-3 0-16,-2 3 0 0,3 1 0 0,-3 1-30 16,0-7 0-16,1-4 0 0,-1-1-1 0,4 5 13 15,0-7 0-15,4-3-1 0,-4-4 1 0,3 0-16 16,-3-7 1-16,8 11-1 0</inkml:trace>
  <inkml:trace contextRef="#ctx0" brushRef="#br0" timeOffset="28697.37">7579 3545 2035 0,'0'0'0'0,"0"0"0"0,34 2 0 0,-6-2 65 0,0 0 0 0,-5-2 0 16,2 7 2-16,-4-5-49 0,0-3 0 0,2 1-1 16,2 2 1-16,-4-3 59 0,-3-1-1 0,5 1 0 15,1 3 2-15,-2-4-60 0,-5-3 0 0,3 4 0 16,1 3 0-16,0-6 23 0,-3-1 2 0,-3 0-2 15,3 0 2-15,-7 0-27 0,3-2-1 0,-4-1 1 16,4 3 1-16,-3 1 5 0,-4-4 1 0,0-1-1 16,-2 3 2-16,3-3-13 0,-5 0 1 0,1-1 0 0,-1 5 0 15,-3 0 6-15,0 7 1 0,-3-11-1 0,3 11 1 16,0-7-9-16,0 7 0 0,0 0 0 0,0 0 2 16,0 0 7-16,0 0 0 0,-7 0 0 0,7 13 0 15,-4 6-9-15,4 4 1 0,-4-2-1 0,3 7 1 0,-1 2 4 16,0-3 1-16,0-1-2 0,-1 11 2 0,-1 0-7 15,1-6 0-15,-2 3 0 0,1-4 0 16,-3 1 3-16,0-2 2 0,3-8-1 0,4 0 1 0,-3 2-6 16,3-6-1-16,-4-4 1 0,4-1 1 0,0 2 1 0,4-7 2 15,-1 2-1-15,1-2 0 0,-4-7-4 0,7 10 0 16,-7-10-1-16</inkml:trace>
  <inkml:trace contextRef="#ctx0" brushRef="#br0" timeOffset="29091.24">8297 3834 2412 0,'0'0'0'0,"0"0"0"16,7 24 0-16,0-10 85 0,-3 0 2 0,-1-3-1 16,1 8 1-16,-4-5-70 0,4-3 1 0,-4-2-1 15,0 5 1-15,0-5 72 0,0-2 1 0,0-7 0 16,0 12 0-16,0-5-74 0,0-7 1 0,0 0-1 15,0 9 0-15,0-9 7 0,0 0 0 0,0 0-1 16,0 0 1-16,0 0-13 0,0 0 1 0,0 0 1 16,0 0-1-16,0-9-6 0,0 2 0 0,0-5 1 0,3-8 0 15,8-13-3-15,-1-1 1 0,8 1-1 16,-2 3 1-16,-6 2-3 0,1 9 1 0,0-6 1 0,3 7-1 16,0 3-1-16,-4 2 1 0,3 4-1 0,-3 2 1 15,-3 4 1-15,0 3-1 0,4-4 0 0,0 8 1 0,-1 3-2 16,-3 4 1-16,2-6 0 0,-2 9 0 0,0 7 7 15,-7-3 0-15,-12 3 0 0,1 0 1 0,1 5-4 16,6-5 0-16,1 2 0 0,-1 0 0 0,4 3 1 16,-4-6 0-16,1-4 0 0,6 10 1 0,1-5-3 15,-4-2-1-15,0-4 1 0,-4 4-1 0,1 0 1 16,3-3 1-16,-4-5 0 0,4 3-1 0,-3-6-1 16,-1 3-1-16,-3-2 1 0,4 3-1 0,-8-5 0 0,-1-3 0 15,1 3 1-15</inkml:trace>
  <inkml:trace contextRef="#ctx0" brushRef="#br0" timeOffset="29239">8304 3969 2386 0,'0'0'0'0,"22"-5"0"16,2 7 0-16,1-2 81 0,1-2 1 0,-4-5-1 15,2 7 1-15,3 0-64 0,-6-4 0 0,0 1 0 16,-5 3 0-16,2-4 33 0,-1 1 2 0,1-3-1 15</inkml:trace>
  <inkml:trace contextRef="#ctx0" brushRef="#br0" timeOffset="29426.01">9075 3661 2287 0,'0'0'0'0,"0"0"0"0,18-9 0 0,-4 6 39 16,-3-1 0-16,-3 3 0 0,-1 2 2 0,-7-1-26 16,11 2 1-16,-11-2 0 0,0 0 0 0,0 0 26 0,7 11 1 15,-7-11 0-15</inkml:trace>
  <inkml:trace contextRef="#ctx0" brushRef="#br0" timeOffset="29565.06">9075 3886 2161 0,'0'0'0'0,"0"0"0"0,18-3 0 0,-8 3 44 0,5 0-1 0,-1-2 1 15,2 2 1-15,-2 0-29 0,-4-3 1 0,4-3-2 16,0 5 2-16,-5 1 43 0,-2-2 0 0,-7 2 1 16</inkml:trace>
  <inkml:trace contextRef="#ctx0" brushRef="#br0" timeOffset="30499.64">10192 3557 1821 0,'0'0'0'0,"0"0"0"0,10 36 0 0,-6-12 49 16,-4-1 2-16,0 5-2 0,0 4 2 0,-4-2-35 15,-3 2 1-15,-3-8 0 0,-1 1 0 0,1-2 52 0,2-2 1 16,1-7 0-16,-1 7-1 0,-3-7-51 0,0-2 0 15,1-1 0-15,3-1 0 0,3-1 30 0,-3-2 2 16,7-7-1-16,-7 7 0 0,7-7-32 0,0 0 0 16,0 0 0-16,-7 4 0 0,7-4 5 0,0 0 2 15,0 0-2-15,11-11 2 0,-4 2-13 0,3-3 1 0,-3-4 1 16,-3-7-1-16,3 1 4 0,-4-5-1 0,5-10 1 16,0 9 1-16,3-7-8 0,0-6 0 15,-1 3 0-15,-3 6 1 0,4 2 5 0,-1-5-1 0,1 5 1 16,-2 5 0-16,1 6-6 0,1-4 0 0,-1 7 0 15,1 6 0-15,-4 1 4 0,0 2 0 0,4 4 0 16,3 6 0-16,-2 4-5 0,2 0 0 0,0 2 0 16,4 10-1-16,-4 1 13 0,-1-3-1 0,2 3 0 15,5 9 0-15,-3 7-9 0,-6-5 1 0,0 3-1 16,-1 4 1-16,1-8 7 0,-2 2 0 0,-2-4 0 16,0 0 1-16,0 2-9 0,-4-10 1 0,1-3-1 0,-4 6 0 15,0-4 4-15,0-5 1 0,0-1-1 0,0-3 2 16,0-1-7-16,0-2 0 0,0-7 0 0,-4 11 0 15,4-11-3-15,-3 9 0 0,3-9 1 0</inkml:trace>
  <inkml:trace contextRef="#ctx0" brushRef="#br0" timeOffset="30700.18">10231 3797 2337 0,'0'0'0'0,"0"0"0"0,33-7 0 0,-12 3 72 0,-1 1 0 16,4-1-1-16,5 4 1 0,-5 4-54 0,-4-4 0 15,-3 0 0-15,12 0 0 0,-5 0 67 0,-1 0 2 16,2 0-1-16,-8 3 1 0,-2 1-71 0,-3-4 2 0,0-4 0 16</inkml:trace>
  <inkml:trace contextRef="#ctx0" brushRef="#br0" timeOffset="30957.01">10862 3332 2248 0,'0'0'0'0,"0"0"0"0,0 0 0 15,0 0 70-15,7 18 1 0,-7-11-1 0,4 14 1 16,-1 9-53-16,4-9 0 0,-3 5 0 0,-4 6 0 0,-4-6 62 15,4-1-1-15,0 2 1 0,-3 8 1 0,3-2-63 16,0 2 0-16,0-7 0 0,-7-1 0 0,7 4 23 16,0-9 1-16,0-3-1 0,-4 4 1 0,4-4-27 15,4-1 1-15,-1-8 0 0,-3 3 1 0,0-5-3 16,4 3 2-16,-1-4 0 0,-3 2-1 0,0-9-6 16,0 7 0-16,0-7 0 0</inkml:trace>
  <inkml:trace contextRef="#ctx0" brushRef="#br0" timeOffset="31147.12">10726 3723 2186 0,'0'0'0'0,"0"0"0"16,0 0 0-16,0 0 67 0,20-5 0 0,-8 3 1 15,2-2-1-15,4-1-49 0,3 1 0 0,2-3 0 16,-2 4 0-16,-3 3 61 0,-1-4 2 0,-1-3 0 15,2 7 0-15,-1 0-63 0,-2-3 0 0,6-1 0 16,-5 4 0-16,-2 0 25 0,-4-3 1 0,-3 3 0 16</inkml:trace>
  <inkml:trace contextRef="#ctx0" brushRef="#br0" timeOffset="31432.87">11232 3353 2198 0,'0'0'0'0,"0"0"0"0,22-10 0 0,4 6 56 16,-5 4 0-16,-5-3 0 0,-5-1 1 0,-2 8-40 15,-1 3 1-15,-4 0-1 0,-1 3 1 0,1 8 50 16,-1 0 1-16,1 1-1 0,-4 9 1 0,0 0-51 0,-4 2 0 15,4 0 0-15,-3 7 0 0,3 2 20 0,-4-6 1 16,4 6-1-16,-3-2 2 0,-1 1-26 0,-1-9 2 16,3-5 0-16,4 6-1 0,0-7-1 0,1-5 0 15,1-3 1-15,6 8-1 0,-3-9-6 0,1-3 1 16,-5-2 0-16</inkml:trace>
  <inkml:trace contextRef="#ctx0" brushRef="#br0" timeOffset="31770.89">11502 3703 2161 0,'0'0'0'0,"0"0"0"16,23 8 0-16,-9-3 63 0,0 0 0 0,1-1-1 16,-1 1 1-16,2 0-45 0,-2 0 0 0,0-1 0 0,0-4 0 15,0-4 57-15,-5 4 0 0,1-5 1 16,1 2 0-16,-4 1-58 0,0-2 0 0,-7 4 0 0,11-10 0 15,-11 10 19-15,7-9 1 0,-7 2 0 0,3-4 0 16,-3 1-23-16,4-4 1 0,-4-2-1 0,0 4 1 0,-4-1-5 16,1-1 2-16,-1-3-1 0,1 6 0 0,-4 4-5 15,0 0 1-15,0 0 0 0,-1 3-1 0,0 4 0 16,-3 4 0-16,0 0 0 0,1 11 1 0,-4 1-4 16,0 2 2-16,7 5-2 0,-6 5 2 15,3 0-2-15,3-2 1 0,5 2-1 0,0 1 2 16,0-5-3-16,2-3 1 0,6-1-1 0,-1 1 1 0,4-2 2 15,3-7 1-15,6-1-1 0,-1 8 1 0,-3-8-2 16,1-2-1-16,4-2 1 0,-1 7-1 0,3-9 1 16,-4 2 0-16,5-3 0 0</inkml:trace>
  <inkml:trace contextRef="#ctx0" brushRef="#br0" timeOffset="32313.29">12151 3751 2173 0,'0'0'0'0,"0"0"0"15,0 0 0-15,-21 11 66 0,11-4 2 0,-1 0-2 16,-1 3 1-16,-2 1-49 0,3 3 0 0,0-4 0 16,1 10 0-16,-1-3 55 0,1-3 1 0,3-3-1 15,0 7 1-15,1-3-56 0,6-4 0 0,6-4 0 16,4 9 0-16,1-6 23 0,-1-4 2 0,1-3 0 16,0 4-1-16,1-3-26 0,-2-4 0 0,3-4 0 15,-1 8 0-15,2-1-4 0,-3-3-1 0,-4-3 0 16,3 6 1-16,-1-3-5 0,2-3 1 0,-2 3 0 0,0 0 0 15,-2 0 1-15,3-4 0 0,1 4 0 0,-1 0 0 16,1 0-4-16,0-3 2 0,-1-1-1 16,2 1 0-16,-1 1 1 0,0-2 0 0,-1-6-1 0,10 3 2 15,-1 0-3-15,-3-2 0 0,-6-5 0 0,-3 2 0 0,4-3 1 16,3 3 1-16,-1-4-2 0,-3-1 2 0,-1-6-2 16,0 2-1-16,-2-4 1 0,-4 4-1 0,4-9 3 15,-3 5 1-15,3-3 0 0,0 5-1 0,-3 6-2 16,-4-4 1-16,0 3-1 0,-4 9 1 0,1 2 0 15,3-1 2-15,0 0 0 0,0 8 0 0,0 0-3 0,0 0 0 16,0 0 1-16,0 16-1 0,0 0 3 0,3 2 0 16,1-1 0-16,3 4 0 0,1 6-3 15,5-3 1-15,-3-4 0 0,6-1-1 0,-5 4 3 0,-1-5 0 16,5-3 0-16,0 1 0 0,0 4-3 0,-5-6 1 16,1 0 0-16,-4-2-1 0,0 2 3 0,0-2 0 0,-4-1 0 15,4 5 0-15,-3 0-3 0,-4-2 1 0,3-4-1 16,-3 3 1-16,0 1 2 0,0-2 0 0,-3-3 0 15,-1 5-1-15,1 0-1 0,-4-7 0 0,0 0-1 16,0 2 1-16,-7 1 1 0,0-6-1 0,1-1 1 16,-1 3 1-16,-7-3-4 0,0-5 2 0,-2-1-2 15,-2 3 2-15,7-2 0 0,4-7 0 0,4-1 0 16</inkml:trace>
  <inkml:trace contextRef="#ctx0" brushRef="#br0" timeOffset="32599.85">12845 3243 2425 0,'0'0'0'0,"0"0"0"0,0 0 0 0,0 0 83 16,0 0 1-16,0 0-1 0,19-4 1 0,-19 4-67 15,9 11 1-15,-2-4 0 0,3 17 0 0,5 8 55 16,-5 5 1-16,-3-5 0 0,2 4 0 0,-4 1-56 15,1-5 0-15,2 9 0 0,-2 4 0 0,-6 6 16 0,0-7 2 16,0 0-1-16,3 2 1 0,1-7-21 0,-1-2-1 16,1-9 1-16,-1 3 0 0,-3-1-6 0,-3-7 2 15,3-3-2-15,-4 6 1 0,1-5-5 0,-1-5 2 16,-3-2 0-16,2-2-1 0,0-1-1 0,-1-4-1 16,6-7 1-16,-14 7 1 0,4-7-3 0,-4-4 0 15,3-3 1-15,4 4 0 0,3-8-2 0,1 3 2 16,-9-3-2-16</inkml:trace>
  <inkml:trace contextRef="#ctx0" brushRef="#br0" timeOffset="32798.43">12846 3696 2337 0,'0'0'0'0,"18"0"0"16,8 0 0-16,-1 4 74 0,-2-1 1 0,5 1 0 15,1-4 1-15,-3 0-58 0,-1 0 0 0,-1-4 0 0,-1 4-1 16,-1-3 56-16,-5-1 1 0,1 1-1 0,-1 3 1 15,-1 0-56-15,-3-4 0 0,-5 1 0 0,3-1 0 16,-11 4 14-16,7 0 0 0,-7 0 1 0,0 0-1 16,0 0-18-16,0 0 0 0,0 0 1 0</inkml:trace>
  <inkml:trace contextRef="#ctx0" brushRef="#br0" timeOffset="33738.41">14046 3510 1947 0,'0'0'0'0,"0"0"0"0,0 0 0 0,0 0 63 16,0 0 1-16,0 0 0 0,0 0 0 0,0 0-46 0,-21 18 0 15,14-11 0-15,-4 12 0 0,-3 2 62 0,0 0 1 16,7 4-1-16,-4-1 1 0,2 10-63 0,4-6 0 16,3-7 0-16,4 5 0 0,2-4 27 0,1-5 0 15,4-3 0-15,1 6 0 0,4-6-30 0,1-4 2 16,-5-3-1-16,-1-1 1 0,2-1-2 0,-3-3 1 0,-1-2 0 15,-7 0 0-15,13-2-7 0,-13 2 0 0,7-4-1 16,-7 4 3-16,7-3-2 0,-7 3 0 0,7-7 0 16,-4 0-1-16,1-4-2 0,-1 1 1 0,1-10-2 15,0 3 2-15,1-8 2 0,0 0 0 0,-1-4 0 16,1 7 0-16,0-6-3 0,1 0 0 0,-1 2 0 16,4 3 1-16,5 0 3 0,-4 7 0 0,1-1 0 15,-2 6 1-15,-2 4-4 0,2 2 0 0,6 1 0 16,3 9 0-16,3 2 3 0,0 1 2 0,-3-1-2 15,-2 10 1-15,-2-1-4 0,-7 3-1 0,4 1 1 16,-8 8 1-16,1-5 2 0,-1 1 1 0,-3-3 1 0,4-1-1 16,-4-1-4-16,-2-3 0 0,2-2 0 15,0-3 1-15,-2 3 2 0,2-7 1 0,0-2 1 0,0-5-1 16,-3 9-5-16,3-9 1 0,0 0 0 0,0 0 1 0,0 0 1 16,0 0 1-16,0 0 0 0,0 0 0 0,0-7-4 15,3 0 0-15,1 1 1 0,1-9 0 16,4-14 1-16,2-2 0 0,1 1-1 0,-5 9 1 0,4-7-2 15,3 5 0-15,-4-2-1 0,1 9 1 0,-1 0-1 16,3 6 1-16,1 1 0 0,0 9 0 0,-3 0-2 16,3 0 0-16,-2 4 1 0,4 11-1 0,3 1 1 0,-5-2 0 15,0 6 1-15,-3 6-1 0,-2 2-1 0,-2 0 0 16,-2-5 0-16,-3 5 0 0,0-3 1 16,-2-4-1-16,-2-7 1 0,0 7-1 0,0-1 0 0,2-6-1 15,4-2 0-15,1 2 1 0,4-2 2 0,-5-4 1 16,-1 0 0-16,-3 3 1 0,0-4-4 0,0 0 2 15,0-7-2-15</inkml:trace>
  <inkml:trace contextRef="#ctx0" brushRef="#br0" timeOffset="34074.26">14977 3587 2224 0,'0'0'0'0,"0"0"0"15,18-7 0-15,-8 4 95 0,1-6 2 0,-4-2-1 0,-7 11 1 16,0-10-81-16,0 5 1 0,0-2 0 0,0 7 1 16,-7-11 86-16,3 2 2 0,-3 2-2 0,-3 2 2 15,-4 0-91-15,1-2 2 0,-1 3 0 0,0 4 0 16,-3 4 2-16,-1-4 0 0,2 3 0 0,2 6 0 0,3 3-9 16,-3 1 0-16,0 1 1 0,3 12 0 0,1 2-7 15,5-3 1-15,1-1-1 0,4 10 1 0,-2-2-2 16,2-8 0-16,7 3 1 0,4-3 0 0,0-6-3 15,3-1 1-15,3-1-1 0,1-2 0 0,1-1-1 16,-1-6 1-16,0 0 0 0,3-2 0 0,3 2-1 16,3-7 1-16,1 0-1 0,-5 0 1 0,-2-4-1 15,-3 1 2-15,5 1-2 0,0-1 1 0,-4-3-1 0,-1 1 1 16,-1-4 0-16,-1 2 0 0,-2 0-1 0,1-3 1 16,-8-3 0-16</inkml:trace>
  <inkml:trace contextRef="#ctx0" brushRef="#br0" timeOffset="34985.33">15704 3350 1947 0,'0'0'0'0,"0"0"0"16,48-4 0-16,-10 4 69 0,-4 7 2 0,-9 4-2 15,-11 14 2-15,-7 1-53 0,-4-1 0 0,-13 3 0 16,3 12 0-16,0 2 64 0,-1 1 0 0,-4 1 0 16,3 8 0-16,6-6-64 0,1-2-1 0,0-5 1 0,1 5 0 15,4-5 18-15,2-4 0 0,-3-5 0 0,-2 7 0 16,5-4-21-16,2-7 0 0,-7 1 0 0,0-1 1 16,4-3-5-16,-4 0 0 0,0-4 0 0,3-5 0 15,-3 0-4-15,0-3 1 0,8-4-1 0,-8 0 1 16,0-7-3-16,0 7 1 0,0-7 0 0,0 0 0 0,10-3-2 15,-10 3 0-15,11-4 1 0,-15-8-1 16,1-4-2-16,3-9 2 0,-7-3-2 0,-4 5 1 0,0-8 0 16,3-8-1-16,2 2 0 0,1-5 0 0,2-1-2 15,1-4 1-15,-4-9 1 0,-4-2-1 0,6 1-1 16,4 10 1-16,-3-1 0 0,12 6 0 0,7 5-1 0,-1 2 0 16,-1 3 0-16,-10 13 0 0,7-2 0 15,10 5 0-15,14 5 0 0,2-1 0 0,-14 9-1 16,-2-1 1-16,4 4-1 0,3 4 1 0,-8 8-1 0,-3-5 1 15,1 0-1-15,-4 9 1 0,-4-2-3 0,-2-2 1 16,-3-1 0-16,2 12 0 0,-2-4-1 0,-3-5 1 0,-4 0 0 16,-1 9 1-16,-3-5-2 0,-1-4 1 15,-2-4 0-15,2 8 0 0,-3-2-1 0,-4-4 1 0,-7-3 0 16,5 5 1-16,5-4-1 0,-3-3 0 0,-14 0 1 16,3 2 0-16,6-2-1 0,1-1 1 0,0-3 0 15,4 4 0-15,9 2 0 0,5-9-1 0,-7 3 1 16,18 1 1-16,8-1-1 0,-1 1 1 0,-1-4-1 15</inkml:trace>
  <inkml:trace contextRef="#ctx0" brushRef="#br0" timeOffset="35527.6">16609 3521 1746 0,'0'0'0'0,"0"0"0"0,0 0 0 15,0 0 48-15,-25 10 1 0,13-6 0 0,-9 6 0 16,3 2-32-16,0-1 0 0,1 5-1 0,-5 7 1 0,3 0 47 15,1-2 1-15,4 3 0 0,0 4 0 0,7-5-47 16,4 2 0-16,3-4 0 0,0 0 0 0,3-3 29 16,6-2 2-16,7-6-2 0,-2 4 1 0,-3-1-31 15,3-6 0-15,3 0 0 0,4-2-1 0,-1-2 5 0,-6 1 0 16,2-8 0-16,2 4 1 0,-4 0-11 0,0-5 0 16,-4-2 0-16,1 0 0 0,3 0 5 15,-7-2 1-15,4-1 0 0,3-4 0 0,-2-6-8 0,2 4 1 16,-3-3-1-16,3 1 1 0,-4-1 3 0,1 5 1 15,-2 4-1-15,1-1 2 0,1 4-7 0,-11 7 1 16,7-11-2-16,-7 11 2 16,0 0 5-16,0 0-1 0,0 0 1 0,7-3 0 0,0 10-6 0,-3 3 1 15,3 1-1-15,-2 5 1 0,0 8 1 0,2-6 1 0,4 0 1 16,0-4-1-16,-3 0-4 0,-1-4 0 0,1 3 0 16,-1-3 1-16,3 1 0 0,-3-6 1 0,4 0 0 15,-1 2 0-15,-3 2-4 0,-7-9 1 0,11 0 0 16,1 2 0-16,2-2 2 0,1-2 0 0,-5-1 0 15,-1-3 1-15,-2 1-3 0,-2-2-1 0,1 2 1 16,-1-2-1-16,-2-4 2 0,-1 1 0 0,2-3 0 16,-4 6-1-16,0-2-1 0,0 9-1 0,0-8 1 15,0 8 0-15,7-7 2 0,-7 7 1 0,7-4-1 16,-7 4 1-16,0 0-4 0,7 4 2 0,-7-4-2 0,14 8 2 16,-3-1-1-16,-1 2 2 0,1-2 0 0,5 6 0 15,5-6-3-15,-4 0 1 0,-2-4-1 0,-1 1 1 16,0-1-1-16,-2-3 2 0,2 0-2 0,-3 4 2 0,-2-1-3 15,-1-3 2-15,0 0-2 0,-8 0 1 0,0 0 0 16,7 2-1-16,-7-2 1 0,0 0-1 0,0 0-1 16,7-5 2-16,-7 5-2 0</inkml:trace>
  <inkml:trace contextRef="#ctx0" brushRef="#br0" timeOffset="35704.07">17044 3487 2135 0,'0'0'0'16,"0"0"0"-16,25-9 0 0,-16 9 62 0,-2-3-1 0,0-1 1 15,4 8 1-15,-4-4-46 0,0 0 1 0,0 0 0 16,-7 0 0-16,10 7 49 0,-10-7 2 0,0 0-1 16</inkml:trace>
  <inkml:trace contextRef="#ctx0" brushRef="#br0" timeOffset="36048.1">17418 3528 1808 0,'0'0'0'0,"20"0"0"16,-3 10 0-16,1-3 46 0,0 2 2 0,3 2-2 16,-2 11 1-16,-1 1-32 0,0-5 2 0,-6 3 0 0,0 9 0 15,-1-2 39-15,-2-5 1 0,-2 1-1 0,-4 1 2 16,1-4-42-16,-4 0 2 0,0-5-1 0,-4 2 1 0,1-2 14 15,-1-6 0-15,1-5 1 0,-3 6-1 0,1-4-18 16,5-7 0-16,-10 9 1 0,2-6 0 0,1-3-3 16,7 0 0-16,-8 0 1 0,8 0-1 0,-7-7-5 15,7 7 0-15,-11-16 1 0,7 6 0 0,4-1 2 0,0-3 0 16,7-7 0-16,-3-2 2 0,3-1-6 16,4-4 1-16,3-6 0 0,2 9 1 0,5-3 5 0,-4-3 2 15,3 4-2-15,1 10 2 0,0-4-7 16,0-1 1-16,-1 3 0 0,3 9 0 0,-4-5 5 0,-5 3 2 15,-3 2 0-15,-2 1-1 0,1 2-6 0,1 3 0 16,-1-3 0-16,-3 2 1 0,-7 5 9 0,11-4 2 16,-11 4-2-16,0 0 1 0,0 0-10 0,7-3 1 15,-7 3-1-15,0 0 2 0,0 0 4 0,0 0 1 0,0 0 0 16</inkml:trace>
  <inkml:trace contextRef="#ctx0" brushRef="#br0" timeOffset="36678.44">18521 3505 1821 0,'0'0'0'0,"0"0"0"16,0 0 0-16,0 0 72 0,0 0 1 0,0 0 0 16,0 0-1-16,0 0-54 0,0 0 0 0,-2 23 0 0,2-6 0 15,0 3 75-15,0 1 1 0,0 0-1 0,-2 0 1 16,2-2-77-16,0 2 1 0,0-7-1 0,-1 4 1 0,1-6 2 15,0-1 1-15,-2 1 0 0,0 0 1 0,0-5-11 16,0 1 0-16,2-8 0 0,-3 10 1 0,3-10-5 16,0 0 2-16,-2 7-1 0,2-7 1 0,-7 4-3 15,7-4-1-15,-10 3 1 0</inkml:trace>
  <inkml:trace contextRef="#ctx0" brushRef="#br0" timeOffset="36800.35">18648 3357 1871 0,'0'0'0'16,"0"0"0"-16,0 0 0 0,-34-18 40 0,24 11-1 16,10 7 0-16,-9-7 2 0,9 7-26 0,0 0 1 15,0 0 0-15,0 0-1 0,5 7 40 0,-5-7 0 16,4 11 0-16</inkml:trace>
  <inkml:trace contextRef="#ctx0" brushRef="#br0" timeOffset="37193.31">18755 3735 1947 0,'0'0'0'0,"20"-10"0"16,-4 3 0-16,0 0 44 0,1-8 1 0,-1-2 0 0,4 6 0 16,-3-6-29-16,-1-1 1 0,-2-1-1 0,-3 1 1 15,-1 1 42-15,-1-5 0 0,-2 0 1 0,-3 4-1 16,-1-1-42-16,1-1 1 0,-2 1 0 0,-2-2 0 15,0 9 14-15,0 1 1 0,-2-5-1 0,4 6 2 0,-2 10-20 16,1-7 0-16,-1 7 1 0,0 0-1 0,0 0 4 16,0 0 0-16,-3 7 0 0,1 8 0 0,2-1-8 15,2 4 0-15,1-2 0 0,4 7 0 0,0 0 3 16,0-6 0-16,0-1 1 0,4 3-1 0,0 4-5 16,1-9 0-16,-1 2 0 0,-3 5 1 0,5-5 2 15,-3 2 1-15,-3-1 1 0,-3 1-1 0,-4 0-5 16,3-8 1-16,-3 4-1 0,4 2 1 0,-4-2 2 0,0 0 1 15,-4-3-1-15,1-4 1 0,-4 3-4 0,-4-3-1 16,2-3 1-16,-1 5 0 0,-1-2 1 0,-1-4-1 16,0-3 1-16,-3 0 1 0,1 4-3 0,-1-4 0 15,0-4-1-15,1 4 1 0,4-3 1 0,-1-1-1 16,11 4 1-16,-10-9 1 0,2 6-4 0,8 3 1 0,-7-14-1 16</inkml:trace>
  <inkml:trace contextRef="#ctx0" brushRef="#br0" timeOffset="37813.11">19807 3056 2123 0,'0'0'0'0,"0"0"0"15,51 7 0-15,-7 5 60 0,-12-5 2 0,-8-1-1 16,-9 8 0-16,-3 0-44 0,-2-2 1 0,-3 6 0 0,1 13 0 15,-1-1 59-15,-2 9 1 0,-2 0-1 0,-1 5 2 16,0-4-61-16,0-5 0 0,-1-3 0 0,-2 7 0 16,-1-2 19-16,2-7 1 0,2-4-1 0,-1 9 1 0,1-5-23 15,0-5 0-15,0-4 1 0,0 3 0 0,1-8-3 16,-3 0 1-16,-5-4-1 0,-1-5 1 0,3 1-6 16,3-8-1-16,-2 7 1 0,2-7 1 0,0 0-2 15,0 0 1-15,0 0 0 0,0 0-1 0,-7-11-2 16,5 4 1-16,1-4-1 0,-6-10 1 0,-8-2 1 15,-2-5 0-15,-3 0 0 0,3 16 1 16,-4-6-4-16,-1 4 2 0,7-2-1 0,-10 13 0 16,-3-1 4-16,-4-4 0 0,4 4 0 0,5 11 1 0,-4 0-4 0,4 0 1 15,4 4-2-15,5 10 2 0,0-5 2 0,7 1 0 16,0 4 0-16,5 0 0 0,5-3-4 0,3-2 2 16,-6 1-1-16,10 1 1 0,8-7 1 0,0-1 3 15,4-3-1-15,3-2 0 0,0 1-5 0,-4-5 2 0,2-1 0 16,2 0 0-16,1-1 2 0,-1-1 0 0,-1-3 0 15,1-2 1-15,5 0-5 0,2 0 2 0,-4-8-1 16,-7 5 0-16,0-4 1 0,2 0 0 0,-5-6 0 16,3 10-1-16,-1-8-1 0,-3-6-1 0,1 4 1 15,-4 6 0-15,-2-7 1 0,-1 0 0 0,1 3-1 16,1 10 2-16,-6-3-3 0,0 1 1 0,0-1-1 16,-7 11 1-16,7-4 0 0,-7 4 2 0,3 7 0 15,1 8 0-15,-1-1-3 0,3-2 1 0,1-1-1 16,2 13 1-16,1-3-2 0,3-3 1 0,-3-6 1 0,-3 8-1 15,4-5 0-15,1-4-1 0,0-1 1 0,1-3-1 16,-1 2-1-16,0-5 2 0,-1-2-1 0,0-1 0 16,-1-1 0-16,-3-1-1 0,-7 1 0 0,11-6 1 15,-11 6 0-15,5-5-1 0,-5 5 0 0,-2-11 0 16,-5 1-1-16,-1 3 2 0,-3-4-2 0</inkml:trace>
  <inkml:trace contextRef="#ctx0" brushRef="#br0" timeOffset="37947.94">20227 3404 2248 0,'0'0'0'0,"0"0"0"0,0 0 0 0,0 0 73 0,0 0 1 16,0 0-1-16,28-15 1 0,-21 11-56 0,2 1 0 15,-1-1 0-15,3 1 0 0,1 1 63 0,-1 0 0 16,0-2 0-16,-4 1-1 0,0 1-62 0,-7 2 0 16,10 0 0-16</inkml:trace>
  <inkml:trace contextRef="#ctx0" brushRef="#br0" timeOffset="38263.17">20618 3408 1808 0,'0'0'0'0,"12"-4"0"15,-3 8 0-15,-2-1 52 0,2-3 0 0,9-3-1 16,-4-1 1-16,2 4-35 0,-2-8 0 0,-2 1-1 16,1 3 2-16,1-3 37 0,-4 2 2 0,1-4-3 15,-4 2 3-15,0-4-41 0,-2 1 2 0,1-4-1 16,-5 1 1-16,-1-1 12 0,0 4 1 0,0-4-1 0,-3 3 0 15,1 1-16-15,0-1-1 0,-1-1 1 0,-1 5 0 16,4 7 1-16,0 0 0 0,-5-6-1 0,5 6 1 16,0 0-7-16,-7 9 1 0,3 4 0 0,1 18 0 0,3 4 3 15,0 6 0-15,0-6 1 0,0 13 0 16,0-10-5-16,0-1 0 0,0 4 0 0,-4 3-1 0,4 0 7 16,-3-6 0-16,-4 1 1 0,3-2 0 0,1-2-7 15,-1-7 0-15,4-1 1 0,-7 1 0 0,0-4 5 16,2-1 1-16,3-5-1 0,0 1 1 0,0-1-7 15,2-9 1-15,4 1-1 0,1 3 1 0,2-5 5 16,2-4 1-16,-2-4-1 0</inkml:trace>
  <inkml:trace contextRef="#ctx0" brushRef="#br0" timeOffset="38640.8">21036 3491 2035 0,'0'0'0'16,"0"0"0"-16,0 0 0 0,0 0 74 0,0 0 1 15,0 0-1-15,18 14 2 0,-8-11-58 0,1-3 0 0,1-2 0 16,-1 6-1-16,3-2 62 0,-5-4 0 0,0-3-1 16,-9 5 2-16,8-2-62 0,-8 2 0 0,9-5 0 15,-2-2 0-15,0 3 15 0,-1-5 1 0,-6 2 0 16,7-3 0-16,-4-3-19 0,4-1 0 0,-3-2-1 16,-1-3 1-16,-3 2-5 0,4 1 1 0,-4-4-1 15,0-1 1-15,0-3-4 0,0 4 0 16,-4-1 0-16,1 7 0 0,-1 4 4 0,1-1-1 0,-1 2 0 15,4 9 1-15,-3-5-4 0,3 5-1 0,0 0 1 0,-7 12 0 16,-4 4 1-16,2 2 1 0,0 3 0 0,2 10 0 16,4 6-4-16,3-5 1 0,2 1 0 0,-1 8 0 0,-2-2 2 15,-1-2 1-15,2 8-1 0,-5 3 1 16,-2 3-3-16,3-11-1 0,0 6 1 0,1-6 1 16,-1 3-1-16,1-13 2 0,3-4-1 0,-7 7 1 15,3-6-4-15,1-8 2 0,-3 4-2 0,-6 0 2 0,3-6 1 16,4-4 0-16,-2-3 1 0,-2 4 0 0,2-3-3 15,0-4 0-15,7-7 1 0,-7 7 0 0,-4-7-1 0,-1 0 2 16,-4-7 0-16</inkml:trace>
  <inkml:trace contextRef="#ctx0" brushRef="#br0" timeOffset="38859.54">20639 3790 2198 0,'0'0'0'15,"0"0"0"-15,34 0 0 0,-6 0 67 0,4-4 2 16,5 4-1-16,2 0 1 0,5-3-51 0,0-1-1 0,2 1 1 16,0 3 0-16,-4-4 50 0,-3 1 0 0,-1-1 1 15,-4 4-1-15,1-3-50 0,-3-1 0 0,-2 0 0 16,-2 1 0-16,-1-1 17 0,-1 1-1 0,-3-1 1 16,-5-1 1-16,-4 2-21 0,-4-1-1 0,-3 1 1 15,-7 3 1-15,11-2-6 0,-11 2 1 0,0 0 0 16,0 0 0-16,0 0-4 0,7-4 0 0,-7 4 0 0</inkml:trace>
  <inkml:trace contextRef="#ctx0" brushRef="#br0" timeOffset="40759.96">21586 3550 1796 0,'0'0'0'0,"0"0"0"0,0 0 0 0,0 0 54 15,9 18 0-15,2-13 0 0,3 1 0 0,4-3-38 16,-1-3 2-16,-1-2-1 0,-2 6 1 0,0-4 65 16,-3-5 0-16,1-1 0 0,-3 1 1 0,2 5-67 15,-1-3 1-15,-1-5 0 0,-2 5 0 0,0-4 30 0,0 2 2 16,-3-2-1-16,3-4 1 0,2-1-34 16,-1 1 1-16,0-3 0 0,-5-2 0 0,-1 4 4 0,0-4 2 15,-2-1-1-15,-2 2 1 0,2-4-12 0,-2 5 0 16,-3 0 0-16,-4 0 2 0,4 0-2 0,1 3 1 15,-1 2-1-15,-2 2 2 0,-4 4-7 0,4-1 2 0,-3 4 0 16,-1 7 0-16,-1 0 2 0,-1 6 1 16,-1 1 1-16,5 5-1 0,-1 1-5 15,-1 2 1-15,1-8 0 0,3 13 1 0,0-4 1 0,-1-4 0 16,3 0 0-16,5 10 1 0,0-7-5 0,0-4 2 0,2 0-1 16,3 6 1-16,2-4 0 0,0-5 2 0,2 5 0 15,5-6 0-15,0 0-3 0,4-3 0 0,3-4-1 16,2 1 2-16,2 1-2 0,-1-4 2 0,1-5-1 15,2 0 1-15,-4-5-3 0,1 5 1 0,4-7-1 16,2 4 1-16,-7-1 0 0,-3-1 1 0,1-4-1 16,-3-2 1-16,-4 1-3 0,-4-8 2 0,1-1-1 15,1 7 1-15,2-1 2 0,-3-8 0 0,0-2 0 0,1 4 1 16,-2 0-4-16,-1-6 2 0,0 2 0 0,2-3-1 16,3 6 1-16,-4-2 1 0,-6-5-1 0,1 6 1 15,2 9-2-15,-1 3-1 0,-5-2 1 0,-1 4 0 0,0 7 2 16,-1-7 0-16,1 7-1 0,0 0 2 0,0 0-3 15,0 0 0-15,0 0 0 0,-11 7 0 0,4 4 1 16,0 3 1-16,3-2-1 0,4 4 1 0,-3 3-2 16,3-8-1-16,0 0 1 0,0-1 0 0,0 2 1 15,0-3 0-15,0-2-1 0,3 4 2 0,1 5-3 0,-1-9 1 16,1 0-1-16,-2 9 1 0,-1-2 0 16,3-6 1-16,-1-1 0 0,1 11-1 0,1-4-1 0,2-3 0 15,0-4 1-15,4 10-1 0,3-4 1 0,4-5-1 16,-2 3 1-16,1 1-1 0,-4-1-1 0,-5-4 1 15,-1-4-1-15,-7-3 1 0,11 7-1 0,-11-7 1 16,0 0 0-16,0 0 0 0,0 0-2 0,0 0 2 16,0 0-1-16,0 0 1 0,0 0-1 0,0 0 1 0,0 0 1 15,0 0-1-15,0 0-1 0,0 0 0 0,0 0 0 16,48-28 1-16,5-12-1 0,-6-2 0 0,-8 1 1 16,-14 9 0-16,-1 6-1 0,-4 3 0 0,-10 4-1 15,-3 7 2-15,-3 1 1 0,0 4 1 0,-4 7-1 16,-2-11 1-16,2 11-3 0,-6 4 2 0,6-4-1 15,-10 21 1-15,3-5-2 0,0-2 2 0,3-2-2 16,1 15 2-16,1-12-3 0,2 0 1 0,2-1 1 16,5 5-1-16,0-1 0 0,3-8 2 0,3 1-1 0,4 3 1 15,6-4-2-15,4-4 0 0,-1-3 1 0,-1 8-1 16,-4-8 1-16,0-3 0 0,6-3-1 0,-3 6 2 16,-2-5-3-16,-3-3 2 0,2-2-1 0,-1 2 0 0,-5-2 1 15,0-4-1-15,-5-3 0 0,4 5 1 0,0-3-2 16,-3-6 0-16,0 6 0 0,-3-2 2 15,-4 0-3-15,3-2 0 0,-4-3 0 0,1 5 1 0,-1 5 0 16,-3 2-1-16,4-4 0 0,-4 11 0 0,4-7-1 16,-4 7 1-16,0 0-1 0,0 11 1 0,-4 3-1 15,4-5 1-15,-4 5-1 0,1 9 1 0,-1-4-1 0,1-1 0 16,3-6 0-16,0 9 2 0,-4-3-2 16,1-8 0-16,-1-3 0 0,4 7 1 0,-5-5-1 0,2-2 0 15,3-7 0-15,-4 7 0 0,4-7 0 0,0 0 0 16,0 0 0-16,0 0 0 0,0 0 0 0,0 0 0 15,0 0 0-15,7-7 0 0,-2 0 0 0,2 2 0 16,4-9 0-16,1 0 0 0,6-7 0 0,0-1 0 0,-1 3 0 16,4 2 0-16,-3-1 0 0,1 2 0 15,3 0 0-15,-1 6 0 0,-5 1 0 0,-4 2 0 0,-3 2 0 16,1 3 0-16,3 4 0 0,3 1 0 0,-2 2 0 16,-4 6 0-16,3-2 0 0,-3 1 0 0,-1-1 0 15,0 9 0-15,-4-2 0 0,0-6 0 0,6 1 0 16,-4 4 0-16,-3 3 0 0,-4-6 0 0,3 1 0 15,-6 4 0-15,-1-1 0 0,1-5 0 0,-1-4 0 16</inkml:trace>
  <inkml:trace contextRef="#ctx0" brushRef="#br0" timeOffset="41070.37">23493 2713 2311 0,'0'0'0'0,"0"0"0"0,0 0 0 0,0 0 77 15,0 0 0-15,18 18 0 0,-16-1 1 0,-1 4-60 16,1 0 0-16,2 9 0 0,1 9 0 0,0 5 68 0,-1-5 0 16,-1 1 1-16,-3 11-1 0,4-3-69 0,-1-4 1 15,1 8 0-15,-4-2 0 0,3 1 18 0,-3-7 0 16,0-6 0-16,0 1 0 0,0-4-22 0,0-5 2 15,0 0-2-15,4 4 2 0,-4-8-5 0,0-1 2 16,0-1-2-16,-4 1 1 0,4-6-5 0,-3-1 1 16,3-4 0-16,0 0 0 0,0-4-3 0,0-2 2 0,0-8 0 15,0 7-1-15,0-7-1 0,0 0-1 0,0 0 1 16,0 0 1-16,-7-2-3 0,7 2 1 0,-7-5 0 16</inkml:trace>
  <inkml:trace contextRef="#ctx0" brushRef="#br0" timeOffset="41327.53">23292 3177 2299 0,'0'0'0'0,"23"0"0"0,2 11 0 16,3-4 66-16,0 0 1 0,8-3 1 0,4-3-1 15,1 6-49-15,1-5 0 0,0 0 0 0,2 3 0 16,-3 0 51-16,1-3 2 0,-1-2 0 0,-6 0 0 0,-3 0-53 15,-4-2-1-15,-1 1 1 0,-8 2 0 16,0 1 17-16,-3-4 1 0,-3-1 0 0,-5 3 0 0,-8 0-22 16,11-2 1-16,-11 2 0 0,0 0 0 0,0 0-6 15,0 0 1-15,0 0 1 0,0 0-1 0,0 0-5 16,0 0 2-16,0 0 0 0,-4 7-1 0,-3 6-1 0,-1-3-1 16,-3-3 1-16</inkml:trace>
  <inkml:trace contextRef="#ctx1" brushRef="#br0">27592 6353 0,'0'0'16,"0"0"-16,0 0 0,0 0 0,0 0 0,0 0 15,0 0-15,-9 0 16,-1-9-16,-9 0 16,0-1-16</inkml:trace>
  <inkml:trace contextRef="#ctx0" brushRef="#br0" timeOffset="49782.19">26506 1151 878 0,'0'0'0'0,"0"0"0"15,0-19 0-15,0 10 82 0,0-2 1 0,3 2-1 16,1-1 1-16,0-2-66 0,-1 4 1 0,1-2 0 16,-3 3 0-16,1 0 115 0,-2 7 1 0,0 0-1 15,7-9 1-15,-7 9-121 0,0 0 1 0,7-3-1 16,-7 3 1-16,-3 12 77 0,1 2 0 0,4 0 0 0,-4 12-1 15,-2 10-73-15,1 1 1 0,-2-4-1 0,-2 9 1 16,-1-1 36-16,5 8 0 0,-6-5 0 0,-3 2 1 16,3-2-39-16,4 0 2 0,-1-2-1 0,-1-5 1 15,2-4 8-15,2-1 0 0,1-4 0 0,0-2-1 16,0 6-12-16,0-7-1 0,1-6 0 0,1 6 2 16,1-4 8-16,3-4 2 0,0-3-2 0,-6 0 2 0,2 2-13 15,0-5 1-15,0-1 1 0,-2-3-1 0,2-7 8 16,-4 9 2-16,4-9-2 0,0 0 1 0,-1 7-10 15,1-7 1-15,0 0-1 0,0 0 0 0,0-7 3 16,0 2 0-16,0-2 0 0,0-14 0 0,0-14-6 16,0 1 1-16,3-6-1 0</inkml:trace>
  <inkml:trace contextRef="#ctx0" brushRef="#br0" timeOffset="50012.33">26614 1139 1808 0,'0'0'0'0,"0"0"0"0,21-7 0 0,-7 14 66 0,3 0 0 16,5-2 0-16,1 0 0 0,0 7-48 0,1-1 0 15,3-2 0-15,1 5 0 0,-5 5 44 0,-7-3-1 0,-6-2 1 16,-1 0 1-16,-2 2-46 0,-3-2 1 0,-4 4 0 16,-9-4 0-16,-3 7 8 0,-4-5 0 0,-2 5 0 15,-1-4 1-15,-1 5-14 0,4-5 0 0,-7 1-1 16,2 1 2-16,0 2 2 0,0-1 0 0,0-5 1 16,3-4 0-16,2 5-8 0,0-6 1 0,0-3-1 15,-6 0 1-15,2 2 0 0,2 2 2 0,1-8-1 16,1-1 0-16,0 2-4 0,7-1-1 15,2-3 1-15,7 0 1 0,0 0-2 0,0 0 0 0,0 0 0 16</inkml:trace>
  <inkml:trace contextRef="#ctx0" brushRef="#br0" timeOffset="50591.43">27076 1459 1884 0,'0'0'0'0,"0"0"0"0,-18-4 0 0,7 8 55 16,-1 5 0-16,2 1 0 0,-10 1 1 0,3 6-39 16,-1 3 1-16,-2-1-2 0,8 0 2 0,2 4 43 0,1-2 1 15,3-5-2-15,1 3 2 0,2 1-45 0,6-6 1 16,6-4 0-16,2-1 0 0,3 5 20 0,-2-1 0 16,4-6 0-16,0-2 0 0,-6 2-23 0,1-4 1 15,3-3-1-15,0 0 1 0,0-3 2 0,0 3 0 16,0-4 0-16,2-3 1 0,-5 2-9 0,0-4 0 15,-3 2 0-15,1 0 0 0,2-3 5 16,-1 1 0-16,-3-2-1 0,-1-4 2 0,-1 0-7 16,0 3 0-16,2 2 0 0,-3-1 0 0,-1 2 8 15,-3 9-1-15,4-7 1 0,-4 7 1 0,0 0-9 0,7-3 1 16,-7 3 0-16,0 0 0 0,5 7 7 0,-5-7 0 0,6 10 0 16,1-1 1-16,1 5-9 0,3 5 1 0,1-3 0 15,4-2 0-15,2-1 4 0,-2-3 0 0,-4-3 1 16,4 0-1-16,2 0-6 0,-1-1 1 15,1-1 0-15,-1-2 0 0,-1 1 2 0,-2-4 1 16,4-4-1-16,-4 4 1 0,-3-3-5 0,-1-1 1 0,3 1-1 16,-1-2 0-16,0-4 1 0,-5 2 1 0,-3 0 0 0,0 0 0 15,-3-2-3-15,3 2-1 0,1-4 1 0,-1-5 1 16,-3 6-1-16,-1-2 2 0,0 1-1 0,0 4 1 0,0 2-4 16,0 5 2-16,0 0-2 0,0 0 2 0,0 0 1 15,0 0 1-15,0 0-2 0,0 5 2 0,0 2-3 16,0 4 0-16,2 1 0 0,5 0 0 0,0 6 1 15,0-1 1-15,2-4-2 0,2 1 2 0,-1-2-2 16,1-3-1-16,-2-2 1 0,1-4-1 0,1 5 1 16,-2-5 0-16,1-3 0 0,3 4 0 0,1-4-1 15,-4 0 0-15,3-4 0 0,1 4 0 0,0-3 1 16,-2-1 0-16,1 0 0 0,-3 1 0 0,-3-1-1 16,-7 4-1-16,9-8 0 0,-9 8 2 0,4-13-2 0,-4 13 2 15,3-10-1-15</inkml:trace>
  <inkml:trace contextRef="#ctx0" brushRef="#br0" timeOffset="50732.08">27510 1330 2324 0,'0'0'0'0,"0"0"0"16,23-7 0-16,3 0 70 0,-1 0 2 0,-4-2 0 15,-2 2 0-15,-3 6-54 0,-2 1 0 0,-1 0 0 16,1 1 0-16,0 6 28 0,-4 2 1 0,-1-2-1 15</inkml:trace>
  <inkml:trace contextRef="#ctx0" brushRef="#br0" timeOffset="51039.22">27944 1485 1859 0,'0'0'0'0,"0"0"0"0,19 14 0 0,-8 2 44 16,-3 0 0-16,1 1-1 0,2 6 1 0,-1 0-28 15,-3-3 1-15,0 2-2 0,0-2 2 0,-3 4 45 16,0-8 1-16,-3 2-2 0,-1-2 2 0,2-1-46 16,0-4 1-16,-2 0 0 0,0-1 0 0,-2-1 19 0,0-6 1 15,2-3-1-15,-1 13 1 0,1-13-23 16,0 0 1-16,1 9-1 0,-1-9 1 0,0 0 0 0,0 0 1 16,-5 0-1-16,5 0 1 0,0 0-8 0,0-14 1 15,0 6-1-15,0-2 1 0,9-6 3 0,1-5 0 16,1-4 0-16,0-1 0 0,1 1-5 0,2 2 0 15,2-6 0-15,0-5-1 0,1 8 5 0,-1-1 0 16,0 6-1-16,2-3 2 0,-8 4-7 0,-1 6 2 0,-2 4 0 16,0-1 0-16,2 8 5 0,4 3 1 0,1 3-1 15</inkml:trace>
  <inkml:trace contextRef="#ctx0" brushRef="#br0" timeOffset="51459.72">28358 1814 2198 0,'0'0'0'0,"0"0"0"0,18-7 0 15,-4 2 67-15,0 0 2 0,0-3-1 0,0-2 1 16,2 1-51-16,2-5-1 0,-1 0 1 0,-1-2 0 16,2 0 63-16,-1 2 0 0,1-2 0 0,0-10 1 15,-1 0-64-15,1 6 0 0,1-8 0 0,-1-4 0 0,0 10 25 16,-6-1 1-16,-3 2 0 0,-2 1 0 15,0 10-29-15,-2 3 2 0,-1 0-1 0,-1 0 1 0,-3 7-3 16,0 0 1-16,0 0-1 0,-9 0 1 0,-1 7-7 16,-1 3 1-16,2 4 0 0,1 6 0 0,-3 4 1 15,2-3 1-15,6 0-1 0,1-1 1 0,2-1-4 16,2 2 0-16,3-8 0 0,7 2 1 0,2 1-2 0,2 2 1 16,4-8 0-16,-1 3 1 0,-3 4-4 0,0-3 1 15,2-3-1-15,3 3 2 0,-11 0-2 0,-1 0 2 16,0-5-2-16,0 3 2 0,-2 8-3 0,-4-6 2 15,-3 0-2-15,-1 0 2 0,-6 0-1 0,-4 2 1 16,0-6-1-16,1 1 2 0,-10-1-3 0,6 1 0 0,0-6 1 16,-5-1 0-16,-1 1 1 0,-1-1-1 0,-2-1 1 15,0-6 0-15,4 3-1 0,3 0-1 16,0-4 0-16,0-5 2 0,2 4-2 0,4-2 2 0,3 0-1 16,3 0 1-16,0-4-3 0,4 4 1 0,4-5 1 15</inkml:trace>
  <inkml:trace contextRef="#ctx0" brushRef="#br0" timeOffset="51679.18">29342 1654 2386 0,'0'0'0'0,"0"0"0"0,50-7 0 0,-15 10 69 15,-7-3-1-15,-3 0 1 0,-6-3-1 0,-3 3-50 16,-2 3 0-16,-1-3 0 0,-5 0 0 0,1 0 55 16,-2 0 0-16,-7 0 0 0,0 0 1 0,7 6-56 15,-7-6 0-15,0 0 0 0,4 10 0 0,-4-10 13 16,-4 11 2-16,4-11-1 0</inkml:trace>
  <inkml:trace contextRef="#ctx0" brushRef="#br0" timeOffset="51843.48">29346 1849 2311 0,'0'0'0'15,"0"0"0"-15,19 0 0 0,-3 4 62 0,2-1 0 0,3-3-1 16,2 0 1-16,2 4-45 0,-3-2 1 0,1-2 0 16,0 1 0-16,-2 1 51 0,-8 0 1 0,-3-2 0 15,-1-2-1-15,-2 2-51 0,-7 0 0 0,9-2 0 16</inkml:trace>
  <inkml:trace contextRef="#ctx0" brushRef="#br0" timeOffset="52706.13">30274 1468 1758 0,'0'0'0'0,"0"0"0"16,17-9 0-16,-4 5 61 0,1 1-1 0,2-4 1 16,3 1-1-16,4 5-43 0,2-3 1 0,5 1 0 0,-6-1 0 15,5 4 51-15,-5 0-1 0,4-3 0 0,-1 3 1 16,-6 7-51-16,-3 0 0 0,1-4 0 0,-1 4 0 0,-1 4 25 15,-8 5 2-15,-3-2-1 0,-1 3 1 0,-5 3-29 16,-4-5 1-16,1 5-2 0,-4-3 2 0,-2 3 0 16,-7-4 1-16,0-2-1 0,-3 1 1 0,-2 1-8 15,-1-2 0-15,1-7 0 0,-2 4 0 0,0 1 2 16,2-5 2-16,2 0-1 0,-1 2 1 0,1-4-6 16,3-1 0-16,6-1-1 0,1 1 2 0,2-1 6 0,7-3 0 15,-7 0-1-15,7 0 1 0,0 0-7 0,-7 0 1 16,7 0 0-16,0 0-1 0,7 0 6 0,0 0 1 15,1-3-2-15,19 3 2 0,1-4-8 16,0 4 2-16,-1-3 0 0,-2 3 0 0,-1 3 5 0,-3-3 0 16,-1 4 0-16,-3-4 1 0,3 7-8 0,-3 0 2 15,-1 0 0-15,-2 0 0 0,-1 5 4 0,-4-3-1 16,-6 7 0-16,1-2 2 0,-4 7-6 0,-4-3 0 0,-1-1-1 16,-4 3 1-16,0-3 2 0,0 1 2 0,-5-4-2 15,-5 0 1-15,-2 5-4 0,0-4-1 0,-1-5 1 16,-2-5 1-16,-3 2 1 0,3 0 1 0,-3-3-1 15,1-4 1-15,-1 0-4 0,-1 3 0 0,3-6 0 16,1-1 1-16,-3 1-1 0,4-2 2 0,6-1 0 16,-3-2 0-16,-1 1-3 0,3-4 0 0,2 4 1 15,2-5-1-15,0 1 1 0,2 4 0 0,0 2-1 16,1-4 1-16,2 2-3 0,6 0 2 0,3 7-1 0</inkml:trace>
  <inkml:trace contextRef="#ctx0" brushRef="#br0" timeOffset="53260.53">31346 1735 2224 0,'0'0'0'0,"0"0"0"16,0 0 0-16,0 0 68 0,-16 0 2 0,2 0-2 16,-2 0 2-16,-1 7-52 0,-3 0 0 0,1 0 0 15,-4 4 0-15,2 4 60 0,1-2 2 0,1 6-2 0,-1-1 2 16,-1 6-62-16,4 1 0 0,1-2 0 0,3 1 0 15,-1 5 20-15,7-3 1 0,4-1-1 0,1-3 2 16,4-2-25-16,3 3 1 0,2-9 0 0,2 5 0 0,3-3-3 16,2-2 0-16,2-2 1 0,2 4-1 0,0-2-5 15,-3-3 0-15,3-4 0 0,0 2 1 0,-1-2 1 16,-1-4 1-16,0 1 0 0,0-1 1 0,3 1-6 16,1-2 2-16,-1-4-1 0,4 4 1 0,-2-2 1 0,-1-2 0 15,-3-4 0-15,-1 6 1 0,2-1-4 16,-1-3 0-16,-1 1 0 0,-5 3 1 0,-1-4-1 0,1 4 2 15,-2-3 0-15,0 3 0 0,-2 3-4 0,-7-3 2 16,0 0 0-16</inkml:trace>
  <inkml:trace contextRef="#ctx0" brushRef="#br0" timeOffset="53960.13">31808 2358 1859 0,'0'0'0'0,"0"0"0"0,0 0 0 16,0 0 81-16,0 0 1 0,0 0-2 0,0 0 2 16,0 0-64-16,0 0 0 0,0 0 0 0,-2-21 0 0,1 14 71 15,-1 0 0-15,0-1-1 0,2-4 1 0,2 0-72 16,1 3 1-16,1-2 0 0,1 1 0 0,4-1 25 16,2 4 2-16,1-7-1 0,-1 4 1 0,-4 3-29 15,1 3 0-15,7-3 0 0,-1 4 1 0,-2 3 4 0,0-2 1 16,-1-2-1-16,-4 8 1 0,-7-4-10 0,11 5-1 15,-11-5 0-15,5 11 0 0,-3-3 2 0,-1 8-1 16,1-2 0-16,-2 7 1 0,-3 1-7 0,-1 4 2 16,1-1 0-16,-4-1 0 0,-4 6 1 0,0-2 1 15,-1-5 0-15,1 0 0 0,3 0-4 0,-3-7 1 16,-5 1-1-16,0 3 1 0,-1-4 1 0,-1-6 0 0,0 1 0 16,1 4-1-16,1-4-2 0,5-4 1 15,-1-5-1-15,1 8 1 0,1-3 0 0,-1-3 1 16,2-4 0-16,2 5 0 0,7-5-3 0,-8 2 1 0,8-2-1 15,0 0 2-15,0 0-2 0,0 0 2 0,0 0-2 16,0 0 2-16,7 0-3 0,0 0 2 0,0 0-2 16,12 3 2-16,15-1 0 0,1-2 1 0,0 0-1 15,2 9 1-15,0-5-3 0,-1-1 2 0,-3-3-1 16,1 11 1-16,1-8 3 0,-2-3 1 0,-1 0-1 16,2 7 1-16,1-3-4 0,-5-4 1 0,0 0-1 0,-7 7 2 15,-6-6 3-15,-1 3 1 0,0-4 1 0,-5 4-1 16,-1-1-4-16,-3-3-1 0,-7 0 1 0,9 0 1 15,-9 0 4-15,0 0 1 0,7 0-1 0,-7 0 0 16,0 0-4-16,0 0 0 0,7 0 0 0,-7 0 0 0,0 0 6 16,0 0 1-16,0 0 0 0,0 0 0 0,0 0-6 15,0 0 0-15,0 0 0 0,0 0 0 0,0 0 4 16,-1 9 0-16,1-9 0 0,0 0 1 0,0 0-6 16,7 9 0-16,-7-9-1 0,0 0 2 0,0 0 2 15,-4 7 0-15,4-7 0 0</inkml:trace>
  <inkml:trace contextRef="#ctx0" brushRef="#br0" timeOffset="55232.61">27988 3260 1004 0,'0'0'0'0,"0"0"0"0,0 0 0 0,0 0 25 0,0 0 0 15,0 0 0-15,0 0 1 0,0 0-14 16,0 0 1-16,0 0-1 0,0 0 1 0,0 0 86 0,0 0 0 16,17 4 0-16,-1-4-1 0,9-4-81 0,5 4 0 15,7-3 0-15,-2 3 0 0,-5-4 59 0,-2 1 1 16,1-1 1-16,2 4-1 0,-1 0-59 0,-5-3 0 16,-2 3 0-16,2 0 0 0,-9 3 32 0,-2 1 0 15,-2-4 0-15,0 3 1 0,-5 4-34 0,-5 0 0 16,-5 0-1-16</inkml:trace>
  <inkml:trace contextRef="#ctx0" brushRef="#br0" timeOffset="55431.23">27986 3468 1532 0,'0'0'0'0,"0"0"0"15,0 0 0-15,0 0 45 0,19 10 0 0,-10-10 0 16,7 9 0-16,0-2-29 0,5-7 1 0,2 0-2 0,7 4 2 15,0-1 49-15,2-3 2 0,-2-3-1 0,1 6 0 16,1-1-49-16,-5-2 0 0,-3-2 0 0,-1 6 0 16,-3-4 34-16,-4-2 0 0,-1 0 0 0,-1 7 1 15,-1-1-36-15,-3-4-1 0,1 0 1 0,0 5 1 0,-1 1 1 16,1-3 2-16,-1 1-2 0</inkml:trace>
  <inkml:trace contextRef="#ctx0" brushRef="#br0" timeOffset="56031.73">29316 3119 1985 0,'0'0'0'0,"0"0"0"16,28-10 0-16,-12 6 41 0,0-3 1 0,3-3-1 15,2 8 1-15,2 0-27 0,-2-1 1 0,1 1 0 16,1 9 1-16,0-2 30 0,-4-1 1 0,-3-1-1 16,-4 11 1-16,-3-3-31 0,-2 1 0 0,0 1 0 15,-3 13 0-15,-3-1 5 0,1-4 1 0,0 5-1 16,-2 2 2-16,-7-3-13 0,-4 1 1 0,-1-5-1 15,0 2 2-15,1-3-6 0,-3-5-1 0,0-1 1 0,-2 1 1 16,4-3-4-16,1-2 1 0,-1-4-1 16,-4 8 2-16,2-7 10 0,1 2 1 0,4-9-1 0,1 7 1 15,1-4-8-15,7-3 1 0,-11 2-1 0,11-2 1 16,-9 3 14-16,9-3-1 0,0 0 1 0,0 0 0 16,0 0-13-16,7-3 1 0,-7 3 1 0,0 0-1 0,13-5 10 15,-3 1 1-15,2 1-1 0,11-1 1 0,6-5-12 16,-3 2 1-16,2 4-1 0,-5 3 2 0,0 0 6 15,-2 3 0-15,2-3 0 0,2 7 0 0,-4 2-9 16,-5-5 0-16,0 3 0 0,-4 5 2 0,-1 2 7 0,-6-7 1 16,4 4-1-16,-2 4 1 0,-5 1-10 15,0-3 1-15,1-3 0 0,-5 8 0 0,-3-4 4 0,-2-2 2 16,2 0 0-16,-11 8 0 0,-2-6-8 0,0-4 1 16,1 1-1-16,-6-6 1 0,-2 4 4 0,-1-2 0 15,-2-3 0-15,-2-1 0 0,1-3-6 0,3 0 1 16,-4-3-1-16,0-1 1 0,2 1 3 0,1-3 1 15,-1-2-1-15,-4 0 1 0,-3 1-5 0,7 0 0 16,8-7 0-16,-4 11 0 0,-1-8 2 0,2-1 0 16,5 0 0-16,-1 8 1 0,3-1-4 0,4-2 0 0,3 0 0 15</inkml:trace>
  <inkml:trace contextRef="#ctx1" brushRef="#br0" timeOffset="13868.23">6858 10228 0,'0'0'0,"0"0"0,0 0 0,0 0 15,0 0-15,0 0 16,0 0-16,0 0 16,0 0-1,0 0 1,0 0-16,0 0 0,0 0 0,0 0 31,0 0-31,0 0 0,0 0 16,0 0-16,0 0 0,0 0 15,0 0-15,0 0 16,0 0-16,0 0 16,0 0-16,0 0 15,0 0-15,0 0 31,0 0-31,-9 0 16,-1 0-16,1 0 16,-1 0-16</inkml:trace>
  <inkml:trace contextRef="#ctx0" brushRef="#br0" timeOffset="65903.45">5861 5487 1281 0,'0'0'0'0,"0"0"0"0,0 0 0 0,0 0 44 16,0 0 0-16,0 0-1 0,0 0 2 0,0 0-29 15,0 0 1-15,0 0-2 0,0 16 2 0,0-7 80 16,0 1 0-16,0 1 0 0,0 7 1 0,4 5-82 15,-1 1 1-15,-3-3 0 0,4 0 1 0,-4-5 55 0,0 0 0 16,0 0 0-16,-4 12 19 16,4-17-74-16,0-1 0 0,-3 4 0 0,3 2 29 0,0-5 1 15,0-4-1-15,0 3 2 0,0 1-33 0,0-2 1 16,0-4 0-16,-4 5 0 0,4-3 10 0,0-7 0 16,0 13 0-16,0-13 1 0,0 10-16 0,0-10 2 0,0 7-1 15,0-7 0-15,0 0 9 0,0 0 0 16,0 7 1-16,0-7-1 0,0 0-11 0,0 0 1 0,0 0-1 15,0 0 1-15,0 0 7 0,0 0 0 0,0 0 0 16,0 0 0-16,0-7-8 0,0 0 0 0,0-3-1 16,0-10 1-16,4-3 5 0,3-3-1 0,0-4 1 15,0 6 1-15,4 2-8 0,-4 1 1 0,2 2-1 16,1 1 1-16,4 4 8 0,0 0 0 0,-3 0 0 16,3 0 0-16,4 2-8 0,-2 3 0 0,1 4 0 15,1-2 0-15,-1 3 11 0,3 4 0 0,-2 4-1 16,3-1 1-16,0 2-9 0,-7 4-1 0,0 2 0 0,2 5 0 15,-2-2 10-15,0 0 0 0,-3-4-1 0,-1 4 1 16,1 4-11-16,-4-2 2 0,2-2-1 0,-2 7 0 16,-4-3 8-16,1 1 0 0,-4-5 0 0,3 9 0 15,-3-2-8-15,4-9-1 0,-4 8 0 0,0 1 1 0,0 2 4 16,0-7 0-16,-4-1 0 0,4 3 1 0,0-2-7 16,0-6 0-16,0 1 0 0,0-2-1 0,0-1 5 15,-3 0 0-15,3-8 1 0,-4 10-1 0,4-10-5 16,0 0 0-16,0 0 0 0,0 9 1 0,0-9 0 15,0 0 1-15,0 0-1 0,0 0 1 0,0 0-4 16,0 0 0-16,0 0 1 0,7-11 0 0,0 1-1 0,1-1 1 16,-1 4 0-16</inkml:trace>
  <inkml:trace contextRef="#ctx0" brushRef="#br0" timeOffset="66356.1">6585 5902 2449 0,'0'0'0'0,"0"0"0"0,0 0 0 16,0 0 84-16,0 0 2 0,0 0-1 0,0 0 0 16,-4 18-68-16,4-9 1 0,4-2 0 0,-4 9 0 0,1 5 56 15,1-2 1-15,0 6-1 0,0-1 1 0,-1-2-57 16,1-3 0-16,0 2 0 0,0 4 0 0,-1-8 11 16,-1-3 1-16,-1 4-1 0,-1 1 1 0,-2-1-16 15,3-4-1-15,1-4 1 0,-4 8-1 0,1-2-7 16,-1-6 0-16,1 3 0 0,-1 1 1 0,-3 0-3 15,3-9 1-15,4 2-1 0,0-7 1 0,-3 11-1 16,3-11 2-16,0 0-1 0,0 9 1 0,0-9-3 16,0 0 2-16,0 0-2 0,0 7 2 0,0-7 3 0,0 0-1 15,0 0 1-15,0 0 1 0,0 0-3 16,0 0-1-16,0 0 1 0,0 0 0 0,0 0 3 0,0 0 1 16,0 0-1-16,7-2 1 0,-7 2-5 0,0 0 2 15,0 0 0-15,0 0 0 0,0 0 3 0,0 0 1 16,0 0-1-16</inkml:trace>
  <inkml:trace contextRef="#ctx0" brushRef="#br0" timeOffset="69078.28">5854 7183 1470 0,'0'0'0'0,"0"0"0"16,0 0 0-16,0 0 37 0,0 0 0 0,0 0 0 15,4 23 1-15,-1-16-24 0,1 4 2 0,-4 1 0 16,3 11 0-16,1 8 82 0,0 1 1 0,3-5 0 15,-4 1 0-15,1 0-83 0,-4-7 1 0,3 4 0 16,1 1 0-16,-4-8 60 0,0-6 1 0,0 4-1 16,0 3 1-16,0-5-60 0,0-3 0 0,3-3-1 15,-3 1 1-15,0-3 32 0,0-6-1 0,0 8 1 16,0-8 0-16,0 0-33 0,0 0 0 0,0 7 0 16,0-7-1-16,0 0 16 0,0 0 0 0,0 0 1 0,0 0-1 15,0 0-18-15,0-7 0 0,0 7 1 0,0-12 0 16,4 0 10-16,-1-6 1 0,1-3 0 0,-4-11 1 0,3 9-15 15,1-6 1-15,-1-1-1 16,3 0 2-16,4 2 5 0,1 3 0 0,-1 2 0 0,5 0 1 16,2 6-10-16,1 1 1 0,-2 4-1 0,5 4 2 15,0 3 10-15,4 0 0 0,1 3 1 0,-1 7 1 0,-4 2-13 16,-2 1 1-16,3 0-1 0,-5 6 2 0,1 4 6 16,-6 1 1-16,2 4-1 0,-3-3 1 15,-1 2-10-15,-2 1 2 0,-5-2-2 0,1 0 1 0,-1 6 6 16,-3-10 0-16,-3-1-1 0,3 7 1 0,-4 0-8 15,1-9 1-15,-1 0 0 0,0 4 0 0,-3-1 6 16,0-1 0-16,0-5 0 0,4 1-1 0,1 2-6 16,-1-3 0-16,-1-6 0 0,0 2 1 0,1 0 2 0,3-7 0 15,-7 12-1-15,7-12 1 0,0 0-5 0,0 0 1 16,-4 7 0-16,4-7 0 0,0 0 1 0,0 0 0 16,0 0 0-16,0 0 0 0,0 0-4 0,0 0 2 0,0 0-1 15</inkml:trace>
  <inkml:trace contextRef="#ctx0" brushRef="#br0" timeOffset="69499.62">6394 7484 2324 0,'0'0'0'0,"0"0"0"16,18 0 0-16,-6 4 94 0,2-4 1 0,0 0 1 0,0 0-1 15,4 0-78-15,-7 3 0 0,1-6-1 0,2 6 2 16,0-3 72-16,0 4 0 0,4-3 0 0,-4 5 0 15,-3 2-74-15,-3 1 2 0,3 3-1 16,-7 3 1-16,-1-1 15 0,1-2 0 0,-4 0 1 0,-7 6 0 16,0 1-20-16,-4-5 1 0,-1 2-1 0,-6 3 1 0,7 3-8 15,1-3-1-15,-1-1 1 0,1-3 1 0,-6 1-3 16,2-2-1-16,0 2 1 0,-1-4 0 0,5 2-4 16,3-3 2-16,-4-4-2 0,11-7 1 0,-10 9-1 15,10-9 0-15,0 7 0 0,0-7 1 0,0 0 0 0,10 7 0 16,-10-7 0-16,21 3 0 0,1 1-1 0,2-4 2 15,6-4-2-15,2 1 1 0,1 3 3 0,-1 0 0 16,-4-4 1-16,2 1-1 0,-1-1-1 0,-1 1 0 16,-2-1 0-16,3 3 0 0,-1-3 3 0,-7 1 1 15,2-1 0-15,2 1-1 0,-4 3-2 0,-9 0 1 0,-1 0-1 16,-1-4 1-16,-3 4 7 0,-7 0 1 16,7 0-1-16,-7 0 1 0,0 0-7 0,0 0 1 0,0 0 0 15,0 0 1-15,0 0 5 0,0 0 0 0,0 0 1 16,0 0-1-16,0 0-6 0,0 0 1 0,0 0 0 15,0 0 0-15,0 0 1 0,0 0 0 0,0 0 0 16</inkml:trace>
  <inkml:trace contextRef="#ctx0" brushRef="#br0" timeOffset="70322.24">5786 8963 1821 0,'0'0'0'0,"0"0"0"16,0 0 0-16,0 0 93 0,0 0 0 0,0 0 0 16,3-21 0-16,-3 21-76 0,0 0 1 0,0-7-1 15,0 7 1-15,0 0 52 0,0 0-1 0,0 0 1 16,0 0 0-16,7-1-52 0,-7 1 0 0,7 8 0 16,0 10 0-16,0 0 9 0,-3 1 0 0,-1 4 0 15,-1 7 1-15,0-6-16 0,0 1 2 0,-1-4-1 0,-1 0 1 16,0 0-3-16,0 0 1 0,-1-8 1 0,-1 4-1 15,0-3-5-15,0 0 1 0,2-7 0 0,0 4-1 16,-3-2 1-16,3-2 1 0,0-7-1 0,-4 9 1 16,4-9-3-16,0 0-1 0,7 7 1 0,-7-7-1 15,0 0 9-15,0 0-1 0,0 0 1 0,0 0-1 0,0 0-5 16,0 0 0-16,-3-7 0 0,3 7 1 0,5-16 9 16,-3 4 1-16,0-6-1 0,-1-8 1 0,1-3-9 15,0-1 0-15,1-3 0 0,3 7 1 16,1-2 14-16,-4-1 1 0,4 6-1 0,4 9 0 15,0-1-12-15,-1 1-1 0,8 3 0 0,-2 2 2 0,5 4 11 16,4-2-1-16,-3 3 1 0,3 10 1 0,3-3-14 0,1 1 1 16,-3 3-1-16,2 9 0 0,-7-2 11 0,-1 0-1 15,-3 1 1-15,1 8 0 0,-7 0-12 0,-4 0 2 16,0 0-2-16,-4 0 1 0,1 1 7 0,-8-1 2 16,1-3-1-16,-1 4 0 0,1-3-10 0,-4-3 1 15,3-2 0-15,1 7 1 0,-4-4 2 0,3-5 2 16,1-3 0-16,3 1-1 0,-4 0-6 0,4-3 0 0,0 2 0 15,0-4 0-15,0-7 3 0,0 7 0 0,0-7 0 16,0 0 1-16,7 7-7 0,-7-7 2 0,7 0 0 16,-7 0 0-16,0 0-1 0,7-4 0 0,-7 4 1 15,0 0 0-15,4-10-3 0,-1 3 0 0,4-4 1 16,-3 4-1-16,-1-2 1 0,1 2 0 0,3 0-1 16</inkml:trace>
  <inkml:trace contextRef="#ctx0" brushRef="#br0" timeOffset="70836.53">6445 9233 2098 0,'0'0'0'0,"7"-6"0"0,4 3 0 0,-1-1 92 16,1-1 0-16,-4-4 0 0,4 2 0 0,-1 4-75 15,6-4 1-15,5 3-1 0,-3 2 1 0,-4 2 46 16,0 0 0-16,-1 0 0 0,1 2 0 0,-4 2-47 15,-3 3 1-15,4 1 0 0,-8 7 0 0,4-3 12 0,-3 2-1 16,-4-3 0-16,0 8 0 0,0-3-15 16,-4 0-1-16,-6-2 0 0,-1 7 1 0,1-7-8 0,-1 0-1 15,1 2 1-15,-8 5 0 0,2-7-1 0,2-2-1 16,3-3 1-16,1 5-1 0,-1 2 0 0,-1-9 0 16,-1-4 0-16,5 4 0 0,1 1-2 0,7-8 2 15,-11 3-1-15,11-3 0 0,0 0 3 0,0 0 1 16,-7 2-2-16,7-2 2 0,0 0-2 0,7-9-1 0,-7 9 1 15,7-7-1-15,4 3 5 0,-3-3 0 0,3 0 0 16,3 4 0-16,4-2-3 0,-1 1 0 0,-2 1 0 16,0 6 1-16,3-3 3 0,-4 4 0 0,0-4 0 15,0 8 1-15,-3-1-4 0,-4-3 0 0,4 3-1 16,-3 0 1-16,-1 5 8 0,-3 1-1 0,-4-3 1 16,4 1 1-16,-4 8-7 0,3-5 0 0,-3-2 0 15,0 3 0-15,-3-3 13 0,-1 5 0 16,0-2 1-16,-10 0-1 0,2 1-10 0,-2-2 0 0,0-1-1 15,-4 2 1-15,-3-2 12 0,3-4 0 0,2-1-1 0,-1 6 1 16,-8-7-13-16,0-1 1 0,3-5 1 0,-7 7-1 16,1-3 6-16,5-3 1 0,2-2 0 0,0 3 0 15,3-1-9-15,2-4 0 0,6-1 0 0,-1 3 2 16,4 0 0-16,0-2 0 0,7 2 1 0,0 0 0 0,-7-7-5 16,7 7 0-16,0 0 0 0,0 0 0 0,0 0-1 15,0 0 1-15,0-7 0 0</inkml:trace>
  <inkml:trace contextRef="#ctx0" brushRef="#br0" timeOffset="72108.64">7680 4998 1293 0,'0'0'0'16,"0"0"0"-16,0 0 0 0,19 18 35 0,-8-6 1 16,-8-5-1-16,-3 7 1 0,0 2-22 0,-3 2 1 15,-1 6 0-15,1 4 0 0,-1 4 77 0,-1 2 1 16,-2-6-1-16,4 16 2 0,-5-7-78 0,5 5 2 0,-1 4-1 15,1 6 1-15,-1-2 81 0,1 1 1 0,3-7-1 16,0 7 0-16,-4-2-82 0,4-3 0 0,-3 5 0 16,3 7 0-16,-4-6 19 0,1 1 0 0,3-7-1 15,0 9 1-15,-4-4-21 0,1-6 1 0,-1 10-2 16,1 3 2-16,-1 0 8 0,4 0-1 0,0-5 1 16,4 3 0-16,-4-3-12 0,0-4 0 0,0 9 0 15,7 0 1-15,0 4 3 0,-4-4 2 0,1-4-1 16,3 6 1-16,0-5-8 0,-4 3 0 0,1 0 1 15,-1 2-1-15,-3 6 3 0,4-9 1 0,-8-4-1 0,4 6 0 16,-3-4-5-16,3-4 0 0,-4 9 0 0,1 1 1 16,-1 1 2-16,1-6 2 0,-1 0-2 0,1 6 1 15,-1-6-5-15,1 2 1 0,3 4 0 0,-4 1-1 16,1 1 10-16,-4-6 0 0,3-2 0 0,4 4 0 16,-3 0-8-16,-5-2 1 0,1 1-1 0,0 8 1 15,-1-5 10-15,0-8 0 0,-2-1 1 0,3 9 0 0,-4-4-11 16,1-4 1-16,-1 6 0 0,-3 2 1 0,2-10 9 15,1-6 1-15,0-2 1 0,1 5-1 0,3-8-11 16,3-2 1-16,1-6-1 0,-1 9 1 0,4-8 12 16,4 1-1-16,-1-7 1 0,1 0 0 0,-1-1-13 15,4-5 1-15,4 0 0 0,-7-7 1 0,-1 5 7 0,4-6 0 16,0-2 0-16,-7-1 1 0,0-1-11 0,-3-3 1 16,6-1 0-16,-3-6 0 0,4 8 5 0,-4-8 0 15,0 0-1-15,7-1 1 0,-7 1-7 0,0 0 0 16,12-7 0-16</inkml:trace>
  <inkml:trace contextRef="#ctx0" brushRef="#br0" timeOffset="73009.2">8557 5554 2135 0,'0'0'0'16,"0"0"0"-16,0 0 0 0,-7-21 109 0,7 10 0 15,0-8 0-15,0 10 1 0,0-1-95 0,0 1 1 16,3-5 0-16,1 7 1 0,-4 7 76 0,3-11 0 15,-3 11 0-15,7-5 1 0,4 9-77 0,-1 3 1 0,1 5-1 16,7 7 1-16,5 11 29 0,1 0 1 0,4-4 0 16,-3 10 1-16,2-8-32 0,1-4-1 0,0 6 1 15,2 2 0-15,-2-4 0 0,-3-1 0 16,1-5 0-16,-1 8-1 0,-5 4-7 0,1-8 1 0,0 1-1 16,0-1 2-16,-3 0-3 0,-1-5 1 0,-1-5 0 15,2 5 0-15,-4-3-3 0,0-4 1 0,-2-3-2 16,1-3 2-16,-1 1 3 0,-1-2 0 0,-4-3 0 15,0 1 1-15,-7-5-5 0,0 0 1 0,0 0 0 16</inkml:trace>
  <inkml:trace contextRef="#ctx0" brushRef="#br0" timeOffset="73238.86">9043 5646 2261 0,'0'0'0'0,"0"0"0"0,0 0 0 0,-12 19 87 16,5-3 1-16,0-2-1 0,-11 12 2 0,4 1-72 16,-5-1 1-16,-2 0 0 0,-4 8 0 0,0 1 68 0,6-2 2 15,-2 4-2-15,3-3 2 0,0-4-72 16,-1 1 2-16,1-9 0 0,4-1 0 0,0 2 18 0,4-9 1 16,3-4-1-16,3 1 1 0,0-4-22 0,4-7 0 15,-3 9 0-15,3-9 1 0,0 0-11 0,0 0 2 16,0 0 0-16</inkml:trace>
  <inkml:trace contextRef="#ctx1" brushRef="#br0" timeOffset="24115.96">9680 16965 0,'0'0'0,"10"9"0,-10-9 0,9 19 31,-9-19-31,0 0 31,0 0-31</inkml:trace>
  <inkml:trace contextRef="#ctx1" brushRef="#br0" timeOffset="24398.1">9624 16796 0,'0'0'0,"0"0"0,0 0 0,0 0 31,0 0-31,0 0 31,0 0-31</inkml:trace>
  <inkml:trace contextRef="#ctx0" brushRef="#br0" timeOffset="75288.99">9391 5976 1733 0,'0'0'0'0,"0"0"0"0,0 0 0 0,19 9 78 0,-8-5-1 15,-11-4 1-15,0 0 0 0,3 10-60 0,1-3 0 16,0 2 0-16,-4 10 0 0,0 6 66 0,0-4 1 16,0 6 0-16,0 1 0 0,-4-5-68 0,-3 5 1 15,0-4 0-15,3 4 0 0,4 6 24 0,0-9 2 16,-7 1-1-16,4-3 0 0,-1 3-27 0,1-3 0 0,-3-7 0 16,5 0 0-16,-1 3 2 0,0-5 0 0,2-3 0 15,0-4 1-15,0-7-9 0,-3 10 0 0,3-10 1 16,0 0-1-16,0 0 2 0,0 0 0 0,0 0 1 15,0 0-1-15,0 0-5 0,0 0 1 0,0 0-1 16,0 0 1-16,5-10 6 0,-2 3-1 0,1-4 1 16,1-6-1-16,2-5-5 0,0 3 1 0,0-2-1 15</inkml:trace>
  <inkml:trace contextRef="#ctx0" brushRef="#br0" timeOffset="75737.89">8837 5433 1695 0,'0'0'0'16,"0"0"0"-16,0 0 0 0,0 0 85 0,0 0 1 15,-3-18-1-15,3 18 1 0,10-3-69 0,-3-1 1 0,7 1 0 16,-1 3 0-16,4 0 81 0,4 0 1 0,4-4 0 15,0 8-1-15,5-1-82 0,2-3 0 0,1 0 0 16,9 4 0-16,-10-1 28 0,5-6 0 0,7 3-1 16,2 0 1-16,-5 0-29 0,-2-4 1 0,-2-3 0 15,1 7 0-15,1-3-3 0,-9 1 1 0,2-5-1 16,-4 7 2-16,2-4-7 0,-9-3 0 0,0 0 0 16,-1 9 0-16,-2-4-5 0,-1-3 1 0,1 0-1 15,-4 6 2-15,-2 3-3 0,1-2 1 0,2-1-1 0,-7 6 2 16,-5 2-3-16,-3 2 1 0,-7 1-1 0</inkml:trace>
  <inkml:trace contextRef="#ctx0" brushRef="#br0" timeOffset="76272.33">8862 7303 1695 0,'0'0'0'0,"-7"-21"0"16,0 5 0-16,0-3 50 0,0-3-1 0,3 0 0 0,0 6 1 15,4 2-34-15,-3 0 1 0,3-1 0 0,-4 8 0 16,4 7 49-16,4-10 2 0,-4 10-2 0,7-4 1 0,-7 4-49 16,0 0 0-16,14 7 0 0,0 9 0 0,6 4 22 15,1 6 1-15,-4-1-1 0,5 5 0 0,-5 5-24 16,3-2 0-16,1-3 0 0,4 3 0 0,-4 1 0 16,2-8 1-16,5 2 0 0,0 1 0 15,2-5-8-15,-2 3 1 0,-3-6-1 0,-4 2 1 0,2 5 8 16,-5-9 1-16,3 2 0 0,-2-1 0 0,-5 2-9 15,0-4 0-15,-3-2 0 0,3-2 2 0,0-2 8 0,-7-1 1 16,0-1-1-16,0-3 2 0,-7-7-11 0,6 7 0 16,-6-7 0-16</inkml:trace>
  <inkml:trace contextRef="#ctx0" brushRef="#br0" timeOffset="76511.95">9317 7398 2035 0,'0'0'0'0,"0"0"0"16,-18 17 0-16,2-3 69 0,-1 6-1 0,-4-3 1 16,-2 5-1-16,-2-5-50 0,0 6 0 0,1-2 0 15,-6 5 0-15,8 1 61 0,1-4 2 0,-2 1 0 16,2 5 0-16,0 0-63 0,3-6 0 0,4 0 0 16,-2-2 0-16,-1-1 24 0,6-5 2 0,4 0-1 15,-4-5 0-15,4-1-27 0,4 0 0 0,3-9 0 0,-7 8 0 16,7-8-1-16,0 0 1 0,-7 8-2 0,7-8 2 15,0 0-7-15,0 0 0 0,0 0 0 0</inkml:trace>
  <inkml:trace contextRef="#ctx0" brushRef="#br0" timeOffset="76902.25">9573 7670 2072 0,'0'0'0'0,"0"0"0"0,21-10 0 0,-7 5 64 0,0-4 1 16,2-2-1-16,-2 4 1 0,0 0-47 15,4 0 0-15,-1-2 0 0,5 9 0 0,0 4 62 0,-4 1 1 16,-4-1-2-16,0 6 2 0,-3 1-63 0,0 3 0 16,1 3 0-16,-9 5 0 0,-3 4 29 0,-3 0 1 15,-1-3 1-15,-6 4-1 0,-4 3-31 0,-2-8-1 16,-2 3 1-16,-3 0 0 0,3-4 0 0,2-7 1 0,-5 3-1 15,0 3 1-15,2-3-9 0,3-6 1 0,0-2 0 16,-2 1 0-16,8 3 1 0,3-5 2 0,-4-4-1 16,4-1 0-16,7-3-5 0,0 0 1 0,-7 4 0 15,7-4 0-15,0 0 0 0,5 7 3 0,-5-7-1 16,13 3 0-16,4-3-5 0,4 0 2 0,-1 0 0 16,12 4 0-16,3-4 7 0,-5 0 2 0,2 0-2 15,-8 4 2-15,-3-4-7 0,-1 0 0 0,1 0 0 16,0 1 0-16,-5-1 7 0,0-1 1 0,0-3-2 0,-2 4 2 15,-3 4-8-15,-1-8 1 0,1 0-1 0,-4 4 1 16,0-3 5-16,-7 3 1 0,9-7-1 0,-9 7 1 16,7-14-7-16,-7 5 0 0,0 0 0 0</inkml:trace>
  <inkml:trace contextRef="#ctx0" brushRef="#br0" timeOffset="77229.42">9126 7148 2324 0,'0'0'0'15,"0"0"0"-15,0 0 0 0,29-9 98 0,-15 7 1 16,3-1 0-16,5 3 0 0,7-4-83 0,3 1 1 0,5-1 0 15,2 4 0-15,0 4 66 0,1-4 0 0,-1-4 0 16,5 8 1-16,0-1-67 0,-1 1 1 0,-4-4 0 16,1 5 0-16,-1-1 23 0,-6-4 2 0,-1 0-1 15,-5 7 0-15,1-4-26 0,-7-1 0 0,-3 2-1 16,-4 3 2-16,-2 0-6 0,-1 0 1 0,-4-4-1 16,-4 6 1-16,1-2-5 0,-8 0 1 0,1 0 0 15,-1 7-1-15,-8 6-1 0,0-5 0 0,-4 5-1 16</inkml:trace>
  <inkml:trace contextRef="#ctx0" brushRef="#br0" timeOffset="77758.36">8999 8981 2261 0,'0'0'0'0,"0"0"0"16,0 0 0-16,25 18 58 0,-18-8 2 0,2-1-1 16,2 7 0-16,6 7-42 0,-3-2 1 0,4 3 0 0,3 3 0 15,6 1 62-15,1 0 1 0,2 0-1 0,5 4 1 0,-7-2-63 16,2-2 0-16,2 0 0 0,3 2 0 0,-5 2 20 16,2-6 0-16,-4-3 1 0,-1 7 0 0,-3-5-25 15,-2-3 2-15,-5-2 0 0,3 3 0 0,-3-4-7 16,-3-1 1-16,-3-6-1 0,-1 2 1 0,-2 0-5 15,-5-5 2-15,-3-2 0 0</inkml:trace>
  <inkml:trace contextRef="#ctx0" brushRef="#br0" timeOffset="78045.23">9529 9180 2086 0,'0'0'0'0,"0"0"0"0,0 0 0 0,0 0 77 0,-15 19 1 0,15-19-1 16,-14 16 0-16,-3 0-59 0,-4 1 0 0,1-2 0 16,-5 2 0-16,-1 6 60 0,-2-2-1 0,-1 0 0 15,3 7 1-15,1 2-60 0,1-3 0 0,-1-1 0 16,-3 7 0-16,8-3 30 0,3-1 0 0,-1-3 1 16,-5-1-1-16,9-3-31 0,3-4-1 0,1-2 1 15,-1 0 0-15,4-2 3 0,0-5 2 0,4-2-2 16,3-7 1-16,-11 10-11 0,11-10 1 0,0 0 1 15,-5 9-1-15,5-9 3 0,0 0 1 0,0 0 0 16,0 0-1-16,0 0-6 0,0 0 1 0,0 0 0 0,0 0 0 16,0 0 2-16,0 0 0 0,0 0 1 0</inkml:trace>
  <inkml:trace contextRef="#ctx0" brushRef="#br0" timeOffset="78498.37">9784 9375 2287 0,'0'0'0'0,"0"0"0"0,25-5 0 0,-13 3 75 0,-1-3 0 16,-1-2 0-16,8 5 1 0,-4 0-58 0,-5 1 0 15,0-1 0-15,-2 5 0 0,2 4 57 0,-9-7 1 16,10 13-1-16,-6 8 1 0,-4 0-58 0,0-2 0 15,0 1 0-15,-4 6 0 0,-3 2 18 0,0-3 1 16,0 1 0-16,0-5 0 0,-2 2-22 0,-1-7 0 16,-1 0 0-16,4-2 1 0,0-2-5 0,0-1 0 0,0-4 0 15,7-7 2-15,-7 10-7 0,7-10 2 0,0 0 0 16,0 0 0-16,0 0-1 0,0 0 0 0,0 0 1 16,7 0 0-16,0-3-3 0,4-1 0 0,-1 1 1 15,4-8-1-15,7 4 4 0,2 4 0 0,-5 1 0 16,3 0 1-16,-7 2-4 0,2 2 1 0,2 1-2 15,3 4 2-15,-3 2 3 0,-6-2 1 0,-1 0 1 16,-1 2-1-16,-6 2-4 0,-1 3-1 0,-6-4 1 0,-1 4 1 16,-3 0 5-16,-2-3 1 0,-1-4-1 0,-1 9 2 15,0-2-7-15,-6-4 1 0,-1 1-1 0,1 3 1 16,-3-3 3-16,-1-4 1 0,-4 0 0 0,2 3 0 0,-1-1-5 16,-1-5 0-16,2-4 0 0,-2 3 0 15,-3 1 3-15,3-8 1 0,3 1 1 0,4 3-1 16,-3-4-5-16,3-8 1 0,4 1-1 0,3 4 1 15,3 0-2-15,4-3 1 0,0-5-2 0</inkml:trace>
  <inkml:trace contextRef="#ctx0" brushRef="#br0" timeOffset="78899.89">9280 8826 2274 0,'0'0'0'0,"0"0"0"16,0 0 0-16,25 0 88 0,-10 0 0 0,7-3 0 15,-1 3 1-15,-2 0-73 0,2-4 2 0,8 4 0 16,-1 0 0-16,5 0 50 0,3-3 0 0,4-1 0 16,6 4 1-16,2-3-51 0,-6-1 0 0,6-1 0 0,-3 1 0 15,3 3 13-15,-9-1 2 0,5-5-2 0,0 3 2 16,-2 3-20-16,-6-1 2 0,-10 0-1 0,-1 2 1 16,-1 0-5-16,-4 0 0 0,1 0 0 0,-10 0 1 15,-4 2-4-15,0 1 0 0,0-1 0 0,-7-2-1 16,3 11 1-16,-3-11 1 0,0 0 0 0,0 10 0 0,0-3-4 15,0-7 2-15,0 11-1 0,-3-4 1 0,-1 0 6 16,4-7 2-16,-10 10-2 0,3-4 2 0,-4 1-7 16,0-2 1-16,-1-2 0 0</inkml:trace>
  <inkml:trace contextRef="#ctx0" brushRef="#br0" timeOffset="86399.24">10541 5167 452 0,'0'0'0'0,"0"0"0"0,0 0 0 15,0 0 44-15,0 0-1 0,0 0 1 0,0 0 0 16,0 0-28-16,0 0 0 0,0 0 0 0,0 0 1 0,0 0 74 15,0 0 1-15,0 0 0 0,0 0 0 0,0 0-75 16,0 0 1-16,0 0-2 0,0 0 2 0,0 0 48 16,14 23-1-16,-14-12 0 0,4 3 1 0,1 0-48 15,0 3 0-15,-1-4 0 0,-2 4 0 0,-1-1 54 16,1-4-1-16,-2-1 1 0,0 10 0 0,0-2-54 16,0-5 0-16,-2 2 0 0,2 7 0 0,0 2 9 15,0-4 1-15,0 4-1 0,2-4 1 0,2 5-16 16,-1-5 2-16,1-2-1 0,-4 3 1 15,3 2 18-15,-3-6 1 0,7-1-1 0,0 8 2 0,0-2-21 0,4-9 2 16,-4 2-1-16,-4 7 1 0,5-4 16 0,0-1 1 16,1-3-1-16,-4 8 1 0,-1 0-19 0,0-7 2 15,-4 5-2-15,3 2 2 0,-3 2 13 0,4-1 0 16,3-3 0-16,-7-1 0 0,0 1-14 0,0 0-1 16,0-3 0-16,-4 3 1 0,4 2 22 0,0-6 1 0,0 1-1 15,-3 1 1-15,-1 0-23 0,8 1 2 0,-1-6-1 16,-3 7 0-16,-3-3 18 0,-1 1 0 0,8-2-1 15,-8 5 2-15,1-1-21 0,-1 0 2 0,0 2-1 16,-1 0 1-16,0-4 13 0,1 4 0 0,3-4 0 16,-3 2 0-16,1-5-14 0,-1 2-1 0,0-1 1 15,1 4-1-15,3-3 8 0,-4-4 2 0,1 0-1 16,-1 5 1-16,-3-1-12 0,4-4 0 0,-1 0 0 0,1 4 2 16,3 1 5-16,-4-1 0 0,4-1 0 15,-3 4 0-15,3 6-8 0,0-4 0 0,0 1 0 0,0-1 0 16,0 2 6-16,0-1-1 0,-4-4 1 0,1 3 1 15,-1 0-8-15,1-2 0 0,-1-6 0 0,1 14 1 16,-1-8 5-16,0-4-1 0,-1-3 1 0,0 11-1 0,0 1-6 16,1-6 1-16,1 3 0 0,3 7 0 0,0-2 2 15,-4 0 1-15,4 0-1 0,0 0 1 0,-4-1-5 16,1 1 1-16,-1-4 0 0,1 3-1 0,3 1 3 16,0-7 1-16,-4 0-1 0,4 0 0 0,0 6-5 15,0-3 2-15,-3-3 0 0,-1 13 0 0,1-3 0 0,-1-2 1 16,1 2 0-16,-1 1 0 0,4 1-2 15,0-1-1-15,0-4 1 0,-3 4-1 0,-1-2 1 16,2-4 0-16,2 2-1 0,-1 7 1 0,1-8-3 0,0 4 2 16,-4-2-1-16,4 2 1 0,-2 6 0 0,1-3 2 15,1-1-1-15,0 2 0 0,-2-5-1 0,2-2-1 0,2 0 1 16,-1 1-1-16,-1 4 2 0,0-8 0 16,0 1-1-16,0 13 2 0,2-8-4 0,0 6 2 0,-4-3-1 15,2 3 1-15,2 0-1 0,0-6 1 0,-2 1-1 16,0 3 2-16,1-7-3 0,1 2 1 0,-2-2-1 15,4 2 1-15,3 5 1 0,-4-8-1 0,-3 4 1 16,0 5 1-16,0-1-3 0,0 0 0 0,0-2 1 16,4-1 0-16,-4 0-1 0,0-6 2 0,0 2-2 15,-4 4 2-15,1-7-3 0,-1 1 1 0,4-1 1 16,-3-1-1-16,-1 6 1 0,1-2 0 0,-1-1 0 16,2 4 1-16,2 3-2 0,0-4 1 0,0 0-1 15,-1 0 0-15,-1-1 1 0,0-4 0 0,0 0 0 0,2 1 0 16,0-1-2-16,0-1 2 0,0-3-1 0,2 4 1 15,0 1-1-15,0-1 0 0,-2-4 1 0,0 13-1 0,1-4-1 16,1-4 2-16,-2 4-2 0,0-2 1 0,-2 0-1 16,1-2 2-16,-1-3-1 0,2 0 1 15,0 2-2-15,0-6 0 0,0 1 0 0,0-1 2 0,2-1-2 16,1-1 0-16,-1-3 0 0,0 4 1 0,-2-2-2 16,-2-2 1-16,2 2 0 0,0 3 0 0,-2-2 1 15,-1-2-1-15,-1-1 0 0,2 5 0 0,2 2 0 16,-1 0 0-16,-3-5-1 0,2 3 1 0,-1 1-1 15,-1-3 2-15,1-1-2 0,-4-4 1 0,3 6-1 0,-3-4 0 16,3-2 0-16,-3 1 2 0,4-3-2 0,-1 1 0 16,1-6 0-16,3 2 1 0,-4 0-1 0,4-7 0 15,-9 7 0-15,9-7-1 0,0 0 0 0,0 0 0 16,-3 9 0-16,3-9 0 0,0 0 0 0,0 0 0 16,-7 5 0-16,7-5 0 0,0 0 0 0,0 0 0 15,0 0 0-15,0 0 0 0,-7-3 0 0,7 3 0 0,0 0 0 16,0 0 0-16,-4-7 0 0,4 7 0 0,-1-9 0 15,1 9 0-15,0-12 0 0,0 5 0 0,0-2 0 16,1-5 0-16,3 1 0 0,-1 1 0 0,1-2 0 16</inkml:trace>
  <inkml:trace contextRef="#ctx0" brushRef="#br0" timeOffset="88825.13">11508 6986 1306 0,'0'0'0'0,"0"0"0"0,0 0 0 0,0 0 36 16,0 0 0-16,-20 7-1 0,20-7 1 0,-10 2-21 15,3-2 0-15,0 0-1 0,7 0 2 0,0 0 62 16,0 0 2-16,0 0 0 0,-8 0-1 0,8 0-61 16,0 0 0-16,0 0 0 0,0 0 0 0,0 0 46 15,11-2 0-15,-4-1 0 0,11-1 0 0,5 1-46 16,5-1 0-16,2 1 0 0,5-4 0 0,0 3 31 0,1-3 1 16,4 0-1-16,8 2 2 0,-2 3-35 15,5 0 1-15,4-5 0 0,-2 4 0 0,-6 3 4 0,-1 0 1 16,2-2-1-16,1 0 1 0,2 4-10 0,-1 1-1 15,-3-1 0-15,1 2 1 0,-2-1 12 0,-2 1-1 0,-2-3 1 16,2 3 0-16,-5 3-13 0,-4-3 1 0,-1-1 0 16,-2 1 1-16,1-1 6 0,-1 4 1 15,-4-3-1-15,-2-1 1 0,-4 1-10 0,-8-4 2 0,-5 0-2 16,-1 0 1-16,1 3 2 0,0-3 1 0,0 0-1 16,-9 0 1-16,0 0-6 0,0 0 0 0,7 0-1 15,-7 0 2-15,0 0 7 0,0 0 1 0,7 0 0 16,-7 0 0-16,0 0-8 0,0 0 1 0,0 0-1 15,0 0 1-15,0 0 6 0,0 0 0 0,0 0 1 16,0 0 0-16,0 0-8 0,0 0 1 0,7 0-1 0,-7 0 1 16,11 0 4-16,-11 0 0 0,0 0 0 15,0 0 0-15,7 0-6 0,-7 0 1 0,0 0 0 0,0 0 0 16,0 0 1-16,0 0 0 0,0 0 0 0,0 0 0 16,0 0-3-16,0 0 0 0,0 0 0 0</inkml:trace>
  <inkml:trace contextRef="#ctx0" brushRef="#br0" timeOffset="89356.33">12940 6879 1695 0,'0'0'0'0,"2"-7"0"0,-2 7 0 0,0 0 79 15,0 0-1-15,7-9 1 0,-7 9 0 0,0 0-61 0,0 0 0 16,0 0 0-16,0 0 0 0,0 0 56 0,7-4 0 16,-7 4 0-16,7 11 1 0,-4-2-57 0,4 5-1 15,-3 0 1-15,3 2 0 0,-3 7 10 0,-4-4 2 16,3-1-2-16,4-4 1 0,-3 2-16 0,-1-2 1 15,1-7-1-15,-4 3 1 0,-2 1-2 0,4-4 0 16,-2-7 1-16,9 9 0 0,-9-9-5 0,3 8 0 0,-3-8 0 16,0 0 0-16,0 0 2 0,-2 6 0 0,2-6 0 15,0 0 1-15,0 0-4 0,0 0 0 0,0 0-1 16,0 0 1-16,0 0 3 0,-1-6 1 0,1 6 1 16,0 0-1-16,-6-7-4 0,6 7-1 0,-7-10 1 15,4-4 1-15,-8-4 6 0,4-5 2 0,0 2-1 16,0 0 0-16,3-2-6 0,-3 4 0 0,4 3 0 15,3-2 0-15,0 4 8 0,0 0 1 0,0-3 0 16,3 6 0-16,1 6-8 0,3-2 0 0,0 0 0 16,4 3 0-16,-1 1 11 0,-1-1 0 0,3 1 0 0,4 3 1 15,-2 0-11-15,0 0 0 0,-3 0 0 0,3 5 1 16,-2 4 7-16,-1-2 0 0,0-4 0 0,-1 3 1 16,1 4-10-16,-1 1 1 0,1-1-1 0,-4 1 2 0,-2 3 4 15,1 0 1-15,-1-2 0 0,0 1 0 16,-1 4-8-16,-4-1 1 0,-2-2-1 0,-2 0 1 0,1-5 5 15,-1 1 0-15,-1-1 1 0,-2 7 0 0,-4-2-7 16,1-7 0-16,-1 0 0 0,1 4 1 0,-3-2 6 16,-1-4-1-16,2 0 1 0,-1 7 1 0,-1-3-8 15,4-2 0-15,-1-3 0 0,1-1 1 0,1 4 3 0,2-7 1 16,7 0-1-16,-9 4 1 0,9-4-6 0,-5 3 1 16,5-3-2-16,0 0 2 0,-11 0 3 0,11 0-1 15,-11 0 0-15,11 0 0 0,0 0-4 0,0 0 1 16,-7 7-1-16</inkml:trace>
  <inkml:trace contextRef="#ctx0" brushRef="#br0" timeOffset="91562.26">15961 6807 1143 0,'0'0'0'0,"0"0"0"0,0 0 0 0,23 17 73 0,-14-13 1 15,2-4 0-15,-4 2 0 0,7-2-56 0,4-2 0 16,3-5 0-16,2 3 0 0,-2 1 101 0,-4-8 1 0,3 1-1 16,1 4 1-16,0-1-105 0,-7-3 0 15,0-3 0-15,-3 6 1 0,1 4 61 0,-1-2 0 0,-4-6 1 16,0 4-1-16,-7 7-59 0,7-11 0 0,-7 6 0 15,0 5 0-15,0-10 33 0,0 10 0 0,0-16 1 16,-3 9 0-16,-1 0-36 0,-3-2 1 0,0 2 0 16,-2 0 1-16,-5 2 10 0,0 1 0 0,0 4 0 15,0 0 0-15,-4 4-14 0,0-1-1 0,-1 1 1 16,1 8-1-16,-3 0 10 0,4 4-1 0,4-2 0 0,1 11 1 16,0-1-12-16,1 3 0 0,0-3 1 15,1 5 0-15,3 0 7 0,3-2 0 0,4-3 0 0,5-1 0 16,4 2-9-16,-2-4 1 0,0-7 0 0,8 2 0 15,2 2 9-15,3-8 1 0,1-3 1 0,3 4-1 16,-1-4-10-16,0-4 0 0,4-1 1 0,-3 3-1 16,-2-1 9-16,1-4 0 0,-6-2 0 0,1 6 2 0,1-3-12 15,1-1 1-15,-5 0 0 0,3 0 1 0,2 2 0 16,-3-4 1-16,1-1 1 0</inkml:trace>
  <inkml:trace contextRef="#ctx0" brushRef="#br0" timeOffset="91764.15">16551 6675 2161 0,'0'0'0'15,"0"0"0"-15,0 0 0 0,0 0 95 0,0 0 1 16,0 0-1-16,17 30 2 0,-6-18-81 0,-1 2 1 0,6 2 0 16,5 7 1-16,-1-2 71 0,-3 2 0 0,1-4 0 15,3 4 1-15,-3 0-73 0,0 1 1 0,-1-8-2 16,6 5 2-16,2-3 31 0,-6-4 0 0,2 0 0 15,1-3 1-15,-5 3-33 0,-3-2-1 0,2-5 1 16,5 4 0-16,-3-1-9 0,-4-6 1 0,-3-4 0 16</inkml:trace>
  <inkml:trace contextRef="#ctx0" brushRef="#br0" timeOffset="91954.1">16838 6770 2161 0,'0'0'0'0,"0"0"0"0,-16 30 0 15,7-9 51-15,-1-2 1 0,-4 4 0 0,0 0-1 16,3 1-34-16,-5-6 0 0,-2 3 0 0,4 2 1 0,4-2 57 16,-4-7 0-16,3 6 0 0,2-3 2 0,2 1-59 15,0-8 0-15,2-3 0 0,3 7-1 0,0-3 21 16,2 1-1-16,6-5 0 0,2 0 0 0,3 2-23 16,0-4 2-16,-1-1-2 0</inkml:trace>
  <inkml:trace contextRef="#ctx0" brushRef="#br0" timeOffset="92427.71">17182 6611 2198 0,'0'0'0'16,"0"0"0"-16,0 0 0 0,0 0 53 0,0 0 0 15,0 0 1-15,0 0 0 0,0 0-37 0,-3 25 1 0,3-13-1 16,0 18 1-16,-2 5 51 0,0 2 2 0,0 6 0 15,0 1-1-15,-1-2-52 0,-1-2 0 0,3-1 0 16,1 0 0-16,0-2 26 0,-4-6 0 0,1-6 0 16,1 12-1-16,0-5-27 0,-1-4 1 0,1-2-1 15,0 0 0-15,-2 1 8 0,1-4 0 0,3-4-1 16,0-1 1-16,0-6-13 0,0-1 1 0,0-6 1 16,0-5-1-16,-4 10 5 0,4-10 1 0,0 0-1 15,0 0 1-15,0 0-10 0,0 0 3 0,4-8-1 0,-4-3 0 16,0-1 6-16,0-9-1 0,0-8 1 0,0-2 0 15,0-6-7-15,0-2 0 0,0-3 0 0,7-7 1 16,-3 5 1-16,1-2 1 0,2-3 1 0,0 10-1 0,2-1-5 16,0 6 1-16,-2 4-1 0,3 11 1 0,1-1 0 15,3 3 0-15,-2 3 0 0,6 9 0 0,3-1-3 16,0 1 1-16,-1 5-1 0,-1 9 1 0,-5 0 0 16,-2-1-1-16,3 3 1 0,-5 5 1 0,1 0-4 15,-4-2 2-15,-4 3-1 0,-6-1 0 0,-1 5 1 16,1-1-1-16,-1-5 1 0,-3 3-1 0,-3-6 0 0,-5 2-1 15,-2 0 1-15,-4 1-1 0,1-5-1 0,3 1 2 16,-1-1-1-16,-3-3 0 0,3 2 0 0,2-4-1 16,6-1 0-16,-1 5 0 0,4-6 0 0,-3-3 2 15,2 0-2-15,8 0 1 0,-7 0 0 0,7 0-1 16,0 0 0-16</inkml:trace>
  <inkml:trace contextRef="#ctx0" brushRef="#br0" timeOffset="92664.48">17635 6374 2274 0,'0'0'0'0,"0"0"0"16,0 21 0-16,-3-2 81 0,-1 3 1 0,1 2-1 16,-1 6 1-16,-3 5-64 0,0-3 0 0,4-4-1 15,-1 13 1-15,1-6 76 0,1-2-1 0,4 2 0 16,-2 6 0-16,0-4-76 0,0-4 1 0,1-3-1 0,3 0 1 15,1-5 21-15,2-1 0 0,-3-4 0 16,3 4 1-16,0-6-25 0,0 1 1 0,0-8 0 0,2 3 0 16,3-4-4-16,0-3 0 0,1 0 1 0,3 0 0 15,1 0-5-15,-4-3 0 0,3-8 0 0</inkml:trace>
  <inkml:trace contextRef="#ctx0" brushRef="#br0" timeOffset="93182.57">18011 6761 1909 0,'0'0'0'0,"0"0"0"0,0 0 0 0,0 0 68 16,-21 16 0-16,21-16 1 0,-20 16-1 0,3-4-50 16,-3 0 0-16,3 1 0 0,-1 8 0 0,4 0 72 0,0 0 1 15,7-2 0-15,0-1-1 0,2 3-73 0,3-3 1 16,5-4-1-16,3 0 1 0,2 2 28 0,3-2 0 16,3-7 0-16,2 7 1 0,0-4-31 0,0-6 1 15,1-1 0-15,1 3-1 0,-7-3 3 0,-1-3 2 16,1-2-1-16,-1 4 0 0,1-2-10 0,-2-3 1 0,1-1 1 15,-3 2-1-15,4-5 1 0,-4 0 2 0,-2 0-1 16,2 0 1-16,0-7-7 0,1-2 1 0,-1 4 0 16,1 0 1-16,5 1 3 0,1 4 2 0,-4 0-2 15,-3 0 2-15,2 5-6 0,-2 0-1 0,-7 2 1 16,7 2 0-16,-7-2 3 0,7 9 2 0,-7-9-2 16,9 7 1-16,0 4-5 0,2-4 1 0,-11-7 0 15,14 12 0-15,-4-7 1 0,-1-1 0 0,2-3 0 16,-2 1 0-16,-2 0-4 0,0 0 2 0,2-2-2 15,-2 0 2-15,7 0 1 0,-4-2 1 0,1 0-1 0,-2 0 1 16,-2-1-4-16,0-1 1 0,2 1 0 0,-1-2 0 16,-4-2 3-16,3-4 0 0,-3 1 0 0,-1-1 1 15,1 2-4-15,-4 9 1 0,0-12-2 0,0 12 2 16,0 0 0-16,0 0 1 0,0 0 0 0,0 0-1 16,0 0-2-16,0 12 1 0,3-5-1 0,1 6 1 0,-4 4 2 15,3-3 1-15,1-3 0 0,1 3 0 0,2 2-4 16,0-9 1-16,0 0-1 0,2 0 2 0,3-4-1 0,-1 1 0 15,-1-1 1-15,1-1 0 0,0 0-3 0,3-2 1 16,0-2-1-16,2 2 2 0,1-2-3 0,1-1 2 16,-4-1-1-16,0-3 1 0,0 4-2 0,2-4 1 15,-2-4-1-15,-3 4 0 0,-4 0 1 0,-2 0-1 16,-3-4 0-16</inkml:trace>
  <inkml:trace contextRef="#ctx0" brushRef="#br0" timeOffset="93355.35">18410 6645 2337 0,'0'0'0'0,"0"0"0"15,17-5 0-15,-6 5 79 0,-2-4-1 0,1 1 1 16,-3-1-1-16,0 1-60 0,0 3 0 0,1-4 0 16,-8 4 0-16,10-4 58 0,-10 4 2 0,11 4-1 15,-11-4 1-15,10 11-60 0,-4-3 0 0,-1 1 0 16</inkml:trace>
  <inkml:trace contextRef="#ctx0" brushRef="#br0" timeOffset="93553.08">18630 6930 2086 0,'0'0'0'0,"0"0"0"0,18-11 0 0,-4 4 65 16,-2 2 0-16,4-2 0 0,-2-4 0 0,6-1-47 15,-3 2 0-15,4-1 0 0,2 2 0 0,-1 6 47 16,-1-1 0-16,-5 1 0 0,1 6 0 0,-1 4-47 15,0 0 0-15,-5 2 0 0,-1 3 0 0,-1 2 18 16,0 0 0-16,-2-1 0 0,-2 3 0 0,-1 3-22 16,-3-5 1-16,1 0-1 0,0 0 2 0,0-2-6 0,0-1 0 15,-2 0 0-15,0 3 2 0,0-4-6 0,0 1 1 16,0-4 0-16</inkml:trace>
  <inkml:trace contextRef="#ctx0" brushRef="#br0" timeOffset="93876.58">19209 6976 2135 0,'0'0'0'0,"12"-4"0"15,-1 1 0-15,-1 3 53 0,1-4 1 0,5-3-2 16,0 0 2-16,-4 2-37 0,2-1 1 0,0-2-1 16,-3-1 1-16,-8 2 48 0,1 1 0 0,-1-1 0 15,1-3 1-15,-4-1-49 0,-2 3 0 0,2-3 0 16,2 2-1-16,-2-1 18 0,-2-1 1 0,0 2-1 15,-1-5 1-15,-1 0-22 0,-3 2 1 0,4 1 0 16,-8 8 0-16,1-3-3 0,-3 3-1 0,1 3 0 0,-4 9 0 16,2 1-4-16,0 1 1 0,3 5-1 0,4 5 0 15,0 2-2-15,4 5-1 0,1-4 1 16,0-1 0-16,6 2-1 0,3-4-1 0,7-3 1 0,-4-3 0 16,4 7 4-16,-3-12 0 0,1 1 0 0,8 3 0 15,3-2-3-15,-6-5 1 0,-1 0-1 0,4 5 1 0,-1-3 3 16,-1-9 0-16,-3 0 0 0,3 4 0 0,2-4-4 15,-1-4 2-15,-1-1-1 0</inkml:trace>
  <inkml:trace contextRef="#ctx0" brushRef="#br0" timeOffset="94220.36">19729 6583 2060 0,'0'0'0'15,"0"0"0"-15,0 0 0 0,0 0 69 0,18 21 1 16,-18-14 0-16,10 11 0 0,6 3-52 0,2 0 0 15,-1-1 0-15,1 6 0 0,0-1 60 0,-6-6 0 0,4 4 1 16,-2-2-1-16,-2-2-60 0,-1-3 0 0,-4 0 0 16,0-2 0-16,0 2 25 0,-2-6-1 0,-1-3 1 15,-4-7 1-15,0 7-29 0,0-7 1 0,0 0 0 16,0 0 1-16,0 0-2 0,-9-3 2 0,9 3-1 16,-17-11 1-16,-6-3-8 0,-2 4 1 0,0 1-1 15,1 5 1-15,-3 4 0 0,1 2 0 0,-1 2 0 16,4 1 0-16,6 7-3 0,2-1 0 0,5 3 0 15,3-2-1-15,0 4 3 0,3 0 0 0,4-2 0 0,0 0 0 16,4 0-3-16,6-7-1 0,8 0 1 0,3 2 1 16,-1 2 6-16,-3-4 2 0,3-4-1 0,1 1 1 15,-2-1-7-15,1-3 1 0,-3 0 0 0,3 0 0 0,-3 4 4 16,-1-4 2-16,0-4-1 0,-5 4 1 0,3 0-7 16,0-3 1-16,-4-1 0 0,-3 4 0 0,-7 0 2 15,0 0 1-15,0 0 0 0</inkml:trace>
  <inkml:trace contextRef="#ctx0" brushRef="#br0" timeOffset="94785.15">20727 6643 2311 0,'0'0'0'0,"0"0"0"0,32 11 0 0,-5-1 80 16,-3 1 1-16,-2 5-1 0,-1 1 1 0,-5 4-63 15,-1 0 0-15,1 2 0 0,-2-2 0 0,1 6 58 16,-1-4 2-16,0 0-2 0,-2-1 2 0,-3-4-60 16,-2-2-1-16,-2 0 1 0,-1-1 0 0,-1 0 22 0,1-8-1 15,-4-7 0-15,10 10 2 0,-3-6-26 0,1-1 1 16,-1-3 0-16,0-3-1 0,3-1-3 0,1 1 0 16,-2-1 0-16,8-10 1 0,-3 0-7 0,1-4 2 15,0 1 0-15,1-3 0 0,-2-1-1 16,2-3-1-16,-2 1 1 0,-3 5 1 0,0-6-3 0,-1-1-1 15,1 6 1-15,-2 1 0 0,1 6 2 0,-3-2 1 16,-3 3 0-16,-4 11-1 0,10-9-2 0,-10 9 1 0,13 0-1 16,-6 9 1-16,1 2-1 0,3-4 2 0,0 0 0 15</inkml:trace>
  <inkml:trace contextRef="#ctx0" brushRef="#br0" timeOffset="95213.3">21461 6789 2198 0,'0'0'0'0,"0"0"0"15,0 0 0-15,0 0 77 0,0 0 1 0,0 0-1 0,-17-9 1 16,10 9-60-16,-1-3 0 0,1-1-1 0,-1 4 1 16,8 0 50-16,-11 0-1 0,4-3 0 0,0 3 1 15,7 0-50-15,-9 7 0 0,9-7 0 0,-5 7 0 16,7 2 14-16,-1-1 2 0,-1 1-2 0,2 5 2 0,3 2-21 16,2 2 2-16,2-2 0 0,2 3-1 0,-1 0-10 15,1-5 0-15,-4 0-1 0,-3 0 2 0,4 1-3 16,5-8 2-16,3 0-1 0,-2 0 0 0,-4-2-3 15,1-3 1-15,3-2-1 0,2 0 2 16,-2-2-2-16,-2 0 1 0,2-1-1 0,2-4 1 16,-5 0 2-16,-2-4 0 0,1 0 1 0,-1-1 0 15,-2-4-1-15,-1 2 0 0,-1 2-1 0,0-6 2 0,-1 3 3 16,-3-1 1-16,-1-2 0 0,0 6 0 0,-1 1-2 0,-3 2-1 16,1 1 1-16,-1 1-1 0,4 7 9 0,0 0-1 15,0 0 1-15,-7-4 0 0,7 4-6 0,-7 11 1 16,3-4-1-16,3 7 1 0,2 2 7 0,3 5 1 15,-1-2-1-15,3 0 1 0,1-1-8 0,0-6 1 16,5 1-1-16,-1 2 1 0,-1 0 4 0,1-5 1 16,5-3-1-16,-2 0 1 0,-2 0-7 0,1-5 1 15,1 0-1-15,3 3 1 0,3 0 4 0,-3-1-1 0,1-4 1 16,0 2 0-16,-9 1-5 0,-1-1 0 0,-1-2 0 16,0 0-1-16,1-2 2 0,-8 2 1 0,8-3-1 15</inkml:trace>
  <inkml:trace contextRef="#ctx0" brushRef="#br0" timeOffset="95689.31">21839 6705 2400 0,'0'0'0'0,"0"0"0"0,0 0 0 16,19-11 63-16,-8 4 0 0,-2-2-1 0,-1 6 1 15,3-4-45-15,3 1 0 0,5 3 0 0,10 1 0 0,-6 0 51 16,0-1 0-16,3 1 0 0,-5 7 0 0,-1 1-51 15,-3 1 0-15,4 0 0 0,-3 16 0 0,-6-8 11 16,-1 3 0-16,-4 1 0 0,0 11 1 0,-3-5-17 16,-3 0 1-16,-1-4-1 0,-1 5 1 0,-1-3-2 15,-2-4 0-15,-1-5 1 0,-2 4 0 0,-2-4-5 16,0 0 0-16,4-7 0 0,1 0-1 0,-3-3 2 0,0 1 0 16,7-5 0-16,-7 2 1 0,7-2-4 0,0 0 1 15,-9-6-2-15,9 6 2 0,-3-8 1 0,3 1 0 16,2-4 0-16,8-10 1 0,1-4-4 0,-1 6 1 15,3-6 0-15,3 2-1 0,5-3 2 0,2 3 1 16,-6-7-2-16,8 11 2 0,2 0-3 0,-3-4 0 0,-6 5 0 16,5 4 1-16,2-2-1 0,-4 2 2 0,-2 0 0 15,2 7-1-15,-5 0-1 0,0 0-1 0,-2 0 1 16,-2 3-1-16,1 8 4 0,-3-1 0 0,1 1 0 16,1 10 0-16,-5-3-4 0,4-1 2 0,-4 1-1 15,0 8 1-15,-2-1 2 0,1 1 0 0,-1 0 0 16,-2 11-1-16,-1-2-1 0,0 1 0 0,0 0-1 15,-2 1 1-15,0-7 1 0,0 0-1 0,0 0 1 16,0-2 1-16,0-5-4 0,0-4 1 0,0 1-1 16,2 4 2-16,-1-3-1 0,-1-3 0 0,0-4 1 0,0 0-1 15,-1-2-1-15,1-5 0 0,-4 7 0 0,4-7 0 16,0 0-1-16,-9 5 1 0,9-5-1 0</inkml:trace>
  <inkml:trace contextRef="#ctx0" brushRef="#br0" timeOffset="95851.74">22572 6407 2386 0,'0'0'0'0,"0"0"0"0,0 0 0 0,0 0 74 16,0 0 2-16,20-1-1 0,-20 1 0 0,7 0-57 16,-7 0 0-16,0 0 0 0,5 5 0 0,-5-5 30 15,7 7 0-15,-7-7 1 0</inkml:trace>
  <inkml:trace contextRef="#ctx0" brushRef="#br0" timeOffset="96463.86">22964 6675 2173 0,'0'0'0'15,"0"0"0"-15,0 0 0 0,0 0 42 0,-18 26 0 0,11-15 0 16,-3 6 1-16,-1 1-28 0,4-1 1 0,5 5 0 15,-1-1 0-15,3 2 36 0,2-6 0 0,-1 3-1 16,3-5 1-16,5-1-35 0,1 0 0 0,-1-5-1 16,0 0 2-16,2 2 16 0,-4-4 1 0,1-4 0 15,1 2-1-15,-2-5-19 0,-7 0 0 0,11 0-1 16,-11 0 1-16,9-7-2 0,-9 7 2 0,7-8-2 0,-4-3 2 16,1-1-7-16,3-1 1 0,0-1 0 15,0-3 0-15,4-4 4 0,-1-2 2 0,2 0-2 0,3 7 2 16,-3 4-7-16,0-4 1 0,-1 5-2 0,3 8 2 0,2-1 6 15,-2 4 1-15,-3 0-2 0,3 4 2 0,0 6-7 16,-4-3 0-16,3 6 0 0,-3 3 0 0,-3 1 4 16,-1-3 1-16,-3-1-1 0,-1 1 1 0,0 2-6 15,-1-1 0-15,-1-4-1 0,0-1 2 0,0-1 4 16,0 2-1-16,2-6 0 0,-2-5 2 0,4 11-6 16,-4-11 0-16,0 0-1 0,0 0 1 0,2 7 1 0,-2-7 0 15,0 0 0-15,0 0 1 0,0 0-4 0,0 0 1 16,0 0-2-16,0-13 2 0,0 6 2 0,0 0 1 15,1-5-1-15,8-6 1 0,-2-10-4 0,0 0 1 16,0 2-1-16,6 3 1 0,-3 0 2 0,1 0 0 16,5-2 0-16,3 10 0 0,-1-5-3 0,-8 10 0 15,4 1 0-15,2 9 1 0,-2 0 0 0,0 2 2 16,-3 5-1-16,3 7 1 0,-1 5-3 0,-5-3-1 16,1 5 1-16,0 5 1 0,-4 4 2 0,-1-3 0 0,-1-1 0 15,-3 2 1-15,0 0-5 0,0-6 2 0,0 0-1 16,0 3 1-16,-3-7 2 0,-1-6 0 0,1 0-1 15,1 4 1-15,0-2-3 0,-1-3 0 0,1-4-1 16,0-2 2-16,2-5 1 0,-5 11 1 0,5-11 0 16,0 0 0-16,0 0-4 0,-5 5 1 0,5-5 0 15,0 0 0-15,0 0-1 0,-7 2 0 0,7-2 1 16,0 0 0-16,-6-9-3 0,4 2 2 0,1 0-2 16,1-11 1-16,1 1-1 0,3-6-1 0,0 5 0 15,-3 1 0-15,1 6 0 0,0-1 0 0,1 1 0 0</inkml:trace>
  <inkml:trace contextRef="#ctx0" brushRef="#br0" timeOffset="96757.38">23516 6858 2035 0,'0'0'0'0,"0"0"0"0,0 0 0 0,9-7 69 16,-9 7-1-16,-2-7 1 0,2 7-1 0,2-14-50 16,0 8 0-16,0-1 0 0,-1-3 0 0,3-1 49 15,3 1 2-15,0-3-2 0,3 1 1 0,1-2-50 16,3 0 0-16,2 0 0 0,5 7 0 0,4-4 16 0,-2 1 1 15,-5-3-2-15,3 13 2 0,-4-3-20 0,1 3-1 16,0 0 1-16,-4 3-1 0,-4 6-2 0,3 2-1 16,-3 3 0-16,-1 9 1 0,-4 3-5 0,-1 0 1 15,-2 4-1-15,3 0 1 0,0 5 5 0,-3-7 1 0,-2-3-1 16,-2 5 0-16,-1-5-5 0,-1-8 0 0,2 3 0 16,1 1 1-16,-3-4 3 0,1-3 2 0,-1-5-1 15,2 3 1-15,-1 1-6 0,-1-6-1 0,4-7 1 16,-3 10 1-16,3-10 0 0,0 0 1 0,0 7 1 15,0-7-1-15,0 0-5 0,0 0 2 0,0 0 0 16</inkml:trace>
  <inkml:trace contextRef="#ctx0" brushRef="#br0" timeOffset="97323.12">24252 6536 2261 0,'0'0'0'0,"0"0"0"0,0 0 0 0,-23 14 67 16,12-7 2-16,1-4-1 0,-6 11 0 0,-2 1-50 15,0 0 0-15,1 3 0 0,-4 3 0 0,3 0 62 16,4 2 0-16,5 2-1 0,6 5 1 0,3 1-62 16,3-4 0-16,6 1 0 0,7 0 0 0,1-2 26 0,3-1-1 15,3-7 1-15,-2 4 0 0,2 0-28 16,0-8 0-16,-4-2 0 0,-3 0 1 0,0 1-6 0,-2-3 1 15,0-6 0-15,-3-1 0 0,-6 1-5 0,-5-4 1 16,9-4-1-16,-9 4 1 0,5-7-1 0,-5 7 0 16,4-10 0-16,-3 3-1 0,1-4-1 0,0 2-1 15,0-5 1-15,1-7 0 0,4-4-1 0,2 8-1 16,0 1 0-16,-2 2 1 0,4 2-2 0,-1 3 1 16,4 0 0-16,-1 4 0 0,1 1-3 0,2 1 0 15,-1-1 0-15,5 1 1 0,3-1-1 0,0 1 0 0,1-6 0 16,-4 5 1-16,1-3-2 0,0 0 1 0,0-3 0 15,-1 3 0-15,-4-2-1 0,-2-4 1 0,-2-1 0 16,-1 6 0-16,-4-3-1 0,0-1 0 0,0-2 0 16,-2 0 0-16,-3-2-1 0,-2 0 1 0,0 2 0 15,-2 2 0-15,-1 1 0 0,-3 4 1 0,-4-4-1 16,-8 8 1-16,0 3-1 0,-1 3 1 0,1 1-1 16,-8 10 1-16,-2 0-2 0,1 2 2 0,4 3 0 0,0 8 0 15,9 3-1-15,4-1 1 0,1 3 0 0,4 3 0 16,5 0 0-16,0-1 0 0,8-8 0 0,7 4 0 15,4 0 0-15,4-12 0 0,2 1 0 0,5 6 0 16,-2-8 0-16,-4-6 1 0,5-1 1 0,4 4-1 16,-6-3-1-16,-4-2 1 0,0-6 0 0,1 4 0 15,-4-3 2-15,-1-4 1 0,0-4-1 0,3 8 1 0,-7-4-2 16,0-4 1-16,-7 1-1 0,-8 3 2 0,0 0 1 16,4-7 1-16,-4 7 0 0</inkml:trace>
  <inkml:trace contextRef="#ctx0" brushRef="#br0" timeOffset="97803.44">18904 8678 2349 0,'0'0'0'0,"0"0"0"0,31 0 0 0,-1 2 76 15,2 2 0-15,5-1-1 0,2-3 1 0,-7 4-58 16,-2-4 0-16,-2 3 0 0,-2-3 0 0,-1 0 55 0,-4 4 1 15,-3-4 0-15,1-4 0 0,1 4-56 16,-1 0 0-16,-1 0 0 0,-6-3 0 0,0 3 21 0,-3-4 1 16,-9 4-1-16,13-3 0 0,-5 3-23 0,-8 0 0 15,0 0-1-15,7-4 1 0,-7 4-9 0,0 0 0 16,7 4-1-16</inkml:trace>
  <inkml:trace contextRef="#ctx0" brushRef="#br0" timeOffset="98036.56">19039 8912 2386 0,'0'0'0'0,"23"-3"0"16,6 3 0-16,-1 0 57 0,-2-4 0 0,2-3 0 15,-1 7 0-15,-6-3-40 0,0-1 1 0,-3 1-1 16,3-1 1-16,-2-1 65 0,-1 0 0 0,-4-4 0 0,2 5 0 15,-2 3-66-15,-1-3 1 0,-1-1 0 0,2 1 0 16,-3 4 23-16,-1 0 1 0,-1-3-1 0,-2 3 1 16,0 0-27-16,-7 0 1 0,11 0 0 0</inkml:trace>
  <inkml:trace contextRef="#ctx0" brushRef="#br0" timeOffset="100931.21">21163 8490 1281 0,'0'0'0'16,"0"0"0"-16,0 0 0 0,28-7 35 0,-19 4 0 15,5-1-1-15,4 1 1 0,10 3-20 0,0-7-1 16,4 0 1-16,5 7 1 0,-3-4 86 0,4-1 1 0,5 1-1 16,1 4 1-16,-7 0-87 0,2-1 1 0,-4-1 0 15,-1 4 0-15,-3-2 62 0,-4-4 1 0,-1 2 0 16,-6 6-1-16,-3-2-61 0,-4-4 0 0,-5 0 0 16,-1 2 0-16,-7 0 39 0,8 0 1 0,-8 0-1 15,-9 2 0-15,-2 0-40 0,-1-2 1 0,-2 0 0 16,-18 1 0-16,-5 1 13 0,-5-2 2 0,1 0-1 15,0 7 1-15,3 0-20 0,-5-3 2 0,-1-1-1 16,-3 8 1-16,1-1 11 0,3 3 1 0,6-3-1 16,-9 9 1-16,2 4-15 0,0-3 0 0,5 3 1 15,1 6 0-15,2 0 15 0,6-1 0 0,4 0 0 0,-1 7 1 16,8-9-15-16,1 1-1 0,6-4 1 0,5 3-1 16,9 1 12-16,5-8 0 0,3-2-1 0,12 3 2 15,-1-6-14-15,5 0 1 0,13-7-1 0,0 4 0 16,-2-1 14-16,0-6 1 0,2-4-1 0,1 5 1 0,6-3-15 15,-7-4 2-15,2-2-2 0,-8 6 2 0,4-4 8 16,-3 1 2-16,-6-3-1 0,-2 4 1 0,-1-3-13 16,-4-1 1-16,-5 1 1 0,-2 3-1 0,-3 0 8 0,-4 0 0 15,-7 0 1-15,7-7-1 0,-7 7-10 16,0 0 1-16,-11 0 0 0,-12 7 1 0,-3-4 4 0,-1-3 1 16,-8 4 0-16,-2 3 0 0,4-2-8 0,-1 0 1 15,-7 2-1-15,-1 4 1 0,2 3 3 0,1-2 2 16,2-1-1-16,-4 3 0 0,2 2-6 0,-1-1 1 15,1 0-1-15,2-3 1 0,5 2 1 0,-3 0 0 16,-11 2 0-16,9-4 0 0,3 6-4 0,6-1 1 16,4-1-1-16,6 4 1 0,2-5 2 0,2 1 0 15,3 2 0-15,4 5 0 0,4-6-3 0,-1-6 0 16,4 3 0-16,0 9 1 0,4-9-2 0,-1-2 2 0,1 0-1 16,3 3 0-16,9-1-1 0,0 1-1 0,-4-4 1 15,6-2-1-15,3 0-2 0,5-2-2 0,13-2 0 16,0 0 0-16,-2 2 0 0,-2-3 0 0,2-4 0 15,-2 0 0-15,-1 0 0 0,-2-4 0 0,1 1 0 16,4-3 0-16,4-1 0 0,3 0 0 0,7-1 0 0,-1 4 0 16,-6-3 0-16,-6 0 0 0,-2-4 0 0,-3 8 0 15,-1-2 0-15,-7-4 0 0,1 2 0 16,-1 9 0-16,-2-2 0 0,-7-2 0 0,-16 2 0 0,17 2 0 16,-3-1 0-16,-1-1 0 0,-6 0 0 0,-7 0 0 15,0 0 0-15,10 6 0 0,-10-6 0 0,6 3 0 0,-6-3 0 16,8 4 0-16,-8-4 0 0,0 0 0 15,2 12 0-15,-2-12 0 0,0 0 0 0,0 0 0 16,0 7 0-16,0-7 0 0,0 0 0 0,-2 7 0 0,2-7 0 16,0 0 0-16,-5 5 0 0,5-5 0 0,0 0 0 15,0 0 0-15,0 7 0 0,0-7 0 0,0 7 0 16,0-7 0-16,-9 4 0 0,9-4 0 0,0 0 0 16,0 0 0-16,4 7 0 0,-4-7 0 0,0 0 0 0,0 0 0 15,-7 5 0-15,7-5 0 0,7 4 0 0,-7-4 0 16,7 3 0-16,-7-3 0 0,7 4 0 0,-7-4 0 15,0 0 0-15,7 7 0 0,-7-7 0 0,7 3 0 16,-7-3 0-16,0 0 0 0,7-3 0 0,-7 3 0 16,11-4 0-16,1 1 0 0,9-8 0 15,-1 2 0-15,-3-1 0 0,3 3 0 0,-1-2 0 0,-5 2 0 0,-3 0 0 16</inkml:trace>
  <inkml:trace contextRef="#ctx0" brushRef="#br0" timeOffset="102372.23">22468 8993 1595 0,'0'0'0'0,"0"0"0"0,0 0 0 0,0 0 145 0,0 0 1 16,0 0 0-16,0 0 0 0,0 0-135 0,0 0 1 15,0 0 1-15,0 0-1 0,0 0 58 0,0 0 0 16,0 0 0-16,0 0 0 0,0 0-52 0,0 0 0 16,0 0 0-16,0 0 0 0,0 0-2 0,0 0 0 0,0 0-1 15,0 0 2-15,0 0-8 0,0 0 0 16,0 0 0-16,0 0 1 0,0 0-7 0,0 0-1 0,0 0 0 16,0 0 1-16,0 0-1 0,0 0 0 0,0 0 0 15,0 0 0-15,0 0-2 0,0 0 1 0,0 0 0 16,0 0 1-16,0 0-2 0,0 0 1 0,0-15-1 15,0 15 1-15,0 0-1 0,0 0 1 0,0 0-1 16,-5-4 1-16,5 4-1 0,0 0 1 0,0 0-1 16,0 0 1-16,0 0 0 0,0 0 1 0,-7-3-1 15,7 3 0-15,0 0 0 0,0 0 0 0,-7-4 0 0,7 4 0 16,0 0 3-16,0 0-1 0,-7 0 0 0,7 0 1 16,0 0-2-16,0 0 1 0,0 0 0 15,0 0 0-15,0 0 4 0,0 0-1 0,0 0 1 0,0 0 1 16,0 0-3-16,0 0 0 0,0 0 0 0,0 0 0 0,0 0 5 15,0 0 0-15,0 0 1 0,-4-7 0 0,4 7-4 16,0 0-1-16,0 0 1 0,-8-11 0 0,8 11 5 16,0 0 0-16,0 0 1 0,0 0-1 0,0 0-5 15,0 0 1-15,0 0 0 0,0 0-1 0,0 0 7 16,0 0-1-16,0 0 1 0,0 0-1 0,0 0-5 16,0 0 0-16,0 0 0 0,0 0 1 0,0 0 3 15,0 0 0-15,0 0 1 0,0 0-1 0,0 0-4 0,0 0 0 16,0 0 0-16,0 0 0 0,0 0 3 0,0 0 1 15,0 0-1-15,-2 18 2 0,0 0-7 0,2 3 2 16,4 0 0-16,-3 5 0 0,-2 1 3 0,-1-5 0 16,2 0 1-16,0-1-1 0,-2-2-4 0,0-3 1 15,2-4-2-15,0-1 2 0,-1 3 6 0,2-5-1 16,6-2 0-16,-7-7 2 0,-1 8-7 0,1-8 1 0,0 0-1 16,0 0 1-16,-2 7 5 0,2-7 2 0,0 0-1 15,0 0 0-15,0 0-6 0,0 0 0 0,0 0 0 16,0 0 0-16,0 0 7 0,0 0 1 0,0-7-1 15,0-5 0-15,2-4-7 0,3-5 1 0,2 2-1 16,0-8 2-16,-3 1 3 0,3 0 2 0,1-4 0 16,3 3-1-16,-4 1-6 0,0 0 0 0,5-4 0 15,4 7 0-15,-5 7 6 0,3-2-1 0,-2 1 1 16,2 4 1-16,2 3-7 0,-2 1 0 0,-8 4 0 0,4 5 0 16,6 0 4-16,2 0 2 0,3 0-1 15,11 3 1-15,-2 4-7 0,-7 0 1 0,-7 2 0 16,-2 9 0-16,0-4 3 0,-2 0 0 0,-1-2 1 0,-2 11 0 15,-1 0-5-15,-2-2 0 0,-3 2 0 0,-1 9-1 16,0-2 4-16,-2-4 0 0,-4 2-1 0,1 0 1 0,-1-1-4 16,1-4 0-16,-3-2-1 0,1 2 2 0,0-8 3 15,1-1 2-15,2 4-2 0,2 0 1 0,0-1-5 16,-1-6 1-16,-1-8 0 0,2 6 0 0,0-2 5 16,0-7 2-16,0 7-8 0,0-7-7 0,0 0 0 15,0 11 0-15,0-11 0 0,0 0 0 0,9-4 0 16,-2 2 0-16,0 1 0 0,3 2 0 0,5 1 0 0,-1 2 0 15,-4-4 0-15</inkml:trace>
  <inkml:trace contextRef="#ctx0" brushRef="#br0" timeOffset="102783.66">23269 9349 2475 0,'0'0'0'0,"0"0"0"0,0 0 0 0,0 0 97 15,0 0 0-15,0 0 0 0,0 0 0 0,0 0-80 16,0 0 0-16,0 0 0 0,0 0 1 0,0 0 37 16,0 0 1-16,0 0 0 0,0 24 0 0,-2-1-39 15,1-2 1-15,1 0-1 0,1 6 1 0,-1-3 6 0,-3-4 2 16,-1-4 0-16,1 1 0 0,1 3-14 0,2-10 0 15,0 1 1-15,4-2 0 0,-1 1-8 0,1-5-1 16,-4-5 1-16,1 7 0 0,-1-7-1 0,0 0-1 16,0 0 0-16</inkml:trace>
  <inkml:trace contextRef="#ctx0" brushRef="#br0" timeOffset="103063.31">23206 9213 2299 0,'0'0'0'0,"0"0"0"15,21-9 0-15,-9 8 55 0,-1-3 0 0,-2-3 0 16,3-2 1-16,2 2-39 0,0-3 1 0,0-1-1 16,-1 1 1-16,-5 1 52 0,0 2 1 0,-1-5 0 15,-2 4-1-15,0 1-52 0,-3-1 0 0,-4-1 0 0,-1 2 0 16,3 7 24-16,-11-9-1 0,11 9 1 0,-14-5 0 15,2 5-26-15,-1-4 0 0,6 4-1 0,0 6 2 16,-3 2 2-16,-3 3 0 0,1-1 1 0,3 1-1 0,2 3-9 16,2 2 1-16,1-4-1 0,4 1 1 15,0-1 3-15,2-5 0 0,1 2 0 0,5-2 0 0,0 1-6 16,-2 1 1-16,-6-9 0 0</inkml:trace>
  <inkml:trace contextRef="#ctx0" brushRef="#br0" timeOffset="103678.25">24026 8680 2098 0,'0'0'0'0,"0"0"0"0,0 0 0 0,5 27 81 0,-5-15 1 16,-3 4-1-16,-10 12 0 0,-3 0-63 0,1 0 0 15,-7 0 0-15,1 16 0 0,0-5 81 0,3 2 1 16,3 2-1-16,-1 7 1 0,0-5-84 0,3-4 1 16,8-2 0-16,-2 3 0 0,-2-7 48 0,6-5 1 15,6 2-1-15,3-1 1 0,4 3-48 0,3-10 0 16,-1 1 0-16,6 5 0 0,-1-9 5 0,1-2 0 0,3-3 0 15,2-2 0-15,2-1-12 0,-2-5 2 0,-2-1-2 16,7-3 1-16,-5-1 2 0,-2-1-1 0,-3-2 1 16,-1-2-1-16,1 1-5 0,0-1 1 0,1-2-1 15,-7 1 1-15,-3-2 0 0,-2 1 1 0,0-3-1 16</inkml:trace>
  <inkml:trace contextRef="#ctx0" brushRef="#br0" timeOffset="104743.25">24451 8927 1444 0,'0'0'0'0,"0"0"0"0,0 0 0 0,0 0 102 16,0 0 0-16,0 0 0 0,-14-18 1 0,14 18-87 15,-4-7 1-15,4 7 0 0,-3-7 0 0,3 7 53 16,-2-7 2-16,2 7 0 0,0 0 0 0,0 0-54 15,0-7 0-15,0 7 0 0,0 0 0 0,0 0 19 0,0 0 0 16,11-4 0-16,3 22 1 0,7 3-24 16,4 4 2-16,-1 12-1 0,1-2 0 0,-2 5 1 0,-5-1 0 15,3-2 0-15,3 3 0 0,-1-6-7 0,-3-3 1 16,5-2-1-16,-1 2 2 0,-6-4 2 0,-4-6 0 16,0-4 1-16,2 10-1 0,-4-6-5 0,1-5 0 15,-3-2 0-15,-3-2 1 0,0 4 12 0,-1-9 2 16,-1 0-1-16,0 0 1 0,-5-7-12 0,9 7 0 0,-9-7 0 15</inkml:trace>
  <inkml:trace contextRef="#ctx0" brushRef="#br0" timeOffset="104976.7">24806 9057 1821 0,'0'0'0'0,"0"0"0"15,0 0 0-15,-20 24 75 0,10-13 1 0,-1-1 1 0,-8 8-1 16,-1 5-58-16,-4 0 0 0,4 0 0 0,-1 3 0 16,0 0 72-16,-4-8 0 0,0 0 0 0,2 6 1 15,2-4-74-15,5-3 1 0,1-4-1 0,-5 4 1 16,6 1 30-16,3-8 1 0,1 1 1 0,1-1-1 0,2 1-32 16,5-4 0-16,2-7 0 0,-5 9-1 0,5-9 0 15,0 0 0-15,0 0 0 0</inkml:trace>
  <inkml:trace contextRef="#ctx0" brushRef="#br0" timeOffset="105233.71">25248 9289 2198 0,'0'0'0'16,"0"0"0"-16,0 0 0 0,-7 32 53 0,4-18 0 0,-1 0 1 16,1 5 0-16,-4 6-37 0,0-8 1 0,0 3-1 15,1 1 1-15,1 3 51 0,1-4 2 0,6-3 0 16,-2-1-1-16,-2 4-52 0,2-10 0 0,6-1 0 16,-3 1 0-16,1-1 20 0,-1-2 2 0,-3-7-2 15,9 6 1-15,-9-6-23 0,11 0 0 0,-11 0-1 16,10-9 1-16,-10 2-5 0,4 0 2 0,-4 0-2 15</inkml:trace>
  <inkml:trace contextRef="#ctx0" brushRef="#br0" timeOffset="105458.24">25169 9132 2261 0,'0'0'0'0,"0"0"0"0,0 0 0 0,18-8 67 16,-18 8 2-16,10-7-1 0,-3 3 0 0,-1-3-50 15,-3-2 0-15,1-1 0 0,-3-1 0 0,1 1 75 0,-2 1 1 16,-2 2-1-16,2 7 1 0,-5-13-77 16,5 13 1-16,-7-10-1 0,7 10 0 0,-12-5 31 0,5 5 0 15,0 0-1-15,-2 1 1 0,0 3-31 0,2-1 0 16,7-3 0-16,-4 13 0 0,1-6-6 0,3 3 1 16,0-4-1-16</inkml:trace>
  <inkml:trace contextRef="#ctx0" brushRef="#br0" timeOffset="105736.71">25532 9138 2261 0,'0'0'0'0,"0"0"0"16,0 0 0-16,27 1 74 0,-13 3 0 0,3-2 0 15,10-1 1-15,-1 1-57 0,1-2 0 0,-2 0 0 16,3 0 0-16,5 0 66 0,-3-2 0 0,0 1 0 16,4-1 2-16,-1 2-69 0,-1 0 0 0,-2-2 1 0,-2 0 0 15,0 2 25-15,-3 0 0 0,-2-1-1 0,-5 1 1 16,-1 1-27-16,-2 1-1 0,-3-2 1 0,-5 0 1 16,-7 0 0-16,10 0 1 0,-10 0-1 0,9 0 1 15,-9 0-10-15,0 0 3 0,0 0-1 0,7 0 0 0,-7 0 1 16,0 0 1-16,0 0 0 0</inkml:trace>
  <inkml:trace contextRef="#ctx0" brushRef="#br0" timeOffset="106200.56">26439 8837 2337 0,'0'0'0'0,"0"0"0"0,0 0 0 16,0 0 88-16,0 0 0 0,0 0 1 0,0 0 0 0,0 0-73 16,0 0 2-16,0 0 0 0,0 16 0 15,0-16 71-15,7 10 1 0,4-5-2 0,13 15 2 0,8-3-73 16,-6 5 1-16,1 0-1 0,3 14 1 0,-4-7 23 15,1 7 2-15,-1-1-2 0,3-3 2 0,-1 3-27 16,2-7-1-16,1-4 1 0,-4 8 1 0,-2-5-8 16,-6-12 0-16,2 5 0 0,0 3 1 0,-3-6-4 15,-4-4 0-15,-3-3 0 16,-1 4 1-16,-1 0 2 0,-2-3 1 0,-2-4-1 0,-3 0 1 0,-2-7-5 16,0 7 2-16,0-7 0 0</inkml:trace>
  <inkml:trace contextRef="#ctx0" brushRef="#br0" timeOffset="106441.67">26878 8925 2563 0,'0'0'0'0,"0"0"0"16,-19 12 0-16,5-3 74 0,-2 0 1 0,-5 7-1 15,-2 6 1-15,0 1-57 0,-2 7 0 0,2-2 0 16,-2 4 0-16,2-2 64 0,2-2 1 0,0-3-1 15,-4 5 1-15,3-4-66 0,2-5 1 0,2-5 0 16,1 9 0-16,1-8 28 0,4-3 0 0,1-1 0 16,0-1 0-16,3 0-31 0,2-1 2 0,6-11 0 15,-3 10 0-15,3-3-3 0,0-7 2 0,0 0-1 0,10 7 0 16,-1-3-6-16,4-4 0 0,2-4 0 0</inkml:trace>
  <inkml:trace contextRef="#ctx0" brushRef="#br0" timeOffset="106769.4">27370 9169 2412 0,'0'0'0'15,"0"0"0"-15,-3 16 0 0,-4-2 75 0,0-1 2 16,-6-1-1-16,3 12 0 0,-3-4-58 0,3 1 0 0,1 4 0 16,0 3 0-16,0-5 64 0,-1 1 0 0,6 1 0 15,-5-1 0-15,2 6-64 0,2-9 0 0,3 2 0 16,2-3 0-16,2 3 22 0,2-8 0 0,-3 1 1 16,3 0-1-16,1-7-24 0,-1 1 0 0,-1-3-1 15,-3 2 2-15,0-9 2 0,4 9 0 0,-4-9 0 16,0 0 1-16,0 0-10 0,7 7 1 0,-7-7-1 15,0 0 1-15,0 0-3 0,0 0 1 0,0-7 0 16,0 7 0-16,0 0-3 0,0-9-1 0,0 9 1 16</inkml:trace>
  <inkml:trace contextRef="#ctx0" brushRef="#br0" timeOffset="107441.97">26291 8506 1909 0,'0'0'0'0,"0"0"0"16,0 0 0-16,0 0 85 0,0 0-1 0,0 0 0 0,17 2 0 16,-2 0-67-16,6-1 1 0,2 1 0 0,15 7 0 15,7-2 76-15,2-4 0 0,6 3 1 0,4 1 0 16,-1 0-78-16,-1 0 0 0,3 0 0 0,0 3 0 15,-5 1 13-15,-5-4-1 0,-3 0 0 0,0 4 1 16,-8 1-16-16,-6-5-1 0,-8-3 1 0,2 1 0 16,-7 0-1-16,-6-1 0 0,-3-3 1 15,1 1-1-15,-4 0-5 0,-6-2 0 0,8 0 0 0,-8 0 1 0,0 0-3 16,0 0 2-16,-10 7-1 0,-18-7 1 0,-8 0-4 16,-1-2 2-16,-9 0-2 0,2 1 2 0,0 1 2 0,-2 0 1 15,-3-4 0-15,0 2 0 0,3 2-4 16,2 0 1-16,5-3 0 0,-7 1 0 0,5 2 7 0,4-2 0 15,7 1 1-15,7-1-1 0,6 2-5 0,5 0 0 16,3-2 0-16,2 4 1 0,7-2 4 0,-9 2 2 16,9-2-2-16,7 1 2 0,14 1-7 0,5 0 1 15,1 0-2-15,8-1 2 0,2 1 4 0,0 0 0 16,0 0 0-16,2-1 0 0,5 1-5 0,-5 0 0 0,-5 1 0 16</inkml:trace>
  <inkml:trace contextRef="#ctx0" brushRef="#br0" timeOffset="107910.85">27363 8490 2374 0,'0'0'0'0,"0"0"0"0,0 0 0 0,0 0 71 0,0 0-1 16,0 0 1-16,4 18 1 0,-2-8-54 0,5 10 0 16,7 1 0-16,2 11 0 0,-1 8 58 0,0-3 2 15,-3 3-2-15,-2 6 1 0,1-4-59 0,-2-1 0 0,-4 3 0 16,-3 7 0-16,-7 2 36 0,-2-4 0 16,-4 4 0-16,-5-2 1 0,-9-4-38 0,1-5 0 0,-3-1 0 15,-1 5 1-15,-2-8 6 0,0-1-1 0,0 0 1 16,2 2 1-16,1-6-14 0,3-3 1 0,-1-3 1 15,0-3-1-15,2-1 5 0,2-4 1 0,2-5 0 16,-1-1 0-16,-3-4-8 0,1-4 0 0,-3-2 0 16,4-1 0-16,7-2 2 0,3-3 2 0,2-4-2 15</inkml:trace>
  <inkml:trace contextRef="#ctx0" brushRef="#br0" timeOffset="108267.25">27414 8425 2349 0,'0'0'0'16,"0"0"0"-16,0 0 0 0,0 0 92 0,0 0 2 15,-5 16-1-15,10 9 0 0,2 3-76 0,0 3 1 16,8 13-2-16,-1 6 2 0,2-1 76 0,-2-2-1 0,-2 4 0 16,0 13 1-16,-1-3-77 0,0-4 1 0,-8 8-1 15,-1 0 1-15,-2-7 29 0,-5-5 1 0,-3-1-1 16,-4 3 1-16,-2-2-31 0,-5-9 0 0,-6 0 0 15,-2-2 0-15,-4-3 0 0,-3-6-1 0,-6-3 1 16,-3-4 1-16,-1-5-9 0,5-1 1 0,4-8 0 16</inkml:trace>
  <inkml:trace contextRef="#ctx0" brushRef="#br0" timeOffset="108975.91">27795 8214 2161 0,'0'0'0'0,"0"0"0"16,0 0 0-16,0-18 95 0,0 11 1 0,0-3-1 15,2 5 2-15,5-9-81 0,2-1 1 0,3 3 0 16,4 2 1-16,4-3 61 0,-4 3-1 0,5-1 1 16,2 6 0-16,0 0-61 0,-6-1 0 0,3 3 0 15,-3 6 0-15,3 1 16 0,-1-1-1 0,-5 4 1 0,-2 9 0 16,-3 4-20-16,-2 1 1 0,-3 5 0 0,-2-3-1 15,-1 9-4-15,-1-4 0 0,-5-4 0 16,-2 5 2-16,-2-3-6 0,-1-5 1 0,-1 2 0 0,4 2 0 16,-4-4-3-16,1-6 1 0,-1 7-1 0,1-1 2 15,-1-5-3-15,2-4 0 0,4-3 1 0,3 6 0 16,0-2 2-16,1-6-1 0,1-7 1 0,0 10 1 16,0-10-3-16,0 0 1 0,0 0-1 0,9 4 1 0,-1-6 8 15,3 0 1-15,3-1-1 0,16-1 1 0,7-6-7 16,5-6 1-16,1 4 0 0,4 5 1 0,-4-2 8 0,1-2 0 15,-2 1 0-15,4 3 1 0,0 0-9 16,-4-4 1-16,1-1 0 0,1 5 0 16,-7 0 6-16,-6 0 0 0,-2 0 0 0,-3 3 1 0,-5 1-8 15,-3-1 1-15,-2-3-1 0,-6 4 1 0,-3 3 11 0,-7 0 2 16,9-4-1-16,-9 4 1 0,0 0-12 0,0 0 0 16,0 0 0-16,-10-4 2 0,-1 4 5 0,0 0 0 0,3 0 0 15,-12 0 0-15,-6 0-8 0,-2 0 0 0,-1-3 0 16</inkml:trace>
  <inkml:trace contextRef="#ctx0" brushRef="#br0" timeOffset="124566.28">20884 9808 1683 0,'0'0'0'0,"0"0"0"15,0 0 0-15,8 32 40 0,-7-24 2 0,1 1-1 16,0 9 1-16,0 8-27 0,1-5 1 0,1 0 0 16,-3 13 1-16,1-4 42 0,0 0 2 0,-2 1-1 15,-2 1 1-15,0-6-44 0,1-1 1 0,-1 0 0 0,2 1 0 16,2-3 30-16,-1-4 0 0,-2-1 0 0,1 1 2 15,0-1-33-15,0-1-1 0,1-6 1 0,6 3 0 16,0-5 13-16,1-2 1 0,-8-7-1 0,3 9 1 16,-3-9-17-16,0 0 1 0,0 0-2 0,0 0 2 0,7 1-4 15,-7-1 1-15,4-5-1 0,-8-6 2 0,-3-3-7 16,0-7 2-16,-4-3 0 0</inkml:trace>
  <inkml:trace contextRef="#ctx0" brushRef="#br0" timeOffset="124780.59">20900 9840 1683 0,'0'0'0'16,"0"0"0"-16,0 0 0 0,21 12 48 0,-10-10 1 16,-11-2 0-16,7 0 0 0,-7 0-32 0,0 0 0 0,5-11 0 15,-5 11-1-15,0 0 53 0,7-7 0 0,-7 7 0 16,2-7 0-16,-2 7-51 0,-5-7 0 0,5 7 0 15,-9 0 0-15,2-4 20 0,0 4 2 0,-7-3-2 16,-4 6 1-16,1-3-24 0,1 0 0 0,2 0 1 16</inkml:trace>
  <inkml:trace contextRef="#ctx0" brushRef="#br0" timeOffset="125017.91">21304 10030 1972 0,'0'0'0'0,"0"0"0"0,0 0 0 0,0 0 41 16,25 17 0-16,-14-12 1 0,3-5-1 0,2 4-25 15,3-4 0-15,2 0-1 0,2 0 2 0,-4 0 44 16,3 0-1-16,-1 3 1 0,0-3 0 0,-3 0-45 15,-4-3 2-15,-2 3 0 0,0 0 0 0,-1 0 15 0,-2 0 1 16,-9 0-1-16</inkml:trace>
  <inkml:trace contextRef="#ctx1" brushRef="#br0" timeOffset="75788.12">22126 14422 0,'0'0'0</inkml:trace>
  <inkml:trace contextRef="#ctx0" brushRef="#br0" timeOffset="125179.04">21377 10186 1771 0,'0'0'0'0,"0"0"0"15,24 12 0-15,-6-5 45 0,0 1 0 0,4-5 0 16,7 4 0-16,-1-2-29 0,-3-3 1 0,5-2-2 16,1 0 2-16,-6-2 28 0,0-3 0 0,1-4 0 15</inkml:trace>
  <inkml:trace contextRef="#ctx0" brushRef="#br0" timeOffset="125398.52">21930 9773 1733 0,'0'0'0'0,"0"0"0"0,0 0 0 16,0 21 29-16,-3-7 2 0,3-4-1 0,0 8 0 0,-2-4-16 15,0 2-1-15,2 9 1 0,2 3 0 0,0 3 20 16,-2 6 0-16,0-1-1 0,0 0 1 0,0 1-19 16,0-3-1-16,0-4 1 0,3 3-1 0,1-3 23 15,-4-2 0-15,3-5 0 0,-3 2 2 0,4-1-25 16,-4-3 2-16,-4-5 0 0,4 0-1 0,-3 3 3 0,-1-8 1 15,4 0 0-15,-3-3 1 0,1-1-10 0,2-7 0 16,-7 4 0-16</inkml:trace>
  <inkml:trace contextRef="#ctx0" brushRef="#br0" timeOffset="126433.11">21048 7992 1444 0,'0'0'0'0,"0"0"0"16,0 0 0-16,0 0 50 0,0 0 2 0,0 0 0 15,0 0-1-15,0 0-34 0,0 0 0 0,0 0 0 0,0 0 1 16,16-17 55-16,-16 17 1 0,0 0-1 0,0 0 1 15,-3-7-56-15,3 7 0 0,0 0-1 0,0 0 1 16,0 0 25-16,0 10 1 0,0-10-2 0,2 14 2 16,1-1-28-16,2 3 1 0,2 3-2 0,-1 2 2 15,-6-2 1-15,0-6 1 0,3 1 0 0,-6 5 1 0,3-5-10 16,0 0 0-16,3-1 0 0,-6-1 1 16,3-2 6-16,0 3 0 0,7-6 0 0,-7 0 0 0,0-7-8 15,0 10 2-15,0-10-1 0,0 0 0 0,10 7 8 16,-10-7 0-16,7 4 0 0,-7-4 0 0,0 0-8 15,0 0 0-15,6 9 0 0,-6-9 0 0,0 0 7 0,0 0 1 16,0 0-1-16,0 0 1 0,0 0-9 0,0 0 1 16,0 0 0-16,0 0 0 0,0 0 9 0,0 0 0 15,0 0 0-15,7 0 0 0,-7 0-9 0,0 0 0 16,0 0 0-16,7-4 2 0,-7 4 3 16,0 0 2-16,0 0 0 0,3-7 0 0,-3 7-8 0,0 0 1 15,0 0-1-15,2-9 1 0,-2 9 3 0,4-7 2 16,-4 7-1-16,3-7 0 0,-3 7-6 0,2-10 1 15,-2 10 0-15,0-13 0 0,0 13 2 0,0-10 0 16,0 10 1-16,0-9-1 0,0 9-4 0,0-12 0 16,0 12 0-16,0-9 1 0,0 9-1 0,0 0 1 0,0-7-1 15,0 7 1-15,0 0-3 0,0 0 0 0,0-5 1 16,0 5 0-16,0 0-2 0,0 0 2 0,0-7-1 16,0 7 1-16,0 0-3 0,0 0 2 0,0-7-2 15,0 7 2-15,0 0-2 0,0 0 1 0,0 0 1 16,0-9-1-16,0 9 0 0,0 0-1 0,0 0 1 15,0 0-1-15,0 0-1 0,0 0 2 0,0 0-2 0,0 0 1 16,0 0-1-16,0 0 1 0,0 0-1 0,0 0 0 16,0 0 0-16,0 0 1 0,0 0-1 0,0 0 0 15,0 0-1-15,0-7 1 0,0 7 0 0,0 0 0 16,0 0-1-16,0 0 0 0,0 0 0 0</inkml:trace>
  <inkml:trace contextRef="#ctx0" brushRef="#br0" timeOffset="127036.52">20752 7792 1847 0,'0'0'0'0,"0"0"0"16,0 0 0-16,25-12 58 0,-15 12 1 0,3-6 1 16,3 3-1-16,3-1-42 0,6 1 1 0,-2-1 0 15,3 1 0-15,1 3 35 0,-3 0 0 0,-1-4-1 16,5 4 1-16,-3 4-36 0,2-4 0 0,1 3 0 16,-3-3 1-16,-4 7 5 0,-5 0 2 0,-2 4-1 15,-4 1 1-15,1 4-14 0,-4-2 2 0,2-2-1 16,-6 1 0-16,-3 3-5 0,-2-2 0 0,-1 0 0 0,-1 3 0 15,-6-6-2-15,-1 1-1 0,1 0 1 16,-4 4 1-16,-2-5-1 0,0-1 1 0,0-3-1 0,-5 2 1 16,3-2-3-16,0 0 2 0,-4-1-1 0,-3 6 1 15,2-5 4-15,4 0 0 0,3-4 0 0,-2 8 0 16,-1-6-4-16,6-1 1 0,6-2 0 0,7-2 0 16,-10 8 12-16,10-8 0 0,-7 2 0 0,7-2 1 0,0 0-9 15,0 0 0-15,7 5 1 0,1-5-1 0,10-1 10 16,5-1 0-16,-2 0 0 0,4 2 0 0,1 0-9 15,3-3 0-15,-7-1 0 0,3 6 0 0,0 1 8 16,-4-1 0-16,2 0 0 0,-4 3 1 0,1 2-10 16,-6 0 1-16,0 0-1 0,-2 9 1 0,-1 2 7 0,0-1 1 15,-1-3-1-15,-6 4 1 0,-1 5-9 0,-3-4 0 16,0-1 1-16,-3 1 0 0,-1 0 6 0,-5-4 1 16,0 0-2-16,-3-1 2 0,0-5-8 0,1 2 1 15,6-4-1-15,5-7 0 0,-4 12 11 0,4-12 1 16,0 0 1-16,-7 9-1 0,7-9-10 0,0 0-1 15,0 0 0-15,0 0 1 0,0 0 11 0,0 0 0 16,0 0 0-16,0 0 0 0,0 0-11 0,0 0 0 0,0 0 0 16,-76-11 1-16,-17-1-2 0,14 0 0 15,12 3 0-15</inkml:trace>
  <inkml:trace contextRef="#ctx1" brushRef="#br0" timeOffset="126832.88">25503 13597 0,'0'0'0,"0"0"0,0 0 16,0 0-16,0 0 0,0 0 0,0 0 0,0 0 15,0 0-15,0 0 16,-9 0-16,9 0 15,-9 0-15,9 0 16,-10 0-16,10 0 16,-9 0-16,9 0 15,0 0-15,0 0 32,-10 0-32,10 0 15,0 0-15,0 0 16,-9 0-16,0 0 15,-10 0-15</inkml:trace>
  <inkml:trace contextRef="#ctx1" brushRef="#br0" timeOffset="127027.78">25400 13597 0,'-28'0'0,"-10"0"16,1 0-16,-1 0 15,-9 0-15</inkml:trace>
  <inkml:trace contextRef="#ctx1" brushRef="#br0" timeOffset="132983.69">26849 13578 0,'0'0'0,"0"0"0,0 0 0,0 0 0,0 0 16,0 0-16,0 0 16,0 0-16,0 0 15,0 0 1,0 0-16,-10 0 16,1 0-16,-10 0 15,0 9-15,-9 1 16,-19-10-16,19 9 15,0-9-15,-1 0 16,1 0-16,0 0 16,9 0-16,0 0 15,10 9-15,-1 1 16,1-10-16,0 0 16,9 0-16,0 0 15,-10 0-15,10 0 31,-9 0-31,9 0 16,-10 0-16,10 0 16,-9 0-16,9 0 15,-9 0-15,9 0 16,-10 0-16,10 0 16,-9 0-16,9 0 15,0 0-15,0 0 16,0 0-16,0 0 15,0 0-15,0 0 16,0 0-16,0 0 0,0 0 0,0 0 31,0 0-31,0 0 16,0 0-16,0 0 16,0 0-1,0 0-15,-10 0 0,10 0 16,0 0-16,0 0 15,0 0-15,0 0 16,0 0-16,0 0 16,0 0-16,0 0 15,0 0-15,0 0 16,0 0-16,0 0 16,0 0-16,0 0 15,-9 0-15,9 0 31,-9 0-31,9 0 16,0 0-16,0 0 16,0 0-16,0 0 15,0 0-15,0 0 16,-10 0-16,10 0 16,0 0-16,0 0 15,-9 0-15,9 0 16,-10 0-16,10 0 15,-9 0-15,9 0 16,-9 0-16,9 0 16,-10 0-16,10 0 15,0 0-15,0 0 16,0 0 0,0 0-16,-9 0 0,9 0 15,0 0-15,0 0 16,-10 0-16,10 0 15,-9 0-15,9 0 16,0 0-16,0 0 16,-9 0-16,9 0 15,-10 0-15,10 0 16,-9 0-16,9 0 16,-10 0-16,10 0 31,-9 0-31,9 0 15,-10 0-15,10 0 16,-9 0-16,9 0 16,-9 0-16,9 0 15,-10 0-15,10 0 16,-9 0-16,9 0 16,-10 0-16,10 0 15,-9 0-15,9 0 16,-9 0-16,9 0 15,-10 0-15,10 0 16,0 0-16,0 0 16,-9 0-16,9 0 15,0 0-15,0 0 16,-10 0-16,10 0 16,0 0-16,0 0 15,0 0-15,0 0 16,0 0-16,0 0 15,-9 0-15,9 0 16,0 0-16,0 0 16,0 0-16,0 0 15,-9 0-15,9 0 16,0 0-16,0 0 31,-10 9-31,10-9 16,0 0-16,0 0 15,0 0-15,0 0 16,-9 0-16,9 0 16,0 10-16,0-10 15,0 0-15,0 0 16,-10 0-16,10 0 16,0 0-16,0 0 15,0 9-15,0-9 16,0 0-16,0 0 15,-9 9-15,9-9 32,0 0-32,0 0 0,-9 10 15,9-1 1,-10-9-16,1 9 0,-1-9 16,-8 10-16,-1-10 15,0 9-15,0-9 0,0 10 16,0-10-16,1 9 15,-11 0-15,1 1 16,-9-1-16,8 1 16,1-1-16,0 0 31,0-9-31,-1 10 16,1-10-16,0 9 15,0-9-15,0 9 16,-10 1-16,10-1 15,9-9-15,0 10 16,-9-10-16,9 0 16,10 0-16,-1 0 15,-9 0-15,10 0 16,9 0-16,0 0 16,-9 0-16,9 0 15,-10 0-15,10 0 16,0 0-16,0 0 31,0 0-31,0 0 16,10 0-16,-1 0 15,-9 0-15,9 0 16,-9 0-16,10 0 16,-10 0-16,9 0 31,-9 0-31,10 0 31,-10 0-31,9 0 31,-9 0-31,9 0 32,-9 0-32,10 0 31,-10 0-31,9 0 15,-9 0 1,10 0 0,-10 0-1,0 0 1,0 0-16,0 0 31,9 0-31,0 0 31,-9 0-31,0 0 32,0 0-32,0 0 31,0 0-31,0 0 31,0 0-31,0 0 31,10 0-31,-1 0 16,-9 0-16,10 0 16,-10 0-16,9 0 31,-9 0-31,10 0 16,-10 0-16,9 0 15,-9 0-15,9 0 16,1 0-16,-1 0 15,-9 0-15,10 0 16,-1 0-16,0 0 16,1 0-16,-1 0 15,1 0-15,-1 0 16,0 0-16,1 0 16,-1 0-16,1 0 15,-1 0-15,0 0 16,1 0-16,-1 0 31,1 0-31,-1 0 16,-9 0-16,9 0 15,-9 0-15,10 0 0,-10 0 16,0 0-16,0 0 0,0 0 16,0 0-1,0 0-15,0 0 16,0 0-16,0 0 0,0 0 15,0 0-15,0 0 16,0 0 0,0 0-1,0 0-15,0 0 16,0 0-16,0 0 16,0 0-16,0 0 15,0 0-15,0 0 16,0 0-16,0 0 15,9 0-15,1 0 16,-10 0-16,0 0 16,0 0-16,0 0 15,0 0-15,0 0 16,0 0-16,0 0 16,0 0-16,0 0 15,0 0-15,0 0 31,0 0-31,9 0 16,1 0-16,-1 0 16,0 0-16</inkml:trace>
  <inkml:trace contextRef="#ctx1" brushRef="#br0" timeOffset="133747.79">27112 13390 0,'0'0'0,"0"0"0,0 0 0,0 0 15,0 0-15,0 0 16,-9 0-16,-10 0 16,0 0-16,0 0 15,0 0-15,1 0 16,-1 0-16,0 0 15,0 0-15,0 0 16,-9 0-16,9 0 16,10 0-16</inkml:trace>
  <inkml:trace contextRef="#ctx0" brushRef="#br0" timeOffset="183943.41">26310 8541 401 0,'0'0'0'0,"0"0"0"0,0 0 0 16,0 0 2-16,-21-30 2 0,19 18-2 0,0 7 1 15,1-2 0-15,1-4-1 0,1-3 0 0,1 2 0 16,-2 3 46-16,0 0-1 0,0 0 0 0,0 1 1 15,2 1-31-15,2-4 0 0,1 0 0 0,0 1-1 16,-1-1 87-16,1 3 0 0,2-1-1 0,2-4 1 0,3 3-87 16,-1-1 1-16,-1 1 0 0,6-1-1 0,0 2 44 15,2 1 0-15,5 1 0 0,-2 0 1 0,2 1-45 16,1 3 2 0,1 3 0-16,-2-4 0 0,4 4 9 0,1 4 1 0,2-1 0 0,-4-1 0 0,-1 5-15 15,-2 4 0-15,2-3 1 0,3 1-1 0,-5 2 17 0,-2 3 2 16,4 0-1-16,-8-4 1 0,3-1-19 0,1 4 2 15,2 1-2-15,0 5 2 0,-4-1 9 16,6-6 2-16,10 6 0 0,-3 10 0 0,-6-7-14 0,-1-5 1 16,0 6-1-16,-3 8 1 0,-2-3 19 15,-4-1-1-15,0 4 1 0,-2 0 0 0,-4-4-18 0,1 1 0 16,0-1 1-16,-1 1-1 0,1 1 16 16,-4-4-1-16,0 1 0 0,-4 12 0 0,3-5-15 0,-3 1-1 0,-1 4 0 15,-2 0 1-15,-2 5 11 16,0-5-1-16,2-4 1 0,-1 4 0 0,-1-1-13 0,0-3 0 15,0-7 1-15,-1 13-1 0,-4-7 11 0,3-2-1 0,-3 5 0 16,-2-3 2-16,1 4-13 0,0-2 2 0,3-2-2 16,-5-1 1-16,-3-3 4 0,1 0 1 0,-2-5-2 15,-4 0 2-15,-3-3-8 0,2-3 1 0,4-3-1 16,-13 4 1-16,-5-4 3 0,1-5-1 0,4-2 0 16,1 5 1-16,3-1-5 0,1-8-1 0,0-1 1 0,-4 5 0 15,3-4 4-15,4-3 1 0,6-3-1 0,-7 6 2 16,-4-3-6-16,4-7-1 0,14 0 1 0,-9 4 0 15,-3-4 4-15,-1 0 2 0,-6-2-1 0,-4 4 1 0,3-1-6 16,4-4 0-16,2-4-1 0,4-2 2 0,3 0 6 16,-1 2 0-16,-2-2-1 0,3-5 2 0,3 4-7 15,2-1 0-15,0-3 0 0,1 1 0 0,-3-1 6 16,4 0 1-16,2-2 0 0,-2 4 1 0,0 1-8 16,1-4 0-16,5-1 0 0,-3 3 1 0,2 3 4 15,2-4 2-15,2 0-1 0,0 5 0 0,1-5-6 0,3 1 0 16,-1-4 0-16,-2 3 0 0,1-4 4 15,-1-2 0-15,1 3 1 0,-4-8-1 0,4 1-5 0,-4-1 0 16,0-3 0-16,0 1 1 0,0 6 3 16,-4-5 0-16,4 5 1 0,0 3-1 0,4-1-5 0,-4-1 0 15,0 4 1-15,0-7 0 0,-4 4 3 16,4 3 1-16,4-7-1 0,-4 0 1 0,3-1-5 0,-3-1 1 16,0-3-1-16,0 8 0 0,4 3 3 0,-1-4 1 0,-3 5-1 15,4 2 0-15,-4 1-5 0,1 3 2 0,1 3 0 16,2-4 0-16,-1 7 0 15,1-1 1-15,-1 0 0 0,1 1 0 0,-1 4-2 0,1 2-1 0,-4 5 1 16,9-11-1-16,-9 11 2 0,5-7 0 0,-5 7 0 16,0 0 1-16,0 0-4 0,7-7 1 0,-7 7-1 15,0 0 2-15,0 0-2 0,0 0 1 0,0 0-1 0,0 0 1 16,0 7-2-16,0 4 0 0,0-1 1 0</inkml:trace>
  <inkml:trace contextRef="#ctx0" brushRef="#br0" timeOffset="184603">26642 8920 2009 0,'0'0'0'0,"0"0"0"0,-23 21 0 0,0-7 73 16,7 2 1-16,7-2-1 0,-1 5 1 0,3-1-56 15,10 3 0-15,15-4 0 0,-16 4 0 0,-1 4 66 16,10-2 1-16,8-4-1 0,-3 2 1 0,0-1-68 0,0-5 1 15,0 3 0-15,-2-2 0 0,-4-2-7 0,5 0 1 16,2-5 1-16,-1 1-1 0,2 1-5 0,-6-6 1 16,2-1-1-16,2 5 1 0,2-6-7 0,-2-3 2 15,-2-3-1-15,-2 3 0 0,4-6-1 0,-4 1 1 0,1-2 0 16,-5-2 0-16,-1 0-2 16,1-1 0-16,-5-2 0 0,1-8 1 0,-4 1-1 15,0-6 0-15,0-1 0 0,0-4 1 0,-4-4-1 0,-3 6 1 0,-7 4 0 16,0 1 0-16,-2 3-1 0,0 5 2 15,0 4-1-15,-1 8 0 0,-1-1 1 0,2 4 0 0,4 7 1 16,-8 5-1-16,-6 6-1 0,5 1 1 16,3 4 0-16,4 2 1 0,3-1 3 0,-1-2 1 0,1 0 0 15,1 1 0-15,3-3-3 0,10-3 1 0,11 3-1 16,-3-1 2-16,-2-1 9 0,1-6 1 0,6 0 0 16,-2 2-1-16,0-5-6 0,1-2 0 0,2-3 0 0,-3 3 1 15,-1 0 7-15,-1-7 0 0,2 0 0 0,2 3 1 16,-2-6-9-16,-3-1 1 0,-1-3 0 0,1 0 0 15,-2-5 8-15,-4-2 0 0,-3-2 0 0,1-3 0 16,-1-6-8-16,-4-3 0 0,-5 1 0 0,-2-4 0 0,1 3 5 16,-3 6 0-16,-1 3-1 0,-8 9 1 0,1 1-6 15,3 2 0-15,4 3 0 0,-8 11 0 0,-8 6 3 16,5 2 2-16,7 3-2 0,-3 7 1 0,-2 1-5 16,6 0 0-16,5-3 0 0,-8 9 0 0,2-4 1 0,16-7 1 15,15 2-1-15,-7 2 1 0,1-4-4 16,3-5 0-16,11 5 0 0,-3 0 1 0,-1-5-1 0,1-2 2 15,3 2 0-15,5 3 0 0,-4-5-4 16,3-5 2-16,1-2 0 0,-8 0-1 0,-3-2 1 0,4-1 1 16,15-6-1-16,-20 0 1 0,-2-3-2 0,-2-4-1 15,2-2 0-15,-2-3 2 0,-5-1-1 0,-3-1 0 16,0 2 0-16,-15 1 0 0,-8-1-1 0,1 0-1 16,0 4 0-16,1 4 2 0,-1 3-2 0,-1-1 2 0,1 3-1 15,-3 4 1-15,3 1-3 16,1-1 1-16,2 8 1 0</inkml:trace>
  <inkml:trace contextRef="#ctx0" brushRef="#br0" timeOffset="185273.25">26797 9855 1985 0,'0'0'0'16,"0"0"0"-16,0 0 0 0,-21 14 75 0,14-6 0 15,7-8 0-15,-4 14 0 0,1-4-57 0,3-3 0 16,0 0 0-16,0 9 0 0,0 7 56 0,0 3 0 16,0-1 0-16,-4 0 2 0,1 1-58 0,6-7 0 15,1 2-1-15,-1-1 1 0,4-4 19 0,-1 1 2 16,2-5-1-16,1 6 0 0,2-7-23 0,-1-3 0 16,1 1 1-16,3 2 0 0,0-1-4 0,-1-4 0 0,2-3 1 15,0 1 0-15,4-1-5 16,6-3 0-16,-2-3 0 0,1 3 0 0,-3-2 2 0,2-3 0 0,7-2 0 15,-10-2 1-15,-6 0-4 0,0-2 0 16,-5 3-1-16,3-3 1 0,-1-1 8 0,-2-1 0 0,1-1 1 16,-3-3 0-16,-3 3-7 0,3 5 0 0,3-2 0 15,-4 1 0-15,-3 3 6 0,-3 7 1 0,2-7 0 16,-2 7 1-16,0 0-8 0,0 0 1 0,0 0-1 0,-2 9 1 16,0 3 8-16,2 2 1 0,2 2-1 0,-2 14 1 15,-3 0-9-15,3-4 0 0,3 6 0 0,-3 6 1 16,-5-1 8-16,1 2 2 0,4 1-2 0,0-4 1 15,-3-1-10-15,-1 0 1 0,1-5 0 0,-3 3 1 16,-4-5 5-16,5-1-1 0,8-10 1 0,-10 10 0 0,-5-6-8 16,1-3 1-16,2-6 0 0,-3 4 0 0,-6 0 4 15,-3-6 0-15,0-3 1 0,-2 4 0 16,-2-4-8-16,4-6 2 0,2-2 0 0,1 1 0 16,1-4 3-16,-6-3-1 0,1 0 0 0,3-3 0 0,3 1-4 15,4-5 1-15,1 0-1 0,-1 3 0 0,0-3 0 16,1-2 1-16,4 2 0 0,0-2 0 0,0 2-4 0,0 4 2 15,0-3-1-15,-6-1 1 0,5 2-2 16,2 1 2-16,6-1 0 0,-3 1-1 0,-1 1-1 16,2 1 0-16,6 0 0 0</inkml:trace>
  <inkml:trace contextRef="#ctx0" brushRef="#br0" timeOffset="185960.76">26765 9734 2463 0,'0'0'0'0,"0"0"0"15,0 0 0-15,0 0 82 0,0 0 0 0,0 0-1 0,32 19 1 16,-7-12-64-16,8 0 0 0,8-3 0 0,1 3 0 15,-5 2 47-15,5-4 0 0,8-1 0 0,-2 6 2 16,-6-1-49-16,-5-6 0 0,0 1 0 0,2 3 0 16,-9 0 10-16,7-3 0 0,12-4 0 15,-19 7 0-15,-3-4-16 0,-4-3 2 0,-2-2-1 0,-7 8 0 0,-5-5-7 16,-1-2 1-16,7-1 0 0,-15 2-1 0,0 0-1 16,0 0-1-16,8-4 1 0,-36 4 0 0,-5-1-1 15,-1-6-1-15,-5 3 0 0,2 1 2 0,2-1-3 16,3 0 2-16,6-3-1 0,-11 7 0 0,-4-3 1 15,-1-4 0-15,-4 2 1 0,2 3-1 0,3 0-1 0,6-3 1 16,2 1-1-16,-1 6 1 0,6-2 1 0,5-3 2 16,5 1-1-16,-3 5 0 0,7-3-1 0,5-1-1 15,9 1 1-15,0 0-1 0,0 0 5 0,0 0 0 16,0 0 0-16,27 14 1 0,-3-9-4 0,10-2 1 16,17 1-2-16,-5 6 2 0,-6-6 4 0,-1 0 0 15,4-1 1-15,-3 4 0 0,-1-3-5 0,-4-3 1 0,-1-1-2 16,-4 6 2-16,-4-3 3 0,1-3 1 0,3 0-1 15,-8 4 1-15,-6-3-5 0,6-2 1 0,2-1 0 16,-17 4-1-16,-7-2 5 0,0 0-1 0,-7-2 0 16,7 2 1-16,-14-2-5 0,4 2 1 0,-6-2-1 15,-6 2 1-15,-4-1 2 0,0-5 0 0,3 1 0 16,-2 5 0-16,0 0-4 0,1 0 0 0,9-3 1 16,-7 3 0-16,-7 0 2 0,5-4 0 0,2 4 0 15,-8 0 1-15,-3 4-5 0,6-4 2 0,6-4-1 16,2 8 1-16,3-1 0 0,9-6 2 0,7 3-1 15,0 0 1-15,-9 0-3 0,9 0-1 0,20 0 1 0,-8 3 1 16,6 1-2-16,-1-3 2 0,6 1-1 0,5 5 0 0,-3-3-1 16,1-1-1-16,1-1 1 0,-2 3-1 0,-2-1 2 15,-2-4 0-15,-4-2-1 0,3 4 1 16,-1-2-3-16,-3-4 2 0,2 1-1 0,-2 1 1 0,-6 0-2 16,-1-1 2-16,-2-1-2 0</inkml:trace>
  <inkml:trace contextRef="#ctx0" brushRef="#br0" timeOffset="186313.82">27712 9984 1608 0,'0'0'0'0,"0"0"0"0</inkml:trace>
  <inkml:trace contextRef="#ctx0" brushRef="#br0" timeOffset="186717.19">27628 9296 941 0,'0'0'0'0,"0"0"0"15,-20-16 0-15,-3 13 116 0,11-3-1 0,16 1 1 16,-10-5 0-16,-1-1-101 16,4 2 1-16,10-1-1 0,-14 1 1 0,-2 0 116 0,9 9 0 0,11-9 0 15,1 9 1-15,-3 0-120 0,0 4 1 0,3 1-1 16,4 13 2-16,1 1 25 0,1 2 2 0,3 2-2 15,4 12 2-15,-4 0-27 0,0 9 1 0,-1 4 0 16,-3 6 1-16,-3 3-6 0,-1-8 1 0,-1 0-1 16,-7 7 2-16,-1 1-7 15,-2-1 2-15,-1 2 0 0,-6-3 0 0,-4 1 1 0,-3-7 0 0,-4 4 0 0,-3-4 1 16,-6-3-4-16,6 0 0 0,4-4 0 0,-6 5 1 16,-9-6 7-16,6 1 1 0,6-9-1 0,-5 3 1 15,4-8-7-15,1-4 1 0,2 1 0 0</inkml:trace>
  <inkml:trace contextRef="#ctx0" brushRef="#br0" timeOffset="187031.83">27765 9451 1947 0,'0'0'0'0,"13"24"0"16,-1 10 0-16,-1 5 60 0,3 1 2 0,9 0-2 16,-4 13 2-16,1-7-45 0,4 1 1 0,11 15 0 15,-13 0 0-15,-10-6 65 0,0-2 0 0,4 1 0 16,-12 1 0-16,-8 1-66 0,-3-6 1 0,-3 1 0 15,-17 6 0-15,-1-7 27 0,0-7-1 0,-2-1 1 16,0-5 0-16,0-2-29 0,3-7 1 0,-3-2 0 0,-3-3-1 16,-4 1 0-16,5-6 0 0,11-1 0 0</inkml:trace>
  <inkml:trace contextRef="#ctx0" brushRef="#br0" timeOffset="188116.65">24084 8747 1407 0,'0'0'0'0,"0"0"0"16,0 0 0-16,0 0 85 0,-5 19 0 0,3-12 1 15,-3 4 0-15,-1 8-69 0,-1 1 1 0,0 1 0 16,-5 9 0-16,-2 1 62 0,2 1 1 0,3 12 0 16,-2-2 1-16,1 6-64 0,3-6 0 0,14 0 0 15,-4 6 0-15,1-6 26 0,3-5 0 0,5 5 1 16,-1-3 0-16,-1 5-29 0,1-7 1 15,3 1-1-15,0-2 0 0,-3-3 3 0,-1-7 2 0,1-1-2 16,-1-2 1-16,1 0-10 0,-2-6 1 0,-2-1 0 16,0-3 1-16,0 1-2 0,-2-2 0 0,-1-5 0 0,-4-7 1 15,3 9-4-15,-3-9 0 0,0 0-1 0,0 0 1 16,0 0 3-16,0 0 1 0,0 0 1 0,0 0-1 16,-7-7-4-16,4 0 0 0,1-4 0 0,-12-12 1 15,-2-8 3-15,2-5 2 0,1-4-2 0,-1 1 1 16,-2 2-5-16,2 0 1 0,2-3 0 0,1 1-1 0,-1 2 6 15,2 6-1-15,-1-6 1 0,4 1 0 0,2 3-5 16,1 1 0-16,8-1 0 0,-4 0-1 16,-4 4 9-16,4 1 1 0,0-2-1 0,0 9 0 0,4 0-7 15,-1-4 2-15,-1 1-2 0,3 8 1 0,-1 2 4 16,-1 0 2-16,4-4 0 0,2 2-1 0,-2 4-6 16,-3 3 0-16,-1-1 0 0,-3 3 1 0,-2 0 7 0,2 7 1 15,4-13 0-15,-4 13 0 0,5-8-8 16,-5 8 0-16,0 0 0 0,0 0 1 0,0 17 5 0,-1 1 2 15,2-1 0-15,-6 20 0 0,-7 9-8 16,3 5 0-16,7 2 0 0,-7 3 1 0,-1-5 4 0,-1-3 1 16,4-3 0-16,3 6-1 0,4 2-6 15,0-5 0-15,8 1 0 0,-1-2 1 0,-4-4 4 0,4-3-1 16,7-6 1-16,0 1-1 0,-1-5-5 0,4-6 1 16,-3-4-1-16,4 6 1 0,2-7 1 0,-1-5 1 0,4-5 1 15,-7 5-1-15,1-1-4 0,3-6 0 0,3-2 0 16,-4 2 1-16,1-7 0 0,-1 0 1 0,2-4-1 15</inkml:trace>
  <inkml:trace contextRef="#ctx1" brushRef="#br0" timeOffset="167798.25">23575 6823 0,'0'0'0,"0"0"15,0 0-15,0 0 0,0 0 0,0 0 0,0 0 0,0 0 31,0 0-31,0 0 32,-9 9-17,9-9 1,-10 0-16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4:59:41.8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5681 2013 466 0,'0'0'0'16,"0"0"0"-16,-3-9 0 0,3 9 0 0,0 0 0 16,3-7 0-16,-3 7 0 0,0 0 58 0,0 0-1 15,4-7 0-15,-4 7 0 0,7 0-40 0,-7 0 1 16,7 7 0-16,7 5 0 0,11 11 111 0,5 4 0 0,-2 1 0 15,4 7 0-15,1 2-115 0,-4 2 0 0,-1 6 0 16,5 3 0-16,6 5 55 0,-5-8 0 0,1 1 0 16,-2 3 0-16,3-8-51 0,-4-8 0 0,-3 6 0 15,7 1 0-15,-4-1 46 0,1-5 1 0,-1-3-1 16,1-3 1-16,-1-1-47 0,0-3 0 0,1-3 0 16,-1-3 0-16,5-4 15 0,-5 0-1 0,-4-7 1 15,2 6 0-15,-5-6-19 0,-1-4 0 0,-6-3 1 0,5-3 0 16,-9-8 5-16,-10-8 1 0,-11-2-1 0</inkml:trace>
  <inkml:trace contextRef="#ctx0" brushRef="#br0" timeOffset="256.58">6570 1957 1683 0,'0'0'0'0,"0"0"0"0,-35 19 0 0,5 2 38 15,-2 5 1-15,-3 4 0 0,-2 13 1 0,-2-6-25 16,-5 12 1-16,-2 2 0 0,-5 14 0 0,4 7 34 0,4-3 2 16,-8-10-2-16,9 14 2 0,3-17-35 0,5 0 0 15,3 6-1-15,-3 10 2 0,10-16 11 0,-1-5 2 16,-2-12-1-16,3 17 0 0,2-19-16 0,5-7-1 16,-10 3 1-16,-1 11 0 0,3-1 1 0,-1-10 0 15,-9-5-1-15,-4 0 1 0,2-1-6 0,-2-6 0 16,-1-7 0-16,-3-2 0 0,10-5 2 0,1-5 1 15,4-4-1-15</inkml:trace>
  <inkml:trace contextRef="#ctx0" brushRef="#br0" timeOffset="4324.53">9439 4668 1030 0,'0'0'0'0,"0"0"0"0,0 0 0 0,0 0 20 16,0 0 1-16,0 0-1 0,0-22 2 0,3 15-12 16,1-5 1-16,3-2 0 0,5 0 0 0,6-9 60 15,-1 4 1-15,4 3 0 0,8 16 0 0,-3-7-54 16,-1 0 0-16,3-2 0 0,13 18-1 0,-3-2 16 0,-4-7 0 16,5 3-1-16,8 8 2 0,-4-2-21 0,-3-6 2 15,3 4-1-15,15 2 1 0,2 2 13 0,-2-8 0 16,4-3 0-16,10 5 0 0,-3 2-14 0,-2-7-1 15,14-7 1-15,4 11-1 0,1-4-3 0,-1 0 0 16,5-7 0-16,10 10 0 0,4-3-4 0,0-5 1 16,11 2 0-16,16 6-1 0,3 2 4 0,-2-5 2 0,13-3-1 15,10 10 0-15,-16 0-4 0,2-4 0 0,14-3-1 16,15 8 2-16,-8-1 4 0,-12-4 2 0,9 1-1 16,19 3 1-16,-7-7-6 0,-5 0 0 0,19-4-1 15,9 4 2-15,-10-3 7 0,-8-1 0 0,14-6 0 16,13 6 0-16,-12-3-7 0,-10-7 0 0,21-5 0 15,9 17 1-15,-13-9 6 0,-6-1 0 0,14 1 0 16,17 18-1-16,-22-10-6 0,-11-4 0 0,20 3 0 16,5 22 1-16,-8-18 5 0,-22 0-1 0,16 3 1 15,4 17 1-15,-11-8-7 0,-13-5 0 0,17-2 0 16,6 6 0-16,-18 0 3 0,-12-4 1 0,19-4 1 0,11 4-1 16,-20-2-5-16,-13-1 0 0,12-2 0 0,8 5 1 15,-18 3 1-15,-13 3 1 0,15-6-1 0,1 0 2 16,-10 10-6-16,-18-6 1 0,9-4 0 0,-9 3 1 0,-19 6-2 15,-9-9 2-15,7 0-1 0,-2 7 1 0,-16-3-4 16,-10-4 2-16,7-4 0 0,-9 4-1 16,-10 1 0-16,-8-5 0 0,-3-3 1 0,-2 7-1 0,-4-3-1 15,-11-1 0-15,-3-3 0 0,-10 5 0 0,-6-1 1 16,-10-4 0-16,-1-4 0 0,-1 11 0 0,-10-3-1 16,-10-8 0-16,-1 1 0 0,0 3 0 0,-7 0-1 0,0 0 2 15,0 0-1-15,-12 0 1 0,2 0-3 0,-1 0 2 16,-7-4-1-16,-35-8 0 0,-5 2-1 0,-7-5 2 15,-11 1-2-15,-7 0 1 0,-3 4 0 0,-6 3-1 16,-16-13 0-16,-6 8 0 0,-6 3 1 0,-7-1 0 16,-16-4-1-16,-19 0 2 0,-1 1-2 0,10 4 0 15,-16-1 0-15,-20 6 1 0,16-1-2 0,7 2 0 16,-26-4 0-16,-4 3 1 0,6 1-1 0,10-5 1 0,-11-2-1 16,-8 10 1-16,8-7-1 0,12-7 0 0,-10 0 0 15,-16 10 0-15,8-1-1 0,13-6 1 0,-19-3 1 16,-19 21-1-16,16-17-1 0,6-3 0 0,-18 1 0 15,-15 19 1-15,12-14-1 0,11-7 0 0,-15 4 0 16,-13 20 1-16,17-17-1 0,13-4 0 0,-16 3 0 16,-18 11 0-16,29-10 0 0,19 0 0 0,-18-2 0 15,-12 18 0-15,19-12-1 0,15-6 0 0,-13 0 0 16,2 16-1-16,14-10 1 0,16-3 0 0,-11 3 0 16,-3 12 1-16,12-11-4 0,14-2-1 0,-10 1 1 0,0 15-1 15,14-8 2-15,12-4-1 0,-16 0 1 0,-3 21 0 16,10-14-4-16,13-6 0 0,1 3 0 0,-10 19 2 0,17-13-1 15,13-4 2-15,-14 1-1 0,5 17 1 0,16-8-4 16,5-5 0-16,2 1 0 0,3 7 2 0,8-1 0 16,13 0 0-16,8-6 1 0,-2 9 0 0,16 0-2 15,3-3 2-15,-1-4-1 0,12 3 1 0,0 3 0 16,12-3 1-16,-2-8-1 0,10 7 1 0,6-2-2 0,4 0 0 16,3-5 1-16,4 5-1 0,4-3 2 15,3-11-1-15,0 0 1 0,7 10 0 0,3-1 1 0,4-9 0 16,4 0-1-16,19 3 2 0,5 1-1 15,3-8 0-15,4-3 1 0,9 4 0 0,4-2 0 0,0-6-1 16,8 0 1-16,17 4 1 0,-1 0-1 0,0-5 1 16,8 2-2-16,19 1 2 0,1 3-1 0,-2-2 1 15,11-5 0-15,18-1 0 0,2 7-2 0,-2-5 2 16,18-6 0-16,10 6 0 0,-10 3 0 0,-4-1 0 0,22-4 0 16,10 0 1-16,-4-2-1 0,-10 2 1 0,17-4-1 15,8 7 1-15,-2-3-2 0,-6-3 2 0,17-1-1 16,11 15 1-16,-4-3-1 0,-17-1 1 0,27-3-1 15,11 20 1-15,-9-10-1 0,-13-3 1 0,34-1 0 16,5 27 0-16,-8-10-1 0,-15-3 1 0,16 2 0 16,27 6 0-16,-20 3-1 0,-19-7 1 0,26 6 0 15,8 4 0-15,-26 3-1 0,-17-5 1 0,21-2 0 16,11 4 0-16,-21-3-2 0,-20-6 2 0,16 0-1 0,11 14 1 16,-27-14-1-16,-16-2 1 0,23-3-1 0,-1 20 1 15,-13-10-1-15,-17-10 0 0,15 2 0 0,-8 11 1 16,-12-5-1-16,-21-6-1 0,0-1 1 0,10-1 1 15,-18 3-2-15,-14-5 1 0,5-2-1 0,-3 1 1 0,-20 3-2 16,-12-3 2-16,14-3 0 0,-11-1 0 0,-21 4-1 16,-8-3-1-16,6-4 1 0,-3 3 1 0,-17 4-1 15,-6 0 1-15,-11-7-1 0,4 8 0 0,-14-3 0 16,-9-2 1-16,2-1-1 0</inkml:trace>
  <inkml:trace contextRef="#ctx0" brushRef="#br0" timeOffset="88914.13">2067 400 1658 0,'0'0'0'16,"0"0"0"-16,0 0 0 0,0 0 35 0,0 0 1 16,0 0 0-16,0 0 0 0,0 0-22 0,0 0 1 15,0 0-1-15,0 0 2 0,0 0 36 0,0 0-1 16,0 0 1-16,0 0 1 0,-10 21-36 0,3-11-1 16,0-4 1-16,0 9 1 0,-2 8 23 0,-2 2 0 15,1 0-1-15,2 15 2 0,5 2-26 0,-1 2-1 0,4-2 1 16,0 11 1-16,11 0 0 0,-4 0 1 15,0 10 0-15,0-1 0 0,-2 5-8 0,3-6 0 0,-5-8 0 16,-3-6 0-16,0 6 2 0,0-5 1 0,4 1-1 16,-4 2 0-16,0 2-5 0,0-6 1 0,3-8 0 15,-6 0 0-15,6-2 2 0,1-6 0 0,-1-3 0 16,-3-1 1-16,4 4-4 0,-1-6 0 0,1-2-1 16,-4 2 1-16,0-1 1 0,3-6 0 0,-3-4 0 15,0 0 0-15,0 5-3 0,0-8 1 0,0-11-1 16,-3 7 1-16,3-7 1 0,0 0 1 0,0 0-1 15,0 0 1-15,0 0-3 0,0 0 0 0,0 0 1 0,0-7 0 16,-4-7 0-16,1-2 1 0,-1-3 0 0,-6-18 0 16,-5-6-3-16,3 6 1 0,2-1-1 0,-1-3 2 15,0 6 0-15,4 5 1 0,0-7 0 0,0-8 1 0,-3 4-4 16,1 8 2-16,2 1-2 0,-4-5 2 0,1 12 2 16,-1 1 1-16,0-6-1 0,4 2 1 0,-3 7-4 15,-1 0 1-15,-1-1-1 0,5-4 1 0,-4 8 2 16,4-1 1-16,0-4-1 0,4-7 1 0,-1 4-4 15,1 3 1-15,-1-3 0 0,0-4-1 0,4 3 6 16,-3 3 2-16,3-1-2 0,3-3 1 0,1 3-5 16,-4 6 1-16,4-6 0 0,-1 1 0 0,4 4 2 15,-3-1 0-15,-1 2 0 0,1-4 1 0,3 5-4 0,-4 6 0 16,-3-2-1-16,4-2 1 0,-1 2 2 16,-3 2 1-16,0 1-1 0,4 2 1 0,-4 2-4 0,0 7 1 15,3-12-1-15,-3 12 1 0,9-10 0 0,-9 10-1 16,4-7 1-16,-1 0 0 0,4-1-3 0,0 0 1 15,-7 8-1-15,18-11 2 0,-4 1-1 0,7 3 0 16,-1-4 1-16,8 4-1 0,4 0-1 0,-2 0 0 0,-2-7 0 16,-3 10 0-16,8-5 1 0,-1-1-1 0,-4 1 1 15,9 7 0-15,2-5-2 0,-2-3 1 0,2-1-1 16,12 8 2-16,2-1-2 0,-2-3 0 0,0-3 1 16,2 10-1-16,-2-4-1 0,0-6 2 0,6-1-2 15,12 11 1-15,3-7 0 0,-7 2 0 0,4-2 0 0,9 7 1 16,-10-4-2-16,5-3 0 0,10 0 0 15,-1 7 1-15,-2-3-1 0,-4-1 0 0,3-3 0 0,8 7 1 16,-5 0-2-16,-6-4 1 0,4-1-1 16,3 9 1-16,-1-3 0 0,-6-1 0 0,2-1-1 15,5 9 1-15,-7-4-1 0,-4-4 0 0,7-4 1 0,1 8 0 16,-8 0-1-16,-3-8 1 0,-2 0-1 0,9 4 2 0,0-3-2 16,-8-2 0-16,1 1 0 0,-4 4 1 0,-5 0-1 15,-5-9 0-15,0 6 0 0,5 3 2 0,-2 0-2 16,-7-4 0-16,2 1 0 0,-9 3 0 0,-2 0 0 15,-1-4 0-15,-6 1 1 0,2 6-1 0,-5-3-1 16,-4 0 1-16,-1-3 0 0,1 6 0 0,-7-3-1 16,-3 0 1-16,-2-3 0 0,1 6 0 0,-3-3-1 0,0 0 2 15,-3-3-1-15,-11 3 0 0,9 3-1 0,-9-3 1 16,0 0-1-16,0 0 1 0,7 0-1 0,-7 0 1 16,0 0-1-16,0 0 1 0,7 11-1 0,-7-11 1 15,7 9-1-15,-3-1 2 0,-1 7-2 0,4 2 1 16,4-1-1-16,-4 19 1 0,3 11-1 0,1-2 1 0,0 5-1 15,-3 11 1-15,3 3-1 0,0-6 1 0,-1-1-1 16,-3 9 1-16,-3 0-1 0,3-5 0 0,-4 1 0 16,-3 1 1-16,0 0-1 0,4-11 0 15,-1-7 0-15,-6 1 2 0,3 3-2 0,-4-4 0 16,1 1 0-16,-4-9 1 0,3 4-1 0,4-3 0 0,-3-11 0 16,-1 1 1-16,1 3-1 0,-1-7 0 0,4-4 0 15,-7-3 0-15,3 1 0 0,4-1 0 0,0-2 0 16,-3 2 0-16,3 0 0 0,0-5 0 0,3-1 0 15,-6 4 0-15,-1-2 0 0,4 6 0 0,0-7 0 16,-3-4 0-16,3 3 0 0,-2 1 0 0,2-11 0 16,-7 10 1-16,0-6-1 0,0-1 0 0,-4 1 0 0,-6-1 1 15,-11 1-1-15,-6-4 0 0,-1-5 0 0,-16 1 0 16,-2-1 0-16,-6-2 0 0,-6 0 0 0,-11 0 0 0,-7 7 0 16,4-4 0-16,-7 1 0 0,-8 3 1 0,-3 0-1 15,4 3 0-15,-4 1 0 0,-16-1 1 0,5 4-1 16,4-3 0-16,-11 3 0 0,-8-4 1 15,5 11-1-15,1-1 0 0,-1-10 0 0,-5 1 1 16,1 6-1-16,7-3 2 0,-5-7-1 0,-1 0 0 0,1 4-1 16,9-4 1-16,-1 0-1 0,-7-7 1 0,4 7 0 0,14 7 0 15,1-7 0-15,3 3 1 0,12 8-2 0,8 0 1 16,-6-4 0-16,10 0 0 0,12 8 0 0,13 0 1 16,2-5 1-16,2-3-1 0,16 4-1 0,3 1 1 15,7-9-1-15,-1-3 2 0,8 6-1 0,4 1 0 16,7-7 0-16,0 0 1 0,0 0-2 0,0 0 1 15,0 0-1-15,0 0 1 0,0 0-1 0,0 0 2 16,0 0-2-16,11-7 1 0,8 1-1 0,6-4 0 0,3-2 0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4:50:42.5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1T14:50:43.813"/>
    </inkml:context>
  </inkml:definitions>
  <inkml:trace contextRef="#ctx0" brushRef="#br0">5336 1580 125 0,'0'0'38'15,"0"0"-23"-15,0 0 1 0,0 0-1 0,0 0 1 16,0 0 101-16,0 0-1 0,0 0 1 0,17 0 1 0,-17 0-103 15,0 0 0-15,0 0 1 0,7 2 0 0,-7-2 86 16,4 9 0-16,-4-9 0 0,0 0 0 0,7 7-86 16,-7-7 1-16,4 7 0 0,-4-7-1 0,0 0 75 15,3 9 1-15,-3-9 0 0,0 0 0 0,0 0-75 16,7 7 1-16,-7-7-1 0,0 0 1 0,0 0 71 0,0 7-1 16,0-7 1-16,0 0 0 0,0 0-73 0,0 0 2 15,0 0 0-15,0 0 0 0,0 0 22 0,0 0-1 16,0 0 0-16,0 0 1 0,0 0-24 0,0 0 0 15,0 0 0-15,7-4-1 0,-7 4 10 0,0 0 0 16,7 0-1-16,-7 0 1 0,0 0-13 0,0 0 1 16,7 12-1-16</inkml:trace>
  <inkml:trace contextRef="#ctx0" brushRef="#br0" timeOffset="705.96">5440 1700 1431 0,'0'0'0'0,"0"0"0"0,0 0 0 0,-4-16 59 15,4 16 0-15,0-14 0 0,0 7 0 0,0 7-42 16,0-9 1-16,0 9 0 0,0-7 0 0,0 7 54 15,0 0 1-15,0 0-2 0,0 0 2 0,0 0-55 0,0 0 0 16,0 0 0-16,0 0 0 0,11 19 18 0,-8-1 1 16,4 1 0-16,-3 9 0 0,0 4-22 0,-1-6 0 15,-3 6 0-15,0-7 1 0,0 3 1 0,0-2-1 16,0-1 1-16,0-6 1 0,0 1-9 0,0-1 1 0,-3-5 0 16,3-3 0-16,0 1-1 0,0-2 0 0,0-1 0 15,0-2 1-15,0-7-4 0,0 7 1 0,0-7-2 16,0 0 2-16,0 0 6 0,0 9 0 0,0-9-1 15,0 0 2-15,0 0-6 0,0-12 0 0,0 12-1 16,0-14 2-16,0-6 8 0,0-2 1 0,0-8-1 16,0 1 1-16,0-2-8 0,0-4 0 0,7 5 0 15,-4-2 0-15,8 4 13 0,-2 5-1 0,5-3 1 16,3-1-1-16,4 11-11 0,-3 2 2 0,-2 0-2 16,5 5 1-16,7 2 13 0,-3 7 1 0,1 0 0 0,-1 4-1 15,0 3-12-15,-2 5-1 0,1-1 0 0,-2-1 2 0,-8 6 11 16,-2-2-1-16,0 4 1 0,-3 3 1 15,2 0-14-15,-4-1 0 0,-4 4 1 0,1 4-1 0,-4 0 11 16,0 2-1-16,0-5 0 0,-4 0 2 0,1 5-13 16,3-8 2-16,-4-1-2 0,1-1 1 0,-4-1 4 15,3-1 1-15,4-2-1 0,0-4 1 0,-3 2-8 16,3-2 1-16,-4-3-1 0,4 0 1 0,0 0 3 16,0-9-1-16,4 7 1 0,-4-7 0 0,3 7-5 15,-3-7 0-15,0 0 0 0,7 7-1 0,-7-7 1 16,11 3 0-16,-11-3 0 0</inkml:trace>
  <inkml:trace contextRef="#ctx0" brushRef="#br0" timeOffset="934.9">6149 2096 2274 0,'0'0'0'0,"0"0"0"0,0 0 0 0,11 17 74 0,-11-5 1 0,5-1 1 15,2 8-1-15,-2 1-57 0,0-3 0 0,-1-4 0 16,3 4 0-16,-3 4 47 0,-4-3 1 0,3 0-1 16,-3-3 1-16,0 6-48 0,0-6 0 0,0-1 0 15,0 0 0-15,0-2 12 0,-3 0 2 0,3 1-2 16,0-3 1-16,0 1-17 0,0-1 1 0,3-3-2 0,-3-7 2 16,0 7-12-16,0-7 0 0,0 0 1 15</inkml:trace>
  <inkml:trace contextRef="#ctx1" brushRef="#br0">8871 13606 0,'0'0'0,"0"0"0,0 0 0</inkml:trace>
  <inkml:trace contextRef="#ctx0" brushRef="#br0" timeOffset="1740.58">8668 1703 1821 0,'0'0'0'0,"0"0"0"0,0 0 0 0,28-3 49 16,-19 10 2-16,1 3-2 0,4 8 2 0,1 0-35 15,-5 6 1-15,-3-3 0 0,0 13 0 0,-3 1 38 0,-4 2 0 16,3-4 0-16,-3 2 0 0,0 1-38 15,-3-8 1-15,-4-2-2 0,3-5 2 0,-3 2 16 0,4 4 35 16,3-15-35-16,0-2-19 0,-4-1 0 16,4-9-1-16,0 11 1 0,0-11 0 0,0 0 1 15,-3 7 0-15,3-7 0 0,0 0-7 0,0 0-1 16,0 0 1-16,7 0 2 0,0-4-2 0,0-3 1 16,0 0-1-16,-4-9 1 0,-3-7-5 0,4 1 2 15,1-8 0-15,2-4 0 0,4 3 7 0,3-1 1 16,0-5-1-16,4 2 2 0,-4-2-7 0,-2 9 0 0,6 0 0 15,-1 3 0-15,5 6 7 0,-8 1-1 0,3 4 1 16,-1 2 1-16,2 3-8 0,-4 5 0 0,4 4 0 16,1 0 1-16,2 4 8 0,-3 5 0 0,3-1 0 15,-7 6 1-15,0 4-9 0,2-2 0 0,-5 2 0 16,-1 10 1-16,1 0 8 0,-4-4 2 0,-4 6-2 16,1 0 1-16,-4 0-10 0,-4 4 1 0,4-12-1 15,-3 1 2-15,-1 4 6 0,1-8 1 0,-1-1-1 0,-3 1 1 16,4 0-9-16,-1-3 0 0,4-5 0 0,0 3 1 15,0-5 4-15,0 1-1 0,7 1 1 0,-3-1 1 16,-4 1-7-16,3-1 0 0,1-3 0 0</inkml:trace>
  <inkml:trace contextRef="#ctx0" brushRef="#br0" timeOffset="2181.82">9490 2129 2173 0,'0'0'0'15,"0"0"0"-15,0 0 0 0,21-7 79 0,-14 7 0 16,0-4 0-16,0 8 1 0,-7-4-62 0,12 7 0 16,-3-7 0-16,0 4-1 0,-2 4 73 0,0-1 0 15,-3-1 0-15,3 4 1 0,-4 4-74 0,1-3 0 0,-1-2 0 16,-6 8 1-16,3 1 6 0,-4-4 1 0,1 0-2 15,-1 0 2-15,1 4-14 0,-4 1 1 0,-2-1 1 16,-4-4-1-16,1 3-7 0,2-6 0 0,-5 3 1 16,5 2-1-16,-1-2-1 0,4-4 0 0,0 1 0 15,2-2 0-15,0-4-3 0,5-5 1 0,-4 10 1 16,4-10-1-16,0 8-1 0,0-8 1 0,11 3-1 16,10-3 2-16,7 5-3 0,2-5 1 0,5-5 0 15,6-2 0-15,1 0-1 0,-3 3 1 0,-2-4 0 16,5-1 0-16,-5 2 1 0,-1 0-1 0,-5 0 0 0,3-4 1 15,-6 4-1-15,-5 4 0 0,2-6 0 0,-4 5 0 16,-3 1 5-16,-4 3 0 0,-2-4-1 0,-1 4 1 16,-4 0-3-16,-7 0 2 0,7 0-1 0,-7 0 1 15,0 0 4-15,0 0 1 0,0 0-1 0,0 0 1 0,0 0-4 16,0 0 0-16,0 0 0 0,0 0 1 0,-4 11 3 16,4-11 1-16,-7 9 0 0</inkml:trace>
  <inkml:trace contextRef="#ctx0" brushRef="#br0" timeOffset="3042.38">13899 1742 1972 0,'0'0'0'16,"0"0"0"-16,0 0 0 0,0 0 65 0,18 7 0 16,-18-7 1-16,11 11 0 0,-8-4-48 0,-3 3 0 15,4-1 0-15,-3 12 0 0,3 7 35 0,-2 0 1 16,1 2 0-16,1-2 0 0,-2 1-37 0,-1 0 1 0,3-4-1 15,-4-2 1-15,-2-4 11 0,2 1 0 0,2-8 0 16,0 2 0-16,-2 0-15 0,0-2-1 0,0-5 1 16,1 1-1-16,-1-8 0 0,6 12-1 0,-6-12 0 15,0 0 2-15,0 0-6 0,7 0-1 0,-7 0 1 16,0 0 0-16,0 0 2 0,0 0 0 0,0 0 0 16,0 0 1-16,0 0-6 0,3-12 2 0,-3 12 0 15,11-18-1-15,-4-1 7 0,0-8-1 0,4-3 0 0,-3-5 2 16,3-2-6-16,1 5 0 0,1 1-1 0,-3-4 1 15,4 12 9-15,0-2 1 0,2 2-1 16,0 7 1-16,4 8-8 0,-6-3 0 0,0 1 0 0,3 6 0 16,5 8 7-16,1-1 1 0,5 1 0 0,-7 6 0 0,-2-1-8 15,-1 1 0-15,3 3 0 0,-5 6 0 16,-2 6 6-16,-1-2 1 0,-5 5-1 0,-1-4 0 16,0 8-7-16,-3-2 1 0,-4-5-1 0,0-1 2 0,0 3 4 15,0-4 2-15,0-2 0 0,-4-2 0 0,4 4-8 16,-3-7 1-16,3-2-1 0,-4 7 1 0,1-5 3 15,3 0 2-15,0-4-2 0,-4 2 2 0,4 0-7 16,4-3 1-16,-1-6-1 0,1 4 1 0,-1-2 1 0,-3-7 0 16,8 12 0-16,-8-12 0 0,0 0-4 0,7 3 0 15,-7-3 1-15,0 0 0 0,10 0 0 0,-10 0-1 16,9-3 1-16</inkml:trace>
  <inkml:trace contextRef="#ctx0" brushRef="#br0" timeOffset="3548.65">14767 2050 2362 0,'0'0'0'0,"0"0"0"16,21-14 0-16,-10 10 79 0,0 2 1 0,1-1 0 15,6-1 1-15,-1 4-64 0,-3 0 1 0,0 4 0 0,-3-4 0 16,1 3 60-16,-5 3 0 0,1 1 0 0,-1 0 0 16,0 9-60-16,-4-6 0 0,1-3 0 0,-8 9 0 0,4 0 6 15,-3 2-1-15,-1-6 1 0,-3 7-1 0,0-5-11 16,0 0 0-16,-4-5 0 0,1 5 1 0,-3 0-10 16,1-3 0-16,0-4 1 0,-2 3 0 0,-1-3-2 15,8 0 2-15,7-7-1 0,-12 11 1 0,7-6-4 16,5-5 1-16,0 0-1 0,0 0 1 0,0 0-1 15,9 4 0-15,-1-4 0 0,3 0 1 0,7 0-1 0,1-4 0 16,2 4 0-16,0 4 0 0,1-2 0 16,-1-1 0-16,0 1 0 0,-2 5 0 0,-1 5-1 15,-4-4 1-15,-3 2 0 0,-4-3 0 16,0 7-1-16,-5-3 1 0,-4-1 0 0,0 4 0 0,-2 6 0 0,-1-6 0 16,-2-2 0-16,-3 2 0 0,-1 2 0 0,0-4 0 15,-6-1 0-15,-1-1 0 0,2-1 0 0,-1-2 0 16,-1 0 0-16,-1 0 1 0,1-3-1 0,0-1 0 15,1-3 0-15,-5 2 0 0,1-2 1 0,4 0 0 0,4-2 0 16,-8 2 0-16,2-3 0 0,3-1 1 0,5 1-1 16,2-1 0-16,2 1 0 0,7 3 0 0,-10-7 0 15,10 7 1-15,-11-6 0 0,1 3-1 0,1 3 0 16</inkml:trace>
  <inkml:trace contextRef="#ctx1" brushRef="#br0" timeOffset="3483.79">6312 15201 0,'0'0'0,"0"0"0,0 0 0,0 0 31,0 0-31,0 9 32,10 1-32,-1 9 31,-9 9 0,0-19-31,-19-28 16,-9-18-16,0 9 31,0-10-31</inkml:trace>
  <inkml:trace contextRef="#ctx1" brushRef="#br0" timeOffset="3787.54">5927 14826 0,'0'0'0,"0"0"15,0 0-15,0 0 16,0 0-16,0 0 16,0-10-16,0 10 31,9 10-31,0-1 31,1-9-31,18 19 31,0 9-31,-9-9 16,0 0 0</inkml:trace>
  <inkml:trace contextRef="#ctx1" brushRef="#br0" timeOffset="4405.33">6209 15314 0,'0'0'0,"0"0"0,0 0 16,0 0-16,0 0 31,0 0-15,0 0-1,0 9 1,0 0-1,0-9 1,0 10 0,9-1-16,-9 1 31,0-10-31</inkml:trace>
  <inkml:trace contextRef="#ctx0" brushRef="#br0" timeOffset="7001.85">5360 3886 515 0,'0'0'0'0,"0"0"0"0,0 0 0 0,0 0 95 0,0 0 0 15,0 0 1-15,0 0-1 0,0 0-78 0,0 0 0 16,0 0 0-16,0 0 1 0,0 0 118 0,0 0 1 15,0 0 0-15,0 0 0 0,0 0-124 0,0 0 0 16,-7-17 0-16,7 17 1 0,0 0 79 0,11 9 1 16,-11-9 0-16,11 19 0 0,3 0-77 0,0 1 1 15,2 1-2-15,-2 5 2 0,3 2 54 0,-2-3 1 16,-1 1 0-16,3 6 0 0,3 0-55 0,-3-6 0 16,1 2 0-16,0 0 0 0,-6-7 14 0,2 2 2 0,4-5-1 15,3 3 0-15,-3-3-19 0,-3-4 0 0,3 2 1 16,0-2-1-16,-1-2 17 0,1-5 0 0,-4 0-1 15,5 5 2-15,-4-5-19 0,-5-3 2 0,1-4-2 16,-1 3 2-16,-3 1 5 0,-7-4 2 0,0 0-2 16</inkml:trace>
  <inkml:trace contextRef="#ctx0" brushRef="#br0" timeOffset="7230.18">5768 3937 1784 0,'0'0'0'0,"0"0"0"0,0 0 0 16,0 0 64-16,0 0 1 0,-7 20-1 0,-2-11 1 16,-2 1-47-16,1 6 0 0,-4 0 0 0,-11 12 0 15,2 2 40-15,2 2 0 0,-7-1 1 0,3 1-1 0,-1 1-41 16,1-5 1-16,4-1 0 0,-2 4 0 0,5-6 14 16,1-4 2-16,2-1 0 0,5-1-1 0,-1 2-18 15,1-9 0-15,3-1-1 0,-2 5 1 0,2-4-5 0,0-5 0 16,7-7 0-16,-7 11 1 0,7-11-4 15,0 10 0-15,0-10-1 0</inkml:trace>
  <inkml:trace contextRef="#ctx0" brushRef="#br0" timeOffset="7512.03">6103 4212 1884 0,'0'0'0'0,"0"0"0"16,0 0 0-16,-16 16 45 0,11-7-1 0,3 3 1 15,-1 5 0-15,3 5-29 0,-4-5 1 0,4 4-2 16,-3 9 2-16,3 0 55 0,0-7 1 0,0 3-1 16,0 8 1-16,0-1-55 0,0-1 0 0,0 1 0 15,0 2 0-15,-4-3 23 0,4-9 2 0,0 5-2 0,0-7 2 16,0-1-27-16,0-1-1 0,0-3 1 0,0-2 1 15,0-4 2-15,0-1 1 0,0-9-1 0,-4 9 1 16,4-9-9-16,0 0 0 0,0 0-1 0,0 0 1 0,0 0 3 16,0 0 0-16,0 0 1 0</inkml:trace>
  <inkml:trace contextRef="#ctx0" brushRef="#br0" timeOffset="7807.1">5147 3772 1771 0,'0'0'0'16,"0"0"0"-16,0 0 0 0,0 0 64 0,19 4 0 16,-4-8 0-16,-1 8 0 0,3-4-46 0,4 0 0 0,-1-4 0 15,15 4 0-15,13 0 61 0,1-3 0 16,6-1 0-16,-6 1 1 0,-5-1-62 0,-5 0-1 0,-2 1 1 15,-5-1 0-15,-6 1 8 0,-1-1 1 0,0-1-1 16,-1 5 1-16,6 0-15 0,-5 0 2 0,-14-3-2 16,10 6 2-16,2 2 5 0,-6-1 0 0,8-1 0 15,0 4 1-15,1 1-10 0,-5-5 1 0,1 4-1 16,-6 0 2-16,-2 0 4 0,0-3 2 0,3 1 0 16,-3-2 0-16,4 3-8 0,-6-3 0 0,3 1 1 15</inkml:trace>
  <inkml:trace contextRef="#ctx1" brushRef="#br0" timeOffset="6919.83">9614 15895 0,'0'0'0,"10"10"0,-10-1 0,9 0 15,-9-9 1</inkml:trace>
  <inkml:trace contextRef="#ctx0" brushRef="#br0" timeOffset="8417.08">8592 3976 1646 0,'0'0'0'0,"0"0"0"0,0 0 0 16,-4-16 85-16,4 16 0 0,0-7 1 0,0 7 0 0,0 0-69 15,0 0 1-15,0 0 0 0,11 7 0 16,0 2 66-16,-3 2 0 0,3 1 0 0,7 18 2 0,-1 0-70 16,4 1 2-16,2 5 0 0,-2-3 0 0,-3 6 30 15,3-6 1-15,4 2-1 0,1-1 0 0,-4-4-31 16,-1 0 0-16,0-8 0 0,2 5 0 0,-2-1 2 15,0-6 1-15,-3 1-1 0,1-2 1 0,-1 4-10 16,3-4 1-16,-7-5 0 0,0 2 0 0,2-2 0 16,-5 0 1-16,-4-3 0 0,0-1 0 15,0-2-5-15,0-1 0 0,-7-7 1 0</inkml:trace>
  <inkml:trace contextRef="#ctx0" brushRef="#br0" timeOffset="8621.51">8985 4166 1934 0,'0'0'0'0,"-19"18"0"15,1 3 0-15,-3 0 57 0,0 5 1 0,-7-1-1 16,5 0 1-16,2-1-41 0,-1 3 1 0,-4-6 0 16,1 7 0-16,4-5 59 0,0-4 2 0,3 2-1 15,2 2 1-15,6 0-61 0,-1-4 0 0,1-5 0 16,3-1 0-16,-4 1 23 0,2-2 1 0,4-3-1 0,3-2 1 15,2-7-26-15,2 10-1 0,-2-10 1 16,9 4 1-16,0-4-4 0,1 4 1 0,1-4-1 0</inkml:trace>
  <inkml:trace contextRef="#ctx0" brushRef="#br0" timeOffset="8981.99">9403 4502 1985 0,'0'0'0'0,"0"0"0"0,25 0 0 0,-11 2 43 0,0-2 1 15,-3 3 0-15,-1 8 1 0,-1 1-29 0,-2-1 0 16,0-1 0-16,0 6 1 0,-7 4 31 0,0-1 0 16,0-1 1-16,-3 1 0 0,-1 6-32 0,-3-4 0 15,0-4 0-15,-2 1-1 0,-3-1 11 0,0 3 0 16,-2-6 0-16,-1 2 0 0,-2-1-15 0,1-4 2 15,7 0-2-15,2 1 2 0,2-2-8 0,1-2 1 16,4-8 0-16,-7 10 1 0,7-10-4 0,4 7 1 0,-4-7-1 16,10 2 2-16,3 1-1 0,1 1 1 0,3-8 0 15,12 4 0-15,-1-5-2 0,2 2 0 16,2-3 1-16,5 5-1 0,-6-1 6 0,-4-3 0 0,5 1 1 16,-8 0 0-16,-3 1-4 0,-1-1-1 0,1 1 1 15,-3-1 0-15,-4-1 6 0,0 5 1 0,-4-3-1 16,1-1 1-16,-2 4-7 0,-9 0 1 0,7-3 0 15,-7 3 1-15,0 0 3 0,0 0 2 0,-7-7-2 16</inkml:trace>
  <inkml:trace contextRef="#ctx0" brushRef="#br0" timeOffset="9327.34">8779 3827 1972 0,'0'0'0'16,"0"0"0"-16,0 0 0 0,0 0 62 0,37-16 1 15,-12 12-1-15,10-1 0 0,5 0-45 0,5-2 1 16,4 0 0-16,6 0 0 0,-10 3 60 0,7-3-1 15,4 0 0-15,-5 7 1 0,-3 0-60 0,-6-4 0 0,2 1 0 16,-5 6 0-16,2-3 21 0,-10 4 0 16,1-4 1-16,2 4 0 0,-6 3-24 0,-9-4-1 0,-3 1 1 15,-3-1 0-15,-3 1-5 0,-3-1 1 0,-7-3 0 16,7 0 0-16,-7 0-5 0,0 0 0 0,0 0 1 16,0 0 0-16,0 0-1 0,4 7 0 0,-4-7-1 15,0 5 2-15,0-5-3 0,0 9-1 0,0-9 1 16</inkml:trace>
  <inkml:trace contextRef="#ctx1" brushRef="#br0" timeOffset="8357.6">12803 15529 0,'0'0'0,"10"19"0,-1-9 0,57 83 16,0 1-16</inkml:trace>
  <inkml:trace contextRef="#ctx0" brushRef="#br0" timeOffset="10541.48">13363 4025 1784 0,'0'0'0'0,"0"0"0"16,0 0 0-16,-26 4 40 0,15-1 1 0,11-3-1 16,-7 20 0-16,11-3-24 0,3 3 0 0,3-1 0 15,10 6 0-15,4 3 38 0,1 2 0 0,-2-6 0 16,2 6 0-16,-1-2-37 0,1-5 1 0,0 0-2 15,-2 4 2-15,1-3 7 0,-4-3 0 0,3-3-1 16,3 10 2-16,-1-3-13 0,-6-9-1 0,-1 6 0 16,-4 1 2-16,4-2-1 0,-1-1 2 0,-1 3-1 0,0-1 1 15,0 0-7-15,-5-7 1 0,-1 1 0 0,-6 0 0 16,3-2 1-16,-4 0 0 0,-3-7 0 0</inkml:trace>
  <inkml:trace contextRef="#ctx0" brushRef="#br0" timeOffset="10803.08">13771 4091 1658 0,'0'0'0'0,"0"0"0"0,0 0 0 0,-27 21 29 16,13-11 0-16,-5 2 1 0,-2 4 0 0,3 11-17 16,0-3 1-16,-3-1-1 0,0 5 1 0,2 0 34 0,-3-3 0 15,5 2 1-15,-1 4 0 0,-1-3-32 0,1-5 0 16,7 0-1-16,1 5 1 0,-1-1 11 0,2-5 1 15,1 1 1-15,-3-3-1 0,0 4-16 0,6-3 1 16,2-3-1-16,-1-4 1 0,-3-2-1 0,4 1 2 16,6-1-1-16,1-5 1 0,-4-7-7 0,7 7 1 0,-7-7 0 15,7 0 0-15,-7 0 2 0,9 0 1 0,-1-3 0 16,5-4 0-16,4 0-5 0,1-8 0 0,0 7 1 16</inkml:trace>
  <inkml:trace contextRef="#ctx0" brushRef="#br0" timeOffset="11233.79">14058 4428 1557 0,'0'0'0'0,"0"0"0"0,28 4 0 15,-13-1 56-15,-1-3 1 0,-2-1 0 0,6 6 0 16,-4 0-40-16,-4 2 1 0,4 0-2 0,-5 5 2 15,-2 3 51-15,-1-3-1 0,-5 2 1 0,-4 9-1 0,-4-2-50 16,-2-5 0-16,-2 1 0 0,1 1 0 0,-1 3 25 16,1-5 0-16,-6-2 1 0,0 4 0 0,4-4-28 15,-3-4 0-15,5 1 0 0,-4-4 1 0,7 0 2 0,7-7 0 16,-11 5 0-16,11-5 1 0,0 0-9 16,0 0 0-16,0 0-1 0,0 0 1 0,0 0 3 0,0 0 0 15,7-7 1-15,11-2-1 0,6-1-6 16,1-1 1-16,2 1 0 0,-6 3 0 0,0 3 3 15,0 1 1-15,2 3-1 0,-5 0 0 0,-4 3-4 16,-2 1 0-16,4 3 0 0,-7 3 0 0,-2 1 8 0,0 1-1 16,-7-3 1-16,3 5 0 0,1 2-7 0,-8-6 0 15,-6 1 0-15,-8 1 1 0,2 2 7 0,-1-1 1 16,-1-3 0-16,-5 2-1 0,0-1-6 0,4-4-1 0,-2-2 0 16,-6 4 0-16,6-4 7 0,0-3 1 0,0-2 0 15,0 2 0-15,-1 1-8 0,3-6 0 0,5-1 0 16,0 3 0-16,-2-3 5 0,2-1-1 0,0 0 1 15,3 1-1-15,1 0-6 0,2-3 1 0,5-5 0 16</inkml:trace>
  <inkml:trace contextRef="#ctx0" brushRef="#br0" timeOffset="11711.68">13423 3550 1796 0,'0'0'0'15,"0"0"0"-15,0 0 0 0,27 11 67 0,-13-7 2 16,0-4-1-16,4 8 1 0,-1-6-51 0,4-4 0 16,6 2 0-16,5 7 0 0,5-1 52 0,5-5 2 15,6-1-1-15,-3 9 1 0,-4-5-54 0,-2-4 0 0,5-4 0 16,-5 11-1-16,-1-7 32 0,3-3-1 16,-2-1 0-16,1 8 2 0,-3-8-34 0,-1 1 1 0,1-6 0 15,-2 11 0-15,-3-4 5 0,-6-3 2 0,-1-1-2 16,-4 6 2-16,-7 0-13 0,-1-5 2 0,-5 2-1 15,-1 3 0-15,-7 0 4 0,8-4 0 0,-8 4-1 16,0 0 1-16,0 0-7 0,0 0 0 0,0 0 0 16,0 0 1-16,0 0 9 0,0 0 0 0,0 0 0 15,0 0 2-15,0 0-11 0,0 0 1 0,-8 4-1 16,8-4 1-16,0 0 5 0,0 0 1 0,-7 0-2 16,7 0 2-16,0 0-8 0,0 0 1 0,-7 0-1 0,7 0 1 15,0 0 5-15,0 0 1 0,0 0-1 0,-7 3 1 16,7-3-7-16,0 0 0 0,-3 7 0 0</inkml:trace>
  <inkml:trace contextRef="#ctx0" brushRef="#br0" timeOffset="16187.98">13534 3837 14 0,'0'0'0'0,"-3"-7"0"16,3 7 0-16,-9-12 0 0,4 5 0 0,1-2 0 0,1 4 0 15,-1-2 0-15,-3 0 0 0,4 0 0 0,-5 0 0 16,1 0 0-16,0-1 0 0,0 1 0 0,4 0 0 16,3 7 27-16,-4-14 0 0,1 7 0 0,3 7 1 0,0-8-16 15,0 8 2-15,3-11-1 0,-3 11 1 0,11-14 72 16,-4 7 2-16,7 0-2 0,7 3 2 0,9-6-72 15,5-3 2-15,6 5 0 16,-2 8 0-16,1-4 94 0,6-1 1 0,4 1-1 0,1 4 0 0,-4-3-96 16,-3-1 0-16,6 1-1 0,1 6 2 0,-5-3 11 15,-9-3 1-15,5-1 1 0,-5 11-1 0,-5-7-16 0,-4-3 1 16,-3-1-1-16,-6 8 1 0,-1-4 35 0,-7-4 0 16,-1 1 1-16,-3 6-1 0,-7-3-32 15,0 0 0-15,-14 0 0 0,-14 7-1 0,-6-3 29 0,-8-8 1 16,-6 4-1-16,1 4 1 0,1-1-30 0,-3-3 1 15,-3 0 0-15,-2 4-1 0,-1-2 34 0,2-2-1 16,-3-2 1-16,1 7-1 0,4-5-32 0,5 0 0 0,5-3-1 16,-4 6 1-16,4-3 26 0,2-3 1 0,6-3-2 15,8 12 2-15,-5-6-28 0,5-6-1 0,4 3 1 16,7 3 1-16,0 0 17 0,5-4-1 0,2 1 1 16,7 3 1-16,11-4-21 0,1 1 1 0,-5-1 0 15,21 4-1-15,8-3 14 0,8-4 1 0,1 1-1 16,7 8 2-16,6-2-17 0,4-3 1 0,1 1-1 15,-1 7 0-15,-4-1 11 0,-7-4 0 0,6 0-1 16,1 3 1-16,-3 1-13 0,-3-4 1 0,-6 0 1 16,-2 7-1-16,-8-7 6 0,-3 0 1 0,-5-4-1 15,-8 11 1-15,-6-3-9 0,-4-8 0 0,1 1 0 0,-11 3 2 16,0 0 2-16,0 0 1 0,0 0-1 16,-11 7 1-16,-11-4-6 0,-3-3 0 0,0 0 0 0,-15 7 0 15,-3-3 2-15,-1-4 0 0,2 0 1 0,-11 2-1 0,2 1-5 16,0-6 2-16,-2 3-1 0,2 3 1 0,1 1 0 15,6-8 1-15,0 4 0 0,2 7 0 0,1-2-4 16,9-1 1-16,2-1 0 0,2 10 0 0,3-6 1 16,8-4 1-16,4-3-1 0,3 0 0 0,3 4-2 15,7-4 1-15,0 0-2 0,9 7 2 0,1-4-1 16,8-3 2-16,3 4-1 0,14-4 0 0,13 0-1 0,-4 0-1 16,5-4 1-16,3 4-1 0,-1-7 1 0,-2 0-1 15,-5 0 1-15,2 4 0 0,-2-2-1 16,-5-4-1-16,-6 2 0 0,-1 3 2 0,0 1-1 0,-7-6 1 15,1 2-1-15,-5 10 2 0,-7-3-3 0,-1-7 1 16,-4 0-1-16,-2 7 2 0,-7 0-2 0,7-3 1 16,-7 3 0-16,0 0 0 0,0 0-1 0,7-4 0 15,-7 4 0-15,0 0 1 0,0 0-1 0,0 0 2 0,0 0-1 16,0 0 1-16,5 7-2 0,-5-7 0 0,0 11 1 16,7 1-1-16,7 11 1 0,7 0 1 0,2 1-1 15</inkml:trace>
  <inkml:trace contextRef="#ctx0" brushRef="#br0" timeOffset="21890.37">22839 1666 1206 0,'0'0'0'0,"0"0"0"16,0 0 0-16,0 0 40 0,-7 21 2 0,5-15-2 15,0 11 2-15,0 4-27 0,1 1 1 0,-1-1 0 16,0-6 1-16,2 10 46 0,0-4 0 0,0 0 1 16,-2-7 0-16,1 9-46 0,1-5 0 0,0-4 0 15,0-2 0-15,0 1 43 0,0 1-1 0,0-2 1 0,0-5 1 16,1 4-45-16,1-4 1 0,-2-7-1 0,0 0 1 16,2 7 28-16,-2-7 0 0,7 1 0 0,-7-1 0 15,0 0-30-15,9-1 1 0,-9 1 0 0,10-11 0 0,1 4 4 16,0-7 1-16,-1-2 1 0,4-5-1 15,0 0-10-15,-3-4-1 0,-2 1 0 0,1 4 1 0,4 3 9 16,-3 3-1-16,0-6 0 0,-1 8 0 0,1 3-10 16,-1 2 1-16,5 0 1 0,0 4-1 0,3 3 14 15,-6 0 0-15,4 3 0 0,2 8 1 0,1-3-14 16,-1 3 1-16,-6 7-1 0,1-1 1 0,-5 4 9 0,0 0 0 16,-3 6-1-16,-2-6 2 0,-1 5-12 15,-2 2 0-15,-3-6 1 0,-3-1 0 0,1 0 7 0,0-4 1 16,1 3-1-16,-1-1 1 0,0-5-9 0,-1-2 0 15,1-5 0-15,-2 4 0 0,3 1 6 0,1-5 0 16,3-7 0-16,-4 13 0 0,4-13-8 0,0 7 1 16,0-7 0-16,0 0 0 0,11 7 2 0,-11-7 1 0,0 0-1 15</inkml:trace>
  <inkml:trace contextRef="#ctx0" brushRef="#br0" timeOffset="22106.09">23458 2059 1884 0,'0'0'0'0,"0"0"0"15,0 19 0-15,-4-1 64 0,1-4 0 0,-1-2 0 16,3 11 0-16,-1-7-47 0,2-2 1 0,2 0 0 0,3 5 0 16,-2-1 64-16,1-4 0 0,-4 0 0 0,3 3 0 15,-3-4-64-15,0-1 0 0,4 4 0 0,0-5 0 16,-1 3 17-16,-3-4 1 0,0 1-2 0,0-3 2 0,-3 1-21 15,-1-2-1-15,4-7 1 0</inkml:trace>
  <inkml:trace contextRef="#ctx0" brushRef="#br0" timeOffset="22773.45">22931 3056 1545 0,'0'0'0'0,"0"0"0"0,0 0 0 0,0 0 55 15,0 0 1-15,0 0 0 0,0 0 0 0,0 0-39 16,0 0 1-16,22 0-1 0,-14 16 1 0,-5-4 43 16,4 2 2-16,-3 0-1 0,-1 9 1 0,-1 2-46 15,0-4 1-15,-2-3 0 0,0-3-1 0,0 7 21 16,0-5-1-16,-2-3 0 0,2 0 1 0,0-3-24 16,0-1 2-16,2 1 0 0,3-2-1 0,-3 1 1 15,-2-3 1-15,0-7-1 0,0 0 1 0,7 7-8 0,-7-7 1 16,0 0-1-16,0 0 1 0,0 0-1 0,0 0 0 15,0 0 0-15,9-7 0 0,-2-3-4 0,0-3 2 16,0-4-1-16,3-1 0 0,1-6 8 0,1-8 0 16,1 6 0-16,1 1 0 0,5 2-6 15,2 0 1-15,-3 7 0 0,1 2 0 0,3 0 5 0,-1 2-1 0,-4-4 1 16,-3 13 0-16,1 3-6 0,-1 0 1 0,0 0-1 16,-2 10 1-16,2 2 8 0,-3-1 0 0,3 5-1 15,-5 10 2-15,-6 4-9 0,-3 0 1 0,0 0 0 16,-1 9 1-16,-3-8 4 0,2-3 1 0,2-1 0 15,-5 1 1-15,0-3-8 0,1-6-1 0,2-5 1 16,1 9 2-16,-1-7 1 0,2-2 0 0,5 2 1 16,-1-2-1-16,-4-2-5 0,1-5 1 0,-1-7-1 15,9 14 1-15,-7-5 1 0,-2-9 0 0,5 7 0 16</inkml:trace>
  <inkml:trace contextRef="#ctx0" brushRef="#br0" timeOffset="23092.31">23544 3339 1746 0,'0'0'0'0,"0"0"0"0,0 0 0 15,11 27 61-15,-11-17 2 0,3-1 0 0,1 5 0 0,-4 2-45 16,-4-5 0-16,4-3 0 0,-3 10 0 0,-1-2 62 16,-3-6 2-16,4 6 0 0,-4 3 0 0,0-1-64 15,-2-7 0-15,0 1 0 0,0 7 0 0,2-3 19 0,2-5 0 16,0-1 0-16,1 4 0 0,-3-1-22 15,4-3 1-15,6 1-2 0,-3-1 2 0,4-3 0 0,-4-7 0 16,8 7 0-16,5-3 1 0,1-1-8 0,0-3 1 16,2-3-1-16,9-1 1 0,1 1 0 15,0-4 0-15,4 0 0 0,-7 7 0 0,-5-5-3 0,0-3 0 16,3 3 0-16,-4 5-1 0,-4-2 2 0,-4 1 1 0,-1-3 0 16,0 8 0-16,-8-4-3 0,0 0-1 15,7 3 1-15,-14 2 1 0,-4 3-3 0,2-3 2 0,9-5-1 16</inkml:trace>
  <inkml:trace contextRef="#ctx0" brushRef="#br0" timeOffset="23681.65">23126 4828 1771 0,'0'0'0'16,"0"0"0"-16,-3 22 0 0,3-6 53 0,-4-2 0 15,4-1 0-15,0 8-1 0,0 0-35 0,0-3 0 16,-3-4 0-16,-1-2 1 0,1 5 50 0,-1-4 2 16,2-3-1-16,2 3 1 0,0-3-52 0,-1-3 0 0,1 0 0 15,0-7 0-15,0 6 14 0,0-6 1 0,0 0-1 16,0 0 2-16,0 7-20 0,0-7 0 0,0 0 1 15,0 0-1-15,1-7 2 0,-1 7 0 0,7-6 0 16,2-4 0-16,2-11-7 0,1-8 0 0,-1 3 0 16,-1 1 1-16,3 3 2 0,1-8-1 0,2 2 0 15,1-1 0-15,-6-1-4 0,1 9 1 0,4 0-1 16,2-2 0-16,1 8 6 0,-5 8 0 0,2 1 0 16,4 6 0-16,3 4-5 0,-6 3 0 0,-1 3 0 15,2 6 0-15,-4 2 7 0,-2-4 2 0,0 2-1 0,-1 3 1 16,-4 4-8-16,-3-5 1 0,-3-3-1 0,-1 8 1 15,-1 0 4-15,-3-4 2 0,1 3 0 0,-1-7-1 16,1 6-6-16,-5-3 0 0,5 0 0 0,3-4 0 16,-4 0 5-16,-1-4-1 0,5 1 1 0,0 1-1 15,-2-5-5-15,1 0 1 0,1-7-1 0,5 7 1 0,-5-7 0 16,0 0 1-16,10 7 0 0,-10-7 0 0,11-3-4 16,-11 3 1-16,0 0-1 0</inkml:trace>
  <inkml:trace contextRef="#ctx0" brushRef="#br0" timeOffset="24021.57">23721 4891 2148 0,'0'0'0'16,"0"0"0"-16,0 0 0 0,0 0 66 0,0 0-1 15,0 0 0-15,0 0 0 0,0 0-47 0,0 0 0 0,7 19 0 16,-7-19 0-16,0 16 57 0,0-9 1 15,0 0 0-15,0 2 1 0,0 5-59 0,0-3 0 0,0 1 0 16,0 2 0-16,-4 5 6 0,1-3 2 0,-1-2 0 16,-3-1 0-16,4 6-14 0,-3 0 0 0,5-5 1 15,8 4 0-15,-4-6-7 0,1 2 1 0,-1 0-2 16,1 4 2-16,6-4-3 0,4-3 1 0,2-4-1 16,0 3 1-16,-3 1-3 0,-3-4 0 0,1 2 1 15,-2 1-1-15,-2-3-1 0,-2 0 1 0,-5-7 0 16,7 14 1-16,-9-1-2 0,-3-8 0 0,-2-2 0 15,-14 8 1-15,-2-4-1 0,-2-2 1 0,-7-1-1 0,-1 3 0 16,1 0 0-16,4-5 1 0,-2-2-1 0,2 5 2 0,-1-3-2 16,-1-4 0-16,4-2 0 15,3 8 1-15,-3-4-1 0,1-4 2 0,4 1-1 0</inkml:trace>
  <inkml:trace contextRef="#ctx0" brushRef="#br0" timeOffset="26166.73">5066 739 162 0,'0'0'0'0,"0"0"0"15,0 0 0-15,0 0 38 0,21-7 2 0,-14 2-1 16,0 1 0-16,7 1-23 0,-3-4 0 0,-1 2-1 15,5-2 1-15,4 3 69 0,2 0 1 0,0 4-1 16,0 0 0-16,-5 0-68 0,2 8 1 0,3-1 0 0,-3 5 0 16,-2 7 2-16,-2-1 1 0,-7 1 1 0,0 6-1 15,-4 3-10-15,-3-2 0 0,0 2 1 0,-3 4-1 16,-4 0 33-16,-7-2-1 0,-2 1 1 16,-2-6 0-16,-3 5-28 0,0-4 1 0,-6-6-2 0,-1-3 2 15,3 3 4-15,-1-8 2 0,1-2-1 0,1-2 1 0,-1-1-12 16,9-4 0-16,2-3 0 0,0-3 2 0,3-1 10 15,1 1 2-15,3-8 0 0,0-3-1 0,1 2-12 16,1-4 0-16,3-2 0 0,-1-1 1 0,-1-4 27 0,1 0 2 16,6 4-1-16,-3-1 1 0,4-1-27 15,1 7 1-15,0-2 0 0,1 8 1 0,1 2 25 16,3 3 2-16,1-1-1 0,-1 4 0 0,8 4-27 0,-2-1 0 16,9 3 0-16,-1 6 0 0,5 7 40 15,-3-1 1-15,-1 3-1 0,3 0 1 0,-2 5-40 16,-1-3 1-16,0-2-1 0,-4-1 0 0,-5 3 35 0,1-4 1 15,-2-5-2-15,2 2 2 0,1-2-36 0,-2 0 0 16,-6-3 0-16,4-1 1 0,0 1 22 0,-3-1 2 0,0-3-1 16,-1-5 1-16,1 5-27 0,-2-3 1 0,1-1 0 15,-3-3 1-15,4 4 10 0,-1-3 1 0,5-1-1 16</inkml:trace>
  <inkml:trace contextRef="#ctx0" brushRef="#br0" timeOffset="26481.24">5720 822 1746 0,'0'0'0'0,"0"0"0"0,0 0 0 16,0 0 74-16,0 0 1 0,-17 7 0 0,6-4 0 16,-3 5-57-16,-5-1 0 0,4-2 0 0,8 2 0 0,0 3 38 15,7 1 1-15,4-4 1 0,6 4-1 0,1-1-40 16,5-3 1-16,5 0-1 0,0 4 0 0,4 3-3 15,-6-4 1-15,2 3-1 0,-3-3 1 0,3 4-7 16,-7 0 1-16,2 0-1 0,-5 1 1 0,3 4-7 16,-7-2-1-16,0 3 0 0,-3-8 0 0,-1 6-1 15,-3 1 1-15,0-5 0 0,0-2 0 0,0-4 3 0,0-8-1 16,0 10 0-16,0-10 1 0,0 5-2 16,0-5 1-16,0 0 0 0,0 0 0 0,0 0 4 0,0 0-1 15,0 0 1-15,0 0 0 0,-14 0-3 0,-4 0 1 16,4 0-1-16,-26 14 2 0,-6 8 7 0,5-5 2 15,10-10 0-15,8-7-1 0,5-7-6 0,7-3 1 16,1-6 0-16</inkml:trace>
  <inkml:trace contextRef="#ctx0" brushRef="#br0" timeOffset="26701.38">5782 804 1859 0,'0'0'0'0,"0"0"0"16,32-7 0-16,-11 6 65 0,2-5 1 0,-2 3-1 15,7-1 2-15,-1 1-49 0,-3 3-1 0,1-4 1 16,5 1 0-16,2-1 61 0,-4 2-1 0,-1-1 1 16,-3 3 0-16,-6-4-61 0,0 4 0 0,-3-3-1 0,3 3 1 15,-7 0 26-15,-4 0 0 0,0-4 0 0,-7 4 1 16,10 0-30-16,-10 0 2 0,0 0-1 0,0 0 1 16,0 0-7-16,0 0 1 0,0 0-1 0,0 0 1 15,0 0-4-15,0 0 0 0,0 0 0 0</inkml:trace>
  <inkml:trace contextRef="#ctx0" brushRef="#br0" timeOffset="28088.81">8892 678 1417 0,'0'0'8'0,"24"-18"-4"0,-6 9 2 0,0-1-1 16,-2 6 1-16,1 1 59 0,-3 3 0 0,0 0 0 15,4 0 0-15,-4 7-47 0,2 0 0 0,-5 2 0 0,-4 5 0 16,3 1 34-16,-3 0-1 0,-3 0 1 0,-1 1 0 16,-3 2-36-16,-3-1 1 0,-1-4 0 0,-6 6 1 15,3 0-4-15,-4-1 0 0,-3-7 1 0,-2 4-1 16,2-2-6-16,0 3 1 0,0-9 0 0,-4 7 0 0,4-4-2 15,2 1 1-15,1-8 0 0,-3 4-1 16,0 0-2-16,7-3 1 0,7-4-1 0,-11 0 1 0,11 0-3 16,0 0 2-16,0 0-1 0,0-7 1 0,0 7-2 15,11-9 0-15,-4 7 1 0,7-5-1 0,7-3 6 16,2-1 0-16,-2 1 0 0,0 6 1 0,2 1-4 16,-1 3 0-16,-5-4 0 0,1 8 1 0,-4 3 7 0,0 0 2 15,-3 0 0-15,-3 10-1 0,3-3-6 16,-7 6 0-16,-4-6 0 0,-7 3 2 0,-2 6 9 0,2-3 0 15,0 2 0-15,-4-4 0 0,-3 1-10 16,3-3 2-16,-6 4-1 0,-1-10 0 0,0 2 9 0,3 2 2 16,-3-6-1-16,0 2 0 0,4-5-10 0,-2 2 1 15,-1-3-1-15,-5-1 0 0,-2-3 17 0,1 4 0 16,2-4 0-16,-1-4 0 0,5 1-14 0,-4 3-1 16,5-7 1-16,2 0-1 0,0-2 3 0,-1 2 0 0,5-7-1 15,5-5 1-15,1-1-7 0,4 6 0 0,2-2 0 16,8-7 1-16,5 1 0 0,2 0 1 0,4 5 1 15</inkml:trace>
  <inkml:trace contextRef="#ctx0" brushRef="#br0" timeOffset="28464.12">9529 618 1500 0,'0'0'10'0,"0"0"-4"0,0 0 0 0,0 0 1 0,0 0 0 16,0 0 55-16,0 0 0 0,0 0 1 0,0 0 0 0,0 0-45 16,-25 16 0-16,14-16 0 0,4 40 0 0,-2 15 30 15,4-8 1-15,3-8 0 0,2-7 0 0,0-13-32 16,2-2 0-16,5-9 0 0,4 2-1 0,-4-3 10 16,3-7 1-16,-3 0-1 0,4 0 1 0,3-3-15 0,2-1 2 15,2 1-2-15,6 3 2 0,-3 0 4 0,-5 0 1 16,-5-4-1-16,0 8 1 0,3-1-9 15,0 4 0-15,3 4 0 0,-6-1 1 0,0 4 5 16,-4 6 0-16,-2-6-1 0,-2 7 2 0,-3 3-8 0,-3 3 1 16,-6-6-1-16,-3 2 1 0,3-4 6 0,2 1 0 15,-4-3-1-15,-6-5 2 0,-1 6-8 0,-3-6 1 16,1-1-1-16,-1-4 1 0,4 5 5 0,-3-6 0 16,6 1-1-16,-4-4 2 0,4 4-7 0,-3-3 0 0,3-4 0 15,3-4 0-15,2 4 3 0,-1-3 2 0,-1-1-1 16,11 4 1-16,-11-7-7 0,11 7 1 0,-7-12 0 15</inkml:trace>
  <inkml:trace contextRef="#ctx0" brushRef="#br0" timeOffset="28699.74">9555 713 1871 0,'0'0'0'0,"32"-9"0"0,7 6 0 15,5-1 69-15,-2 0 0 0,-1-3 0 0,1 2 0 16,-5-2-51-16,-2 4 0 0,-5-4 0 0,-2-4 0 0,-3 6 59 16,0 1 0-16,-2-3-1 0,-2 0 2 0,-3 4-60 15,-4-3 0-15,0 3 0 0,-2-1-1 0,-1 4 25 16,-4-3 0-16,-7 3-1 0,10-4 2 0,-10 4-28 16,0 0 1-16,7 0 0 0,-7 0 1 0,0 0-4 15,0 0 2-15,0 0-2 0</inkml:trace>
  <inkml:trace contextRef="#ctx0" brushRef="#br0" timeOffset="29551.82">14356 651 1409 0,'2'23'1'0,"3"7"-1"0,2 2 1 0,-1-8 0 16,-3 3 0-16,1-3 44 0,-1-3 0 0,-1-3 0 16,3 0 1-16,2 5-30 0,0-9 1 0,1 0 0 0,2 0-1 15,4 0 39-15,-3-4 1 0,-1-1-1 0,1 2 2 16,1-8-41-16,2 1 2 0,4-4-1 0,-2-4 1 15,2 1 16-15,-1-1 1 0,1-6-2 0,-1-3 2 16,1-1-20-16,-6 0-1 0,-3-3 1 0,0-1-1 16,5-1 14-16,4 3 0 0,-4-4 1 0,-5 3-1 0,0-2-15 15,-2-1 1-15,-2 4-1 0,-2 6 0 0,1-1 12 16,-4 1 1-16,4 4 0 0,-4 6 0 0,0 0-14 16,-4-7 0-16,4 7 1 0,7 4 0 0,-7 8 10 15,0 2-1-15,0 0 0 0,-3 16 1 0,-1 5-12 16,-3-1 1-16,-4 5 0 0,-1-1 0 0,1 3 9 15,4-4 1-15,4-2-1 0,-1-2 0 0,1-3-10 16,-1 0 1-16,1-7-1 0,3 0 0 0,-4-2 6 0,4-3 1 16,0-4-1-16,0-4 1 0,0 4-8 15,0-7 0-15,0-1 0 0,0-6 0 0,0 10 2 0,0-10 2 16,0 0-2-16,0 7 2 0,0-7-6 0,0 0-1 16,11 0 1-16</inkml:trace>
  <inkml:trace contextRef="#ctx0" brushRef="#br0" timeOffset="29863.02">14947 815 1792 0,'0'0'24'0,"0"0"-12"0,16 28 0 0,-12-19 0 0,-3 1 1 16,1 8 62-16,3 0 0 0,4-4 0 0,5 7 0 15,0 0-57-15,1 2 0 0,-3-2 0 0,6 2 0 16,-1 0 27-16,-6 3 0 0,-1-3 0 0,-3-7 1 16,-3 7-30-16,-4-4 0 0,3-2 1 0,-3 1 0 0,4-2 3 15,-4 3 2-15,0-6-1 0,0 1 0 0,-4 3-10 16,1-8 1-16,-4 2-1 0,-7-3 0 0,3 5 0 16,-1-6 2-16,5-4-2 0,-2 1 1 0,-2-1-5 15,3 1 1-15,-3-4 0 0,0 0 0 0,1 0 7 16,3-4 2-16,-4 1-1 0,1-1 1 15,-1-3-8-15,2-2 1 0,2 1-1 0</inkml:trace>
  <inkml:trace contextRef="#ctx0" brushRef="#br0" timeOffset="30167.46">15286 720 1808 0,'0'0'0'0,"0"0"0"15,28-4 0-15,-9 4 69 0,3-3 1 16,-5-2-2-16,3 5 2 0,4 0-53 0,8-4 1 0,-2 1 0 16,-2-5 0-16,-3 5 63 0,-4-1 1 0,6 1-1 15,-6-2 1-15,-7 1-64 0,0 1 0 0,2-1 0 16,-4 1 0-16,-3 3 31 0,2 0 1 0,-4-4 0 16,0 4 0-16,-7 0-33 0,0 0 0 0,7 0 0 15,-7 0 0-15,0 0 11 0,0 0 0 0,7 0 0 16,-7 0 0-16,0 0-16 0,0 0 2 0,0 0-1 0,0 0 1 15,0 0 6-15,0 0 1 0,0 0 0 0,0 0 1 16,0 0-11-16,0 0 0 0,0 0 0 0,0 0 1 16,0 0 1-16,0 0 2 0,0 0-1 0,0 0 1 15,0 0-7-15,0 0 1 0,0 0 0 0,-18 4 0 16,-3 3 3-16,-7 5 0 0,-2 2 1 0</inkml:trace>
  <inkml:trace contextRef="#ctx1" brushRef="#br0" timeOffset="30055.6">25852 9365 0,'0'0'0,"0"0"0,0 0 15,0 0-15,0 0 0</inkml:trace>
  <inkml:trace contextRef="#ctx1" brushRef="#br0" timeOffset="30749.92">25419 7198 0,'0'0'0,"0"0"0,0 0 0,0 0 16,0 0-16,0 0 15,0 0-15,0 0 16,0 0-16,0 0 16,0 0-16,0 0 15,0 0-15,0 0 32,0 0-32,-10 0 31,-8 0-31,-1 0 31,-9-10-31,9 10 31,9-9-31,1 9 32,-10-9-32,0 9 31,0-10-31,1 10 31,-11-9-31,20 9 16,0-9-16,-1 9 31,10 9-31,0 38 31,-9 28-31,-10 169 47,-19 122-47,1-28 16,-1 27-16,0-36 31,-9-20-31,0 57 31,-9 19-31,0 9 31,-1 0-31,19-112 32,10-85-32</inkml:trace>
  <inkml:trace contextRef="#ctx0" brushRef="#br0" timeOffset="33472.76">25169 1835 1381 0,'0'0'0'0,"0"0"0"0,0 0 0 0,16-7 10 16,-16 7 1-16,7-7-1 0,-7 7 2 0,0 0-6 0,0 0 1 15,0 0 0-15,0 0 1 0,0 0 30 0,0 0 0 16,-7 7 0-16,0 4 0 0,-2 6-23 0,-5 8 1 15,1 1-1-15,-2 8 1 0,-1 12 16 0,5-6 1 16,6-5 0-16,1 6 0 0,1 1-19 0,1-2 0 16,2 4 1-16,-2 18-1 0,0 5 6 0,-5-9-1 0,0-9 0 15,-3 11 1-15,-1-7-10 16,-1-8 1-16,-4 22-1 0,-2 9 2 16,-1-1 1-16,1-13 0 0,1-2 1 0,-1 19-1 0,2 2-5 0,2-5 0 15,0 3 0-15,2 9 1 0,1-16 0 16,2 2 1-16,2 17 0 0,0 6 0 0,0-7-4 0,5-6 1 0,-1 8-1 15,-1 15 1-15,4-3 11 0,0-18 0 0,0 4 0 16,0 19 0-16,4-4-8 0,-1-4 0 0,-1-8 0 16,-2 16 0-16,2 0 13 0,0-12-1 0,-2-1 1 15,-2 17 0-15,0 0-12 0,0-13 2 0,2 7-2 16,-7 16 1-16,7-1 9 0,0-13-1 0,-3-2 0 16,-1 20 0-16,4-4-10 0,0-14 1 0,0 5 1 15,0 18-1-15,4-5 9 0,-1-15 1 0,1-4 0 0,-4 24 0 16,3-7-11-16,1-20 1 0,-2-1 0 0,1 17 1 0,1-1 8 15,-1-18 0-15,1-7 0 0,-3 26 2 0,3-10-12 16,-1-16 1-16,1-5 0 0,-4 16 0 0,2 4 7 16,0-13 1-16,-1-2 0 0,1 9 1 0,0 5-10 15,0-12 0-15,1-2 0 0,-1 9 1 0,0-15 5 0,1-3 1 16,1 15-2-16,1 4 2 0,-5-19-8 16,4-1 1-16,-1 12-1 0,1-4 1 0,-1-5 5 15,-3-13 1-15,0-1-1 0,4 14 1 0,-4-5-7 0,3-11 0 16,-3-5 0-16,2 2 0 0,-2-10 3 0,-2-1 2 15,2 6-1-15,2 8 1 0,-2-7-6 0,-2-10-1 16,2-8 1-16,2 8 1 0,-2-13 6 0,0-2-1 16,0-5 1-16,0 20 0 0,0-11-6 0,0-5 0 15,2-6 0-15,3 6-1 0,-5-9 5 0,-2-7 0 16,0-1 0-16,1 0 0 0,-1-7-5 0,2-2 0 0,0-3 0 16,2-1 1-16,-2 2 1 0,0-11 1 0,0 0 0 15,0 0 0-15,-4 8-4 0,4-8 0 0,0 0 0 16,0 0 0-16,-7-8 1 0,7 8 1 0,-3-13-1 15</inkml:trace>
  <inkml:trace contextRef="#ctx0" brushRef="#br0" timeOffset="35221.91">25120 1557 1417 0,'0'0'8'0,"28"7"-4"0,-14 0 2 0,-5-3-1 0,-9-4 1 15,0 0 137-15,0 0-1 0,5 5 1 0,-5-5 0 0,0 0-130 16,0 0-1-16,-7 0 0 0,7 0 2 0,0 0 4 16,-7 7 1-16,7-7-1 0,-11 11 1 0,4-8-9 15,0 1 0-15,0-1 0 0,0-3 1 0,7 0-5 16,-9 6 0-16,9-6-1 0,0 0 1 0,-9 3-3 16,9-3 2-16,-8 0-2 0,8 0 1 0,0 0-4 15,0 0 2-15,0 0-2 0,0 0 1 0,0 0-1 0,0 0 1 16,-6 7-1-16,6-7 1 0,0 0-1 0,0 0 0 15,0 0 0-15,0 0 1 0,0 0-1 0,0 0 0 16,0 0 0-16,7 0 1 0,2 0-1 0,2 0 1 16,-1-3-1-16,10-1 1 0,6 1-1 0,6 3 2 15,0 0-2-15,-1-6 1 0,-2 6 0 0,1 0 1 16,0 0 0-16,8-7 1 0,1 7-2 0,-2 4 1 0,9-8-1 16,2-3 1-16,-1 11 8 0,-1-1 0 0,0 1 1 15,2-11 0-15,-4 7-4 0,2 3-1 0,3-3 1 16,2-7 0-16,4 7 19 0,-7 0 0 0,1 0 0 15,-8-9 1-15,1 11-14 0,-7 2 0 0,2-4-1 16,2-13 2-16,-2 10 12 0,-3 3 1 0,6-4-2 16,-3-10 2-16,0 5-14 0,2 9-1 0,-4-7 0 15,2-7 2-15,-3 13 8 0,-1 1 1 0,4-4-1 16,6-6 1-16,-1 6-12 0,-3 4 0 0,5-2 0 16,-3-5 2-16,-1 7 5 0,-1 0-1 0,1-3 1 0,-6-4 2 15,-2 3-10-15,-4 4 0 0,2-3 0 0,0-4 1 16,-5 3 1-16,-4 4 2 0,2-3-2 0,7-6 2 15,-7 9-6-15,0-4-1 0,3-3 1 0,2 0 1 16,0 4 1-16,-1-1 2 0,3 4-2 0,-2-3 1 0,2 3-4 16,2 0-1-16,1-4 1 0,6 1 1 15,-2 6 0-15,-3 1 0 0,5-1-1 0,5 1 2 0,5 3-3 16,-1 3 0-16,-4-3-1 0,-2-1 1 0,-5 1 0 16,2 0-1-16,2 0 1 0,4-7 0 0,-6 7-2 15,2 3 0-15,1-4 1 0,-1-8-1 0,-6 11 1 16,-2-1 0-16,1-1 1 0,-6-10 0 0,2 10-3 0,-2 3 1 15,1-1 0-15,-1-9 0 0,-3 7 1 0,-1 0-1 16,4 0 1-16,4-7-1 0,-4 6 0 0,1 4-1 16,4-3 0-16,2-3 1 0,1-1 0 0,-10 3 1 15,4 1-1-15,4-7 1 0,-8 3-2 0,-1 4 0 16,3-2 1-16,0-5-1 0,-3 4 1 0,-6-1 0 0,4 1-1 16,2-4 2-16,-4 3-3 0,0 1 1 0,-1 0 1 15,-3-6-1-15,-3 4 1 0,-1-1 0 0,-1-1 1 16,-12 0-1-16,11 0-2 0,-11 0 2 0,7 4-1 15,-7-4 0-15,0 0 0 0,0 0 0 0,7 0 0 16,-7 0 1-16,0 0-2 0,0 0 0 0,7 0 0 16,-7 0 2-16,0 0-1 0,0 0 1 0,7 3-1 15,-7-3 0-15,4 7 0 0,-4-7 0 0,0 0-1 16,5 7 2-16,-3 0-2 0,-1-1 1 0,3 4 1 16,-1 1-1-16,-3 10-1 0,0-3 0 0,0-1 1 0,-1 2 0 15,1 13-1-15,1 0 2 0,3-4-1 0,-4 5 0 16,2 6 0-16,3 2-1 0,2-8 0 0,-5 2 0 15,1 6 1-15,3-8-1 0,4 2 0 0,-3 13 0 0,-1 12-1 16,1-6 2-16,1 2-1 0,-1 4 0 0,1-7 0 16,-1-11 1-16,1 7-1 0,1 24 0 0,-2-1-1 15,-1-9 1-15,1 6 0 0,0 8 0 0,-6-10-1 16,3-2 1-16,1 14-1 0,-1 9 2 0,-2-9-2 16,1-8 0-16,2-3 0 0,-1 29 1 0,-1 0-1 15,1-11 2-15,1-3-2 0,1 13 1 0,-3 10-1 16,1-13 0-16,1 0 0 0,4 1 2 0,-4-8-2 15,-1 0 0-15,3 20 0 0,-2-1 1 0,-3-12-1 0,-2-6 0 16,1 15 1-16,1 0-1 0,-5-11 0 0,-1-3 1 16,2 9-1-16,4 12 1 0,-4-9-1 0,1-14 1 15,2 8-1-15,1 18 1 0,-4-10-1 0,1-9 1 16,2-3-1-16,1 18 2 0,-4-3-2 0,1-15 0 16,1 1 0-16,3 13 1 0,-5-2-1 0,1-7 1 15,-3-3-1-15,8 17 1 0,-8-13-1 0,-3-8 0 0,2 9 0 16,3 5 0-16,-3-14 1 0,-2-2 0 0,0 15-1 15,-1 4 1-15,0-13-1 0,1-10 0 0,1 12 1 16,-1 4 0-16,-3-8-1 0,3-15 0 0,-4 5 0 16,-1 15 1-16,3-4-1 0,2-10 1 0,0-5-1 15,-6 13 0-15,3-13 0 0,1 0 0 0,0 8 0 16,-8 2 0-16,6-10-1 0,2-7 1 0,0 6 1 16,-7 18-1-16,2-10 0 0,4-16 0 0,-1-2 0 15,-1 16 0-15,-4-9 0 0,2-3 0 0,5 6 1 0,4 3-1 16,-4-13 0-16,2-2 0 0,-2-1 0 0,4 17 0 15,-2-3-1-15,-2-11 1 0,2-9 0 0,3 7 1 16,-3-10-1-16,0-5 0 0,4-4 0 0,1 7 0 16,-2 5 0-16,1-14 0 0,1 0 0 0,7-5 1 0,-5 0-1 15,-1-7 0-15,4-11 0 0,4 8 0 0,-7-8-1 16,-2-5 1-16,6-1 0 0,3 1 0 0,-5 0 1 16,-2-6-1-16,2 1 0 0,-1 2 0 0,-1-4 0 15,0-7 0-15,0 0 0 0,0 7 0 0,0-7-1 16,2 9 1-16,-2-9 1 0,0 0-1 0,-9 8-1 15,2-6 1-15,-2-2-1 0</inkml:trace>
  <inkml:trace contextRef="#ctx0" brushRef="#br0" timeOffset="36020.99">24793 11476 1507 0,'0'0'0'0,"0"0"0"0,0 0 0 0,0 0 117 16,0 0 2-16,0 0-1 0,0 0 1 0,-7-18-104 15,7 18 0-15,0-11 0 0,0 11 1 0,-3-10 78 0,3 10 0 16,-2-11 1-16,2 11 0 0,-2-10-78 0,2 10 0 16,-2-7-1-16,2 7 2 0,0-7 21 0,0 7 0 15,2-13 0-15,-2 13 0 0,16-10-23 0,-2 6 0 16,0 1 0-16,20 3-1 0,5-2 2 0,-4 0 1 16,5 1 0-16,4 2 0 0,6 3-8 15,-4 1 0-15,5-1 0 0,0 1 0 0,0 2 0 0,-3 2 1 16,5-2-1-16,8-4 0 0,3 6-4 0,-1 0 1 0,3-2 0 15,-1 2 0-15,-3 1 1 0,-1-1 0 0,8-2 0 16,4 0 1-16,2 2-3 0,0 0 0 0,0-4-1 16,1 4 2-16,7-2 1 0,-5-2 0 15,8 0-1-15,6 6 1 0,-6-6-2 0,1-1 0 0,12-1-1 16,3 4 1-16,-2-1 3 0,-3-1 0 0,13-2 0 16,-1 6 0-16,-5-4-4 0,-5-1 2 0,10 1-1 15,-1 8 0-15,-8-6 4 0,-4-7 2 0,2 0-1 16,8 10 0-16,-7-8-4 0,-12-2 0 0,-3 0-1 0,3 10 2 15,1-10 5-15,-9-5-1 0,-1 2 0 0,-2 10 1 16,-11-7-7-16,-2-4 2 0,8 2 0 0,0 11 0 16,-6-9 2-16,-7-5 1 0,-2 1-1 0,-1 13 1 15,-7-9-4-15,-2-5 0 0,-8 1 0 0,3 13 1 16,0-11 2-16,-6-3 1 0,-3 0 0 0,-11 7 0 0,-2-4-4 16,-1 0 0-16,-4-5 0 0,-14 7 0 15,10 0 3-15,-10 0 2 0,11-10-2 0,-11 10 1 0,0 0-4 16,0 0-1-16,0 0 1 0,0 0 1 0,0 0 0 15,0 0 1-15,0 0-1 0,0-7 1 0,0 7-4 16,-3-11 1-16,-1 4 0 0,-12-12 0 0,-5-1 0 0,-2-3 1 16,-5 0-2-16,-2 4 2 0,-2 2-3 0,2 2 1 15,2-2-1-15</inkml:trace>
  <inkml:trace contextRef="#ctx0" brushRef="#br0" timeOffset="36228.29">29388 11080 1960 0,'0'0'0'0,"0"0"0"16,0 0 0-16,-7 19 64 0,2-8 1 0,3-4-1 16,-1 5 1-16,-1 11-47 0,0 0 0 0,3 1 0 15,-3 27 0-15,4-3 59 0,2-1 1 0,1-6-1 16,-1-4 2-16,0-4-61 0,0-5 0 0,0-8 0 15,-4 8 0-15,0-12-12 0,0-6 2 0,0-4 0 0</inkml:trace>
  <inkml:trace contextRef="#ctx0" brushRef="#br0" timeOffset="37214.65">27123 1168 1318 0,'0'0'0'0,"0"0"0"0,0 0 0 0,-19 18 31 15,12-9 2-15,3 1-2 0,-4 3 2 0,0-1-20 16,3 2 2-16,2-3 0 0,-4-1-1 0,0 3 29 0,-1 4 1 16,0 4-2-16,-5 4 2 0,4 7-28 0,2 4 1 15,-1-4-2-15,-5 5 2 0,4 7 8 0,2-2 0 16,2-5-1-16,-2 2 1 0,2 5-13 0,1-2 1 16,1 6-1-16,-4 3 0 0,3 14 4 15,4-5 0-15,-3-2-1 0,-1 3 1 0,1-5-7 0,-1 4 0 16,-3 12 0-16,-4 8 1 0,1-5 9 0,1-6 0 15,0-6 0-15,2 16 2 0,-2 4-11 0,-1-2 1 16,3-2-1-16,-2 11 1 0,-2-9 14 0,1 1 0 16,-1 15-1-16,4 12 2 0,-2-19-14 0,0-2 1 0,2 23-1 15,0 10 0-15,4-15 11 0,-1-3 0 16,1 19 0-16,3 10 0 0,-6-25-11 0,3 2 0 0,5 25-1 16,5 0 2-16,-7-13 18 0,0-5 0 0,3 14 1 15,1 4 0-15,-1-6-18 0,-3-6 0 0,4 3 0 16,3 19 1-16,-5 0 13 0,-1-17 1 0,1 3 0 15,3 20 0-15,-6-8-15 0,-3-12-1 0,2 9 1 0,4 14-1 16,-4-19 13-16,-3-6 1 0,3 25-1 16,-1 2 0-16,-1-19-13 0,1-1 0 0,-1 11 0 15,4 11 0-15,-7-4 12 0,4-18 1 0,1-5-2 0,5 23 2 16,-1-10-14-16,2-15 1 0,-1 15-1 0,4 5 2 16,-3-25 8-16,-1-2 0 0,6 16 1 0,3 2-1 15,-3-23-10-15,-2-3-1 0,4 14 0 0,-2 3 1 0,-2-17 6 16,-2-3 0-16,2 8 0 0,-3 0 0 0,-4-18-8 15,-4-3 0-15,1 10 0 0,-4-3 1 0,-2-18 4 16,-2-5 1-16,-1 11 0 0,-2 1 1 0,-2-14-8 16,2-12 1-16,-2-4-1 0,0 4 1 0,2-7 4 15,3-7 1-15,2 5-1 0,1 0 2 0,2-9-7 16,-1-8 0-16,7-11 0 0,-3 7 0 0,-1-8 3 16,4-6 2-16,0-7-2 0,-2 9 2 0,4-8-6 0,2-6-1 15,-4-4 1-15,-4 7 0 0,4-7 1 0,0-7 1 16,0 0-1-16,0 0 1 0,0 0-4 0,0 0 1 15,0 0-1-15</inkml:trace>
  <inkml:trace contextRef="#ctx1" brushRef="#br0" timeOffset="36929.37">27272 9797 0,'0'0'0,"0"0"16,0 0-16,0 0 0,0 0 0,0 0 15,0 0-15,0 0 16,-9 0-16,9 0 16,-10 0-16</inkml:trace>
  <inkml:trace contextRef="#ctx0" brushRef="#br0" timeOffset="38509.78">25788 2164 12 0,'0'0'0'0,"0"0"0"0,0 0 0 0,9-23 377 15,-6 15 1-15,1-3-1 0,-2-1 1 0,1-2-378 16,3-2 0-16,-1-2 0 0,-3-5 0 0,1 7 123 0,-3 1-1 16,4-3 0-16,-4 0 2 0,7 6-110 0,0 2 1 15,-2 4-1-15,-5 6 2 0,7-9-6 0,-7 9 2 16,0 0-2-16,7-3 1 0,-7 3-4 0,0 0-1 15,7 5 1-15,-7-5 1 0,7 13-7 0,-5-3 1 16,0 2 0-16,0 6 1 0,-1 5-2 0,1 0 1 16,-2 0-1-16,-2 0 1 0,1 5-3 0,-1-5 0 0,2-1 0 15,0 8 1-15,0 0-1 0,0-2 0 0,2 0 0 16,1 1 1-16,2 4 0 0,1-5 0 16,1-3 0-16,-2 1 0 0,2-1 0 0,-3-4 0 0,3-7 0 15,-4 5 0-15,2-1 3 0,-1-6 0 0,-2-1 1 16,0-6 0-16,-2 6-1 0,-2-4 0 0,2-7-1 15,-4 9 2-15,4-9 10 0,0 0 2 0,-7 3 0 16,0-3-1-16,0-3-6 0,0 3 0 0,0-6 0 16,0 6 0-16,7 0 14 0,-9-3-1 0,9 3 1 0</inkml:trace>
  <inkml:trace contextRef="#ctx0" brushRef="#br0" timeOffset="38996.61">25733 3336 1344 0,'0'0'0'0,"0"0"0"0,0 0 0 0,0 0 54 0,0 0 1 15,0 0 0-15,2-20 0 0,5 10-38 0,0-1 1 16,0 1-2-16,6-4 2 0,3-4 34 0,1 1 0 16,1-3-1-16,1 11 2 0,-1 4-36 0,1-5 0 0,1 3-1 15,3 10 2-15,0-3 5 0,-6 0-1 0,-4 4 1 16,-5 6-1-16,1-1-11 0,0 3 2 0,2 4-2 16,-11-2 1-16,0 4-5 0,0-4 0 0,-4 0-1 15,4 9 1-15,-4-2-2 0,-8-4-1 16,-4-1 1-16,-1 4 0 0,-1-1-2 0,2-8-1 0,-5 1 0 15,0 5 0-15,3-1-1 0,2-5 2 0,2-2-2 16,0 5 1-16,2-4 2 0,5-4 1 0,7-6-1 16,-6 10 2-16,5-3-3 0,1-7 1 0,3 7-1 15,-3-7 2-15,16 9 6 0,-2-6 1 0,0-3 1 0,11 4-1 16,7-4-5-16,1 0 0 0,-3-4 1 16,0 8 0-16,0-4 7 0,-3-4 0 0,-1 4 1 0,1 4 0 15,-5 0-7-15,0-8 0 0,-5 0 0 0,1 12 1 16,-8-8 6-16,1 0-1 0,0-4 1 0,-3 4 0 15,0 0-7-15,-8 0 0 0,7-4 0 0,-7 4 1 0,0 0 3 16,0 0 1-16,7 0-1 0</inkml:trace>
  <inkml:trace contextRef="#ctx0" brushRef="#br0" timeOffset="39495.83">25866 4085 1470 0,'0'0'0'0,"0"0"0"15,-7-19 0-15,-6 15 51 0,10-6 2 0,3 1-1 16,7-2 0-16,5 4-35 0,4-3 0 0,3 1 0 15,6 7 1-15,-2 1 41 0,-2 1 1 0,0 0-1 16,-3 5 1-16,-2 2-44 0,-4 0 2 0,-1 0 0 16,-2 7 0-16,-2-2 14 0,-2-1 0 0,-1-1 1 15,-6 5-1-15,-4 2-18 0,-1-3 0 0,-1-2 1 16,-1 3 0-16,2 2-5 0,-2-3 1 0,-3 0 0 16,-3-3 0-16,0-1-4 0,4-4 1 0,0 1-1 0,3-2 1 15,1 2-2-15,7-7 2 0,-11 9 0 0,11-9 0 16,-5 3-4-16,5-3 2 0,0 0 0 0,0 0-1 15,3 7-1-15,-3-7 0 0,11 4 1 0,1 3-1 0,2 0-1 16,-1 4 1-16,-3-1-1 0,-1 4 1 16,2 0 0-16,-6-1 2 0,0-3-2 0,-1 4 2 0,-3 2-3 15,-2-7 0-15,-3-2 1 0,1 7 0 0,1 2 2 16,0-9 0-16,-9 0-1 0,-3 5 2 0,-1-1-4 16,-1-4 2-16,-2-6-1 0,-1 7 1 15,-1-1-2-15,3-7 2 0,-1 0-1 0,0 3 1 0,4-3-3 0,0-7 1 16,2 0 0-16,-2 3 1 0,1 3-2 0,3-3 1 15,1-3 1-15,-2 0-1 0,1 2-1 0,-1-2 1 16,4 0-1-16</inkml:trace>
  <inkml:trace contextRef="#ctx0" brushRef="#br0" timeOffset="40208.82">25963 5153 1318 0,'0'0'0'0,"0"0"0"0,0 0 0 0,23 11 36 16,-23-11 0-16,8 8 0 0,-8-8 1 0,0 0-23 15,0 0 2-15,7 7-1 0,-7-7 0 0,0 0 33 16,0 0 0-16,0 0-1 0</inkml:trace>
  <inkml:trace contextRef="#ctx0" brushRef="#br0" timeOffset="40345.36">25874 5445 791 0,'0'0'0'16,"0"0"0"-16,2 23 0 0,0-12 9 0,2-3 0 15,1-1 0-15,2-1 1 0,2-1-5 0,0 0 2 16,-9-5-1-16,10 0 0 0,-3 0 8 0,-7 0 0 0,7 0 0 15</inkml:trace>
  <inkml:trace contextRef="#ctx0" brushRef="#br0" timeOffset="40477.54">25804 5793 438 0,'0'0'0'0,"0"0"0"0,0 0 0 15,14 18 0-15,-7-14 0 0,-7-4 0 0</inkml:trace>
  <inkml:trace contextRef="#ctx0" brushRef="#br0" timeOffset="40914.81">25289 6238 351 0,'0'0'0'15,"0"0"0"-15,0 0 0 0,0 0 0 0,0 0 0 0,10-19 0 16,-1 14 0-16,4-2 0 0,2 0 0 0,5 0 0 15,3 0 0-15,2 3 0 0,-6-5 0 0,6 2 0 16,-1 7 1-16,-6 0-1 0,0 0 0 0,1 0 0 16,-1 7 1-16,-2 2 18 0,-4-5 1 0,2 3-1 15,-7 7 2-15,-3 0-11 0,-4-2 1 0,0 1-1 16,-8 6 1-16,1-2 31 0,0 1 0 0,0 1 0 16,-5 1 1-16,-2 4-28 0,0-3 1 0,-2-3 0 15,0-2 0-15,0 5 44 0,2-3 1 0,2-1-2 16,1-3 2-16,2-3-45 0,2 1 2 0,4-1 0 0,1-1 0 15,4 1 40-15,1-4 0 0,-3-7-1 0,18 10 1 16,0-3-41-16,-1-7 1 0,3 0 0 0,1 0 0 16,3 0 41-16,3-3 0 0,-1-1-1 0,-1 1 2 15,-4-4-43-15,0 0 1 0,-3-4 0 0,1-1 0 0,1 0 26 16,-1-1 1-16,1-1 0 0</inkml:trace>
  <inkml:trace contextRef="#ctx0" brushRef="#br0" timeOffset="41188.97">25869 6275 1431 0,'0'0'0'0,"0"0"0"0,0 0 0 0,0 0 41 0,-3 23-1 16,3-23 1-16,-4 14 0 0,4-3-25 0,4-2 0 16,4 1-1-16,5 4 2 0,3 0 55 0,3 0 0 0,1-3 0 15,-3 1-1-15,3 6-53 0,2-4 0 0,-2 0 0 16,-2 0 0-16,-4 0 24 0,-2-1 0 0,4-1 1 15,-9 4 0-15,2-2-28 0,-2 0 1 0,-4-4 0 16,-3 1 1-16,-1 1 4 0,-1 1 0 0,0-1 1 16,-5-2 0-16,-4 1-11 0,-3-4 0 0,0-3 1 15,0-1 0-15,3 2 6 0,1-3 1 0,-6-4 0 16,-2 4 0-16,1-2-9 0,1-3 0 0,2-3 1 16,0 5 0-16,0-3 1 0,-1-3 2 0,5-4-1 15</inkml:trace>
  <inkml:trace contextRef="#ctx0" brushRef="#br0" timeOffset="41371.72">26009 6210 1670 0,'0'0'0'0,"17"-7"0"0,-3 7 0 0,2 0 45 16,5-3 1-16,4-4 0 0,1 3 0 0,3 1-30 15,-3-10 1-15,-1 3 0 0,0 3 0 0,-1 2 35 16,-4-3 1-16,1 0 0 0,-2 1 1 0,-3 3-38 15,-2 1 2-15,-3-1-1 0,-1 1 1 0,-3 3 7 0,-7 0 0 16,0 7-1-16</inkml:trace>
  <inkml:trace contextRef="#ctx0" brushRef="#br0" timeOffset="41888.43">25610 7083 1583 0,'0'0'0'0,"0"0"0"0,0 0 0 16,-20 3 37-16,10-1 0 0,10-2 0 0,-7 0 1 0,7 0-23 16,0 0 0-16,0 0 0 0,3-7 1 0,-3 7 34 15,7-2 2-15,0 1-2 0,9-1 2 0,4 0-35 16,1 0 0-16,2-1 0 0,-7 5 0 0,0 1 15 15,-2-1-1-15,-2 0 1 0,-1 1 0 0,-1 4-18 16,-3 2 0-16,-7-9 0 0,7 19 0 0,-7-8-2 0,-1 1-1 16,-1-1 0-16,-2 8 1 0,-6-1-5 0,-3 1 1 15,5-1-1-15,-5 1 1 0,-1 0-1 0,-2 4 1 16,0-3 0-16,-5-3 0 0,4-1-2 0,1 0-1 16,2 0 1-16,3-2-1 0,4 0 2 0,0 0 1 15,3-9-1-15,-1 0 1 0,2 2-4 0,3-7 2 16,-4 9-1-16,4-9 1 0,0 0 4 0,7 9 1 0,5-7-1 15,15-2 2-15,3-2-6 0,0-1 1 0,-2-5 0 16,-1 1 1-16,1 2 5 0,0-2 1 0,-2-2-1 16,3-1 0-16,-5-1-5 0,1-3 1 0,0 0-1 15</inkml:trace>
  <inkml:trace contextRef="#ctx0" brushRef="#br0" timeOffset="42207.36">26171 7041 1733 0,'0'0'0'0,"0"0"0"0,0 0 0 15,-20 24 56-15,10-11 1 0,1-1-1 0,0 14 1 0,0-5-40 16,2-1 1-16,2 3-2 0,-2 3 2 0,0 0 55 16,3-3 0-16,4 4 0 0,4-8 0 15,-4 2-55-15,3-5 0 0,8 0 0 0,3 0 0 0,0-2 24 16,0-4 0-16,0-3 1 0,-1 0-1 0,-3 0-26 15,-1-7 0-15,0 0 0 0,0 0 0 0,-2-3 2 0,-7 3 1 16,9-4 1-16,-9 4-1 0,3-10-9 16,-1 3 0-16,0 0 0 0,-4-2 1 0,-1 2 3 15,-1 0 0-15,-1-2 0 0,-6 2 0 0,-3 0-6 0,0 2 1 16,-7 1 0-16,0 1 0 0,-1 3 1 0,3 3 1 16,5-3 1-16,-7 4-1 0,5-3-4 0,5 7-1 15,2-1 1-15,2 0 1 0,4 3 1 0,-2-1 1 16,-3 0-1-16</inkml:trace>
  <inkml:trace contextRef="#ctx0" brushRef="#br0" timeOffset="42555.27">26164 7860 1721 0,'0'0'0'0,"0"0"0"0,0 0 0 0,0 0 43 0,-20 13-1 16,20-13 1-16,0 0 1 0,7 5-29 15,-7-5 1-15,0 0 0 0,13 7 1 0,-13-7 21 0,10 4 0 16,-3-4 0-16,-7 0 1 0,0 0-24 0,-10 3 1 16,10-3-1-16</inkml:trace>
  <inkml:trace contextRef="#ctx0" brushRef="#br0" timeOffset="42688.99">26046 8302 1457 0,'0'0'0'0,"0"0"0"16,0 0 0-16,0 0 20 0,5 19 2 0,-5-19-1 16,0 0 0-16,0 7-9 0,0-7-1 0,7 4 0 15</inkml:trace>
  <inkml:trace contextRef="#ctx0" brushRef="#br0" timeOffset="42838.38">26106 8666 1293 0,'0'0'0'0,"0"0"0"0,0 0 0 0,17 18 22 15,-17-18-1-15,0 0 0 0,9 3 2 0,-9-3-12 16,0 0 0-16,0 0 0 0</inkml:trace>
  <inkml:trace contextRef="#ctx0" brushRef="#br0" timeOffset="42974.51">26164 8844 752 0,'0'0'0'0,"-4"5"0"0,4 4 0 0,4-2 31 0,-4-7-1 15,7 9 0-15,-4 1 2 0,6-3-19 0,2-3 2 16,1-4-2-16,-1 7 2 0,-4-4 20 0,-7-3-1 15,10 7 1-15</inkml:trace>
  <inkml:trace contextRef="#ctx0" brushRef="#br0" timeOffset="43764.23">25396 9248 501 0,'0'0'0'15,"0"0"0"-15,0 0 0 0,0 0 9 0,0 0 1 0,0 0-1 16,0 0 1-16,0 0-4 0,-17-14 1 0,17 14-2 16,0 0 2-16,-5-8 15 0,5 8 2 0,-4-7 0 15,4 7-1-15,-2-15-12 0,4 10 2 0,2-2-1 16,4-2 0-16,6-1 9 0,4-2-1 0,-4 3 0 15,9 3 0-15,2 3-10 0,0 1 1 0,-10 0 1 16,0-1-1-16,-1 3 15 0,-2 2 1 0,0 1-2 16,-1 2 2-16,-4 4-14 0,0 0 0 0,-2 0 0 0,-3 3 0 15,-4 6 23-15,1 1 1 0,-1-5 0 0,-7 6 0 16,2-5-22-16,0-2 0 0,3-1 0 0,-4 6 1 16,-3-8 27-16,-1 1 2 0,-1-1 0 0,4-3 0 0,2 4-29 15,2-4 1-15,-2-2-2 0,0 6 2 0,7-11 21 16,-4 7 2-16,4-7-2 0,0 0 1 0,0 0-23 15,7 0-1-15,1 0 1 0,0 0 0 0,3 0 21 16,0-4 0-16,1 4 0 0,6 0 0 0,4 0-22 16,-4 0 0-16,-2 0 0 0,-4 4 1 0,-1-1 15 15,-2 1 0-15,1-1 1 0,-3 8-1 0,-3-2-17 16,-4-1 0-16,3-1 0 0,-3 8 0 0,0 0 13 0,0-1 0 16,-7-3 0-16,0 3 1 0,-5 0-15 0,3-3 0 15,4-4-1-15,-9 2 2 0,-4-2 7 0,4 0 0 16,0-2 1-16,-4 0 0 0,-1 0-11 0,-1-1 1 15,1-4-1-15,-6 0 0 0,4-2 8 0,2-1 0 16,1-3 0-16,0 1 2 0,6-2-11 0,3 0 1 0,2-9-1 16,4 6 1-16,4 3 4 0,7-4-1 0,4 1 1 15</inkml:trace>
  <inkml:trace contextRef="#ctx0" brushRef="#br0" timeOffset="44114.32">26197 9226 1784 0,'0'0'0'0,"0"0"0"16,0 0 0-16,0 0 38 0,0 0 0 0,0 0 0 16,0 0 0-16,0 0-23 0,0 0 1 0,0 0-1 0,0 0 1 15,0 0 39-15,0 0 1 0,0 0-1 0,0 0 1 16,-16 1-39-16,6 3 1 0,10-4-1 0,0 17 1 15,3 6 14-15,6 5 2 0,4-3 0 0,-3 0-1 0,-5-4-18 16,2 2 0-16,6-6-1 0,-8 4 1 0,-3 1-3 16,0 0 0-16,1 0 1 0,1-1 0 0,-8 0-5 15,1-2 0-15,-1-1 0 0,-1-1 0 0,-6 1 7 16,-1-4 2-16,-2 0-1 0,-2-3 1 0,-5-1-8 16,7 1 1-16,8-4-1 0,-18-4 1 0,-1 1 6 0,2-1 0 15,9-3 0-15,2-3 1 0,-1-1-8 0,1 1 1 16,3-4-1-16,2-2 1 0,3 0 4 0,1-1 0 15,-1-5 0-15,8-2 0 0,-1-2-6 0,1-3 1 16,-1 0-1-16</inkml:trace>
  <inkml:trace contextRef="#ctx0" brushRef="#br0" timeOffset="44423.05">26069 9208 1771 0,'0'0'0'0,"0"0"0"15,0 0 0-15,0 0 55 0,22 5 0 0,-13-5 0 16,4-1 2-16,1-3-41 0,2 0 2 0,5 3-1 16,0-6 1-16,0 3 52 0,0-3 0 0,2 2 1 15,-2-2 0-15,2-2-53 0,-2 2 0 0,1-4 0 0,-5 1 0 16,3 3 25-16,-3-5 2 0,1 4-1 0,-4 1 1 16,-3 4-29-16,-3-2 0 0,1-2 0 0,2 1 1 15,-1 3 7-15,-2 1 0 0,-8 2 1 0,10-7 0 16,-10 7-14-16,7-2 1 0,-7 2 1 0,9-3-1 0,-9 3 7 15,0 0 0-15,0 0 0 0,0 0 1 0,0 0-10 16,0 0 2-16,0 0-2 0,0 0 1 0,0 0 5 16,0 0 0-16,0 0 0 0,0 0 1 0,0 0-8 15,0 0 1-15,0 0-1 0,0 0 1 0,0 0 1 16,0 0 1-16,0 0-1 0</inkml:trace>
  <inkml:trace contextRef="#ctx0" brushRef="#br0" timeOffset="46357.12">25580 10072 703 0,'0'0'0'0,"0"0"0"16,0 0 0-16,0 0 247 0,-4-20 1 0,4 20 0 15,0-8 0-15,0 8-247 0,-3-11 0 0,3 11 0 0,0-10 2 16,0 10 49-16,0 0 1 0,3-8 0 0,-3 8 1 15,0 0-37-15,0 0-1 0,0 0 1 0,-3-7 1 16,3 7-4-16,0 0 0 0,0 0 1 0,0 0-1 0,0 0-6 16,0 0 1-16,0 0 0 0,0 0 0 0,0 0-7 15,7-3 1-15,-7 3-1 0,0 0 0 0,7 2-1 16,-7-2 2-16,5 7-1 0,-5-7 0 0,0 0-3 16,11 5 1-16,-4-3 0 0,-7-2 0 0,0 0-1 15,0 0 1-15,3 5 0 0,-3-5 0 0,0 0-4 16,0 0 1-16,0 0 0 0,0 0 0 0,0 0 0 15,0 0 1-15,0 0 0 0</inkml:trace>
  <inkml:trace contextRef="#ctx0" brushRef="#br0" timeOffset="47081.73">25561 10079 728 0,'0'0'0'0,"0"0"0"16,0 0 0-16,0 0 26 0,0 0-1 0,0 0 1 0,0 0 0 0,0 0-14 16,0 0 1-16,0 0-1 0,0 0 2 0,0 0 26 15,0 0 1-15,0 0 1 0,0 0 0 0,0 0-27 16,0 0 1-16,0 0 0 0,0 0 0 0,0 0-14 0,0 0 0 15,0 0 0-15,0 0 0 0,0 0-1 16,0 0 2-16,0 0-2 0,0 0 1 0,0 0-4 0,0 0 0 16,0 0-1-16,19-5 1 0,-7 3 0 0,4 0 0 15,0-2-1-15,2 3 2 0,3 2-29 0,-4 1 1 16,-2 0 0-16,-5 0-1 0,1 3 16 0,1 2 0 16,6 0 1-16,-2 2-1 0,-6-2 14 0,-3 2 0 15,-1 1 0-15,-5 3 0 0,-4-1 0 0,3 0 0 16,5 1 0-16,-3-3 0 0,-4 2 21 0,-1-3-1 15,1 0 0-15,-7 3 1 0,-3-1-11 0,3-2 2 0,9-9-1 16,-7 14 0-16,-4-7 37 0,2-4 1 0,2-3-1 16,7 0 0-16,-7 9-31 0,7-9 0 0,-7 5 0 15,7-5-1-15,0 0 32 0,0 0-1 0,2 7 0 16,-2-7 1-16,0 0-31 0,11 6 0 0,-1-5 0 16,8 5-1-16,-4-3 35 0,0 1-1 0,-2 3 1 15,-1 3 1-15,-4 1-36 0,-2-2 1 16,2 0 0-16,-5 1 1 0,-4 4 24 0,1 2-1 0,-3-5 1 15,-3 3 0-15,-5 1-26 0,1 1 0 0,7-5-1 0,-20 1 2 16,-6-1 18-16,3-2 1 0,8-1-1 0,-6-2 1 16,4 1-22-16,2-2 1 0,-1 0-1 0,1-5 2 0,1 0 11 15,2 0 0-15,2-5 0 0,2 1 0 0,0 1-15 16,1-1 2-16,-1-1-2 0,3-2 1 0,2 0 12 16,1-2 1-16,-1-1-1 0,2-3 0 0,3-3-12 15,2 1-1-15,2 1 0 0,0 0 2 0,1-1 3 16,3-4 1-16,1 5-1 0</inkml:trace>
  <inkml:trace contextRef="#ctx0" brushRef="#br0" timeOffset="47428.2">26347 9887 1922 0,'0'0'0'15,"0"0"0"-15,0 0 0 0,0 0 54 0,-21 7 1 0,21-7-1 16,-14 7 1-16,2 7-39 0,-3-1 2 0,1 1-1 16,-10 8 1-16,-5 7 49 0,5-1 1 0,8 3-1 15,-11-1 0-15,3 0-49 0,8-3 0 0,9-3 0 16,0 6 0-16,5-9 17 0,9 2 0 0,9-5 0 16,5 5 1-16,4-6-22 0,-4-1 1 0,2-4-1 15,0 2 2-15,0-7-6 0,-6 0 0 0,1-3 0 16,-4 1 2-16,-3-3-6 0,-2-2 1 0,1 0 0 15,-3-2 1-15,0 1 1 0,-7 1 1 0,7-8-1 0,-7 8 1 16,0 0-5-16,-1-10 2 0,1 10-1 0,-6-11 0 16,-1 4 3-16,-3 0 1 0,3 0-1 0,-4 4 2 15,-7-3-6-15,-1 1 2 0,-2 0-1 0,-9 3 0 16,2 0 2-16,3 1 1 0,4-1 0 0,-1 4 0 16,5-1-3-16,1-1-1 0,5 0 1 0</inkml:trace>
  <inkml:trace contextRef="#ctx0" brushRef="#br0" timeOffset="47635.13">25912 10795 1796 0,'0'0'0'15,"0"0"0"-15,0 0 0 0,0 0 65 0,0 0 0 16,0 0 0-16,0 0 2 0,0 0-49 0,19 7 0 0,-12-9-1 16,2 2 1-16,3 0 50 0,1-2-1 0,-5-1 0 15</inkml:trace>
  <inkml:trace contextRef="#ctx0" brushRef="#br0" timeOffset="47803.08">26155 11189 1771 0,'0'0'0'0,"0"0"0"0,0 0 0 0,-32 17 50 16,20-11 0-16,12-6 0 0,-11 9 0 16,11-9-33-16,0 0 0 0,0 0 0 0</inkml:trace>
  <inkml:trace contextRef="#ctx0" brushRef="#br0" timeOffset="48198.18">25321 11117 941 0,'0'0'0'0,"0"0"0"0,0 0 0 0,0 0 61 15,0 0-1-15,0 0 1 0</inkml:trace>
  <inkml:trace contextRef="#ctx0" brushRef="#br0" timeOffset="48552.12">25301 11133 815 0,'0'0'0'0,"0"0"0"0,0 0 0 0,0 0 46 0,0 0 1 16,0 0 1-16,0 0-1 0,-9 21-32 0,8-14 2 16,-1 0 0-16,-2 7 0 0,3 0 46 0,1 0 1 15,1 2-1-15,3 5 1 0,-1 0-46 0,1-5-1 16,1-2 1-16,4 4 0 0,2-8 25 0,-4 1 1 15,3-4 0-15,3 0-1 0,1 0-27 0,0-2 1 0,0-1-1 16,4-3 0-16,-3 1 14 0,0-2 0 16,0-3 0-16,1-1 0 0,2 1-16 0,-4-1-1 0,0-1 1 15,0-2 0-15,-1-4 13 0,-3 1 1 16,-1-6 1-16,0 5-1 0,-2 2-16 0,0 1 1 0,-4-3 1 16,1 4-1-16,0 0 27 0,-4 7-1 0,5-11 0 15,-5 11 2-15,0 0-26 0,7-8 1 0,-7 8 0 16,0 0-1-16,0 0 24 0,-4 8 0 0,3-1-1 15,-5 11 1-15,1 3-24 0,1 9 1 0,-3-2-1 16,0-3 1-16,4 1 15 0,-1-5 2 0,4-1-1 0,-7-3 1 16,6-1-20-16,1-4 2 0,1-1 0 0,-1 1-1 15,2-1 20-15,3-4 0 0,6 0-1 0,-11-7 2 16,3 7-20-16,-3-7-1 0,7 2 1 0,-7-2-1 16,9-2 10-16,-2 2 1 0,0-4-1 0</inkml:trace>
  <inkml:trace contextRef="#ctx0" brushRef="#br0" timeOffset="48872.72">25970 11154 1847 0,'0'0'0'0,"0"0"0"0,0 0 0 0,0 0 74 0,0 0 0 15,0 0 0-15,0 0 0 0,0 0-56 0,0 0 0 16,0 0 0-16,0 0 0 0,0 0 29 0,0 0 1 15,0 0 0-15,0 0 1 0,0 0-33 0,0 0 1 16,0 0 0-16,0 0 0 0,0 0 12 0,0 0 1 0,0 0 1 16,10 45-1-16,22 6-17 0,-5-5 1 0,-1-2-1 15,0-10 2-15,-8 1-4 0,-4-11 0 0,-5-1 1 16,-2 0 0-16,0 2-5 0,-2-8 1 16,-3 1-1-16,-2-2 1 0,-7-2 5 0,-2-4 0 0,2-1 1 15,-2 4-1-15,-1-3-5 0,-1-6 0 0,-1-4 0 16,-7 0 1-16,1 0 5 0,2-4 1 0,5-3-1 15,-1-2 1-15,1 0-7 0,-3-1 1 0,2-4 0 16,-2 3 0-16,5-5 1 0,4-1 1 0,0-4-1 16</inkml:trace>
  <inkml:trace contextRef="#ctx0" brushRef="#br0" timeOffset="49067.79">26049 11126 1821 0,'0'0'0'0,"0"0"0"0,25-4 0 0,-4 0 63 15,-3 3 1-15,3-6 0 0,0 3 0 0,2 4-46 16,0-3-1-16,2-6 1 0,3 4 0 0,-2-1 46 16,1 1 1-16,-1-2-1 0,2 2 1 0,-3 1-47 15,-4-1 0-15,2 1 0 0,-9-3 0 0,0 0 17 0,-1 4 0 16,-3 3 0-16,-1-2-1 0,-2 2-19 0,-7 0 0 16,9-3-1-16,-9 3 2 0,0 0-10 0,0 0-1 15,0 0 1-15</inkml:trace>
  <inkml:trace contextRef="#ctx0" brushRef="#br0" timeOffset="49348.07">25931 11725 1620 0,'0'0'0'0,"0"0"0"0,0 0 0 15,0 0 38-15,0 0 1 0,0 0 0 0,0 0 0 0,-12 20-23 16,12-20-1-16,7 7 1 0,-7-7 0 0,3 7 33 15,-3-7 0-15,5 3 1 0</inkml:trace>
  <inkml:trace contextRef="#ctx0" brushRef="#br0" timeOffset="49505.31">25922 12283 1457 0,'0'0'0'15,"0"0"0"-15,0 0 0 0,11 23 33 0,-10-16-1 16,-1-7 1-16,2 12-1 0,-2-12-18 0,0 0 0 16,0 0 1-16</inkml:trace>
  <inkml:trace contextRef="#ctx0" brushRef="#br0" timeOffset="49668.11">25852 12584 1281 0,'0'0'0'0,"0"7"0"16,-2 5 0-16,0-5 26 0,0 0 1 0,2 0 0 16,0 2 0-16,0 0-15 0,0 0 1 0,0-2 0 15,0-7 0-15,0 10 24 0,0-10 1 0,0 0-1 16,0 0 2-16,0 7-25 0,0-7 2 0,0 0 0 16</inkml:trace>
  <inkml:trace contextRef="#ctx0" brushRef="#br0" timeOffset="50614.34">25407 13133 916 0,'0'0'0'0,"0"0"0"0,0 0 0 0,0 0 23 0,0 0-1 16,0 0 1-16,0 0-1 0,0 0-11 15,0 0 2-15,0-18-2 0,0 11 1 0,0-3 26 0,0 1 1 16,0-2-1-16,0 2 0 0,0 1-24 0,0 1 2 15,0 0 0-15,0 7 0 0,0-7 13 0,0 7 0 16,0-7 0-16,0 7 0 0,0-8-15 0,0 8-1 16,0 0 1-16,0-7-1 0,0 7 8 0,0 0 2 15,0 0-2-15,0 0 2 0,0 0-12 0,0 0 0 0,0-7 0 16,0 7 2-16,0 0 7 0,0 0 0 0,0 0 0 16,0 0 0-16,0 0-9 0,0 0 0 0,0 0 0 15,-12 0 0-15,12 0 11 0,-9 0 0 0,2 0-1 16,0 2 2-16,-2 2-12 0,0-3 0 0,0 1 0 15,0 0 2-15,4 0 11 0,5-2 1 0,-10 3 0 16,10-3 0-16,-11 9-13 0,11-9 0 0,-3 11 1 16,-1-3-1-16,0 1 17 0,1 2 1 0,-1 1 1 15,1 0-1-15,1 4-17 0,0-5 1 0,1-1-1 16,-1-3 2-16,0 4 15 0,2 1 1 0,2-5-1 16,-2-7 1-16,2 11-17 0,-2-11 0 0,0 7 0 0,0-7 0 15,0 0 14-15,0 0 2 0,0 7-1 0,0-7 0 16,0 0-16-16,0 0 1 0,8 7-1 0,-8-7 1 15,0 0 9-15,0 0 2 0,7 7 0 0,-7-7-1 0,0 0-11 16,0 0-1-16,8 0 1 0,-8 0-1 0,0 0 10 16,0 0 1-16,7 0-1 0,-7 0 1 0,0 0-12 15,0 0 0-15,7 0 0 0,-7 0 2 0,0 0 5 16,0 0 0-16,0 0 0 0,0 0-1 0,0 0-6 16,0 0-1-16,0 0 0 0,0 0 0 0,0 0 3 0,0 0 2 15,0 0 0-15,0 0-1 0,0 0-6 16,0 0 1-16,0 0 0 0,0 0 0 0,0 0 2 0,0 0 0 15,-7-4 1-15,7 4-1 0,-9-7-4 16,2 4 0-16,0-4 0 0</inkml:trace>
  <inkml:trace contextRef="#ctx0" brushRef="#br0" timeOffset="51079.89">25261 12980 1683 0,'0'0'0'0,"0"0"0"0,0 0 0 0,0 0 70 16,0 0 2-16,0 0 0 0,0 0 0 0,0 0-54 16,0 0 0-16,0 0 0 0,0 0 0 0,0 0 50 15,0 0 2-15,0 0-1 0,0 0 1 0,0 0-52 16,0 0 0-16,-6 7 0 0,8 14 0 0,2 11 20 16,-1-1 0-16,-1 10 0 0,-2-8 0 0,-4 9-23 15,1-7 1-15,-1 2-1 0,1-1 1 0,-4-1 0 0,3-4 1 16,-3-1-2-16,-2 2 2 0,2-2-8 15,2-2 1-15,2-2-1 0,-1 1 1 0,0-4 0 0,3-2 1 16,-1 3-1-16,0-6 0 0,2-4-5 0,0-2 2 16,0-1 0-16,0-4 0 0,2 4 4 0,-2-11 1 15,3 7 0-15,-3-7 1 0,0 0-6 0,6 7 0 16,-6-7 1-16,0 0 0 0,7-7 4 0,-7 7 2 16,7-11-2-16,-2-1 2 0,6-1-6 0,-4 1-1 0,2-5 1 15,1-1 0-15,1-1 2 0,-1 1 1 0,1 4 1 16</inkml:trace>
  <inkml:trace contextRef="#ctx0" brushRef="#br0" timeOffset="51392.73">25508 13307 1884 0,'0'0'0'0,"0"0"0"16,17-14 0-16,-4 9 57 0,4-2 1 0,8-4 1 15,-11 0-1-15,-2-1-41 0,2 5 1 0,4 0 0 0,3-2 0 16,-7 6 38-16,-1 1 0 0,3 2 0 15,-2 2 0-15,-2 3-39 0,-1 6 1 0,-1 4-1 0,-6 3 1 16,3 3 9-16,-5-2 0 0,-2 6-1 0,-2-4 1 0,-2 2-14 16,1-4 0-16,-4 3 0 0,-6-1 0 0,-2 0-5 15,2-7 1-15,6-2 0 0,-7 4 0 0,-4-2-4 16,1-3 1-16,-3-3 0 0,1-1 0 16,3 0-1-16,5-5 0 0,1-2 0 0,-2-2 1 0,-1-1-3 15,1-1 0-15,3-3 1 0,0-3 0 0,-1-1 0 0,3 1-1 16,3-4 0-16,0 0 2 0,-3-2-3 15,2-5 1-15,0 0 0 0,3-4 0 0,6 0 4 16,-1 2 1-16,-1-5-2 0,5 2 2 0,0 1-3 0,0 1 0 16,0 2 1-16,4 1-1 0,-2 7 4 0,-2 7 0 15,-4-2 0-15</inkml:trace>
  <inkml:trace contextRef="#ctx0" brushRef="#br0" timeOffset="51642.57">25979 13270 1771 0,'0'0'0'0,"0"0"0"16,19 11 0-16,-12 1 42 0,4 0 1 0,3-1-1 16,2 8 1-16,1-1-27 0,4 1-1 0,-6-1 1 15,-3 1 1-15,-5 4 31 0,3-6 1 0,12 3 1 16,-24-1-1-16,-5 2-32 0,0-5 0 0,0 0 0 16,-4-4 0-16,2-1 5 0,1 1 0 0,-3 0 1 15,4-5-1-15,-4 0-10 0,11-7 0 0,-10 4-1 0,10-4 1 16,-13 0-10-16,13 0 0 0,0 0 0 0,-12-16 0 15,5 2-1-15,2 0 2 0,1 3-2 0,2-6 1 16,1-2-2-16,-1-4 0 0,0 3 0 16,2-4 0-16,-3-1 0 0,3 0 0 0,0-3 0 0,0-3 0 0,0-6 0 15,0 1 0-15,3-8 0 0</inkml:trace>
  <inkml:trace contextRef="#ctx0" brushRef="#br0" timeOffset="52087.94">24488 10907 1494 0,'0'0'0'0,"0"39"0"15,-7 10 0-15,0 6 49 0,-2 8-1 0,0 9 0 0,1 8 0 16,-1-5-31-16,-2-3 0 0,-1 7 0 0,-2 13 0 16,0 1 47-16,-2-3 1 0,0 0-1 0,-2 10 1 0,2 0-47 15,6-3 0-15,-4 0 0 0,-2 3 0 0,2-2 23 16,3-4 1-16,0-1-1 0,1 2 1 0,3-7-27 16,0-2 1-16,7 2 0 0,-4-2 1 0,4-7-2 15,0-8 1-15,0 1 0 0,-3-3 1 0,6-4-8 16,1-9 1-16,-4 2-1 0</inkml:trace>
  <inkml:trace contextRef="#ctx0" brushRef="#br0" timeOffset="52881.88">24941 10707 752 0,'0'0'0'0,"0"0"0"15,0 0 0-15,0 0 69 0,0 0 1 0,0 0-2 16,0 0 2-16,0 0-52 0,0 0-1 0,0 0 1 15,0 0 0-15,0 0 41 0,0 0 0 0,0 0 1 0,0 0-1 16,-24 19-42-16,-1-5 1 0,-1 2 0 0,-10 12 0 16,5 16 21-16,4 0 0 0,2 20 1 0,4 8 0 15,4-5-24-15,8 5 0 0,5 17-1 0,4 15 1 0,6-12 5 16,2-1 2-16,8 11-2 0,-5 9 1 16,3-5-10-16,-4-11-1 0,-1 8 0 0,-7 10 1 0,-4-6-5 15,-5-19 0-15,-7-2 0 0,-9 18-1 0,-3-12-1 16,-2-13-1-16,-8-2 1 0,3 4 0 0,4-10 6 15,1-6 0-15,5 3-1 0,4 1 1 0,7-8-4 16,5-6 0-16,-1-9-1 0,8 5 2 0,0-9 3 0,4-2 1 16,0 1-1-16</inkml:trace>
  <inkml:trace contextRef="#ctx0" brushRef="#br0" timeOffset="53119.06">24259 13930 1394 0,'0'0'0'0,"0"0"0"16,19-4 0-16,-8 6 25 0,5-4 0 0,1 2-1 15,-1 5 1-15,5 1-13 0,4-3 1 0,0 4-1 16,6 13 1-16,3-10 25 0,-4-1 0 0,5 5 0 15,9 2 1-15,0-6-24 0,-1-4 1 0,-1-3-1 0,4 1 1 16,-2-1 2-16,-3-6 0 0,1-1 0 0</inkml:trace>
  <inkml:trace contextRef="#ctx0" brushRef="#br0" timeOffset="53812.59">26882 11076 1344 0,'0'0'0'0,"0"0"0"0,0 0 0 0,0 27 18 0,-4-17 0 15,1-1 0-15,-8 31 0 0,-5 1-8 0,0 10 0 16,-1 5 0-16,-1 8 0 0,-1 2 25 0,-1-4 1 15,1-2 0-15,3 17 0 0,2 6-22 0,3-4 1 16,4 0-1-16,2 11 2 0,1-11 13 0,4 2 2 0,4 9-2 16,1 7 1-16,2-18-16 0,2 0-1 15,3 9 0-15,3 7 2 0,-7-5 12 0,-1-17 0 0,2 0 0 16,-2 13 1-16,-7-4-16 0,-3-6 2 0,-4-9-2 16,-2 2 2-16,-3-8 9 0,-3-5 2 0,-2 8-1 15</inkml:trace>
  <inkml:trace contextRef="#ctx0" brushRef="#br0" timeOffset="54415.59">24384 13891 1569 0,'0'0'0'16,"0"0"0"-16,0 0 0 0,-7 30 44 0,9-20 0 16,-2-10 0-16,9 13 1 0,-9-13-30 0,10 9 2 0,1-8-1 15,-2 5 1-15,3 1 19 0,2-4 0 16,2-3-1-16,16 11 1 0,-1-1-21 0,3-1 1 0,8 3-2 16,6 2 2-16,-2 2 1 0,5-5 1 0,5-4-1 15,8 0 1-15,-2-2-9 0,1 0 1 16,9 1 0-16,8-1 0 0,-4 2-8 0,-4-3 0 0,7-3 1 15,13 3-1-15,1-4-1 0,-3 3 1 0,6-3 0 16,8-3 1-16,0 3-3 0,-2 0 0 0,7-5 0 16,15 1 1-16,-4 4-1 0,-5-2 0 0,13-3 0 15,17 3 1-15,-4 1-1 0,-5-3 0 0,16-1 0 0,3 3 0 16,-11 2 0-16,-13 2 0 0,14 3 0 0,-4 2 0 16,-18 2 0-16,-6-2 1 0,4 0 0 0,-6 0 0 15,-18 0-1-15,-12 0 1 0,6-3 0 0,-8-1 1 16,-9 1 1-16,-12-4 1 0,3-6 1 0,1 1-1 0,-6 0-1 15,-6-1 0-15,1-8 0 0,-6 0 1 16,-3 0 6-16,-9 2 1 0,2 0-1 0,2 3 1 0,-10-11-4 16,-2 3 0-16,-1 1 0 0,0 7 0 15,-5 2 7-15,-9-7-1 0,2 2 1 0,-5 10-1 0,-1-3-5 16,-3-2 0-16,-7 7 0 0</inkml:trace>
  <inkml:trace contextRef="#ctx0" brushRef="#br0" timeOffset="54671.68">28145 14118 1583 0,'0'0'0'0,"0"0"0"15,15 23 0-15,-4-11 46 0,5 0 1 0,7 3 0 16,5-1 0-16,9-4-31 0,4-1 1 0,1 0 0 15,2 3 0-15,2 0 34 0,2-5 1 0,6 2-1 16,13 7 2-16,-5-4-36 0,0-3 0 0,7-2 0 16,-2 13 1-16,-6-10 1 0,-1-6 0 0,7 4 0 15,0 8 1-15,-7-11-10 0,-5-5 1 0,-4 0-1 16,-5 8 2-16,-5-10-10 0,-11-7 1 0,0-2 1 16</inkml:trace>
  <inkml:trace contextRef="#ctx0" brushRef="#br0" timeOffset="55242.35">29557 10872 1557 0,'0'0'0'0,"-7"21"0"0,-5 15 0 0,-2 9 24 15,3 8 0-15,8-2 1 0,6 12 0 0,1 13-14 16,-1 1 1-16,6 11 1 0,7 9-1 0,-4-9 24 16,1 2 1-16,1 19-1 0,4 2 1 0,-1-7-23 15,-3-4 2-15,-3 14-1 0,-11 2 0 0,3-15 12 16,-1-3 0-16,-2 13 0 0,-5-6 1 0,1-6-15 0,4-8 0 16,0 11-1-16,-7 2 2 0,7-14-5 15,4-11 1-15,3 4 0 0,-2 8 0 0,2-3-4 16,2-14 1-16,2-5-1 0,-6 3 1 0,2-16 4 0,0-1 2 15,-3 3-2-15,-10 0 1 0,1 0-5 0,-4-18 1 16,-5-5 0-16</inkml:trace>
  <inkml:trace contextRef="#ctx0" brushRef="#br0" timeOffset="60389.68">26261 13263 1470 0,'0'0'0'16,"0"0"0"-16,0 0 0 0,-25 7 66 0,16-5 0 15,9-2 0-15,0 0 2 0,0 0-51 0,0 7 1 0,9-5 0 16,-9-2 0-16,0 0 86 0,-3 7 0 0,3-7-1 16,-9 15 2-16,2 1-90 0,0 4 2 0,-2-5 0 15,0 7 0-15,2-3 52 0,7-5 2 0,3 2 0 16,-3 1-1-16,-3 3-52 0,6-6 0 0,10 0 0 16,-1 7 0-16,-1 2 22 0,-1-2-1 0,6-2 0 15,-2 4 1-15,-5 0-24 0,3 0 0 0,4-2 0 16,-2 4-1-16,1-4 8 0,-1-2-1 0,-7-3 1 15,-2 7 0-15,0-4-12 0,-3-3 2 0,-4-2-2 16,-6 4 1-16,-5-1 5 0,1-3 0 0,-4 0 0 16,-3 2 0-16,-6-2-8 0,7-5 1 0,9 0-1 0,-19 1 1 15,-7-2 6-15,-2-3 0 0,5 0 0 0,7 2 1 16,-3 0-8-16,5-3 1 0,4-4-1 0,3 7 1 16,0-6 4-16,6-1-1 0,10 0 0 0,-11 2 1 0,11-2-6 15,0 0 0-15,-9 2 0 0,9-2 0 0,0 0 7 16,0 0 0-16,-3 7-1 0,10-3 2 15,3-1-7-15,3 4 0 0,2-2 0 0,15 1 0 16,0-1 5-16,4 0 1 0,-1-1 0 0,1-1-1 0,-6 1-6 16,-1-1 1-16,-1-3 0 0,-5 0 0 0,0-3 3 15,1-1 2-15,-1 1-2 0,-5-6 2 0,0 0-6 16,-2-3-1-16,-2 1 1 0,-3 2 0 0,-2 1 2 16,-2-6 1-16,-1-2 1 0,-1 2-1 0,-3-2-4 0,-2 2-1 15,-1-2 1-15,-2-2 1 0,-2-1 0 0,-1 0 1 16,1-1-1-16,0-1 1 0,2 4-4 0,0-1 1 15,-2 0-1-15,-4 1 1 0,4 1 1 0,-3 4-1 16,-1-2 1-16,-3-6 1 0,1 8-3 0,5 0 0 16,-1 1 0-16,-2 1 0 0,-3-6 0 0,2 2 0 15,3 1 1-15,-7 3 0 0,-3-3-3 0,3-2 1 0,2 1 0 16,1 1 0-16,1 1 0 0,8 3-1 0,17-3 0 16,-15-2 1-16,-3 3-2 0,1 1 1 0,2-1 0 15,6-1 0-15,1 3 1 0,2-2 1 0,6 1-1 16,4-1 1-16,1 1-2 0,-2 1 1 0,3-2-1 15,4 1 0-15,-3-1 2 0,1 4-1 0,2 2 1 16,3-6 0-16,-5 3-1 0,0 1-1 0,-3 0 1 16,2-1 0-16,1 1 1 0,0 0-1 0,0 2 1 15,-2-4 0-15,-1 4-1 0,-4 2-1 0,-3-1 0 16,-4 2 2-16,-7 2-1 0,16-7 2 0,5 4-2 16,-21 3 2-16,-4-7-3 0,4 7 1 0,-12-4-1 0,12 4 2 15,-11-9-1-15,11 9 2 0,-12-7-2 0,1 4 2 16,1-1-3-16,1 1 2 0,-2-3-2 0,-3 5 1 0,4-1 0 15,3 0-1-15,7 2 1 0,-13-3 0 0,5 6-2 16,-3 1 2-16,-1-1-2 0,-6 1 1 0,-1-1-1 16,-1 4 1-16,1 0-1 0,-2 0 1 0,-4 6-2 15,0-3 2-15,2-1-1 0,-3 2 0 0,1 4 0 0,9-4 1 16,11 0-1-16,-13 3 0 0,-1-2-1 0,7 0 2 16,5 4-1-16,1-2 0 0,4 2-1 0,8-2 0 15,8 2 0-15,5 1 2 0,2 3-2 16,2-6 0-16,2 2 0 0,-4 0 0 0,-7-1 0 0,2 3 0 15,0 0 0-15,-2 1 2 0,2 0-2 0,2 2 0 16,-6-3 0-16,0 0 0 0,-1 1 0 0,0-1 0 16,-1 3 1-16,3-6 0 0,-3 3-1 0,-3-4 0 0,-2 2 0 15,-1 0 1-15,-2 0 0 0,0-2-1 0,-1 0 0 16,-1-2 0-16,0 2 0 0,-1-3 0 16,-3-1 0-16,-3 4 0 0,-5-1 1 0,-3-1-1 0,0-7 0 15,-1 6 0-15,2-4-1 0,-2-2 1 0,-11 0 0 16,4 2 0-16,2-1-1 0,2-5 1 0,-4-2-1 15,2 2 2-15,1 1-2 0,4-4 1 0,-1 1-1 16,-1 2 1-16,4 1-1 0,2-4 0 0,3 1 0 16,-2 2 1-16,2 1-1 0,-1-2 0 0,10 0 0 0,-12 0 1 15,12 0-1-15,-8 2 0 0,8-2 0 0,0 0 1 16,0 0-1-16,0 0 0 0,0 0 0 0,0 0 1 16,0 0-1-16,0 0 0 0,0 0 0 0,9 4 0 0,2-3 0 15,-1-1 0-15,3-1 0 0,-3 1 0 0,-3-2 0 16,0-2 0-16,1 1 0 0,0-1 0 15,3 1 0-15,1-3 0 0,-1-2 0 0,-4 1 0 16,4 1 0-16,1-1 0 0,0-2 0 0,1 1 0 16,1-1 0-16,-4-2 0 0,3 1 0 0,-1-4 0 0,0 3-1 15,-1 1 1-15,-1-1 0 0,1-3 0 0,0 0-1 16,-1 0 1-16,-6-2 0 0,3 0 0 0,0 4-1 0,-4-2 1 16,-3 0 0-16,-1-4 0 0,-1 2-1 0,-2 4 1 15,-3-2 0-15,4 2 0 0,-4-3-1 0,0 0 1 16,0-1 0-16,-4 5 0 0,-1-1-1 0,-2 1 1 15,-2-4 0-15,3 0 0 0,-1 0-2 0,0 1 2 16,7 1 0-16,-4-1 0 0,1 0-1 0,-1 2 1 16,2 1 0-16,4 2 0 0,0-5-1 0,1 4 1 0,1-2 0 15,3-1 0-15,7 1-1 0,-2 3 1 0,4-3 0 16,2 5 0-16,1-2 0 0,0 0 0 0,2 0 0 16,2 2 0-16,2 2 0 0,0 0 0 0,-1-1 0 15,1 3 0-15,5-1 0 0,-2 1 0 0,5 3 0 16,3-4 0-16,-5 4 0 0,1-5 0 0,1 5 0 15,-4-3 0-15,1-1 0 0,-2 2 0 0,0 1 0 16,-5-1 0-16,0 0 0 0,-2 0 0 0,-2 1 0 16,0-1 0-16,1 0-1 0,-6 0 1 0,2 2 0 15</inkml:trace>
  <inkml:trace contextRef="#ctx1" brushRef="#br0" timeOffset="63567.65">28166 6841 0,'0'0'0,"0"0"0,0 0 0,0 0 16,0 0-16,0 0 15,9 0-15,1 0 16,-10 0-16,9 0 16,-9 0-16,0 0 15,0 0-15,0 0 16,0 0-16,0 0 15,0 0-15,0 0 32,0 10-32,-9-1 31,-20-9-31,11 9 31,-1-9-31</inkml:trace>
  <inkml:trace contextRef="#ctx0" brushRef="#br0" timeOffset="66788.46">27508 2110 739 0,'0'0'0'0,"0"0"0"16,0 0 0-16,0 0 0 0,0 0 0 0,-2-7 0 15,2 7 0-15,0 0 38 0,0 0 0 0,2-7 0 16,-2 7 2-16,0 0-26 0,0 0 2 0,3-7 0 0,-3 7-1 16,0 0 45-16,0 0-1 0,0 0 1 0,0 0 1 15,0 0-45-15,0 0 2 0,0 0 0 0,0 0 0 16,0 0 52-16,0 0-1 0,0 0 1 0,0 0 0 0,0 0-53 15,0 0 1-15,0 0 0 0,0 0 0 16,11-6 45-16,-11 6 0 0,0 0 0 0,0 0 1 0,7 0-46 16,-7 0 0-16,0 0 0 0,0 0 0 0,5 6 10 15,-5-6 0-15,0 0 0 0,6 7 1 0,-6-7-16 16,0 0 1-16,0 0-1 0,5 7 1 0,-5-7 11 16,0 0 0-16,0 0 1 0,0 0 0 0,0 0-14 15,0 0 1-15,0 0-1 0,0 0 1 0,0 0 11 16,0 0 0-16,0 0-1 0,0 0 2 0,0 0-14 15,0 0 1-15,0 0 1 0,0 0-1 0,0 0 15 0,0 0 0 16,0 0 0-16,0 0 0 0,0 0-15 0,0 0 2 16,0 0-2-16,0 0 1 0,0 0 9 0,0 0-1 15,0 0 0-15,0 0 2 0,0 0-12 0,0 0 0 16,0 0 1-16</inkml:trace>
  <inkml:trace contextRef="#ctx0" brushRef="#br0" timeOffset="67624.2">27633 2043 1796 0,'0'0'0'0,"0"0"0"15,0 0 0-15,0 0 62 0,0 0 1 0,0 0 0 0,18 3-1 16,-18-3-45-16,3 16 1 0,-3-9 0 0,0 2 0 15,0 5 61-15,0 0 0 0,0-2 1 0,0 11 0 16,-2-7-62-16,1-2 0 0,-1-3 0 0,2 3-1 0,2-5 32 16,-1 1 0-16,-1-5-1 0,2 4 2 0,2-2-33 15,-4-7-1-15,5 11 1 0,-5-11 0 0,9 10 1 16,-2-6 1-16,2-4 0 0,-2 3 0 0,5 1-9 16,1-1 0-16,-1-3 1 0,4 0 0 0,-2-3 0 15,-2-1 0-15,-5 1 0 0,-7 3 2 0,11-4-6 16,-4 1 0-16,2-1 0 0,0 4 1 0,-1 0 3 0,-1 0 2 15,-7 0-1-15,16 4 0 0,-3 3-5 0,-3 3 1 16,1 1 0-16,5 1 0 0,0 9 3 0,-4 1 0 16,-3-5 0-16,0-1 0 0,-2 9-4 0,-4-8 1 15,-3 1-1-15,0-2 1 0,0-1 1 0,0 1 1 16,-7-5-1-16,0 3 1 0,-2-3-5 0,-1-3 2 16,-1-1 0-16,-5 0 0 0,-3-5 3 0,1 2 0 0,2-4 0 15,-3 0 1-15,-6 0-4 0,-1-4 0 16,-1 2-1-16,1 2 1 0,3 0 5 0,3-3 2 0,3-4-2 15,-3 3 2-15,3-4-7 0,4 0 1 0,1 1 0 16,3-3 1-16,0 3 0 0,1-5 1 0,2 1-1 16</inkml:trace>
  <inkml:trace contextRef="#ctx0" brushRef="#br0" timeOffset="67907.47">27792 2092 2362 0,'0'0'0'0,"23"-5"0"0,-2 7 0 0,7 1 73 16,-3 1 0-16,5-8 0 0,2 4 1 0,-1 4-56 16,-1-4 0-16,-1 0-1 0,-1 0 1 0,0 3 62 15,2 1 1-15,0-4-1 0,-5 3 0 0,-1 4-62 16,-4-5 0-16,-1-2 0 0,1 7 0 0,-6-4 24 0,0 1 0 15,-4-4 0-15,-1 4 1 0,-2-1-28 16,-7-3 1-16,9 0 0 0,-9 0 0 0,0 0-3 0,0 0-1 16,0 0 1-16,0 0 0 0,0 0-5 0,0 0 0 15,-11 0 0-15</inkml:trace>
  <inkml:trace contextRef="#ctx0" brushRef="#br0" timeOffset="68626.64">27760 2993 2009 0,'0'0'0'0,"0"0"0"15,0 0 0-15,0 0 70 0,11 17 1 0,-8-8-1 16,1 12 1-16,3-1-53 0,-5-3 0 0,-1 1 0 16,1 10 0-16,0-9 62 0,0 2 0 0,-1-3 0 15,-1 3 1-15,0-5-63 0,0 2 0 0,0-4 0 16,0-4 0-16,0 4 20 0,0-7 0 0,0 0 0 16,0-7 1-16,0 9-24 0,0-9 1 0,0 0-1 15,2 9 1-15,-2-9-6 0,9 3 0 0,0-3 0 16,0 0 2-16,1-3-6 0,3-1 1 0,4 1 0 15,1-1 0-15,-1 1-3 0,-2-1 0 0,0 1 1 0,3-1-1 16,0 4 0-16,-2 0-1 0,-2 4 1 0,-2 1-1 16,2 2 3-16,-2 5-1 0,-1 1 1 0,-2 4-1 0,0 1-1 15,-2-2 0-15,0-4 1 0,-5 11-1 0,-2-9 6 16,-4-2 0-16,1-1 1 0,-3 3-1 0,-3-2-4 16,-1-1 1-16,1-2 0 0,-5 1 0 0,0-1 3 15,0-6 1-15,0-1 0 0,-8 7 0 0,-1-9-4 16,2 0 0-16,4-3 0 0,-6 3 0 0,5 0 3 15,-1-8 1-15,1 0-1 0,0 4 1 0,1 1-4 0,3-8-1 16,-2-1 1-16,5 5 0 0,2 0 1 0,2-2 0 16,4-3-1-16</inkml:trace>
  <inkml:trace contextRef="#ctx0" brushRef="#br0" timeOffset="68814.24">28041 3023 2248 0,'0'0'0'0,"17"-4"0"16,-1 4 0-16,3 0 62 0,4-3 0 0,-3-1 0 15,4 6-1-15,1 0-44 0,-4-2 1 0,-7 0 0 16,2 7 0-16,0-4 44 0,-2 1-1 0,2-1 1 16,-5 6 1-16,-4-2-46 0,0 4 1 0,-4 1 0 15</inkml:trace>
  <inkml:trace contextRef="#ctx0" brushRef="#br0" timeOffset="68973.21">28286 3461 2248 0,'0'0'0'0,"0"0"0"0,23-2 0 0,0 2 41 15,-2-4-1-15,2 1 1 0,-2-1-1 0,-4 4-24 16,-1-5-1-16,2 0 1 0</inkml:trace>
  <inkml:trace contextRef="#ctx0" brushRef="#br0" timeOffset="69239.74">28764 3132 1972 0,'0'0'0'16,"0"0"0"-16,-18 7 0 0,11 0 46 0,7-7 0 15,-12 10 0-15,6 1 0 0,3-4-30 0,1 0 1 16,4 0 0-16,1 4 0 0,3-3 51 0,3 5 0 0,5 3 1 16,9 1 0-16,5 1-51 0,-5-1 0 0,0-3 0 15,3 9 0-15,-5-5 22 0,-1-1-1 0,-3-4 0 16,-1 3 2-16,-3 3-26 0,-5-5 1 0,1 0 0 16,-2 5-1-16,-5-3 0 0,-4 0 1 0,-1-2-2 15,-1 2 2-15,-1 2-7 0,0-8 0 0,-6-1 0 16,0 5 0-16,1-2 3 0,-1-5 1 0,1-1-1 0,-3 4 0 15,-1-6-4-15,0-1 0 0,2-6 0 0,-1 6 0 16,-1-6 6-16,0-1 2 0,-2-6 0 0</inkml:trace>
  <inkml:trace contextRef="#ctx0" brushRef="#br0" timeOffset="69464">28975 3148 2048 0,'0'0'0'0,"20"-6"0"0,3 6 0 0,1 0 78 16,3-7 1-16,-1 0-1 0,1 7 2 0,-1-3-62 0,1 1 0 15,1-5 0-15,-3 7 0 0,-6-4 68 0,-3-3 0 16,-2 0 1-16,-3 7-1 0,-4 0-69 0,-7 0 1 16,10-3 0-16,-10 3 0 0,0 0 24 0,0 0 0 15,0 0 0-15,-23 17 0 0,-7-6-26 0,-3 1 0 16,-4 1-1-16</inkml:trace>
  <inkml:trace contextRef="#ctx0" brushRef="#br0" timeOffset="70008.48">27880 4194 1972 0,'0'0'0'0,"0"0"0"0,-9 28 0 0,6-10 68 0,3 5 0 16,3-6 1-16,-6 1-1 0,3 0-50 0,0-2 0 16,0-6 0-16,3 1 0 0,3 1 60 0,2-3 2 15,6-4-1-15,4 2 0 0,1-5-61 0,1-2 0 16,-1-2 0-16,1-1 0 0,1-1 11 0,0-3 0 15,-2-4 1-15,-3 3-1 0,-2-6-16 0,-1 1 1 16,-3-4-1-16,-3 1 1 0,2-4-8 0,-2 3 2 0,-5-6 0 16,-2 5 0-16,4 1-4 0,-1 3 2 0,-3 0 0 15,-2 7-1-15,2 7-1 0,0 0-1 0,-7 0 0 16,6 10 2-16,-3 8-3 0,0 3 1 0,1 0 1 16,3 12-1-16,0-1 2 0,0-4-1 0,0 2 1 15,-4 2 0-15,4 1-1 0,4-10-1 0,-4 2 0 16,0 3 2-16,0-2 2 0,3-5 0 0,-1-1 1 15,0 1 0-15,-2 0-3 0,-2-7 0 0,0 0 1 16,2-9 0-16,0 4 1 0,-3-2 1 0,3-7 0 0,0 7 1 16,0-7-3-16,0 0-1 0,0 9 1 0</inkml:trace>
  <inkml:trace contextRef="#ctx0" brushRef="#br0" timeOffset="70164.17">28270 4405 1985 0,'0'0'0'0,"0"0"0"0,0 0 0 0,0 0 68 16,0 0 1-16,0 0-1 0,16 23 2 0,-9-17-52 15,-7-6 0-15,12 1-1 0,-12-1 1 0,11 0 59 16,-4 0-1-16,2-1 0 0</inkml:trace>
  <inkml:trace contextRef="#ctx0" brushRef="#br0" timeOffset="70447.32">28600 4240 2035 0,'0'0'0'0,"0"0"0"16,0 0 0-16,0 0 54 0,0 0 0 0,-18 19 0 16,18-19 1-16,-5 14-38 0,5-3 1 0,2-6-2 15,6 6 2-15,5 1 40 0,4 2 0 0,3-1 0 16,1 4 1-16,2-1-43 0,3-2 2 0,-3-5 0 15,-2 10 0-15,-5-1 11 0,0-4 1 0,2 2-1 16,-4 0 1-16,-5 3-16 0,-4-3-1 0,-1 1 1 16,-4 1-1-16,-2 1 2 0,-2 2 0 0,-1-3 0 15,-7 0 1-15,-1-3-7 0,-6-1 0 0,1 1 0 0,2-5 0 16,0 1 7-16,-1-4 1 0,-8-4 0 0,4 1 1 16,3-1-9-16,2-3 1 0,2-3 0 0,-2-1 0 15,2 1 4-15,4-1 0 0,-1-3 0 0</inkml:trace>
  <inkml:trace contextRef="#ctx0" brushRef="#br0" timeOffset="70644.6">28931 4122 2023 0,'0'0'0'15,"20"-7"0"-15,3 7 0 0,1-3 56 0,3-1 0 16,3-3 0-16,2 4 0 0,-8 3-39 0,1-4 1 15,-2-3-1-15,3 7 1 0,1-2 49 0,-8 0 0 16,-3-1 1-16,-7 6 0 0,-2-1-50 0,0-2 0 16,0 2 0-16,-7-2 0 0,-3 14 17 0,-5-7 1 15,-2 0-1-15</inkml:trace>
  <inkml:trace contextRef="#ctx0" brushRef="#br0" timeOffset="71515.09">27748 5980 2287 0,'0'0'0'0,"0"0"0"0,26-11 0 16,-15 4 37-16,-1 4 0 0,6-4 0 0,4 7 1 15,-3 0-24-15,-1 3 2 0,-3-3-1 0,-1 7 0 0,-2 0 45 16,-1 7 0-16,-2-1 1 0,-3 1 0 0,-4 7-45 16,-2-4 2-16,-1 1 0 0,-3-2 0 0,-1 5 10 15,0-3 0-15,2-4 1 0,-6 3-1 0,-3 1-16 16,0-6 1-16,0-1 1 0,3 6-1 0,4-3-7 16,0-5 0-16,-2-4-1 0,2 6 1 0,4-4-3 15,3-7 2-15,-4 12-1 0,4-12 1 0,0 7-3 0,0-7 1 16,0 0 1-16,0 0-1 0,7 7-1 0,-7-7 0 15,0 0 1-15,11 0-1 0,1 2-1 0,4 2 1 16,0-2-1-16,5 5 2 0,-5 0-2 0,-2 1 0 16,0-1 0-16,-1 2 1 0,-5 5-1 0,0 2 0 15,-1-4 1-15,-4 2 0 0,-3 4-1 0,0-6 0 16,-3-1 0-16,-4 3 0 0,-4 0 0 0,-1-3 1 0,-3-4-1 16,-2 3 0-16,-4-1-1 0,0-2 1 15,-2-2 0-15,0 1 0 0,0-1 1 0,-2 0 1 0,-1-5-1 16,-3 0 1-16,5 2 0 0,1 0-1 0,0-4 0 15,3 0 0-15,-3-1 2 0,2-1-1 0,2-1 0 16,3-2 1-16,-3 2-2 0,3-1 1 0,5-4 0 16,4 3 0-16,4-4 3 0,1 4-1 0,2 0 1 15</inkml:trace>
  <inkml:trace contextRef="#ctx0" brushRef="#br0" timeOffset="71711.49">28129 6342 2362 0,'0'0'0'0,"0"0"0"0,0 0 0 0,0 0 64 16,0 0 0-16,0 0 0 0,19-10 1 0,-19 10-47 15,7-4 0-15,-7 4 0 0,9-5 0 0,-2 1 56 0,0 1 0 16,-7 3 0-16</inkml:trace>
  <inkml:trace contextRef="#ctx0" brushRef="#br0" timeOffset="72021.98">28487 6003 1972 0,'0'0'0'0,"0"0"0"16,0 0 0-16,25 17 62 0,-15-3 1 0,2 0-1 15,-8 1 0-15,3-1-45 0,-3 0 1 0,-3 5 0 16,-1 2 0-16,-1-1 60 0,-3-1-1 0,-3 0 0 16,-4 2 1-16,1 0-60 0,-1-3 0 0,-1 1 0 15,0 3 0-15,1 0 19 0,2-6 0 0,2 2 0 16,-4-1 1-16,4 1-23 0,4-7 0 0,1-1 0 0,2-1 1 16,0-2 0-16,2 0 1 0,5-2 0 15,0-1 0-15,4-2-8 0,3-1 1 0,3-1 0 16,13-7 0-16,6 2 0 0,-1-2 0 0,2-4 0 0,2 6 2 15,-2-2-6-15,-2 0 1 0,2-5 0 0,2 5 0 0,-7 0 3 16,-6 0 1-16,-3-2 0 0,-2 9 0 0,-1-4-4 16,-5-3 1-16,0 4-1 0,-8-1 1 0,0 4 2 15,-7 0 1-15,0 0 0 0</inkml:trace>
  <inkml:trace contextRef="#ctx0" brushRef="#br0" timeOffset="72771.77">27730 7113 1909 0,'0'0'0'0,"0"0"0"0,0 0 0 0,25-9 71 0,-18 5 0 15,2-3 0-15,-2 7 0 0,0 0-53 0,-7 0 0 16,0 0 0-16,5-5 0 0,-5 5 38 0,0 0 2 16,0 0-1-16,7 0 0 0,-7 0-40 0,0 0 1 15,0 0-1-15,0 0 1 0,0 0 5 0,0 0 2 16,0 0 0-16,0 0-1 0,0 0-13 0,0 0 2 0,0 0-1 16,0 0 0-16,0 0-1 0,0 0-1 0,0 0 0 15,9-5 0-15,7 1-3 0,5 3-1 0,4-3 1 16,-2 6 0-16,3 1-4 0,-3 1 1 15,-5 3-1-15,-4 12 0 0,-4-5 0 0,-3 0-1 0,-5 1 0 16,-2 9 1-16,-3 6 3 0,-4-5 1 0,-6-1-2 16,-1 6 2-16,-7 4-2 0,0-8-1 0,-4-1 1 15,6-1-1-15,-8-1 13 0,1-7 0 0,-1 2 0 16,4 1-1-16,4-1-7 0,1-11 1 0,2 0 1 16,2 7-1-16,7-2 10 0,-2-5 1 0,9-7 0 15,-7 4 1-15,7-4-11 0,0 0 0 0,0 0 0 0,9 7 1 16,5-4 8-16,4-3 0 0,1-3 0 0,17-1 0 15,-1 1-9-15,2-5 0 0,0-4 0 0,-2 5 0 0,-3 0 6 16,-4 0 1-16,-1 0-1 0,-3 0 1 0,-6 0-8 16,-2 0 0-16,-2 3 0 0,-2-3 0 0,-3 4 0 15,-2 3 0-15,-7 0 1 0</inkml:trace>
  <inkml:trace contextRef="#ctx0" brushRef="#br0" timeOffset="72921.98">28164 7334 2224 0,'0'0'0'16,"0"0"0"-16,0 0 0 0,0 0 66 0,0 0 0 15,0 0 0-15,4-5 1 0,-4 5-50 0,7-3 1 16,-7 3 0-16,7-11 0 0,0 4 38 0,0-2 2 16,0 0-1-16</inkml:trace>
  <inkml:trace contextRef="#ctx0" brushRef="#br0" timeOffset="73314.07">28526 7088 1821 0,'0'0'0'0,"0"0"0"16,0 0 0-16,0 0 55 0,0 0 0 0,0 0 0 0,-20 12 0 15,13-3-38-15,0-5 1 0,0-1-2 0,2 4 2 16,1 0 51-16,4 0-1 0,4 0 1 0,1 9-1 15,6 4-50-15,1-1 0 0,2-1 0 0,2 4 0 16,0-2 19-16,0 3 0 0,1-2 0 0,1 2 1 0,-2-4-23 16,-6 0 1-16,-4 1-2 0,-1 1 2 0,-5-5 1 15,-5-2-1-15,-4 2 1 0,-2 3 0 0,-1-5-8 16,0-3 1-16,-2-4 0 0,-4 5 0 0,2-3 7 16,-3-1 0-16,1-4 0 0,0 0 1 0,2-4-9 15,4 0 1-15,2-8 0 0,2 5 0 0,8 3 8 16,-8-12 0-16,9 1 0 0,3 1 1 0,3-5-9 15,4-6 0-15,4-5 0 0,7-2 2 0,2-4 1 0,3 1 1 16,5-5-1-16,-1 8 0 0,-1-2-5 0,-2 6 0 16,-1 3 0-16,1 1 1 0,-3 3 6 0,-6 3 0 15,1-1 0-15,-4 8 1 0,-4 0-7 0,-2-3 0 16,1 1 0-16,-4 2 0 0,-7 7 3 0,0 0 1 16,0 0 1-16,0 0-1 0,0 0-5 0,0 0 0 0,-5 12 0 15</inkml:trace>
  <inkml:trace contextRef="#ctx0" brushRef="#br0" timeOffset="73675.77">28160 8397 2224 0,'0'0'0'16,"0"0"0"-16,0 0 0 0,0 0 78 0,22 18 1 15,-22-18-1-15,10 12 2 0,-3-5-62 0,-7-7 0 16,9 9 0-16,-9-9 0 0,5 16 49 0,-5-9 2 16,-1 0-1-16</inkml:trace>
  <inkml:trace contextRef="#ctx0" brushRef="#br0" timeOffset="73811.7">28123 9043 1847 0,'0'0'0'0,"0"0"0"15</inkml:trace>
  <inkml:trace contextRef="#ctx0" brushRef="#br0" timeOffset="73986.09">28056 9595 1482 0,'0'0'0'0,"0"0"0"0,0 0 0 0,18 23 53 16,-14-13-1-16,-4-10 1 0,5 13 1 0,0-6-37 15,2-4 0-15,-7-3 0 0</inkml:trace>
  <inkml:trace contextRef="#ctx0" brushRef="#br0" timeOffset="74143.69">28095 10448 1834 0,'0'0'0'0,"0"0"0"16,7 21 0-16,4-1 41 0,-8-8-1 0,4-1 0 16,-3-3 1-16,0 1-25 0,-3-4-1 0,-1-5 1 15</inkml:trace>
  <inkml:trace contextRef="#ctx0" brushRef="#br0" timeOffset="74315.45">28173 11238 1960 0,'0'0'0'0,"0"0"0"0,7 19 0 16,0-8 27-16,2-6 1 0,-2 1-1 0,-2 1 1 0,-5-7-16 16,0 0 2-16,7 5-1 0</inkml:trace>
  <inkml:trace contextRef="#ctx0" brushRef="#br0" timeOffset="76630.86">27499 13149 752 0,'0'0'0'0,"0"0"0"0,0 0 0 0,0 0 15 0,0 0 0 16,0 0-1-16,0 0 2 0,0 0-7 16,0 0 0-16,0 0 0 0,0 0 0 0,0 0 108 0,0 0 0 15,19-9 1-15,-19 9 0 0,0 0-103 0,0 0 0 16,0 0 1-16,0 9 0 0,4 5 74 0,-1 7-1 15,-3-5 1-15,0 10 0 0,4 4-73 0,-4-5 1 16,-4-3-1-16,8 1 0 0,0-3 63 0,-3-5 1 16,3-2-1-16,1 3 0 0,2-4-62 0,0-5 0 0,2 0 0 15,0 0 0-15,0-2 17 0,0-1 1 0,-1-2 0 16,3 1 0-16,1-1-22 0,1-4 1 0,-5 0 0 16,5 1 0-16,1-3 20 0,2-1 0 0,-2-4 0 15,2 4-1-15,1-1-19 0,-2-1 0 0,-3-1-1 16,-3-3 2-16,1 1 11 0,3-1 1 0,-1 0-1 15,-1-1 1-15,-1 0-16 0,-1-2 2 0,-2 3-1 16,-2-5 1-16,1 6 16 0,-3 4 0 0,1-1 0 16,-4 7 2-16,3-12-19 0,-3 12 2 0,0 0-2 0,0 0 2 15,0 0 15-15,4 16 2 0,-4-9-2 0,-4 19 1 16,4 4-17-16,-3 5 1 0,3-1-2 0,0 6 2 16,0 1 10-16,0-1 2 0,0-1 0 0,3-2 0 15,4-2-14-15,-3-5 0 0,1-2-1 0,-1-1 2 16,-1-6 10-16,1-2 2 0,-3 0 0 0,3-1 0 0,-4-4-14 15,-2-5 1-15,0 0-1 0,2-9 1 0,-3 10 6 16,3-10 1-16,0 0-1 0,0 0 1 0,-7 0-10 16,7 0 1-16,0 0-1 0</inkml:trace>
  <inkml:trace contextRef="#ctx0" brushRef="#br0" timeOffset="76783.12">28033 13486 2161 0,'0'0'0'15,"0"0"0"-15,0 0 0 0,0 0 95 0,9 21 1 16,-9-21-1-16,4 8 2 0,-4-8-81 0,0 0 1 16,5 7 0-16,-5-7 1 0,0 0 74 0,0 0 1 15,0 0-1-15,0 0 1 0,7 1-76 0,-7-1 1 0,0 0-1 16</inkml:trace>
  <inkml:trace contextRef="#ctx0" brushRef="#br0" timeOffset="77020.14">28270 13198 2236 0,'0'0'0'0,"0"0"0"16,30 0 0-16,-16 7 45 0,-2 0 0 0,2 0 0 16,4-2 0-16,0 4-30 0,-2 5 2 0,-1 2-1 0,1-2 1 15,-2 4 39-15,1-1 1 0,-5 6 0 0,2 3 0 0,-1 3-40 16,-2-8 1-16,0 5-1 0,-2 2 1 15,-4 0 11-15,-1 4 0 0,-2-4 1 0,0-3 0 0,0 3-17 16,-2-5 1-16,-1-2-1 0,-3 0 1 0,1-3-2 16,-2-2 0-16,-2-4 1 0,-1-2 0 0,-1-1-5 15,1 0 0-15,-3-2 0 0</inkml:trace>
  <inkml:trace contextRef="#ctx0" brushRef="#br0" timeOffset="77168.17">28376 13559 2135 0,'0'0'0'16,"23"-6"0"-16,1 6 0 0,5 0 62 0,1-2-1 15,1-1 1-15,8-4 1 0,-2 3-46 0,2-4 1 0,-2-1 0 16,5 4 0-16,-5-3 52 0,-3 0 2 0,-2-1 0 16</inkml:trace>
  <inkml:trace contextRef="#ctx1" brushRef="#br0" timeOffset="82132.39">30546 6438 0,'0'0'0,"0"0"0,0 0 0,0 0 15,0 0-15,-10 0 16,1 9-16,0 1 16,-1-10-16,1 9 15,-10-9-15,10 9 16,-10-9-16,9 10 15,-8-10-15,8 9 32,-9-9-32,1 10 15,-1-10-15,0 0 16,-9 0-16,9 0 16,0 0-16,0 0 15,10 0-15,-1 0 16,-8 0-16,8 0 15,-9 0 1,10 0 0,0 0-1</inkml:trace>
  <inkml:trace contextRef="#ctx0" brushRef="#br0" timeOffset="84118.73">30307 1730 12 0,'0'0'0'0,"0"0"0"15,0 0 0-15,0 0 0 0,0 0 0 0,0 0 0 16,0 0 0-16,0 0 0 0,0 0 0 0,0 0 0 16</inkml:trace>
  <inkml:trace contextRef="#ctx1" brushRef="#br0" timeOffset="86295.34">31063 9975 0,'0'0'0,"0"0"0,0 0 0,0 0 0,0 0 0,0 0 0,0 0 16,0 0-16,0 0 31,10 9-31,-10-9 32,0 0-32</inkml:trace>
  <inkml:trace contextRef="#ctx0" brushRef="#br0" timeOffset="88119.84">30514 2863 1381 0,'0'0'0'0,"0"0"0"15,0 0 0-15,-4-22 102 0,2 15 0 0,2 0 0 16,0 7 2-16,-3-10-89 0,3 10 2 0,0 0 0 0,-6-9 0 16,6 9 98-16,0 0 1 0,0 0-1 0,0 0 2 15,-3 9-102-15,1 1 0 0,0-3 1 0,-1 15 0 16,-2-1 58-16,1 2 1 0,-1-6-1 0,5 6 1 15,0-4-57-15,0-1 0 0,5-2 0 0,2 3 0 0,2-1 24 16,0-8 0-16,1-1 1 0,4 10 0 0,4-8-28 16,1-2 1-16,-3-2 0 0,7 7 1 0,-2-7 1 15,-3 0 0-15,1-5 0 0,3 5 1 0,-3-4-9 16,-1-3 0-16,-1-3 0 0,-1 6 0 0,0-3 6 0,-2-7-1 16,0 2 1-16,0 1 1 0,2-6-8 0,-3-1 1 15,-1-5-1-15,0 6 1 0,1-9 7 0,-3 3 1 16,1-2-1-16,1-1 1 0,-5 5-9 0,0-6 1 15,-3 5 0-15,1 0 0 0,0 7 1 0,-1-3 0 16,-2 1 1-16,-1 3-1 0,-1-2-4 0,0 9 0 16,-3-7 0-16,3 7 1 0,0 0 5 0,0 0 1 15,-5-7-1-15,5 7 2 0,0 0-7 0,0 0 1 16,-9-4-1-16,9 4 1 0,-9 14 5 0,2-1 2 0,2-3-1 16,-6 8 0-16,4 5-6 0,3-4 0 0,1 4 0 15,1 7 0-15,2-4 14 0,0 0-1 0,0 4 1 16,0 4-1-16,4 8-11 0,-1-9 2 0,-1 6-2 15,0 0 1-15,0-2 17 0,-1-6 0 0,1-2 1 16,-4 0-1-16,-3 1-16 0,-2-10 1 0,0 3-1 16,-2 7 1-16,0-9 0 0,-1-6 1 0,-3 5-1 15,-1 3 2-15,-5-2-7 0,1-9 0 0,-1-1 0 16,-2-3 0-16,-2 1 2 0,0-5 2 0,2-8-1 16,-4 4 0-16,-2-5-5 0,3-7 1 0,3-2 0 0,-1 8 0 15,-2-8-1-15,-1-3 1 0,2-3 0 16,-2 4 0-16,6 1-3 0,3-3 0 0,2 0-2 0,2 6-3 15,-2-4 0-15,5 2 0 0,0 2 0 0,2-2 0 16,3 5 0-16,1 2 0 0,-3 3 0 0</inkml:trace>
  <inkml:trace contextRef="#ctx0" brushRef="#br0" timeOffset="88683.49">30215 2604 2512 0,'0'0'0'0,"0"0"0"15,0 0 0-15,25-4 95 0,-11 1 1 0,4-1-1 16,10 4 2-16,9 0-80 0,9-3-1 0,9-1 1 15,1 6 1-15,2 0 66 0,1-2 2 0,4-2-2 16,6 7 1-16,3-1-68 0,-1-4 1 0,-4 0 0 16,-7 7 0-16,-4-7 24 0,-5 4 1 0,-3-4 0 15,-4 10-1-15,-5-8-26 0,-7 1 0 0,-6 1 0 16,-5 6 0-16,-5-1-3 0,-5-7-1 0,-11-2 0 16,5 14 1-16,-10-3-5 0,-4-4-1 0,-4-4 1 0,-11 11 0 15,-4-9-3-15,-2-1 0 0,-2-4 0 0,-5 7 0 16,-4-2-1-16,-1-3 0 0,-6-4 0 0,-5 6 0 15,2-2 1-15,4-4 0 0,-1-3 1 0,-3 6-1 16,1-2-1-16,5-3 0 0,0-3 0 0,1 7 0 0,2-4 1 16,3 3 0-16,2-3 0 0,4 8 0 0,4-4-1 15,7-4-1-15,6 1 0 0,2 6 2 0,3-3-1 16,4-3 2-16,7 3-2 0,0 0 2 0,2-7-3 16,8 3 2-16,6 1-2 0,18 6 2 0,10-3-1 0,5-3 2 15,6 3-2-15,-1 3 2 0,3 1-3 16,5-4 2-16,8 0-2 0,-5 3 2 0,-5 1-2 0,-7-4 2 15,0-4-1-15,-7 8 1 0,0-4-2 16,-5-4 0-16,-4 1 1 0,-4 6-1 0,-3-3 1 0,-5-3 2 16,-6-1 0-16,-6 8-1 0,-3-1-1 0,-3-6 0 15,-7 3 0-15,0 0 0 0,7-4 2 0,-7 4 0 16,0 0 0-16,0 0 1 0,0 0-3 0,0 0 1 16,0 0-1-16,0 0 1 0,0 0-2 0,-10 0 0 0,3 0 1 15</inkml:trace>
  <inkml:trace contextRef="#ctx0" brushRef="#br0" timeOffset="90595.3">29609 1601 2248 0,'0'0'0'0,"0"0"0"15,0 0 0-15,-20-3 83 0,11 3 2 0,1 3-2 16,1-6 1-16,7 3-67 0,-11 0 1 0,2 0 0 15,0 0-1-15,1 3 72 0,-1 1 1 0,2 1 0 16,7-5-1-16,-9 14-72 0,7-2 1 0,0-5-1 16,-1 6 1-16,1 4 10 0,2-3 0 0,-2-1 0 15,0 4 0-15,2 4-14 0,2-3-1 0,0 0 1 16,-2-1-1-16,0 13-6 0,-2-5 0 0,0-1-1 16,1 6 2-16,1 5-3 0,0-6 0 0,-2 4 0 15,0-3 0-15,2-4-2 0,2 4-1 0,1 0 0 16,1 2 0-16,-2-2-1 0,3 0 2 15,6 5-2-15,1 4 1 0,2 1-1 0,2-1 0 0,-2-2 0 0,2 1 2 16,-5-6-2-16,-3-2 0 0,3 0 0 0,-2 9 1 16,1-6 1-16,3-7-1 0,1 13 0 0,-7 1 1 15,-2 3-1-15,0-5 0 0,4 3 0 16,-3-1 0-16,-3-1 4 0,4-4-1 0,5-3 1 0,-3 10 0 0,-3-5-3 16,1 0 2-16,0 2-2 0,-4 6 1 0,-1-1 5 15,2 2 0-15,3-9 0 0,0 9 0 0,0-11-3 16,0 2 1-16,0-7-2 0,-4 12 2 15,-1-1 3-15,2-4 0 0,3 8 0 0,-4 1 2 0,-3 1-6 16,-3-6 1-16,3 1 0 0,0 2-1 0,0-2 5 16,-4-5 0-16,4 4 0 0,-2 5 0 0,1 5-4 15,-1-4 1-15,-2-3-1 0,3 9 0 0,1-11 2 16,0 2 1-16,-2-2 1 0,0 7-1 0,-1 4-5 0,1-5 2 16,5 6 0-16,-4-1 0 0,-3 2 0 0,0-8 1 15,3-1 0-15,-1 8 0 0,0-4-2 0,0 2-1 0,2 1 1 16,-1 3-1-16,-1 1 4 0,0-10 0 0,2 3 0 15,0 4 0-15,-2-5-3 0,2 4-1 0,2 5 1 16,0 4 1-16,0-1 0 0,-2-4 0 0,-2-8 1 16,2 12 0-16,3-3-3 0,-1-3 0 0,-4 5 1 15,1 3-1-15,-1-1 1 0,0-8 1 0,-3 3 0 16,1 1-1-16,-1-2-1 0,0 2-1 0,3 4 1 16,-2 3 0-16,-1-6 1 0,2-2 0 0,4-3-1 15,-4 6 2-15,-8 5-4 0,2-3 2 0,2-1-1 0,0 3 1 16,2-1 0-16,1-9 1 0,-1 1 0 0,-4 8-1 15,2 2-1-15,2 1 0 0,0-10 1 0,-1 11-1 16,-1-9 1-16,-3-7 0 0,-4 5 1 0,1 9-1 16,3 0-1-16,-1-5 0 0,-3 3 0 0,0-1 0 0,2-2 1 15,3-4-1-15,0 4 1 0,0 8-1 0,2-4-1 16,0-3 1-16,-2-3-1 0,2 4 0 16,4-7 2-16,-1 3-1 0,1 3 1 0,-4-1-1 0,-1 3 0 15,3-6-1-15,0-5 1 0,0 10 0 0,-1-6 1 16,-1-7-1-16,0 10 0 0,0 2 2 0,0 1-3 15,0-13 1-15,0 2-1 0,2 3 2 0,-6 1-2 0,4-9 0 16,4 5 1-16,-1 10-1 0,-3-3-1 0,2-8 1 16,3 1-1-16,0 1 1 0,-1 1-1 0,-1-11-2 15,2 6 0-15,1 3 0 0,-7 2 0 0,1 1 0 16,2-3 0-16,5-1 0 0,-2-1 0 0,1-5 0 16,1 2 0-16,0 3 0 0,-4 5 0 0,1-6 0 0,3-2 0 15,0 8 0-15,0-5 0 0,0-3 0 0,0-4 0 16,0 6 0-16,0-4 0 0,0-2 0 0,1 0 0 15,5 4 0-15,-5 3 0 0,-1-5 0 0,4 2 0 16,-1 0 0-16,-1-2 0 0,0-6 0 0,0-1 0 16,-1 6 0-16,1-3 0 0,-2-1 0 0,-2 6 0 15,1 1 0-15,-3 2 0 0,1-10 0 0,1 3 0 16,0 1 0-16,-1-5 0 0,-3-4 0 0,3-1 0 16,1 9 0-16,0-5 0 0,-1 7 0 0,-1-5 0 15,1 6 0-15,-4-3 0 0,3-1 0 0,6-6 0 16,-6 6 0-16,-1-3 0 0,0-7 0 0,-1 2 0 0,-1 5 0 15,2 5 0-15,0-10 0 0,0 8 0 0,-1-3 0 16,1 2 0-16,1-6 0 0,4-3 0 0,-1 5 0 16,-3-7 0-16,2-1 0 0,2-1 0 0,0 4 0 15,-3-5 0-15,6-1 0 0,3-1 0 0,-5 2 0 0,-1 1 0 16,0-5 0-16,4 0 0 0,-6-3 0 0,-1 5 0 16,1-6 0-16,0-1 0 0,0-2 0 15,-1-1 0-15,3-1 0 0,-4 2 0 0,4-3 0 16,-3-1 0-16,6-1 0 0,4-2 0 0,-7 0 0 0,0 0 0 15,0-7 0-15,0 7 0 0,0-7 0 0,0 9 0 16,0-9 0-16,0 0 0 0,0 0 0 0,2 7 0 16,-2-7 0-16,0 0 0 0,4 9 0 0,-4-9 0 15,12 3 0-15,-3 1 0 0,-9-4 0 0,0 0 0 0,0 0 0 16,0 0 0-16,0 0 0 0,0 0 0 0,0 0 0 16,0 0 0-16,-7 0 0 0,7 0 0 0,0 0 0 15,0 0 0-15,0 0 0 0,0 0 0 0,0 0 0 16,9 0 0-16,-9 0 0 0,0 0 0 0,0 0 0 15,0 0 0-15,0 0 0 0,0 0 0 0,0 0 0 0,0 0 0 16,0 0 0-16,0 0 0 0,0 0 0 0,0 0 0 16,0 0 0-16,0 0 0 0,0 0 0 0,7 5 0 15,-7-5 0-15,1 12 0 0,-1-5 0 0,7-1 0 16,-7 4 0-16,-3 3 0 0,-2-3 0 0,-1 2 0 16,1 2 0-16,3 2 0 0,8-2 0 0,11-1 0 15,-13 4 0-15,-4 4 0 0,0-3 0 0,3 3 0 16,1 2 0-16,-1 9 0 0,1-8 0 0,-2 1 0 15,5 5 0-15,-4-6 0 0,6 1 0 0,10 1 0 0,-13 3 0 16,-10-5 0-16,6 3 0 0,12-5 0 0,-10 7 0 16,-10-3 0-16,1 0 0 0,3 1 0 0,0-1 0 15,-3 6 0-15,2-2 0 0,4-4 0 0,6 4 0 16,-3-2 0-16,3-3 0 0,11 1 0 0,-25-1 0 0,-2-4 0 16,4 2 0-16,3-2 0 0,2 4 0 15,0-4 0-15,2 2 0 0,1-4 0 0,1 6 0 0,-1-4 0 16,1 1 0-16,-1 3 0 0,1-4 0 0,-3 4 0 15,1-2 0-15,2-2 0 0,-1-2 0 0,-1 4 0 16,2-4 0-16,-1 1 0 0,1-1 0 0,-1 4 0 16,1-9 0-16,-3 2 0 0,3 3 0 0,-2-5 0 0,1-3 0 15,3 1 0-15,1 2 0 0,-4-1 0 0,1-5 0 16,-1 1 0-16,1 0 0 0,-3-2 0 0,-1-7 0 16,6 7 0-16,-6-7 0 0,0 0 0 0,0 0 0 15,5 7 0-15,-5-7 0 0,0 0 0 0,0 0 0 16,0 0 0-16,0 0 0 0,0 0 0 0,-7 0 0 0,7 0 0 15</inkml:trace>
  <inkml:trace contextRef="#ctx0" brushRef="#br0" timeOffset="91371.08">26726 14215 2161 0,'0'0'0'0,"0"0"0"0,32 10 0 0,-14-1 95 0,5-2 1 16,3-2-1-16,11 2 2 0,4-3-81 0,1-4 1 15,4-4 0-15,2 4 1 0,1-3 67 0,2-1 1 16,9-4-1-16,11 4 0 0,-2 1-68 15,-1-6 1-15,6-2 0 0,4 2 0 0,-6 2 8 0,1 2 1 16,8-5-1-16,2 1 1 0,-7 3-14 0,-2 3 0 0,3-2 0 16,4 1 0-16,-3 4-11 0,-11 0 1 0,-2-3-1 15,1 3 0-15,-10 0-1 0,-3 0 1 0,3-4 1 16,-1 2-1-16,-6 2-3 0,-4-1 1 0,0-5-1 16,-2 3 1-16,-8 1-1 0,-7 0 1 0,0-1-2 15,1-3 2-15,-6 3-4 0,-4-1 1 0,0-3-1 16,1 4 1-16,-6-4-1 0,-2 2 1 0,-1-2 0 15,-1 5 0-15,-1 0 0 0,-2 0 1 0,0-1-2 16,0 1 2-16,-7 2 0 0,11 0 0 0,-11 0-1 16,9-2 1-16,-9 2 1 0,0 0 0 0,0 0 0 15,0 0 0-15,-11 4 0 0,6-4 0 0,-6 0-1 0,-13 5 1 16,-15 2 0-16,-3 0 1 0,1-3-1 0,0 1 1 16,1-2-1-16,-3 4 1 0,-4-3 0 0,-11-1 0 15,-2 1 0-15,3 3 0 0,1-2 0 0,-6 2 0 16,6-1 0-16,1-3 0 0,-12-1 0 0,-4 1 0 0,4 1 0 15,7-2 0-15,-1-4 0 0,-6 0 0 0,7 0 0 16,1 2 0-16,-6 0 0 0,-4 2 0 0,9 2 0 0,4-1 0 16,1 1 0-16,-3 5 0 0,5-2 0 0,4 0 0 15,-1-2 0-15,3 7 0 0,4-3 0 0,10-4 0 16,5-1 0-16,5 6 0 0,7 1 0 0,2-11 0 16,7 0 0-16,7 0 0 0,-6 12 0 0,6-12 0 15,9 0 0-15,2 4 0 0,-1-4 0 0,4 0 0 16,1 0 0-16,18 0 0 0,11 0 0 0,0-4 0 15,-1-5 0-15,-5 13 1 0,5-4-1 16,-3 0 0-16,1-4 0 0,1 4 1 0,-1-3 0 0,-4-1 0 0,3 4 1 16</inkml:trace>
  <inkml:trace contextRef="#ctx1" brushRef="#br0" timeOffset="90902.32">31204 8286 0,'0'0'0,"0"0"0,0 0 0,0 0 0,0 0 0,0 0 15,0 0-15,0 0 16,0 0-16,0 0 16,0 0-16,0 0 15,0 0-15,0 0 32,0 0-32</inkml:trace>
  <inkml:trace contextRef="#ctx0" brushRef="#br0" timeOffset="92404.4">31313 3214 1557 0,'0'0'0'0,"0"0"0"0,0 0 0 16,0 0 26-16,0 0 0 0,0 0 0 0,0 0 0 16,21-8-13-16,-12 4-1 0,3 1 0 0,4-1 2 0,1-3 79 15,3 0 0-15,1 0 0 0,0 3 2 0,-1 4-79 16,-3-3 2-16,3-1-1 0,-1 4 1 0,-3 0 51 15,-4-3 0-15,1 1 1 0,-1 7-1 0,-2-1-51 16,-2-4 0-16,-1 0 0 0,-7 0 0 0,8 7 14 16,-8-7-1-16,0 0 0 0,4 7 1 0,-4-7-19 15,-5 7 2-15,5-7-2 0</inkml:trace>
  <inkml:trace contextRef="#ctx0" brushRef="#br0" timeOffset="92592.06">31219 3411 1909 0,'0'0'0'15,"0"0"0"-15,0 0 0 0,25 4 53 0,-9-4 1 0,1 0 0 16,6 0 0-16,4 0-37 0,-6-4 1 0,-2 1-2 16,1 3 2-16,1 0 49 0,2-4 0 0,-2-1 0 15,-5 2 1-15,-4 3-50 0,0 0-1 0,4-4 1 16,-5 4 0-16,-4-3 19 0,-7 3 0 0,12-4 1 15</inkml:trace>
  <inkml:trace contextRef="#ctx0" brushRef="#br0" timeOffset="93089.94">31870 3010 1909 0,'0'0'0'0,"0"0"0"0,0 0 0 0,0 0 53 0,7 27 1 16,-5-22 0-16,1 9 0 0,1 2-37 0,-2-2 1 15,-1-2-2-15,-1 13 2 0,0-9 46 0,-1 1 0 16,-1-3 0-16,-2 4 0 0,3-4-46 0,-1-2 0 15,0-1 0-15,0 3 0 0,6-3 13 0,1-4 2 16,2 0 0-16,-7-7-1 0,9 10-18 0,0-6 0 0,3-1 1 16,-1-3-1-16,-1 4-5 0,1-4 1 0,-1 0 1 15,3-4-1-15,3 4-5 0,0-3 2 0,-2-4 0 16,-2 3-1-16,2-3-1 0,-2 4 1 0,-1-1-2 16,-2 1 2-16,1 3-3 0,1 0 1 0,-2 0 0 15,1 0 0-15,3 7 13 0,-3 0 0 0,-3 0 0 16,2 7 1-16,2 0-9 0,-1 3 1 0,-3-1 0 15,-1 2 0-15,-3-2 13 0,-3-4-1 0,-1 2 0 16,-3 2 1-16,-1-2-12 0,-2-3 0 0,1-1 1 16,-2 2 0-16,-1-3 8 0,-2-2 1 0,1 0 0 15,-1 6 0-15,-1-6-11 0,-3-4 1 0,1-3 0 0,0 7 1 16,-2-3 3-16,1-6 2 0,-1-2 0 0,-2 6 0 16,-1-4-8-16,-3-3 1 0,1-2-1 0,4 4 1 15,4-1 3-15,3-5 1 0,-3 2-1 0,3 0 2 0,-1 2-7 16,2-2 1-16,2-2-1 0</inkml:trace>
  <inkml:trace contextRef="#ctx0" brushRef="#br0" timeOffset="93344.55">31978 3003 2349 0,'0'0'0'16,"0"0"0"-16,0 0 0 0,21 0 76 0,-12 0 0 16,-1-3-1-16,5 3 1 0,3 0-58 0,-1-4 0 0,1 4 0 15,2 4 0-15,-2-1 62 0,1-3 1 0,1 0-1 16,-2 2 1-16,2 0-63 0,-4-2 0 0,-2-2 0 16,2 6 0-16,2-1 24 0,-2-1 0 0,0-2 0 15,-3 2 0-15,-1 1-26 0,-1-3 0 0,0-3 0 16,0 6 0-16,-2-3-4 0,-7 0-1 0,0 0 0 15</inkml:trace>
  <inkml:trace contextRef="#ctx0" brushRef="#br0" timeOffset="93580.93">32389 3343 2374 0,'0'0'0'0,"0"0"0"0,0 0 0 0,0 0 53 16,0 0 1-16,0 0 0 0,0 0-1 0,0 0-36 15,0 0 1-15,0 0-1 0,0 0 1 0,0 0 47 0,0 0 1 16,19 0-1-16,-19 0 2 0,0 0-49 16,0 0-1-16,7 0 1 0,-7 0 0 0,0 0 16 0,0 0 0 15,7 0-1-15</inkml:trace>
  <inkml:trace contextRef="#ctx0" brushRef="#br0" timeOffset="93914.08">32650 3119 2467 0,'0'0'61'0,"-36"9"-44"0,20 2 1 0,4 3 0 16,2 7-1-16,2 0 55 0,3-2 0 0,2 6 0 16,1 3 0-16,2-3-54 0,2-1 0 0,1-1 0 15,1 0 0-15,3-3 14 0,2-3 2 0,1-5-2 16,1 3 2-16,3-5-21 0,0-3 2 16,-2-2 0-16,2 2-1 0,2-3-5 0,0-4 0 15,0-4 0-15,0 4 1 0,-2-3-4 0,-2-1 1 0,-3-6-2 0,-2 1 2 16,0-2-4-16,0 4 2 0,0-8-2 0,-1-3 2 15,-1 0-3-15,-1-3 1 0,-4-5 1 0,-4 5-1 16,0 3 3-16,3-6 0 0,-1-3 0 0,-7 11 1 16,-3 1-3-16,-6-3 1 0,0 0-1 0,1 10 1 15,-1-1 0-15,2 2 2 0,2-2 0 0,0 11-1 0,2-2-1 16,1 3-1-16,2 8 1 0</inkml:trace>
  <inkml:trace contextRef="#ctx0" brushRef="#br0" timeOffset="94243.82">32956 3026 2463 0,'0'0'51'0,"29"-7"-34"0,-8 4 0 0,-2 1 0 15,4 7 1-15,4-5 64 0,-3 4 0 0,-2-4 0 16,2 3-1-16,-1 4-63 0,-2-3 0 0,-7 1 0 16,-3 13 84-16,-2 1-17 15,-2 4-85-15,-4-2 32 0,-1 2 2 0,0 8-34 16,0-2 0-16,-1 4 31 0,1 2 1 0,-2 0-32 16,0 2 0-16,0-5 18 0,0 1 1 0,-2-6-19 0,1-1 0 15,-3 4 27-15,-1-3 1 0,0-3-28 0,-1-1 0 16,3 2 17-16,3-4-1 0,0-2-16 0,0-3 0 15,0 3 17-15,0-8 1 0,0-1-18 0,0 1 0 16,0-4 11-16,-2-2 2 0,2-5-13 0</inkml:trace>
  <inkml:trace contextRef="#ctx0" brushRef="#br0" timeOffset="94444.86">33163 3378 2603 0,'21'4'0'0,"0"-4"36"0,0 0 0 15,13 3-36-15,-1-3 0 0,-1 4 160 0,-4-4 2 16,1 3-162-16,-5 1 0 0,-3-4 36 0,-1 0 0 0,-4 3-36 16,-4-3 0-16,-3 0 92 0,-4 5 1 0,-5-5-93 15</inkml:trace>
  <inkml:trace contextRef="#ctx0" brushRef="#br0" timeOffset="94764.69">31736 3776 2337 0,'0'0'0'0,"0"0"0"0,33-7 0 0,-6 7 52 16,5-4-1-16,6 1 1 0,10 3 0 0,7 0-36 15,6 0 1-15,14-4 0 0,7 4 1 0,0 4 52 16,2-4 0-16,12 3 0 0,1 1 1 0,0-1-54 16,-2 4 1-16,4-3 0 0,1-1 68 15,-12 4-19-15,-10-2-67 0,-4 4 30 16,-5-2 2-16,-4-3-32 0,-7 5 0 0,-5-6 19 15,-3 1 0-15,-5-1-19 0,-2 1 0 0,-11-1 12 0,-6-3 1 16,-5 0-13-16,-5 0 0 0,-5 4 7 0,-4-4 2 16,-7 0-9-16,-11 0 0 0,-7 0 6 0,-8-4 1 15,-6 4-7-15</inkml:trace>
  <inkml:trace contextRef="#ctx0" brushRef="#br0" timeOffset="95035.87">31687 3807 2211 0,'0'0'0'0,"54"-3"0"16,-8 3 0-16,10 0 65 0,10-2 1 0,8 0-1 16,5 4 1-16,9 3-48 0,4-1 0 0,3-4 0 15,13 7 0-15,5 2 52 0,-4-2 2 0,4-4-1 16,4 4 21-16,-15 0-72 15,-14 0-20-15,-5-3 91 0,-2 1 1 0,-9-1-92 0,-6-1 0 16,-8 1 33-16,-3-4 0 0,-6 0-33 0,-8 0 0 0,-10 0 30 16,-6 3 1-16,-6-3-31 0,-3 0 0 0,-2 0 18 15,-5 2 0-15,-2-2-18 0</inkml:trace>
  <inkml:trace contextRef="#ctx1" brushRef="#br0" timeOffset="102792.48">6482 17612 0,'0'0'0,"0"0"0,0 0 0,0 0 31,0 0-31</inkml:trace>
  <inkml:trace contextRef="#ctx0" brushRef="#br0" timeOffset="106482.54">4856 6574 476 0,'0'0'0'0,"0"0"0"0,0 0 0 0,0 0 63 16,0 0 1-16,0 0 0 0,28 9 0 0,-14-9-46 15,2-1 0-15,-2-3 0 0,7 0 0 0,1 3 101 16,-6-5 1-16,-2-1 0 0,3 4 0 0,-3-4-105 0,0 0 0 15,-3 0 0-15,0-4 1 0,-3 1 66 0,3 1 1 16,-4-2 0-16,0 4 0 0,-3-3-66 0,-4-1 1 16,0-3 0-16,0-2 0 0,-4-3 41 0,-3 3 0 15,0-2 1-15,-4 4 1 0,1 0-45 0,-2 0 2 16,-3 0 0-16,1 11 0 0,-3 1 17 0,3-2 0 16,1 1 0-16,-4 10 1 0,-5 2-22 0,1 1 1 15,-2 3-1-15,2 4 2 0,0 6 9 0,3-4-1 16,-5 4 1-16,2 4 1 0,0-1-14 0,3-3 1 0,4 3-1 15,2 4 0-15,1-3 4 0,4-1 0 0,4-3-1 16,3 3 1-16,0 1-7 0,3-8 0 0,8 2 0 16,8 2 1-16,6-2 2 0,-4-5 2 0,6 0-2 15,4-6 2-15,1-1-6 0,-2-2-1 0,2-3 1 16,0-1 0-16,-2-3 6 0,1 0 0 0,1 0 1 16,2 0-1-16,-6 0-6 0,-2-3 1 0,-1-1 0 15,0 4 0-15,-1-3 4 0,-6 3-1 0,1-4 0 16,-8 1 2-16,0 1-6 0,-4-5-1 0,3 0 1 15,-10 7 0-15,7-11-1 0,-7 11 1 0,7-12 0 0</inkml:trace>
  <inkml:trace contextRef="#ctx1" brushRef="#br0" timeOffset="105301.8">6623 17819 0,'0'0'0,"0"0"0,0 0 0</inkml:trace>
  <inkml:trace contextRef="#ctx0" brushRef="#br0" timeOffset="106738.98">5339 6388 1897 0,'0'0'0'0,"0"0"0"0,0 0 0 0,0 0 50 0,0 0 0 16,18 11 1-16,-11-4-1 0,4 5-33 0,-1 6 0 15,8-1-1-15,1 8 2 0,2-4 44 0,4 5 1 16,0-5 0-16,5 0 0 0,-6 1-45 0,1 0 0 16,-2-4 0-16,5 5 0 0,-3-4 20 0,-4-3 0 15,2-2 0-15,-2 4 0 0,-7-2-23 0,0-4 0 0,6-5 1 16,-6 9 0-16,0-6-6 0,-3-4 0 0,-4-1 0 15,3 2 0-15,-3-2-4 0,0-3 1 0,-7-2-1 16</inkml:trace>
  <inkml:trace contextRef="#ctx0" brushRef="#br0" timeOffset="106924.31">5731 6453 1595 0,'0'0'0'0,"0"0"0"15,0 0 0-15,-25 18 57 0,15-4 2 0,-5-2-1 16,0 6 1-16,1 3-43 0,-1-7 2 0,-2 3 0 0,-1 3 0 15,-5 4 48-15,6-2 2 0,-1-7-1 0,-3 8 0 16,3-3-49-16,-1-3 0 0,5-1 0 0,-4 3 0 16,4-1 23-16,3-2 0 0,4-4 0 0,4 0 0 15,-3 1-25-15,5-3 0 0,1-4-1 0,1 1 2 16,-1-7-5-16,9 10 2 0,-9-10-2 0</inkml:trace>
  <inkml:trace contextRef="#ctx0" brushRef="#br0" timeOffset="107422.95">6052 6430 1695 0,'0'0'0'15,"0"0"0"-15,0 0 0 0,0 0 42 0,0 0 0 0,3 30 0 16,-3-12 0-16,0 1-26 0,0 6 0 0,-3-1 0 15,3 6 0-15,0 2 36 0,-4-4 1 16,-3 4-2-16,4 8 2 0,-1-1-36 0,1 5 0 0,-4-5 0 16,3 5 1-16,4-6 16 0,-3-4 1 0,-1-4 0 15,4-1 1-15,-5 3-22 0,1-11 1 0,1-1 0 16,1 2 0-16,2 1 2 0,0-9 1 0,-2-3-1 16,2 1 1-16,0-3-8 0,-2-2 0 0,2-7 0 15,0 7 0-15,0-7 5 0,0 0 0 0,8 9-1 16,-8-9 1-16,0 0-7 0,0 0 1 0,0 0-1 15,3-12 1-15,-5-2 4 0,1-2-1 0,-1-7 1 0,4-18 0 16,1-1-5-16,1-7 0 0,-1-7 0 0,8 3-1 16,-1 0 3-16,1 0 2 0,-4 2-2 0,0 4 1 0,0 8-4 15,4 4 0-15,1-2-1 0,6 5 2 0,-4 8 2 16,0 6 1-16,0 6 0 0,4 5 0 0,4 10-5 16,0 4 1-16,-1 0 0 0,-2 11 1 15,2 5 2-15,-3-6 1 0,0 3-1 0,-8 3 1 0,1 3-4 16,-8-5 0-16,1-2 0 0,-4 10 0 0,-4-3 6 15,1-1 0-15,-8-3 1 0,1 5-1 0,-4-1-5 16,-1-6 0-16,-6 1 0 0,-2-4 1 0,2 1 4 0,-4-4 1 16,-1-5-1-16,1-2 2 0,1 2-7 0,2-2 1 15,3-4-2-15,-2-1 2 0,3 0 3 0,4-2-1 16,4-4 0-16,3 1 0 0,7 3-4 0,-9-11 1 16,9 2-1-16</inkml:trace>
  <inkml:trace contextRef="#ctx0" brushRef="#br0" timeOffset="107698.76">6570 6228 1909 0,'0'0'0'0,"0"0"0"15,0 0 0-15,0 0 57 0,-7 18-1 0,7-11 0 16,-3 12 1-16,-4 4-40 0,3 1 1 0,-3 8-1 15,4 5 1-15,3 0 59 0,-4 5 0 0,-3-8 1 0,4 8-1 16,-1-5-59-16,1-2 0 0,1-3 0 0,4 3 0 16,1-2 18-16,-3-5 1 0,0 2-1 15,0-3 1-15,0 1-22 0,4-9 0 0,3 4 0 0,0 0 1 16,3-6-7-16,4-2 0 0,-3-1 0 0,0-2 0 16,-1-1-4-16,3-1 2 0,-3-6-1 0,1 3 0 15,-4-4-6-15,3 1 1 0,1-8 0 0</inkml:trace>
  <inkml:trace contextRef="#ctx0" brushRef="#br0" timeOffset="108220.71">6943 6668 1595 0,'0'0'0'16,"0"0"0"-16,0 0 0 0,-18-7 42 0,9 5 0 16,-1 2 1-16,-4 0 0 0,-1 0-28 0,1-2 1 15,-5 0 0-15,1 6 1 0,1 1 35 0,6-1 2 16,-3-1-1-16,0 8 1 0,3 1-37 0,6 2 1 15,-2-3-1-15,3 12 0 0,1-8 16 0,3 5 0 16,7-3-1-16,-4 3 1 0,4-1-20 0,2-5 2 0,5 0-1 16,-3-1 1-16,-4-1 2 0,4-2 1 0,-4-3-2 15,7 0 2-15,0-5-7 0,2 2-1 0,-6-4 0 16,1 0 0-16,3-4 3 0,0 2 2 16,4-1-1-16,-2-4 1 0,-9 0-7 0,0 0 1 0,0-4 0 15,-4 1 0-15,8 1 5 0,0 0 2 0,-4-1 0 16,0 3 0-16,0 5-7 0,-7 2 0 0,12-7 0 15,-12 7 1-15,11 0 3 0,-11 0 1 0,0 0-1 16,7 7 0-16,3-2-5 0,-3 2 0 0,4-3 0 0,3 6 1 16,-2 1 1-16,2-2 1 0,4-1 1 0,0-4-1 15,-4 3-4-15,-4-4 0 0,5-3 0 0,-3 4 1 0,-2-4 1 16,1 0 1-16,-4 0-1 0,0-4 1 16,0 1-4-16,4-1 0 0,-4 1 1 0,-7 3 0 0,10-12 3 15,-2 5 0-15,-3-2 0 0,2-2 0 16,-4-3-4-16,1 5 1 0,-1-5-1 0,-3 2 1 0,0 1 1 15,0 1 0-15,0 3 0 0,0 7 0 0,8-9-3 16,-8 9 1-16,0 0-1 0,7 0 1 0,-7 0 1 16,3 16-1-16,1-11 1 0,6 9 1 0,1 7-3 15,5-5-1-15,5 2 1 0,-7-1 0 0,0-3 0 16,0 0 0-16,2-3 1 0,5-6-1 0,-3 6-1 0,-1-6 0 16,-2 0 0-16,-3 1 0 0,0-3 0 0,1-1 0 15,-6-2 1-15,3 0-1 0,-10 0-1 0,0 0 1 16,7-5-1-16,-7 5 0 0,-3-9 0 0,3 9 0 15,-7-11-1-15</inkml:trace>
  <inkml:trace contextRef="#ctx0" brushRef="#br0" timeOffset="108371.23">7227 6567 1821 0,'0'0'0'0,"0"0"0"16,0 0 0-16,10-21 44 0,-3 14 0 0,4 0 1 15,-2-3 0-15,0-1-29 0,-1 4 1 0,3 0-1 16,3 0 0-16,-3 5 37 0,-1 2 1 0,1-3 0 15,-1 3 0-15,3 3-37 0,1 3 0 0,0 2 0 16,-3 10 1-16,-4 1 2 0,0-1 1 0,-4-4-1 16</inkml:trace>
  <inkml:trace contextRef="#ctx0" brushRef="#br0" timeOffset="108589.98">7530 6773 1306 0,'0'0'0'0,"0"0"0"0,21-3 0 0,-7-3 33 16,0-1 1-16,1 0 0 0,-1 4-1 0,5-1-18 15,-1-1 0-15,-1-4-1 0,-3 8 1 0,-1-3 25 16,1 1 2-16,4 1-1 0,-4 9 1 0,0 0-27 16,0 2 1-16,-5-4 0 0,0 18 1 0,3-6 19 0,-5 1 1 15,-4 1-1-15,-3 1 1 0,0 3-23 0,0-4 2 16,-3-2-2-16,-1-1 2 0,4 0-3 16,-3 0 0-16,-4-2 0 0,2-3 1 0,-1-1-6 0,1-1 0 15,1-4-1-15,1 2 2 0,3-7-6 16,-4 9-1-16,4-9 0 0</inkml:trace>
  <inkml:trace contextRef="#ctx0" brushRef="#br0" timeOffset="108894.61">7987 6935 1306 0,'0'0'0'0,"14"-5"0"16,-7 3 0-16,4 2 15 0,1-2 1 0,6-1 0 15,-1-4 0-15,1 3-7 0,0 2 0 0,-3-5 0 16,0-3 1-16,-1-1 17 0,-4 3-1 0,1-5 1 15,-1-1 0-15,-3 0-14 0,1 2 0 0,-3-2-1 16,-2 3 2-16,-1 1 5 0,0-3 0 0,0-3 0 16,-4 1 0-16,0-1-9 0,-1 2 2 0,-3-4-2 0,-3 6 1 15,-1 5 3-15,-1 0 2 0,1 0 0 0,-4 8 0 16,-6 5-7-16,6-3 0 0,-4 4 0 0,1 16 1 0,-4-3 11 16,-1 2 0-16,10 8 1 0,-6 2 0 0,4 0-11 15,7 1 1-15,7-3-1 0,-3-4 0 0,3 2 17 16,3-6 1-16,4-5-1 0,4 1 1 0,0 1-15 15,3-5-1-15,3-3 1 0,6 1-1 0,-5-3 18 16,3-6-1-16,-2-1 0 0,6 2 0 0,0-3-16 16,1-2-1-16,2-3 1 0,1 2 0 0,-8 1 11 15,-2-6 1-15,2-2-1 0</inkml:trace>
  <inkml:trace contextRef="#ctx0" brushRef="#br0" timeOffset="109270.88">8650 6355 1758 0,'0'0'0'16,"0"0"0"-16,0 0 0 0,-10 29 54 0,6-11 1 0,-5-2 0 16,2 10 0-16,0 4-38 0,0-5 1 0,3 5-2 15,1 1 2-15,3-1 37 0,0 2 1 0,3-6-1 16,5 8 2-16,-1-1-41 0,0-5 2 0,5 2-1 16,-1-2 1-16,3 1 10 0,3-5 0 0,-3-3 0 15,2-3 0-15,-2-1-14 0,1-8-1 0,-5 0 1 16,4 2-1-16,-3-4-7 0,-4-4 1 0,0-3-2 15,-7 0 2-15,0 0-3 0,-4-9 1 0,4 9-1 16,-21-17 1-16,0 1 2 0,-4 2-1 0,2-5 1 0,-1 6 1 16,-1 3-4-16,2-1 2 0,2 4-1 0,0 7 0 15,-4 0 6-15,4 7 1 0,5 0-1 0,2 4 0 16,-4 3-4-16,8 3 1 0,-3-3-2 0,8-1 2 16,3 4 9-16,6 1 0 0,8-4 0 0,-1 0 0 15,-1-3-8-15,1-3 1 0,3 1 0 0,2 2 0 0,2 1 8 16,-1-8 0-16,1-1 0 0,3 4 0 0,-2-3-8 15,3-1 0-15,-1-3 0 0,-4 0 0 0,-1 4 5 16,-2-8-1-16,4 1 1 0,-4 3 0 0,-3-4-6 16,-1 1 0-16,-3-1 0 0,-7 4 0 0,4-10 4 0,-4-1 0 15,0 11 1-15</inkml:trace>
  <inkml:trace contextRef="#ctx0" brushRef="#br0" timeOffset="109904.04">9453 6604 2060 0,'0'0'0'0,"0"0"0"0,-11-21 0 0,8 14 55 16,3 7 0-16,-11-9 0 0,11 9 1 0,0 0-39 0,0 0 1 15,-4 7-1-15,8 6 0 0,0 8 26 0,-4-3 1 16,3-3-1-16,8 12 0 0,-1 3-27 0,-1-6 1 15,0 4-1-15,0 6 0 0,1-1 1 0,-3-10 1 16,4 4 0-16,-4-5 0 0,4-1-8 0,-1-5 0 16,-3 0 0-16,0 0 0 0,0-5-7 0,2-1 0 0,-2-3 0 15,0-3 1-15,4 1-2 0,-1-5 0 0,-3 0 1 16,4 0 0-16,0-2-2 0,-1-1 1 16,3-1-1-16,-3-6 2 0,-3-1-2 0,0-3 0 0,0-4 0 15,0 1 1-15,4-3 5 0,-4-1 0 0,-2-3-1 16,2 1 2-16,-3-2-3 0,-1-1-1 0,1-4 1 15,3 5 0-15,0 1 9 0,0 1 0 0,0 0 1 16,0 11 0-16,4 1-7 0,-4 0 0 0,2 4 1 16,3 11 0-16,4-1 7 0,1 1 1 0,5 3 0 15,-1 9 0-15,2-2-8 0,-2-2 1 0,0-1-1 16</inkml:trace>
  <inkml:trace contextRef="#ctx0" brushRef="#br0" timeOffset="110481.77">10137 6821 1733 0,'0'0'0'0,"0"0"0"0,0 0 0 15,-7-4 71-15,7 4 0 0,-7 7-1 0,7-7 2 0,-7 6-54 16,0-3 0-16,0 4 0 0,3 4 0 0,-6 1 68 16,3 0 2-16,-2-1-1 0,5-1 1 0,1 1-71 15,1-2 1-15,2 0 0 0,5-1 0 0,4 3 31 16,2-4 2-16,3-4-1 0,0 1 1 0,4 0-35 16,3-1 1-16,5-3 0 0,-1 0 1 0,-4 0-9 0,-2-3 1 15,-1-1 0-15,-4 0 0 0,-3 1-4 0,-4-1 1 16,-7 4-1-16,9-14 1 0,-8 7-5 0,-1 0 1 15,-1 0-1-15,1-5 1 0,-2-2-1 0,-2 0 1 16,1-2-1-16,-4-3 0 0,3-1-2 0,-3-1 1 16,4-2-1-16,-4 7 1 0,3 1-1 0,4-5 2 15,0 3-2-15,4 3 1 0,-1-2-1 0,1 2 1 16,3 1-1-16,3 5 1 0,1 1-1 0,-2 0 0 0,3 3 0 16,4 0 1-16,2 4-1 0,-4 0 0 0,0 0 0 15,3 8 1-15,-1 2-1 0,-2 1 0 16,1-3 0-16,-1 8 1 0,2 4-1 0,-2-6 1 15,0 2-1-15,-4 5 2 0,-3 1-2 0,-3 0 1 0,-1-5-1 16,1 4 1-16,-4-5-1 0,0 2 0 0,0-4 0 16,-4 0 1-16,1 0-1 0,-4-4 0 0,3-1 0 15,4-3 1-15,0-6-1 0,-7 8 1 0,7-8-1 0,0 0 1 16,0 0-1-16,0 0 1 0,-7-1-1 0,7-6 2 16,0-2-1-16,0 0 0 0,4-9 0 0,6-3 1 15,4-7-1-15,1 5 0 0,-3-7 1 0,-2 7-1 16,1 2 1-16,3-1 0 0,0-1 0 0,4 3 1 0,1 6-2 15,1 2 1-15,-1 0 0 0,-5 1 0 0,0 8 1 16,0-1-1-16,2 4 0 0,2 7 2 16,-4 4-2-16,0-3 0 0,0 3 0 0,-3 5 1 0,1 3 0 15,2-1 0-15,-3-1 1 0,-8 8-1 0,1 3-1 16,-1-3 2-16,-3-2-2 0,-7 3 1 0,4 0 3 16,3-5-1-16,-4-1 1 0,-3-1 0 0,2 1-3 15,0-6 2-15,1-4-2 0,2-1 1 0,1-2 2 16,-1 0 0-16,2-7-1 0,-4 7 1 0,4-7-3 15,0 0 2-15,0 11-1 0,0-11 1 0,0 0-1 0,0 0 1 16,0 0-1-16</inkml:trace>
  <inkml:trace contextRef="#ctx0" brushRef="#br0" timeOffset="110637.26">10664 6444 1834 0,'0'0'0'0,"0"0"0"15,15-23 0-15,-8 16 59 0,0-1-1 0,0-3 0 16,0 4 1-16,0 0-42 0,3-2 0 0,1 0 1 15,-2 4 0-15,1 3 34 0,1 1 1 0,0 1-2 16,-4 1 2-16,3 5-36 0,-3 1 0 0,2 0 0 16,0 5 1-16,2 6-7 0,1 1 1 0,2 2 0 15</inkml:trace>
  <inkml:trace contextRef="#ctx0" brushRef="#br0" timeOffset="111588.23">11187 6877 1470 0,'0'0'0'0,"0"0"0"0,0 0 0 0,0 0 22 15,0 0 2-15,0 0-1 0,0 0 1 0,0 0-13 16,0 0 1-16,0 0 1 0,-7 19-1 0,7-19 22 16,-15 4 0-16,15-4 1 0,-7 3 0 0,0-3-20 15,7 0-1-15,0 0 1 0,-9 7-1 0,9-7 5 0,-7 0 1 16,7 0-1-16,0 0 0 0,-7 0-9 0,7 0 1 15,0 0-1-15,0 0 1 0,0 0 4 0,0 0 1 16,0 0-2-16,7 6 2 0,-3 3-7 0,3-1 0 16,2 1 0-16,3-2 0 0,4 2 10 0,-5-5 0 15,-4-1 0-15,-7-3 0 0,10 7-9 0,-10-7 1 16,7 4 0-16,-7-4 0 0,0 0 16 0,0 0 0 0,0 0 0 16,0 0-1-16,7-4-13 0,-7 4 0 0,9-7 0 15,-9 0 0-15,0-2 15 0,-2 0 0 0,-1-3 0 16,-1 3 0-16,1 0-15 0,-1-1 0 0,4-1 1 15,0-1-1-15,0 3 13 0,0 9 0 0,-10-10 0 16,-1 6 0-16,-6 4-13 0,1 0-1 0,5 0 0 16,0 4 2-16,-3 3-1 0,7 2 1 0,11 3-1 15,-8-2 2-15,8 6-7 0,3-2 1 0,3 2-1 16,-13 0 1-16,3-2 0 0,7-3 1 0,11-1 0 16,-6 1 0-16,-1 1-5 0,-1-1 2 0,1-4 0 0,3 0 0 15,0-4-1-15,2 1 2 0,5-8 0 0,-3 4 0 16,-4 0-4-16,-4 0 2 0,-3-3 0 0,0-1-1 15,1 1 0-15,0-1 0 0,-1-3 1 0,0 0 0 16,0 0-3-16,1 0 1 0,-1 0 0 0,0-5 0 0,0-2 1 16,2 3 0-16,-2-1 1 0,-2 1 0 0,0 4-3 15,-5 7 2-15,11-5-2 0,-4 7 1 0,0 3 0 16,3 0 0-16,1 2 1 0,-4 5-1 0,-3-1 0 16,3 3-1-16,3-7 0 0,-1 2 1 0,-4 1-2 15,4-2 1-15,2-3 0 0,-1 4 0 0,-3-2-1 16,0-4 0-16,1 1 1 0,-1-4-1 0,-7 0 5 0,0 0-1 15,7 7 1-15,-7-7 0 0,0 0-3 0,7 0 1 16,-7 0-1-16,0 0 2 0,0 0 2 0,7-11 1 16,-7 11-1-16,3-10 1 0,-6-3-4 0,-1 1 1 15,2 0-1-15,1-13 1 0,1-5 1 0,1 5 1 16,5-3-1-16,3 2 1 0,-2 3-3 0,0 4 0 16,3-1 1-16,1 10 0 0,-8-1 3 0,4 2 0 0,9 2 0 15,-2 11 0-15,-3-1-4 0,0 6 2 0,-1 0-2 16,-3 10 2-16,0 4 2 0,0 0 1 0,0-2-1 15,0 4 1-15,-5-2-4 0,0-4 1 0,0 0-1 16,-2 3 1-16,-2-5 2 0,2-6 0 0,2-1 0 16,-2 3 0-16,2-3-3 0,-1-3 0 0,-1-7 0 15,0 0 1-15,-3 7-1 0,3-7 1 0,0 0 0 16,0 0 0-16,0 0-3 0,0 0 1 0,0 0-1 0,0 0 2 16,0 0-2-16,12-14 2 0,4 7-2 0,-2-14 2 15,7-2-3-15,-5-5 2 0,-4-5-2 0,-1 4 2 16,1-2-2-16,-5-1 0 0,0 0 1 0,8 8-1 15,-1 1-1-15,-4 4 2 0,6 3-2 0,2 10 1 0,-8 5 21 16,1-3 0-16,-4 4-1 0,-7 0 1 0,7-3-13 16,-7 3 1-16,0 0 1 0,0 0-1 0,0 0-3 15,0 0 1-15,0 0-1 0,0 0 1 0,0 0-4 16,0 0 0-16,0 0 1 0,25 59 0 0,1 10-3 16,-1-6 1-16,-4-17-1 0,-10-2 2 0,-4-14-3 15,0-5 1-15,-2-8-1 0,-5 1 2 0,0-6-10 16,4 0 2-16,6-3-1 0</inkml:trace>
  <inkml:trace contextRef="#ctx0" brushRef="#br0" timeOffset="111996.88">12451 6567 2060 0,'0'0'0'15,"0"0"0"-15,-24 9 0 0,-3 4 13 0,-1 2 2 16,-11-4-2-16,23 10 2 0,-8 2-7 0,-6-4 1 15,-2 11-1-15,0 4 1 0,4 1 36 0,5-2-1 0,2-3 1 16,0 9 0-16,5-6-29 0,2-3 1 0,3-3 0 16,32-1-1-16,6-1 12 0,-3-1 2 0,1-6-2 15,-6-1 1-15,3 1-16 0,-1-6 1 0,0-5-1 16,-2 7 1-16,6-7-5 0,0-3 0 0,-2-6 0 16,1 7 0-16,-6-5-4 0,0-5 2 0,1 0-1 15,6 1 0-15,-1 1 3 0,1-8 0 0,5-1 0 16,-9 5 0-16,-14 0-3 0,0-4 1 0,0-1-2 15,0 0 2-15,1 1 10 0,-8 4 1 0,-4-3-1 16,0 1 0-16,-3 5-8 0,7 4 2 0,0-7-1 0,-14 7 0 16,-14 4 9-16,5-1 0 0,6 1 0 0,6 8 0 15,0-1-9-15,8-1 1 0,-1-3-1 0,1 6 2 16,3-3-3-16,-4-1 0 0,2-2 0 0,11 9 1 0,12-6-5 16,4-3 2-16,2-3-1 0,4 6 0 0,-1-2-1 15,-3-7-1-15,-4-1 1 0,-2 4 1 0,-7-2-3 16,0-4 0-16,2-3 1 0,-5 5 0 0,3-2-4 15,-4-2 0-15,1-1 0 0,-11 5 1 0,9-7-1 16,-9 7 0-16,10-7 0 0</inkml:trace>
  <inkml:trace contextRef="#ctx0" brushRef="#br0" timeOffset="112200.96">13150 6743 1557 0,'0'0'0'0,"0"0"0"16,24 4 0-16,-2-1 36 0,1 1 1 0,-6-8-1 15,-3 8 1-15,-3-4-22 0,1-4 0 0,2 1 0 16,-3 3 1-16,0 0 62 0,-4-4 2 0,3 4-1 16,1 0 1-16,-2 4-62 0,-2-4 0 0,-7 0 0 15,0 0 0-15,7 3 22 0,-7-3 2 0,0 0-1 16</inkml:trace>
  <inkml:trace contextRef="#ctx0" brushRef="#br0" timeOffset="112367.05">12908 6930 1457 0,'0'0'0'0,"20"0"0"0,29 5 0 0,-5 4 54 16,-5-2 1-16,-9-4-1 0,-4 1 1 0,1 0-38 15,-6-1 1-15,-3-3-1 0,1 4 1 0,2-1 50 16,-7-3 0-16,-3 0 1 0,-1 0-1 0,-1 0-50 15,-2 0 0-15,-7 0 0 0,11-3 0 0,-11 3 16 0,0 0-1 16,0 0 1-16</inkml:trace>
  <inkml:trace contextRef="#ctx1" brushRef="#br0" timeOffset="111665.25">15974 13090 0,'0'0'0,"9"0"0,-9-9 0,10 9 31,-1-10-31,-9 10 16,0 0-1</inkml:trace>
  <inkml:trace contextRef="#ctx1" brushRef="#br0" timeOffset="113032.6">5522 10088 0,'0'0'0,"0"0"0,0 0 0</inkml:trace>
  <inkml:trace contextRef="#ctx0" brushRef="#br0" timeOffset="119795.07">4621 5359 1557 0,'0'0'0'0,"0"0"0"0,0 0 0 0,32-11-68 15,-16 8 0-15,-9-1 1 0,0-1 0 0,-7 5 49 16,4-7 0-16,-4 7 0 0,0 0 0 0,-4-7 11 15,4 7 0-15,-3-7 1 0,3 7 0 0,3-5 2 16,-3 5-1-16,11-13 1 0,-4 6-1 0,0 0 6 16,3 0 0-16,5-3 0 0,7 3 1 0,-4-2-1 0,-4 2 0 15,0-4 0-15,-3 6 0 0,-6 1 9 0,-5 4 1 16,14-8 1-16,-7 4-1 0,-7 4-4 0,7-3-1 16,-7 3 1-16,0 0 1 0,7-4 3 0,-7 4 1 15,0 0 0-15,0 0 0 0,8 0-5 0,-8 0 1 16,0 0-1-16,0 0 1 0,7 0 12 0,-7 0 2 0,0 0-1 15,0 0 0-15,7 0-9 0,-7 0-1 16,0 0 0-16,7 0 0 0,-7 0 10 0,0 0 0 0,0 0-1 16,7 0 1-16,-7 0-11 0,0 0 2 0,0 0-1 15,0 0 0-15,-11 0 0 0,1 0 1 0,-1 0-1 16,4 0 1-16,7 0-5 0,-7 0 1 0,7 0 0 16,-7-3-1-16,7 3 8 0,0 0 1 0,-7 0-1 15,7 0 1-15,0 0-7 0,0 0 0 0,0 0 0 16,-9-4 0-16,9 4 9 0,-11 0 1 0,4 0 0 15,-7 0 0-15,-7 4-9 0,3-1 0 0,-1 1 1 0,5 3 0 16,-7 0 16-16,-4 1 0 0,-5 5 0 0,5 10 0 16,4-6-15-16,0-3 1 0,-2 0 0 15,2 16 0-15,3-7 12 0,4 2 1 0,0-2-1 0,7 12 1 16,5-2-13-16,-1 1-1 0,-4-4 0 0,14-4 2 16,3 6 13-16,3-8 0 0,1-4 0 0,7 3 0 0,4-4-15 15,1-5 1-15,9-4 0 0,4 5 0 0,-5-5 11 16,-10-6-1-16,6-1 1 0,-5 1-1 0,0-1-11 15,-8-6 0-15,3-1 0 0,1 4 1 0,7-3 5 16,-7-4 1-16,-12 1-1 0,2 3 1 0,3-1-9 16,-7-1 0-16,-4-2 0 0,4 0 1 0,4 0 0 0,-11-4 2 15,-7-1-1-15,-7 0 0 0,-4-1-5 0,2-1 1 16,-1 0 0-16,-1 7 0 0,0 0 3 0,1 0 0 16,-3-5 0-16,3 7 1 0,-4 3-6 0,-1 2 2 15,3 0-1-15,1 3 1 0,-6 3 1 0,-1 4 1 16,0-6-1-16,2 6 1 0,9-3-4 0,-3 0 0 15,-8-3 1-15,13 3 0 0,5 0 7 16,7-7 2-16,0 0-1 0,3 7 0 0,9-5-6 0,6-2 0 0,0 0 0 16,6 0 0-16,-2-2 6 0,-3 0-1 0,6 0 1 15,-4 1 1-15,-7 1-7 0,0-2 0 0,2 0 0 16,-2 4 0-16,0 3 2 0,-3-3 1 0,-1 1 1 16,-3 3-1-16,0 3-5 0,-1-1 1 0,-6-8-1 15,14 14 1-15,-11 0 2 0,-3-5 0 0,-3-2 1 16,6 4 0-16,-3-2-4 0,0-2-1 0,0-7 1 15,-10 16 0-15,3-6-1 0,-2-6 1 0,-2-1 0 16,-3 2 1-16,-3-1-4 0,-5-6 2 0,-4-1-2 0,-2 4 2 16,-4-2 0-16,-2-3 0 0,-1-3 0 0,2 4 1 15,4-1-3-15,8-8 1 0,-5-2-1 0,1 5 1 16,4-5-1-16,7-6 1 0,0-1-1 16,-2-7 2-16,5 5-3 0,4-8 0 0,4-3 1 0,-1 6 0 15,4-5 0-15,0 1 0 0,0 0-1 0,11 8 2 0,-4 4-3 16,0-6 2-16,-4 1-1 0,17 6 0 0,4 7 3 15,1-6 0-15,-11 2-1 0,2 6 1 0,-2-1-3 16,11 2 2-16,8-1-1 0,3 3 1 0,-8 5 1 16,-7 0 2-16,2-1 0 0,-5 1 0 0,-4 0-4 15,-4-1 2-15,1-1 0 0,1 4-1 0,-5 0 6 16,0-3 1-16,-7 3-1 0,7-4 0 0,-7 4-4 16,0 0 1-16,0 0-2 0,8 0 2 0,-8 0 5 0,0 0 0 15,0 0-1-15,7 0 2 0,-7 0-6 0,0 0 0 16,0 0-1-16,0 0 2 0,0 0 4 0,0 0-1 15,0 0 0-15,0 0 1 0,0 0-6 0,0 0 0 16,0 0 1-16,0 0 0 0,0 0 0 0,0 0 1 16,0 0-1-16,0 11 1 0,0-4-4 0,-4 0 1 15,4 0 0-15,0 0-1 0,0 5-1 0,-3-1-1 0,3-4 0 16,3 0 2-16,-3 2-3 0,4-2 1 0,-4-7 0 16</inkml:trace>
  <inkml:trace contextRef="#ctx0" brushRef="#br0" timeOffset="121863.15">8470 5341 954 0,'0'0'0'0,"0"0"0"15,0 0 0-15,0 0 189 0,18 11 1 0,-8-4-2 0,-3 5 2 16,1 2-183-16,-8-1-1 0,-8 1 1 0,1 12 0 15,4 0 53-15,3-3 2 0,0 0-1 0,7 0 0 16,11-2-44-16,-6-5 1 0,-7-2 0 0,1 4 0 0,4-8 25 16,8 1-1-16,13-4 1 0,3-4 1 0,-6 1-28 15,-3-1-1-15,-2-3 1 0,2 0 1 0,-4-3-4 16,-4-1 2-16,-1 1-1 0,-2-4 1 0,-7 0-7 16,4 0 1-16,0 0 0 0,-1-4 0 0,-3 1-5 15,0-1 2-15,-3 2 0 0,-1-1-1 0,-6-4-2 0,-1-1 2 16,1-4-2-16,3 7 2 0,0 1 0 0,3-1 2 15,-3 1-1-15,0 11 1 0,4-8-3 0,-4 8 0 16,0 0 1-16,0 0-1 0,5 8 13 0,-7-1 1 16,2 0-1-16,-3 13 1 0,-1 11-9 0,8 1 1 15,-1-4 0-15,-6 9 0 0,3-5 15 0,-4 1 0 0,1-5-1 16,-1 8 1-16,8-3-13 0,-4-3 1 0,-4 0-1 16,-6 3 0-16,10-1 13 0,0 0 1 15,-4-4 0-15,4-5 0 0,0 1-14 0,0-3 0 0,-3-3 1 16,6 0 0-16,-3-3 12 0,0 3 1 0,0-7-2 15,-3-1 2-15,3-3-14 0,0 0 1 0,0-7-1 16,0 7 2-16,0-7 8 0,0 0 0 0,7 7 1 16,-7-7-1-16,0 0-10 0,0 0 0 0,7 4-1 15,-7-4 1-15,0 0 4 0,0 0 1 0,0 0 0 16,0 0 0-16,0 0-8 0,0 0 1 0,0 0-1 16,0 0 1-16,0 0 2 0,0 0 1 0,0 0-1 15,-4-5 1-15,4 5-5 0,0 0 0 0,0 0 0 0,-3-9 0 16,3 9 2-16,-4-7 0 0,4 7 0 0,4-11 1 15,-1 4-4-15,-6 0 0 0,-1 0-1 0,1 0 1 0,6-4 0 16,1 4 0-16,-1 0-1 0</inkml:trace>
  <inkml:trace contextRef="#ctx0" brushRef="#br0" timeOffset="124702.93">13351 5243 12 0,'0'0'0'16,"0"0"0"-16,0 0 0 0,-28 3 260 0,17-3 1 0,4 0-1 16,-4 4 0-16,4 1-260 0,7-5 1 0,-10 7-1 15,5 0 1-15,1 4 28 0,2-2 0 0,2 1-1 16,2 13 1-16,0 3-16 0,-2-6 1 0,0 1-1 16,-2 5 1-16,4 1 7 0,3-5 2 0,-1-2-1 15,1 4 0-15,5-2-10 0,-3-5-1 0,4-3 0 16,-4 0 1-16,4 2-1 0,-1-5 0 0,-1-4 0 15,0 0 0-15,0-4-4 0,1 1 0 0,-3-4-1 0,4-4 2 16,-4 1 10-16,4-1 1 0,-4 1-1 0,0-8 1 16,7-5-9-16,-2 2 1 0,2 0-1 0,0-3 1 15,4-5 26-15,5-2 0 0,12 4 0 0,-3 3 1 16,-6-4-23-16,-4 0 0 0,-8 1 0 0,0 6 1 0,-4 2 17 16,-3 1 1-16,-5 1 0 0,5 1 1 0,0 9-21 15,-7 0 1-15,7 0-1 0,-7 9 1 0,2 5 23 16,-2 2 0-16,-5 1 0 0,3 15 0 0,4 1-23 15,0 1 1-15,-4-3-1 0,0 5 1 0,2-10 25 0,2 2 0 16,0-7 0-16,-4 6 0 0,4-3-25 16,-1-6-1-16,-4-6 1 0,1 8 1 0,6-6 11 15,-1-2 0-15,-1-1 0 0,-2-1 0 0,2-3-14 16,-2-7-1-16,5 9 1 0,2-4-1 0,4-1 10 0,-4-3-1 16,0-1 0-16,3 4 1 0,-3 0-12 0,-7-4 1 15,9 0 0-15,-9 0 0 0,0 0-6 0,0 0-1 16,-3-11 1-16</inkml:trace>
  <inkml:trace contextRef="#ctx0" brushRef="#br0" timeOffset="124867.49">14034 5581 1494 0,'0'0'0'0,"0"0"0"15,-23 1 0-15,1 8 26 0,5-5 0 0,6-4 0 16,11 0 0-16,-10 3-14 0,10-3 0 0,0 0 1 15,0 0 0-15,0 0 11 0,0 0 0 0,0 0 1 16,7 0 0-16,0-3-13 0,0 3 0 0,-7 0 1 0</inkml:trace>
  <inkml:trace contextRef="#ctx0" brushRef="#br0" timeOffset="125321.31">14397 5250 1318 0,'0'0'0'0,"0"0"0"0,0 0 0 0,0 0 23 16,0 0-1-16,0 0 0 0,0 0 1 0,0 0-12 15,0 0 0-15,0 0 1 0,-14 23 0 0,7-16 26 0,-2-2 0 16,0 2 0-16,4 7 0 0,5 2-23 0,3-2 1 16,6 5-1-16,3 11 1 0,4-7 14 0,-2 5 1 15,8 0-1-15,-5 6 2 0,4-2-19 16,2-4 2-16,2-7-2 0,-7 9 2 0,-1-6-2 0,3-4 2 15,-6-1-1-15,-4 7 1 0,1-4-7 0,-7-8 1 0,-8 0 0 16,4 9 0-16,-4-9 14 0,1-4 2 0,-4-1 0 16,-4 5-1-16,1-5-11 0,-6-6-1 0,4 1 0 15,-1-1 1-15,3-3 10 0,-5 0 1 0,5-7-1 16,-1 4 2-16,1-1-14 0,3-4 2 0,3-3-1 16,1 0 0-16,-1-1 8 0,2-5 2 0,4-3-2 15,5-3 1-15,2 0-11 0,3-6 2 0,6-3-1 16,0-3 0-16,5-6 15 0,5-1 1 0,-4 2-1 15,-1 6 1-15,-3 1-15 0,-4 6 1 0,1-3 0 16,-3 4 0-16,-3 3 10 0,-4 2-1 0,2 2 1 16,-7 3 0-16,-4 5-12 0,-2 1 2 0,1 3-2 0,-1 0 1 15,-5 7 10-15,-1-4-1 0,-8 4 0 0,-12 4 2 16,2 4-12-16,3-1 0 0,-6 2 0 0,4 2 2 16,2 1 5-16,4-5 0 0,2 4 0 0,10 5-1 0,2-2-6 15,-2-6-1-15,-5 3 0 0</inkml:trace>
  <inkml:trace contextRef="#ctx1" brushRef="#br0" timeOffset="127387.2">14553 11486 0,'0'0'0,"0"0"0,0 0 0,0 0 0,0 0 16,0 0-16,0 0 16,0 0-16,0 0 15,0 0-15,0 0 16,0 0-16,0 0 16,0 0-16,-9 0 31,-1 9-31,-8 0 31,-11-9-31,11 0 31,8 0-31</inkml:trace>
  <inkml:trace contextRef="#ctx0" brushRef="#br0" timeOffset="131142.21">3411 18150 1281 0,'0'0'0'0,"0"0"0"0,0 0 0 0,18 7 72 16,-11-2 0-16,-7-5 0 0,0 0-1 0,11 2-53 15,-11-2 0-15,0 0 0 0,7 0 0 0,-7 0 61 16,0 0-1-16,0 0 1 0,0 0 0 0,0 0-61 16,0 0 0-16,0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4:53:23.0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1T14:53:34.083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14685 6579 0,'0'0'0,"0"0"16,0 0-16,9 0 15,20-10 1,-1 1-16,0-1 16,10 1-1,-1 0-15,-18 9 16,0 0 0,0 0-16,-19 0 15,0 0 1,0 0-1,-10 9-15,-37 0 16,-28 20 0,9-1-16,0 0 15,10 19 1,9-10-16,19 1 16,-1-1-1,20-8 1,0 8-16,18-9 15,0-9-15,20 0 16,8 9 0,1-9-16,0-10 15,-10 0 1,-9-9-16,-19 0 16,0 0-1,-10 0-15,-46 0 16,-29 10-1,-28-1 1,0 19-16,10 19 16,9 10-1,18-1-15,20-9 16,18 9 0,20-18-16,8-1 15,20-9 1,37 10-16,37 9 15,57 9 1,19-18-16,0-20 16,-28-8-1,-19-1-15,-10-9 16,-9 0 0,-9 0-16,-38 0 15,-9 0 1,-19 0-16,-1 0 15,-18 0 1,0 0-16</inkml:trace>
  <inkml:trace contextRef="#ctx0" brushRef="#br0" timeOffset="1388.51">15475 6869 0,'0'0'0,"0"0"16,0 0-16,0 0 15,0 10 1,0-1-16,0 19 16,0 19-1,-9 10-15,-1 18 16,1-19 0,0 0-1,9-18-15,0-19 16,0-1-16,0-8 15,0-10 1,0 0-16,0 0 16,0 0-1,0-19-15,9-19 16,0-9 0,1 10-16,-1-10 15,10 9 1,0 10-1,0 10-15,9 8 16,0 1 0,0-1-16,1 20 15,8-1 1,10 19-16,-9 19 16,-1 10-1,-18 18-15,0 0 16,-19 0-1,-9 0-15,-1-10 16,1 1 0,-1-38-16</inkml:trace>
  <inkml:trace contextRef="#ctx0" brushRef="#br0" timeOffset="1793.72">16350 7714 0,'0'0'0,"0"0"0,0 0 16,0 0-16,0 9 15,9 10 1,1 9-1,-1 28-15,10 10 16,0 0 0,-10-10-16,1 0 15,-10-18 1,0-29-16</inkml:trace>
  <inkml:trace contextRef="#ctx0" brushRef="#br0" timeOffset="2094.86">16350 7461 0,'0'0'0,"0"0"15,9 0-15,1 0 16,-1 0-1,1 0-15,-1 0 16,-9 0 0,0 0-16,0 0 15,0 0 1,-19 0-16,0 0 16,1 0-1,-1 0-15,0 0 16,10 0-1</inkml:trace>
  <inkml:trace contextRef="#ctx0" brushRef="#br0" timeOffset="2865.84">16999 6550 0,'0'0'0,"-9"19"16,-29 38-16,1 18 16,-1 28-1,19 0-15,19 10 16,19 9 0,28-10-16,19-9 15,18-9 1,1-38-16,-10-18 15,-46-19 1</inkml:trace>
  <inkml:trace contextRef="#ctx0" brushRef="#br0" timeOffset="3485.14">17733 6710 0,'0'0'0,"0"0"16,9 9-16,10 19 16,19 29-1,28 27-15,18 29 16,-8-1 0,8 10-16,10-9 15,-18-10 1,-11-18-16,-18-29 15,-37-37 1</inkml:trace>
  <inkml:trace contextRef="#ctx0" brushRef="#br0" timeOffset="3781.14">17987 6663 0,'0'0'0,"0"9"0,-19 10 15,-18 37 1,-1 38-16,-9 10 16,9-1-1,1 0-15,-1 10 16,0-1-1,-18 10-15,9-19 16,0-18 0,19-29-16,9 0 15,9-37 1</inkml:trace>
  <inkml:trace contextRef="#ctx0" brushRef="#br0" timeOffset="4415.47">17564 6307 0,'0'0'0,"0"0"15,9 0-15,10 0 16,18 0-1,39 0-15,8 9 16,10 0 0,-18 1-16,-1-1 15,-19-9 1,-27 0-16</inkml:trace>
  <inkml:trace contextRef="#ctx0" brushRef="#br0" timeOffset="4733.72">18561 7188 0,'0'0'0,"0"0"16,0 0-16,0 0 16,9 0-1,1-9-15,18 0 16,28-1 0,10 10-16,0 0 15,9 0 1,1 0-1,-1-9-15,-47 0 16</inkml:trace>
  <inkml:trace contextRef="#ctx0" brushRef="#br0" timeOffset="5424.69">19549 6569 0,'0'0'0,"0"0"0,0 0 16,0 0-16,0 10 15,0 27 1,9 29-16,10 18 16,9-9-1,10 0 1,9-18-16,0-20 15,0-18-15,0 0 16,-10-19 0,1 0-1,0-19-15,-1 0 16,-18-9 0,0 0-16,0 0 15,-10 9 1,-9 10-16,0 9 15,0 0 1,10 9-16,-1 19 16,19 38-1,10 37-15,-10 10 16,0-1 0,-9 10-16,-19-9 15,-9-19 1,-20-19-16,-27 0 15,-19-19 1,-10-18-16,-9-20 16,9-18-1,10-18-15,9-1 16,38 0 0</inkml:trace>
  <inkml:trace contextRef="#ctx0" brushRef="#br0" timeOffset="5681.41">19483 6522 0,'0'0'0,"9"0"0,1-18 15,8-1-15,11 9 16,8 1 0,10 0-16,19 18 15,9 0 1,29 1 0,-57-10-16</inkml:trace>
  <inkml:trace contextRef="#ctx0" brushRef="#br0" timeOffset="6016.79">20358 5959 0,'0'0'0,"0"0"15,18 10 1,20 9-16,37 37 15,10 19 1,0 37 0,-10 20-16,0-1 15,-9 19-15,-28-18 16,-20 8 0,-27-8-16,-19 8 15,-19 11 1,-19-11-16,-9 1 15,-1-28 1,-8-20-16,9-8 16,37-57-1</inkml:trace>
  <inkml:trace contextRef="#ctx0" brushRef="#br0" timeOffset="6485.44">21054 5997 0,'0'0'0,"9"-9"16,1-10-1,8-9-15,1-1 16,9 11-16,1 8 16,-1 20-1,0 8 1,0 11-16,-9 18 15,-9-1 1,-10 1-16,0-9 16,0-10-1,0-9-15,0 0 16,0-19 0,9 0-16,10 0 15,37-19 1,38-28-16,29-9 15,-58 27 1</inkml:trace>
  <inkml:trace contextRef="#ctx1" brushRef="#br0">13049 9317 12 0,'0'0'0'0,"0"0"0"0,-26 14 0 15,8-7 0-15,4-7 0 0,3-3 0 0,-3 6 0 16,4-6 0-16,-1-1 0 0,4-3 0 0,7 7 0 0,-9 0 0 16,9 0 0-16,0 0 0 0,0 0 1 0,0 0-1 15,0 0 0-15,0 0 0 0,0 0 1 0,0 0 42 16,0 0 0-16,0 0 1 0,0 0 0 0,0 0-28 16,14 7 1-16,-1-3-2 0,15 3 2 0,2 0 79 0,2-4 0 15,-4-3 1-15,0 13-1 0,-5-8-79 16,-2-3 0-16,0-2 0 0,4 14 0 0,-2-11 8 0,-9-6 0 15,4 3 0-15,5 7 0 0,-2-4-12 0,-3-3-1 16,-8-3 0-16,4 10 1 0,-7 0 25 0,-7-7 0 16,9-4 0-16,-9 4 0 0,4 11-23 0,-4-11 1 15,0 0-1-15,0 12 1 0,-4-3 30 0,-1-2 1 16,-2-2-1-16,-4 13 1 0,-6-8-31 0,-1-3 1 0,0-7 0 16</inkml:trace>
  <inkml:trace contextRef="#ctx1" brushRef="#br0" timeOffset="302.08">12825 9732 1004 0,'0'0'0'0,"0"0"0"0,0 0 0 15,0 0 47-15,0 0 0 0,0 0 0 0,0 0 0 16,20 6-30-16,-12-6 0 0,5 0 0 0,8 0 0 16,7-2 50-16,-1-2 2 0,1-1-1 0,4 3 0 0,-4 0-50 15,2-1 0-15,-2-1 0 0,9 1 0 0,-5 3 23 16,-4-2-1-16,6-1 0 0,6 3 1 0,-1 0-25 16,-7-2-1-16,-2-2 1 0,1 4 0 0,-2 2 9 15,-8-2 2-15,2-3 0 0,-6 3 0 0,1 0-14 16,-7-4 0-16,1 1-1 0,-3-1 2 0,-2 2-1 0,-7 2 2 15,9-10 0-15</inkml:trace>
  <inkml:trace contextRef="#ctx1" brushRef="#br0" timeOffset="2574.15">14231 9366 326 0,'0'0'0'0,"0"0"0"0,18-1 0 0,-4 2 126 15,-4-2-1-15,1-1 1 0,1 2 0 0,2-2-113 16,1-1 2-16,-5-1-1 0,4 4 1 0,0 0 106 15,2-2 0-15,2 2 1 0,-4 0-1 0,0 4-107 16,-3-2 1-16,-11-2 0 0,12 8 0 0,2-1 71 0,-3 2-1 16,-4-2 0-16,-4 7 0 0,-6 0-68 15,-3 0 1-15,1-1 0 0,-4 11 0 0,-1-3 51 0,-1-3 0 16,-6 0 0-16,2-1 0 0,1 3-51 0,0-6 0 16,-2 0 0-16,2 0 0 0,0-4 15 0,0 1 0 15,3 1 1-15,-3-3 0 0,2 0-20 0,1-2 1 16,4-2-1-16,-3 2 1 0,3-3 11 0,7-4 1 15,-7 7 0-15,7-7 0 0,0 0-15 0,0 0 1 16,0 0 0-16,0 0 0 0,0 0 13 0,0 0 1 0,0 0-1 16,3-7 1-16,8 3-15 0,-1 4 1 0,-1-3 0 15,4-4 0-15,1 1 10 0,-2 1-1 0,-1 0 1 16,-1 0-1-16,1-1-11 0,-4 3 2 0,-7 3-2 16,12-9 1-16,-1 9 7 0,-4-4 1 0,-7 4 0 15,0 0 0-15,10-3-10 0,-10 3 1 0,7 0 0 16,-7 0 0-16,0 0 10 0,0 0-1 0,0 0 0 15,0 0 0-15,0 0-10 0,0 0 2 0,0 0-1 0,0 0 0 16,0 0 6-16,0 0 0 0,0 0 0 0,0 0-1 16,0 0-7-16,0 0 1 0,0 0-1 0,0 0 2 15,0 0 0-15,0 0 0 0,0 0 0 0,0 0 0 16,0 0-4-16,0 0 1 0,0 0-1 0,0 0 1 16,0 0-1-16,0 0 2 0,0 0 0 0,0 7 0 15,0-7-3-15,0 0 0 0,0 0-1 0,0 9 2 0,0-9-1 16,0 0 0-16,0 0 0 0,0 5 1 0,0-5-3 15,0 0 1-15,0 0-1 0,0 0 1 0,0 0-1 16,0 0 1-16,0 0-1 0,0 0 2 0,0 0-3 16,0 0 0-16,0 0 1 0</inkml:trace>
  <inkml:trace contextRef="#ctx1" brushRef="#br0" timeOffset="6816.01">14215 9518 515 0,'0'0'0'0,"0"0"0"0,0 0 0 0,0 0 65 16,0 0 1-16,0 0-1 0,0 0 1 0,0 0-48 16,0 0 0-16,0-18 0 0,0 18 0 0,0 0 129 15,0-9 0-15,0 9 0 0,2-9 1 0,5 2-137 16,4 0 2-16,-1-1-1 0,11 1 0 0,2-4 101 0,2 2-1 15,0-1 0-15,-1 6 0 0,3 2-96 16,1-5 0-16,-5 4-1 0,-2 3 2 0,4 3 52 0,-4-3-1 16,-7 0 1-16,0 11-1 0,2-1-50 0,2-3 0 15,-11 4 0-15,-4 8 0 0,4-1 22 0,-3-2 2 16,-4 0-1-16,0 1 1 0,-4 6-26 0,1-4-1 16,-8-1 1-16,-5 1 1 0,4 2 12 0,-2-1 0 15,-5-4 0-15,-3 3 2 0,-2-1-18 0,-1-1 1 16,-1-3-1-16,-4 7 2 0,1-7 5 0,5-1 0 0,-5 1 0 15,6 3 0-15,2 1-9 0,4-7 0 0,-6-1 0 16,0 8 0-16,0-2 5 0,5-2 1 16,-1-4 0-16,3 3-1 0,2-1-7 0,1-2 1 0,3 1-1 15,-4 1 2-15,0-1 7 0,7-1-1 0,1-1 1 16,1-2 1-16,0 0-8 0,1 0-1 0,4-7 0 16,-2 9 0-16,2-9 9 0,6 11 0 0,-6-11 0 15,10 8 0-15,6-4-9 0,2-1 0 0,-1-1 1 16,12-2 0-16,1 0 4 0,-6 0 2 0,6-2 0 0,6-1 0 15,-3 3-8-15,-5 0 1 0,1-4-1 0,-1-1 1 16,-2 2 7-16,-1 3 0 0,-4-4 0 0,-1 1 1 16,-3 3-9-16,1 0 1 0,-4 0 0 0,-3-4 0 0,3 8 4 15,-2-4 2-15,-3 3 0 0,-9-3 0 16,10 0-7-16,-10 0-1 0,13 4 1 0,-13-4 2 16,7 3 1-16,-7-3 1 0,7 5 1 0,-7-5-1 15,7 4-5-15,-7-4 0 0,0 0 0 0,7-4 1 0,-7 4 1 16,0 0 1-16,0 0 0 0,7-12 1 0,-7 12-6 15,7-14 1-15,-5 9 0 0,0-4 1 0,-2 0-3 16,-2 0 2-16,0-1 0 0</inkml:trace>
  <inkml:trace contextRef="#ctx1" brushRef="#br0" timeOffset="7266.01">14889 9495 2060 0,'0'0'0'15,"0"0"0"-15,0 0 0 0,0 0 78 0,0 0 2 0,0 0 0 16,0 0-1-16,0 0-61 0,19 14 0 0,-19-5 0 16,0 5 0-16,0 5 35 0,-3-1 0 0,-1 3-1 15,-1 3 2-15,-4 1-37 0,0-4 1 0,1 0-1 16,2-1 1-16,3-1 8 0,-1-5 1 0,1-2-2 16,-1 6 2-16,4-8-14 0,0 1-1 0,4-2 0 15,-4 3 2-15,3 0-6 0,1-5 0 0,-4-7-1 16,7 11 1-16,-4-4-2 0,-3-7 0 0,0 0-1 0,11 7 1 15,-2-5 2-15,1 0-1 0,-3-2 1 0,4 0 1 16,0-2-3-16,-1-2 0 0,2-1-1 0,3 2 1 16,2-1 4-16,1-3 1 0,-4 0 0 0,0 7 1 15,2-4-6-15,-2 1 2 0,0-1-1 0,-3 8 1 16,-1-1 5-16,-3 1 1 0,-7-4-1 0,11 11 2 0,-7-1-7 16,-3-3 1-16,1 0-2 0,0 9 2 0,0 5 8 15,-1-3 1-15,1-2-1 0,-2-1 1 0,0 6-8 16,-2 2 0-16,-3-3 0 0,-6-3 0 0,1-1 6 15,-4 3 0-15,-6-6-1 0,1 1 2 0,3 3-8 16,-2-4 0-16,1-3 0 0,-4 1 1 16,5-2 4-16,2-2-1 0,0-2 1 0,-1 0 0 0,1 1-6 15,2-3 1-15,0-3-1 0,-1-3 1 0,-4 1 2 0,3-2 0 16,3-1 1-16,-5-2-1 0,-2-2-4 0,1-3 0 16,3-2 0-16,0 1 1 0,7-6 0 0,-1 1 1 15,5-4-1-15</inkml:trace>
  <inkml:trace contextRef="#ctx1" brushRef="#br0" timeOffset="7564.34">14947 9521 2274 0,'0'0'0'0,"0"0"0"16,0 0 0-16,0 0 78 0,18 0 0 0,-11-2 1 0,12 1-1 16,10-5-60-16,1-1 0 0,-2 0 0 0,3 2 0 15,-1-2 57-15,6 0 0 0,-3 0 1 0,3 7-1 0,-5-4-57 16,-1-4 0-16,2 4 0 0,0 4 0 0,-4 4 21 16,2-8 0-16,-2 4 0 0,-1 4 2 0,-3 1-25 15,-2-2-1-15,-7-3 1 0,0 7 0 16,-1 0-7-16,0-7 1 0,-4 4-1 0,1-4 1 0,-4 3-5 15,-7-3 2-15,7 0 0 0,-7 0 0 0,0 0-4 16,0 0 2-16,0 0-2 0</inkml:trace>
  <inkml:trace contextRef="#ctx1" brushRef="#br0" timeOffset="7943.66">16173 9241 1821 0,'0'0'0'0,"0"0"0"16,0 0 0-16,0 0 66 0,0 0 1 0,0 0 0 16,0 0 0-16,0 0-49 0,0 0 0 0,-16 22 0 15,9-10 0-15,-9 7 66 0,-3 1 0 0,1 1 0 16,-5 7 1-16,2 5-68 0,4 1 1 0,-1 4 0 15,-5 6 0-15,5 2 27 0,2-2 0 0,1-5 0 16,-7 5 0-16,5-2-30 0,3-2 2 0,0-1 0 16,1 7 0-16,6 3 2 0,0-8 1 0,0 1-1 0,3-5 2 15,4-2-11-15,0-3 1 0,0-4 0 0,4 0 0 16,7-3 9-16,-1-4 1 0,3-6-1 0,-1 5 1 16,4-6-11-16,5-2 2 0,4-5-1 0,-2 4 0 0,-4-6 10 15,0-1 1-15,-1-4-1 0,3 5 1 0,-1-2-10 16,-3-3-1-16,1-1 0 0,-1 2 1 0,-6 1 5 15,-2-2 1-15,0-3 0 0,0 3 0 0,-2 0-8 16,-7 0 0-16,10-2 0 0</inkml:trace>
  <inkml:trace contextRef="#ctx0" brushRef="#br0" timeOffset="21134.38">16651 13794 0,'0'0'0,"0"0"0,0 0 0,0 0 16,0 0-16,0 0 16,-9 0-16,9 0 15,-10 9-15,10 0 16,-9-9-16,9 10 16,0-10-16,0 9 15,0-9-15,0 10 16,0-10-16,0 9 31,9-9-31,-9 9 16,0 1-16,0-1 15,0 0-15,0 1 16,0-1-16,0 1 16,0-10-16,0 9 0,0 0 15,0 1-15,0-10 16,0 9-16,0-9 0,0 10 15,-9-1-15,9 0 16,-10 1-16,10-1 31,-9 10-31,9 0 16,0-10-16,0 0 16,-9 1-16,9-1 15,-10 1-15,10-1 16,-9 0-16,9 1 15,0-1-15,0 0 16,0-9-16,0 10 16,0-10-16,0 9 15,0-9-15,0 10 16,0-10-16,0 9 16,0-9-16,0 9 15,0-9-15,0 10 31,-10-10-31,1 9 16,0-9-16,-1 9 16,1 1-16,-1-1 15,1-9-15,0 10 16,9-10-16,0 9 16,-10-9-16,10 9 15,-9-9-15,9 10 16,-10-10-16,10 0 0,-9 0 0,9 0 15,0 0-15,0 0 32,0 0-32,0 0 15,0 0-15,0 0 16,0 0-16,0 0 16,0 0-16,0 0 15,0 0-15,0 0 31,0 0-31,0 0 16,-9 0-16,9 0 31,0 0-31,0 0 32,0 0-32,0 0 31,0 0-31,0 0 31,0 0-31,0 0 31,-10 0-31,1 0 32,-10 0-32,10 0 31,9 0-31,0 0 31,0 0-31,216 131 31,151 85-31,-311-179 32,-159-102-32,-29-20 31,-75-46-31,151 84 15,74 28-15,-18 10 16,10 18-16,-1-9 16,-9 0-16,10 0 15,-10 0-15,9 0 16,-9 0-16,9 0 31,1 0-31,-1 0 16,-9 0-16,10 0 15,-1 0-15,1 0 16,-10 0-16,9 0 16,-9 0-16,9 0 15,-9 0-15,10 0 16,-10 0-16,9 0 16,-9 0-16,10 0 0,-10 0 15,9 0-15,0 0 16,1 0-1,-1 0-15,1 0 16,-10 0-16,0 0 16,0 0-16</inkml:trace>
  <inkml:trace contextRef="#ctx1" brushRef="#br0" timeOffset="11098.08">16861 9574 1683 0,'0'0'0'0,"0"0"0"0,0 0 0 0,0 0 56 15,0 0 1-15,0 0 0 0,0 0 1 0,0 0-42 16,0 0 2-16,0 0-1 0,0 0 1 0,0 0 56 0,0 0 1 15,0 0 1-15,4-19-1 0,-4 19-57 0,0-7 0 16,0 7 0-16,-4-9 0 0,4 9 9 0,4-7-1 16,-4 7 1-16,0 0 1 0,0 0-15 0,0-7 0 15,0 7 1-15,0 0-1 0,-8 0-5 0,8 0 1 16,-7 7 0-16,-3 0 0 0,-6 9-3 0,-2 1-1 0,1 1 1 16,3-1 1-16,-4 4-1 0,2 1 1 15,0-1 0-15,7-2 1 0,-5 4-4 16,0-2 2-16,2-2-2 0,7 6 2 0,-3 0 7 0,1-6 1 0,2 2-1 15,3 0 1-15,-5 6-6 0,2-6 1 16,5-2-2-16,5 4 2 0,-3 3 15 0,0-6-1 16,5-1 1-16,2-1 0 0,0 4-13 0,-2-2 1 0,3-4 1 15,1-2-1-15,-1 0 11 0,1 0 2 0,-4-4 0 16,5 3-1-16,1-1-11 0,-1-5-1 0,-1 0 1 16,3 0-1-16,0-2 10 0,-4-1 2 0,3-4-2 0,11 0 2 15,-2 0-13-15,-5-4 1 0,-1 1 1 16,-2-2-1-16,0-2 12 0,-3-4-1 0,-1-1 1 15,-2-4-1-15,-1 2-11 0,0 0 0 0,-6-2 0 0,3-5 1 16,-4 3 3-16,0 1 1 0,3 3 0 0,-4-1 0 0,-5 5-8 16,1 3 1-16,5 7-1 0,-10-9 1 15,10 9 7-15,-11-2 0 0,0 2 0 0,-3 0 1 0,-3 6-9 16,-1-1 1-16,2 0 0 0,-5 2 0 0,2 2 4 16,-1-2 2-16,4 0 0 0,-1-3 0 0,3-1-7 15,-2 1 0-15,5-4 0 0,2 3 0 0,2 2 5 16,7-5 1-16,-9 0-1 0,9 0 1 0,0 0-7 15,0 0 1-15,0 0 0 0,0 0 0 0,0 0 2 0,0 0 0 16,0 0 0-16,0 0 2 0,0 0-7 0,0 0 2 16,0 0 0-16,0 0 0 0,0 0 1 0,0 0 0 15,7-5 0-15</inkml:trace>
  <inkml:trace contextRef="#ctx1" brushRef="#br0" timeOffset="11574.05">17276 9894 1695 0,'0'0'0'0,"0"0"0"0,0 0 0 16,0 0 99-16,0 0 1 0,0 0 0 0,-20-3 0 0,20 3-84 16,0 0 1-16,0 0 0 0,0 0 0 0,0 0 14 15,-7-11 2-15,7 11-2 0,0 0 2 0,0 0-20 16,-7-3 2-16,7 3-1 0,0 0 1 0,0 0 0 16,-7-4-1-16,7 4 1 0,0 0-1 0,0 0-5 15,0 0 0-15,0 0 0 0,7-4 0 0,9 4-6 16,9-1-1-16,-1-3 0 0,3 4 0 0,4-3-1 15,-2-1 2-15,4-3-1 0,-1 5 0 0,-2 1 1 0,-4-3 2 16,1 1-1-16,-2 3 1 0,-2-4-2 0,1 1 1 16,-3-1-1-16,-7 8 0 0,1-4 19 0,-3-4 0 15,2 4 1-15,0 0-1 0,-3 4-11 0,-4-1 0 16,-7-3 1-16,7 0 0 0,-7 0 22 0,0 0 1 16,7 7-1-16,-7-7 1 0,0 0-20 0,7 4-1 0,-7-4 1 15,0 0 1-15,0 0 19 0,7 7 3 0,-7-7-3 16,0 0 2-16,0 0-22 0,2 5 1 0,-2-5-2 15,0 0 2-15,7 5 13 0,0-3 2 0,0 0-1 16,4 1 0-16,3 1-16 0,0-2-1 0,-2-1 1 16</inkml:trace>
  <inkml:trace contextRef="#ctx1" brushRef="#br0" timeOffset="12115.54">18249 9688 2009 0,'0'0'0'16,"0"0"0"-16,0 0 0 0,0 0 93 0,-7 16 2 15,7-16-2-15,-12 21 1 0,5-3-77 0,-4-1 1 16,-1-4-1-16,3 4 1 0,2 1 76 0,2-4 1 16,-1-3 1-16,1 3-1 0,3-4-78 0,4 1 0 15,2-4 0-15,1 5 1 0,4-5 21 0,0 0 0 16,-2-3 0-16,7 3 2 0,0 0-25 0,-2-6-1 0,4-1 1 15,-2 4 0-15,2-2-4 0,-5-2 0 0,3-2 1 16,3 4 0-16,-1 0-5 0,0-2 0 0,3-2 0 16,-4 5 0-16,-1 1-3 0,-4 1 2 0,1 0-1 15,-2 6 0-15,0 5-1 0,-1-2-1 0,-1-2 1 16,0 4-1-16,-3 2 3 0,-4 4 0 0,3-6-1 16,1 2 1-16,-4-1-2 0,-4-1-1 0,4-5 1 15,-7 5 0-15,0-2 5 0,0-2 0 0,-3-5 1 16,-1 4-1-16,-1-3-4 0,-2-1 1 0,-4-3 0 0,0 3 0 15,1 0 4-15,3-5 1 0,-2-4 0 16,-2 0 1-16,1-1-6 0,-1-1 0 0,-2-3 1 0,3 2 0 16,3-2 2-16,0 2 1 0,-2-6 0 0,0 1 0 15,2-1-4-15,5 0-1 0,2-4 1 0,0-1 1 16,3 3 0-16,4-6 1 0,0-2 0 0</inkml:trace>
  <inkml:trace contextRef="#ctx1" brushRef="#br0" timeOffset="12341.77">18258 9688 2349 0,'0'0'0'0,"0"0"0"0,0 0 0 0,25 0 82 0,-25 0 1 16,9 2-1-16,1-2 1 0,4 0-66 0,4 0 1 16,1-2 0-16,6-1 0 0,0 3 61 0,-2-4-1 15,1 1 1-15,1-1-1 0,0 1-60 0,-2-1 0 16,1-1 0-16,1 1 0 0,1 4 19 0,3 0 1 0,-5-1 0 15,-4 2 1-15,-1 5-25 0,-3 1 2 0,-2 0 0 16,-3 3-1-16,-1 3-9 0,3-3 1 0,-3 4-2 16</inkml:trace>
  <inkml:trace contextRef="#ctx1" brushRef="#br0" timeOffset="12591.53">18845 10021 2274 0,'0'0'0'0,"0"0"0"0,0 0 0 16,-17 23 54-16,10-11 0 0,3-5 0 0,1 2 1 15,-4 0-38-15,3-2 1 0,4-7-2 0,0 12 2 16,0-12 52-16,4 7-1 0,-4-7 1 0,10 5 0 16,1-1-52-16,1-1 0 0,2-3 0 0,-1 4-1 0,-3-4 22 15,-1 3 0-15,2-3-1 0,-11 0 1 0,7-3-23 16,-7 3 0-16,0 0-1 0,0 0 1 0,0 0 0 15,0-7 0-15,0 7-1 0,0 0 1 0,-7-7-7 16,-4 5 0-16,-1-5 0 0,-2 0 1 0,-1 0-1 0,5 0 1 16,6 0 0-16</inkml:trace>
  <inkml:trace contextRef="#ctx1" brushRef="#br0" timeOffset="13017.87">19263 9771 2023 0,'0'0'0'0,"0"0"0"15,0 0 0-15,0 0 77 0,0 0 1 0,0 0-1 16,20-11 1-16,-20 11-61 0,0 0 1 0,0 0 0 15,0 0 0-15,-7-3 54 0,7 3 0 0,-7 0 0 0,-2 7 1 16,-2 0-55-16,1-4 0 0,-4 5 0 0,-9 9 0 16,2-1 16-16,3-2 2 0,0 4 0 0,2 4 0 15,6 7-21-15,5-8-1 0,1 0 1 0,0 0 1 16,8 5-5-16,1-3 1 0,2-3 0 0,2-6 1 16,5 3-6-16,-3-3 0 0,3-1 1 0,-3-5 0 15,3 3 3-15,2-6 1 0,1-1-1 0,4-4 0 0,-7 3-4 16,1-3 1-16,2-3-2 0,3-4 2 0,-6 1 5 15,-2-2 0-15,-1-5-1 0,-3-3 2 16,0-3-6-16,-3 2 0 0,0-8-1 0,-1 0 2 0,-6-1 6 16,-2 3 0-16,1 0-1 0,-6 2 2 0,-3-4-7 15,-1 10 0-15,-4-3 0 0,-12 11 0 0,8 0 5 0,5-2 1 16,-5-1 0-16,2 10-1 0,-1-2-5 0,3 0 0 16,4 0 0-16,3 4 0 0,3 2 0 0,7-4 1 15,0 0-1-15</inkml:trace>
  <inkml:trace contextRef="#ctx1" brushRef="#br0" timeOffset="13376.44">19517 9713 2311 0,'0'0'0'0,"0"0"0"15,0 0 0-15,0 0 71 0,0 0 0 0,0 0-1 0,0 0 1 16,0 0-53-16,25 12 0 0,-11-14 0 0,7-1 0 16,-1-1 44-16,1-1 0 0,-2 2 1 0,4 1 0 15,-2 2-45-15,2-2 0 0,6-1 0 0,-5 3 0 16,-1 0 8-16,0 0 1 0,0 0-2 0,0 1 2 0,2 5-14 16,-1-1 0-16,-2 2 0 0,-7 2 0 15,5 1-4-15,-2 4 1 0,-3-3-1 0,-4 7 1 0,-4 3-4 16,0-2 1-16,-3 2-1 0,-4 5 1 15,0 10 2-15,0-8 0 0,-4 3 0 0,1 3 1 0,-1-2-4 16,0-1 0-16,-3-4 0 0,0-3 1 0,7 1 2 16,0-6 1-16,0-3-1 0,4 5 1 0,-1-7-5 15,4 0 2-15,-3-5 0 0,0 2 0 0,-1-1 2 0,-3-10 0 16,-7 7 0-16,7-7 1 0,-14-3-5 0,0-1 2 16,1 1-1-16</inkml:trace>
  <inkml:trace contextRef="#ctx1" brushRef="#br0" timeOffset="13557.9">19657 9940 2186 0,'0'0'0'0,"0"0"0"15,32 2 0-15,-13-1 76 0,2-1 1 0,11-1 0 16,0 2 0-16,5 3-59 0,1-2 0 0,7-4 0 16,-1 2 0-16,1 0 72 0,-2-2-1 0,1-1 1 15,-3 3 0-15,-3-4-73 0,-6-1 1 0,0 0-1 16,-2 1 1-16,-6-1 5 0,1-2 1 0,2 0-1 15,-8 0 2-15,0 0-14 0,-3-7 1 0,-2-1 1 16</inkml:trace>
  <inkml:trace contextRef="#ctx1" brushRef="#br0" timeOffset="13815.86">20421 9389 2161 0,'0'0'0'0,"0"0"0"0,24 21 0 0,-6-7 46 16,3 2 1-16,2 12-1 0,-2 6 1 0,0 3-31 16,-1 0 1-16,1 1 0 0,-3 6-1 0,-4-5 43 0,-2 0-1 15,2-2 0-15,-3 12 2 0,-8-5-43 0,-3 2 1 16,-3-4 0-16,-4 0 0 0,-2-1 13 0,-2-6 0 16,-1-4 1-16,0 3 0 0,1-4-18 0,-3-7 0 15,-6-6 0-15,1 8 0 0,0-6 0 0,1-5-1 16,-5-3 1-16,2-1 0 0,1-3-6 0,5-5 1 15,-3-4-1-15,0 2 1 0,2-3-4 0,6-2-1 0,-1-2 1 16</inkml:trace>
  <inkml:trace contextRef="#ctx1" brushRef="#br0" timeOffset="14283.47">20759 9129 2110 0,'0'0'0'0,"0"0"0"0,21 3 0 0,-7 4 60 15,1 2 0-15,-1 2 1 0,5-1 0 0,1 1-45 16,1-2 2-16,-2 1 0 0,0 4 0 0,3-1 60 16,-8-3-1-16,0 2 1 0,-4 3-1 0,-1-3-59 15,-2-2 0-15,-3 4 0 0,-1 4 0 0,-3-4 23 0,0 0 2 16,-3-5-1-16,-1 9 0 0,-4-1-26 16,0-6 0-16,0-4-1 0,1 5 2 0,3-1 2 0,4-11 0 15,-9 7 0-15,9-7 0 0,-3 7-8 0,3-7-1 16,0 0 0-16,0 0 1 0,0 0 2 0,0 0 2 15,0 0-1-15,12-6 0 0,0-1-6 0,3-5 1 16,0 0-1-16,10-6 1 0,0-1 3 0,1 1 0 16,2 4 1-16,-3 0-1 0,3 0-5 0,-1 2 1 15,-1-4 0-15,-1 5-1 0,3 3 10 0,0 1 0 0,-5-1 0 16,6 1 1-16,-5 2-9 0,-1 0 1 0,-3 1 0 16,-1 6 0-16,-1 0 6 0,-6 0 0 0,0-1-1 15,-3 3 1-15,-9-4-7 0,9 14 0 0,-9-14 0 16</inkml:trace>
  <inkml:trace contextRef="#ctx1" brushRef="#br0" timeOffset="14880.85">14000 11166 1771 0,'0'0'0'0,"0"0"0"15,0 0 0-15,0 0 112 0,0 0 0 0,0 0 0 16,0 0 0-16,0 0-96 0,0 0 0 0,0 0-1 0,0 0 2 16,0 0 108-16,0 0-1 0,0 0 1 0,0 0 1 15,0 0-112-15,19 2 1 0,-10-4-1 0,7 2 1 0,5-2 50 16,4 0 1-16,7 1 0 0,-2 2 1 0,1 3-49 15,1-2 0-15,9 1-1 0,-2 1 1 0,1-1-1 16,-5-3 1-16,2 4 0 0,-3-1 0 0,1-3-8 16,1 0 0-16,1 0 0 0,-6 0 1 0,-2 0-3 15,-5-3 1-15,6-1 0 0,-5 8 2 0,-7-4-6 16,-3-4 2-16,3 1-1 0,-7 3 0 0,-4-4-2 0,0 1 0 16,3-1 1-16</inkml:trace>
  <inkml:trace contextRef="#ctx1" brushRef="#br0" timeOffset="15144.22">14462 10828 2211 0,'0'0'0'0,"-5"18"0"15,0 6 0-15,1 10 62 0,0-2 1 0,-1-1 0 16,-2 3 0-16,0-1-47 0,0-1 2 0,0 1 0 15,0 4 0-15,0 2 62 0,-4-6 1 0,2 9-2 16,1-1 2-16,-1 5-63 0,5-11 0 0,4 2 0 16,-7-6 0-16,-3-2 20 0,3-1 0 0,0-4 1 15,-1 3 0-15,5-6-25 0,-1-5 2 0,4 0 0 0,-3 1 0 16,1-6-3-16,4-1 0 0,5-3 1 0,-7 2-1 16,0-9-5-16,-4 7 0 0,4-7 0 0,0 0 1 15,0 0-3-15,0 0-1 0,0 0 1 0</inkml:trace>
  <inkml:trace contextRef="#ctx1" brushRef="#br0" timeOffset="15814.89">15034 11087 2098 0,'0'0'0'0,"0"0"0"15,0 0 0-15,23-9 65 0,-13 6 1 0,4-3-1 16,-3-4 2-16,-1 1-49 0,1 2 0 0,1-2-1 16,8-1 1-16,3 4 60 0,-2 1 0 0,5-2 1 15,3 3 0-15,-8 6-62 0,0 2 1 0,0-1 0 0,-2 2 0 16,-1 4 17-16,-4 2 1 0,0-1 0 16,-5 8 0-16,-2-2-22 0,-3-2 1 0,-4 2 0 0,-4 0 0 15,2 1 0-15,-1 1-1 0,-6-1 1 0,-3 1 0 16,-2-2-6-16,-1 0 0 0,-4-1 0 0,1 3 0 15,1 0 1-15,3-6 0 0,0 0 0 0,-8 1 1 0,5-3-4 16,1 1 0-16,-2-4-1 0,8-4 1 0,-1 2 3 16,2 1 0-16,9-6 0 0,-10 5 0 0,10-5-4 15,0 0 1-15,0 0 0 0,0-7-1 0,12 2 7 16,2-1-1-16,0 1 0 0,7-5 2 0,2-1-6 16,2 0-1-16,0 4 1 0,-6 7 0 0,4 0 8 0,0-1 1 15,-5 1-2-15,-1 5 2 0,3 6-8 0,-3-1 1 16,-3 1-1-16,-3-1 1 0,0 4 5 0,-4 0 1 15,-2 4-1-15,-5-2 1 0,-2 0-7 0,2-1 0 16,-3 0 0-16,-11-1 1 0,-1 3 1 0,1-3 2 16,-3-1-1-16,-1 2 0 0,2-2-5 0,-1-6 1 15,-5 2 0-15,1 3 0 0,2-2 3 0,1-3 1 16,-8 0 0-16,-1 8 0 0,4-8-5 0,6-4 0 0,-4-3 1 16,-2 7 0-16,1-7 0 0,5 0 1 0,-4-7 0 15,-4 7 0-15,6-7-3 0,1 0-1 0,-2-5 1 16,3 3 0-16,3-2 0 0,7-3 1 0,0 4-2 15,3-6 2-15,8 2-2 0,3 0-1 0,3-2 1 16</inkml:trace>
  <inkml:trace contextRef="#ctx1" brushRef="#br0" timeOffset="16231.31">15711 11092 2463 0,'0'0'0'0,"0"0"0"0,0 0 0 16,0 0 85-16,0 0 0 0,0 0 1 0,0 0 0 0,0 0-69 15,0 0 1-15,0 0 0 0,0 0 0 0,0 0 56 16,0 0 1-16,0 0 0 0,14 65 0 0,-14-1-57 16,0-6 0-16,0-14 0 0,0-9 0 0,2-7 20 15,5-9 0-15,2-5 1 0,0-3-1 0,-2-2-24 16,0-2 2-16,0-4 0 0,0-3-1 0,0-2-2 0,3-1-1 15,3-1 0-15,-1-1 2 0,4-2-6 0,-2 2 0 16,-3 0 0-16,-4-1-1 0,5-1 0 0,2 4 0 16,-1 3 0-16,-1 0 0 0,-2 0-2 0,1 3-1 15,0 4 1-15,-4-1 1 0,0 4-2 0,-2 1 2 16,0-1-2-16,-1 6 2 0,-2 3-3 0,-4-3 0 0,-3 0 1 16,-3 3 0-16,1-3 2 0,2-3 0 0,-5 2-1 15,-5 7 1-15,-2-8-3 0,1-2 2 0,-2-3-1 16,1 8 1-16,-1-3-1 0,-3-1 2 0,0-6-1 15,-2 3 1-15,2-1-3 0,-4-5 2 0,0-3-2 16,-1 3 2-16,-1-4-1 0,6-5 1 0,7-2-1 16,0 1 1-16,0-4-2 0,3-1 0 0,-1-5 1 15,5 2-1-15,3-2-2 0,3 1 1 0,1-8 1 16</inkml:trace>
  <inkml:trace contextRef="#ctx1" brushRef="#br0" timeOffset="16432.7">15859 11082 2349 0,'0'0'0'0,"0"0"0"0,27 5 0 0,-8 2 67 15,4-2-1-15,-5-1 0 0,3-1 1 0,-2-3-49 16,2 4 0-16,4-4 0 0,0 3 0 0,5 1 38 16,-6-3 1-16,-4-1 1 0,1 4-1 0,0-4-40 15,-3 0 1-15,3 0-1 0,-5 0 1 0,0 4 6 16,0-4 2-16,-2-4-1 0,-4 4 1 0,-3 0-14 0,-7 0 0 15,0 0 1-15</inkml:trace>
  <inkml:trace contextRef="#ctx1" brushRef="#br0" timeOffset="16750.83">16857 11011 2161 0,'0'0'0'0,"0"0"0"16,0 0 0-16,0 0 59 0,0 0 2 0,0 0-2 15,0 0 2-15,0 0-44 0,0 0 1 0,0 0 0 16,-17 2 0-16,17-2 52 0,-12 9 2 0,3 0 0 16,-14 6 0-16,-5 8-54 0,-8 2 0 0,3-1 0 0,-6 8 0 15,5 0 21-15,3-1 0 0,6 10 0 16,9-4 2-16,-2 5-25 0,8-8-1 0,-1 1 1 0,8-4 0 15,-1-2-1-15,1-1 2 0,1-4-1 0,5 3 1 16,3-6-8-16,4 0 1 0,8 0-1 0,-4 0 1 16,-2-3 6-16,-1-1 1 0,3-1-1 0,11-2 1 15,-8-1-8-15,-2-6 1 0,-3 1-1 0,4 5 1 16,-4-3 9-16,-5-6 2 0,-7-4-2 0,11 0 1 0,-4-4-10 16,2 1 1-16,-1-4 0 0</inkml:trace>
  <inkml:trace contextRef="#ctx1" brushRef="#br0" timeOffset="17535.75">17228 11152 2009 0,'0'0'0'0,"0"0"0"0,0 0 0 0,-21 5 87 15,21-5 0-15,0 0 0 0,0 0 0 0,10 2-70 16,-10-2 1-16,0 0 0 0,0 0 0 0,0 7 78 0,0 2 2 16,0-2 0-16,4 3-1 0,-8 6-80 0,4 4 0 15,0 6 0-15,4 2 1 0,-4-2 30 0,3 3 1 16,-3-3 0-16,4-3 0 0,-4 3-32 0,3-8 0 16,6-2 0-16,0 0-1 0,-2-6 5 0,0 2-1 15,6-3 0-15,-6-2 1 0,3-1-11 0,-3-3 2 16,0-3-1-16,0-2 0 0,6 1 0 0,-1-3 2 0,0 0-1 15,6-3 0-15,-4 0-5 0,-3-8 1 0,3 2 0 16,2-3 0-16,5 1 1 0,4-5 1 0,8-6 0 16,-14 3 0-16,-6 0-5 0,1-5 2 0,4 5 0 15,-6 6 0-15,0-1 3 0,2-1 1 0,6 6 0 16,-20 13 0-16,7-10-4 0,-7 10 1 0,0-6-1 16,0 6 1-16,0 0 2 0,0 6 1 0,0-6 0 15,3 23 0-15,-6 6-4 0,3 1 0 0,0 2 0 16,-7-2 0-16,0 2 4 0,3 3 0 0,11-4 0 15,-17 6 0-15,-4-8-4 0,5-3 0 0,12-3-1 16,-17 10 2-16,0-3 2 0,7-9 2 0,3 9-1 0,-3-3 0 16,0-1-4-16,7 0 0 0,7-3-1 0,-14-3 2 15,0-3 2-15,4 2 1 0,3-6 1 0,-4-1-1 0,4-1-4 16,0-4-1-16,0-7 1 0,4 7 1 0,-4-7-1 16,10 3 1-16,4-6-1 0,-14 3 1 0,8-11-3 15,-5 2 0-15,4-3 1 0,0-9 0 0,0-11-1 16,0 4 1-16,0-2-1 0</inkml:trace>
  <inkml:trace contextRef="#ctx1" brushRef="#br0" timeOffset="17794.48">17787 11398 2386 0,'0'0'0'15,"0"0"0"-15,0 0 0 0,0 0 78 0,0 0 0 16,11 18 1-16,-1-16-1 0,1 1-60 0,-1 1 0 15,5-3 0-15,11 1 0 0,2 2 51 0,-3-1-1 0,8-1 1 16,-4 0-1-16,-3-1-50 0,-1 1 0 0,-1-2 0 16,1-2 0-16,-2 2 16 0,-2 0 0 0,0-1 0 15,1-1 1-15,-3 2-21 0,-1 0 1 0,-1-2 0 16,-1 2-1-16,2 2-6 0,-6 0 0 0,-3-2 0 16,-2 1 1-16,-7-1-4 0,11 2 1 0,-11-2 0 15,0 0-1-15,7 0 0 0,-7 0-1 0,0 0 1 16,0 0 0-16,0 0-1 0,0 0-1 0,3 7 0 0</inkml:trace>
  <inkml:trace contextRef="#ctx1" brushRef="#br0" timeOffset="18288.43">18935 11161 2135 0,'0'0'0'0,"0"0"0"16,0 0 0-16,-17 17 86 0,6-10 2 0,4-3 0 16,0 3-1-16,-7-4-70 0,2 1 1 0,1-2 0 15,2 3 0-15,2 2 68 0,2 0 2 0,5-7-2 16,-7 19 2-16,0-8-72 0,7 3 2 0,7 0 0 16,0 5 0-16,2 6 18 0,3-2 0 0,4 0 0 15,1-2 1-15,-2 5-22 0,2-3 0 0,4-3 0 16,-1 4 1-16,1-3-3 0,-3-5 1 0,-6 0-1 15,-1 2 2-15,-3-3-7 0,-1-1 0 0,-1 1 0 16,-6 6 1-16,-4-9 0 0,1 0 1 0,-3 1-1 0,-4 4 1 16,-1-3-4-16,1-7 1 0,-5 0 0 0,-2 0-1 15,-3 0 4-15,3-3 2 0,-1-2-2 0,-3 1 1 16,-2-3-4-16,2-3-1 0,3-4 1 0,1 1 1 16,3-1 3-16,-2-3 2 0,-2-4-1 0,2 7 0 0,4-9-5 15,1-2 1-15,4 4 0 0,0-3 0 0,7-5 2 16,-3 0 0-16,1-1 0 0</inkml:trace>
  <inkml:trace contextRef="#ctx1" brushRef="#br0" timeOffset="18457.89">18937 11113 2299 0,'0'0'0'16,"18"-7"0"-16,-8 14 0 0,8-3 76 0,1-3 0 15,8-1 1-15,3 4 0 0,0 0-59 0,0-4 0 16,0 3 0-16,-2-3 0 0,2 2 45 0,-2 0 0 15,-3-2 0-15,1 1 1 0,-1 1-47 0,-7-2 1 0,3-2 0 16,-2 4 0-16,-3 0 7 0,-4-2 0 0,-1-2-1 16</inkml:trace>
  <inkml:trace contextRef="#ctx1" brushRef="#br0" timeOffset="18617.97">19514 11541 2023 0,'0'0'0'0,"0"0"0"0,0 0 0 16,-20 19 48-16,17-10 0 0,3-9 1 0,-4 7-1 15,4-7-31-15,0 0-1 0,0 0 1 0,0 0 0 0,0 0 38 16,0 0 1-16,11-2 0 0</inkml:trace>
  <inkml:trace contextRef="#ctx1" brushRef="#br0" timeOffset="18965.77">20032 11308 2135 0,'0'0'0'15,"0"0"0"-15,-15 18 0 0,-3-4 51 0,0 0-1 16,4 0 1-16,4 0 0 0,-3 6-34 0,-1-3 0 15,4 1 0-15,-1 1 1 0,0 1 47 0,4-5 0 16,6 0 0-16,1 2 0 0,0-1-47 0,5-7 0 0,13 0 0 16,-8 3 0-16,2-2 23 0,3-3 2 0,0-1-2 15,1 3 2-15,2-6-27 0,-4-3 0 0,-3-3-1 16,5 3 2-16,-1-4 8 0,1-1-1 0,-2-4 1 16,-3 0 1-16,-2-3-14 0,-2 5 1 0,0-7-1 15,-4 0 1-15,1-4 7 0,-2 0-1 0,-2-4 0 16,0 2 1-16,0 1-10 0,-4 1 1 0,-5-1-1 15,-5-2 2-15,2 3 5 0,-2 1 3 0,-2-1-3 16,0 2 3-16,4 4-10 0,3 1 0 0,4-1 0 16,1 5 1-16,4 0-3 0,4 0 1 0,-1-2 0 15</inkml:trace>
  <inkml:trace contextRef="#ctx1" brushRef="#br0" timeOffset="19217">20299 11136 2324 0,'0'0'0'0,"0"0"0"0,0 0 0 0,25 11 61 0,-11-10 2 16,0-1 0-16,3 2 0 0,5 0-46 15,0-2 1-15,3-2 0 0,-4 2 0 0,1 0 58 16,-3-2 0-16,-1 2 0 0,-4 6 2 0,-4 1-60 0,-3 0 0 16,0 3 0-16,0 11 0 0,-1-1 18 0,-3 8 0 15,1 0-1-15,-1 5 1 0,-3 8-21 0,0-8 1 16,0 3-2-16,-3-1 2 0,3-4-1 0,-4-4 0 15,2-3 0-15,1 1 1 0,1 0-8 0,-2-9 1 16,-2-2 0-16,-1-2 0 0,-4 0 2 0,-1-5 0 0,-3-5-1 16,1 3 1-16,-2-5-4 0,3-5 0 0,-3 0-1 15</inkml:trace>
  <inkml:trace contextRef="#ctx1" brushRef="#br0" timeOffset="19393.41">20551 11398 2311 0,'0'0'0'0,"0"0"0"15,19 11 0-15,-10-1 77 0,5-1 0 0,6-4 0 0,3-1 1 16,-4-1-60-16,2-1 0 0,-1 0 0 0,3-2 0 16,3 0 57-16,-1-2 1 0,-6-3 0 0,-1-2 1 0,-2 0-59 15,-4 0 0-15,-8-7 0 0</inkml:trace>
  <inkml:trace contextRef="#ctx1" brushRef="#br0" timeOffset="19654.05">21022 10943 2287 0,'0'0'0'15,"19"14"0"-15,-3 9 0 0,11-1 43 0,-3 7 2 16,6-1-1-16,-1 10 1 0,-5-2-29 0,-1 2 0 16,0 3 0-16,-10 8 1 0,-3-2 46 0,1 1 1 0,-4-6-1 15,-11 2 1-15,1-2-47 0,-4-8 1 0,3-1 0 16,-13 4 0-16,-3 0 13 0,-3-7 0 0,-7 2-1 16,-5-2 2-16,5 1-19 0,3-4 2 0,3-6-2 15,-1 3 2-15,4-6-6 0,3-4 1 0,2-3-1 16</inkml:trace>
  <inkml:trace contextRef="#ctx1" brushRef="#br0" timeOffset="20043.84">21422 10863 2072 0,'0'0'0'0,"0"0"0"0,0 0 0 0,0 0 59 15,0 0 0-15,0 18-1 0,11-11 2 0,0 5-43 16,-3-1 1-16,5 3 0 0,-1 4 0 0,0 3 53 0,-1 2 1 16,-2-6 0-16,1 4 1 0,-6 0-55 0,-1 0 0 15,1-3 0-15,-4 3 0 0,-4-5 18 0,4-4 1 16,0 1-1-16,-7 2 1 0,0-2-23 0,4-3 2 15,-1-3-1-15,-1 0 0 0,5-7-1 0,-2 6-1 16,2-6 1-16,0 0-1 0,0 0-5 0,0 0 0 16,11 3 0-16,-1-6 1 0,5-1 2 0,0-5 1 0,5-1 1 15,10-1-1-15,-2-1-5 0,2-4 1 0,2 2-1 16,0 2 1-16,3-2 10 0,-2 1 0 0,1-1 0 16,-2-3 1-16,-9 4-9 0,-1 6 0 0,3 2 0 15,-2-4 2-15,-12 6 7 0,-3 3 0 0,0 2 0 16,-8-2 1-16,-2 10-10 0,-5-5 1 0,-4 2 0 15</inkml:trace>
  <inkml:trace contextRef="#ctx1" brushRef="#br0" timeOffset="20582.04">14303 12844 2110 0,'0'0'0'0,"0"0"0"16,0 0 0-16,0 0 111 0,-19 16 1 0,19-16-1 15,-4 7 0-15,4-7-96 0,0 0 1 0,0 0 0 16,8 4 1-16,-1-4 102 0,1 0 1 0,6-2-1 0,11 2 1 16,12 0-106-16,2-2 2 0,3 0-1 0,6 2 0 15,-2 0 32-15,1 0 1 0,1-1-1 0,1 1 1 16,-1 1-31-16,-7 1 0 0,5-2-1 0,-6 2 1 15,-1 0 1-15,-4-2 0 0,-7-2 0 16,6 4 0-16,-6-2-8 0,-5-2 0 0,-5-2 0 0,-8 1 1 16,1-1-6-16,-4 1 1 0,-4-4-1 0</inkml:trace>
  <inkml:trace contextRef="#ctx1" brushRef="#br0" timeOffset="20866.64">14937 12459 2374 0,'0'0'0'15,"0"0"0"-15,-4 16 0 0,1 1 80 0,3 1 1 16,0 3-1-16,-4 6 1 0,1 6-63 0,3 2 0 0,-8 6 0 16,1 3 0-16,-3 0 67 0,1-8 1 0,-2 7-1 15,1-1 0-15,-1-2-68 0,1-3 1 0,-4 2 0 16,3 5 0-16,-3-4 28 0,2 3 0 0,1-10 0 15,0 2 0-15,1-3-30 0,3-4 0 0,3-3 1 16,-6-1 0-16,-1-4-2 0,2-1-1 0,4-3 1 16,1-2-1-16,3-2-5 0,1-3 0 0,0-9 0 15,3 5 0-15,-3-5 3 0,0 0 0 0,-7 0-1 16,7 0 1-16,0 0-5 0,7-7 1 0,2 2 0 0</inkml:trace>
  <inkml:trace contextRef="#ctx1" brushRef="#br0" timeOffset="21383.62">15420 12550 2500 0,'0'0'0'0,"0"0"0"0,0 0 0 0,3 18 84 0,1-7 0 15,-4-4 0-15,4 0 2 0,-4 0-70 0,3 0 2 16,1 0 0-16,-1 3 0 0,-3 3 71 0,4 1 1 16,-4 2-1-16,3 3 1 0,1 4-73 0,-1-2 1 15,-1 4-1-15,0-3 1 0,3 1 27 0,2-2 0 16,0-1-1-16,-3-1 1 0,1-3-29 0,0-6 1 0,-1 1-1 16,6 3 0-16,1 0-3 0,3-5 0 0,0-4 0 15,-3 2 0-15,-2-3-5 0,-2-4 0 0,-7 0 0 16,14 0-1-16,-4-2 0 0,1 0 1 0,-4 1 0 15,5-3 0-15,2-1-4 0,1-4 2 0,-1-3-1 16,3-2 1-16,-3-1 0 0,-3 1-1 0,3-3 1 16,2-4 1-16,-2-2-3 0,0 5 1 0,-3-3-1 15,-4 4 1-15,3-1-1 0,-1 6 2 0,-3 5-1 16,-3 0 1-16,-3 7-3 0,0 0 2 0,2-7-2 16,-2 7 2-16,0 0 0 0,0 0 2 0,0 0-1 0,-7 21 0 15,0 9-1-15,0-1-1 0,1-2 1 0,-1 5-1 16,0-4 3-16,0-2 0 0,4 2-1 0,-4 4 1 15,0-4-2-15,-4 2-1 0,4 2 1 0,2-6 0 0,-1 6 1 16,1-6 1-16,5-5-2 0,-2 4 2 0,-1-8-3 16,1-1 1-16,4-2-1 0,-1-1 1 0,-1-3 1 15,2 2 0-15,-2-12 0 0,6 7 1 0,-6-7-3 16,0 0 1-16,0 0-1 0,10-10 1 0,-3-6-1 16,2 2 1-16,-2-2-1 0</inkml:trace>
  <inkml:trace contextRef="#ctx1" brushRef="#br0" timeOffset="21751.58">16224 12649 2487 0,'0'0'0'16,"0"0"0"-16,-16 19 0 0,2-1 87 0,-3-2 0 0,3 0 1 15,6-4-1-15,5 6-70 0,1-4 1 0,2 0 0 16,-2-2 0-16,-1 2 54 0,1-2 1 0,4-1 0 15,5 5 0-15,0-4-55 0,0-1 0 0,4-3 0 16,-1 5 0-16,-3-1 14 0,-3-1 2 0,3-3-1 16,-4 3 1-16,4 0-19 0,-3-4-1 0,-4-7 1 15,9 15-1-15,-2-8-6 0,-2-1 0 0,-5-6 0 16,5 7 0-16,-5-7-3 0,4 7 1 0,-4-7 0 16,3 12-1-16,1-3 2 0,-4 1 1 0,4-1-1 0,-8 7 1 15,-1 3-4-15,-2 4 2 0,0-3-2 0,0 1 2 16,-2 0 2-16,-4 2-1 0,-1-6 1 0,0-1 0 15,2 0-2-15,-2-4-1 0,-4 1 1 0,0-1 0 16,-3-2 4-16,0-2 0 0,3-3 0 0,3-2 1 16,-7-3-4-16,5-1 0 0,-1-3-1 0,-5-5 1 0,2 0 2 15,3-3 1-15,1-2-1 0,3-2 1 0,5 0-4 16,4 2 1-16,3-3-1 0,2-3 1 0,2 3 0 16,5-1-1-16,0 2 1 0</inkml:trace>
  <inkml:trace contextRef="#ctx1" brushRef="#br0" timeOffset="22368.9">16184 12594 1784 0,'0'0'0'0,"0"0"0"0,0 0 0 16,0 0 83-16,0 0 1 0,0 0-1 0,10 20 1 0,-10-20-67 15,0 0 1-15,0 0 0 0,7 3 0 0,-7-3 20 16,0 0 1-16,0 0-1 0,7-7 2 0,-7 7-26 16,0 0 2-16,0 0 0 0,0 0-1 0,0 0-15 0,0 0 0 15,0 0 0-15,0 0 0 0,0 0 0 16,0 0 0-16,0 0 0 0,0 0 0 0,7 0-34 0,-7 0 0 15,6 0 0-15,-6 0 1 0,7 0 18 16,-7 0 1-16,7 0-1 0,-7 0 0 0,7 0-45 0,-7 0-1 16,0 0 1-16,9 0 0 0,-9 0 42 0,0 0 0 15,0 0 0-15,9 0 1 0,-9 0-21 0,0 0 1 16,0 0 0-16,0 0 0 0,0 0 21 0,0 0 1 16,0 0-1-16,0 0 1 0,0 0-8 0,0 0 0 15,0 0 1-15,0 0 0 0,0 0 9 0,0 0 2 0,0 0-1 16,0 0 0-16,0 0 6 0,0 0-1 0,0 0 0 15,0 0 2-15,7 4-1 0,-7-4 1 0,0 0 1 16,7 7-1-16,-7-7 3 0,7 3 1 16,-7-3 0-16,7 6 0 0,-7-6 0 0,0 0 0 0,7 5 0 15,-7-5-1-15,0 0 2 0,0 0 0 0,7 7 0 16,-7-7 0-16,0 0 0 0,0 0 0 0,5 7 0 16</inkml:trace>
  <inkml:trace contextRef="#ctx1" brushRef="#br0" timeOffset="26716.88">16252 12653 1457 0,'0'0'0'0,"0"0"0"15,0 0 0-15,0 0 65 0,-19 15 2 0,19-15-1 16,0 0 0-16,0 0-48 0,0 0 0 0,0 0 0 16,-2-7 0-16,2 7 54 0,0 0-1 0,0 0 1 15,2-8 0-15,5 2-54 0,0-1 0 0,2 2 0 16,2-2 0-16,6-4 45 0,-1-3 0 0,0-2-1 0,5 15 2 16,-1-5-46-16,-10-4 0 0,4-1 0 0,7 11 0 15,-5-3 14-15,-2-3-1 0,4 5 0 0,5 2 2 16,-4-1-20-16,-5-1 2 0,-1-3-1 15,1 9 0-15,0-1 5 0,-7-4 1 0,-7 0-1 0,7 0 2 0,-7 0-11 16,0 0 1-16,0 0 0 0,0 0 0 0,0 0 6 16,0 0 0-16,0 0 0 0,0 0 0 0,0 0-8 15,0 0 1-15,0 0-1 0</inkml:trace>
  <inkml:trace contextRef="#ctx1" brushRef="#br0" timeOffset="27163.64">17150 12445 1985 0,'0'0'0'0,"0"0"0"16,0 0 0-16,0 0 63 0,0 0-1 0,-9 18 1 16,2-10 0-16,0 3-45 0,-3-1 0 0,-1-1 0 15,-12 16 0-15,0-1 56 0,0-2 0 0,0 6 0 0,1 9 1 16,-1 5-57-16,-2-9 0 0,6 6 0 0,3 1 0 15,-2-1 21-15,2-7 1 0,-2 0-1 0,11 12 1 0,-5-6-24 16,3-1 0-16,6 5-1 16,6 8 1-16,1-6-2 0,1-6 0 0,7-1 1 0,6-2-1 0,-4-6-6 15,4-7 1-15,7 3 0 0,4-2 0 0,-4-2 1 16,-2-9 0-16,5-1 0 0,1 3 1 0,-3-2-5 16,2-8 1-16,0-4 0 0,1 2-1 0,-3-2 1 0,-1-6 1 15,0-1 0-15,5 2 0 0,-6 0-4 16,-3-4 2-16,6-3-1 0</inkml:trace>
  <inkml:trace contextRef="#ctx1" brushRef="#br0" timeOffset="28166.55">17522 12825 1834 0,'0'0'0'0,"0"0"0"16,0 0 0-16,0 0 64 0,0 0 0 0,0 0 0 0,0 0 0 15,0 0-46-15,0 0 0 0,0 0 0 0,0 0 0 16,0 0 59-16,0 0 1 0,0 0-1 0,0 0 2 16,-21 19-61-16,12-13 0 0,-1-1 0 0,-6 9 0 0,-5 3 18 15,3 1 1-15,4-2 0 0,-2 12 0 0,2-5-23 16,7-5 2-16,0 4-1 0,7 10 0 0,0-13-2 16,0 1 0-16,7 3 1 0,0 1-1 0,4-3-5 15,-1-3 0-15,3-6 0 0,1-1 1 0,3-1-4 16,5 3 2-16,-3-6 0 0,4-6-1 0,0 1-1 15,-2 0-1-15,-3-4 1 0,1-1 0 0,2-3 0 0,-3-1 1 16,-1-3-1-16,-2-1 1 0,-1 1-3 0,-2-1 2 16,2-3-2-16,-3 0 1 0,-1-5 5 0,1-6 0 15,-1-1 0-15,1 12 0 0,0-7-3 0,-3-1 0 16,3-2-1-16,0 8 2 0,-4 0 6 0,0 4 1 16,-4-1-1-16,-3 13 1 0,13-5-6 0,-6 3 1 15,-7 2-2-15,0 0 2 0,7 0 8 0,-7 0 0 0,5 13 0 16,-1 8 1-16,-1 3-9 0,1 5 1 0,-3-3 0 15,-2 14 0-15,-1 6 6 0,0-9 1 16,0 2-2-16,-1-11 2 0,3 5-8 0,0-4 1 0,0-7-1 16,-4 8 1-16,4-5 4 0,2-6 0 0,-2-1 0 15,-3 8 1-15,3-3-8 0,0-5 2 0,-2-2-1 16,-2 10 1-16,4-3 4 0,2-9-1 0,2 0 0 16,-3 2 2-16,3 0-6 0,1-4-1 0,-5-12 1 15,7 11 0-15,-7-11 2 0,9 0 0 0,-9 0 0 16,7-7 2-16,-7 7-6 0,7-15 1 0,-3 3 0 0</inkml:trace>
  <inkml:trace contextRef="#ctx1" brushRef="#br0" timeOffset="28346.03">18336 13133 2311 0,'0'0'0'0,"0"0"0"0,0 0 0 0,5 26 80 16,-2-17 1-16,-3-9-1 0,0 0 1 0,6 9-63 16,-6-9 0-16,0 0 0 0,9 3 0 0,-9-3 72 0,0 0 1 15,0 0-1-15</inkml:trace>
  <inkml:trace contextRef="#ctx1" brushRef="#br0" timeOffset="28819.95">18651 12939 2224 0,'0'0'0'0,"0"0"0"15,0 0 0-15,-17-5 39 0,17 5 0 0,-16-2 1 16,5 4 0-16,-3 2-24 0,0-1-1 0,3-1 1 16,-3 10 0-16,-2 0 24 0,6-3 2 0,5 4-1 15,1 11 1-15,6-4-27 0,1-6 1 0,3 5 0 16,2 13 1-16,5-4 7 0,1-7 2 0,2 3 0 0,0-1 0 15,0-2-14-15,1-1 0 0,1 4 1 0,1-4 0 16,-3 4-6-16,-4-1 0 0,3-2 0 0,-1 6-1 16,0-6-1-16,-2-5-1 0,-3 1 1 0,-7 4 0 15,1 2-1-15,-1-10 0 0,-4 1 1 0,-3 2-1 0,-4-4-2 16,0-2 2-16,2-3-1 0,-3 0 0 16,-1 1 8-16,2-5 0 0,0-3 0 0,-3-2 0 0,-4 2-4 15,4-5 0-15,-2-2-1 0,0-4 2 0,-6-1 6 16,6-2 0-16,4-4 0 0,3 6 0 0,-1-4-6 15,5-1 1-15,3-3-1 0,0 3 1 0,3 1 6 0,1 0-1 16,5-3 1-16,3 1-1 0,2 2-5 0,0 0 0 16,6-1 0-16,-3-2 0 0,1 4 6 15,3 0 0-15,6-5-1 0,-6 1 2 0,0 1-7 0,-2 2 0 16,-1-5 0-16,-4 6 0 0,-3-5 6 16,-1-1 1-16,-1-4 0 0,-5 11 0 0,-1 2-7 0,-1-7 0 15,-4-1 0-15,-7 8 1 0,-1 0 3 0,-1-1 1 16,-6 1-1-16,-13 9 0 0,-2-3-5 0,0-2 0 15,-1-1 0-15,-3 5 1 0,1 1 2 0,9-1 0 16,1 1 1-16,-3 3-1 0,8-4-4 0,10 2 0 0,3 4 0 16</inkml:trace>
  <inkml:trace contextRef="#ctx1" brushRef="#br0" timeOffset="29083.49">19195 13135 2538 0,'0'0'0'0,"0"0"0"0,26 19 0 0,-12-5 73 16,7-9 0-16,4-5 0 0,2-2 1 0,-3 1-56 15,1-3 0-15,3-3 0 0,2 4 0 0,-7-1 59 16,0-1 2-16,0-2-1 0,2 2 1 0,-8-4-61 15,1-2 0-15,1 4 0 0,-1 7 0 0,-4-3 14 16,0-4 2-16,2 0-1 0,2 5 1 0,-1-3-20 16,-3-4 0-16,-1 0 1 0</inkml:trace>
  <inkml:trace contextRef="#ctx1" brushRef="#br0" timeOffset="29408.09">20154 12851 2248 0,'0'0'0'16,"0"0"0"-16,-24 27 0 0,4-8 68 0,6-7-1 0,3 1 0 16,4 3 2-16,0-1-51 0,0-4 0 0,2-2 0 15,3 12 0-15,-1-4 41 0,-1-6 2 0,2 0-1 16,4 6 1-16,0-6-44 0,-2-1 1 0,2 3 0 16,3 2 0-16,-2 5 3 0,-1-8 1 0,2-3 1 15,3 0-1-15,3 3-11 0,1 4 1 0,-2-6-1 16,1 1 1-16,3 3-8 0,1 0 0 0,2 0-1 15,-2 5 2-15,5-3-3 0,-1-2 2 0,1-1-1 16,-3 1 0-16,-2 5 0 0,-1-7-1 0,1 2 0 0,-2 6 0 16,-3-6-1-16,-4-4 2 0,-1 1-1 0,-3 7 0 15,-1-3 2-15,-3-2-1 0,-1-6 0 0,-1 0 1 16,-4 0-2-16,-1-4 1 0,1-1-1 0,-5 3 2 0,-7-1 5 16,1-6 1-16,3-1 0 0,-5-1 0 0,-2-3-4 15,1-5 0-15,-4-4 1 0,1 2 0 0,-1-2 3 16,4-2 0-16,4-3 0 0</inkml:trace>
  <inkml:trace contextRef="#ctx1" brushRef="#br0" timeOffset="29622.15">20262 12855 2324 0,'0'0'0'0,"21"0"0"15,-2 5 0-15,6-1 67 0,0-4 1 16,1-2 1-16,6 4-1 0,-4 1-50 0,-3-1 0 0,1-2 0 16,3-2 0-16,-3 2 66 0,-1 0 2 0,-4-2-2 15,-11 2 1-15,6 2-68 0,-2-2 1 0,-3-3 0 16,-11 3 0-16,7 5 6 0,-7-5 2 0,7 5-1 16</inkml:trace>
  <inkml:trace contextRef="#ctx1" brushRef="#br0" timeOffset="29833.18">20749 13272 2198 0,'0'0'0'0,"0"0"0"0,-14 21 0 16,12-7 43-16,4-5 0 0,1-2 0 0,-3 0 1 0,2 3-29 15,3-1 2-15,2-4-1 0,-7-5 1 0,0 0 47 16,7 7 0-16,-7-7 0 0,0 0 0 0,0 0-46 15,0 0 0-15,0 0 0 0,0 0-1 0,0 0 15 16,0 0 0-16,0 0 1 0,0 0 0 0,4-12-20 16,-4 2 2-16,3-3-1 0</inkml:trace>
  <inkml:trace contextRef="#ctx1" brushRef="#br0" timeOffset="30207.09">21509 13024 2148 0,'0'0'0'0,"0"0"0"15,-39 1 0-15,20 1 54 0,-3-4 0 0,5 1 0 16,-1 4 0-16,-1-1-37 0,5-4 1 0,-4 0-1 16,-1 10 1-16,5-5 48 0,1 1 0 0,1-1 0 15,-6 11 1-15,4-2-49 0,4 3 0 0,-1 0 0 0,-7 8 0 16,6-5 17-16,5 1 1 0,-4 2 0 15,-3-3 0-15,4 5-22 0,6-4 1 0,2 4 0 0,1-7 0 16,4 1-2-16,8-3-1 0,-1 2 0 0,4 0 1 16,4-2-5-16,5-3-1 0,2-4 1 0,3 3 0 15,0-3 2-15,2-3 0 0,-2-4 0 0,2 3 2 16,2-6-6-16,-6-1 1 0,-1-6 0 0,-9 1 1 0,0 0 1 16,-2-3 0-16,-2-4 0 0,-5-7 0 0,0 7-4 15,-1-1 2-15,-1-6-1 0,-7-9 0 0,2 6 6 16,-1 5 0-16,-5-13 0 0,-8 13 1 0,4-3-7 15,-5-3 2-15,-2 10 0 0,-11 3 0 0,1-2 3 16,6-2 1-16,0-1 0 0,0 8 0 16,5 2-5-16,5-3 1 0,4 3-1 0</inkml:trace>
  <inkml:trace contextRef="#ctx1" brushRef="#br0" timeOffset="30511.29">21825 12894 2400 0,'0'0'0'15,"23"0"0"-15,-2 14 0 0,5-4 66 0,2-6 0 0,4-4 0 16,-7 5 1-16,1-2-49 0,2-3 0 0,-5 0 0 16,-1 6 0-16,-1-3 60 0,-4-1 2 0,1 2-2 15,-4 11 2-15,-3-2-62 0,-2-1 0 0,1 7 0 16,4 17 0-16,-3-1 21 0,-4 5 0 0,-4-1 1 15,4 5-1-15,-1-7-23 0,-3 0-1 0,-1-6 1 16,0 5 0-16,-7-6-6 0,-3-8 0 0,1-2 0 0,0 8 1 16,-7-9-4-16,0-5 0 0,4-3-1 0,-3 5 1 15,1-4-2-15,1-8 0 0,6-6 1 0,-2 4 0 16,0-2-3-16,7 0 1 0,-11-11 0 0,11 11 0 0,-7-12 0 16,4 3-1-16,-1 2 0 0</inkml:trace>
  <inkml:trace contextRef="#ctx1" brushRef="#br0" timeOffset="30672.74">21967 13187 2349 0,'0'0'0'0,"0"0"0"0,23 11 0 0,-7 1 61 16,5-1 0-16,1-8-1 0,2-3 1 0,3 2-44 16,-3 2 1-16,3-3 0 0,5-4-1 0,-8 3 47 0,-1-2 0 15,0-3 0-15,4-4 1 0,-6 2-47 0,-4 0 0 16,1-4 0-16,5 1 0 0,-2-6 5 0,-5 5-1 15,0 1 1-15</inkml:trace>
  <inkml:trace contextRef="#ctx1" brushRef="#br0" timeOffset="30951.56">22483 12814 2009 0,'0'0'0'0,"0"0"0"16,17 7 0-16,-6 6 41 0,3-6-1 0,3 0 1 16,10 7-1-16,3 3-24 0,0-2-1 0,-5-1 1 0,1 14 0 15,-5-4 48-15,-7-1 0 0,0 9 0 0,1 12 1 16,-8 5-47-16,-4-5 0 0,-1 2 0 0,0 0 0 16,-6-4 17-16,-1-2 1 0,-2 1 0 0,-2 4 0 15,-2 1-21-15,1-7 1 0,-4 8-2 0,-2-3 2 0,0-3-3 16,2-9 2-16,2-1-1 0,-3-8 1 0,1-2-7 15,-2 0 1-15,2-7 0 0,-3-1 0 0,-1-8 3 16,4-5 2-16,3-7-2 0</inkml:trace>
  <inkml:trace contextRef="#ctx1" brushRef="#br0" timeOffset="31435.15">22909 12580 2161 0,'0'0'0'0,"18"-7"0"16,-6 23 0-16,6-12 59 0,-2-8 2 0,3 1-2 16,1 4 2-16,-3-2-44 0,-3-5 1 0,-3-1 0 15,3 13 0-15,-5-6 59 0,-9 0 2 0,11 0-1 0,-8 7 1 16,-1 0-61-16,-2-7 0 0,-2 7 0 0,2 3 0 16,-3 6 21-16,-3 0 1 0,1 3 1 0,-2 9-1 15,-4 1-24-15,2-7-1 0,2 0 1 0,4-5 0 0,-1-1-1 16,-3-7 0-16,4 1 1 0,3 1 0 0,3 1-7 15,1-6 0-15,-4-6 0 0,10 7 0 0,-10-7 0 16,11 3 1-16,-2-3-1 0,7 0 1 0,3-2-5 16,2-1 2-16,-3-4 0 0,14-9 0 15,-2 5 3-15,-4 1 1 0,9-4 0 0,4-6 0 0,-5 5-4 16,1-3 0-16,0-1-1 0,6-3 2 16,-2-4 4-16,-2-2 0 0,5 3 0 0,2 8 1 0,-5-1-7 0,-4 1 2 15,6 2 0-15,-6 14 0 0,-3-10 8 16,-6 1-1-16,-3-1 1 0,-7 9 0 0,-4 1-7 0,-12 1 0 15,2-7 0-15,-11 12 1 0,-8 2 4 0,-6 0 2 16,-5-2-1-16</inkml:trace>
  <inkml:trace contextRef="#ctx1" brushRef="#br0" timeOffset="32221.62">12998 15045 2337 0,'0'0'0'0,"0"0"0"0,0 0 0 0,0 0 118 15,0 0 1-15,0 0 0 0,21 12 0 0,-10-13-105 16,1-1 2-16,-1 0-1 0,13-1 0 0,8-1 64 16,2 1-1-16,-6-1 1 0,5 0 0 0,3 1-62 15,-8 3 1-15,9-4 0 0,-2 1 0 0,2 3 18 0,-1 2 0 16,-5-2 0-16,6-2 0 0,-1 4-21 15,-6-1 0-15,1-1 0 0,-2-1 1 0,-3 2-7 0,-5 1 0 16,-3-2 0-16,0-3 1 0,-6 6-5 0,-5-1 2 16,-7-2-1-16,7-7 0 0,-7 7-2 0,0 0 0 15,0 0 1-15</inkml:trace>
  <inkml:trace contextRef="#ctx1" brushRef="#br0" timeOffset="32415.31">13092 15256 2500 0,'0'0'0'0,"30"4"0"16,15 11 0-16,7-6 54 0,-1-3-1 0,9-5 1 16,-9 5 0-16,-5-5-37 0,-6-2 1 0,-4-1-1 15,-8 5 1-15,-5-1 47 0,-9-4 1 0,0-1-1 0,0 5 1 16,-5-6-48-16,-2-5 0 0,0-3 0 0</inkml:trace>
  <inkml:trace contextRef="#ctx1" brushRef="#br0" timeOffset="35234.96">14739 15049 1431 0,'0'0'0'0,"0"0"0"0,0 0 0 0,0 0 73 16,0 0 1-16,-7-25 0 0,3 13 1 0,4 1-57 16,4 0-1-16,0-3 1 0,-1-3 0 0,1-3 79 0,-1-1 1 15,4 4-2-15,-3-3 2 0,3 1-82 0,7-2 1 16,-2 3 0-16,2 8 1 0,4-4 46 0,3 0 1 16,4 0-1-16,0 10 1 0,1-1-47 0,2 1 0 15,-1 1 0-15,1 13 0 0,4-3 16 0,-2-3-1 16,5 3 1-16,-10 18 1 0,1-10-21 0,-5 3 1 15,-3 12 0-15,-8 5-1 0,1 2 0 0,0-4 0 16,-6-3 1-16,-10 6-1 0,3-3-6 0,-2-1 1 16,-6-6 0-16,-13 4 0 0,5 3 2 0,2-6 1 15,-7-4-1-15,-3 5 0 0,-2-4-4 0,7-3 1 0,-2 1-2 16,-6 2 2-16,1-3 5 0,5-1 0 16,-1-12-1-16,-6-1 2 0,5 4-6 0,4 1 0 0,-1-6-1 15,-9-6 2-15,8 1 5 0,5 1 0 0,1-4 1 16,-5-3 0-16,10 3-7 0,5 1 0 15,7 1 1-15,-11-14 0 0,11 14 5 0,-3-11 0 0,3 4 1 16,0-2 0-16,3 2-7 0,-3 7 1 0,7-10-1 16,0 1 1-16,2-2 4 0,2 2 0 0,-1 2 1 0,1 6-1 15,3-1-5-15,0 0 0 0,4 2 0 0,0 5 1 16,4 9 5-16,3 1 1 0,0 2 0 0,1-1 0 16,6 9-6-16,-2 3 0 0,5-2 0 0,-6-1 0 0,1 6 3 15,1-8 2-15,1-2-2 0,-2 11 2 0,-2-7-6 16,-1-6-1-16,-4 6 1 0,-4 5 1 0,2-2 5 15,-3-5-1-15,0 1 1 0,-4-4-1 0,1-3-5 16,3-1 0-16,-4-4 0 0,-3-5 1 0,5 0 4 0,-2-3 1 16,0-6-1-16,0-3 1 0,-3 0-7 0,1-2 2 15,0-6-1-15,1-6 1 0,1-2 2 16,3-2 1-16,1-3-1 0</inkml:trace>
  <inkml:trace contextRef="#ctx1" brushRef="#br0" timeOffset="35826.68">16074 15049 2274 0,'0'0'0'16,"-21"-18"0"-16,-4 11 0 0,1 3 69 0,-3 3-1 0,-1-5 1 16,-4 1-1-16,2 5-50 0,6 5 0 0,-1 4 0 15,-7 0 0-15,6 9 51 0,1-3 2 0,0 5 0 16,-5 6-1-16,9 2-52 0,7-3 0 0,-4 5 0 15,-1 3 0-15,8-3 11 0,11-5 1 0,0 1-1 16,0 4 1-16,8 2-16 0,2-9-1 0,6-6 1 0,2-3-1 16,6 2-7-16,1-5-1 0,1-4 1 0,-1-11-1 15,0 6-1-15,-4-2 0 0,2-7 1 0,-2-5-1 16,-1 3 0-16,-5 0-1 0,0-3 0 0,0-9 1 16,0-2-2-16,-8-2 0 0,3 2 0 0,-5 2 2 15,1-5 0-15,-3 1 1 0,1-1-1 0,-2 3 1 16,1-4-2-16,-1 6 1 0,-4-3-1 0,-1-4 0 0,-3 6 3 15,1 5-1-15,0 1 1 0,-2-2 0 0,3 6-3 16,4 5 2-16,0 7-1 0,0-11 1 0,0 11 0 16,0 0 1-16,7-5-1 0,-7 5 1 0,11-3-3 15,-2 1 2-15,1 0-1 0,15 0 1 0,3 2 2 0,0 0 0 16,-1-3 1-16,-3 3 0 0,-2 0-3 0,-3 5 0 16,2 2 1-16,-3-2-1 0,-1 10 3 0,-4 4 0 15,1-1 0-15,4 1 0 0,-8 2-3 0,1 4 1 16,-1-4 0-16,1 7-1 0,-4 2 1 0,-2-6 1 15,1 6-2-15,2 7 2 0,-2-2-3 0,-3-5 1 0,6 4-1 16,5-4 1-16,0-6-2 0,-3 1 2 0,6-6-2 16,10-6 2-16,-2-3-3 0,1 1 1 0,0-6 1 15,4-5-1-15,-7 0 1 0,0-4 1 0,7-3-1 16,0-5 2-16,-3 0-3 0,-4-8 1 0,-2-4-1 16,5-4 2-16,-6-6-1 0,-4 3 2 0,-2 1-2 15,0-2 2-15,-5-1-3 0,-8 1 1 0,1-2-1 16,0 6 1-16,-9 7 3 0,-4 4 0 0,-6-8 0 15,-1 7-1-15,-12 4-1 0,-2 2-1 0,-10-7 1 16,-2 3 0-16,-13 7 3 0,3 4 1 0,-5-2 0 0</inkml:trace>
  <inkml:trace contextRef="#ctx1" brushRef="#br0" timeOffset="36320.43">14252 16000 2463 0,'0'0'0'0,"18"-3"0"15,3 3 0-15,9 2 75 0,5-1 0 0,9-4 0 16,0-1 2-16,6 4-59 0,1 0-1 0,14-2 1 15,-1 6 0-15,5 0 69 0,1-3-1 0,8 3 1 16,1 3 0-16,6 2-70 0,-2-1 1 0,5 1 0 0,5 2 0 16,4-6 10-16,-3 0 0 0,6 1 0 0,6 2 0 15,-3-1-14-15,-5-5-1 0,10-2 0 16,-4 4 1-16,-11-4-10 0,-6 0 2 0,3-4 0 16,2 8-1-16,-17-3-1 0,-8-2 0 0,-8-1-1 0,1 5 2 15,-16-3-4-15,-11-1 0 0,-1-3 0 0,0 6 2 16,-8-4-2-16,-4-3 0 0,-6 0 0 0,-3 3 1 15,-4-2-1-15,0-3 2 0,0-1-1 0,-2 2 0 16,-5 6-1-16,5-14 1 0,-3 2 0 0</inkml:trace>
  <inkml:trace contextRef="#ctx1" brushRef="#br0" timeOffset="36963.69">14778 14575 2086 0,'0'0'0'0,"51"-5"0"0,4 10 0 16,12-3 58-16,5-5 1 0,18-3 1 0,-4 1-1 0,3 0-42 15,4-2 1-15,15-4 0 0,3 4 0 0,0-2 52 16,0 1-1-16,16-5 1 0,0 10-1 0,-9-4-51 16,-8-2 0-16,6-3 0 0,4 15 0 0,-16-6 6 15,-10-5 1-15,4 1-1 0,-4 14 1 16,-13-10-14-16,-12-2 1 0,-4-1 1 0,-3 12-1 0,-11-8-6 16,-5-3-1-16,0 1 1 0,-6 13 0 0,-5-7-3 15,-5-4 1-15,-5 0 1 0,-5 14-1 0,-3-1-4 0,-3-7 2 16,0-1-1-16,-7 2 0 0,1 4-1 0,-1 2 1 15,-4 1 0-15,1 6 0 0,-3 1-1 0,1-1 0 16,0-1 0-16,-4 15 1 0,-1-1-1 0,-1-1 0 16,1 4 0-16,-12 15 1 0,5-3 4 0,-1 0 0 15,-1 13 0-15,-6 10 1 0,2-7-3 0,4-8 1 0,-6 1 0 16,-1 10 0-16,1 7 8 0,3-2-1 0,-1-3 0 16,-2-2 0-16,-3-3-4 0,5-6 1 0,4-5-1 15,-1 16 0-15,-1-4 6 0,0-12-1 0,3-2 0 16,4-5 2-16,-1-1-6 0,-1-13 0 0,3-2-1 15,3 5 1-15,-1-10 6 0,1-4 0 0,3-5 0 16,-4 8 0-16,1-10-6 0,3-12 1 0,-7 5 0 16,7-5 0-16,-14 2 1 0,7-7 0 0,0-6 0 15</inkml:trace>
  <inkml:trace contextRef="#ctx1" brushRef="#br0" timeOffset="37350.32">14508 14605 2224 0,'0'0'0'16,"-25"4"0"-16,-3 15 0 0,5 2 63 0,2-3-1 16,3 8 1-16,-6 11 1 0,8-5-46 0,5-1 0 0,-3 10 0 15,-4 15 0-15,3 6 59 0,4-8 1 16,0 4-1-16,-10 2 1 0,7-4-60 0,0-1 0 16,0 8 0-16,0 1 0 0,5-3 20 0,2-3 0 0,3-7 0 15,4 0 0-15,0-3-23 0,4-9 0 0,3 1 1 16,4 4 0-16,10 3-6 0,5-10 1 0,2 0-1 15,1-5 2-15,8-6-6 0,5-3 1 0,6-3 0 16,10-10 1-16,7 1-3 0,13-6 2 0,17-1-1 16,13-1 0-16,15 1-1 0,9-1-1 0,20-1 1 15</inkml:trace>
  <inkml:trace contextRef="#ctx0" brushRef="#br0" timeOffset="57152.06">4901 12114 0,'0'0'0,"0"0"0,0 0 0,0 0 16,0 0-16,-9 0 15,-1 10-15,1-1 16,0-9-16,-10 9 16,0-9-16,-9 10 31,0-10-31,-1 9 16,1 0-16,0 1 15,0-1-15,-10 10 16,0 0-1,1-10 1,-10 1 0,9-1-1,0 0-15,1 1 32,9-1-32,9 0 31,0 10-31,10-9 31,-1-1-31,1 0 31,-1 1-31,1-1 32,0 1-32,-1-1 31,1 0-31,-1 1 31,1-10-31,0 9 31,-10-9-31,9 9 32,10-9-32,0 0 15,0 0 1,0 0-1,0 0-15,0 0 32,0 0-32,0 0 31,0 10-31,0-1 31,0-9-31,0 10 31,10-10-31,-1 9 16,10-9-16,0 9 16,9-9-16,-19 0 31,1-9-31</inkml:trace>
  <inkml:trace contextRef="#ctx1" brushRef="#br0" timeOffset="47643.89">6653 1237 323 0,'0'0'-17'0,"-28"-3"7"0,14 3 0 0,7 0 0 16,7 0 1-16,0 0 172 0,0 0 1 0,0 0 0 0,-9 0 1 15,9 0-156-15,0 0 1 0,0 0 0 0,0 0 0 16,0 0 98-16,0 0 0 0,0 0 0 0,0 0-1 16,0 0-91-16,0 0 1 0,5-9-1 0,6 2 0 15,10-9-1-15,4 2 1 0,3 2-1 0,16-10 1 16,4 10-7-16,1 2 0 0,13-6 0 0,0 3 1 15,-1 10-4-15,-1 3 0 0,2-4 1 0,3-3 0 16,-5 11-3-16,-1 3 1 0,2-2-1 0,-4-1 2 0,-6 10-5 16,-7 5 1-16,-2-7-1 0,-1 6 2 0,-6 5-2 15,-7 0 0-15,-1-7 0 0,5 5 1 0,-4 5-2 16,-5 6 0-16,5-4 0 0,0 7 1 0,0 9-1 0,-5-9 0 16,-5 6 0-16,0-6 2 0,-8 9 0 0,-1-9 1 15,-2-9 1-15,4 4-1 0,-4 0-1 0,0-3 0 16,0-12 1-16,0 3 0 0,0 0 8 0,0-6 0 15,-3-5 1-15,3 7 0 0,-4 0-5 0,2-7 1 16,-5-7-2-16,0 0 2 0,0 0 10 0,8 7 1 16,-8-7-1-16,0 0 1 0,0 0-9 0,7-3 0 15,-7 3 1-15,0 0 0 0,10-7 6 0,-10 7 1 16,11-11 0-16,-4-1-1 0,3-1-6 0,-3 1-1 0,0-5 0 16,-3-5 0-16,-4 7 4 0,-4-1 1 0,1 0 0 15</inkml:trace>
  <inkml:trace contextRef="#ctx1" brushRef="#br0" timeOffset="47924.79">7952 1059 1206 0,'0'0'0'0,"0"0"0"0,21-7 0 15,-7 14 38-15,7 7 1 0,6 2-1 0,4-2 2 16,1 9-26-16,-2 5 2 0,5 1 0 0,1-3-1 0,-3 9 29 15,-1-7 0-15,5-5 0 0,-5 12 1 0,-8 2-30 16,-3 2 2-16,-1-11-1 0,-13 6 1 0,4 4 5 16,-8-3 2-16,1-1-2 0,-4-4 2 0,-4 1-13 15,4-1 1-15,-7-9 1 0,-4 2-1 0,1 2-5 16,-6-7-1-16,-9-1 1 0,-3 2 1 0,-7 6-3 16,-2-7-1-16,-4-1 1 0,-1 4 0 0,-2 2-2 0,1-12 2 15,-2-4-1-15,-7-4 1 0,-2-3-2 0,1 0 1 16,2-7-1-16,3 4 0 0,6-8 1 0,5-5-1 15,5 1 1-15</inkml:trace>
  <inkml:trace contextRef="#ctx1" brushRef="#br0" timeOffset="48600.66">10652 1188 1330 0,'0'0'14'0,"-2"-42"-6"0,2 12 0 16,2 10-1-16,0-6 1 0,1 5 30 0,4-2 2 16,4 5-2-16,-4 1 1 0,4 3-23 0,-1 0 0 15,8-6-1-15,-2 10 1 0,5-1 12 0,4 1 0 16,-1-4 0-16,10 7 1 0,-2-1-15 0,-1-7-1 0,13 2 1 16,4 8-1-16,9-2 0 0,-3 0-1 15,3 0 0-15,11 7 2 0,-2 0-6 0,2 3-1 0,12 1 1 16,3 7 0-16,0-3-3 0,0 5 0 0,10-1 0 15,4 16 0-15,-7 0-1 0,-4-7-1 0,4 6 0 16,4 1 2-16,-9 12-1 0,-11-6 1 0,-6-4-1 16,1 0 1-16,-16 0-2 0,-9-1 1 0,-1 0-1 15,-6-1 0-15,-6 3 4 0,-9-1 0 0,0-5 0 0,-4 7 0 16,-7 5-2-16,-1-9-1 0,4 2 1 16,-1-2 0-16,-3 0 7 0,-3 2 0 0,4-7 0 0,-8-2 1 15,5-2-7-15,-1 0 2 0,0-8 0 0,-4 1 0 16,1-1 6-16,-1-4-1 0,-3-7 0 0,7 9 1 0,-7-9-6 15,0 0 0-15,2 7-1 0,-2-7 2 0,7-4 8 16,-7 4 0-16,0 0 0 0,5-9 1 0,-5-5-9 16,-1 0 1-16,-3-2 0 0,-8-17 0 15,-2 1 1-15,3 2 2 0,0 4-2 0</inkml:trace>
  <inkml:trace contextRef="#ctx1" brushRef="#br0" timeOffset="48836.73">13088 1081 1550 0,'0'0'19'0,"58"22"-8"0,-19-2-1 16,2-1 0-16,-6 7 1 0,-2 4 41 0,-1 6-1 0,-4-5 1 16,-1 10-1-16,-6 4-34 0,-7-1 0 0,-2-5 0 15,-6 2 1-15,-4 3 26 0,-4-2-1 0,-4-12 1 16,-6 0 1-16,-5 1-29 0,-5-3 1 0,-8-12-2 15,-8 12 2-15,-10-3 3 0,-5-7 2 0,-9-8-2 16,-7 2 1-16,-3-3-11 0,-5 0 2 0,-15-9-1 16,-9 7 0-16,4-7-1 0,7 0 0 0,-7-7 0 15</inkml:trace>
  <inkml:trace contextRef="#ctx1" brushRef="#br0" timeOffset="51362.11">13855 9256 213 0,'0'0'0'0,"-5"-20"0"0,0 8 0 0,-2 0 61 0,3-4 2 16,-6-7-1-16,-5 3 1 0,3 3-46 0,3-2 1 15,-5-10 0-15,2 14 0 0,-2-5 57 0,7-3 0 16,0 6 0-16,7 17 1 0,-7-9-58 0,7-2 0 0,-4 3 0 15,4 8 0-15,0 0 52 0,0 0-1 16,0-7 1-16,0 7 0 0,0 0-53 0,0 0 1 0,0 0 0 16,0 0 0-16,0 0 46 0,0 0 1 0,-7 0-1 15,7 0 1-15,-5 7-47 0,5-7 0 0,-7 7 0 16,0 5 0-16,-4 2 8 0,0 2 0 0,-3 0 0 16,4 7 1-16,-4-1-15 0,3-4 0 0,2-2 1 15,0 10 0-15,-1-1 14 0,-3-2 1 0,3-2 0 16,-1 11 0-16,4-4-15 0,0-2 0 0,-2 2 1 0,1 13-1 15,-1-3 22-15,-2-4 1 0,1 12-2 16,-1 5 2-16,-3 0-21 0,0-7 0 0,-4-2-1 16,0 11 2-16,-1-9 11 0,1-1 1 0,-4 0-1 0,0 18 1 15,-2-3-16-15,-1-8 2 0,4-1-1 0,7 4 1 16,-2-6 9-16,-2-6 2 0,1-3 0 0,6 13-1 16,-1-7-13-16,-1-1 2 0,4-3-1 0,9 7 0 0,-3-3 11 15,-1-3-1-15,1-8 1 0,6 10-1 16,-3-7-11-16,-3-9 2 0,3 5-2 0,7 4 1 15,-4 3 7-15,-3-4 1 0,0 2-1 0,4-1 1 16,-1-1-10-16,-3-2 1 0,0-6-1 0,6 2 1 0,-3 0 5 16,-1-5 1-16,0-8 0 0,3 12 0 15,-3-7-8-15,-4-10 1 0,2-1-1 0,4 8 1 0,-6-4 4 16,-2-3 2-16,3-3 0 0,2 6 0 0,-1-3-7 0,-3-6-1 16,3-5 1-16,0 14 0 0,0-7 4 0,-2 0 0 15,0 0 1-15,2 8-1 0,-1 2-5 0,-3-1 0 16,2-2 0-16,4 5 1 0,-6 8 2 0,1-6 1 15,-1-2 1-15,4 4-1 0,-7 2-5 0,0-4 1 16,4-5-1-16,-1 10 1 0,1-3 3 0,-1-5 1 16,-3-1-1-16,4 13 0 0,3-5-4 0,-4-4 1 15,-1 3-2-15,7 13 2 0,-6-7 1 0,-1 2 0 0,-1-6 0 16,5 2 0-16,-3 4-3 0,-1-5-1 0,0-3 1 16,1 8 1-16,1-4 0 0,-1-5 0 0,4 0 0 15,-4 22 1-15,1-8-4 0,3 2 2 0,0-2 0 16,0 11-1-16,0-8 2 0,0-3 1 0,3-7-1 0,1 9 0 15,-4-6-2-15,4-7 1 0,-4 4-1 16,0 11 1-16,-4-8-1 0,0-1 1 0,1 3 0 0,-1 9-1 16,-3-9-1-16,0 2 0 0,0-7-1 0,0 9 2 15,4-6-1-15,-3-3 1 0,3 0-1 0,-1 14 1 16,1-5-2-16,1-2 1 0,2 8-1 0,2 6 0 16,0 4 2-16,1-9-1 0,2-1 1 0,4 5-1 15,-5-8 0-15,-1-3-1 0,4-3 0 0,0 7 1 0,0 6-1 16,-3-10 2-16,-1-2-2 0,8-7 2 15,-4 5-3-15,-3-9 1 0,1-5 0 0,4 4 1 0,-4-8-1 16,2-4 1-16,-3-4-1 0,3-1 0 0,-7-8 0 16,7 6 0-16,-7-6-1 0,10-2 2 0,-3 2-2 15,0-5 1-15,0-2 1 0,31-16-1 0,4-6-1 16,13-6 0-16,8-10 1 0</inkml:trace>
  <inkml:trace contextRef="#ctx1" brushRef="#br0" timeOffset="53119.77">13795 8849 1947 0,'0'0'0'0,"0"0"0"0,0 0 0 0,0 0 104 16,0 0 0-16,0 0 1 0,-5-19 0 0,5 19-89 15,0 0 1-15,-2-7-1 0,2 7 1 0,-1-11 67 0,1 11 1 16,0-14-1-16,0 14 0 0,0-9-67 0,0 9 1 16,0-10 0-16,0 10 0 0,8-9 11 0,3 9 1 15,0-4 0-15,6-1 1 0,15-2-18 0,5 4 1 16,4-4-1-16,8 3 2 0,2 1-12 0,6 1 2 15,11-3-2-15,-2 1 1 0,4 2-1 0,1-1 0 16,5-3 0-16,8 3 1 0,4-1-5 0,-3-3 1 16,5 0-1-16,5 0 1 0,6 0-2 0,-4-2 2 15,0-3-1-15,9 7 1 0,-4-7-4 0,-3-3 0 0,8-7 1 16,4 18 0-16,-5-6-1 0,-2-3 1 0,4 3 0 16,12 15 0-16,-12-10-2 0,-8-4 0 0,11 2 0 15,16 10 0-15,-12-3 1 0,-11-3 0 0,16-1 1 16,5 11 0-16,-10-3-4 0,-2-8 0 0,5 4 0 15,12 11 2-15,-11-9 0 0,-10-4 1 0,13 0-1 16,1 13 1-16,-5-8-2 0,-7-3 2 0,4 0-2 16,8 9 2-16,-4-7-1 0,-6-4 2 0,1 2-2 0,6 14 2 15,-5-10-4-15,-8-4 2 0,10-4-1 0,8 15 0 16,-9-8 2-16,-6 1-1 0,6 1 1 0,6 6 0 0,-2-6-2 16,-9-3-1-16,9-2 0 0,5 5 2 15,0 0-1-15,-8-3 2 0,6 0-1 0,3 5 1 0,-6-6-3 16,-9-1 1-16,7-1 0 0,-2 6 0 0,-1 2 1 15,-15-7 1-15,-3 0-1 0,2 5 1 16,-5-1-2-16,-10-1 2 0,3-3-2 0,-3 4 2 0,-13 3-1 16,-6-4 2-16,4-3 0 0,-7 0-1 0,-6 0 2 15,-5 6 1-15,1-6-1 0,0 1 0 0,-6 1 0 16,-5-2 1-16,-2-3 0 0,5 4 0 0,-4 5 0 0,-4-3 1 16,-1-5-1-16,-5 4 1 0,-2 3-2 0,-3-1 2 15,1-6-1-15,3 6 1 0,-8 1 0 0,0-1 0 16,0-1 0-16,5 1 0 0,-8 3 0 0,0 0 0 15,5-4 0-15,5 6 0 0,-5 0 0 0,-2 3 0 0,7 0 0 16,4 11 1-16,-2-2-1 0,-2-5 0 16,-3 9 0-16,1 10 2 0,-1-3-2 0,-4 1 1 0,4 6 0 15,0 14 0-15,-2-1-1 0,-6-4 1 0,4-6 0 16,2 11 0-16,-5-4 0 0,-4-5 1 0,4 11-1 16,5 11 1-16,-8 3-1 0,1-13 0 0,0 1 0 15,5 10 0-15,-6-11 1 0,-1 2-1 0,7 9 0 16,-5 3 1-16,-2 0-1 0,-2-10 0 0,2 4 0 15,-5 4 1-15,2 8-1 0,-4-8 1 0,3 3 0 16,-6 4 0-16,3-4-1 0,2-10 2 0,1 5-2 0,-3 16 1 16,2-3 0-16,2-8 1 0,1-6-1 15,-5 16 0-15,4-9-1 0,-2-7 1 0,5 14 1 0,0 4-1 16,0-13 0-16,3-5 0 0,3 2 1 0,3 16-1 16,-2-1-1-16,2-8 1 0,2-3 1 0,3 10-1 15,5-7 0-15,1-4 0 0,1 13 0 0,-5 6 1 16,2-15-2-16,0-5 1 0,-1 1 0 0,-2 13 1 0,-3-11-1 15,-5-10 1-15,4-6 1 0,0 7-1 0,-6-8-1 16,-1-4 0-16,1 9 1 0,0-1 0 0,-3-2 0 16,-2-8 1-16,1-2-1 0,2 1 2 0,1-4-3 15,-4-5 1-15,-2-6-1 0,-1 13 2 0,-4-9-1 16,-2-2 1-16,2-3-1 0,-5 1 0 0,2-1 0 16,-3-8 0-16,3 3-1 0,-4-8 2 0,-2 2-1 0,0-5 1 15,4-2 0-15,-4 4 0 0,-1-6-2 0,1-2 2 16,4-2-1-16,-2 2 1 0,-4 1 0 0,1-4 2 15,-1 0-2-15,1 7 2 0,1-2-3 0,2-3 2 16,-4-2-2-16,4 7 1 0,-3-5 1 0,3-2 1 16,0-7-1-16,-4 14 1 0,1-4-3 0,3-10 2 15,-4 9-2-15,1-2 2 0,-4 0-1 0,0-3 2 0,7-4-1 16,-9 9 1-16,5-2-3 0,4-7 2 0,-10 7-2 16,3-4 2-16,-2 6-1 0,-2 0 1 0,2 0-1 15,-1 5 1-15,-11 0-2 0,1-4 0 0,3 1 1 16,-5 1-1-16,0 8 1 0,-1-5 1 0,0-1-1 15,-13-3 1-15,3 1-2 0,1-3 1 0,-5 0-1 16,-9 9 0-16,-8-8 1 0,2-5-1 0,-1-1 1 16,-15 3-1-16,6-2-1 0,-2-1 0 0,-11-1 1 0,-5 4 0 15,-3-1-1-15,0-5 2 0,-3 1-2 0,-15 7 1 16,-1-2-1-16,2-7 1 0,-3 0-1 0,-13 12 0 16,-4-5-1-16,9-3 2 0,-7-1-2 0,-9 11 1 15,1-7-1-15,8-3 0 0,-12-1 0 0,-4 15 2 0,5-14-2 16,7-4 0-16,-10 3 0 0,-15 9 0 15,12-6 0-15,8-8 0 0,-18-5 0 0,-14 17 0 16,8-13-1-16,6-6 2 0,-5 2-1 0,-16 11 0 0,11-8-1 16,7-7 1-16,-7 3 0 0,-11 11 0 0,12-8-1 15,13-4 0-15,-21 0 0 0,-7 16 1 0,6-10-1 16,12-2 0-16,-13 1 0 0,-11 15 1 0,20-10-1 0,8-2 0 16,-11-1 0-16,-12 11 2 0,12-8-2 0,11-4 0 15,-10-1 0-15,-10 11 1 0,6-10-1 0,11-4 0 16,-12 2 0-16,-8 10 0 0,12-10 0 0,10-4 0 15,-18-2 0-15,-14 11 0 0,12-3 0 0,13-6 0 16,-14-2 0-16,-11 15 0 0,21-8 0 0,14-4 0 16,-17 2 0-16,-7 6 0 0,10-3 0 0,18-3 0 0,-4 1 0 15,-8 3 0-15,8 1 0 0,24-5 0 0,-6-1 0 16,0 4 0-16,15 1 0 0,15-1 0 0,4-8 0 16,-1 4 0-16,8 0 0 0,17 2 0 0,4-4 0 15,1 4 0-15,13-2 0 0,9-2 0 0,1-2 0 16,4 6 0-16,6-2 0 0,2 3 0 0,-1-6 0 15,9 5 0-15,4-2 0 0,2-1 0 0,5 0 0 16,1 6 0-16,2 0 0 0,7 2 0 0,-9-12 0 16,9 12 0-16,0 0 0 0,0 0 0 0,0 0 0 15,-3-7 0-15,3 7 0 0,0 0 0 0,0 0 0 0,0 0 0 16,0 0 0-16,7 0 0 0,-7 0 0 0</inkml:trace>
  <inkml:trace contextRef="#ctx1" brushRef="#br0" timeOffset="55325.51">14728 14802 866 0,'0'0'0'0,"0"0"0"16,-21-10 0-16,12 10-2 0,2-9 0 0,-7-3 1 16,0 3 0-16,7-2 0 0,0-1 0 0,2-2 0 15,-2 3 0-15,1-1 1 0,1-2 1 0,0-4-1 16,1 2 1-16,3 1-1 0,1-1 1 0,0-5-1 16,0 0 1-16,3 3 40 0,4-1-1 0,2-8 0 15,-2 3 1-15,4 3-25 0,3-8-1 0,7 3 1 0,-5 14 1 16,5-4 33-16,4 0 1 0,-4 0-1 0,0 11 2 15,9-7-35-15,2 1 0 0,-1 0-1 0,7 15 2 16,-1-8 7-16,5 3 0 0,0-3-1 0,6 9 1 0,1-1-13 16,-1-4 1-16,3 0-1 0,-5 14 0 0,1-10 26 15,-1-4-1-15,-2 0 0 0,-1 10 1 0,8-6-24 16,-5-6 2-16,1 0-1 0,-4 13 0 0,1-8 15 16,-4-5 0-16,3-1-1 0,-3 12 1 0,3-9-16 15,-5-4-1-15,7 2 1 0,0 15 0 0,0-8 22 0,-7-1 1 16,3 1-1-16,-2 7 1 0,1-3-22 15,-4-4 0-15,1 4 0 0,5 16 1 0,-5-6 13 0,-2-1 0 16,6-3 0-16,8 8 0 0,-8 0-15 0,-6-2-1 16,0-3 1-16,6 5-1 0,-8-4 10 0,-4-3-1 15,-5-4 1-15,8 13 0 0,-5-9-12 0,-6-4 2 16,3-1-2-16,5 11 1 0,-6-6 6 0,-6-3 1 16,8-1-1-16,-2 13 1 0,-2-10-8 0,0-1-1 15,-5 6 0-15,3 10 1 0,1-2 5 0,-3 0-1 0,5 2 1 16,-1-4 1-16,2 9-8 0,-6-6 0 0,5-5 0 15,2 11 1-15,-1-1 2 0,-5-4 2 0,-2 1-1 16,3 12 1-16,-5 1-6 0,-1-7-1 0,-3 8 1 16,-6-4 1-16,-1 3 1 0,-6-9 2 0,-1 2-1 15,1-4 0-15,-8 2-4 0,-3-10-1 0,0 3 1 16,0 11 1-16,-2-2 1 0,2-2 1 0,-6 4-1 16,1-2 1-16,-4 5-4 0,2-12 1 0,-2 5-1 15,-4 0 1-15,1-5 0 0,-2 0 1 0,-1 0-1 0,-4 7 1 16,-6-5-3-16,2-4 0 0,-5 3 1 0,5 5 0 15,-7-3 0-15,1-8 1 0,-6-1 0 0,5-8 0 16,-13 5-3-16,1-5 1 0,-4 0-1 0,-5-7 2 0,3-1-1 16,2-2 1-16,-5-3-1 0,-15-3 2 0,5 2-3 15,-1 0 0-15,-5-4 1 0,-8-3-1 0,10 1 1 16,3-3-1-16,-7-2 1 0,-5-5 0 0,12 6-2 16,7-3 1-16,-3-5-1 0,-4 0 2 0,14-1-2 15,6-4 2-15,1-11-2 0,-3 9 1 0,11-2-1 16,8-3 0-16,3 4 0 0,-8 1 1 0,13 0-1 0,-1-7 0 15,-2 4 1-15,-1-6-1 0,5 0-1 0,5-3 2 16,-3-9-2-16,-2-5 1 0,5 1 0 0,4 3 0 16,-2-1 0-16,-5-2 1 0,7 13-2 0,3 4 0 15,1-8 1-15,-3-5 0 0,10 5 0 0,-1 6 2 16,1-11-1-16,-5 3 1 0,10 1-2 0,5 6 0 16,0-4 1-16,-3 8-1 0,6 2 5 0,6-1 1 15,-2 0-1-15,-3-5 1 0,6 4-4 0,4 2 1 0,2-9 0 16,0-3-1-16,3-6 5 0,6 4 2 0,0-6-1 15,5 20 0-15,5-9-4 0,0 0 1 0,13 6-2 16,3 2 2-16,11 1 3 0,7 4 1 0,12-8-1 16</inkml:trace>
  <inkml:trace contextRef="#ctx1" brushRef="#br0" timeOffset="61511.8">29471 1621 1683 0,'0'0'0'0,"0"0"0"0,-7-20 0 0,-4 17 44 16,1-1-1-16,1-5 1 0,-2-8 0 0,-3 3-28 16,-2 1 0-16,-5-2 0 0,-2-8 1 0,2-2 15 0,4-1 2 15,-3 8 0-15,-1 1-1 0,3-5-18 16,4 3 0-16,2 0-1 0,1 3 1 0,8 2 21 0,-1 3 0 16,8 1 0-16,-4-4-1 0,3 3-20 0,4 4 0 15,0-2-1-15,2-1 2 0,2-1 5 0,-1 8 2 16,1-1-2-16,-4-5 1 0,-7 9-10 0,9-5-1 15,-9 5 0-15,0 0 1 0,0 0 3 0,0 0 0 16,0 0-1-16,5-5 2 0,-5 5-7 0,0 0 0 16,0 0 0-16,0 0 0 0,0 0 4 0,0 0 1 0,0 0-1 15,0 7 1-15,0 5-6 0,4 6-1 0,-1-1 1 16,4 17 1-16,6 4 1 0,1 3 2 16,0-6-1-16,-2-7 0 0,-1 13-4 0,-2-8 1 15,1-1-2-15,-1-8 2 0,-4 6 1 0,-3 2 1 0,2-6-1 16,-3 4 1-16,-1 2-4 0,-1 0 1 0,-1-3-1 15,0 14 1-15,0 2 0 0,2 3 1 0,0-9 0 16,-1 5-1-16,1-6-2 0,1 3 1 0,1-6-1 16,0 7 1-16,-2 2 1 0,0 2-1 0,2 7 1 0,5 3 0 15,-4-3-3-15,-1-11 1 0,1 2-1 0,1 2 2 16,1-1-1-16,2-8 1 0,0 20 0 0,2 8 0 16,-4-5-2-16,3-6 0 0,-5 1 1 0,4 6-1 15,-3-10 2-15,-3 0-1 0,-1 13 1 0,-1 9 0 16,-1-2-3-16,0-13 2 0,0-4-1 0,1 10 0 0,-3-4 2 15,4-2 1-15,0 14-2 0,0 5 2 16,-3-10-2-16,-1-7-1 0,0 1 1 0,8 15-1 0,-8-2 3 16,1-4 0-16,-1-1-1 0,3 3 2 0,-1-10-3 15,0-3-1-15,2 14 1 0,2 6 0 0,-2-2 2 16,0-8 1-16,2-4-1 0,5 10 0 0,-2 1-2 0,-1-9 1 16,-1 7-1-16,4 1 1 0,-2-6 1 0,-1-4 0 15,3 7 1-15,2 16 0 0,-6-5-3 0,-1-14 0 16,0-1 1-16,1 11-1 0,-4 4 3 0,-3-7 0 15,2 3 0-15,2 0 0 0,-5-10-4 0,0-1 2 16,1 6 0-16,2 9-1 0,-1-4 2 0,-1-9 0 16,3-5-1-16,4 15 2 0,-1-1-3 0,0-2-1 0,3 1 1 15,6 2 0-15,-3-9 1 0,1-1 1 0,4 15-2 16,6 1 2-16,-3-7-3 0,3-5 1 0,6-6-1 16,-2 12 1-16,-2 2-1 0,0-4 2 0,-1-1-2 15,-8 4 2-15,4-9-3 0,-2-1 1 0,2 11-1 16,-9 4 2-16,2-10-1 0,0-9 1 0,-2 5-1 15,-6 14 2-15,5-5-3 0,1-7 1 0,-4-2-1 16,-3 9 1-16,4-14 0 0,1 0 0 0,0 12 1 16,-3 4-1-16,3-11-2 0,2-7 2 0,4 2-1 15,-2 14 1-15,-2 0-2 0,0-6 1 0,2-6-1 16,3 8 2-16,-5-12-2 0,0 0 0 0,0 15 0 16,0-1 1-16,-3-5-1 0,-1-6 0 0,1-1 0 0,-2 9 1 15,-1 3-2-15,-1-3 1 0,0-1-1 0,-1-1 1 0,-1-9 0 16,0 2 0-16,2 5-1 0,0 7 1 15,-3-3-1-15,1-7 0 0,4-6 1 0,1 9 0 16,-1 2-1-16,0-5 0 0,1 6 0 0,-1 1 0 0,1-8 0 16,3-11 1-16,-1 10-1 0,-1 12 0 0,-3-4-1 15,3-10 1-15,1-1 0 0,-1 8 0 0,-4-11-1 16,0-1 1-16,0 14 0 0,0 0 1 0,-2-4-2 0,2-8 1 16,0-6 0-16,-4 9 0 0,1 0-1 15,-1-5 1-15,1 2-1 0,-1 3 1 0,-1-3-1 0,1-11 1 16,3 0-1-16,-3 8 1 0,-1 1-1 0,0-2 1 15,3 4-1-15,0-2 2 0,-3-4-2 0,1-9 1 16,3 4-1-16,-3 6 1 0,0 1-1 0,3-4 1 16,1 4-1-16,0 0 1 0,-2-5-1 0,0-12 0 15,4 3 0-15,0 3 1 0,-4-5-1 0,0-5 0 0,2 11 0 16,0 1 1-16,0-3-1 0,-3-11 0 0,3 2 0 16,0-5 0-16,-4 1 0 0,4-7 0 0,-3-1 0 15,-4 8 0-15,3-10 0 0,2-5 0 0,0 0 0 16,-1 11 0-16,-1-9 0 0,3-6 0 0,1 2 0 15,-6 12 0-15,1-5 0 0,2-4 0 0,1-8 0 16,-4 3 0-16,1 0 0 0,2-4 0 0,1-1 0 16,-2 2 0-16,-1-4 0 0,2 0 0 0,3-7 0 15,-6 10 1-15,6-10-1 0,-3 7 0 0,3-7 0 16,0 0 2-16,-7 7-2 0,7-7 1 0,0 0-1 0,-7 7 1 16,7-7-1-16,0 0 1 0,0 0-1 0,-9-1 1 15,9 1-1-15,-7-4 1 0,7 4-1 0,-14-9 1 16,1 2-1-16,-1-3 1 0,2-1-1 0,-11-10 2 15,2 3-2-15,0 3 1 0,-4-3 0 0,0 4 0 0,-1-2-1 16,3-3 1-16,0 1-1 0,-2 11 1 0,0-2 0 16,3-3 0-16,-3 1 1 0,-2 11-1 0,3-5-1 15,3-4 1-15,-2-1 0 0,-9 12 0 0,0-9-1 16,-1 0 1-16,-6 0 0 0,-2 10 0 0,-1-6-1 16,-2-1 2-16,1-3-1 0,-1 10 0 0,2-4-1 0,-4-5 1 15,0 3 0-15,-5 12 0 0,-5-9-1 0,6-4 1 16,-1 4 0-16,4 9 0 0,1-2-1 0,5-3 2 15,1-1-2-15,-8 11 1 0,7-7-1 0,4-2 1 16,-7 2-1-16,-2 9 1 0,2-5-1 0,5-6 0 16,2 2 0-16,-3 6 1 0,5-3-1 0,5-6 0 0,-6-1 0 15,-4 9 1-15,4-1-1 0,3-8 0 0,-2 1 0 16,-6 3 0-16,2-3 0 0,6-3 0 0,1 1 0 16,0 2 0-16,0-4 0 0,4 0 0 0,5 0 0 15,-7 1 0-15,6 5 0 0,2-1 0 0,0-3 0 16,-5-1 0-16,4 1 0 0,6-2 0 0,-5-2 0 15,-1 4 0-15,1 0 0 0,2-2 0 0,4-2 0 16,4 4 0-16,-2 0 0 0,0-2 0 0,1-4 0 16,-1 2 0-16,-2 1 0 0,0-3 0 0,2-1 0 15,0 0 0-15,2-2 0 0,-2 0 0 0,0-8 0 0,1 10 0 16,1-4 0-16,1-1 0 0,4-2 0 16,0 8 0-16,2 0-1 0,1-3 1 0,4 0 0 0,0 7 0 15,-3-7-1-15,3 7 1 0,-4-12 0 0,4 12 0 16,0 0-1-16,0-7 1 0,0 7 0 0,0 0 0 0,0-7-1 15,0 7 1-15,7-7 0 0,-7 7 0 0,4-9 0 16,-2 0 0-16,1 4 0 0,-3 5 0 0,6-10 0 16,-5 1 0-16,-1 0 0 0,0 0 0 0,-1 0 0 15,-1 1 0-15,0-1 0 0,0 2 0 0,1-6 0 16,-1 3 0-16,0 1 0 0,-2 0 0 0,1-1 0 0,3-1 0 16,0 1 0-16,-4-1 0 0,4-7 0 0,0 4 0 15,0 2 0-15,-3-6 0 0,3 1 0 0,0-6 0 16,0 5 0-16,-4-3 0 0,1-3 0 0,3-1 0 15,-2-1 0-15,-5 5 0 0,2-4 0 0,-1 4 0 16,1-2 0-16,-5 4 0 0,2-3 0 0,5 3 0 16,1-4 0-16,-3 0 0 0,0 4 0 0,1 3 0 15,2 0 0-15,-3-8 0 0,5 6 0 0,4-1 0 16,-4 1 0-16,-4-6 0 0,4-3 0 0,4 1 0 0,-3 3 0 16,-2-2 0-16,1 1 0 0,0 1 0 0,0-4 0 15,-8 6 0-15,8 2 0 0,0 0 0 0,-3-4 0 16,-6-2 0-16,0-1 0 0,2 6 0 0,2-6 0 15,-6-7 0-15,3 6 0 0,1 4 0 0,-2-15 0 16,-5 8 0-16,-4-4 0 0,2 6 0 0,4 3 0 16,3 6 0-16,-2-6 0 0,1 4 0 0,3-5 0 15,-4 7 0-15,1-2 0 0,1 1 0 0,2-4 0 16,0-1 0-16,-2 2-1 0,2 4 1 0,3-6 0 16,1-3 0-16,-4 0-2 0,1-4 2 0,3 0 0 0,-4 11 0 15,0-7-1-15,0 0 1 0,1 5 0 0,1 0 0 16,0 2-1-16,-1-2 1 0,3 2 0 0,-1 0 0 15,1 4 0-15,-1-6 0 0,3 2 0 0,1-4 0 0,-2 2 0 16,0 0 0-16,0-3 0 0,1-2 0 0,-1-4 0 16,2 2 0-16,3-3 0 0,-3 15 0 0,-1-3 0 15,1-7 0-15,1 0 0 0,1 8 0 0,-2-1 0 16,0 0 1-16,2 0-1 0,1-4 1 0,1 2-1 16,-1 4 0-16,3-7 0 0,3 1 2 0,-2 0-2 15,-2-3 1-15,4-2 0 0,1 9 0 0,-3-9-1 0,-3 6 1 16,1-6 0-16,4 9 0 0,-4 3 0 0,-1-6 1 15,-1 1-1-15,3 2 0 0,-3 3 0 0,-1-7 0 16,0-1 0-16,3-4 0 0,-2 7 0 0,-1 0 1 16,0-10-1-16,2 3 1 0,-1-3-1 0,1-3 0 15,3 3 0-15,0 8 2 0,-4 2-2 0,-1-1 1 0,5-8-1 16,2 7 1-16,0 6-1 0,1-2 1 0,4-7-1 16,-1 2 1-16,-1 1 0 0,-1 0 0 0,-1-5 1 15,-3-3 0-15,0-4-1 0,0 5 0 0,2-6 1 16,-2 9-1-16,-1 3 1 0,-1-2 1 0,0 2-1 15,-5-4 0-15,5 0 0 0,6 3-1 0,-6-6 0 16,-3-8 2-16,2 8-2 0,1-6 1 0,4-6 1 16,-6 2-1-16,1 6-1 0,1-3 0 0,4 5 1 15,-6-4 0-15,4 6-1 0,2 1 0 0,2-7 1 16,-8-1 0-16,4-2-2 0,2-2 1 0,2-7 1 16,-2 7-1-16,-2 0-1 0,0 1 1 0,2 3 1 0,1-1-1 15,-3-1-1-15,0-3 1 0,0-12-1 0,0 3 2 16,-3-3-2-16,-2 3 0 0,-1-1 0 0,3 10 1 15,-4-5-1-15,-2 1 0 0,2-9 1 0,2-4-1 16,-2-6 0-16,-2 12 0 0,0-2 0 0,2 3 0 0,-1 6-1 16,-1-6 1-16,0-19 0 0,2 14 0 0,-2-5-1 15,1 6 2-15,-1-1-1 0,2 3 0 0,-4-1-1 16,1-1 1-16,-1-17 0 0,1 13 0 0,-6-2-1 16,4 1 1-16,1-1-1 0,1-2 1 0,-4-7-1 15,-1 2 2-15,1-2-2 0,-3 6 1 0,1 6-1 16,2 2 0-16,0-15 0 0,-4-3 1 0,4 6-1 0,0 4 0 15,0-1 0-15,-5-1 1 0,3 5-1 0,2-4 0 16,-2-7 0-16,-5 2 1 0,7 9-1 0,0 9 0 16,0-9 0-16,-5-7 1 0,3-6-1 0,3 10 0 15,3 1 0-15,-6 5 0 0,2 1 0 0,2-3 0 16,1-8 0-16,-3 4 0 0,0-3 0 0,0 8 0 16,-2 0 0-16,0 3 0 0,2-5 0 0,2-4 0 0,1-6 0 15,1 4 0-15,-6 11 0 0,2 1 0 0,4-1 0 16,1-9 0-16,-2 2 0 0,-1 6 0 0,0-8 0 15,1 6 0-15,1 10 0 0,-1-5 0 0,1-7 0 16,1-7 0-16,-2 3 0 0,3 4 0 0,2 2 0 16,1 6 0-16,-2 5-1 0,0-5 1 0,2-11 0 15,3 3 0-15,-5 0-1 0,0 3 1 0,4 2 0 16,-1 4 0-16,1-2-1 0,-4-4 1 0,3-13 0 16,-1 15 0-16,-4-2-1 0,2 8 1 0,0-1 0 0,0 4 0 15,0 0-1-15,0-2 1 0,0-12-2 0,0 5 2 16,2 1-1-16,-2 6 1 0,2 0-1 0,3 4 1 15,-3 1-1-15,0-6 1 0,3-10-1 0,2 10 1 16,-4-2-1-16,-1 8 1 0,3-1-1 0,6 8 1 16,0 3-1-16,-3-1 1 0,0-9-2 0,-1-1 2 15,0-2-1-15,-2 0 1 0,2 5-1 0,-3 4 1 0,-1 9-1 16,2-1 1-16,2-4 0 0,-5-6 0 0,2 8-1 16,1 3 1-16,0-11 0 0,-3-2 0 0,2 1-1 15,-1 8 1-15,1 1 0 0,-4 3 0 0,5 3-1 16,5 4 1-16,-2-1 0 0,-8-10 0 0,3 6-1 0,2 6 1 15,2-1 0-15,-3-15 0 0,-1 6-1 0,3 5 1 16,3-1 0-16,-8-1 0 0,3 2-2 16,1 9 2-16,4-4 0 0,-4-3 0 0,2 9-1 0,-3 1 1 15,3-1 0-15,0-8 0 0,-2 8 0 0,2 1 0 16,2-1 0-16,0-7 0 0,-2 6 0 0,0 5 0 16,2-3 0-16,3-8 0 0,2 3 0 0,-5 0 0 0,4 5 0 15,6-1 0-15,-3 3 0 0,0 4 0 16,1-2 0-16,3 3 0 0,1 1 0 0,0-1 0 0,7 0 0 15,-1 8 0-15,1-1 0 0,0-3 0 0,0 4 0 16,1 1 0-16,-1 2 0 0,0-3 0 0,2-1 0 16,4 8 0-16,-1-4 0 0,-1 0 0 0,1 0 0 15,10 0 0-15,-1 3 0 0,-1-3 0 0,-1-3 0 16,-3 6 0-16,2-1 0 0,-2 1 0 0,0-3 0 16,0 7 0-16,2-3 0 0,-4-2 0 0,6-2 0 15,1 7 0-15,2 1 0 0,-5-4 0 0,0 0 0 16,-4 3 0-16,-1 0 0 0,-1 0 0 0,-1-4 0 0,1 1 0 15,-3 3 0-15,-3 0 0 0,1-7 0 0,7 3 0 16,-1 3 0-16,-4-1 0 0,0-2 0 0,-2 1 0 16,0 5 0-16,-3-6 0 0,0 1 0 0,-2-4 0 0,-2 3 0 15,-2 1 0-15,1-4 0 0,1 3 0 0,-2 4 0 16,-3 0 0-16,0-3 0 0,2-4 0 0,-3 3 0 16,-1 4 0-16,-3-1 0 0,3-6 0 0,-1 7 0 15,-5-2 0-15,1 2 0 0,0-3 0 0,-2 3 0 16,-2 1 0-16,2-1 0 0,-1-3 0 0,1 6 0 15,-2-1 0-15,0 2 0 0,4-1 0 0,2 3 0 0,-4 6 0 16,-2-5 0-16,-1 5 1 0,1 1-1 0,4 1 0 16,1-2 0-16,-6 4 2 0,1 0-2 0,2 3 0 15,4 1 0-15,-4 1 1 0,-2 9-1 0,2-2 0 16,2 0 0-16,-2-1 1 0,-2 4-1 0,1 6 0 16,1-12 0-16,-4 5 1 0,4 0-1 0,-1 2 0 0,1 1 0 15,-7 8 1-15,1 4-1 0,5 3 1 16,-1-9-1-16,-5 5 1 0,2 0-1 0,1-4 0 0,1-1 0 15,-2 14 1-15,-1 8-1 0,3-1 0 0,1-5 0 16,-1 3 1-16,-1-11-1 0,2-1 0 0,3 5 0 16,-3 20 2-16,0-1-2 0,2-7 0 0,2-5 0 15,0 13 0-15,-2-4 0 0,0-4 0 0,2 11 0 16,1 9 0-16,-1-15 0 0,-2-8 0 0,2 19 0 16,2 13 0-16,-8-8 0 0,1-11 0 0,1 2 0 15,4 20 0-15,-7 2 0 0,-4-14 0 0,0-7 0 16,4 12 0-16,-6 7 0 0,-1-9 0 0,1 4 0 0,3-1 0 15,-5 1 0-15,1-2 0 0,2 2 0 0,-6 10 0 16,2-8 0-16,0-10 0 0,1 20 0 0,5 4 0 16,-5-13 0-16,-1-3 0 0,2 16 0 0,1 1 0 0,1-8 0 15,-1-6 0-15,3 12 0 0,-3 5 0 0,1-14 0 16,-1-2 0-16,2 9 0 0,0 12 0 0,1-18 0 16,-3-2 0-16,4 15 0 0,-3 3 0 0,-1-18-2 15,1-2 2-15,1 22 0 0,-5-1 0 0,3-12-1 16,2-3 1-16,2 15 0 0,-1 2 0 0,1-14-1 0,3-7 1 15,4 20 0-15,2 6 0 0,-2-15-1 16,0-4 1-16,9 16 0 0,2 5 0 0,-2-19-1 0,3 0 1 16,4 14 0-16,5-1 0 0,-5-13-1 0,2-3 1 15,7 9 0-15,-2 7 0 0,0-17-1 0,-2-3 1 16,0 15 0-16,-7-3 0 0,4-14-1 0,1 1 1 16,1 7 0-16,-6 1 0 0,-2-14-1 0,2-4 1 15,4 11 0-15,-4 5 0 0,-1-14-2 0,-3-5 2 0,5 6 0 16,-1 15 0-16,-4-17-1 0,3-10 1 0,4 4 0 15,-9 14 0-15,2-3-1 0,1-12 1 0,-2-4 0 16,-6 10 0-16,8 6-1 0,-6-15 1 0,2-1-1 16,-7 3 1-16,6-15-1 0,1 1 1 0,2 7-1 15,-9 2 1-15,5-7-1 0,2-11 1 0,0-1-2 16,-7 4 2-16,8 7-1 0,2-10 1 0,-3-2 0 16,-1-9 0-16,-1-1-2 0,-1-11 1 0,-1 0 0 15</inkml:trace>
  <inkml:trace contextRef="#ctx1" brushRef="#br0" timeOffset="72877.14">25626 15307 1507 0,'0'0'0'0,"37"2"0"15,-7 8 0-15,3-2 38 0,1-8 1 0,-2-4 0 0,-2 9 1 16,-4-1-25-16,-3-4 1 0,-2-5 0 0,-1 6-1 15,-3-2 58-15,-6-3 0 0,-1 0 0 0,-10 4 0 16,7-3-55-16,-7 3 0 0,0 0 0 0,2-7 0 16,-2 7 37-16,0 0 1 0,-5-9 0 0,5 9 0 0,-14-9-39 15,5 2 1-15,0 0-1 0,-12 2 1 0,-6-7 13 16,1 1 2-16,-2 4-2 0,-2 7 2 16,0 2-20-16,0 0 2 0,-4 1-1 0,-3 11 1 0,-3 2 3 15,1-4 0-15,-7 2 0 0,2 9 1 0,-2 9-9 16,6-4 0-16,-10-3 0 0,1 3 2 0,3 2-2 15,0-4 1-15,-5 2-1 0,-2 0 1 0,9-1-4 16,9-4 0-16,5 0-1 0,12 3 2 0,2-7 0 0,7 1 0 16,6-6 0-16,10 10 1 0,3-3-4 0,4-8 1 15,6 3 0-15,5 1-1 0,6 4 6 0,1-5 2 16,0-4-1-16,1-1 0 0,1 1-5 0,-4-5 1 16,3-3 0-16,4-2 0 0,-1 5 4 0,-8 1 2 15,4-8-2-15,8 0 1 0,-6 0-5 0,-3 4 0 16,3-4 0-16,1-7 0 0,-5 10 6 0,-5-3 2 0,-2 0-1 15,-4-3 0-15,-3 3-6 0,-3-4 0 0,-3-1 0 16,-10 5 0-16,11-3 6 0,-11 3 0 0,0 0-1 16,0 0 2-16,0 0-7 0,0 0 0 0,-2-7 0 15,-5 5 0-15,-4 0 2 0,-3 0 1 0,-2 1 0 16,-26-1 0-16,-6 2-5 0,-1 2 0 0,5 1 1 16,3 2 0-16,1 8 2 0,3 3 0 0,0-4 0 15,-7 0 1-15,5 9-5 0,3 2 1 0,-1-4 0 16,-8 8-1-16,4-1 2 0,4-5 0 0,2 0 0 15,1 13 0-15,1-8-2 0,3-3-1 0,3 7 1 0,4 7-1 16,6-2 2-16,4-3 1 0,-1-6 0 0,2 1 0 16,3 3-4-16,7-8 2 0,4-4-1 0,2 1 1 15,6 6 1-15,1-9 1 0,1 0-1 0,6 1 1 16,1 3-3-16,4-5 0 0,2-1 1 0,10 8 0 16,-2-7 0-16,-3-2 1 0,9-6 0 0,2 9 0 0,-1-6-3 15,-3-3 0-15,1 0 1 0,0 0 1 0,-4 2 1 16,-2-2 1-16,1-5 0 0,9 5 1 0,-5 0-3 15,-5-5-1-15,7-4 1 0,2 2 0 16,-3 0 3-16,-2-2 0 0,-3 0 0 0,-3 4 1 0,0-4-5 0,-2-5 2 16,-1-1-1-16,-2 4 0 0,-3-3 4 15,0-2 1-15,-3-3-1 0,0 5 0 0,1-4-4 0,-3-4 1 16,1-5 0-16,-2 10 0 0,0-1 4 0,0-3 1 16,3 0-1-16</inkml:trace>
  <inkml:trace contextRef="#ctx1" brushRef="#br0" timeOffset="73623.05">26686 15675 2236 0,'0'0'0'0,"0"0"0"0,0 0 0 0,0 0 90 15,0 0 0-15,-18-18-1 0,18 18 1 0,0 0-73 16,0 0 1-16,0 0-1 0,0 0 1 0,0 0 61 15,0 0 1-15,-7 7 0 0,5 4-1 0,-1 6-61 16,-1 5 0-16,3 2 0 0,-1 17 0 0,2 1 2 0,2-10 1 16,1-3-1-16,2-6 1 0,2 0-11 0,2 0 1 15,2-5 1-15,1-1-1 0,2-3-9 0,0-5 2 16,2 0-2-16,7 3 1 0,-2-1-1 0,-1-8 1 16,3-3-1-16,7 4 0 0,3-1-2 0,-1-3 0 15,-4-3 0-15,-1 3 1 0,-3-4-1 0,-2 1 0 16,-1-6 0-16,-2-2 1 0,-1 4-1 0,-4 0 0 0,0-3 0 15,-3-3 0-15,-3 1 0 0,1-5 0 0,-2-5 0 16,-1 3 0-16,-3 1 1 0,1 4 2 0,-3-3-2 16,3-6 1-16,-4 9-1 0,-2 0 0 15,2 1 0-15,2 6 2 0,-2 7 2 0,0 0 1 0,0 0 0 16,0 0-1-16,0 0-1 0,0 0 0 0,0 0 0 16,0 11 1-16,0 0 5 0,0 1 0 0,0-2 0 15,0 6 0-15,-2 9-4 0,-1-4 1 0,1-5-1 16,-2-4 1-16,-1 4 4 0,1-2 1 0,3-3-1 15,-1 1 0-15,-2 4-4 0,1-2 1 0,1 3-2 0,2 12 2 16,2-1 3-16,1 0 1 0,1 0-1 0,-2 14 1 16,1 4-5-16,3-6 1 0,1 4-1 0,-2-1 0 15,0 2 4-15,0-9-1 0,1 0 0 0,1 3 0 16,-4-2-5-16,-3-5 2 0,4 5 0 0,1 3 0 0,-5-1 2 16,-5-4 0-16,-2-9 0 0,0-3 1 0,-6 2-5 15,-1-7 2-15,-3-4-1 0,-8-6 0 0,0 3 1 16,-1-4 1-16,-8-7 0 0,-8-3 0 0,-4-3-4 15,-3-3 2-15,1-3-1 0,0-4 1 0,3 0 0 16,4-1 0-16,0-10 1 0,-3 5 0 0,11-7-3 16,3 0 1-16,2 0-1 0,-1 8 2 0,1-2-2 0,9 2 2 15,3-2-2-15,7 8 2 0,2-5-3 0,4 1 1 16,3 1-1-16,7 2 2 0,3 6-2 0,4-1 0 16,2-3 1-16</inkml:trace>
  <inkml:trace contextRef="#ctx1" brushRef="#br0" timeOffset="74167.73">27552 16094 2023 0,'0'0'0'0,"0"0"0"0,0 0 0 0,0 0 71 0,0 0-1 16,0 0 1-16,0 0 0 0,19 19-53 0,-8-19 0 15,0 0-1-15,8 3 1 0,7 1 44 0,3-4 1 16,2-4-1-16,6 10 1 0,2-5-47 0,-5-2 2 15,1-1 0-15,-3 7 0 0,-1-1 14 0,-1-6-1 0,0-2 1 16,0 10-1-16,0-6-18 0,-5-4 2 0,5 1-2 16,2 6 2-16,-4-3-6 0,-1-3 1 0,1 1-1 15,0 4 1-15,2-4-4 16,-2-2 1-16,-7-4-2 0,-5 13 2 0,0-5-2 0,-2-9 2 0,-1 2-1 16,-13 7 1-16,10 0-3 0,-10 0 1 0,9-7-1 15,-9 7 1-15,0 0 0 0,0 0 2 0,7-5-2 16,-7 5 2-16,0 0-2 0,0 0-1 0,0-7 1 15</inkml:trace>
  <inkml:trace contextRef="#ctx1" brushRef="#br0" timeOffset="74748.8">28778 15851 2098 0,'0'0'0'0,"0"0"0"0,0 0 0 0,0 0 59 16,0 0 1-16,0 0-1 0,0 0 2 0,0 0-44 15,0 0 1-15,0 0 0 0,-16 19 0 0,14-8 37 16,2 1 1-16,2 2-1 0,0 7 1 0,0 9-39 16,1-4 1-16,4-8-1 0,0 1 0 0,4 1 15 0,-4-10-1 15,5 3 1-15,0 4 0 0,1-4-18 16,-1-3 0-16,2-1 1 0,2 7 0 0,0-9-5 0,-2-6 0 16,2 3 0-16,5 7 0 0,-1-6-3 0,-3-5-1 15,3-2 1-15,6 7 0 0,-3-5-4 0,-4-5 2 16,1 0-1-16,1 5 1 0,4-4-3 0,-2-5 1 15,-4-1 1-15,-3 5-1 0,0-4 2 0,-2-5-1 16,2 1 1-16,-6 5 0 0,1-5-2 0,0-1 1 16,-1 0-1-16,-5-3 2 0,4 8 4 0,-2 0 0 15,-5-2 0-15,0 3 1 0,-2 8-5 0,3-7 2 16,-3 7-1-16,2-11 0 0,-2 11 8 0,0 0 0 0,0-7 1 16,0 7 0-16,0 0-7 0,0 0 0 0,0 0 1 15,-5-7 0-15,5 7 7 0,0 0 1 0,0 0-1 16,0 0 1-16,0 0-8 0,-7-2 1 0,7 2-1 15,-4 7 1-15,4-7 3 0,-3 9 2 0,-1-2-1 16,1 5 1-16,1 4-7 0,2 2 1 0,2 1 0 16,-2 11 0-16,0-2 3 0,1 0 2 0,5 2-2 0,-3 13 1 15,1 2-5-15,-1-2 0 0,1-1 0 0,-2 3 0 16,-1-2 2-16,1-12 1 0,0 5-1 0,-4 2 1 16,0-3-4-16,1-5 0 0,-3 4 0 0,-5 3 0 15,2-2 1-15,0-3 0 0,-2-6 0 16,-3-3 1-16,0 1-3 0,-1-6-1 0,1 0 1 0,-6-6-1 15,-3-2 1-15,2-1 0 0,3-2-1 0,3-5 2 0,-1 0-3 16,-2-2 1-16,2-7-1 0,2-2 1 16,-4 0 1-16,2 0-1 0,-2-3 1 0,4-13-1 0,-2 4-1 15,1 2 0-15,3-7 0 0,-1 3 0 0,1-5 1 0,-1 1-1 16,0 1 1-16,-3 6-1 0,2-1-1 16,1 2 1-16,-1-2-1 0</inkml:trace>
  <inkml:trace contextRef="#ctx1" brushRef="#br0" timeOffset="75099.8">28437 15416 2425 0,'0'0'0'0,"0"0"0"15,30 4 0-15,-12 3 76 0,5 0 1 0,3-2 0 0,10-3 0 16,-3 3-59-16,3 0 0 0,8-1 0 0,-2-2 0 16,-1 5 42-16,-3-4 1 0,-1 1 0 0,2-4-1 15,-9 3-43-15,-2 1 1 0,2 1 0 0,2-5 0 0,-4 4 10 16,-3-1 1-16,-4-3-1 0,6-3 1 15,1 6-15-15,-3 1-1 0,-3-4 1 0,-4-4-1 0,3 6-7 16,-5 0-1-16,0-2 1 0,-4-7 0 0,3 7-3 16,-1 1 2-16,0-1-1 0,-2-3 1 15,-1 5-5-15,-1-1 1 0,4-1-1 0</inkml:trace>
  <inkml:trace contextRef="#ctx1" brushRef="#br0" timeOffset="75416.45">30030 15568 2261 0,'0'0'0'0,"25"7"0"16,-6 1 0-16,2 3 48 0,2-2 0 0,4 3 0 15,-6 6 2-15,2-1-33 0,2-1 0 0,1 3-1 16,-3 13 1-16,0 1 44 0,2 4 1 0,-2 4-1 15,1-4 1-15,-6 5-45 0,-2 0 1 0,0-1 0 16,0 10 0-16,-6-7 12 0,-1 5 0 0,0 7 1 16,-2 9 0-16,-4 2-18 0,-3-12 1 0,-5-2-1 15,-2 8 2-15,-4-6-7 0,-3-11 1 0,-3 8-1 16,-10-1 1-16,-1-1-4 0,-2-13 1 0,-3 0-1 0,-13-8 2 16,3 1 0-16,1-7 0 0,-13-7-1 0,1 2 1 15,1-3-2-15,5-2-1 0,-1-3 1 0,-6-1 0 16,4 0 1-16,1-4-1 0,-8 0 1 0</inkml:trace>
  <inkml:trace contextRef="#ctx1" brushRef="#br0" timeOffset="75851.81">26776 15501 1960 0,'0'0'0'0,"-11"-18"0"16,1 9 0-16,-8 6 64 0,0 3 1 0,-1-4-1 15,-2 4 1-15,1 4-47 0,5 5 0 0,-5 3 0 16,-5 2 0-16,6 11 30 0,3 1 0 0,0 2 1 0,-3 14 0 16,7-1-32-16,-3 6 0 0,1 3 0 0,-7 6-1 15,0 0 2-15,2-5 1 0,1-2 0 0,4 6 1 16,0-6-10-16,0-1 0 0,0 6 0 0,5 13 1 0,2-7-6 15,0-9 0-15,7 0 1 0,3 3-1 0,4-8-1 16,7-4 0-16,11-1 0 0,12 13 0 0,11-8 1 16,5-5 0-16,8-6 0 0,12-2 0 0,-3-5-1 15,4-7 0-15,13 1 0 0</inkml:trace>
  <inkml:trace contextRef="#ctx1" brushRef="#br0" timeOffset="76484.53">30600 15219 954 0,'0'0'0'0,"0"0"0"0,0 0 0 16,0-19 121-16,5 8-1 0,2-5 0 0,-3 4 1 0,1 7-107 16,4-2 2-16,2-4-1 0,1 1 1 0,2 3 96 15,4 0 0-15,-1 0 0 0,-1-2 0 0,2 5-96 16,-4 3 0-16,2-1 0 0,0 2 0 0,-2 3 40 16,-2 4 1-16,6 2-1 0,-4 3 0 0,-2 4-39 15,-3 2 1-15,0-2-2 0,1 15 2 0,-3-2 8 0,-1-5 1 16,-1 10 0-16,2 4 0 0,-3 8-15 15,-4-9 2-15,-4 0-2 0,4-7 2 0,-7-2 1 0,2 2 1 16,-1-7 0-16,3-2 1 0,-2-4-8 0,-1 1 0 16,3-4-1-16,5 0 3 0,-4-2 9 0,-2-3 0 15,4-9 0-15,-1 11 0 0,1-11-10 0,0 0 2 0,0 0-1 16,0 0 0-16,8 3 9 0,-8-3 2 0,7-3-1 16,4-6 0-16,12 0-9 0,5-3-1 0,6-2 0 15,6-6 0-15,4-1 8 0,0 6 0 0,2-7 0 16,2-2 2-16,1 3-11 0,-1 3 1 0,14-5-1 15,-2-5 1-15,1 3 13 0,-1 6-1 0,0-11 1 16,4 4 0-16,-8 10-13 0,-3-2 1 0,4 4 0 16,-6 7 1-16,-4-2 10 0,-8 1 1 0,-5 2-1 15,-10 8 2-15,-2-2-14 0,-10-3 2 0,-12 3-1 16</inkml:trace>
  <inkml:trace contextRef="#ctx1" brushRef="#br0" timeOffset="77188.22">24301 17107 1746 0,'0'0'0'0,"0"0"0"0,0 0 0 0,0 0 117 16,0 0 2-16,0 0 0 0,-3 23 0 0,3-7-104 0,0 3 1 16,-2 2-2-16,-2 9 2 0,4 7 100 0,0-9 0 15,-1 0 1-15,-5 4 0 0,3-4-103 0,3-3 2 16,-2-4 0-16,-5 5-1 0,5-1 10 0,2-8 0 16,0-1-1-16,-5 3 1 0,5-1-13 0,2-4 1 0,-1-5-1 15,-2 0 0-15,1-9-6 0,0 0 0 0,0 0-1 16,0 0 1-16,0 0-3 0,-9-4 2 0,9 4-1 15,-14-19 1-15,1-11-5 0,-1 4 1 0,-5-3-1 16</inkml:trace>
  <inkml:trace contextRef="#ctx1" brushRef="#br0" timeOffset="77392.14">24149 16956 2098 0,'0'0'0'0,"0"0"0"0,25 8 0 15,-9 3 38-15,2-8 1 0,-1 1 1 0,-3 3-1 0,0-4-23 16,2-4-1-16,-3-1 1 0,-4 2 0 0,1 0 34 16,-3 0 2-16,-7 0 0 0,0 0-1 0,7 0-34 15,-7 0 0-15,0 0 0 0</inkml:trace>
  <inkml:trace contextRef="#ctx1" brushRef="#br0" timeOffset="77602.84">24553 17228 2035 0,'0'0'0'16,"0"0"0"-16,30 0 0 0,-16 5 36 0,1-1 1 0,4-6-1 15,4 0 1-15,-2 1-22 0,-3-1 0 16,-1 0 0-16,3 0 1 0,-1 2 27 0,-1 0 2 0,-2-3-1 16,-4-1 1-16,2 3-29 0,-3 1 0 0,-4-2 0 15,-7 2 1-15,9 2 3 0,-9-2 0 0,7 7 1 16</inkml:trace>
  <inkml:trace contextRef="#ctx1" brushRef="#br0" timeOffset="77757.75">24650 17387 1507 0,'0'0'0'0,"-17"7"0"0,8 1 0 16,2 3 36-16,2-4 1 0,1 0 0 0,6 2 0 0,0 0-23 16,3-2 2-16,7 0-2 0,2 3 2 0,0-3 36 15,1-3-1-15,0-2 1 0,5 5 0 16,6-4-35-16,-3-6-1 0,-2-4 1 0,2 1 1 0,0-4-4 16,0-6 0-16,4-2 1 0</inkml:trace>
  <inkml:trace contextRef="#ctx1" brushRef="#br0" timeOffset="78016.17">25282 17272 1796 0,'0'0'0'16,"3"25"0"-16,-8 10 0 0,0-2 11 0,3-1 2 15,2-4-1-15,0 9 0 0,-2-5-5 0,0-6 1 0,-3 9 0 16,-4 4 0-16,2 0 26 0,-3-6 2 0,3-5 0 16,-7 4 0-16,5-4-21 0,2-10-1 0,0-1 1 15,-6 3 1-15,4-6 27 0,6-7 2 0,3-7 0 16,-7 3 0-16,7-3-29 0,0 0 1 0,-4-7-2 16,4-3 2-16,0-3 3 0,0-1 2 0,0 0-2 15</inkml:trace>
  <inkml:trace contextRef="#ctx1" brushRef="#br0" timeOffset="78568.92">24647 14704 1457 0,'0'0'0'0,"0"0"0"0,-20 40 0 16,10-6 92-16,-1-8 0 0,2-3 0 0,4 12 0 0,-2 4-75 16,-2-11 1-16,0 0-1 0,2-2 1 0,-5-1 27 15,1 1 0-15,3-10 0 0,4 5 1 0,1-3-31 16,-3 0 2-16,3-8 0 0,3-1 0 0,-2 0 6 15,2-9 1-15,-4 7-1 0,4-7 1 0,0 0-13 16,0 0 2-16,0 0-1 0</inkml:trace>
  <inkml:trace contextRef="#ctx1" brushRef="#br0" timeOffset="78861.31">24876 14938 1470 0,'0'0'0'0,"0"24"0"16,0-3 0-16,0 2 32 0,2 5 2 0,1-5-2 15,3 0 2-15,-1 4-21 0,2-12 2 0,0 1 0 16,2 0-1-16,2-7 38 0,-1-2-1 0,2-4 1 16,6 4 1-16,1 2-36 0,-1-9-1 0,2-9 1 15,4 6 1-15,4-8 18 0,1 3 0 0,-3-6 0 16,-1-4 0-16,-4 2-21 0,0 0-1 0,0-3 1 15,-1-2 0-15,-6 1 6 0,-2 1-1 0,-1-2 0 16,-2 3 1-16,-4 1-11 0,-3-1 2 0,-4-3-1 0,-3 11 0 16,-4 4 9-16,-4-1 2 0,-1 0-1 0,-14 11 0 15,2-4-10-15,-3-4 1 0,-2 4-1 0,-3 11 0 16,2-8 6-16,6-3 0 0,1-7 0 0</inkml:trace>
  <inkml:trace contextRef="#ctx1" brushRef="#br0" timeOffset="79233.59">25351 14739 1847 0,'0'0'0'15,"0"0"0"-15,0 0 0 0,0 23 48 0,0-23 0 16,0 9 0-16,1-2 1 0,5 0-33 0,-6-7 1 0,8 7 0 16,-2 0 0-16,3 0 44 0,-1-2-1 0,-1-1 1 15,11 8-1-15,-4-3-43 0,2-4 1 0,2 0 0 16,3 13 0-16,4-6 12 0,-2-1 2 0,-4 3-1 16,0 3 1-16,-1 4-19 0,-4-5 2 0,0-2-2 15,-1 2 2-15,1 4-5 0,0 1 1 0,-7-2 0 16,0-3 1-16,-4 0-6 0,1-4 1 0,-2-3 0 15,-4 3 1-15,-2-1-3 0,1-4 2 0,-4-2 0 0,-4 0-1 16,-1 1-1-16,-2-3-1 0,0-3 1 0,-8-2-1 16,-6-1 2-16,2-2 1 0,5-6-1 0,3-5 1 15,0-1-2-15,4-1-1 0,4-1 1 0</inkml:trace>
  <inkml:trace contextRef="#ctx1" brushRef="#br0" timeOffset="79439.98">25696 14575 2072 0,'0'0'0'0,"30"-3"0"0,0 8 0 0,-1 0 59 0,2-5 0 16,6-3-1-16,-1 3 2 0,1 0-43 0,0-4 1 15,1-1 0-15,-4 3 0 0,-2-1 50 0,-2-4 2 16,-6 0-2-16,-4 0 2 0,-3 7-52 0,-1-4 0 15,-7-3-1-15,-9 7 1 0,0 0 18 0,0 0 0 16,-2-9 0-16</inkml:trace>
  <inkml:trace contextRef="#ctx1" brushRef="#br0" timeOffset="80068.86">23530 16074 1532 0,'0'0'0'0,"0"0"0"15,0 0 0-15,0 0 42 0,0 0 1 0,0 0-2 0,0 0 2 16,0 0-28-16,25 11 1 0,-16-11 0 0,5 1 1 16,2 1 61-16,1-2 2 0,3-2-2 0,12 2 2 15,3 2-62-15,-2 0 0 0,-3-4 0 0,2 8 0 0,0-5 28 16,-2-2 0-16,2-1 0 0,-2 5 0 0,-2-3-30 15,-4-1 1-15,-2-1-1 0,-1 7 1 0,-5-3-1 16,-6-6 0-16,1-1-1 0</inkml:trace>
  <inkml:trace contextRef="#ctx1" brushRef="#br0" timeOffset="80301.89">23675 16405 2035 0,'0'0'0'0,"18"5"0"15,6 4 0-15,1-2 36 0,1 0 1 0,3-3-1 16,-1-1 1-16,2 1-22 0,2-4 0 0,-2 1 0 16,3 3 1-16,1-2 43 0,-8-4 2 0,2-5-1 15,4 0 1-15,-9 2-44 0,-4-1 1 0,1-3 0 16,-3-1 0-16,1-1 9 0,-4-1-1 0,-3-2 1 15</inkml:trace>
  <inkml:trace contextRef="#ctx1" brushRef="#br0" timeOffset="81491.08">19639 15603 1960 0,'0'0'0'0,"0"0"0"0,0 0 0 0,0 0 64 0,0 0 1 16,0 0-1-16,0 0 1 0,0 0-47 0,0 0 0 15,0 0 0-15,14 19 0 0,-14-7 35 0,0 4 1 0,-3 2-1 16,-1 26 1-16,-6 5-37 0,-1 0 1 0,0 1-1 16,3-3 1-16,-1-1 5 0,0-4 1 0,2 0 0 15,0 9-1-15,3 0-12 0,1-3 2 16,-1 3-1-16,1 3 0 0,3-6-7 0,0-6-1 0,0-3 1 15,3-2-1-15,-3-6 0 0,0-6-1 0,-3 3 0 16,3 7 2-16,-6-7 2 0,-1-3 0 0,-1-4 1 16,-1 2 0-16,0-4-3 0,0-3 0 0,2-3 1 15,0-5-1-15,0-1 4 0,7-7 0 0,-11-8 0 0,8-1 2 16,-4-4-6-16,3-2 2 0,3 1-2 16</inkml:trace>
  <inkml:trace contextRef="#ctx1" brushRef="#br0" timeOffset="81805.07">18919 15633 1997 0,'0'0'0'0,"20"-6"0"0,6 5 0 0,6 1 57 0,3-4 2 15,9-3-2-15,2 0 1 0,7-2-41 0,4 2 1 16,1-3 0-16,5-1 0 0,-1 4 49 0,-4 2 1 16,1-4-1-16,6-2 0 0,-2 8-49 0,-10-2 0 15,2-1 0-15,0-3 0 0,-8 9 17 0,-4 0 1 16,1-3-1-16,5-2 0 0,-1 5-20 0,-6 1 0 0,-5-1-1 16,-2-3 2-16,-5 8-5 0,-3 0 1 0,-4-5 0 15,-2 2 0-15,-9 5-5 0,-1-1 1 0,-4-1-1 16,-5 2 1-16,-2 3-4 0,-2 1 0 0,0 0 1 15</inkml:trace>
  <inkml:trace contextRef="#ctx1" brushRef="#br0" timeOffset="82106.32">19964 16203 2098 0,'0'0'0'0,"-7"29"0"0,8-2 0 16,-1 3 44-16,0-9 0 0,4-2-1 0,7-6 2 0,1 2-29 15,-2-1 1-15,1-6-2 0,8-5 2 0,-1 1 45 16,1-4 0-16,8-6-1 0,3 1 1 0,2 0-45 16,-4-4 1-16,-3-2 0 0,3-1 0 0,-2 7 16 15,-8-6-1-15,1-8 1 0,-1 1 1 0,0-5-21 0,-8 2 1 16,1-3-1-16,-6 8 1 0,-1-5-5 0,-4 1 1 15,-4-3 1-15,-1 8-1 0,-2 1-5 0,-7 0 1 16,-8 1 0-16,-4 8 1 0,-2-2-1 0,-2 0 0 16,-6 0 1-16,-2 9 0 0,-3-1-3 0,6-1 0 15,0-1 1-15,8 4-1 0,2-3-1 0,2-5-1 16,9-2 1-16</inkml:trace>
  <inkml:trace contextRef="#ctx1" brushRef="#br0" timeOffset="82500.06">20957 15260 2123 0,'0'0'0'0,"0"0"0"0,3 37 0 16,-1-11 45-16,0-3-1 0,0 5 1 0,-2 4 0 16,0 3-29-16,0 2 1 0,-2-6 0 0,-2 13-1 0,1-3 44 15,-3-2-1-15,-1 3 1 0,-1 9 0 0,4 5-43 16,4-3 1-16,-3 5 0 0,-5-4 0 0,5-2 14 16,3-7-1-16,0-4 0 0,0 17 2 0,0-5-20 15,0-6 2-15,3-1 0 0,1 0-1 0,3-4-4 16,-3-7 0-16,-4-7 1 0,0 9-1 0,3-11-4 15,-3-8 1-15,-3 3 0 0,-1 0 0 0,1-5-1 16,-5-9 1-16,1-3 0 0,4 3 1 0,3-7-4 0,0 0 2 16,-9 0-2-16,9 0 2 0,-7-2 3 0,7 2 0 15,-7-7 0-15,2-4 0 0,-2-5-4 0,0-3 1 16,0-4 0-16,-2-7 0 0,2-1 2 0,3 1 1 16,1 0-1-16</inkml:trace>
  <inkml:trace contextRef="#ctx1" brushRef="#br0" timeOffset="82709.96">20860 15775 2261 0,'0'0'0'0,"28"-5"0"16,5 14 0-16,-1-2 61 0,2-6 2 0,5-1-1 0,-8 2 1 15,3 0-46-15,-4-2 1 0,-5-2 0 0,-4 7 0 16,0-3 52-16,-2-4 2 0,-1-3 0 0,-4 3 0 16,0 2-54-16,0-1 0 0,0-5 0 0</inkml:trace>
  <inkml:trace contextRef="#ctx1" brushRef="#br0" timeOffset="83337.49">21620 15893 1884 0,'0'0'0'0,"0"0"0"0,0 0 0 0,0 0 52 0,-21-11 1 16,10 11 0-16,-8-1 0 0,-4 1-37 16,0 3 1-16,-5 1 0 0,-9 4 1 0,1 10 34 0,6-2-1 15,2 1 1-15,-7 5 0 0,10-3-36 0,8-1 1 16,1-1 0-16,-5 11 1 0,10-10 22 0,6-4 1 16,1-2-1-16,2 15 2 0,6-10-27 0,3-6 1 15,2-2 0-15,0 3 1 0,5 0 1 0,-2-8 0 16,4-2 0-16,5 10 1 0,2-9-9 0,-2-4 0 0,-1-5 0 15,3 6 1-15,3-7-1 0,-1 0 1 0,1-5 1 16,-1 8-1-16,-4-8-4 0,0-4-1 0,0 0 1 16,-1 6 1-16,-3-4 2 0,1 0 1 0,0-4-1 15,-2 4 2-15,-2 2-6 0,0-1 1 0,0-1 0 16,-2 7 1-16,2 7 6 0,-1 4 1 0,1 1-1 16,2 4 1-16,1 7-7 0,-1-6 1 0,0 1 0 15,3 12 0-15,-1-7 7 0,0-1-1 0,3-1 1 16,0 11 0-16,-2-7-7 0,-4-4 0 0,-1 0 0 0,2 5 1 15,3-5 4-15,0-5 2 0,-1 2-1 0,-4-3 0 16,0-1-6-16,-1-8 0 0,1-8 0 0,3 5 0 16,1-1 5-16,-7-5-1 0,1-6 1 0,2 3-1 0,-2-6-5 15,1-4 0-15,-6-1 0 0,7 2 1 16,-4-4 3-16,-1 0 0 0,0-4 1 0,2-11-1 16,-2 10-5-16,-4-13 1 0,-3-6-1 0,1-4 1 0,-8-4 2 15,0 5 0-15,-3-3 1 0,1-8 0 16,-1 10-4-16,1-8-1 0,-1-10 1 0,1 7 0 0,-3 9 2 0,3 8 0 15,-4 4 0-15,4 11 1 0,-2 8-5 16,1 8 2-16,0-1-1 0,3 6 0 0,5 12 3 0,-12 1 2 16,5 7-1-16,1 9 0 0,-1 6-5 0,4 3 2 15,3 8 0-15,0 19 0 0,3 3 0 0,1 0 1 16,-1 0 0-16,1 8 0 0,3-6-2 0,0-9-1 16,0 4 1-16,6 10-1 0,-3 1 2 0,1-5 0 15,3-4 0-15,2-2-1 0,-2-4-1 0,-4-10-1 16,3-1 1-16,6 8 0 0,-5-9 1 0,-3-7 1 0,1 7-2 15,8 2 2-15,-5-6-2 0,3-7-1 0,3-3 1 16,-3-5-1-16,-2 5 1 0,-2-4-1 0,0-3 1 16,-11 0 0-16,5-6-1 0,-5-1-1 0,-3-4 0 15</inkml:trace>
  <inkml:trace contextRef="#ctx1" brushRef="#br0" timeOffset="84523.22">18554 17297 2198 0,'0'0'0'16,"0"0"0"-16,0 0 0 0,22 7 77 0,-17-2 1 15,-5-5-1-15,17 12 1 0,-1-3-60 0,4 4 0 16,-6-1-1-16,3 20 1 0,-1-3 59 0,-2-2 0 15,1 4-1-15,2 10 2 0,8 5-60 0,-2-8 0 16,-2-2 0-16,-3 2 0 0,-1 1-1 0,4-9 1 0,-1-5-1 16,1-1 1-16,0 3-7 0,-3-8-1 0,-1-3 0 15,3 0 0-15,-3-1-8 0,-2-4 1 0,-5-8 0 16,4 1 0-16,0-4-1 0,-1-4 1 0,-6-3-1 16,3 2 0-16,1-2-2 0,-2-2 1 0,0 1-1 15,-1-3 1-15,1-5-1 0,0-1 0 0,-2-3 0 16,4-6 1-16,-1 1-1 0,1-1 2 0,-4-6-2 0,5-5 1 15,2-7-1-15,1 7 0 0,-5-1 0 16,1 8 1-16,-4-4 2 0,0 1 0 0,0 6 1 16,-2 6 0-16,6 4-1 0,-1 4 0 0,-1 5-1 0,2 4 2 15,5 2 2-15,-6 2 2 0,4 0 0 0,-5 4 0 0,3 1-4 16,3 0 2-16,0-1 0 0,3 5-1 16,0 1 2-16,-1-3 0 0,-1-1-1 0,2 1 1 15,-1 1-2-15,-2-2-1 0,-7-3 1 0,3 4 0 16,0 0-5-16,-3-3 1 0,-1-1 0 0,2 6 1 0,2 2-2 15,-4-4 1-15,-7-7-1 0,7 7 1 0,-7-7-10 16,9 3 1-16,-9-3-1 0,0 0 1 0,2 9 1 16,-2-9 2-16,-7 7-1 0,3 0 1 0,-3 4-27 0,0-3 1 15,0 1-1-15,-4 12 2 0,4 0 15 0,4 1 2 16,-1-5-2-16,4 8 2 0,2-2-23 0,0-6 1 16,-1-3-1-16,8 2 2 0,2 0 18 0,-1-4 1 15,1-1 1-15,1 1-1 0,6-3-3 0,1-2 1 16,4-2-1-16,2-1 1 0,0-2 7 0,-2-1 0 15,1-2 0-15,-3-6 1 0,4 1 7 0,-2-3 1 0,-2 1 0 16,2-8 0-16,-3 0-1 0,-5 0 1 0,-4 0 0 16,5-1 0-16,-5-8 2 0,-6-1 0 0,-2 3 0 15,3 4 2-15,-3-1-2 0,-3-1 0 0,0 2 0 16,0 3 0-16,-2-3 9 0,2-1 0 0,0-1 0 16,4 7 2-16,-1-4-6 0,1 3 1 0,0-5 0 15,8-1 1-15,-5 5 10 0,3 4 0 0,1-6 0 16,8 1 0-16,-3-1-8 0,4 6 0 0,4 0 0 15,5 1 0-15,1 4 7 0,-2 3 0 0,2 1-1 16,5 1 2-16,-1 7-9 0,-6 4 1 0,4 4 1 16,-4 2-1-16,0 6 2 0,-1 4 2 0,-6-4-2 0,0 6 1 15,-5 1-5-15,-2-5 0 0,-4-2 0 0,-3 10 1 16,-3-1 0-16,-4-5 1 0,0-4-1 0,-4 12 1 16,-3-3-4-16,0-1 0 0,0-7 1 0,0 0 0 0,0-1 2 15,-2 0 1-15,-3-7-1 0,0-2 1 0,-2-1-4 16,3-4 0-16,-3-7 1 0,2 0 0 0,1 0 1 15,4-4 0-15,0 1-1 0,0-6 1 0,2 0-3 16,3-1 0-16,-2-6 1 0,1-4 0 16,-1-4-1-16,4-4 1 0,4-2-1 0,-1 3 2 0,3-6-4 0,-1 1 2 15,2 2-1-15,3-1 1 0,1 1 1 0,0 2 0 16,1-2 0-16,6 7 1 0,-3 3-3 16,7 6 1-16,2 2-1 0,8 0 1 0,3 6 1 0,-1 1 1 15,-2 0 0-15,-1 1 0 0,6 8-3 0,-8-1 0 16,-3 3 1-16,-1 4 1 0,-2 4-1 0,-2-1 2 0,-3-1-1 15,-1 6 0-15,-3 1-1 0,-1 4-1 16,-5-4 1-16,0 9-1 0,-1 2 2 0,-2-5 1 0,-2-1-2 16,1 12 2-16,-1 2-3 0,4-4 1 0,1-1-1 15,-5-3 1-15,8 0-1 0,-1-4 1 0,4-1-1 16,-1-4 2-16,-3-2-3 0,1-6 1 0,-1-6-1 16,-3-4 2-16,4 1-2 0,0-8 0 0,-4-3 1 15,-6 0-1-15,-1-3-1 0,0-4 0 0,0 0 1 16</inkml:trace>
  <inkml:trace contextRef="#ctx1" brushRef="#br0" timeOffset="84694.69">20791 16910 2110 0,'0'0'0'0,"0"0"0"0,18 14 0 0,-4-5 69 16,2-2 0-16,-6-2 1 0,-3 4 0 0,0-4-53 15,4 0 1-15,-4-1 0 0,-7-4 0 0,9 7 52 16,-9-7-1-16,10 9 1 0</inkml:trace>
  <inkml:trace contextRef="#ctx1" brushRef="#br0" timeOffset="85474">21297 17242 1934 0,'0'0'0'15,"0"0"0"-15,0 0 0 0,0 0 28 0,0 0 1 16,0 0 1-16,-23 18-1 0,6-6-16 0,1 8 1 16,0-5-1-16,-4 10 1 0,10-2 36 0,6-2 2 0,-3-3-1 15,0 3 1-15,7-2-35 0,4-3 0 0,6 0-1 16,-3 1 2-16,0-1 14 0,6-7 0 0,-1-2 1 16,-1 3-1-16,5 1-18 0,-2-7 1 0,-2-4-1 15,2 5 1-15,0-5-2 0,-1-9 2 0,3 2-1 16,-2 3 1-16,0-3-7 0,-5 0 1 0,-1-3 0 15,3 1 0-15,0-1 3 0,-4-3 2 0,1-3-1 16,-1 2 0-16,1-2-5 0,2-1 0 0,-5-2 0 0,1-4 1 16,3 2 6-16,1 3-1 0,-3 0 1 15,-5 6-1-15,3 1-5 0,4 6 0 0,0 2 0 0,-2 1 0 16,3 2 11-16,1 3 2 0,-2 3-2 0,7 11 1 16,5 4-11-16,-2 1 2 0,-1-7-1 0,-2 14 0 15,0-3 9-15,-4-7 2 0,-1-1-2 0,-1 6 1 0,-3-4-11 16,0-6 1-16,-3-2 1 0,-2 8-1 0,1-3 8 15,-1-8 0-15,-2-2 0 0,0 2 1 0,0 0-10 16,0-9 2-16,0 0-2 0,0 0 1 0,0 8 5 16,0-8 1-16,0 0-1 0,0 0 1 0,0 0-8 15,0 0 1-15,0-7-1 0,0 7 1 0,0-17 4 0,2 1 0 16,1-3 0-16,3-11 0 0,-1-11-6 16,0 3 1-16,2 4-1 0,2-6 1 0,0 4 2 0,0-1 1 15,5 6-1-15,-2-6 0 0,2 0-4 0,0 7 1 16,4 7-2-16,3 11 2 0,0 1 0 0,0 6 1 15,4 1-1-15,2 13 1 0,-4 4-4 0,-1 1 1 16,1-4 0-16,-5 8 0 0,1 3 2 0,-1-2 0 16,-4 4 0-16,-3 2 1 0,-1-2-3 0,-3 1-1 0,-3-4 1 15,3 1-1-15,-5-2 2 0,0-1 0 0,-1-1 0 16,-1 3-1-16,-1-3-1 0,-1-6-1 0,0-2 1 16,-2 6 0-16,4-2 0 0,0-13 1 0,-7 5-1 15,7-5 1-15,0 11-3 0,0-11 2 0,0 0-2 16,0 0 1-16,0 0 0 0,0 0 0 0,0 0 1 15,-3-7-1-15,3 7 0 0,0-13-1 0,0 4 0 16,3-17 1-16,1-7-1 0,-1-13 0 0,5 5 1 16,-1-4 0-16,-2 2-1 0,2-1 0 0,4 2-1 15,3 9 2-15,0 3-2 0,-4 7 1 0,1 9 1 16,3 5-1-16,0 7-1 0,2 8 0 0,5 2 1 0,4 12 0 16,-4 1-1-16,-2 2 0 0,6 8 1 0,-2 6-1 15,-4 2-1-15,-3-5 1 0,-2-8 1 0,-7 9-1 16,1-5 0-16,-1-9 0 0,-4 0 1 0,-3 6-1 15,0-4-1-15,-3-9 1 0,3 1 0 0,-4 5 1 0,1-6-2 16,3-7 0-16,0-7 0 0,-8 10 1 0,8-10-1 16,0 0 1-16,0 0-1 0,-7 2 0 0,7-2-1 15,0 0 0-15,0-9 0 0</inkml:trace>
  <inkml:trace contextRef="#ctx1" brushRef="#br0" timeOffset="85892.37">22915 16845 2236 0,'0'0'0'16,"0"0"0"-16,0 0 0 0,-20 17 55 0,13-4 0 0,0-3 0 15,-7 8 1-15,-7 5-39 0,1-1 1 0,6 7-1 16,4 8 1-16,-1 1 23 0,4-3 1 0,0 4-1 16,7 7 2-16,0 0-27 0,0-8-1 0,4-10 1 15,3 9 1-15,0-10-1 0,0-6 0 0,3 4 0 16,6-3 1-16,2-2-8 0,0-6 1 0,-1 2-1 15,-3-2 1-15,2-2-9 0,0-7 1 0,3-3 1 16,3 3-1-16,-5-3-1 0,-1-5 0 0,0-4 0 16,0 5 2-16,-6-3-3 0,1-6 0 0,-6-1 0 0,4-6 0 15,-4 2 0-15,-3 0 0 0,-2-3 0 0,-2-2 0 16,-3-2 2-16,-2 7 0 0,0 0 0 0,-4 1 2 16,1 2-3-16,-4 4 1 0,1 4 0 0,1 7 1 0,-2 7 4 15,2 0 1-15,1 1 0 0,-5 6 0 0,6 3-2 16,1-3-1-16,0 2 1 0,2 5-1 0,3-1 7 15,3-6-1-15,2 0 0 0,1 7 1 0,2-4-5 16,3-6 1-16,2-5 0 0,1 7 0 0,6-3 5 16,2-5 1-16,-1-2-1 0,6 4 2 0,2-4-7 15,-4-5 1-15,4-3-2 0,8 3 2 0,-3-6 5 16,-2-2 0-16,4-6 0 0,11 7 0 0,-3-8-6 16,-5 0 1-16,1-5-1 0,1 3 1 0,-9-10-1 0,-5 4 0 15,-2-3 0-15</inkml:trace>
  <inkml:trace contextRef="#ctx1" brushRef="#br0" timeOffset="86909.72">18680 15349 1632 0,'0'0'0'15,"0"0"0"-15,0 0 0 0,0 0 72 0,0 0 0 16,0 0 0-16,0 0 1 0,0 0-55 0,0 0 0 16,-15-17 0-16,15 17 0 0,0 0 11 0,-7-4 1 15,7 4 0-15,0 0 1 0,-7-5-18 0,7 5 1 0,0 0-1 16,-7-4 2-16,7 4-15 0,0 0 0 0,0 0 0 16,-7 0 0-16,7 0 0 0,0 0 0 0,0 0 0 15,-7 4 0-15,7-4-16 0,0 0 1 0,0 0 0 16,-9 0 0-16,9 0 6 0,0 5 0 0,0-5 0 15,0 0 0-15,0 0-27 0,0 7 1 0,0-7-1 16,0 0 2-16,0 0 18 0,0 7 1 0,0-7 1 16,0 0-1-16,0 13-17 0,0-13 0 0,-1 8 0 15,1-8 0-15,0 0 18 0,0 11-1 0,0-11 0 16,-2 11 2-16,2-11 5 0,0 10 1 0,0-10 1 16,0 7-1-16,0-7 1 0,5 7 2 0,-5-7-1 0,11 4 1 15,-11-4 3-15,7 7 0 0,-7-7 0 0,7 5 1 16,3-1-2-16,-3-3 1 0,1 1 0 0</inkml:trace>
  <inkml:trace contextRef="#ctx1" brushRef="#br0" timeOffset="88213.78">19039 15663 1155 0,'0'0'0'0,"0"0"0"0,0 0 0 0,0 0 26 16,0 0 1-16,20-8-1 0,-20 8 1 0,14-3-15 15,-3 1 1-15,-3 0-1 0,21-1 1 0,13-1 29 0,2-1 1 16,2-2-1-16,-2 2 1 0,4 3-27 0,1 0-1 16,2-3 1-16,6-2 1 0,1 2 7 0,-4 1 2 15,10-3 0-15,-2-2 0 0,-4 8-14 0,-9-1 1 16,2-3-1-16,4-4 1 0,-6 5 12 0,-10 4 0 0,2-3-1 16,-2-1 2-16,-6 6-13 0,-5 0-1 0,-6-4 0 15,-7 0 1-15,0 6 7 0,-5-1 1 16,-3-5 0-16,-7 2 1 0,0 0-11 0,7 2 0 0,-7-2 0 15,0 0 1-15,0 0 8 0,0 0 1 0,-7 0-1 16,-3 2 2-16,-17 3-11 0,-1 1 0 0,-4-6 0 16,-15-2 1-16,-5 2 19 0,3 2 2 0,-2-2-1 15,1 0 1-15,3 0-20 0,1 0 2 0,-2 0-1 16,-6 1 1-16,1 5 17 0,3 2 2 0,-3-2 0 16,1 6-1-16,6-5-19 0,9-2 0 0,-6 1 1 15,3 2 0-15,8 1 13 0,7-4 0 0,4 1 0 16,5 4 0-16,6-4-15 0,3-6 1 0,7 0-1 0,-11 0 1 15,11 0 6-15,0 0 1 0,0 0-1 0,0 0 2 16,7 5-11-16,-7-5 0 0,7 0 0 0,0 0 1 0,7 0 0 16,2-4 1-16,2 1 0 0,10 1 0 0,0 0-5 15,-1-3 0-15,-3-4 0 0,-2 2 1 0,-3 4-1 16,-1-1 0-16,1-1-1 0,4 0 2 0,-2 1-3 16,-1 1 0-16,1-1-1 0,3 0 1 0,-2 1-4 0,-7 3 0 15,1-11 1-15,0 6-1 0,2 3-1 16,-8 1 1-16,-1-5 0 0,-2 3 1 0,-7 3-3 0,7-2 0 15,-7 2 0-15,2-7 0 0,-2 7 0 0,0 0 0 16,0-7 0-16,0 7 0 0,-2-7-1 0,2 7-1 16,0 0 1-16,0 0 0 0,-7-7 0 0,7 7 0 15,0 0 0-15,0 0 1 0,-7 0-5 0,7 0 2 16,0 5-2-16,0 11 2 0,2 9 0 0,2 6-1 16,1 3 1-16,0 24 1 0,0 3-3 0,-1-3 2 15,-1 8-2-15,-1-5 2 0,0-10 0 0,-2 2-1 0,-2 1 1 16,-1 13 1-16,1 2-1 0,2-6 1 0,-2-8 0 15,-3 5 1-15,5-8-1 0,0-6 0 0,-2 0 1 16,0 12 0-16,4-5 1 0,0-6 0 0,0-6 0 16,-2 3 0-16,-2-13 0 0,0-1 0 0,-1-7 0 15,-3 0 0-15,3 0 1 0,1-9 2 0,-2-4-2 16,-3 4 1-16,-3-7-1 0,-1-7 0 0,4-1 0 16,7 1 2-16,-12 1 3 0,5-4 2 0,7 3-1 15,-9-12 1-15,4 3-4 0,-2-2 2 0,1-5-1 16,1-8 1-16,2-1 6 0,-5-5 1 0,5-3-1 15,6-4 2-15,-3-4-7 0,0 5 1 0,0-8 0 0,0 8 0 16,4-1 8-16,0 0-1 0,-1-5 1 0,1 5 0 16,-3 2-7-16,3 2 0 0,1-6 0 0,2-3 1 15,0 1 4-15,-1-3 2 0,-1 4-1 0,0 8 0 16,-1-1-6-16,-1 3 0 0,-3-4 0 0,0 12 0 0,0-1 4 16,0-4 0-16,0 3 1 0,4-6-1 0,-4 3-5 15,0 8 0-15,-4-6 0 0,4 3 1 0,-3-1 1 16,3 7 1-16,0-2 0 0,0 6 0 0,0 3-4 15,0 2 0-15,0 0 0 0,0 7 0 0,0 0 2 0,0 0 2 16,0 0-2-16,0 0 1 0,0 0-5 0,0 0 2 16,0 0 0-16,0 0-1 0,0 0 1 0,0 0 0 15,0 0 0-15</inkml:trace>
  <inkml:trace contextRef="#ctx1" brushRef="#br0" timeOffset="89052.92">19094 15685 2098 0,'0'0'0'0,"0"0"0"16,30-3 0-16,-2 3 68 0,-1-4 1 0,6-3-1 15,11 4 1-15,0-1-51 0,2-3 0 0,-2-5 0 0,2 3 0 16,2 4 53-16,-8-4 2 0,6-2 0 0,4-1 0 16,1 5-55-16,-7-2 0 0,2 1 0 0,0-5 0 0,-6 8 0 15,-3 1 0-15,2-3 0 0,-2-3 1 0,-2 5-9 16,-12 1 0-16,2-3 0 0,3 0 0 0,-7 7-7 16,-8 2 0-16,-6-2 0 0,-7 0 1 0,0 0-2 15,0 0 0-15,0 0 1 0,3-7 0 0,-3 7-3 16,0 0 0-16,0 0 0 0,-10 0 1 0,-10 3-1 15,-4 2 0-15,-1 3 0 0,-19-5 1 0,-4 2-1 16,6 2 0-16,-2-3 0 0,2-8 0 0,-3 8 0 16,7 3 0-16,-10-4 0 0,2 3 0 0,2-1 1 0,3 0 1 15,1 1 1-15,3-1-1 0,0 4-1 0,5-1 1 16,2 3-1-16,0 1 2 0,7-1 1 0,6-4 2 16,-1-2-1-16,6 9 1 0,6-5-3 0,4 0 2 15,2-9-2-15,9 10 2 0,2-1 1 0,3-4 2 0,0-3-1 16,14 3 1-16,6-1-4 0,-2-6 2 0,1-1-1 15,6 4 0-15,-2-1 2 0,-2-3 0 0,6-2-1 16,5 3 2-16,-2-2-3 0,-5-3 0 0,-1 0 0 16,1 7 0-16,-5 0 4 0,-4-7 1 0,1 0-1 15,1 9 2-15,-7-2-6 0,-6-2 2 0,2-3 0 16,4 5-1-16,-7-2 1 16,-6-3 0-16,-1 0 0 0,-1 3 0 0,1 0-2 0,-4-1-1 0,0-4 1 15,2 5 0-15,-9 2 0 0,9-4-1 0,-9 4 1 0,3-8-1 16,-3 8 0-16,2-11-1 0,-2 11 1 0,0-14-1 15,0 14-2-15,0-11 1 0,0 11 1 0,0-10-1 16,0 3-1-16,0 7 1 0,-2-9-1 0,2 9 1 16,-7-11-2-16,0 8 0 0,0-4 0 0,0 2 2 15,-4 1-2-15,1 4 0 0,-3-2 0 0,1-3 1 16,-4 3-1-16,-1 0 0 0,2-1 0 0,-4-4 0 16,0 7 0-16,1 2 0 0,6-1 0 0,-2-2 0 0,-1 2-3 15,1 3 1-15,2-1 0 0,1 1 1 0,1 7-1 16,-1-3 1-16,1-1-1 0,-1 4 1 0,-5 8-3 15,4 2-1-15,1 4 1 0,-1 8 0 0,1 4 1 16,4 4 0-16,-3 8-1 0,-1 4 2 0,1 8-4 0,4-8 2 16,-1-2-2-16,0 11 2 0,2-11-1 15,1-2 2-15,1 9-1 0,-3 6 0 0,5-8 0 0,1-5-1 16,1-7 1-16,1 5-1 0,2-7 2 0,-1-3-1 16,1-6 1-16,-1 13 0 0,3-5 1 0,-1-10-1 15,-2-4 1-15,1-3 1 0,1 3-1 0,1-10 1 0,-3-4-2 16,-3-6 2-16,0-7-1 0,0 0 0 15,-9 0-1-15</inkml:trace>
  <inkml:trace contextRef="#ctx1" brushRef="#br0" timeOffset="89431.52">19267 15624 1997 0,'0'0'0'0,"0"0"0"0,0 0 0 16,0 0 44-16,0 0 1 0,19-5 0 0,-19 5-1 0,9-8-28 15,4 5 1-15,-3-6-1 0,11 0 1 0,4 2 31 16,5 4 1-16,2-6 1 0,7-2-1 0,5 4-32 15,-2 4 0-15,7-1-1 0,1-6 1 0,-1 10 0 0,-1 0 0 16,3-5 0-16,4-1 0 16,-6 5-8-16,-5 2 1 0,2-2-1 0,2-7 1 0,-6 10-6 0,-9 0 2 15,-1-4-1-15,-4 0 1 0,-3 6-3 0,-6 0 2 16,-1-8-2-16,-7 2 2 0,-1 8-2 0,-3-5 0 16,-7-1 1-16,7-7 0 0,-7 7-1 0,0 0 0 15,0 0-1-15,0 0 2 0,0 0-1 0,0 0 0 16,0 0 1-16,0 0 0 0,0 0-2 0,0 0 2 0,0 0-2 15,0 0 1-15,0 0 1 0,0 0 0 16,0 0 0-16</inkml:trace>
  <inkml:trace contextRef="#ctx1" brushRef="#br0" timeOffset="89690.76">19777 15608 1683 0,'0'0'0'0,"0"0"0"0,0 0 0 16,0 0 46-16,0 0 0 0,0 0 0 0,0 21 0 0,0 2-30 16,0 7 0-16,0 5 1 15,0 25 0-15,3 3 39 0,3 1 1 0,1-6 1 0,1 3-1 0,-1-1-40 16,1-6 1-16,-1 8-2 0,-4 1 2 0,1 4 3 15,-1-16-1-15,-3-5 0 0,-3 5 1 0,-1-11-11 16,-3-4 2-16,0-3-1 0</inkml:trace>
  <inkml:trace contextRef="#ctx1" brushRef="#br0" timeOffset="99293.86">18530 15705 12 0,'0'0'0'0,"0"0"0"0,0 0 0 0,0 0 0 0,0 0 0 15,-7-23 0-15,5 16 0 0,0 0 0 16,0 2 0-16,1-3 0 0,-3 1 0 0,2 0 18 0,0 0 1 15,1 2-1-15,-1-2 1 0,2 7-9 0,-4-11 0 16,4 11 0-16,-5-14 1 0,5 14 26 0,0-8 2 16,0 8-2-16,0 0 1 0,-3-9-24 0,3 9 2 15,0-5 0-15,0 5 0 0,3-9 51 0,-3 9 1 16,9-6 1-16,-2-2-1 0,5-1-50 0,2-2 0 16,2 3 0-16,6-10 0 0,2 7 3 0,-1 1 2 15,2-4-1-15,-2-4 1 0,1 4-12 0,1 0 0 0,3 0 0 16,-3-2 2-16,5 0 11 0,-5 0 1 15,-1-3 0-15,1 7-1 0,2 3-11 0,-1-7-1 16,1 0 0-16,2 9 1 0,-2-2 25 0,1-5 0 0,4 2 0 16,3 7 0-16,6-4-23 0,-6-3 1 0,2-2-1 15,4 7 1-15,5 0 20 0,-9-2 1 0,1-9-1 16,5 9 1-16,-1-1-22 0,-1-2 0 0,-1-4 0 0,10 2 1 16,-3 1 15-16,-6 1 2 0,1-2-2 15,-1-5 2-15,1 4-20 0,-5 0 2 0,5-3-1 16,6 2 1-16,-2 0 14 0,-9 2 1 0,9-2 1 0,0 4-1 15,1-2-17-15,-8 2 1 0,2-4-1 0,-1 16 2 16,-1-9 11-16,-7-1 1 0,3-1-2 0,6 15 2 16,-4-6-14-16,1-3-1 0,1-3 0 0,2 17 2 0,-2-7 14 15,1-4 1-15,-5 1-1 0,3 11 1 0,0-6-15 16,-4-6-1-16,5 0 1 0,-2 11-1 0,1-4 9 16,-2-3 0-16,8 0 0 0,-7 12 1 0,3-4-12 15,1-6 0-15,-2 3 1 0,1 5 0 0,-3 0 9 0,2-3 0 16,-2-3 1-16,9 2-1 0,-5 3-10 0,1-2 1 15,0-2-1-15,2-2 0 0,-5 6 8 0,-2 3 0 16,-3-6 0-16,1 3 1 0,-1 0-9 0,-4 3 0 16,0-2-1-16,3 2 1 0,-1 0 4 0,0-3-1 15,1-3 1-15,2 5 1 0,-5 1-7 0,-1-4 0 16,2-1 0-16,-4 9-1 0,1-4 4 0,-3-2 0 16,-1-1-1-16,3 8 2 0,-2-5-7 0,-4 0 2 15,2 0 0-15,5 7 0 0,-3 1 2 0,-4-8 0 16,3 7 0-16,10 0 0 0,-2 2-4 0,-4-4 1 15,2 0-1-15,0-3 1 0,-2 5 1 0,0-3 0 0,2-1 0 16,6-1 0-16,-5 2-4 0,-6-2 2 0,5-2-1 16,9 2 1-16,-9 3 1 0,-2-10 0 0,4-2 1 15,-2 9 0-15,-2-2-3 0,-3-5 0 0,-1 3 1 16,-1 5-1-16,-1-1 2 0,-7-3 0 0,3-3 0 16,1 10-1-16,-3-3-1 0,-2-1-1 0,1 0 1 15,4 1 1-15,-3-1-1 0,-4 5 2 0,2-3-2 16,9-1 2-16,-3 3-2 0,-4-3-1 0,1 3 1 0,11-1-1 15,-1-1 1-15,-2-2-1 0,-1-1 1 0,-3 8 0 16,1-5-1-16,-3-2-1 0,2-4 0 0,-3 14 2 16,-2-5-1-16,-4-3 1 0,0 3-1 0,2 18 2 15,1-4-3-15,-8-5 1 0,3 0-1 0,3 0 1 16,-6 7 1-16,-2-7-1 0,2-6 1 0,5 8 1 0,-5-6-3 16,0-3 0-16,0 4 1 0,4 2 0 0,-6 0 0 15,1-3 0-15,1-1 0 0,3 5 1 0,-4 5-3 16,-3-7 2-16,2-5-1 0,8 0 0 0,-6 1 2 15,0-1-1-15,0-5 1 0,9 8-1 0,-4-1 0 16,-3-6-1-16,2-5 0 0,4 9 1 0,-2-4-1 0,-6-5 2 16,0 1-2-16,-2 6 1 0,2 2-1 0,4-4 0 15,1 5 0-15,-1 8 1 0,-2-4 0 0,-2-5 1 16,0-5-1-16,-7 3 2 0,7 0-3 0,0-2 1 16,-2-8-1-16,-3 5 1 0,3 1 1 0,2-4 1 0,0-1-2 15,-5-1 2-15,3 1-3 0,2-3 2 16,-1-2-2-16,-5 3 1 0,1-3 0 0,-2-7 0 0,4 13 1 15,-3-6-1-15,1-2 0 0,-2-5-1 0,9 5 0 16,-9-5 1-16,4 12 0 0,-4-12 1 0,7 9-1 16,-7-9 1-16,3 7-2 0,1 0 0 0,-4-7 1 15,3 14-1-15,1-5 0 0,-4-9 2 0,5 9-2 16,-3 0 2-16,1 0-3 0,1-2 1 0,-4-7 1 16,3 12-1-16,-1-7 1 0,-2-5-1 0,0 0 0 15,5 11 1-15,-5-11-2 0,4 9 1 0,-4-9-1 0,0 0 2 16,5 10-2-16,-5-10 1 0,0 0 1 0,0 0-1 15,4 7-1-15,-4-7 1 0,0 0-1 0,0 0 1 16,0 0 0-16,0 0 0 0,0 0-1 0,0 0 1 0,0 0 0 16,0 0-1-16,0 0 0 0,0 0 0 0,0 0 1 15,0 0 0-15,0 0-1 0,0 0 2 0,0 0-2 16,0 0 0-16,0 0 0 0,7 2 1 0,-7-2-1 16,10 5 1-16,-10-5 0 0,0 0 0 0,11 7-1 15,-11-7 0-15,11 4 1 0,-11-4-1 0,7 3 0 16,-7-3 0-16,0 0 1 0,8-1 0 0,-8 1-1 15,0 0 0-15,7-11 1 0</inkml:trace>
  <inkml:trace contextRef="#ctx1" brushRef="#br0" timeOffset="100366.83">18821 15385 1155 0,'0'0'0'16,"0"0"0"-16,0 0 0 0,-18-18 177 0,18 18-1 15,-3-7 0-15,3 7 0 0,-13-4-168 0,13 4 1 16,-10 0-1-16,10 0 1 0,-13 7 95 0,6-1 0 0,-2-1 1 15,-1 4 0-15,-4 7-89 0,-2-1 1 0,2 5 0 16,0 10 0-16,-1-4-6 0,-2 0 1 0,3 1-1 16,-6 5 2-16,6 1-7 0,0-3 2 0,-4 3 0 15,-3 17 0-15,4 4-8 0,1-1 0 16,-2 0 0-16,-7 3 0 0,6 0 0 0,1-5 0 0,-1 2 0 16,-4 19 0-16,5 2-6 0,3-9 2 0,0-2-1 15,0 6 1-15,-1-4-1 0,2-3 2 0,3 8 0 16,4 6-1-16,2-8-6 0,3-6 0 0,2 0 0 0,2 4 0 15,-1-6 3-15,3-4 0 0,3 1 1 0,4-3-1 16,-1 1 2-16,1-15 2 0,-4 1-1 0,2 4 0 16,3-8 1-16,2-8 0 0,2 0-1 0,2 8 2 15,-1-3 1-15,6-2 0 0,5-1 0 0,4 4-1 16,2 1 1-16,1-8 0 0,0-2 0 0,9-1 0 0,2-4 1 16,2 0 0-16,-4-2 0 0,5 6 0 0,2-4 0 15,1 4 0-15,11 1 0 0,2 7 0 0,1 3 3 16,-8-5 1-16,2 1-1 0,2-4 0 0,-8 2 0 15,-1-7-1-15,-2 0 0 0,9-6 2 0,2 1 7 16,-7-4 0-16,-1 2 0 0,6 0 2 0,-5-2-7 0,-4-2 2 16,2 0-1-16,7 2 1 0,4 2 9 0,-4-3-1 15,1 1 1-15,6 2 1 0,-3-2-9 0,-4-2 1 16,9 4 0-16,3 7 0 0,11-6 8 0,-7-4 0 16,3-1 0-16,-3 5 0 0,5 1-8 0,-2-4 0 15,1-3 1-15,-1-3-1 0,-1-1 4 0,-1-7 1 16,10 0-1-16,-3-1 2 0,1-6-7 0,-9-2 0 15,3-3 0-15,8 6 0 0,-4-2 3 0,-8-3 2 0,5-5-1 16,3 9 1-16,-7-2-6 0,-4 0-1 0,6 2 1 16,3 7 1-16,-9-5 3 0,-5-4 0 0,2 2-1 15,10 7 1-15,-6-3-5 0,-10-6 1 0,2 2 0 16,4 3 0-16,-12-1 4 0,-5-2 0 0,5 0 1 16,5 5 0-16,-6-3-5 0,-5-5 0 0,-1 1 0 15,3 3 0-15,-11 1 3 0,-5-7 1 0,2 1-1 16,7-1 2-16,-9 3-6 0,-2 2 0 0,0 0 1 0,2-2 0 15,-5 4 2-15,-6-2 0 0,-1 0 0 0,-4 2 1 16,-3-1-5-16,-2 1 1 0,-2 0 0 0,-4-2-1 16,1 3 3-16,-4 3 0 0,0-1 0 0,-7 2 1 15,7-7-4-15,-7 7 1 0,0 0-2 0,6-7 2 16,-5-2-1-16,-1-2-1 0,-3 1 1 0</inkml:trace>
  <inkml:trace contextRef="#ctx1" brushRef="#br0" timeOffset="102183.74">21869 15214 1306 0,'0'0'0'0,"0"0"0"16,0 0 0-16,0 0 141 0,0 0 1 0,-4-18-1 15,4 18 1-15,0-10-129 0,0 10-1 0,0 0 0 16,-7-9 2-16,7 9-4 0,-3-7 0 0,3 7 0 16,0-7 0-16,0 7-4 0,0 0 1 0,-4-5-1 15,4 5 1-15,0 0-6 0,0 0 0 0,0 0 1 16,0 0 0-16,0 0-1 0,0 0 0 0,0 0 0 15,0 0 0-15,0 0-5 0,0 0 0 0,0-7 1 0,0 7 0 16,14 0-1-16,-7-2 1 0,-7 2 0 0,14-2 0 16,2 2-14-16,2-2 2 0,-1-1-1 0,1 3 0 15,0 0 6-15,1 0 1 0,-3-2 0 0,0 2 0 16,2 2-8-16,-3 0 1 0,5-4-1 0,6 2 1 16,-1 2 6-16,0-1 1 0,5-2-1 0,1 1 1 0,-1 0 2 15,-1-2 2-15,2-2-2 0,10 4 1 0,0 0 2 16,-4-3-1-16,3-3 1 0,-1 3-1 0,1 1 2 15,-4-1 0-15,8-4-1 0,7 3 2 0,0 1-1 16,-1-3 0-16,6-2 1 0,2 2 0 0,0 3 3 16,-5-1 1-16,7-3 0 0,11-3 1 0,1 3-2 15,-7 0 1-15,8-8-1 0,8 0 1 0,-9 2 11 0,-1 3-1 16,10-1 0-16,2 2 1 0,-4-1-5 0,-3-4 0 16,3-2-1-16,15 4 1 0,-8-2 12 0,-6-2 2 15,3-2-1-15,7 11 0 0,0-5-9 0,-8-2-1 16,8 1 0-16,9 6 0 0,-7 2 10 0,-4-11 0 15,9 0-1-15,2 11 1 0,-7-4-11 0,-4-5 2 0,14 4-1 16,0 10 0-16,-3-9 8 0,-7 0 0 0,7-1 0 16,107 1 11-16,-112 0-20 0,1-2 0 15,5 4 1-15,-1-1 5 0,-9-6 0 0,2 1 0 16,8 3 1-16,1-1-8 0,-4-1 1 0,2-2-1 16,7 1 1-16,-1 5 4 0,-6-1-1 0,7 0 1 15,5 0 0-15,-9 2-6 0,-3 0 1 0,12-5-1 16,6 7 1-16,-8-2-1 0,-5-6 1 0,7-3 0 15,2 11 0-15,-9-5-4 0,-3-6 1 0,10 2-1 16,4 14 2-16,-15-9-1 0,1-3 1 0,12 1-2 16,-1 16 2-16,-8-10-3 0,-1-4 1 0,15 4-1 0,-10 8 1 15,-8-6-2-15,-3-4 2 0,12 0-2 0,-3 12 2 16,-7-7-3-16,-5-1 1 0,10-1 1 0,-4 15-1 0,-5-8-1 16,-8-6 0-16,3 1 1 0,3 14 0 0,-4-10-1 15,-12-4 0-15,-1 2 1 0,0 7-1 0,-9-5-2 16,-4-5 1-16,6-1-1 0,-5 13 1 0,-10-6-1 15,-3-4 1-15,-3-5-1 0,0 15 1 0,-8-5-1 16,-4-6 0-16,1-3 0 0,1 14 0 0,-4-6 0 16,-2-5 0-16,-2-1 0 0,-2 17 0 0,0-11 0 0,-3-4 0 15,-4-1 0-15,-3 14 0 0,-3-7 0 0,0-5 0 16,-1-3 0-16,-4 13 0 0,1 1 0 0,-2-4 0 16,-2-7 0-16,-7 0 2 0,9 11-2 0,-9-11 0 15,0 0 0-15,0 0 1 0,7 7 0 0,-7-7 0 16,0 7 0-16,0-7 1 0,-4 16-1 0,2-6 1 15,1 1-1-15,-5-1 0 0,-3 10 0 0,-1-3 0 16,1 4 0-16,-5 4 1 0,0-1 0 0,1-2-1 16,5 2 0-16,-5 15 1 0,4-2-1 0,2 0 0 0,2 5 0 15,-4 9 2-15,2 5-2 0,4-8 0 0,-1-1 0 16,-5 3 0-16,4-5 1 0,-2-2 2 0,0 1-1 16,-4 10 0-16,3 1 0 0,1 3-1 0,-2-9 0 15,-2 4 2-15,-1 3-1 0,3-1 1 0,7-3 0 16,2 22 0-16,-3 5-1 0,3-7 0 0,7-3 0 15,3 14 1-15,4 3-1 0,1-3 1 0,-1 6 0 16,-6 10 0-16,5-15-1 0,-1-3 0 0,1 9 0 0,-8 1 1 16,2-18-1-16,0-14 0 0,-4-6 1 0,-4 7-1 15,2-7-1-15,-1-8 2 0,-1 5-2 0,-8-5 1 16,4-2 0-16,3-13 0 0,0-6 0 0,-7 4 1 0,2-3-2 16,4-7 0-16,-4-1 0 0,-4 3 2 15,0-3-2-15,-1-5 0 0,-2-3 1 0,-2 9-1 0,0 1-1 16,-5-5 1-16,2-1 0 0,-4 9 1 0,-4 5 0 15,-1-10 0-15,0 6 1 0,-9 4-1 16,-6-6-1-16,-2-7 2 0,-14-4-2 0,-11-1 1 0,-1 0 3 16,2-2 0-16,-1-2-1 0,-13 2 1 0,-5 2-3 15,3 3 2-15,-5-1-1 0,-12-2 1 0,0 3 1 0,-3 0 1 16,-7 1 0-16,-19 3 0 0,4 1-3 0,4-3 1 16,-4 0-1-16,-23 9 2 0,7 2 0 0,12-4 2 15,-13-2 0-15,-13 15 0 0,8-3-4 0,8 3 2 16,-10 13 0-16,-8-4-1 0,5-1 2 0,5-11 1 15,-23-4 0-15,-23 3 0 0,11-7-4 0,11-6 2 16,-24 3-1-16,-8 1 1 0,9-4-1 0,15-3 1 0,-17 0 0 16,-6 16 0-16,17-10-1 0,10-3-1 0,-19 3 1 15,-5 15-1-15,16-7 2 0,16-9 0 0,-13 1-1 16,-1-1 1-16,15-1-3 0,18-1 2 0,2-5-1 16,-11 6 1-16,18 0-1 0,26-3 1 0,-4 0-1 15,0-1 1-15,12 1-2 0,17 1 0 0,3-2 1 16,8 4-1-16,10-4 0 0,6-2 2 0,-1 2-2 15,8 2 2-15,3-5-3 0,7-8 1 0,0-3 1 16</inkml:trace>
  <inkml:trace contextRef="#ctx1" brushRef="#br0" timeOffset="103547.81">22400 18595 1484 0,'165'-2'6'0,"-43"2"-3"0,-7-1 1 0,1-5-1 16,13-1 1-16,-2 2 60 0,-9 0 0 0,13-4 0 15,13-3 0-15,-4 5-46 0,-8 1 0 0,13-4 0 16,3-1 0-16,-7 1 24 0,-5 3-1 0,15 0 1 16,6 3 0-16,-3-1-26 0,-13-2 0 0,12-4-1 0,13 9 2 15,-7-3-9-15,-18-2 1 0,13-2 0 0,3 8 0 16,0-7-3-16,-9 0-1 0,12 2 1 0,8 6 1 0,-4-8-4 15,-11-1 0-15,8-2 1 0,15 8-1 16,-15-10-1-16,-8 1 2 0,15 0-2 0,-2 3 1 0,-13-3-3 16,-14-4 0-16,11 4 0 0,2 1 0 0,-13 4 0 15,-21 0 0-15,4 3 0 0,0 4 0 0,-9 0 0 16,-18 0 0-16,-1 2 0 0,-5 2 0 0,-18-3 0 16,-6 1 0-16,4 2 0 0,-14 1 0 0,-9 0 0 0,-9-3 1 15,-6 2-1-15,-8-1 1 0,-5-1-1 16,-6-2 2-16,-5-2-2 0,-7 2 1 0,0 0 0 15,-10 4 1-15,-4-6 0 0</inkml:trace>
  <inkml:trace contextRef="#ctx1" brushRef="#br0" timeOffset="103909.73">25559 18526 1685 0,'203'-22'26'0,"-57"1"-14"15,-10-2 1-15,14 0-1 16,16 7 1-16,-6-5 40 0,2-4 1 0,18 2-1 16,11 6 1-16,-1-3-38 0,-6 1 2 0,17 1-1 0,9-3 1 0,-6 5 9 15,-10 2 1-15,18-5-1 0,7 3 1 0,-18 7-16 16,-11-1 2-16,20-6-1 0</inkml:trace>
  <inkml:trace contextRef="#ctx1" brushRef="#br0" timeOffset="106584.97">4625 7628 1192 0,'0'0'0'0,"0"0"0"0,0 0 0 0,0 0 26 0,0 0 0 16,19 7 0-16,-8-7 0 0,-1-3-14 0,1-4 0 16,3 0 1-16,7 3 0 0,1-1 24 0,0 1 1 15,0-6 0-15,6 10 1 0,5-4-25 0,-1-1 2 16,2-2 0-16,11 7-1 0,-4-2 9 0,1-1 1 0,13-3-1 15,2 6 1-15,1-1-13 0,-4-6 1 16,3 0-1-16,8 7 0 0,-3 0-4 0,3-4 0 0,6-3 0 16,5 11 1-16,-1-8-3 0,-6-3-1 0,3 0 1 15,15 7-1-15,-1 0 4 0,-6-5 0 0,3-2 0 16,7 5 0-16,3 0-3 0,1-5 1 0,-5-2-2 16,9 4 2-16,-3-2 5 0,2 0 2 0,7-4-1 15,7 4 1-15,-3-1-6 0,-3-5-1 0,10 1 1 16,9 3 1-16,-10 4 9 0,-3-2 0 0,16-4 0 15,2 4 0-15,-14 4-8 0,-2 3 0 0,8-6 0 0,10 5 0 16,-17 2 10-16,-4 5 0 0,8-3-1 0,4 1 1 16,-9 3-10-16,-9 0 1 0,10 0 1 0,6-2-1 15,-16 4 12-15,-3-2 1 0,5-4-1 0,5 6 2 0,-14-3-14 16,-4-5 2-16,11-1-1 0,1 7 0 0,-10-3 9 16,-4-4-1-16,8-4 0 0,-5 8 1 0,-4-4-11 15,-11-4 2-15,4 1-1 0,3-1 0 0,1 4 8 16,-15 0 0-16,-1-3 0 0,3 3 0 0,-11 0-9 15,-1-2 1-15,3-1-1 0,2 4 1 0,-5 1 7 0,-11-2 0 16,0-2 0-16,2 2 0 0,-2 2-8 16,-8-2 0-16,1-3 0 0,5-1 0 0,-5 4 5 0,-8-2-1 15,-5-1 1-15,-1 1-1 0,-1 0-6 0,-5-3 1 16,-1 0 0-16,-2-1 0 0,-3 6 3 0,-7 0-1 16,1-7 0-16,-1 4 1 0,-4 3-5 0,-7 0 1 15,10-4 0-15,-10 4 0 0,0 0 2 0,0 0 1 16,0 0 0-16,0 0 0 0,0 0-4 0,0 0 1 15,0 0-1-15,0 0 1 0,-7 0 1 0,-3 4 1 0,-1-1-1 16,-19 1 1-16,-12 1-5 0,-2 0 2 0,1-1 0 16,-4 1-1-16,-5 2 5 0,3 0-1 0,-4-3 0 15,-2 3 0-15,4-4-4 0,-3 1 0 0,-10-4 1 16,-1 3 0-16,-7 1 1 0,3-1-1 0,-4-6 1 16,-2 3 1-16,-3 3-3 0,2-3-1 0,-16-7 1 15,-3 7 0-15,5 0 0 0,2 0 1 0,-16-3 0 16,-14 3 1-16,1 3-4 0,6-6 1 0,-18-1-1 15,2 4 2-15,0 4-2 0,6-4 2 0,-13-4 0 0,-13 11-1 16,6-3-1-16,11-1 0 0,-10-3-1 0,-8 0 2 16,2 4-2-16,8-4 1 0,-10-4-1 0,-7 4 0 15,12 4 0-15,5-8 0 0,-10 1-1 0,-7 6 2 0,19-3-2 16,6 0 1-16,-12 0 1 0,0 4-1 0,4 3-1 16,13 0 0-16,1-7 1 0,-12 7 0 0,13-2-1 15,8-1 0-15,-3-1 1 0,-5 15-1 0,12-11-1 16,12-3 1-16,2-1-1 0,-7 11 2 0,7-7-2 15,10-3 1-15,1-3-1 0,3 15 1 0,14-10 0 16,4-5-1-16,-6 3 0 0,10 15 1 0,6-12-1 16,2-7 0-16,9 4 0 0,7 10 1 0,5-7-1 15,7-5 0-15,1-1 0 0,8 12 0 0,5-6-1 0,1-7 1 16,10 0 0-16,-7 0 0 0,7 0-1 0,0 0 2 16,0 0-1-16,0 0 0 0,0 0-1 0,0 0 1 15,0 0 0-15,7 5 0 0,3-1-1 0,1-1 1 16,5-3-1-16,15 4 1 0,5-1-1 0,-3-6 1 0,6-4-1 15,12 14 2-15,0-7-2 0,-1-7 1 0,4 3-1 16,6 11 1-16,2-7-1 0,3-7 1 0,15 2-1 16,6 6 1-16,1-2-1 0,-5-6 1 0,8-2-1 15,11 9 1-15,3-5-1 0,-3-4 1 0,8-2-1 16,16 15 2-16,-1-8-2 0,-6-6 0 0,5-3 0 16,13 17 1-16,-9-8-1 0,-2-3 0 0,13-1 0 15,3 13 1-15,-9-9-1 0,-6-3 0 0,22 0 0 16,0 11 1-16,-14-6-1 0,-2-3 0 0,9-1 0 15,11 10 0-15,-5-6 0 0,-13-1 0 0,0-4 0 16,8 10 0-16,0-3 0 0,-12-3 0 0,9-1 0 0,3 8 0 16,-14-4 0-16,-1-7 0 0,6 3 0 0,4 11 0 15,-12-7 0-15,-8-7 0 0,8 0 0 0,-5 11 0 16,-16-8 0-16,-7 1 0 0,11-5 0 0,-8 12 0 0,-12-4 0 16,-8-7 0-16,-1-5 0 0,4 12 0 0,-11 0 0 15,-12-4 0-15,-1-1 0 0,-5 7 0 0,-4-2 0 16,-11-4 0-16,1-1 0 0,-5 7 0 0,-8-4 0 15,-3-2 0-15,-2-1 0 0,-6 5 0 0,1-3 0 16,-3-1 0-16,-3-3 0 0,-4 0 0 0,-7 7 0 16,0 0 0-16,3-7 0 0</inkml:trace>
  <inkml:trace contextRef="#ctx1" brushRef="#br0" timeOffset="110831.39">27446 17691 2187 0,'0'0'42'0,"0"0"-26"0,20-16 0 0,-13 11-1 0,1-1 2 16,7-1 55-16,0 0 1 0,3 0-1 0,10 2 1 0,2 0-55 16,0-4 0-16,4 2 0 0,6 5 0 0,1 4 22 15,1 0 0-15,8-2 1 0,-1 1-1 0,-3 3-24 16,-4 1 0-16,1-3-1 0,-1 3 1 0,-7 4 1 15,-3-2 0-15,-2-3 0 0,-2 1-1 0,-3 4-7 16,-8 0 1-16,3-4-1 0,-8 4 2 0,-3 1-1 0,-7 1 1 16,-11-4-1-16</inkml:trace>
  <inkml:trace contextRef="#ctx1" brushRef="#br0" timeOffset="111117.43">27411 17999 2337 0,'0'0'0'0,"35"1"0"16,-12 10 0-16,5-4 60 0,4-7-1 0,0-3 0 15,5 4 2-15,-5-2-44 0,-2-5 1 0,5-3 0 16,-2 6 0-16,10-2 51 0,-6-4 1 0,0 0-1 15,-5 6 2-15,1-1-53 0,1-3 0 0,-3 2 0 16,1 3 0-16,-2-3 17 0,0-2 1 0,2 1-2 0,5 6 2 16,-4-3-21-16,1-2 0 0,-1-1-1 0,-3 6 2 0,0 0-8 15,-3-1 0-15,-1-1-1 0,-3 5 2 0,0-1-3 16,-2-2 0-16,0 0-1 0</inkml:trace>
  <inkml:trace contextRef="#ctx1" brushRef="#br0" timeOffset="112298.22">29298 17496 1808 0,'0'0'0'15,"0"0"0"-15,-3-18 0 0,-1 9 60 0,4-7 1 16,-2 4-2-16,-3 3 2 0,3 2-45 0,4-2 2 0,-2 1 0 16,-3 1 0-16,3 7 29 0,-4-7 1 0,4 7-1 15,-3-7 0-15,3 7-31 0,0 0 0 0,0 0 1 16,-2-8 0-16,2 8 6 0,0 0 0 0,0 0 1 16,0 0-1-16,0 18-12 0,0-7 2 0,0 4-1 15,-2 22 0-15,2 16-6 0,2 0 0 0,1-4-1 16,-6 9 1-16,3-1-3 0,2-8 2 0,-1 2-2 15,-4 3 2-15,3-1 2 0,2-4 2 0,1 2-1 16,-3 6 1-16,4-5-3 0,1-9-1 0,0-5 1 0,-1 3 1 16,-1-6 6-16,1-7 2 0,-4-3-2 0,0 8 2 15,3-5-7-15,3-6 1 0,-1-7 0 0,-5 6 0 16,3-1 13-16,3-6 1 0,-1-5-1 0,-5-9 1 16,2 7-12-16,-2-7 1 0,7-4-1 0,-7 4 2 0,9-9 16 15,-6 2 1-15,1-1-1 0,3-5 2 0,5-8-18 16,2 0 1-16,-1 3-1 0,1-4 2 0,-4-5 12 15,-3 4-1-15,0 0 1 0</inkml:trace>
  <inkml:trace contextRef="#ctx1" brushRef="#br0" timeOffset="112830.73">29743 17691 2224 0,'0'0'0'16,"0"0"0"-16,0-19 0 0,0 6 88 0,1-3 1 0,5-5 0 15,-3 4-1-15,4 1-71 0,4-2 1 0,3 1 0 16,4 8 0-16,-2-7 45 0,3 4 1 0,4 1 0 16,5 4 0-16,-1 2-46 0,1 1 0 0,4 3 0 15,8 6 0-15,2-2 13 0,-3-1 0 0,-2 3 1 16,-3 9-1-16,-2 1-17 0,-4-1 0 0,-7-2 0 15,-2 11 0-15,-5 3-6 0,-5-1 0 0,-2-2 0 16,-7 3 0-16,-1 4-3 0,-3-2 1 0,-5-3 0 0,-7 1-1 16,0 6-1-16,-1-9-1 0,-4-4 0 0,-8 11 2 15,7-4-3-15,0-5 1 0,-4 4 1 0,-8 1-1 16,1 1-1-16,3-6 2 0,2 5-2 0,1-3 1 0,2 0 0 16,3-4-1-16,-1-1 0 0,0-4 0 0,2 2 2 15,5-7 0-15,2-2 0 0,-2 3 0 0,0 3-2 16,7-8 2-16,2-3-1 0,0-1 0 0,7-1 4 15,0 0 0-15,0 0 0 0,0 0-1 0,0 0-1 16,0 0-1-16,0 0 1 0,0 0 0 0,9 4 4 16,-2-6 0-16,0 0 0 0,19-3 0 0,11-4-3 15,2 4 0-15,0 3-1 0,-2-1 2 0,4 1 4 16,-1 2 0-16,1 0 1 0,-4 0-1 0,5 0-4 0,-1 0 0 16,-3 0 0-16,1 0 1 0,-2 2 5 0,-1 0 2 15,-1-2-2-15,-2-2 2 0,-1 2-7 0,-2 2 1 16,2-2-1-16,-6-4 1 0,-1 4 3 0,-4 0 2 15,-3-3-2-15,-4-3 1 0,0 3-5 0,-2 1 0 16,1-5 0-16,-8-2 0 0,0 0 2 0,1 1 1 16,-1-1 0-16</inkml:trace>
  <inkml:trace contextRef="#ctx1" brushRef="#br0" timeOffset="113451.65">30954 17687 2449 0,'0'0'0'0,"0"0"0"16,-22 2 0-16,-1 5 92 0,-4 2 0 0,2 1 0 16,-1 1 0-16,-2 3-75 0,5 4 1 0,2-6-1 0,-2 4 1 15,2 5 41-15,6 2 2 0,3-2 0 0,-2 9-1 0,3-2-43 16,6-5 1-16,3-4 0 0,-5 11 0 0,7-3 3 15,4-6 2-15,3 1-1 0,-4-2 1 0,8-3-12 16,5-1 0-16,2-5 0 0,1-2 2 0,0 1-9 16,1-5 1-16,3-5-1 0,7-3 0 0,-6 3 0 15,1-2-1-15,2-5 1 0,1-2-1 0,0 1-3 0,-3-1 1 16,-1-4-1-16,-6-2 1 0,1-3-1 0,1-5 1 16,1 2-1-16,-9-2 1 0,4-5-1 0,2 3 2 15,1-3-2-15,-1-3 1 0,-2 4-1 0,-2 1 0 16,0-8 0-16,0 4 1 0,-3 4 2 0,-3 5 1 15,3 0-1-15,1 5 0 0,-3 0 0 0,-2 0 0 16,2-3-1-16,3 7 1 0,-1 3 5 0,-2 5 0 16,3 1 0-16,1 6 1 0,-1 1-3 0,0 5-1 0,1-2 1 15,6 10-1-15,0 4 7 0,-3 1-1 0,-2-5 0 16,-7 6 1-16,0 3-5 0,1-3 1 0,0 0 0 16,-1 9 0-16,-1-6 3 0,3-3 1 0,3 3 1 15,-3 3-1-15,3-3-5 0,2-1 1 0,4-4-1 16,-1 5 1-16,-2 4 2 0,0-9 1 0,5-2-1 15,-1-1 1-15,-1-4-4 0,1-2-1 0,4-5 1 16,4-1 1-16,-4-1 3 0,-2-3 1 0,5-4 0 16,4-3 0-16,4-1-5 0,-3-1 1 0,-1-5-1 0,-3-2 1 15,1-2 2-15,-1-1 1 0,-3-6-1 0,-1-2 0 16,-2-1-4-16,-3-4 1 0,-2-2 0 0,-2 6 0 16,-5-2 2-16,-4 0 0 0,-1 3 0 0,-6-2 1 15,-5 3-5-15,-4 6 2 0,-3 1-1 0,-11-6 0 0,-5 5 2 16,-3 2 1-16,-6 6 0 0,-10 1 0 0,-8 4-3 15,4-2-1-15,4-2 1 0,-4 4 1 0,0 1-1 16,6 2 2-16,-1-1-1 0,-3 1 1 0,-6 6-4 16,10 1 2-16,4 4-1 0</inkml:trace>
  <inkml:trace contextRef="#ctx1" brushRef="#br0" timeOffset="114282.81">29783 17522 2211 0,'0'0'0'0,"0"0"0"0,0 0 0 0,27 14 88 16,-17-14 1-16,1 0-2 0,1 0 2 0,1-3-72 16,-1-1 0-16,0-1 1 0,1 3 0 0,-5 0 78 0,1 0 0 15,2-1 1-15,3 3-1 0,2 0-79 0,0-2 0 16,1 2 0-16,8 5 1 0,9 1 9 0,-3-3 0 15,1-1 0-15,-5 9 0 0,4-1-15 0,-1-1 1 16,-2 1 0-16,-3 10 0 0,-2-1-11 0,-3 2 2 16,1-5-1-16,-9 0 0 0,-3 5 0 0,-4-5-1 15,-1 3 0-15,-4 1 2 0,-4 1-4 0,-1-4 0 16,-2 3 0-16,-4 3 0 0,1-1 0 0,1-4 0 0,-2 0 0 16,-5 11 0-16,6-2 0 0,1-8 0 0,-3 4 0 15,-10 5 0-15,8 0 0 0,2 1 0 0,-2-8 0 16,-9 2 0-16,2-1 0 0,1 1 0 0,-6-5 0 15,-1-1 0-15,-1 1 0 0,5 0 0 0,2-6 0 16,2 0 0-16,1 1 0 0,0-6 0 0,1 1 0 16,-1-1 1-16,2 0-1 0,6-1 0 0,1-4 0 15,-2 1 1-15,1 4 1 0,1-3 0 0,2-4 1 0,-2 1 0 16,0 1-2-16,9-2 1 0,-7 2 1 0,7-2-1 16,0 0 3-16,0 0 2 0,0 0-1 0,0 0 0 15,0 0-1-15,0 0-1 0,0 0 1 0,11 0-1 16,5 0 4-16,8 0 1 0,5-2 0 0,20 4 0 0,6 0-3 15,-4-4-1-15,-2 2 1 0,-5 3 1 16,2-3 3-16,-2-3 0 0,0 1 0 0,6 2 0 16,-4-2-3-16,1-1 0 0,3-1-1 0,-1 4 1 0,0 0 1 15,-5-5 1-15,-1 2-1 0,-6 4 1 0,-4 1-4 16,-3-2 1-16,-1-2 0 0,-3 4-1 0,-7-2 5 16,-3-2 0-16,-2 4 1 0,-1 3 0 0,-13-5-5 15,7-1 1-15,-7 1 0 0,0 0 0 0,0 0 2 0,-7-7 1 16,7 7-1-16</inkml:trace>
  <inkml:trace contextRef="#ctx1" brushRef="#br0" timeOffset="115574.59">29388 17506 2324 0,'0'0'0'0,"0"0"0"16,0 0 0-16,-23-7 84 0,16 2 0 0,2-2 0 0,-4 3 1 15,-2 1-68-15,3-1 1 0,1 1 0 0,0 3 0 16,1-4 44-16,6 4 1 0,-10-7-1 0,1 7 1 15,2 0-45-15,7 0 0 0,-9 0 0 0,9 0 0 16,-9 11 12-16,4-6 2 0,0 4-1 0,-6 19 1 0,2 14-19 16,2 0 2-16,2 6-2 0,-2 1 2 0,1 14-11 15,3-3 1-15,3 2-1 0,-2 12 2 0,2 0-3 16,0-13 1-16,-2-3-1 0,-5 4 1 0,0-4-1 16,0-11-1-16,-2 1 0 0,6 13 0 0,-4-6 0 15,-2-11 0-15,2-4-1 0,3-3 1 0,1-3-1 0,-4-4 2 16,3-9-2-16,4 2 1 0,0-4-1 0,-5-10 0 15,5-9 0-15,2 12 1 0,-2-12 2 0,0 0-1 16,0 0 1-16,0 0-1 0,0 0-1 0,0 0 2 16,7 2-2-16,-7-2 1 0,3-14 4 0,1 2 0 15,-4-8-1-15,0-24 1 0,-4-17-2 0,1-3-1 16,-1 3 1-16,-1 4 0 0,-4-2 5 0,-1 4 0 0,-1-3 0 16,0-11 1-16,-1-1-6 0,0 8 2 0,-1 3 0 15,6 2-1-15,-1 8 3 0,-1 7 1 0,3 0 1 16,6 1-1-16,-5 4-5 0,0 7 2 0,3 2 0 15,7 2-1-15,-5 1 6 0,-3 8-1 0,3 1 0 16,5 7 2-16,-3 0-7 0,-2 0 2 0,0 1 0 16,0 8 0-16,0 0 5 0,0 0 2 0,0 0-2 15,0 0 2-15,0 0-7 0,0 0 1 0,0 0-1 16,0 0 1-16,2 14 3 0,-4 0 0 0,0 2 1 16,-1 19 0-16,-1 19-5 0,2-3 0 0,2-5 0 0,4 10-1 15,-2-1 4-15,-1-1 0 0,5 8 0 0,4 7 0 16,-3-10-4-16,-1-4 0 0,2-6-1 0,8 6 2 15,-7-4 0-15,-2-9 1 0,0 5-1 0,4 4 1 0,-4-5-3 16,-4-9-1-16,3-5 1 0,4-4 1 0,-6 0-1 16,-1-7 1-16,1-7 0 0,3-1 1 0,-4-6-4 15,5-2 2-15,2-3-2 0,-1-1 2 0,-2-1-2 16,0-3 1-16,0-2-1 0,2-8 1 0,7-6-2 16,-4-4 0-16,0-7 1 0,-1-12-1 0,3-13-1 15,2-1 1-15,2 5-1 0,-8-3 1 0,3-1-2 16,-3-3 2-16,1-11-1 0,-2-4 0 0,-2 0-2 0,0 10 1 15,-2-2-1-15,-1-5 1 0,-3 6-1 0,-1 8 2 16,-1-4-2-16,-1 11 1 0,0 8-2 16,0 8 1-16,0 10 0 0,-1 13 0 0,1 1-2 0,2 9 2 15,0 0 0-15,-10 12 0 0,4 6-1 0,1 10 1 16,0 4 0-16,-4 19 0 0,4 8-1 0,-1 1 1 0,-1-9 0 16,-9 7 0-16,2-1 0 0,-2-6 0 15,-3 3 0-15,-2 2 0 0,1-3 0 0,1-7 0 16,-4-9 0-16,4 5 0 0,-4-10 0 0,2-2 0 0,5-4 0 15,3 6 0-15,1-2 0 0,-2-9 0 0,3-2 0 16,4 0 0-16,-2 6 0 0,1-7 0 0,1-8 0 16,7-1 1-16,0-9-1 0,-4 5 0 0,4-5 0 15,0 0 1-15,0 0-1 0,0 0 2 0,5-5-2 16,-1-7 1-16,-1-9-1 0,1-6 1 0,-1 3-1 16,10-24 1-16,-3-5-1 0,1-1 1 0,0-3-1 15,4-9 1-15,-4-5-1 0,-2 4 1 0,1 2-1 0,3 2 1 16,-3 1-1-16,-6 3 2 0,5-10-2 0,3 7 1 15,-1 3-1-15,-6 11 1 0,-2 11-1 0,-1 18 1 0,-2 5-1 16,2 0 1-16,-2 14 0 0,0 0 0 0,-2 17-1 16,0 3 1-16,4 4 1 0,2 27-1 0,-1 7-1 15,1 2 1-15,1-9-1 0,0 11 1 16,-1-1-1-16,-2 3 0 0,1 1 0 0,-1 5 1 0,-2-7-1 16,0-6 0-16,0-10 0 0,-2 4 1 15,4-5-1-15,1-9 0 0,-1 0 0 0,-2 9 1 0,4-2-1 16,3-11 0-16,-2-7 0 0,-1 2 1 0,-1-1-1 0,2-8 0 15,4-1 0-15,-3-2 1 0,2-4-1 16,1-5 0-16,-2-5 0 0,-7-2 2 0,9-2-2 16,-2-2 0-16,0-1 0 0,0-11 1 0,2-7-1 0,2 1 0 15,-1-8 0-15,1-14 1 0,1-9-1 0,1 2 0 16,1 2 0-16,-6 1 1 0,1-3-1 0,-2 2 0 16,4-4 0-16,1-5 0 0,-3 2 0 15,-5 5 0-15,-1 9 0 0,1 13 0 0,-4 7 0 0,-2 7 0 16,4 1 0-16,-1 6 0 0,-1 8 0 0,0 0 0 0,0 0 0 15,0 0 0-15,0 0 0 0,-5 10 0 0,5-10 0 16,-2 16 0-16,-1-2 0 0,-1-2 0 0,1-3 0 16</inkml:trace>
  <inkml:trace contextRef="#ctx1" brushRef="#br0" timeOffset="118875.44">1704 16104 1180 0,'0'0'0'0,"0"0"0"16,0 0 0-16,0 0 30 0,0 0 2 0,0 0-1 15,0 0 1-15,0 0-19 0,0 0 2 0,0 0-2 16,0 0 2-16,0 0 43 0,-14 21 0 0,14-21 1 15,-5 25 0-15,1 1-42 0,0 4 1 0,-3 5 0 16,-7 6 0-16,4 3 43 0,-1-9 0 0,4 5 1 16,-4-3 0-16,4 0-45 0,7-7 1 0,0 0-1 0,4 2 1 15,7-6 25-15,-1-1 1 0,4-8-2 0,0 6 2 16,8-7-28-16,-3-5 1 0,2-4-2 0,0 1 2 16,4-2 10-16,-2-6 0 0,2-6 0 0,3 1 1 15,-2-2-15-15,2-3 0 0,1-6 0 0,4 5 1 0,2-5 6 16,-5-1 1-16,-1-8 0 0,-8 13 0 0,4-6-10 15,-3-3 0-15,-4-2 1 0,-7 6-1 0,3-1 9 16,0 0 0-16,-3-6 0 0,-3 1 1 0,-1 2-11 16,-3-6 1-16,-1-6 0 0,-3 1 0 0,0-3 14 15,0 5 0-15,-3 0-1 0,-4 11 2 0,-2-2-13 16,2 3-1-16,-7 2 0 0,0 11 2 0,0-2 9 0,0 2 2 16,3 5-1-16</inkml:trace>
  <inkml:trace contextRef="#ctx1" brushRef="#br0" timeOffset="119326.66">2441 16134 2161 0,'0'0'0'0,"0"0"0"16,23 32 0-16,-9-15 59 0,-3 4 2 0,-1 6-2 15,-3 3 2-15,1 1-44 0,2-4 1 0,-6-3 0 16,-4 3 0-16,0-3 47 0,3-3 1 0,-3-3-1 16,-7 3 1-16,7-2-48 0,0-6 0 0,-3-4 0 0,-1 3 0 15,4 0 16-15,0-3-1 0,0-9 1 0,-3 11 0 16,3-11-20-16,0 7 1 0,0-7 0 0,0 0-1 16,0 0-5-16,0 0 1 0,0 0-1 0,0 0 1 0,-8-7-4 15,8 7 1-15,0-11-1 0,0-7 1 0,0-4-1 16,0-7 0-16,4 0 1 0,0-7 0 15,3 1-3-15,0 5 1 0,-2-14-1 0,2 13 2 0,0 2 1 16,4 5 1-16,-1 3-1 0,-3 14 1 0,4 0-3 16,-1-2 0-16,1 2 1 0,-4 12 0 0,2 0 0 15,5-1 2-15,-3-1 0 0,3 10 0 0,3 6-4 16,-3-1 2-16,-3 1 0 0,5 6-1 0,-2 5 6 16,-7-6 1-16,0-1-1 0,4 0 0 0,-8 5-4 15,1-5 1-15,-4-5-2 0,7 3 2 0,-7 1 3 0,-4-2 1 16,1-6-1-16,3 9 0 0,-4-6-4 15,-3-6 1-15,4-1-2 0,-1 6 2 0,4-5 2 0,-3-1 1 16,3-10-1-16,0 7 0 0,0-7-4 0,10 0 1 16,-3-3 0-16</inkml:trace>
  <inkml:trace contextRef="#ctx1" brushRef="#br0" timeOffset="119700.78">3080 16176 2135 0,'0'0'0'0,"0"0"0"16,17 27 0-16,-2-8 77 0,0-5 1 0,3 0-1 16,3-2 1-16,0-1-60 0,1-2 0 0,0-6 0 15,10 1 0-15,-4-2 66 0,-5-4 1 0,6-3-1 0,-1 1 1 16,-2-1-68-16,-5-4 1 0,1-3 0 16,-8 3 0-16,-2-4 19 0,-1-1 1 0,-4 0-1 0,-4 7 2 15,1-3-25-15,-4-6 2 0,0 4 0 0,-4 1-1 16,1-1-4-16,-1-2 1 0,1-4-1 0,-17-1 0 0,6 3-4 15,-4 2 1-15,-3 3-2 0,-12 11 2 0,1 0-4 16,4 6 0-16,-2 2 0 0,2 10 0 0,3-6-2 16,2 4 2-16,5 5-1 0,4 13 0 0,0-6 0 15,4 3-1-15,2 6 0 0,1 2 0 0,2 0-1 16,3-8 2-16,1-1-1 0,1-3 0 0,5-4-1 16,5-4 2-16,1 0-1 0,3 4 0 0,4-3-1 15,3-3 1-15,2-6 0 0,5 8 0 0,4-7-1 0,-2-6 0 16,12 1 0-16,-5 8 1 0,2-4 0 0,-2-9-1 15,2-2 0-15,1 3 0 0,-1-6-1 0,-7-4 1 16,5-9 0-16,2 11 0 0,-2-4-1 0,-9-7 1 16,0-3 1-16</inkml:trace>
  <inkml:trace contextRef="#ctx1" brushRef="#br0" timeOffset="119914.63">3822 16000 2123 0,'0'0'0'0,"0"0"0"15,0 0 0-15,-7 23 55 0,14-9 1 0,0-1-1 16,4 4 1-16,3 1-39 0,7 1 1 0,2 2-1 16,2 9 0-16,3-2 44 0,2 0 0 0,-2 6-1 15,4 1 1-15,-2-2-44 0,-5-6 1 0,-1 1 0 16,6-2 0-16,-8-3 1 0,-5-5 0 0,1-1 0 16,5 4 1-16,-2-6-10 0,-7-5 1 0,-3-3-1 15,-4 0 2-15,-7-7-11 0,7 7 1 0,-7-7-1 0</inkml:trace>
  <inkml:trace contextRef="#ctx1" brushRef="#br0" timeOffset="120065.82">4165 16081 1771 0,'0'0'0'0,"0"0"0"0,0 0 0 0,-27 14 27 16,17-5 0-16,-5 0 0 0,5 10 1 0,-1-1-15 16,-6 1 0-16,-1 4 1 0,-1 17-1 0,-3 1 29 0,-2-1 0 15,-3-6 0-15,-1 3 0 0,0-4-26 16,-2-6 0-16,-5 2-1 0,3 3 2 0,2-7 5 0,5-2 0 15,4-4 1-15,3 4-1 0,6-6-11 0,1-6 0 16,4-11 1-16</inkml:trace>
  <inkml:trace contextRef="#ctx1" brushRef="#br0" timeOffset="120614.1">4352 16062 1884 0,'0'0'0'0,"0"0"0"16,-8 35 0-16,5-7 29 0,3-1 0 0,-4 1 0 0,1 17 0 15,-1 1-15-15,4 2-1 0,-7-3 1 0,4 3-1 16,-3-2 30-16,3-1 0 0,-1 3-1 0,-3 10 2 15,0 2-28-15,4-6-1 0,-8-3 1 0,1 2 1 16,-5-7 19-16,5-6 1 0,-1-3 0 0,4 12 0 0,-2-8-23 16,-5-13 2-16,4 0-1 0,3 9 0 0,-4-5 2 15,1-11 0-15,-1-2 0 0,7-3 0 0,-3-4-8 16,2-4 1-16,5-8-1 0,0 0 1 0,0 0 9 16,-7 1 0-16,7-1 0 0,-3-10 0 0,3-1-9 0,-4-1 0 15,4-6 1-15,0-20 0 0,-4-15 10 0,4 5 0 16,-3-1 1-16,6-7 0 0,1 1-11 0,-4-6 1 15,4-19-1-15,6 10 0 0,-6 1 8 0,-3 11 0 16,6-1 0-16,0-5 2 0,1 13-11 0,-1 4 1 16,3-1-1-16,8 13 1 0,-1 2 6 0,3 3 0 15,8 9 0-15,4 10 1 0,1 1-9 0,-1-1 1 16,2 2 0-16,4 13 0 0,-6-6 7 0,-5-2 0 16,-3 3-1-16,8 9 1 0,-9-2-8 0,-5-5 1 15,-1 3 0-15,4 12 1 0,-10-6 3 0,-4-1 2 0,0 2 0 16,2 8-1-16,-9-3-6 0,0-2 0 0,-4 4 0 15,-1-3 0-15,-4 5 1 0,-3-4 1 0,-2 1 0 16,0-3 0-16,-11 0-4 0,2-3-1 0,-2-2 1 16,1-6 1-16,-3 3 0 0,3-1 1 0,-8-5-1 15,-2-2 1-15,10 0-4 0,2-3 1 0,-2-6-1 16</inkml:trace>
  <inkml:trace contextRef="#ctx1" brushRef="#br0" timeOffset="121665.66">5061 15550 2274 0,'0'0'0'0,"-4"19"0"0,8 6 0 0,-1 8 69 16,-6-1-1-16,3 1 1 0,3 11-1 0,-3 6-50 15,0-3 0-15,0 2 0 0,4-1 0 0,-3 1 46 16,-1-8 1-16,0 3-1 0,6 8 1 0,-1-6-47 15,-5-4 0-15,0 8 0 0,7-1 0 0,0-7 12 16,-3-5 0-16,-1-7 1 0,11-2-1 0,-3-5-17 0,-1-7 1 16,5-2-1-16,0 2 2 0,3-6-8 0,-7-6 1 15,3-4-1-15,-4 2 1 0,6-2-3 0,2-4 0 16,-4-3 1-16,-3 0 0 0,3 0-3 0,0-5 1 16,-4-3 1-16,1-9-1 0,1 3 0 0,-1 0-1 0,-4-7 0 15,0-4 1-15,0 7-1 0,0 2 1 0,-3-1-1 16,-1 10 0-16,1 3 0 0,-4-5-1 0,0 6 0 15,0 10 1-15,0 0 2 0,0 0 1 0,0 0-2 16,0 0 2-16,7 8-3 0,-4 1 1 0,1 4 0 16,-1 4 0-16,4 13 2 0,2-2 1 0,-5-8-2 15,6 1 2-15,-3-4-3 0,-3 1 1 0,3-8-1 16,0 1 1-16,0 0 1 0,-7-11 0 0,14 7 0 16,-5-2 1-16,2-3-3 0,-1-1 1 0,1-1-1 15,3 0 1-15,3 0 0 0,-2-1 1 0,0-1-1 0,10-3 2 16,0-1-3-16,-4-1 0 0,-2-3 1 0,-4-1-1 15,-1 2 0-15,-4 2 1 0,1-1-1 0,-8-3 2 16,-3 11-3-16,7-9 1 0,-7 9-1 0,0 0 2 16,0 0-1-16,0 0 1 0,0 0-1 0,0 0 2 0,0 0-3 15,0 0 0-15,0 0 1 0,0 0 0 0,0 0 0 16,0 0 0-16,0 0 0 0,0 0 0 0,0 0-2 16,-3 11 2-16,3-11-1 0,0 0 0 0,-7 9 0 15,7-9 0-15,0 0-1 0,0 0 2 0,-7 5-2 16,7-5 0-16,0 0 0 0,0 0 1 0,-7-5-1 0,7 5 0 15,0 0 0-15,-7-11 1 0,3 4-2 0,1-2 1 16,-1 2-1-16,-3-3 1 0,3 1-2 0,1 2 1 16,3-4-1-16,-4 2 2 0,4 1-2 0,4 1 0 15,-4 7 0-15,3-9 1 0,-3 9-5 0,4-11 1 16,0 4 0-16,-4 7 0 0,3-9 1 0,-3 9 0 16,0 0 0-16,0 0-1 0,7-5-16 0,-7 5 0 15,0 0 0-15,7-3 0 0,-7 3 8 0,0 0 1 16,0 0 0-16,7-4 0 0,-7 4-20 0,0 0 2 0,0 0-1 15,7-2 1-15,-7 2 15 0,0 0-1 0,0 0 1 16,0 0-1-16,0 0-8 0,0 0-1 0,0 0 1 16,0-9 1-16,-3 2 8 0,-4-1 2 0,0-3 0 15,-4-3 0-15,0 2-4 0,-4 1 1 0,4 4 1 16,-7 7 0-16,1 0 4 0,-1-2 1 0,0 2-1 16,6 16 1-16,-2-3 5 0,-4-3-1 0,1 1 1 15,6 11-1-15,-3 1 1 0,2 2 1 0,-6-2-2 0,7 0 2 16,-3 0 2-16,4 1 0 0,3-3 0 0,3-3 0 15,-3-2 0-15,4-2 0 0,3-4 0 0,7 4 0 16,-4-3 1-16,4-4 0 0,0-3 1 0,4 1-1 16,3 0-1-16,0-3 1 0,0-2 0 0,13-4 0 15,-6 3 5-15,0-3-1 0,-2-5 1 0,6 0 1 16,3 2-4-16,-6-5 1 0,-7 0 1 0,-1 0-1 16,1 3 8-16,-1-2-1 0,-4-5 0 0,-3 1 0 15,4 0-4-15,0 1 1 0,1 0-1 0,-9 0 1 0,4 7 6 16,-7 7 1-16,4-7-1 0,-4 7 2 0,0 0-7 15,7 4 0-15,-7-4 0 0,7 10 0 0,0-3 5 0,0 2 1 16,0-4 0-16,4 11 0 0,-1 9-6 16,3-4 0-16,-3-5 0 0,4 0 0 0,1-2 4 0,-5-6 0 15,1-1 1-15,3 0-1 0,-2-1-5 0,-1-1 0 16,-1-1 0-16,1 1 1 0,0 0 0 0,-4-5 1 16,-7 0-1-16,14-2 1 0,-7 2-5 0,0-1 2 15,-7 1 0-15,12-7 0 0,-5 1 0 0,0-1 1 16,0-2 0-16</inkml:trace>
  <inkml:trace contextRef="#ctx1" brushRef="#br0" timeOffset="121868.89">6186 16050 2048 0,'0'0'0'0,"0"0"0"16,0 0 0-16,0 0 62 0,0 0 1 0,-4 22 0 15,1-9 1-15,1 1-46 0,0 3 0 0,1-6 0 16,-5 19 0-16,5-4 60 0,2 2 2 0,3 4 0 15,-2 0-1-15,-1 5-61 0,1-9 0 0,3-2 0 0,-5-3 0 16,4 0 7-16,3-7 1 0,0 0 0 0,-3 3-1 16,-1-5-12-16,1-5-1 0,-4-9 0 0,3 12 2 15,-6-5-7-15,3-7 0 0,0 0 0 0,0 0 1 16,-7-5-4-16,7 5 2 0,-15-12 0 0</inkml:trace>
  <inkml:trace contextRef="#ctx1" brushRef="#br0" timeOffset="121993.49">5962 15798 1733 0,'0'0'0'16,"0"0"0"-16,0 0 0 0,0 0 51 0,18 5 0 15,-18-5 0-15,7 9 1 0,3 0-36 0,1 1 1 16,-2-6 0-16</inkml:trace>
  <inkml:trace contextRef="#ctx1" brushRef="#br0" timeOffset="122266.71">6304 16273 1909 0,'0'0'0'0,"0"0"0"16,0 0 0-16,0 0 53 0,18-18 1 0,-15 13 0 16,4-5 0-16,0-5-37 0,2 1 1 0,2-1-2 15,3-1 2-15,0-5 49 0,-3-1 0 0,3 5 0 16,-2 5 1-16,6 3-50 0,-8-2-1 0,1 4 1 15,3 9 0-15,0 1 17 0,-2 5 0 0,6 2 0 0,0 16 0 16,-1-3-21-16,1-3 1 0,-6 8-1 0,1 11 2 16,-1 1 1-16,-1-5 1 0,-4-3-1 0,0 3 1 15,-4-5-9-15,1-7 1 0,-1-2 0 0,-6 5 0 16,3-3 3-16,3-5 2 0,-3 1 0 0,-3 2-1 16,3-5-6-16,0-5 1 0,-4-4 0 0,1 5 0 0,3-3 1 15,0-9 0-15,0 0 0 0</inkml:trace>
  <inkml:trace contextRef="#ctx1" brushRef="#br0" timeOffset="122618.2">7029 16299 2135 0,'0'0'0'15,"25"-3"0"-15,-4 5 0 0,4-1 62 0,1-2-1 16,-1-5 1-16,-4 1 1 0,-5-2-46 0,1-5 1 0,-2-2 0 15,-1 3 0-15,-7-3 41 0,0-2 1 0,-4 0-1 16,1 6 1-16,-4-1-44 0,-4-1 2 0,1-2 0 16,-1 5 0-16,1-2 10 0,-4 3 2 0,-4-1-2 15,1 0 1-15,-5 2-16 0,0 0 1 0,0 2-1 16,-13 6 1-16,7 3-6 0,-2 0 0 0,2 1 0 16,-4 16 1-16,1-5-3 0,4 1 0 0,-8 3-1 15,7 20 1-15,-2 1-1 0,5-4 1 0,4-2 0 16,0-2-1-16,3 6-1 0,-3-11 0 0,5 0 1 15,8 4-1-15,-1-8 4 0,2-4 0 0,3 1 0 16,10 7-1-16,1-9-1 0,7-5 0 0,6 1-1 0,4 0 1 16,5-4 3-16,1-4 0 0,1-4 0 15,3 3 0-15,1-4-4 0,-5-8 2 0,6-4-1 0,8 1 1 16,-5-5-1-16,-6-9 1 0,10-2 0 0</inkml:trace>
  <inkml:trace contextRef="#ctx1" brushRef="#br0" timeOffset="123051.59">8087 15886 1733 0,'4'-18'0'0,"3"-33"0"0,0-5 0 0,-3 3 68 16,-1 9 0-16,1 9 1 0,-1 2-1 0,-3 15-50 16,0 6 0-16,0 3 0 0,0 9 0 0,-7 2 42 0,2 10 1 15,0 2 0-15,-6 9-1 0,0 5-43 0,1 4 1 16,-1 8 0-16,-3 15 0 0,-2 10 13 0,6-7 2 16,-1-5-1-16,4 7 1 0,0-8-20 0,3-6 2 15,1 5 0-15,-4 11-1 0,3-4-3 16,4-7 1-16,0-9-1 0,-3 2 1 0,3-12-5 15,3-3 1-15,1-7 0 0,-1 0-1 0,1-2 7 16,-4-8-1-16,0-12 1 0,3 9-1 0,-3-9-5 0,0 0 0 16,7-5 0-16,-7 5 1 0,4-7 8 0,-4 7 1 0,4-16-1 15,-1-12 0-15,-3-11-6 0,0 2-1 0,-7-3 0 16,-4 3 0-16,-3 8 12 0,4 3 1 0,-10-2-1 16,-4 14 1-16,-5 0-12 0,-2 3 1 0,4 6-1 15,3 12 2-15,-5-2 10 0,6 2 1 0,-1 9-1 16,6 0 2-16,-3 5-14 0,5-2 2 0,2 1-1 15,3-1 0-15,4 6 9 0,4-4-1 0,3-4 0 0,3 1 1 16,1 0-11-16,6-4 2 0,1-2-1 0,8-1 0 16,2 1 6-16,-3-5 1 0,3-4-1 0,9 3 1 15,2-1-8-15,0-5 0 0,1-4 0 0,6 4 0 16,-4-1 6-16,-1-3-1 0,-2-5 1 0,-2 2 0 16,1 0-7-16,-6 0 0 0,5-2 0 0,-2 1 1 0,-7 2 2 15,-5-1 2-15,2 2-1 0,0-2 1 0,-8 4-6 16,-10 3-1-16,7-4 1 0,-7 4 1 0,0 0 0 15,-10-5 1-15,-1 6-1 0</inkml:trace>
  <inkml:trace contextRef="#ctx1" brushRef="#br0" timeOffset="123694.42">8121 17448 2475 0,'0'0'0'0,"0"0"0"16,32-5 0-16,-11 3 66 0,0-1 2 0,5-1-1 16,6 4 0-16,7-2-49 0,2-3 0 0,-3-2 0 15,3 5 0-15,-4-1 47 0,2-1 1 0,-4 1-1 16,6 1 2-16,-10 0-49 0,-2-1 0 0,1-1 0 15,-6 8-1-15,-2-4 14 0,-8 0 0 0,1 1 1 16,-7 6-1-16,-8-7-17 0,0 0 0 0,0 0 0 16</inkml:trace>
  <inkml:trace contextRef="#ctx1" brushRef="#br0" timeOffset="123909.63">7966 17721 2487 0,'0'0'0'0,"39"-4"0"0,-8 2 0 0,6 6 53 16,0 0 1-16,6-3-1 0,1 1 1 0,-2 2-38 16,-7-1 2-16,6-3-1 0,-6-2 1 0,-5 4 53 0,-5 2 0 15,-4-4-1-15,-3 0 2 0,-2 1-54 0,-2-1 0 16,-7-3 0-16</inkml:trace>
  <inkml:trace contextRef="#ctx1" brushRef="#br0" timeOffset="124295.85">9283 16906 2349 0,'0'0'0'0,"0"0"0"0,0 0 0 15,0 0 70-15,0 0 0 0,0 0-1 0,0 28 1 16,4-8-52-16,-4 1 0 0,0-2 0 0,0 18-1 0,-4 4 43 15,-3-6 1-15,-3 9-1 0,-8 3 1 0,-3 8-44 16,2-13 1-16,1-1 0 0,0 10-1 0,1-6 24 16,-5-4 0-16,7 1 1 0,0 11-1 15,1-4-25-15,7-5 0 0,0-9 0 0,0 0 0 0,4-5-2 16,3-7 0-16,0-2 0 0,3 0 0 0,1-1-6 16,-1-8 1-16,1-3-1 0,-1 3 1 0,-3-12 4 0,4 7-1 15,-4-7 0-15,0 0 1 0,0 0-6 0,0 0 1 16,0-7 0-16,0 7 0 0,0-17 2 0,-4 6 0 15,4-3 0-15</inkml:trace>
  <inkml:trace contextRef="#ctx1" brushRef="#br0" timeOffset="124820.08">9763 17226 2362 0,'0'0'0'0,"0"0"0"16,0 0 0-16,14-28 69 0,-7 16 2 0,0-4-1 16,6-1 0-16,-1-6-52 0,4 0 0 0,-2 2 0 15,0 5 0-15,-3-2 46 0,3 1 0 0,2-1 0 0,1 9 0 16,-3 0-46-16,-3 2 0 0,0 0 0 0,-1 6 0 16,3 2 10-16,-5 1 1 0,1 2-1 0,5 8 1 15,-3 4-15-15,-4 5-1 0,0-2 1 0,0 22-1 0,0 10-7 16,-7-5-1-16,-3-1 1 15,-4 3 1-15,-11-1-4 0,-3-6 2 0,-4-6-1 0,-1 12 0 0,-3-4-1 16,1-6 0-16,-2 7-1 0,-2 0 2 0,-1-2-2 16,1-9 0-16,-7-1 0 0,2-4 1 0,-2-5-1 15,6-2 0-15,-2-2 0 0,-1-3 1 0,10-5-2 16,1-2 1-16,1-4-1 0,4 4 1 0,3-6 2 0,6-8-1 16,0-4 0-16,1-3 1 0,1 1-2 15,7-1 0-15,0-6 1 0,2-6 0 0,4-1 0 0,1-3 2 16,6-7-2-16,-1-4 2 0,1-5-3 0,0 7 1 15,-1 4 1-15,8 6-1 0,-2 8 2 0,-2 3-1 16,3 4 0-16,12 5 1 0,-6 3-2 0,1 4 1 16,4 4-1-16,10 6 0 0,0 3 2 0,-6-1-1 15,2 2 1-15,1 11 1 0,2-1-3 0,-9-3 0 16,0 2 1-16,6 7 0 0,-9-4 2 0,-4-4-1 16,2-1 1-16,5 2 1 0,-7-2-4 0,-5-4 2 0,0-4-1 15,7 6 1-15,-2-1 1 0,0-6 2 0,-3-3 0 16,1 3 0-16,-1-1-4 0,-4-4 2 0,-2 0 0 15,1 5-1-15,-1-5 3 0,2-7 0 0,-3 0 0 16,-1 3 0-16,1-3-3 0,-4-3 1 0,0-4-1 16</inkml:trace>
  <inkml:trace contextRef="#ctx1" brushRef="#br0" timeOffset="125325.72">10423 17281 2437 0,'0'0'0'0,"-20"12"0"0,5 9 0 0,-1 4 77 16,2-4 1-16,-4 2-1 0,7 5 2 0,3-5-61 16,4-4 0-16,2 1 0 0,2 4 0 0,0-4 63 0,-2-6 3 15,4 0-1-15,2 2 0 0,-2-4-67 0,1-5 2 16,-3-7 0-16,9 7 0 0,-9-7 11 0,0 0 2 15,10 0-1-15,-10 0 0 0,7-5-16 0,1 1-1 16,-8 4 1-16,14-16 0 0,0 1-8 0,-4-7 1 16,1 5-1-16,5-8 1 0,-6-3-2 0,1 4-1 15,3-5 1-15,0-2 0 0,-1 4-4 0,-3 4 2 16,4-5-1-16,0-2 0 0,-7 11-1 0,4 1 1 0,0 4 0 16,-3 4 0-16,1 6-1 0,4 4 0 0,8 4 0 15,-7 6 0-15,0 6-1 0,4 2 1 0,1-2 1 16,-5 12-1-16,4 3 0 0,-1-4 1 0,3-1 0 15,-3 6 1-15,-2-6-2 0,-1-5 1 0,3-1-1 16,-3 4 1-16,-1-3 1 0,1-3 0 0,-4-6-1 16,5 6 2-16,-1-2-2 0,0-6 0 0,-4-3 0 15,6 6 0-15,-2-6 2 0,0-6-1 0,-3-4 1 16,0-2-1-16,-1-2-1 0,-1 0 2 0,2-6-2 16,3 1 1-16,0-6 3 0,0-1-1 0,-7-2 1 0,-3-4 1 15,-1-3-4-15,-3 0 2 0,-3 5-1 0,-5 0 1 16,-6 0 2-16,-3 4 1 0,-8-2 0 0,-1-4 0 15,-6 4-4-15,-3 5 2 0,-3 1 0 0,-4-3-1 16,5 4 2-16,0 3 1 0,-2-1-1 0,-5 5 1 0,5 3-4 16,4-1 2-16,5 2-2 0</inkml:trace>
  <inkml:trace contextRef="#ctx1" brushRef="#br0" timeOffset="125724.65">11501 17357 2588 0,'0'0'0'0,"0"0"0"16,0 0 0-16,24 8 76 0,-17-6 0 0,4-2 0 15,3 0 1-15,0 0-60 0,0 0 1 0,6 0 0 16,1 0 0-16,0 0 62 0,0 0 0 0,-1 0-1 16,4 2 2-16,-3 3-63 0,-3-3 0 0,5-4 0 0,2 4 0 15,-1 0 20-15,-6-2 0 0,5 0 0 0,2 0 2 16,-8 1-26-16,1 1 2 0,5-4 0 0,-6 4-1 15,1-2-6-15,-4-2 2 0,-1-1-1 0,-6 5 0 0,-7-2-5 16,10-2 2-16,-10 2 0 0,0 0 0 0,7 0-4 16,-7 0 1-16,0 0 1 0,0 0-1 0,0 0-1 15,0 0 0-15,0 0 0 0</inkml:trace>
  <inkml:trace contextRef="#ctx1" brushRef="#br0" timeOffset="126277.1">12518 17318 2412 0,'0'0'0'0,"0"0"0"15,0 0 0-15,0 0 63 0,0 0 1 0,16-23 0 16,-9 11 0-16,0-2-46 0,0 1 0 0,0-4 0 15,8-4 0-15,-3-6 50 0,0 6 2 0,1 2-1 16,1 6 1-16,-4 1-52 0,4-4 0 0,0 6 0 16,2 8 0-16,2 0 6 0,0 0 2 0,-1 2 0 15,4 8 0-15,1 4-14 0,-3 2 1 0,2 5-1 16,-1 9 1-16,1 4-8 0,-7-2 0 0,-4-4 1 16,-3 10 0-16,-3-1-3 0,-11-7 2 0,-7 4-2 0,-6 6 1 15,-1-1-2-15,-3-9-1 0,-6 0 0 0,1 13 1 16,-2-2-1-16,-3-4 0 0,2-5 0 0,-6-2 1 15,4 0-1-15,6-9 0 0,-6-1 0 0,3-2 0 16,-5 0-1-16,5-6 1 0,1-3 0 0,1 0 0 0,-1-3 0 16,6-4 2-16,2-5-2 0,5-1 1 0,-3-3-1 15,3-3 0-15,3 0 0 0,3-4 2 0,4-3-1 16,0 1 0-16,2-3 0 0,3-2 1 0,0-5-2 16,0 3 1-16,2 1 0 0,2 11 1 0,2-1 0 15,1 2 1-15,2 1 0 0,4 10 0 0,-1-1-1 16,4 0 0-16,2 4 0 0,16 10 1 0,-4 2 0 0,-1 2 2 15,8 2-1-15,0 6 1 0,-1 1-3 0,-3-2 2 16,3 0-2-16,5 1 2 0,-7-1 0 0,-8-9 2 16,3 2 0-16,1 3-1 0,-7 1-1 0,2-10-1 15,-2 1 1-15,4 5 1 0,-7 0 3 0,-4-4-1 16,1-5 1-16,3 7 2 0,-4-3-6 0,-1-8 2 0,2-1-1 16,1 5 0-16,-2-4-1 0,-3-3 0 0,3-3 1 15,-3 1 0-15,-1-1-3 0,1-4 1 0,-1-2 0 16</inkml:trace>
  <inkml:trace contextRef="#ctx1" brushRef="#br0" timeOffset="126775.57">13319 17311 2463 0,'0'0'0'0,"-21"7"0"0,5 9 0 15,-2 1 68-15,4 3 2 0,0 3-1 0,7 3 1 0,0 0-52 16,0 2 0-16,4 1 0 0,3 8 0 0,-8 1 54 16,5-4-1-16,1-3 1 0,4-6 0 0,-4-4-54 15,-1-3 0-15,3-2 0 0,7-4 0 0,2-2 12 16,-9-10 0-16,14 9 1 0,-4-9-1 0,4-3-17 16,-7 3 1-16,6-4-1 0,11-6 2 0,-2-3-9 15,-5-1 0-15,1-5 0 0,1-2 1 0,-1-9-3 16,0-2 1-16,-4 2-1 0,3 0 1 0,3-3-4 0,-3-2 1 15,5-6 0-15,-5 4 0 0,-1 0 0 16,-2 13 0-16,0 4-1 0,0 1 1 0,-7 7-1 0,0 3 2 16,1 4-1-16,-8 5 0 0,10 0-1 0,-3 1 0 15,2 3 0-15,0 1 2 0,0 8-2 0,-2-3 0 16,0 2 0-16,7 8 1 0,0 4-1 0,-2 1 1 16,1-6-1-16,-1 4 0 0,-1-2 1 0,3-5 0 15,3-3 1-15,1 6 0 0,1-5-2 0,3-5 1 16,-5 0 1-16,-1 6-1 0,3-6 1 0,4-5 2 15,2-4-1-15,-7 3 1 0,-2-3-3 0,-1-3 1 0,1-4 1 16,-5 3-1-16,0-1 3 0,-4-11-1 0,0 2 1 16,-6-2-1-16,3-5-1 0,-4-2 0 0,-4 2 0 15,-1-2 0-15,-5-1 6 0,-1-1 1 0,-3 6 1 16,-16-6-1-16,5 2-4 0,-3 2 0 0,-13 7 0 16,-5-9 1-16,-1 5 3 0,1 8 0 0,5-1 1 15,-1 8 0-15,5 3-5 0,9 3 1 0,3 6-2 16</inkml:trace>
  <inkml:trace contextRef="#ctx1" brushRef="#br0" timeOffset="127048.84">14377 17336 2575 0,'0'0'0'15,"0"0"0"-15,27-6 0 0,-16 8 75 0,6-4 0 16,-1-3 0-16,0-2 2 0,3 2-59 0,-1 1 0 16,7 2 0-16,-2 1 0 0,5-1 60 0,-7 0 2 15,0 0 0-15,0 2-1 0,2 2-61 0,-2 2 0 0,-5-1 0 16,-9 1 0-16,0-1 18 0,-7-3 0 0,9 9 0 15</inkml:trace>
  <inkml:trace contextRef="#ctx1" brushRef="#br0" timeOffset="127242.12">14362 17700 2487 0,'0'0'0'0,"38"-4"0"16,1 8 0-16,5 3 59 0,-5-2 0 0,-4-10 0 0,-1-2 0 0,-1-2-42 15,-1 2 1-15,-7-4 0 0,-4 1 0 0,2-1 37 16,-2-3 0-16,0-5 0 0</inkml:trace>
  <inkml:trace contextRef="#ctx1" brushRef="#br0" timeOffset="127540.97">15124 16957 2349 0,'0'0'0'15,"0"0"0"-15,1 35 0 0,-6-12 40 0,2 5-1 16,3 2 0-16,-8 11 2 0,5 8-26 0,-4-1 1 0,-4-3 0 15,1 5-1-15,-1-3 45 0,4 1 1 0,-2-4-2 16,-7 14 2-16,4 0-45 0,1-6 2 16,1 1 0-16,-1-4 0 0,-3-5 16 0,5-8 1 0,2-8 0 15,-2 2-1-15,4-4-19 0,5-7-1 0,0-8 1 16,-3 3 0-16,6-3-5 0,1-6 0 0,-4-5 0 16,3 7 0-16,-3-7-4 0,0 0 0 0,0 0 1 15,9-4 0-15,-5-1 0 0,-1-2-1 0,1-2 1 16,3-10 1-16,7-11-4 0,0 5 2 0,4 4-1 15</inkml:trace>
  <inkml:trace contextRef="#ctx1" brushRef="#br0" timeOffset="127971.89">15573 17328 2299 0,'0'0'0'0,"0"0"0"0,23 0 0 0,-12 2 58 0,7-4 1 16,1-1-1-16,2-1 0 0,4-4-41 0,-1 1 1 15,3 0 0-15,-2-2 0 0,-4 2 56 0,-2 5 0 16,4-2 0-16,0 1 1 0,-2 3-57 0,-5 2 0 16,4-1 0-16,-1 1 0 0,-1 5 15 0,-4 4 0 15,0 1 1-15,2 9 0 0,1 0-20 0,1 4 1 16,-4 0-1-16,-7 15 1 0,-2 2-7 0,-1-5 0 15,-4 7 0-15,-9 0 1 0,-5 2-4 0,-4-13 1 16,-3 1-1-16,-5-4 1 0,1-7-3 0,-5-2 2 0,0-6-1 16,-3 1 1-16,1-7-2 0,5-4 1 15,-1-5-1-15,-12 2 0 0,8-4 0 0,2-5-1 0,0 0 0 16,-7-5 1-16,5 0-1 0,9-4 0 0,-2-2 0 16,4 1 0-16,5-6-1 0,6 0 2 0,4 0-2 15,1-9 1-15,5-5-1 0,4 4 0 0,1-2 0 16,0 0 2-16,4-2-1 0,2 2 1 0,-1 6 0 15,1 1 0-15,3 2-1 0,-3 7 0 0,3-1 1 0,3 4-1 16,6 6 0-16,2 4 0 0,1 8 1 16,-1 5-1-16,7 2-1 0,-2 2 1 0,5 1 0 15</inkml:trace>
  <inkml:trace contextRef="#ctx1" brushRef="#br0" timeOffset="128329.63">16484 17364 2337 0,'0'0'0'0,"24"-11"0"0,1 2 0 0,-4-1 56 0,-5-3 1 16,5-2 1-16,7-1-1 0,-8 0-40 0,-3 5 1 16,1 4 0-16,3-1 0 0,-7 4 50 0,-3 4 0 15,-1 0 1-15,3 2 0 0,-4 5-51 0,-2 0 0 16,2 3 0-16,-2 13 0 0,0 5 17 0,-7-3 0 0,-4 0 0 15,4 15-1-15,-3-1-19 0,-8-2 0 0,2-6-1 16,2 12 2-16,-5-3-8 0,-4-3 0 16,-2-7-1-16,1-4 2 0,-5 3-3 0,0-8 0 0,0-4-1 15,-2-3 1-15,-6-1 0 0,1-3-1 0,1-3 1 16,5-3 0-16,-1-3-1 0,-1-1-1 0,4-3 1 16,7-1-1-16,-2-1 1 0,-2-4 1 0,0 1-2 15,11-5 2-15,-3 3-3 0,1-4 1 0,4-2 0 16,5-9 0-16,2 4 2 0,1-9 0 0,6-5-1 15,8 2 2-15,-2-3-4 0,-1 3 2 0,2 5-1 0,10 1 1 16,-3-1 0-16,-5 7 1 0,8 7 0 0</inkml:trace>
  <inkml:trace contextRef="#ctx1" brushRef="#br0" timeOffset="128713.86">17170 17304 2248 0,'0'0'0'0,"19"-7"0"0,-5 3 0 0,0 4 68 0,0-1-1 16,6-5 0-16,8 1 2 0,-7 1-51 0,-1 3 0 15,1-1 0-15,3 2 0 0,1 3 60 0,-7 3 2 16,1 3-2-16,-5 3 2 0,0 5-62 0,-3-2 0 16,0-3 0-16,-8 16 0 0,1 0 18 0,-1 0 1 15,-1 0-1-15,-4 13 1 0,-1 5-23 0,-1-4 2 16,1-2-1-16,-12 3 0 0,5-1-8 0,-8-9 0 15,-5-6 0-15,-1 4 0 0,-5-4-2 0,1-8 1 16,2-3-2-16,-6 5 2 0,0-5-1 0,2-6 2 16,0-1-1-16,-3 2 0 0,3-6-1 0,0-3-1 0,2-2 1 15,-4 0-1-15,4-4-1 0,5-5-1 0,-6-5 0 16,5 2 0-16,1-2-1 0,5-5 2 0,4-1-1 16,3-3 0-16,4-1 1 0,0-4 2 0,9-4-2 15,10-9 2-15,-1-3-3 0,3-1 1 0,9 4 1 16,9 6-1-16,0 2 2 0,-4 4 0 0,5 3 0 15,3 9 0-15,-3-1-1 0,-1 6 0 0,1-2 0 0,6 6 0 16,-7 3-2-16,-4-2 2 0,6 2-1 0,-8 3 0 16,-6 0 0-16,-8-1-1 0,-2-2 0 0</inkml:trace>
  <inkml:trace contextRef="#ctx1" brushRef="#br0" timeOffset="130796.66">1131 16356 1642 0,'35'-21'80'0,"30"-23"-62"16,-7 0 0-16,-8 3 0 0,4 15 0 0,-2-1 102 16,-3-1 0-16,6-5 0 0,6 5 1 0,-1 1-106 15,-1-6 1-15,-8 1-2 0,9-7 2 0,-6 10 47 16,-4-5 1-16,1-5 0 0,-3 6 0 0,-3 1-46 0,-8 6 0 16,-5 0 0-16,0 3-1 0,-6 0 1 0,-1 5 1 15,-7 1-1-15,-1 4 2 0,-1 1-10 0,2 0 0 16,-4-1 0-16,4 1 1 0,5 1-8 0,5 3 2 15,7-1-2-15,6-7 2 0,1 7-3 0,2 4 1 16,2-2 1-16,9-4-1 0,-6 10-1 0,2-1 2 16,11-2-2-16,7-3 1 0,0 6 0 0,-6 1-1 15,2-2 0-15,8-5 0 0,-8 3 2 0,-2 1 0 0,10-6 0 16,-1 0 0-16,-7 4-2 16,-3-2 2-16,2-6-1 0,15 1 0 0,-3 2 3 0,-11-3 0 0,7-6-1 15,11 1 2-15,-10 4-4 0,-3 2 2 16,13-6-1-16,3 10 1 0,-6-3 5 0,-4-1 0 0,3-2 0 15,11 7 1-15,-4 0-4 0,-10-2 0 0,7-2-1 16,7 6 1-16,0 0 8 0,-7-2 1 0,3-2-2 16,1 5 2-16,-4 1-7 0,-7-4 0 0,10-6 0 15,0 6 0-15,-10 0 9 0,-7-1 0 0,3-3 0 16,8 2 0-16,-1 0-8 0,-7 1 0 0,3-10 0 16,4 2 0-16,-7 6 6 0,1-3 0 0,9-2 1 0,-2-5 0 15,-4 3-8-15,-8 2 1 0,8 1-1 0,2-3 1 0,-2-1 3 16,-4-1-1-16,0 1 0 0,4 11 2 0,-14-9-6 15,-2 1 0-15,9 1-1 0,0 12 1 0,-8-7 2 16,-4-2 2-16,-3 3-2 0,1 9 1 16,-5-2-4-16,-10-8-1 0,2 0 1 0,10 14 1 0,-7-6 0 15,-4-5 0-15,0 1-1 0,1 8 2 0,-7-4-3 16,-1-5 0-16,1 3-1 0,2 12 1 0,-2-9 3 16,-1-4 0-16,5 1 0 0,3 10 0 0,2-6-4 15,-5-2 1-15,-2-1 0 0,2 11 0 0,-2-6 1 0,-6-3 1 16,1-1 0-16,5 11 0 0,-1-6-4 0,-10-4 2 15,6 0-1-15,-4 5 1 0,-2-2 0 0,3-3 0 16,2 0 1-16,-4 13 0 0,1-6-3 0,-3-5 1 16,-2-1-1-16,-2 13 2 0,4-5 0 0,-1-4-1 15,3 4 1-15,-3 5 0 0,5 0-2 0,1 2 0 16,1-2 1-16,6 4-1 0,9 5 1 0,-3-4-1 0,4 0 1 16,1 3 0-16,1 0-1 0,-1-4-1 0,1 3 0 15,13-2 2-15,-7-1-2 0,-4-6 2 0,12-1-2 16,-1 8 2-16,-4-3-3 0,-1-4 1 0,-3 3 1 15,12 2-1-15,-5-1-1 0,-1 0 2 0,2 0-2 16,0 6 1-16,1 3-1 0,-4 1 1 0,2-1-1 16,10-7 0-16,1 12-1 0,-3-2 2 0,3-4-1 15,1 8 0-15,2-2-1 0,1-5 1 0,11 4 0 0,3 7 0 16,-4-5-1-16,-3 1 1 0,7 0 0 16,0 5 1-16,-4 1-2 0,-3-6 1 0,7-2-1 15,7-2 1-15,-7-3 0 0,-10 1-1 0,2-3 0 0,5 2 1 16,-11-3-1-16,-4-2 0 0,7-3 0 0,4 10 2 15,-7 1-2-15,-7-7 1 0,3 4-1 0,6 10 1 0,-6-2-1 16,-3-5 1-16,3 4-1 0,4 0 1 0,-5-6 0 16,-2 4 0-16,10-4 1 0,4 3-1 0,-7-3-1 15,-4-5 1-15,7 0 1 0,1 13-1 0,-4-12 0 16,-6 1 0-16,1 2 1 0,-1 8 0 0,-4-6-2 16,-1-8 1-16,2 6 0 0,-4-1 1 0,1-3-2 0,-10-3 1 15,5-2 0-15,1-4 1 0,-2 1-2 0,-5-3 1 16,10-6-1-16,1 1 1 0,-6 2-1 0,0 2 2 15,6-4-1-15,-3 0 0 0,1 4-1 0,-2-2 2 16,9-2-2-16,-7 4 1 0,5-2-1 0,0-3 1 16,2-1-1-16,1 4 2 0,-1 4-2 0,0-6 0 15,1 0 0-15,-1 4 1 0,0 2-1 0,-4-6 1 16,11 0-1-16,-9 2 0 0,0-1 0 0,-4-1 0 0,3-3 0 16,6 5 0-16,-12-2 0 0,-2-5 0 15,7-2 1-15,4 4-1 0,-7-4-1 0,-2-3 1 0,5 0 0 16,4 3 0-16,-5-2-1 0,-3-3 1 0,5 0-1 15,-1 0 1-15,-7 0-1 0,-5-2 0 0,9-1 0 16,-2 5 1-16,1-2-1 0,-6-2 0 0,0-2 0 16,-4 1 2-16,-2 3-2 0,-6 0 0 0,4-6 0 15,1 1 1-15,-6 5-1 0,-3 3 0 0,2-4 0 16,-6 1 0-16,-3 0 0 0,-2 3 0 0,-6-1 0 0,-4-2 0 16,4 5 0-16,-6 2 0 0,0-2 0 0,-6-1 0 15,-1 4 0-15,-1 3 0 0,1-2 0 0,-4 1 0 16,0 3-1-16,3 1-1 0,1 0 1 0,-4 0 1 0,4 3-1 15,-1 2 1-15,1 4-1 0,5 4 1 0,-2 3-2 16,3-2 1-16,-2 5-2 0,-1 13 2 0,-2-6-1 16,2 6 1-16,0 5 0 0,4 14 0 0,-2 0 0 15,0-9 0-15,3 4-1 0,-5 9 2 0,0-6-1 16,-3 0 1-16,3 4-1 0,-5 5 1 0,-2-5-1 16,0-6 0-16,3-8 0 0,-10 10 1 0,4-5-1 15,3-5 0-15,0 9-1 0,-3-1 2 0,-1-3-1 0,1-7 0 16,-3-5 0-16,-2 1 0 0,1-3 0 0,0-10 0 15,-4-1 0-15</inkml:trace>
  <inkml:trace contextRef="#ctx1" brushRef="#br0" timeOffset="131522.87">2298 17350 2300 0,'0'0'38'0,"46"47"-23"0,-9-13 0 0,-9-6 1 15,1 12 0-15,-3 6 85 0,-1-4 0 0,0 2 0 16,-6 4 0-16,6-1-84 0,-4-6 0 0,-4-8-1 0,1 2 1 16,-2-5 31-16,2-5 1 0,-1-6-1 15,1 6 1-15,1-8-32 0,-1-1 0 0,0-11 0 16,6 4 0-16,-6-5-1 0,-6-6 2 0,6-3 0 15,3 5 0-15,-3-7-8 0,-4-6 1 0,2-1-1 0,1 2 0 16,4-4 0-16,1 2 0 0,-8-7 0 0,2-2 1 16,-2 4-4-16,3-1 0 0,-6 3-1 0,0-6 2 0,-1 3-1 15,-1-1 0-15,2-2 0 0,-11-1-1 0,3 1-1 16,1-5-1-16,-8-4 1 0,1 6 0 0,-5-2 2 16,7-1 0-16,-3 8 0 0,-3 9-1 0,4 2-1 15,3 10-1-15,0 0 1 0</inkml:trace>
  <inkml:trace contextRef="#ctx1" brushRef="#br0" timeOffset="132221.7">3267 17673 2468 0,'0'0'50'0,"-14"64"-33"0,3-27-1 0,7-13 1 16,12-6 0-16,-1-4 68 0,0-5 1 0,0-2-1 16,10 0 0-16,-1-4-68 0,5 1 1 0,4-4 0 15,0 2 0-15,1-1 22 0,-1-2 2 0,0-5-2 16,-2 4 2-16,1 1-27 0,-6-3 1 0,3-3 0 16,-3 0 1-16,-2 2-4 0,-2 1 1 0,-4-4-1 15,4 0 1-15,-3 3-7 0,-4 2 2 0,-7 3-1 0,4-11 1 16,-4 11-3-16,0 0 1 0,3-7-2 0,-3 7 2 15,0 0-3-15,0 0 1 0,0-7-1 0,0 7 1 0,0-7-3 16,0 7 1-16,0-5 0 0,2-2 0 0,1-6-1 16,1-1 1-16,-1 0-1 0,4-5 0 0,1 0-1 15,-1-3 1-15,0 0 1 0,7 2-1 0,-4 4-1 16,1 6 1-16,-2-2-1 0,8 6 2 16,-2 3-2-16,-1 1 1 0,3 0-1 0,4 6 1 0,2 1-1 15,-1 2 1-15,-1 4-1 0,0 10 1 0,2 3-1 16,1-1 0-16,-6-3 0 0,0-1 2 0,-2 7-2 15,-6-5 0-15,-3-3 0 0,4 1 0 0,-8 2 0 0,1-6 0 16,-8-3 0-16,4 2 1 0,-7 0-2 16,0-3 1-16,0-4 0 0,0 5 0 0,-5-2 1 0,5-6 2 15,-4-4-2-15,1 2 1 0,-5-1-1 0,5-2 1 16,3-1-1-16,-4-2 0 0,1 1 2 0,3-8 0 16,1-1 0-16,3 0 1 0,-1-1-2 0,4-1 1 15,0 0-1-15,4-7 0 0,3-5 2 0,5 5-1 0,-1-2 1 16,6-7 1-16,1-2-3 0,0-1 0 0,1-2 1 15,2 6 0-15,4 0 1 0,-4 4 0 0,2 6 1 16,9 5-1-16,-7 1-1 0,-3-3 0 0,3 8 0 16,3 9 0-16,6-1 1 0,-6-1-1 0,4 1 1 15,-6 14-1-15,-1-4-1 0,-4 1 1 0,-3 1-1 16,5 13 1-16,-9 5 0 0,-4-4 1 0,1 0-1 16,-4 10 1-16,-7-3-2 0,0-7 0 0,-3 3 1 15,-1-1 0-15,0-2-1 0,1-1 2 0,-4-4-2 16,0 2 2-16,3-4-3 0,1-1 1 0,-1-6 1 15,1 6-1-15,-1-1 1 0,4-6 0 0,-3-3 1 0,-1 0-1 16,4-8-1-16,-2 10 1 0,2-10-1 0,0 0 0 16,0 0 0-16,0 0 0 0,0 0 0 0,-7-10 1 0,-3 2-2 15,-1-2 0-15,1-2 1 0</inkml:trace>
  <inkml:trace contextRef="#ctx1" brushRef="#br0" timeOffset="132392.1">4276 17263 2198 0,'0'0'0'0,"0"0"0"0,0 0 0 0,17-3 84 0,-17 3 0 15,7-4 0-15,-7 4 1 0,9 0-69 0,-2 0 2 16,0-3 0-16,-7 3 0 0,7 3 66 0,-7-3 2 16,7 4-2-16,0-4 1 0,4 2-68 0,0-1 1 15,-1-1 0-15</inkml:trace>
  <inkml:trace contextRef="#ctx1" brushRef="#br0" timeOffset="133239.04">4773 17476 2337 0,'0'0'0'0,"0"0"0"0,-18 20 0 15,4-6 63-15,-2-6 0 0,2 5 0 0,4 10-1 16,-1-2-44-16,4-2 0 0,7 0 0 0,4 10 0 16,-1-5 37-16,1-4 1 0,3-3 0 0,7 3 1 0,0-5-41 15,-2-2 2-15,2-3-1 0,4-1 1 16,3 0-2-16,-3-4 1 0,1-3-2 0,2 0 2 16,1-2-8-16,-5-4 1 0,-1 1-1 0,2-3 1 0,-4-1-5 15,-4 2 0-15,1-4 1 0,3-3 0 0,-3 0-3 16,-4-1 2-16,-2-3-2 0,9-1 1 0,-7-3 2 15,-3-1 1-15,-1-5-2 0,4 7 2 0,-3-2-2 16,-8 1-1-16,4 3 1 0,0 4-1 0,0 4 4 0,-3 2 1 16,-1-3-1-16,4 10 1 0,4-7-4 0,-4 7 1 15,0 0 0-15,0 0 0 0,0 0 2 0,0 0 1 16,0 0 0-16,0 0 0 0,0 0-3 0,10 9-1 16,-3-2 1-16,11 7 1 0,5 14 3 0,-5-2 0 15,-1-1 0-15,5 5 0 0,-3-2-4 0,-5-5 0 16,-7-6 1-16,0 3 0 0,0-3 3 0,-3-1 0 0,-4-3 0 15,0-3 1-15,0 2-4 0,-4 1 0 16,1-6 0-16,-1 0-1 0,4-7 1 0,-3 7 1 0,3-7-1 16,0 0 0-16,-11 9-2 0,11-9 1 0,-11 1-1 15,11-1 1-15,-12-1-1 0,12 1 2 0,-10-6 0 16,10 6 0-16,-4-8-3 0,4 8 1 16,0-13-1-16,0-6 1 0,4-6 0 0,3-3 1 0,1-5-1 15,6-3 2-15,1-8-4 0,-1 8 2 0,0 4-1 16,3 7 1-16,3 4-1 0,-3-2 2 0,1 6 0 15,3 3-1-15,2 5-1 0,-2 2 0 0,-3 3-1 16,3 6 2-16,0 2-1 0,-1-1 2 0,-3 2 0 0,1 15-1 16,0-8-1-16,-4-1 0 0,-2 1 0 0,2 11 0 15,-7 5 0-15,-3-3 2 0,-4-1 0 0,3 8-1 16,-6-2-1-16,-1-7 0 0,-3-2 0 0,0 3 0 0,-3-1 1 16,-1-7 0-16,2-2 1 0,2 4-1 0,-3-2-1 15,-1-4 0-15,4-5 0 0,0 2 0 0,0-2-1 16,7-7 2-16,-11 0-1 0,11 0 1 0,0 0-2 15,-7 0 1-15,7 0-1 0,0 0 0 0,-7-7 1 0,7 7 0 16,-2-9 0-16,2-5 0 0,-1-7-2 16,1-6 2-16,1 3-1 0,5-17 0 0,1-6 1 0,0 1-1 15,3 6 1-15,4 3-1 0,1 1-1 16,-5 8 0-16,3 2 1 0,8 10 0 0,-4 4-1 0,4 1 2 16,1 2-1-16,8 8 0 0,-2 1 0 0,-2 1-1 15,-1 3 0-15,-4 8 0 0,0 1 1 0,-5-3-1 16,2 4 0-16,-11 13 0 0,3-3-1 0,1-3 2 15,-7 4-1-15,-4 5 0 0,0 3-1 0,0-1 2 16,-4-6-2-16,1-3 1 0,3 4-1 0,-4-6 0 0,0-2 0 16,1-1 1-16,3 3-2 0,0-7 2 0,-4 0-1 15,1-4 0-15,6-1-1 0,-3-9 1 0,0 7 0 16,0-7 0-16,0 9-1 0,0-9 0 0,7-3 0 16</inkml:trace>
  <inkml:trace contextRef="#ctx1" brushRef="#br0" timeOffset="133707.87">6255 17186 2186 0,'0'0'0'0,"0"0"0"0,0 0 0 0,-13 25 79 16,10-17 1-16,-1 3 0 0,-6 12 0 0,-1 1-62 15,8 10 0-15,-1-1 0 0,-3 17 0 0,7-6 43 16,0 1 0-16,4-1 1 0,-1 11 0 0,1-4-45 15,-1-5 1-15,4-8 0 0,-3 3 0 0,3-4 10 16,7-9 0-16,-5-4 0 0,1 5 1 0,4-3-16 16,1-14 1-16,-1-5-1 0,3 4 1 0,1-6-7 0,1-7 0 15,3-3 0-15,2 2 1 0,-3-1-3 0,-1-3 0 16,1-4 0-16,0 1 0 0,2-4-1 0,-5-4-1 16,-1 2 0-16,-10-5 1 0,4 0-2 0,0-2 1 15,-8 2 0-15,-3-5 0 0,-3 1-2 0,-1 4 1 16,-3 5 1-16,-4 0-1 0,-3 4-1 0,0 0 1 0,-5-2-1 15,1 10 1-15,-3 6 1 0,3 1 0 16,-3 5 0-16,9 2 1 0,-6 4-2 0,-3 2 0 0,3 0 1 16,4 7 0-16,4 5 0 0,1-5 1 0,2-6-1 15,0 10 2-15,7 1-3 0,0-9 1 0,7-5-1 16,3 7 2-16,3-3 0 0,1-9 2 0,3 0-2 16,8 6 2-16,2-4-3 0,4-4 2 0,5-3-2 15,4 6 2-15,3-5 0 0,-3-5 2 0,-1-1-1 16,5 1 0-16,-2-11-1 0,2 0-1 0,-1-1 1 15,8 5-1-15,0-5 2 0,2-4 0 0,-5-3-1 16,1-1 2-16,-5 3-3 0,-12-3 1 0,-2-6-1 0</inkml:trace>
  <inkml:trace contextRef="#ctx1" brushRef="#br0" timeOffset="134309.69">1404 16044 590 0,'0'0'0'0,"0"0"0"0,0 0 0 15,-3 32 302-15,-5-20 0 0,5 1-1 0,-1 8 1 0,4 2-302 16,-3 1 0-16,-1 6 0 0,8 21 0 0,-1 2 75 15,-3-4 2-15,4 4-1 0,3 0 0 0,0-1-58 16,-3 5 0-16,3 6 0 0,10 7 0 16,-1-3 30-16,-5-3 1 0,6-8-1 0,8 7 1 0,5-3-32 15,-5-7 0-15,-4 1 0 0,0 8 0 0,-2-6-2 0,-4-15 2 16,-5-1 0-16,1 2 0 0,-4-3-8 0,0-13 1 16,-7-4-1-16,0 6 1 0,3-4-9 0,1-6 1 15,-4 0 1-15,-4 6-1 0,4 3-1 0,0-6 1 16,0-4-1-16,-3 4 2 0,6-1-3 0,1-4 0 15,-1-4 0-15,1 2 1 0,0 4-1 0,4-4 0 16,-4-4 0-16</inkml:trace>
  <inkml:trace contextRef="#ctx1" brushRef="#br0" timeOffset="134583.15">1794 17883 1482 0,'0'0'0'0,"0"0"0"16,-4 12 0-16,4-5 36 0,0-7 0 0,0 0 0 15,-10 9 0-15,10-9-22 0,-9 9 1 0,9-9-1 16,-11 5 2-16,11-5 37 0,-10 10 1 0,10-10-2 0,-4 9 2 16,4 4-37-16,4 2 1 0,-1-1-1 0,1 9 1 15,3 5 13-15,0 4 1 0,-2-6-1 0,2 1 2 16,4 5-20-16,-4-3 2 0,0-7-1 0,4 4 1 16,-1-1-1-16,-3-8 1 0,0 1 0 0,0 6-1 0,0-4-5 15,-5-6 0-15,2-5 0 0,3 5 0 0,-4 0 2 16,1-4 2-16,-4-10-1 0,3 6 0 0,-3-6-5 15,0 0 1-15,0 0 0 0,0 0 0 0,0 0 0 16,0 0 1-16,0 0-1 0,0 0 1 0,0 0-3 16,0 0 0-16,4-6-1 0</inkml:trace>
  <inkml:trace contextRef="#ctx1" brushRef="#br0" timeOffset="140764.51">18240 17758 1494 0,'0'0'0'0,"0"0"0"0,0 0 0 0,0 0 17 0,0-20 1 16,0 20-1-16,0 0 1 0,6-8-9 0,-6 8 1 15,0 0 0-15,7-7 0 0,-7 7 43 0,0 0 0 16,0 0-1-16,7-4 1 0,-7 4-36 0,0 0 0 16,0 0 0-16,0 0 1 0,0 0-1 0,0 0 1 15,0 0 0-15,0 0 0 0,0 0-8 0,-9 4 1 16,9-4-1-16,-18 8 0 0,1 3 8 0,-8 1 1 15,4-5-1-15,1 0 1 0,3 4-9 0,3-2 0 16,-2 1 0-16,-2 2 1 0,4 4-5 0,3-7 0 0,-3 0-1 16,-5 7 2-16,5 3-4 0,1-3 2 0,1-4-1 15,-9 9 1-15,3-5 4 0,1-2 0 0,-1 0 0 16,-5 6 0-16,-5-3-4 0,1-4 2 0,3-3-1 16,-4 11 0-16,3-5 7 0,4-7-1 0,1 0 0 15,-4-2 1-15,2 0-7 0,5-2 2 0,1-1 0 16,-5-1 0-16,3-1 4 0,4 1 2 0,0-3-2 15,2 0 2-15,-3 2-7 0,5 0 1 0,-1-2 0 0,-1-2 1 16,0 4 4-16,1 0-1 0,2-2 0 0,-1 0 2 16,-1 0-6-16,4 0-1 0,-4 0 1 0,1 0 0 15,1 0 3-15,0 0 2 0,-1 0-1 0,-3 0 0 0,-1 0-5 16,0 0 1-16,2-2 0 0,3 0 0 0,-2 0 2 16,-1 1 0-16,1-1 0 0,-3 0 0 0,0-1-3 15,-2-1 0-15,2 1-1 16,-2-1 1-16,0 0 1 0,-1 1 0 0,-3-1 0 0,3 3-1 0,-1 1-1 15,-3 0 0-15,0-2-1 0,-4 2 1 0,2 3 1 16,2-1-1-16,-6 0 1 0,3 1 1 0,-8 1-4 16,0 0 1-16,2-1-1 0,2 1 2 0,-4-1-2 0,-1 2 2 15,1-3 0-15,0 0-1 0,-1 0-1 16,-1-1 0-16,-1-2 0 0,3-1 0 0,-1 4-1 0,1-1 2 16,-3-2-1-16,5-3 1 0,-6 4-2 0,5 0 1 15,1-3-1-15,5 3 0 0,-5 0 2 0,2-2 0 16,-4 0 0-16,-2 2 1 0,6 4-3 0,-2-3 1 15,0-1 0-15,-3-1 0 0,-8 1 1 0,6 1 0 0,0-1 0 16,-2 0 0-16,-2 2-1 0,5 0 0 0,-1-2 0 16,-6-2 0-16,6 4 0 0,0 1 0 0,-2-1 0 15,-7 0 1-15,5 1-2 0,4-1 1 0,-4-2-1 16,-2 0 0-16,4 4 1 0,6-1 0 0,-5-1 0 16,-1-2 0-16,0 2-2 0,5 3 2 0,1 0-1 15,-13-1 0-15,8 1 1 0,1 2-1 0,1-2 1 16,-1-1-1-16,0 3-1 0,5-4 0 0,0 3 1 15,-5-3 0-15,6 3-1 0,-1 1 1 0,-1-2-1 16,-5-5 0-16,5 3-1 0,4 1 1 0,-5-2 1 0,-5 1-1 16,2 1 0-16,5-4 1 0,2-2 0 0,-4 2 0 15,0 3-1-15,10 1 1 0,-7-2-1 16,-1 1 0-16,6 3 0 0,2-3 2 0,-6 1-2 0,-2-1 1 0,6 2 0 16,-1-1-1-16,-5-4 0 0,-2 3 0 0,0 1 1 15,6 1 0-15,-2-3-1 0,-4 3 2 0,5-1-2 16,3-4 0-16,-4-2 0 0,-6 4 0 0,9 0 0 15,1-4 0-15,-3 0-1 0,-5 0 1 0,1 2-1 16,4 0 0-16,-1-3 1 0,-5 4 0 0,4 1 0 0,5-2 0 16,-3-2 1-16,2 4-1 0,-3 0-1 15,2-2 1-15,1-2-1 0,-3 6 2 0,1-2-2 0,1-2 0 16,-1-2 0-16,-4 4 0 0,1-1 0 0,-6-1 0 16,-1-1 0-16,2 1 1 0,-7 0-2 0,5-4 1 15,-4-1-1-15,6 5 1 0,0 0-1 0,-1-4 1 16,-1 1-1-16,-3 1 1 0,4 2-1 0,-1-2 1 15,-1 0-1-15,-6 1 1 0,1-1-1 0,3-2 1 16,1 1-1-16,4 3 1 0,-6 0 1 0,2-2-1 16,-1 0 0-16,-3 1 1 0,1 1-1 0,1-4 0 0,-6-1 0 15,1 1 1-15,2 1-2 0,1-1 1 0,3 1 0 16,-6-1 0-16,2 1-1 0,5-1 1 0,-5 1 0 16,-9-3 0-16,5 6-1 0,1 4 1 0,1-4 1 15,-2 2-1-15,6 3-1 0,0-2 1 0,-2-1-1 16,-1 2 1-16,3-1 1 0,-2-1 0 0,-2 0 1 15,2 1-1-15,-2 3-1 0,6-3 1 0,-3-3 1 16,3 4-1-16,1-1-1 0,-2 1 0 0,-1-3 0 0,-6 1 1 16,1 0 0-16,4-2-1 0,-4-2 0 0,1 6 1 15,2-1-2-15,5-3 1 0,-3 0 0 0,-2 0 0 16,0 5-1-16,5 1 1 0,-9-5 1 0,2 3-1 16,0-2-1-16,6 0 0 0,-4-1 0 0,1 6 1 15,5 0-1-15,1-1 0 0,-2-5 0 0,-2 8 1 16,-1-5-1-16,5-3 0 0,-9-1 0 0,9 6 0 0,-5-1 0 15,1-5 0-15,2-2 0 0,2 6 0 16,2-1 0-16,-2-3 0 0,-2-3 0 0,-5 8 0 16,2-3 0-16,-4-4 0 0,2-1 0 0,0 6 0 0,1-1 0 15,3-4 0-15,1-3 0 0,-7 5 0 0,5 0 0 16,4-4 0-16,-1-1 0 0,-10 3 0 0,6-1 0 0,-1-1 0 16,3-5 0-16,-6 8 0 0,5-1 0 0,4-2 0 15,-2-1 0-15,-6 3 0 0,4 1 0 0,2-5 0 16,-8 1 0-16,-1 0 0 0,2 1 0 0,2 2 0 15,2-1 0-15,-2 1 0 0,1 2-1 0,6 0 1 16,-9-5 0-16,-1 1 0 0,-3 3-1 0,3-1 1 0,-3-2 0 16,6 4 0-16,0 0-1 0,2-1 1 0,-1 1-2 15,-1-4 2-15,2 8-1 0,1-4 1 0,-10 0 0 16,2 1 0-16,1 3-1 0,2-2 0 0,-1-4 0 16,4 2 1-16,-1 3-1 0,6-1 1 0,-3 0-1 15,-8 3 1-15,1-1-1 0,4-1 0 0,-2-1-1 16,4 3 2-16,5 1-1 0,-2-5 1 0,2-1-1 15,-6 6 1-15,6-3-1 0,6-1 0 0,-10-2 0 16,-5 3 0-16,2-1 0 0,2-4-1 0,1-1 1 16,-1 5 1-16,1-1-1 0,3-2 0 0,-1-3 0 15,-2 4 1-15,-1 0-1 0,5-3 0 0,-11-3 0 16,2 8 1-16,2-2-2 0,2-3 1 0,-2-1 0 0,1 2 1 16,6 0-1-16,2-1 0 0,-5-2 0 0,-3 3 1 0,6 0-1 15,2 0 0-15,-11-3-1 0,5 2 1 0,3 1 0 16,1-2 0-16,-2-1 0 0,-2 2 1 0,6 1-1 15,-2-2 0-15,-2-1 0 0,-9 1 1 0,10 3-2 16,-3-1 1-16,-5-2 0 0,2 3 1 0,-2 2-1 16,6-1 0-16,-3-3 0 0,3 1 1 0,1 2-1 15,0 0 1-15,-1-2-1 0,-6 2 1 0,2 2-2 0,0 0 2 16,1-2-1-16,3-2 1 0,1 4-1 0,0 1 1 16,-2-1-1-16,3 0 1 0,-3 1-1 0,6-1 1 15,-6 0-1-15,-1 0 1 0,-2-1-1 0,1 1 1 16,3 0-1-16,5 0 1 0,-2 3-1 0,5-1 1 15,-7-4 0-15,2 3 0 0,5 1-2 0,-1-3 2 16,1 1 0-16,-3 3 0 0,1 1-1 0,2-3 1 16,-1-3 0-16,8 5 0 0,-3 1-1 0,2-3 1 0,1 3 0 15,0 1 0-15,4 1-1 0,2 1 1 16,-6-5 0-16,0 3 0 0,1 0 0 0,1-4 0 0,-2 1 0 16,-3 5 0-16,1 1 0 0,3-3 0 0,-8-2 0 15,5 11 0-15,-1-9 0 0,3-1 0 0,-5-3 0 16,9 8 0-16,-3-4 0 0,1-4 0 0,-2-1 0 15,4 5 1-15,3-3-1 0,-1-4 0 0,-2-2 0 16,-4 5 1-16,7-3-1 0,-1-3 1 0,1 1-1 16,-7 2 2-16,4-2-2 0,-3-3 1 0,-3-2-1 15,2 5 1-15,1-1 0 0,-3-4 1 0,-4-2 0 0,2 4 1 16,3-1-2-16,-2-1 1 0,-6-2-1 0,-1 9 1 0,3-1-1 16,2-3 1-16,-5 2-1 0,-4 8 0 15,-2-5-1-15,3-2 1 0,-3-1 0 0,9 9 0 16,-1-3 0-16,1-3 0 0,0-1 1 0,-1 7-1 15,1-3 0-15,6-2 0 0,-10-2 0 0,1 7 0 0,-2-4-1 16,2-3 1-16,-6-2-1 0,6 8 1 16,-2-3-1-16,5-5 2 0,-3 1-2 0,-2 4 1 0,1 1-1 15,3-4 1-15,-6-2 0 0,-5 7 0 0,2 2-1 16,5-1 1-16,-2-3-1 0,0 9 1 0,-1 2 0 0,4-3 1 16,6 3-1-16,2 5 0 0,3-3-1 15,-1-5 1-15,-2-6 0 0</inkml:trace>
  <inkml:trace contextRef="#ctx1" brushRef="#br0" timeOffset="149292.47">27208 2164 250 0,'0'0'0'0,"0"0"0"0,0 0 0 16,0 0 3-16,0 0 0 0,0 0 1 0,0 0 0 0,0 0-1 16,0 0 0-16,11-19-1 0,-6 10 2 0,2-2 54 15,0 4 1-15,-2-1 0 0,4-3 0 0,-2 1-42 16,-3 1 1-16,-1 2 0 0,1-4 0 0,-4 11 38 16,7-9 0-16,-7 9 0 0,7-10 1 0,-7 10-40 15,7-4 1-15,-7 4-1 0,16-7 1 0,0 5 34 0,1 2-1 16,-1-3 1-16,4-4 0 0,4 7-36 15,-3-4 1-15,1-1 0 0,-8-2 1 0,3 4 2 0,1 3 0 16,0-4 1-16,-3-3-1 0,-2 4-10 0,-1 3 1 16,2-4 0-16,2-7 1 0,-2 11 3 0,-3 0 1 15,1-5 0-15,2-2-1 0,0 4-6 0,-1-1 0 16,-1 1 0-16,6-4 1 0,-4 1 14 0,0 1 0 16,0-2-1-16,6-4 1 0,4 8-13 0,-3-1 1 0,1-6 1 15,-5 3-1-15,3 1 23 0,-1-1 0 0,0 0-1 16,-5 6 1-16,4 2-20 0,2 3-1 0,-5-4 1 15,1 0 1-15,2 7 14 0,-2 2 0 0,-2-9 0 16,0 3 2-16,0 8-19 0,-2-4 2 0,1 0-2 16,1-4 2-16,0 4 11 0,-2 0 0 0,1-5-1 15,1 2 1-15,0 1-13 0,-2 6-1 0,-1-4 0 16,-1-7 2-16,3 8 7 0,-4-1 0 0,3-3 1 16,2 0-1-16,2 3-10 0,-2 0 0 0,-3 0 1 15,-1-4-1-15,-1 6 8 0,2 1 0 0,-1-4 0 0,-1 1 0 16,2 3-9-16,-1 3 0 0,1-6 1 0,-2-2 0 15,1 4 2-15,1 0 1 0,-2-2-1 0,-1 0 1 16,3-2-7-16,0 5 1 0,-1-6 0 0,3 3 1 16,-3 2 0-16,-3-4 1 0,0-1 0 0,0 3 0 0,0 3-4 15,0-3 1-15,0-3 0 0,-7-4-1 0,11 10 1 16,-11-10 0-16,9 9-1 0,-4-2 1 0,0 4-2 16,-1-1-1-16,-1-3 1 0,1 11 0 15,-2 3 0-15,0-3 0 0,-1 4 0 0,3 3 0 0,-4 1-1 16,-2-3-1-16,2-3 1 0,4 1 0 0,-4 0-1 15,0-3 1-15,1-3-1 0,3 6 1 0,-4-1-2 0,-2-8 0 16,2-1 0-16,4 5 2 0,-4-2-2 0,-2-6 1 16,-2-1-1-16,1 11 2 0,-2-6-2 15,-3-1 0-15,1-4 1 0,-1 18-1 0,-5-8 1 0,1-3 2 16,1-5-2-16,-1 23 2 0,-2-4-3 0,2-7 1 16,-6-3 0-16,-5 4 1 0,0-4 0 0,4-4 2 15,-8-5 0-15,-5 3-1 0,-3-1-1 0,0-2 0 16,1-6-1-16,-4 8 2 0,2-4-1 0,3-4 2 15,-3-3 0-15,-6 4-1 0,5-1-1 0,4-3 0 0,-3-7-1 16,-4 7 2-16,-4 0 1 0,3-7 0 0,4-3 1 16,0 6 0-16,0-5-3 0,2 2 1 0,3-7-1 15,-7 5 1-15,4 1 3 0,5-3-1 0,-4-3 1 16,-1 7 0-16,-2 0-2 0,7-9-1 0,-2 2 1 16,6 7 0-16,1-7 3 0,6-4 0 0,-1-3-1 15,4 16 3-15,2-7-6 0,4-4 2 0,3-5-1 0,7 21 0 16,-7-22 4-16,5 1 0 0,-2 2 1 0,10 5-1 15,-3-2-4-15,-1-1 1 0,1-6 0 0,3 7 0 16,-1 2 2-16,0-2 0 0,1-7 0 0,2 5 1 16,0 4-5-16,-5 0 2 0,4-3-1 0,4-3 0 15,-4 6 3-15,-4 0 0 0,4-7 0 0,-1 7 0 16,1 0-3-16,-2-4 1 0,2 3-2 0,2 0 2 0,0 5 1 16,-1-1 1-16,5-4-1 0,3 6 1 0,-4-2-4 15,0 1 1-15,1-3-1 0,-3 3 1 0,4 3 3 16,4 0 0-16,-9-4 0 0,1 6 1 0,1 1-4 15,0-1 0-15,-1-2 0 0,-3 0 1 0,2 7 2 0,0-4 0 16,-2-1 0-16,0-2 0 0,-7 7-4 0,7 0 1 16,-7 0 0-16,7-7 0 0,-7 7 1 0,7 0 1 15,-7 0 0-15,0 0 0 0,9-3-4 0,-9 3 2 16,0 0-1-16,9-4 1 0,-9 4-1 0,10 0 1 16,-10 0 0-16,7 0-1 0,-7 0-1 0,13 7 0 15,-6-3 1-15,0-1-1 0,2 1 1 0,0 1-1 16,-2 2 1-16,1 0-1 0,1 0-1 0,-3 2 1 15,-6-9-1-15</inkml:trace>
  <inkml:trace contextRef="#ctx1" brushRef="#br0" timeOffset="150337.9">28847 2488 1909 0,'0'0'0'0,"0"0"0"0,-29-4 0 0,12 4 71 15,3 0 0-15,-2-3 0 0,-2 3 0 0,2 0-53 16,0 0 0-16,-1-9 0 0,-1 6 0 0,4-1 63 15,2 4 1-15,1-7-1 0,2 3 1 0,0 4-64 16,-1 0 0-16,-2-5 0 0,1 0-1 0,-3 1 8 0,0 3 1 16,0-3 0-16,-1 2 0 0,-2-1-14 0,1-1 0 15,2-3 1-15,2 4 0 0,1 3-8 0,4-4-1 16,7 4 1-16,-9-7-1 0,9 7-1 0,0 0 1 16,0 0-1-16,-7-3 1 0,7 3-4 0,0 0 1 15,0 0-1-15,0-7 1 0,0 7-1 0,0 0 0 16,0 0 0-16,7-13 1 0,0 10-1 0,-2-1 0 15,-5 4 0-15,15-9 0 0,-3 1 0 0,2 1 0 16,-2-4 0-16,2 8 0 0,-3-1 0 0,-6 1 0 0,1-8 0 16,1 7 0-16,0 4 0 0,-7 0 0 0,7-12 0 15,-7 12 0-15,7-5 0 0,-7 5 0 0,7-5 0 16,-7 5 1-16,7-2-1 0,-7 2 0 0,7-4 0 16,-7 4 1-16,0 0 1 0,7-3 1 0,-7 3-1 15,0 0 0-15,0 0-1 0,9-5 1 16,-9 5 0-16,0 0 0 0,0 0 2 0,7-8 1 0,-7 8-1 15,3-7 2-15,-3 7-3 0,0-10 1 0,0 10-1 16,0-11 1-16,0 1 2 0,0-3 1 0,0 5 0 0,6-6-1 16,-1 1-1-16,-1-1-1 0,-1 0 1 0,4-7 0 15,4 3 2-15,1 6 1 0,6-11 0 16,1-1 0-16,1 4-4 0,-3 4 2 0,3-10-1 0,4-4 1 16,-3 13 1-16,2 2-1 0,2-6 1 0,3 0 0 15,0 2-3-15,1 1 1 0,4-3-1 0,8 4 2 0,-2 1 0 16,1 0 0-16,10 0 0 0,-1 2 1 0,0 3-3 15,1 1 1-15,3-8-1 0,7 4 1 0,0 7-1 16,-6 4 1-16,12-3-1 0,-1-1 2 0,-2 7-3 16,-3 0 0-16,6-3 1 0,6-1 0 0,4 11 0 0,-4-3 0 15,4-1 0-15,-7-3 0 0,-1 6-2 0,1 1 2 16,9-4-1-16,-6 1 0 0,-3 3 0 0,-4 2-1 16,2-8 0-16,4 5 0 0,-4 2-1 0,-2-1 2 15,4-7-1-15,-2 8 0 0,-5-1-1 0,-4 0 0 16,0-4 1-16,4 4-1 0,-2 2 0 0,-7-4 0 0,-2 1 0 15,-7 4 0-15,0 8-1 0,-5-4 1 16,1 3 0-16,1 1 1 0,-6 12-2 0,1-2 1 0,2 0 0 16,5 2 0-16,-1 7-1 0,-3-2 1 0,0-8-1 15,-4 6 1-15,2 4-1 0,-2-7 1 0,-1-7-1 16,3 15 1-16,0 3-1 0,0-6 0 0,-4-3 0 16,8-8 2-16,0 6-2 0,-6-5 0 0,-2-8 0 15,-4 6 1-15,-3-2-1 0,-1-8 0 0,-2-3 0 16,-4 4 1-16,0-5-1 0,-3-2 0 0,0-3 0 15,-3 15 1-15,-5-14-1 0,1-5 0 0,2-1 0 16,-1 9 0-16,-1-1 0 0,0-7 0 0,0 0 0 0,-2 4 0 16,-7-4 0-16,10 3 0 0,-3-3 0 0,2 4 1 15,0 0-1-15,0-4 0 0,-2-4 0 0,2 8 1 16,0-1-1-16,-2-3 1 0,0-3-1 0,0 6 1 0,-7-3-1 16,10 0 2-16,-10 0-2 0,9-3 1 0,-9 3-1 15,0 0 1-15,7 0-1 0,-7 0 1 0,0 0-1 16,0 0 1-16,7-4-1 0,-7 4 1 0,0 0-1 15,0 0 1-15,0 0 0 0,0 0 0 0,0 0-1 16,0 0 2-16,0 0-2 0,-5-4 1 0,-6 1-1 16,-4-4 1-16,-5 0 0 0</inkml:trace>
  <inkml:trace contextRef="#ctx1" brushRef="#br0" timeOffset="151630.76">29316 3561 87 0,'0'0'0'0,"0"0"0"0,0 0 0 0,0 0 279 16,0 0 2-16,0 0 0 0,0 0-1 0,0 0-280 16,0 0 0-16,0 0 0 0,0 0 0 0,17-11 38 15,-17 11 0-15,0 0 1 0,8-3-1 0,-8 3-24 16,10 3 2-16,-10-3 0 0,11 7-1 0,-4 1-9 0,2 2 0 16,1-3-1-16,1 18 2 0,-2-8-4 0,-1-1 2 15,1 4-1-15,2 6 1 0,-2-5-5 0,-2-7 0 16,1 0 0-16,10 9 1 0,-4 2-1 0,-1-10 0 15,2 5 0-15,5 3 1 0,-3-2-10 0,3-5 1 16,6-4 0-16,-1 14 1 0,0-8 1 0,-1-6 0 16,1-1 1-16,-4 8-1 0,0-3-5 0,1-9 0 0,1-3-1 15,-2 11 1-15,0-4 3 0,-2-8 2 0,2-3-2 16,4 7 1-16,-7-3 3 0,-1-4 0 0,5 0 1 16,1 7-1-16,-1-5 1 0,3-4 1 0,7-1-2 15,-6 8 2-15,4-5 2 0,4 0 1 0,-6-2 0 16,-1 7 1-16,4-1-2 0,-1-4 1 0,4-4 0 15,-1 15 0-15,1-8 10 0,1-6 2 0,2-1-1 16,5 11 0-16,3-3-5 0,-7-8 1 0,-2-3 0 16,-6 7 0-16,1 0 16 0,-2-7 1 0,1-1 0 15,-2 8 0-15,-5-8-12 0,0-2-1 0,3-4 0 16,4 9 2-16,-5-1 16 0,-4-2 0 0,4-5 1 0,1 10-1 16,4-4-16-16,0 0-1 0,-2-6 0 0,-6 13 2 15,0-3 18-15,3-8 0 0,0 2 0 0,-6 6 0 16,2 3-19-16,1-7 1 0,-1-4-1 0,0 6 1 15,-2 2 16-15,-3-5 1 0,2-2-1 0,3 8 2 16,-5-5-20-16,-4 0 2 0,6-2-1 0,1 6 1 16,-3-1 12-16,2-3 0 0,5 0 0 0,-7 0 1 0,1 4-16 15,1-3 1-15,-1-1 1 0,-2 7-1 0,0 0 9 0,3-3 0 16,0-1-1-16,-6 1 2 0,0 3-12 0,3 0 0 16,0-4 1-16,-2 4 0 0,-3 2 7 0,1 0 0 15,0-4 0-15,1 2 1 0,-3 0-10 0,1-2 2 16,1 0-2-16,-1 2 1 0,1 2 4 0,-2-2 0 15,0-3 0-15,1 3 1 0,-1 0-7 0,-2-2 0 16,0-2-1-16,0 4 1 0,-7 0 3 0,11-1 0 16,-11 1-1-16,10 0 2 0,-10 0-7 0,0 0 2 0,7-4 0 15,-7 4 0-15,0 0 1 0,0 0 1 0,0 0 0 16,0 0 0-16,0 0-4 0,0 0 1 0,0 0-1 16,0 0 1-16,0 0-1 0,0 0-1 0,0 0 1 15</inkml:trace>
  <inkml:trace contextRef="#ctx1" brushRef="#br0" timeOffset="154907.07">26084 544 564 0,'0'0'0'0,"7"-19"0"15,-1 10 0-15,3 0 54 0,1-5 0 0,-1-4 0 16,-4 4-1-16,4-2-36 0,2 2 1 0,-1-3-1 15,-3 3 1-15,0 0 92 0,0-2 1 0,2 3 0 0,-5 3 0 16,1 5-95-16,2-6 0 0,-2 1-1 0,-3 3 2 16,-2 7 29-16,4-11 0 0,-4 11 0 0,3-7 1 0,-3 7-31 15,0 0 1-15,0 0 0 0,6-5 0 0,-6 5 23 16,0 0 0-16,0 0 1 0,0 8-1 0,1 7-24 16,5-1 0-16,-1 0-1 0,-2 30 1 0,3 1 8 15,1 3 0-15,0-6 0 0,-2 9 1 0,0-5-14 16,1 0 1-16,-1-17 0 0,4 7 1 0,0-5 6 15,-2-4 1-15,1-6-1 0,5 3 1 0,-1-4-10 16,1-3 2-16,2 1-1 0,3-4 0 0,7 0 7 0,-1-3 0 16,1-4 0-16,-2-4 0 0,7-1-8 15,-4-4 0-15,3-1 0 0,2-4 0 0,-2 0 11 0,-3-4 0 16,6-3-1-16,0 0 1 0,-2-4-11 0,-2 3 2 16,0-10-1-16,0 2 0 0,1 0 9 0,-7 7 1 15,0-8-1-15,-7-4 1 0,0 1-11 0,-3 1 1 16,-1-8 1-16,-8 1-1 0,2 0 11 0,2-1 1 0,-3 2-1 15,-6 11 1-15,2-5-12 0,2 8 0 0,-2 1 0 16,-5 6 2-16,5 4 8 0,1-3 0 0,1-3 1 16,-2 13-1-16,0 0-10 0,0 0 0 0,0 0 1 15,0 0-1-15,0 0 8 0,0 0 0 0,0 0 0 16,11 20 1-16,-1 4-10 0,1 3 2 0,-1 4-2 16,-2 15 1-16,-5 5 5 0,1-9 0 0,-3-1 1 15,-6 1 0-15,2 0-8 0,3-7 1 0,-8-3-1 16,-2 9 1-16,1 2 3 0,2 0-1 0,-4-3 0 15,-6-1 2-15,3 8-6 0,3-6-1 0,-7-8 1 16,-4-3 0-16,-3 5 3 0,4-3 2 0,-2-7-2 0,5-1 1 16,-5-1-5-16,0-2 1 0,-3-7 0 0,1 7 0 15,0-5-1-15,-1 2 2 0,-6-11 0 0,-7 0 0 16,-1 0-3-16,1-7 0 0,-10-7-1 0,-4 0 2 0,2-5 2 16,3-2 0-16,-3-4 0 0,-13-10 1 0,10 1-4 15,-1 6 0-15,-16-10 0 0,-1-12 1 0,1 10 1 16,3 0-1-16,-8-6 1 0</inkml:trace>
  <inkml:trace contextRef="#ctx1" brushRef="#br0" timeOffset="-209439.66">24834 12855 853 0,'0'0'0'0,"-18"-12"0"15,4 3 0-15,0 5-3 0,2-5 1 16,-1 2 0-16,-1 2-1 0,5 7 1 0,2 1 0 0,0-3 0 15,-7-3 1-15,5 6 5 0,2 4 1 0,0-3-1 16,-3 5 2-16,-6-6-3 0,0 3 0 0,-4-3 1 16,3 4 0-16,-1 2 32 0,4-2 1 0,3-4-1 15,11-3 1-15,-7 6-22 0,7-6 0 0,0 0 0 16,0 0 1-16,0 0 22 0,0 0 1 0,0 0-1 16,7-9 2-16,8 2-25 0,2 0 1 0,4-2 0 15,16-12-1-15,0 5 10 0,2 4 0 0,-7-4-1 16,2 4 1-16,-3 1-13 0,-4-5 1 0,3 0-1 0,5 8 1 15,-1-5 10-15,-5-3 1 0,7-3-1 0,8 7 1 16,0-1-13-16,2-1 1 0,-4 0 1 0,6 7-1 0,-2 0 14 16,-2-5 1-16,7-2-1 0,16 16 1 15,-2-8-15-15,-7 1 1 0,4-2 0 0,2 11 0 16,-3-3 23-16,-2-1 1 0,2 0 0 0,5 14 0 0,1-5-22 16,-6-4 0-16,-4 1 0 0,-3 11 1 0,-1-6 23 15,-3-6 1-15,3-1 0 0,5 10 0 0,-2-2-24 16,-5-7 0-16,-3 2-1 0,2 4 1 0,-5-4 19 15,-2-2 0-15,3-1-1 0,3 5 2 0,2-2-21 16,-5 0-1-16,-2-2 1 0,-5 4 1 0,-2 7 11 0,-4-2 0 16,-1-2-1-16,0 7 1 0,-4 2-14 0,-3-1 0 15,-2-3 0-15,3 8 0 0,-5 0 11 0,-3-4-1 16,0 2 1-16,-1 12-1 0,-3-2-11 0,-1-3 0 16,-3 9 0-16,4 8 1 0,4 4 6 0,-7-12 1 0,-6 3 0 15,-3 0 0-15,-2 1-10 0,-7-12 2 0,-7-3-1 16,1 15 0-16,-4-10 5 0,-5 1 1 0,-2 1-1 15,-1 3 1-15,-1 1-8 0,-3-7 1 0,-2 1-1 16,-5-1 1-16,1 1 5 0,0-6 1 0,-4-6-1 16,-16 12 1-16,4-8-7 0,2-8 0 15,-4-1 0-15,-7 11 1 0,3-6 1 0,1-5 2 0,-9-6-2 16,-9 10 1-16,3-6-5 0,1-7 1 0,-1-4 0 16,-8 1 0-16,8-3 2 0,0-2 0 0,-8-3 0 0,-2 4 0 15,9-9-3-15,6-3-1 0,-2-2 1 16,-3 10 0-16,2-8 1 0,11-7 0 0,-4-2-1 0,6 7 1 15,8-6-2-15,4-1 0 0,2-5-1 0,-1 1 1 16,6 1-1-16,6-5 1 0,-5-6 0 0,6-2-1 16,4 0-1-16,5 4 0 0,1-15 1 0,8 8-1 15,-4-2 1-15,2 5 0 0,0-2 1 0,5 0-1 16,0 6-1-16,-1-2 0 0,-1-4 0 0,4-3 0 0,4 5 2 16,-1-2 0-16,0-5 0 0,4 2 1 0,0 5-3 15,4-2 1-15,0 2-1 0,10 6 1 0,-2 3 1 16,4 1 1-16,3-1 0 0,9 0 0 0,2 3-3 15,4 2 1-15,8-5-1 0,4 9 2 0,4 1-1 16,-3-1 2-16,4-4-1 0,11 9 0 0,-2 2-1 0,0-1-1 16,12-1 1-16,2 11-1 0,-3-4 0 0,-6 0 0 15,6-2 1-15,6 14-1 0,3-3 0 16,-6 0-1-16,0 1 0 0,-2 15 1 0,-3-8-2 0,-2 1 1 16,7 1 1-16,-1 13-1 0,-6-1-1 0,-6-6 0 15,-1 1 1-15,4 13-1 0,3-4 0 0,-7-3 0 16,-4 3 1-16,-3 9 0 0,-4-5-1 0,-4-4 1 15,-3 2-1-15,-5 19 0 0,-5-3-1 0,-6 1 0 0,-1-5 0 16,0 8 2-16,-8-1-2 0,-10-7 0 0,0-1 0 16,-1 10 0-16,-10-7 0 0,-5-2 0 0,-10 5 1 15,-4 3 0-15,-7 2-1 0,-5-9 0 0,-8-1 0 16,-11 0 0-16,-5-5 0 0,-4-9 0 0,-15 4 1 16,-5 10-1-16,1-16 0 0,0 1 0 0,-11-1 0 15,-6 1 0-15,6-6-1 0,3-7 1 0,-13-4-1 0,-2 1 1 16,8-6-1-16,7-7 2 0,-6-5-2 0,-8 0 1 15,9-14-1-15,9 0 0 0,-3 2 0 0</inkml:trace>
  <inkml:trace contextRef="#ctx1" brushRef="#br1" timeOffset="-200565.51">24769 12843 1356 0,'0'0'0'0,"0"0"0"15,21-9 0-15,-12 9 18 0,1-4 0 0,4-1 0 16,2-2 1-16,2 0-9 0,-2 2 0 0,-1-4 0 0,7-2 2 16,-3 2 33-16,-3 2 1 0,2-1-2 0,4-3 2 15,-4-5-30-15,-2 4 1 0,3 0 0 0,8 1 0 16,-2 4 2-16,1-7 1 0,0-4-1 0,1 4 1 0,1 4-10 15,2 1 2-15,4-5-2 0,1 10 1 0,-3-6-4 16,-2-3-1-16,5-1 1 0,11 11 0 16,1-2-3-16,-4-4 1 0,4 2-1 0,-3 3 2 0,2-3-2 15,-3-5 2-15,1 0-2 0,2 8 2 0,-1-1-3 16,0-4 2-16,4-3-2 0,-5 6 2 0,0-1 0 0,-3 2 2 16,-1-2-1-16,-4 2 1 0,-1 3-3 0,-2-2 0 15,3-3 1-15,1 9-1 0,0 0 5 0,-2-2 0 16,6 0 0-16,-3 7 0 0,3 4-3 0,0-6 1 15,-4-2-2-15,1 10 2 0,-1-1 10 0,-1-5 0 16,-1 0 0-16,4 9-1 0,0-4-7 0,-2-5 1 16,3-2-1-16,-3 10 2 0,-1-1 8 0,-8-6 0 15,0 1 0-15,-5 9 0 0,-2-4-9 0,-2-4 1 16,1 5-1-16,-2 7 1 0,-3-4 7 0,0 0 2 0,-1-4-1 16,1 9 0-16,0-2-9 0,-3 0 0 0,4-4 0 15,1 10 1-15,-1-3 5 0,-2 1 1 0,2-4 0 16,4 14-1-16,-4-3-7 0,-4-9 1 0,4 10-1 15,0 8 2-15,-4 3 1 0,-1-13 0 0,-8 3 1 16,1-4 0-16,-4 0-5 0,0-1 0 0,0-4 0 16,-4 0-1-16,1 3 2 0,3-5 0 0,-9 0 0 15,2-1 2-15,-2 8-6 0,0-3 2 0,2-1-2 0,2 8 2 16,-2-3 0-16,-2 1 1 0,0-4 0 0,0-3 0 16,-1 5-4-16,1-6 2 0,0-3-1 0,0 4 1 15,-1 0-1-15,1-4 2 0,0-2-1 0,0 6 1 0,-3-1-3 16,-1-4 0-16,3-3 1 0,-1 11-1 0,-3-5 1 15,0 0-1-15,0-3 1 0,-4 8 1 16,-3-4-3-16,0-8 0 0,-2-4 1 0,-5 1 0 0,0 1 1 16,-2-4-1-16,-7-3 1 0,-2 0 0 0,0-1-1 15,2-3-1-15,-2-1 0 0,-1 2 2 0,1-3 0 16,3-1 1-16,-1-1 0 0,-8 1-1 0,4-2-1 16,4-4 0-16,-5 1 1 0,-6 3-1 0,6-1 3 0,3-1 1 15,2-3 0-15,-7 0-1 0,3 2-2 0,4-4 0 16,-3-1 1-16,-19 3 0 0,6 1 2 0,1-4-1 15,0-1 1-15,-2 1 0 0,1-4-2 0,9-4-1 16,-4 4 1-16,-5 9 0 0,2-6 3 0,2-3 0 16,4 0-1-16,7 9 3 0,1-6-6 0,-2-5 2 0,5 2-1 15,1 9 0-15,1-7 1 0,6-2 1 0,-3-2 0 16,-6 3 0-16,7 5-4 0,1-8 2 0,-4 2-1 16,-1-2 1-16,-2 4 2 0,4-1 0 0,4-8-1 15,-4 2 1-15,0-1-3 0,4 1 0 0,1-11 1 16,-3 2 0-16,5-5 2 0,0 1-1 0,2-3 1 15,-6-2 0-15,4 7-3 0,4 0 0 16,1-3 1-16,-3-3-1 0,0 5 1 0,0 4 0 0,5-6-1 16,2-4 2-16,0 5-4 0,3-3 2 0,4-5-1 15,3 3 1-15,1 2 0 0,-1-4 1 0,1 2 0 16,10 9-1-16,-4 0-1 0,1-1 0 0,3 0 1 0,4-7-1 16,1 10 1-16,2 0 0 0,9-8 1 0,0 6-1 15,-2 0-1-15,-2-4 0 0,3 6 0 0,2 8 0 16,1-1 1-16,-2-4 0 0,2 7 0 0,1 6 0 0,4-3-1 15,0-6 0-15,4-9 0 0</inkml:trace>
  <inkml:trace contextRef="#ctx1" brushRef="#br1" timeOffset="-187973.52">4752 1932 12 0,'0'0'0'0,"0"0"0"0,7-21 0 0,0 14 0 0,0 0 0 16,0-6 0-16,0-1 1 0,0 4-1 0,0-1 0 16,4-3 0-16,-2 0 1 0,1 4 33 0,-3-3 1 15,0 4-2-15,0-3 2 0,1 2-20 0,-1 3-1 16,0-4 1-16,0-3-1 0,0 2 74 0,0-1-1 16,0 3 1-16,5-3 1 0,2 3-73 0,0-4 2 0,1 1 0 15,2-6 0-15,10 9 43 0,1-1 1 0,4-1-1 16,1-6 1-16,2 6-45 0,2 1 1 15,6-1 0-15,-3-2 0 0,-1 9 5 0,-5 1 1 0,4-3-1 16,-2 0 2-16,-3 5-14 0,-1 2 2 0,3 0-1 16,-5-3 0-16,2 6 10 0,2 3-1 0,1-3 0 15,4 1 2-15,-2 3-12 0,-6-2 0 0,3 2 0 16,-2 0 2-16,3 5 9 0,-2-1 2 0,-1-4-2 16,5-2 2-16,-5 6-13 0,-2-1 1 0,2-1 1 0,3-2-1 15,-1 7 12-15,-6 2 0 0,0-4 1 0,2 2 0 16,-9 4-14-16,0-2 1 0,0 1 1 15,-1 8-1-15,-3 0 8 0,-2-6 1 0,-1 9 0 0,0 0 0 16,-2 4-10-16,2 1 0 0,0-1 1 0,-10 5-1 16,3 0 9-16,-3-7 1 0,-4-2 0 0,0 4 0 15,0-1-10-15,0-4 0 0,0 1 1 0,-4 2-1 0,0 1 9 16,1-1 0-16,-4 2 0 0,-7 0 2 0,1-4-12 16,-1 2 1-16,0-4 0 0,-7 4 1 0,-4 0 4 15,-5-7 1-15,-5 0 0 0,2 7 1 0,-6-4-9 16,-4-8 1-16,-1 1 0 0,-2 13 0 0,2-4 10 0,0-5 1 15,-12 1-1-15,1-3 1 0,-3 4-11 16,1-7 1-16,-1-3 1 0,4-1-1 0,4 1 9 0,3-8 0 16,-6-4 1-16,-6-3 0 0,5 4-11 0,4-8 1 15,3-3 0-15,-4 0 1 0,5-7 6 0,3 0 1 16,6-13-1-16,-1 13 1 0,1-10-9 16,1-8 0-16,3 2 0 0,-6 2 1 0,2-7 5 0,5 5 1 15,-3-9 0-15,1 2-1 0,3 0-7 16,6 2 1-16,6-5-1 0,1-1 2 0,4 10 3 0,3-3 2 0,4 2 0 15,4 1-1-15,6-1-6 0,4 6 0 0,0-8 0 16,4-1 0-16,3-2 8 0,-3 4 1 0,1-2-1 16,2-6 1-16,0 9-8 0,-7-3 0 0,0 2 0 15,0 8 0-15,4 1 7 0,-1-1 0 0,1 9 0 16,-4-1 1-16,5 6-9 0,-1 0 1 0,-4 3 0 16,4 1 0-16,-1 1 3 0,1 6 2 0,3 0 0 15,2 6-1-15,1-1-6 0,1 5 1 0,3-3 0 16</inkml:trace>
  <inkml:trace contextRef="#ctx1" brushRef="#br1" timeOffset="-187149">8610 1770 1419 0,'0'0'0'0,"0"0"0"16,0 0 0-16,-25-17 58 0,18 9 1 0,-4-2-1 16,4-2 0-16,0-1-41 0,-2 3 1 0,2 1 0 15,4-9 0-15,-1 1 56 0,1 4 1 0,3-2 1 16,0-3-1-16,3 2-57 0,2-3 0 0,6-2 0 0,3-7 0 15,4 8 25-15,6-1 1 0,10-2 0 0,1-1 1 16,11 3-29-16,5 3 0 0,7-5 0 0,2 7 1 16,2 4 2-16,0-2 0 0,10 3 0 0,8 1 0 0,-12 6-9 15,-6 1 2-15,2-3-2 0,4 8 1 0,-6 5 0 16,0 0 0-16,5 0 1 0,-5 11 0 0,-11 1-5 16,-5 6 0-16,-4-1 1 0,2 5 0 0,-9 11 5 15,-1-3 0-15,-2 2 0 0,-2 1 1 0,-6 2-6 16,1 2 0-16,-6 0-1 0,3 6 2 0,-8 4 11 0,-4-1-1 15,1 1 0-15,-4 1 0 0,-7-6-9 0,-4 1 0 16,-3-3 0-16,-3 9 1 0,-4-1 7 0,-2-2 0 16,-2-2 0-16,-3 3 1 0,-4-10-9 0,-3-5 0 15,2-2 1-15,-6 5 0 0,-3-5 3 0,-2-7 2 16,-2 5-1-16,-5-2 0 0,-9 6-6 0,2-11 0 16,-8-1 0-16,3 1 0 0,-2-3-1 0,-4-8 1 15,-3-3-1-15,-8 6 1 0,6-10-3 0,6 1-1 0,-5-8 1 16,-6 1 0-16,2-4-1 0,8-4 1 0,-4-3-2 15,5-7 2-15,6-2-3 0,6-5 2 0,-2-11-2 16,-2 3 1-16,1-7 0 0,1-8 0 0,5 6 0 16,-1-8 0-16,8 5-2 0,6-8 2 0,1 3-1 15,4-1 0-15,1 8 0 0,6-1-1 0,3 5 0 16,4-2 2-16,0 9-3 0,3-1 1 0,6-2 0 16,2 4 0-16,3 3 6 0,3 1 0 0,6-4 0 15,2-2 0-15,3 2-3 0,0 1 1 0,3-2 0 16,3-4-1-16,1 6 5 0,-3 1 2 0,3 0-1 0,2-5 0 15,1 9-4-15,-2-3 0 0,2 1-1 0,6 0 2 16,-5 0 9-16,0 5 0 0,1-6 0 0,6 1 1 16,0 2-9-16,1 7 1 0,-1 1 0 0,1-6 0 15,6 12 3-15,0 7 1 0,2-3-1 0</inkml:trace>
  <inkml:trace contextRef="#ctx1" brushRef="#br1" timeOffset="-186398.27">13361 1647 1859 0,'0'0'0'0,"0"0"0"0,20-19 0 16,-6 12 56-16,4 0 1 0,5-2 1 0,5-5-1 15,0 3-40-15,0 2 1 0,6-1-2 0,5-10 2 0,5 6 43 16,-2 2 0-16,2 0-1 0,0-2 2 0,2 0-45 16,-4 1 1-16,10 3 0 0,-3-4 0 15,6 3-7-15,3 1 0 0,0 2 0 0,2 1 2 0,-2 4-7 16,-3-1 2-16,7 4 0 0,8 0 0 0,-5 7-8 15,-5 4 0-15,6 0 0 0,-5 3 1 0,-2 7-1 16,-5 9 0-16,3-6 0 0,-3 4 1 0,-2 6-2 0,-7-1 0 16,-9-1 0-16,-3 8 0 0,-12 3 0 0,1 4-1 15,-7 1 1-15,1 1 1 0,-3 9-4 0,-6-7 0 16,0-4 0-16,-7 6 1 0,0-4-1 0,-7 4 1 16,0 2-1-16,-2-1 2 0,-2 3 1 0,-5-6 1 15,-10-7 0-15,-2 8 0 0,-4-8-1 0,2-5 1 16,-5 5 0-16,-6 4 0 0,-1-4 1 0,-2-2 0 0,-9-7 0 15,-5 2 0-15,3-9-1 0,-2-3 2 0,-1-2-1 16,-7-2 0-16,3-7 3 0,-3-5 2 0,-2-2 0 16,-2-4-1-16,4-3-1 0,0-3 0 0,-1-8-1 15,-1-1 2-15,2-9 5 0,-4-6 0 0,2-4 0 16,0-1 0-16,4-5-3 0,4-5 0 0,-4-6-1 16,-8-5 1-16,1 6 6 0,5-6-1 0,3-7 0 15,0 9 1-15,6-3-6 0,8 12 1 0,6-4 0 16,5 9 0-16,12 5 7 0,7 2-1 0,8-1 1 15,13-8 0-15,8 7-6 0,3-1 0 0,11-2 0 0,8-1 0 16,2 1 4-16,6 5 0 0,8 0 1 0,3 2-1 16,-3 7-5-16,-1 0 0 0,1-2 0 0,2 9 1 15,-7-3-1-15,-1 2 0 0,1 1 1 0</inkml:trace>
  <inkml:trace contextRef="#ctx1" brushRef="#br1" timeOffset="-177046.33">30917 2036 12 0,'0'0'0'0,"-37"30"0"0,6 7 0 0,-8 1 0 16,0 3 0-16,-7-4 0 0,-1 12 0 0,2 2 0 16,5-9 0-16,-8 2 0 0,6 0 0 0,1-5 0 15,3-6 0-15,-1-10 0 0,3 19 0 16,8-10 0 0,2-13 0-16,-4 10 0 0,0 11 0 0,3-5 0 0,8-7 0 0,-4-7 0 0,-5 13 0 15,7-9 0-15,1-6 0 0,-4-3 0 0,2 10 0 0,5-3 1 16,1-5 0-16,-4-3 0 0,6 12 1 0,2-1 0 0,0-8-1 15,-4-6 0-15,5 18 0 0,2-7 2 0,1-6 2 16,-3 3-2-16,6 18 2 0,1-8-3 0,4-7 1 16,-3 4 1-16,3 1-1 0,0-4 7 0,-4-1 0 15,4-2 0-15,4 4 2 0,-1 1-6 0,-3-12 1 16,2 4 0-16,3 10-1 0,1-5 11 0,-3-5 0 0,-1 1 0 16,5 18 1-16,0-5-9 0,-2-8 1 0,0 4 0 15,3 16 0-15,0-7 6 0,1-1 1 16,0-8-2-16,2 9 2 0,1-6-8 0,-1-6 1 0,-1-4-1 15,6 12 1-15,3-4 4 0,-1-3 0 0,-4-7 1 16,0 17 0-16,6-14-7 0,1 0 0 0,0-1 1 16,0 0 0-16,4 2 2 0,1-2-1 0,-5-4 0 15,8 1 0-15,1-1-3 0,-7-1-1 0,1-5 1 16,8 3 0-16,0-4 0 0,0-1-1 16,3-2 1-16,4 2 1 0,3 2-4 15,-7-4 1-15,1-4-1 0,-1 3 2 16,0 1-3-16,-1-4 2 0,1-10-1 15,11 11 1-15,-4-4-2 0,-1-4 0 16,1-5 1-16,4 6-1 16,1-1 3-16,-2-3-1 0,-5 0 1 0,6 0 1 15,-2 0-4-15,-3-4 2 16,-1-3-1-16,11 4 1 0,2-1 10 0,-3-1 2 0,1-2-1 16,-2 0 1-16,-1-4-8 0,-4 1 1 0,2-11-1 15,7 12 1-15,-4-12 10 0,-5-4 0 16,0 2 0-16,0 4 2 0,4-1-12 0,-6 1 1 15,-5-4 0-15,4-4 1 0,-4 10 9 0,-7-4 0 16,0-13 0-16,5 13 2 0,2-4-12 16,-1-5 0-16,-1-8 1 0,2 17-1 15,3-2 8-15,-2-5 1 0,-5 1-1 16,2 13 1-16,1-2-10 0,-5-5 2 16,-1 2-1-16,2 4 0 0,3 0 1 15,-5 2 1-15,0-3-1 0,-1-1 2 0,1 3-6 16,-4 5-1-16,-1-12 1 0,-4 14 0 0,2-9 10 15,-2 2 1-15,-5-4 0 0,-2 11 0 0,2-4-9 0,-2-1 0 16,-2-6 1-16,-1 8 0 0,3-4 8 16,2-2 0-16,-2-7 0 0,0 5 1 0,2-1-10 0,0 1 2 15,-4-12-2-15,0 6 1 0,3-5 6 0,-1-2 0 16,-4-3-1-16,-3 13 1 0,2 2-8 0,0-6 1 0,-4 0-1 16,-5 17 1-16,0-3 4 0,-1-5 0 0,-3 0 1 0,-5 4 0 15,0 3-8-15,1-2 2 0,-3-8 0 0,-3 3 0 0,1-3 4 0,1 1-1 0,-2-12 0 0,-5 9 2 16,3-5-6-16,0 1 0 0,0-3-1 0,-9 3 1 0,8 9 2 0,1-7 0 15,-2-3 1-15,-7-2 0 0,3 8-4 0,0 1-1 0,-2-7 1 16,-10-8 1-16,2 13-1 0,4 0 0 0,0-7 0 0,0 8 1 16,-4 3-3-16,2-1 0 0,0 6 0 0,-3-6 0 0,1 11 0 0,4 0 0 0,-10 0 1 0,-2-2 0 15,-8 9-3-15,4 3 1 0,-3 1 0 0,2-8 0 0,-2 15 0 0,-1-1 0 0,1-3 1 16,-6 4-1-16,2 3-1 0,3 3 1 0,-7-6-1 0,2 5 1 0,4 1-2 16,5 3 1-16,0-6-1 0,1 5 2 0,1 6-2 15,5-4 0-15,-2-9 1 0,-1 11-1 0,-10 7-2 0,6-2 1 16,0 0-1-16,5 0 1 0,0 9-1 0,2 0 1 15,-1-4-1-15,-5 8 1 0,6-3-1 0,0 3 0 16,-7-8 0-16,-5 11 0 16,3 2 0-16,4-9 0 0,-4 8 0 0,0 10 0 15,3 5-1-15,6-11 1 0,-1 2 0 0,-3-2 0 0,8-2-1 0,3-10 1 16,-6-1 0-16,3 11 0 0,5-14-1 16,3 3 0-16,-2 2 0 0,4 17 1 0,6-6-1 0,-1-2-1 15,-3-4 1-15,3 8 1 0,4-6-2 0,0-6 1 16,-2 1 0-16,2 17 0 0,7-8 0 0,2-2-1 0,-2 10 1 15,0 4 0-15,5-5-1 0,4-5 1 0,1-7 0 16,4 12 0-16,4-6-1 0,1-6 1 0,1 0 0 16,8 24 0-16,0-10-1 0,0-2 1 0,4-1-2 15,6 5 2-15,10-6-1 0,-4-10 1 0,-2-2 0 16,2 15 0-16,4-5-2 0,-2-4 2 0,-2 8 0 16,7 4 0-16,-2 1 0 0,-1-13 0 0,1-2 0 0,11 12 0 15,4-11-2-15,-8-1 1 0,0 5 0 16,4 14 1-16,-2-4-1 0,-1-4 0 0,-3-6 0 0,15 1 1 15,2-4 0-15,-10-10 0 0,5-10 0 0,-1 13 0 16,-2-9-1-16,-3-10 1 0,2-11 0 0,5 5 0 16,1-11-1-16,-6-9 1 0,-4-4-2 0,2 0 2 15,-2-4-1-15,-7-7 1 0,-1-8 0 0,4-3 0 16,5 2 0-16,-7-7-1 0,-4-9 1 0,-2 5 0 0,0 0 0 16,-6 1 0-16,-3-3 0 0,2 6 1 0,1 2-1 15,-3-6 0-15,-3-10-1 0,3 6 2 0,3-8-1 16,-4-2 0-16,2 4 0 0,1 3 1 15,3 2-1-15,-1-3 1 0,-2-11 0 16,-6 0 0-16,4 1-1 0,-4 3 1 0,-3-1 0 0,-3 2 0 0,5 8-1 16,-6-5 1-16,0-17-1 0,-1 15 1 0,1-3-1 0,1 0 1 15,-3 3-2-15,1 2 2 0,7 5 0 16,1-5 0-16,2-10 0 0,-6 16 0 0,-7 7 0 16,0 9 0-16,-1-7 3 0,0-2 0 0,-2-2-3 15,-1 9 0-15,-2 4 2 0,-2-1 0 0,0 6-2 16,-6 4 0-16,-1 4 8 0,-1 4 1 0,1 1-9 15,-6 1 0-15,3-4 6 0,-2 2 1 16,-2 0-7-16,-1 4 0 0,0-2 12 0,-3-4 0 0,-1 1-12 16,-2-1 0-16,-2 6 9 0,0-6 0 0,-2 4-9 15,-1-5 0-15,-1-1 15 0,1 5-1 0,-2-3-14 16,0 2 0-16,-2-1 11 0,0 1-1 0,-2 0-10 16,-3 0 0-16,-4 2 11 0,-1 0 0 0,-15-5-11 15,-16 1 0-15,-3 11 4 0,11 3 0 0,5-6 0 16,3 3 1-16,4 7 4 0,2 3 1 0,-6-3-1 0,-6 0 1 15,-5 7-4-15,5 2 0 0,1-3 1 0,0-3 0 16,0 11 3-16,2 2 0 0,3-9 0 0,-3 0 0 16,3 7-3-16,2 2 0 0,-3-9 0 0,3-2-1 15,0 6-3-15,6-1-1 0,-3-4 0 0,-1-3 1 0,4 4 0 16,1 0-1-16,-3-5 0 0,-13 2 0 0,4 3-2 16,5 0 1-16,-2-4-1 0,4 4 2 0,4 2-2 15,-1-2 1-15,-3-4-1 0,-4 8 1 0,8 3-1 16,-1 0 0-16,-6 0 0 0,2 9 0 0,5 2 0 15,3-1 0-15,-2 1 0 0,2 12 0 0,5 2 0 16,6-8 0-16,-8 6 0 0,1-2 0 0,6 6 0 16,-1-11 0-16,-2-4 0 0,-3 16 0 0,4-12-1 0,5 0 1 15,-1 0 0-15,6 18 0 0,3-3-1 16,0-4 1-16,-4-6 0 0,8 4 0 0,0 1-2 0,1-8 2 16,-3-2 0-16,3 10 0 0,3-1-1 0,-1-2 1 15,-4 2 0-15,1 19 0 0,3-4 0 0,1-8 0 16,-3 1 0-16,-1 8 0 0,3-8 0 0,-2-1 0 0,-5 0 0 15,-1 28 0-15,6-2-1 0,2-14 1 0,-5-2 0 16,-3 9 0-16,9-7-1 0,5-12 1 0,-1 7 0 16,-3 7 0-16,11-6-1 0,3-3 1 0,2-12-1 15,3 8 1-15,7-11-1 0,3-6 1 0,-1-2-1 16,4 16 1-16,3-11-2 0,2-3 2 0,-6 5-1 16,8 6 1-16,2 1-1 0,-1-7 1 0,6-1-1 15,-2 1 1-15,4 0-1 0,-4-5 0 0,-4-7 0 16,-1 10 1-16,0-3-1 0,-2-4 0 0,-2-6-1 15,5 13 2-15,-3 1-1 0,0-12 0 0,-1 7 0 16,8-1 0-16,5-9 0 0,-1 2 0 0,1-7 0 0,2 0-1 16,0 0 1-16,-2-3 0 0,-3-6 0 0,9-1 0 15,-2 1 0-15,-2-3 0 0,7-4 0 0,0 0 1 16,2 2-2-16,-5-1 1 0,-4-5 0 0,3 1 1 0,-1-2-1 16,-5-4 0-16,-1-6 0 0,4-6 1 15,2 4-1-15,-3-4 1 0,-5-12 0 0,3 10 0 0,3-1-1 16,-5-8 1-16,-2-1 0 0,4 1 0 0,4-2-2 15,-2 4 2-15,3-16 0 0,3-1 0 0,4-5 0 16,-7-3 0-16,-2 3 0 0,2 4 0 0,-2 5 0 0,-5-1 0 16,-1-7 0-16,7 4 0 0,2-6 0 0,-5 3 0 15,-3-13 0-15,-3 10 0 0,2 4 0 0,-4 2 0 16,-4-8 0-16,-4 5 0 0,3-6 0 16,-3-6 0-16,-3-4 0 0,-2 17 0 0,2-4 0 0,0 4 0 15,0-5 0-15,-2 0 0 0,6-1 0 0,1-4 0 0,3-1 0 16,-4 8 0-16,-4 15 0 15,-2-2 0-15,4-4 0 0,3-8 0 0,2 7 0 16,-2-5 0-16,0 9 0 0,1-2 0 0,-3 2 0 16,1-2 0-16,-5 9 0 0,1-4 0 0,0 5 0 15,2-1 0-15,1 5 0 0,1 0 0 0,-4 1 0 16,-4-1 0-16,-5 3 0 0,-3-3 0 0,-6 9 0 16,-3-3 0-16,-2-1 0 0,-2-3 0 0,-1 8 0 15,-3-4 0-15,-1-1 0 0,-1 6 0 0,-7-6 0 16,-2 2 0-16,-4 0-1 0,-2 1 1 0,0-1 0 15,0 2 0-15,0-6-1 0,0 3 1 0,0-1 0 0,-3 2 0 16,-1 4-2-16,-3 3 0 0,0-2 2 0,-2-5 0 16,-3 2-3-16,0 0 1 0,0 0 2 0,-2 2 0 0,-1 6-1 15,1 1 0-15,0-2 1 0,0-4 0 0,0 3-1 16,-1-1 0-16,-15-5 1 0,-13 5 0 0,-2 2-1 16,11 7 1-16,8-2 0 0,5-2 0 0,3 6-1 15,0 2 1-15,-3-4 0 0,-5-4 0 0,5 11-2 16,0 4 2-16,-11-8 0 0,2 2 0 0,2 4-1 15,2 2 1-15,-1-1 0 0,-1-6 0 0,0 10 0 0,0 0 0 16,-7-4 0-16,1 2 0 0,4 6 0 0,4 0 0 16,-2-3 0-16,0-1 0 0,3 7-1 0,4-1 1 15,-2-3 0-15,-5 8 0 0,1 3-1 0,8-3 1 16,2-6 0-16,6 11 0 0,2 3-1 0,2 2 1 16,-3-7 0-16,1 9 0 0,7 7-1 0,-1-2 1 15,-6-5 0-15,-1 4 0 0,6 3-1 0,-1-4 0 16,-7-5-1-16,1 13 2 0,4-4-1 0,2 5 0 15,0 0 0-15,3 9 1 0,2-3-1 0,-2-8 0 0,-1-1 0 16,1 12 1-16,8-9-1 0,-1-5 1 0,-5 3-2 16,0 22 2-16,7 5-2 0,4-13 0 0,-6-4 0 15,4 10 1-15,9-8-2 0,1-11 2 0,-3 1 0 16,0 18 0-16,7 0-4 0,4-13 1 0,-3 1-1 16,5 11 2-16,1-16 0 0,-2-6-1 0,-3-2 1 15,0 18 1-15,3-13-6 0,0 6 0 0,-3 3 0 16,-2 11 1-16,4-7 2 0,-1-11-1 0,-5 2 1 0,-1 2 0 15,5-1-8-15,-1-8-1 0,-2 5 1 0,-5 6 0 16,8 1 4-16,2-5 2 0,-4-5-1 0,0-4 0 16,5 2-10-16,2-9 1 0,-2-7 0 0,2 13 0 15,4-8 7-15,-1-10 0 0,-1 0 0 0,2 14 1 0,3-8-10 16,2-4 0-16,-6 3 0 0,4 11 0 0,1-2 8 16,-5-2 1-16,1 0-1 0,5-3 1 0,-1 8-7 15,-6-3 1-15,0-7-1 0,9 10 0 0,-2-6 7 16,-4-4 0-16,2-1 0 0,4 8 1 0,1-3-7 15,1-1 0-15,2 1 1 0,5 2-1 0,3 7 6 16,-4-8 1-16,-1-12 0 0,2 5 0 0,3 3-4 0,-4-10 1 16,-1-3 0-16,8 1 1 0,-1-3 3 0,-4-2 0 15,2-3 0-15,7-4 1 0,2 3-3 0,-2-3 0 16,-2-7 0-16,2 2 0 0,0 3 3 0,0 0 0 16,-7-5 1-16,6 2-1 0,-3-2-1 0,-3 0 1 15,2-4 1-15,10-3-1 0,1 0 1 0,-6 0 2 0,0-5-1 16,3 1 1-16,4-6-2 0,-5-5 1 0,-4 0-1 15,6 6 1-15,-2-7 1 0,-2-2 1 0,-4-5-2 16,8 0 2-16,7 0-2 0,-4-1 2 0,-7-10-2 16,2-3 2-16,3-5 0 0,-3 6-1 0,-4 1 1 15,6 9 1-15,-1 1-1 0,-6-1 1 0,1-6 0 16,2 2 0-16,5 3 0 0,-5-1-1 0,-5-9 1 16,-2 14 1-16,2 2-1 0,-4-2-1 0,-5 4 1 15,-5 13 1-15,1-4-1 0,-1 1 1 0,-4-4-2 16,-2 12 2-16,-1-1 0 0,-3-5 0 0,-2-2 0 15,-4 2 1-15,1 3-1 0,1 0 1 0,-3-6-1 0,-2 10 1 16,-1-9-3-16,-2-2 1 0,-1-6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4:56:32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58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1T14:57:58.504"/>
    </inkml:context>
  </inkml:definitions>
  <inkml:trace contextRef="#ctx0" brushRef="#br0">7068 2004 3041 0,'0'0'0'0</inkml:trace>
  <inkml:trace contextRef="#ctx0" brushRef="#br0" timeOffset="117.68">7071 1939 3114 0,'0'0'0'0,"0"0"0"0,0 0 0 16,0 0 24-16,18 11 1 0,-18-11 0 0,0 0-1 15,0 0-11-15,5 3-1 0,-5-3 0 0,0 0 1 16,0 0 14-16,4-7 0 0,-4 7 0 0,0 0 1 0,0 0-16 15,3-7 1-15,-3 7 0 0,0 0 0 16,0 0-8-16,0 0-1 0,0 0 1 0,0 0 0 0,0 0-1 16,0 0-1-16,0 0 0 0</inkml:trace>
  <inkml:trace contextRef="#ctx0" brushRef="#br0" timeOffset="2720.17">6218 2059 1470 0,'0'0'0'0,"0"0"0"15,0 0 0-15,0 0-4 0,0 0 1 0,-4-20-1 16,4 20 1-16,0-9 0 0,0 9 0 0,0 0 0 16,4-7 1-16,-4 7 49 0,-4-7 0 0,4 7 0 15,0 0 2-15,0 0-33 0,0-7 1 0,0 7 0 16,0 0 0-16,11-5-1 0,-11 5 0 0,0 0 0 16,0 0 1-16,0 0-8 0,0 0 1 0,0 0-1 0,0 0 1 15,0 0-7-15,0 0 1 0,0 0-1 16,0 0 1-16,0 0-2 0,0 0 1 0,0 0-1 0,0 0 2 15,0 0-3-15,0 0 0 0,0 0 0 0,0 0 1 16,0 0 0-16,0 0-1 0,0 0 0 0,0 0 1 16,-4 7-2-16,4-7 1 0,0 0-1 0,0 0 1 0,-3 9-1 15,3-9 1-15,0 0-1 0,3 7 2 0,-3-7 0 16,0 0 1-16,0 0-1 0,4 5 2 0,-4-5-2 16,0 0 0-16,0 0 0 0,3 7 1 0,-3-7 6 15,7 7 1-15,-7-7-1 0,7 4 1 0,2-1-5 16,0 3 2-16,0-3 0 0,1-3 0 0,-3 4 6 15,4-4 2-15,-4 0-2 0,0 0 2 0,0-4-7 16,0 4 1-16,0-3 0 0,-1-3 0 0,1-1 4 16,-7 7 1-16,14-10-1 0,-11 4 0 0,4-1-5 0,-3-1 0 15,-4 1 0-15,0-4 1 0,-4 1 4 0,1-1 2 16,-1-1-2-16,-6-2 2 0,1 3-7 0,-2 4 1 16,1 0 0-16,-1 0 0 0,-6 0 4 0,2 7 1 15,5 0-1-15,-8 0 2 0,2 7-7 0,-5 3 1 16,4 3-1-16,-8 3 1 0,2 10 4 0,5-5 0 0,4 2 1 15,0 3 1-15,-5 1-8 0,1-1 2 0,0-7-1 16,8 13 1-16,3-4 4 0,3-5-1 0,4 5 0 16,11-3 2-16,-4 1-6 0,0 2-1 0,3-3 1 15,8-4 0-15,-2-3 9 0,5-2 1 0,7-2-1 16,-3-4 1-16,-2 1-8 0,2-6 0 0,-1-1 0 16,-1-3 0-16,2 3 8 0,0-2 1 0,-4-4 0 0,-2 0 0 15,2 0-9-15,-3 1 0 0,-4-3 1 0,2-1 0 16,2 1 2-16,-1-3 2 0,-3 0-2 0,1 0 2 15,-5-3-7-15,-1-3 1 0,5 3-1 0</inkml:trace>
  <inkml:trace contextRef="#ctx0" brushRef="#br0" timeOffset="3058.4">6636 2059 1733 0,'0'0'0'0,"0"0"0"0,17 24 0 0,-2-4 62 0,-1-1 1 15,5-5-1-15,2 5 0 0,-3 1-45 0,1-6 1 16,2-5 0-16,1 8 0 0,2 4 63 0,-3-7 0 16,6-3 0-16,-2 7 0 0,-8-6-63 0,1 0 0 15,5-3 0-15,-6 2 0 0,5-4 26 0,-8 0 0 16,0-4 0-16,-2 1-1 0,-1-4-27 0,-1-4 1 16,1-3-1-16,-4 0 0 0,0-4-1 0,-3-8 0 15,-1 2-1-15,-3-5 2 0,4-6-7 0,-4 0 0 16,3 2 0-16,-1-4 0 0,0 7-6 0,-4 7 1 0,-3-1-1 15,-6 1 0-15,-3 5-1 0,0 8 2 0,-4 3-2 16,1 0 1-16,1 10-3 0,-2 1 0 0,-7 5 0 16,-1 1 0-16,1 3 0 0,4 1 0 0,-4 0 0 15,-1 5 0-15,1 6-2 0,8-8 1 0,-5 3-1 16,3 1 1-16,1 4-2 0,4-8 2 0,4 3 0 16,-1-3 0-16,4-1-4 0,3-4 0 0,4 1-1 15,4 1 2-15,-1-2-1 0,8-5 2 0,3-1-1 16</inkml:trace>
  <inkml:trace contextRef="#ctx0" brushRef="#br0" timeOffset="3521.37">7098 2016 1595 0,'0'0'0'0,"0"0"0"0,35 14 0 0,-7-5 37 0,-5 5 1 15,-5 2 1-15,-4 14-1 0,0-4-24 16,-7 6 2-16,0 3 0 0,-3 6-1 0,-1 5 47 0,1-2 1 16,-1-1 0-16,1 3 0 0,-1-9-46 0,1-2 1 15,-2-5-1-15,0 4 1 0,-1-4 27 0,1-8 1 16,3-4 0-16,-1 10 0 0,-4-8-30 0,0-6 1 16,0-4 0-16,0 2 0 0,0-4 8 0,0-1 2 15,0-7 0-15,0 7 0 0,0-7-15 0,0 0 2 16,0 0-2-16,0 0 2 0,-11-11 9 0,8 4 2 0,-1-5 0 15,-5-13-1-15,2-10-12 0,-3 1 0 0,3-15 0 16,3 3 1-16,4-10 8 0,-3 2 1 0,3-1 1 16,3 2-1-16,4 9-10 0,0 6-1 0,4 1 0 15,-4 2 1-15,4 12 7 0,1 2 2 0,2 5-2 16,0 2 1-16,0 8-10 0,0 3 1 0,7-1-1 16,-1 8 2-16,-6 5 4 0,4 1 1 0,-1-1 0 15,-1 5 0-15,-5 0-8 0,-4-2 1 0,0-1-1 16,-7 5 1-16,0 0 2 0,-7-2 1 0,0-4-1 15,-4 6 2-15,-1-2-7 0,-2-3 1 0,-4-1 0 0,-3 1 0 16,3-1 1-16,2-3 0 0,2 0 0 0,0 1 1 16,4-3-4-16,-1-5 0 0,4 0 0 0,0 0 1 15,7 0-4-15,-9-5 0 0,9 5 1 0</inkml:trace>
  <inkml:trace contextRef="#ctx0" brushRef="#br0" timeOffset="3734.6">7710 1717 1834 0,'0'0'0'16,"0"0"0"-16,7 32 0 0,-7-11 50 0,-4-2 0 15,1 10 0-15,-6 6 0 0,2 9-33 0,-2 2 0 16,0-2 0-16,-1-4 0 0,-1-1 44 0,1-6 1 16,6-3-2-16,-3 5 2 0,-3-3-45 0,2-6 1 15,7 2 0-15,1 1 0 0,0-8 14 0,0 2 2 16,1-2 0-16,7-4-1 0,-8 1-18 0,3-2 0 0,4-6-1 15,0 1 1-15,0-4-3 0,0 0 2 16,4-4-2-16,-1 1 1 0,1-4-5 0,5-2 0 0,2 0 0 16</inkml:trace>
  <inkml:trace contextRef="#ctx0" brushRef="#br0" timeOffset="4249.37">7932 2233 1985 0,'0'0'0'0,"-17"-4"0"0,6 11 0 16,4-3 63-16,7-4-1 0,-11 7 1 0,4 3 0 16,-2 1-45-16,2-4 0 0,2 2 0 0,3 1 0 0,2 8 59 15,2 0 2-15,2-4-2 0,-1 0 2 0,-1 3-61 16,0 3 0-16,-1-10 0 0,1 1 0 0,2-1 10 16,-4-3 1-16,0-7-1 0,14 11 1 0,-7-6-15 15,4-3-1-15,-4 1 1 0,3-6-1 0,4 3-3 16,2-2 1-16,2-5-1 0,-1-2 2 0,-2 2-6 15,-1-3 1-15,-6-4 0 0,3 1 1 0,-4 3-3 16,0 3 2-16,0 1-1 0,0 5 0 0,0-1-1 16,-7 2-1-16,11 0 1 0,-11 0-1 0,0 0 5 0,7 3 0 15,-7-3 0-15,3 9 0 0,1 2-3 0,-4-2 1 16,4-2-2-16,-4 0 2 0,3 0 2 0,1 3 1 16,-1-3 0-16,1 0 0 0,1 2-4 0,6-7 1 15,-4 1-1-15,3 1 1 0,1-1 2 0,-1-3 0 16,-3 0 0-16,0 0 1 0,4-3-4 0,-2 3 0 15,1-4 0-15,1-1 1 0,0-2 1 0,-4 0-1 0,-4-2 1 16,8-1 0-16,-4-1-2 0,0 4-1 0,-4-2 1 16,1 2 0-16,-4 7 1 0,5-10 1 0,-5 10 0 15,0 0 0-15,0 0-4 0,7 3 2 0,-7-3 0 16,11 14-1-16,-4 6 1 0,3 1 0 0,-6-2-1 16,3-3 2-16,4 3-4 0,3-1 2 0,-2-7-1 15,2 4 1-15,0-2-1 0,-3-6 2 0,0 0-1 16,-1 2 1-16,4-2-3 0,-1-4 2 0,-3-3-2 0,1 0 2 15,-4 4-1-15,-7-4 1 0,10-7-1 16,-10 7 1-16,11-4-2 0,-11 4 0 0,3-9 1 0,-3 9-1 16,0-7-1-16,0 7 2 0,-7-10-1 0</inkml:trace>
  <inkml:trace contextRef="#ctx0" brushRef="#br0" timeOffset="4413.28">8209 2118 2110 0,'0'0'0'0,"0"0"0"0,34-12 0 0,-13 9 67 16,-5 3-1-16,-2-7 0 0,-4 0 1 0,1 3-49 0,3 2 0 15,0 1 0-15,-3-1 0 0,1 2 54 0,0 2 0 16,1 3 0-16,1 7-1 0,4 2-53 0,-4-2 0 16,-4 4 0-16</inkml:trace>
  <inkml:trace contextRef="#ctx0" brushRef="#br0" timeOffset="4626.04">8602 2440 1834 0,'0'0'0'0,"18"-7"0"16,-6 4 0-16,6-4 47 0,-4 3 1 0,0-3-1 16,4 4 1-16,-4 3-31 0,2 0 0 0,-2 0-1 15,-3 3 1-15,-1 8 43 0,-3-1 0 0,7 3 1 16,-7 2 0-16,2 1-45 0,2-2 2 0,-4 0 0 15,-4 6 0-15,-3-8 7 0,4 2 0 0,-4-1-1 16,-4 2 2-16,4-1-14 0,-3-3 1 0,3-4-1 0,-4 5 2 16,1-1-8-16,3-4 2 0,0-7-1 0</inkml:trace>
  <inkml:trace contextRef="#ctx0" brushRef="#br0" timeOffset="4951.35">9162 2405 1847 0,'0'0'0'0,"21"-3"0"0,-7 6 0 0,0 1 45 15,0-4 1-15,2-4 0 0,-5 1 0 0,-4-1-31 16,3 4 2-16,-3-9 0 0,-7 9 0 0,7-10 44 0,-7 10 2 16,4-13 0-16,-4 13 0 0,0-8-45 0,0-3 0 15,-4 1 0-15,-6-1 0 0,3-8 14 0,-4 3 2 16,8 4 0-16,-8-3-1 0,-5 8-19 0,2 0 0 15,0 0 1-15,-7 11 0 0,3-1-3 0,-5 1 1 16,6-1 0-16,-5 15 0 0,5-2-5 0,3 8 0 0,-4 1 0 16,6 3 0-16,1 6 3 0,4-3 1 0,3-10 1 15,1 9-1-15,6-5-5 0,1-6 0 0,0-3 1 16,3 7 0-16,5-5 7 0,0-3 0 0,4-4 0 16,-2 1 1-16,4 2-7 0,0-5 0 0,3-7 0 15,5 9 0-15,-5-4 5 0,-3-4 1 0,3-3-1 16,6 4 1-16,-6-4-6 0,2-4 0 0,1 4 0 15</inkml:trace>
  <inkml:trace contextRef="#ctx0" brushRef="#br0" timeOffset="5337.23">9730 2099 2009 0,'0'0'0'0,"-4"19"0"0,1 11 0 0,-1 4 61 15,1-1 1-15,-1 6-1 0,0-2 1 0,4 2-45 16,0-4 1-16,-3-2 0 0,3-1 0 0,0-8 38 16,3-1 1-16,1-5 0 0,1 0 1 0,-1-3-42 15,-2-6 2-15,-1-2-1 0,-1-7 1 0,0 11 9 0,0-11 28 16,0 0-27-16,0 0-15 0,0 0 0 16,0 0 0-16,-8 0 1 0,4-7-5 0,-3 0 1 15,-4-2-1-15,-10 2 1 0,0-2-4 0,-2 6 0 16,5 1 1-16,1 4 0 0,3 3-5 0,0 2 1 15,1-4 1-15,3 6-1 0,-1 2-1 0,8-1 1 16,-1-1-1-16,4 7 1 0,4-2 2 0,-1-7-1 0,1 4 1 16,4 1-1-16,7-2 0 0,2-6-1 0,1 3 0 15,6 7 1-15,-4-7 0 0,1-7 2 0,7 0-1 16,-3 7 1-16,-7-7-3 0,1-3 2 0,-1-1-2 16,-1 8 2-16,-3-8 4 0,1 1 1 0,0-6-1 15,-4 7 1-15,-4-2-4 0,-7 4 0 0,11-14 1 16,-11 14 0-16,-4-10 2 0,4 3 1 0,-3 2-1 15</inkml:trace>
  <inkml:trace contextRef="#ctx0" brushRef="#br0" timeOffset="6291.52">5941 3491 602 0,'0'0'0'0,"0"0"0"16,0 0 0-16,-18-13 21 0,18 13 2 0,-10-3-2 15,10 3 2-15,-13 0-12 0,6 3 0 0,7-3 0 16,-10 20 2-16,3-6 64 0,-1 2 2 0,5 1-1 16,-4 13 1-16,0 2-61 0,3-2 0 0,1 5 0 15,3 4 0-15,3-3 52 0,1-4 2 0,3-9-1 16,0 9 1-16,4-8-54 0,3-4 0 0,0-8-1 0,2 7 1 16,1-8 41-16,4-4 0 0,4-4 0 0,2 3 0 15,4-5-42-15,1-2 1 0,2-5 0 0,-6 3 0 16,0-1 5-16,-5-6 2 0,-2-2 0 0,4 1-1 0,-6-1-11 15,-1-2-1-15,-4-6 0 0,0 3 1 0,0-8 22 16,-7 2-1-16,0-5 1 0,-3-2 1 0,-1 2-21 16,-1-7-1-16,-2 1 1 0,-2 6 1 0,-1 0 13 15,-1 5 0-15,1 2 0 0,-1 5 1 0,-3 6-16 16,4-1-1-16,-1-1 1 0,4 12-1 0,0 0 10 0,0 0-1 16,0 0 1-16</inkml:trace>
  <inkml:trace contextRef="#ctx0" brushRef="#br0" timeOffset="6632.34">6600 3624 1595 0,'0'0'0'16,"0"0"0"-16,11 34 0 0,-11-6 57 0,0-3 2 0,0-1-1 15,-3 6 1-15,-1-4-43 0,4-6 2 0,0-1 0 16,0 2 0-16,0-3 43 0,0-6 1 0,0-7-2 15,0 6 2-15,0 1-45 0,0-5 1 0,0-7 0 16,0 0 0-16,-9 11 16 0,9-11 2 0,0 0-1 16,0 0 1-16,0 0-21 0,0 0-1 0,0 0 1 15,0-11 0-15,2 4-1 0,1-5 1 0,5-2-2 16,2-14 2-16,8-6-8 0,-4-1 2 0,0-7 0 0,4 10 0 16,1 6 3-16,-1-4-1 0,-1 7 0 0,-3 14 0 15,4-1-4-15,1 3 1 0,-1 3-1 0,0 18 0 16,-1-3 8-16,3 1 0 0,-10 13-1 0,1 3 1 15,0-2-6-15,-4 6 0 0,-4-7 0 0,-3 3 0 0,4 2 6 16,-4-6 1-16,-4-4 0 0,4 6 0 0,-3-3-7 16,3-6-1-16,3-1 1 0,1 4 2 0,-1-1 3 15,-3-8 2-15,4 1-2 0</inkml:trace>
  <inkml:trace contextRef="#ctx0" brushRef="#br0" timeOffset="6943.89">7274 3858 1784 0,'0'0'0'16,"0"0"0"-16,32-14 0 0,-14 7 50 0,-8 0 1 0,1-2-1 16,-4 2 1-16,0 0-34 0,-5 0-1 0,-2-2 1 15,-2 1 1-15,-2-3 45 0,-1 1 0 0,0-1 0 16,-2-5 0-16,-7 2-45 0,0 4 0 0,-1-8-1 15,-2 7 1-15,3 4 16 0,1-3 0 0,-4 3-1 16,3 10 1-16,3 4-19 0,-3 0-1 0,0 4 1 16,1 6-1-16,3 1 0 0,3 5 0 0,3-2 1 15,4 5 0-15,0 1-7 0,0-4 1 0,4-2-1 0,6 3 1 16,1-1 2-16,-2-9-1 0,3 0 0 0,0 6 1 16,3-4-4-16,-1-6-1 0,3 3 1 0,5-1 0 15,0-2 4-15,0-3 0 0,2-3 1 0,-4 6-1 16,-3-2-4-16,-3-8 0 0,1 0 0 0</inkml:trace>
  <inkml:trace contextRef="#ctx0" brushRef="#br0" timeOffset="7142.94">7624 3772 1683 0,'0'0'0'0,"14"23"0"0,0 3 0 0,3 4 62 16,-2-7 0-16,2-4 1 0,3 11 0 0,1-9-45 15,0-1 0-15,-2-4 0 0,6 7 0 0,-7-8 51 0,-1-1 2 16,3 1-1-16,-3 0 0 0,1 3-52 0,-4-7 0 16,4-4 0-16,-8 3 0 0,1-3 13 0,1-3 0 15,-1-8 0-15</inkml:trace>
  <inkml:trace contextRef="#ctx0" brushRef="#br0" timeOffset="7283.2">7876 3795 1595 0,'0'0'0'0,"-20"12"0"15,3 15 0-15,-4-3 18 0,-1-1 1 0,-1-3-1 16,2 11 1-16,0-3-9 0,3-8 1 0,-1 3-1 16,5 3 1-16,-4 0 21 0,4 1 2 0,4-4 0 15,3 1-1-15,-4-4-18 0,4 4 0 0,5-6-1 16,2-1 1-16,4 3 8 0,5-3 2 0,1-3-1 16</inkml:trace>
  <inkml:trace contextRef="#ctx0" brushRef="#br0" timeOffset="7716.02">8264 3665 1482 0,'0'0'0'0,"0"0"0"0,0 0 0 0,0 0 27 15,10 24 1-15,-8-13-1 0,0 17 1 0,1 9-16 16,5-7 2-16,4 2-1 0,-5 5 1 0,0-4 29 0,-4 0 1 15,-3 1 0-15,4 5 1 0,-4-3-29 0,4-6 0 16,-4 2 0-16,0 0 1 0,0-2 8 0,0-2 0 16,0-7 0-16,0 0 1 0,0 2-14 0,0-6 1 15,0-2-1-15,0-5 1 0,0-3 12 0,0 0 0 16,0-7-1-16,0 7 2 0,0-7-13 0,0 0-1 16,-8-3 0-16,8 3 1 0,-10-14 11 0,3 1 1 15,-2-3 0-15,4-17-1 0,1-2-11 0,4-9-1 0,2-2 0 16,5 0 1-16,2 2 7 0,1-8 1 0,-3 2 0 15,4-1 0-15,7 9-11 0,-4 2 1 0,-2 1 0 16,6 9 1-16,-1 9 7 0,1 3 0 0,0 4 0 16,-1 11 1-16,3 3-10 0,-3 0 1 0,-2 10-1 15,-1 8 2-15,-2 0 6 0,-1-1 0 0,-1 2 0 16,-6 3 1-16,-4-1-9 0,-4-4 0 0,1-3 0 16,-1 9 0-16,-5-5 9 0,0-2 0 0,1-8 0 15,-6 7 0-15,-1 0-9 0,1-8 2 0,-7 0-2 0,4 2 1 16,1-2 5-16,2-3 1 0,-8-4-1 0,5 7 1 15,4-7-8-15,6 0 1 0,0-7-1 0</inkml:trace>
  <inkml:trace contextRef="#ctx0" brushRef="#br0" timeOffset="7958.43">8789 3429 1947 0,'0'0'0'0,"0"0"0"0,-1 19 0 0,-1-8 67 0,0 1 0 15,2-1 0-15,-2 17 1 0,-1 0-50 0,-4-5 0 16,-4 9 0-16,4 3 0 0,4 2 47 0,3-2 0 16,3-7 0-16,1 9 0 0,-1-5-47 0,4-2 0 15,-3-6 0-15,-4 6 0 0,3-7 9 0,-3 0 0 16,4-7 0-16,-4 7 1 0,3-2-16 0,4-5 1 16,1-2 1-16,-7 1-1 0,6 0-1 0,-3-7-1 15,-1 3 0-15,-3-1 0 0,7-1-4 0,0 0 1 16,1-5-1-16,-1-1 0 0,3 1-2 0,1-4 1 0,5-4-1 15</inkml:trace>
  <inkml:trace contextRef="#ctx0" brushRef="#br0" timeOffset="8418.6">9118 3893 1583 0,'0'0'0'0,"0"0"0"16,-11-21 0-16,7 13 63 0,-3-1 0 0,-3 2-1 16,-1 3 2-16,1 4-46 0,-1 0 0 0,0 0 0 15,3 7 0-15,-3 2 35 0,0 0 1 0,1 0 0 16,-1 3 0-16,1 2-38 0,3-2 2 0,1-1-1 0,3 5 1 15,-1-2 16-15,3-5-1 0,1 1 1 0,3 6 1 16,2-5-20-16,1-3-1 0,-6-8 1 0,10 11-1 0,-3-4 4 16,4-7 0-16,-4 0 0 0,0 0 0 15,0 0-8-15,0-4 0 0,0 1 0 0,0 3 0 0,2-5 11 16,2-1 0-16,-1-1-1 0,1 2 2 0,-1-7-11 16,4 5 0-16,-6-4 0 0,0 8 0 0,1 1 11 15,4-2 0-15,-6 1 0 0,0 3 0 0,0 0-11 16,0 3 0-16,0 1 1 0,7 5 0 0,-3-2 9 15,-4 0 1-15,-7-7-1 0,15 17 0 0,0-8-10 16,-1 0 1-16,-4-6-1 0,4 8 0 0,0-4 7 0,-3-3 0 16,1-4 0-16,-1 5 0 0,-4-2-8 0,4 1 0 15,-4-8 0-15,3 4 0 0,1 0 3 0,-2-3 0 16,-2 1 1-16,0 2-1 0,-7 0-5 0,10-11 0 16,-3 4 0-16,0 4 1 0,1-4 1 0,-5 0 1 15,4 0 0-15,0 3 0 0,0 3-4 0,0-3 0 16,0 1 0-16,0 3 0 0,2 0 1 0,-2 0 0 15,4 0 0-15,-1 3 1 0,1 2-3 0,3-1-1 0,0-2 1 16,6 6-1-16,1-1 2 0,-4-3 0 0,1-1 0 16,-2 1 1-16,-5-1-4 0,-1-3 0 0,4-3 1 15,0 6 1-15,0 1-1 0,-6-8 2 0,-1 1-1 16,-7 3 0-16,8 0-1 0,-8 0-1 0,0 0 1 16,-8-4-1-16,-1 1-3 0,0-4 0 0,2 0 1 15</inkml:trace>
  <inkml:trace contextRef="#ctx0" brushRef="#br0" timeOffset="8567.65">9465 3579 2009 0,'0'0'0'0,"9"-22"0"0,3 12 0 0,-1 1 50 16,-1-1 0-16,1-1 1 0,3 9-1 0,-7-1-33 16,2-1 0-16,0 2 0 0,0 9 1 0,-2 1 32 15,0-1 2-15,0 3-2 0,0 13 2 0,0 3-35 16,0 4 0-16,0-3-1 0</inkml:trace>
  <inkml:trace contextRef="#ctx0" brushRef="#br0" timeOffset="8760.52">9864 3913 1457 0,'0'0'0'16,"0"0"0"-16,19 14 0 0,-8-5 42 0,-3-2-1 15,5 0 1-15,-3 7-1 0,-3-2-25 0,1-5 0 16,-1 2-1-16,-4 2 2 0,4-1 42 0,-3-1-1 0,-1-2 0 15,-1 3 1-15,2 1-42 0,-3-6 0 0,-1-5 1 16,4 11 0-16,-4-11 19 0,3 7 0 0,-3-7 0 16,0 0 2-16,0 0-25 0,2 9 2 0,-2-9 0 15</inkml:trace>
  <inkml:trace contextRef="#ctx0" brushRef="#br0" timeOffset="9233.93">10317 3658 1180 0,'0'0'0'0,"0"0"0"0,12-25 0 0,-12 16 30 15,4-8 2-15,3 3-1 0,-4 3 1 0,4 2-19 16,-3-7 2-16,0 4-2 0,-4 5 2 0,3 0 16 0,-3 0 1 15,4-2-1-15,-4 9 2 0,0 0-20 16,7-5 2-16,-7 5-2 0,3 7 2 0,-3 7 16 0,0 2 2 16,0 10-1-16,0 15 1 0,4 10-20 0,-1-5 2 15,-3-3-1-15,4 0 1 0,-4-3 3 0,2-8 0 16,-1-4 0-16,-2 5 0 0,1-3-8 0,0-10 0 16,0-1 0-16,0 0 0 0,0-1 8 0,0-7 0 15,1-6 0-15,1 2 1 0,-2-7-9 0,2 10 0 16,-2-10 0-16,0 0 0 0,0 7 13 0,0-7-1 15,0 0 1-15,0 0 0 0,-7-7-11 0,7 7 0 0,-11-14-1 16,1 6 2-16,-5-10 8 0,1-1 0 0,0 5 0 16,2 5 2-16,1 2-12 0,1 0 0 0,-1 0 1 15,1 7-1-15,3 3 13 0,-1-3 1 0,8 0 0 16,-7 18 0-16,7-2-13 0,0-6 0 0,4 2 1 16,7 6-1-16,3-6 16 0,0-1 0 0,0-1 0 15,2 5 0-15,1-1-14 0,5-7-1 0,-1 0 1 16,-2 0-1-16,-1 0 13 0,-1-6 0 0,1-1-1 15,-4 0 1-15,-3 4-13 0,-4-4-1 0,-7 0 0 0,0 0 2 16,0 0 8-16,-11-5 2 0,1 1-2 0</inkml:trace>
  <inkml:trace contextRef="#ctx0" brushRef="#br0" timeOffset="9741.67">6059 4884 1821 0,'0'0'0'0,"0"-19"0"15,0 19 0-15,7-11 66 0,-7 4 1 0,4-4 0 16,-4 11 0-16,0 0-49 0,0 0 0 0,0 0 0 0,7 0 0 16,-4 7 49-16,-3 4 2 0,2 0-1 0,-4 24 0 15,2 5-50-15,-3 2 0 0,3 8 0 0,-4-3 0 16,4 2 2-16,-3-5 1 0,-1-5-1 0,0 5 0 0,1-9-10 16,3-7 1-16,3-1 1 0,-3 4-1 0,4-2-9 15,-4-7 1-15,0-2 1 0,0 1-1 0,0-9-1 16,0 2 1-16,0-7-1 0,0 4 1 0,0-4-1 15,0-7 1-15,0 0-1 0,0 7 0 0,0-7-1 16,0 0 2-16,0 0-1 0,0 0 0 0,0 0 0 0,-11-4 2 16,4 1-2-16</inkml:trace>
  <inkml:trace contextRef="#ctx0" brushRef="#br0" timeOffset="9953.42">5838 4953 1608 0,'0'0'0'0,"30"-13"0"16,2 8 0-16,2 0 44 0,1-2 2 0,6-2-1 15,1 9 1-15,-2-4-30 0,-1 1 1 0,-5-1 0 16,1 4 0-16,-3 0 32 0,-7-3 0 0,-3 3 1 16,0 3-1-16,-1 4-32 0,-4 2 0 0,-1-5 0 15,-5 4-1-15,3 5-2 0,-3-1 0 0,-1 2 1 16,1 2 0-16,-4 5-7 0,2 0 1 0,5 0-1 15</inkml:trace>
  <inkml:trace contextRef="#ctx0" brushRef="#br0" timeOffset="10224.06">6503 5158 1168 0,'0'0'0'0,"0"0"0"0,0 0 0 0,0 0 30 16,9 9 0-16,-9-9 1 0,-1 12 0 0,-8-1-18 15,-2 0 2-15,-3 3-1 0,0 1 0 0,0 5 49 16,7-4 1-16,-4-2 0 0,8 5 0 0,3-3-46 15,0-2 0-15,1-2 0 0,12 4 0 0,-3-2 23 16,1-3 1-16,3-4-1 0,-3 2 1 0,-4-2-27 16,-7-7 1-16,12 3 0 0,-1 1 1 0,-1-1 1 15,1-6 1-15,3-1 0 0,0 4 0 0,-3-7-9 0,-1 2 0 16,-1-6 0-16,-2 1 1 0,-3-3 21 0,-1-1 0 16,-3-5 1-16,-3 1-1 0,-1 4-18 0,-3-3 1 15,-4-4-1-15,-5 1 1 0,2 8 15 0,4 0 0 16,-4 1 1-16,-4 1-1 0,-1 2-17 0,1 1 1 15,0 4-1-15,4-1 2 0,0 8 12 0,5-1 0 16,2-3 0-16</inkml:trace>
  <inkml:trace contextRef="#ctx0" brushRef="#br0" timeOffset="10505.52">6960 4810 1871 0,'0'0'0'0,"0"0"0"16,0 26 0-16,4-4 60 0,-1-5 0 0,-3 4 1 0,4 13 0 15,-4 3-45-15,3-4 2 0,-3 9 0 0,0-7 0 16,0 6 44-16,0-13 1 0,0 5-1 0,-3 3 0 0,3-12-45 16,0 3 1-16,0-10 0 0,0 11 0 0,0-7 18 15,0-1 1-15,0-10-1 0,0 10 1 0,0-6-22 16,0-5 0-16,0-2 0 0,0 5 1 0,0-5-7 15,0 0 1-15,0-7-1 0,-18 11 1 0,2-6-5 16,2-5 2-16,-3-5 0 0,-1 5 0 0,0-7-4 16,1-4 1-16,4-1 1 0</inkml:trace>
  <inkml:trace contextRef="#ctx0" brushRef="#br0" timeOffset="10625.42">6759 5056 1381 0,'0'0'0'16,"0"0"0"-16,28-10 0 0,-10 10 54 0,0-7 0 15,1 0 0-15,-1 3-1 0,-1 1-36 0,1-1 1 0,0 1-1 16,-1 4 1-16,6 1 12 0,27-2 33 16,-24 4-31-16,-5 3-19 0,0 3 2 0,1-3-2 15</inkml:trace>
  <inkml:trace contextRef="#ctx0" brushRef="#br0" timeOffset="11267.21">7475 5135 1431 0,'0'0'0'0,"-21"0"0"15,12 4 0-15,-3 1 22 0,-4 2 0 0,-1 6 1 0,-8 6-1 16,2-1-11-16,5-4 1 0,4 0-1 0,0 7 1 16,0 2 21-16,7-9 0 0,3 0 1 0,-1 7 0 15,7-2-20-15,1-5 1 0,1-5-1 0,-1 9 1 16,4-4 25-16,1-5 1 0,2-2-1 0,-3 0 1 0,0 1-26 15,-7-8 1-15,11 2 0 0,-2 0-1 0,-1 0 6 16,-1-4 0-16,2-2-1 0,-2 4 1 0,7-8-9 16,-3 1-1-16,-4-4 0 0,-3 6 0 0,-1-6 13 15,1-1-1-15,3-2 1 0,7 3 0 0,2-8-13 16,1 1 1-16,-3 3 1 0,-3 2-1 0,0 3 15 0,-6 3 1 16,-2-4-1-16,-3 11 1 0,11-5-16 0,-11 5 2 15,0 0-1-15,11 16 1 0,-4-2 9 0,0-2 1 16,0 0-1-16,0 9 1 0,3 2-13 0,-3-9 1 15,4 0 1-15,-4 8-1 0,2-1 6 0,2-7 1 16,-4 0 0-16,3 3 0 0,4-6-9 0,-3-2 0 0,-1-2 1 16,-1 0 0-16,4 3 5 0,2-4 0 0,-4-5 1 15,3-1 0-15,0-1-8 0,0-3 1 0,-1-3-1 16,11 2 1-16,-2-2 0 0,-5-4 1 0,-6-1 1 16,3 1-1-16,2-3-4 0,1-5 1 0,-2-4-2 15,-5 7 2-15,1-5 1 0,-2-7 1 0,1 2-1 16,1-4 1-16,-8-4-4 0,4-1 1 0,-3-4-2 15,-1-1 2-15,1-4 5 0,-4 5 1 0,3-5-1 16,-3 6 0-16,0 4-5 0,-3 4 1 0,3 4 0 0,-4 8 0 16,4 6 4-16,-3 5 1 0,3 7 0 15,-14-4 0-15,10 11-5 0,1 0 0 0,-3 6 0 0,3 17 1 16,1 7 4-16,4 0 1 0,1 1-1 0,3 6 1 16,1 0-6-16,-4-5 0 0,4-4 0 0,0 6 1 0,0-6 3 15,0-5-1-15,4-6 0 0,3 8 0 0,-3 0-4 16,1-8 1-16,2-1-1 0,-3 5 0 0,-1-3 2 15,4-7 1-15,2-6 1 0,2 7-1 0,0-3-5 16,-1-2 2-16,1-7 0 0,1 4-1 0,2-4 1 16,-3-7 0-16,3 0 0 0,-5-4 1 0,-2-3-4 15,0 0 1-15,-3-7-1 0</inkml:trace>
  <inkml:trace contextRef="#ctx0" brushRef="#br0" timeOffset="12067.85">11640 1191 1180 0,'0'0'0'15,"0"0"0"-15,0 0 0 0,0 0 8 0,0 0 0 16,0 0 0-16,0 0-1 0,0 0-1 0,3 21 0 16,-3-21-1-16,7 25 1 0,-7 7 17 0,4 8 1 15,-2 6 0-15,1 5-1 0,-3 2-12 0,-1 7 2 16,-1-4-1-16,0 5 0 0,-2 6 31 0,-3 0 1 0,7-2-2 16,-3 7 2-16,-4-3-28 0,3-6 1 0,-3 11-1 15,-3 9 0-15,-1 0 7 0,-1-4-1 0,3 0 1 16,-7 16 0-16,2 0-12 0,0-4 2 0,3 3-2 15,-3 11 1-15,-2-3 6 0,2-5 1 0,-3-2-1 16,2 7 1-16,5 3-8 0,-1-11-1 0,2 8 0 16,2 3 1-16,2-3 7 0,2-7 0 0,1 6 0 15,-5 4 0-15,3-15-8 0,1-4 0 0,-1 11 0 16,-3 5 0-16,0-11 14 0,0-4-1 0,0-5 1 16,3 8 1-16,1-6-14 0,-1-4 1 0,1-10 0 0,-2 7 1 15,-1-6 18-15,3-4 1 0,1 3-1 16,-2 0 2-16,1-8-20 0,1-6 2 0,0-8-2 0,2 1 2 15,-3-5 22-15,3-7 1 0,0-2 0 0,0 5 0 16,0-1-23-16,0-9 1 0,0 0-1 0,0-2 1 16,3 0 15-16,-3-7 1 0,0-3-1 0,2 5 2 15,3-6-20-15,-1-2 2 0,-2-5-1 0,-2-5 1 0,1 4 11 16,3-2 0-16,-4-7-1 0,2 13 1 0,-2-13-13 16,0 0-1-16,0 7 0 0,0-7 2 0,0 0 10 0,0 0 1 15,0 0 0-15,10-11 1 0,-3 0-14 16,0-1 0-16,0-2 1 0</inkml:trace>
  <inkml:trace contextRef="#ctx0" brushRef="#br0" timeOffset="13493.58">12091 2330 1180 0,'0'0'0'0,"0"0"0"0,22-15 0 0,-5 3 42 16,1 0 0-16,-4 3 1 0,-3-2-1 0,3 4-26 15,-2-3 0-15,-1-4 0 0,-4 7 0 0,7-4 89 16,-4 8-1-16,1-4 1 0,0 7 0 0,-1 0-89 0,2 0 1 15,-1 3-1-15,0 10 1 0,3 2 20 0,-7 6 1 16,0-1 1-16,-5 8-1 0,-2 7-24 0,-4-3 2 16,-1-2 0-16,-6 1-1 0,4 1 7 0,-3-6-1 15,-5-3 0-15,-4 0 2 0,1 0-12 0,4-7 0 16,-3-2 1-16,-1 4-1 0,0-10 6 0,1-1 1 16,1 0-2-16,-2 6 2 0,-3-6-9 0,5-5 1 0,6-4 1 15,-1 4-1-15,-3-2 5 0,0-6 1 0,0-1 0 16,3 2 1-16,4 1-8 0,7 4 1 0,-5-14-1 15,1 9 1-15,1-2 0 0,1 0 1 0,2 0 0 16,2-5 0-16,5 1-4 0,2 1 0 0,5-3 0 16,0 6 1-16,0 0 14 0,0 5 0 0,5-1 1 15,3 6 0-15,-5-1-11 0,1 2 0 0,0-1-1 16,1 8 2-16,2 1 15 0,-3-5 1 0,-1 4 0 16,1 8 0-16,5-8-15 0,-5-3-1 0,-1 3 1 15,4 6-1-15,-3-2 7 0,-6-5 2 0,-1 1-1 16,0 4 0-16,3 0-10 0,0-5 1 0,2 1-1 0,-6 3 0 15,1-4 8-15,-1 1 1 0,5-4 1 0,-1 0-1 16,-2 2-10-16,-1 0 1 0,3-2 0 0,7 5 1 16,-4-5 2-16,-1 0 2 0,-2-4-2 0</inkml:trace>
  <inkml:trace contextRef="#ctx0" brushRef="#br0" timeOffset="13959.43">12908 2365 1972 0,'0'0'0'0,"0"0"0"0,0 0 0 0,-21 14 71 0,10-4 1 16,8 3-1-16,-1 4 0 0,-8 3-53 0,-2-1 0 15,0 4 0-15,0 1 0 0,3-4 55 0,0-4 0 16,4 1 0-16,-1 4 1 0,4-3-56 0,4-7 0 16,4-1 0-16,8 6 0 0,2-4 19 0,-3-5 0 0,-1-1 0 15,4 4 1-15,6-3-23 0,1-7 0 0,-3-3 1 16,-1 6 0-16,-1-3-5 0,-2-3 0 0,0-4 1 15,4 3-1-15,-4-1-5 0,-3-6 2 0,-1-1-1 16,-1 1 1-16,-2 3-2 0,-2-3-1 0,1-5 1 16,1-1-1-16,-4-3-1 0,1 4 0 0,-1-6 1 15,1 4-1-15,-4 4 1 0,0 2-1 0,0 1 1 16,3 4 0-16,-3 7-1 0,0 0-1 0,0 0 0 16,11 10 2-16,-8 6-1 0,5 2 2 0,-5-4 0 0,6 12-1 15,3-3-1-15,4-2 0 0,-2-3-1 0,4 5 2 16,-1-6-1-16,3-3 2 0,8 1 0 0,-3-1-1 15,0-4-1-15,4-6 0 0,-4-1-1 0,-2 6 2 16,0-5-1-16,0-8 1 0,-5-1-1 0,-3 6 1 0,0-2-2 16,-5-10 1-16,1 1-1 0,-1-1 0 0,1 1 3 15,-4-3 0-15,-3-3-1 0,-4 4 1 0,0-2-3 16,-4-7 2-16,0 2-1 0,1-8 1 0,-4 3 4 16,-4-1 1-16,-1-5-1 0,0 5 1 0,-3 1-5 15,0 1 2-15,-10 3-1 0,-2 8 0 0,-1 2 5 16,-4 3-1-16,-5 3 0 0,2 11 1 0,-4 4-4 15,6-1-1-15,1 4 1 0</inkml:trace>
  <inkml:trace contextRef="#ctx0" brushRef="#br0" timeOffset="14665.82">11986 3747 1922 0,'0'0'0'0,"0"0"0"16,0 0 0-16,0 0 87 0,0 0 2 0,0 25 0 15,3-4-1-15,1 4-71 0,-1 1 1 0,3-3 0 16,-1 7 0-16,0 3 81 0,2-6 0 0,4-1-1 0,-8 13 2 15,1-9-83-15,-4 0 0 0,3 0 0 0,1-4-1 16,-1 6 13-16,1-8-1 0,-1-3 0 0,1-3 1 16,-4 1-16-16,3-5 1 0,1-3-1 0,0 0 1 15,-1-3-9-15,1 1 2 0,-4-9-1 0,8 11 0 16,-8-11-1-16,0 0-1 0,7 7 1 0,-7-7-1 0,0 0-4 16,0 0 0-16,9 3 0 0</inkml:trace>
  <inkml:trace contextRef="#ctx0" brushRef="#br0" timeOffset="15463.39">12494 3939 1733 0,'0'0'0'15,"0"0"0"-15,0 0 0 0,-22 5 43 0,12 1 1 16,-1 1-2-16,-6 9 2 0,-3 3-28 0,3-3 1 16,-5 5-2-16,5 2 2 0,3 5 51 0,3-3 0 15,6-1 0-15,-2 1 1 0,7 5-51 0,0-9 0 16,3-4 0-16,10 1 0 0,3 1 18 0,3-5 0 0,-1-3-1 15,6-2 1-15,-1-2-21 0,2-5 1 0,-4-2-2 16,-5 0 2-16,-2-2 2 0,-2-3 1 0,4-6-1 16,-2 0 1-16,0 1-9 0,-3-4 0 0,-4-6 0 15,0 3 2-15,-2-8 3 0,-1-1 2 0,-2-2 0 16,0 0 0-16,-1-1-8 0,1 0 1 0,-4-3-1 16,-1 4 1-16,-1 5 3 0,1 2 1 0,1 1-1 15,0 10 2-15,0-2-7 0,4 4 1 0,3 1-1 16,-5 7 1-16,9-3 2 0,0 3 0 0,2 0 0 0,3 7 0 15,7 4-4-15,-5 1 1 0,0-2-1 0,0 8 1 16,-2 1 1-16,0-6 1 0,-4 6-1 0,5 6 1 16,-3-3-5-16,-2-2 2 0,-3-1 0 0,8 4 0 15,-5-2-1-15,-3-1 2 0,4-1 0 0,-6 0 0 0,-1-1-4 16,-3-4 2-16,1-4 0 0,2 1-1 0,1 1 2 16,4-5 0-16,5 0-1 0,0-3 1 0,4-1-2 15,-6-3-1-15,0-3 1 0,2-1 0 0,-1-3 1 16,-6-5-1-16,3 1 1 0,5 1 1 0,-8-4-3 15,-2-4 1-15,0 1-1 0,-1-4 1 0,-4 5 0 0,-4-9 1 16,1 2 0-16,-1 7-1 0,-3-1-1 16,-7 4 0-16,0-4 1 0,-6 5-1 0,-2 5 0 0,2-4 1 15,6 2-1-15,0 6 1 0,-5 3-2 0,1-4 1 16,4 1-1-16,3 3 0 0,4 3 3 0,-3-3 0 16,2 0-1-16,8 0 1 0,-7 4-3 0,7-4 2 15,0 0-2-15,0 0 2 0,22 0-1 0,-12-4 2 16,1 1-1-16,12 3 1 0,5-4-3 0,0-5 2 15,0-1-2-15,-1 4 2 0,-2 1-1 0,-6-4 2 0,4-1-1 16,0 3 1-16,-2 3-3 0,-3-4 2 0,-1-3-2 16,3 7 2-16,-6 4-1 0,0-3 1 0,-7 1-1 15,0 2 1-15,0 0-2 0,-7 0 0 0,11 2 1 16,-3 8-1-16,7 6-3 0,-8-2 0 0,0-1 0 16,3 11 0-16,4-1 0 0,-1 0 0 0,-1 0 0 15,-1 3 0-15,8-1-3 0,6-4 0 0,-2 0 0 16,1-1 1-16,1-1 0 0,-4-3-1 0,4-2 1 0,1 0 0 15,-4-4-7-15,-5-6 1 0,3-1 0 0,-3 1 0 16,4-1 3-16,-3-3-1 0,-4-3 0 0,-3-1 1 16,-1 1-2-16,3-1 0 0,-6-3 1 0,0-7 0 15,-4 0 0-15,-3 0 2 0,-3-9-1 0,-1 9 1 16,1-10 1-16,-1-3-1 0,-3-1 1 0,-3 7 1 0,1-4-2 16,0 1 2-16,-3 4 0 0,-3 1 0 0,-2 1 2 15,-3 4 0-15,1-2 0 0,-4 9 0 0,-5 4 0 16,-2 1 0-16,-2-1 0 0,0 8 0 0,-1 2 0 15,-2 0 1-15,-4 5-1 0</inkml:trace>
  <inkml:trace contextRef="#ctx0" brushRef="#br0" timeOffset="16022.73">11912 5341 1947 0,'0'0'0'0,"1"-23"0"0,10 15 0 0,-2-5 69 0,-2 1 2 15,0 3-2-15,-7 9 2 0,3-10-53 0,-3 10 0 16,0 0 0-16,0 0 0 0,0 0 57 0,0 10 0 16,0-1 0-16,0 21 2 0,0 3-59 0,4 1 0 15,-1 3 0-15,4 5 0 0,-3-5 6 0,0-2 1 16,-1-2 0-16,-6 3 0 0,3-5-12 0,-4-8-1 15,0 2 0-15,1 3 2 0,3-10-12 0,-4-4 2 0,4-4-2 16,-3 10 1-16,3-6-1 0,0-6 1 16,0 1-1-16,0 0 0 0,0 0-2 0,0-9 0 0,0 7 0 15,0-7 0-15,0 10 0 0,0-10 0 0,10 4 0 16</inkml:trace>
  <inkml:trace contextRef="#ctx0" brushRef="#br0" timeOffset="16447.84">12375 5427 1909 0,'0'0'0'0,"11"-26"0"16,3 17 0-16,6-5 29 0,1 0-1 0,3 2 0 0,-2 5 0 16,-1 3-16-16,-2-5 2 0,2 6-1 0,-7 6 0 0,1 6 37 15,-5-2 0-15,-3 4 1 0,-2 12-1 0,-3 0-33 16,-4 7 0-16,-1-1 0 0,-6 7 1 0,-1 4 18 15,-5-10 1-15,-2 2-1 0,-10 3 1 0,3-11-23 16,-1 3 2-16,4-10-1 0,0 8 0 0,-2-7-1 16,1-2 0-16,1-6 0 0,0 4 0 0,5-2-6 15,-1-5 1-15,3-3-1 0,-1 3 1 0,1-7 1 0,6-3 1 16,8 3-1-16,-11-11 2 0,11 11-6 0,-7-12 1 16,3 5 0-16,4-4 1 0,4 1 3 0,-1-3 0 15,1-1 0-15,1 0 2 0,8 0-7 0,2-4 2 16,-4 4 0-16,7 2 0 0,-1 7 11 0,1 1 1 15,-2 1-1-15,1 4 2 0,1 3-11 0,5-1 1 16,2 1 0-16,3 8 0 0,-3-1 19 0,-6-1-1 16,2-3 0-16,0 9 1 0,1-3-16 0,-7-3-1 0,3 1 1 15,0 5 0-15,-1-2 16 0,1-7 2 0,0 1-2 16,-3 10 2-16,0-9-19 0,-1 1 2 0,3-1-2 16,3 5 2-16,-1-5 16 0,-3-2 1 0,-2 0-1 15,0 4 0-15,-3 1-17 0,-2-1 0 0,3-4 0 16,4 3 1-16,-2-1-1 0,0 0 2 0,-3-6 0 15</inkml:trace>
  <inkml:trace contextRef="#ctx0" brushRef="#br0" timeOffset="16930.65">12984 5471 1985 0,'0'0'0'0,"0"0"0"0,18-3 0 16,5 3 92-16,-9 3 0 0,-7 6 0 0,-7 9 1 0,-7 6-76 15,-6-2 1-15,3 0-2 0,-1 10 2 16,-3-7 35-16,0-4 0 0,7-4 0 0,7 10 1 0,-4-6-38 16,4-7 2-16,7 0-1 0,0 9 1 0,4-9 8 15,-4-7 1-15,4 0 0 0,3 4 0 0,2-4-15 16,-6-2 2-16,1-5-2 0,-1 0 1 0,-3 0-4 0,4-4 1 16,-4-1-1-16,0 2 1 0,-7 3-4 0,11-9 1 15,-6 0 0-15,2-1-1 0,0-10 0 0,0 3 0 16,0-1-1-16,4-3 2 0,3-2-3 15,-3 0 1-15,-1 0-1 0,6 6 1 0,-2 3 0 0,-3 1 2 16,3 5-1-16,2 6 1 0,-2 5-3 0,-4 3 0 16,1 4 1-16,0 8-1 0,-1-4 3 0,1 0 1 15,3 0 0-15,-7 12 0 0,-2-5-4 0,2-3 2 16,2-2-1-16,-4 3 1 0,2 1 0 0,4-6 0 0,0-6 0 16,3 10 1-16,0-9-3 0,-2-2 1 0,0 0-1 15,1 0 1-15,1 2-1 0,-3-9 1 0,3-4-1 16,-2-1 2-16,0 5-3 0,1-7 1 0,-3 0-1 15,-3 0 1-15,4-2 1 0,-4-3-1 0,4-2 1 16,-8 0 0-16,2-9-1 0,-1 2-1 0,-2-4 1 16,-4-5 0-16,2-2 2 0,0 1-1 0,-4-8 1 15,-1 13 0-15,-6-6-3 0,4 4 1 0,-3 5 1 0,-1 5-1 16,-5 2 2-16,1-3 0 0,-1 9-1 0,-2 10 1 16,0 0-3-16,-1 0 2 0,0 0-2 0,-11 10 1 15,5 6 2-15,4-7 1 0,-2 5 0 0</inkml:trace>
  <inkml:trace contextRef="#ctx0" brushRef="#br0" timeOffset="17986.48">14880 1198 326 0,'0'0'0'0,"0"0"0"15,0 0 0-15,0 0 48 0,0 0 1 0,0 0-1 16,0 0 0-16,0 0-31 0,0 0 0 0,0 0 0 16,0 0-1-16,0 0 39 0,0 0 2 0,14 20-1 15,-7 3 0-15,-3 17-39 0,-4 6 1 0,3 3-2 0,-6 6 2 16,3 3 52-16,0-6 1 0,0 8-2 0,-4 2 2 16,4 1-53-16,-3 0 0 0,3 1 0 15,-2 8 0-15,0-3 30 0,1-1 0 0,-3 6 0 0,0 10 1 16,-1-1-32-16,0-4-1 0,0 0 1 0,-1 15 0 15,-1-1 5-15,0-3 2 0,0-4-2 0,0 11 2 16,-4-4-13-16,-1 2 2 0,2-2-1 0,1 6 0 16,3-1 11-16,1-6-1 0,0 10 1 0,-6 5-1 0,-3-7-11 15,4-3 1-15,6 9-1 0,-12 3 1 0,2-16 14 16,2-7 0-16,6 11 0 0,3 3-1 0,-8-3-12 0,1-11-1 16,-8 0 0-16,2 4 2 0,4-2 22 0,0-7 1 15,-3-7-1-15,-2 8 1 0,-3-4-23 16,8-6 2-16,0 4-1 0,-2 5 0 0,-4-13 27 0,7-6 0 15,1-2 1-15,-4 5 0 0,1-2-28 0,3-7 1 16,3-3 0-16,0 3 1 0,-4-13 28 0,4 0-1 16,3-9 1-16,1 12 0 0,-1-15-29 0,1 3 1 15,-1-8 0-15,1 4-1 0,1 0 23 0,0-11 0 16,1-1 0-16,1-2 0 0,1-2-23 0,6 0 0 0,0-4 0 16,-3 1-1-16,-4 0 17 0,0-4 0 0,0-7 1 15,7 7-1-15,-7-7-18 0,0 0 0 0,11 5 1 16,-11-5 0-16,7 3 9 0,-7-3 2 0,7 0 0 15,-7 0 0-15,0 0-14 0,5-7 0 0,-5 7 1 16,7-1 0-16,-7 1 4 0,0 0 1 0,0 0 0 16</inkml:trace>
  <inkml:trace contextRef="#ctx0" brushRef="#br0" timeOffset="19124.16">8895 6791 1670 0,'0'0'0'0,"0"0"0"16,-17-9 0-16,8 9 91 0,9 0 0 0,-7-12 0 0,7 12 0 15,0 0-74-15,0 0 1 0,-7-9-1 0,7 9 1 16,0 0 53-16,-4-7 2 0,4 7-1 0,0 0 1 15,0 0-55-15,0-7 0 0,0 7 0 0,0 0 0 16,11-5 9-16,3-2 0 0,2 1 0 0,8 5 0 0,1-3-15 16,2-1 1-16,1-1 0 0,4 6 0 0,1 0-10 15,6-1-1-15,0 1 0 0,8 5 0 16,-3 0-1-16,-1-3 2 0,8 0-1 0,-2 3 0 0,10-1-3 16,-1-4 1-16,11-2 0 0,5 7 0 0,-2-5-1 15,4 0 1-15,10-5 0 0,17 7 0 0,4-4-1 16,4-3 1-16,9-1-1 0,5 8 1 0,-1-4-1 15,-6-3 1-15,7 0-2 0,2 6 2 0,-5-1 0 0,-6-1 0 16,13-3 0-16,-4 4 0 0,-1 0 0 0,-4-3 0 16,12-1 0-16,-1 8 0 0,-3-4 0 0,-1-4 0 15,9 1 0-15,9 3 2 0,-6 0-2 0,-5-4 0 16,4-3 0-16,15 11 1 0,-8-4 2 0,0-4 2 16,3 4-2-16,2 7 1 0,-6-7-1 0,-6 0 0 15,7 4 0-15,-3 6 1 0,-4-1 1 0,-9-2 2 0,8 2-1 16,1 5 0-16,-9 0-1 0,-9-2-1 0,5-3 1 15,5 5-1-15,-1 0 11 0,-11-3 1 0,2-2-2 16,9 1 2-16,-2 1-7 0,-3-1 0 0,8-4 0 16,0 1 0-16,-8 1 9 0,-3-4 0 0,17-1 0 15,3 1 1-15,-9-1-9 0,2-3 0 0,7-3 0 16,2 6 1-16,-2-3 7 0,-5 0 0 0,9 0 0 16,7-3 1-16,-10 6-9 0,-7-3 0 0,2 0 1 0,8 0-1 15,-8 4 3-15,-1-4 1 0,0 0-1 0,9 0 1 16,-15 0-7-16,-3-4 2 0,12 1-1 0,-1-1 1 15,-6 4 0-15,-6 0 1 0,8-7 0 0,-6 7 0 16,-1 0-4-16,-5-3 1 0,2-1 0 16,1 3-1-16,2 1 2 0,-11 0 0 0,6-2 0 0,-7 2 0 15,-2 3-4-15,-6-1 2 0,4-2-1 0,-5 2 1 16,-2 1 0-16,-3 1 0 0,-1-1 1 0,1 1 0 0,1 3-3 16,0-4 1-16,4 1-1 0,-2-1 2 0,-5 3-3 15,0 3 2-15,3-2-1 0,-1 3 1 0,-8 2-2 16,1-4 0-16,-1-1 1 0,4 3-1 0,-10-3-1 0,-6 0 2 15,0-2-2-15,0 6 1 0,0-2 0 0,-9 0-1 16,1-2 0-16,-4 3 0 0,-9 1 1 0,-2-4-1 16,0-4 0-16,5 8 2 0,-4-4-2 0,-1 0 0 15,-3 0 0-15,1 5 0 0,-1-5 1 0,-4 0-1 16,2-3 0-16,1 6 0 0,6-4 0 0,-1-1 0 16,-8 0 0-16,3 4 0 0,-4-2-1 0,-8-3 2 15,6-4-1-15,-6 7 0 0,-1-4-1 0,-4-3 0 0,2 0 1 16,5 4 0-16,-9 1-1 0,-5-5 1 0,-2 0 0 15,4 3 1-15,-7-3-2 0,-3-3 1 0,0-2-1 16,-5 10 1-16,-3-10-1 0,-1 1 1 0,-1 1-1 16,-5-1 1-16,-7 4-1 0,2-10 0 0,-4 4 0 15</inkml:trace>
  <inkml:trace contextRef="#ctx0" brushRef="#br0" timeOffset="20264.93">10903 1828 1871 0,'0'0'0'0,"0"0"0"0,0 0 0 0,0 0 67 16,0 0-1-16,0 0 0 0,-2-21 0 0,2 21-48 15,0-9 0-15,0 9 0 0,0 0 0 0,-4-7 50 0,4 7 2 16,-7-5 0-16,7 5-1 0,-3-7-51 0,3 7 0 16,9-5 0-16,5 1 0 0,3-3 3 0,4 4 2 15,1-4-1-15,15 7 1 0,5 0-12 0,-3 3 0 16,5 1 0-16,4-1 2 0,1 8-11 0,2-8 0 16,7-1 0-16,16 5 1 0,0-2-2 0,1-1 1 15,4-2 0-15,11 8 0 0,0-3-3 0,2 0 1 16,3-3 0-16,7 6 0 0,-1-3-1 0,-1-3 1 15,13-1 0-15,12 8 0 0,-10-1-1 0,-6 1 0 0,13 1 0 16,5-5 1-16,-2 4-1 0,-7-1 0 0,13-3-1 16,8-3 2-16,2 10-1 0,-10-3 0 0,12-1 0 15,12-5 1-15,-7 10-1 0,-7-5 0 0,15-3 0 16,8-3 1-16,-7 4-1 0,-7 3 1 0,15-8-1 16,8-1 1-16,-7 9-2 0,-7-4 2 0,17-4 0 15,8 6 0-15,-22 2 0 0,-7-6 0 0,18-3 0 16,16 1 0-16,-15 6 0 0,-10-5 0 0,14-1 0 0,8 1 0 15,-17 3 0-15,-7-7 0 0,18 0 0 0,14 3 2 16,-14 2-2-16,-7-5 0 0,16 0 0 0,5 4 1 16,-7 3-1-16,-14-3 1 0,17-4 0 0,11 8 0 15,-17-1-1-15,-8-3 1 0,23-1-1 0,10 10 1 0,-10-6 1 16,-16-4 1-16,20-3-1 0,2 14 0 0,-15-5-1 16,-15-5 2-16,12-1-2 0,3 17 1 0,-15-12 0 15,-16-1 0-15,15-3 1 0,13 13 0 0,-14-13-1 16,-18-1 1-16,16 1-1 0,4 12 0 0,-16-7 1 15,-11-6 1-15,16 1-1 0,2 8 1 0,-6-5-2 16,-17-3 0-16,5-4 0 0,8 7 2 0,-15 7-1 0,-9-11 1 16,6-3 0-16,-3 7 0 0,-13-2-1 0,-7-5 0 15,10 0 0-15,-9 0 1 0,-6 2-1 0,-10-4 2 16,10-1-1-16,-10 1 0 0,-8 4 0 0,-7-2-1 16,1-5 1-16,2 1-1 0,-3 1 0 0,-11-1 1 15,-2-6-1-15,1 13 0 0,-12-6 0 0,-2-4-1 16,8-4 0-16,-6 11 2 0,-2-4-2 0,-12 1 1 0,-3-6 1 15,-3 9-1-15,-4 0-1 0,-11-7 0 0,3 4 1 16,-5 10-1-16,-10-9 0 0,-3-3 0 0,-4-1 1 16,-7 6-1-16,0 0-1 0,0 0 1 0,0 0-1 15,0 0 2-15,0 0-2 0,-11-3 1 0,11 3-1 16</inkml:trace>
  <inkml:trace contextRef="#ctx0" brushRef="#br0" timeOffset="23095.49">16083 1168 1596 0,'0'0'6'0,"-12"20"-3"15,3-3 1-15,2 3-1 0,2 10 2 0,1 3 55 16,4 6 1-16,-3-2-1 0,-1 8 1 0,4 1-44 16,-3 5 1-16,-1-12 0 0,0 7 0 0,1-6-4 0,-1-1 1 15,4-6-1-15,4 2 2 0,-4 1-7 16,0-12 0-16,0 6 0 0,0-5 0 0,0-1-7 0,0-1 1 15,0-5-1-15,0-4 0 0,0-3-1 0,0-1 1 16,0-3 1-16,0-7-1 0,0 12-2 0,0-12 0 16,0 0 0-16,0 0 1 0,0 0-1 0,0 0 0 15,0 0 0-15,-4-19 1 0,-3 3 1 0,0-3 1 0,-3-2-1 16,-4-9 0-16,-1 5-1 0,3 1 1 0,2-3 1 16,-5 6-1-16,5 0 5 0,-2 3 1 0,-4 1-2 15,0-1 2-15,-2 13-3 0,0-2 0 0,-1 3 0 16,1 4 0-16,4 4 18 0,-3 3 0 0,-4-2 0 15,1 2 0-15,1 7-11 0,-1-3 0 0,3-1-1 16,-8 8 1-16,6 0 15 0,4-3 0 0,5-2 0 16,-1 10 0-16,4-2-14 0,4-5 0 0,3-1-1 15,3 1 2-15,4 2 8 0,7-1 1 0,1-2-1 0,7-5 2 16,3 1-13-16,-4-3 1 0,6-1 0 0,1-3 0 16,-3 3 8-16,-1-3 0 0,1-1 0 0,2-6 1 15,1 3-11-15,0 0 1 0,2 0 0 0,-5-7 0 16,-2 3 4-16,5 0 1 0,0-3-2 0,-1-5 2 15,-3 2-7-15,1 1 0 0,-2-4 0 0</inkml:trace>
  <inkml:trace contextRef="#ctx0" brushRef="#br0" timeOffset="23494.48">16305 1659 1557 0,'0'0'0'0,"0"0"0"0,18 14 0 0,-7-7 58 0,-3 0 2 16,3-3-1-16,0 1 1 0,-1-1-43 0,6 3 1 15,5-4 0-15,0 1 0 0,-3-1 51 0,3-3 1 16,4 6-1-16,-2-6 1 0,-6 1-52 0,-2-1 0 16,-1-1 0-16,5-8 0 0,-1 5 15 0,-4-3 2 15,-4-3 0-15,3 1 0 0,-4-5-21 0,-2 0 1 16,-2-2 0-16,2-7-1 0,-2 4-3 0,-1-4 2 16,1-4-2-16,-1 5 1 0,-4-8-5 0,3 2 1 15,-3-2 0-15,4-2 0 0,-4 2 3 16,-4 9 0-16,1 0 0 0,-1 3 0 0,4 2-4 0,-5 4 1 0,0 2-1 15,-1 4 1-15,-1 3 4 0,-2 3 1 0,-1 0 1 16,-3 3-1-16,-4 3-5 0,-8 4 0 0,0 2 0 16,6 8 1-16,1 8 4 0,8 0 1 0,1 5-1 15,2 3 1-15,2 8-6 0,1-2-1 0,2 2 1 0,2-2 1 16,0 4 4-16,-1-6-1 0,1 6 0 0,0-6 2 16,-2 13-6-16,0-11-1 0,2 2 1 0,-4 0 0 15,-3-5 0-15,-1-4 1 0,-7-5-1 16,1 4 1-16,4-3-4 0,-1-8 1 0,1-2 0 0,-1 2-1 15,6 2 2-15,5-8 0 0,-4-6 0 0,4 3 0 0,0-5-2 16,0-2 0-16,4 0 0 0,-4-7 1 16,0 14-4-16,0-14 0 0,0 0 0 0</inkml:trace>
  <inkml:trace contextRef="#ctx0" brushRef="#br0" timeOffset="23730.46">16298 2043 1583 0,'0'0'0'0,"0"0"0"0,18 0 0 0,0 3 35 0,1 1-1 16,2-1 1-16,11-6 1 0,5 3-21 0,-2 0-1 15,6-4 1-15,-1 1 1 0,-1-1 44 0,-4 1 1 0,1-1-1 16,-3-1 2-16,-5 1-45 0,-1 4 1 0,-2-7 0 16,-1 0 0-16,-2 6 13 0,-5 1 1 0,-1-4-1 15,-2 1 2-15,0 3-20 0,-8 0 2 0,-6 0-2 16,8-4 2-16,-8 4-4 0,0 0 1 0,0 0 0 15,0 0 0-15,0 0-5 0,0 0 1 0,0 0-1 16,0 0 1-16,9 0 3 0,-9 0 1 0,0 0-1 16</inkml:trace>
  <inkml:trace contextRef="#ctx0" brushRef="#br0" timeOffset="24728.33">17662 1209 1168 0,'0'0'0'0,"0"0"0"16,0 0 0-16,0 0 57 0,19 16 0 0,-19-16 0 15,0 9 1-15,0-9-42 0,-7 10 2 0,4 1 0 0,-4 6 0 16,1 8 63-16,3 5 1 0,-1-2 0 0,-1 2 0 15,1 2-64-15,1 3 0 0,-1 5 0 0,1-1 0 16,3 5-8-16,0-5 1 0,-4-1 0 0,4 3 0 0,-3 4-4 16,3-4 0-16,-4 5 0 0,-3-1 1 0,0 10-5 15,2-8 1-15,1-4 1 0,-1 8-1 16,-2-4 0-16,0-1-1 0,0 7 0 0,2 6 1 0,-6 3-3 16,4-9 1-16,7 5 0 0,-4 5 1 0,1 1-2 15,-1-5 1-15,1 12-1 0,-4 4 1 0,-6-6 3 16,6-4 1-16,6 2-2 0,-8 16 2 0,-2-4-3 15,4-7 1-15,0 2 0 0,-4 1 0 0,1-2 8 0,-1-5 0 16,-1 8 0-16,1 7 1 0,4-8-7 0,-1-6 2 16,-5 8 0-16,-1 2 0 0,0 4 9 0,3-11 0 15,3 0-1-15,-5 4 1 0,1 0-8 0,1-10 1 16,4 10-1-16,-3 3 1 0,3-5 15 0,0-9 0 0,-1 0-1 16,-2 7 1-16,3-5-13 0,2 4 1 15,-1-6-1-15,-1 0 0 0,2-9 13 0,1 2 0 16,1 0 0-16,-4 11-1 0,3-6-11 0,1 0-1 0,-4-4 0 15,-4 2 1-15,2-5 12 0,0-1 2 0,-1 3-1 16,1 2 1-16,2 3-15 0,-4-8 1 0,-3-4-1 16,7 8 2-16,-3-7 7 0,-3-7 0 0,6 3 1 15,4 5 0-15,-3-1-11 0,3-4 0 0,3-2 1 16,-2 1-1-16,-3-5 8 0,3-3 0 0,4-2 0 16,-2 2 1-16,-4-2-10 0,3-2 2 0,1 2-2 15,0 1 1-15,-4 3 7 0,1-1 0 0,-1-3 0 16,-3 2 0-16,0-6-8 0,3 3 0 0,1-10 0 0,-1 13 0 15,-6-11 5-15,1-5-1 0,2 1 1 0,0 4 0 16,-2-3-8-16,4-4 2 0,-2 2 0 0,3 0 0 0,1 0 3 16,-1 0-1-16,0-6 0 0,4-1 1 0,-3-2-5 15,3-2 1-15,-4-4 0 0,4 0 0 16,0 5 0-16,0-5 0 0,0-1 1 0,0-7 0 16,0 13-3-16,0-13 0 0,0 0-1 0,0 7 2 0,0-7 2 15,0 0 0-15,0 0 0 0,0 7 1 0,0-7-4 16,0 0 0-16,7 3 0 0,1-3 1 0,-1 0-1 0,0-3 2 15,1 3 0-15,7-7 0 0,0 0-3 16,-2-4 0-16,-6-5 1 0</inkml:trace>
  <inkml:trace contextRef="#ctx0" brushRef="#br0" timeOffset="36094.69">10790 4699 1206 0,'0'0'0'16,"0"0"0"-16,0 0 0 0,-18 16 12 0,11-16 2 15,7 0-1-15,0 0 1 0,0 0-7 0,0 0 1 16,0 0 0-16,0 0 1 0,0 0 55 0,-7 9 0 16,7-9 0-16,7 0 0 0,4 0-46 0,3 0 0 0,0-2 0 15,9-1 0-15,8 3 1 0,-2-2 0 16,-1-2 0-16,2 4 0 0,2-3-9 0,-2-1 0 0,5 1 0 15,2-1 2-15,5 4 17 0,-6 4 1 0,4-8 0 16,-3 4 1-16,2 0-18 0,0 4 1 16,1-4-1-16,6 0 2 0,5 3 3 0,-5-3 1 0,5 0 0 15,-1 0 0-15,-3 4-9 0,-2-4 0 0,4 0 0 16,6-4 1-16,-6 4 5 0,6-3 0 0,3-1 0 16,0 1 0-16,2 3-7 0,-5 0 1 0,1-4-1 15,9-3 2-15,4 7 5 0,0 0 1 0,0-3 0 0,3-1 0 16,-3 4-8-16,-6-3 1 0,6-1-1 15,7 1 1-15,-4 6 9 0,-8 1 1 0,3-4 1 16,7-4-1-16,-5 8-10 0,-4-1 1 0,7-3 0 0,6 0 0 16,-4 0 7-16,-3 4 2 0,1-4-3 0,7 0 3 0,1 3-10 15,-4 1 0-15,-1-4 0 0,-1 0 1 0,2 3 5 16,-3 1 1-16,6-4-2 0,0 0 2 0,-3 0-8 16,-3 3 1-16,-1-6-1 0,7 6 1 0,1 1 5 15,-10-1 1-15,4-3-1 0,0 0 1 0,-1 4-7 16,-1-1 0-16,0-3 0 0,1 0 0 0,-3 4 4 15,1 1 2-15,-1-3 0 0,3-2-1 0,-1 3-6 16,0 1 1-16,1-1 0 0,-3 1 0 0,1-1 3 0,-1 1 2 16,6-4-2-16,-4 5 2 0,-3-1-7 15,-5-1 1-15,1 1 0 0,7-1 0 0,-6 1 1 16,-10-4 1-16,9 3-1 0,4 1 1 0,-4-1-4 0,-10-3 0 16,3 4 1-16,6-1 0 0,-13 3 2 0,-2-5 1 15,6-1 0-15,-7 4 0 0,-3-1-4 0,-8-1 1 0,2 0-1 16,-2 1 1-16,-5 1 1 0,-4-4 0 0,2 0 0 15,6 0-1-15,-8 4-1 0,-4-4 0 0,3-4-1 16,-2 4 1-16,-2 0 1 0,-2-4-1 0,0 3 1 16,-4 2 0-16,1-1-3 0,-6 0 1 0,4-3-1 15,-3 5 2-15,1-2 1 0,-4-2 1 0,-3-2-2 16,1 3 2-16,-8 1-3 0,10 3 0 0,-10-3 0 16,0 0 0-16,7 0 2 0,-7 0 1 0,0 0-1 15,0 0 0-15,0 0-2 0,0 0 1 0,0 0-2 16,0 0 2-16,0 0-2 0,-14-5 1 0,3 3-1 15</inkml:trace>
  <inkml:trace contextRef="#ctx0" brushRef="#br0" timeOffset="38765.64">5562 4828 1306 0,'0'0'0'15,"0"0"0"-15,7-18 0 0,-7 18 18 0,8-11 1 0,-2 1-1 16,6 3 1-16,2 0-9 0,7-4 0 0,-3-3 0 16,3-2 1-16,6 6 26 0,1-1 2 0,5 1-1 15,-1-4 0-15,0 3-24 0,1 1 2 0,3-8 0 16,8 7 0-16,2 6 7 0,-6-5 2 0,10-1-1 15,1 4 1-15,-4 0-14 0,3-5 2 0,-3-4-1 16,10 12 0-16,-3-3-1 0,-1-2-1 0,13-1 0 16,-1 17 0-16,0-11-3 0,-8-3-1 0,4 4 1 15,5 10 0-15,6-7-1 0,-7-4 2 0,4 4-1 0,5 11 1 16,-5-4-4-16,-4-7 2 0,4 0-1 0,10 9 0 16,1 0 9-16,-10-1 0 0,6-4 1 0,0 6-1 15,-4-3-6-15,-3 0 1 0,7-3 0 0,-4 7 0 0,-5 3 6 16,-5-2 0-16,3 0 1 0,4 8 0 0,0 1-7 15,-9-4 0-15,2 1 0 0,-4 5 1 0,-2-2 8 16,-8 0 0-16,1-3 0 0,2 11 1 0,0-4-9 16,-8-7 0-16,-3 3 0 0,-4 18 1 0,-5-10 3 15,-1 3-1-15,-5 0 1 0,-4 1 0 16,-1 6-6-16,-6-11 1 0,0 5-1 16,-7 4 1-16,0-3 2 0,-3-4 0 0,-4 0 1 0,-11 12-1 15,4-5-4-15,-7-2 0 0,-4 5 0 0,-8 8 1 0,-6-2 1 16,-3-13 1-16,-13-1-1 0,-3 6 1 0,-2-1-4 0,-5-10 1 15,-4-1-1-15,-12 16 1 0,2-12 0 0,-1 0 1 16,-10 0-1-16,-3 4 1 0,3-3-3 0,0-6 0 16,-19-2 1-16,-2 5 0 0,-4-4 3 0,8-2 1 15,-15-10 0-15,-1 9 0 0,8-3-4 0,2-4 0 16,-12-6 1-16,0 7 0 0,8-7 2 0,10-8 0 0,-15-3 0 16,1 6 0-16,11-8-4 0,6-5 2 15,-10-6-1-15,3 2 0 0,3-4 1 0,13-5 1 0,-2-5 0 16,-7-5 0-16,7-3-4 0,14-4 2 0,0-6-1 15,6 11 1-15,8-4 1 0,7 1-1 0,2-6 1 16,6 8 0-16,6 0-3 0,9 0 1 0,8-11-1 16,6 8 2-16,4-10 0 0,7 0 0 0,9 1 0 15,17 15 1-15,2-3-3 0,11 1 1 0,12 0-1 0</inkml:trace>
  <inkml:trace contextRef="#ctx0" brushRef="#br1" timeOffset="55264.8">15127 5433 1004 0,'0'0'0'15,"0"0"0"-15,0 0 0 0,0 0 7 0,0 0-1 16,-14-21 1-16,14 21 1 0,-7-4-4 15,7 4 1-15,-7-7-1 0,7 7 2 0,0 0 144 0,0 0 1 16,0 0-1-16,-7 0 0 0,7 0-138 0,-4 14-1 16,4-2 0-16,-3 11 1 0,-1 7 83 0,4 5 0 0,0 1-1 15,-3-1 2-15,-1 2-79 0,-3-11-1 0,2 6 1 16,1 5 1-16,3-4 32 0,1 1 0 0,1-4 0 16,-2 5 0-16,1-2-33 0,1-3 0 0,1 0 0 15,-4 0-1-15,-1-7 12 0,1 1 0 0,2-6 0 16,-2 0 1-16,4-4-17 0,0-4 1 0,-6-1 1 15,3 2-1-15,1-11 9 0,0 7-1 0,0-7 0 16,0 0 2-16,0 0-12 0,0 0 0 0,0 0 0 16,0 0 1-16,0 0 6 0,8 0 0 0,-8 0-1 15,13-11 3-15,-3 0-10 0,1 1 0 0,-8 1 0 0</inkml:trace>
  <inkml:trace contextRef="#ctx0" brushRef="#br1" timeOffset="55640.46">15460 5642 1859 0,'0'0'0'0,"0"0"0"0,0 0 0 0,0 0 54 0,23-9 0 16,-23 9 0-16,0 0 1 0,0 0-39 0,-5 7 2 15,0 0-1-15,-4 2 1 0,0 4 47 0,-5 2 1 16,0-4 1-16,0 8-1 0,2 1-48 0,3-3 0 15,2 3 0-15,0 2 0 0,1 3 7 0,3-6 2 16,3 2-1-16,0 1 1 0,2 0-15 0,5-4 1 16,3 0-1-16,1-4 2 0,3 0-6 0,4-4 0 15,-1-3 1-15,3-1 0 0,1-3-3 0,0-3 0 16,-7-3-1-16,0-1 2 0,2 2-3 0,2-5 1 0,6-3-1 16,-6-1 1-16,-6-5-2 0,1 1 1 0,-5-7-1 15,0 10 0-15,-5-5 1 0,-1-3 0 0,-2-3 0 16,-4 4 0-16,-1-2-2 0,-2 2 2 0,-2-8-1 15,-5 13 0-15,0 0 5 0,0 3 1 0,-4 1 0 16,-7 3 0-16,-1 0-3 0,1 3-1 0,-5-4 1 16,2 8 1-16,3 3 5 0,4-3 1 0,-3 0-1 15,8 9 0-15,9-6-4 0,7-3 0 0,-11 7 0 16</inkml:trace>
  <inkml:trace contextRef="#ctx0" brushRef="#br1" timeOffset="56076.77">15891 5586 1784 0,'0'0'0'0,"0"0"0"0,-7 40 0 0,5-19 70 0,0-3 1 16,-1-2 0-16,-1 5 0 0,4-3-53 15,0-4-1-15,0-4 1 0,-3 10 0 0,6-6 70 0,1-4 1 16,1-1-2-16,2 5 2 0,4-5-72 0,-1 1 1 15,1-3 0-15,-4 6-1 0,4-6 32 0,-1-2-1 16,-3-5 0-16,7 4 0 0,0-3-31 0,-3-2 0 16,-2-3 0-16,1 4 0 0,4-2-1 0,4-1-1 15,2-1 1-15,1 1 1 0,-7-1-8 0,0-1 0 16,4-2 0-16,3 7 1 0,-2 0-7 0,-1 0 2 0,-4 3-1 16,0 10 1-16,-2-5-2 0,1 1 0 0,-1 7 1 15,-1 3-1-15,-1 3-2 0,-6 2 0 0,-1-3 0 16,1 2 1-16,-4 2-2 0,-4-4 1 0,-3 0 0 15,4-3 0-15,-4 1-1 0,-4-1 1 0,-1-4 0 16,1 0 0-16,-5-2-1 0,0 0 1 0,-1-5 1 16,-3 6-1-16,1-6-1 0,-1 0 1 0,-8-7-1 15,7 7 1-15,-2-4-1 0,-2-3 1 0,1-3-1 16,-1 6 1-16,6-3-1 0,-2 0 0 0,3-3 0 16,-7 3 1-16,9-4-1 0,2-3 0 0,0 4 0 15,0-1 1-15,2 1 1 0,1-6-1 0,4 2 0 16,7 7 1-16,-9-9-1 0,9 9 0 0,-3-7 0 0</inkml:trace>
  <inkml:trace contextRef="#ctx0" brushRef="#br1" timeOffset="56535.36">15794 5494 2009 0,'0'0'0'16,"0"0"0"-16,0 0 0 0,16-10 55 0,-16 10 1 16,0-5 1-16,0 5-1 0,12-4-40 0,-12 4 2 15,0 0-1-15,-7-4 1 0,14 4 57 0,9 0 2 16,5 0-1-16,27 4 0 0,1 1-58 0,-7-5 0 0,-1 4 0 16,1-1 0-16,2 1 16 0,-5-4 1 0,5 0-1 15,8 3 1-15,-3-3-20 0,-5 0-1 0,-9-3 1 16,-1 6 1-16,-6-3-5 0,-7-3 1 0,0-1-1 15,2 8 2-15,-5-4-6 0,-4-4 0 0,-5 1 1 16,0-1 0-16,-2 4 0 0,-7 0 0 0,9 0 0 16,-9 0 0-16,0 0-3 0,0 0 1 0,7 0-1 15,-7 0 1-15,0 0 3 0,0 0 1 0,0 0-1 16,0 0 1-16,0 0-4 0,0 0 0 0,0 0 0 16,0 0 1-16,0 0 1 0,0 0 1 0,0 0 0 0,0 0 0 15,0 0-4-15,0 0 1 0,0 0-1 0,0 0 2 16,0 0 1-16,0 0 1 0,0 0 0 0,-7 0 0 0,7 0-3 15,0 0-1-15,0 0 1 0,0 0 1 0,0 0-1 16,0 0 2-16,0 0-1 0,7-1 1 0,3 1-4 16,-10 0 2-16,11-4-1 0,-11 4 1 0,0 0 0 15,0 0 0-15,0 0 1 0,0 0 0 0,0 0-3 16,0 0 1-16,0 0-1 0,7 4 2 0,-7-4-2 16,0 0 2-16,0 0-2 0</inkml:trace>
  <inkml:trace contextRef="#ctx0" brushRef="#br1" timeOffset="58219.47">13774 2697 1758 0,'0'0'0'0,"11"-21"0"15,-9 14 0-15,-2 7-53 0,0 0 2 0,0 0-1 16,15-3 0-16,14 3 34 0,-1-4 2 0,2-3-1 0,2 7 0 15,1-2 7-15,2-1 1 0,1-1-1 16,8 6 1-16,2-4 2 0,1-3 0 0,4 1 1 0,2 8 0 16,-9-4 6-16,2-4 0 0,-2 1 0 15,-3 6 1-15,1-3-1 0,-6 0 0 0,-3-3 0 0,-1 6 1 0,-6 1 0 16,1-8 0-16,-1 4 1 0,-8 4-1 0,-4 1 0 16,-3-5 0-16,-3 0 0 0,-8 0 0 15,0 0 3-15,6 5-1 0,-6-5 0 0,0 0 1 0,-18 8-2 16,4-5 1-16,3-3-1 0,-20 7 2 0,-5 0 4 15,-1-7 0-15,-5 4-1 0,-2 3 2 16,-4 0-3-16,-3-7 0 0,-2 3-1 0,-3 2 1 0,8 3 19 0,4-8-1 16,-2 3 1-16,2 6 1 0,2-4-14 15,1-1 0-15,2-1 1 0,6 4-1 0,8-3 11 16,4-4 0-16,3 0 0 0,6 3 0 0,3-3-12 0,2 0 2 16,-2-7-2-16,2 4 1 0,7 3 26 0,-7-4 2 15,7 4-2-15,14-7 1 0,6 2-23 0,4-4 0 16,1 2-1-16,14 3 1 0,16-1 18 0,3-2 0 0,-9 0 0 15,2 7 1-15,-5-3-21 0,2-1 1 0,-4-3 0 16,2 7-1-16,5-3 12 0,4-6 1 0,1 0 0 16,2 9 0-16,-14-2-15 0,-5-7 2 0,-7 6-2 15,-4 10 1-15,-1-7 8 0,-6-4-1 0,-11 1 0 16,3 6 0-16,-3 1-10 0,-3 1 2 0,-7-5-1 16,0 0 0-16,-1 7 7 0,1-7 0 0,-9 6 0 0,-4 4 1 15,-4-3-9-15,-4-3 0 0,-8-4 0 0,-15 10 1 16,-3-3 3-16,1-7 1 0,-9 4-1 15,9 1 1-15,6-1-7 0,-1-4 1 0,2-4 0 0,4 8-1 16,-16-8 4-16,0 0-1 0,5 3 0 16,-2 1 2-16,9-4-7 0,4-3 2 0,9 4-1 0,4 3 1 15,8 0 0-15,4-4 1 0,-4 1-1 0,1-1 1 16,3 4-3-16,10 0 0 0,-7-3-1 0,7 3 2 16,16 3-1-16,-4-6 0 0,4 3 0 0,16 0 1 0,10 0-3 15,2-4 1-15,-7 1-1 0,2 10 1 0,-6-7 0 16,-1 0 1-16,-4-4 0 0,2 11-1 0,6-7-2 15,-8-3 2-15,-2-1-1 0,10 8 1 0,2-8-1 16,3 1 2-16,-4-4 0 0,-5 10-1 0,-4-3-1 16,-2-5 0-16,-1 1-1 0,0 10 2 0,-4-6-2 0,-5-4 2 15,0 0-1-15,0 8 1 0,-2-4-2 0,-4-2 1 16,1 0-1-16,-2 6 0 0,-1 0 1 0,1-4-1 16,0 0 0-16,0 3 2 0,1 4-3 0,-2-3 1 0,2-4 1 15,1 3-1-15,-1 1 1 0,-10-4-1 16,0 0 0-16,0 0 1 0,0 0-2 0,0 0 0 0,0 0 0 15,13-7 2-15,1 7-2 0,0-4 0 0,-7-3 1 16</inkml:trace>
  <inkml:trace contextRef="#ctx0" brushRef="#br1" timeOffset="67009.33">15834 2412 250 0,'0'0'0'0,"0"0"0"0,0 0 0 0,7-23 6 15,-3 16 1-15,-4-5 0 0,0 5 1 0,0-2-4 16,0-1 2-16,4-4-2 0,-1 3 2 0,1 4 132 0,3-2 0 16,0-1 0-16,5 1 0 0,6 0-126 0,6-2 2 15,1 1-1-15,2 6 1 0,1 4 69 0,4-3 1 16,6 3 0-16,-1 3 0 0,-10 1-67 0,-2 3 1 15,-1-4 0-15,-3 8 0 0,-3-2 52 0,-2 1 0 16,-2 3 0-16,-3 6 1 0,-4-1-53 0,-4 1 0 16,1 0 0-16,-8 4-1 0,1-2 18 0,-8-3 1 0,-1-4-1 15,-1 9 1-15,-6-6-22 0,1-1 1 16,1-2 0-16,-3 6 0 0,-3-4 8 0,0-6 0 0,2-1 0 16,-5 5 0-16,1-3-11 0,4-8 0 0,0 4 0 15,-4-2 1-15,6 2 10 0,5-3 2 16,-4-4 0-16,-3 3-1 0,5 1-11 0,5-8-1 0,4 1 0 15,-3 3 1-15,3 0 15 0,0 0 1 0,7 0 0 16,-8-4 0-16,8 4-15 0,0 0-1 0,0 0 1 16,-3-7-1-16,3 7 18 0,0 0 2 0,0 0-2 15,11-5 2-15,-1 2-20 0,1-1 2 0,3 1 0 16,12 3-1-16,6 0 15 0,-7-4 1 0,-2 4-1 16,1 4 1-16,1-1-16 0,-4-3-1 0,-1 0 0 0,1 7 2 15,-7-5 7-15,0 5 2 0,2 0-1 16,2 9 0-16,-4-4-12 0,-4-1 2 0,1 3-2 0,-4 5 1 15,-7 6 8-15,0-4 1 0,-7 0-1 0,3 2 0 16,-6 5-10-16,3-7 1 0,-2-3 1 0,-5-1-1 16,-7 6 3-16,-1-9 2 0,1 0-1 0,-7 2 0 15,2-4-6-15,-6-1 0 0,-4 1 0 0,-1-1 0 0,0-4 5 16,6-2 0-16,-5-1 1 0,3 1 0 0,-2 0-8 16,-1-8 2-16,6-1 0 0,2 4 0 15,5-2 4-15,6-3-1 0,-5-4 0 0,1 2 2 0,2 0-6 16,1-5 0-16,1 1-1 0,-1-1 1 0,7 0 7 0,2 1-1 15,2-3 1-15,0-2 0 0,4 2-8 0,3 5 2 16,0 1 0-16,-4 1 0 0,4 7 3 0,4-11-1 16,-4 11 0-16,10 0 1 0,-1 4-5 0,2-1 1 15,-4 4 0-15</inkml:trace>
  <inkml:trace contextRef="#ctx0" brushRef="#br1" timeOffset="67905.23">14030 3851 1646 0,'0'0'0'0,"0"0"0"15,18-3 0-15,-4 6 85 0,3-3 0 0,1 0 1 16,1 7 0-16,6-3-69 0,3-1 1 0,4-1 0 15,5 3 0-15,4 1 66 0,5-3 0 0,-1-1 0 16,10 1 2-16,3 4-70 0,-1-7 2 0,4 4 0 16,5 0 0-16,-6-1 14 0,-2-3 0 0,0 0 0 15,4 5 0-15,-11-1-18 0,-5-4 0 0,-9 0 1 16,-2 3-1-16,-10 1-7 0,-6-4 1 0,1-4-1 16,-8 8 1-16,-12-4-4 0,7 10 2 0,-16-6-2 0,-15 6 2 15,-8 3-5-15,-5-6 1 0,-6-5-1 0,-2 12 1 16,-3-7 0-16,-7-2-1 0,-6-5 0 0,-3 11 1 15,6-8 0-15,0-1 2 0,-2 0-2 0,-6 5 1 16,5-2 0-16,-3-9-1 0,6 1 0 0,0 6 0 16,8-3 3-16,-31-7 6 0,49 11-5 0,4-4-3 15,7-5 1-15,5-1 0 0,6 5 0 16,-1 1 5-16,11 0 1 0,-7-11 0 0,7 11 1 0,11-12-6 16,1 5 2-16,6-2 0 0,20 5-1 0,3-3 9 15,5-2 1-15,12 1-2 0,-2 6 2 0,3-2-7 16,-5 1 0-16,10-4 0 0,-2 7 0 0,-1 0 10 15,-2-4 1-15,-3-3-1 0,-8 2 1 0,-3 2-9 16,-4-1 0-16,-6-3 0 0,-3 7 0 0,-2-4 6 0,-5 1 1 16,-6 1-1-16,-7 2 1 0,-3 0-9 0,-9 0 1 15,11-3 0-15,-11 3 0 0,0 0 4 0,0 0 0 16,3-7 1-16,-13 8-1 0,-8 1-6 0,-1-2 1 0,-6-2 0 16,-7 2 0-16,-3 0 2 0,-2-1 1 0,-2-3-1 15,2 4 1-15,-3 2-5 0,4-2 1 0,3-2-2 16,1 4 2-16,4-2 1 0,3-2 1 0,4 0 0 15,2 4 1-15,-3 0-6 0,8-2 2 16,0 0 0-16,4 2-1 0,1 1 3 0,2 1 0 0,7-4 0 16,-7 0 0-16,7 0-3 0,-7 0 0 0,7 0-1 15,0 0 2-15,0 0 1 0,-7 0 1 0,7 0-1 16,0 0 1-16,0 0-4 0,10 3 1 0,-10-3-1 16</inkml:trace>
  <inkml:trace contextRef="#ctx0" brushRef="#br1" timeOffset="68849.39">15572 3660 1834 0,'0'0'0'0,"0"0"0"15,24-13 0-15,-13 6 87 0,-4 0-1 0,4-2 1 16,1 6 0-16,-2-1-70 0,-2-3 1 0,-1 0 0 16,-7 7 0-16,10 0 80 0,-10 0 2 0,4 7 0 15,-4 4 0-15,-4 1-83 0,1 4 0 0,-4 7 0 16,-8 8-1-16,-2 1 10 0,1 5 0 0,5-5 0 0,4 8 1 15,4-3-15-15,-4-5 1 0,-4-1-1 0,2 8 1 16,2-4-6-16,2-3 0 0,0-4 0 0,-2 2 0 16,3-5-2-16,1-2 0 0,6 1 0 0,-3-6 1 15,-3 1-4-15,3-3 0 0,3-4 0 0,2-1 1 0,-1-1-2 16,-1-3 1-16,3 0-1 0,1-3 1 0,-7-4-1 16,5 7 1-16,-5-7-1 0,0 0 1 0,0 0-1 15,7 7 0-15,-7-7 0 0,0 0 0 0,0 0 0 16,0 0 2-16,0 0-1 0,0-9 0 0,0 9-1 15,0-9 2-15,0 2-2 0,0-3 1 0,0-4 0 0,4-2 0 16,3 2 1-16</inkml:trace>
  <inkml:trace contextRef="#ctx0" brushRef="#br1" timeOffset="69230.23">15983 3841 1897 0,'0'0'0'0,"0"0"0"16,0 0 0-16,0 0 45 0,-22-7 0 0,17 7 0 16,-2 0 1-16,0 3-30 0,-4 1 0 0,1-1 1 15,-6 11 0-15,4-1 40 0,3-1 2 0,2 2-2 16,-4 12 1-16,4 1-41 0,0-1 1 0,4 1 0 16,-1 6 0-16,4-3 7 0,0 5-1 0,4-3 1 15,-1-2 0-15,4-2-13 0,0-4 0 0,4-6 1 16,-6 5-1-16,2-6-4 0,2-6 0 0,3-2 0 15,2 0-1-15,1 1-1 0,2-6 0 0,3-4-1 0,-5 0 1 16,1-4-3-16,-2-3 2 0,8 2-2 16,-3-4 2-16,-1-2-3 0,-4 1 1 0,-4-8 1 0,4-1-1 15,-3-2 0-15,-2-4 1 0,0-6-1 0,-1 8 2 0,-4-9-3 16,-4 0 1-16,2 2 0 0,-2 4 1 0,-9 0 0 16,-2 5 1-16,1-4-1 0,-3 4 2 0,-1 2-3 15,-3 1 1-15,1 2-1 0,0 4 2 0,-3 5 1 16,-3 3 2-16,-1 1 0 0,2 6 0 0,0 1-4 15,7 3 2-15,3-4 0 0,-3 11-1 0,5-3 4 16,4-1 0-16,5 1 0 0</inkml:trace>
  <inkml:trace contextRef="#ctx0" brushRef="#br1" timeOffset="69782.75">16485 4022 1859 0,'0'0'0'0,"0"0"0"16,0 0 0-16,6-18 59 0,-5 10 1 0,3-8-1 16,-1 5 1-16,1 2-43 0,-1-1 1 0,3-3 0 15,4-1 0-15,-3 0 58 0,0-2 1 0,1 4 1 16,6-4-1-16,2 6-59 0,5 3 0 0,7-4 0 15,0 8 0-15,-5 6 18 0,-2 1 1 0,4 6-1 0,-2 4 1 16,-6 4-23-16,-2 0 2 0,-5 4-1 0,1 8 0 16,-8-3-6-16,1 3 0 0,-8 3 0 0,1 2 2 15,-8 6-6-15,-3-6 2 0,-9 2-2 0,0-7 2 0,-3-2-2 16,-6-4-1-16,-2-4 1 0,6 3 0 0,0-4-1 16,5-5-1-16,-2-3 0 0,4 3 2 0,5-2 2 15,6-7-1-15,1-5 1 0,0 4 0 0,2-1-3 16,0-3 1-16,7 0-1 0,-18-3 2 0,11-1 2 15,-1 1 0-15,8 3-1 0,-8-14 1 0,12 3-2 16,1 1 0-16,2-1-1 0,0-5 1 0,4 2 7 0,0 0 2 16,-1 0-1-16,1 3 1 0,-4 4-7 0,-7 7 1 15,9-7 0-15,-2 4 0 0,3 6 10 0,4 4 1 16,4-3-1-16,1 10 1 0,-1 0-10 0,0 0 2 16,-1 0-2-16,8 6 1 0,-6-3 5 0,-1-1-1 15,3-4 1-15,0 11 0 0,-1-9-7 0,-3-1 0 16,1 1 0-16,3 1 1 0,-5 0 4 0,2 0 2 0,1-4-1 15,8 5 0-15,-10-2-6 0,-3 0 0 0,-3-9 0 16,-2 6 0-16,-2 1 1 0,0-3 2 0,0-2-2 16,0 0 1-16,-7-7-4 0,11 3-1 0,-11-3 1 15,7 0 1-15,-7 0 0 0,0 0 0 0,0 0 0 16,0 0 1-16,0 0-4 0,-11 0 1 0,11 0-1 16</inkml:trace>
  <inkml:trace contextRef="#ctx0" brushRef="#br1" timeOffset="80337.84">11702 3786 1180 0,'0'0'0'0,"0"0"0"16,0 0 0-16,17-3 21 0,-17 3 1 0,11-14-1 16,-11 14 1-16,7-7-10 0,-7 7-1 0,2-15 0 15,1 3 1-15,1 5 70 0,-1 0 1 0,1-2 0 0,3 4 1 16,3-9-68-16,5 0 2 0,-1 0 0 0,10 7 0 15,3-11 13-15,5 2-1 0,-6-1 0 0,9 17 2 16,4-7-19-16,-2-7 2 0,2 3-2 0,2 16 2 0,1-10 7 16,-7-5 2-16,6 2-1 0,6 19 1 15,-1-14-13-15,-5-5 1 0,8 5 1 0,2 17-1 0,-3-14 2 16,-2-3-1-16,0-1 0 0,8 18 1 0,-10-12-6 16,-1-6 1-16,3-4-1 0,8 18 1 15,-3-10 4-15,-5-7 2 0,2-4-1 0,3 22 1 0,-5-11-7 16,-4-7 1-16,6-4 0 0,7 22 0 0,-6-15 1 15,-1-3 0-15,1 4 0 0,2 13 0 0,-3-10-3 16,-6-3-1-16,2-1 1 0,2 19 0 0,-2-15-1 16,-5-4 0-16,2 0 0 0,1 20 1 0,-2-14-3 15,-4-4 1-15,-6-3-1 0,1 24 1 0,-2-10-3 0,-1-5 1 16,-2-1 1-16,-1 22-1 0,0-13-1 0,-2-3 0 16,1 7 1-16,-6 8 0 0,0-2-2 0,-2-10 1 15,-2 5-1-15,-7 5 2 0,3 2-2 0,-3-6 0 16,-3 5 0-16,-4 1 1 0,3 3-2 0,-3-12 0 0,-3 5 0 15,-4 13 1-15,0-6-1 0,-4-8 0 0,-5 0 0 16,0 17 2-16,1-14-4 0,-3 3 1 0,-3 3 0 16,-7 0 1-16,5 6-1 0,-2-10 1 0,-3-4-1 15,-9 4 1-15,1 1-5 0,-1-9 1 0,-9-4 0 16,-5 6 0-16,-3-2 1 0,1-6-1 0,-13-3 1 16,1 7 1-16,-4-5-7 0,2-5 0 0,-9-1 0 15,1 6 1-15,-5-6 1 0,11 1 2 0,-6-8-1 16,-8 11 0-16,2-3-1 0,8-8 0 0,1 1 0 0,-4 6 0 15,7-3 2-15,1-3 0 0,-5-1 0 0,4 4 0 16,6 0 0-16,5-7 0 0,-1 2 1 0,-4 7-1 16,1-4 1-16,8-5 0 0,2-5 1 0,7 5 0 15,0 0 0-15,10-4 1 0,3-8 0 0,4 5 1 16,5-4-2-16,6-3 2 0,-1-4-1 0,0-3 1 16,6-2 1-16,5-5 0 0,0 5 0 0,0 13 0 0,3-8 0 15,4 0 0-15,0 6 0 0,7 15 0 0,4-6 2 16,5-6 2-16,9-3-1 0,6 12 0 0,5-4 0 15,8-1-1-15,7-8 0 0</inkml:trace>
  <inkml:trace contextRef="#ctx0" brushRef="#br1" timeOffset="84783.34">15826 1323 200 0,'0'0'0'0,"0"0"0"16,0 0 0-16,0 0 0 0,23-17 1 0,-16 6-1 16,-4 4 2-16,4-3-2 0,-3 4 1 0,3-4-1 15,0-1 1-15,3 1 30 0,5-1 2 0,4-1-2 16,6-4 2-16,-4 5-20 0,3 3 2 0,10-7-1 16,0-4 1-16,1 2 65 0,-2 4-1 0,3-1 1 15,2-2 0-15,5 4-62 0,1 1 0 0,-4 1 0 0,3-6 0 16,1 6 51-16,2 1 2 0,1 2-2 15,4 1 2-15,-1 3-53 0,-4-1 0 0,5 1 0 0,0-1 0 16,7 8 26-16,2-4-1 0,-5 3 1 0,0 1 0 16,1 1-28-16,-5 6 1 0,6-6-2 0,-3 6 2 0,-4 4 18 15,-3 3 1-15,-4 1-1 0,-3 1 0 16,-8 6-20-16,-2 4 0 0,-5-4-1 0,-8 10 2 0,-1 2 15 16,-5 6 2-16,-4 2-1 0,-7 5 1 0,-13 5-20 15,-2 4 2-15,-5-7 0 0,-5 0-1 16,-3 6 19-16,-2-4-1 0,-5-6 1 0,-7 9 1 0,5 0-21 15,-9-8 2-15,-2-3-1 0,0-5 1 0,-1 1 14 0,1-7 0 16,-6 0 0-16,-3 1 2 0,-4 1-18 0,-1-10 1 16,-3-1-1-16,1-3 2 0,-1-2 18 15,-4-5 2-15,-5-5 0 0,0-3 0 0,0-5-21 0,1-4 1 16,-2-4-1-16,-5-5 2 0,8 1 15 0,0-10 2 16,-1-7 0-16,-1 1-1 0,9-3-18 0,7-4 0 15,-4-4 1-15,-1-9-1 0,8 0 18 0,7 0-1 16,6-11 1-16,5 1 0 0,9 8-18 0,6 0 0 0,8 6 1 15,7-8-1-15,2 6 13 0,5 0 0 0,7-1 0 16,5-2 1-16,2 1-15 0,4 5 0 0,0 2 1 16,-2-3-1-16,5 12 11 0,0-1-1 0,-3 5 1 15,-1 1-1-15,6 5-12 0,-2 4 2 0,-3 0-1 16,-2 7 1-16,7 4 3 0,3 3 1 0,2 7 0 16</inkml:trace>
  <inkml:trace contextRef="#ctx0" brushRef="#br1" timeOffset="85510.5">15106 2725 1620 0,'0'0'0'16,"0"0"0"-16,0 0 0 0,0 0 74 0,14-24 1 15,-12 10-1-15,0 7 1 0,3-7-57 0,2-1 0 0,2-2 0 16,3 3 0-16,-1-2 6 0,-1-2 1 0,4-1-1 15,-3 0 1-15,0-1-13 0,-1-1 1 0,1-2-1 16,5 0 0-16,1 1-6 0,3-1-1 0,3-4 1 16,-1 4 1-16,3 4-4 0,3-2 2 0,6-2-1 15,3 7 1-15,-5 0-5 0,-1 2 0 0,7-3 0 16,4 5 0-16,-2-1 0 0,3 3 0 0,-1 1 0 16,2 2 0-16,0 0-3 0,2 3 1 0,-5-6 0 15,8 6 0-15,-1 4-1 0,-2 0 2 0,1-3-1 16,-3 6 1-16,6 1 1 0,-4-1 0 0,1 4 0 15,1 4 0-15,-9 5 0 0,-4-2 0 0,5 3 0 16,1 8 0-16,-9 1 1 0,-4 10 1 0,-5-1 1 16,0 5-1-16,-4-1-1 0,-8-4 0 0,-1 4 0 0,-3 5 1 15,-7 5 9-15,-7-7 0 0,0 9 0 0,-7 7 0 0,-10-5-4 16,-1-5 0-16,-2-4-1 0,-4 7 2 0,-3-9 12 16,2-9 2-16,-6 1-1 0,1 8 0 0,-8-5-9 15,3-6-1-15,-4 1 0 0,2-7 0 0,-2 5 10 16,2-9-1-16,-7-7 0 0,-2 0 0 0,6-7-10 15,-1 2 1-15,6-9 1 0,-13-6-1 0,0-1 6 0,6-1 1 16,-2-5-2-16,-2-4 2 0,5-8-7 0,0-3-1 16,6-2 0-16,-2-3 0 0,2 1 10 0,-2-7 0 15,5-3 0-15,4 3 2 0,3-8-12 0,9 5 1 16,5-9 0-16,-3 12 1 0,7-5 8 0,7 5 0 16,5-1 0-16,0 8 0 0,6-3-10 0,6 5 2 15,12-3-1-15,-1-1 0 0,0 2 7 0,2-1 1 16,5 0-1-16,0 3 1 0,2-4-9 0,2 10 0 15,-4-4 0-15,-1-1 2 0,1 10 7 0,-3 1 1 16,5 1-1-16,-2 5 1 0,-3 3-10 0,-1 2 2 0,3 0-1 16,-6 10 0-16,0 4 2 0,-3 6 1 0,1 2-1 15</inkml:trace>
  <inkml:trace contextRef="#ctx1" brushRef="#br1">15485 16393 0,'0'0'0,"0"0"0,0 0 0,0 0 31,0 0-31</inkml:trace>
  <inkml:trace contextRef="#ctx0" brushRef="#br1" timeOffset="86300.31">15053 3897 1695 0,'0'0'0'16,"0"0"0"-16,0 0 0 0,7-19 60 0,-3 10 0 0,-1-2 1 16,1 1-1-16,-4-1-43 0,3 1 1 0,4-6 0 15,0 2 0-15,4 0 19 0,-4 0 1 0,-4-8 0 16,12 7 1-16,4-1-25 0,6-4 2 0,-1-4 0 16,5 10-1-16,4-4 2 0,-1-1 1 0,0-2-1 15,5 5 1-15,5 0-9 0,2-2 1 0,4 3 0 16,5 4 0-16,-2-5-3 0,-2 2 1 0,6-2 0 15,3 9-1-15,4 0-2 0,1 2 1 0,6-6-1 16,-4 11 1-16,-1-3 2 0,-2-1 0 0,3 3-1 0,0 6 2 16,-1 2-3-16,-1-4 0 0,1 1-1 0,-3 5 1 15,-8-2 5-15,-2-4 0 0,-3 6 0 0,3 7 1 16,-1-4-6-16,-8 1 2 0,-2 1-1 0,-4 9 1 16,-1 5 6-16,-5-4 2 0,-2 3 0 0,-3 15 0 0,-2-3-7 15,-5 5 0-15,-1-6-1 0,1 13 3 0,-6-5 5 16,-1 3 1-16,-1 1 0 0,-3 6 0 0,0 0-8 15,-3-5 1-15,-4-2-1 0,-4-1 1 0,1-2 6 0,-4-6 0 16,-4-1-1-16,-5 5 1 0,-3 2-7 16,-4-4 0-16,-5-2 0 0,-6 2 1 0,-5-5 5 0,-5 2 0 15,-5-11 0-15,-6 4 1 0,-1-2-7 0,-2-9 0 16,-4-4-1-16,-9 5 1 0,3-3 4 0,2-7 0 16,-6-1 0-16,-4 3 0 0,4-7-5 0,3-5 0 15,-1-2 0-15,-6 3 1 0,-5-6 2 0,6-3 1 16,0-4 1-16,-1-2-1 0,0-3-5 0,7-11 0 15,0-2 1-15,-1-7 0 0,4-7 5 0,8-2-1 0,2-7 0 16,5 1 2-16,5 6-6 0,12-1-1 0,10-5 1 16,2 1 0-16,14 2 7 0,4-4-1 0,8-4 1 15,3 13-1-15,10-6-6 0,6 6 1 0,5-4 0 16,4 8 0-16,2-3 4 0,1 4 0 0,9-5 1 16,-5 5-1-16,1-2-5 0,1 1 0 0,5-1 0 15</inkml:trace>
  <inkml:trace contextRef="#ctx0" brushRef="#br1" timeOffset="91714.81">18417 1323 1520 0,'0'0'0'16,"0"0"0"-16,0 0 0 0,0 0 57 0,0 0 1 15,0 0-1-15,0 0 0 0,0 0-40 0,0 0 1 0,-14 21 0 16,17-1 0-16,1 11 59 0,-3 5 1 0,3-5-1 15,0 6 2-15,-1 2-62 0,1 1 1 0,-1-8 0 16,4 1 0-16,0 1 34 0,-1-8 1 0,-1 1-2 16,-2-1 2-16,-3 0-36 0,-3-6 0 0,1 3 0 15,2-2 1-15,-2-5 11 0,-1 3 0 0,-1-3 0 16,1-6 1-16,1 1-16 0,2-1-1 0,0-3 1 16,0-7 0-16,-4 8 3 0,4-8 0 0,0 0 0 15,0 0 1-15,0 0-9 0,0 0 1 0,0 0 0 16,0 0 0-16,6-15 4 0,1 1 0 0,-2 0 0 15,4-9 0-15,-2-1-6 0,0-4 1 0,-4-2 0 0,5 5 0 16,-1-7 4-16,0 1 1 0,1 1-1 0,3-7 1 16,1 2-6-16,1 5 0 0,1 0-1 0,0 7 2 0,-3 0 9 15,-1 2 0-15,1 2 0 0,5 1 0 16,8 11-8-16,-3 4 0 0,-1-1 1 0,-4 8-1 0,3 3 10 16,6 0 1-16,-2 7-1 0,-4 2 2 15,-3 5-11-15,-2 2 0 0,-7-1 0 0,-3 1 1 0,-1 4 4 16,-3-4 2-16,0-1 0 0,-7-2 0 0,0 1-8 15,0-5 0-15,0 1 1 0,-7-1-1 0,5 0 4 16,2-5 1-16,0-1-1 0,2-3 1 0,1 2-7 16,4-9 1-16,-3 7 0 0,3-7 0 0,0 0 4 15,0 0 2-15,0 0-1 0,0 0 1 0,0 0-7 0,12-4 1 16,-5-1 0-16,7-9 0 0,6-4 2 0,-3-4 0 16,-4-8 0-16,2 0 1 0,1-2-6 0,-2-1 2 15,4-4-1-15,-4 2 1 0,2 1 1 0,-2 10 1 16,0-3-1-16,0 6 1 0,0 7-4 0,4 3 0 15,-2 8 1-15,0 6 0 0,7 8 0 0,-2 3-1 0,-3 5 1 16,-4 4 0-16,0 11-3 0,-2-3 1 0,-5 3-1 16,-3-1 2-16,-1 1-2 0,-3-4 2 0,-3-4 0 15,-1 0-1-15,4 6-1 0,-3-7 0 0,-8-6-1 16,4 6 2-16,2-4-2 0,0 0 1 0,-1-5-1 16,3 5 0-16,4-4 0 0,1-3 0 0,-2 0-1 15,-2-3 2-15,1 0-2 0,1-4 0 0,3 1 0 16,-3-8 1-16,0 11-2 0,0-11 1 0,7 7 0 15</inkml:trace>
  <inkml:trace contextRef="#ctx0" brushRef="#br1" timeOffset="92021.49">19546 1791 2110 0,'0'0'0'0,"0"0"0"0,0 0 0 0,-32-2 82 15,20 2 1-15,4-3-1 0,8 3 1 0,0-7-66 16,0 7 1-16,15-9 0 0,-12 2 0 0,2 0 74 0,-1 0 0 16,-2-4 0-16,-1-1 1 0,5 0-76 0,-1-2 1 15,-3 5-1-15,-4-9 1 0,-1 3 24 0,-1 0 2 16,-1 3-1-16,-2-2 1 0,1 5-29 0,6 9 2 16,-8-10-1-16,0 6 1 0,-2 4-8 0,3 4 0 15,-4 3 0-15,1-2 1 0,-1 9-5 0,1 5 2 16,1-3-1-16,2 9 0 0,3-6-2 0,1 4-1 15,-1-4 0-15,4 3 1 0,4 0-2 0,-1-4 0 16,4 0 1-16,0-1 0 0,6 1-2 0,1-4 1 16,3 2 1-16,4-6-1 0,2 1-1 0,2-1 0 0,3 1 0 15,-3-6 1-15,0 1 0 0,-2-3-1 0,1 1 0 16</inkml:trace>
  <inkml:trace contextRef="#ctx0" brushRef="#br1" timeOffset="92705.85">19877 1677 2035 0,'0'0'0'0,"0"0"0"0,-19 14 0 15,8-5 60-15,1 5-1 0,3-4 1 0,3 4-1 16,1 1-42-16,-1-1 1 0,1-4 0 0,3 2 0 16,3 6 47-16,1-4 1 0,-1-3-1 0,4 3 1 0,4-4-48 15,-2-3 0-15,3 0 0 0,0 0 0 0,1 0 12 16,-1-1 2-16,2-3-1 0,0-3 1 0,0 0-19 15,2-3 2-15,-2-3-2 0,0 3 2 0,0-8-7 16,-3 3 1-16,-4-5-1 0,4 3 1 0,-1-4-4 16,-1 0 1-16,0-4-1 0,0 7 1 0,-2 6-3 0,0-2 2 15,-7 7-1-15,10-10 1 0,-10 10-2 0,0 0 1 16,8 0-1-16,-8 0 0 0,1 10 2 0,3-1-1 16,3 1 1-16,7 8-1 0,0 3 0 0,-3 0-1 15,-4-5 0-15,0 3 1 0,-4 1 0 0,1-6 1 16,-1 0-1-16,-3-5 1 0,0 0-2 0,4 1 0 15,1-3 1-15,-5-7 0 0,2 9 1 0,-2-9-1 16,0 0 1-16,0 0 0 0,3 7-1 0,-3-7-1 0,0 0 0 16,0 0 2-16,4-7 2 0,-4 7-1 0,-2-12 1 15,4 1 0-15,3-7-3 0,2-3 1 0,-1 0-1 16,2-7 2-16,1 5 1 0,0-1 0 0,5-1 1 16,0 6 0-16,-1-2-3 0,1 3 0 0,0-3 1 15,0 3 0-15,0 9 1 0,0 2 2 0,2 0 0 16,-2 4 0-16,0 6-3 0,0 4 0 0,1 0-1 15,-5 6 2-15,2 4 1 0,-1 1 1 0,-6-4 0 0,-3 4 0 16,-2 1-4-16,-2 2 1 0,-1 0-1 0,-1-3 2 16,1-1 2-16,-1 1 1 0,1 1-1 0,3-5 1 15,1 0-4-15,1-3 1 0,-2-4-1 0,0 0 1 16,0-7 2-16,0 11 0 0,0-11 0 0,0 0 0 16,0 0-3-16,9 3 0 0,-9-3 0 0,9-10 1 0,1 3 0 15,3-6 0-15,1 1 1 0,0-9 0 0,-3-2-3 16,-1 2 0-16,-1-4 1 0,0 1-1 0,3-5 1 15,2 7 1-15,4 0-1 0,1-6 1 0,-3 11-2 16,-2 4-1-16,6 3 1 0,-6 3 0 0,0 7 0 0,-2 3 0 16,1 1 0-16,-3 10 0 0,3 2-1 15,1 1 0-15,-4 1 0 0,-3 7 0 0,-3 1 0 0,-1 2-1 16,-3 0 0-16,-1 0 1 0,-1 6-2 0,2-3 1 16,-4-6 0-16,1 2 0 0,3-5-1 0,-4 1 0 15,4-5 1-15,0 5-1 0,4-7-1 0,-1 1 1 16,4-8 0-16,0 5 1 0,0-2-2 0,2-5 1 15,4-3-1-15</inkml:trace>
  <inkml:trace contextRef="#ctx0" brushRef="#br1" timeOffset="93021.67">21329 1531 2161 0,'0'0'0'0,"0"0"0"16,0 0 0-16,-25 14 68 0,16-2 1 0,-1-1-1 16,-1 1 2-16,4 9-52 0,4-5 0 0,3 3 0 0,0 3 0 15,3 4 38-15,1-3 0 0,6-2 0 0,-1 7 1 16,5-5-40-16,2-5 1 0,4 6-1 0,-6-3 1 16,5-1 8-16,0 2 0 0,-1-2 1 0,-2 1 0 0,-5-2-14 15,-4 1 0-15,-4-5-1 0,2 3 2 0,-1-4-13 16,-2 2 0-16,-2-7 0 0,0 1 0 0,-4 3 1 15,1-3-1-15,-8-3 0 0,-7-3 0 0,-3 1 2 16,2-1 1-16,-2-4-1 0,0 0 0 0,-2 0 0 16,5-2-1-16,0-2 0 0,1-3 2 0,-1 0 1 15,2 0 1-15,4-9-1 0,1 0 2 0,4-3-4 16,5 2 2-16,6-1-1 0</inkml:trace>
  <inkml:trace contextRef="#ctx0" brushRef="#br1" timeOffset="93471.46">21826 1696 2110 0,'0'0'0'16,"0"0"0"-16,0 0 0 0,22 14 67 0,-12-7-1 0,-3 2 0 16,-7 0 1-16,-7 1-49 0,4 1 0 0,-4 0 0 15,-2 1 0-15,2 2 61 0,3 4-1 0,2-4 1 16,1 0-1-16,-1 0-60 0,2-4 0 0,2 4 0 15,-1-1 0-15,5-3 11 0,1-3 1 0,2 0-1 16,-2-3 1-16,0-1-17 0,0 1 1 0,0-4-1 16,3 0 2-16,3 0-7 0,-1-4 0 0,-1 1 0 15,1-1 1-15,-5 1-4 0,0-1 1 0,-7 4-1 0,0 0 1 16,7-7-6-16,-7 7 1 0,0 0 0 0,11 11 0 16,-1 6-1-16,1 1 1 0,-2 3 1 0,0 9-1 15,3 3 1-15,-5-1 0 0,-4-7 0 0,-6 3 1 16,-1-2-2-16,-3-3 1 0,2-5-1 0,5 1 1 0,0-1 2 15,0-1-1-15,2-6 1 0,5 3-1 0,-7 0-1 16,3-5 0-16,1-2 1 0,-4-7 0 0,7 12 3 16,0-12-1-16,0 0 1 0,0 0-1 0,0 0-1 15,0-5 0-15,0 0 1 0,4-1-1 0,1-2 5 0,2-3 0 16,-3-3 0-16,3-4 0 0,5 1-3 0,1-1 1 16,-4-1-2-16,1-6 2 0,-3 1 3 0,2 1 0 15,2-4 0-15,3-3 1 0,2 7-4 0,-5 2 0 16,-6-1 0-16,-3-1-1 0,-2 5 6 0,0 7 0 15,-3 1 0-15,-1 3 1 0,-3 7-7 0,0 0 2 16,0 0 0-16</inkml:trace>
  <inkml:trace contextRef="#ctx0" brushRef="#br1" timeOffset="94118.86">23178 1198 2135 0,'0'0'0'0,"0"0"0"15,0 0 0-15,0 0 83 0,0 0 1 0,0 0 0 0,0 0 1 16,0 0-69-16,0 0 2 0,-20 14 0 0,15 8 0 16,0 9 75-16,1-1 1 0,2 12-1 0,-3-3 1 15,-2 16-77-15,0-4 1 0,0-6-1 0,-4 8 1 0,1-2-3 16,-1 5 1-16,-1-1 0 0,-2 5 0 15,-4 7-7-15,2-1 2 0,0 0-2 0,2 6 1 16,-5 5-9-16,1 2 1 0,2-1-1 0,-3 13 1 16,-2-5 0-16,-2 4-1 0,0 9 0 0,-4 8 1 0,1-7-2 15,-4 2 0-15,-2 11 0 0,4 3 0 0,-2-5 0 16,7-7 0-16,0 12 0 0,-2 10 0 0,-1-11 0 16,3-5 0-16,3 7 0 0,3 6 0 0,-1-16 0 15,-1 2 0-15,-2 7 0 0,-4 2 0 0,6-5 1 0,3-11 0 16,0 7 0-16,-2 5 0 0,1-14-1 0,-1-1 2 15,0 6-1-15,1 5 0 0,1-12 2 0,-2-8 2 16,6 1-2-16,-2 6 2 0,0-11-3 0,1-7 1 16,4-7 1-16,6 8-1 0,-4-8 6 0,3-7 0 0,-3-2 0 15,4 1 1-15,-1-10-4 0,2-6 0 0,2 1 0 16,0-5 1-16,-1 2 6 0,1-8 1 0,1 3-1 16,1 4 0-16,-4-1-5 0,1-5 1 0,-1 3-1 15,2-5 1-15,-2-2 5 0,-1-3 0 0,1-9 1 16,2 12-1-16,-4-7-6 0,1-7 1 0,-1 6 0 15,2-1 0-15,-1 1 2 0,-2-1 2 0,-1-1-2 16,3-1 1-16,-2 6-5 0,-3-3 1 0,5-3 0 16,3-4 0-16,-4 2 1 0,-3-2 0 0,4-6 0 15,3 2 0-15,-4-1-4 0,4 0 2 0,0-3-2 16,0-2 2-16,-3-3-1 0,3 1 1 0,0-8-2 0,7 8 2 16,-7-8-3-16,0 0 1 0,3 6-1 0,-3-6 1 15,0 0-1-15,0 0 1 0,11 7-1 0,-11-7 2 16,0 0-3-16,7 3 1 0,-7-3-1 0,0 0 2 0,0 0-2 15,0 0 1-15,0 0 0 0,0 0 0 0,0 7-2 16,0-7 2-16,-4 12-1 0,1-1 1 0,-4-4-2 16,-4 4 0-16,-5-4 0 0</inkml:trace>
  <inkml:trace contextRef="#ctx1" brushRef="#br1" timeOffset="8935.78">17752 15042 0,'0'0'0,"19"9"0,-10 0 0,29 19 0,-1-9 0,114 75 32,65 47-32</inkml:trace>
  <inkml:trace contextRef="#ctx0" brushRef="#br1" timeOffset="95292.66">17127 2900 1457 0,'0'0'0'16,"0"0"0"-16,0 0 0 0,0 0 107 0,0 0-1 15,0 0 1-15,0 0 0 0,0 0-92 0,0 0 2 0,0 0-1 16,0 0 1-16,0 0 37 0,25-16 1 0,0 12 0 15,19 4 0-15,14 4-39 0,6-4 2 0,6 0-1 16,-3 3 1-16,2 1 10 0,0-4 0 0,-6 0 0 16,6 3 0-16,-4 3-14 0,-10-3-1 0,0-3 1 15,-2 4-1-15,-4-1-4 0,-5 1 0 0,-3-1 0 16,-3 4 1-16,-4 0-4 0,-6 0 1 0,-7-5-2 0,-7 5 2 16,2-3-1-16,-2-1-1 0,1-3 1 0,-5 2 1 15,-3 1-3-15,-7-3 0 0,7 4 1 0,-7-4-1 16,7 3 8-16,-7-3-1 0,0 0 0 0,0 0 0 15,7 0-4-15,-7 0 1 0,0 0-1 0,0 0 1 0,0 0 5 16,0 0 2-16,0-7-2 0,0 7 2 0,0 0-7 16,0-8 0-16,0 8 0 0,-1-9 1 0,2 0 7 15,1 0 0-15,0 2-1 0,0 0 2 0,-2 7-8 16,0 0 0-16,0 0 0 0,-7 0 1 0,1 7 4 16,-1 4 0-16,0-1 0 0</inkml:trace>
  <inkml:trace contextRef="#ctx0" brushRef="#br1" timeOffset="96112.98">17376 4342 1758 0,'0'0'0'0,"0"0"0"0,0 0 0 0,18-10 63 16,-18 10 1-16,5-13-1 0,-5 13 1 0,0 0-46 15,5-7 0-15,-5 7-1 0,0-7 1 0,0 7 42 16,0 0 0-16,0 0 1 0,25-3 0 0,8 6-44 15,5-3 0-15,0 0 1 0,-1 0 0 0,2 0 16 0,-2 0 0 16,6 0-1-16,-5 4 2 0,3-1-20 0,1-3-1 16,-5 0 1-16,2 4 0 0,-9-1-5 0,-2-3 1 15,-3 0-1-15,-6 4 1 0,-1 5-4 0,-4-6 0 16,0-3-1-16,-7 0 2 0,0 4 0 0,-7-4 0 16,7 3 0-16,-7-3 1 0,0 0-4 0,0 0 1 15,0 7 0-15,0-7-1 0,-10 4 6 0,-1-1 2 16,1-3-1-16,-10 4 0 0,-4-1-5 0,-5-3 1 0,-1-2 0 15,2 2 0-15,0 2 4 0,-6-2 2 0,3-3-2 16,-8 3 1-16,2 0-5 0,2 0 0 0,-2-4 0 16,1 4 1-16,-6 0 4 0,5-3 1 0,-2-1-1 15,-2 4 2-15,1 4-7 0,5-8 1 0,6 1-1 16,-1 3 1-16,9 0 6 0,4 0 1 0,3-4 0 16,3 1-1-16,11 3-6 0,-9 0 0 0,9 0 0 15,0 0 1-15,0 0 4 0,0 0-1 0,11-7 1 16,15 10-1-16,4-3-5 0,2 0 0 0,3 0 0 0,2 4 1 15,-2-1 4-15,-5-3 1 0,2 0-1 0,0 0 1 16,-4 0-6-16,2-3 1 0,-2-1-2 0,-1 1 2 16,1 3 5-16,0 0-1 0,-1-6 1 0,1 6 0 0,4 6-6 15,-6-6 1-15,2 0-1 0,-3 7 1 0,-2-4 2 16,-2 1 0-16,0-1 1 0,1 4-1 0,-10-2-4 16,-2-1 1-16,-1-2-2 0,-2 1 2 0,-7-3 2 15,9 5 1-15,-9-5 1 0,0 0-1 0,7 4-4 16,-7-4-1-16,0 0 1 0,0 0 1 0,4 7 1 0,-4-7 1 15,0 0-1-15,0 0 1 0,0 0-4 16,0 0 0-16,0 0 1 0,0 0 0 0,0 0 0 0,0 0-1 16,0 0 1-16</inkml:trace>
  <inkml:trace contextRef="#ctx0" brushRef="#br1" timeOffset="99862.74">19039 3976 1997 0,'0'0'0'16,"0"0"94"-16,0-23 1 15,0 4 78-15,0 1 3 16,0-5-64-16,0 8 1 16,-1-8-61-16,-1 2 0 15,-2 1-19-15,3 6 1 16,1 14-7-16,0 0 0 15,-2 41-3-15,2 4 2 16,2 13-6-16,1 4 0 16,2 5 2-16,-1-2 0 15,-6 2-6-15,-1-13 0 0,-1-4-3 16,2-3 2-16,1-15-5 16,-1-6 1-16,2-6-3 15,0-6 1-15,0-4-2 16,0-3-1-16,0-7 0 15,0 0 1-15,9-10-1 16,1-8 1-16,-10 18-2450 16</inkml:trace>
  <inkml:trace contextRef="#ctx0" brushRef="#br1" timeOffset="100094.87">19366 4270 2173 0,'0'0'0'0,"0"0"127"0,-6 18 0 16,6-18 57-16,0 8 1 16,0-8-84-16,0 9 0 15,0-9-56 1,0 0 0-16,0 0-17 0,0 7 1 16,0-7-9-16,0 0 2 15,0 0-6-15,0-7 1 16,2-2-4-16,2 1-1 15,-4 8-2446-15</inkml:trace>
  <inkml:trace contextRef="#ctx0" brushRef="#br1" timeOffset="100404.95">19801 4089 2211 0,'0'0'0'0,"0"0"131"16,0 0 0-16,-24 23 63 16,10-6 1-16,-2 4-108 15,-2 16 0-15,8 0-49 16,6 9 0-16,8-7-18 0,6 1 0 16,11-10-8-16,2-11 0 15,5 1 3-15,4-13 0 16,-4-4-3-16,1-10 1 15,-3-9 0-15,-7-6-1 16,-3-15-3-16,-7-9 1 16,-7 2-2-16,-7 0 0 15,-8 9 0-15,-4 0 0 16,17 35-2490-16</inkml:trace>
  <inkml:trace contextRef="#ctx0" brushRef="#br1" timeOffset="100434.21">19740 4073 2386 0,'0'0'0'15,"0"0"-1791"-15</inkml:trace>
  <inkml:trace contextRef="#ctx0" brushRef="#br1" timeOffset="100695.05">20269 4036 2198 0,'0'0'0'0,"0"0"130"16,19-11 0-16,-1 8 57 16,10-2-1-16,6 5-119 15,8 0 2-15,11 0-32 16,2 0 1-16,-10 1-9 16,-4 3 0-16,-9 3-8 0,-2 0 1 15,-30-7-2380 1</inkml:trace>
  <inkml:trace contextRef="#ctx0" brushRef="#br1" timeOffset="100831.52">20731 4228 2362 0,'-2'12'0'15,"-3"25"116"-15,-2 9 1 16,-2 10 53-16,2 2 0 16,2-3-80-16,-1 1 1 15,3-9-59-15,-1-3 2 16,1-1-13-16,3-12 2 16,0-10-9-16,-4-1 1 15,1-6-5-15,-4-11 1 16,7-3-2468-16</inkml:trace>
  <inkml:trace contextRef="#ctx0" brushRef="#br1" timeOffset="101004.47">20272 4465 2211 0,'0'0'0'15,"36"-3"119"-15,4-1 0 16,18-3 65-16,15 2 0 0,6 0-84 15,6-1 0-15,8 3-63 16,-1-1 1-16,-14-3-15 16,-8 4-1-16,-70 3-2375 15</inkml:trace>
  <inkml:trace contextRef="#ctx0" brushRef="#br1" timeOffset="101063.62">21198 4335 1545 0,'0'0'0'0,"0"0"47"16,0 0 1-16,-17 0 42 0,-56 7 1 15,73-7-1458-15</inkml:trace>
  <inkml:trace contextRef="#ctx0" brushRef="#br1" timeOffset="101454.93">20352 3987 1030 0,'0'0'0'0,"0"0"82"16,-28-18 0-16,17 15 61 16,-14-10 2-16,25 13-51 15,-12-7 0-15,12 7-49 16,0 0 0-16,0 0-19 16,62 18 1-16,-36-16-3 15,83 15 0-15,-68-8 0 16,74 12-1-16,-115-21-1455 15</inkml:trace>
  <inkml:trace contextRef="#ctx0" brushRef="#br1" timeOffset="101558.42">20817 4085 1470 0,'0'0'0'0,"0"0"46"0,15 76 1 16,-15-46 49-16,0 88 2 15,-4-78-24-15,-12 73 1 16,7-75-39-16,-15 79 0 16,18-86-15-16,-15 62 2 15,21-93-1541-15</inkml:trace>
  <inkml:trace contextRef="#ctx0" brushRef="#br1" timeOffset="101634.87">20740 4778 1507 0,'0'0'0'15,"0"0"-1132"-15</inkml:trace>
  <inkml:trace contextRef="#ctx0" brushRef="#br1" timeOffset="101856.32">20406 4492 1192 0,'0'0'0'0,"18"0"68"15,58-4 0-15,-44 4 56 16,79-3 0-16,-67-1-43 16,86-3 1-16,-85 3-41 15,83-4 1-15,-89 1-4 16,46-9 1-16,-66 11-6 15,18 1 1-15,-37 4-1509 0</inkml:trace>
  <inkml:trace contextRef="#ctx0" brushRef="#br1" timeOffset="101920.36">21170 4409 1620 0,'0'0'0'0,"0"0"56"0,-10 0 0 16,10 0 45-16,-39-11 0 16,39 11-1552-16</inkml:trace>
  <inkml:trace contextRef="#ctx0" brushRef="#br1" timeOffset="102239.46">20237 4083 1168 0,'0'0'0'16,"0"0"60"-16,71-33 2 0,-45 26 46 15,82-14-1-15,-71 12-26 16,70-8 0-16,-75 13-33 16,62 4 1-16,-66 4-16 15,42 8 1-15,-52-3-7 16,24 26 0-16,-33-18-4 16,7 52 1-16,-14-37-3 15,-4 75 1-15,-3-68-2 16,-20 73 0-16,16-78-1 15,-12 61 0-15,14-62-1 16,-14 66 1-16,21-99-1588 0</inkml:trace>
  <inkml:trace contextRef="#ctx0" brushRef="#br1" timeOffset="107178.19">19729 2498 1155 0,'0'0'0'16,"0"0"0"-16,0 0 0 0,0 0 91 0,0 0 1 15,7-17 0-15,-7 17 0 0,0 0-75 0,7-9 1 16,-7 9-1-16,0 0 1 0,-10-3 77 0,10 3 2 16,-14 3-1-16,1 6 1 0,-10 1-80 0,-3 4-1 15,-2 2 1-15,-2 4 1 0,1 3 55 0,-1-6 1 0,0 6 0 16,4 10 0-16,-4 3-56 0,2-3 0 0,3 9 0 15,2 0 0-15,5 6 24 0,4-13 0 0,4 2 0 16,3 4 1-16,3-6-28 0,4-9 1 0,11-1 0 16,1 6 1-16,0-8 7 0,3-2 1 0,4-8 0 15,-1 8 0-15,1-4-12 0,-1-6-1 0,-1-4 0 16,4 4 1-16,4-11 6 0,0 0 0 0,-2-7 0 16,1 3 0-16,-8-3-9 0,0-4 1 0,-2-4-1 15,6 6 2-15,-6-5 1 0,0-2 1 0,-3-2-1 16,-4 2 1-16,-4-3-7 0,-3 0 1 0,0 1 0 0,-5 2 1 15,-6 2 2-15,2 2 2 0,2-2-2 16,-7 7 1-16,-3 2-5 0,-5 1 1 0,-4 2 0 0,-2 4 0 16,0 2 3-16,1-1 0 0,2-1 0 0,2 8 0 15,-1-3-4-15,3 2 1 0,-1-2-1 0,5 7 1 16,-1-3 1-16,2-2 1 0,6-6-1 0,6 8 1 16,-3-2-5-16,4 1 2 0,3-10 0 0</inkml:trace>
  <inkml:trace contextRef="#ctx0" brushRef="#br1" timeOffset="107561.56">20279 2502 2086 0,'0'0'0'0,"0"0"0"15,18 0 0-15,1 7 65 0,-11 2 0 0,-19 1 0 16,-19 6 0-16,2 7-47 0,0-7 0 0,-6 5 0 16,6 9 0-16,5 2 66 0,3-1 0 0,3 6 0 15,4 5 0-15,3 2-67 0,-1-8 1 0,8-1 0 16,-3 2 0-16,6-6 18 0,6-4 1 0,-3-4-1 16,11 5 1-16,4-9-22 0,7-3 0 0,8-2 0 15,6 2 1-15,-2-6-6 0,-5-3 1 0,-2-7 0 16,-5 6 0-16,-8-6-4 0,-1 0 1 0,-4-6-1 15,1 6 1-15,-3-7-3 0,-1 0 2 0,0-3 0 0,-6-1-1 16,-6 2-1-16,-1-6-1 0,-1 1 1 0,-5 1 0 16,-5-4 0-16,-2 1 1 0,-4 2-1 0,-13 1 1 15,-1 6-3-15,-2 0 2 0,5 4-2 0,4 1 2 16,0 4 2-16,-1-2 1 0,-8 0 0 0,0 7 0 16,6-4-2-16,2 4-1 0,1-3 1 0,9 8-1 0,1-1 7 15,4-2-1-15,-2-2 0 0</inkml:trace>
  <inkml:trace contextRef="#ctx0" brushRef="#br1" timeOffset="112579.86">20710 2891 1180 0,'0'0'0'0,"0"0"0"16,0 0 0-16,0 0 33 0,0 0 0 0,0 0 1 0,0 0 0 15,0 0-21-15,0 0 2 0,0 0-1 0,0 0 1 16,0 0 107-16,0 0 0 0,0 0 1 0,0-20-1 16,10 20-107-16,3-3-1 0,3-1 1 0,8 3 1 0,-1-3 60 15,4 1 1-15,3-1 1 0,-9 4-1 0,2 0-59 16,-2 4 0-16,0-4 0 0,-5 3 0 0,-2 1 20 16,-3-3 1-16,-4 1 0 0,-7-2 0 0,10 7-25 15,-10-7 2-15,7 7 0 0,-7-7 0 0,0 0 2 16,4 11 1-16,-4-11 0 0</inkml:trace>
  <inkml:trace contextRef="#ctx0" brushRef="#br1" timeOffset="112755.4">20699 3068 1632 0,'0'0'0'15,"0"0"0"-15,18 0 0 0,-6 4 60 0,4-4 0 16,-2 0 0-16,-3 3 0 0,3-3-43 0,0-3 1 0,0-1 0 15,2 4 0-15,-2 0 56 0,0-5 1 0,-1 2-1 16,-1 6 2-16,0-3-58 0,-1-3 0 0,-1-1 0 16,1 8-1-16,0-4 8 0,-4 0 1 0,-7 0 0 15</inkml:trace>
  <inkml:trace contextRef="#ctx0" brushRef="#br1" timeOffset="113173.62">21225 2752 1834 0,'0'0'0'0,"0"0"0"0,3-21 0 16,3 7 37-16,1-2 1 0,-2-2 1 0,2 8-1 0,0-1-24 16,7-1 2-16,-1-1 0 0,-1 6 0 0,0 4 36 15,2-4 2-15,8 5 0 0,-1 4 0 0,-2 1-37 16,-1-3 1-16,-1 4-2 0,-6 15 2 0,0-6 17 15,-4 1 1-15,-4 3-1 0,1 6 1 0,-3 9-22 16,-1-4 1-16,-7-4 0 0,-1 10 0 0,-3-2 3 0,-5-4 1 16,-3-2 0-16,-6-1 0 0,2-4-8 15,0-2-1-15,4-1 0 0,-2 5 1 0,1-9 6 16,3-2 0-16,1-1-1 0,0 6 1 0,-2-6-8 0,6-4 1 16,1-4-1-16,8 4 1 0,3-7 4 0,-7 7 1 15,7-7-2-15,0 0 2 0,-9 0-8 0,9 0 2 16,0 0-1-16,9 0 1 0,1 4 8 0,1-4 0 15,3-4 0-15,2 8 0 0,5-8-8 0,4 1 1 16,-4-1-1-16,-2 8 1 0,2-4 7 0,4 0-1 0,-4-4 1 16,2 8 1-16,-3-4-9 0,-5 0 1 0,3 0 0 15,0 3 0-15,-2 1 7 0,0-4 0 0,6 0 0 16,-2 7 1-16,-1-5-9 0,-3 1 1 0,-4-3 0 16,1 7 0-16,1-3 1 0,-2-4 1 0,1 0-1 15</inkml:trace>
  <inkml:trace contextRef="#ctx0" brushRef="#br1" timeOffset="113695.05">21761 2944 2009 0,'0'0'0'0,"0"0"0"0,0 0 0 0,-19 15 70 16,10-8 1-16,-2 0-1 0,-1 9 1 16,1-5-53-16,4-2 0 0,4 1 0 0,-4 4 0 0,0-1 62 15,3-3 0-15,4-3 0 0,4 7 1 0,3 0-63 16,0-7 0-16,0 0 0 0,0 4 0 0,7-4 15 15,0-5 1-15,2-2 0 0,2 3 0 0,-1-3-19 16,-3-5 0-16,-1-2-1 0,1 3 1 0,-2-3-4 0,1-3 1 16,-6-4 1-16,3 1-1 0,-6-2-5 15,-1-1 1-15,-1-5-1 0,-2 1 1 0,-2 1 1 16,-1-2 0-16,-8 1 0 0,1 1 0 0,-5 2-3 16,1 1-1-16,-2 0 1 0,2 4 1 0,0 1 0 0,4 4-1 15,-3-4 1-15,3 8 0 0,3-1-3 0,7 4 1 16,0 0-1-16,-7-8 2 0,7 8-2 0,0 0 1 0,0 0-1 15,14 5 1-15,0-2-2 0,2 1 0 16,3-1 1-16,11 1-1 0,-3 3-1 0,-3-4 2 0,3-3-1 16,-1 4 1-16,-3 3-2 0,-2-3 0 15,0-1 0-15,-3 2 2 0,1 2-3 0,-4-1 0 0,-5-3 0 16,1 4 0-16,-4 6 0 0,-2-3 0 0,2 1 1 16,2 1-1-16,0 6-1 0,-2-6 0 0,-4 2 0 15,1 9 1-15,-1-7-1 0,1-2 0 0,-1-2 0 16,5 6 1-16,-3-3-2 0,-2-4 1 0,1-2 0 15,-1 1 0-15,3 1-1 0,1-4 1 0,0-7 0 16,-7 0 0-16,9 5-1 0,-9-5-1 0,0 0 1 16,7 0 0-16,-7 0 0 0,0 0 0 0,7-5 0 0,-7 5 1 15,3-7-2-15,-3 7 0 0,4-11 0 0,-4 1 1 16,-4-8-1-16,1-3 1 0,-1 2 0 0,1 1-1 16,-3-1 2-16,-1 1 0 0,-1-5 0 0,-1 8 0 0,-4 2 0 15,1-1 0-15,1 4 0 0,4 3 0 0,0 1 0 16,0 6 2-16,7 0-2 0</inkml:trace>
  <inkml:trace contextRef="#ctx0" brushRef="#br1" timeOffset="113935">22565 2762 1985 0,'0'0'0'16,"0"0"0"-16,-10 27 0 0,-3-4 71 0,-1-1 1 15,0 7 0-15,-2-1 1 0,-3 5-55 0,0-3 0 0,-3 2 0 16,-4 5 0-16,-2 0 58 0,0-6 2 0,-4 3-2 16,-2 4 1-16,3-2-59 0,6-5 0 0,2 3 0 15,5-6 0-15,-1 2 25 0,5-6-1 16,1-4 1-16,6-1 0 0,0 4-28 0,2-13 1 0,-2 1 0 16,3 1 1-16,1-1-3 0,3-4 2 0,0-7-1 15,0 0 0-15,-4 5-6 0,4-5 0 0,0 0 0 16</inkml:trace>
  <inkml:trace contextRef="#ctx0" brushRef="#br1" timeOffset="114329.7">22373 3214 2009 0,'0'0'0'0,"0"0"0"0,27-15 0 0,-13 4 61 16,0 0 1-16,0 1-1 0,0 1 1 0,-2 4-45 15,1-2 1-15,-1 0 0 0,0 7 0 0,-1 3 53 16,-2-3 0-16,1 4 1 0,-3 3 0 0,2 3-54 16,-2 4 0-16,-3-3 0 0,-2 7 0 0,-1-1 20 15,-2 6 1-15,-5-5-1 0,-1 3 2 0,-2 0-25 0,-1-2 1 16,3-1 0-16,-4-1-1 0,-1-2-2 0,1-5-1 16,4 1 1-16,-2 1 0 0,-1-2-5 0,5-2 0 15,5-8 0-15,-7 7-1 0,7-7-2 0,-4 5 1 16,4-5-1-16,11 5 1 0,-3 0-3 0,5-5 2 15,1 4-2-15,5-1 1 0,2 3 2 0,-6-6 0 0,0 3-1 16,-2 4 1-16,-3-3-3 0,-1-1 2 0,-2 1-1 16,-7-4 1-16,7 12 0 0,-7-12 1 0,0 0 0 15,-3 11 0-15,-3-4-1 0,-1-2-1 0,0-1 1 16,-3 3-1-16,-3 0 2 0,-2-4-1 0,-3-3 1 16,-5 7 0-16,0-5-3 0,0-2 2 0,2-2-1 15,-5 4 1-15,-1-2-1 0,1-2 0 0,-8-1 1 16,2 3 1-16,1-4-3 0,1 1 0 0,1-4 1 15</inkml:trace>
  <inkml:trace contextRef="#ctx0" brushRef="#br1" timeOffset="114929.4">21267 4233 2035 0,'0'0'0'0,"0"0"0"0,37 0 0 0,-5 4 62 16,-4-4 1-16,-5 0 0 0,-2-4-1 0,0 4-45 16,1 0 1-16,-5 0 0 0,-3 0 0 0,-3-4 67 15,-4 3 1-15,-7 1-1 0,12-4 1 0,-5 6-69 16,0-2 1-16,1 0 0 0,-1 2 0 0,3 3 25 0,1-1 0 16,-1-1 1-16,-10-3 0 0,9 12-28 0,-11-5 1 15,-5-3-2-15</inkml:trace>
  <inkml:trace contextRef="#ctx0" brushRef="#br1" timeOffset="115096.22">21281 4418 1947 0,'0'0'0'0,"0"0"0"16,25 3 0-16,-7 1 44 0,5-1 1 0,-2-3 0 15,3 2 0-15,-1 0-29 0,-5-4 1 0,-4 0-1 16,-2 6 1-16,3-4 36 0,-1-2 1 0,3 0-1 15,-3 2 0-15,-3 0-36 0,0-3 1 0,-4 3-1 16</inkml:trace>
  <inkml:trace contextRef="#ctx0" brushRef="#br1" timeOffset="115354.63">21782 3923 1960 0,'0'0'0'0,"0"0"0"0,0 0 0 0,16 20 38 16,-16-6 0-16,-2-5 0 0,-1 12 1 0,3 2-25 15,0-1 2-15,-2 1 0 0,0 9-1 0,2 3 39 16,0-7 0-16,-3 6 0 0,-1-6 0 0,8-3-37 16,-1-3 1-16,-1-1-2 0,-4-1 2 0,6-1 20 0,1-3 1 15,-1-2-1-15,-4-2 0 0,-2 1-23 0,2-1 0 16,2-7 1-16,-1 2 0 0,-1 0 2 0,0-7 1 15,-3 9 0-15,3-9 0 0,0 0-9 0,3 7 0 16,-3-7 0-16</inkml:trace>
  <inkml:trace contextRef="#ctx0" brushRef="#br1" timeOffset="116095.7">22042 4115 1658 0,'0'0'0'0,"0"0"0"15,0 0 0-15,-4 28 70 0,-7-10 0 0,1-2 0 16,-1 1 1-16,2 4-53 0,2-3 0 0,2 1 0 15,0-1-1-15,0 1 64 0,1-6 1 0,4 1-1 16,0 2 1-16,-2-2-64 0,4-4 0 0,7-3 0 16,1 2 0-16,3 2 28 0,1-8 1 0,-4-3-1 0,1 2 1 15,-2-2-31-15,0 0 1 0,-1-5-1 0,5 1 1 16,-3-3 0-16,-4 0 1 0,1-2-1 0,-4-1 1 16,1-1-8-16,-1-1 0 0,-3-6 0 0,4 1 0 15,-4-5 4-15,3-4-1 0,1 5 1 0,-1 3-1 0,3-3-5 16,-3 2 0-16,-1-4 0 0,2 14 1 0,1-1 1 15,2-1 0-15,0 4 0 0,-7 7 1 0,12 0-4 16,-5 0 0-16,2 4-1 0,2 6 2 0,-1 8 0 16,3-2 0-16,-1 5 0 0,-3 3 0 0,0-1-3 15,0 0 1-15,1-4-1 0,-6 2 1 0,3-1 1 16,-4-8 0-16,1 2-1 0,3 2 2 0,2-2-3 0,1-5-1 16,1-2 1-16,1 4 0 0,-1-6 3 0,-2-2 0 15,-9-3 0-15,7 0 1 0,0 4-4 0,3-4 1 16,-1 0 0-16,3 0-1 0,3-4 4 0,-3-1 0 15,-2-2 0-15,-3 2 0 0,-3-2-3 16,0-4 0-16,-1-3 0 0,1-2 1 0,-4-1 5 0,3 3 0 16,-3-4 1-16,2 4-1 0,-2 0-4 0,-2 2 0 15,2 4 0-15,-3 1 0 0,3 7 2 0,-4-5 1 16,4 5-1-16,0 0 1 0,0-5-4 0,0 5 0 0,0 0-1 16,0 0 2-16,0 0 2 0,0 0 2 0,0 0-1 15,0 0 0-15,0 0-4 0,0 0-1 0,0 0 1 16,0 0 1-16,0 0 1 0,0 0 1 0,-3-7 0 15,3 7 0-15,0 0-4 0,-4-11 1 0,4 11-1 16,-4-7 1-16,1 0 1 0,-1 0 0 0,4 7 0 16,-3-10 0-16,3 10-4 0,0 0 2 0,7-9-1 15,-7 9 1-15,0 0 0 0,7-2-1 0,-7 2 1 16,11-2 0-16,-6 4-2 0,-5-2 0 0,12 9 1 0,-3-4-1 16,-2 6 0-16,-2-1 0 0,2 1 0 0,1 8 0 15,-3 1-2-15,-2-1 2 0,1-2-1 0,-4 3 0 0,0-1-2 16,0-5 1-16,-4 2-1 0,4 3 1 0,-3-1-1 15,6-9 0-15,4 1 0 0,0 6 2 0,4-5-3 16,-4-2 1-16,4-4-1 0,-1 4 1 16,1-2-1-16,-1-7 1 0,3-4-1 0,-3 4 1 0,6-3-1 15,0-3 0-15,-2-2 0 0,-3 2 1 0,-2-4-1 16,1-3 0-16,-3-1 0 0,0 2 1 0,0-6-1 0,-3 3 0 16,-1-8 0-16,-6 0 0 0,-1 3 0 15,-3-1 0-15,-3-5 0 0,-8 8 0 0,4 4 1 0,-2 0 2 16,-5 0-1-16,0 2 0 0,-2 3-1 0,0 4 2 15,0 0-2-15,-3 5 1 0,-4 3 2 0,3 4 1 16,-1 7-1-16</inkml:trace>
  <inkml:trace contextRef="#ctx0" brushRef="#br1" timeOffset="116417.05">21738 4548 2198 0,'0'0'0'0,"30"-4"0"0,4 8 0 15,1 3 87-15,4-7 1 0,8 0-1 0,8 0 1 0,5 2-71 16,2-2 1-16,0-2 0 0,3 4 0 0,-5-2 80 16,-7 0 2-16,-4 0-1 0,-5 3 1 0,-3 1-83 15,-6-4 0-15,-5 3-1 0,-9 3 1 0,-1 2 16 16,-8-2 0-16,-12-6 1 0,5 12 0 0,-10-2-21 16,-6-2 2-16,-1-1-1 0</inkml:trace>
  <inkml:trace contextRef="#ctx0" brushRef="#br1" timeOffset="116627.53">22170 4713 2198 0,'-19'2'0'0,"-18"3"0"15,-7 13 0-15,8 5 71 0,5-2-1 0,10-4 1 16,5 5 1-16,5 0-54 0,1-6 0 0,-1-2 0 15,-1 6 0-15,1-3 64 0,2 3-1 0,2-8 1 16,4 6 0-16,-1-3-64 0,1-4 0 0,-1-1 0 16,2 3 0-16,2-3 1 0,0 3 0 0,2-6 0 15</inkml:trace>
  <inkml:trace contextRef="#ctx0" brushRef="#br1" timeOffset="117121.55">22087 4821 1834 0,'0'0'0'0,"0"0"0"0,0 0 0 0,-10 19 43 16,6-9 0-16,3-2-1 0,2 2 1 0,5 6-27 15,2-7-1-15,8-2 1 0,-2 7 1 0,2-2 25 16,0-5 1-16,0-3 0 0,-2 1-1 0,4 0-26 16,-4-3 0-16,-4-6 0 0,3 3 0 0,-1-1 17 15,-1-2-1-15,-2-3 1 0,-2 2 1 0,-7-2-21 16,0-5 2-16,0 5-1 0,-4-2 1 0,-3-5-1 0,0 0 1 15,-2 1 0-15,-7-6-1 0,-3 5-5 0,1 3 0 16,2-1 0-16,2 3 0 0,-3 2 9 0,-1 0 1 16,4 0 0-16,3 4 0 0,2-1-9 0,2 1 1 15,7 3-1-15,-8-9 1 0,8 9 10 0,-2-7 1 16,2 7-1-16,7-4 0 0,-7 4-10 0,12-7 1 16,-1 4-1-16,6 1 0 0,5 0 7 0,-1 2 0 0,2-1 0 15,0 1 0-15,3 1-8 0,-1 3 0 0,1-1 0 16,-8 8 0-16,-2 1 5 0,0-1-1 0,3-1 1 15,-1 4 1-15,-6 4-7 0,0 0 0 0,-1-3 0 16,-4 7 0-16,-2-3 2 0,-3-3 0 0,-2-2 0 16,-2 9 2-16,1-6-7 0,-3-1 2 0,1-4-1 15,-3 2 1-15,-1 2 0 0,0-3 1 0,2-3 0 16,0 1 0-16,-1-4-4 0,3 0 1 0,3-7-1 16,0 7 2-16,0-7-2 0,0 0 0 0,9 5 1 0,1-5 0 15,4 4-3-15,4-4 1 0,7 0 0 0,6 0 0 16,3-4-2-16,-1 1 2 0,4 1-2 0,7-5 1 15,1 3 0-15,2-3-1 0,-3-3 0 0,-7 3 0 16,-5-4 2-16,-2 1-1 0,-5-5 1 0,-4 12 0 0,-7-4-2 16,-5 3 2-16,-9 4-2 0</inkml:trace>
  <inkml:trace contextRef="#ctx0" brushRef="#br1" timeOffset="122575.86">24428 1255 1796 0,'0'0'0'0,"0"0"0"16,0 0 0-16,0 0 51 0,0 0 0 0,0 0 1 16,11-21-1-16,-11 21-34 0,0 0 0 0,0 0 0 15,7 0 1-15,-7 0 45 0,3 7 1 0,-1 0-1 0,0 10 1 16,0 6-46-16,-1 9-1 0,1 3 1 16,-2 2 0-16,-2 9 27 0,2 1 0 0,0-5 0 0,-5 6 1 15,2-6-30-15,1-1 1 0,-4-3-1 0,-2 4 1 16,-1-1 12-16,2-2 1 0,1-1-1 15,1-1 1-15,-2-2-16 0,4-3-1 0,-4-5 0 0,-2 1 1 16,2-4 1-16,1-1 0 0,3-5 0 0,3-2 1 16,0-2-7-16,0-6 0 0,0 3-1 0,0-4 1 0,0-7 6 15,-4 9 0-15,4-9-1 0,0 0 2 16,0 0-7-16,2 7 0 0,-2-7 0 0,0 0 0 0,0 0 9 16,0 0 1-16,0 0-1 0,2-7 1 0,3-2-9 15,0-2 0-15,-1 1 0 0,-1-13 1 0,5-7 5 0,-1 0 0 16,3-1 0-16</inkml:trace>
  <inkml:trace contextRef="#ctx0" brushRef="#br1" timeOffset="122828.38">24409 1351 1834 0,'0'0'0'15,"0"0"0"-15,0 0 0 0,0 0 83 0,0 0 0 0,23-17 0 16,-16 13 2-16,0 4-69 0,2-3 2 0,3 3 0 15,13-4 0-15,6 1 74 0,6 3 0 0,2-4 0 16,2 1 0-16,-8 6-75 0,1-3 1 0,-1-3-1 16,-3 3 1-16,-1 0 23 0,-1 0 2 0,-7-4 0 15,2 8-1-15,2-1-26 0,-8 1 0 0,-1-4 0 16,-4 3 0-16,-1 1-1 0,-2-1 0 0,0 1-1 16,-1-1 2-16,-1 1-7 0,-7-4 0 0,8 10 0 15,-8-10 0-15,-4 13-3 0,0-4 2 0,-3 3 0 0</inkml:trace>
  <inkml:trace contextRef="#ctx0" brushRef="#br1" timeOffset="122998.07">24470 1742 2098 0,'0'0'0'0,"0"0"0"0,30 0 0 0,-7 3 65 15,2 1 1-15,1-8-1 0,3 4 2 0,-1 4-49 16,2-4 0-16,-2 0-1 0,0 0 1 0,-5 0 53 0,-5 0 1 15,-2 0 0-15,0 0 0 0,-4 7-54 0,-1-3-1 16,-1-8 1-16,-1 4 0 0,-2 4 13 0,-7-4 0 16,11 0-1-16</inkml:trace>
  <inkml:trace contextRef="#ctx0" brushRef="#br1" timeOffset="123218.02">25169 1700 2148 0,'0'0'0'0,"0"0"0"15,21 0 0-15,-7 3 54 0,0 1 0 0,6-1 0 16,3 1 0-16,-2 5-37 0,-2-4 1 0,1-2-1 16,-6 1 1-16,0-1 50 0,0 1 2 0,2-4-1 0,-2 0 1 15,0 3-52-15,-3 1 0 0,-4-4 0 0,0 0 0 16,2 0 17-16,-1-4 1 0,-1 4 0 0,2-3 1 15,4 3-22-15,-1-4 1 0,2 4-2 0</inkml:trace>
  <inkml:trace contextRef="#ctx0" brushRef="#br1" timeOffset="123621.58">25656 1643 1784 0,'0'0'0'0,"7"-7"0"0,-4-5 0 0,4 5 56 0,-3-2 0 16,3-1 0-16,2-8 0 0,0 6-39 0,-1 5 1 15,1-6-1-15,-2 3 1 0,0 6 52 0,-7 4 1 16,13-7 0-16,-6 7 0 0,-7 0-53 0,10 7 0 16,-4 0-1-16,1 9 1 0,3 5 26 0,3 2 1 0,-3-3 0 15,-3 6 0-15,2 4-29 0,-2-7 0 0,4 3 0 16,-1 4 1-16,3-4 0 0,-3 3 1 0,1-8-1 15,-2 0 1-15,-1 0-8 0,3-2 0 16,0-1 0-16,1-4 0 0,0-2-1 0,-3 1 1 0,0-6-1 16,-2 0 1-16,-7-7-4 0,7 12 0 0,-7-12 1 15,7-4 0-15,2 4 4 0,2-5 1 0,-1 2 1 16,1-8-1-16,-1-3-5 0,1-4 1 0,-1-3 0 16,-1-2-1-16,2 6 11 0,-8-8 0 0,4 1 0 15,4-1 1-15,1-1-9 0,1 1 1 0,-3-7-1 0,1-1 1 16,-2 3 8-16,1 4 0 0,-3-1 0 0,0 1 1 15,-1 6-10-15,-3 10 2 0,1 5-2 0,-4 5 1 16,9-4 13-16,-4 9 0 0,0 6 0 0,-1 5 0 16,1 8-12-16,2-1 0 0,-2-3 0 0</inkml:trace>
  <inkml:trace contextRef="#ctx0" brushRef="#br1" timeOffset="124618.99">26525 1786 2173 0,'0'0'0'0,"0"0"0"0,-16-7 0 0,2 5 97 0,0-1-1 16,-2-1 1-16,-5 4-1 0,4 4-79 0,-3-1 0 15,1-1 0-15,-1 1 1 0,6 4 82 0,7 2-1 16,-3 0 1-16,1 2 0 0,5-1-83 0,4 4 0 16,-1-3 0-16,1-2 0 0,3 3 18 0,4-2 1 15,4 3 0-15,1-3 1 0,2 4-22 0,0-3 1 0,2 0-2 16,0-4 2-16,-5 0-6 0,3 3 0 0,3-5 0 15,1-1 1-15,0-1-4 0,1 1 0 0,-3 0 0 16,2-4-1-16,-3 0-3 0,1 0 0 0,2-4-1 16,-2 0 2-16,-2 1-2 0,0-1 0 0,-2-1 0 15,1-5 1-15,1-1-2 0,0 0 0 0,-2-6 0 16,-1-1 0-16,-2-5 0 0,0 6 0 0,-1-8 0 16,-2-3 0-16,4 0-1 0,-3 2 2 0,-3-10-2 15,-1-1 1-15,-1-3-1 0,2 5 1 0,-3-6-1 0,-1-4 1 16,0 4 0-16,-1 2 0 0,-1 6 0 0,-2 3 2 15,4 9-2-15,-3 3 0 0,3 1 0 0,-4 6 1 16,4 2 0-16,0 9 1 0,0 0-1 0,0 0 0 16,4 23-1-16,-4-2 2 0,3-1-1 0,-3 15 0 15,0 7 1-15,0 2 1 0,4-3-1 0,-6 1 1 0,0 0-2 16,-1-5 0-16,3-4 0 0,0 1 2 0,0 5-1 16,0-13 0-16,3 2 1 0,3-3-1 0,2 3-1 15,1-7 1-15,2 2-1 0,5-6 1 0,3 1 1 16,-5-4 0-16,-1 0-1 0,2-5 2 0,1 2-3 15,0-4 1-15,4-4 1 0,-5-6-1 0,1-1 1 0,-2-3-1 16,2 0 0-16,2-9 1 0,-7 2-2 16,-1 0 1-16,2-7 0 0,1 0 0 0,-4-4 0 0,-1 6 1 15,1-6-1-15,2 6 0 0,-4 6 0 0,-4 3-1 16,5 1 0-16,-1 6 1 0,-7 3 1 0,10 0-1 16,-3 3 1-16,2 4 0 0,2 5-2 0,-3 1 2 15,1 3-2-15,2 5 1 0,1 0 2 0,1 0-1 16,-3 2 1-16,-1-9 0 0,2 3-1 0,-1-2-1 0,-3-5 0 15,0 2 2-15,0-5 1 0,0 1-1 0,-1-5 1 16,1-3 1-16,0 0-3 0,-7 0 1 0,12-3-1 16,-3-1 0-16,-2-3 7 0,-2-2-1 0,-1 2 0 15,-2-7 0-15,-1 0-3 0,1 0-1 0,-2-4 1 16,0 2 0-16,0 2 1 0,0 0 1 0,0-3-2 16,0-1 2-16,0-1-3 0,0 6 0 0,0-2-1 15,0 1 2-15,0 3-2 0,0 4-1 0,0 0 1 16,0 7 0-16,0-9-2 0,0 9 1 0,0 0-1 0,14 0 2 15,-7 4-4-15,4 1 1 0,-1 2 0 0,4 4 1 16,4 3-2-16,2-4 1 0,-10-1-1 0,1 2 1 16,-4 6-2-16,-2-6 0 0,2-1 0 0,2 1 0 15,0-1 0-15,-2-4 0 0,0 1 0 0,0-2 0 0,3 2-51 16,-1-4-1-16,4-3 0 0,1 6 2 0,5-6 32 16,2-6 1-16,-5 3 0 0,0-1 0 0,2 1-58 15,-1-8 0-15,-3 1 0 0,-5-1 0 0,-2-3 57 16,-3 4 0-16,-2-6 0 0,-4 3 0 0,-2 1-26 15,-3-2 2-15,-2 4-2 0,-1-1 1 0,-1 0 26 16,-1 3 2-16,-4-1-1 0,-2 5 0 0,1 8 5 16,-1-1 0-16,1 3-1 0,1 1 2 0,2 8 3 0,3 0 0 15,0 2-1-15,4 3 1 0,4 8 6 0,3 0 0 16,5-7 0-16,2 5 0 0,2 2 0 0,2-3-1 16,4-2 1-16,3-2 1 0,1 2 0 0,4-7 0 15,-3-2 0-15,4 2 1 0,5-4-1 0,-3-1 0 16,-1-4 0-16,0 0 2 0,-1 0 1 0,1-4 1 15,1-3 0-15,-1-3 0 0,-2 3-1 0,-2-7 0 0,0 0 0 16,1-7 1-16,-3 1 2 0,6-3 1 0,3-5 0 16</inkml:trace>
  <inkml:trace contextRef="#ctx0" brushRef="#br1" timeOffset="125076.46">28767 1202 2035 0,'0'0'0'0,"0"0"0"15,0 0 0-15,0 0 51 0,0 0 0 0,0 0 1 16,23 10 0-16,-12 5-36 0,-6 2 1 0,-1 1 0 0,4 8 1 16,-2 13 31-16,-3 0 1 0,3 4-1 0,-1 3 0 15,-2 2-32-15,-1-3 0 0,0 5 0 0,0-1 0 16,-4 7 7-16,-2 4 2 0,-3-2 0 16,-3 11 0-16,-1-6-14 0,-1 0 1 0,-6 3-1 0,4 9 1 0,3 4-7 15,-1 0 0-15,-4-8-1 0,0 15 1 16,2 0-3-16,2-3 2 0,-2 3-1 0,-2 11 1 0,4-7 1 15,-1-4 2-15,1 9 0 0,-8 5 0 0,6-10-4 16,0-2 2-16,0 3 0 0,-4 13-1 0,3-4 9 0,2-10-1 16,3 7 1-16,-6 8-1 0,-2-10-5 15,4-3 0-15,3-6 0 0,1 13 1 0,-2-3 6 0,-3-6 1 16,0-6 0-16,-5 10 0 0,1-8-7 16,3-5 0-16,0 3 0 0,-5 4 1 0,3-12 6 0,1-8 1 15,2 3 0-15,1 1 0 0,-2 2-8 0,4-13 1 16,3-6 0-16,0 1 0 0,1-5 7 0,1-12 0 15,3-2 0-15,1 2 1 0,-1-2-9 0,2-11 1 0,4-3 0 16,0 7 0-16,0-9 7 0,-1 2 0 0,3-7-1 16,-2-1 2-16,-2 6-9 0,0-1 1 0,1-1 1 15,1 1-1-15,-2 2 3 0,0-1 2 0,0-3-1 16,0-2 1-16,0 5-7 0,0-7 1 0,2 0 0 16,1 4 0-16,1-4 2 0,-1-4 0 0,3 3 0 15,-3-3 2-15,4 4-7 0,-5-7 2 0,-2-7-1 16,2 9 1-16,-2-9 0 0,0 0 1 0,-7 2 0 15</inkml:trace>
  <inkml:trace contextRef="#ctx0" brushRef="#br1" timeOffset="125659.37">26021 2287 1683 0,'0'0'0'0,"0"0"0"16,0 0 0-16,0 0 77 0,0 0 2 0,9 20-1 0,5-12 1 15,3 0-61-15,10-1 0 0,1 0 0 0,6 0 0 16,8 0 20-16,7 3 0 0,11-5 0 0,7 4 0 0,4 5-23 16,7-1 1-16,4-3-1 0,7 4 1 15,-1-1-6-15,-2-1 0 0,10-2 0 0,4 1 0 0,-6 5-4 16,-10-9 1-16,3 0 0 0,-4 4-1 0,-6 1-6 15,-10-5 1-15,-5-4-1 0,-9 3 1 0,-6-3-1 16,-6 1 2-16,-7-4-2 0,-4 3 1 0,-6-3-2 16,-1 0-1-16,-7 0 1 0,-2 0 1 0,-2 0-1 15,-3-3 1-15,-2 3-1 0,-7 0 1 0,7-4 0 0,-7 4 1 16,0 0-1-16,0 0 1 0,0 0-1 0,0 0 1 16,0 0-1-16</inkml:trace>
  <inkml:trace contextRef="#ctx0" brushRef="#br1" timeOffset="127640.77">19149 2597 866 0,'0'0'0'0,"0"0"0"0,0 0 0 0,0 0 127 16,0 0-1-16,0 0 1 0,0 0 0 0,0 0-113 16,0 0 0-16,0 0 1 0,0 0-1 0,0 0 54 0,0 0 0 15,21-12 1-15,-9 6-1 0,9-2-50 0,4-5 0 16,3-1 0-16,-3 5 0 0,5-1 15 0,-5-4 2 15,5 1-1-15,5-1 1 0,2-1-21 0,5 4 1 16,-1-5-1-16,8 0 1 0,4 2 1 0,2-3 1 16,0 1-2-16,3 3 2 0,4 5-8 0,1-6 1 15,9-4-1-15,-3 11 1 0,-4-5-4 0,-3 1 1 0,-2-1-1 16,9 7 1-16,-4-3-2 0,-1-2-1 0,1-1 1 16,-2 11-1-16,-3-3 5 0,0-1 0 0,-5 1 0 15,-6 3 0-15,3 3-3 0,-10-3 0 0,2 0 0 16,-3 7 1-16,-3 0 6 0,-1 0 2 0,2-3-1 15,2 7 1-15,1-3-7 0,-3 1 1 0,5 2 0 16,4 1 0-16,-2 2 10 0,-6-3 0 0,6-4 0 16,0 3 1-16,1 1-10 0,-6 3 1 0,1-2 0 15,-1-1 0-15,1-1 7 0,1 4 1 0,1-5 0 16,-13 3 0-16,3 3-9 0,1-3 0 0,6-2 0 16,1 4 1-16,-3-1 6 0,-2-3 0 0,-2-1 0 15,-1 5 0-15,-2-1-8 0,-2-6 1 0,1 0 0 0,8 8 0 16,-5-4 5-16,-6-4 0 0,7-3 1 0,-1 8 0 0,-6-2-7 15,-2-1 0-15,3-4 0 0,-5 10 1 0,-1-8 0 16,-2 0 1-16,0-4-1 0,-1 11 1 0,1-5-4 16,0-2 0-16,0 0 0 0,-5 11 1 0,2-4 1 15,3-4-1-15,4 4 1 0,-2-1 2 0,0 3-6 16,-4-1 2-16,-1-1-1 0,-2 1 0 0,1-1 0 0,1 0 1 16,3-4-1-16,0 6 1 0,-3-2-2 15,-2-3-1-15,-2-3 1 0,3 7 0 0,-2-3 0 0,-1-5 0 16,0 5 0-16,-2-1 0 0,0 1-1 0,-1-3-1 15,1 0 0-15,-1 5 2 0,0-2-2 0,1-1 2 16,-3 1-2-16,-2 2 2 0,2 2-3 0,-1-6 1 16,-1 1 1-16,2 5-1 0,-2 3 0 0,-3-3 1 15,3-2-1-15,-4 5 0 0,5 10 0 0,-1-8 0 0,-4 3-1 16,-1 1 2-16,-2 5-2 0,-4-6 1 0,-1-2 1 16,0 7-1-16,-1-6-1 0,-4-2 1 0,-1-1-1 15,-3 8 1-15,-3-3-1 0,-1-8 1 0,-2 3-1 16,-1 11 0-16,-9-3-1 0,-1-8 1 0,-10 8 1 15,-5 0-1-15,-3-3 0 0,1 4 0 0,-5-4 1 16,0-2-1-16,0 5-1 0,-3-7 1 0,-9-3 1 16,-1 6-1-16,1-1 0 0,5-7 0 0,-2 2 1 15,-3 1-1-15,3 4-1 0,-3-9 1 0,-9 2-1 0,4 5 1 16,3-5 1-16,1-6-1 0,-1 1 0 0,-2 3 0 16,4-3 0-16,3-8 0 0,-6-3 0 0,-1 7 0 15,0-7-1-15,2-7 2 0,-5 0-2 0,-4 0 1 16,4-2-1-16,3-7 0 0,-2-1 0 0,-6 8 2 15,-10-5-2-15,3-7 1 0,4 0 0 0,-1 7 1 16,-7 1-2-16,1-8 1 0,1 2-1 0,0 0 1 0,4 1-1 16,5-5 1-16,1-3-1 0,7-6 1 0,0 6-1 15,6-6 0-15,5-5 0 0,6 9 0 0,3-7 0 16,5 1 2-16,-4-8-2 0,2 9 1 0,1-4-1 16,4-2 0-16,2-5 0 0,2 0 2 0,-3 2-2 15,8-2 0-15,0-2 0 0,2 9 1 0,2 2-1 16,7 0 1-16,-2 1-1 0,3 4 0 0,5 2 0 0,0-3 0 15,1-5 0-15,2 7 0 0,1-1-1 0,4 0 1 16,6-5 1-16,4 10-1 0,1-7-1 0,1 6 1 16,2-6-1-16,0 11 1 0,2 5-1 0,1-5 1 15,5 4-1-15,-7 9 1 0,5 3-1 0,-1-4 0 0,0 6 0 16</inkml:trace>
  <inkml:trace contextRef="#ctx0" brushRef="#br1" timeOffset="128453.81">18486 4513 1470 0,'0'0'0'0,"-4"-16"0"0,0 0 0 0,4 4 62 15,-3-9 2-15,-4 1-1 0,3 1 1 0,-3 1-46 0,2-1 0 16,0 0 0-16,1 1 0 0,-3-1 44 0,0 3 1 15,4-4-1-15,4 3 1 0,3-1-45 0,-1 1 0 16,-1 1 0-16,3-2 0 0,4 1 10 0,2 1 1 16,3-3 0-16,0 3 1 0,5-2-17 0,3-7 1 15,2 1-1-15,8 8 1 0,9-5-4 0,3-2 1 16,9-3-1-16,3 6 1 0,2-3-4 0,1-3 0 16,4 0-1-16,6-1 2 0,0 3-3 0,-4-6 0 15,4 5 1-15,7 4 0 0,-1-7-3 0,-1 5 1 0,1-2 0 16,2 15 0-16,-1-10 1 0,0 5-1 0,7 2 1 15,0 10-1-15,0-1 0 0,-11-3-1 0,4 0 0 16,-6 14 1-16,4-3 1 0,-1-1 2 0,-3 4-1 16,3 9 0-16,-8-2-1 0,-7 4-1 0,2-4 1 15,2 3-1-15,-4 5 5 0,-3 4 0 0,-2-5 0 16,-2 4 0-16,-5-4-3 0,-6 5-1 0,-1-5 1 0,-4 11 1 16,-1 1 4-16,-4-3 0 0,-4 0 0 0,-3 9 1 15,-2 1-6-15,-1 3 2 0,-1-3-1 0,-3 9 1 16,2-6 5-16,-4-3 2 0,-7-5 0 0,-5 13-1 15,-2-10-6-15,-2 1 1 0,-9 2 0 0,-3 8 0 0,-2-2 4 16,0 3 2-16,-5-6 0 0,-2-2-1 0,-5-2-6 16,0-3 1-16,-2-3 0 0,-11 6 0 0,6-5 2 15,-6 0 0-15,-5 1 1 0,-3-5 0 16,1 6-5-16,-3-7 1 0,2-2-2 0,-9 4 2 0,-2-6 1 16,0 2 0-16,0-6 0 0,-2-1 0 0,-1-4-3 15,1-1 0-15,-3-5 0 0,-8 6 1 0,3-6-2 16,1-4 2-16,0-2-1 0,0 4 0 0,-7-6-1 0,1-3-1 15,-5-3 1-15,1 3-1 0,0-5 1 0,-1-8-1 16,4-1 1-16,-8-7 0 0,4-2-1 0,6-1-1 16,-2-15 1-16,-1 2 0 0,4-5 0 0,5 1 1 15,-1-3-1-15,4 7 2 0,8 6-3 0,9-3 1 16,4 4-1-16,9-3 2 0,7 0-2 0,0 4 2 16,6-11-2-16,7 5 1 0,4-7-1 0,0 1 0 0,8-5 0 15,6 9 1-15,1-5-2 0,-1 2 1 0,8-1 0 16,0-5 0-16,5 3-1 0,1-1 0 0,8-4 1 15</inkml:trace>
  <inkml:trace contextRef="#ctx0" brushRef="#br1" timeOffset="129567.99">25513 2812 1180 0,'0'0'0'0,"0"0"0"15,0 0 0-15,0 0 20 0,-16 5 0 0,-2 2 1 16,-6 7-1-16,-1 4-10 0,-1 3 1 0,-8 5 0 16,4 4 1-16,0 0 65 0,-2 0 0 0,-1 0 1 0,-1 10-1 15,3-1-59-15,6-2 0 0,7 1 0 0,4 1 0 0,3 5 25 16,6-7 1-16,3 2-2 0,8-4 2 16,4-2-28-16,4-11 1 0,6-3-2 0,3 4 2 0,0-4 22 15,0-8 2-15,5-4-2 0,-2 5 1 0,3-5-24 16,-1-3 0-16,-4-8 0 0,5 8-1 0,4-8 4 0,-6-3 0 15,-6-2 0-15,-4 4 1 0,1 0-10 0,-2-6 0 16,-5-5 0-16,-10 4 1 0,-1-4 4 0,0 2 0 16,0-4 0-16,-3 3 1 0,-6 1-7 0,-5 3 0 15,-6 0 0-15,-2 4 0 0,-3 7 3 0,0 0 1 16,-7 4 0-16,2-1 0 0,-1 3-5 0,-3 1 0 16,2-2 0-16,-1 6 0 0,-1-1 8 0,8-1 1 15,5 1 0-15,5 1 1 0,5 3-9 0,2-2 1 16,4-6 0-16</inkml:trace>
  <inkml:trace contextRef="#ctx0" brushRef="#br1" timeOffset="129925.82">26063 3000 1721 0,'0'0'0'0,"0"0"0"15,-17 0 0-15,2 3 61 0,1 4 0 0,2 2 1 0,-11 12 0 16,-2-1-45-16,2 2 0 0,1 5 1 0,-3 6 0 16,2 6 46-16,5-6 1 0,4 6 1 0,-2 0-1 0,6 1-47 15,1-12 0-15,2-3-1 0,5 8 1 16,4-8 28-16,3-7 0 0,4-1 0 0,2 8 0 0,6-7-30 16,-1-8 1-16,0-3 0 0,5 2 0 0,6-6-11 15,-6-3 2-15,-5-5 0 0,-1 5 0 0,5-3-4 16,-3-8 2-16,-2-3 0 0,-3 7-1 0,-3-2-1 15,-6-1 0-15,-4-10 0 0,-10 10 0 0,0-3-2 16,-1 1 2-16,-4-2-1 0,-3 7 0 0,-2 3 9 16,-2 1-1-16,-2-1 0 0,0-1 1 15,2 5-5-15,2 0 1 0,0-3 0 0,2 3 0 0,3 3 6 16,3-3 2-16,6 5 0 0,0-1-1 16,7-4-6-16,-7 7 0 0,7-7 0 0</inkml:trace>
  <inkml:trace contextRef="#ctx0" brushRef="#br1" timeOffset="130199.56">26513 3000 1947 0,'0'0'0'0,"0"0"0"16,-18 23 0-16,4-4 49 0,-2-1 1 0,-3 6 0 15,-7 15 0-15,-1 5-33 0,1 3 0 0,-8 6 0 16,-3 2 1-16,2-4 55 0,-6-2 0 0,2 0 0 15,-3 15-1-15,7-3-54 0,0-8 0 0,-3 5 0 16,5 4 0-16,3-13 25 0,5-7 0 0,4-5-1 0,-5 9 1 16,4-9-27-16,5-4-1 0,3-3 1 0,-4-4 1 15,6 6-1-15,3-11 0 0,2-9 0 0,0 3 1 16,0-3-8-16,1-3 1 0,6-9-1 0,-5 7 1 0,5-7 0 16,0 0 0-16,0 0 0 0,-7-4 2 0,5-3-6 15,1-3 1-15,1 3 0 0,0-4 1 0,1-5-2 16,3-1 1-16,-1-1 0 0</inkml:trace>
  <inkml:trace contextRef="#ctx0" brushRef="#br1" timeOffset="130513.2">26243 3589 2098 0,'0'0'0'0,"0"0"0"16,0 0 0-16,0 0 56 0,4 18 1 0,-4-8 1 16,-4 10-1-16,2 3-40 0,2 3 1 0,0-1 0 15,-1 8 0-15,1-1 53 0,1-6 2 0,-1 2-1 16,-1 2 1-16,-1-4-55 0,0-3 0 0,0-5 0 15,2 5 0-15,0-4 22 0,0-5 2 0,0 2-1 0,0 3 1 16,2-1-26-16,2-4-1 0,-1-2 1 0,1 2 1 16,-4 1-4-16,0-5 2 0,3-3-2 0,1 0 2 15,-4-7-7-15,0 11 1 0,0-11 0 0</inkml:trace>
  <inkml:trace contextRef="#ctx0" brushRef="#br1" timeOffset="130744.68">26589 3904 1960 0,'0'0'0'0,"0"0"0"0,0 0 0 0,0 0 67 15,0 0 1-15,0 0-1 0,-7 19 1 0,7-19-50 0,0 0 0 16,3 7 0-16,-3-7 0 0,0 0 63 0,0 0 1 16,0 0 0-16,0 0 0 0,0 0-64 0,0 0 0 15,0 0 0-15,0 0 0 0,0 0 29 0,0-7 1 16,0 7-1-16,0-7 1 0,0 7-31 0,7-12 0 15,-3 5 0-15,-1 0 0 0,-3 7 2 0,8-9 0 16,-8 9 0-16,7-9 1 0,-7 9-10 0,12 6 1 0,-5-6 0 16</inkml:trace>
  <inkml:trace contextRef="#ctx0" brushRef="#br1" timeOffset="131069.69">26943 3686 2072 0,'0'0'0'0,"0"0"0"16,0 0 0-16,-19 10 70 0,8-3 0 0,6 1 1 0,-2 2 0 15,-4 13-53-15,-1-2 0 0,0 0 0 0,-2 4 0 16,3 1 64-16,4-1 1 0,2-4-1 0,-1 9 1 0,1-4-67 16,3-5 2-16,6-1 0 0,3 4 0 0,7-3 20 15,-3-3 2-15,-1-6-2 0,-1 6 1 0,3-2-24 16,3-7 0-16,2-2 1 0,3 0 0 0,-5-4-3 15,-2 1 2-15,-3-8 0 0,3 4-1 0,1-7-6 16,-4-3 1-16,-3-3 0 0,1 1 0 0,-5 1 0 16,-1-4 0-16,0-3 0 0,-1-1 0 0,1 1-4 15,-2-5 2-15,-5-2-1 0,0 4 1 0,-6 2-1 16,0 1 1-16,-3-1 0 0,-5 3 1 0,-1-1-4 0,1 4 1 16,-2-1-1-16,0 5 2 0,1 6 1 0,3-1 1 15,-1 3 0-15,-1 1 1 0,3 0-3 16,5 1-1-16,11-1 1 0</inkml:trace>
  <inkml:trace contextRef="#ctx0" brushRef="#br1" timeOffset="131324.41">27164 3607 1934 0,'0'0'0'0,"0"0"0"15,33 0 0-15,-11-4 75 0,1 1 2 0,5-4-2 16,-9 10 1-16,2 1-58 0,0-4 0 0,4 7 0 15,-5 10 0-15,-6 4 75 0,-2 9 0 0,0-2 0 16,1 9 2-16,-1 2-79 0,-8-4 2 0,-1-1-1 0,-6 4 1 16,-4 3 32-16,-4-11-1 0,-1 0 0 0,-4 8 2 15,2-4-34-15,5 1 0 0,2-7-1 0,3-1 1 16,-3 4-2-16,-3-10-1 0,-1-1 1 0,0 4 0 16,1-3-8-16,-1-3 2 0,1-7 0 0,-3 3 0 15,-1 0-5-15,-3-5 0 0,-1-2 0 0,0 0 0 0,1-4-2 16,1-6 2-16,3-1-1 0</inkml:trace>
  <inkml:trace contextRef="#ctx0" brushRef="#br1" timeOffset="131506.56">27238 4015 1847 0,'0'0'0'0,"21"-5"0"0,0 12 0 0,0-2 48 0,2-5 0 16,9-4 0-16,2 11 1 0,-3-3-33 0,1-4 1 15,-4-4 0-15,2 8 0 0,0-1 49 0,-1-6 0 16,-1-1 1-16,-2 8 0 0,-1-4-49 0,-2 0 0 15,0-4 0-15,2 8 0 0,-4-1 18 0,-5-6 1 0,-6-1-1 16,1 8 1-16,-4-4-23 0,-7 0 2 0,7 0-1 16,-7 0 0-16,0 0 1 0,0 0 1 0,7 3 0 15</inkml:trace>
  <inkml:trace contextRef="#ctx0" brushRef="#br1" timeOffset="131971.49">25082 4583 1255 0,'0'0'0'0,"0"0"0"15</inkml:trace>
  <inkml:trace contextRef="#ctx0" brushRef="#br1" timeOffset="132511.35">24001 3565 703 0,'0'0'0'0,"0"0"0"16,0 0 0-16,0 0 103 0,0 0 2 0,0 0-2 15,0 0 1-15,-17 19-88 0,17-19 1 0,0 0 0 16,0 0 0-16,7 2 100 0,-7-2 2 0,0 0 0 16,8 0 0-16,5-2-104 0,3 0 1 0,5-1-2 0,5 1 2 15,15-7 32-15,1 2 1 0,2-4 0 0,-3 8 0 16,-6-2-32-16,-1-2 0 0,-6 0 0 0,-2 7-1 0,-1-4 18 15,-4-3 1-15,-3 2 0 0,-4 6-1 0,-2-1-19 16,-1-1 0-16,-1-3-1 0,-2 4 2 16,-8 0 5-16,7 4 2 0,-7-4-2 0,-4 12 1 0,-7-5-10 15,-1 0-1-15,-2 0 0 0</inkml:trace>
  <inkml:trace contextRef="#ctx0" brushRef="#br1" timeOffset="132715.17">24052 3830 1457 0,'0'0'0'0,"0"0"0"0,29-9 0 0,-10 9 52 0,4-3-1 15,3-4 1-15,3 7 0 0,2 0-35 0,1-4-1 16,0 1 1-16,0 1 1 0,-8 2 56 0,-1-2 0 0,-3-1 0 16,-1-1 0-16,0 4-56 0,-1-2 0 0,-4 1 0 15,-3-3 0-15,-2 4 25 0,-1 0 1 0,-8 0-1 16,0 0 1-16,0 0-28 0,7 0 1 0,-7 0-2 15</inkml:trace>
  <inkml:trace contextRef="#ctx0" brushRef="#br1" timeOffset="133078.63">23915 5296 1608 0,'0'0'0'16,"0"0"0"-16,0 0 0 0,0 0 50 0,0 0 1 16,0 0-1-16,17-6 1 0,-8 5-35 0,4-3 1 15,2 2 0-15,10-1 1 0,7-4 38 0,1 0 0 16,-1-4 0-16,2 2 2 0,1 6-42 0,-1-4 2 0,1 0-1 16,-7 3 1-16,-3 2 25 0,-6 1 1 0,-1-3-2 15,-4 4 2-15,0 0-28 0,-2 0-1 0,-1 0 1 16,-2 4 1-16,0 1-1 0,-6 0-1 0,-3-5 1 15</inkml:trace>
  <inkml:trace contextRef="#ctx0" brushRef="#br1" timeOffset="133295.34">23998 5558 1808 0,'0'0'0'0,"19"-7"0"0,1 7 0 16,6 0 52-16,-5-4 0 0,2 1-1 0,5 3 1 0,1 0-35 16,2-4 0-16,3 1-1 0,-6 3 2 0,-5 0 52 15,-2 0 1-15,0-4-2 0,-3 4 2 0,-2 4-53 16,-4-4 0-16,-1-4 0 0,-2 4 0 0,-9 0 21 0,10 0 0 16,-10 0 1-16</inkml:trace>
  <inkml:trace contextRef="#ctx0" brushRef="#br1" timeOffset="136002.69">25097 5053 12 0,'0'0'0'0,"0"0"0"0,0 0 0 0,0 0 0 15,0 0 0-15,19-18 0 0,-19 18 0 0,0 0 0 16,7-7 0-16,-7 7 0 0,0 0 0 0,0 0 0 0,7-7 0 16,-7 7 0-16</inkml:trace>
  <inkml:trace contextRef="#ctx0" brushRef="#br1" timeOffset="136996.89">25425 4982 12 0,'0'0'0'0,"0"0"0"0,0 0 0 0,0 0 0 15,0 0 0-15,0 0 0 0,5-15 1 0,-5 15-1 16,0 0 0-16,0 0 0 0,7-4 1 0,-7 4 83 15,0 0 0-15,0 0 1 0,0 0-1 0,0 0-67 16,0 0 1-16,0 0-1 0,0 0 1 0,0 0 12 16,0 0 0-16,0 0 0 0,-14 4 1 0,-2 4-18 15,-7 10 0-15,0-2 1 0,2 3 1 0,2 2 38 0,-6 0 2 16,4 6 0-16,3 1 0 0,2-2-38 16,-1 2 1-16,6-3-1 0,0 3 1 0,3 2 37 15,2-9 1-15,3-1-1 0,6 6 1 16,3 0-39-16,2-5 1 0,3-1-1 0,3 3 1 0,0 0 48 0,-1-4 1 15,1-1-1-15,3-6 2 0,1 2-50 0,0 0 0 16,-4-3 0-16,-2-1 0 0,2-3 48 0,-1 0 1 16,-3-3-1-16,-1-1 2 0,2-3-50 0,-1 0 0 0,-3-3 0 15,0-1-1-15,0 1 42 0,-7 3-1 0,11-7 1 16,-4-4 0-16,-2-5-42 0,-1-3 1 0,-1 1 0 16,1 2 0-16,-2-6 25 0,-4-1 1 0,-3 2 0 15,-6 8 0-15,2-3-29 0,0 2 2 0,-5 0-1 16,-3 9 1-16,-5-2 23 0,3 3 2 0,-4 1-1 15,0 10 1-15,-3 0-26 0,-3-2-1 0,5 2 1 16,-6 7 1-16,0-1 16 0,7-3 2 0,3 1 0 16,8 8 0-16,0-1-21 0,-2-6 1 0,-1 0 0 15</inkml:trace>
  <inkml:trace contextRef="#ctx0" brushRef="#br1" timeOffset="137466.35">25873 5118 1808 0,'0'0'0'16,"0"0"0"-16,0 0 0 0,0 0 79 0,0 0 0 16,-20 3-1-16,11 4 1 0,-3 4-61 0,-2-2 0 15,3 7 0-15,-1 6 0 0,-2 0 65 0,2-5 1 0,3 1-1 16,5 12 1-16,1-4-67 0,3-3 1 0,0 3 0 16,3 4 0-16,3 0 15 0,2-5 2 0,3-1-1 15,3-1 1-15,4 0-21 0,1 0 1 0,-3-5-1 16,2-1 1-16,1-6-7 0,0-1 0 0,3-1-1 15,-6 2 2-15,5-8-3 0,2 1 0 0,3-8-1 16,-7 1 1-16,-3-4-2 0,-2-7 1 0,6-1-1 16,-6 0 2-16,-2-10-3 0,-1-3 1 0,-2 1-1 15,-2 1 2-15,-2-4 8 0,-1 0 0 0,-4-3 1 0,-2-1 1 16,-2 6-8-16,-1 0 2 0,-4-7-1 0,-3 2 1 16,-4 3 11-16,-7 9 1 0,2-4-1 0,-2 11 0 15,0 3-10-15,-7 4 1 0,-3 7 1 0,-5 7-1 16,3 4 11-16,2 3 2 0,-4 3-2 0,3 1 2 0,2 8-13 15,1-4 1-15,-1-5 1 0</inkml:trace>
  <inkml:trace contextRef="#ctx0" brushRef="#br1" timeOffset="138709.39">25377 5039 1620 0,'0'0'0'15,"0"0"0"-15,0 0 0 0,-7-18 99 0,5 9-1 16,0-3 1-16,2 12 0 0,-7-11-82 0,4 4 0 0,-1 0-1 16,4 7 1-16,-8-5 87 0,8 5-1 0,-9-7 0 15,9 7 0-15,-11-3-87 0,11 3 1 0,-14 0 0 16,5 0-1-16,-1 3 7 0,-3 4-1 0,-1-2 1 15,-2 9 0-15,-1 2-11 0,-1 0 0 0,2 2-1 16,2-4 1-16,0 5-6 0,3 6 0 0,1-1-1 16,1-1 2-16,0 0-4 0,2 4 2 0,5-5-1 15,4 12 1-15,3-4-5 0,2-4 1 0,2 0 0 16,-2 10 0-16,0-3-1 0,0-1 1 0,8-1 1 0,-1-1-1 16,-2 6 0-16,0-12 0 0,4-3 0 0,4 6 1 15,1-10-1-15,0 1 0 0,4-8 1 0,-4 4-1 16,2 2 2-16,3-9 0 0,6-3 1 0,-4-1-1 15,-3-3-1-15,0 0 1 0,3-3-1 0,0-1 1 16,-2 1 3-16,-6-9 0 0,-3 1-1 0,-1 2 1 0,-3-3-3 16,-3-2 2-16,-3-4-1 0,-3-5 1 15,-1 6 8-15,-3-8 2 0,-3-1-1 0,-1 3 1 16,-10 3-7-16,0-4 1 0,-4 4 0 0,-3 8 0 0,2-2 12 16,-2 2 0-16,-6-2 1 0,-4 10-1 0,-3 1-10 0,4-3 0 15,0-1 1-15,-3 9-1 0,1-2 9 0,4-2 0 16,5-1 0-16,1 10 1 0,1-4-11 0,0-3 1 15,0-1 0-15,2 6 0 0,1-2 6 0,4-3 1 16,3-1-1-16,4 4 1 0,7-3-9 0,-7 4 1 16,7-4 0-16,0 0 0 0,9 7 7 0,0-4 0 15,-2-3 0-15,12 4 1 0,4-4-9 0,0-4 1 0,2 1 0 16,-4 6 0-16,5-3 3 0,3-3 2 0,-1-3-2 16,2 12 2-16,9-6-7 0,-8-4 1 0,-2 2 0 15,-1 8 0-15,-3-3 1 0,-3-6 0 0,1 3 0 16,-1 7 0-16,-5-4-4 0,-1-3 1 0,-2 4-1 15,-3 5 1-15,-4 1 0 0,0 2-1 0,-2-3 1 16,2 9 1-16,-3 3-3 0,-2-5 0 0,-1 1 0 16,1 8 0-16,-2-4 0 0,-3-3 0 0,-3 1 0 15,-3 2 0-15,-1-3-1 0,-4-6 0 0,-2-1 0 16,-5 5 0-16,1-4 0 0,4-5 0 0,-5-4-1 16,-2 4 2-16,0 0-3 0,0-7 2 0,-1 0-1 15,-1 0 0-15,6 0 1 0,-3-3-1 0,5-8 0 0,-1 4 1 16,2 0-2-16,2-5 1 0,4-4 0 0,-3-3 0 15,1-2-1-15,1-7 0 0,4-2 1 0,4 1 0 16,-3-6-2-16,1 2 1 0,2-9 1 0,3 5-1 0,0-2-1 16,0 2 1-16,1-7 0 0,6 0 1 0,2-3-2 15,0 8 0-15,3-7 0 0,6 13 1 16,0-2 1-16,-1 3-1 0,6 6 0 0,9 4 0 0,0 1-1 16,1 4 2-16,3 4-1 0,1 1 0 15,1 5-1-15,-8 4 2 0,0-5-1 0,0 8 0 0,-7 4-1 0,-1 0 1 16,-5-3 0-16,-3 10 0 0,-3-1-1 15,-9 1 0-15,-4-2 0 0</inkml:trace>
  <inkml:trace contextRef="#ctx0" brushRef="#br1" timeOffset="142450.38">29612 1522 1595 0,'0'0'0'15,"0"0"0"-15,-16-23 0 0,2 16 64 0,4-3 0 0,3-1 0 16,3 2 0-16,4 9-46 0,-2-10 0 0,2 10 0 16,-5-7 0-16,5 7 59 0,0 0 2 0,0 0-2 15,0 10 2-15,0 13-61 0,-4 5 0 0,4 0 0 16,-7 16 0-16,2 2 34 0,0 3 2 0,-2 2-1 15,-2 4 1-15,0 5-37 0,0-6 1 0,0-3-1 16,1 2 1-16,1-11 17 0,-4 2 1 0,0-5 0 16,1 3 0-16,1-5-21 0,0-2-1 0,-1-3 1 15,1 0 1-15,0 1 0 0,0-5 1 16,-1-7 0-16,-1 2 1 0,-1-5-9 0,1-4 1 0,4-2 0 16,2-7 0-16,-1 2 4 0,6-7 0 0,-10 8 1 0,10-8 0 15,0 0-8-15,0 0 2 0,0 0 0 0,-4-11 0 0,3 2 3 16,1-3-1-16,1-2 0 0</inkml:trace>
  <inkml:trace contextRef="#ctx0" brushRef="#br1" timeOffset="142674.45">29660 1548 1834 0,'0'0'0'16,"0"0"0"-16,0 0 0 0,17 9 68 0,-6 2-1 15,3-1 0-15,0 3 1 0,0 1-50 16,-1 2 0-16,-1 3-1 0,-1-5 1 0,-4 5 42 0,-4-1-1 0,-1-6 1 16,-4 8 0-16,-3-5-43 0,-4 0 1 0,-3-1 0 15,-8 1 0-15,-3 5 6 0,-1-1 0 0,-4-5 1 16,-4 4 0-16,2-4-14 0,3 3 1 0,-1-1 1 16,-2-2-1-16,5 4-6 0,2-4 0 0,4 0 0 15</inkml:trace>
  <inkml:trace contextRef="#ctx0" brushRef="#br1" timeOffset="142904.81">29720 2062 1746 0,'0'0'0'0,"0"0"0"0,19-3 0 0,1 3 46 15,1 0 0-15,2 0 0 0,-4-6 1 0,2 6-31 16,-3 0 0-16,-2-3 1 0,0-1 0 0,0 4 53 16,-2 0-1-16,-2 0 1 0,0-3 0 0,1 6-52 15,-1-3 0-15,-5 0 0 0,0 0 0 0,2 0 23 16,0 4 0-16,-9-4 1 0</inkml:trace>
  <inkml:trace contextRef="#ctx0" brushRef="#br1" timeOffset="143258.82">30297 1640 1847 0,'0'0'0'0,"0"0"0"16,0 0 0-16,5 18 52 0,-2-6 2 0,3-2-1 15,-3 3 1-15,1 11-37 0,3 1 1 0,-2 0-2 16,2 1 2-16,2 9 48 0,0-1-1 0,0-3 0 15,-6 1 1-15,-1 0-48 0,1-2 0 0,4-8 0 16,-1 1 0-16,-1-2 20 0,2-1 1 0,-3-8-1 16,1 2 2-16,2 0-25 0,2-9 1 0,-2 2 0 15,-7-7-1-15,10 11 10 0,-10-11 1 0,9 5 0 16,-9-5 0-16,18-5-14 0,-4 5 0 0,-5-7 1 0,-2 0 0 16,5-2 12-16,4-5-1 0,4-2 1 15,-3-5 1-15,-1-5-14 0,-2-1 1 0,2-3-1 16,3-6 0-16,1 0 12 0,-4 3 1 0,0 1-1 0,-1 1 1 15,0 2-14-15,-3 10 1 0,0 1 1 0,-1-1-1 16,-6 7 11-16,2 5-1 0,0 0 1 0,-7 7-1 0,13-4-11 16,-6 8 2-16,-7-4-2 0,10 14 1 0,-4 7 2 15,-1-3-1-15,0 3 0 0</inkml:trace>
  <inkml:trace contextRef="#ctx0" brushRef="#br1" timeOffset="143501.93">31036 1946 2186 0,'0'0'0'16,"0"0"0"-16,0 0 0 0,0 0 69 0,-22-11 2 15,22 11-2-15,-15 2 2 0,-1 4-53 0,-2 1 0 0,0 0 0 16,-1 3 0-16,3 6 60 0,0-2 1 0,4-2 0 16,1 2-1-16,4-1-60 0,2-3 0 0,1 3 0 15,4 1 0-15,6-2 13 0,4 2 2 0,3-7-2 16,6 2 2-16,1 1-20 0,1-2 2 0,-2 0 0 15,0-1-1-15,3-3-7 0,1-1 1 0,-2-3 0 16,-5 2-1-16,-4 0-2 0,-3-2 0 0,3-2 1 16,0 0 0-16,-1 1-4 0,-2-3 1 0,1-1 1 15</inkml:trace>
  <inkml:trace contextRef="#ctx0" brushRef="#br1" timeOffset="143977.24">31367 1371 1985 0,'0'0'0'0,"0"0"0"15,0 0 0-15,0 0 46 0,0 0 1 0,-7 28-1 0,0-7 1 0,-2 11-31 16,2 5 0-16,4 0 1 0,-1 5 0 0,4-2 52 16,0 2 0-16,-3-8 1 0,-1 6-1 0,1 3-51 15,1-12 0-15,0 6 0 0,0-9 0 0,2 6 19 0,0-6 0 16,-1-3 0-16,1-3 1 0,3 0-23 0,-1-3 1 15,-2-2-1-15,0-8 1 0,3 2-6 0,3 1 1 16,-3-5 1-16,-3-7-1 0,9 9-4 0,0-5-1 16,1-4 1-16,6-2 1 0,-2 0-2 0,-1 0-1 15,3-5 1-15,7-9-1 0,-1-1-1 0,0-4 0 0,-1-4 1 16,-4-8-1-16,-1 4 0 0,-3 1 0 0,-3-2 1 16,-1 9-1-16,-2 0-2 0,-2 7 2 0,-1-2-1 15,-1 9 0-15,-3 7-1 0,0 0 0 0,0 0-1 16,0 0 1-16,0 16-1 0,-1-2 0 0,1 4 0 15,1 5 2-15,1 12-3 0,0-7 0 0,0 0 0 16,0-2 0-16,3 3 0 0,2-7 0 0,0-6 0 16,0 4 0-16,2-6-3 0,1-2 2 0,1-5-1 15,1 4 1-15,4-6-1 0,2-2 1 0,1-3 0 16,-1-3-1-16,-2 3-2 0,-4-2 1 0,6-5-1 0,5-3 1 16,-4-3-1-16,-5 3 2 0,0-10-1 0,2-3 1 15,2 1 2-15,-1-3 0 0,-2-5 0 0,0 2 0 16,-2 0 0-16,-4-4 0 0,-1 6 0 0,-1-2 0 15,-3 3 5-15,-4 6 1 0,-2 1-1 0,-5 0 2 16,-2 10-2-16,-1-1-1 0,-3 5 1 0</inkml:trace>
  <inkml:trace contextRef="#ctx0" brushRef="#br1" timeOffset="144310.1">32401 1911 1771 0,'0'0'0'15,"0"0"0"-15,19-11 0 0,-10 8 83 0,2-4 1 16,1-2-1-16,0-2 0 0,-1 3-67 0,-2 2 2 16,-2-4 0-16,-2-1 0 0,-1 1 75 0,-3-1 2 15,-2 4-2-15,-3-5 1 0,-1 6-77 0,-4 3 1 16,-2-1-1-16,-10 4 1 0,-7 7 27 0,-2-1-1 0,2 10 1 16,-4 1 0-16,-1 8-29 0,1-1 1 0,4 10-1 15,1-2 0-15,4 4 1 0,4-6 0 0,6-3 0 16,6 6 1-16,6-6-9 0,2-5 1 0,8-4 0 15,11 10 0-15,4-7-3 0,5-5 1 0,4-2-2 16,6 7 2-16,3-7-3 0,-5 0 0 0,0-7 1 16,0 4 0-16,0-2 8 0,-1-7 2 0,1-1-2 15,0 3 2-15,-4-2-7 0,-3-4 0 0,-2-3 0 16,-1 3 0-16,-2 2 7 0,-2-7-1 0,-4 2 1 16,-3 1 0-16,-7 0-7 0,-2 1 0 0,-6-8 0 0,-2 4 1 15,1 7 8-15,-13-10 0 0,6 3 0 0</inkml:trace>
  <inkml:trace contextRef="#ctx0" brushRef="#br1" timeOffset="147715.45">15127 1710 138 0,'0'0'0'0,"0"0"0"0,-5-30 0 16,1 20 5-16,3-4 2 0,-3-2-2 16,-3-7 2-16,-4 7-2 0,4 0-1 0,4-1 1 0,-8-10-1 15,4 5 44-15,4 6 2 0,1-2-1 0,0-5 1 16,2 6-34-16,4 6 1 0,3-3 0 0,0 3 0 0,3 4-1 16,4 4-1-16,2-4 1 0,0 0 0 0,7 2-7 15,-2 1 0-15,0-3 0 0,-5 2 1 0,9 1 39 16,0-1 1-16,-4 1-1 0,-7-3 1 0,5 4-33 15,3 3 0-15,-5-4 0 0,-1-3 0 0,0 7 0 16,0 0 1-16,1-3-2 0,-6-1 2 0,3 1-8 16,0 3 0-16,0-7 1 0,0 3-1 0,2 4-1 0,2 0 1 15,3-7-1-15,4-2 1 0,1 4-5 0,-1 2 2 16,0-8 0-16,-2 6 0 0,-2 1 6 0,2 1 1 16,0-8-1-16,-4 1 2 0,-1 6-7 0,-1 1 0 15,1-4 0-15,0-2 1 0,-3 3 15 0,0 3 1 16,2 3-2-16,-1-4 2 0,2 4-14 0,-1 0 1 15,1-3 1-15,3-1-1 0,2 4 11 0,2 0-1 16,0 0 0-16,-3-3 1 0,3 6-12 0,0-3 0 0,1 0 1 16,-1 0 0-16,0 4 26 0,-1 6 0 0,-1-1 0 15,9-9 2-15,-7 7-26 0,-6 2 2 0,4-2 0 16,7 0-1-16,-5 4 19 0,-9-1 0 0,3-1-1 16,11 2 2-16,-7 6-20 0,-4 1-1 0,4-4 1 15,9 9-1-15,-9 8 15 0,-4-6-1 0,4 0 0 16,6 1 1-16,-7 2-16 0,0 0 1 0,-1 2-1 15,7-7 1-15,-7 5 6 0,-1 0 1 0,-3-5-1 0,10 5 2 16,-8-1-11-16,-3 1 0 0,2 0 0 0,8 4 1 16,-1 12 0-16,-4-6 1 0,0 3 0 0,-2-6 0 15,-1 6-5-15,0-6 0 0,-4-2 0 0,4 1 0 16,-4 4-2-16,2-4 2 0,-1-4-1 0,1 19 1 16,-2 0-4-16,0 2 2 0,-1-3-2 0,3 1 2 15,-2-2 0-15,-2-8-1 0,6-2 1 0,-1 16 1 0,-2-4-3 16,-5-5 1-16,6 16-1 0,2 5 1 15,-8-10-3-15,-3-10 1 0,4 3 1 0,3 8-1 0,-7-3-1 16,-2-7 0-16,2 13 1 0,0 8 0 0,-3-12-2 16,-4-8 1-16,0-5-1 0,0 18 2 0,-4-10-2 15,4-3 0-15,0 11 0 0,-3 12 1 0,-1-8-1 0,1-13 1 16,-1-1-1-16,1 10 1 0,-2-5-1 0,-1-1 0 16,1 6 0-16,0 8 2 0,-4-3-2 0,-2-12 0 15,1-9 0-15,3 14 1 0,-11-12-1 0,4 2 0 16,0 9 1-16,1 6 0 0,-4-1 0 0,3-12 1 15,-2-3 0-15,-2 6 0 0,0-12-1 0,-3-2 0 16,0 0 1-16,-7 5-1 0,1 6 0 0,-6-4 0 0,-6-6 1 16,0 3-1-16,-5-3-1 0,-2-6 1 0,2-2 1 15,0 9-1-15,-5-6 3 0,1-10 2 0,2 0-1 16,-5 17 0-16,-2-10-1 0,6-3-1 0,1 4 1 16,2 6-1-16,-6-2 7 0,6-6 0 0,0-7-1 15,-5 7 1-15,5-8-4 0,1-4 0 0,-4-3-1 16,-8 8 2-16,6-3 6 0,1-9-1 0,2-3 1 15,-9 9 0-15,6-9-6 0,1-7 1 0,-5-1-1 16,-1 8 1-16,4-7 3 0,6-6 2 0,2-2-1 16,-2 2 1-16,2-3-7 0,8-5 1 0,1-5 0 0,-6-4 1 15,3 4 3-15,8-6 1 0,-2-10-1 0,-10 9 0 16,8-17-4-16,4 3 0 0,-1-2 0 0,-1 12 0 16,2-2 2-16,5 0 0 0,2-1 0 0,-11 7 1 15,8-4-4-15,4 5 0 0,-1-14 0 0,-9-1-1 0,5-2 4 16,4 1 1-16,4-12-1 0,-8 10 1 0,2 0-4 15,2 3-1-15,3-6 1 0,1 0 1 0,2-3 3 16,7-2 1-16,-1-14 0 0,0 7 0 0,2 3-5 16,3 6 1-16,1-7-1 0,3 3 1 0,0 0 4 0,0-3-1 15,-4-7 0-15,4 5 0 0,-3-2-4 16,-1 4 1-16,1-4-1 0,-4 2 0 0,0-6 4 0,-2 4-1 16,0-15 0-16,-3 17 0 0,1-6-3 0,4 10-1 15,0-1 1-15,-4-4 0 0,1-1 1 0,6-5-1 16,1-4 1-16,-4 9 1 0,5 4-3 0,4 3 0 15,1-7-1-15,1 4 1 0,-1-16 0 0,4 7 1 16,4-2 0-16,0 16 1 0,-4 0-4 0,3 2 1 16,4-8-1-16,0-6 2 0,6-4-2 0,-6 11 2 0,4-6 0 15,-6 8-1-15,11 3-1 0,3 5 0 0,-5-14-1 16,-1-3 2-16,5 1-2 0,-1 8 1 0,1-4-1 16,-2 1 0-16,5 5 0 0,0 9 0 0,1-9-1 15,1-19 2-15,-1 12 0 0,7 4 1 0,-1-1-1 16,0 1 1-16,6 15-2 0,-2 6 0 0,1-3 1 15,-6-5-1-15,8 12-1 0,-7 7 0 0,-1-3 1 16</inkml:trace>
  <inkml:trace contextRef="#ctx0" brushRef="#br1" timeOffset="148871.89">5734 9046 1909 0,'0'0'0'0,"0"0"0"15,0 0 0-15,0 0 49 0,0 0-1 0,0 0 0 16,0 0 2-16,0 0-34 0,0 0 1 0,0 0 0 0,0 0 0 16,0 0 23-16,9 18 2 0,-5-6-2 0,1 25 2 15,7 14-27-15,-1-3 1 0,0-1 0 0,-4 4 1 16,3-3 4-16,1 8 0 0,-1 12 1 0,-1 12-1 15,2-8-10-15,-1-9 0 0,1 7 1 0,0 17-1 0,-1 1-5 16,1-6 0-16,-4 3 1 0,7 8 0 0,-2 9-3 16,-1-7 1-16,-1 5-1 0,8 13 2 0,-7 3-4 15,-1-9 0-15,3 2 1 0,1 14 0 0,-4 2-2 16,-3-16 1-16,4 9 1 0,3 11-1 0,-3 6-1 16,-1-17 1-16,-3 5-1 0,-2 20 1 0,-1-3 0 0,0-11-1 15,-4 1 0-15,0 21 1 0,-4-17 0 0,4-6 2 16,-5 13-1-16,-1 2 0 0,-2-15 0 0,-3-7-1 15,0 20 0-15,8 2 2 0,-8-18 3 0,4-11 2 16,0 13-1-16,4 13 1 0,-4-9-3 0,-2-17-1 16,2 4 1-16,3 10 0 0,1-3 6 0,-1-16 0 0,1 2 1 15,6 3 0-15,-3 1-5 0,-3-10 0 16,3-3 0-16,3-3 0 0,-3-8 5 0,-3-5 2 0,3 4-2 16,0-2 2-16,0-16-7 0,-4-3 1 0,4 1 0 15,0 6-1-15,0-6 8 0,-7-12 0 0,4-3 0 16,3-1 0-16,-4-8-7 0,-3-9 0 0,3-4 0 15,1 4 1-15,-4-1 5 0,0-6 0 0,0 3-1 16,0-3 2-16,-6-2-7 0,3 0 0 0,-4-5 0 16,0-2 0-16,-1-3 3 0,5 1 2 0,-3-3-1 15</inkml:trace>
  <inkml:trace contextRef="#ctx0" brushRef="#br1" timeOffset="149591.47">3468 15705 2211 0,'0'0'0'15,"0"0"0"-15,9-23 0 0,-2 16 60 0,3-4-1 0,1-1 1 16,-1 0-1-16,8 3-42 0,0 2 1 0,1-6 0 16,9 1 0-16,-3 9 31 0,1 1 2 0,3-3-2 15,11-2 2-15,10 7-34 0,-3 1-1 0,6-1 1 16,2-3 0-16,7 3 5 0,-2 2 2 0,12-2-2 15,14-2 2-15,1 2-13 0,3 0 2 0,5-2-1 16,16-3 0-16,0 3-8 0,0-1-1 0,16-5 0 16,25-2 1-16,-6 6-2 0,-1 1 0 0,17-4 0 15,8-9 2-15,-1 14-4 0,-7 2 0 0,11-3 0 0,18-3 1 16,-8 12-1-16,-8 3 0 0,19-6 0 0,10-3 1 16,-3 9-1-16,-8 1 0 0,15-4 0 15,9-3 0-15,-9 8 0 0,-9-1 0 0,24-3 0 0,-3-1 0 16,-8 2-1-16,-6 3 1 0,18-8 0 0,16 5 0 15,-12-7-1-15,-13-1 1 0,26-1 0 0,10 1 0 0,-18 3 0 16,-16-3 0-16,26-3 0 0,13-1 0 0,-13 4 0 16,-10 0 0-16,23-4 0 0,19 4 0 0,-30 0 0 15,-12 0 0-15,26-3 0 0,15 3 1 0,-24 3-1 16,-17 1 0-16,19 0 0 0,9 1 0 0,-21 2 1 16,-23-2 0-16,25 4 0 0,3 10 0 0,-19-5 1 0,-23-1-1 15,15 2 0-15,13 10 0 0,-30-2 1 0,-21-2 2 16,21 0-1-16,6 0 0 0,-18 0 0 0,-17 1-1 15,10-8 0-15,0-6 0 0,-9 10 2 0,-22-6 0 16,10-5 0-16,8-1 0 0,-14 2-2 0,-13 3 2 16,4-6-1-16,-1-3 0 0,-11 5 2 0,-14 0-1 15,8 0 1-15,-1-3 0 0,-21 1-1 0,-7 4-1 16,12 0 1-16,-12-2 0 0,-6 1 0 0,-8-1 1 0,1 0-1 16,3 2 2-16,-8 2-3 0,-12-4 1 0,-1 0-1 15,-15 3 2-15,-5-1-1 0,-4-5 2 0,-5-1-2 16,-4 6 2-16,-5-5-3 0,-7-4 2 0,-4-2-2 15,-8 7 2-15,1-5-2 0,-12 0 0 0,-3-16 1 16</inkml:trace>
  <inkml:trace contextRef="#ctx0" brushRef="#br1" timeOffset="151564.49">5782 15418 1042 0,'0'0'0'16,"0"0"0"-16,0 0 0 0,0 0 74 0,0 0 1 16,0 0 0-16,-21-16 1 0,21 16-58 0,0 0 0 0,0-10 0 15,0 10-1-15,0-9 56 0,0 9 1 0,0 0-1 16,0-7 1-16,0 7-56 0,0 0 0 0,0 0 0 15,0-7 0-15,0 7-10 0,0 0 1 0,0 0-1 16,7 0 1-16,-7 0-3 0,14 5-1 0,-7-1 1 16,4-1-1-16,6 2-5 0,1 4 2 0,1-5-2 15,3-4 1-15,-1 3-1 0,-5 2 1 0,1-1-1 16,4-6 1-16,-3 2-1 0,-4 0 0 0,6-3 0 16,4-4 0-16,1 7 0 0,0-4 0 0,1-3 0 15,-1-2 0-15,-1 4 0 0,-2-2 1 0,1-5-1 0,1-2 1 16,-3 5-1-16,2 0 1 0,-2-3-1 0,1-1 1 15,-1 1 15-15,-2 0 0 0,2-2 0 0,1 3 0 16,-5 1-7-16,1-6 1 0,1-2-1 0,6 6 2 0,-4-8 21 16,-3 5 2-16,5-6-2 0,-2-6 2 0,4 2-21 15,-6 4 2-15,-1-5 0 0,-1-11-1 0,1 5 22 16,0-12 1-16,-3-1-1 0,3 4 1 0,0 4-22 16,-4-3 0-16,3-1 0 0,6-4 1 0,-5 4 20 15,0-5 1-15,3-6-2 0,3 1 3 0,3-6-24 16,-6 3 2-16,0 1-2 0,9 2 2 0,2 3 12 0,-7 1 1 15,1-11 1-15,-5-4-1 0,4 1-16 0,-2 4 1 16,2 1-1-16,-1-2 1 0,-6 7 14 0,0-2 0 16,1-13 0-16,2 0 0 0,-3 1-15 0,-2 7 1 15,1-5-1-15,8-4 1 0,-4 2 9 0,-3 2 1 16,5-11-1-16,9 2 2 0,-4 8-14 0,-5 3 2 16,1-6-1-16,1-3 0 0,3-8 6 0,2 4 1 0,-2 0-1 15,-1 8 1-15,1 2-9 0,-3-3 1 0,0-12-1 16,8 5 1-16,-5 2 2 0,-3 9 1 0,5-2-1 15,5-4 1-15,-1-3-6 0,-6 5-1 0,0-7 1 16,-1 6 1-16,1 3 5 0,-3 5-1 0,-1-4 1 16,3-4-1-16,-6-8-5 0,0 8 0 0,2-1 0 15,5 6 1-15,-7 5 1 0,1-4 1 0,0-10 0 16,7 1 0-16,-5 12-4 0,-1 1 0 0,6-2 0 16,-5-2 1-16,4 9-1 0,2-3 2 0,-1-11-1 15,-5 8 1-15,6 0-3 0,-1 5-1 0,-5 5 1 16,6-2 0-16,2 1 0 0,-7 1 1 0,5-9 0 0,5 5 1 15,-5 1-4-15,2 2 2 0,5 8-2 0,-2 0 2 16,0 5-1-16,-1-2 2 0,1-1-1 0,-3-3 1 16,1 7-3-16,-1-5 1 0,-2-10-1 0,9 12 1 0,-7 1 0 15,5 1 1-15,0-2-1 0,5 13 1 0,-3-4-3 16,-2 3 2-16,2-3-1 0,1 2 1 0,-1 4-2 16,-4-1 2-16,6-5-2 0,3 2 2 0,-2-2-3 15,1 0 1-15,8-2 0 0,0 17 1 0,-3-3-2 16,1-3 1-16,-3 2 0 0,12 13 0 0,-7-2-1 15,-1-3 1-15,8 0-1 0,4 11 0 0,-2-3-1 16,-2-1 1-16,0 1 1 0,7 6-1 0,-3-3-1 0,1 0 1 16,6 0-1-16,0 14 2 0,-7-6-2 0,1-5 0 15,3 2 0-15,6 13 1 0,0-1-1 0,-3-6 1 16,0 3-1-16,5 12 0 0,-5 3-1 0,-4-3 1 16,7 2-1-16,8 4 1 0,-5-2-1 0,-4-4 1 0,5 4-1 15,0 7 1-15,7-5-1 0,-11-2 1 0,4 1-1 16,0 13 1-16,-8-3-1 0,-1 1 2 0,13 4-2 15,-1 5 1-15,-3-2-1 0,-4-5 0 0,4-4 0 16,7 15 1-16,-4-8-1 0,-3-1 0 0,-2 12 0 16,9-2 1-16,-9 4-1 0,0-5 0 0,11-4 0 15,3 12 1-15,-8-8-1 0,-4-6 0 0,3 14 0 16,7 2 1-16,1-1-1 0,-8-12 0 0,4 3 0 16,0 7 1-16,-4-8-1 0,1 1 0 0,6 10 0 15,1 0 1-15,-4-2-1 0,-1-5 0 0,12-5 0 16,-4 10 0-16,0 2 0 0,-4-7 0 0,4 15 0 0,4-1 0 15,1-9 0-15,-5-5 0 0,3-3 0 16,1 19 2-16,3-2-2 0,-7-5 0 0,0-1 0 0,0 8 1 16,-7-14-1-16,0-2 0 0,7 9 0 0,-1 12 1 15,-9-7-1-15,-4-10 0 0,7-6 0 0,7 14 1 0,-8-8-1 16,-2 0 0-16,6 8 0 0,11 6 1 16,-10-8-1-16,-4-11 0 0,3-3 0 0,9 15 1 0,-8 5-1 15,-1-6 1-15,9-3-1 0,4-1 1 0,-5-6-1 16,-4-7 2-16,10 5-2 0,1 13 1 0,-10-3 0 15,-6-4 0-15,7-9 0 0,-6 5 0 0,-1-11-1 16,-7-3 1-16,1 4 0 0,2 6 1 0,-2 6-2 0,-10-12 1 16,4 1 0-16,-3 5 0 0,-5-13-1 0,-3-6 1 15,7-1 0-15,3 9 0 0,1-7-1 0,-5-6 1 16,5 7 1-16,6 5-1 0,-5 0-1 0,-2-9 1 16,11 6 0-16,0-7 0 0,-7-1-1 0,-2-4 1 15,11-3-1-15,8 10 1 0,-6-8-1 0,-8-5 1 0,8-1-1 16,-5 11 1-16,5-8-1 0,-11-3 0 0,0-3 0 15,-6 18 2-15,-6-8-2 0,-4-8 0 0,0 4 0 16,3-4 1-16,-3-1-1 0,-7-2 0 0,0-2 0 16,-4 0 1-16,-5 0-1 0,-1-2 0 0,3-3 0 15,1-2 1-15,-10 0-1 0,2-3 0 0,7-4 0 16,-2-2 1-16,-5 2-1 0,1 2 0 0,-1-4 0 16,2-3 1-16,-4-2-1 0,-2-2 0 0,6 0 0 15,3-9 0-15,0-1 0 0,-5 1 0 0,-2-6 0 16</inkml:trace>
  <inkml:trace contextRef="#ctx0" brushRef="#br1" timeOffset="153666.73">11291 8061 1721 0,'0'0'0'16,"0"0"0"-16,0 0 0 0,-22-18 80 0,19 8-1 15,3-8 1-15,0 11 1 0,0 0-63 0,3-5 0 16,1-2 0-16,3 3 0 0,4 1 66 0,-1-4 1 15,1 3 0-15,5 4 1 0,5 2-70 0,0 1 2 16,0 4 0-16,11 7 0 0,-2-1 18 0,-5 2 1 16,8 1-1-16,2 12 1 0,-8-7-22 0,-4 0 0 0,-4-3 0 15,-5 14 1-15,0 1-9 0,-7-8-1 0,-3 1 1 16,-4 16 0-16,-4-1-3 0,-3-8 1 0,-3 2-1 16,-8 0 2-16,4-1-5 0,-5-1 0 0,-2-7 0 15,-1 2 0-15,-6-5 0 0,2 2 1 0,1-4-1 16,7 4 0-16,-5-4-1 0,6-7 1 0,-1-2-1 15,4 5 1-15,3-2-1 0,4-7 1 0,7-1-1 16,-10 2 1-16,10-2-1 0,0 0 1 0,0 0-1 16,0 0 2-16,10 0-2 0,1-2 0 0,3 1 0 0,23 2 1 15,13-1-1-15,-8-3 0 0,-2-3 0 16,-1 12 1-16,-5-4-1 0,-6-2 0 0,0 0 0 0,-1 10 1 16,-6-3 0-16,-7-3 1 0,-2-1-1 0,-3 15 2 15,-4-8-2-15,-5-1 0 0,-3-2 0 0,-2 9 1 0,-4 3 0 16,-4-8 2-16,-1-6-2 0,-10 11 1 0,-6-4 0 15,-2-3-1-15,-3 2 0 0,-6 1 0 0,-8-1 2 16,1-8 0-16,-1 1 0 0,1-1 0 0,-3 2-2 16,-2 1 2-16,-2-3-1 0,-10-1 0 0,3 1 1 15,9-1 0-15,-5-4 1 0,2 4-1 0,8 0 0 16,9-4-1-16,2-1 0 0,2-1 1 0,12 2 0 0,12-1 1 16,4-8-1-16</inkml:trace>
  <inkml:trace contextRef="#ctx0" brushRef="#br1" timeOffset="153906.48">12130 8605 1746 0,'0'0'0'0,"0"0"0"16,7 33 0-16,-3-14 53 0,-4-1 2 0,-4-6-1 15,1 11 1-15,-4 0-38 0,-4-2 1 0,-3-2-1 16,-5 11 1-16,1-3 45 0,0-10 0 0,-3 4-1 16,-3 13 2-16,-3-11-46 0,6-9 0 0,-2 2 0 15,5 14 0-15,1-13 7 0,3-5 1 0,3-4 0 0,4 7-1 16,3-6-12-16,4-9-1 0,0 0 0 0</inkml:trace>
  <inkml:trace contextRef="#ctx0" brushRef="#br1" timeOffset="154168.42">12587 8070 1796 0,'0'0'0'0,"4"19"0"0,-4 22 0 0,0-1 26 0,0-5 1 15,1-1-1-15,3 3 1 0,-2-6-15 0,-2-3 0 16,0-5 1-16,-4 9 0 0,1-4 29 0,-3-9 0 16,1 6 0-16,-2 3 0 0,0-8-26 0,0-5 0 15,0 1 0-15,0 9 0 0,3-8 14 0,1-6-1 0,3 0 0 16,0-1 1-16,3-1-16 0,4-9-1 0,4-9 1 16</inkml:trace>
  <inkml:trace contextRef="#ctx0" brushRef="#br1" timeOffset="154416.63">12818 8281 1532 0,'0'0'0'0,"0"0"0"16,0 0 0-16,0 0 48 0,0 0-1 0,18 19 0 15,-11-5 0-15,0 4-30 0,0-6 0 0,5 4-1 0,6 10 1 16,0-1 34-16,1-7 0 0,0-2 0 0,1 12 1 16,-3-14-36-16,1-5 1 0,-4-4 0 0,0 9 1 15,2-7 16-15,-5-9 0 0,3-3 0 0,0 8 1 16,-3-4-21-16,-3-6 1 0,1-4 0 0,0 2-1 15,-2-1-1-15,-7-8-1 0,0-1 0 0,0 3 1 0,-10-3-7 16,-3-3 2-16,-1-2 0 0,-4 4 0 0,-3 3 1 16,-3 3 0-16,-3 2 0 0,-8 1 1 0,-9 4-4 15,1 2 0-15,-4-2 0 0,-3 3 1 0,6 4-1 16,0 0 2-16,2-3 0 0,-2-1 0 0,8 2-4 16,8 2 2-16,0-7 0 0</inkml:trace>
  <inkml:trace contextRef="#ctx0" brushRef="#br1" timeOffset="154733.32">13279 8012 1784 0,'0'0'0'0,"37"-7"0"16,-9 21 0-16,5-5 40 0,-4-1 1 0,1-1-1 15,-2 11 0-15,-7-7-24 0,0-3 0 0,-5 3 0 16,-2 21 0-16,-7-4 35 0,-3 0 0 0,-4 2 0 15,-7 3 1-15,-2 1-36 0,-4-6 1 0,1-4 0 16,-6 1 1-16,1 5 12 0,-3-9 1 0,3-3-1 16,-1 3 1-16,4-2-17 0,7-8-1 0,0-4 1 15,7 9 0-15,-4-9-5 0,4-7 1 0,4-7-1 0,3 7 1 16,7 0-4-16,0-2 1 0,4-2-2 0,19 4 2 16,5-10-2-16,-1-4-1 0,3-6 1 0,2 11 0 15,0-1-1-15,-2 1-1 0,5-8 0 0,-5 6 2 16,2-1 0-16,-2-2 2 0,-7 0-1 0,-5 6 1 15,0-2-3-15,-6-4 1 0,-1 0-1 0,-4 1 0 0,-5-1 1 16,-6 2-1-16,-2-4 1 0</inkml:trace>
  <inkml:trace contextRef="#ctx0" brushRef="#br1" timeOffset="154940.95">14356 7692 1934 0,'0'0'0'16,"41"40"0"-16,-9-1 0 0,-1 10 47 0,-4-3 0 16,-2 1 1-16,-4 11-1 0,-7-10-32 0,-5 5 2 15,-2 8 0-15,-7 2 0 0,-7-1 41 0,-2-13 2 16,-5-3-1-16,-11 9 1 0,0-13-43 0,-3-2 0 0,-9-1 1 16,-11 14 0-16,3-8 15 0,-10-9 1 0,-9-8-1 15,-11 2 1-15,2-11-21 0,-3-8 2 0,-14-8 0 16</inkml:trace>
  <inkml:trace contextRef="#ctx0" brushRef="#br1" timeOffset="155182.39">10811 7614 1985 0,'0'0'0'0,"-42"51"0"0,-3 9 0 0,0 7 30 16,-3-6 0-16,2 3 1 0,9 8 0 0,9-7-18 15,10-9 1-15,2 8-1 0,18 1 2 0,9-11 38 16,6-12 1-16,12-3-2 0,15 9 2 0,12-11-37 16,9-6 1-16,15-1-1 0,13 18 1 0,13-8 12 15,9-5 1-15,10-7 1 0</inkml:trace>
  <inkml:trace contextRef="#ctx0" brushRef="#br1" timeOffset="157733.43">19295 13131 1281 0,'0'0'0'0,"0"-26"0"0,-5 10 0 0,1-5 30 15,4 3 1-15,-1-3-1 0,-3 7 1 0,1-2-17 16,-1-3-1-16,-1 3 1 0,-4 5 0 0,2 3 13 15,3 1 0-15,-3-1 0 0,-3 3 0 0,-1 2-15 16,1 3 2-16,-1 0-2 0,2 1 2 0,-1 5 40 0,1 1 1 16,3 0 0-16,-4 17 0 0,3-1-39 15,0 11 2-15,7 8-1 0,3 14 1 0,1 6 5 0,-1-9-1 16,-3 8 0-16,7 11 1 0,-3 6-12 0,-4-1 1 16,3 8 0-16,-3 6 0 0,0-7 1 0,0 1 1 15,-3 12-1-15,-1 1 1 0,1-6-6 0,-4-3 1 16,0 10-1-16,0 6 1 0,-4-8 4 0,2-12 2 0,2 3-1 15,2 14 1-15,-2-6-7 16,0-9 1-16,2-3 0 0,5 13 0 0,0-2 2 0,0-7 1 0,7-4 0 16,0 2 1-16,-2-14-6 0,2-8 0 0,2 15 1 15,1-5 0-15,-1-9 6 0,-5-9 0 0,-1-5 0 16,1 6 0-16,-4-15-6 0,-4-4 1 0,1-2-1 16,-4 11 1-16,0-6 11 0,-2-6 0 0,0-5 0 15,-2-9 1-15,-1 3-11 0,-2-8 1 0,0-2 0 16,-4-5 0-16,4 2 13 0,3-6 0 0,3-3-1 15,-3-2 2-15,0-2-14 0,1-2 1 0,3 1 1 16,-5-4-1-16,1 2 11 0,2 3-1 0,2-5 0 0</inkml:trace>
  <inkml:trace contextRef="#ctx0" brushRef="#br1" timeOffset="158328.68">18445 16755 1758 0,'0'0'0'0,"-16"16"0"16,-3 5 0-16,1 4 89 0,0-1 0 0,1-1 1 16,-1 9 0-16,-1-8-73 0,5-3 1 0,0 6-1 0,5 8 1 15,2-3 59-15,1-1 0 0,5 3 1 0,2 10-1 16,5-2-59-16,2-3 0 0,7-4 0 0,-5-3 0 16,4 1 13-16,2-10 1 0,2-6-1 0,-1 8 2 15,5-7-20-15,-1-6 2 0,3-3 0 0,3 1-1 0,-6-3-6 16,2-3 1-16,2-4 0 0,-1 2 0 15,-4-2-3-15,-4-6-1 0,-2-1 1 0,-4 4 0 16,-1-2-2-16,-5-6 0 0,-4-3 1 0,-4 2-1 16,-5-4 0-16,-1 0-1 0,-3 2 0 0,-6 0 1 0,1-2 1 15,-3 4 2-15,0 3-1 0,-5-2 0 0,-3 6-1 16,3 3-1-16,-6 2 1 0,-7 0-1 0,-1 2 4 0,1 1 1 16,0 3 0-16,2-3 0 0,4 4-3 0,4 0-1 15,1-3 1-15,0-2 1 0,9-1 4 0,4-1 0 16,5-3 0-16,3-2 1 0,7-2-6 0,7 0 2 15,7-6-1-15</inkml:trace>
  <inkml:trace contextRef="#ctx0" brushRef="#br1" timeOffset="158706.63">19179 16975 2110 0,'0'0'0'0,"0"0"0"15,0 0 0-15,-16 2 63 0,9 1 1 0,0-1-1 0,-7 5 1 16,-6 2-46-16,1 0 0 0,-1-2 0 0,-1 14 0 16,0-4 49-16,7-1 2 0,0 2-1 0,2 10 0 0,1 5-50 15,4-5 0-15,0-3 0 0,0 3 0 16,5 4 14-16,4-9 0 0,5 1 1 0,-4 1-1 0,8-6-18 15,0-3 0-15,3 0 1 0,5 2 0 0,0-6-6 16,1-5 1-16,3-4-1 0,5 5 1 0,0-7-5 16,-3-1 2-16,7-5-1 0,-2 1 0 0,-2-1-1 15,-3-4-1-15,1-3 1 0,-8-2 0 0,-1-4-1 0,-3 1-1 16,-1-3 1-16,-4-4 0 0,-1-3 3 0,-4 6 0 16,-4-10-1-16,-9-3 1 0,0 4-2 0,-3 2-1 15,-4 2 0-15,-10 8 2 0,-6-3 4 0,-2 2 0 16,-10-1 0-16,-5 10 2 0,-4-2-6 0,-2-3 1 15,-3 3 0-15</inkml:trace>
  <inkml:trace contextRef="#ctx0" brushRef="#br1" timeOffset="159926.75">20054 14336 1117 0,'0'0'0'0,"0"0"0"0,-23 41 0 0,9-13 28 0,-4 3 1 16,-3 8 1-16,3 5-1 0,1 0-16 0,1-5 1 15,-6-2-1-15,0 8 1 0,-1-8 69 0,0-3 1 16,-6 3 0-16,-4 10 0 0,1 4-67 0,-7-10 1 15,-5 4 0-15,-7-11 0 0,5 5 36 0,0-13 1 16,2 2 0-16,-7 2 0 0,5-5-38 0,9-10 1 16,6 1-2-16,-7 4 2 0,14-6 22 0,3-5-1 15,3-4 0-15,4 4 0 0,3-2-23 0,4-7 0 16,7 0 0-16,0 0-1 0,0 0-6 0,0 0 1 0,0 0-1 16,14 0 1-16,4-4-4 0,0 1 1 0,-1-4-2 15</inkml:trace>
  <inkml:trace contextRef="#ctx0" brushRef="#br1" timeOffset="160201.51">20530 14698 1632 0,'0'0'0'0,"0"0"0"0,-16 39 0 16,-2-18 22-16,-1-1-1 0,-7 2 0 0,-8 12 1 0,-3 5-11 15,2-6 0-15,-9 8 0 0,-2-3 0 0,-2 4 48 16,2-3 0-16,-7-2 0 0,2 7 0 0,4-2-42 16,2-3 1-16,3 3 0 0,-4 11 0 0,9-6 23 15,4-6 1-15,1-1-1 0,4-4 2 0,1-5-27 16,6 1-1-16,0-11 1 0,3 2 1 0,8 2 1 16,3-13 0-16,0 0 0 0,5 2 1 0,2-5-9 15,0 0 0-15,0-9 0 0,0 10 0 0,0-10 0 0,0 0 1 16,0 0-1-16</inkml:trace>
  <inkml:trace contextRef="#ctx0" brushRef="#br1" timeOffset="160477.56">20997 14802 1808 0,'0'0'0'0,"0"0"0"15,11 41 0-15,-11-8 40 0,-4-3-1 0,-3 5 0 16,-9 2 1-16,-1 4-25 0,-3-3 1 0,-6-4 0 16,-8 8-1-16,-1-5 34 0,0 3-1 0,-6 3 0 15,-8 11 2-15,5 2-34 0,-2-6 1 0,-5 1 0 16,-4-9 0-16,8 2 6 0,4-7 2 16,-3 0-1-16,2 2 0 0,5-1-12 0,8-4 0 0,1-3 0 15,-2 6 1-15,5-7-4 0,6-7 1 0,-2-4 0 0,2-5 0 16,0 1-4-16,7-8 0 0,3-7 1 0,11 0 0 15,-7-7-1-15,4-1 1 0,3-4 0 0,3-9 0 0,8-7-3 16,-1 2 1-16,8-4-1 0</inkml:trace>
  <inkml:trace contextRef="#ctx0" brushRef="#br1" timeOffset="160732.93">21347 15075 1821 0,'0'0'0'16,"-18"16"0"-16,-1 17 0 0,-3 2 51 0,1 1 2 15,-7-1 0-15,-9 5 0 0,5 6-36 0,2 0-1 16,-5-2 1-16,-14-2 1 0,4-2 52 0,1-4 0 0,2-1 1 16,-7 0 0-16,5 2-53 0,3-4 0 15,-1 1 0-15,-6 4 0 0,9 3 16 0,-1-8 2 0,1-6-1 16,0-3 1-16,9-1-21 0,5-3-1 0,4-10 1 15,5-5 0-15,4 6 0 0,3-6 0 0,2-7-1 16,7 2 2-16,-3-12-7 0,3 5 0 0,3-3 0 16</inkml:trace>
  <inkml:trace contextRef="#ctx0" brushRef="#br1" timeOffset="161013.34">22006 15110 1922 0,'0'0'0'0,"-12"23"0"0,-13 5 0 0,-10 7 50 16,-6-1 2-16,-1 1 0 0,-7 11-1 0,-1 1-34 16,-3 1 0-16,-5-6 0 0,-12 0 1 0,4-1 48 0,8-3 1 15,0 1-1-15,-6 8 2 0,13-3-50 16,4-3 0-16,1 5 0 0,-5-1 0 0,12-4 12 0,2-8 0 15,1-5 0-15,-2 8 2 0,8-10-19 0,9-7 1 16,-2-1-1-16,3 0 2 0,6-6-4 0,5-7 1 16,9-5 1-16,-10 5-1 0,10-5-5 0,0-8 1 15,3-3 0-15</inkml:trace>
  <inkml:trace contextRef="#ctx0" brushRef="#br1" timeOffset="161302.84">22283 15128 2048 0,'0'0'0'0,"0"0"0"15,-30 35 0-15,0-2 46 0,0 1 1 0,0 1 0 0,0 11 0 16,0 1-31-16,0 1 0 0,-1-1 1 0,-10-1 0 15,0 1 41-15,3-8 2 0,-1 7-2 0,0 5 2 16,-3 7-43-16,1-5 1 0,-1-4 0 0,-6 2-1 16,6-9 18-16,1-1 1 0,-5-10 0 0,-1 10 0 0,3-13-21 15,7-9-1-15,1 6 1 0,1 0 0 0,3-6-2 16,11-7-1-16,2-5 1 0,1 7 0 0,4-10-5 16,14-4 0-16,0 0 0 0,-9-5-1 0,9 5-2 15,7-13 0-15,2 6 1 0</inkml:trace>
  <inkml:trace contextRef="#ctx0" brushRef="#br1" timeOffset="161559.34">22924 15506 1947 0,'0'0'0'0,"-20"25"0"15,-13 6 0-15,-4 1 44 0,1 1 1 0,3-5 0 16,3 8 0-16,-4 1-29 0,-1 0 1 0,-2 5-1 16,-4-4 1-16,3 5 42 0,-3-8 0 0,-1 2 1 15,-9 2-1-15,1-4-42 0,4-5 1 0,2 1 0 16,-5 15 0-16,5-7 10 0,1-2 1 0,3 1-1 16,-8 3 1-16,6-4-15 0,7-9-1 0,1-3 1 15,-1-4-1-15,5-7-6 0,9-5 0 0,-1-8-1 16</inkml:trace>
  <inkml:trace contextRef="#ctx0" brushRef="#br1" timeOffset="163383.76">20705 14948 1180 0,'0'0'0'0,"0"0"0"15,0 0 0-15,0 0 75 0,0 0 2 0,22 18-1 16,-14-18 0-16,2 0-58 0,1-4 0 0,-1 4 0 16,4-5 0-16,4 0 55 0,1-4 1 0,3-7 0 15,-1-1 0-15,2 1-56 0,-4-5 0 0,0-2 0 16,-1 7 0-16,2 0 17 0,1-5 0 0,3-4-1 15,-2 8 2-15,0-6-21 0,1-3-1 0,0-4 1 0,-9 0 1 16,6 0-2-16,3-5 1 0,0-2-1 0,-2-9 2 16,0-2-7-16,4-1 0 0,1 2 0 0,-5 3 0 15,4 0-1-15,2-6 0 0,-3-8 0 0,-1 0 1 0,0-7-4 16,0 4 1-16,3-3-1 0,-1 5 1 0,0 2 4 16,-4 3 1-16,-2-1-1 0,-3-10 2 0,0 4-6 15,2 6 1-15,-4 0 0 0,0 4 1 0,0 6 7 16,0-1 1-16,2-2 0 0,2 1 1 15,-4 1-8-15,4 2 0 0,4 0 0 0,7 16 1 16,-3-5 9-16,2 3 1 0,11 7 0 0,0 0 0 0,2 5-9 16,-6 3 0-16,5-3 0 0,1 7 0 0,1 3 6 0,-8 1 1 15,1 0-1-15,4 1 1 0,-6 6-8 16,-1 2 0-16,-2 0 0 0,4 3 0 0,-1 0 6 0,-10-1 0 16,0-2-1-16,-4 8 2 0,-4-1-8 0,-3-5 0 15,-3 3 0-15,-2 1 1 0,-2 3 3 0,-5-11-1 16,4 7 0-16,-4 0 1 0,0 0-7 0,0-7 2 15,0 7 0-15,0-7 0 0,-4 12 3 0,4-12 0 16,-3 11 1-16,3-11 0 0,-8 9-5 0,8-9 0 0,-3 7 0 16,3-7 1-16,-7 5-1 0,7-5 1 0,-5-2-1 15</inkml:trace>
  <inkml:trace contextRef="#ctx0" brushRef="#br1" timeOffset="163982.35">23527 12320 2023 0,'0'0'0'0,"0"0"0"0,5 19 0 0,-5-5 53 16,-2 1 0-16,2-3 0 0,2 11 1 0,0 3-37 15,-2 0 1-15,0 3-1 0,3 25 1 0,1-1 44 0,-1 0 2 16,-3 5-1-16,4 2 1 0,-1-8-46 0,1-2 0 16,-4-6 0-16,3 15 0 0,-3-9 8 0,-3-8 1 15,-1 7-1-15,1-3 1 0,-1-6-15 0,1-8 1 16,-6-2 0-16,4-5 0 0,-1-4-5 0,-1-7 0 15,0-4 0-15,2 3 1 0,0-6-4 0,5-7 1 16,0 0 0-16,0 0-1 0,-7-2-1 0,7 2 0 0,0 0 0 16,-2-5 1-16,2-8-3 0,0 6 2 0,0-5-1 15,3-16 0-15,1-7 1 0,0-1 0 0,1-1 0 16,2-3 0-16,-2-4-2 0,-1 0 2 0,-3-5-1 16,3 8 0-16,-2-4 2 0,-2-1-1 0,0-14 1 15,3-3 0-15,1 3-1 0,-1 2-1 0,1 0 1 16,6 14 0-16,1 3 2 0,-4 8-1 0,5 0 1 15,11 3-1-15,-3 10-1 0,-3 1 0 0,3 1 1 16,6-1-1-16,-3 10 5 0,2 6 0 0,7-3 0 0,1 8 0 16,-5 5-3-16,-1 4-1 0,1 1 1 0,-1 7 1 15,-3-1 3-15,-3 0 0 0,1-1 0 0,-7 6 0 16,0-2-4-16,-7-5 1 0,-1-2-1 0,-3 9 1 16,-6 0 1-16,-3-4 0 0,-4-1 0 0,-5 6 1 0,-2 1-4 15,2-2 1-15,-9-2-1 0,-3 7 1 0,3-2 2 16,-2-10 0-16,-3-3 0 0,-6-1 1 15,-3 2-4-15,2-3 1 0,3-4-1 0,7-4 1 16,1 2-3-16,1-1 1 0,3-4-1 0</inkml:trace>
  <inkml:trace contextRef="#ctx0" brushRef="#br1" timeOffset="164174.69">23992 12850 1834 0,'0'0'0'15,"0"0"0"-15,25-7 0 0,-14 8 59 0,-1-2-1 16,4-5 0-16,6 3 1 0,-1 3-42 0,2 0 0 0,6-9 1 16,5 9 0-16,3 0 40 0,-2 5 0 0,4-5-1 15,-1 0 2-15,-6 0-43 0,0 4 2 0,0-4 0 16,-2 0 0-16,-2 0 4 0,-1 0-1 0,-4 0 0 16,2 0 2-16,-5-4-12 0,-1-5 0 0,-3-1 0 15</inkml:trace>
  <inkml:trace contextRef="#ctx0" brushRef="#br1" timeOffset="164474.4">24834 12489 1808 0,'0'0'0'0,"0"0"0"16,0 0 0-16,0 0 26 0,-4 19 1 0,4-8 0 0,0 15 0 16,2-5-15-16,3 7 2 0,4 4-2 0,2 10 2 15,-2 2 25-15,-1-5 1 0,1-7 1 0,4-1-1 16,-6-1-24-16,-4-7 0 0,4-4-1 0,-3 10 1 0,1-8 5 15,0-9 1-15,2 0-1 0,2 4 1 0,0-2-10 16,0-5-1-16,3-4 0 0,8 8 0 0,-6-6-2 16,0-7 0-16,2-4 0 0,1 9 0 0,4-5-3 15,1-5-1-15,-3-2 1 0,-3 4 1 0,3-4 3 0,-1-7 1 16,-2-2-1-16,-4 7 1 0,1-5-4 0,-1-4 0 16,0-5 0-16,-1 4 0 0,-2-2 9 0,-1-2 0 15,1-5 0-15,-2-4-1 0,-3 4-6 0,-2-4 0 16,-1 2 0-16,-1 9 1 0,0-5 8 0,0 7 1 15,0 3-1-15,0 16 1 0,0 0-8 0,11-7-1 16,-2 3 0-16</inkml:trace>
  <inkml:trace contextRef="#ctx0" brushRef="#br1" timeOffset="165300.18">25815 12799 1972 0,'0'0'0'0,"0"0"0"16,-27-9 0-16,4 7 59 0,4 4 0 0,-4-1 1 16,-11-2-1-16,4 4-42 0,0 3 1 0,2-3 0 0,0 2 0 15,-6 6 55-15,8 1 1 0,6-1-1 0,1 1 1 16,1 0-56-16,3-3 0 0,4 0 0 0,7 5 0 16,-1-2 13-16,2-1 2 0,-1-4-1 0,8 5 1 0,-1 1-20 15,1-5 2-15,-4-8-1 0,16 11 1 0,-6-6-6 16,-1-1 0-16,2-4 0 0,4 5 0 0,3-1-4 15,-6-4 1-15,6-2 0 0,1 7 0 16,4 0-2-16,-5-5 0 0,0-3 0 0,1 10 0 0,0-2-2 16,1-3 2-16,-2-2-1 0,-1 9 0 0,3-6 0 15,1-5-1-15,-4-1 0 0,1 6 0 0,0-3 0 16,-1-5 0-16,6-2-1 0,-3 5 1 0,-3-5-1 0,1-7 2 16,3 2-1-16,-3 1 0 0,1 1-1 15,2-6 1-15,7-3-1 0,-6 1 2 0,1 2-2 0,0-1 1 16,-1-6 0-16,-7-4 1 0,2 1-2 0,1 0 1 15,-4-11-1-15,-5 5 1 0,5-16-1 0,-4 6 2 16,1-7-1-16,-6 10 0 0,2-1-1 0,0-2 2 16,-1-9-2-16,-4 1 1 0,1-9 1 0,1 0 1 0,-3 7-1 15,-2 9 0-15,-3 7 0 0,1 6 0 0,-3 3-1 16,-4 11 2-16,1 6 0 0,2 1 1 0,-4 2-1 16,-12 12 2-1,6 4-3-15,2 5 0 16,0 7 1-16,-7 13 0 0,5 8 2 0,8 0-1 0,0 20 1 15,-3 8 1-15,8-5-3 0,6-10 1 0,2 5-1 0,-8 5 1 0,8 1-1 0,3-9 2 0,0 3-2 16,-6-6 2-16,10-10-3 0,5-3 2 0,0-10-2 16,-4 8 2-16,6-11-1 0,3-9 2 0,5-1-2 15,-6 8 2-15,3-4-3 0,3-12 2 0,2 1-2 0,2-1 2 16,-1-6-2-16,-3-8 0 0,4-1 1 16,4 7 0-16,-1-8-2 0,-5-2 2 0,1-6-2 15,-5 3 1-15,-1-7 0 0,-2-6 0 0,-1-3 0 0,-3 4 1 16,1-3-2-16,-2-6 0 0,0-3 1 0,-2-7 0 15,-4 5-1-15,1 0 0 0,-2 2 1 0,-4 7-1 0,-1 10-1 16,-1 9 1-16,-3 9 0 0,9 4 1 0,-4 12-2 16,1 5 1-16,4 3-1 0,4 5 1 0,-5 8 0 15,2-6-1-15,3-3 0 0,3 6 1 0,-2-6-1 16,-1-7 0-16,7-3 0 0,-2 6 1 0,2-6-1 16,1-9 0-16,-1-2 0 0,-4 14 0 0,5-12-1 15,0-8 1-15,1-2 0 0,-5 6 0 0,1-5-1 16,1-5 2-16,-1-4-1 0,-1 5 0 0,-4-6 0 0,-2-4 0 15,1 1 0-15,1 1 0 0,-4 0 0 0,-3-6 0 16,1-3 1-16,0-2-1 0,-2 0 0 0,-5-3 0 16,1-8 0-16,2-2 1 0,-4-3-1 0,-4 2 1 15,2-7-1-15,-5 16 0 0,-3-6 0 0,-3 10 1 16,-1-1 0-16,-3 11 1 0,-1 2-2 0,0 1 1 16,1 2-1-16,-3 13 1 0,4-8 0 0,6 1 0 0,3-1-1 15</inkml:trace>
  <inkml:trace contextRef="#ctx0" brushRef="#br1" timeOffset="165578.07">27501 12707 1834 0,'0'0'0'0,"0"0"0"16,9 16 0-16,-8-6 64 0,-1-1 0 0,-1 4 0 0,-3-3 0 16,1 2-46-16,1-1 0 0,2-2 0 0,-4 0 0 15,1 3 10-15,1 0 0 0,0-5 0 0,-1 2 0 16,3 2-15-16,1-4 0 0,-1-7 0 0,8 8 1 0,-8-8-4 15,12 9 0-15,-2-9 0 0,1 0 0 0,5 0-4 16,0 0 1-16,1-2-1 0,13 1 1 0,-3-3-7 16,-1 1 1-16,4-3-1 0,2-1 1 0,-2 4-1 15,-2 1 2-15,8-1-2 0,-5-1 1 0,-1-1-1 16,-2-2 1-16,1-2 0 0,-6-2 0 0,0 1-1 16,-2 3 1-16,-2-4 0 0,1-1 0 0,-8 3 3 15,0 2 0-15,1 0 0 0,-5-2 0 0,-8 9-2 0,0 0 2 16,7-2-1-16,-7 2 0 0,0 0 5 0,-5 11 0 15,5-11 0-15</inkml:trace>
  <inkml:trace contextRef="#ctx0" brushRef="#br1" timeOffset="165988.04">23303 13499 1808 0,'31'-2'0'0,"35"0"0"0,22 2 0 15,16 0 49-15,11-3 0 0,15-3 0 0,13 5 1 16,5-3-33-16,15-1 0 0,23-6-1 0,19 8 1 0,0-1 29 16,-10-3 1-16,12-2 0 0,5 11 1 0,-15-4-33 15,-17-1 2-15,19-1 0 0,2 8 0 0,-21-2 5 16,-17-2 1-16,9-2-1 0,-9 12 1 0,-22-8-12 16,-12-5 1-16,10 1-1 0,-10 7 2 0,-22-5-10 0,-10-2 2 15,7-1-2-15,-12 1 1 0,-16 0-1 0,-9-3 0 16,-2-4 0-16,2 4 1 0,-8-2-1 0,-12 0 2 15,-1-7-1-15,-11 5 1 0,-3 0-2 0,-6-1 0 16,-4-6 1-16,-10 0-1 0,-8 0-1 0,-8-1 1 16,-8-8-1-16</inkml:trace>
  <inkml:trace contextRef="#ctx0" brushRef="#br1" timeOffset="166443.57">23225 11935 1583 0,'32'-4'0'0,"30"-1"0"0,21 5 0 16,3-2 37-16,11-1 0 0,19-3 0 0,1 1 1 15,-4 2-23-15,5-10 0 0,18-1 0 16,15 2 1-16,1-6 22 0,-9 2 1 16,12-8-1-16,11 6 2 0,-7-3-26 0,-6-2 2 0,18-3 0 0,0 14-1 15,-10-4 2-15,-6-2 1 0,14 2 0 0,1 13 0 0,-15-8-8 16,-17 1 0-16,6 1 0 0,3 12 0 0,-20-4-7 16,-13-1 0-16,8 5 0 0,-6 22 1 0,-13-7-2 15,-12-4 0-15,3 7 1 0,-2 19 0 0,-8-3-3 16,-11 2 0-16,-1 1 0 0,-9 10 0 0,-8-3 0 15,-5 1 0-15,1 6 0 0,0 27 0 0,-7 2-1 0,-5-9 1 16,-2 0 0-16,-11 14 0 0,-3-1-1 0,-3-6 1 16,-5 4 0-16,-6 3 0 0,0-7-1 0,-2-2-1 15,-2 12 1-15,-5 3 1 0,2-10-1 0,-2-8 0 16,-2 1 0-16,-5 6 1 0,2-1 0 0,2-13 0 0,-1-7 0 16,-7 1 0-16,1-8 0 0,-1-12 0 0,1-2 0 15,-8 12 0-15,4-9 2 0,0-16 0 0,-6-2 1 16</inkml:trace>
  <inkml:trace contextRef="#ctx0" brushRef="#br1" timeOffset="166769.45">23192 12359 1709 0,'0'0'0'0,"-27"30"0"0,2 15 0 0,-5 3 30 15,6 5 1-15,4 10 1 0,12 6-1 0,4-4-17 16,9-6 0-16,13-4 0 0,17 7 0 0,8-3 22 0,11-2 0 15,26 6 0-15,10 0 0 0,0-5-21 0,7-10 0 16,24-4 0-16,15 7 1 0,-2-11 1 0,4-6 3 16,17 3-1-16,14-2 0 0,-3 9-9 0,-2-14 0 15,14 1 0-15,6-6 1 0,-11 3-11 0,-4-1 0 16,18-8 0-16</inkml:trace>
  <inkml:trace contextRef="#ctx0" brushRef="#br1" timeOffset="168349.86">19775 14053 1407 0,'0'0'0'0,"-7"-51"0"15,-4 26 0-15,1-12 6 0,3-3 2 0,0 1 0 16,-6 2 0-16,3 5-3 0,1 1 0 0,2-13 1 0,0-5-1 15,-6 5 18-15,3-7 0 0,-1 0 0 0,4 7 0 16,0 1-11-16,0 3 0 0,0 3 0 0,0-5 1 16,0 10 9-16,0 4 1 0,0-7-1 0,2 5 2 0,-3 2-13 15,1 3 1-15,4-1-1 0,-4 8 2 0,0 2 1 16,-2 6 2-16,2 4-1 0,0 10 0 16,-2 3-6-16,-3 5 0 0,1 4 0 0,-7 14 0 0,-3 5 7 15,4-3 0-15,-3 1-1 0,-1 13 1 0,-4-4-7 16,4 4 0-16,-2 5 0 0,-5 19 1 15,2 6 6-15,6-4 1 0,1-1-2 0,-9 8 2 0,5 0-8 16,5-2 1-16,0 11-1 0,4 12 1 0,0-12 10 16,4-1 1-16,1 15-1 0,2 9 0 0,1-15-10 15,5-6 1-15,-1 14 1 0,4 0-1 0,-2-6 6 0,1-12 0 16,5 6-1-16,-3 3 1 0,-3-2-8 0,-3-14 1 16,-1-7 0-16,-1-1 0 0,-2-6 4 0,-2-7 1 15,-2 5-1-15,1-5 1 0,-3-2-7 0,1-12 1 16,-2-3-1-16,0-6 1 0,2-3 3 0,4-8-1 15,1-6 0-15,-3 8 0 0,-1-12-4 0,11-14 1 0,-5 7-1 16,5-7 1-16,-7 8 4 0,7-8 0 0,-4-13 1 16,1 3-1-16,3-4-5 0,0 0 0 0,0-2 1 15,0-34 0-15,0-2 3 0,2-8 1 0,3-12-1 16,-2 5 1-16,1 4-5 0,1 1 1 0,2-5 0 16,0-9 0-16,-3-1 3 0,-1 7 0 0,4-6 0 15,4 4 0-15,-6 7-4 0,2-4 1 0,2-12-1 0,2 6 1 16,-2 1 2-16,-2 5 1 0,0-3 0 15,3-4 0-15,-3-5-4 0,0 4 1 0,1-6-1 0,-1 8 1 16,0-1 4-16,-2-1 0 0,0-15 1 0,4 10-1 16,-2 6-5-16,-2 7 0 0,4-8 1 0,-2-9 0 15,4 1 3-15,-4 8 2 0,0-2-2 0,7 1 1 16,0 8-5-16,-1 1 1 0,-3-8 0 0,1 15 0 16,-1 4 1-16,1 7 0 0,-4 5 0 0,0 6 0 0,2 8-4 15,-2 4 2-15,-2 2-2 0,-5 8 2 16,2 8 1-16,0 3 1 0,-2 7-1 0,1-7 1 0,-1 7-3 15,0 0-1-15,-5 7 1 0,2 1 0 0,-1 8 0 16,-1 0 1-16,-2 5-2 0,-9 23 2 0,-9 5-2 0,-1 4-1 16,5 18 1-16,6 8-1 0,-2 2 1 0,3 0-1 15,5 7 1-15,4 14 0 0,1 1-1 0,2-6-1 16,2 2 0-16,4 20 2 0,-2-1-3 0,1-14 0 16,1-6 1-16,-1 22 0 0,-3-7-1 0,-2-15 0 15,-1-5 1-15,-1 18-1 0,-3-3-1 0,0-15 1 0,2 0-1 16,1 4 2-16,-1-2-2 0,0-5 0 0,3-6 0 15,-1 0 1-15,-1-8-1 0,0-9 0 16,4 9 1-16,4-3-1 0,-4-6 0 0,-4-7 0 0,8-5 0 16,0-1 0-16,1-6 0 0,-2-15 0 0,1 2 1 15,1 2-1-15,0-7-1 0,-1-7 1 0,0-2 0 16,1-7 0-16,-2-2-1 0,-3-12 1 0,0 0 0 16,13-1 0-16,-10-12-1 0,1-2 2 0,-1-3-2 15,4-14 1-15,0-8-1 0,0-4 1 0,-1-4-1 16,3-10 1-16,1 4-1 0,1-11 1 0,-2-16-1 15,-6-2 1-15,4 6-1 0,-3-2 1 0,-1-22-1 16,-3 1 1-16,4 8-1 0,-1 3 1 0,1-15-1 0,-4-2 2 16,3 3-1-16,4 11 0 0,-3-5 0 0,-4-8 0 15,3 8-1-15,3 11 1 0,1-2 0 0,-6 5 0 0,5 2 1 16,-1 2-1-16,0-4 0 0,-5 11 1 16,4 11-1-16,3-1 0 0,4-3 0 0,-8-5 1 0,1 1-1 15,3 9 1-15,-4 6-1 0,1-3 1 0,-1 15-1 16,4 2 1-16,-3 3-1 0,-1 0 1 15,3 5-1-15,1 15 1 0,-2 1 1 0,-5 12-1 0,0 4-1 16,11 21 1-16,-3 11-1 0,6 21 2 0,1 1-2 16,4 11 1-16,6 22-1 0,3 8 1 0,-3-4-1 15,-2 1 0-15,-2 10 1 0,0 9 0 0,-7-9-1 0,-3-4 0 16,-3 13 0-16,-6 3 0 0,-4-6 0 0,-5-15 1 16,-1-2-1-16,-3 17 0 0,-3-8 0 0,-2-14 0 15,-2-3 0-15,-1 6 0 0,3 3-1 0,2-11 1 16,-7-2 1-16,3-3-1 0,4-4-1 0,2-7 1 15,1 9 0-15,0 1 0 0,4-6-1 0,2-9 1 0,5-4 0 16</inkml:trace>
  <inkml:trace contextRef="#ctx0" brushRef="#br1" timeOffset="169983.79">18436 16824 1231 0,'0'0'0'15,"0"0"0"-15,0 0 0 0,0 0 114 0,0 0 2 16,0 0-1-16,0 0 1 0,0 0-101 0,0 0 1 16,0 0 0-16,-23 19 0 0,16-10 60 0,-3 3 0 0,-1 6 1 15,-8 13 0-15,1-1-59 0,2 2 0 0,0-2 0 16,-5 10 0-16,2 1-1 0,3-4-1 0,2 1 1 16,1 1 1-16,-1 5-9 0,0-11 1 0,5 3 0 15,2-1 1-15,2 0-9 0,1-7 1 0,6-1-1 16,3 11 2-16,3-1-2 0,2-2 0 0,4 1 0 15,4-1 1-15,-1 3-4 0,3-9-1 0,8-1 1 16,-7-5 1-16,2-2-1 0,-3-9 0 0,-1-1 0 16,-5-3 1-16,2 1-6 0,3-7 2 0,1-4-2 0,-6-1 2 15,4-4-1-15,-4 0 2 0,3-2-2 0,-1-4 2 16,2-1 2-16,-4-1 1 0,0-5-1 0,-3-4 1 16,-1 1-1-16,-1-2 1 0,0-5-1 0,-4 6 1 15,-1 1 2-15,-4 2 1 0,-6-1 1 0,1 12-1 0,-4-4-1 16,-3 2 0-16,-2-1 1 0,-2 6 0 0,-2 0 13 15,2 2-1-15,-1-2 1 0,-8 5 1 0,4-1-8 16,0-3 0-16,1 1 0 0,-4 3 1 0,6-1 12 16,2-3 2-16,2 1 0 0,-2 2-1 0,4 1-12 15,5-2 2-15,0 3-1 0,0-3 0 0,0 1 11 0,7 3 0 16,0 0 0-16,0 0 0 0,7-9-11 0,-7 9 0 16,7-4-1-16,0 1 2 0,3-4 5 0,6 1-1 15,0 1 1-15,7-4 2 0,3 2-10 0,1-1 0 16,-1 0 0-16,-4 8 1 0,-1 0 4 0,0 0-1 15,2 0 1-15,2 0-1 0,-1 6-5 0,-3 1 0 16,2 0 0-16,-2 3 0 0,-5 8 3 0,0-4-1 16,0 2 0-16,-5 10 0 0,3-3-4 0,-2-2 1 0,-5-1-1 15,-10 4 0-15,-1 4 1 0,2-5 1 0,-5 0 0 16,-3-2 0-16,-1 4-3 0,1-8-1 0,-1-2 1 16,0-3 1-16,-1 0-1 0,-2-3 2 0,0-2-1 15,-4-4 1-15,-1-1-4 0,1-2 2 0,1-2-2 16,-8-3 2-16,2-4 0 0,2 1 0 0,0-3 0 15,-8-10 1-15,5-5-3 0,4-4 1 0,-1 3-1 16,-4 1 1-16,4-6-1 0,2 2 1 0,-2-5-1 16,-2 0 2-16,5-4-3 0,4 1 1 0,3-8-1 0,1-3 1 15,-1-8 2-15,1 10 1 0,6-3-1 0,-1 5 1 16,1 3-2-16,3 6-1 0,4-6 1 0,4 2 0 16,0 1 2-16,4 6 1 0,-1-10-1 0,4 6 0 0,2 2-2 15,4 2 1-15,6-1-2 0,-6 11 2 0,3 1-1 16,-1 0 2-16,3 3 0 0,-7 5-1 0,3-4-1 15,-2 6-1-15,-1-2 1 0,-4 5 1 0,0 2-1 16,-3 2 2-16,-2 1-1 0,-9 4 0 0,8-7-1 16,-8 7-1-16,7 7 1 0,-5 0-1 0,2 2 2 15,-4 2-1-15,3-1 1 0,1 22 0 0,-4 1-3 16,0 1 1-16,0 6 1 0,-4 8-1 0,1 3 1 0,-1-7-1 16,-1-2 1-16,-4 4-1 0,4-4 0 0,1-1-1 15,-1 4 1-15,-7 12 0 0,5-1-2 0,3-2 2 16,-3-3-1-16,-4 4 0 0,4-1 0 0,4-13-1 15,3 6 0-15,-7 10 1 0,3-3 0 0,4-1-1 16,0-4 0-16,0 1 0 0,4-6 0 0,3-8 0 16,3-6 0-16,1 7 0 0,0-10-1 0,1-6 2 0,4 0-2 15,1-5 1-15,3-4-1 0,-2-5 0 0,1-2 0 16,2 1 2-16,4-5-2 0,-4-4 0 0,0-2 0 16,-1-2 0-16,1-6 0 0,0-3 0 0,-5 1 0 15,-9-8 1-15,0 2-2 0,-4-4 1 0,-3-8 0 16,-7-4 0-16,-5-4-1 0,-2 4 1 0,-4-9 0 15,-5 11 0-15,0-2-1 0,-3 4 1 0,-6 1 1 16,-3 9-1-16,1-1-1 0,-4 4 1 0,-7 5-1 16</inkml:trace>
  <inkml:trace contextRef="#ctx0" brushRef="#br1" timeOffset="170751.36">19293 16968 1620 0,'0'0'0'0,"0"0"0"15,-15 37 0-15,4-16 81 0,2 4 0 0,4-3-1 0,-2 7 2 16,0 2-64-16,0-3 0 0,0-3 0 0,3 1 0 16,-3-1 54-16,5-2 1 0,2-7 0 0,0 7 0 15,4-4-55-15,5-5 0 0,1-3 0 0,-3-1 0 16,7 2 7-16,-1-6 2 0,3-3-1 0,3 1 1 0,-1-3-15 15,-1-2 2-15,-1-3-2 0,5-3 2 0,0 0-4 16,-3 0 1-16,0 0 0 0,-2-5 0 0,0-1-4 16,-1 1 1-16,-4-4-1 0,0-5 1 15,-8 5-4-15,1-10 2 0,-8-4-1 0,1-2 1 0,-8-3-3 16,0 2 2-16,-6 6-2 0,-4 3 2 0,-2-1 1 16,-2 6 1-16,-7 1 0 0,-1 6 1 0,-4-2-4 15,7 3 2-15,-4 4-2 0,-1 4 2 0,5 4 2 0,5 3 1 16,2 5-1-16,2 8 1 0,7-1-4 0,0 2 1 15,7-1-1-15,3 15 1 0,1 0 3 0,3-2 1 16,0 5-1-16,3 3 1 0,1 5-4 0,-1-12 0 16,1 3 1-16,3-1 0 0,0-5 3 0,0-1 0 15,0-6 0-15,5 5 1 0,-1-8-4 0,1-2 0 0,8-4 0 16,4 4-1-16,6-7 3 0,2-6 1 0,-4-1-1 16,2 5 2-16,6-5-6 0,-6-4 2 0,1-5 0 15,5 2-1-15,-6-6 3 0,-2-3 0 0,-2-4 0 16,3-1 0-16,-8-2-3 0,-4-2 1 0,-2-3-2 15,-5-4 2-15,-3-2 1 0,-5-1 1 0,-2 1-1 16,-7-10 1-16,-5 1-4 0,-10 6 1 0,-2 3-1 16,-13 13 1-16,-2 0 0 0,-4 3 0 0,-8 2 0 15</inkml:trace>
  <inkml:trace contextRef="#ctx1" brushRef="#br1" timeOffset="86815.06">30085 9525 0,'0'0'0,"0"0"0,0 0 0</inkml:trace>
  <inkml:trace contextRef="#ctx0" brushRef="#br1" timeOffset="173855.49">29557 3360 1620 0,'0'0'0'0,"0"0"0"0,0 0 64 16,-19-10 1-16,12 6-65 0,-5-3 136 0,-4 4 0 16,-2 6-136-16,1 4 64 0,-1 4-1 15,2 1-33-15,-42 45-1 16,40-31-16-16,-24 64 1 16,31-64-7-16,-8 57 0 15,17-52-2-15,9 45 0 16,0-51-1-16,28 29 0 15,-17-43 0-15,47 10-1 16,-38-18-1-16,61-15 2 16,-62 3 0-16,22-35 2 15,-34 27 3-15,25-57 0 16,-30 47 1-16,-4-69 0 16,-10 60 0-16,-29-60 1 15,20 69-1-15,-30-32 2 16,26 46-2-16,-59 4 0 15,50 13 1-15,-22 28 0 16,49-32-1821-16</inkml:trace>
  <inkml:trace contextRef="#ctx0" brushRef="#br1" timeOffset="174078.79">29896 3765 1557 0,'0'0'0'0,"0"0"0"0,0 0 82 0,0 0 0 15,0 0 44-15,0 0 0 16,0 0-45-16,13-18 0 16,-13 18-36-16,22-29 0 15,-22 29-17-15,22-18 1 16,-22 18-1741-16</inkml:trace>
  <inkml:trace contextRef="#ctx0" brushRef="#br1" timeOffset="174415.25">30436 3418 1344 0,'0'0'0'16,"0"0"99"-16,-46 23-1 0,27-9 58 16,-57 37 0-16,49-26-66 15,-34 65 0-15,46-60-46 16,5 73 1-16,15-71-17 16,36 44 1-16,-24-55-11 15,45 23 0-15,-41-34-6 16,36 3 2-16,-41-17-7 15,15-8 1-15,-24 1-2 16,13-52-1-16,-15 37 0 0,11-68-1 16,-16 61 1-16,7-71 1 15,-3 74-3-15,10-49 1 16,-14 79-1725-16</inkml:trace>
  <inkml:trace contextRef="#ctx0" brushRef="#br1" timeOffset="174547.42">30760 3471 1632 0,'0'0'0'16,"0"0"58"-16,46 74-1 15,-33-46 61-15,4 60 1 16,-11-56-36-16,15 66 0 16,-12-68-46-16,28 50 1 15,-23-54-14-15,25 20 2 16,-22-36-11-16,50 6 1 16,-67-16-1747-16</inkml:trace>
  <inkml:trace contextRef="#ctx0" brushRef="#br1" timeOffset="174632.53">30981 3459 1746 0,'0'0'0'0,"0"0"-1310"16</inkml:trace>
  <inkml:trace contextRef="#ctx0" brushRef="#br1" timeOffset="174825.73">30796 3452 1632 0,'0'0'0'0,"17"7"58"16,61 5-1-16,-46-5 49 15,74 20 2-15,-69-20-37 16,79 12-1-16,-75-15-45 15,71 3 1-15,-76-4-22 16,50 13 2-16,-63-9-6 0,25 32 1 16,-41-22-1-16,-4 62 0 15,-4-47-1-15,-15 77 0 16,10-75 0-16,1 54 1 16,9-62-1-16,26 32 1 15,-30-58-1621-15</inkml:trace>
  <inkml:trace contextRef="#ctx0" brushRef="#br1" timeOffset="174906.68">31766 4091 1507 0,'0'0'0'0,"10"-6"41"0,33-20 2 16,-31 17 6-16,13-49 2 16,-22 32-13-16,-13-62 1 15,-1 54-24-15,-63-59 0 16,74 93-1365-16</inkml:trace>
  <inkml:trace contextRef="#ctx0" brushRef="#br1" timeOffset="174938.8">31418 3621 1407 0,'0'0'0'15,"0"0"-1056"-15</inkml:trace>
  <inkml:trace contextRef="#ctx0" brushRef="#br1" timeOffset="175311.8">32487 3382 1281 0,'0'0'0'15,"0"0"-962"-15</inkml:trace>
  <inkml:trace contextRef="#ctx0" brushRef="#br1" timeOffset="175399.33">32489 4052 1661 0,'-14'56'106'0,"-23"92"-1"0,28-109-44 15,-24 64 1-15,33-103-1559 16</inkml:trace>
  <inkml:trace contextRef="#ctx0" brushRef="#br1" timeOffset="176100.11">31066 3579 1369 0,'0'0'0'0,"0"0"71"15,68-4 1-15,-45 9 57 16,44 36 1-16,-47-22-41 0,12 76 0 16,-29-58-48-16,-21 74 2 15,4-74-18-15,-46 51 0 16,37-60-9-16,-45 34 1 15,46-45-4-15,-41 10 1 16,47-24-3-16,-10-10 1 16,15 3-1-16,-31-25 0 15,31 11-3-15,-3-44 1 16,14 40-2-16,7-61 2 16,0 53-2-16,16-69 0 15,-16 70-1-15,14-51-1 16,-12 59 1-16,25-23 0 15,-34 44-1700-15</inkml:trace>
  <inkml:trace contextRef="#ctx0" brushRef="#br1" timeOffset="176948.5">31554 3765 1192 0,'0'0'0'0,"0"0"0"0,0 0 0 0,0 0 51 16,0 0-1-16,0 0 1 0,0 0-1 0,-5-21-33 0,7 12 0 15,5-5 0-15,3 4 1 0,1-12 114 0,-1 1 2 16,3 0-1-16,3 14 1 0,-2-3-121 0,0 1 1 15,5-2-1-15,-1 8 1 0,3 3 68 0,2 0 0 16,2 3 0-16,5 11-1 0,-4 2-63 0,-5 2 0 16,1 6 0-16,-1 5 0 0,-2-5 35 0,-3 6 0 15,-2-5-1-15,-9 3 2 0,-1 2-37 0,-4-9 0 16,0-4 0-16,-9 10 1 0,-1-4 13 0,-3-2 1 0,-3-9-1 16,-3 11 2-16,-4-5-20 0,0-6 2 0,-2-2-2 15,1 1 2-15,-1-2 9 0,2-2 2 0,2-7 0 16,0 3 0-16,0-3-14 0,3-7 1 0,2 2-1 15,2-2 1-15,-2-4 8 0,2-4-1 0,7-3 0 16,-4-1 1-16,2 3-11 0,2-9 2 0,2-1-1 16,3-4 0-16,2 2 11 0,2 0 2 0,2-9 0 15,4 5-1-15,3-1-12 0,1 4 2 0,4-2-1 16,-2 10 0-16,2-2 12 0,0 2 0 0,0-2-1 0,3 11 1 16,-3 1-13-16,2-1 1 0,0-2 1 0,3 7-1 15,2 1 9-15,0-1 1 0,0 2-1 0,-6 8 1 16,-3-1-10-16,0-2-1 0,4 2 0 0</inkml:trace>
  <inkml:trace contextRef="#ctx0" brushRef="#br1" timeOffset="177458.67">32309 3429 2349 0,'0'0'0'15,"0"0"0"-15,16-30 0 0,-9 13 100 0,-3 1 0 16,-1 0 0-16,1 2 0 0,1 3-83 0,0 2 0 16,-5 9-1-16,6-7 1 0,-6 7 67 0,7 4 1 0,-7-4-1 15,8 30 1-15,1-2-68 0,2 5 1 0,-1 3 0 16,-4 15 0-16,-1 0 12 0,0 0 1 0,-1 7 1 15,-8 7-1-15,-1-2-17 0,-2-8 0 0,-5 1 0 16,-1 11 0-16,-3-7-7 0,-5-4 1 16,-2 0-1-16,-1-5 1 0,1-7-4 0,3-5 2 0,4-4-2 15,2 2 2-15,4-7-2 0,3-7 1 0,1-6-1 16,1 8 2-16,2-9-3 0,3-4 1 0,0-5-1 16,0-7 1-16,-4 9 1 0,4-9 0 0,0 0 0 0,0 0 1 15,12-9-3-15,-5-1 1 0,-1-1 0 0,6-15 0 16,6-9 4-16,-1-6 0 0,1-12 0 0,-4 1 0 15,-2-5-3-15,3-4 1 0,6-6 0 0,-4-5-1 16,-3 1 6-16,2-1 2 0,4 0-2 0,-4 14 1 0,-2 0-5 16,-4 16 1-16,1 0 0 0,-4 15 0 0,0 4 5 15,0 6 2-15,2 1-1 0,-6 5 1 16,-1 4-7-16,-2 7 1 0,0 0 0 0,0 0 0 0,0 0 4 16,-3 14 1-16,1-5-1 0,-5 17 0 0,-4 3-5 15,1-6 0-15,-3 8 0 0,-6 1 1 16,-2 1 2-16,0-1 0 0,-1-4 1 0</inkml:trace>
  <inkml:trace contextRef="#ctx0" brushRef="#br1" timeOffset="200563.59">11633 3776 61 0,'0'0'0'0,"0"0"0"0,0 0 0 15,0 0 22-15,0 0-1 0,-18-18 0 0,18 18 2 0,-14-11-12 16,5 4 0-16,-12-1 12 0,11 6 47 16,-1-2 1-16,0 1 0 0,1 1 0 0,-10 0-53 15,5-1 0-15,2-1 0 0,13 4 0 0,-10-1 69 16,10 1 0-16,-7-8 0 0,7 8 0 0,0 0-70 16,7-3 1-16,-7 3 0 0,0 0 0 0,10-11 44 0,-1 8-1 15,2-4 1-15,6 0 1 0,4-5-46 16,1-8 1-16,0 8 0 0,3 8 0 15,0-6 13-15,-8-4 1 0,3-2 0 0,1 18 0 16,-3-13-18-16,3-3 1 0,-3 0-1 0,8 14 1 0,-5-5 13 16,0-2 0-16,4-4 0 0,8 15 1 0,1-8-15 0,1-7-1 15,1 4 0-15,-3 14 1 0,2-8 23 0,2-5 0 16,2-2 0-16,2 11 1 0,-2-6-23 0,-8-4 0 16,6-2 0-16,6 9 1 0,1-4 20 0,-2-6 1 0,-1 3 0 15,1 7 0-15,-5-2-23 0,2-5 2 16,0-4-1-16,5 11 0 0,-5-5 19 0,-2-2 0 0,1 0-1 15,10 7 1-15,-7 0-19 0,-3-4-1 0,1 1 1 16,2 6-1-16,-6-3 12 0,-1 0 1 0,4-3 0 16,5 6 0-16,-6 1-15 0,-4-4 2 0,6-4-2 15,2 4 2-15,-3 4 14 0,-2 0 1 0,-1-8 0 16,6 8 0-16,-6-1-15 0,-2-6-1 0,1-1 1 16,1 8-1-16,-3-1 11 0,-4-3-1 0,6-3 1 15,1 10 0-15,6-4-12 0,-6-1 0 0,-5-2 0 16,-2 5 1-16,0 0 5 0,-3-1 1 0,1-4 0 0,-4 7 0 15,-1-5-9-15,-2-2 0 0,-1 0 0 0,-8 14 1 16,4-7 7-16,-3-7 0 0,0-4 0 16,-6 17 0-16,4-3-8 0,0-3 0 0,-2-2 1 0,0 17-1 15,0-7 3-15,0 0 2 0,3-1-1 0,-6 21 1 16,-1-9-7-16,-3-1 1 0,4-4 0 0,-8 9 0 0,4-2 3 16,0-7 0-16,-7 0 1 0,-3 4 0 0,3 1-5 15,0-8 0-15,-4-4 0 0,-5 10 0 0,2-1 1 16,0-7 1-16,-4 2-1 0,-5 5 1 0,2 3-5 15,4-8 2-15,-8 1-1 0,-9 7 0 0,6-1 1 0,3-4 1 16,-10-3 0-16,2 5 0 0,-4 1-4 16,5-10 2-16,-3 0-1 0,1 0 1 0,2 0 0 0,-1-3 0 15,1 1 1-15,-3-5 0 0,0 4-3 0,1-1 1 16,-5-6-1-16,-1 5 2 0,-8 0-2 0,6-6 2 16,-6 1-2-16,2 3 2 0,-1 0-3 0,1-7 1 15,-5 0-1-15,-6 0 2 0,-1 0-2 0,3-4 2 0,-3-3-1 16,2 0 1-16,1 4-3 0,2 1 1 0,2-7 1 15,-7 2-1-15,-2 0 0 0,5 3 2 0,4-6-1 16,-4 3 1-16,6 3-2 0,1 4 0 0,6-7 1 16,-9 2-1-16,5 2 2 0,5 3-1 0,-1-4 1 15,0-1-1-15,4 3-1 0,5-2 1 0,5-1-1 16,3 0 1-16,2-2-1 0,4 0 1 0,3-4 0 16,2 1 0-16,0-1-1 0,7-3 0 0,-4-4 0 15,0 10 1-15,1-6-1 0,1-4 0 0,2 0 1 0,0 8-1 16,-4-1-1-16,4-1 2 0,-3-6-2 15,3 10 1-15,-2-5 0 0,4 1 0 0,1-4 0 0,2 6 1 16,0 4-2-16,1-4 0 0,-1-4 0 0,2 5 2 16,2-2-2-16,1-4 1 0,3 0 0 0,4 1 0 0,1 0-1 15,3-3 0-15,3-3 1 0,1 1-1 0,1 3 0 16,3-1 2-16,-1-1-2 0,2 2 1 0,1-1-1 16,-2 2 1-16,2-9-1 0,5 17 0 0,0-7 0 0,0-4 2 15,4-1-2-15,3 19 1 0,-5-11 0 16,3-6-1-16,1 1 0 0,2 18 0 0,2-13 1 15,-6 0-1-15,6 1 0 0,7 13 1 0,-2-8 0 16,-3-5-1-16,12-1 0 0,-2 11 0 0,-4-3 0 16,3-8-1-16,-1 2 0 0,9 14 1 0,-6-8-1 0,-7-6 0 15,10 2 0-15,-2 14 2 0,-2-7-2 0,-7-3 0 16,-1 3 0-16,1 10 0 0,-5-6 0 0,-2-6 0 16,1 0 1-16,10 14-1 0,-2-4-1 0,-9-8 1 15,5 0 0-15,2 17 0 0,-5-13-1 0,-4-4 1 0,2-4 0 16,4 16 0-16,-2-8-1 0,-7-4 0 15,5 3 0-15,1 19 2 0,7-14-2 0,-7-2 0 0,1-3 0 16,-5 25 1-16,-1-15-1 0,-1-5 0 0,-4 8 0 16,-5 9 1-16,-2-4-1 0,-3-10 0 0,0 3 0 15,-4 8 1-15,-2 0-1 0,-1-7 0 0,-3 1 0 16,-2 4 0-16,-3-3 0 0,4-3 0 0,-7 0 0 16,0 7 0-16,-3-1 0 0,-4-6 0 0,0-4 0 15,-6 13 1-15,-1-3-1 0,4-1 0 0,-5-1 0 16,-9 15 1-16,4-10-1 0,3-2 0 0,-4 4 0 0,-16-1 0 15,8 3 0-15,-2-6 0 0,-8-4 0 16,-2 1 0-16,-6 1 0 0,1-5 0 0,-2-3 0 0,-8 3 0 16,1-5 0-16,0-2 0 0,-6-5 0 0,-3 5 0 15,2 0 0-15,1 0 0 0,4-7 0 0,-1 9 0 16,0-6 0-16,5-3 0 0,-5-3 0 0,-1 6 0 0,3 1 0 16,5-4 0-16,0 0 0 0,-6 3 0 15,6-3 0-15,-4-3 0 0,2-4 0 0,-5 7 0 0,2-6 0 16,5 3 0-16,-1-4 0 0,0 0 0 0,0 3 0 15,3-1 0-15,1-7 0 0,-6 1 0 0,1-3 0 16,5 3 0-16,-1-8 0 0,8 5 0 0,1 0 0 16,8-4 0-16,0-3 0 0,0 0 0 0,6 5 0 0,5-8 0 15,3-1 0-15,4 14 0 0,3-6 0 0,4 1 0 16,2-3 0-16,2 6 0 0,3 1 0 0,0-4 0 16,3 4 0-16,-3 12 0 0,7-11 0 0,-2 4 0 15,-1 0 0-15,-4 7 0 0,11-7 0 0,-1 2 1 16,-3-2-1-16,4 3 1 0,3 1-1 0,0-6 1 15,-2 2-1-15,1 3 2 0,-1 1-2 0,2-1 1 0,-3 1-1 16,-1 1 1-16,-3 2-1 0,-7 0 1 0,11-3-1 16,-4 3 1-16,-7 0 0 0,11 3 0 0,-11-3 0 15,12 0 1-15,-5 0-2 0,-7 0 1 0,7 5 0 16,-7-5 0-16,7 4-1 0,-7-4 1 0,7 3 0 16,-7-3 0-16,0 0-1 0,7 8 1 0,-7-8 1 15,0 0-1-15,4 12-1 0,-4-12 1 0,0 0 0 16,0 7 0-16,0-7-1 0,0 0 1 0,-4 7-1 0,4-7 1 15,0 5-1-15,0-5 1 0,0 0-1 0,-3 7 2 16,3-7-2-16,0 0 1 0,0 0-1 0,-7 7 1 16,7-7-1-16,0 0 1 0,0 0-1 0,-7 7 1 0,7-7-1 15,0 0 1-15,0 0-1 0,0 0 1 0,0 0-1 16,0 0 0-16,-8-9 0 0,8 9 1 0,0 0-1 16,0 0 0-16,0 0 0 0,0 0 2 0,0 0-2 15,-3-7 0-15,3 7 0 0,0 0 0 0,0 0 0 16,-4-7 0-16,4 7 0 0,0 0 0 0,0 0 0 0,-3-7 0 15,3 7 0-15,0 0 0 0,0 0 0 16,-4-7 0-16,4 7 0 0,0 0 0 0,0 0 0 0,-7-7 0 16,7 7 0-16,0 0 0 0,0 0 0 0,-8-8 0 15,8 8 0-15,-8-4 0 0,8 4 0 0,-10-7 0 16,10 7 0-16,-11-7 0 0,4 5 0 0,-3-1 0 16,3-1 0-16,-9 1 0 0,-4-1 0 0,1 1 0 15,-2-3 0-15,-9 6 0 0,2-3 0 0,-4-1 0 0,-5 1 0 16</inkml:trace>
  <inkml:trace contextRef="#ctx0" brushRef="#br1" timeOffset="202625.74">5230 2951 1557 0,'0'0'0'0,"0"0"0"0,0 0 0 0,19 3 102 16,-8-1 0-16,-4-2 0 0,7 0 1 0,7 0-88 16,0 0 2-16,6-2 0 0,5 4 0 0,-2 1 67 0,1-3 0 15,8-3 0-15,9 6 0 0,10-3-67 16,2 0 1-16,5 0 0 0,4 4 0 0,0 3-18 16,3-7 1-16,13 0-1 0,3 7 1 0,-2-2-1 0,-6-5 2 15,10-5-2-15,7 14 1 0,0-2-37 0,-11-7 1 16,8 0-1-16,6 10 1 0,-3-6 20 0,-9-4 0 0,1-2 0 15,6 11 1-15,-2-4-70 0,-10-8-1 16,7-1 1-16,7 11 0 0,-3-7 66 0,-4-5 0 0,14 1 0 16,9 8 1-16,-6-4-49 0,1-5 0 0,15-1 0 15,3 13 1-15,-3-5 47 0,-5-2 0 0,11 0 0 16,9 14 0-16,-1-10-6 0,-12-1 2 0,6 1-2 16,8 12 2-16,2-9 10 0,-17-4-1 0,8 2 1 15,6 8 1-15,-13-13-1 0,-19-9 2 0,5-3-1 16,0 8 1-16,-5-6 2 0,-13-6 1 0,3-2 1 15,2 9-1-15,-1-5 7 0,-7-2 0 0,4-3 0 16,6 5 0-16,-10 2 0 0,-1-6 0 0,11-1 0 16,4 8 0-16,-7-1 3 0,-3 0 1 0,13-3-1 0,1 8 0 15,-6 0 0-15,-8 0-1 0,13-1 0 0,-1 8 1 16,-5 0 8-16,-4-4-1 0,7 1 0 0,-7 10 1 16,-7-2-4-16,-11-5-1 0,0 0 1 0,4 7 1 15,-7-4 9-15,-14-6 0 0,1-1 0 0,-1 4-1 0,-7-3-7 16,-8-2 1-16,6-2 1 0,4 7-1 0,-1-4 5 15,-3-1 1-15,-5-2 0 0,-6 8 1 0,2-2-8 16,-1-5 1-16,-5-4-1 0,-1 17 1 0,0-14 11 16,-1 0 0-16,-1 0 1 0,-3 14 0 0,-2-11-11 15,-6-3 1-15,5 4-1 0,-10 13 0 0,2-13 17 0,-7-4 0 16,-5 3 0-16,-5 11 1 0,-4-7-15 16,0 0-1-16,0 0 1 0,0 0-1 0,0 0 13 0,0 0 0 15,0 0 0-15,-9 11 0 0,-9-8-14 0,1 1 0 16,-8-1 1-16,-9 4 0 0,-1-3 8 0,2-2 1 15,1-2-1-15,-10 3 1 0,4 2-10 0,5-5-1 16,-6-3 0-16,-12 6 1 0,5 1 3 0,0-4 0 16,-12-4-1-16,-4 8 2 0,1 0-7 0,-1-8 0 0,-5 0 0 15,-9 8 0-15,0-4 1 0,4-4 0 0,-8-3 0 16,-2 9 1-16,2-11-4 0,3-5 0 0,-12 4 0 16,-4 10-1-16,3-7 0 0,3-7-1 0,-10 1 1 15,0 22 1-15,4-16-4 0,7 0 2 0,-8 4-1 16,-5 17 1-16,4-11 1 0,7-3 2 0,1 4-1 15,-6 13 1-15,-1-13-4 0,12-1 2 0,-1 8-2 16,0 5 2-16,7-8-3 0,0 0 2 0,-7-5-2 16,0 9 2-16,7-5-3 0,9-3 1 0,-1-1 1 15,-8 4-1-15,0 1 2 0,7-1-1 0,-1-4 1 16,1 2-1-16,7 2-1 0,0-5 1 0,-1 2-1 0,5 3 2 16,-1-4-2-16,6 1 0 0,6-4 1 0,-1 0-1 15,6 3-1-15,5-3 1 0,1-3-1 0,1 6 1 16,9 3-1-16,5-12 1 0,3-1-1 0,4 7 0 15,5 0-1-15,9 0 2 0,-3-7-1 0,3 7 0 0,0 0-1 16,7-3 1-16,0-1 0 0,5 4 0 0,9 4-1 16,4-1 0-16,1-3 0 0,31 7 1 0,-6 0-2 15,2 6 2-15,9-6-1 0,6 0 0 0,-2 3-1 0,-3-8 1 16,6 0 0-16,7 3 0 0,-4-1-1 0,0-4 0 16,8-4 0-16,6 6 1 0,-6 0-1 0,-1-4 0 15,11-2 0-15,7 6 1 0,0 2-1 0,-4-4 0 16,13-4 0-16,9 9 0 0,-8-5 0 0,-1-3 0 15,9-3 0-15,3 8 0 0,-10 0 0 0,-9-4 0 0,5-3 0 16,3 7 0-16,-6-2 0 0,-15-4 0 16,6 1 0-16,-6 3 0 0,-5 0-1 0,-8-4 1 15,-4 1 0-15,-1 3 0 0,-13 3-1 0,-2-3 1 0,-2-7 0 16,7 7 0-16,-1 0-1 0,-15-3 0 0,2-4 0 16,-5 7 1-16,-5 0-1 0,-6-4 0 0,-2 1-1 15,-1 3 2-15,-4 0 0 0,-5-6 0 0,-4 3 0 16,-1 6 0-16,-11-3 0 0,9 0 0 0,-9 0 0 15,0 0 0-15,0 0 2 0,0 0-1 0,0 0 0 16,0 0 1-16,0 0-1 0,0 0 0 0,-9 9 0 16,-9-2 0-16,-10 4 3 0,-11-4 0 0,2 0 1 0</inkml:trace>
  <inkml:trace contextRef="#ctx0" brushRef="#br1" timeOffset="210249.02">5644 5913 237 0,'0'0'0'16,"-17"-11"0"-16,6 15 0 0,4-8 92 0,4-4 2 16,-1 1-1-16,4 7 0 0,0 0-76 0,-3 7 1 0,3-7-2 15,0 0 2-15,0 0 45 0,0 0 1 0,0 0-1 16,10-4 1-16,4 8-46 0,4-4 0 0,1 0 0 16,20 3 0-16,11-3 101 0,4-7 1 0,-3-3 0 15,8 10 0-15,11-4-105 0,2-5 0 0,15 2 0 16,3 11 1-16,3-6 8 0,4-5 1 15,16-2 0-15,9 16 1 0,8-7-14 0,-4-7 0 16,11 7 1-16,11 14 0 0,4-12 2 0,-13-2 0 0,6-2 1 16,7 22 0-16,-6-17-7 15,-15 1 0-15,10-1 0 0,2 13 1 0,-16-12 7 0,-9-8 1 0,7-1 0 16,2 14-1-16,-16-9-6 0,-1-8-1 0,8 7 0 16,-4 6 0-16,-8-9 7 0,-5 3 0 0,6-6-1 15,1 19 2-15,-11-12-9 0,-2-5 1 0,6 1 0 0,6 20 1 16,-10-16 9-16,-7-3 0 0,4 3 0 0,8 10 2 15,-8-6-12-15,-8-3 1 0,1 5 0 0,2 4 0 16,-2-3 25-16,-8-3 1 0,-3-4-1 0,4 7 1 0,-10 0-22 16,-5-7 0-16,1-4 0 0,-1 8 1 0,-7-4 19 15,-5-7 0-15,2 0 0 0,1 7 1 0,-5-11-21 16,-8-1-1-16,4-4 1 0,4 13 1 0,2-5 11 16,-5 3-1-16,0-2 1 0,1 18 1 0,-5-6-15 0,2-1 0 15,2 3 0-15,3 14 0 0,-2-4 7 16,-5-3 2-16,9 2-2 0,2 4 1 0,-9 2-11 0,-6-1 1 15,-1-3 1-15,-4 0-1 0,-1 5 2 16,-8-13 2-16,1 1-2 0,3 6 2 0,-9-8-7 16,-3-4 1-16,-3-3 0 0,3 10 0 0,0-8 4 0,-1-4 1 15,-1-4-1-15,5 13 1 0,-3-5-6 0,-4-8 1 0,4-1-2 16,3 14 2-16,2-9 3 0,-6 0 0 0,5-4 0 16,2 11 1-16,3-3-7 0,-6-4 2 15,0-4 0-15,9 11 0 0,-5-3 2 0,-4-4 0 16,4-4 0-16,12 15 1 0,-13-8-4 0,-1-3 0 0,6-3 0 15,2 12-1-15,-4-6 2 0,-3-5 0 0,-2-3 0 16,-1 12 1-16,0-3-3 0,-2-6-1 0,-1-2 1 16,3 13-1-16,-7-5 1 0,0-6 0 0,6 0-1 15,1 14 2-15,-2-4-3 0,-1-8 1 0,3-4-1 16,0 15 1-16,2-4-1 0,-3-2 1 0,-1-10-1 16,6 17 2-16,-1-9-3 0,1-3 1 0,-2-3-1 15,-5 6 2-15,-1-3-2 0,3-3 0 0,-3-4 1 0,-6 10 0 16,3-6-2-16,0-9 2 0,-1 1-1 0,-5 7 0 15,3-1 0-15,-2-5-1 0,1-3 0 0,-3 3 2 16,0-4-2-16,4-2 0 0,-4-2 0 0,2 1 1 16,0 3-2-16,0 0 1 0,-2-8 0 0,0 7 0 0,-4-3 0 15,1 0 0-15,-1-8-1 0,1 7 1 16,-1 3-1-16,1-12 1 0,-4-7 1 0,0 15-1 0,3-8-1 16,-3 0 1-16,0-2-1 0,-3 12 2 0,3-1-2 15,-4-11 0-15,1 2 0 0,-8 7 1 0,4-2-1 16,4 0 1-16,-3-3-1 0,-4 1 0 0,1 2 0 0,4 6 1 15,-2-8-1-15,-8 7 2 0,5-6-2 16,3-3 0-16,-7-3 0 0,-7 18 1 0,5-5-1 0,-2-6 0 16,0 0 1-16,-12 7-1 0,6-2 0 0,-1 1 0 15,-7-4 0-15,-1 7 0 0,-4-2 0 0,5-2 0 16,-3 1 0-16,-4-1 2 0,2 4-2 0,-2-2 0 16,-2-5 0-16,-3 7 0 0,2 0 0 0,0 3 0 0,-6-6 1 15,2 6-1-15,2 2 0 0,0 1 0 0,2-5 0 16,-2 10 0-16,5-1 0 0,-2-3 0 0,2-3 1 15,-10 6 0-15,1-1-1 0,4-4 0 0,-2-2 0 16,2 15 0-16,-3-6 0 0,4-3 1 0,-1 1-1 16,-5 11 0-16,0-5 0 0,4-4 0 0,-9-1 0 15,4 17 0-15,-1-7 0 0,0-3 1 0,2 3-1 16,-6 7 0-16,6 0-1 0,1-7 1 0,-7 2 0 16,2 3 0-16,2 7 0 0,-3-5 0 0,4-3 1 15,1 3-1-15,5 2 0 0,0 1 0 0,1-6 0 16,-3 7 0-16,-1-3-1 0,3-2 1 0,1-3 0 0,6 17 0 15,-2-10-1-15,4-4 2 0,2 1-1 0,-4 12 0 16,5-3 0-16,4-7 0 0,-6 5 0 0,2 14 0 0,8-2 0 16,-1-10 1-16,2 2-1 0,-2 7 0 0,8-4-1 15,3-2 1-15,0-5-1 0,5 7 1 0,-2-3-1 16,1-6 1-16,-1-5-1 0,7 11 1 0,4-7-1 16,4-2 0-16,-1-2 0 0,5 15 1 0,2-9-1 15,1-10 0-15,1 8 0 0,9 10 2 0,7-1-2 0,1-5 0 16,4-2 0-16,2 4 1 0,1 1-1 0,4 1 0 15,-1-5 0-15,9 1 1 0,-8-3-1 16,3-1 0-16,8-4 0 0,2 3 0 0,1-4 0 0,-8-6 0 16,5-2 0-16,8 14 0 0,-8-8 0 0,2-8 0 15,1 1 0-15,10 12 0 0,1-9 0 0,-7-4 0 16,1 1 0-16,4 8 0 0,-1-5 0 0,-1-3 0 16,7-4 0-16,4 15 0 0,0-8 0 0,-7-7 0 0,4 0 0 15,7 11 0-15,-2-6 0 0,-3-5 0 0,-1-1 0 16,-1 13 0-16,-4-5 0 0,-5-7 0 0,2-4 0 15,14 15 0-15,-11-11-1 0,-7-4 1 0,1-3 0 16,4 14 0-16,-8-14-1 0,-6-3 1 0,6-3 0 16,3 13 0-16,-2-7-2 0,-4-3 2 0,-5-9 0 15,-1 15 0-15,-2-8-1 0,-1-4 1 0,-6-2 0 16,1 8 0-16,-6-6-1 0,-2 0 1 0,-2-3 0 16,-1 1 0-16,-3 1-1 0,-2-6 1 0,-8-2 0 0,-4 0 0 15,1-3-1-15,-2-2 1 0,-4-15 0 0,-7 22 0 16,4-11 0-16,0 1 0 0,-4-2 0 0,-7 10 0 0,4-5 0 15,1 2 0-15,-3 0 0 0,-3 0 0 0,-1 5 0 16,-3-2 0-16,-5-10 0 0,-4 16 0 16,3-9 0-16,3-4 0 0,-6 2 0 0,-2 9 0 0,-3-2 0 15,1-5 0-15,-3 0 0 0,-7 15 0 16,2-6 0-16,2-2 0 0,-8-2 0 0,-8 7 0 0,-1 2 0 16,3-9 0-16,-5 2 0 0,-2 0 0 0,1 3 0 15,3-1 0-15,-4-2 0 0,-11 0 0 0,3 7 0 16,0-4 0-16,2-3 0 0,-5 16 0 0,5-6 0 0,3 1 0 15,-3-4 0-15,-8 17 0 0,2-6 0 0,6-4 0 16,-1 3 0-16,-1 15 0 0,4-8 0 0,8 1 0 16,-8-1 0-16,0 4 1 0,-2 0-1 0,5 0 0 15,-1-3 0-15,1 5 0 0,-3 5 0 0,1 0 0 16,-4-4 0-16,-1 1 1 0,0 6-1 0,-1-6 0 16,5 3 0-16,-1 5 1 0,3-1-1 0,8-4 0 0,-6-3 0 15,1 6 1-15,5-1-1 0,2-5 0 0,6-4 0 16,8 12 2-16,-2-7-2 0,6-5 1 0,3-3-1 15,-5 13 1-15,9-4-1 0,4-13 1 0,3 3-1 16,-9 15 1-16,8-9-1 0,5-6 1 0,-1 1-1 16,1 12 1-16,3-6-1 0,0-3 1 0,7-7-1 15</inkml:trace>
  <inkml:trace contextRef="#ctx0" brushRef="#br1" timeOffset="212018.8">11215 2368 12 0,'0'0'0'16,"0"0"0"-16,0 0 0 0,0 0 0 0,0 0 0 15,0 0 0-15,0 0 0 0,0 0 0 0,-7-17 0 16,7 10 0-16,0-4 0 0,0 1 5 0,0-1 2 16,7-7-1-16,0 3 1 0,5-7-3 0,1 1 1 0,-3-3-1 15,6 10 0-15,-2 1 95 0,0-1 0 0,0-5 0 16,8 0 1-16,-3 8-84 0,-1-1 1 0,3-2 0 15,7-6 0-15,5 10 48 0,-1 3 0 0,5-6 0 16,-1-1 0-16,-1 9-47 0,-2-2 0 0,3-5 0 16,4-2 0-16,1 10 25 0,-2 1-1 0,3-5 1 15,13 1 1-15,-6 11-28 0,-1-4-1 0,-1-9 1 16,3 2 1-16,-3 7 21 0,-4 0 0 0,4-7 0 16,10 4 2-16,1 3-26 0,0 3 2 0,-2-6 0 15,8-1-1-15,-1 8 19 0,-8-1 1 0,3-3-1 16,13 0 1-16,-2 4-20 0,-11 3-1 0,4 1 1 15,5-4 1-15,-6 7 13 0,-6-4 1 0,2-4-1 16,11 1 2-16,-6 4-18 0,-9 3 1 0,2-4-1 0,-4-7 2 16,-9 9 10-16,-5 1 2 0,-2-6 0 0,1-1 0 15,-3 13-14-15,-5-7 0 0,6-2-1 0,-6 4 2 16,4 6 11-16,-2-5-1 0,-2-1 1 0,-1 5 1 0,4 3-14 16,-6-5 0-16,2-1 1 0,-3 18 0 0,1-3 7 15,0-6 2-15,-4-3-2 0,2 16 1 0,-6-2-11 16,1-4 2-16,-4-1-1 0,-3 0 0 0,-1 5 9 15,-1-8 0-15,-2-2 1 0,-3 9 0 0,3-10-11 16,-4-4 1-16,-3-2 1 0,-7 21-1 0,4-11 4 0,-4-8 1 16,-6-1 0-16,-3 24 0 0,1-10-7 0,-7-1 0 15,1-5 0-15,-11 3 1 0,6 2 1 0,-2-9 1 16,-9-5 1-16,-6 3-1 0,-1-1-5 0,-2-6 1 16,-8-5-1-16,-4 7 1 0,-2-5 5 0,1-5-1 15,-6-1 0-15,-4 8 2 0,-7-8-6 0,4-6-1 16,-2-4 1-16,-5 14 0 0,3-7 0 0,4-7 0 15,-4 0 0-15,-7 10 1 0,3-6-4 0,3-1 1 0,-3-6 0 16,-6 10-1-16,3-4 3 0,7-1 0 0,2-6 0 16,-3 8 0-16,8-6-3 0,0 2 1 0,-3 0-1 15,-4 0 1-15,5 5 2 0,13-8 0 0,-4-1 0 16,2 6-1-16,6-2-2 0,2-4 1 0,0-8-1 16,4 8 1-16,0-1 0 0,9-4 2 0,2-5 0 15,6 7 0-15,-1-14-3 0,4-2 0 0,1-5 1 0,-4 17-1 16,2-5 3-16,10-9 0 0,-2 1 0 0,0 11 0 15,-1-2-3-15,7-5 1 0,0 1 0 0,8-4-1 16,0 4 2-16,4-1 0 0,6-3-1 0,1 4 2 16,3 3-3-16,3 0-1 0,1-5 1 0,1 7 0 0,3 5 5 15,2-2 1-15,1-6-1 0,-1 10 1 0,5 0-4 16,8 1-1-16,-2-4 1 0,9 1 1 16,-2 5 2-16,0-1 1 0,6-6 0 0,14 3 1 0,-2 4-6 15,1 1 1-15,3-6 0 0,8-4 1 0,-3 10 1 16,-6 1 1-16,9-9 0 0,11 3 0 0,0 8-4 15,-7-1 0-15,3-4 1 0,8-2 0 0,-5 11 1 0,0-3 0 16,4-3-1-16,6 2 2 0,-6 7-3 0,-5 0 0 16,9-7-1-16,0 4 1 0,-4 6 2 0,-10 1 0 15,7-4-1-15,7 0 1 0,-4 7-2 0,-3 0-1 16,3 0 1-16,4-3 0 0,-7 10 0 0,-5-2 1 16,8-1 0-16,-3-4 0 0,-7 8-3 0,-4-1 1 15,-5-5-1-15,-2 2 2 0,-3 5-2 0,-9 1 2 0,5-6-1 16,-9 8 1-16,-1-3-3 0,-10 3 2 0,-1-3-2 15,-8 9 2-15,-1-2-2 0,-5-2 2 0,-2 3-1 16,-11 17 1-16,4-2-2 0,-3-8 0 0,-4-3 1 16,-11 9-1-16,1-2-1 0,-3-5 1 0,-1-3-1 15,-10 13 0-15,2-10-1 0,5-7 1 0,-3-4 1 16,-15 27-1-16,3-16-1 0,2 2 0 0,-3-1 0 16,-6 12 0-16,-3-6 0 0,1-15 1 0,-8 7-1 15,-9-1 0-15,-1-5-1 0,1-11 1 0,-12 2 0 16,-3 9 0-16,1-9-1 0,-4-5 1 0,-7-6 0 0,-3 13 1 15,3-9-2-15,0-3 1 0,4-4-1 0,-15 15 1 16,4-15-1-16,0-5 1 0,0-2-1 0,-7 11 1 16,-2-8-1-16,9-3 1 0,0-5-1 0,-1 8 1 15,6-3-1-15,6-10 1 0,-8-3-1 0,-1 4 2 16,9-1-2-16,10-6 0 0,0-7 0 0,0 0 1 0,1 2-1 16,9-9 0-16,6-2 0 0,8 11 1 0,4-3-1 15,4 1 1-15,5-4-1 0,4 15 1 0,5-4-1 16,9-2 1-16,0-6-1 0,0 8 1 0,7 0-1 15,3 2 1-15,4-11-1 0,0 6 2 0,4 1-2 0,3-5 1 16,3-1-1-16,1 13 1 0,-1-7-1 0,-1 6 1 16,2-6 0-16,3 18 0 0,-3-3-1 0,-1-3 1 15,1 5 0-15,-1 8 0 0,1 0-1 0,-1 0 2 16,3 0-1-16</inkml:trace>
  <inkml:trace contextRef="#ctx0" brushRef="#br1" timeOffset="-211574.07">19022 14725 276 0,'0'0'0'0,"0"0"0"16,0 0 0-16,0 0 46 0,0 0 0 0,0 0 0 0,0 0 0 15,0 0-31-15,0 0 2 0,0 0 0 0,0 0 0 16,-16-18 70-16,11 9 2 0,-2-1 0 0,-1-2-1 0,1-2-71 16,0 1 1-16,4-3 0 0,-4 2 0 15,2-3 40-15,1 1 1 0,4 2-1 0,0 1 2 16,0-2-44-16,0-3 2 0,0-3 0 0,2 2 0 0,3-6 33 16,0-5 0-16,-1 0 0 0,-1 9 0 15,4-5-34-15,0-6 0 0,1 2 0 0,-1 4 1 0,3-4 5 16,-1 2 1-16,0-9 0 0,3 5-1 0,-1 0-12 15,-1-8 2-15,-3-4-1 0,4 9 0 0,-2 0 9 16,-2-4-1-16,0 4 0 0,2 5 0 0,0 2-10 16,-4 1 2-16,0 1-1 0,2-11 0 0,0 11 10 0,-3-1 1 15,-4-6-1-15,3 1 0 0,1-7-9 0,-4 9-1 16,0-5 0-16,0 7 0 0,0 0 13 0,0 0-1 16,-4-2 1-16,4 4 1 0,-3 1-14 0,3 0 1 15,-4 2 0-15,4-3 1 0,0 3 14 0,-3 2 1 16,-1 2 0-16,4-1 0 0,0 6-16 0,-3-2 2 15,3 1-1-15,3 6 1 0,-3-2 11 0,-3 1 1 0,3 3 0 16,0 7 0-16,0 0-14 0,0 0 1 0,0 0-1 16,0 0 1-16,0 0 6 0,0 0 2 0,0 0-2 15,7 30 1-15,7 12-10 0,3 2 1 0,5 1 0 16,-1 5 1-16,-2-3 5 0,2-1-1 0,-5 7 1 16,0 7 0-16,4 1-8 0,-10-3 1 0,1-3 0 15,-4 6 0-15,-4-8 4 0,-1 2-1 0,-2 10 1 16,-2 9 0-16,2-2-6 0,-3-5 1 0,-1-1-1 15,4 19 1-15,0-2-1 0,0-6 1 0,-3 6 0 0,3 8 0 16,0-10-4-16,7-2 1 0,-4 11 0 0,-1 5 0 16,5-9 1-16,2-5 1 0,3 9-1 0,1-1 1 15,-1-2-4-15,-5-15 2 0,4-7-2 0,-1 0 2 16,-5-10-2-16,1-4 1 0,-4 1-1 0,-2 6 1 0,-2-8-2 16,0-10 0-16,-2-3 1 0,-1-2-1 0,-2-7 1 15,4-1-1-15,-1-4 0 0,-3 5 2 0,3-4-3 16,4-13 1-16,-3-1 0 0,-4 10 0 0,5-8-1 15,2-12 2-15,-2 11-1 0,1-4 0 0,1-7 0 16,-2 5-1-16,2-5 0 0,0 0 1 0,0 0 0 16,0 0 0-16,0 0-1 0,0 0 2 0,0 0-2 0,0 0 0 15,0 0 0-15,0 0 1 0,0 0-1 0,2-5 1 16,-2 5-1-16,-6-28 2 0,-1-15-2 0,2-6 0 16,0-4 1-16,-4-1-1 0,2-2 0 0,0-10 0 15,0-6 1-15,-7 0 0 0,3 5-1 0,2-5 0 16,0-16 1-16,-1-1-1 0,3 2 1 0,1 5 1 0,-1-6-1 15,0-9 0-15,0-5 0 0,0 7-1 0,4 5 0 16,-4-1 1-16,0-4 2 0,3 5-1 0,1 6 1 16,-6 8-1-16,0 7 0 0,2-1-1 0,2-7 0 15,1 15 1-15,0 2 1 0,1 4 1 0,-1 8 0 16,1 1-1-16,3 8-1 0,-4 0 0 0,1 1 1 16,3-8-1-16,-4 6-1 0,1-3 1 0,3 10-1 15</inkml:trace>
  <inkml:trace contextRef="#ctx0" brushRef="#br1" timeOffset="66559.83">11190 3023 12 0,'0'0'0'0,"18"-4"0"0,3 1 0 16,4-4 0-16,-2 1 0 0,-2-1 0 0,9-3 0 0,-2 1 0 15,-3-2 0-15,1 4 0 0,9 2 0 0,4-5 0 16,-2 4 0-16,-5 1 0 0,5-4 0 0,2 2 0 16,-7 7 0-16,1 0 0 0,6-7 0 0,-2 4 0 0,-2 3 0 15,-7 0 0-15,13-13 0 0,-4 10 0 0,-2-1 0 16,1 4 0-16,1-10 0 0,1 3 0 15,-6 3 0-15,-2 2 0 0,5-3 0 0,-3-2 0 16,-2 7 0-16,-2 0 0 0,6-11 0 0,1 11 0 16,-7 0 0-16,6 8 0 0,5-8 0 0,-2 3 0 0,-5 4 0 15,-1 2 0-15,10-6 0 0,-8 3 0 0,-1 1 0 16,-4 3 0-16,6-1 0 0,1-5 0 0,-7 3 0 16,1-4 0-16,4-3 0 0,1 0 0 0,-6 4 0 0,0-1 0 15,6-10 0-15,1 4 0 0,-7 3 0 16,-1-4 0-16,4-6 0 0,1 1 0 0,-4 2 0 0,-1 0 0 15,11-6 0-15,-4 1 0 0,-6 5 0 0,4-4 0 16,9-3 0-16,-6-1 0 0,-7 0 0 0,2 8 0 16,5-7 0-16,-1 0 0 0,-6 0 0 0,-1 0 0 15,8 7 0-15,-3-3 0 0,-8 1 0 0,3-2 0 16,1 1 0-16,5-1 0 0,-1 1 0 0,-7 1 0 16,1 0 0-16,3-2 0 0,-1 1 0 0,-9 5 0 0,6-2 0 15,0-4 0-15,-4 2 0 0,-2 2 0 0,2-3 0 16,0-3 1-16,-3 3 0 0,-2 3 0 0,2-13 0 15,-1 8-1-15,1 5 1 0,-4-4 1 16,2-8-1-16,3 5 4 0,1 5 1 0,-6-3 0 0,3-9-1 0,-1 7-1 16,2 7 0-16,-4-2 0 0,-3-11 1 15,3 8 2-15,0 2 1 0,-7 3-1 0,0 0 1 0,2 0-3 16,1 3 0-16,-3 4 1 0,-7 0 0 0,11-12 3 16,-11 12 1-16,11 5-1 0,-11-5 1 0,7-5-5 15,-7 5 2-15,10 0 0 0,-10 0 0 0,7-4 0 16,-7 4 1-16,6 0 0 0,-6 0 1 0,7 0-3 15,-7 0-1-15,7-3 1 0,-7 3 0 0,0 0-1 0,9-4 2 16,-9 4-1-16,0 0 0 0,0 0-1 0,8-5-1 16,-8 5 1-16,0 0-1 0,0 0 2 0,0 0 1 15,0 0-1-15,-3-7 1 0,3 7-3 0,0 0 1 16,0 0-1-16,-9-5 2 0,2 1-1 0,-2 0 0 16,0 1 0-16,-12-4 0 0,0-4-1 0,-4 4 0 0,-1 7 0 15,1-3 0-15,-3-4-1 0,1 2 2 0,-1-1-1 16,-5-1 1-16,4 4-3 0,1 3 1 15,-7 0 1-15,1-4-1 0,3 1 1 0,4 6-1 0,-1 4 0 16,-7-7 2-16,8 4-3 0,3 3 1 0,-3 0 0 16,-1-4 0-16,3 1 0 0,1-1 2 0,-3 1-2 15,6-8 2-15,0 4-3 0,-2 4 1 0,-2-4 1 16,4-4-1-16,0 1 0 0,3-1 1 0,-5 1-1 16,6-8 0-16,-1 1 0 0,0 3 0 0,-5 0-1 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4:57:25.27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1T15:02:31.029"/>
    </inkml:context>
  </inkml:definitions>
  <inkml:trace contextRef="#ctx0" brushRef="#br0">15343 10425 0,'0'0'0,"0"0"0,0 0 0,0 0 0,0 0 15,0 0-15</inkml:trace>
  <inkml:trace contextRef="#ctx1" brushRef="#br0">3274 1636 12 0,'0'0'0'0,"0"0"0"0,0 0 0 0,0 0 0 16,0 0 1-16,0 0 0 0,0 0 0 0,0 0-1 15,0 0 1-15,0 0 0 0,0 0 1 0,0 0 132 16,-11 18 2-16,11-18 0 0,0 0 0 0,-3 9-123 0,3-9 1 15,0 0-1-15,10 7 0 0,-3-4 112 0,0-3 1 16,0 0-2-16,2 0 2 0,2-3-111 16,-1-1-1-16,8 1 1 0,0-4-1 0,3 1 111 0,-5 3-1 15,1-8 1-15,1-4 1 0,0 4-112 0,-4 2 1 16,-2-5-1-16,2-5 1 0,-3-1 39 0,-8-1 1 16,-6 0-1-16,-4-3 1 0,7-6-38 0,0 5 1 0,0-3-2 15,3-4 2-15,-3 6 37 0,4 1 1 0,-4-3 1 16,3-2-1-16,1-1-40 0,-1 2 2 0,-3 7-1 15,0-8 1-15,0 7 30 0,0 5 1 0,0 6-1 16,4-4 1-16,-4 5-32 0,-4 4 0 0,4 7 0 16,4-7 0-16,3 4 19 0,-7 3 1 0,0 0-1 15,3 7 1-15,-3 3-23 0,0 5 2 0,4-3-2 16,-4 7 2-16,-4 8 13 0,4-1 1 0,-3-3-1 16,3-2 1-16,-4 7-17 0,4-7 1 0,-3-1-1 15,3 4 2-15,-4 1 10 0,4-1-1 0,0-8 1 0,0 5 0 16,0-3-13-16,0 3 0 0,4-7 1 0,3 0-1 15,7 2 5-15,0-2 0 0,2-3 0 0,2-4 1 16,-1 0-9-16,1 2 1 0,-2-6 0 0,5 1 0 16,0-3 3-16,-3 3 2 0,-4-8-2 0,5 3 2 15,-1-3-7-15,-4 1 1 0,-3-4-1 0,-1-2 1 0,-3-2 3 16,4 4 0-16,-1-7 1 0,3-5-1 0,-3 1-5 16,-3 1 1-16,4-5-1 0,-7-6 1 0,3 5 2 15,-4-5 0-15,1 0 1 0,-1 2 0 0,-3 5-4 16,4 1-1-16,-4 4 1 0,3-1 0 0,1 8 2 0,-4 2 0 15,0 7 0-15,3-11 1 0,-3 11-5 16,0 0 2-16,0 0-1 0,0 0 0 0,0 0 1 0,-3 15 1 16,3-5 0-16,-4 6 0 0,4 9-4 0,0 3 2 15,0-5-1-15,4 5 1 0,-1 0 0 0,-3-5 0 16,2 5 1-16,0-7 0 0,-2 0-3 0,2 0 1 0,5 2-1 16,0-5 2-16,-4 1 0 0,4-1-1 0,0-6 1 15,4 4 1-15,0-2-4 0,-4-4 1 16,3 3 1-16,1-6-1 0,1-4 1 0,-1 4-1 0,3-5 1 15,0-2 0-15,4 4-1 0,-8-1-1 0,-3 1 1 16,-7-4 0-16,0 0-1 0,9 3 1 0,-9-3-1 16</inkml:trace>
  <inkml:trace contextRef="#ctx1" brushRef="#br0" timeOffset="855.51">3574 1364 1897 0,'0'0'0'0,"0"0"0"0,0 0 0 0,0 0 87 15,0 0 0-15,0 0-1 0,21 5 2 0,-7-1-71 16,4-1 1-16,1 1 0 0,9-4 0 0,4 5 55 16,1-5 1-16,-1-5 0 0,-2 1 0 0,-2-1-56 15,-3 1 0-15,0 1 0 0,-6-1 0 0,-1-1 5 16,-4 1 1-16,-3-3-1 0,-4 0 2 0,-7 7-14 0,7-7 2 15,-7 0-1-15,0 0 0 0,-4 0-6 0,-3 0 0 16,0-2-1-16,-18-3 1 0,-1 0-3 0,1 1 2 16,-3 1-1-16,3-1 1 0,2 8-4 0,2 3 0 15,4 0 0-15,-5 3 0 0,3 4-1 0,5 4 1 16,3-1 0-16,1 3 0 0,6 4-1 0,1 4 2 16,6-3-1-16,8-1 0 0,3 5-1 0,3 4 1 0,6-8-1 15,2-1 1-15,3-3 0 0,-1 6 0 16,1-10 0-16,0-3 1 0,-1 4-1 0,-3-4 0 15,1-4 0-15,-7-3 0 0,-2 2 0 0,-2 2 1 0,-4-3 1 16,-3-2-1-16,-7 1-1 0,11-4 0 0,-11 4 0 16,0 0 1-16,-4-9 2 0,4 9-1 0,-10-10 1 15,-8-4-1-15,-5-2-1 0,-1 5 2 0,-1-3-2 16,-3 4 1-16,1 3 2 0,-1-1 0 0,-2 5 0 16,-2-1 0-16,8 8-1 0,-3-1 0 0,2-3 0 15,4 4 0-15,4 3 2 0,2 0 0 0,5-3 0 16,1-1 1-16,2 1-3 0,3 3 1 0,1 0-1 0,3-7 1 15,0 10 0-15,0-10 2 0,11 13-1 0</inkml:trace>
  <inkml:trace contextRef="#ctx1" brushRef="#br0" timeOffset="1860.35">5330 1037 1771 0,'0'0'0'0,"0"0"0"0,20-11 0 0,1 7 50 16,-3 3 0-16,-8-3 0 0,-10 4 0 0,9-5-33 15,-9 5 0-15,0 0 0 0,0 0 1 0,7-4 43 16,-7 4 2-16,0 0 0 0,0 0 0 0,0 9-46 0,-2 0 1 16,-5 2 0-16,4 15 0 0,-1 7-6 0,1 3 0 15,-4-7 1-15,0 1 0 0,7 0-5 0,0 0 0 16,0-7 0-16,-7 9 0 0,7-1-7 0,0-4 0 16,0-3 0-16,3 1 0 0,4 0 0 0,0-4 0 15,-7 2 0-15,-3-6 0 0,-1 3-1 0,4-8 0 16,0 2 0-16,4-2 0 0,-1-1 0 0,1-4 0 15,-8 2 0-15,4-2 0 0,0-7 2 0,0 10-1 0,0-10 0 16,0 0 0-16,0 0-1 0,0 7 1 0,0-7 0 16,0 0 0-16,0 0 4 0,0 0 0 0,7 2 1 15,-7-7 0-15,-3-6-3 0,-1-1 2 0,-6-2-2 16,-1-9 1-16,4 0 8 0,3-3-1 0,1 5 0 16,-1-2 0-16,4 9-4 0,0-4 1 0,4 4-1 15,-8 3 0-15,8 1 6 0,-1-2-1 0,1 5 0 16,-4 7 1-16,14-9-5 0,-7 9 0 0,4-2-1 15,15 2 1-15,6 2 2 0,-4 1 2 0,2 1-1 16,-9-2 0-16,8 3-4 0,-3 0-1 0,-5-1 1 0,0 1 1 16,-3-2 1-16,-4 1 1 0,-2-4-1 0,3 0 1 15,-5 0-4-15,1 0 1 0,-1-4-1 0,-3 4 1 0,4-3 5 16,-6 3 1-16,-5 0-1 0,9-9 0 0,-9 9-4 16,9-10 0-16,-2 4 0 0,0-3 0 0,0-1 3 15,0-1 1-15,-3 1 0 0,-1-13 0 16,-3 7-5-16,4 0 1 0,-4-1-1 0,7-6 1 0,0 3 5 15,0 10-1-15,-4 1 0 0,1-5 2 0,-2 3-6 16,-2 11-1-16,-2-8 1 0,2 8 0 0,0 0 6 16,0 0-1-16,-4 8 1 0,1 7-1 0,3 0-5 15,-4 12 0-15,4-4 0 0,-3 1 1 0,3 6 4 0,-4 5 1 16,1-5-1-16,6 5 2 0,-3 4-8 0,0-2 2 16,-7-5-1-16,4-4 1 0,-1 5 5 0,1-6-1 15,3-8 1-15,0 7 0 0,-4-4-6 0,4-3 1 16,0-3-1-16,4 1 1 0,-1 1 0 0,8-4 0 15,-1 0 0-15,-1-3 0 0,3-1-4 0,1-1 2 16,-3-4-1-16</inkml:trace>
  <inkml:trace contextRef="#ctx1" brushRef="#br0" timeOffset="2316.85">6156 1670 2211 0,'0'0'0'0,"0"0"0"0,0 0 0 15,11 26 71-15,-8-12 1 0,-1-1 0 0,0-5-1 16,-2 6-53-16,-2-3 0 0,0 0 0 0,2-4 0 0,2-2 58 16,-2-5 0-16,2 10-1 0,-2-10 1 0,-4 8-58 15,4-8 0-15,0 0 0 0,-3 10 0 0,3-10 10 16,0 0 0-16,0 0 0 0,0 0 0 0,0 0-15 15,0 0 0-15,-2-10 1 0,0-1-1 0,2-5-6 16,2-12 1-16,0-4 0 0,1-5-1 0,1 0-2 16,-3-1 0-16,3 1 1 0,3-2 0 0,-4 9-4 0,5 9 1 15,-5-2 1-15,4 13-1 0,0 3-1 0,0 3 1 16,4 4-1-16,-11 0 0 0,10 11 0 0,-1-8 1 16,0 8-1-16,14 8 0 0,2 6-1 0,-4 1 1 15,2-3 1-15,-6 0-1 0,1 3 0 0,-11 1 0 16,-3-5 1-16,-4 5 0 0,-4-4-1 0,11-2 0 15,11 3 1-15,1-2-1 0,-5-3 0 0,-3 4 0 16,-4 0 1-16,-7-6 0 0,-4 3-1 0,4-1 1 0,-3 0-1 16,-1-1 0-16,1-4 1 0,3-2 1 0,-4-3-1 15,1 2 0-15,3-3 0 0,0-8-1 0,0 11 0 16,0-11 2-16,0 0-1 0,-7 7 1 0,7-7 0 16,-7-3 0-16,-4-1-1 0,2 0 0 0,2 1 0 15</inkml:trace>
  <inkml:trace contextRef="#ctx1" brushRef="#br0" timeOffset="2484.94">6152 1738 2048 0,'0'0'0'0,"0"0"0"0,22-3 0 0,-7 3 66 15,0-4 0-15,-5 1 0 0,-3-1 0 0,0 3-48 16,0 1 0-16,0 0 0 0,16-6 0 0,2 3 52 15,0 3 0-15,-1 0 1 0</inkml:trace>
  <inkml:trace contextRef="#ctx1" brushRef="#br0" timeOffset="2693.73">6833 1364 1947 0,'0'0'0'16,"0"0"0"-16,0 0 0 0,16-4 44 0,-9 4 1 0,-7 0 0 15,11 0 0-15,-11 0-29 0,0 0 1 0,0 0-1 16,7 0 1-16,-7 0 39 0,0 0 0 0,0 0 1 16,7 4-1-16,-7-4-39 0,-4 12 0 0,4-3 0 15</inkml:trace>
  <inkml:trace contextRef="#ctx1" brushRef="#br0" timeOffset="2844.51">6957 1647 1784 0,'0'0'0'0,"0"0"0"0,0 0 0 16,0 0 40-16,0 0 1 0,0 0-1 0,0 0 0 0,17 3-24 15,-17-3 0-15,0 0 0 0,0 0 0 0,7-3 35 16,-7 3 0-16,0 0 0 0</inkml:trace>
  <inkml:trace contextRef="#ctx1" brushRef="#br0" timeOffset="5146.89">7835 1499 276 0,'0'0'0'0,"0"0"0"16,0 0 0-16,0-17 80 0,0 17 1 0,-3-14 0 15,3 1 1-15,-4 6-64 0,1 0 0 0,-4 0 0 16,3 0 0-16,1-3 107 0,-1 2 2 0,4 8-1 0,-14-10 1 16,3 3-114-16,1 0 2 0,1-2-1 0,-5 0 1 15,0 6 98-15,0 3 1 0,3-4-1 0,-5 4 0 16,6 0-97-16,-1 4 0 0,0-1-1 0,1 3 1 15,-1 6 65-15,-3-2 1 0,3 1 0 0,4 3 0 16,-1 5-64-16,-3 1 0 0,0 3 0 0,8-9-1 16,-1 3 26-16,4 1 0 0,0-1-1 0,4-4 1 0,-4 1-27 15,0-2-1-15,0-1 1 0,0-1 1 0,3-4 18 16,1 4 0-16,-4-3-1 0,0-7 2 0,3 9-21 16,-3-9-1-16,4 7 1 0,-4-7 1 0,0 0 13 0,0 0 1 15,7 5-1-15,-7-5 2 0,0 0-18 16,0 0 1-16,5 7-1 0,-5-7 2 0,0 0 11 0,0 0-1 15,0 0 1-15,0 0 0 0,0 0-14 0,-1-7 1 16,1 7-1-16,0 0 1 0,0 0 8 0,-4-5 0 16,4 5 0-16,0 0 1 0,0 0-11 0,4-11 0 15,-4 11 0-15,1-8 1 0,-1 8 4 0,-1-11 2 0,1 4 0 16,3-5 0-16,1-2-8 0,-3 1 0 16,1-4 1-16,0-10-1 0,0 6 5 0,-1-3 1 0,3-6 0 15,3 2-1-15,-3-1-6 0,-1-2 0 0,1 4 0 16,-1-4 1-16,1 3 2 0,-1 1 0 0,1 3-1 15,3-5 2-15,0 3-7 0,0 5 2 0,0 2 0 16,0-4 0-16,4 10 2 0,-6 3 0 0,-10 5 0 16,5 5 0-16,12 0-3 0,9 3 0 0,11 6 0 15,-2 3-1-15,2 6 3 0,-4 1 0 0,-5 0 0 16,-2 3 0-16,-3 0-3 0,-4 7 1 0,0-5-2 0,-4 3 2 16,-1 8 0-16,-2-4 0 0,0 3 0 0,0 1 1 15,-3 0-3-15,-1 2 0 0,1-7 1 0,-1 2-1 16,1-4 1-16,-4-2 0 0,0-3-1 0,0 0 1 0,0 0-3 15,0-7 2-15,-4-2-2 0,8 2 2 0,-4-4-1 16,0-2 2-16,0-2-1 0,-4-1 1 0,4-7-3 16,0 10 2-16,0-10-2 0,0 0 2 0,-3 9-3 15,3-9 1-15,0 0-1 0</inkml:trace>
  <inkml:trace contextRef="#ctx1" brushRef="#br0" timeOffset="5365.84">7609 1557 2224 0,'0'0'0'16,"18"-9"0"-16,28 6 0 0,2-1 68 0,-3 4 2 0,0-3-2 16,-7-4 2-16,-4 3-52 0,-2 3 0 0,-4-6 0 15,-2-2 0-15,-5 5 57 0,1 4 1 0,-1-3-1 16,2-1 2-16,-2 4-59 0,-4 0-1 0,-4-3 1 15,15-1 0-15,-3 1 3 0,-4 3-1 0,-5 0 0 16</inkml:trace>
  <inkml:trace contextRef="#ctx1" brushRef="#br0" timeOffset="5625.45">8440 1077 1909 0,'0'0'0'0,"0"0"0"0,0 0 0 15,0 0 41-15,0 0 0 0,0 0 0 0,0 0 0 16,16 4-25-16,-14 8 0 0,1-2-1 0,6 6 2 0,-2 11 32 16,0-5-1-16,-3 5 0 0,-4 5 1 0,0 3-32 15,0-4 0-15,-4 10 0 0,4-8 0 0,-7 9 13 16,4-6 0-16,3 1 1 0,3-4-1 0,-3 0-17 16,0-3 1-16,4-3-1 0,-1-8 2 0,1 7-4 15,-8-6 0-15,-6-6 1 0,-1-2-1 0,6 2-4 16,1-1 0-16,1-6 0 0,3-7 1 0,-11 12 3 0,11-12 2 15,-3 7-1-15,3-7 0 0,0 0-5 0,0 0 1 16,-11 4 0-16</inkml:trace>
  <inkml:trace contextRef="#ctx1" brushRef="#br0" timeOffset="5801.6">8260 1441 1884 0,'0'0'0'0,"0"0"0"16,32 0 0-16,-9 4 64 0,-2-1 0 0,0-3 0 15,2 0 0-15,-2 0-47 0,-3 0 1 0,0-3 0 16,-2-1 0-16,5 4 58 0,-4 4-1 0,1-4 0 16,3-4 0-16,-1 8-57 0,4-4 0 0,4 0 0 15,13 0 0-15,-9 0 23 0,-6 0 1 0,-5 0-1 16,-6 0 1-16,-1 0-26 0,3 3-1 0,1-3 1 16</inkml:trace>
  <inkml:trace contextRef="#ctx1" brushRef="#br0" timeOffset="6091.98">9107 977 1859 0,'0'0'0'0,"0"0"0"0,0 0 0 0,0 0 34 16,0 0 0-16,3 17 1 0,-3-10 0 0,-3 9-20 15,3 0-1-15,0 7 1 0,-4 5-1 0,1 7 31 0,3 2 0 16,-4-2 0-16,1 4 0 0,-1 3-29 0,4-5 0 16,-3-2 1-16,3-3 0 0,7 9 18 0,-4-6 1 15,1 2-1-15,-4-7 1 0,7-4-22 0,0 0 1 16,-3-3-1-16,1-3 2 0,0 2 3 0,-1-6 1 16,-3-2-1-16,-1 0 2 0,2-3-11 0,0-2 1 0,-4 1 0 15,0-3 0-15,1 0 5 0,1-7 0 0,-4 7-1 16</inkml:trace>
  <inkml:trace contextRef="#ctx1" brushRef="#br0" timeOffset="6416.3">9414 1608 1771 0,'0'0'0'0,"0"0"0"16,18-7 0-16,-8 4 61 0,1 3 0 0,-2-4-1 0,3-6 2 15,0 4-45-15,-1-1 1 0,-1 0 0 0,-3-9 0 16,4 6 57-16,0-2 0 0,-4-2 0 0,0-2 0 16,0-2-57-16,-2-5 0 0,2 6 0 0,-3-8 0 0,-1 4 25 15,-3 0 1-15,0 1-2 0,-3-1 2 0,-1 4-28 16,-1 4 1-16,1 1-2 0,-3 5 2 0,-2 4-1 16,1 3 0-16,-3 0-1 0,-3 7 2 0,0 1-8 15,0 8 0-15,0-2 0 0,1 7 1 0,-1 2 0 16,0 9 0-16,7-4 0 0,0-3 1 0,3 8-5 15,1-5 1-15,3-3 0 0,3-2-1 0,-3 1 2 0,4-1 1 16,6-7 0-16,1 3 0 0,3-3-3 0,-3 2-1 16,5-8 1-16,5 3 1 0,3-3 1 0,-1 3 0 15,6-8-1-15,-1 2 1 0,-2-4-2 0,3 1-1 16,6-4 1-16</inkml:trace>
  <inkml:trace contextRef="#ctx1" brushRef="#br0" timeOffset="6917.55">9897 1462 1834 0,'0'0'0'0,"0"0"0"16,0 0 0-16,25 13 61 0,-15-3 1 0,-10 1-2 16,-3-4 2-16,-4 9-45 0,0-4 1 0,-4 5 0 15,2-4 0-15,2-3 51 0,4 4 2 0,-1 2 0 16,4-7-1-16,-3 5-52 0,3-2 0 0,0-1 0 16,3 0 0-16,6 1 25 0,0-5-1 0,0 0 1 15,1 0 1-15,1-5-28 0,3 1-1 0,-3 1 1 0,-1-4 1 16,1 0 0-16,1-4-1 0,-1 4 1 0,-1-3 0 15,1 3-8-15,-1-2 1 0,5 2-1 0,2-4 1 16,3 4 0-16,-6 0 0 0,-4-3 1 0,4-1 0 16,6 4-4-16,1-3-1 0,-3-1 1 0,3 1 1 0,-4 3 3 15,-1-4 0-15,2 1 0 0,-4-4 1 0,-3 1-6 16,3 3 2-16,0-8-1 0,-4-1 1 0,3 2 2 16,1 1 1-16,-4-5 0 0,1-6 1 0,0 3-6 15,-1-6 1-15,-3 2 0 0,2-4 1 0,0-1 1 16,0 5 1-16,-6 0-1 0,-3-1 1 0,4 3-5 15,-4 7 2-15,0-1 0 0,0 6 0 0,0 0 4 16,0 7 0-16,-4-7 0 0,4 7 2 0,0 0-7 0,-9 0 2 16,9 0-1-16,-1 11 1 0,-1-1 2 0,0-1 0 15,2 4 0-15,4 6 0 0,6 2-3 0,1 4 0 16,-1-8-1-16,1 6 1 0,0-2 2 0,-1 2 0 16,6-4 0-16,5 1 1 0,0-3-4 0,1 3 1 15,-10-8-2-15,-1 2 2 0,-1 5 1 0,-3 1 1 16,4-6 0-16,-4 0 0 0,-4-2-4 0,1 2 1 15,-4-1 0-15,-7 2 0 0,3 0 0 0,1-5 1 16,3-3-2-16,0 2 2 0,-7 2-3 0,-4 3 1 16,-7-7-1-16,3-4 1 0,-3 4-1 0,0-3 1 0,-5-1-1 15,6-3 2-15,3 0-3 0,0 0 1 0,-4-3-1 16,4-1 2-16,-2-3-4 0,4-3 1 0,3 1-1 16</inkml:trace>
  <inkml:trace contextRef="#ctx1" brushRef="#br0" timeOffset="7223.47">10848 922 1859 0,'0'0'0'0,"0"0"0"0,0 0 0 0,0 0 44 16,10 20 0-16,-2-12-1 0,-5 12 1 0,4 1-28 15,-3 9 1-15,3-2-2 0,-4 12 2 0,3 3 34 16,-1 1 0-16,0-8 0 0,-3 10 0 0,0-2-34 16,-1 2 0-16,-1 1 0 0,-1-4 1 0,1 1 9 0,0-4 0 15,0-5 0-15,-4-5 0 0,4 0-15 16,0-4 1-16,-3-3 0 0,-1-2 0 0,4-1-4 0,0-3 1 16,-2-3-1-16,-1-3 1 0,3 0-4 0,-4-1 1 15,4-10-1-15,-3 9 1 0,3-9-1 0,-14 3-1 16,7-6 1-16,-8 1 0 0,1-1-3 0,-5-4 1 15,1-4 1-15</inkml:trace>
  <inkml:trace contextRef="#ctx1" brushRef="#br0" timeOffset="7424.83">10829 1355 1595 0,'0'0'0'0,"19"0"0"15,-30 0 0-15,1 0 45 0,10 0 0 0,10 2 0 16,8-2 0-16,3 0-29 0,7 0 0 0,9 0 0 0,2 0 1 15,2 0 48-15,-2-2 1 0,-6-2 0 0,2 4 1 16,-5 4-49-16,-1-4 0 0,-5 0-1 0,-3-4 1 16,-3 4 22-16,-2 0-1 0,-2 0 0 0,-7 0 2 15,0 0-26-15,-7 0 1 0,0 0 0 0,0 0 0 16,-3 6-1-16,-4-6 2 0,-4 3 0 0</inkml:trace>
  <inkml:trace contextRef="#ctx1" brushRef="#br0" timeOffset="8414.26">12437 1402 1595 0,'0'0'0'0,"0"0"0"0,0 0 0 0,14-17 37 0,-14 17 1 16,4-16 1-16,-4 16-1 0,-7-9-24 0,0 4 2 16,-4 1 0-16,2 1-1 0,2-1 42 0,7 4 0 15,-7 0-1-15,7 0 1 0,-10 7-40 0,-5 2 1 16,5 0-1-16,-9 10 1 0,4 2 17 0,8 4 0 15,6 0 0-15,4-2 1 0,6 3-21 0,2-3-1 16,1 0 1-16,-5-6 1 0,3 3 2 0,1-6 0 0,3-2-1 16,-1-1 3-16,-1 1-10 0,0-5 0 0,2 0 0 15,-7-2 1-15,-7-5 1 0,11 7 1 0,-11-7-1 16,7 0 0-16,-7 0-4 0,0 0 0 0,0 0 0 16,7-8 0-16,0 0 5 0,-2 1 2 0,1-5-2 15,-1-9 2-15,-1 2-7 0,-3-1 1 0,1-6-1 16,0 0 1-16,0-4 7 0,-1 0 1 0,1 2 0 15,5-4 0-15,-3 4-8 0,-1 8 1 0,1-1-1 16,-1 4 1-16,8 1 7 0,-4 7 0 0,4-1 0 0,-4 6 1 16,3 2-9-16,4 2 1 0,6 0 0 0,11 6 0 15,-2 8 6-15,1 7-1 0,-6-4 1 0,3 8 0 16,-6 5-7-16,-7-2 0 0,-3-2 0 0,-4 3 1 16,0-1 3-16,-4 2 1 0,-3-8-1 0,4 1 1 15,-4-3-7-15,-4-3 2 0,-3-4-1 0,4 2 1 0,-8-1 0 16,4-6 1-16,11 0 0 0,-4-8 1 0,-4 11-6 15,4-11 2-15,-7 3 0 0,7-3-1 0,0 0 2 16,0 0 0-16,0 0 0 0,14-7 0 0,-3 0-3 16,-4-3 1-16,0 1 0 0,-5-17-1 0,1 6 1 15,2-6-1-15,4-4 1 0,5-2 0 0,0 1-3 16,-3-3 2-16,3 6-1 0,0 3 0 0,-3 1 1 0,-2 10 1 16,1 1-1-16,4 3 1 0,-3 6-3 0,0 1 2 15,-1 3-2-15,4 3 2 0,7 8 1 0,-1-1 1 16,-10 3 0-16,-3 8 1 0,0 0-4 0,-3 4 1 15,3-8-1-15,-7 10 2 0,0-3 2 0,0 3 0 16,-3-8 0-16,-1 0 1 0,0 1-3 0,4-3 0 0,0-1-1 16,-7-2 1-16,4 2 2 0,3 0 1 0,0-6-2 15,-4 1 2-15,4-2-3 0,4-2 0 0,3 0-1 16</inkml:trace>
  <inkml:trace contextRef="#ctx1" brushRef="#br0" timeOffset="8731.15">13464 1610 1922 0,'0'0'0'0,"0"0"0"15,24-12 0-15,-9 5 74 0,-3 0 1 0,0 1 0 0,-1-8 0 16,-2 4-57-16,1 1 0 0,-3-5 0 0,-3 2 0 16,3-4 64-16,-4 5 1 0,-3-3 0 0,0-2 0 15,0-1-66-15,0 3 1 0,-3 0 0 0,-4-1 0 0,0 5 16 16,0-2-1-16,-4 3 1 0,1 2 1 0,-1 7-21 15,2 0 1-15,-5 0 0 0,0 7-1 0,-4 7-3 16,1 0 1-16,4 4-1 0,3 3 0 0,-1 9-4 16,4-2 1-16,7 2-2 0,0-8 2 0,0 8-4 15,7-3 0-15,4-4-1 0,3-1 2 0,2-2-3 16,1-6 2-16,1-2-1 0,0-1 0 0,3-1 1 0,2-1 0 16,-6-4 1-16,5 2-1 0,4-3-1 0,2-4 1 15,-3 0-1-15,-4-4 1 0,-5 4 0 0,2-3 1 16,-1-1-1-16,1-1 2 0,0 2-3 0,-3-6 0 15,-1 2 1-15</inkml:trace>
  <inkml:trace contextRef="#ctx1" brushRef="#br0" timeOffset="9294.59">14850 1212 1632 0,'0'0'0'0,"0"0"0"15,0 0 0-15,7-17 66 0,-7 17 1 16,0 0-1-16,4-7 0 0,-4 7-48 0,0 0 0 0,5 7 0 16,-3 0 0-16,-2 9 61 0,0-4 0 0,0 6 1 15,-4 15 0-15,1 16-63 0,-1-3 1 0,-3 9 0 16,0-4 0-16,0-2 6 0,4 0 1 0,6-5-1 15,-3 2 1-15,4-2-14 0,-1-2 2 0,1-9-1 16,-1 6 0-16,1-2-5 0,-1 2 1 0,4-8-1 16,-1-2 0-16,-1 1-2 0,-2-9 1 0,1-4-1 0,-1 1 1 15,-1-2-4-15,0-4 1 0,0-3 0 0,-2 0 0 16,-2-2-1-16,2-7 0 0,0 0 1 0</inkml:trace>
  <inkml:trace contextRef="#ctx1" brushRef="#br0" timeOffset="9561.73">14947 1330 1721 0,'0'0'0'0,"0"0"0"0,28 0 0 0,-5 7 34 0,-1 0-1 16,-5 4 1-16,3-2 0 0,-3 7-20 0,-6-1 1 15,-1 3-1-15,-3 0 1 0,-3 3 39 0,-1 2 1 16,1-2 0-16,-4-5 0 0,0 3-38 0,0 4 1 15,0-9-2-15,-4-2 2 0,-3 2 10 0,0 0 2 16,-7-5-2-16,-7-2 1 0,3 5-16 0,3-5 1 16,0-3-1-16,-6 1 1 0,2 1-4 0,5-1 0 15,3-2 0-15,-3 1 1 0,0-1-4 0,7 1 0 0,7-4-1 16,-11 7 2-16,11-7-4 0,0 0 0 0,0 0-1 16</inkml:trace>
  <inkml:trace contextRef="#ctx1" brushRef="#br0" timeOffset="10116.7">15475 1468 1632 0,'0'0'0'0,"-27"7"0"0,17-4 0 16,3 8 33-16,-8 3-1 0,-8 2 1 0,1-1 1 15,2 8-21-15,2-2 2 0,1-1-1 0,3-4 1 16,3 6 42-16,2-6 1 0,2 2 0 0,7-1 0 15,0-1-41-15,4 4 1 0,-1-8 0 0,1-2 0 0,-1 5 14 16,6-5 2-16,4-3-2 0,-6-5 2 0,1 5-20 16,7-4 0-16,2-3 1 0,-3 0-1 0,6 0 1 15,4 0 0-15,1-3-1 0,3-1 1 0,-1 1-6 16,-6-2 0-16,-7-6 0 0,-3 1 0 0,1-5 4 16,0 3 1-16,1 0-1 0,1-2 0 0,-7 1-5 0,0 3 0 15,0 3 0-15,0-4 1 0,-3 4 7 0,-4 7-1 16,10-5 1-16,-10 5 1 0,0 0-8 0,0 0 0 15,7 0 0-15,-7 0 1 0,0 0 5 0,5 11 0 16,-5-11 0-16,9 12 1 0,4-2-7 0,-3 1 0 16,-3-2 0-16,-3-2 0 0,3 3 4 0,0 1 0 15,0-4 1-15,0-4-1 0,0 4-5 0,0-3 0 16,-7-4 0-16,11 4 1 0,-11-4 1 0,12 0 1 16,-5 0 0-16,-7 0 1 0,7-4-6 0,-7 4 1 0,14-4 0 15,0 1 1-15,2-4 1 0,-5 0 1 0,-9-4-1 16,-1 1 1-16,6 3-4 0,-3 0 0 0,-4 7 1 15,-4-9 0-15,4 9-1 0,-7-11 2 0,7 11 0 16,0 0 0-16,0 0-4 0,0 0 2 0,0 0 0 16,0 0-1-16,0 0 2 0,7 11 1 0,-3-4 0 15,7 2 0-15,3 14-4 0,0-4 2 0,0-5-1 0,-2 0 1 16,9-2 1-16,-3-3 1 0,1 2-1 16,-1 1 1-16,1-1-3 0,1-4 0 0,-2-4 1 0,-3 4 0 15,0 0 0-15,-3-3 1 0,0-4 0 0,-1 0 0 16,3 0-3-16,0 0 0 0,-7-4 1 0,0 1 1 0,-7 3 0 15,11-7 2-15,-11 7-1 0,7-14 1 0,-4 7-4 16,-1-4 2-16,0-5-2 0</inkml:trace>
  <inkml:trace contextRef="#ctx1" brushRef="#br0" timeOffset="10309.62">15997 1364 2148 0,'0'0'0'16,"0"0"0"-16,21-4 0 0,-3 4 62 0,-4-3 1 16,2 3-1-16,-1 0 1 0,1 0-47 0,-5 0 2 15,-4 0 0-15,0 0 0 0,-7 0 45 0,9 10 0 0,-9-10 0 16,9 9 0-16,-6 3-45 0,1 2 0 0,-1-3 0 16</inkml:trace>
  <inkml:trace contextRef="#ctx1" brushRef="#br0" timeOffset="10659.73">16443 1598 2060 0,'0'0'0'0,"0"0"0"16,25 3 0-16,-13 4 45 0,4 2 0 0,3 2 0 0,-1 1-1 16,0-2-28-16,-3 6 1 0,-2-2-1 0,3 2 0 15,-6 2 39-15,-6 3 2 0,-1-3-1 0,4-1 0 16,-3 2-39-16,-8 3 1 0,1-1-2 0,3-4 2 15,-7-3 7-15,0 4 0 0,0-2-1 0,0-6 1 0,1 4-13 16,-1 0 1-16,-2-6-1 0,-3-5 1 0,-2 1-8 16,0-4 1-16,3 0-1 0,1-4 1 0,3-1-3 15,1-1 2-15,1-4-1 0,0-1 1 0,1-3-5 16,4-5 1-16,0 1 0 0,0 1 0 0,4-4-1 16,6-6 1-16,10 8 0 0,1-7 1 15,0-1 2-15,-3 1 2 0,8-1-2 0,-1-3 2 0,-2 4-3 16,-2 7 2-16,4-1-2 0,-1-4 1 0,-1 1 8 0,-2 7 0 15,-3 4-1-15,0-2 2 0,-4 3-7 16,-4 4 2-16,-2-2 0 0,-8 9 0 0,10-7 8 0,-10 7 0 16,0 0 1-16,0 0 0 0,0 0-8 0,0 0 1 15,0 0-1-15,-7 4 1 0,7-4 9 0,-12 12 1 16,3-8 0-16</inkml:trace>
  <inkml:trace contextRef="#ctx1" brushRef="#br0" timeOffset="11129.24">17937 1545 1796 0,'0'0'0'16,"0"0"0"-16,0 0 0 0,23 30 78 0,-20-20 0 15,-3 3 0-15,4-1 0 0,-8 6-60 0,1 1 0 16,-1-3 0-16,4-2 0 0,-7 0 43 0,0-5-1 0,4-2 1 16,3 3 0-16,0-1-44 0,0 0 1 0,0-9 0 15,0 7 0-15,0-7-2 0,0 0 1 0,0 0 0 16,0 7-1-16,0-7-7 0,0 0 1 0,0 0-1 15,0 0 1-15,0 0-8 0,0 0-1 0,0 0 0 16,-7-4 1-16,7 4-1 0,-13-7 0 0,6 4 0 16</inkml:trace>
  <inkml:trace contextRef="#ctx1" brushRef="#br0" timeOffset="11245.71">17819 1209 1507 0,'0'0'0'0,"0"0"0"16,30-14 0-16,-13 10 25 0,1 4 2 0,0-3-1 15,-2-2 1-15,-2 1-15 0,-2 4 2 0,0 0-2 0,-1 0 2 16,-4 4 25-16,0 1 0 0,0 2 1 0</inkml:trace>
  <inkml:trace contextRef="#ctx1" brushRef="#br0" timeOffset="11681.92">18122 1779 1557 0,'0'0'0'0,"0"0"0"0,32-16 0 0,-11 6 24 0,0-1 0 16,2-3 1-16,-5 0 0 0,-2 0-14 0,1 5 1 15,1-9 1-15,0-3-1 0,-4 0 26 0,-2-2 1 16,2-5 0-16,-1-7 0 0,-5 9-23 0,-1-1-1 16,0-3 1-16,4 6 0 0,-7 3 22 0,3-1 0 15,-4 3 0-15,1 7 1 0,-4 3-24 0,-4 2 1 0,4 7-1 16,0-7 1-16,0 7 13 0,0 0 1 0,0 0-1 15,-7-4 0-15,0 15-16 0,0-2 1 0,3 3-1 16,-3 7 1-16,4 6 13 0,1-4 0 0,0 0 0 16,6-1 1-16,-1-3-16 0,4 3 1 15,8-5 0-15,-1 3 0 0,0-2 9 0,0-2 0 0,0 2 0 16,2-6 1-16,2 3-12 0,-4 1 0 0,2 1 1 16,-2-6 0-16,3 5 6 0,-3-3 0 0,-3-1 0 15,0 3 1-15,-1 1-9 0,-3-2 0 0,-5 0 0 16,-2-1 1-16,-2 0 6 0,0-4 1 0,1 3-1 0,-6-1 1 15,-2-2-8-15,0 2 0 0,-2 0 0 16,-3-2 0-16,-2 0 5 0,1 0 1 0,-3-7-1 0,2 3 1 16,-2-3-7-16,-3 0 0 0,4-3 0 0,1 3 1 15,-2-4 2-15,-3 1 2 0,0-4-1 0,3 3 1 16,6-3-6-16,5-2 0 0,0 0-1 0,3 6 2 0,4 3 1 16,-7-9 2-16,4 2-1 0</inkml:trace>
  <inkml:trace contextRef="#ctx1" brushRef="#br0" timeOffset="12561.74">20258 1030 1784 0,'0'0'0'0,"0"0"0"0,0 0 0 16,0 0 56-16,0 0 0 0,0 0 0 0,0 0 0 0,0 0-39 16,4 29 1-16,-8-15-1 0,-3 13 1 0,0 5 52 15,0-3 1-15,2 1 0 0,0 9 0 0,-3 3-53 16,3-1 0-16,3 1-1 0,-1-2 1 0,-1 3 13 15,3-3 0-15,1-3 1 0,0-4-1 0,0-1-18 16,1-4 2-16,5-5-2 0,2-2 2 0,0 0-4 0,-5-7 1 16,1-5-1-16,3 2 1 0,0-4-5 0,-4 2 1 15,-3-9-2-15,0 0 2 0,4 7-2 0,-4-7-1 16,0 0 1-16,0 0 0 0,3-7-3 0,-3 7 2 16,-7-9-1-16,0-9 1 0,-3-5-1 0,-3-7 1 15,1 1-1-15,-4-5 2 0,-2 8-3 0,1-1 0 16,3 6 1-16,-4-3 0 0,-1 4 3 0,-3 6 1 15,-1 4 0-15,-1-1 0 0,3 8-4 0,-1 3 2 16,0 3-1-16,2 1 1 0,2 4 7 0,3 1 1 0,-3 5-1 16,0 2 2-16,4 5-7 0,4 2 1 0,3-4-1 15,1 4 0-15,3-2 9 0,-1 2 1 0,8-7-1 16,1 3 1-16,6 1-8 0,1-6 0 0,2 0 0 16,2-5 0-16,5 1 6 0,2 3 1 0,0-6-1 15,10 1 1-15,-4-1-8 0,-3 1 1 0,6-5-1 16,0 1 1-16,1-4 4 0,-8 0 2 0,0 0 0 0,-1-4-1 15,-1 4-6-15,-3-3 0 0,-1-5 0 16,0 1 1-16,-1 0 5 0,0-1 0 0,-1-5-1 0,-1-1 1 16,0 2-7-16,0-2 1 0,-2-6 0 0,-3-2 0 15,-1 4 2-15,1 6 0 0,-4-2 0 0,-2 5 2 0,-3 2-7 16,-2 7 2-16,0 0 0 0,-2-7 0 0,2 7 1 16,0 0 0-16,0 0 0 0,-2 14 0 0,4 2-4 15,2 1 1-15,-3-1 0 0,1 3 0 0,2 4 0 16,3-5 1-16,3-6-2 0,4 2 2 0,-1-1-2 15,-1-1-1-15,4-5 1 0,0 0-1 0,0 0 2 16,-2-3-1-16,5-4 1 0,-1 3-1 0,-4-3-1 0,0 0 0 16,0-3 1-16,0 3-1 0,1-4 1 0,-5 1-1 15,-1-5 1-15,0 1-1 0,-2 0 0 0,-5 0-1 16,-2-3 0-16,-6-1 1 0,-3-1-3 0,-1-2 0 16,-2 0 0-16</inkml:trace>
  <inkml:trace contextRef="#ctx1" brushRef="#br0" timeOffset="12994">20445 1341 2135 0,'0'0'0'0,"0"0"0"15,0 0 0-15,0 0 53 0,20 0 1 0,-10 0-2 16,8 0 2-16,-4 0-37 0,0 0 1 0,-2 0-1 16,8 3 1-16,3 1 30 0,-2 3 1 0,-2-5 1 15,1 1-1-15,-3 1-32 0,3 3 0 0,-10 2 0 16,3-1 0-16,-1-1-2 0,-1 4 1 0,-1-8 0 15,-1 1 1-15,2 0-9 0,3-1 1 0,-4 1 0 16,4-4 2-16,4 3-11 0,1-3 0 0,3 0 0 0,-3 0 1 16,6 0-1-16,-1 0 0 0,1 0 0 0,-5-3 1 15,-6 3-3-15,-2-4-1 0,-3-3 1 0,1 0 1 0,4 0-1 16,-3 0 1-16,-2 0-2 0,-6-5 2 0,1 3-4 16,-2 2 0-16,-1-2 1 0,-6-9-1 0,0 1 1 15,0-3 0-15,1 5 1 0,1-5 0 0,3 3-3 16,-4 1 1-16,-3 0 0 0,-4-2 0 0,-1 3 1 15,1 4 0-15,3 0 0 0,-1 3 1 0,2 1-1 16,7 7 1-16,-11 0 0 0,4 3 0 0,-3 8 1 16,2 4 0-16,1 0 0 0,0 11-1 0,6 13 1 0,-1-2 1 15,0 5 0-15,-1-2 0 0,-1 10-2 0,1-5 2 16,1-1 0-16,2-5 0 0,0 3 1 0,-2-8 0 16,0-1 0-16,0 0 0 0,2-6 0 0,2 1 0 15,4-3 0-15,-3-6 0 0,1 6 0 0,1-4 1 16,2-4-1-16,0-4 1 0,0-1-1 0,0-2 0 0,0 3 0 15,-2-10 1-15,4 1 1 0,0-4 0 0,0-4 0 16</inkml:trace>
  <inkml:trace contextRef="#ctx1" brushRef="#br0" timeOffset="13362.31">21195 1459 1444 0,'0'0'0'0,"0"0"0"15,19-4 0-15,-6 4 50 0,1 4 2 0,2-1 0 16,-2-6-1-16,3 6-34 0,1-3 0 0,-2 0 0 15,2-3 1-15,-4-1 40 0,-4 4 0 0,3 0 1 16,1-3 0-16,0-1-42 0,-2-3 1 0,0 4 0 0,-1-8 0 16,-4 1 9-16,-2-1 1 0,1 0-1 0,1 1 1 15,3-4-16-15,3 0 2 0,-3 1-1 0,-3-1 1 16,-3 0-5-16,-4-5-1 0,0 3 1 0,-4-3 0 0,4-2-3 16,-5 1 0-16,-4 1-1 0,0 0 2 0,2 4 3 15,4 1 0-15,1 6 0 0,-3-3 2 0,-6 8-6 16,1 3 1-16,-5 3 0 0,1 4 1 0,4 5 4 15,1 6 0-15,-2-2 1 0,-1 17 0 0,3 4-5 16,2-2 0-16,4 13 0 0,-1-4 0 0,4 9 3 16,4-6 1-16,-4-5 0 0,0 6 1 0,0-9-7 0,0 1 2 15,3-3 0-15,-3 2 0 0,4-2 6 0,-1-7 0 16,-3 5 1-16,0-7-1 0,0 2-6 0,0-2 1 16,0-7 0-16,-3-3 0 0,3 4 2 0,3-4 2 15,-6-4-2-15,-4-2 1 0,3-5-5 0,4-7 1 16,-10 6 0-16,-1-6 0 0,2-4 2 0,0 2 0 15,0-5 0-15,-5-7 0 0,0-1-3 0,-3-7-1 16,3 3 1-16</inkml:trace>
  <inkml:trace contextRef="#ctx1" brushRef="#br0" timeOffset="13621.9">20994 1691 1721 0,'0'0'0'0,"24"0"0"15,-1 2 0-15,7 5 53 0,4-4-1 0,-1 1 1 0,3-1 1 16,-3 1-37-16,4-1 1 0,0-3-1 0,-7 0 1 16,6 0 49-16,-5 6 1 0,-4-6 1 0,1-6-1 15,-5 12-50-15,0-6 0 0,0 0 0 0,-2 0 0 16,-7 0 20-16,0-6 2 0,2 3-1 0,-2 3 0 16,-3 0-23-16,-1-4 0 0,-3 4-1 0,0-3 1 15,-7 3 3-15,11-4 0 0,-11 4 0 0,9-3 1 0,-9 3-10 16,0 0 2-16,0 0-2 0,7-7 1 0,-7 7 1 15,0 0 1-15,0 0-1 0,0 0 2 0,0 0-7 16,0 0 1-16,-7 0 0 0</inkml:trace>
  <inkml:trace contextRef="#ctx1" brushRef="#br0" timeOffset="14145.68">21893 1745 1808 0,'0'0'0'15,"0"0"0"-15,0 0 0 0,0 0 63 0,0 0 0 16,0 0 0-16,0 0 0 0,0 0-45 0,0 0 0 15,0 0 0-15,0 0 0 0,18 15 58 0,-18-15 1 16,0 0 0-16,0 0 0 0,0 0-59 0,0 0 0 16,0 0 0-16,0 0 0 0,0 0 1 0,0 0 0 0,0 0 0 15</inkml:trace>
  <inkml:trace contextRef="#ctx1" brushRef="#br0" timeOffset="16083.43">8962 2511 941 0,'0'0'0'0,"0"0"0"0,0 0 0 16,0 0 27-16,0 0 0 0,0 0 0 0,16 26 1 0,-16-8-16 15,4 1 2-15,-4 0-2 0,3 8 1 0,1 3 65 16,-4 0-1-16,0 0 1 0,-7 8 0 0,3-3-60 16,1-6 0-16,3 0 0 0,0 0 0 0,0-5 49 0,0-4 1 15,-6-3-1-15,3-1 0 0,-1 0-49 0,3-6 0 16,1-1 0-16,7 2 0 0,0-4 32 0,-7-7 0 15,0 0 0-15,0 0 0 0,-9 5-33 16,9-5 0-16,0 0 0 0,0 0 1 0,0 0 8 0,0-9 2 16,0 9 1-16,0-7-1 0,0 0-16 0,0-5 1 15,2 1 1-15,1-8-1 0,4-4 11 0,-3-3 1 0,-8-2-1 16,-3-1 1-16,4 0-13 16,3-3 1-16,1 0-1 0,-2 4 0 0,-1 5 13 0,4-1 1 0,8-1-1 15,1 4 0-15,6 9-12 0,-2-3-1 0,0 1 0 16,14 6 2-16,2 1 7 0,-1 1 2 0,-1 6-1 15,2 6 1-15,-6 1-12 0,-2-4 0 0,-5 1 0 16,-1 6 2-16,-3 2 6 0,-1-1 1 0,-4-2-1 16,-1 8 1-16,-1-1-10 0,-3-3 1 0,-1 1 1 15,-3 7-1-15,-3-4 7 0,3-1 1 0,-4-2-1 16,1 7 1-16,-6-3-9 0,-3-8 0 0,-1 5 0 0,3 4 1 16,-4-5 2-16,3-3 0 0,4-3 1 0,0 1-1 15,-4 5-5-15,1-1 0 0,1-6 0 0,-2 0 1 16,11-7 0-16,-7 10 1 0,7-10-1 0,0 0 1 15,0 0-5-15,-7 7 2 0,-3-7 0 0,10 0 0 0,0 0-1 16,0 0 2-16,0 0 0 0,7 0 0 0,-7 0-4 16,14-3 2-16,-7 3 0 0,2-4-1 0,1 4 1 15,4-3 0-15,1-1-1 0,-1 1 1 0,3 6-3 16,-3 1 2-16,-3-1-1 0,5 1 1 0,-6 3-1 16,1 0 1-16,-4 2-1 0,4-4 1 0,-4 9-2 15,0-2 0-15,-7-5 1 0,3 7-1 0,-3 2 3 0,-3-5 0 16,3-4 0-16,0 5 1 0,-4-1-3 15,1 1 1-15,-4-9-1 0,0 6 1 0,0 2 0 0,-1-8 1 16,-2 1-1-16,-4 3 1 0,-6 0-3 0,3-4 2 16,-1-3-1-16,0 4 1 0,-6 1-1 0,-6-5 1 15,-13 0-1-15,6 4 2 0,9-4-3 0,4-4 1 16,4-1-1-16,-1 5 2 0,0-7-2 0,7-4 1 0,-2-3 1 16,5 5-1-16,4 2 0 0,-3-5-1 0,3-2 1 15,3 5-1-15,4 2-1 0,4-3 0 0,-1-1 1 16</inkml:trace>
  <inkml:trace contextRef="#ctx1" brushRef="#br0" timeOffset="16346.36">9749 2627 1847 0,'0'0'0'0,"0"0"0"16,0 0 0-16,0 0 64 0,0 0 1 0,0 0 0 0,0 0 0 15,0 0-47-15,7 24 0 0,-7-9 0 0,0 13 0 0,-3 3 50 16,3 6 1-16,-4-7-1 0,0 5 0 0,4-3-50 16,-3-4 0-16,3 2 0 0,0-2 0 0,-4-3 18 15,4-6 0-15,7-3 0 0,1 5 0 0,-1-5-21 16,0-2-1-16,3-2 1 0,1 1 0 0,-2-3-1 16,-1-3-1-16,1-7 1 0,5 7 0 0,4-3-6 15,-4-4 1-15,-3-4-1 0,3 4 1 0,3 0-2 16,3-3 1-16,-6-1 0 0,11 4-1 0,-6-3-2 0,2-6 0 15,4 0 1-15</inkml:trace>
  <inkml:trace contextRef="#ctx1" brushRef="#br0" timeOffset="16936.36">10188 2799 1733 0,'0'0'0'0,"0"0"0"16,0 21 0-16,7-7 56 0,0 1 1 0,-3-1-1 15,3 7 1-15,-4 5-40 0,-3-3 1 0,2 0-2 16,0 3 2-16,0-3 55 0,0-2 0 0,-2-7 0 16,0 6 0-16,0-1-55 0,-2-3 0 0,0-6 0 15,2 8 0-15,0-6 27 0,0-5 0 0,-2 2 0 16,0-2 0-16,2-7-30 0,0 9 2 0,0-9-1 16,0 0 1-16,0 0-1 0,-7 0 2 0,7 0 0 15,-7-4 0-15,7 4-8 0,-7-8 1 0,0-1-1 0,-3-2 0 16,-1-8 0-16,-1-6 1 0,6-3 0 0,5 5 1 15,2-8-6-15,5-5 2 0,3-2-1 0,1-6 1 16,-3 2 3-16,4-2 0 0,-1 1 0 0,4 6 2 0,-3 9-7 16,0 0 2-16,-3 5 0 0,3 7 0 0,0 6 1 15,-1 1 1-15,-3 2 0 0,4 7 0 0,5 0-4 16,1 0 1-16,-3 7-1 0,1 9 1 0,-5-2 4 16,1 2 1-16,-8 3-1 0,1 7 0 0,-4 3-4 15,0-5 1-15,-4 4-2 0,1 1 2 0,-4 4 3 16,0-10 1-16,-8 0-1 0,-2 0 0 0,3-2-4 15,0-5 1-15,-2-4-2 0,2 7 2 0,0-5 1 16,-1-5 0-16,5-4 0 0,-1 4 0 0,-1-2-3 0,1-3-1 16,1-4 1-16,-1 3 1 0,4-3-1 0,0 0 2 15,7 0 0-15,-11-3 0 0,11 3-4 0,0 0 2 16,0 0 0-16,0 0-1 0,0 0 0 0,8-4 0 16,-8 4 1-16,14 0 0 0,0 4-3 0,0-1 1 15,-2-3 0-15,2 7 0 0,0-1 3 0,4 1 0 16,3-4 0-16,-3 13 0 0,0-7-2 0,4-2 0 0,7 0 0 15,1 7 1-15,1 0-1 0,-2-9 2 0,-3 2-1 16,-1 4 0-16,-8 1-1 0,1-3-1 0,0-2 1 16,1 4-1-16,-5-4 3 0,-3 0 0 0,3 0-1 15,-4-2 2-15,-1 2-3 0,0-2 0 0,-2-3 0 16,-7-2 0-16,9 5 1 0,-9-5 1 0,0 0 0 16,7 9-1-16,-7-9-1 0,0 0-1 0,0 0 1 0</inkml:trace>
  <inkml:trace contextRef="#ctx1" brushRef="#br0" timeOffset="17871.09">11409 2683 1960 0,'0'0'0'0,"0"0"0"0,30-7 0 0,-13 4 90 0,-6-4 1 16,-4 0 0-16,-7 7-1 0,7-2-73 0,-7 2 1 15,0 0-1-15,0 0 1 0,4 9 39 0,-4-2 2 16,0 3-1-16,0 20 0 0,0 12-41 0,0-1 1 16,0 4 0-16,0 1 0 0,0-2 3 0,0-12 2 15,0 5-1-15,0 3 1 0,0-5-12 0,0-1 0 16,0-4 0-16,0 5 2 0,0-7-10 0,0-3 2 0,0 1-2 15,0-5 1-15,0-3-1 0,0-1 0 16,0-4 0-16,0-3 1 0,0 1-3 0,0-4 0 0,0-7 0 16,0 7 0-16,0-7-1 0,0 0 1 0,-11 3 0 15,1-6 1-15,-5-1-2 0,-2-3 1 0,-3-3-1 16,6-4 1-16,4-7-1 0,-4 1 1 0,-1-8-1 16,8-2 1-16,7 2-1 0,-3-4 0 0,3-6 0 15,3 1 1-15,1-2-1 0,3 2 0 0,-4-5 0 16,8 7 0-16,0 3-18 0,3-1 1 0,2 1 1 0,1 6-1 15,1 4 7-15,-4 5 0 0,5 3-1 0,4 10 2 16,-3 1-46-16,-3-4 0 0,5 3 0 16,-5 15 2-16,3-4 35 0,-6 0 1 0,0 3-1 0,0 3 1 15,-2-1-19-15,1 4 1 0,-1-6-1 16,-5 8 2-16,0-4 18 0,-7-2 1 0,-3 4 1 0,-1 4-1 16,1-3-10-16,-6-5 2 0,0 3-1 0,-3-3 1 15,-3 2 10-15,1-2 1 0,0-5 0 0,-3 6 1 0,-1-3 3 16,2-3 0-16,-2 0 0 0,1 6 0 0,6-6 3 15,2 0-1-15,2-4 0 0,7-3 1 0,-8 12 2 0,8-12 2 16,0 0 0-16</inkml:trace>
  <inkml:trace contextRef="#ctx1" brushRef="#br0" timeOffset="18184.5">11993 2845 1344 0,'0'0'0'15,"0"0"0"-15,0 0 0 0,0 0 28 0,0 0 1 0,1 23-1 16,-6-11 1-16,-2 8-15 0,0-3-1 0,0 1 1 16,0 3-1-16,3 5 24 0,4-8 1 0,-3 1-1 15,3 4 2-15,-4-2-25 0,4 0 2 0,4-3 0 16,6 5-1-16,1-2 31 0,3-4 1 0,-5 1 1 16,2-4-1-16,3-2-32 0,-4-5 2 0,1 0 0 15,-1 0 0-15,5 1 8 0,-5-8-1 0,1-8 1 16,-2 7 0-16,1-5-13 0,1-1 0 0,-1 0 1 15,-3-1-1-15,0-3 22 0,4 0-1 0,0-3 1 16,-1-1 1-16,1-1-21 0,-2 0 1 0,-2-5 0 16,-7 1-1-16,0 1 20 0,3 0 1 0,4-2-2 0,-10 5 2 15,3-2-20-15,-4 2-1 0,4 6 1 0,4 1-1 0,-4 2 19 16,0 7 0-16,-7-9-1 0,14 9 1 0,3 0-20 16,-3 0 2-16,-7 0-1 0</inkml:trace>
  <inkml:trace contextRef="#ctx1" brushRef="#br0" timeOffset="18723.36">12506 2849 1771 0,'0'0'0'16,"0"0"0"-16,0 0 0 0,19 28 64 0,-13-14 0 15,-6 5 0-15,0 6 0 0,-4-1-46 0,2-1 0 16,1-2 0-16,-1 6 0 0,-3-4 54 0,-1-1 1 0,1-2 0 15,1 4 0-15,1-4-55 0,1-3 0 16,-1 1 0-16,-1 0 0 0,-3-3 17 0,4-2 1 0,-1-5 0 16,0 3 0-16,4-4-21 0,0-7 1 0,0 0-2 15,-3 7 2-15,3-7 0 0,0 0-1 0,0 0 1 16,0 0 0-16,0 0-7 0,0 0 0 0,0 0 0 16,0-7 1-16,0-9 5 0,0 0 2 0,3 1-1 15,1-14 1-15,0-2-8 0,-4 1 1 0,3-4-1 16,4-1 1-16,-3 4 7 0,1-5 1 0,0 1 0 15,2 4 0-15,-1-3-8 0,-3 10 0 0,1 2 0 0,3 7 0 16,0 4 6-16,-4 2-1 0,-3 9 1 16,11-3 1-16,-4 8-8 0,0 2 0 0,0 4 0 0,4 15 1 15,1 6 4-15,-1-2-1 0,-4 1 0 0,3 1 2 16,8 1-7-16,-4-6 1 0,-4-4-1 0,1 12 1 0,5-7 3 16,2-5 0-16,-1 0 1 0,4 3 0 0,1-5-5 15,-3-5 0-15,-5 2 0 0,-3-1 0 0,3-3 1 16,2-3 0-16,-2-1 0 0,0-6 1 0,-4-1-5 15,1-3 2-15,0-3-1 0,3-1 0 0,-4-3 1 16,-1-7 1-16,2 0 0 0,-1-3 0 0,-3-5-4 16,0 0 2-16,0-7-1 0,1 1 1 0,-1 2 1 0,3-6 1 15,-1-5-2-15,-2-3 2 0,-2-1-3 0,-1 3 0 16,-2-6 1-16,-2 8-1 0,0 0 4 0,0 7 2 16,0 1-2-16,1 14 1 0,1-3-5 0,-2 1 2 15,-2 2 0-15,-1 7-1 0,3 7 3 0,0 0 0 16,-7-7 0-16,7 7 0 0,7 3-3 0,-7-3 1 15,-4 7-2-15</inkml:trace>
  <inkml:trace contextRef="#ctx1" brushRef="#br0" timeOffset="19845.98">8895 4052 1796 0,'0'0'0'0,"0"0"0"0,0 0 0 0,0 0 94 0,0 0 2 16,-3 17-1-16,3-1 1 0,0 11-80 16,3-1 1-16,1 6 0 0,-4 3 1 0,0-7 85 0,-4 2 2 15,4-5-1-15,-3 3 0 0,-1-2-88 0,1-7 1 16,-1-1 0-16,2 5 0 0,1-4 2 0,-1-8 0 15,2-2 0-15,0 1 1 0,0 1-10 0,0-4 1 16,0-7-1-16,0 0 2 0,-2 5-10 0,2-5 0 16,0 0 0-16,0 0 2 0,0 0-2 0,0 0 0 0,0 0 0 15,-3-5 1-15,3 5-3 0,-2-14 0 0,2 5 0 16,0-9 0-16,-2-5 0 0,0 1 0 0,2-8 0 16,2 0 0-16,2 3 0 0,-1-3 1 0,-1-7-1 15,1 9 1-15,3-3-1 0,1-1 1 0,3 9-1 16,-3 9 1-16,4-4 3 0,3 1 0 0,-3 3-1 15,-1 12 2-15,6 2-3 0,2 0 2 0,-8 0-1 16,4 9 0-16,4 1 5 0,-6 3 0 0,1-1 0 16,-13 9 0-16,-4-2-3 0,1 3 1 0,-1 2-1 15,-3 1 1-15,0-2 5 0,0 1 1 0,0-3-1 16,-4-1 1-16,4-1-5 0,7 1 1 0,0-6 0 0,-7 5-1 16,4-1 4-16,6-10 0 0,1 3-1 0,-1 8 1 0,8-5-4 15,0-1 0-15,-8-3-1 0,4 2 2 0,7 3 0 16,-1-3 1-16,-3-7-1 0,-10 7 1 0,0 1-4 15,4-3 1-15,-1 1 0 0,11-2 0 0,-3 1 0 16,-4 4 1-16,-7-3-2 0,-7-1 2 0,-4 1-2 16,-6 0-1-16,1-4 1 0,-5 1-1 0,-1-1-3 15,1 0 1-15,7-1 1 0,-5-3-1 16,5 6-1-16,0-5 1 0,3-1-1 0,-3-3 2 0,0 0-3 16,0 0 1-16,3-3-1 0,6 3 1 0,5 0-1 15,-7-4 1-15,7 4-1 0,0 0 1 0,0 0-2 0,3-9 1 16,-3 9-1-16</inkml:trace>
  <inkml:trace contextRef="#ctx1" brushRef="#br0" timeOffset="20520.18">9432 4288 1771 0,'0'0'0'0,"0"0"0"16,0 0 0-16,0 0 50 0,0 0 0 0,7-18 0 16,-7 18 0-16,0 0-33 0,0 0 0 0,0 0 0 15,0 0 1-15,3 7 12 0,-3-7 0 0,0 0 1 0,0 0-1 16,0 0-17-16,0 0 1 0,0 0-1 0,0 0 2 16,0 0 1-16,0 0 0 0,0 0 1 0,0 0 0 15,0 0-8-15,0 0 1 0,0 0-1 0,-3 62 1 16,3 8-3-16,3-5 0 0,1-9-1 0,-4-13 2 15,7-3-3-15,3-14 0 0,1-6 0 0,-9-1 0 0,1-5 1 16,8-3 0-16,3-4-1 0,7-7 1 0,-7 0-3 16,2 0 2-16,2-4-1 0,3 1 1 0,-21 3 5 15,0 0 0-15,3-7 0 0,-3 7 1 0,7-4-4 16,-7 4 0-16,7 0-1 0,-7 0 1 0,0 0 9 0,-7 0 1 16,7 0 0-16,0 0-1 0,0 0-7 0,0 0 1 15,0 0-1-15,0 0 2 0,0 0 8 0,-14 0 0 16,7 0 0-16,7 0 0 0,0 0-9 0,7 7 1 15,-7-7-1-15,0 0 1 0,0 0 6 0,-3 7 0 16,3-7 0-16,7 4 1 0,3-1-9 0,-3-3 1 16,-7 0 0-16,11 4 0 0,-11-4 4 0,0 0 0 15,0 0 1-15,7 7-1 0,-7-7-6 0,0 0 1 16,0 0 0-16,0 0 0 0,0 0 2 0,0 0 1 0,0 0-1 16,0 0 0-16,0 0-4 0,0 0 1 0,0 0-2 15,0 0 2-15,0 0-4 0,0 0-1 0,0 0 0 16,0 0 1-16,0 0-2 0,0 0 0 0,-7 2 1 15,7-2 0-15,0 0-3 0,0 0 1 0,-7 0-1 16,7 0 1-16,0 0-1 0,0 0 1 0,3 8-1 16,-3-8 1-16,9 4-2 0,-9-4 1 0,0 0-1 15,0 0 1-15,0 0-1 0,0 0 1 0,0 0-1 16,7 3 1-16,-7-3-1 0,0 0 1 0,0 0 0 0,7 0 0 16,-7 0-1-16,0 0 1 0,0 0 0 0,7 0 0 15,-7 0-1-15,0 0 1 0,11 9 0 0,7-5 0 16,-1-1 0-16,1 1 0 0,-4-1 0 0,2 1 0 0,-5-1 0 15,-4 4 0-15,0-7 0 0,-7 0 0 0,10 0 0 16,-10 0 0-16,0 0 0 0,11 0 0 0,-11 0 1 16,0 0 0-16,7 0 0 0,-7 0 0 0,0 0 0 15,0 0 0-15,5 0 0 0</inkml:trace>
  <inkml:trace contextRef="#ctx1" brushRef="#br0" timeOffset="21152.36">9857 4383 1960 0,'0'0'0'0,"0"0"0"16,10 15 0-16,-6-4 53 0,-4 1-1 16,3-1 1-16,1 8 1 0,3 0-37 0,-2-1 1 0,-3 5-1 15,-2 3 1-15,-4 1 34 0,3-3 2 0,2 1 0 16,12-4 0-16,1-5-37 0,-4 5 1 0,-10-7-1 15,0 0 1-15,-3 0 25 0,-1-3 1 0,1-6 0 16,3-5 0-16,3 12-29 0,-3-12 2 0,0 0-1 16,11 4 1-16,-4-4-2 0,-7 0 1 0,0 0 0 15,0 0 0-15,0 0-7 0,11-4 0 0,-11 4-1 0,-7-14 3 16,-4 2-4-16,0-4 1 0,4-8 0 0,-2-3 0 16,8-1-4-16,1-5 2 0,0-3 0 0,7 1-1 15,3 0 4-15,1 5 1 0,0-7-1 0,10-2 1 16,-2 6-4-16,2 3 1 0,4 6 0 0,-7 2-1 15,-4 5 3-15,0 5 1 0,5 1 0 0,2 7 1 16,-3 4-6-16,-4 4 2 0,-2 3 0 0,3 5-1 0,-5 6 3 16,-3-1 0-16,4-1 0 0,-8 4 1 0,1-1-4 15,-1-1 1-15,-6-6-2 0,3 9 2 0,-7-5 0 16,3 0 1-16,-3-2 0 0,0 5-1 0,0-5-2 16,-7-5 0-16,-2 2 1 0,6 4 0 0,-8-4 0 15,0-2 1-15,-6-2 0 0,-3 0 0 0,2 0-3 0,4-4 1 16,0 1-1-16,2-1 2 0,1 1 2 0,0-8-1 15,8 1 1-15,10 3 1 0,-11 0-3 0,11 0-1 16,-9-4 1-16,9 4 0 0,0 0 2 0,0 0-1 16,0 0 1-16,0 0 0 0,6 7-2 0,1-3-1 15,-7-4 1-15,39 12 0 0,-4 6-2 0,-2-1 1 16,-1-2-1-16,-2-1 1 0,-2-2-2 0,-3 2 0 16,-2 0 1-16,-2-3-1 0,0 3 0 0,-3-4 1 0,-2-1-1 15,1 0 2-15,5-2-3 0,-1 3 1 0,-5-6-1 16,8 1 2-16,5-1 3 0,-5-1 0 0,3-3 0 15,-10 0 1-15,5 4-4 0,-5-1 2 0,-1-3-1 16,-2 0 0-16,0 4-1 0,-7-1 0 0,0-3 1 16,-7 0-1-16,11-3-2 0,-11 3 2 0,0 0-1 15</inkml:trace>
  <inkml:trace contextRef="#ctx1" brushRef="#br0" timeOffset="21934.92">11557 4059 1369 0,'0'0'0'0,"0"0"0"0,0 0 0 15,-4 19 129-15,4-3 0 0,4 5 0 0,-4 2 0 16,0 9-116-16,0-1 2 0,4 1-2 0,-1 1 2 15,-3 3 102-15,0-6 0 0,0-2 1 0,4 0 0 16,-4 2-103-16,0-11 0 0,7 2 1 0,1 2 0 16,0-4 32-16,-5-3 0 0,-3-2 1 0,-12 0-1 0,3-1-31 15,4-6-1-15,-2 0 1 0,-1 0 0 0,8-7-4 16,-3 10-1-16,3-10 0 0,0 0 2 0,0 0-6 16,0 0-1-16,0 0 1 0,0 0 0 0,0 0-3 0,-7-7-1 15,7 7 1-15,0-21 0 0,-4-2-1 16,4-3-1-16,0-4 0 0,0 0 2 0,0 0-4 15,0-5 1-15,0-2-1 0,0-3 1 0,11 4 0 16,-4 3-1-16,-3 1 0 0,4 4 1 0,5 0-2 0,-3 9 0 16,-6-2 0-16,12 10 0 0,1 4 0 0,8-2 0 15,1 6 0-15,-4 12 0 0,-1 5 0 0,2-4 0 16,16 4 0-16,-4 4 0 0,-12 8 0 0,-2-5 0 16,-7 2 0-16,0 0 0 0,-3 3 0 0,-4-4 0 15,-2-1 0-15,-3 9 1 0,-2-6-1 0,-2-1 0 0,-1-7 0 16,-3 10 1-16,-4-3 0 0,-8-5 2 0,-12-2-2 15,5 3 1-15,1 0-1 0,-1-1 0 0,-5-4 0 16,5-2 2-16,4-1-1 0,0-1 1 0,3-3 1 16,2 0-1-16,-1 0-1 0,-4-3 1 0,5-4-1 15,5-4 0-15,1 4 5 0,-1-3 1 0,0-1-1 16,4-3 1-16,0 0-3 0,4-3 0 0,-1-1 1 16,8-1 0-16,6-2 4 0,1 0 0 0,3-6 0 0</inkml:trace>
  <inkml:trace contextRef="#ctx1" brushRef="#br0" timeOffset="22203.52">12310 4145 1683 0,'0'0'0'0,"0"0"0"0,-32 4 0 0,4 4 59 16,9 5 1-16,5 1-1 0,0 3 1 0,3 1-43 15,0 0 0-15,4 1 1 0,0 5 0 0,2-2 32 0,-2-1 0 16,0 2 0-16,7 1 0 0,0 1-33 15,7-6 0-15,-4 1 0 0,5 4-1 0,2-4 22 0,2-1-1 16,3-2 0-16,-5 3 1 0,8-3-24 0,-2-4 2 16,1-3 0-16,1 1-1 0,3-4-1 0,0 0 0 15,-1-7 0-15,-3 3 1 0,-3-3-8 0,-3-3 2 16,0-1-1-16,-4-3 1 0,3 2 5 0,1-4-1 16,-2-1 1-16,-2 3 0 0,0-2-6 0,-4-5 1 0,-3-2-1 15</inkml:trace>
  <inkml:trace contextRef="#ctx1" brushRef="#br0" timeOffset="22365.48">12234 4108 1180 0,'0'0'0'0,"0"0"0"16,0 0 0-16,0 0 61 0,22 0-1 0,-12-3 1 16,-1 3 1-16,5-4-46 0,4-3 2 0,3 2 0 15,-4 5 0-15,-1 0 79 0,-5-2 0 0,-1 0 1 16,1 6 0-16,0-2-82 0,-1-2 1 0,-1 0 0 0,0 3 1 15,-2 1 44-15,-7-4 1 0,0 0-2 0</inkml:trace>
  <inkml:trace contextRef="#ctx1" brushRef="#br0" timeOffset="22505.47">12171 4326 2380 0,'0'0'0'0,"0"0"0"0,0 0 0 0,0 0 4 15,0 0 2-15,21 16-1 0,-10-12 1 0,-1-1-3 16,4-3 2-16,-3-3-2 0,5 6 2 0,3-3 10 0,4 0 1 15,2-3 0-15,-6 3 1 16,-1-4-8-16,-1 1 0 0,1-1 0 0,3 4 1 0,2-3 11 0,-2-3 0 16,1-1 1-16</inkml:trace>
  <inkml:trace contextRef="#ctx1" brushRef="#br0" timeOffset="22855.76">12832 4108 1457 0,'0'0'0'0,"0"0"0"16,0 0 0-16,-17 21 34 0,13-12 1 0,4 0-1 16,11 10 1-16,-1 2-20 0,-3 0-1 0,0-1 1 15,-1 4 1-15,-3 1 23 0,-1-4 1 0,0 0 1 16,0 6-1-16,-1-8-24 0,-2-1 0 0,-7-3-1 16,1 12 1-16,-3-8 14 0,-1-1 1 0,4-6-1 15,4 11 0-15,-1-6-16 0,4-1-1 0,-3-2 1 16,6 2 0-16,4-3-1 0,0-1-1 0,-3-2 0 0,8-3 1 15,0 4-6-15,4-4 1 0,2-3 0 0,14-4 0 16,5 3 9-16,2-3 1 0,5 0-1 16,-6-3 1-16,-8-1-8 0,-1 4 0 0,-5-7 0 15,3 3 0-15,5-3 10 0,-4 0 0 0,-3-1 1 0,-3 4 0 16,7 2-11-16,6-3 1 0,9 2 0 0,-14 1 1 0,-7 2 11 16,0-4 2-16,2 1-1 0,-2 6 0 15,-2-3-13-15,-7 0 2 0,-7 0-1 0,-7 0 0 0,7 0 20 16,-7 0 0-16,-4 7 1 0,-17 0 0 0,-12 0-20 15,1 0 2-15,-2 0-1 0</inkml:trace>
  <inkml:trace contextRef="#ctx1" brushRef="#br0" timeOffset="23946.89">8916 5626 715 0,'0'0'0'0,"0"0"0"0,0 0 0 0,0 0 155 16,11-17 0-16,-11 6 0 0,0 1 0 0,-3 1-145 16,-1 0 1-16,4 4 0 0,0-2 1 15,0 7 108-15,0-7 1 0,0 7 0 0,0 0 0 0,-7-7-106 16,7 7 0-16,0 0-1 0,0 7 2 0,3 7 48 15,-3 3 1-15,4 10-1 0,-4 6 1 0,-4-3-47 16,4 0 0-16,4 0 0 0,-4 9 0 0,0-4 19 0,0-4 0 16,0 1 0-16,0 1 0 0,-4 3-23 0,4-5 2 15,0-8-1-15,4 2 0 0,-4-4 6 0,4-3 0 16,-4-4 0-16,-4-2 1 0,4 2-11 0,0-7 0 16,0-7 0-16,-4 11 1 0,4-11 9 0,0 0 0 15,0 0 0-15,-7 3 1 0,7-3-11 0,0 0 0 16,0 0 0-16,-3-7 1 0,6 0 11 0,1-5 1 0,3 1-1 15,-11-10 1-15,4-7-13 0,4-6 2 16,0 3-1-16,-4-1 0 0,-4-1 12 0,4-4-1 0,0 0 1 16,-4 0-1-16,-3-2-11 0,4 0 0 0,6-4 0 15,12 4 1-15,2-3 13 0,-4 8-1 0,-6 2 1 16,10 10 0-16,1 2-14 0,10 8 1 0,13 1-1 16,-3 15 1-16,-6 3 12 0,2 0 0 0,-3 5 0 15,-6 9 0-15,-5 1-12 0,-3-1-1 0,-3-2 0 16,0 9 1-16,-3-3 9 0,-7-8 1 0,-4-1-1 15,-4 9 0-15,0-4-10 0,-1-5 0 0,-4-2-1 16,-5 5 2-16,-3-3 5 0,-5-5 0 0,-11-3-1 0,8 8 3 16,-7-3-10-16,-1-8 0 0,-2-2 0 0,1 8 0 15,13-4 5-15,3-7-1 0,4 5 1 0,-5 2-1 0,10-5-5 16,9-2 0-16,0 0 0 0,-9-2 0 0,9 2 1 16,0 0 0-16,0-7 1 0,0 7-1 0,9-12-4 15,3 5 1-15,8-2 0 0</inkml:trace>
  <inkml:trace contextRef="#ctx1" brushRef="#br0" timeOffset="24237.98">9576 5561 1695 0,'0'0'0'16,"0"0"0"-16,-30 11 0 0,-2 3 92 0,8 2 1 16,3-6-1-16,21 8 1 0,-6 1-76 0,-4 4 1 15,-8 0-1-15,-3 2 1 0,7-4 75 0,0 2 0 16,3-6 0-16,-1 9 1 0,5-3-78 0,3 0 2 15,4-5-1-15,14 8 1 0,0-6 25 0,2 1-1 0,-2-4 1 16,18-3 0-16,3 0-28 0,-1-5 1 0,-9-2 0 16,-6-1 1-16,2-3 0 0,-3-3 1 0,-1-3-2 15,5-1 2-15,-3-1-9 0,-5-2 1 0,-3-2 0 16,3 2 1-16,-4-7-4 0,-3-2 1 0,-1-2 0 16,3 6 1-16,-1 0-3 0,-1-6-1 0,-3-3 1 15,-1 0 0-15,-3 0-2 0,0-4 1 0,0 1-1 16,11 4 1-16,-4 1-2 0,-3 1 0 0,-4 2 1 15,0 2 0-15,3 7-1 0,-3 7 1 0,-7-12-1 16</inkml:trace>
  <inkml:trace contextRef="#ctx1" brushRef="#br0" timeOffset="24731.73">10199 5734 1583 0,'0'0'0'0,"0"0"0"0,10 37 0 0,-10-20 54 16,0-1 1-16,7 0 0 0,-5 5 0 0,-2-2-38 15,-2-5 1-15,2 2-2 0,0 0 2 0,0 2 54 0,0-3 0 16,0-2 0-16,0-6 0 0,2 3-54 0,-2-3 0 16,0-7-1-16,0 0 1 0,0 7 18 0,0-7 1 15,0 0 0-15,0 0 0 0,-9 2-22 0,9-2 1 16,0 0-2-16,0 0 2 0,0-5 5 0,-3-2 1 15,3 0-1-15,3-7 0 0,4-13-9 0,-5 3-1 16,-4-4 0-16,2 5 0 0,2-4 7 0,2-1 0 16,-1 4 0-16,-1 1 0 0,-2 5-8 0,2 2 0 15,3 4 0-15,0 5 0 0,-5 7 6 0,11-7 0 0,-11 7 0 16,14 0-1-16,-7 7-6 0,-7-7 0 0,7 10 0 16,-3 3 1-16,3 3 6 0,0-2 1 0,0 5-1 15,-2 4 0-15,2 2-7 0,2-10 1 0,7 5-1 16,-6-3 2-16,5 6 3 0,-1-7 2 0,2-2-2 15,-1 2 2-15,1 0-7 0,2-6 0 0,7-3 0 16,5 0 0-16,-6-3 10 0,-10-1 0 0,1-3 0 16,-8 0 0-16,3-3-9 0,-1-1 1 0,-2-3-1 0,21 0 1 15,1-3 5-15,1-4 0 0,-9-4 1 0,-14 0 0 16,-4 3-8-16,1-8 1 0,6 0-1 0,-20 2 1 16,-4-4 3-16,0 1 0 0,10-6-1 0,-7 3 2 0,1 1-6 15,1-2 0-15,6 1-1 0,-1 3 1 16,8 1 3-16,-1 3 2 0,-10 5-1 0,3 1 1 15,1 3-7-15,3 0 2 0,3 1 0 0</inkml:trace>
  <inkml:trace contextRef="#ctx1" brushRef="#br0" timeOffset="25515.57">11726 5551 1243 0,'0'0'0'0,"0"0"0"0,36 15 0 0,4 0 132 0,-6 6 1 16,-6 0-1-16,-10 5 2 0,-4 2-121 0,-11-7 1 16,-17-3-1-16,-4 7 2 0,-4 1 110 0,4-8 1 15,7-1 0-15,1 4-1 0,6-3-111 0,-3-6 0 16,0-3 1-16,0 3 0 0,0 1 50 0,0-6 0 15,-2-4 0-15,0 2 1 0,2-1-48 0,7-4 0 16,-5 0 0-16,5 0 0 0,0 0 68 0,0 0 2 16,5-5-2-16,-5 5 2 0,-3-11-71 0,1 4 1 0,2 0 0 15,-4-5 0-15,4-6-10 0,0-8 1 0,0-2 0 16,7 0 2-16,4-2-6 0,3-2 2 0,6-9-1 16,4 6 0-16,3-5 12 0,1 5 0 0,-7 1 0 15,0 8 0-15,0 3-8 0,2 0 0 0,-5 5 0 16,0 10 0-16,-4 1-5 0,0 0 1 0,2 3-1 15,1 11 1-15,1 0-3 0,-6 7 2 0,-3 2-2 16,-4 10 1-16,3 1 1 0,-1 5 1 0,-4-1-2 16,-3 3 2-16,0-6-3 0,-3-4 2 0,1 1-2 0,0 5 1 15,-3-4-1-15,-2-6 0 0,-2 3-1 0,0-1 2 16,-2 0-2-16,1-10 0 0,-1 2 0 0,-3 3 1 16,-7-4-1-16,2-1 1 0,1-5 1 0,-7 0-1 0,-10-2-1 15,5-5 0-15,2 0 1 0,1 0 0 0,6 0-2 16,0-1 0-16,-2-3 0 0,9 1 1 0,3-1-1 15,-3-3 0-15,0-2 0 0,-3 4 0 0,2-2-1 16,10 0 0-16,3-2 0 0,2 9 1 0,4-12-1 16,1 5 0-16,8-2 0 0</inkml:trace>
  <inkml:trace contextRef="#ctx1" brushRef="#br0" timeOffset="25799.77">12441 5503 1168 0,'0'0'0'15,"0"0"0"-15,0 0 0 0,-14 23 46 0,7-12 1 0,1 3 0 16,3 5 0-16,-1 9-31 0,4-3 1 0,-3-2-1 16,-1 3 1-16,1 4 51 0,3-9 0 0,0 0 1 15,-7 9-1-15,7-7-50 0,0-2 0 0,3-5 0 16,1 7 0-16,10-4 44 0,0-1 0 0,3-6 1 15,6-1 0-15,-1 1-46 0,-8-3 1 0,-2-4 0 16,2 0 0-16,4-1 14 0,-4-4 1 0,0-4-1 16,-2 2 2-16,-1 1-20 0,-2-5 0 0,0-1 1 0,1-1-1 15,-3 1 15-15,4-4 2 0,-4 2-2 16,0-1 1-16,-4-3-16 0,-3-1-1 0,4 0 1 0</inkml:trace>
  <inkml:trace contextRef="#ctx1" brushRef="#br0" timeOffset="25999.76">12372 5574 1431 0,'0'0'0'0,"21"-8"0"0,-3 7 0 0,-2-6 57 16,-1-4-1-16,5 1 0 0,-2 3 0 0,-4 3-39 0,0-5 1 16,0 0-2-16,5 2 2 0,2 4 67 0,1-4 0 15,2 3-1-15,3 8 1 0,-10-4-68 0,-3 3 1 16,-5-3 0-16,0 7 0 0,-2 4 33 0,-7-1-1 15,-3 1 1-15,-6 0-1 0,-4 3-33 0,-4-4 0 16,3 1 0-16</inkml:trace>
  <inkml:trace contextRef="#ctx1" brushRef="#br0" timeOffset="26124.38">12379 5764 1595 0,'0'0'0'0,"0"0"0"15,18-4 0-15,-8-1 47 0,1 5 1 0,-1-4-1 16,6 4 1-16,5 0-31 0,-3-3 0 0,-2-4-1 15,0 7 1-15,0-4 44 0,-2 1-1 0,7-4 1 16,0 5 0-16,0-2-45 0,2-1 2 0,2-2 0 16</inkml:trace>
  <inkml:trace contextRef="#ctx1" brushRef="#br0" timeOffset="26547.39">13060 5505 1318 0,'0'0'0'0,"0"0"0"0,7 35 0 0,-4-14 45 16,1-3 1-16,-1 5 0 0,-3 1 0 0,0-1-30 15,-3 0 1-15,3 0-1 0,0 2 1 0,-4-4 39 16,1-2 2-16,3-1-1 0,-4 3 0 0,-3-2-40 16,0-7 1-16,0 4-1 0,4 0 1 0,3 2 25 0,-4-4 1 15,2-2 0-15,-3 2 1 0,2 0-30 16,3-3 2-16,0-4-1 0,0 0 1 0,1 0 13 0,-1-7 2 15,13 10-1-15,-3-10 0 0,1 4-17 0,3-4 0 16,-3 0 0-16,6 0 1 0,6-4 16 0,2-3 1 16,-1 0 0-16,5 4 0 0,1-4-18 0,-4-2 1 15,4-2-1-15,-3 4 1 0,-3 2 17 0,-1-5 2 16,2 2 0-16,0 7-1 0,-8-3-19 0,-1-3 0 0,-2 4 1 16,0 3-1-16,-3-4 18 0,-4 1 0 0,4-1 1 15,-11 4 0-15,7-2-20 0,-7 2 2 0,0 0-1 16,0 0 1-16,5-1 12 0,-5 1 1 0,0 0-1 15,0 0 1-15,0 0-16 0,0 0 2 0,0 0-1 16,7 0 0-16,-7 0 11 0,0 0 0 0,0 0-1 16,0 0 2-16,0 0-14 0,0 0 1 0,0 0 1 15,0 0-1-15,0 0 13 0,0 0 1 0,0 0-1 16,0 0 1-16,0 0-13 0,0 0-1 0,-7 0 0 0</inkml:trace>
  <inkml:trace contextRef="#ctx1" brushRef="#br0" timeOffset="33446.26">13850 3128 1394 0,'0'0'0'0,"0"0"0"0,0 0 0 16,0 0 6-16,-12-19 0 0,12 19-1 0,0 0 1 0,-4-11-3 16,4 11 2-16,-3-7-1 0,3 7 1 0,-14 4 64 15,14-4 1-15,-8-4-1 0,8 4 1 0,0 0-52 16,0 0 0-16,0 0 0 0,0 0 0 0,-3-7 166 16,3 7 0-16,0 0 0 0,0 0 0 0,0 0-177 15,7-3 1-15,-7 3-1 0,18 1 1 0,17-1 10 0,20-3 1 16,10-1 0-16,0 4 0 0,-1-3-8 15,-3-1-1-15,-2-4 0 0,16 8 1 0,3-4 14 0,-9 1-1 16,-4-4 1-16,-3 7 0 0,-9 0-13 0,-6-4 0 16,-8 2 1-16,12 2-1 0,8 2 6 0,-3-4 1 15,-5 2-1-15,-14 2 1 0,-2 2-9 0,-8-4 0 16,-2-4 0-16,-4 11 2 0,-4-3 1 0,-2-4 2 16,-3-4-1-16,-2 8 1 0,-1-4-7 0,11 0 1 0,15 0 0 15,-9 3 0-15,-4-3-4 0,-12 0 1 0,-3 0 0 16,7 4 0-16,-7-4-1 0,4-4-1 0,7 1 1 15,-3 3-1-15,-7 0-2 0,2 0 2 0,4-4-1 0,0 4 1 16,-5 0-2-16,-2 0 0 0,-7 0 0 16,0 0 2-16,0 0-3 0,0 0 1 0,4-7 0 15,-4 7 1-15,0 0-2 0,0 0 1 0,0 0-1 16,-7-2 1-16,7 2-1 0,-7 0 2 0,-2 0-2 16,-5-3 1-16,0-1-1 0,-1 1 0 0,8-1 0 0,-3 1 2 15,1-1-2-15,9 4 0 0,-7-7 0 0,7 7 1 16,0 0-1-16,-7-2 0 0,7 2 1 0,0 0-1 15,0 0-1-15,0 0 0 0,0 0 0 0,-7 9 1 16,7 2-1-16,0-4 0 0,0 2 0 0,2 8 1 0,-4 1-1 16,-2-4 0-16,8 0 0 0,-2 2 0 0,-2-2 0 15,-2 0 0-15,-2-4 0 0,1 1 0 0,-1 0-1 16,-3-4 1-16,7 0 0 0,0 0 0 0,-3-2-1 16,3-5 1-16,0 9 0 0,0-9 0 0,0 0-1 15,0 0-1-15,0 7 1 0,0-7 1 0,0 0-1 16,0 0 1-16,0 0-1 0,0 0 1 0,-7-7-1 0,7 7 0 15,-11-13 0-15,8 5 0 0,-6-14-1 0,7 0 1 16,4-1 0-16,-4 3 0 0,-2 3 0 0,3-6 0 16,2-3 0-16,5 10 0 0,3-4-1 0,-6 6 1 15,4 0 0-15,0 2 0 0,0 5 0 0,0 3 1 16,4 1 0-16,-1 3 0 0,-1 0-1 0,2 3 1 0,-1-3 0 16,5 7 0-16,2 4 0 0,-3-2 0 0,-1-2 0 15,-3 5 0-15,1-3 0 0,-1 0 0 16,-3-6 0-16,-3 8 0 0,0-2 0 0,-4-2 0 0,0-7 0 15,0 15 1-15,0-4-1 0,-4-2 0 0,0-2 0 16,-3 7 1-16,-3-4-1 0,-1-4 1 0,-1 1 0 16,-2 7 0-16,-4-2-1 0,4-3 2 0,-2-2-1 15,4 4 0-15,-2-1-1 0,-2-3 1 0,-5-3 0 16,3 1 0-16,2 2-1 0,6-2 1 0,2 0 0 16,-2 6 1-16,3-4 0 0,7-7 1 0,-11 11-1 0,8-4 2 15,-1 0-2-15,4 3 0 0,0-3 1 0</inkml:trace>
  <inkml:trace contextRef="#ctx1" brushRef="#br0" timeOffset="36218.4">16417 2887 112 0,'0'0'0'0,"0"0"0"16,0 0 0-16,26 4 219 0,-15 5-1 0,-4-2 1 16,-4 7 0-16,1 0-216 0,1 5 1 0,-3-3-1 15,1 7 2-15,1 0 84 0,-10-2 1 0,-13-2 0 16,-2 11 0-16,17-4-73 0,-3-3 1 0,-12 2-2 15,10 0 2-15,13-3 71 0,3-1 1 0,-2 1-2 16,0-5 2-16,-6 1-73 0,-1-6 1 0,2 0-1 16,-6-5 1-16,-6 6 32 0,0-10 2 0,5 1-1 15,7-4 1-15,-7 3-35 0,7-3 0 0,0 0 0 0,0 0 1 16,0 0 16-16,0 0 1 0,0 0 0 0,0 0 1 16,-7-10-22-16,0 3 1 0,-8-6 0 0,0-1 0 15,8-3 5-15,1-4 1 0,-3-6-1 0</inkml:trace>
  <inkml:trace contextRef="#ctx1" brushRef="#br0" timeOffset="36377.08">16305 2841 929 0,'0'0'0'0,"0"0"0"0,23-14 0 0,-14 7 71 16,3-1 1-16,3 1 0 0,-5-2 1 0,1 2-55 0,-2 1 0 15,3-4 0-15,-1 3 0 0,1 3 46 0,2 1 0 16,-3-1 0-16,-4 8 0 0,-7-4-46 0,8 7 0 15,-8-7 0-15,4 14 0 0,1-2 17 0,2 8 3 16,-1-1-3-16</inkml:trace>
  <inkml:trace contextRef="#ctx1" brushRef="#br0" timeOffset="36634.72">16554 3250 979 0,'0'0'0'0,"0"0"0"15,0 0 0-15,0 0 6 0,0 0 1 0,0 0-1 16,0 0 1-16,0 0-3 0,0 0 1 0,0 0-1 15,11-20 2-15,-8 8 42 0,1 0 1 0,3-6-1 16,12 0 1-16,-8-6-32 0,3 3 0 0,0 1 0 16,0 6 0-16,-2-2 29 0,3 1 0 0,9 1 0 0,-6 5 0 15,-2 2-31-15,0 0 2 0,0 3 0 0,5 8 0 16,-7-1 28-16,0 1 0 0,2-1-1 0,5 13 1 16,0-2-29-16,-5 2 1 0,-4 3 0 15,-5 8 0-15,-1-1 23 0,-1-3 1 0,-1 2 1 0,-3-4 0 16,-6 5-27-16,-2-5 1 0,2 0 0 0,5-3 0 0,-4 5 15 15,1-9 0-15,1 0-1 0,2 0 2 16,-4-3-19-16,1-1 2 0,1-3-2 0,7 2 2 0,-5-9 12 16,2 7 0-16,-2-7 0 0</inkml:trace>
  <inkml:trace contextRef="#ctx1" brushRef="#br0" timeOffset="37060.22">17373 2690 1407 0,'0'0'0'16,"0"0"0"-16,0 0 0 0,0 0 41 0,-11 20 2 15,11-6-2-15,0 17 2 0,3 1-27 0,1-2-1 16,-8 2 1-16,4-1 1 0,-3 3 42 0,-1-6 2 0,1-4-1 16,1 10 0-16,2-8-43 0,0-6 1 0,0 2 0 15,5 1 0-15,-1-2 21 0,-1-5 2 0,1-5-1 16,3 6 0-16,-3-3-24 0,-1-3 0 0,-3-11-1 15,0 11 1-15,0-11 8 0,0 0 0 0,0 0 0 16,0 0 1-16,0 0-14 0,0 0 1 0,0 0 1 16,0 0-1-16,0 0 7 0,-3-11 0 0,-1 0 0 15,-10-1 1-15,-4-7-10 0,1-1 2 0,-3 3-2 16,3 10 1-16,-6-2 8 0,5 2 1 0,2 3-1 0,4 4 2 16,-2 4-11-16,0 1 1 0,0 2 0 0,-1 7 0 15,3 0 11-15,1-5-1 0,4 5 0 0,4 7 2 0,-1 1-12 16,4-5 0-16,0-5 0 0,4 4 1 0,3 0 13 15,2-2 2-15,1-3 0 0,3-1 0 0,1-1-14 16,2-4 0-16,-2 1-1 0,7-1 2 0,4 2 7 16,1-4 1-16,-5-3-1 0,0 0 0 0,-1 0-10 15,-3 6 1-15,1-12-1 0,-4 6 0 0,-1-3 4 0,1-1 0 16,3 1 0-16,-6-6 1 0,-1 2-7 16,1-2 0-16,-2-5 0 0</inkml:trace>
  <inkml:trace contextRef="#ctx1" brushRef="#br0" timeOffset="37226.06">17621 3023 1105 0,'0'0'0'0,"0"0"0"0,34 3 0 0,-1 4 63 0,-6-3 0 16,-6 1-1-16,-11 2 1 0,-2 4-45 0,-3 1 0 15,0-3 0-15,-1 8 0 0,-1 1 71 0,1-2-1 0,1-2 1 16,-1 7 0-16,-1-3-73 0,1-4 2 0,-4-6 0 16,3 5 0-16,4 3 24 0,0-6 1 0,0-3-1 15,-3 0 1-15,-2 4-27 0,-2-4-1 0,0-7 1 16,0 0 1-16,-2 7 5 0,2-7 1 0,0 0-1 15</inkml:trace>
  <inkml:trace contextRef="#ctx1" brushRef="#br0" timeOffset="37386.19">17678 2856 1269 0,'0'0'0'0,"0"0"0"0,-21-4 0 15,3 1 46-15,7-1 0 0,4 0 0 0,7 4 0 16,-7-3-31-16,7 3 2 0,4-7 0 0,-15 7 0 0,2 0 50 15,9 0 1-15,0 0-1 0,-14 3 1 0,7 4-50 16,16-3 0-16,19 3 0 0,0 4 0 0,-5-1 16 16,-3 4 1-16,-1-1-2 0</inkml:trace>
  <inkml:trace contextRef="#ctx1" brushRef="#br0" timeOffset="37748.31">18011 3009 1130 0,'0'0'0'15,"0"0"0"-15,0 0 0 0,18-23 35 0,-18 23 1 0,14-9 0 16,-7 14 0-16,-7-5-21 0,10 7-1 0,1-3 1 16,-4 8 1-16,-2 2 32 0,-1-3 1 0,-2-1 0 15,3 10 0-15,0 1-32 0,-1-4 0 0,-2 1-1 16,-1 8 1-16,3-1 21 0,1-7 1 0,2-4-1 15,-3 1 1-15,-1-1-24 0,1 1 0 0,-1-5 1 16,4 1 0-16,0-1 4 0,6-3 1 0,3 0-1 16,-2-5 2-16,-2 0-11 0,-1-2 0 0,-4-4 0 15,3 1 1-15,-1-1 10 0,0-6 2 0,-2-1-2 16,0 4 2-16,0-7-13 0,0-4 1 0,-2 3 1 0,6-3-1 16,-4-3 10-16,0-4 2 0,-3 2-2 0,6 2 2 15,6 2-13-15,2 0 2 0,-1 1-2 0,-13 9 1 16,-4-1 25-16,3 1 1 0,12 4 0 0,-15 5 1 0,0 0-25 15,0 0 2-15,0 0 0 0,-15 10-1 0,5 1 18 16,-1-4 0-16,4 2 1 0</inkml:trace>
  <inkml:trace contextRef="#ctx1" brushRef="#br0" timeOffset="38575.39">18614 3037 1470 0,'0'0'0'0,"0"0"0"16,0 0 0-16,0 0 92 0,0 0 1 0,0 0 0 0,0 0 0 15,0 0-76-15,0 0 1 0,0 0-1 0,13 23 1 16,-10-8 95-16,1 1 0 0,-1-2 1 0,4 9-1 15,0 2-97-15,0-4-1 0,-3-3 1 0,-4-3 0 0,5 6 13 16,1 1 1-16,-5-8-1 0,3 0 2 16,-1-2-18-16,-1-3 1 0,-2 1-1 0,2-3 2 0,-2-7 2 15,5 13 1-15,-5-13-2 0,0 0 2 0,-2 7-9 16,2-7 1-16,0 0 0 0,-8 3 1 0,-1-6-6 16,0-1 2-16,-2 1-1 0,-6-4 0 0,-4-9-1 15,5-2-1-15,2-6 1 0</inkml:trace>
  <inkml:trace contextRef="#ctx1" brushRef="#br0" timeOffset="38724.83">18547 2827 1093 0,'0'0'0'16,"0"0"0"-16,0 0 0 0,0 0 58 0,0 0 1 15,0 0 1-15,0 0-1 0,0 0-42 0,0 0 1 16,0 0 0-16,0 0 0 0,0 0 49 0,0 0 2 16,0 0-1-16,0 0 1 0,0 0-51 0,0 0 0 0,0 0 0 15,0 0 0-15,18 14 20 0,-18-14 1 16,11 8 0-16,-11-8 0 0,10 7-23 0,-5 0 0 0,2 0 0 15</inkml:trace>
  <inkml:trace contextRef="#ctx1" brushRef="#br0" timeOffset="39174.97">19142 2701 1206 0,'0'0'0'0,"0"0"0"0,0 0 0 16,-32-18 48-16,16 18 0 0,9 0 1 0,12 14-1 0,6 2-31 16,1 9 0-16,2-1-1 0,2 6 1 0,-5 5 25 15,-4-3 0-15,-4 0 1 0,3 5 0 0,-1-6-28 16,-1-1 1-16,-3-7 0 0,-1 7 1 0,0 0 11 16,0-7 1-16,0-2 0 0,0 2 0 0,2-2-15 15,2-4-1-15,-3-2 1 0,5-1-1 0,1-6 3 16,-2 3-1-16,-1 0 1 0,-4-11 1 0,7 10-8 15,-7-10 0-15,3 7 0 0,-3-7 1 0,0 0 4 16,0 0-1-16,7 4 0 0,-7-4 1 0,4-7-6 16,-4 7 1-16,-4-7-1 0,-3-9 1 0,0-4 9 0,-2 1 0 15,0-6-1-15,-3 10 1 0,0 2-7 0,3 1-1 16,-2-2 0-16,4 10 0 0,-3 1 19 0,1-1 1 16,0 4 1-16,-3 4-1 0,-2-1-17 0,3 4 1 15,0 0-1-15,-3 9 2 0,-5 4 22 0,3-5 0 16,7 3 0-16,4 0 1 0,3-3-23 0,4 7 0 0,7-8 0 15,3 3 1-15,-1-3 17 0,-3-5 1 0,5 3 0 16,-3 1 1-16,1-6-21 0,-4 0 1 0,2 0-1 16,1 0 1-16,3 0 13 0,-1-4 1 0,-1 1 0 15,-1-1 0-15,1-1-15 0,-2-2-1 0,-2-2 1 16,2-1-1-16,3-1 8 0,0-3 0 0,1 0-1 16</inkml:trace>
  <inkml:trace contextRef="#ctx1" brushRef="#br0" timeOffset="39457.17">19405 3009 1130 0,'0'0'0'0,"0"0"0"0,-4 24 0 0,8-15 64 15,-4 2-1-15,-4-1 1 0,8 9 2 0,-1 1-49 16,1-6 1-16,-1-2 0 0,1 6 0 0,4 6 72 16,1-6 0-16,0 0 0 0,-2-4-1 0,0 5-72 15,2-5 1-15,7-3-1 0,-2-1 1 0,-2-3 29 16,2 0 1-16,1-5 0 0,-1 0 0 0,3-2-31 15,-3 0-1-15,1-2 1 0,2-3 0 0,-1-2 10 0,-5 0 1 16,-4-4-1-16,3 1 1 0,1-4-16 0,3-4 2 16,2 2-1-16,-4-1 1 0,-1-1 12 0,-2-7 1 15,-2 6-2-15,3 1 2 0,1-3-14 0,-8 0 0 16,3 4-1-16,-5 4 2 0,-2-1 22 0,-6 2 1 16,-2 1-1-16,-9 4 1 0,2 7-23 0,4 0 2 15,3 0-1-15,0 4 0 0,-1 6 16 0,1-3-1 16,5 2 0-16</inkml:trace>
  <inkml:trace contextRef="#ctx1" brushRef="#br0" timeOffset="40011.36">20100 3170 1922 0,'0'0'0'0,"0"0"0"16,-32-22 0-16,2 13 54 0,5 2 1 0,4 0-1 0,0 7 1 15,7 0-39-15,1 0 2 0,3-2-1 0,3 4 1 16,0 5 43-16,0 0 0 0,7-7 1 0,-11 17 0 16,7-3-45-16,-1-3 1 0,7 0 0 0,1 3 0 0,-3-4 17 15,4 2 1-15,3 3 0 0,0-5 1 0,4 1-22 16,3-4 1-16,3 0-2 0,1 0 2 0,-2 0-4 16,-2-4 2-16,-3 1-1 0,-3-1 1 0,3 1-6 15,1-4-1-15,8 0 1 0,-3 0 1 0,-2 0 10 16,-5 0 0-16,2 0 0 0,20 0 2 0,0 0-11 15,1 0 1-15,-1-5-1 0,-2 1 1 0,-9 1 12 16,-3-1 0-16,3-5 0 0,-8-1 0 0,-3-4-11 16,-1 0 0-16,3-9-1 0,-5 10 1 0,4-2 15 0,-1-7 1 15,-2 0-1-15,-12 2 1 0,4-6-15 0,0-1 0 16,4-6 1-16,-4 5-1 0,-4-4 11 0,0-3 0 16,1-5 0-16,-11-1 1 0,2-1-14 0,3 1 1 15,7-1 1-15,-3 3-1 0,-1 10 8 0,-1-7 1 0,0 10 0 16,-7 3 0-16,7 6-11 0,7 1 1 0,4 5 0 15,-8 2 1-15,4 9 3 0,-7-7 1 16,7 7 0-16,11 9 0 0,-4 5-7 0,0 2 0 0,-4-2-1 16,1 20 3-16,1-1 2 0,-1 2 1 0,-1 6-1 15,2 8 0-15,1-2-5 0,-3-3 0 16,1-1 0-16,-4-3 1 0,5-1 1 0,2-6 1 0,0-6-1 16,-2 9 2-16,2-6-6 0,-3-7 1 0,3 2 0 15,0 0 1-15,0-3 1 0,-3-6 1 0,3 4-1 16,0-6 1-16,-2 0-5 0,2 0 2 0,2-7-1 15,0 0 1-15,1 3-1 0,-3-3 2 0,0-1 0 16,8-6 0-16,-3 0-4 0,-3 0 2 0,0-6 0 16,1 6-1-16,4-3-3 0,0 3 1 0,-7-4-1 0</inkml:trace>
  <inkml:trace contextRef="#ctx1" brushRef="#br0" timeOffset="40826.19">21497 2683 1318 0,'0'0'0'16,"0"0"0"-16,19-26 0 0,-5 10 29 0,0 2 2 15,4 5-1-15,-1 2 0 0,-1 4-16 0,2-5-1 16,7 1 1-16,-11 7 0 0,-14 0 49 0,10-5 1 0,3 2 0 16,-3 4 0-16,-3 1-46 0,-7-2 0 0,0 9 0 15,-10 2 0-15,3 4 25 0,1 8 2 0,12 0-1 16,-6 9 1-16,-6 5-29 0,1-2 1 0,2-3-2 16,3 8 2-16,0-5 19 0,0-1 0 0,1-6 0 15,-6 3 1-15,-2 3-23 0,5-8 2 0,9-3-1 16,7 12 0-16,-1-7 0 0,-6-8 0 0,0 4-1 15,-4 1 1-15,1-6-7 0,-1 1 1 0,8-1 0 16,3-1 0-16,0-1 4 0,-3-4 2 0,1-5-1 0,-8 3 1 16,-1-2-7-16,-3-9 1 0,14 7 0 0,-3-7 0 15,-1-4 4-15,-1 4 1 0,-2-3-1 0,0-3 2 16,4-1-8-16,-4 0 2 0,4-1-1 0,-4-1 1 0,2-5 7 16,-2 0 1-16,-4-4-1 0,-1 2 0 0,0 4-7 15,-4-4 1-15,-3 2-1 0</inkml:trace>
  <inkml:trace contextRef="#ctx1" brushRef="#br0" timeOffset="41034.36">21198 3000 1494 0,'0'0'0'15,"0"0"0"-15,62-4 0 0,-18 8 64 0,-1-4 1 16,-12 0 0-16,1 0 0 0,-2 0-47 0,-7-4 0 15,-2 1 0-15,18 6 0 0,12-3 64 0,-5-3 1 0,-9 3-1 16,-12 3 1-16,-4 1-66 0,2-4 1 0,7 3 0 16,-7 4 0-16,-6 2 30 0,1-2 0 15,0-3 1-15,-2 8 0 0,1-5-32 0,-4 0 0 0,1 5 0 16</inkml:trace>
  <inkml:trace contextRef="#ctx1" brushRef="#br0" timeOffset="41231.46">22089 3125 1332 0,'0'0'0'0,"0"0"0"0,46-6 0 16,-9 6 70-16,-2 0 2 0,-5-3 0 0,-1 10 0 16,-1-5-54-16,-7-4 0 0,-2 2 0 0,6 2 0 0,-7-2 65 15,-2-2 0-15,-2-2 0 0,2 8 1 16,-1-4-67-16,-8 0 1 0,1 0 0 0,-8 0 0 0,0 0 32 15,0 0 2-15,0 0-2 0</inkml:trace>
  <inkml:trace contextRef="#ctx1" brushRef="#br0" timeOffset="41545.66">22784 2752 1192 0,'0'0'0'16,"14"-21"0"-16,-35 7 0 0,-2-2 48 0,9-2 0 15,5 1 0-15,2 10 0 0,4-1-31 0,1 3 0 16,2-4 0-16,0 9 0 0,0 0 49 0,0 0 0 0,0 0 0 16,3 9 2-16,-3 4-50 0,0 4-1 0,2 1 1 15,0 12 0-15,7 8 25 0,-2-3 1 0,-11 6-2 16,-5-2 2-16,2 1-28 0,4-6 0 0,-4-3-1 16,7 6 2-16,0-7 6 0,-4 0-1 0,8-4 1 15,-4 4 0-15,0 2-12 0,7-7 2 0,0-6-2 16,0 6 1-16,0-1 2 0,2-6 0 0,3-6 1 15,1 0-1-15,-3 2-6 0,1-1 1 0,-1-6 0 16,-1 0 0-16,-2-4 19 0,-7-3 1 0,13 4 1 16,-3-8-1-16,2 4-16 0,3-3 1 0,-5 3-1 0,1-7 1 15,-2 0 26-15,-1 0 0 0,-1-9 1 0,-5 2-1 16,-4-4-24-16,-1 1 0 0,-1-4-1 0</inkml:trace>
  <inkml:trace contextRef="#ctx1" brushRef="#br0" timeOffset="41727.17">22558 3033 1695 0,'0'0'0'0,"18"-7"0"0,-4 7 0 0,11-3 82 16,-2-1 0-16,0 1 0 0,-4 3 0 0,6 0-64 0,-1-4 0 16,1 1 0-16,-5 4 0 0,-6-1 80 0,2-3 1 15,3-1 0-15,0 4 1 0,-1 0-83 0,0-3-1 16,1-1 1-16,-7 4 0 0,-3 0 38 0,0-3 0 15,3 3 0-15</inkml:trace>
  <inkml:trace contextRef="#ctx1" brushRef="#br0" timeOffset="42358.24">23140 3246 1431 0,'0'0'0'0,"29"-7"0"16,-5 7 0-16,3 0 71 0,-8-3 0 0,-1-5 0 15,3 5-1-15,0-2-52 0,-5-4 0 0,2 0 0 16,1 6 0-16,1-8 61 0,-6 0 0 0,-2-3 0 16,0 4 0-16,1-1-61 0,-3-3 0 0,1 2 0 15,-1 1 0-15,-3 1 44 0,-3-4 0 0,0-4-1 0,-8 8 1 16,11-1-45-16,0 2 1 0,-7-1 0 0,-7 3 0 16,0 3 20-16,0 2 1 0,7 2-1 0,0 0 2 15,-14 9-25-15,7-5 1 0,-2 3 0 0,-5 5 0 16,-4 6 21-16,1 1 1 0,-3 0-1 0,4 6 1 15,4-2-23-15,3-2 0 0,2 0 1 0,2 2 0 0,5 2 18 16,9-8 2-16,12 1 0 0,-4-4 0 0,-2-4-21 16,-1 1-1-16,10-1 1 0,13-1 1 0,0-5 12 15,-7-1 1-15,-7-3 0 0,-2 0 0 0,1 0-15 16,-1 0-1-16,-7-7 1 0,2-2-1 0,3 2 15 0,2-1 0 16,4-3 0-16,-4-1 0 0,2-6-14 0,5-3-1 15,4-7 1-15,-7 12-1 0,-4-5 12 0,-2-5 1 16,6 1 0-16,-7 4-1 0,-4-6-12 0,-4 1-1 15,-2 3 0-15,9 4 2 0,3 5-1 0,-12-2 1 16,-2 5-1-16,2 4 1 0,1 4-6 0,-9 3-1 16,6-5 1-16,-13 1 1 0,-2 4-5 0,9 0-1 15,0 0 0-15,0 0 1 0,0 0-2 0,0 9 1 0,0-9 0 16,0 0 0-16,0 10-3 0,1-3 0 16,-2 2 0-16,-3 2 0 0,1-1 0 0,1 6 0 0,4-5 0 15,1 5 0-15,-1 1-1 0,1-5 1 0,10-1-1 16,1 8 1-16,0-5-1 0,2-1 1 15,-6 1-2-15,-1 10 2 0,0-2-2 0,0-7 1 0,0 5-1 16,-4 3 1-16,0 1-2 0,1-6 2 0,-1 3 0 16,-5-2 0-16,0-1-2 0,0-2-1 0,0-4 1 15,-4 2 1-15,1 2 0 0,-1-6-1 0,1-2 1 0,-4 0 0 16,-2 1-2-16,0-4 1 0,0-5 0 16,-3 0 0-16,-13 4 0 0,6-8 1 0,3 1 0 0,-10 3-1 15,-6-2 1-15,2-1 1 0,2-3 0 0,1 1 0 0,6 2 0 16,5-5-1-16,7-6 1 0,-1 2 0 15,3-2 3-15,7-4 2 0,3-6-1 0</inkml:trace>
  <inkml:trace contextRef="#ctx1" brushRef="#br0" timeOffset="42645.59">24425 2701 2009 0,'0'0'0'15,"0"0"0"-15,0 0 0 0,0 0 21 0,-20 1-1 16,20-1 0-16,7 23 0 0,-3 4-10 0,1-3 1 16,4 8 1-16,-2 5-1 0,-4 2 28 0,3-2 2 0,4-2-2 15,-3 9 1-15,-3-4-24 0,-1-5 0 0,-3 6-1 16,-10-1 1-16,3 3 2 0,0-6 1 0,-2-2-1 16,7-5 1-16,0 1-9 0,1-6 0 0,-1-7 0 15,-7 3 2-15,-2-2-3 0,6-8 0 0,5-1 0 16,-7 2 1-16,-7-5-5 0,3-1 2 0,11-6-1 15,0 0 0-15,6 7 0 0,-6-7 0 0,9 0-1 16,-9 0 1-16,-15 0-3 0,5-4 2 0,-1 1-1 16,-10-6 1-16,-2-5 0 0,-3-2 2 0,3-10-1 15</inkml:trace>
  <inkml:trace contextRef="#ctx1" brushRef="#br0" timeOffset="42794.98">24261 3139 1683 0,'0'0'0'0,"54"-4"0"0,-54 4 0 15,-10-10 48-15,10 10 1 0,10-9 0 0,4 9 0 0,4 0-32 16,-2 0 0-16,0-4 0 0,0 8-1 0,-2-1 36 16,3-6 0-16,-1 3-1 0,-3 0 2 0,-3 3-36 15,-1-3 0-15,-2-3-1 0,4 6 2 0,-4 3-11 16,0-3 1-16,-7-3 0 0</inkml:trace>
  <inkml:trace contextRef="#ctx1" brushRef="#br0" timeOffset="43167.77">24816 3288 1030 0,'0'0'0'16,"25"-3"0"-16,-25 3 0 0,-7-4 9 0,7 4 0 16,9-10 0-16,5 3 1 0,3 0-5 0,5-4 2 15,-3-7-1-15,4 8 0 0,-2-1 12 0,-5-4 0 16,-2-3 0-16,-3 7 1 0,-4-6-9 0,-4-1 1 16,-3-1-1-16,-3 5 1 0,-4 0 15 0,-4-4 1 15,-3 4-2-15,-4 5 2 0,-1 2-14 0,-1-3 0 0,1 1-1 16,19 9 2-16,0 0 19 0,0 0-1 0,4 9 1 15,-4-9 0-15,0 7-19 0,0 0 0 0,-4-2 1 16,4 13-1-16,0 3 36 0,0 0-1 0,11-4 1 16,-1 3 0-16,1 4-33 0,-1-2 0 0,5-1 0 15,0-6-1-15,3 7 29 0,-4-5 0 0,2 1 0 16,0-1 1-16,0 4-30 0,-2-1 1 0,0-3 0 0,-2 3-1 16,6-1 19-16,1 0 1 0,1-1-1 0,-3 5 1 15,-4-7-22-15,-1 3 1 0,6-5-1 0,-8 6 2 16,-8-3 12-16,-2-5 1 0,2 3 1 0,1 4-1 15,-3-3-16-15,-7-2 1 0,-5-4-1 16,-9 3 1-16,1 1 8 0,3 0 1 0,-8-7-1 0,2 0 0 0,2-4-10 16,-4 1-1-16,1-4 0 0,-3 0 1 0,-3-4 6 15,-2-3 0-15,-6-8 0 0,-17 4 0 0,0-1-8 16,2-4 0-16,-3-2 1 0</inkml:trace>
  <inkml:trace contextRef="#ctx1" brushRef="#br0" timeOffset="44198.9">14444 3864 2952 0,'0'0'0'0,"25"-27"0"0,-7 8 0 0,-8-2 0 16,-3 7 0-16,-7-4 0 0,-3 7 0 0,-15 4 0 15,-12 4 0-15,-12 3 0 0,-2 7 0 0,9 4 8 0,-2 3 1 16,-2 1 0-16,3 8 0 0,3 0-4 15,-6-2 1-15,-1 2 0 0,15 9 0 0,11-4 6 0,0 0 0 16,0 6-1-16,-4-1 1 0,6 4-5 0,5 2 1 16,3-6 0-16,22 6 0 0,-2-4-3 0,1-2 1 15,1-1 0-15,-4 7-1 0,4-6-1 0,-1-3 0 16,3 2-1-16,-3 12 2 0,-3-2-1 0,0 2 2 16,-1 0-1-16,3 2 0 0,0-2-2 0,-6-6 2 15,-3 3-2-15,4 1 2 0,-4-2-1 0,0-3 1 0,-2 2-1 16,-1 5 1-16,-4-3-2 0,-2-3 1 0,-2-4-1 15,-3 4 0-15,0-6 1 0,-3-2 0 0,-1-5-1 16,-3 3 2-16,-7-7-3 0,-2 2 2 0,-5-6-1 16,-4 8 0-16,2-8 0 0,-5-1 0 0,-1-2-1 15,-1 6 2-15,-3-4-2 0,5-6 0 0,-3 1 0 16,10 5 1-16,-4-4-1 0,3-5 0 0,-3 0 0 0,4 0 2 16,5-4-2-16,5 1 0 0,4-8 0 15,0 4 1-15,3-3-2 0,4-1 1 0,-2-6 0 0</inkml:trace>
  <inkml:trace contextRef="#ctx1" brushRef="#br0" timeOffset="45391.25">13910 2963 12 0,'0'0'0'0,"0"0"0"0,18 7 0 0,3 0 75 15,5-2 1-15,6-1 1 0,7 3-1 0,1 0-58 16,-4 2 0-16,4-2 0 0,1 10 0 0,1-4 24 15,-5 4 2-15,6 1-1 0,-3 10 1 0,6-2-29 16,-5 6 1-16,-10-4 0 0,-2 7 1 0,-7 6 64 0,-4-6 3 16,0 2-1-16,-18 2 0 0,0-3-67 0,-11-2 2 15,-5 1 0-15,-5 13 0 0,0-6 47 0,3-2 2 16,-6 1-1-16,4 4 0 0,3-4-48 0,2-9 0 16,1-6 0-16,4 9 0 0,1-8-4 0,2-8 1 15,3-5 0-15,4 9 0 0,0-9-6 0,0-4 0 0,2-1 0 16,2 2 0-16,-1-2 32 0,-3-9-1 0,9 7 0 15,-2-4 2-15,2-3-26 0,-9 0-1 0,0 0 1 16,0 0 1-16,3-7 22 0,-3 7 0 0,7-7 1 16,4 4 0-16,7 1-24 0,-1-5 0 0,3 0-1 15,-3 1 1-15,1 1 15 0,-4-2 1 0,0 2-1 16,-3-2 2-16,-2 3-20 0,-9 4 2 0,-7-7-1 16,7 7 1-16,8-5 15 0,-8 5 1 0,0 0-1 15,9-3 1-15,-9 3-17 0,0 0-1 0,7-4 1 16,-7 4 0-16,-10 0 14 0,-3-4 2 0,-1 4-2 15,0 0 1-15,0 0-16 0,3 4 1 0,1-4-1 16,-1 0 1-16,2 0 7 0,9 0 1 0,0 0 1 0,13-4-1 16,-6 8-10-16,-7-4-1 0,10 0 0 0,-10 0 1 15,11 0 4-15,-11 0 1 0,11 0-1 0,-11 0 0 16,7 0-7-16,-7 0 1 0,5 4-1 0,-5-4 2 0,3 8-1 16,-3-8 1-16,0 0 0 0,6 7 0 0,-6-7-4 15,-2 11 1-15,2-11-1 0,0 0 1 0,-7 5-2 16,7-5 2-16,0 0-1 0,-9 5 1 0,9-5-4 15,0 0 2-15,-7 4-1 0,7-4 1 0,0 0-4 0,-7 0 0 16,7 0 1-16,0 0 0 0,0 0-2 16,0 0 1-16,0 0 1 0,0 0-1 0,0 0-11 0,0 0 1 15,0-7 0-15,0 7 0 0,0 0 3 0,0 0-1 16,0 0 1-16,0 0-1 0,0 0-47 0,0 0 0 16,0 0 1-16,0 0 0 0,0 0 34 0,0 0 1 15,0 0 0-15,0 0 1 0,0 0-46 0,0 0 1 16,0 0 0-16,-7-7 0 0,7 7 43 0,0 0 0 15,0 0 0-15,-7-7 1 0,7 7-37 0,-4-7 1 16,4 7-1-16,0 0 0 0,-7-4 36 0,7 4 1 0,0 0-1 16,0 0 1-16,0 0-2 0,-3-8 1 0,3 8 0 15,0 0 0-15,0 0 8 0,7 8 0 0,-7-8 0 16,7 7 0-16,0-3 1 0,4 3 0 0,-1-2 0 16,8 2 1-16,1-2 1 0,6-3 2 0,-4-4-1 15,-3 2 1-15,-2-1 0 0,-2-3 1 0,3-3-1 16,-3 5 2-16,-1-5-1 0,1 0 1 0,0-5 0 0,-7 1-1 15,-3 1 4-15,-4-1 0 0,-4-3 0 0,-3 0 0 16,-4-3 0-16,1 1 0 0,1 0 0 0,-2 4 0 0,-6 5 3 16,-6 0 0-16,-4 0 0 0</inkml:trace>
  <inkml:trace contextRef="#ctx1" brushRef="#br0" timeOffset="51634.92">14090 3042 866 0,'0'0'0'16,"0"0"0"-16,0 0 0 0,0 0 30 0,0 0 0 15,0 0 1-15,7-16 0 0,-7 16-17 0,4-7-1 16,-4 7 1-16,3-9 0 0,4 4 96 0,2 0 1 15,2-2-1-15,10 0 1 0,-4-2-95 0,1 5 0 0,-6-3-1 16,4 7 2-16,4 0 78 0,-3 0 0 0,6 7-1 16,2 9 2-16,0-2-80 0,-1-1 1 15,-3 4 0-15,-1 6 1 0,1 0 41 0,0 0 2 0,-1-2 0 16,-3 9-1 0,1 2-43-16,-1-6 1 0,-2 2 0 15,-3 0 0-15,2-1 18 0,-2 1 1 0,1-7-1 0,-6 5 1 0,0-3-23 0,0 0 2 0,-4-5-1 16,-3 8 0-16,-3-7 12 0,-4 4 1 0,0 0 0 15,-7 7 1-15,0 2-17 0,-1-4 1 0,0 2 1 0,-3 5-1 16,0-2 9-16,1-1-1 0,1-4 0 0,5-2 1 16,-3 3-11-16,4-8 0 0,2-4 0 0,5 8 0 15,-1-2 10-15,1-9-1 0,6 0 0 0,1 5 1 16,-1-6-11-16,8 1 2 0,0-2-1 0,-1 0 0 16,-1 2 7-16,2-3 1 0,3-4-1 0,0 5 1 0,3-1-9 15,5-1 0-15,-6-3 1 0,-1 4 0 16,1-4 3-16,2-3 1 0,1-4 0 0,-1 7 0 0,-4-4-6 15,4-3 0-15,-1-3 0 0,1 3 0 0,-2 0 5 16,0-4 0-16,3-3 1 16,-1 4-1-16,-2-1-6 0,0-7 1 0,-4-3 0 0,2 7 0 0,-3-3 3 0,-4-3 1 15,3-1-1-15,1 4 2 0,-8-2-7 0,3-4 1 16,-1-2 0-16,-3 6 0 0,-2-8 3 0,0-1 2 16,0-2-2-16,-4 8 1 0,-3-5-5 0,-2 6 1 15,2-3 0-15,-3 4-1 0,-1 1 5 0,-5 5-1 16,-1-2 0-16,-5 6 0 0,-2 3-4 0,-3 0 1 15,1 0-1-15,-4 7 1 0,2 0 1 0,1 0 1 16,-1 0 0-16,-9 3 0 0,5 3-5 0,4-3 2 0,0-3 0 16,-2 4 0-16,-2 1 2 0,2-3 0 0,5-2 0 15,-3 7 1-15,2 2-5 0,4-6 2 0,1 1-1 16,4 12 0-16,-3-7 0 0,4 3 1 16,4 0-1-16,-2 10 1 0,0 2-2 0,7-1-1 0,0 0 1 15,3 5 0-15,2 0 0 0,1-6 0 0,-1 4 0 16,2-1 0-16,3-2-1 0,3-2-1 0,1-2 1 15,-4 6 0-15,4-2 1 0,0 0-1 0,4 3 1 16,-1 4 0-16,-1-2-2 0,0 2 1 0,2-7-1 16,1 5 2-16,-1-3-1 0,3-4 1 0,3-2-1 15,-3 4 2-15,-6 0-3 0,-1-3 1 0,1-1-1 0,-1 4 1 16,-3 3 1-16,-1-1-1 0,1 0 1 0,-4 3 0 16,0-5-1-16,-4 5-1 0,1-7 1 0,-8 0 0 15,1 2 1-15,-3-9 0 0,-1 0 0 0,0 9 0 16,-3-7-1-16,-6-4-1 0,-2-1 0 0,-7 5 2 15,-1-4-1-15,1-1 2 0,0-2-2 0,-3 6 2 0,1-6-3 16,3-2 2-16,4 0-2 0,-8-5 2 0,1 2-3 16,6-2 0-16,-4-4 0 0</inkml:trace>
  <inkml:trace contextRef="#ctx1" brushRef="#br0" timeOffset="58136.67">17798 4177 1180 0,'0'0'0'0,"7"-28"0"0,-7 28 0 0,10-11 15 15,-3 2 0-15,4-5 1 0,1 4 0 16,2-1-7-16,0-10 0 0,1 3 0 0,-1 10 0 0,2-7 23 16,3-4 2-16,4 2-2 0,-2 8 2 0,-2-2-20 15,4-1 0-15,4-6 1 0,-1 11-1 0,3 0 54 0,2-2 0 16,5-5 1-16,8 6-1 0,5 4-50 0,6-3 0 16,-1 0 0-16,6 5 0 0,4 2 2 0,3-7 0 15,9-2 0-15,3 4 2 16,4 3-12-16,-4-1 1 0,4-4 0 0,14 7 1 0,0 0 4 15,0-4 1-15,7-3 0 0,16 7 0 0,-3 4-8 0,-6-4 1 16,7 0-1-16,14 3 1 0,2 4 1 0,-12-7 0 16,16-3 1-16,3 10 0 0,-4 0-5 0,-1-4 1 15,12-1-1-15,-1 9 1 0,-6-6 2 0,-3-2 1 0,10-3-1 16,5 11 1-16,-5-4-4 0,-7-7-1 0,11 0 1 16,10 12 0-16,-13-8 1 0,-10-4-1 0,9-4 1 15,2 15 1-15,-19-8-3 0,-6-6 0 0,12-1-1 16,3 8 1-16,-20-4 5 0,-11-4 0 0,9-3 0 15,-3 7 1-15,-15 0-6 0,-6-3 2 0,8-6-1 16,-8 9 1-16,-15 0 3 0,-7-3 0 0,1-5 0 16,-1 12 1-16,-5 0-6 0,-11-8 2 0,1 0-1 15,-2 8 1-15,-8 0 3 0,-6-8 0 0,-4 0 1 0,2 12-1 16,-11 0-4-16,-3-8 0 0,-3 0 0 0,-2 7 1 16,-4-3-1-16,-6-4-1 0,-1-4 1 0,-9 4 0 15,7 7-3-15,-7-7 1 0,0 0-1 0,0 0 2 0,2 9-3 16,-2-9 2-16,0 0-1 0,-9 11 1 0,-1-4-2 15,-5 0 1-15,0-7-1 0,-21 7 0 16,-10-5-2-16,1-4 1 0,-5-2-1 0</inkml:trace>
  <inkml:trace contextRef="#ctx1" brushRef="#br0" timeOffset="59097.88">18611 4029 1632 0,'0'0'0'0,"47"-4"0"16,-4 15 0-16,6-8 28 0,4-3 2 0,7-7-2 0,7 14 1 16,4-7-16-16,4-7 1 0,12-3-1 0,8 13 1 15,6-6 35-15,-1-6 1 0,15-1 1 0,5 11-1 16,5-2-33-16,2-6 0 0,19-6 0 0,6 22 1 0,7-14 7 15,-11 1 0-15,11-3 0 0,5 14 1 16,-4-7-14-16,-6-3 1 0,12 3-1 0,-1 16 1 0,-16-13-1 16,-8 1 0-16,12-4 0 0,13 15 1 0,-14-4-7 15,-13-11 2-15,6 3 0 0,10 17 0 0,-18-13 2 0,-8-4 0 16,9 1 0-16,3 8 2 16,-16-5-6-16,-10-3 1 0,12 1 0 0,-9 9-1 0,-12-7 6 0,-9-7-1 15,10 0 0-15,-8 11 0 0,-7-3-4 0,-9-4 1 16,3-4-1-16,2 7 1 0,-5-2 2 0,-9-1 0 15,2-2 0-15,-7 5 0 0,-7 0-3 0,-2-7-1 16,5 0 1-16,-3 3 0 0,-6 1 3 0,-5-1 0 16,-3-3 0-16,0 4 1 0,-8 3-4 0,-5-7 0 15,1 0 0-15,3 0 0 0,-8 3 2 0,-1 1 1 16,4-1-1-16,-4-3 2 0,-4 4-6 0,-1-1 2 0,-6-6-1 16,-3 6 0-16,0 4 1 0,-2-7 1 0,0 0 0 15,-14 0 0-15,11 0-4 0,-11 0 2 0,11 2-1 16,-11-2 1-16,0 0 6 0,0 0 1 0,0 0-1 15,0 0 1-15,0 0-5 0,0 0 0 0,0 0 0 16,0 0 0-16,0 0 3 0,0 0 1 0,0 0 0 16,0 0 0-16,0 0-5 0,0 0 1 0,0 0-1 15,0 0 1-15,0 0 2 0,0 0 0 0,0 0 1 16,0 0 0-16,0 0-5 0,0 0 1 0,-2 7 0 0,2-7 0 16,-7 9 2-16,7-9 1 0,-9 4-1 15,2-1 1-15,7-3-5 0,-11 9 2 0,11-9 0 0,0 0 0 16,-7 7-1-16,7-7 1 0,0 0 0 0,0 0 0 15,0 0-3-15,0 0 1 0,0 0-1 0,0 0 2 0,0 0-3 16,0 0 2-16,0 0-1 0,0 0 0 0,0 0 0 16,0 0-1-16,0 0 1 0,0 0-1 0,0 0-1 15,0 0 2-15,0 0-2 0,0 0 1 0,0 0-1 16,0 0 1-16,0 0-1 0,0 0 0 0,0 0-1 16,0 0 2-16,11-4-1 0,-11 4 0 0,10-3-1 15,-10 3 1-15,9-4 0 0,-9 4 0 0,0 0-1 0,7-8 0 16,-7 8 0-16,0 0 1 0,0 0-1 0,0 0 1 15,0 0-1-15,0 0 0 0,0 0 0 0,0 0 0 16,0 0 0-16,0 0 0 0,0 0-1 0,0 0 1 16,0 0 1-16,0 0-1 0,0 0-1 0,0 0 1 15,0 0 0-15,0 0 0 0,0 0-1 0,0 0 1 0,0 0 0 16,0 0 0-16,0 0-1 0,0 0 2 0,0 0-2 16,0 0 1-16,0 0-1 0,0 0 1 0,0 0-1 15,0 0 1-15,0 0-1 0,0 0 1 0,-9 8-1 16,2-4 1-16,-12-1-1 0,-2 4 1 0,-4 0-1 15</inkml:trace>
  <inkml:trace contextRef="#ctx1" brushRef="#br0" timeOffset="65175.47">19505 4960 1206 0,'0'0'0'0,"0"0"0"0,0 0 0 15,0 0 50-15,0 0 2 0,12-22-2 0,-12 22 2 16,0 0-35-16,7-1 0 0,-7 1 0 0,0 0 1 0,0 0 71 15,0 0 2-15,0 0 0 0,-7 16 0 0,6 1-74 16,-1 6 1-16,0 9-1 0,0-1 1 0,1 6 44 16,1-2 2-16,0-3 0 0,0 9 0 0,1-6-46 15,3 2 0-15,-2-6 0 0,-4 10 0 0,4-4 23 16,1-4 0-16,1 6 1 0,-4-2-1 0,0 2-25 16,-2-8 0-16,0-6-1 0,2 8 2 0,0-8 6 15,0-4-1-15,0-2 0 0,2 2 2 0,3-1-13 0,-1-8 2 16,-8-1-2-16,4 5 1 0,4-6 5 0,-2-3 0 15,-4 0 0-15,2-7-1 0,-2 11-7 0,2-11 2 16,0 0-1-16,0 0 0 0,0 8 4 0,0-8 2 16,0 0-1-16,0 0 0 0,0 0-6 0,0 0 0 15,0 0 0-15,0 0 0 0,0 0 2 0,-5-8 1 16,5 8-1-16</inkml:trace>
  <inkml:trace contextRef="#ctx1" brushRef="#br0" timeOffset="65430.42">19519 5025 1557 0,'0'0'0'0,"0"0"0"15,21-7 0-15,-1 5 67 0,-3-2 2 0,1 1-1 16,3 5 1-16,2 1-51 0,2 1 0 0,-2 3 0 16,1 3 0-16,-6 1 56 0,-4-1 1 0,-3 3 0 0,-2-1 0 15,-4 7-57-15,-3-1 0 0,-2-1 0 0,-4-2 0 16,-1 2 25-16,-6-1-1 0,4-2 1 0,-7 4 1 15,0-4-29-15,0-4 1 0,0 1 0 0,1 5 1 0,3-6-2 16,-4-6 2-16,-2 1 0 0,5 4 0 16,4 0-8-16,7-9 1 0,-10 8-1 0,3-4 1 0,0-1 6 15,-1 1 0-15,1-4-1 0,7 0 2 16,0 7-8-16,0-7 0 0,4 7 0 0</inkml:trace>
  <inkml:trace contextRef="#ctx1" brushRef="#br0" timeOffset="65653.66">19870 5471 2186 0,'0'0'0'0,"0"0"0"0,0 0 0 0,28 4 52 0,-17 0 1 16,0-4 0-16,-1 0 1 0,1 1-38 0,3-1 1 0,2-1 0 15,1 1 1-15,-3-4 49 0,1 0 1 0,-5-3-1 16,4 7 0-16,2-3-49 0,-2-1 0 0,-3-4 0 15,-4 4 0-15,4 1 25 0,3-3 0 0,3-1-1 16,-1 7 1-16,-2-2-27 0,-3-1-1 0,1-6 1 16,-12 9 1-16,9-3-7 0,-9 3 0 0,4-11 0 15</inkml:trace>
  <inkml:trace contextRef="#ctx1" brushRef="#br0" timeOffset="65953.09">20209 5208 1758 0,'0'0'0'0,"7"-4"0"0,2 4 0 15,3 4 47-15,-5-1 0 0,-7-3 0 16,14 4 1-16,-3-1-33 0,-1 4 2 0,1 0 0 0,-2 11 0 16,1-2 66-16,1-2 0 0,0 0 0 0,-1 7 1 15,1 0-67-15,-2-2 1 0,-1 1 0 0,-1 6 0 0,4 0 20 16,0-6 0-16,-3 1 0 0,3-2 1 0,0-1-24 16,3-1 1-16,0-2-1 0,-4-1 1 0,1-4 0 15,1-5 1-15,-1-1 0 0,7 1-1 0,-8 1-7 16,-1-5 1-16,-2-2-1 0,-7 1 2 0,9-6 5 0,-2 3 2 15,0-3-1-15,-2 1 1 0,2-5-8 0,4-4 0 16,-1-1 0-16,-1-7 1 16,-2 1 6-16,0-4 1 0,0-5 0 0,2 7 1 0,-2 4-8 0,-3-8-1 15,-1 1 0-15,-1 8 0 0,-2 3 16 16,0-1 1-16,7 2-2 0,0 7 2 0,-3-2-14 16,-4 9-1-16,3-11 0 0,-3 11 2 0,0 0 11 0,7 7 0 15,-7-7 0-15</inkml:trace>
  <inkml:trace contextRef="#ctx1" brushRef="#br0" timeOffset="66262.27">20966 5419 2248 0,'0'0'0'0,"0"0"0"0,0 0 0 15,0 0 98-15,0 0 0 0,0 0-1 0,0 0 1 16,0 0-81-16,-23 12 0 0,9-10-1 0,-1 7 2 15,7-2 50-15,1-2 0 0,7-5 1 0,-11 10-1 0,9-3-50 16,2-7 0-16,0 9 0 0,0-2 0 0,2 0 10 16,3-1 1-16,-5-6-1 0,16 15 1 0,0-4-15 15,2 0-1-15,-1-4 1 0,-4-4-1 0,-1 4-6 16,4-3 1-16,1-4 0 0,1 0-1 0,2 3-2 16,1 1 1-16,3-8-1 0,-4 4 1 0,-1-3-4 15,-1-1 1-15,1 1 0 0,-5 3 0 0,2 0-1 16,-2-4 1-16,0 1-1 0,1 3 0 0,2-4-1 15,-3 4 0-15,-5-3 0 0,0-1 0 0,2 4 1 16,-3 0-1-16,-1-3 0 0,0-1 0 0,-7 4-1 0,15-4 1 16,-15 4-1-16</inkml:trace>
  <inkml:trace contextRef="#ctx1" brushRef="#br0" timeOffset="66786.55">21357 4847 1897 0,'0'0'0'0,"0"0"0"16,0 0 0-16,13 23 53 0,-10-9 0 0,-1-5-1 16,1 17 2-16,4 2-37 0,0 4 0 0,-3 3 0 15,-2 4 1-15,0 1 48 0,-1-1 1 0,1-4-1 16,2 6 2-16,3-6-50 0,1-5 0 0,3-6 0 16,-4 8 0-16,-3-2 17 0,-1-7 3 0,1-4-1 15,-3 9 0-15,6-3-23 0,2-4 2 0,4-5-2 16,-3 5 2-16,1-3-1 0,-1-4 0 0,-3-4 0 15,0 1 1-15,1-4-7 0,-5 0 0 0,-3-7 0 0,7 9 0 16,-7-9 2-16,0 0 1 0,7 7 1 0,-7-7-1 16,11-13-5-16,-6 5 1 0,2-1-1 0,4-16 1 0,3-10 0 15,-4 1 1-15,3-2 0 0,-3 6 0 16,-1 7-3-16,0-4-1 0,0 4 1 0,-2 6 1 0,-2 5-1 16,-1-1 2-16,-1 6-1 0,-3 7 1 0,4-7-4 15,-4 7 2-15,0 0-2 0,0 16 2 0,-4 2-6 16,4-6 0-16,4 2 0 0,-1 11 0 0,1-1 0 15,-1-4 0-15,1 2 0 0,-1 5 0 0,3-2-3 0,2-6-1 16,1-2 1-16,0 5 1 0,5-5-2 0,2-3 2 16,-2-1 0-16,2 1 0 0,2-4-10 0,1-3 1 15,4-3 0-15,-5-1 1 16,-6-3 2-16,2 0 1 0,2-3 0 0,7-1 1 0,-2 1-2 0,-3-8 1 16,-1-5-1-16,1 2 2 0,-2 0 0 0,-2-7 1 15,0-11 0-15,0 11 0 0,-3-5 5 0,-2-4 0 16,-1-2 0-16,5 2 0 0,-6 4 0 0,-4 1 0 15,1 4 0-15,-4 4 0 0,-4-1 4 0,4 2-1 0,-3 4 0 16,-1 1 1-16,-3 6-2 0,0 2 1 0,-2-1 0 16,-1 4 0-16,-6 4 8 0,0-1 2 0,2 1-2 15,3 3 1-15,-3 0-5 0,7 3 1 0,4-3 0 16</inkml:trace>
  <inkml:trace contextRef="#ctx1" brushRef="#br0" timeOffset="67129.19">22495 5424 2048 0,'0'0'0'0,"19"-9"0"0,-33 6 0 15,-3-1 78-15,2 1 1 0,7-6-1 0,8 9 2 0,-7-11-62 16,7-1 0-16,0 0 0 0,0 3 0 0,0-2 58 16,0-1 0-16,3 1 1 0,-3-1 0 0,-3-4-59 15,-1 2 0-15,4-3 0 0,-7 4 0 0,-2 3 20 16,0 3 0-16,1 1 0 0,-3 3 2 0,2 3-26 15,2 0 2-15,7 0 0 0,-7 9-1 0,-2 1-2 0,-1 1-1 16,-1 1 0-16,-1 13 2 0,-1-1-6 0,1-3 0 16,3 2-1-16,6 11 1 0,3-8-2 0,1 2 1 15,3 0-2-15,-1 1 2 0,1 1-3 0,1-6 1 16,6-6-1-16,-1 5 1 0,1-6-1 0,3 1 1 16,6-8-1-16,2 1 1 0,1-2-2 0,-1 0 1 15,-1-6-1-15,-2 2 0 0,1 2 0 0,-1-7 0 0,-1 0-1 16,-3 0 2-16,3 0-2 0,-2-3 0 0,0-1 0 15,-6-4 0-15,-3 4 2 0,2-3-1 0,2 2 1 16,-2 1-1-16,-2-1-1 0,-7 5 0 0,9-11 1 16</inkml:trace>
  <inkml:trace contextRef="#ctx1" brushRef="#br0" timeOffset="67485.44">23292 5315 2123 0,'0'0'0'0,"0"0"0"0,0 0 0 0,18 7 66 15,-8-7 1-15,-3-4 1 0,-7 4-1 0,0 0-49 16,9-3 0-16,-9 3 0 0,20-5 0 0,3 1 70 0,3-1 2 16,4 0 0-16,7 3 0 0,-7 0-73 0,-3-1 0 15,-1-1 0-15,-1 4 1 0,-2-2 32 0,-2 2-1 16,-7-3 0-16,-4 3 1 0,-1 0-33 0,0 3-1 16,2-3 1-16,-1 0 0 0,-1 2 1 0,2 0 0 15,-1-2 0-15,4 5 0 0,-1 0-8 0,-3-1 0 16,-3-2 0-16,-1 6 0 0,-5-1-3 0,-2 0 1 0,-6 0 0 15</inkml:trace>
  <inkml:trace contextRef="#ctx1" brushRef="#br0" timeOffset="67745.77">23267 5612 2324 0,'0'0'0'0,"22"-7"0"15,-5 4 0-15,1-1 67 0,0 1 1 0,4-4 1 0,7 5-1 16,-6 2-50-16,-2 0 0 0,3-4 0 0,-1 4 0 16,2 0 66-16,-4-1 2 0,0-3-2 0,2 2 1 15,0 2-68-15,0-1 1 0,2-3 0 0,-4 4 0 0,-1 0 14 16,1-2 2-16,-4 0 0 0,1 2-1 0,-4 0-19 16,-2 0 0-16,3 0 1 0,-1 0-1 0,-4 4 0 15,1-2-1-15,3-2 1 0,-4 2-1 0,-2 3-5 16,-8-5 0-16,12 9 0 0,-12-9 1 0,7 10-1 15,-5-3 1-15,-2-7 0 0,9 14 0 0,-9-7-4 16,0-7 1-16,-4 7-1 0</inkml:trace>
  <inkml:trace contextRef="#ctx0" brushRef="#br0" timeOffset="-55071.45">7940 8549 0,'0'0'0,"0"0"0,0 0 0,0 0 0,0 9 16,-10-9-16,1 10 31,-10-1 0,0-9-31,10 0 32,9 0-32</inkml:trace>
  <inkml:trace contextRef="#ctx1" brushRef="#br0" timeOffset="68811.03">7424 3192 14 0,'0'0'0'0,"0"0"0"15,0 10 0-15,0-5 0 0,0-5 0 0,0 0 0 16,4 7 0-16,3-3 119 0,3-2 1 0,6-2 0 15,16-2 0-15,5-5-105 0,2-5 1 0,-2-2-2 16,5 6 2-16,-3-6 103 0,2-3 0 0,1-1 0 16,6 9 0-16,-6-5-105 0,-2 0 2 0,-4-5-1 0,-3 7 0 15,-8-2 109-15,0 5-1 0,-8-5 1 0,3 7 0 16,-6 1-109-16,-4 3-1 0,-3 1 1 0,0 7 0 16,-3 4 0-16,-8 2 2 0,1 1-1 0</inkml:trace>
  <inkml:trace contextRef="#ctx1" brushRef="#br0" timeOffset="69066.73">7530 4372 1470 0,'0'0'0'15,"0"0"0"-15,0 0 0 0,28-11 28 0,-17 6 1 16,6-5 0-16,1-1 0 0,5-5-15 0,-2 2-1 16,0-2 1-16,2-3-1 0,6 1 39 0,-1-5 0 0,2 2 1 15,5 4 0-15,-3 3-36 0,-2-6 0 0,2 1-1 16,-4 10 2-16,-5 2 29 0,-6 0 1 0,1 4-1 16,-4 10 1-16,-7 3-31 0,0-1 0 0,-7 2-1 15</inkml:trace>
  <inkml:trace contextRef="#ctx0" brushRef="#br0" timeOffset="-54619.86">9511 15389 0,'0'0'0,"0"0"0,0 0 0,0 0 0</inkml:trace>
  <inkml:trace contextRef="#ctx1" brushRef="#br0" timeOffset="69440.27">6967 5890 1632 0,'0'0'0'0,"0"0"0"0,0 0 0 0,32-3 49 15,-14-4 0-15,5 0 0 0,1 3 1 0,5-1-33 16,-3-2-1-16,2-4 1 0,-3 6 0 0,-2-6 57 0,2-1 0 16,-1-2 0-16,3 3 1 0,5-1-57 0,-8-2 0 15,-1-2 0-15,5 2 0 0,1 5 30 0,-3-3 2 16,2-2-1-16,-3 3 1 0,-4 1-34 0,-1 1 1 15,1-3 0-15,0 3 0 0,-4 2 9 0,-6 0 0 16,0-4-1-16,-3 8 2 0,0-1-14 0,-8 4-1 16,0 0 0-16,10-10 2 0,-10 10 9 0,0 0 2 15,0 0 0-15,0 0-1 0,0-7-12 0,0 7 0 0,0 0 0 16,0 0 1-16,-7-7 7 0,7 7 0 0,0 0 0 16</inkml:trace>
  <inkml:trace contextRef="#ctx1" brushRef="#br0" timeOffset="70159.08">7516 3105 1507 0,'0'0'0'0,"0"0"0"0,0 0 0 0,0 0 74 16,0 0 1-16,0 0 0 0,0 0 0 0,25 11-57 0,-11-15 0 15,3-3 0-15,5 4 0 0,4-8 24 0,-1-1-1 16,3-4 1-16,2 6-1 0,5-1-25 0,-1-1 0 15,12-6-1-15,-8 6 2 0,-1-2-3 0,-1 1 0 16,-6-4 0-16,1 3 0 0,1 0-6 0,-9 3 1 16,-2 1 0-16,0 3 0 0,-3 1-7 0,-4 3 0 15,-1 3 1-15,-3 9 0 0,-3 1-2 0,0 4 1 0,-7-2 1 16</inkml:trace>
  <inkml:trace contextRef="#ctx1" brushRef="#br0" timeOffset="70430.88">7717 4507 1344 0,'0'0'0'0,"0"0"0"0,21-10 0 0,-3 1 22 16,1-1 2-16,9 1-2 0,4-2 2 0,3-3-13 15,-1 0 1-15,1-2 0 0,-1 4 0 0,-2 5 24 16,-10-2 1-16,3-2 0 0,-4 4 0 0,-3 2-22 16,-4 2 0-16,0-4 0 0</inkml:trace>
  <inkml:trace contextRef="#ctx1" brushRef="#br0" timeOffset="70744.91">7071 6143 1269 0,'0'0'0'0,"0"0"0"0,23-12 0 16,2 2 19-16,0-4 0 0,3-9 0 0,5 2 0 15,3-4-9-15,1-3 0 0,5-2 0 0,2 2 2 16,2-4 18-16,-2 6 1 0,-5-6 1 0,0 11-1 0,-2-2-17 15,-9-3 0-15,-1 5 0 0</inkml:trace>
  <inkml:trace contextRef="#ctx1" brushRef="#br0" timeOffset="77142.42">25688 4884 464 0,'0'0'0'15,"0"0"0"-15,0 0 0 0,0 0 10 0,0 0 1 16,0 0 1-16,8-19-1 0,-8 19-4 0,7-6 0 16,-7 6 0-16,4-9 1 0,-4 9 130 0,0 0 1 15,5-7-1-15,-5 7 1 0,0 0-126 0,0 0 0 16,0 0 0-16,-3 11 0 0,-1 10 97 0,1 7 1 16,-3 4-1-16,-2 7 1 0,-3-1-95 0,0 3 0 0,-5-4-1 15,-5 5 2-15,0-10 54 0,0 1 0 16,0-8-1-16,-2 8 2 0,-2-8-54 0,4-2 0 0,-4-4 0 15,-1 11 0-15,1-9 26 0,-3-2-1 16,5-3 1-16,2 7 1 0,0-4-29 0,-2-5 1 0,3-3-2 16,1 1 2-16,1 1 24 0,1-5 0 0,1-6 1 15,3 2-1-15,1-4-25 0,2-4 0 0,-1-3-1 16,0 2 2-16,1-6 23 0,-4-1 1 0,5-6-1 16,-2-1 1-16,2-4-26 0,2-3 1 0,4-2 0 15,1 3-1-15,0 0 12 0,1 3 1 0,-1-5 1 0,0 1-1 16,0 1-16-16,0 0 1 0,2-1 1 0,0 9-1 15,4 2 21-15,3 1 1 0,2-3 0 0,3 1-1 16,-1 5-19-16,-2 3 0 0,1-1-1 16,4 2 1-16,-1 3 14 0,-1-3 1 0,2 0 0 15,6 4 1-15,-3-3-18 0,-3 5 1 0,0-1-1 0,1 4 2 16,0 5 11-16,3 0 1 0,3 0-2 0,-1 7 2 0,4 2-14 16,5 5 0-16,-5 0-1 0,3 3 2 15,-3-1 11-15,1 2 0 0,3 0 0 0,2 6 1 16,0-1-14-16,-3-7 1 0,-3 0-1 0,-1 10 1 0,-1-3 11 15,-3-3 1-15,0-1-2 0,-3 4 2 0,2-7-14 16,-1 1 1-16,-1-2 1 0,-3-1-1 0,-1-6 6 0,-1 1 1 16,-1 0 0-16,-1-5 0 0,2 3-9 0,-3-7 1 15,-4 0-1-15,-4-7 1 0,7 9 2 0,-7-9 1 16,0 0-1-16,0 0 2 0,0 0-7 0,0 0 1 16,0 0-1-16,0 0 1 0,0 0 2 0,7 0 1 0,-7 0 0 15,7-6 1-15,-5-4-7 0,0-1 2 16,1 1 0-16,2-1 0 0,3-5 3 0,-5 6 1 15,-3 3-1-15,0 0 0 0,0 7-4 0,0-11 1 0,0 11-2 16,7-7 2-16,-7 7 0 0,0 0 1 0,4-7 0 16,-4 7 0-16,0 0-3 0,0 0-1 0,0 0-2 15</inkml:trace>
  <inkml:trace contextRef="#ctx1" brushRef="#br0" timeOffset="79005.39">24915 6024 1771 0,'0'0'0'16,"0"0"0"-16,0 0 0 0,0 0 105 0,0 0-1 16,0 0 1-16,0 0-1 0,0 0-88 0,0 0 0 15,0 0 1-15,0 0 0 0,0 0 99 0,0 0 0 16,0 0 0-16,0 0 1 0,-19 0-103 0,11 0 2 15,1 0 0-15,0 0-1 0,0 0-10 0,0 0-1 16,0 0 1-16,7 0-1 0,-9-4 0 0,9 4-1 0,0 0 0 16,-7-3 1-16,7 3-5 0,0 0 0 0,0 0-1 15,-7-4 2-15,7 4-1 0,0 0 1 0,0 0-1 16,0-8 1-16,0 8-7 0,0 0 1 0,0 0-1 16,0-8 0-16,0 8 2 0,0 0 0 0,0 0 1 15,0-5-1-15,0 5 4 0,0 0 0 0,0 0 0 16,4-7 0-16,-4 7 0 0,0 0-1 0,7-5 1 15,-7 5 0-15,9-4 2 0,-9 4 0 0,10-3 1 0,-1 3-1 16,5-4 0-16,2 4 0 0,2-3 0 0,8 3 0 16,2 0 12-16,4 0 0 0,2-4 0 0,4 1 1 15,1 3-6-15,2-4 0 0,1-5 0 0,9 6 1 0,0-2 14 16,4-4 1-16,9-3-1 0,-8 8 2 0,-1-3-14 16,-4-2 1-16,-3 2 1 0,-3 4-1 0,-2-4 15 15,-3 1 1-15,-4 1-1 0,1 5 1 16,-4-2-16-16,-5 1 2 0,-3-1-1 0,-4 7 1 0,0-3 7 15,1-4 2-15,0 0-1 0,-2 4 1 0,1 0-12 16,-2-4 0-16,1-1 0 0,-1 6 2 0,-1-3 4 0,0-3 1 16,-3-1 0-16,1 6 0 0,-2-2-8 0,-1-2 1 15,1-2-1-15,-2 4 0 0,-1 0 5 0,-2-1 1 16,1-3 0-16,-3 4 1 0,-7 0-8 0,7 0 0 16,-7 0 0-16,0 0 1 0,0 0 5 0,7 0 1 15,-7 0 0-15,0 0 1 0,0 0-8 0,0 0 1 16,0 0-1-16,0 0 1 0,0 0 4 0,0 0 1 0,0 0 0 15,0 0 0-15,0 0-6 0,0 0 0 0,0 0 0 16,0 0 0-16,0 0 4 0,0 0 0 0,0 0 1 16,0 0-1-16,0 0-5 0,0 0 0 0,0 0 0 15,0 0 1-15,0 0 1 0,0 0 1 0,0 0 0 16,0 0 0-16,0 0-4 0,0 0 0 0,0 0-1 16,0 0 2-16,0 0 0 0,0 0 1 0,0 0-1 15,0 0 1-15,0 0-3 0,0 0-1 0,0 0 1 16,0 0-1-16,0 0 3 0,7 0 0 0,-7 0 0 15,7 0 1-15,-7 0-3 0,0 0-1 0,0 0 1 0,8 2-1 16,-8-2 1-16,0 0 0 0,0 0-1 0,7 7 2 16,-7-7-4-16,0 0 2 0,0 0-1 0,7 5 1 15,-7-5-1-15,0 0 1 0,0 0-1 0,5 7 2 16,-5-7-3-16,0 0 1 0,0 0-1 0,0 0 2 0,0 0-2 16,0 0 1-16,0 0 0 0,0 0 0 0,0 0-2 15,0 0 2-15,0 0-1 0,0 0 1 0,0 0-2 16,0 0 0-16,0 0 0 0,0 0 2 0,0 0-2 15,0 0 0-15,0 0 0 0,0 0 1 0,0 0-2 16,9 2 1-16,-9-2 0 0,0 0 0 0,0 0-2 16,7 0 0-16,-7 0 0 0,0 0 0 0,0 0 0 15,0 0 0-15,0 0 0 0,0 0 0 0,0 0 0 0,0 0 0 16,0 0 0-16,0 0 0 0,0 0 0 0,0 0 0 16,0 0 0-16,0 0 0 0,9 0 0 0,-2 0 0 15,-7 0 0-15,14 0 0 0,-2 4 0 0,0-4 0 16,-1-4 0-16,-4 4 0 0,0 4 0 0,-7-4 0 15,9 0 0-15,-9 0 0 0,7 0 0 0,-7 0 0 16,0 0 0-16,11-4 0 0,-11 4 0 0,0 0 0 0,0 0 0 16</inkml:trace>
  <inkml:trace contextRef="#ctx1" brushRef="#br0" timeOffset="80206.24">24922 6041 1808 0,'0'0'0'0,"0"0"0"0,0 0 0 0,0 0 79 0,-16-14 0 16,9 11-1-16,7 3 1 0,-12-5-61 0,12 5 0 15,-11-2 0-15,11 2 0 0,-12-7 68 0,12 7 1 16,-9-2 0-16,9 2 0 0,0 0-70 0,0 0 1 15,-7-5 0-15,7 5 0 0,0 0 18 0,0 0 1 16,0 0-1-16,0 0 1 0,0 0-22 0,12-4 0 0,-5 2 0 16,13 1 1-16,13 1-5 0,6-4 0 0,5 1 0 15,7-3 0-15,0 3-4 0,6-4 1 0,6-4-1 16,8 4 1-16,5 0 1 0,1-2 1 0,1-1-1 16,0 5 1-16,-1-2-5 0,1 0 2 0,1-1 0 15,-6 8 0-15,-12-1 4 0,-4-6 0 0,1 3 0 16,-10 11 2-16,-3-7-7 0,-4-3 2 0,-2-1 0 15,-2 8 0-15,-2-4 6 0,-5-4 2 0,-5 4-1 16,-2 7 1-16,0-7-8 0,-6 0 1 0,3-3 0 16,-4 6 0-16,-6-3 9 0,2 0 0 0,-1 0 0 0,-6 0 1 15,-5 0-9-15,9 0 1 0,-9 0-1 0,0 0 0 16,7 0 5-16,-7 0 2 0,0 0 0 0,0 0 0 16,0 0-8-16,0 0 1 0,0 0-1 0,-10-3 1 0,-8 3 5 15,-3 0 0-15,-7-4 1 0,-13 8 0 0,-5-4-7 16,2 0 0-16,-9 0 0 0,2 3 1 0,0 1 4 15,-4-4 1-15,-1 0 0 0,1 1-1 0,2 7-6 16,6-5 1-16,-8 1 0 0,0-1 0 0,2 6 2 16,0-4 0-16,2-1 1 0,-4 1 0 0,3 4-5 15,4-6 1-15,2 1-1 0,-2-1 1 0,1 1 1 0,3-1 0 16,5 1 0-16,0-4 0 0,4 3-3 16,1 1-1-16,-8-1 1 0,1-1 1 0,1 5 0 0,5-2 0 15,3 1 0-15,0-1 1 0,2 4-4 0,2-2 2 16,8 0-1-16,-2-4 0 0,2 4 2 0,1-3 1 15,6-1-2-15,3 1 2 0,-1 0-3 0,2-1 0 16,9-3 0-16,-7 0 1 0,7 0-1 0,-7 4 1 16,7-4-1-16,0 0 1 0,7 0-3 0,4 3 2 15,3 1-2-15,14-4 2 0,11 0-1 0,3-4 1 0,8 1-1 16,4-4 1-16,3-1-2 0,-1 1 0 0,4-3 1 16,7-1-1-16,6-3 0 0,1 4 1 0,7-3-1 15,-3-1 2-15,-4 4-3 0,1-6 1 0,7-2 1 16,4 10-1-16,-8-3 0 0,-10 2 1 0,3-1-1 15,1 3 1-15,-6 0-2 0,-5-2 0 0,3 2 0 16,-8 5 2-16,-6 0-1 0,-10-1 0 0,-1-6 1 0,-7 14 0 16,-2-5-2-16,-2-5 2 0,-7 1-2 0,-3 8 1 15,-4-4 1-15,-2 0-1 0,-1 0 1 0,-4 0-1 16,-7 0-1-16,7 5 2 0,-7-5-2 0,0 0 1 16,0 0 5-16,5 7 0 0,-5-7 0 0,0 0 1 15,0 0-4-15,7 5 1 0,-7-5 0 0,0 0-1 0,0 0 1 16,2 6-1-16,-2-6 1 0,0 0 0 0,0 0-3 15,0 7 1-15,0-7 1 0,0 0-1 0,0 0-1 16,0 9 0-16,0-9-1 0,0 0 2 0,0 0-2 16,0 0 0-16,0 0 0 0,0 0 1 0,0 0-2 15,0 0 0-15,0 0 0 0,0 0 0 0,0 0-1 16,0 0 1-16,0 0 0 0,0 0 0 0,0 0-1 0,0 0 0 16,0 0 0-16,0 0 2 0,0 0-2 0,0 0 0 15,0 0 0-15,0 0 0 0,0 0 0 0,0 0 0 16,0 0 0-16,0 0 0 0,0 0 0 0,0 0 0 15,0 0 0-15,0 0 0 0,0 0 0 0,0 0 0 16,0 7 0-16,0-7 0 0,0 0 0 0,0 0 0 16,0 7 0-16,0-7 0 0,0 0-2 0,0 0 2 15,0 7 0-15,0-7 0 0,0 0-1 0,0 0 1 0,-2 5 0 16,2-5 0-16,0 0-1 0,0 0 1 0,0 7-1 16,0-7 1-16,0 0-1 0,-5 7 1 0,5-7-1 15,-2 9 1-15,2-9-2 0,-2 7 0 0,2-7 1 16</inkml:trace>
  <inkml:trace contextRef="#ctx1" brushRef="#br0" timeOffset="82055.74">25335 6443 1030 0,'0'0'0'0,"0"0"0"16,28-15 0-16,-21 12 211 0,-7 3 1 0,14-11-1 16,6 4 1-16,-6 6-209 0,-9-6 2 0,-7-4-1 15,6 4 1-15,-1-2 82 0,-3 2 2 0,0 0-2 16,0 7 2-16,0-7-72 0,0 7 1 0,-5-9 0 16,5 9 0-16,0 0 23 0,0-7 2 0,0 7-2 0,0 0 2 15,7-7-27-15,-7 7-1 0,11 4 1 0,-3 3 1 16,3 5-8-16,-2 2 0 0,-2 2 0 0,0 5 0 15,0 2-3-15,-4 2 0 0,1-1 0 16,0 3 1-16,-4 1 3 0,3-4 0 0,2-4 0 0,2 8 0 0,-3-3-4 16,-2-6 0-16,1 0 1 0,4 8 0 0,-3-3 15 15,-2-1 2-15,1-4-2 0,2 4 2 0,-1 2-13 16,-4-2 1-16,-4-7 1 0,4 3-1 0,-1 0 17 16,1-1 0-16,3-6 1 0,1 2-1 0,-3 0-16 15,1-3 1-15,-2 0-1 0,-3-4 1 0,1 0 17 16,2-7 0-16,-5 10 1 0,5-10 0 0,0 0-18 0,0 0 1 15,8 7-1-15,-8-7 1 0,0 0 5 0,0 0 0 16,8 2 0-16,-8-2 2 0,0 0-12 0,0 0 1 16,1-5 0-16,-1 5 0 0,2-11 15 0,3 1 0 15,-1-1 0-15,-1-3 1 0,1-5-15 0,3 4 0 16,-2-2 1-16,-1 1 0 0,-2 6-4 0,1-1 1 16,2-1-1-16</inkml:trace>
  <inkml:trace contextRef="#ctx1" brushRef="#br0" timeOffset="82699.28">26039 6467 1947 0,'0'0'0'0,"0"0"0"16,0 0 0-16,0 0 63 0,-16 18 1 0,16-18 0 15,-11 9 0-15,8 1-46 0,-1 1 0 0,0-1 0 0,-13 8 0 16,-1-1 41-16,1-3 0 0,-3-3-1 0,-5 8 2 15,3-1-43-15,2-7 1 0,2-1 0 0,-1 6 0 16,-2-4 10-16,3-5 0 0,1 2 0 0,-3 5 0 16,-3-2-16-16,6-4 2 0,3-3-1 0,1 7 1 15,-3-7-8-15,2-1 1 0,4-1 0 0,-3 4-1 16,-1-3-1-16,2-4-1 0,3 0 1 0,2 3 1 0,0-3-3 16,7 0 0-16,-16-3 1 0,7-1-1 0,2 4-1 15,7 0 0-15,0 0 1 0,-7-7 0 0,7 7 2 0,0 0 0 16,0 0 1-16,-7-7-1 0,7 7-1 0,0 0 0 15,0 0 0-15,-3-5 0 0,3 5 25 0,0 0 2 16,-2-9-2-16,2 9 1 0,-4-7-16 0,4 7-1 16,2-7 0-16,-2 7 2 0,7-7 3 0,-7 7 1 15,7-7 0-15,2 7 0 0,3-3-9 0,2-1 0 16,-3 1 1-16,1 3 0 0,-1 0 15 0,-2 0 1 16,-2 0-1-16,0 0 1 0,2 3-14 0,1 1 0 0,1-1 0 15,5 4 0-15,10 4 2 0,-1-2 0 16,-2 1 1-16,0 2 0 0,7 8-7 0,3-3 0 15,-5 1 0-15,-6 1 0 0,1 4 22 0,-4 0 2 0,2-4-2 16,-1 2 2-16,-1-1-20 0,-1-3 2 0,-4-2-1 16,0 2 1-16,0-1 24 0,0-4 0 0,2 1 1 15,3 4 0-15,1-6-24 0,-3-4-1 0,3 0 1 16,-3 2 0-16,1-2 15 0,-4-6 2 0,-3-1-1 16,5 4 1-16,5-1-20 0,-5-1 2 0,-4-2 0 15,0 2-1-15,-5 1 12 0,-7-3 1 0,-8-3 0 0,8 3-3 16,7-2-24-16,-7 2 0 0,8 5 0 0,-8-5 0 15,0 0 0-15,0 0 0 0,-8-7 0 0,8 7 0 16,-13 0 0-16,13 0 0 0,-7-3 0 0,14 3 0 16,0 0 0-16,-7 0 0 0,11-4 0 0,-11 4 0 0,9 0 0 15,-9 0 0-15,0 0 0 0,0 0 0 16,0 0 0-16,0 0 0 0,0 0 0 0,0 0 0 0,0 0 0 16,7-1 0-16,-7 1 0 0,-11-2 0 0,-8 2 0 15,-8-2 0-15,-6 0 0 0</inkml:trace>
  <inkml:trace contextRef="#ctx1" brushRef="#br0" timeOffset="83521.39">26081 6539 2048 0,'0'0'0'0,"0"0"0"0,0 0 0 0,-27 0 111 15,17 0 0-15,-1-3 0 0,2-1 0 0,2 4-95 16,7 0-1-16,-8 0 1 0,8 0 1 0,0 0 36 0,-8 7 0 15,8-7 0-15,-10 14 1 0,-1-3-37 0,1-2 1 16,-1-2-1-16,-3 9 1 0,-2-1 2 0,2-4 1 16,0-4 0-16,0 5 1 0,0 1-11 0,-2-6 0 15,-2 0 0-15,1 3 1 0,1 3-9 0,3-6 2 16,3-4-1-16,-3 9 1 0,-4-1-3 0,3-4 1 16,5 0 1-16,-2 2-1 0,1 1-2 0,1-3 0 15,0-1 0-15,2 1 0 0,3 0 0 0,4-7 1 16,-7 9-1-16,7-9 0 0,0 0 1 0,-7 7 0 0,7-7 1 15,0 0-1-15,0 0-1 0,-7 7 1 0,7-7 0 16,0 0 1-16,0 0 6 0,0 0 0 0,-7 3 0 16,7-3 0-16,0 0-4 0,0 0 2 0,0 0-1 15,-9 0 0-15,9 0 13 0,-7-3 0 0,7 3 1 16,0 0 0-16,0 0-10 0,-1-9 1 0,1 9-1 16,0 0 1-16,7-7 12 0,-7 7 0 0,10-4 0 15,-10 4 0-15,14 0-11 0,-5-1 0 0,4 1 0 16,6 3 1-16,4 1 6 0,0-3 0 0,-6 1 0 15,12 5 0-15,4 0-9 0,-3 0 0 0,-5-3 0 0,-8 5 1 16,1 1 4-16,-6 4 1 0,4-1-1 0,0 2 1 16,-2-1-7-16,0 2 0 0,4-3 0 0,-2 6 0 0,-2-1 2 15,-3-4 2-15,1 0-2 0,7-4 1 0,8 4-5 16,-2 2 1-16,-10-9 0 0,1 7 0 0,0-3-1 16,2-4 2-16,1-2 0 0,4 2 0 0,-2 0-3 15,-8-2 0-15,-13-5-1 0,21 4 2 0,-7-1 3 16,-2-3 0-16,8 0 0 0,-4 0 1 0,-2 0-4 15,-4-3 0-15,-3 3 0 0,-7 0-1 0,9-4 4 0,-9 4 2 16,4-8-2-16,-4 8 1 0,0 0-4 16,1-6-1-16,-1 6 1 0,-26-14 1 0,-13 4-2 0,2-1-1 15,7 1 1-15</inkml:trace>
  <inkml:trace contextRef="#ctx1" brushRef="#br0" timeOffset="83968.27">25610 6339 1821 0,'0'0'0'0,"0"0"0"16,9-20 0-16,-9 6 69 0,0 2 1 0,1 1 0 15,3 4-1-15,-4 7-51 0,4-10 0 0,-4 10 0 0,0-9 0 16,0 9 41-16,0 0 2 0,0 0 0 0,-4 12-1 16,0 6-43-16,3 5 1 0,2 0 0 0,3 12 0 15,-8 4 18-15,-1-4 1 0,3 2-1 0,-1 3 1 0,-6-1-23 16,4-6 2-16,7 3-1 0,3 0 0 0,0 3 0 16,-1-7 1-16,-3-1-2 0,-1 5 2 15,2-3-7-15,3-3 0 0,3 0 0 0,0-7 0 0,-2 3 4 16,1-3 2-16,3-5 0 0,1 3-1 0,-8 2-6 15,-3-9 1-15,-7-4 0 0,0 6 0 0,-2-4 9 16,2-6 0-16,7-6 0 0,-3 12 1 0,3-12-9 16,-4 12 0-16,4-12 0 0,0 0 1 0,0 0 12 0,0 0-1 15,0 0 1-15,0 0 0 0,0 0-11 0,0 0 0 16,0 0-1-16,-7 0 1 0,7 0 15 0,0 0 1 16,0 0-1-16,0 0 1 0,0 0-15 0,0 0 0 15,0 0 1-15,0 0-1 0,0 0 11 0,0 0-1 16,2-9 1-16,-2 9 1 0,0 0-14 0,0 0 1 15,0 0 0-15</inkml:trace>
  <inkml:trace contextRef="#ctx1" brushRef="#br0" timeOffset="84680.95">26164 6392 1608 0,'0'0'0'15,"0"0"0"-15,17 3 0 0,-17-3 94 0,0 7 0 16,0-7 0-16,0 9 1 0,-3 1-79 0,-1 6 1 0,1 0 0 15,-4-2 1-15,-2 0 73 0,0 0 0 0,-3 0 0 16,-2 6 1-16,-2-3-75 0,0-3 1 0,-9-1-2 16,8-1 2-16,-3 4 15 0,-1-9 1 0,-9 3-1 15,0 1 1-15,4 0-21 0,3-4 2 0,0-4 0 16,-4 6-1-16,6-4-3 0,-2-1 1 0,4-1-1 16,-2 4 0-16,5-3-4 0,-2 1 1 0,2-5-2 15,0 4 2-15,2-1-6 0,2-3 2 0,-6 0-1 16,4 0 1-16,5 4-2 0,2-4 0 0,7 0 0 15,-7-4 2-15,7 4-3 0,0 0 1 0,0 0-1 16,0 0 1-16,7 0 0 0,-7 0-1 0,7 0 0 16,-7 0 1-16,0 0 4 0,11 11 0 0,-2-11 0 0,5 3 1 15,-2 2-3-15,2 3 1 0,0-1-1 0,1 7 1 16,-1-2 26-16,3-2 2 0,-1 6-1 0,7 2 1 0,2 1-20 16,5-6 2-16,1 4-1 0,-2 1 1 0,4-1 26 15,3 1 2-15,-3-6-1 0,-7 2 0 0,-1 4-26 16,0-4 0-16,-4-7-1 0,-16 4 2 0,2-1 20 15,0-1 0-15,-3-4 0 0,-2 2 0 0,-2-7-22 16,7 11 1-16,-7-11-2 0,10 9 2 0,-1-6 8 16,-2-3 0-16,-7 0 1 0,14 4 0 0,0-1-13 0,-1-3 0 15,-4 4 1-15,-9-4-1 0,10 3 1 0,-10-3 2 16,0 0 0-16,0 0-1 0,0-10-6 0,-7 6 1 16,-5 1 0-16</inkml:trace>
  <inkml:trace contextRef="#ctx1" brushRef="#br0" timeOffset="85086.75">25890 6436 2135 0,'-30'-18'0'0,"-31"-16"0"16,18 12 0-16,13 6 71 0,7 5-1 0,4 4 1 0,1 7 0 16,1 7-53-16,4 4 0 0,5 6 0 0,-3 4 0 15,6 2 52-15,3 7 1 0,-2 0 0 0,1 4-1 16,-2 1-52-16,3-4 0 0,7 3 0 0,0 6 0 16,-1-6 9-16,-1 3 0 0,3-6 0 0,3 6 1 15,-4 0-16-15,2-7 2 0,5-2-2 0,2 0 2 0,-5-8-9 16,0-1 2-16,-4-3 0 0,2 2 0 0,4-1-3 15,0-8 1-15,-4 0-1 16,-4 0 0-16,-1 1-1 0,-2-10-1 0,-2 7 0 0,2-7 2 0,0 0-3 16,0 7 1-16,0-7 0 0,0 0 0 0,0 0 4 0,-2 7 1 15,2-7-2-15,0 0 2 0,0 0-2 16,0 0-1-16,0 0 1 0,0 0-1 0,0 0 6 0,-1-7 0 16,-8 4 0-16,0-8 0 0,0-3-3 0,0 0 0 15,4 2 0-15,5-6-1 0,4 4 5 0,1 3 0 16,0-1 0-16</inkml:trace>
  <inkml:trace contextRef="#ctx1" brushRef="#br0" timeOffset="85557.24">26130 6543 1834 0,'0'0'0'0,"0"0"0"15,-21 17 0-15,0-3 70 0,0-1 1 0,5 1-2 0,-7 0 2 16,-4 0-53-16,-1-3 0 0,4-3 0 0,-3 5 0 16,4-3 64-16,2-3 1 0,0-3 0 0,0 8 0 0,-2-1-66 15,5-8 0-15,0-3 1 0,1 4 0 0,-1-1 27 16,2-3 0-16,6-2 0 0,1 4 0 0,2 0-29 15,7-2 0-15,0 0 1 0,-7-4 0 0,7 4 6 16,0 0 0-16,0 0 0 0,0 0 0 0,0 0-12 16,0 0 2-16,0 0-2 0,0 0 1 0,0 0 10 15,0 0 0-15,0 0 1 0,12 0-1 0,1 6-11 16,2 1 0-16,5 2 1 0,3 10 0 0,5 0 10 0,0-1 1 16,-7 1-1-16,8-1 1 0,-3 1-12 15,-1 1 1-15,5-5 0 0,1 3 0 0,-2-2 6 0,-1-4 0 16,2 4 0-16,-2-2 1 0,2 0-9 0,-2-3 0 15,-3-4 0-15,-4 1 0 0,0 3 5 0,-1-4-1 16,-3 0 1-16,3 4 1 0,-4-4-7 0,-4 0 0 16,2-4 0-16,0 4 0 0,7 0 1 0,-1-7 0 0,-8 0 0 15,-1 2 1-15,-2 0-4 0,-9-2 0 0,7-4-1 16,-7 4 1-16,0 0 2 0,0-7 0 0,0 7 0 16</inkml:trace>
  <inkml:trace contextRef="#ctx1" brushRef="#br0" timeOffset="86333.62">26820 6362 1884 0,'0'0'0'0,"0"0"0"0,0 0 0 0,0 0 75 0,-11 19 1 15,3-8 0-15,-3 4 1 0,-3 5-59 0,3 6 0 16,4-5 0-16,-3 4 0 0,3 5 67 0,1-2 0 16,3-7 0-16,-3 12 1 0,3-4-69 0,3-7 1 15,0 3-1-15,0 3 1 0,-11 0 21 0,8-1 0 0,17-6 0 16,7 2 0-16,7-4-23 0,-5-1 0 0,2-4 0 16,10-2-1-16,4 0 7 0,-2-5-1 0,-9 0 0 15,-1 0 1-15,-6-1-11 0,-2 1 0 0,1-4 0 16</inkml:trace>
  <inkml:trace contextRef="#ctx1" brushRef="#br0" timeOffset="86810.66">26980 6573 1784 0,'0'0'0'0,"0"0"0"0,8 31 0 16,-3-13 53-16,2-4-1 0,-4 2 1 0,-1 3 1 15,0 1-37-15,1-3 1 0,-3-4-1 0,0 8 0 0,-5-9 80 16,5-2 1-16,5 3-2 0,-1-4 2 0,3-1-81 16,-3-1-1-16,-4-7 1 0,-4 9 1 0,4-9 37 15,0 0 1-15,0 0-1 0,0 0 1 0,0 0-39 16,0 0 1-16,0 0-1 0,0 0 1 0,4-16 11 0,-4 4 1 16,0 0 1-16,-4-11-1 0,4-2-17 15,0-3 1-15,0-2-1 0,0 2 2 0,-4 0 7 0,1-6 1 16,3 6-1-16,0-5 2 0,12 10-13 0,-1 7 1 15,-9-1 0-15,-4 6 0 0,-3 4 10 0,5 7 1 16,-7-3-1-16,7 3 2 0,7 8-13 0,0 1 2 16,1-2-2-16,3 21 1 0,5-5 11 0,3 5 0 15,-1-7 0-15,5 1 0 0,0 0-12 0,0-4 2 16,3-4-1-16,-3 2 0 0,-5-4 7 0,-2-1 2 0,-2-8-1 16,0 13 0-16,-2-9-10 0,-1-3 1 0,1-4 1 15,1 3-1-15,-3 1 6 0,-3-4-1 0,-7 0 1 16,9-4 1-16,-9 4-9 0,0 0 1 0,7-7 0 15,-7 7 1-15,7-7-2 0,-7 7-1 0,4-16 1 16,-3 6 0-16,1-8-3 0,-2-3 1 0,-2-4-2 16,1-6 2-16,-3 1-2 0,1-5-1 0,1 1 1 15,0 4-1-15,-1 4-1 0,-1 3 1 0,2 4-1 16,2 6 1-16,-3 5-2 0,3 8 1 0,0-9-1 16,0 9 2-16,3 12-2 0,1-5 0 0,3 0 0 0</inkml:trace>
  <inkml:trace contextRef="#ctx1" brushRef="#br0" timeOffset="87109.84">27716 6471 2072 0,'0'0'0'0,"0"0"0"0,0 0 0 0,0 0 80 16,-14 19 1-16,3-10-2 0,2 1 2 0,1 6-63 15,-1-2 0-15,0 0 0 0,0 4 0 0,4 0 69 0,3 1 1 16,4-5 0-16,-4 4-1 0,-5-1-70 0,4-6 1 15,6-1 0-15,4 6 0 0,4-5 21 0,1-3 1 16,4-2 1-16,7 1-1 0,-5-4-24 0,-4-3 0 16,-2-3-1-16,-1 5 1 0,3-2-5 0,0-4 2 15,0-3-1-15,-2 2 0 0,-3 1-5 0,-2-3 1 16,0 0 0-16,0-5 0 0,-1 1 0 0,-3-3-1 0,-1-3 1 16,-2 3 0-16,-4-4-2 0,-1-1-1 15,-6 4 1-15,-1 5 0 0,1-1 0 0,4 1 2 0,2 3-1 16,2 0 1-16,3 7-4 0,-9-4 2 0,-2 1-2 15,2 6 2-15,9-3-2 0,-3 7 1 0,3-7-1 16</inkml:trace>
  <inkml:trace contextRef="#ctx1" brushRef="#br0" timeOffset="87840.32">28187 6418 2224 0,'0'0'0'0,"0"0"0"0,0 0 0 0,0 0 57 16,0 0 0-16,-5 23 0 0,-2-11 1 15,-2 2-42-15,0 0 2 0,0-5 0 0,2 9 0 0,7-1 49 16,2-3-1-16,1-3 0 0,1-1 1 0,3 3-49 16,4-6 0-16,3 0 0 0,7 2 0 0,-7-1 6 15,2-4-1-15,3-4 1 0,2 3 0 0,1-3-12 16,-5 0 0-16,1-3 0 0,-4-1 1 0,-3 4-7 0,-1-3 2 15,1-6-1-15,1 2 1 0,0 0-4 0,-1 2 2 16,-4-4-2-16,-2-2 2 0,-1 1-3 0,-1-1 1 16,3 1-1-16,-1-3 1 0,2 5-2 0,-3 1 1 15,3-2-1-15,0 2 2 0,0-4 0 0,0 4 1 16,2-3-1-16,-1-1 2 0,1 0-3 0,0 4 1 16,2-3-1-16,-3 1 1 0,3-1 2 0,-4-1 0 0,0-3-1 15,-2 3 1-15,1 1-3 0,-3-4 2 0,-1 1-1 16,0-1 1-16,1-1 3 0,-1-3-1 0,-4-1 1 15,1 4 0-15,1-2-3 0,0-1 0 0,-4 4 1 16,0 2-1-16,4 1 3 0,0 3 0 0,-1 1 0 16,1 7 1-16,-2-8-3 0,2 8-1 0,0 0 1 15,0 0-1-15,2 15 4 0,-2-3 0 0,1 7 0 16,3 18 1-16,1 9-4 0,4 1 1 0,5 3-2 16,0 2 2-16,-3-2 4 0,-2-6 1 0,0 5-1 0,-1 2 0 15,-1 2-4-15,0-6 1 0,1-1-2 0,-1 3 2 16,1-5 3-16,1-5 1 0,2-7-1 0,-4 5 0 0,-2-6-4 15,-3-10 1-15,-2 2-2 0,2 2 2 0,-2-8 0 16,-4-3 0-16,1-3 0 0,1 5 0 0,0-9-4 16,2-7 2-16,-9 7-1 0,0-4 1 0,2-3 3 15,-1-3 0-15,-3-1 0 0,-5-3 0 0,0-3-3 16,0-6-1-16,1-2 1 0,-3 1 1 0,-3-4 2 16,-2-6 1-16,-2 3-1 0,0-4 1 0,2-1-5 15,8 8 2-15,-1-2-1 0,-4 4 0 0,8 0 3 16,10-2 0-16,7 5 0 0,8 2 0 0,4 1-3 15,6 3 0-15,6-6-1 0,-1 12 2 0,-2-6 0 0,-1 1 0 16,-2-1 1-16,0 4 0 0,-4-1-3 0,2 0 0 16,1-3 1-16,2 6-1 0,6-3 1 0,4-2 0 15,8 6-1-15,-7-1 1 0,-10 4-3 0,-2-7 2 16,2 2-1-16,-2 3 1 0,-4-1-3 0,-8-3 1 16,-1 1 1-16,1 5-1 0,-4 0-1 0,-7 0 1 0,12-2-1 15,-5 4 1-15,-7-2-2 0,6 7 0 0,-6-7 1 16</inkml:trace>
  <inkml:trace contextRef="#ctx1" brushRef="#br0" timeOffset="88689.57">29429 6207 1821 0,'0'0'0'0,"0"0"0"0,-27-7 0 0,1 7 69 0,6-4 1 16,12 1 0-16,8 3-1 0,-9-7-51 0,9 7 0 16,-7 0 0-16,7 0 0 0,-6 14 50 0,8-4 2 0,0-3 0 15,0 11-1-15,-1 0-51 0,3-3 0 16,0 1 0-16,17 5 0 0,2 2 20 0,-9 0 0 0,-4-5 0 15,-4 1 1-15,-5 0-25 0,3-1 2 0,6-2 0 16,-1 0-1-16,-2-2 1 0,-1-4 0 0,-1-1-1 16,-2 2 2-16,1-3-8 0,0 1 0 0,-4-9 0 15,7 11 1-15,-7-11 4 0,5 3-1 0,-5-3 1 16,0 0-1-16,0 0-5 0,7 7 1 0,-7-7-1 16,0 0 1-16,0 0 8 0,0 0 1 0,0 0 0 15,0 0 0-15,7-3-8 0,-7 3 0 0,0 0 0 0,0 0 0 16,7-7 7-16,-7 7 0 0,0 0-1 0,0 0 2 15,7-4-9-15,-7 4 1 0,0 0 1 0,0 0-1 16,7 0 5-16,-7 0 1 0,0 0 0 0,0 0 1 0,7 0-8 16,-7 0 1-16,0 0-1 0,0 0 1 0,0 0 3 15,0 0 1-15,0 0-1 0,0 0 2 0,0 0-7 16,9 0 1-16,-9 0-2 0,0 0 2 0,9-5 4 16,-9 5-1-16,10-14 0 0,-6 2 1 15,-1-4-5-15,1-5-1 0,0-6 1 0,-1 4 0 0,-1 0 1 16,0-5 0-16,-1-3 0 0,1 8 1 0,0 0-4 15,0-7 1-15,-1 4-2 0,1 3 2 0,-2 5 0 0,-2-3 1 16,1 5-1-16,1 2 1 0,-2 4-3 0,0 3 0 16,-1 0 1-16,3 7 0 0,-9-11-2 0,9 11 2 15,-9-5-1-15,9 5 1 0,0 0-3 0,0 0 2 16,-9 12-2-16,0-1 2 0,-3 6-2 0,0 3 0 16,1-1 1-16,2 14 0 0,2-3-2 0,4 5 2 0,1 1-2 15,-2 6 1-15,-4 7 0 0,-5-7 0 0,13-1 0 16,4 1 1-16,-3-2-2 0,-1-4 0 0,4-3 0 15,0 6 2-15,3-2-2 0,-2-4 0 0,-5 2 1 16,0-3-1-16,-2 3-1 0,0-3 1 0,1-4 0 16,1-3 1-16,0 1-2 0,0-5 0 0,1-3 0 15,5-1 0-15,-5 3 0 0,-1-6 0 0,2-7 1 16,0 3-1-16,-4-3-1 0,2-7 1 0,-2 7 0 16,2-7 0-16,0 0-1 0,0 7 1 0,0-7 0 15</inkml:trace>
  <inkml:trace contextRef="#ctx1" brushRef="#br0" timeOffset="88886.88">29194 6678 1808 0,'0'0'0'0,"0"0"0"0,30-3 0 0,-3 3 86 16,1-4-1-16,2-3 0 0,0 4 1 0,2 1-70 15,-1-5 2-15,-1-2 0 0,2 6 0 0,3-4 74 16,1 0 0-16,-3-1 0 0,-3 5 0 0,-2-4-75 15,-3 0 1-15,-4-2-1 0,-3 6 1 0,-2 1 34 0,-2 0 0 16,0-1 1-16,-4 1 0 0,-1 2-36 0,0 0-1 16,0-2 1-16</inkml:trace>
  <inkml:trace contextRef="#ctx1" brushRef="#br0" timeOffset="89360.53">29889 6485 1897 0,'0'0'0'16,"0"0"0"-16,4-11 0 0,3 11 50 0,-7 0 0 0,0 0 1 15,0 0-1-15,0 0-33 0,0 0 0 0,-11 4-1 16,4-1 2-16,-2 6 44 0,2-2 1 0,2 2 0 16,0 5 0-16,-2 2-45 0,1-6 0 0,4 1 0 15,2 1 0-15,2 1 32 0,2-3 1 0,1 2-1 16,18-1 1-16,2 0-35 0,-4-4 1 0,-4-4 0 16,-2 2 1-16,-1 1 4 0,-2-5 1 0,0-1-1 15,-1 2 2-15,-2 0-13 0,0-2 1 0,-2-2 0 16,2 0 0-16,5-1 5 0,-2-2 1 0,-1 1-1 15,-4-3 1-15,0-4-9 0,1 1 1 0,8-2 0 0,14-2 0 16,-1 5 10-16,-5 3 0 0,-3-1 0 0,-1 4 2 16,-8-1-12-16,-1 1 1 0,-1 3 0 0,1-4 1 0,-2 8 2 15,-2-4 2-15,0 3 0 0,2 4-1 0,-2 0-6 16,-4-1 0-16,-3-6 0 0,13 12 1 0,-8-1 4 16,-2 1-1-16,-3-12 1 0,9 10-1 0,0-2-5 15,0-5 0-15,-9-3 0 0,7 7 1 0,-7-7 5 16,0 0 1-16,5 5-1 0,-5-5 2 0,0 0-7 15,0 0 0-15,9 6 0 0,-9-6 0 0,7 0 2 16,-7 0 1-16,0 0-1 0,7-2 1 0,-7 2-5 16,13-2 1-16,-13 2 0 0,10-2-1 0,-3 2 2 0,0-1 0 15,0 1 0-15,4 0 0 0,1 0-3 0,4 0 1 16,-4 0-2-16,8 0 2 0,-3-4 1 0,-4 1 1 16,-4-1-1-16,-1 1 1 0,5-1-4 0,3-3 1 15,7 0-1-15,-4 3 1 0,-3-4-1 0,-6 1 0 0,-4-2 1 16,-17-2-1-16,-6-1-1 0,-3-2 0 0,2-4 0 15,-1-1 0-15,1 1-3 0,-3 1 0 0,-2-8 1 16</inkml:trace>
  <inkml:trace contextRef="#ctx1" brushRef="#br0" timeOffset="89504.48">30323 6070 1821 0,'0'0'0'0,"0"0"0"15,39-7 0-15,-9 7 49 0,-7 0 2 0,-6 0-2 0,-3 3 2 16,-3 2-35-16,-4 2 1 0,-7-7 0 0</inkml:trace>
  <inkml:trace contextRef="#ctx1" brushRef="#br0" timeOffset="89936.88">30686 6560 1721 0,'0'0'0'0,"0"0"0"0,50 0 0 0,-6 7 40 0,-9-1 1 15,-7-5-1-15,-10 1 1 0,-6 0-26 0,-1-2 1 16,0-2 0-16,-1 0 1 0,-3 2 49 0,-7 0 0 16,9 0 0-16,-9 0 1 0,0 0-49 0,7 0 0 15,-7 0 0-15,0 0 0 0,0 0 37 0,0 0 0 16,0 0 0-16,0 0 1 0,0 0-39 0,0 0 1 15,7 0-1-15,-7 0 1 0,0 0 8 0,0 0 1 16,0 0-2-16,0 0 2 0,0 0-14 0,0 0 0 0,-7 0 0 16,7 0 0-16,-7 0 6 0,7 0 0 0,0 0 0 15,-7 0 1-15,7 0-9 0,0 0 0 0,0 0-1 16,-5 0 1-16,5 0 4 0,0 0 0 0,0 0 1 16,-9 0 0-16,9 0-7 0,0 0 0 0,0 0 0 15,0 0 0-15,0 0 1 0,-7-1 0 0,7 1 0 16,0 0 1-16,0 0-4 0,-4-6 0 0,4 6-1 15,0 0 1-15,0-7-1 0,0 7 1 0,0 0-2 16,0-10 2-16,0 10-3 0,0-7 1 0,0 7-1 0,0-7 1 16,0 7-2-16,0-7 2 0,0 7-2 0,0-7 2 15,0 7-3-15,0-9 1 0,0 9 1 0,0 0-1 16,0 0-2-16,0 0 0 0,0-7 0 0,0 7 2 0,0 0-2 16,0 0 0-16,-5-7 0 0</inkml:trace>
  <inkml:trace contextRef="#ctx1" brushRef="#br0" timeOffset="90989.25">30723 6249 1859 0,'0'0'0'0,"0"0"0"15,0 0 0-15,23 19 54 0,-9-12 0 0,6 4 0 16,5 8 1-16,3 4-39 0,-5 4 2 0,-4-1-1 16,2 0 1-16,-1 6 47 0,-6-4 1 0,-4-1 1 15,-8 1-1-15,-2 0-48 0,-3-9 0 0,-3-3 0 16,-8 7 0-16,-3-2 36 0,1-7-1 0,0-2 1 15,-2 4 0-15,4-5-37 0,2-2 1 0,-8-6-1 16,4 8 1-16,1-8 0 0,0-3 1 0,5-3-1 16,3 3 1-16,7 0-9 0,-7-4 0 0,7 4 0 0,-7-14 1 15,5 2 7-15,2-1 1 0,2 3 0 0,17-9 0 16,1-6-8-16,-1-1-1 0,4 1 0 16,-4-7 1-16,8 1 9 0,-4-3 2 0,-11-5-1 0,2 6 0 15,2-4-10-15,5 5 1 0,9-1-1 0,5 7 0 16,1 3 7-16,-1 2 1 0,0 1 0 0,1 1 0 0,-8 3-9 15,-4 4 0-15,-1-2 1 0,0 3 0 0,-3 4 6 16,-3 0-1-16,-1 0 1 0,-2 0 0 0,-1 2-8 16,-3 1 1-16,-1 1-1 0,-9 3 1 0,9-6 8 15,-9 6 1-15,0 0-1 0,0 0 1 0,0 0-9 16,0 0 1-16,0 0-1 0,0 0 1 0,0 0 5 0,0 0-1 16,0 0 1-16,-9 2 1 0,4 7-8 0,-1 5 1 15,1-3-1-15,-5 10 1 0,-6-2 6 0,3 0 0 16,12 1 1-16,1 1 0 0,1 0-8 0,5-3 1 15,-1 4-1-15,-1 1 1 0,1 4 3 0,4-1-1 16,5-1 0-16,-5 1 2 0,3-3-6 0,2 0 0 16,2 0-1-16,3-4 1 0,-3-1 2 0,-5-1 0 15,-2-3 1-15,-2 4 0 0,-4-1-5 0,-1-4 1 16,1 1 0-16,1 0 1 0,-2-3 1 0,-4-1 0 0,-3-5 0 16,-8 6 1-16,15-2-5 0,-2-2 2 0,-12-4-1 15,-6 1 1-15,-1 3 10 0,5-7 1 0,7 0 0 16,-9 0 0-16,-2 0-8 0,0-4 1 0,4-3-1 15,-7 4 0-15,5-4 3 0,2-2 1 0,-4-7-1 16</inkml:trace>
  <inkml:trace contextRef="#ctx1" brushRef="#br0" timeOffset="91213.4">31877 6300 2783 0,'4'63'77'0,"-1"-12"-59"15,-1-5 0-15,-2-7 0 0,-4 5 0 0,-3-9 96 16,-5-2 2-16,-4-3-1 0,-3 4 1 0,-4-1-100 16,-2-6-1-16,-3-1 1 0,-6 4 0 0,-5-4 22 0,-3-3 1 15,-4-4 1-15,-7-1-1 0,2-2-23 16,4-6-1-16,-5-6 1 0</inkml:trace>
  <inkml:trace contextRef="#ctx1" brushRef="#br0" timeOffset="91829.69">23548 8383 1784 0,'0'0'0'0,"0"0"0"15,0 0 0-15,-42-4 83 0,22 3 1 0,13-1-1 16,16 2 1-16,10 2-67 0,6-2 1 0,5-2 0 16,0 2 0-16,2-2 76 0,-4-1 0 0,6-4 1 15,1 3 0-15,-7 1-78 0,-2-3 0 0,3 3 0 0,-1-3 1 16,5 6 29-16,-1 0 0 0,-4 0 0 0,-5 0 1 16,-9 2-31-16,-3 2 0 0,-11-4 0 0,11 12 0 15,-18-1 2-15,-8-3 0 0,-13 3 0 0</inkml:trace>
  <inkml:trace contextRef="#ctx1" brushRef="#br0" timeOffset="91995.02">23638 8636 2248 0,'0'0'0'0,"18"-1"0"0,-4 1 0 0,5 0 59 0,2-4-1 15,2-3 0-15,0 2 2 0,0 1-43 0,-2 1 1 16,-1-4 0-16,-1 3 0 0,0 1 51 0,3-1 2 15,-1-3-2-15,5 5 2 0,1-1-53 0,-4-1 0 16,1 2 0-16</inkml:trace>
  <inkml:trace contextRef="#ctx1" brushRef="#br0" timeOffset="92425.89">24816 7957 2072 0,'0'0'0'0,"0"0"0"16,0 0 0-16,23 11 55 0,-16-1 1 0,0-3 0 15,0 6 1-15,-3-1-41 0,-2 2 2 0,1 5-1 0,1 3 1 16,-10 2 51-16,-1 1-1 0,0-2 0 0,5 1 1 16,2 1-51-16,0-6 0 0,-1-3 0 0,-1 0 0 15,-5 0 27-15,2-7-1 0,6 1 1 0,5-5 1 16,1 2-30-16,-7-7 1 0,10 6 0 0,-10-6 0 15,7 1 8-15,-7-1 2 0,9-3-1 0,3-4 1 0,6-2-15 16,-4-1 2-16,2 1-2 0,11-2 2 0,3-5 6 16,-8 2 0-16,-2-2 0 0,6 9 1 0,-5 4-11 15,2-4 1-15,0 3 0 0,0 4 0 0,-5 7 6 16,-4 4 0-16,2 1 0 0,0-1 1 0,-4 5-9 16,-1 1 1-16,-4-4 0 0,-4 4 0 0,1 4 3 0,-4-7 2 15,-4 0 0-15,1 2-1 0,-4 2-6 0,-7-2 1 16,0-4 0-16,-6 2 0 0,-1 0 3 0,0-9 1 15,1-1-1-15,-1 8 2 0,-7-3-7 0,-4-2 1 16,2-3 0-16,6 3 0 0,-5-4 1 0,5-3 0 16,1 0 0-16,5 4 1 0,-1-4-4 0,3-4 0 15,2 1 0-15,1 3 1 0,-1-4-2 0,-3 1 1 16,4-8-1-16,3 8 1 0,-1 1-3 0,4-2 2 0,7 4-2 16</inkml:trace>
  <inkml:trace contextRef="#ctx1" brushRef="#br0" timeOffset="92770.69">24737 7961 2009 0,'0'0'0'0,"0"0"0"0,0 0 0 15,0 0 101-15,0 0 0 0,-7-20 0 0,7 20 0 0,14-12-84 16,-4 5 0-16,5 2 0 0,7-2 0 0,3 3 81 16,3-3 2-16,11 0 0 0,0 0 0 0,2 2-83 15,-1 0 0-15,1-2 0 0,-1-1-1 0,-4 5 37 16,-8-1 0-16,-11 1 0 0,-1-4 0 0,5 3-36 16,1 4 1-16,-5 0-1 0,-17 0 1 0,0 0 4 15,11-1 2-15,-11 1 0 0,19 0-1 0,2 1-12 16,-3 3 2-16,-4-4-1 0,0 3 0 0,7 1 2 15,-1-2 0-15,-10-1 1 0,1-1 0 0,-4 2-7 0,-7-2 1 16,-11 2-1-16,11-2 1 0,11 0 6 0,-11 0 0 16,11 0-1-16,-1 0 2 0,4 2-7 0,-5 3 0 15,-9-5 0-15</inkml:trace>
  <inkml:trace contextRef="#ctx1" brushRef="#br0" timeOffset="93195.8">26091 7839 1997 0,'0'0'0'0,"0"0"0"0,22-1 0 0,2 2 97 16,-3 10-1-16,-1-2 1 0,-24 5 0 0,-6 2-80 16,1-2 0-16,2 0 0 0,-13 5 1 0,1 6 80 15,1-8 1-15,4 3 0 0,-5 6 0 0,5 7-83 0,0-6 1 16,-4-1 0-16,0 8 0 0,-1-3 22 0,5 3 1 15,0-6-1-15,-2-3 1 0,4 1-24 0,1-7 0 16,0 2-1-16,-3-1 1 0,-2-4-9 0,4-2 1 16,5-6-2-16,-2 3 2 0,2-4-3 0,7-7 0 15,0 0 0-15,0 0 0 0,0 7-3 0,0-7-1 16,0 0 0-16,0 0 2 0,0 0-2 16,0 0 0-16,0-7 1 0,0 7 0 0,4-10 1 15,-1 2-1-15</inkml:trace>
  <inkml:trace contextRef="#ctx1" brushRef="#br0" timeOffset="93421.86">25852 8010 1859 0,'0'0'0'0,"0"0"0"16,0 0 0-16,0 0 74 0,0 0 1 0,0 0-1 0,-16 23 1 15,16-23-57-15,0 0 0 0,0 0 0 0,7 3 0 16,-7-3 70-16,5 0-1 0,-5 0 1 0,7-3 1 15,-7 3-73-15,7-5 2 0,-7 5 0 0,5-9 0 16,-5 9 33-16,4-13 0 0,-2 8 1 0,-1-4 0 16,-1-1-36-16,-1-4 1 0,-1 3 0 0,-2-3 1 0,4 14 2 15,-7-9 2-15,7 9-1 0,-10-1 0 0,3 2-10 16,7-1 1-16,-7 9-1 0</inkml:trace>
  <inkml:trace contextRef="#ctx1" brushRef="#br0" timeOffset="93735.02">26404 8353 1947 0,'0'0'0'16,"0"0"0"-16,0-21 0 0,1 3 89 0,1 6 1 15,-2 0 0-15,-2-1 1 0,1 8-74 0,-1-2 1 0,2-2-2 16,-5 2 2-16,5 7 71 0,0-7 1 0,0 7 0 15,-13-3-1-15,6 6-72 0,0-3 1 0,0 4-1 16,7-4 1-16,-9 3 32 0,9-3 1 0,-7 9-1 16,0-2 1-16,0-3-34 0,7-4 0 0,-5 8-1 15,5-8 2-15,5 9 3 0,-5-9 0 0,0 0-1 16,7 5 1-16,-7-5-11 0,0 0 2 0,0 0-1 16,11 2 0-16,-11-2 3 0,0 0-1 0,7-5 1 15,-7 5-1-15,5-9-5 0,-5 9 0 0,4-10 0 16,-4 3 1-16,0-2 6 0,0 2 1 0,0 7 0 0,-4-11 0 15,4 11-7-15,0 0 0 0,-9-3 0 0</inkml:trace>
  <inkml:trace contextRef="#ctx1" brushRef="#br0" timeOffset="94155.53">24509 8833 2135 0,'0'0'0'0,"27"-3"0"16,8 3 0-16,2-4 94 0,9 1 1 0,10-1-1 16,8-3 1-16,5-2-78 0,3-1 0 0,9-4 0 15,-2 1 1-15,4 1 84 0,0 2 0 0,4-8 0 16,10 4 1-16,-13 0-87 0,-6 3 1 0,-6-1 0 16,-5 3-1-16,-1 2 43 0,-10 0-1 0,-7 0 1 15,-8 2 0-15,-7 3-42 0,-5-1 1 0,-4-1 0 0,0 4 0 16,-7-4 5-16,-3 4 1 0,-2-3-1 0,-6 3 2 15,-7 0-14-15,0 0 2 0,0 7-1 0,0-7 0 16,9 5 2-16,-9-5-1 0,0 0 1 0,-11 9-1 16,-7 0-5-16,-1 1 0 0,3 1 0 0,-7-2 1 0,-2 5-3 15,-3 0 2-15,-2-2 0 0</inkml:trace>
  <inkml:trace contextRef="#ctx1" brushRef="#br0" timeOffset="94622.17">25082 9034 2299 0,'0'0'0'16,"0"0"0"-16,25-7 0 0,-9 3 80 0,2-1-1 15,3-2 1-15,0 3 0 0,-2 1-62 0,-1-2-1 16,3-1 1-16,-3 8 0 0,0 0 65 0,-3 0 0 0,0-1 1 15,-1 6-1-15,-4 0-67 0,-5-1 2 0,1 1 0 16,-3 9 0-16,-3-2 16 0,-1 2 0 0,-3-1-1 16,-1-1 1-16,-6 4-19 0,-1 0-1 0,-1-3 1 15,1 1-1-15,-2-2-1 0,0-1-1 0,3-5 0 16,-3 5 1-16,-2-4-5 0,4-1-1 0,7-1 1 16,-2 0 0-16,-2 1 3 0,2-5 1 0,7-3-1 15,0 0 0-15,0 0-4 0,0 0 1 0,0 0-2 16,0 0 2-16,17 4 2 0,-2-8 1 0,-3 4 0 0,7 0 0 15,2 0-4-15,1 4-1 0,-3-4 1 0,-1 0 1 16,-4 3-3-16,-4-1 2 0,1 1 0 0,-1 4 0 16,1 2-3-16,0 2 1 0,-3-4-1 0,3 5 1 15,-7-1 0-15,-1-4 1 0,-3 0-1 0,-3 3 2 0,-4 1-3 16,-2-2 0-16,2-1 1 0,0 5-1 0,-4-6-1 16,-1 0 2-16,-2-4-2 0,-2 4 2 0,-2-3-3 15,-1-2 1-15,-3-2 1 0,-2 1-1 0,-6-1-1 16,3-3 1-16,1-1-1 0,-1 1 1 0,1-1-1 15,-4-6 1-15,-2-1-1 0,2 8 0 0,2-4-1 0,3-4 2 16,4 2-1-16</inkml:trace>
  <inkml:trace contextRef="#ctx1" brushRef="#br0" timeOffset="95144.89">26885 8573 1369 0,'0'0'0'15,"0"0"0"-15,0 0 0 0,0 0 160 0,0 0 1 16,0 0-1-16,0 0 0 0,0 0-149 0,18 14-1 16,-18-14 0-16,0 0 1 0,0 0 47 0,0-7 1 15,0 7-1-15,17-2 0 0,15 2-41 0,4-2 1 16,1-1 0-16,-4 5 0 0,-5-2 18 0,-1-2 1 0,-3-2-1 15,1 8 1-15,-4-2-22 0,-5-2 0 16,-3 1 0-16,-1 6 1 0,-2 1 3 0,-2-5 1 0,-8-3-1 16,-8 14 1-16,-2-7-10 0,-2 5 1 0,-4-4 0 15</inkml:trace>
  <inkml:trace contextRef="#ctx1" brushRef="#br0" timeOffset="95342.6">26875 8858 2110 0,'0'0'0'0,"0"0"0"16,38-4 0-16,-8 4 44 0,-3-3 1 0,3-1-1 0,0 4 1 15,-4 0-30-15,-3-7 2 0,-2 0-1 0,-1 4 1 16,-3-1 48-16,-1 1 1 0,-3-4-1 0,-3 3 1 16,1 1-48-16,-4 1 0 0,-7 2 0 0,5-4 0 0,-5 4 18 15,11-1 1-15,-11 1 0 0,7 0 0 0,-7 0-22 16,10 0 0-16,-10 0 0 0</inkml:trace>
  <inkml:trace contextRef="#ctx1" brushRef="#br0" timeOffset="100267.46">27875 8364 1218 0,'0'0'0'0,"0"0"0"0,21-9 0 0,-9 7 115 15,-1-3-1-15,-2-1 1 0,7-4-1 0,-2-1-98 16,0 4-1-16,-2-3 1 0,2-1 0 0,0 4 33 15,0 0 2-15,1 4-2 0,2-4 2 0,8 7-35 16,1 0 1-16,-4 3 0 0,-5 6 0 0,-3 3 32 0,0-1 2 16,6 3-2-16,-6 7 2 0,-4-2-34 0,-2 6-1 15,-3-4 1-15,0 5 0 0,-3 6 7 0,-6-7-1 16,-3-2 1-16,-5 12 0 0,-2-5-12 0,-6-4 0 16,-1 0 0-16,-2-3 1 0,0 2 2 0,-1-6 1 15,1-1 0-15,2 0 0 0,3-1-7 0,-1-6-1 16,3-6 1-16,-5 5 2 0,-2-4 1 15,-4-3 1-15,6-3 1 0,-2 0-1 0,4-1-5 0,-1-3 0 16,6-3 0-16,-2 0 1 0,-1-2 5 0,1-1 1 16,-2-6 0-16,8 0-1 0,2-2-6 0,3 2 1 15,0-10 0-15,-4 5 0 0,2-5 12 0,2-1 2 0,1 1-1 16,6-1 1-16,0 6-12 0,-1-3 0 0,1-1 0 16,2 4 2-16,1 9 15 0,0-2 1 15,-1 0-1-15,3 3 1 0,2 0-15 0,1 3-1 0,3 2 1 16,-6 3-1-16,0 3 9 0,-7 0 1 0,12 0-1 15,-3 3 2-15,2 3-13 0,1 1 1 0,4-4 0 0,3 6 0 16,-3-2 9-16,0-3 2 0,0 3-1 0,-2 0 1 16,0 3-12-16,-3-6 0 0,-4-1 0 0</inkml:trace>
  <inkml:trace contextRef="#ctx1" brushRef="#br0" timeOffset="100929.42">28459 8582 1281 0,'0'0'0'0,"0"0"0"0,0 0 0 0,0 0 162 15,0 0 0-15,12 16 1 0,-12-16 0 0,7 3-153 16,-7-3 0-16,7 4 0 0,-7-4 0 0,0 0 107 0,9-4 1 16,-9 4 0-16,0 0-1 0,0 0-102 0,5-7 1 15,-5 7-1-15,0 0 1 0,-9-9 37 0,4 2 1 16,-2 0 0-16,0 2-1 0,-2 1-36 0,-1-3 1 16,1 0-1-16,2 7 1 0,7 0 7 0,-11 0 1 15,11 0-1-15,0 0 1 0,-5 7-14 0,5-7 1 16,-6 7-1-16,5 0 2 0,-5 0-3 0,6-7 1 0,-8 11 1 15,8-11-1-15,5 11-5 0,-5-11 0 0,0 0 1 16,3 7 0-16,-3-7 3 0,0 0 2 16,0 0-1-16,2 7 0 0,-2-7-5 0,11-4 1 0,-11 4 0 15,7-3 0-15,-7 3 1 0,0 0 1 0,9-4-1 16</inkml:trace>
  <inkml:trace contextRef="#ctx1" brushRef="#br0" timeOffset="102267.22">27871 8657 815 0,'0'0'0'0,"0"0"0"0,0 0 0 16,0 0 178-16,0 0-1 0,0 0 0 0,21-15 2 16,-5 11-171-16,4 1-1 0,6-8 1 0,2 2 1 0,9-5 69 15,0 2-1-15,0-4 1 0,2 5 0 0,-3 1-60 16,-1-4 0-16,-5-2 0 0,0 7 0 0,-4 0 23 15,-6-1 1-15,-3-4-1 0,-3 7 1 0,-3 0-26 16,-4 0-1-16,0-7 1 0,-10 6 1 0,-6 3 1 16,-7 0 0-16,-5 1 0 0,-13 3 0 0,4 1-8 15,-2 0 0-15,-6 0 0 0,-3 5 0 0,1 2-4 0,2 0 1 16,5 0-2-16,-6 11 2 0,4-8-3 16,3 1 1-16,2-2-1 0,7 5 1 0,4-2 5 15,6-2 1-15,5-1-1 0,4 2 1 0,11-1-4 0,6-4 0 16,4-5 0-16,10 1 1 0,3-4 4 0,3-3 1 15,2-4 0-15,2 6 0 0,4-1-5 16,-2-6 0-16,-2 1 0 0,-9 5 0 0,7-4 6 0,-5 1 2 16,-5-2-2-16,-4 5 2 0,-10 1-7 15,-2-1 0-15,1-3 0 0,-10 7 0 0,0 0 5 0,-17-7-1 0,4 4 0 16,-15 6 2-16,-7 1-7 0,-2-4 1 16,-2 0-1-16,-2 7 1 0,6 0 4 0,1-4 2 15,-6 3-2-15,3 4 2 0,5 2-7 0,6-5 1 0,1 2-1 16,6 5 0-16,4-7 5 0,15-7-1 0,0 0 1 15,15 13 0-15,-1-10-5 0,3-5 0 0,12-1 0 16,1 5-1-16,-4-2 4 0,2-4-1 0,4-3 0 16,0 5 1-16,1-1-4 0,-1-4-1 0,-2 0 1 0,-5 3 0 15,-8 1 3-15,-4-6 1 0,-5 0-1 0,1 7 1 16,-9 2-4-16,0 0 0 0,-16-5 0 0,-12 10 1 16,-5-1 2-16,-3-1 0 0,-2-3 0 0,1 13 1 0,1-6-4 15,1 0 0-15,-4 0-1 0,4 3 2 0,3 3 3 16,4-4 2-16,3-2-1 0,9 3 0 0,6 6-5 15,6-5 1-15,8-4 0 0,17 1 0 0,9 1 9 16,2-2-1-16,3-2 1 0,2 2 1 0,2-5-9 16,0 2 1-16,3-1 0 0</inkml:trace>
  <inkml:trace contextRef="#ctx1" brushRef="#br0" timeOffset="102993.42">29087 8068 1557 0,'0'0'0'0,"0"0"0"16,0 0 0-16,0 0 94 0,17 12 2 0,-17-12-2 0,7 7 1 16,-7-7-78-16,4 9 0 0,-2-2 0 0,1 20 1 15,6 4 78-15,-2 1 2 0,-5 3-1 0,5-1 0 16,2-1-80-16,-2-3 0 0,-4-4 0 0,-1 13 1 0,1-11 37 15,-1-5 1-15,-4 2-1 0,2 3 1 0,0-9-39 16,-1 0 1-16,-3 1-2 0,6-1 2 0,1-1 8 16,-1-6 0-16,-2-1 0 0,2 1 0 0,0-5-14 15,-2 0 0-15,0-7 1 0,-4 7 0 0,4-7 5 0,0 0 1 16,0 0 0-16,0 0 0 0,0 0-9 0,0 0 0 16,0 0 1-16,0 0 0 0,0 0 5 0,-2-10-1 15,2 2 1-15,0-11 0 0,-3-6-7 0,-1-6 0 16,1-8 0-16,-1 9 1 0,3-3 10 0,-1 1 1 15,-2-10-1-15,1-2 2 0,3 0-11 0,0 2 0 16,-4 1 0-16,-1 10 1 0,1 4 11 0,-3 6 2 16,2 2-2-16,2 8 2 0,3 4-14 0,0 7 2 15,-2-9-1-15,2 9 0 0,0 0 11 0,0 13-1 0,-2-3 1 16,0 20-1-16,2 4-11 0,2 1 1 0,2-4-1 16,-4 5 1-16,0-3 8 0,0-3 1 0,0-2-1 15,0 9 0-15,1-7-10 0,3-2 1 0,-1-3 1 16,-3 5-1-16,4 1 2 0,-1-6 2 0,-6-2-2 15,3 0 2-15,0 1-7 0,0-4 1 0,-4-5-1 16,8 1 0-16,-1-2 4 0,1-1-1 0,-2-5 0 16,-2 0 0-16,0-8-4 0,-2 10 1 0,2-10-1 15,0 0 1-15,0 0-3 0,-4 7 2 0,4-7 0 16,0 0-1-16,0 0-1 0,0 0-1 0,4-7 1 0,-4 7-1 16,-4-14 24-16,8 3 2 0,-4 3-2 0,2-5 1 15,-1 3-16-15,-1-3 1 0,0 1-1 0,0 2 1 16,2 1-1-16,2 0 2 0,-1 2-1 0,3-2 1 0,1 6-10 15,-7 3-5-15,8-4 0 0,-159 4 0 0,160 4 0 16,58-1 0-16,-39 1 0 0</inkml:trace>
  <inkml:trace contextRef="#ctx1" brushRef="#br0" timeOffset="103360.7">29520 8529 2148 0,'0'0'0'15,"0"0"0"-15,0 0 0 0,0 0 71 0,0 0 1 16,0 0-1-16,0 0 1 0,0 0-55 0,0 0 1 0,0 0 0 16,0 0 0-16,0 0 77 0,0 0 0 15,0 0-1-15,0 0 2 0,0 0-80 0,0-18 1 0,-7 15 0 16,-1-4 1-16,1 0 33 0,1-4-1 0,1 4 1 15,5 7-1-15,-11-10-33 0,11 10 0 0,-8-4 0 16,8 4 1-16,0 0 1 0,-9 0 1 0,9 0 0 16,-9 4 0-16,2 3-10 0,7-7 2 0,-11 10-1 15,6-3 0-15,3-1 1 0,2-6 2 0,0 8-1 16,0-8 1-16,-2 6-6 0,2-6-1 0,0 0 1 0,15 7 1 16,2-4 4-16,3-1 0 0,-10-2-1 0,1 0 2 15,-2-2-6-15,-2-1 0 0,0-3-1 0,-7 6 2 16,10-1 3-16,-10 1 0 0,0 0-1 0,7-6 2 15,-7 6-7-15,0 0 2 0,6-7 0 0</inkml:trace>
  <inkml:trace contextRef="#ctx1" brushRef="#br0" timeOffset="104134.36">29827 8209 1532 0,'0'0'0'0,"0"0"0"0,0 0 0 0,-17-13 128 0,6 10 0 15,2 3 0-15,1-4 1 0,0 4-115 16,8 0 0-16,-12 4 1 0,3-1-1 0,0-3 109 0,2 6-1 15,7-6 0-15,-7 10 1 0,9 1-109 16,2 1 1-16,-1 2 0 0,1 2 0 0,1 7 41 0,4-5 2 16,3 1-1-16,4 0 0 0,2-1-40 0,-1-1 1 15,-1 1 0-15,-2 3 0 0,2-3 4 0,-2 1 1 16,-1-1-1-16,-6 5 2 0,0-4-13 16,0-2 1-16,0 3-1 0,-4 1 2 0,-3-2 1 15,-1-3 1-15,-3 0 0 0,-1-2-1 0,0 2-6 0,-3-4 1 16,0 0 0-16,-1-3 0 0,0-2 1 0,0 0 1 15,0-1-1-15,-1-3 2 0,-1-3-6 0,2-2 1 0,9 2 0 16,-12-7 1-16,7 0-1 0,-2 0 1 0,3 0 0 16,1-5 0-16,-4-4-2 0,1-1-1 0,6-3 1 15,0 3-1-15,0-5 2 0,2 1 0 0,5-5 0 16,4 7-1-16,-1 3-1 0,3-5-1 0,-1-4 1 16,0 6 0-16,4 5 2 0,2-4 0 0,1-1 0 15,-3-1 1-15,-2 6-4 0,-1 5 2 0,-3-1-2 0,1-1 2 16,-2 1 0-16,-2 3 2 0,-6-4-1 0,3 1 1 15,-4 10-4-15,5-7 2 0,-5 7-1 0,0 0 0 16,0 0 4-16,0 0 1 0,0 0-1 0,0 0 1 0,0 0-4 16,0 0 1-16,0 0-1 0</inkml:trace>
  <inkml:trace contextRef="#ctx1" brushRef="#br0" timeOffset="104468.28">30783 8156 2311 0,'0'0'0'15,"0"0"0"-15,6 19 0 0,-3-1 71 0,-3 3 0 16,-3-2-1-16,-3 4 1 0,-1 2-53 0,-5 1 0 0,-9 2 0 15,-11 1 0-15,4 1 74 0,3-2 0 0,0-5 0 16,3 15 0-16,7-8-75 0,1 2 1 0,-2-6-1 16,-1 4 0-16,3 4 32 0,3-8-1 0,1-3 0 15,-3 3 0-15,4-3-31 0,4-5 0 0,-2-3 0 16,2 0 0-16,-1-1-10 0,1-6-1 0,2 1 1 0,3-9 1 16,-7 11-4-16,7-11 2 0,-8 3-2 15,8-3 2-15,0 0-4 0,0 0 1 0,0 0-1 16,-7-7 1-16,7 7-2 0,-7-12 2 0,4 5-1 0</inkml:trace>
  <inkml:trace contextRef="#ctx1" brushRef="#br0" timeOffset="104645.57">30353 8293 2035 0,'0'0'0'0,"0"0"0"0,0 0 0 0,18-14 74 16,-18 14 1-16,3-10-1 0,1 3 2 0,-4 7-58 15,10-9 0-15,-1 2 0 0,-5-2-1 0,-4 9 65 0,7-7 0 16,-7 7 0-16,12-5 0 0,-3 5-64 0,0 0 0 16,-2 0 0-16,2 3 0 0,3 6 26 0,2 3 0 15,-5 1-1-15</inkml:trace>
  <inkml:trace contextRef="#ctx1" brushRef="#br0" timeOffset="104941.88">30854 8805 2161 0,'0'0'0'0,"0"0"0"16,-32-5 0-16,0 3 65 0,11 0 1 0,5-1 0 16,8-1 1-16,8 4-49 0,-9-10-1 0,9 1 1 0,-4 2 0 15,1 2 65-15,3 5 0 0,-2-14 1 0,2 5-1 16,0 0-67-16,0 2 2 0,0 7 0 0,3-12 0 15,3 3 33-15,-6 2 0 0,0 7 1 0,0-7 0 16,0 7-36-16,0-6 1 0,0 6 0 0,7-7 1 16,-7 7 10-16,0 0 1 0,0 0-1 0,0 0 2 0,0 0-17 15,0 0 0-15,0 0 1 0,0 0-1 0,0 0 2 16,0 0 0-16,0 0-1 0,0 0 2 0,0 0-7 16,10-3 0-16,-10 3 0 0</inkml:trace>
  <inkml:trace contextRef="#ctx0" brushRef="#br0" timeOffset="-16756.82">30565 12921 0,'0'0'0,"-47"19"0,0-10 0,-29 19 15,-8-9-15,-86 28 31,-55 9-31</inkml:trace>
  <inkml:trace contextRef="#ctx1" brushRef="#br0" timeOffset="108176.06">30043 8174 1117 0,'0'0'0'0,"0"0"0"0,0 0 0 15,-22-16 164-15,14 10 0 0,2-2 0 0,5 1 0 0,1 7-155 16,1-11 1-16,1 4 0 0,-2 7 0 0,4-12 114 15,-4 12 1-15,3-11 0 0,-3 11-1 0,0 0-109 16,5-7-1-16,-5 7 1 0,4-5-1 0,-4 5 12 16,0 0 0-16,0 0 0 0,-5-7 0 0,5 7-14 15,0 0 0-15,0 0 1 0,-18 3 0 0,2 6-4 0,-2 5 0 16,-1 2 0-16,-2 3 1 0,0 6-4 0,3 1 1 16,0 4-2-16,3 4 2 0,2-3-6 0,3-4 1 15,-1 1 1-15,-1 7-1 0,-2-1-1 16,1-10 1-16,4 10-1 0,2 1 1 0,0 2 2 0,0-6-1 15,2 1 1-15,5-2 0 0,0 0-2 0,2-4 2 16,3-3-2-16,0 0 1 0,2-2 7 0,2-9 2 0,2 1-2 16,-4 1 1-16,2-5-4 0,-2-2-1 0,5-4 1 15,0 1 1-15,3-1 8 0,-1-3-1 16,0-3 1-16,2-4 1 0,0 0-8 0,-4 0 0 0,0-4 0 16,1 0 1-16,-1 1 7 0,2 1 1 0,-3-8 0 15,-4-1 0-15,-2 0-8 0,-2 1 0 0,-1-4 0 16,0 3 0-16,-4 0 6 0,0-1 1 0,1 0-2 15,-6 8 2-15,0-1-8 0,-4-2 1 0,-3 3-1 16,-4 2 1-16,1 2 8 0,-1 0 0 0,-1 0 0 16,-1 6 1-16,4 1-9 0,2-4 0 0,-2 1 1 15,-5 6-1-15,5-5 4 0,4-1 1 0,0-1-1 16,-6 6 1-16,6-2-7 0,6-2 1 0,6 2 0 0,0 0 0 16,-9-3 4-16,9 3 2 0,0 0-1 0,-7 0 1 15,7 0-7-15,0 0 1 0,0 0 0 0,13 0 0 16,1 2 4-16,4-2 2 0,1-2-2 0,9 5 2 0,-1-1-7 15,-4-2 1-15,1-2 0 0,-4 6 0 0,-1-2 1 16,-1-2 0-16,-4 0 0 0,2 5 0 16,0 0-3-16,-4 2 0 0,0 2-1 0,-1 3 1 0,-4 2 3 15,-2 0 0-15,-3 0 0 0,-4 4 0 0,-1 5-3 16,-3-5 0-16,-1-3 0 0,-2-1-1 0,1 2 2 16,1-2 0-16,-4-3 0 0,-3-2 1 0,0 0-3 0,1-2-1 15,3 0 1-15,-1-4-1 16,1 4 1-16,-1-3 0 0,1-4-1 0,-3 3 2 0,4-3-3 0,2-3 1 15,0-1-1-15,-2 1 1 0,1-4 2 0,1-2 1 16,3 0-2-16,-5-5 2 0,0-4-3 0,2 2 0 16,4-5 1-16,-1 0-1 0,3-3 4 0,1-5 1 15,0 1-1-15,3-2 2 0,-1 6-6 0,0-4 2 16,1-6 0-16,2 3-1 0,1 1 4 0,1 0 1 0,2 0-1 16,-1 2 1-16,1 0-4 0,0 5-1 0,0-4 1 15,-2 4 0-15,3 4 2 0,1 0 1 0,-4 1-1 16,4 4 1-16,5 2-4 0,-2 1 0 0,-2 2 1 15,-1 2 0-15,-1 2 1 0,3 0 0 0,-5 0-1 16,5 1 1-16,1 4-2 0,-2-4-1 0,-3 1 1 16,-2 3 0-16,-7 0-1 0,9 3 1 0,-9-3-1 0,0 0 2 15,0 0-3-15,0 0 0 0,0 0 1 0,0 0-1 16,0 0-2-16,-7-3 2 0,7 3-1 0,-16 7 0 16,0 2 0-16,-3 1-1 0,-4-1 0 0,-2 9 2 15,6 1-3-15,3 0 1 0,2 3-1 0,-6 0 1 16,4 8-1-16,6 0 0 0,1-7 1 0,-2 9 0 15,-3-4-2-15,4-5 1 0,3 5-1 0,0 4 1 16,0-8-1-16,1 6 0 0,-3 33 1 16,6-29-1-16,3-2 0 0,0-3 0 0,0 1 1 0,3-3-1 15,3-1 0-15,1-5 0 0,3 2 1 0,6-7-1 16,-2-4 0-16,6 2 0 0,1-1 2 16,4-3-2-16,-2-6 0 0,-1-1 0 0,1 4 1 0,-1-7-1 0,-3 0 0 15,0-3 0-15,-3-1 0 0,-3-3 0 0,-3 0 0 16,-1-7 0-16,-4-2 0 0,-1 4 0 0,-2 0 1 15,-2-6-1-15,0-5 1 0,-2 0-1 0,-2 4 1 16,-1-4-1-16,-7 6 1 0,-1-6 0 0,-1 5 2 16,-3-1-2-16,-6 6 1 0,1 3-1 0,5-4 0 15,-3 1 0-15,-3 8 2 0,1 0-1 0,0 0 1 16,5 1-1-16,-10 8 2 0,-1-1-2 0,2-1 0 16,-1 1 0-16</inkml:trace>
  <inkml:trace contextRef="#ctx1" brushRef="#br0" timeOffset="121562.19">24758 6246 14 0,'0'0'0'15,"0"0"0"-15,0 0 0 0,0 0 0 16,0 0 0-16,0 0 0 0,0 0 0 0,0 0 8 0,0 0 0 16,0 0 0-16,-7 3 0 0,7-3-3 0,0 0 1 0,0 0-1 15,-7 0 1-15,7 0 46 0,0 0 0 0,0 0 1 16,-7 0 0-16,7 0-36 0,0 0-1 0,0 0 1 16,0 0 1-16,0 0 53 0,0 0 0 0,0 0-1 15,0 0 2-15,0 0-54 0,0 0 0 0,0 0 0 16,0 0 0-16,0 0 65 0,0 0 1 0,0 0-1 15,0 0 1-15,0 0-67 0,0 0 1 0,0 0 0 16,0 0 0-16,0 0 12 0,10 7 1 0,-10-7-1 16,11 0 1-16,-4 0-17 0,2-3-1 0,3-1 1 15,11 4 0-15,0-3 23 0,3-5 2 0,3 1-2 16,4 6 1-16,1-5-24 0,-3-2 2 0,5 2 0 0,8 6 0 16,0 0 27-16,-2-7 1 0,2 4 0 0,2 3 1 15,-2 0-30-15,-1-4 2 0,1 1-1 0,10 3 1 16,3 0 24-16,-4-4 1 0,1 1-1 0,-4 6 1 0,3-3-26 15,0-3-1-15,0-6 1 0,5 9 1 0,7 0 16 16,-3-7 1-16,0 0 0 0,-1 5-1 0,3 0-18 16,-6-3 0-16,4-6-1 0,8 10 1 0,3-3 13 15,-10-3 1-15,4 0-1 0,4 4 1 0,-4-1-15 16,3 4-1-16,6-3 1 0,4 6-1 0,-10 1 8 16,-1-4 2-16,5-4-1 0,9 11 1 0,-2-3-12 15,-7-4 0-15,4 0 0 0,3 3 2 0,-7 1 4 0,-2-8 1 16,11 1 0-16,-2 6 0 0,-1-3-8 0,-6-3 0 15,5-4 0-15,11 7 0 0,-3 0 7 0,-8-7 0 16,2 0-1-16,7 3 2 0,-1 4-9 0,-4-7 1 16,3-2 1-16,7 4-1 0,-8 1 4 0,2-1 2 15,11 2 0-15,-1-4-1 0,-8 0-6 0,-1 3 0 16,14-7 0-16,-3 4 1 0,-7 4 2 0,-6-1 0 0,6-4 0 16,5-1 1-16,-2 5-7 0,-5 1 2 0,0-4 0 15,5 0 0-15,2 7 2 0,-7-4 0 0,-2-1 0 16,2 1 0-16,-5-3-3 0,-2 0 0 0,7-3 0 15,-4 3-1-15,-10-6 2 0,-7-2 0 0,3 0 0 16,0 14 0-16,-3-10-3 0,-9 1 1 0,-2-4 0 16,-5 12-1-16,-9-2 2 0,-3-3 0 0,0-9-1 15,-1 20 1-15,-5-11-2 0,-3-4-1 0,2 3 1 16,-4 11 0-16,-2-6 0 0,-3-10-1 0,-2 1 1 0,-6 15-1 16,3-8-1-16,-1-2 1 0,-3-3-1 0,-6 17 1 15,1-7-1-15,0-7 0 0,-3 0 1 0,0 10 0 16,-1-3-2-16,-7 0 2 0,10-3-2 0,-10 3 1 0,0 0 0 15,9 7-1-15,-9-7 0 0,5 0 2 0,-5 0-3 16,0 0 1-16,0 0 0 0,0 0 0 0,0 0 1 16,0 0-1-16,0 0 0 0,0 0 0 0,4 7-1 15,-4-7 2-15,0 0-1 0,0 10 0 0,0-3-1 16,0 0 0-16,0-7 1 0,0 16 0 0,0-4-1 16,0 4 0-16,0-4 0 0,0 17 0 0,0 1-1 0,0 1 1 15,0-3-1-15,2 1 2 0,3 4-2 16,0-8 1-16,0-1-1 0,2 13 1 0,1-7-1 0,-3-2 1 15,2 0-1-15,5 18 1 0,-1-4-1 0,1-1 1 16,-1 8-1-16,5-1 1 0,-2 1-1 0,-2-12 0 16,2-2 0-16,2 9 1 0,0-5-1 0,0-11 0 15,3 5 0-15,-3 13 2 0,2 3-1 0,-1-8 0 16,-1-4 0-16,-7-1 0 0,2-4 0 0,1-2 0 0,-1-9 0 16,-6 2 0-16,2 2 2 0,0-11-1 0,-2-4 0 15,-6 10 0-15,2-5 0 0,1-6 0 16,-2-9-1-16,0 18 1 0,-2-11 0 0,2-7 1 0,0 9-1 15,-1-2 1-15,-1 0-2 0,2-7 2 0,0 0-1 16,-7 12 0-16,1-5-1 0,1 0 0 0,5-7 1 16,-16 16 0-16,0-5-1 0,-3-4 0 0,-2-4 0 15,-11 9 1-15,-5-1-2 0,-2-6 2 0,-1 2-1 16,-8 4 0-16,-3 1-1 0,-4-7 1 0,-7-3 0 16,-13 2 0-16,-14-1-1 0,1-1 0 0,-4-2 0 0,-17 2 1 15,-9 1-1-15,2-3 0 0,-10-3 0 16,-17 3 1-16,8 0-1 0,1-4 0 0,-16 1 0 0,-9 4 1 15,11-1-1-15,7 0 0 0,-18 2 0 0,-12 4 2 0,1 1-2 16,10 0 1-16,-15-7-1 0,-3 3 1 0,11 4-1 16,10 0 1-16,-18-7-1 0,-10 4 1 0,12-3-1 15,12 3 1-15,-13-4 0 0,-3 4 0 0,17 3-1 16,12-4 2-16,-18-3-1 0,-4-2 0 0,12 8 0 16,17 2 0-16,-4-6 0 0,-7 2 0 0,16 4 0 15,20 1 1-15,-2-5-1 0,-9 3 0 0,16 7 1 0,15-5 0 16,1-1 1-16,2 3-1 0,3 1-1 15,17-5 1-15,5 0-1 0,2 0 2 0,14 4-1 0,4-4 0 16,2-2 0-16,-5 2 0 0,1 0 0 0,13-5 0 16,0-2 0-16,9 7 0 0,3-3 1 0,3-4-1 15,6-6 0-15,5 8 1 0,2-4-1 0,2-1 0 16,7 3 0-16,-5-7 0 0,5 7 1 0,0 0-1 0,0 0 0 16,0 0 1-16,0 0-1 0,-2-7 0 0,2 7 0 15,0 0 0-15,0-5 0 0,0 5 2 0,0-11-1 16,7 0 1-16,0-6-2 0,-1-3 0 0,-1 5 0 15,2-8 2-15,-2 2-1 0,-1 5 0 0,-1-3 1 16,3-1 0-16,-1-6-1 0,-3-1 0 0,-1 1-1 16,3 10 2-16,-1-1-1 0,-3-10 1 0,4 4 1 15,-1 4-1-15,-3-2 0 0,0-2-1 0,0-2 0 16,4 1 1-16,0 3 0 0,-1-8 2 0,-3 0 0 16,4-14-1-16,-3 10-2 0,-1-2 2 0,0-13-2 0,4 11 2 15,-1 2 0-15,-3 2 2 0,0-1 0 0,0 10 0 16,-1-1-3-16,-1 4 1 0,-2-6-1 0,6 3 1 15,-4 3 0-15,1 0 2 0,-3 1-1 0,1-1 0 16,-1 2-1-16,0 1-1 0,1 2 1 0,3 8-1 0,0 1 2 16,0-4-1-16,-4-1 1 0,4 5 1 0,0 7-4 15,0 0 2-15,4-9-1 0,-4 9 1 0,0 0-1 16,0 0 1-16,0-5-1 0,0 5 2 0,0 0-3 16,0 0 0-16,0 0 1 0,0 0 0 0,0 0 1 15,0 0-1-15,0 0 1 0,0 0 0 0,0 0-1 16,0 0-1-16,0 0 0 0,0 5 2 0,0-5-1 0,0 7 1 15,0-7-1-15,0 7 2 0,0-7-3 0,0 7 1 16,0-7-1-16,3 7 2 0,-3-7-2 0,0 0 0 16,0 0 1-16,4 7-1 0,-4-7-1 0,0 0 2 15,0 0-2-15,0 7 1 0,0-7 0 0,0 0 0 16,0 0 0-16,0 0 1 0,0 0-2 0,0 0 0 16,0 0 0-16,0 0 2 0,0 0-2 0,0 0 1 0,0 0 0 15,0 0 0-15,0 0-1 0,0 0 0 0,0 0 1 16,0 0-1-16,0 0 0 0,0 0 0 0,0 0 1 15,-4-7 0-15,4 7-1 0,0 0 1 0,0 0-1 16,-3-7 0-16,3 7 0 0,0 0 1 0,-7-7-1 16,7 7 1-16,0 0-2 0,0 0 2 0,-4-9-1 15,4 9 0-15,0 0-1 0,0 0 1 0,-3-7 1 16,3 7-1-16,0 0-1 0,0 0 1 0,0 0-1 16,0 0 2-16,0 0-2 0,-2-7 1 0,2 7 0 0,0 0 0 15,0 0 0-15,0 0 0 0,0 0-1 0,0 0 1 16,0 0-1-16,-7 0 2 0,7 0-2 0,0 0 1 15,0 0-1-15,-9-7 0 0,9 7 0 0,-7 0 2 16,7 0-2-16,0 0 1 0,-7-9-1 0,7 9 1 0,0 0-1 16,0 0 1-16,0 0-1 0,0 0 1 0,0-7-1 15,0 7 0-15,0 0 0 0,0 0 1 0,5-7 0 16,-5 7-1-16,0 0 0 0,0 0 0 0,6-5 0 16,-6 5 0-16,0 0 0 0,0 0 0 0,1-7-1 15,-1 7 2-15,8-7-1 0,-8 7 0 0,0 0-1 0,5-11 1 16,-5 11 0-16,7-10 0 0,0 4-1 15,0-1 1-15,0-3 0 0,5 1 1 0,6 2-1 0,3-5 0 16,4-2 0-16,7 5 0 0,5-2-1 0,0-6 1 16,2 1 0-16,6 5 0 0,3 3-1 0,1-5 2 15,13-1-2-15,10 4 1 0,8-4-1 0,-3-2 1 16,6 2-1-16,9 0 1 0,9 3-1 0,-6 0 1 0,9-4-1 16,11-3 1-16,10 6-1 0,0-1 0 15,7-1 0-15,18 4 1 0,-3-11-1 0,-6 3 0 0,12 2 0 16,8 13 0-16,-10-11 0 0,-4-4 0 0,15 6 0 15,4 12 0-15,-4-13-1 0,-14-1 1 0,4 2-1 16,10 12 1-16,-17-14-1 0,-7 2 1 0,11-6-1 16,-4 18 1-16,-16-12-4 0,-7-2 2 0,13 5-1 15,-11 11 1-15,-15-8-1 0,-10-4 1 0,10 1 0 16,-8 12 0-16,-11-3-6 0,-11-7 0 0,2 4 0 16,1 6 0-16,-7-6 3 0,-9-1-1 0,-5-3 0 15,-4 11 1-15,-6-4-5 0,-3-4 0 0,6 1-1 16,-3 10 1-16,-3-7 4 0,-7 0-1 0,-3-4 0 15,-2 11 0-15,-3-3-5 0,-3-8 0 0,0 1-1 0,4 10 2 16,-4-4 3-16,-4-6 0 0,2-1 1 0,2 11 0 16,-3-7-6-16,-2 0 1 0,3-3 0 0,-5 10 1 0,-2-7 3 15,-4-7 0-15,-1 3 0 0,-7 8 1 0,4-4-3 16,-6 0 0-16,0-4 0 0,-7 4 0 0,0 0 3 16,0 0 0-16,0 0 1 0,0 0-1 0,0 0-1 15,0 0 1-15,0 0 0 0,0 0 0 0,0 0 1 16,0 0 2-16,0 0-2 0,0 0 2 0,0 0-2 15,0 0 0-15,0 0 1 0,0 0 0 0,0 0 1 16,0 0 0-16,0 0 0 0,0 0 1 0,0 0-1 0,0 0 1 16,0 0-1-16,0 0 1 0,0 0 0 0,0 0 0 15,0 0 0-15,0 0 1 0,0 0-2 0,3 7 1 16,-3-7 0-16,0 0 1 0,0 7-2 0,0-7 2 16,0 0 0-16,0 0-1 0,0 8 0 0,0-8 0 15,0 0-1-15</inkml:trace>
  <inkml:trace contextRef="#ctx1" brushRef="#br0" timeOffset="122526.35">7227 3010 614 0,'0'0'0'0,"0"0"0"16,21 13 0-16,-11-3 11 0,-4-1-1 0,-6-9 0 15,17 14 1-15,-10-2-4 0,-7-12-1 0,4 7 1 16,-1 0 1-16,-3-7 30 0,4 9 0 0,-4-9 1 16,0 0 0-16,11 4-25 0,-11-4 2 0,7-4 0 15,3 4-1-15,10-5 17 0,4-6 0 0,1-1 1 16,19-5 0-16,5 1-20 0,-1-5 2 0,-2-6-1 15,5 4 1-15,-1 0-4 0,-3-3 1 0,4-7 1 16,13 5-1-16,-6-4-5 0,-10 2 1 0,1-2-1 0,-1 22 1 16,-10-13-3-16,-8 7 0 0,-1 4 0 0,-1 19 1 0,-9-7-3 15,-6-4 1-15,-5 9 0 0</inkml:trace>
  <inkml:trace contextRef="#ctx1" brushRef="#br0" timeOffset="122815.98">7883 4696 1444 0,'0'0'0'0,"49"-41"0"16,-1 13 0-16,-1-18 11 0,-4 2 1 0,-3 4 1 15,3 13-1-15,-4 5-5 0,-10-1 1 0,3-4-1 16,0 15 1-16,1 5 13 0,-4 2 0 0,-10-1-1 16,-5 10 1-16,4 3-11 0,-8 0 2 0,-2-2-1 15</inkml:trace>
  <inkml:trace contextRef="#ctx1" brushRef="#br0" timeOffset="123027.36">7107 6223 1632 0,'0'0'0'0,"0"0"0"0,30-4 0 0,-9 2 19 16,0-5 2-16,-2-3-2 0,13-13 1 0,5-3-10 16,2-4 1-16,2-14-1 0,15 1 1 0,2-18 18 15,-1-6 0-15,8 2-1 0</inkml:trace>
  <inkml:trace contextRef="#ctx1" brushRef="#br0" timeOffset="126443.39">7713 3003 12 0,'0'0'0'0,"0"-26"0"0,8 15 0 0,-8 1 0 16,0-8 0-16,-4-3 0 0,4 4 0 0,-4 1 0 16,-3-2 0-16,2-3 0 0,2 7 0 0,3 14-10 0</inkml:trace>
  <inkml:trace contextRef="#ctx1" brushRef="#br0" timeOffset="127120.79">7969 2528 12 0,'0'0'0'0,"0"0"0"15,0 0 0-15,0-19 0 0,0 19 0 0,4-7 0 16,-4 7 0-16,0-7 0 0,0 7 0 0,0 0 0 16,0-11 0-16,0 11 40 0,0 0 1 0,10-7-1 0,-10 7 0 15,7-8-24-15,-7 8 0 0,11-8 0 16,0 12-1-16,-1 0-5 0,3 4 2 0,1 3-1 0,3 12 0 15,1 3-4-15,0 4 0 0,-6 3-1 0,2 15 2 16,-3-2 40-16,-4 1 1 0,0 13-1 0,0 12 1 16,-4-5-32-16,1-11 0 0,-4 1 0 0,0 22 0 15,-4 3 27-15,1-11 1 0,-4-3 0 0,-4 1 0 0,-3-13-29 16,-4-3 1-16,-1 5-2 0,-6 11 2 16,-5-9 18-16,2-9 1 0,-11-9 0 0,-5 5 0 0,-2-8-22 15,2-9 1-15,2-7-1 0,-2 7 2 0,5-7 18 16,2-15 1-16,2-1-1 0,1 11 1 0,2-15-20 15,4-6-1-15,2-4 1 0,1 7 0 0,4-7 18 0,3-7 2 16,-1-2-1-16,5 7 0 0,3-5-19 0,8-2 0 16,-1-7-1-16,8 13 1 0,3-1 11 0,0-1-1 15,7-2 1-15,2 9 0 0,-2 1-14 0,0 2 1 16,7 1-1-16,-3 8 2 0,5 1 13 0,-2 3-1 16,3 8 1-16,-2 9 1 0,-3 1-15 0,-8 1 0 15,-1 14 0-15,-3 14 0 0,-3 7 22 0,-4-2 1 16,-7-3-1-16,-4 15 0 0,-3-4-20 0,-4-3 0 0,-5 13-1 15,-8 6 2-15,1-8 8 0,-2-9 0 0,-10 6 1 16,5 13 0-16,-6-9-14 0,6-6 1 0,6-2 0 16,-1 10 1-16,5-1 17 0,3-9 0 0,-1 4 1 15,6 0 0-15,1-20-17 0,7-2-1 0,4 1 1 16,0 15 0-16,7-6 14 0,4-13 1 0,3-4-1 16,7 6 2-16,0-18-17 0,4-1 1 0,5-10-1 15,5 8 0-15,-2-9 9 0,2-11 0 0,8-3 1 16,11 5-1-16,6-11-11 0,-5-3 1 0,5-3-1 0,1 5 1 15,-2-9 11-15,-5-6 0 0,3-1 0 0,11 4 0 16,-4-6-12-16,-6-5 2 0,-7 0-1 0</inkml:trace>
  <inkml:trace contextRef="#ctx1" brushRef="#br0" timeOffset="129795.45">25441 6381 752 0,'0'0'0'15,"0"0"0"-15,10-19 0 0,-10 19 0 0,0 0 0 16,4-11 0-16,-4 11 2 0,5-12-2 0,-5 1 0 15,-2 2 0-15,2 2 1 0,0-5 22 0,-2 0 1 0,1-1-1 16,1-6 1-16,-6 1-13 0,-1-1 2 0,2 0-1 16,2 5 0-16,-3-2 29 0,1 5-1 0,3 3 0 15,2-1 1-15,-3 2-25 0,3 7-1 0,-4-11 1 16,4 11 0-16,0-7 12 0,0 7 1 0,0 0-1 16,0 0 1-16,0 0-15 0,0-7-1 0,0 7 1 15,0 0-1-15,9-7 5 0,-9 7 1 0,0 0-1 16,0 0 1-16,7-7-9 0,-7 7 0 0,0 0 0 15,0 0 2-15,4-9 7 0,-4 9 0 0,0 0 0 16,0 0 1-16,-2-7-10 0,2 7 1 0,0 0-1 0,0 0 2 16,-2-7 1-16,2 7 1 0,0 0-1 0,0 0 1 15,0 0-7-15,0 0 1 0,0 0 0 0,0 0 1 16,2-3 7-16,-2 3 1 0,7-4-2 0,0 1 2 0,5-4-8 16,6-1 1-16,3 1-1 0,7-3 1 0,2 3 6 15,-2 2 1-15,4-4 0 0,0 4 0 0,0 3-8 16,3-2 1-16,7 1-1 0,4-1 1 15,2 1 3-15,3 3 2 0,12-4-2 0,-4 2 2 0,6 2-7 16,-3-7 1-16,5 0-2 0,3 4 2 0,6-4 3 16,-2 0-1-16,6-4 0 0,2 4 1 0,-2-7-5 15,-1-4 1-15,15 3-1 0,-1 4 1 0,-3-3 1 0,0-2 1 16,11-3 0-16,4 10 0 0,0-5-4 0,-12-2 0 16,9-1 1-16,11 10 0 0,-5-9 2 0,-9 2 0 15,6 0 0-15,7 6 0 0,-1-2-4 0,-11-1 1 16,8 4-1-16,8 11 2 0,-5-8 3 0,-8 1 2 15,6-1-2-15,11 11 1 0,-11-7-4 0,-6 4-1 16,6-4 1-16,6 10 1 0,-8-3 0 0,-10-7 1 0,2 4-1 16,0 8 1-16,0-6-4 0,-11-5 1 0,2 3-1 15,-6 5 2-15,-8-6 0 0,0-6 1 0,7 3-2 16,-11 10 2-16,-3-6-3 0,-9-4 0 0,2-4 0 16,5 13 1-16,-9-5-1 0,-5-8 2 0,5-1 0 15,-7 14-1-15,-3-6-1 0,-4-6-1 0,-2-1 1 16,-3 15-1-16,-7-11 0 0,-4 0-1 0,2-4 0 15,0 15 1-15,-9-11-2 0,-1 0 1 0,1-4 0 16,0 15 0-16,-3-11-2 0,-2-4 0 0,-2 1 0 0,-7 10 2 16,-7-7-2-16,9 1 0 0,-9-1 0 0,0 0 0 15,0 0 1-15,0 0 2 0,0 0-2 0,0 0 1 16,0 0 0-16,0 0-1 0,0 0 0 0,0 0 0 16,0 0 1-16,0 0-1 0,0 0 0 0,0 0 0 0,0 0-1 15,3 9 2-15,-3-9-2 0,0 0 1 0,0 0 1 16,0 0 1-16,0 0-1 0,0 0 2 0,0 0-3 15,0 0 1-15,0 0-1 0,0 0 2 0,0 0 0 16,0 0 2-16,-2 7-2 0,2-7 2 0,0 0-3 16,0 0 1-16,0 0-1 0,0 0 2 0,11 5-1 0,-4-5 1 15,4 0-1-15,-11 0 1 0,10 11-2 0,-1-6 0 16,2-1 1-16,1 6-1 0,4-1-1 0,0-2 0 16,1-5 1-16,-1 12 0 0,0 0-1 0,2-3 1 15,1 1-1-15,-1 6 0 0,-2-1 1 0,-1-3 1 16,5-3-1-16,-1 6 2 0,-1-4-3 0,-2-4 1 15,0 1 0-15,-2 2 0 0,-4-1 1 0,3-4 1 0,-5-4-1 16,3 1 2-16,-4 3-3 0,-7-7 1 0,11 4-1 16,-11-4 2-16,0 0 0 0,7 0 1 0,-7 0-1 15,0 0 2-15,9 0-4 0,-9 0 2 0,0 0-1 16,0 0 1-16,7 0-1 0,-7 0 2 0,0 0-1 16,0 0 0-16,7 0-1 0,-7 0 0 0,0 0-1 15,0 0 2-15,9 0-2 0,-9 0 2 0,0 0-1 16,10-4 1-16,-10 4-2 0,11-3 0 0,-11 3 1 15,9-4-1-15,-9 4 1 0,0 0-1 0,0 0 0 16,0 0 2-16,0 0-3 0,0 0 1 0,0 0 0 0,0 0 0 16,0 0 0-16,0 0 2 0,0 0-2 0,0 0 2 15,0 0-3-15,0 0 1 0,0 0 1 0,0 0-1 16,1 14 0-16,-1-5 2 0,0 5-1 0,-3 14 1 16,3 0-2-16,2-3 1 0,1 1-1 0,-1 4 0 15,1 0 1-15,4 2 0 0,2 8 0 0,-2 6 0 16,0-2-2-16,2-2 2 0,3-5-1 0,-3 9 0 0,2-9 1 15,1 1-1-15,2-2 0 0,-3 15 1 0,0-2-2 16,1 2 1-16,2-2 0 0,-7 4 0 0,2-6-1 16,0-8 1-16,1 2-1 0,1 4 1 0,-4-4-2 0,0-2 2 15,0 8-1-15,0 2 0 0,2 2-1 16,-6-12 1-16,3 3 1 0,-3-8-1 0,-3-3-1 16,0-3 0-16,2-8 0 0,0 11 2 0,-4-9-3 0,-2-7 1 15,1 0 0-15,1 7 0 0,-1-9-1 0,3-13 1 16,-11 10 0-16,9-3 0 0,2-7-1 0,-10 7 1 15,10-7 0-15,-9 7 1 0,9-7-2 0,-12 9 1 16,4-7-1-16,0 7 1 0,-6-4-1 0,-1-1 1 16,1 3 0-16,-10 5 0 0,-3-5-1 0,2-4 1 0,1-1 0 15,-13 3 1-15,-6-5-2 0,-1-5 1 0,0 0-1 16,-9 5 1-16,-3-7-1 0,-2-5 0 0,-4 1 0 16,-17 6 1-16,-13-4-1 0,7-3 1 0,-3-1-1 15,-18 13 1-15,0-7-1 0,2 0 1 0,-9 0-1 16,-17 11 1-16,-1-8-1 0,6-1 0 0,-5-2 0 15,-24 14 2-15,15-11-2 0,6-3 0 0,-17 4 0 16,-7 6 1-16,13-10-1 0,10 0 0 0,-9 0 0 16,-14 5 0-16,7-6 0 0,14-3 0 0,-3 1 0 15,-18 6 0-15,10-3-1 0,13 0 1 0,-19-5-2 0,-1 6 2 16,15 5-1-16,9-5 1 0,-17 1-1 0,1 5 1 16,17 0-2-16,9-2 1 0,-10 2 0 0,-1 6 0 15,20-1-2-15,10-3 2 0,-4 1 0 0,-7 8 0 16,26 1-2-16,7-8 0 0,-8 3 0 0,1 7 1 0,12-2 0 15,10-5-1-15,2-2 1 0,1 13 0 0,2-6-2 16,7-5 1-16,-3 0 0 0,2 11 0 0,4-9 1 16,3-4 0-16,3 4 0 0,-1 3-1 0,4-1-1 15,6-3 1-15,-3-1-1 0,-5 7 1 0,-2-1-1 16,8-6 2-16,5 0-1 0,-1-4 1 0,2 3-1 0,2 1 1 16,7-7 0-16,3 0 0 0,2 0-1 0,5-4 2 15,3 4-1-15,1-3 1 0,7 3-1 0,-9-4 1 16,9 4-2-16,0 0 2 0,0 0-1 0,0 0 1 15,-2-5 0-15,2 5 0 0,0-14 1 0,2 3 0 16,1 1 0-16,3 1 0 0,1-10 0 0,-2-1 0 16,-2 1 0-16,5 5 0 0,-5-4 0 0,1-1 0 0,-4-1 0 15,0 5 1-15,-4-3-1 0,4-7 0 0,0 3 0 16,-3-3 0-16,-5-7 1 0,3 6 0 0,0-13 0 16,-2-1 1-16,0-6-1 0,1 2 1 0,1-4-1 15,-4 8 0-15,2 1 4 0,4 1 1 0,-1-3 0 16,-3-3-1-16,4 5-1 0,-1 1 0 0,4-11 1 15,-3 10-1-15,-1-2 5 0,4 8 1 0,4 3-1 16,-4 11 1-16,-4-4-4 0,8 5 1 0,-4 2-2 16,0 8 2-16,3-6 3 0,-3-4 1 0,0 2-1 0,-3 6 2 15,3 1-6-15,0 0 1 0,0-5 0 0,-7 0 1 16,1 3 3-16,1-3 0 0,1 4 0 0</inkml:trace>
  <inkml:trace contextRef="#ctx1" brushRef="#br0" timeOffset="131954.35">24744 6712 740 0,'0'0'0'0,"0"0"0"15,0 0 0-15,0 0 23 0,-25 0-1 0,25 0 0 16,-12-4 1-16,5 4-12 0,0-7 1 0,7 7 0 16,-14-10 0-16,-2 1 0 0,0 2 1 0,-5-4-1 15,-11-1 0-15,-5-4-4 0,2 2 0 0,-2 0 0 16,-6 2 0-16,3-1 41 0,-8 4 2 0,-5 2-2 16,-12 0 2-16,-7 7-35 0,3 0 1 0,-5 0 0 15,-6 4 0-15,1 5 4 0,0 1 2 0,-13 8-2 0,-5 7 1 16,3-3-10-16,-1 1-1 0,-11 4 0 0,-5 22 1 15,3 5 1-15,3-4-1 0,-14-1 1 0,-8 9-1 16,6-12-4-16,3 1 0 0,-6-1-1 0,-5 23 1 0,9 4 1 16,8-13 1-16,-8 4 0 0,-4-1 1 0,17-5-6 15,9-11 2-15,-4 5 0 0,-2 20-1 0,18-2 7 16,6-10 0-16,-6-6 1 0,-1 6-1 16,19-9-5-16,6-7 0 0,2 5 0 0,-5 11 1 0,14 0 3 15,1-7 1-15,-1-4 1 0,-2 4-1 0,5-16-5 16,6-2 0-16,2-2 0 0,-5 17 1 0,7-17 12 0,2-1 1 15,6-1-1-15,2 5 1 0,-4-5-10 0,6-8-1 16,1-4 0-16,2-3 0 0,-1 2 17 0,2-8 1 16,8-2 1-16,4-1-1 0,-1 0-16 0,2-7 1 15,9 0-1-15,-7-4 1 0,7 4 15 0,0 0 1 16,0 0 0-16,0 0 1 0,0 0-18 0,0 0 1 16,2-7-1-16,5-2 2 0,2-3 13 0,3-2 1 15,-1 0 0-15,7-7 0 0,-6-6-15 0,-5 3-1 0,-4 1 1 16</inkml:trace>
  <inkml:trace contextRef="#ctx1" brushRef="#br0" timeOffset="133167.32">12084 8657 1884 0,'0'0'0'0,"0"0"0"0,-19-10 0 16,8 8 23-16,1 0 1 0,3 2-1 0,-7 7 1 16,5-1-13-16,2-1 1 0,0 0 1 0,0 7-1 15,3 1 40-15,-3 3 1 0,0 1-2 0,-4 17 2 0,4-6-36 16,4 2 0-16,-4-6-1 0,3 10 2 0,-3-6 18 16,2-5 1-16,-2 0-1 0,2 17 1 0,-1-8-22 15,-1-2 1-15,0-6-2 0,4 4 2 0,-1-1 2 16,1-11 1-16,-4-2 0 0,3 0 0 0,0-4-9 15,4-10 0-15,0 0 0 0,-7 2 2 0,7-2 0 16,0 0 1-16,0 0 0 0,0 0 0 0,0 0-5 0,0 0 0 16,0 0 0-16,0-12 1 0,0-13 6 0,0-3 1 15,4-4 0-15,3-6 1 0,-3-6-8 0,-1 1 0 16,1 5 0-16,-1 4 1 0,1-1 4 0,-1 2 1 16,1-8-1-16,1 3 2 0,2-5-7 0,-2 5 0 15,4-10 0-15,2 18 0 0,6-3 11 0,-2-1 2 16,-1 6-2-16,0 11 1 0,3-6-10 0,3 3 1 15,1 5-1-15,-3 1 0 0,1 3 9 0,6 0 2 0,-4 1-2 16,4 1 1-16,-3 6-11 0,0 1 1 0,-5 0 1 16,6 4-1-16,-3 1 9 0,-5 1 1 0,0-1 0 15,2 10 0-15,-1-1-10 0,-5-5 0 0,-2 4 1 16,3 6-1-16,-5-3 3 0,0 2 1 0,-7-2 0 16,7 13-1-16,-7-8-6 0,0-2 1 0,-4-1 0 15,1 11 0-15,-1-1 2 0,-3-3 0 0,0-7 1 16,-3 5 0-16,-1 2-5 0,1-6 1 0,-3 1-2 15,6 0 2-15,-7-1-1 0,0-8 1 0,0-2 0 16,3 5-1-16,2 2-2 0,2-7 0 0,-3-5 1 0,3 2 0 16,7-4-1-16,-7 3 1 0,7-3 0 0,0 0-1 15,0 0-1-15,0 0 0 0,-7 0-1 0,7 0 2 16,0 0-1-16,0 0 2 0,0 0-2 0,0 0 2 0,0 0-3 16,7 0 2-16,-7 0-2 0,17 0 2 0,1 0-1 15,3 4 1-15,2-1-1 0,2 11 2 0,-6 0-3 16,-5-7 1-16,0 2-1 0,0 16 1 0,4-8 0 15,-4-6 0-15,-8 5 1 0,-1 12-1 0,-2-7 0 16,-3-3-1-16,-3 1 0 0,-2 16 1 0,-8-7-2 0,-1-3 1 16,0-7 1-16,-4 4-1 0,-3 1-1 0,-2-3 1 15,-1-3-1-15,-8 4 0 0,2-3 0 0,2-7 1 16,-8-1-1-16,-1 2 0 0,0-1-1 0,2-2 1 16,-9-4 0-16,-2 6 0 0,-2-4-1 0,2-4 1 15,-1-3-1-15,5 7 2 0,-4-3-2 0,5-4 0 16,-3-7 0-16,2 10 1 0,-6-6-2 0,6-4 1 15,5-7 0-15,5 3 0 0,4-1-1 0,5-1 2 16,5-2-2-16,8-5 1 0,2 1-1 0,5-6 1 0,-1-1-1 16,8-2 1-16,3-1-1 0,0 1 1 0,0 0-1 15,11 9 1-15,-2 1-1 0,-2 2 0 0,7 4 0 16</inkml:trace>
  <inkml:trace contextRef="#ctx1" brushRef="#br0" timeOffset="133957.71">12883 8826 2349 0,'0'0'0'0,"0"0"0"0,-30 35 0 0,15-8 37 16,-1-6 0-16,2-3 0 0,-1 18 2 0,5-7-25 15,-1-7 2-15,3 10 0 0,2 0-1 0,1-4 12 16,1-5 1-16,1-6 0 0,10 1 0 0,2 1-15 16,1-10 0-16,4 2 1 0,1-2-1 0,-5-2-4 0,1-6 0 15,-1-2 0-15,-1-3 0 0,3 1-3 0,-1-3-1 16,1 3 1-16,-5-1 1 0,4-3-7 0,-4 4 0 16,-3-3 0-16,-4 6 0 0,3-10 0 0,-3 1 0 15,0 0 0-15,-3-3 0 0,-1-2 0 0,1-2 0 16,-8-2 0-16,0-6 1 0,-4-10-1 0,2 3 0 15,4-1 0-15,6 9 1 0,-4 2 1 0,3-4 2 0,-3 1-2 16,7-1 1-16,0 9-1 0,0-1 1 0,4-6-1 16,6 0 0-16,-1 9 6 0,3 2 0 0,8 1 0 15,1-1 0-15,0 6-4 0,2 3 2 0,2-1-1 16,0 1 1-16,1 3 6 0,-1 0 2 0,-1 0-1 16,1 2 1-16,-6 5-7 0,-1 2 1 0,0 1 0 15,-1-3 1-15,-3 7 8 0,-5-2 0 0,-2 1 0 16,4 8 1-16,0-2-9 0,-11-1 1 0,3-8 0 15,1 20 0-15,-1-9 9 0,-3-6 0 0,0-1 0 16,4 15 0-16,-4-7-9 0,-4-10 0 0,4 2 0 0,4 9 2 16,-4 0 7-16,0-9 1 0,-4-4 0 0,8 1 0 15,-1-4-10-15,-3 0 2 0,0-7-1 0,0 0 0 0,0 0 6 16,0 7 0-16,0-7 0 0,0 0 1 0,0 0-9 16,0 0 1-16,0 0 0 0,4-11 0 0,-1-8 2 15,1-7 1-15,-1-4-1 0,8-5 1 0,-6-8-5 16,-1 6 0-16,1 1 0 0,7 0 0 0,-5 3 1 15,0-1 1-15,4 1-1 0,3 0 1 0,0-3-4 16,-3 7 0-16,1 2 1 0,6 17 0 0,3-3 1 0,0 1 1 16,2 5 0-16,5 16 0 0,1 0-4 15,-5 1 1-15,3 4-1 0,1 9 2 0,-3 0 1 0,-2 0 0 16,1 0 0-16,1 1 0 0,0 6-3 0,-2-2 1 16,-6 2-1-16,4 9 1 0,1-2 1 0,-8-9-1 15,-2 9 1-15,-9 17 1 0,5 3-3 0,-1-8-1 16,-4 4 0-16,1 3 2 0,3-7 1 0,0 1 1 0,-7-8-2 15,-4 16 2-15,8-4-3 0,-4-8 0 0,0-4 0 16,-7-5 0-16,7-1 0 0,3-8-1 0,-3-11 1 16,-3 3 1-16,6-5-3 0,-3-15 0 0,4 7 1 15,-4-7 0-15,0 0-2 0,5 2 2 0,2-9-1 16,-2-5 0-16,2-4 0 0,2 0-1 0,5-7 0 16,1-17 2-16,6-8-2 0,-5-1 1 0,-1 7-1 15,1 12 2-15,2-2-2 0,0 1 0 0,-3-1 1 16</inkml:trace>
  <inkml:trace contextRef="#ctx1" brushRef="#br0" timeOffset="134465.35">14266 9034 1884 0,'0'0'0'0,"0"0"0"0,0 0 0 16,0 0 86-16,0 0 0 0,20 19 1 0,-17-12-1 0,1-1-69 16,-4-6 1-16,9 8 0 0,-1-1 0 0,7 0 37 15,-1-3 1-15,0-2 0 0,0-1 0 0,9-4-39 16,-2-6 1-16,0-5-1 0,-1 5 1 0,1-5 4 15,-4-10 2-15,1 2-2 0,0 10 2 0,-1-5-13 16,-3-8 1-16,2 4 0 0,-5 5 0 0,-1-2-6 16,1-8-1-16,-4 5 1 0,2-7-1 0,-2 3-1 15,-2-3 0-15,-1-4 1 0,-2-1-1 0,-1-4-4 0,-1-5 1 16,-1-2 1-16,-5 14-1 0,3-5-1 16,-3 5 1-16,-2-4-1 0,1 15 1 0,-4 3 1 0,0-1 2 15,1 1-2-15,-8 2 1 0,4 7-1 0,0 0 1 16,-2-1-1-16,-5 5 0 0,3 6 4 0,4 3 0 15,-2 1 1-15,-5 9 0 0,3 3-3 0,4 2 1 16,-2 2-1-16,-1 23 2 0,3-9 4 0,3 8 0 16,1 8 0-16,-5 12 0 0,7-1-4 0,2-12 1 0,-1 1-1 15,-2 18 1-15,4-3 6 0,3-3-1 0,-5-1 0 16,-3 4 2-16,6-8-6 0,1-14-1 0,-4 5 1 16,-4 14 0-16,11 7 3 0,0-9 2 0,4-3-1 15,-11 2 0-15,-1-13-5 0,1-2 1 0,0-4 0 16,-3 13 0-16,1 4 4 0,2-9 2 0,0-2-1 15,-4 0 0-15,1-8-5 0,3-4 0 0,-6-4 0 16,1 2 1-16,5-5 4 0,2-9 1 0,-2-3-1 16,-1 7 1-16,1-10-6 0,4-4 0 0,3-11-1 0,-7 7 2 15,7-7 1-15,-7 3 2 0,7-3-1 0,-7-7 0 16,7 7-4-16,-7-14 1 0,1 7-2 0,-8-19 2 16,-2-2-1-16,4-2 1 0,-2 0 0 0,-7 4 0 15,5-1-4-15,2 1 2 0,-4-6-1 0,-7 0 1 0,6-4-2 16,5 0 1-16,-4-2-1 0</inkml:trace>
  <inkml:trace contextRef="#ctx1" brushRef="#br0" timeOffset="134691.19">13961 9308 2236 0,'0'0'0'16,"43"-5"0"-16,1 19 0 0,9-7 63 0,-2-3 1 15,2-4 0-15,1 0 0 0,-3 0-46 0,-5-7 0 16,-2 3 0-16,-3 1 0 0,1-3 49 0,-6-1 1 0,-5-3 1 16,3 8-1-16,-6-2-50 0,0-3 0 15,2 0 0-15,-5 4 0 0,0 3 8 0,-2-2 1 16,-6-5 0-16,-6 0 0 0,5 0-15 0,-2 0 2 0,-2-2-2 16,-7-1 1-16,2-1-7 0,1 6 0 0,-1-2-1 15</inkml:trace>
  <inkml:trace contextRef="#ctx1" brushRef="#br0" timeOffset="135063.4">14864 9139 1482 0,'0'0'0'0,"0"0"0"0,9 14 0 16,-4-3 64-16,4-2 0 0,2-2 0 0,-1-2 1 16,5 2-47-16,2-3 0 0,-3-4 0 0,2-4 0 0,2 1 33 15,-1-3 1-15,-2-1 0 0,0-5-1 0,3 0-34 16,0-2 0-16,-4-4 0 0,-4 4 1 15,8-9 5-15,-2 0 1 0,-2-7-1 0,-9 16 1 0,4-3-13 16,2-4 1-16,-4-6 1 0,-7 15-1 0,3-2-6 16,1-2-1-16,-4-2 1 0,-11 6 0 0,8 0-3 15,-1-1 1-15,-3 6 1 0,-7 4-1 0,-2 3 7 0,2-4 0 16,0 4 0-16,-7 4 0 0,0 3-4 0,1 3 0 16,3 5-1-16,-5 11 2 0,1-3 6 15,5-4 0-15,2 11 1 0,-7 10 0 0,7 3-8 0,3-6 2 16,1-2 0-16,-4 5 0 0,5-6 5 0,5-6-1 15,4 0 1-15,-3 0-1 0,6 2-5 0,4-12 0 16,4-2 0-16,1 12 1 0,6-7 14 0,3-7 1 16,-2 0-1-16,3 4 2 0,2-4-14 0,1-9 2 0,-2-2-1 15,2 11 0-15,3-10 10 0,2-11 0 0,-5-4 1 16,-8 8-1-16,8-11-11 0,-4-4 0 0,-2-5 1 16,-1 9 0-16,0-9 3 0,-4 2 0 0,2-3 0 15</inkml:trace>
  <inkml:trace contextRef="#ctx1" brushRef="#br0" timeOffset="136208.89">15535 8923 1796 0,'0'0'0'0,"0"0"0"0,0 0 0 16,17-11 46-16,-10 1 0 0,0-1 0 0,-7 11 0 16,13-15-30-16,-3 2 1 0,-3 3 0 0,-3 4-1 15,-1-4 46-15,4 3 0 0,0-4 0 0,-3 4-1 16,5 2-44-16,3 0 1 0,1-1 0 0,1 3 0 0,3 1 15 15,1 2 0-15,3-2 0 0,6 8 0 0,-3 1-19 16,-1 0 0-16,0 3 1 0,0 8 0 0,-2-2-3 16,-1-2 1-16,-1 3 0 0,4 19 0 0,-5-15-5 15,-4 1 0-15,0 0 0 0,-4 11 1 0,-1 6-4 16,-2-13 2-16,0-3 0 0,-3 3 0 16,-4-5-3-16,0-1 1 0,0-4-1 0,-4-2 2 15,1 3-2-15,-1-4 2 0,-1-5-1 0,0-1 1 0,5-7-3 0,-11 8 2 16,11-8-2-16,-11 3 2 0,4 1 6 0,2-4 0 15,-2 0 0-15,-3 0 1 0,-1-4-6 0,0-3 2 16,1 0-1-16,-1-11 1 0,1-1 5 0,1 0 2 16,2-4-1-16,-4-4 1 0,8-3-7 0,-1-1 1 15,4-1 0-15,-3 9 0 0,3 0 5 0,0-3 1 16,3 1 0-16,-3 13-1 0,4-4-6 0,-1-3 1 16,4 1 0-16,-3 2 0 0,3 4 2 0,2 3 1 0,1-5 1 15,-1 7-1-15,3 4-5 0,2-4 1 0,1 0 0 16,6 3-1-16,0 2 2 0,2 1 0 0,2-3 0 15,-1 4 0-15,3 2-3 0,-3 0 1 0,1-4-2 16,0 2 2-16,-2 3-2 0,-2-1 0 0,-4-2 1 16,1 4-1-16,-2-1-1 0,-5 1 0 0,-1-4 0 15,1 7 0-15,-1 0-3 0,-10-7 0 0,7 3 0 0,-7-3 2 16,6 14-2-16,-5-8 0 0,-1-6 0 0,6 23 0 16,-4-4-3-16,-1 2 0 0,1-5-1 0,7 23 1 15,-2-3 0-15,-4 0 0 0,4 2-1 0,8 1 2 16,-5 0-12-16,-3-9 1 0,-1-6-2 0,6 1 2 0,-7-7 4 15,-3-6 0-15,3-3 0 0,9 5 0 16,-10 0-10-16,-4-14 0 0,7 5 0 0,0-1 1 16,-7-4 6-16,11 3 1 0,-4-6 0 0,5 3 0 0,0-7-2 15,-3-1 1-15,0-2-1 0,3-2 1 0,-1-2 3 16,-4-1 0-16,-4-2 1 0,1 1 0 0,0 0 5 0,-4 6 0 16,-4-3 0-16,8-2 1 0,-8 0-1 0,0 1 1 15,-3-1 0-15,7-3-1 0,-7 0 2 0,0 1 0 16,-5-4 0-16,7 8 0 0,-4-3 0 0,-4 2 0 15,1-1 0-15,5 8 0 0,0-4 0 0,0-5 2 16,3 4-2-16,4 5 1 0,-3-2-1 0,-1-2 0 16,1 1 0-16,3-1 1 0,0 4 3 0,-4-7 2 0,4 2-2 15,4 1 2-15,-1 4-3 0,-3 0 1 0,4 0-1 16,-4 7 2-16,10-7 4 0,-10 7 0 0,15-3 0 16,-3 3 1-16,2 0-5 0,-2 3 2 0,1 1-1 15,8 13 0-15,-3-6 4 0,-6-1 2 0,0 3-1 16,4 8 0-16,-2 0-4 0,-3-9 1 0,-1 2-2 15,1 18 2-15,0-7 3 0,-4-6 1 0,-2 6-1 16,4 3 0-16,-6-5-4 0,-1-8 1 0,2-4-2 16,3 8 2-16,-4-1 6 0,-3-6-1 0,4-1 1 15,-4-6 0-15,0 2-6 0,0-7 1 0,0 7-1 0,0-7 1 16,0 0 2-16,7 4 0 0,-7-4 1 0,0 0-1 16,0 0-4-16,0 0 0 0,0 0 0 0,0-11 1 15,3 2 2-15,1-5 0 0,-1-3 0 0,8-18 0 16,-2-16-4-16,-2-1 1 0,2 9 0 0,6 4-1 0,-4 5 1 15,0-8 0-15,-1 5-1 0,6-9 2 0,-4 10-3 16,-1 6 0-16,3 1 0 0,6 5 1 0,-10 5-1 16,6 3 2-16,9 5-2 0,3 18 2 0,-3 5-2 15,-1 3-1-15,3 7 1 0,-6 12-1 0,2 1 2 16,-2-5-1-16,0 2 1 0,0 6 0 0,-3-6-3 16,-6 1 1-16,1-1 0 0,-3 19 0 0,-1-9 1 0,-2-1 0 15,-3-8 1-15,3 2 0 0,-7-1-3 0,3-4 1 16,-3-2 0-16,4 4 0 0,-4-11 1 0,0-2 0 15,0-1 1-15,0 6 0 0,0-6-3 0,3-6 2 16,1-1-2-16,-1 6 1 0,1-3 0 0,-4-14 0 16,5 7 1-16,2-1-1 0,0-3 0 0,-7-3-1 15,13-9 0-15,-6 6 1 0,2-4-2 0,-2 0 1 0,0-4 1 16,7-6-1-16,-2-1-1 0,-1 2 1 0,1-5-1 16,2 3 1-16,2 1-2 0,-2 3 1 0,0 2 0 15,-1-6 0-15,-1 6-1 0,0 3 0 0,2-2 0 16</inkml:trace>
  <inkml:trace contextRef="#ctx1" brushRef="#br0" timeOffset="136582.25">17692 8766 2236 0,'0'0'0'0,"0"0"0"0,-2 50 0 0,2-15 63 0,-2 2 1 15,2-2 0-15,2 13 0 0,2-5-46 0,-1 0 0 16,1-5 0-16,3 1 0 0,-4 0 41 0,1-13 1 16,3 1-1-16,0-1 0 0,-4-7-42 0,1-3 1 15,1-2 0-15,2 6 0 0,0-6 6 0,-1-7-1 0,2-4 1 16,3 4-1-16,0-3-11 0,-1-6 0 16,1 0 0-16,6 1 1 0,3-8-9 0,-3-9 1 0,-2-3-1 15,-8-7 2-15,0-2-3 0,-4-2 1 0,-3-5-1 16</inkml:trace>
  <inkml:trace contextRef="#ctx1" brushRef="#br0" timeOffset="136810.04">17679 8432 1431 0,'0'0'0'0,"0"0"0"16,9 23 0-16,-7-12 59 0,0-4 0 0,-2-7 0 0,12 14 0 15,-5-5-42-15,4-2 1 0,-4-4 0 0,0 4 0 16,3 0 50-16,-1-5 2 0,0-4-1 0,2 4 1 15,1-4-52-15,-5-3 0 0,4 0 0 0,-4 1 0 0,3-3 30 16,-1-2 0-16,0-5 1 0,-4 0-1 0,-1-5-31 16,-4 3-1-16,-5 0 1 0,-4-1 0 0,0 1 8 15,2 3 0-15,-7 3-1 0,0 3 1 0,-4 3-13 16,-1 4 1-16,-3 4-1 0,-6 3 0 16,-5 7 1-16,4 3-1 0,-2 1 0 0</inkml:trace>
  <inkml:trace contextRef="#ctx1" brushRef="#br0" timeOffset="137660.54">15113 10040 1922 0,'0'0'0'16,"-18"-7"0"-16,-3 4 0 0,2 6 41 0,1 1 1 15,1 3-1-15,-8 5 1 0,-2 2-26 0,6 4-1 16,-3 3 1-16,-6 9 1 0,5 3 42 0,4-3 1 16,-8 2-1-16,-4 12 2 0,8-2-44 0,1-2 1 0,-8 6 0 15,2 0 0-15,5 5 12 0,6-9 1 0,1-2 0 16,4 3 0-16,3-6-18 0,4-7 2 0,4-2-1 15,-1 9 0-15,8-7-5 0,3 1 0 0,0-3 0 16,3 0 1-16,3-1-4 0,4-8 1 0,8-5-2 16,-4-3 2-16,8-2-2 0,4-6 1 0,-1-3 0 15,0-3-1-15,5-3-1 0,-4-1 0 0,2-3 1 16,-3-3-1-16,-4 3 2 0,2-4-1 0,-1-11 1 16,-6 9 1-16,1-1-4 0,-3-4 2 0,2-6-1 15,-9 13 1-15,2-3 0 0,-3 3 2 0,-6-6 0 16,-7 11-1-16,0 9-1 0,10-10-1 0,-10 10 1 0,0 0-1 15,0 0 6-15,0 0 1 0,0 9-1 0,0 10 1 16,0 6-4-16,7-3-1 0,4 10 1 0,1 14 0 16,8 5 3-16,3-12 1 0,-2-6 0 0,-4-3 1 0,6-4-6 15,6-8 1-15,-5 1 0 0,-1-1 1 0,5-6 5 16,-3-8 1-16,2-1-1 0,-3 2 2 16,1-1-8-16,0-8 2 0,1-1-1 0,-5-2 1 15,4-5 5-15,-7-4 0 0,-3-5 0 0,-7-2 0 0,2-3-6 16,1-2 1-16,-4-6 0 0,-7-1 0 0,0-7 5 15,-4 5 0-15,1-4 0 0,-13 13 0 0,5 4-6 16,1-3 1-16,-8 6 0 0,-14-4 0 0,4 8 3 0,2 1 1 16,-6 4-1-16,-7-1 2 0,2 6-7 0,2 2 1 15,-2 0 0-15,-11 1 0 0,9 4 2 0,4-2 1 16,1-1-1-16</inkml:trace>
  <inkml:trace contextRef="#ctx1" brushRef="#br0" timeOffset="138111.4">15626 10538 2274 0,'0'0'0'0,"0"0"0"0,16-28 0 15,-3 19 74-15,4 2 1 0,1-2 1 0,-4-1-1 16,5 1-57-16,2 5 0 0,4 1 0 0,2 3 0 16,1 3 62-16,0 1 2 0,0 5-1 0,1-2 1 0,1 3-64 15,-8 3 0-15,3-1 0 0,3 2 0 0,-3 7 17 16,-7 0 1-16,-1-2-2 0,-4 6 2 0,-3 0-21 16,1-6-1-16,-4 4 1 0,-7 3 1 0,0 3-12 15,-4-8 2-15,1 0-2 0,-4 9 2 0,0 1-3 16,0-10 2-16,-7-3-2 0,-1 1 2 0,0-1-4 15,-3-4 0-15,0-5 0 0,-1-2 0 0,1-4-1 16,4-1 1-16,0-4 0 0,-4-3 1 0,3-4-2 16,2-3 0-16,3-6 0 0,1-4 0 0,-2-3 0 0,8 0 0 15,-4-6 0-15,3 9 0 0,4 3 0 0,0-7 0 16,4-6 0-16,-1 7 0 0,1-1 0 0,6-4 0 16,1 2 0-16,1-4 0 0,1 2 0 0,2 6 0 15,0-4 0-15,-1-2 0 0,3 2 0 0,3-1 0 16,1 3 0-16,0 12 0 0,-3 0 0 0,1-4 0 0,2 1 0 15,0 8 1-15,-1-2-1 0,-4 3 0 0,-2-1 0 16</inkml:trace>
  <inkml:trace contextRef="#ctx1" brushRef="#br0" timeOffset="139999.25">16381 10383 1407 0,'0'0'0'16,"0"0"0"-16,0 0 0 0,0 0 106 0,-17-14 2 0,17 14 0 16,-7-7 0-16,7 7-93 0,0 0 2 0,0 0-1 15,-8-7 1-15,8 7 80 0,0 0 2 0,0-7-1 16,0 7 0-16,0-7-81 0,0 7 0 0,0 0 0 15,0 0 0-15,15-7 16 0,-5 7 1 0,1 3 0 16,19 11 0-16,1 8-19 0,-1 4 0 0,0 9-1 16,4 0 1-16,-6 6-5 0,-5-6 0 0,2 2 0 0,0 2 0 15,-4-6-4-15,-5-3 1 0,-2-7-1 16,3 16 1-16,-6-11-6 0,-8-7 1 0,1 9 0 0,3 0 0 16,-7-4-1-16,-5-3 0 0,-2-7 0 0,5-2 1 15,-5-2 0-15,0-5 0 0,-4-3 0 0,1-4 0 0,-1 3-1 16,-1-3 2-16,-2-7-2 0,-1-3 1 15,-9-3 0-15,-1-3 2 0,4-5-2 0,5-3 1 0,-5 1-1 16,1-5 1-16,-1-4-1 0,7 13 0 16,0-8 2-16,0-4 0 0,3 2 1 0,8-6-1 15,-4 4-1-15,0 2 1 0,3-7-1 0,10-3 0 0,-6-2 4 16,-2 8 0-16,4 3 0 0,10 12-1 0,-5-6-1 16,0 4-1-16,0 3 1 0,16 10 1 0,-4-2 5 0,-5-3 1 15,2 1 0-15,6 11 1 0,-5-5-7 0,-1 0 2 16,5-4 0-16,4 9 0 0,-7-4 6 0,-3-3-1 15,1-3 0-15,7 6 1 0,-9-5-6 0,-3 2 0 16,-1 0-1-16</inkml:trace>
  <inkml:trace contextRef="#ctx1" brushRef="#br0" timeOffset="140810.51">17120 10594 1834 0,'0'0'0'0,"0"0"0"16,18-3 0-16,-9 4 64 0,-2-1 0 0,0-3 0 16,2-1 0-16,1 1-46 0,-1-2 0 0,2-4 0 15,-1-7 0-15,1-2 38 0,-4 1 1 0,-2-4-1 0,4-6 2 16,-2-3-42-16,-3 1 2 0,-1-3-1 0,-1 14 1 16,-4-5 4-16,-1 2-1 0,-3 2 0 0,6 19 2 15,-12-12-12-15,5 6 0 0,-4 5 0 0,1 2 2 16,-1 3-8-16,4-1 1 0,-3 3-1 0,-5 18 1 0,-2-3-3 15,1 2 2-15,2 5-2 16,0 6 2-16,1-1-4 0,5 1 1 0,-3-4 0 16,0 0 1-16,3-2-2 0,-3-4 1 0,4-4-1 0,3 4 1 0,4-3 0 15,4-3-1-15,-1-4 0 0,8 4 1 0,1-1-1 16,6-4 0-16,3-6 0 0,7 7 2 0,-3-7-2 0,2-7 1 16,4 0 0-16,6 5 0 0,-1-3 0 15,-5-6 0-15,8-3-1 0,-2 7 1 0,-3-10 0 0,-3-4 1 16,-2-4-1-16,-3-1 0 0,-1 1-1 0,-4-3 2 15,0-4-1-15,-1-3 0 0,1 3 0 0,-4 1 1 16,3-6-1-16,-1-2 0 0,1 8-1 0,-3 1 1 16,1 2 1-16,1 5-1 0,-1 4-1 0,-4 5 1 0,0-4 0 15,-3 11 1-15,-4 0-2 0,-7 0 1 0,9-9-1 16,-9 9 1-16,0 0-3 0,0 0 1 0,0 9-1 16,0-9 1-16,-9 14-1 0,2-7 1 0,0-3-1 15,-4 8 1-15,-10 5-16 0,0 6 1 0,1-3-1 16,-1 1 0-16,2 3 6 0,5 1 1 0,0 0 0 15,-1-1 0-15,5-3-21 0,6 2 1 0,1 2-1 16,6 1 1-16,4-1 16 0,4-7-1 0,3-1 1 16,5 4-1-16,3-3 1 0,2-2-1 0,3-6 1 15,5 8 0-15,5-1 4 0,0-6 1 0,0 0-1 0,-2-3 1 16,2-1 2-16,-4-7 1 0,3-7-1 0,3-5 2 16,-4-4-1-16,-2-7 2 0,1-1-2 0,5-3 2 15,-4 3 2-15,-2-8 1 0,-1-3 0 0,-5 1 0 16,1-1-1-16,0 0 1 0,-7-16 0 0,-1-4 0 0,1-6 1 15,-7-1 1-15,0 6 0 0,-5 0 0 16,-2 3 0-16,-4 5 0 0,-1-3-1 0,-5-5 1 16,-1 3 11-16,-1 4 0 0,0 9 0 0,-6 3 1 0,4 9-6 15,3-4 0-15,-6 2-1 0,-2 12 2 0,3 1 15 0,2 3 1 16,-4 1-2-16,-5 6 2 0,6 4-14 16,-1 3 2-16,-3 0-1 0,-4 7 0 0,2 7 12 0,2 2-1 15,-3 5 1-15,-6 14-1 0,3 2-11 0,4 2 0 16,2 15 0-16,4 4 1 0,-1 2 5 0,4-7 1 15,0-7 0-15,5 10 0 0,1-3-9 0,-1-8 0 16,4 14 0-16,5-1 1 0,0 0 4 0,-4-14 1 16,4-4-2-16,4 2 2 0,-1-14-7 0,4 1 0 0,8-3 0 15,1 2 0-15,-2-1 2 0,3-10 0 0,3-3 1 16,-2 6 0-16,-4-6-5 0,2-7 1 0,1-4-2 16,-6 1 2-16,-4-1 0 0,0-10 1 0,0-9 0 15</inkml:trace>
  <inkml:trace contextRef="#ctx1" brushRef="#br0" timeOffset="141140.95">18237 10258 1909 0,'0'0'0'0,"46"-3"0"0,-9 20 0 0,7-10 66 16,-2-3-1-16,1-4 0 0,-3 3 0 16,-5-4-47-16,-1-5 0 0,-2-1 0 0,-2 7 0 0,-2-3 31 15,0-4 2-15,4 0-2 0,-2 7 1 0,-7-4-33 16,-4 1 0-16,1-1 0 0,-6 11 1 0,0-3 5 16,0-1 2-16,0 1 0 0,-3 12-1 0,-1-1-11 0,2 5-1 15,-1 1 1-15,-4 16-1 0,0 9-9 0,4-8 2 16,-1 3-2-16,-4-3 2 0,-1 1-3 0,2-4 1 15,0-7 1-15,-2 9-1 0,-1-8-2 0,3-8 1 16,0 2 1-16,-4 1-1 0,1-8-1 0,0-5 0 16,-1-4 0-16,1 3 1 0,-4-10-1 0,0 0 1 15,0-10-1-15</inkml:trace>
  <inkml:trace contextRef="#ctx1" brushRef="#br0" timeOffset="141297.9">18764 9961 1683 0,'0'0'0'0,"0"0"0"16,16 28 0-16,-5-12 38 0,1-4 1 0,2-3 0 0</inkml:trace>
  <inkml:trace contextRef="#ctx1" brushRef="#br0" timeOffset="142000.28">19242 10350 1834 0,'0'0'0'0,"0"45"0"0,-7-4 0 0,7 5 33 0,0-4 0 16,7-5 1-16,-3-2 0 0,3-7-20 15,2-7 1-15,1-3 0 0,-3 3-1 0,6-5 40 0,3-6 1 16,-2-6-1-16,-4 3 1 0,-3-5-38 0,2-4 1 16,2-3-1-16,-2 5 0 0,-1-4 20 0,1-3 1 15,0 0-1-15,2-11 1 0,-1 3-24 0,-3-1 2 0,2-4 0 16,-2 3-1-16,-2-6 5 0,1 2-1 0,1-2 0 16,0-2 1-16,-4 4-10 0,1 0 1 0,-1-9-1 15,1 9 2-15,-1 0 8 0,1-5 0 0,-4 3 0 16,0 3 1-16,0-4-10 0,0 1 0 0,0 5 0 15,0 1 0-15,0 3 6 0,3-2 0 0,1-4 0 16,-1 8 1-16,5-2-9 0,-1 0 1 0,1-2 0 16,7-3 0-16,-3 5 7 0,0 5 0 0,6-2-1 15,3 3 2-15,0 4-9 0,0 2 1 0,6 1 1 16,-1 1-1-16,-3 7 8 0,0 5 1 0,-2-3 0 16,2 8 0-16,-3 3-9 0,-1-1 0 0,-1 2 0 15,-2 2 1-15,-2 2 8 0,-2-4 1 0,0-4-1 16,2 11 1-16,-6-1-10 0,-1-10 1 0,0 1-1 0,0 8 1 15,-4 3 6-15,1-8 0 0,-1-4 0 0,3 3 0 16,-5-6-8-16,-1-2 1 0,0-3 0 0,2 0 0 0,0 1 4 16,-2-5 0-16,0-5 1 0,0 0-1 0,0 7-6 15,0-7 1-15,0 0 0 0,0 0 0 0,0 0 2 16,0 0 1-16,0 0-1 0,0 0 0 0,0-7-4 16,0 7 1-16,0-14-2 0,5-21 2 0,2-19 0 0,-1-1 1 15,-1 9-1-15,5 6 1 0,-6 5-4 16,3-2 1-16,0 5 0 0,4-7 0 0,-6 8 1 0,0 11 0 15,4 3 0-15,7 3 0 0,-7 5-2 0,1 5 1 16,4 8-2-16,6 3 2 0,1 11-2 0,4 4 2 16,-1 1-1-16,3 14 1 0,-2-5-3 0,-1-4 2 15,-1 0-2-15,2 7 2 0,-4-1-2 0,-7-4 2 16,0 3-1-16,0 2 0 0,-3-3 0 0,-4 0-1 16,-2-8 1-16,1 1-1 0,-5 1-1 0,-1-1 2 15,-1-2-2-15,-3-4 1 0,1 2-1 0,-1-1 1 0,2-5-1 16,0 5 0-16,-1-4 0 0,-1-6 2 0,3-3-2 15,-1 6 1-15,2-13 0 0,-4 3-1 0,4-3 0 16,0 0 0-16,-7 0-1 0,7 0 2 0,-10-3-1 16</inkml:trace>
  <inkml:trace contextRef="#ctx1" brushRef="#br0" timeOffset="143217.35">11086 7632 1884 0,'0'0'0'0,"60"-27"0"16,9 13 0-16,3-2 123 0,4-6 2 0,10-3-2 15,-3-1 2-15,-3 8-111 0,-1-10 1 16,11-4-1-16,7 6 1 0,0-6 52 0,-3 0 2 0,1-4-2 16,11 7 2-16,-1-1-51 0,-4 1 0 0,7-5-1 0,15 20 1 15,-8-7 1-15,-6 0 2 0,9-2-1 16,20 11 0-16,1 3-10 0,-7-2 1 0,18-3 1 0,7 11-1 15,2-1-8-15,-11 1 2 0,18-4-2 0,11 10 2 16,-1 1-3-16,-14-1 1 0,11 1 1 0,3 6-1 0,-6 3-3 16,-15-5 1-16,11 1 0 0,0 19 0 0,-1-10-1 15,-23-4 1-15,4 4-1 0,16 19 2 0,-21-4-2 16,-5-3 0-16,12 12 0 0,4-1 0 0,-14 4 0 16,-10-13 0-16,20 5 0 0,-3 9 0 0,-9-6 0 0,-7-3 0 15,10 12 0-15,7 16 0 0,-8-1 0 16,-9-8 0-16,8-1 0 0,5 4 0 0,-3-1 0 0,-19-3 0 15,5 5 0-15,0 8 0 0,-8-1 0 0,-10-10 0 16,-1-8 0-16,2 18 0 0,-11-13 0 0,-14-1 0 16,3 17 0-16,0 2 1 0,-6-5-1 0,-8-7 0 15,6 0 0-15,-4 17 1 0,-9-5 0 0,-1-5 0 16,-1 4 0-16,6 6 0 0,-9-17 0 0,-7 0 0 16,2 5 1-16,-6 14-1 0,-9-3 0 0,-4-17 1 15,-3 1-1-15,-5 9 1 0,-3-13 0 0,-7-1-1 16,-1 10 0-16,-6 3 1 0,-2-3 0 0,-6-8 1 0,-3-5-1 15,-8 12 1-15,-5-6-1 0,-4 3 1 0,-3 8-1 16,-13 3 0-16,1-8 2 0,-3-5-1 0,-8-4 0 16,-15 10 1-16,0-2-2 0,-6 1 1 0,-6-5-1 15,-11-2 2-15,0-8-1 0,-4-5 1 0,-12 2-1 16,-5 1 0-16,-6-8 0 0,4-2-1 0,-16 7 0 0,-16 5 1 16,9-7 0-16,-3-8 0 0,-10-1 0 0,-19 1 1 15,6-8-2-15,8-5 0 0,-15-2 0 0,-16 8 2 16,11-8-2-16,10-7 0 0,-23-1 1 0,-12 7-1 15,6-13-1-15,11-3 1 0,-21-1 0 16,-12 8 1-16,8-9-1 0,11-5 0 0,-12 0 0 16,-20 10 1-16,13-9-2 0,17-4 1 0,-17-3 0 0,-22 8 1 0,24-13-2 15,13-2 1-15,-15-1-1 0,-20-1 1 0,27-1-1 16,12-2 1-16,-16-6-1 0,-2-8 1 0,15-6-1 16,20 1 0-16,-6-12 0 0,-4 11 1 0,14-4 0 15,15-6-1-15,-12 0 0 0,1-3 0 0,21-4 0 16,9 0 0-16,-13-15 0 0,-3 15 0 0,16 2-1 15,19 2 2-15,2-8-1 0,3-8 0 0,11-5-1 0,16 8 1 16,3 2 0-16,6 2 0 0,14 0-1 0,8-5 1 16,6-13 0-16,0 7 1 0,12 6-1 0,4 1 0 15,-4-6 0-15,6-1 0 0,5-8-1 0,3 3 1 16,0 5 0-16,6 2 0 0,-2 0 1 0,3-1-1 16,1-15 0-16,3 7 0 0,0 8 0 0,0 4 0 0,3-8 0 15,11-2 0-15,0-1 3 0,0 6 0 0,7 4 0 16,4 0 0-16,10 5-2 0,6 3 2 0,-1-15-1 15,10 11 0-15,-1 4 2 0,6 3 1 0,3 3-1 16,12-7 1-16,6 7-3 0,0 0 2 0,7-9-2 16,14 12 1-16,-4 2 3 0,-3 11 0 0,14-7 0 15,4 8-1-15,-6-3-1 0,-3 6-1 0,10-11 1 16,2 13 0-16,-7-4 1 0,-7 5 1 0,3 3 0 16,13 9-1-16,-9 4-1 0,-7-1-1 0,4-1 1 15,6 5 0-15,-3 6 0 0,-14-1-1 0,4 1 1 16</inkml:trace>
  <inkml:trace contextRef="#ctx1" brushRef="#br0" timeOffset="144213.34">19551 8151 2161 0,'0'0'0'0,"0"0"0"0,0 0 0 0,0 0 59 0,0 0 2 15,0 0-2-15,0 0 2 0,19 9-44 16,-19-9 1-16,11 0 0 0,0 0 0 0,3 0 36 0,5 0-1 16,2 0 1-16,7 3 1 0,6 1-38 0,-2-1 1 15,-2 2-1-15,-4 6 1 0,1-4 5 0,-1 2 1 16,2-6 0-16,4-1 0 0,-4 0-13 0,-3-2 2 16,5-4-1-16,2 4 0 0,3 0-9 0,2-3-1 15,-5-10 0-15,1 6 0 0,-3-1 0 0,0-5 0 16,4-1 0-16,-1 4 0 0,3-4-2 0,-8-6 0 15,5 3 0-15,6 3 0 0,-2-1 0 0,2-6 0 0,3-5 0 16,-1 10 0-16,-1-3 0 0,3-2 0 16,-3-9 0-16,-1 2 1 0,-4-2-1 0,2-2 0 0,2-7 0 15,2 1 2-15,1-6-2 0,-5 0 1 0,5 0-1 16,-4 3 1-16,0 10-1 0,-1-6 1 0,2 1-1 16,-5-8 1-16,1 6 2 0,4-6 1 0,1-7-1 15,6 7 1-15,2 0-2 0,-2 2 1 0,5 3-1 16,-4 2 2-16,6 7 5 0,-1 0 1 0,4-12-1 15,9 5 1-15,1-2-4 0,-3 6 0 0,8-16 0 16,6 17 1-16,-4-3 6 0,-1-2 1 0,11 2-1 0,0 8 2 16,0 3-8-16,-4-1 2 0,4-5-1 0,14 5 1 15,-4 4 6-15,-6 0-1 0,-1-5 1 0,4 5 0 16,-3 3-8-16,-8 1 2 0,4-5 0 0,3 8 0 0,-10 2 3 16,-7-6 0-16,10 3 0 0,-10 8 1 0,-2-2-7 15,-7-2 2-15,4 4 0 0,-4 7 0 0,-8-3 1 16,1-3 0-16,2-1 0 0,-4 11 0 15,-5-8-4-15,-7-4 2 0,-4 2-1 0,-5 12 1 0,-3-6-2 16,-4-4 2-16,-1 1-2 0,0 8 2 0,-8-3-2 16,0-6-1-16,0-1 1 0,-5 8-1 0,-2 3 2 0,-7-6-1 15,10 5 1-15,-10-5 0 0,11 10-3 0,-11-10 1 16,4 9 1-16,-4-2-1 0,0 0 1 0,0-7-1 16,0 0 1-16,0 13-1 0,0-13 0 0,-4 5-1 15,4-5 1-15,-14-4-1 0,-2-6-1 0,-2-1 0 16,-3-5 1-16</inkml:trace>
  <inkml:trace contextRef="#ctx1" brushRef="#br0" timeOffset="144602.07">23530 5962 1646 0,'0'0'0'0,"0"0"0"15,0 0 0-15,0 0 78 0,0 0 2 0,-7 18-1 16,7-18 0-16,6 12-61 0,-1-1 0 0,2-1 0 0,7 4 0 15,4 4 43-15,-1 0-1 0,3-8 1 0,8 8 1 16,0-2-46-16,0-6 2 0,9-3 0 0,-1 7 0 16,4-3 15-16,-3-6-1 0,2 0 1 0,0 6-1 15,1-4-18-15,-4-2 0 0,6-1 1 0,6 6 0 16,-1-3-7-16,-1-3 0 0,-2 1 1 16,-5 16 0-16,2-8-3 0,-4 1 0 0,-2 1-1 0,2 12 2 0,-3-4-5 15,-5-6 2-15,0 10-2 0,2 3 1 0,-4-8-1 16,-9 1 1-16,1-3-1 0,0-3 0 0,-3 3 3 15,-5-1-1-15,-4-3 1 0,-4 1 0 0,-3 1-1 16,-3-6-1-16,3 6 0 0,-11 3 2 0,1-3 0 16,-1-4 2-16,1 0 0 0,1 12 0 0,-5-5-3 15,-1-1 1-15,-2-1-1 0,-3 18 2 0,1 0 0 0,-2-9 2 16,1 2-1-16,-6-4 1 0,1 4-4 0,4-3 2 16,-4-6-1-16,-3 0 0 0,5 2 9 0,6-6 0 15,-3-3 0-15,-4 4 0 0,2-1-6 0,5-8 1 16,-4-2 0-16,-4 7 0 0,0-7 2 0,2-7 0 15,-1-7 1-15</inkml:trace>
  <inkml:trace contextRef="#ctx1" brushRef="#br0" timeOffset="192316.54">8066 2593 12 0,'0'0'0'0,"0"0"0"0,0 0 0 16,-21-15 0-16,21 15 0 0,-3-7 0 0,3 7 0 0,-7 0 0 16,7 0 0-16,0 0 0 0,0 0 0 0,0 0 8 15,0 0 0-15,0 0-1 0,0 0 2 0,0 0-3 16,3 7 0-16,-3-7-1 0,7 10 1 0,4 2 52 16,-4-1 1-16,3-4-1 0,-6 2 0 0,-4 1-41 15,0-10 1-15,7 11 0 0,-4-2 0 0,-3 0 41 0,0-9 2 16,-3 10 0-16,3 4-1 0,-4 2-43 0,1-2 1 15,3 0 0-15,-7 14 0 0,0-3 18 16,3-7 1-16,8 1-1 0,-8 6 1 0,1-3-23 0,-1 1 2 16,8-3-1-16,-8-1 0 0,4 2 12 0,0-9 0 15,4-1 0-15,-8 12 1 0,4-9-15 0,4-5 0 16,-1 1-1-16,-3 13 2 0,-3 0 5 0,3-4 0 16,3 2 0-16,-3 20 1 0,0 1-10 0,4-8 2 15,-1 4-2-15,1 4 1 0,-4 2 5 0,3-12 0 16,1-2 0-16,-8 7 1 0,4-5-8 0,0-10 1 0,0 7-1 15,-3 13 1-15,-1-5 4 0,1-9-1 0,-1 2 1 16,-3 3-1-16,-3 2-5 0,1-10 0 0,-2-2 0 16,-6 3 1-16,-5 1 0 0,1-11 1 0,2 1-1 15,-9 11 1-15,-1-7-5 0,-1-8 2 0,6 1 0 16,-5 12 0-16,-8-3 6 0,6-7 0 0,2-2 1 16,-4 9 1-16,1-4-8 0,4-3 2 0,1-5-1 0,-4 6 1 15,-3-5 6-15,6-4 1 0,-4-7-2 0,2 5 2 16,-5-3-7-16,3-5 0 0,6-5 0 0,-2 7 0 15,-1-9 4-15,6-3 1 0,2-5-1 0,0 6 1 0,0-3-7 16,7-7 1-16,1 1 0 0,-1 3 1 16,4-2 6-16,6-8 0 0,8 1 1 0,-8 6 0 0,4-1-7 15,4-5 0-15,3 1 0 0,-4 1 0 0,1-3 8 16,3 3 1-16,4-5 0 0,-6 7-1 0,2 2-6 16,3 4-1-16,1-5 0 0,3 18 0 0,-3-4 8 15,-1 0 1-15,4 0 0 0,1 17 0 0,0 1-9 16,0-4 0-16,2-4 0 0,4 15 2 0,0-2 4 0,2-4 1 15,2 4 0-15,-2 2 0 0,-2 3-8 0,0-7 1 16,-3 3-1-16,-4 3 1 0,-2-3 7 0,-1-1 0 16,0-2 0-16,-4 9 1 0,-4 0-10 0,1-4 3 15,3 1-1-15,-7 20 0 0,0-3 3 0,0 0 2 16,0 9-2-16,-7 8 2 0,0-5-7 0,3-1 1 16,-3-2 0-16,-11 17 0 0,3-1 3 0,0 3 0 15,1 14 1-15,-7 4 0 0,-2-17-5 0,-1-6 0 0,-1-3 0 16,0 15 0-16,-1-9 1 0,1-7 0 0,4-5 0 15,0 0 1-15,1-1-5 0,6-15 2 0,7 2-1 16,-3 8 0-16,6-4 1 0,4-8 1 0,11 6 0 16,-1 9 0-16,1-1-4 0,6-12 2 0,6 2-1 15,9 2 1-15,-4-7 0 0,2-6 0 0,13-3 1 16,-6 10 0-16,-2-6-3 0,-2-6 1 0,3 3-1 16,-1 17 1-16,-5-3-4 0,2-4 0 0,5-8 0 15</inkml:trace>
  <inkml:trace contextRef="#ctx0" brushRef="#br0" timeOffset="101228.65">3321 14103 0,'0'0'0</inkml:trace>
  <inkml:trace contextRef="#ctx1" brushRef="#br0" timeOffset="-204106.63">2099 9307 1017 0,'0'0'0'0,"0"0"0"0,0 0 0 0,0 0 38 0,0 0 1 15,-14-25-1-15,17 18 0 0,-3 0-23 0,0 2 0 16,0-2 1-16,4-4 0 0,0 0 80 0,-1 4 2 0,-3 7-1 16,4-10 1-16,-4 10-81 0,3-13 0 0,-3 13 0 15,0 0 1-15,5-5 69 0,-5 5 1 16,0 0-1-16,0 0 2 0,0 0-72 0,4 14 1 0,-4-5 0 15,-4 17-1-15,-1 3 43 0,-2 4 1 0,0 2-2 16,0 6 2-16,-4 1-45 0,4 2 2 0,0 2 0 16,-3 1 0-16,3-1 13 0,3-6 0 0,4-3 0 15,-7 5 1-15,3-1-19 0,3-8 2 0,1 6-2 16,-4-4 2-16,1 6 13 0,-1-10 0 0,1 3 0 16,-1-4 0-16,4-4-15 0,-3-1 0 0,3-6 0 0,-4 0 1 15,4-3 7-15,0-5 1 0,0-1-1 16,0-3 0-16,0-7-10 0,7 7 1 0,-7-7-1 0,0 0 0 15,0 0 6-15,0 0 1 0,7-1-1 0,-7 1 1 16,0 0-9-16,4-9 1 0,-4 9 0 0,3-18 0 0,-6 4 2 16,-1-2 1-16,1-5-1 0</inkml:trace>
  <inkml:trace contextRef="#ctx1" brushRef="#br0" timeOffset="-203758">1231 9291 2052 0,'37'-16'40'0,"20"9"-24"0,-3-2 0 16,-4 2 0-16,4 3-1 0,1 1 66 0,-2 3 0 0,5-4 0 15,15 4 1-15,-5 0-65 0,-8 4 1 0,-5-1 0 16,3 1 0-16,-1 0 16 0,-10-4 0 0,-4 3-1 16,1 1 2-16,3-1-20 0,-1-1-1 0,-2 1 1 15,-5 1 0-15,-7-2 1 0,-6-1 2 0,-1 1 0 16,-4 3 0-16,-5 1-8 0,-2-3 0 0,-3-3 1 16,-4 2-1-16,-7-2 4 0,10 5 1 0,-10-5-1 15,11 0 2-15,-11 0-7 0,0 0 0 0,0 0 0 16,7 2 0-16,-7-2 1 0,-4 7 0 0,4-7 0 15,-7 7 0-15,-3 4-4 0,-1-1 1 0,4 1-1 0</inkml:trace>
  <inkml:trace contextRef="#ctx1" brushRef="#br0" timeOffset="-203374.55">2438 9671 2086 0,'0'0'0'16,"0"0"0"-16,0 0 0 0,0 0 56 0,0 0 0 15,0 0 0-15,0 0 1 0,0 0-40 0,0 0 1 16,-4 17-1-16,-3-8 1 0,0 2 50 0,-4 4 1 16,-3 1-1-16,4 9 2 0,-1-2-52 0,4 0 0 15,2 0 0-15,1 1 0 0,4-1 17 0,4 2 1 16,-1-2 0-16,10-4 1 0,-3 4-22 0,1-6 1 0,3-1-2 15,0-2 2-15,7-1-5 0,6-6 0 0,1-4 1 16,0-3 0-16,-5 0-5 0,2-3 1 0,0-4-2 16,1-4 2-16,-5-1 0 0,4-2 0 0,0-6 0 15,-6 1 0-15,2 0-4 0,-3-1 2 0,-4-4-1 16,2-1 1-16,-2 6-2 0,-7-10 2 0,0 1 0 16,0 5-1-16,-3 2-1 0,-1-3 0 0,-6-1-1 15,-5 6 2-15,1-2 0 0,0 5 1 0,0 0 0 16,-2 2 0-16,2 5-1 0,-3 2-1 0,3 2 1 0,0 3-1 15,7 2 3-15,-11 0 1 0,11 0 0 0,-3 7 0 16,-1 0-4-16,1-2 2 0,3 2-1 0</inkml:trace>
  <inkml:trace contextRef="#ctx1" brushRef="#br0" timeOffset="-203067.07">3170 9271 2135 0,'0'0'0'0,"0"0"0"0,0 0 0 0,0 0 71 0,0 0-1 15,0 0 1-15,0 0 0 0,0 0-53 0,0 0 0 16,0 0 0-16,0 20 0 0,0 6 61 0,0-1 2 16,3 3 0-16,1 16 0 0,3-5-63 0,0 6 0 15,-4-1 0-15,1 6 0 0,-4-7 20 0,3-4 1 0,-3-4-1 16,-3 9 1-16,3-12-23 0,0 1 0 0,0-3 0 15,-4 0-1 1,4 4-2-16,4-10-1 0,-4 1 0 0,0-2 2 0,3 0-6 0,-3-4-1 0,0-1 1 16,0-3 0-16,0-4-2 0,0-2 1 0,4-2-2 15,-4-7 2-15,4 9-3 16,-4-9 1-16,0 0-1 0,5-9 1 0,2-3-1 0,0-3 1 0,0-7-1 16</inkml:trace>
  <inkml:trace contextRef="#ctx1" brushRef="#br0" timeOffset="-202787.29">3540 9611 1520 0,'0'0'0'0,"0"0"0"0,0 0 0 16,0 0 72-16,4 17 0 0,-4-17 0 0,-4 11 0 16,4-11-54-16,-3 11 0 0,3-11 0 0,-11 14 0 0,0-4 24 15,-3 1-1-15,-3-6 1 0,-13 9-1 0,5 0-25 16,4-5 0-16,-7-2 0 0,1 5 0 0,2-5 6 16,8 0-1-16,-6-3 0 0,5 3 2 0,4-5-12 15,4 1 0-15,10-3 0 0,-8 2 2 0,8-2-8 16,0 0 1-16,0 0 0 0,8 5 0 0,6 1-2 15,3-1 0-15,1 2 1 0,12 7-1 0,5 0 7 16,-1-3 2-16,-3-1-1 0,-2 8 0 0,-3 1-5 16,-1-1 1-16,0-4 0 0,1 2 0 0,-5-1 13 15,0-1 1-15,-3 2 0 0,0-2 0 0,1-1-11 0,-1-3 1 16,-1-1-1-16,1 2 1 0,-4-1 13 0,2-1 1 16,-2-6 0-16,-3-3-1 0,3 0-12 0,-4 0-1 15,-3-3 0-15,-7 3 2 0,7-12 9 0,-7 5 1 16,0 0 0-16</inkml:trace>
  <inkml:trace contextRef="#ctx1" brushRef="#br0" timeOffset="-201957.73">3944 9936 1632 0,'0'0'0'0,"14"-1"0"16,-3 2 0-16,1 1 60 0,-5-4 0 0,4-1 0 15,-1 1 0-15,1-1-43 0,-4-6 1 0,4-2 0 16,-4 4 0-16,-4 0 36 0,2-7 0 0,-1 2 0 15,-2 1 1-15,-2-3-38 0,-2-4 1 0,0-1-2 0,0 0 2 16,1 3 9-16,-3-2 1 0,-3-1 0 0,0 3 0 16,-4 2-15-16,4 4 0 0,-3 1 1 0,-1 2-1 15,1 3 4-15,-1 4 1 0,-5 4-1 0,-1 3 1 0,-1 2-8 16,0 3 0-16,8 5 0 0,-6 6 0 0,-2 2 8 16,8-7 1-16,-1 8-1 0,4 2 1 0,3 0-9 15,8 2 0-15,3-5 0 0,0-2 2 0,4 5 10 16,-1-5 1-16,10-2-1 0,4-5 0 0,-3 3-10 15,4-9-1-15,-2-1 0 0,2-3 1 0,-1-3 10 16,1-1 0-16,2-4 0 0,1-3 0 0,-3 0-11 16,-3-3 0-16,3-2 1 0,-4-6 0 0,-3 0 7 0,1-1 1 15,-1-3-1-15,3-3 2 0,-7 1-11 0,-3-1 1 16,5-2 0-16,-6 6 0 0,-6 1 7 0,3 4 1 16,-4 4-1-16,1 2 1 0,-4 8-8 0,-4-10-1 15,4 10 0-15,0 0 1 0,-7 7 5 0,7-7-1 16,0 14 1-16,0 5 1 0,0 3-8 0,4 2 0 0,-1 1 0 15,5-2 1-15,-1 8 2 0,-4-8 1 0,4-2-1 16,7-1 0-16,-3-1-5 0,1-1 1 0,2-4 0 16,0 0 0-16,1-4 2 0,-1 1 0 0,0-8 0 15,2 3 1-15,1-5-4 0,1-1 0 0,0-7-1 16,1 0 1-16,-1-3 1 0,-1 1 0 0,1-5 0 16,3-2 1-16,-2-2-4 0,-4-4 1 0,-5-5-1 15,1 1 1-15,-1-4 0 0,1 2-1 0,3-4 1 16,-9 4 1-16,2 5-4 0,-3 2 1 0,-4-5 1 15,0 8-1-15,-4 4 2 0,4 3 1 0,-3 1-2 16,-1 1 2-16,4 9-2 0,-5-9-1 0,5 9 1 0,-7-5-1 16,7 5 3-16,0 0 0 0,0 0-1 0,-7 14 1 15,7-2-2-15,0 2-1 0,0-3 0 0,3 14 2 16,4 4 2-16,-3-2 1 0,0 8-1 0,-1 0 1 0,2 4-4 16,-5 7 1-16,4-1 0 0,-4 6-1 0,3-7 3 15,-3 2 1-15,0-2-1 0,-7 7 1 0,0 7-4 16,2-1 1-16,-2-5 0 0,7 5-1 0,-4-6 2 15,-3-6 1-15,-3-1-1 0,-1 4 0 0,1 1-2 16,-5-5 1-16,1 2-2 0,2-9 2 0,-2 3-1 16,-4-8 2-16,1-6 0 0,-5-3-1 0,3-4-1 0,-2-4-1 15,0-10 1-15,3-5 1 0,2-2-2 0,-1-7 2 16,-5-8-2-16,5-4 2 0,-10-9-3 0,6-2 2 16,7-8-2-16,0 4 1 0,0 1-1 0,0-4 0 15,5 4-1-15,2-5 2 0,3 6-2 0,4 1 0 16,4 5 0-16,3-6 1 0,2 4 1 0,1 6 1 15,8-4-1-15,0 1 1 0,-1 4-2 0,1 1 0 16,5-3 1-16,5 7-1 0,-3 3-1 0,-2-3 1 0,5-3-1 16,0 0 1-16,2 3-1 0,-5 2 1 0,-1-8-1 15,-4-1 0-15,-3 4-1 0,-2 5 2 0,-5-5-1 16</inkml:trace>
  <inkml:trace contextRef="#ctx1" brushRef="#br0" timeOffset="-201153.32">5720 9358 2009 0,'0'0'0'0,"0"0"0"0,0 0 0 0,0 0 70 0,0 0 1 16,11-20-1-16,-11 20 1 0,7-3-53 0,-7 3 0 15,5 0 0-15,-5 0 0 0,4 10 58 0,-6-3 2 16,0 2-1-16,2 26 0 0,-2 6-59 0,2 8 0 15,0-3 0-15,0 6 0 0,-3-2 13 0,3-6 0 0,0-4 0 16,-4 6 1-16,1-6-19 0,-1-1 2 0,1-2-2 16,3 3 2-16,0-6-7 0,-4 1 0 0,8-7-1 15,-4-1 1-15,-4-5-2 0,4-2 0 16,4-3-1-16,-4-8 1 0,0 2-4 0,-4-4 1 0,4-7 1 16,0 0-1-16,0 0-1 0,-7 3 1 0,7-3-1 15,-3-14 1-15,-1 2-2 0,1-9 2 0,3-2-1 16,-4-7 0-16,1 2-1 0,-1 0 0 0,4-6 0 15,4 15 2-15,3 0-3 0,-4 1 1 0,4-1-1 16,0 8 1-16,4 1-1 0,-1-1 1 0,3 0-1 16,4 8 1-16,-2-1-9 0,-1 1 0 0,3-4 1 15,-1 5 0-15,5 0 1 0,-3-1 1 0,3-2-1 16,6 5 2-16,1 0-28 0,-3-4 2 0,-3 1-2 0,7 3 2 16,-1-2 16-16,0-2 0 0,-1 1-1 0,1 1 2 15,0-2-26-15,-5 1 1 0,2-4-2 0,-4 3 2 16,-4 1 22-16,-1-8 1 0,-2 1-1 0,1 1 1 15,-1-2 6-15,-4-3 2 0,1 0-1 0,-6-3 0 0,-1-8 2 16,-4-3 1-16,0-2-1 0,0 5 0 0,0-3 6 16,-2 0 0-16,-2 3 0 0,1 3 2 0,-1 4-2 15,1 4 0-15,-1 3 0 0,1 4 1 0,3 7 10 16,-7-10 1-16,7 10 1 0,0 0-1 0,-7 3-5 16,3 4 1-16,1 2-1 0,-5 16 1 0,1 10 25 0,-3 2 0 15,3 5 0-15,2 2 1 0,-3-3-21 16,1 1 2-16,4-4-1 0,-4 10 1 0,0-4 19 0,-4-4 0 15,1 6 1-15,3-2 0 0,-1 4-20 0,1-11-1 16,0-1 1-16,6 1-1 0,-3-8 14 0,4-1 2 16,5-5-1-16,-1 1 0 0,-4-1-16 0,3-5 1 15,1-8-1-15,3 4 1 0,-7-8 8 0,0-6 1 0,0 0-1 16,0 0 1-16,0 0-12 0,0 0 0 0,4-6 0 16,-4-11 2-16,3-8 2 0,4-3 2 0,0-5-1 15,4-6 1-15,-1 4-8 0,4-1 1 0,6-4-1 16,-3 8 1-16,5 2 0 0,-1 4 1 0,2 0 0 15</inkml:trace>
  <inkml:trace contextRef="#ctx1" brushRef="#br0" timeOffset="-200832.98">6719 9472 2236 0,'0'0'0'0,"0"0"0"0,0 0 0 15,0 0 63-15,-25 3 1 0,25-3 0 16,-9 0 0-16,9 0-46 0,-14 7 0 0,7-3 0 0,-14 5 0 15,3 5 56-15,-3-2 1 0,2 2-1 0,4 6 1 0,5-3-57 16,3 3 0-16,0-5 0 0,3 6 0 0,-3 1 5 16,7-1 1-16,11-4 0 0,-1 4-1 0,4 2-12 15,-3-5 2-15,5-1-1 0,2 5 0 0,-1-1-9 16,1-6-1-16,-4 0 0 0,-3 2 2 0,-1-3-2 16,-1 2 0-16,2-2 0 0,-4 4 1 0,-4-6-1 0,1 0 0 15,-1 2 0-15,-3 6 2 0,-3-6-3 0,-1 0 1 16,-3-2 0-16,-4 1 0 0,-4 1 2 0,1 1-1 15,-4-6 1-15,-3-2 0 0,-4 0-2 0,2-1 2 16,2-3-2-16,-4-3 1 0,2-2 2 0,2 1 0 16,3-5 0-16,4-1 0 0,4 0-1 0,6-2 0 0,1-3 0 15,3-2 0-15,3 0 0 0,8 0 0 16,-1 0-1-16</inkml:trace>
  <inkml:trace contextRef="#ctx1" brushRef="#br0" timeOffset="-200549">7151 9352 2224 0,'0'0'0'0,"0"0"0"0,0 0 0 16,0 0 57-16,-18 4 0 0,18-4 0 0,7 0 1 15,-7 0-42-15,4 7 2 0,-4-7 0 0,-7 16 0 0,3 1 49 16,1 1-1-16,-1 5 0 0,4 15 1 0,-3 3-49 15,-1 1 0-15,4-1 0 0,0 3 0 0,0-2 16 16,0-7-1-16,4 2 1 0,-4 2 1 0,-7 1-21 16,-1-8 1-16,3 5 0 0,3-6-1 0,2 3-4 15,0-6 0-15,2-2 1 0,2-3 0 16,-4 0-5-16,-2-4 1 0,2-1 0 0,0-9 1 0,-4 1 0 0,1-4 0 16,3-6-1-16,0 0 2 0,-12 0-3 15,4-6 0-15,1-1-1 0</inkml:trace>
  <inkml:trace contextRef="#ctx1" brushRef="#br0" timeOffset="-200281.53">7176 9351 1569 0,'0'0'0'16,"0"0"0"-16,0 0 0 0,22-2 81 0,-7 2 1 0,2-4 0 16,1 8 0-16,7-4-64 0,5 2 0 0,1-1 0 15,-3 6 0-15,6 2 69 0,-2 2 2 0,-2-1-1 16,1 11 0-16,-1-3-71 0,-5 0 1 0,0 8 0 15,-4 6 0-15,-5-1 22 0,-2 4 1 0,-3-3-1 16,-4 1 2-16,0 3-27 0,-7-10 1 0,-4 4 0 16,1 7 1-16,-4-9 1 0,-4 2 1 0,-3-2-1 15,-6 6 1-15,-4 1-9 0,-4-11 0 0,1 6 0 0,-5-5 1 16,-6-2 0-16,4-4 2 0,-1 2-1 16,1-5 0-16,3 0-5 0,-1-2 1 0,5-9 0 0,3 2 0 15,-6-3 4-15,5-1 0 0,0-6 1 0,-3-1-1 16,-2 1-5-16,2-1 1 0,7 1 0 0</inkml:trace>
  <inkml:trace contextRef="#ctx1" brushRef="#br0" timeOffset="-198103.07">6149 10580 1457 0,'0'0'0'0,"0"0"0"0,7-23 0 0,-7 7 79 16,4 6-1-16,-1-6 1 0,4 0-1 0,-3 6-60 15,-3-1 0-15,6-1 0 0,0 1 0 0,4 2 66 16,-7 2 1-16,-4 7-1 0,10-8 1 0,-10 8-68 15,0 0 1-15,7 0 0 0,-7 0 0 0,4 12 14 0,-4-3 2 16,3 5-2-16,-3 19 2 0,4 6-20 0,-4 1 0 16,-4 3 1-16,4 4-1 0,-7-1-1 0,4 0-1 15,-4 5 0-15,3 1 2 0,1-1-6 0,-1-5 0 16,1-2-1-16,6 2 1 0,-3-4 0 0,4-8 0 16,-1 1 0-16,1 3 1 0,-1-6-4 0,1-2 1 15,3-5 0-15,0-3-1 0,-4 3 2 0,1-6 1 0,-1-3-1 16,1-5 0-16,-1-1-2 0,1-1 1 0,-4-9-2 15,2 7 2-15,-2-7 3 0,0 0 0 0,0 0 0 16,-2-7 1-16,-2-5-5 0,1 3 2 0,-1 0-1 16,-13-8 0-16,-4-4 3 0,-1-4 0 0,-4 2 0 15</inkml:trace>
  <inkml:trace contextRef="#ctx1" brushRef="#br0" timeOffset="-197900.93">5703 10992 1683 0,'0'0'0'0,"0"0"0"0,0 0 0 16,24 3 59-16,-10 1 1 0,2-2-1 0,20-2 1 0,4 0-43 15,3 0 0-15,4 0 1 0,3 0 0 0,-3 0 45 16,-5 0 1-16,3 0 0 0,-3-2 0 0,-5 2-46 16,-2 0 0-16,-1-2 0 0,-3 0 0 0,-6 1 8 15,-2-1 0-15,2 0-1 0,-4 0 1 0,-3 4-13 16,-4 0-1-16,-4-2 0 0</inkml:trace>
  <inkml:trace contextRef="#ctx1" brushRef="#br0" timeOffset="-197370.05">6593 11155 1419 0,'0'0'0'15,"0"0"0"-15,22-3 0 0,-12 1 30 0,1-7 2 16,-1 1-1-16,1 1 1 0,0-1-19 0,-3 0 2 0,3-5-2 15,-4 1 2-15,-4 0 23 0,1-2 0 0,-4 1 0 16,0 1 0-16,-4 2-23 0,1 1 1 0,-6 0-1 16,0 0 1-16,1 4 14 0,-3 3 2 0,0 2-1 15,-6 4 1-15,-1 3-19 0,-1 1 2 0,1 3-2 16,4 5 2-16,0-2-3 0,-4 2 0 0,2-2 1 16,6 9 0-16,3-4-5 0,0-3 0 0,7 1 0 15,3 3 0-15,4-3 5 0,0-6 1 0,2-2-1 0,2 5 1 16,3 0-7-16,3-4 2 0,5-6-1 15,0 3 1-15,3-3 9 0,0-4 0 0,-2-4 0 16,1 0 0-16,1-3-8 0,0-3 0 0,-4-6 0 16,2 4 0-16,2-1 13 0,1-4-1 0,6-3 1 0,-7-1-1 15,-1 2-11-15,-4-4 2 0,1-5-2 0,-4-7 1 16,5 3 12-16,-8-1-1 0,2-4 1 0,-2 7 0 0,-7-4-13 16,-4 10 1-16,-3-1 1 0,0 9-1 0,-3 2 9 15,-1 2 2-15,-3 3-1 0,-3 6 1 0,-3 3-12 16,3 3 0-16,-1 1 0 0,4 6 2 0,0 4 4 15,3 2 1-15,-3-2 0 0,7 4 1 0,0-1-8 16,0-1-1-16,0 2 0 0,0-1 0 0,4-1 9 0,3 2 0 16,11-2 0-16,-6 0 0 0,2-1-9 0,0-1 1 15,-3 1 0-15,3 0 0 0,0 3 5 0,-3-2 0 16,1-2 1-16,6 5 0 0,-8-3-8 0,1-4 1 16,-4 4-1-16,-4 5 1 0,-3-3 4 0,4-4-1 15,-4-2 1-15,0 8 0 0,-4-1-6 0,-3-5 1 16,0 0-1-16,-3-2 1 0,-1 2 3 0,-5 1 1 15,2-5-1-15,-4 1 1 0,1-6-5 0,3 0 0 16,-4-1 0-16,6-4 0 0,1-2 2 0,4-2 0 16,4-3 0-16</inkml:trace>
  <inkml:trace contextRef="#ctx1" brushRef="#br0" timeOffset="-197069.05">7472 10395 2173 0,'0'0'0'0,"0"0"0"0,0 0 0 15,0 0 70-15,0 0-1 0,0 0 1 0,0 0-1 0,0 0-51 16,-11 22 0-16,11-12 0 0,0 22 0 0,4 7 47 16,-1-3 0-16,8 5 1 0,-8 1 0 0,-3 0-48 15,0-1 0-15,0 5 0 0,-3-1 0 0,-1 10 13 16,1-4 2-16,3-7-1 0,-7 5 1 15,-4-5-20-15,4-11 2 0,2 3-1 0,1-3 1 0,3 2-5 16,-1-10 0-16,0-4 0 0,0 5 1 0,2-1-4 16,-3-9 0-16,3-4 0 0,0-1-1 0,0 1-1 0,0-12 0 15,0 7 0-15,0-7 1 0,0 0-3 0,0 0 1 16,0 0 0-16,-14-19 0 0,0 1 0 0,-1-3-1 16,-2-4 0-16</inkml:trace>
  <inkml:trace contextRef="#ctx1" brushRef="#br0" timeOffset="-196906.26">7292 10893 1381 0,'0'0'0'16,"0"0"0"-16,18-8 0 0,-8 8 56 0,4 0 1 0,0 0-1 16,9-4 2-16,-5 4-42 0,-4 0 2 0,4-4-1 15,5 4 1-15,1-1 35 0,-3-3 0 0,1-1-1 16,4 5 2-16,-1 0-37 0,-4-4 1 0,-2 1-1 16,3 3 1-16,-1 0 4 0,-4-2 2 0,1 0-2 15,-4 4 2-15,2 3-13 0,-5-1 1 0,-1-2 0 16,1 1 0-16,-4 1-6 0,-7-4-1 0,0 9 1 15</inkml:trace>
  <inkml:trace contextRef="#ctx1" brushRef="#br0" timeOffset="-196544.85">8038 10781 1545 0,'0'0'0'0,"0"0"0"0,0 0 0 0,-19 5 24 16,12-1 2-16,-4-3 0 0,4 3 0 0,-4 1-14 16,1 2 1-16,-4 4-1 0,-4 3 1 0,6 2 24 0,-2 3 0 15,3-1 0-15,-3 4 2 0,3-2-25 0,8 3 2 16,-1-2 0-16,8 3-1 0,-4-1 16 0,3-2 0 16,1-3 0-16,6 7 1 0,5-4-19 0,-5-7 2 15,4 0-2-15,4 7 2 0,1-2 7 0,-1-5 2 16,-8 2-2-16,1 2 2 0,-4 1-13 0,0-3 2 15,-3 2-2-15,1-3 1 0,0 1 12 0,-3 4 0 16,-4-6 0-16,-1 0 1 0,-6 2-14 0,-3-4 1 16,1 2 1-16,-7-2-1 0,-3 1 5 0,4-5 1 15,1-1-1-15,-5 0 1 0,-4-1-10 0,2-5 3 0,5-1-1 16,-3-1 0-16,3-3 13 0,-3-1 2 0,5-4 0 16,-1-1-1-16,6 1-11 0,1 2-1 0,-5-6 0 15</inkml:trace>
  <inkml:trace contextRef="#ctx1" brushRef="#br0" timeOffset="-194919.3">1048 8511 1117 0,'0'0'17'0,"0"0"-8"16,0 0 1-16,0 0 0 0,0 0 0 0,0 0 16 0,0 0 1 15,0 0-1-15,0 44 1 0,-4 2-15 0,-3 7 2 16,4-6-2-16,10 6 1 0,-7-5 11 0,-4-6 0 16,1 2-1-16,6 17 1 0,-6 4-13 0,3-5 1 15,0 2 1-15,14 14-1 0,-4-13-1 0,-3-3 0 0,11 12 1 16,1 10-1-16,-1-1-4 0,-7-8 0 0,-1-7 0 16,4 19 1-16,-7-6 7 0,0-10 0 0,4 4 1 15,-2 0 0-15,-6-10-7 0,1-10 0 0,-1 1 0 16,4 4 1-16,-7-3-5 0,4-6 2 0,-4-7 0 15,7 1 0-15,-3-10-3 0,-1-5 1 0,-3-7-1 16,4 0 1-16,-1-8 9 0,1-5 2 0,-4-8-2 16,0 0 2-16,10 7-7 0,-10-7 0 0,7-3 0 15,-7 3 0-15,11-9 13 0,-2 2 1 0,-6 2-1 0,11-20 2 16,1 1-13-16,-5-5 1 0,-3 0 0 0,4-1 0 16,-4-4 9-16,-4-1 2 0,-3-9-2 0,0 12 2 15,-3-6-12-15,-1 1 0 0,-3-14 0 0</inkml:trace>
  <inkml:trace contextRef="#ctx1" brushRef="#br0" timeOffset="-193520.59">1162 8722 1479 0,'0'0'15'0,"18"-44"-6"0,-9 22 0 16,-6 4 0-16,1 11 1 0,-4-5 45 0,-4 1 0 15,4 4 0-15,4 0 1 0,-1-2-39 0,1-1 1 0,-4-1-1 16,3 2 1-16,8-1 23 0,0-3 2 0,3-2-1 16,16 9 0-16,12-1-26 0,2-3 0 0,6-1-1 15,15 15 2-15,18-4-4 0,-4-7 0 0,8 0 1 16,13 10-1-16,8-3-5 0,1-3 0 0,2-4 0 15,23 10 1-15,6-3-2 0,-6-3 2 0,9-4 0 16,8 10 0-16,-10-3-3 0,-7-7 0 0,16 0-1 16,-5 18 2-16,-16-11-4 0,-2-4 2 0,21-1-1 15,2 17 1-15,-6-5-3 0,-6-7 1 0,10 4 1 16,14 17-1-16,-5-14-1 0,-8-2 1 0,13-1-1 16,11 18 1-16,-22-9-2 0,-2-3 2 0,16 4-1 0,5 15 0 15,-8-8 0-15,-16-5 0 0,6-6 1 0,7 9-1 16,-14-3-1-16,-17-5 1 0,13-4 1 0,-8 2-1 15,-17 3 2-15,-5-7 1 0,7-5-1 0,-1 0 2 0,-17 2-3 16,-6-4 1-16,10-3-1 0,-5 3 2 0,-9-1-3 16,-9-3 1-16,3-4 0 0,6 3 1 0,-7 3-2 15,-10-3 0-15,3 2 1 0,1-2 0 0,-12 3 1 16,-6-1 2-16,6-4-1 0,-5 8 0 0,-6-1-1 16,-9-3 0-16,-3-1-1 0,-3 8 2 0,-9-4-2 15,-6-3 1-15,-2 1-1 0,-7 8 1 0,-4-4-1 0,0 0 0 16,-4-4 0-16,-7 4 1 0,7 0 0 15,-7 0 1-15,0 0-1 0,0 0 2 0,0 0-3 0,0 0 1 16,7 8-1-16,-7-8 1 0,0 12 0 0,0-2 0 16,0-1 1-16,0 9-1 0,0 12-1 0,3 0 0 15,1-4 0-15,-1 16 1 0,1-7 1 0,-1-3 2 16,4 5-1-16,1 21 0 0,-5 2-1 0,2-2-1 0,2-2 1 16,0 15-1-16,4-12 2 0,-4 5-1 0,4 8 1 15,-1 11 1-15,1-1-4 0,-4-8 2 0,2 0-1 16,0 17 1-16,1-1 1 0,2-11 1 0,-4-1 0 15,-1 8 0-15,-4-10-3 0,4-6 1 0,-3 9-1 16,-1 4 2-16,-3-11 0 0,4-11 2 0,-4-2-1 16,-4 4 1-16,4 2-4 0,0-5 2 0,4-2-2 15,-8-2 2-15,4-1 2 0,4-13 1 0,-4-3 0 16,-7 6 0-16,0-8-4 0,7-9 1 0,-4 4 0 0,1 10 0 16,-4-5 1-16,3-3 1 0,-3-11 0 0,-2-1 0 15,2 1-4-15,0-10 2 0,2-3-1 0,5-10 1 16,-6 12 1-16,6-12 1 0,-10 4-1 0,10-4 1 15,0 0-3-15,-7 7 0 0,7-7 1 0,-11 0 0 0,4 0 0 16,-3 0 1-16,-1 0 0 0,-8 4 0 16,-6 3-3-16,0 0 1 0,2 1-1 0,-8-2 2 15,2 2-1-15,-2 0 2 0,-6-5-1 0,-11 2 0 16,-9-1-1-16,-1-4-1 0,-5-4 1 0,-13 3-1 0,2-1 2 16,-4-3 1-16,-17-4-1 0,-6 0 1 0,1 0-2 15,-1 6-1-15,-19-4 1 0,-12 3 0 0,-4 4 3 0,9 0 0 16,-14 0 0-16,-14 4 0 0,1 3-3 0,13-4 1 15,-10 2-1-15,-15 1 1 0,7-5 3 0,4-1 0 16,-9-3 0-16,-9-1 1 0,9-1-4 0,3-2 0 16,-8-10 0-16,-16-5 1 0,9 1 0 0,6-2-1 15,-13-5 1-15,-8 7 1 0,8-11-4 0,17 6 1 16,-7 1-1-16,-10 15 2 0,17-4-2 0,11-2 1 16,-15 4-1-16,4 15 1 0,11-6-2 0,21-3 1 0,2-1-1 15,-6 11 0-15,13-8 0 0,16 1 0 0,-2-4 0 16,3 7 1-16,4-4-2 0,10-3 0 0,3 2 0 15,1 7 2-15,10-8-2 0,1-2 0 0,-4-5 1 16,6 10 0-16,1-4-1 0,10-2 0 0,1 0 1 16,3 2-1-16,-5 4-1 0,9-1 1 0,7-3 0 15,9 9 1-15,1 0-2 0,13-2 1 0,3-4-1 16,-1 8 1-16,8 3 0 0,8-4 0 0,2-3 0 16,-6 11 0-16,14-11-1 0,-3 5 2 0,3-5-2 15,-7 4 1-15,7-4-1 0,0 0 1 0,0 0 1 16,0 0-1-16,0 0-1 0,0 0 1 0,0 0-1 0,0 0 2 15,-7 7 0-15,7-7 1 0,0 0 0 0,10 1 0 0,-10-1-1 16,7-3 0-16,-7 3 0 0,7-2 1 0,-7 2 0 16,11 0 1-16,-4-3-1 0,-7 3 1 0,11-4-2 15,-11 4 0-15,10-5 1 0,-10 5-1 16,7 0 0-16,-7 0 2 0,0 0-1 0,6-7 1 0,-6 7-2 16,7 0 1-16,-7 0-1 0,0 0 0 0,10-4 1 15,-10 4 0-15,0 0 0 0,7-7 0 0,-7 7-2 16,11-3 2-16,-11 3-1 0,7-6 0 0,-7 6 1 0,7-1-1 15,-7 1 1-15,7-7-1 0,-7 7-1 16,7-7 0-16,-7 7 1 0,14-11 0 0,-1 4-1 0,-3-4 2 16,1 1-1-16,6-2 0 0,5-4 0 0,-5-2-1 15,-1-5 0-15,2 0 0 0,-1-1-1 0,1-8 2 16,-4-5-2-16,5 4 1 0,-1-6-1 0,0 6 0 16,-1-13 0-16,3 5 2 0,-3-1-2 0,-2 3 0 15,-5-10 0-15,8 2 0 0,-8 3 0 0,-3 5 0 0,2-1 1 16,-2 18-1-16,-3-2-1 0,-8 1 1 0,4 7-1 15</inkml:trace>
  <inkml:trace contextRef="#ctx1" brushRef="#br0" timeOffset="-192235.14">4842 11381 853 0,'0'0'0'0,"0"0"0"0,0 0 0 0,0 0-3 0,-7-20 1 16,7 13 0-16,0 7-1 0,0 0 1 0,0-7 0 15,0 7 0-15,0 0 1 0,0 0 5 0,-4-7 1 16,4 7-1-16,0 0 2 0,-3-7-3 0,3 7 0 16,0 0 1-16,0 0 0 0,-4-7 15 0,4 7 0 15,0 0 0-15,0 0 1 0,0 0-10 0,0 0 1 16,0 0-1-16,0 0 1 0,0 0 19 0,-3 14 1 0,1-5-1 15,2 19 0-15,0 14-16 0,-2-3-1 16,0-6 1-16,-1 8 0 0,-4-15 4 0,3 2 0 0,-3 1 0 16,0 13 0-16,-3-5-8 0,-1-11 0 0,0 13 0 15,1-4 1-15,-6 5-1 0,-2-8 1 0,8-4 0 16,3 2 0-16,-4-5-4 0,1-8 1 0,-1 1-1 16,11 10 0-16,-7-7 29 0,2-10 1 0,1-6-1 15,8 11 1-15,-6-5-22 0,2-11 1 0,0 0-2 16,-5 7 2-16,5-7 29 0,0 0 1 0,0 0 0 0,0 0 0 15,0 0-30-15,0 0 0 0,0 0 1 16,0 0 0-16,0 0 25 0,-7-4-1 0,7 4 1 0,-11-14 0 16,0-2-26-16,-3-3 0 0,0-6-1 0</inkml:trace>
  <inkml:trace contextRef="#ctx1" brushRef="#br0" timeOffset="-191807.9">5105 11333 1482 0,'0'0'0'0,"0"0"0"0,0 0 0 0,14-23 61 0,-18 16 0 16,4 0 1-16,0 7 0 0,0 0-45 0,0 0 0 15,0 0 1-15,0 0 0 0,0 0 53 0,0 0 1 16,0 0-1-16,0 0 0 0,-7 4-53 0,4 3 0 15,-1 2 0-15,1 5 0 0,-8 7 20 0,-5 3 2 0,6 6-1 16,6 7 0-16,-3-3-23 0,0-3 0 0,7 1-1 16,3 8 1-16,-3-4 3 0,-3-8 0 0,3 9 0 15,3 3 0-15,-6 9-9 0,-4-12 1 0,3 2-1 16,8 0 1-16,-8-4 0 0,-3-9 0 0,4-5 1 16,3 13-1-16,0-10-4 0,-4-4 0 0,4-3 0 15,4 15 1-15,-4-9 2 0,-4-9 1 0,4 2-1 16,7 12 2-16,-7-3-6 0,0-10 1 0,0 0 0 15,4 2 1-15,-1-6 2 0,-3-1 0 0,0-10 0 0,0 0 1 16,4 7-4-16,-4-7 0 0,0 0-1 0,0 0 1 16,0 0 3-16,0 0 0 0,0 0 0 0,0 0 2 15,0 0-6-15,0-10 1 0,0 3 0 0,-4-9 1 16,1-9 0-16,-8 4 1 0,1-4-2 0,-4 17 2 16,-2-6-3-16,-2 1 0 0,0 5-1 0</inkml:trace>
  <inkml:trace contextRef="#ctx1" brushRef="#br0" timeOffset="-191423.16">4604 12037 1646 0,'0'0'0'0,"0"0"0"0,0 0 0 0,-18-18 60 0,11 11 1 16,-4-2 0-16,11 9-1 0,-8-3-43 0,8 3 1 16,-11-5 0-16,11 5 0 0,0 0 41 0,0 0 2 15,-7-2-2-15,7 2 2 0,0 0-44 0,0 0 1 16,0 0 0-16,0 7 0 0,0 0 14 0,0 0 2 15,0-7-2-15,11 19 2 0,-4-3-20 0,-2-2 0 0,2 2 1 16,7 14-1-16,-3-9 0 0,-4 0-1 0,0 6 1 16,7 2-1-16,-3 0-5 0,-3-1 1 0,1-9-1 15,3 2 1-15,-4 4-1 0,-5-8 1 0,4 1 0 16,7 0 0-16,0-4-4 0,-7-4 1 0,4-1-1 16,-2 3 2-16,1-1 3 0,-10-11 0 0,11 3 1 15,-11-3-1-15,11 4-5 0,-4-6 2 0,3-1 0 16,1-1-1-16,5-3 9 0,1-2 1 0,-3-5-1 15,18-10 1-15,-5 1-7 0,1-4 0 0,0-4 0 16,4 3 1-16,-2-13 9 0,-2 4 1 0,2-5 0 16,12 16 0-16,-8-8-10 0,-2-1 1 0,-1 3 0 0,-1 8 1 15,-5 3 5-15,0 3 3 0,-1 2-1 0,3 4 0 16,-6 3-9-16,0 2 0 0,0-2 0 0,2 2 1 16,-2 2 9-16,-6 5 1 0,-1-4-1 0,0 1 0 0,-2 6-10 15,-1 1 1-15,-4-4 1 0</inkml:trace>
  <inkml:trace contextRef="#ctx1" brushRef="#br0" timeOffset="-189566.78">2932 12654 1431 0,'0'0'0'0,"0"0"0"16,0 0 0-16,0 0 174 0,-15-17 1 0,8 15 0 15,0 4 1-15,7-2-169 0,-10 5 2 0,10-5 0 16,-11 12 0-16,2 2 74 0,2 0 2 0,4 0-2 16,-8 16 1-16,-3 14-67 0,0-7 1 0,7 0-1 0,0 4 1 15,0-3 30-15,-4-4-1 0,6-2 0 0,1 15 0 16,1 1-30-16,-8-6 0 0,4-11-1 0,4 3 1 16,-1-4-3-16,-3-7 0 0,0-1 0 0,0 0 0 15,3-3-6-15,-3-7 1 0,0-1 0 0,7 1 0 16,-3-5-5-16,3-7-1 0,-9 4 0 0,9-4 1 0,0 0-2 15,0 0 0-15,0 0 0 0,-3-7 2 0,3 7-3 16,-4-11 0-16,4 2 0 0,-4-10 0 0,4-7 0 16,0-3 0-16,0-4 1 0,4 1-1 0,1-10-1 15,2 5 1-15,0-10-1 0,4 13 1 16,0-4-1-16,-4 4 1 0,3-1-1 0,8 1 1 0,-4 8 0 16,-2 0 0-16,6-4 1 0,3 5 0 0,4 8-1 15,-2 3 0-15,5-8 0 0,0 10 0 0,6 0 3 0,-3 3-1 16,-2 2 0-16,4 3 2 0,-5 4-3 0,1 0 2 15,1 4-2-15,1 3 1 0,-6 2 3 0,1 1 0 16,-4-1 0-16,2 5 1 0,-4 9-3 0,-3-5 1 16,5-1-1-16,-5 8 1 0,1-2 2 0,-6-4 0 0,-1 0 1 15,-4 10 0-15,0-3-3 0,-4-7 0 0,1 4 1 16,-4 14-1-16,0-3 2 0,3-10 0 0,-3 10 0 16,-7-1-1-16,4 0-1 0,-1-6-1 0,1-1 1 15,-4-3 0-15,0 0 1 0,3-5 1 0,1-4-1 16,-10 3 1-16,3 3-2 0,3-10-1 0,0-1 1 15,0 0-1-15,3-2 1 0,4-7 0 0,0 0 0 16,-7 5 0-16,7-5-1 0,0 0-1 0,0 0 0 16,0 0 2-16,0 0-2 0,0 0 2 0,0 0-1 15,-4-7 1-15,4 0-3 0,4-2 1 0,0-1 1 0,6-17-1 16,8 4-1-16,-1-1 1 0,3-4-1 16</inkml:trace>
  <inkml:trace contextRef="#ctx1" brushRef="#br0" timeOffset="-189130.73">3833 12904 1532 0,'0'0'0'0,"0"0"0"0,32-18 0 0,-18 17 58 16,-2-6 0-16,-1-2 0 0,-8 2 1 0,-3 7-42 15,7-7 0-15,-7 7 1 0,0 0 0 0,0 0 36 16,0 0 0-16,0 0 0 0,0 0 0 0,-7-4-37 16,7 4 1-16,-7 6-2 0,-7 1 2 0,-2 1-1 0,-5 1 0 15,0 0 0-15,0 9 0 0,1-3-8 0,6-2 1 16,0-3 0-16,4 11 0 0,-1-5-8 0,-3-2 1 15,5-3-1-15,2 10 0 0,0-3-1 0,0-8 1 16,3 1 0-16,1 5 0 0,-1-4-2 0,1 0 1 16,-1-5-1-16,4 0 1 0,0-7-1 0,0 0 0 15,-3 6 0-15,3-6 1 0,0 0 1 0,0 0 2 16,0 0-2-16,0 0 1 0,0 0 0 0,0 0-1 16,0 0 0-16,0 0 0 0,0 0 8 0,0 0 1 0,0 0-1 15,0 0 0-15,0 0-4 0,0 0 1 0,0 0 0 16,0 0 0-16,0 0 8 0,0 0 1 0,0 0 0 15,0 0 1-15,0-6-8 0,0 6 1 0,0-7-1 16,0 7 1-16,0 0 5 0,7-7 2 0,-7 7-1 16,0 0 1-16,-4-7-8 0,4 7 1 0,0 0-1 15,-3-7 1-15,3 7 7 0,-4-12 0 0,4 12 0 0,-3-11 0 16,3 11-8-16,-4-7 2 0,4 7-1 16,-3-9 0-16,3 9 3 0,0 0 2 0,-4-5-2 0,4 5 2 15,0 0-7-15,0 0 1 0,0 0 0 0,0 0 0 0,0 0 2 16,0-7 0-16,0 7 0 0,0 0 1 15,0 0-6-15,0 0 2 0,0 0-1 0,0 0 1 0,0 0 0 16,0 0 1-16,0 0 0 0</inkml:trace>
  <inkml:trace contextRef="#ctx1" brushRef="#br0" timeOffset="-187660.5">3080 12784 1356 0,'0'0'0'0,"0"0"0"0,0 0 0 0,0 0 70 16,0 0-1-16,0 0 1 0,0 0 1 0,0 0-53 16,0 0 0-16,0 0 0 0,0 0-1 0,0 0 7 15,0 0 0-15,0 0-1 0,0 0 2 0,0 0-14 0,0 0 1 16,0 0 1-16,0 0-1 0,0 0-15 0,0 0-1 15,0 0 1-15,0 0 1 0,0 0-2 16,7-19 2-16,-7 19 0 0,10-7 0 0,-3 0-56 0,1-4 1 16,-1 4 0-16,-7 7 0 0,8-8 39 0,-8 8 0 15,7-6 0-15,-7 6 1 0,7-5-69 0,-7 5-1 0,0 0 1 16,8-5 1-16,-8 5 67 0,0 0 0 0,0 0 0 16,0 0 1-16,0 0-20 0,0 0 0 15,0 0 0-15,0 0 0 0,0 0 21 0,0 0 1 0,0 0 0 16,0 0 0-16,-8-2 7 0,8 2 2 0,-7 0-1 15,-1 2 0-15,-3 3 1 0,-3-1 2 0,0-1-2 16,-11 1 2-16,-1 3 4 0,4 0 1 0,1 2-1 16,-3-2 1-16,1 7-1 0,2-4 1 0,-4 1-1 15,0 1 1-15,2 7 11 0,-1-3 0 0,2-3-1 16,6 6 1-16,-1 2-5 0,-1-2 1 0,4 4 0 16,7 12 0-16,0-8 40 0,3 1 0 0,-3 0 1 15,7 9-1-15,-3 2-31 0,-1-11-1 0,4 5 1 16,0-10 0-16,-5 2 43 0,2-1-1 0,-1-8 1 0,4 7-1 15,-4-5-42-15,4-4 1 0,0-2 0 0,8-1 0 0,-5-1 38 16,2-1 1-16,2-2-1 0,7 0 1 16,1-2-40-16,-5-5 1 0,4 0-1 0,13 0 1 15,-3 0 25-15,-2-1 0 0,6-10 0 0,5 4 1 0,-1 4-28 16,-7-3 0-16,1-4 0 0,-1-3 1 0,0-1 17 16,-2 4-1-16,-2-6 1 0,0-3 1 0,-3 4-21 15,-3-4 1-15,3-2-1 0,0-2 1 0,-4 4 15 16,0-8 1-16,-3-4-1 0,4 4 0 0,-1-3-16 0,-3 4-1 15,0-2 1-15,3 10 0 0,0-3 10 0,-7 2 0 16,5-2 1-16,-1 3 0 0,-4 1-13 0,0 2 1 16,0 1-1-16,0 2 0 0,4 2 5 0,-1 1 0 15,-3-7 0-15,-3 2 1 0,-1 7-9 0,-1 2 1 16,2-4 0-16,-8-2 0 0,4 4 3 0,0 7 2 0,0-7 0 16,0 7-1-16,0-7-6 0,0 7 1 0,0 0 0 15,-2-7 0-15,2 7 1 0,0 0 1 0,0 0 1 16,0 0-1-16,0 0-5 0,0-11 2 0,0 11-1 15,0 0 1-15,0 0 1 0,0-7 1 0,0 7-1 16,0 0 1-16,0 0-4 0,-1-7 0 0,1 7 1 16,0 0 0-16,0 0 0 0,0-7 0 0,0 7 1 15,0 0 0-15,0 0-3 0,0-5 0 0,0 5 1 16,0 0-1-16,0 0 1 0,0-7 0 0,0 7-1 16,0 0 1-16,0 0-3 0,0 0 2 0,0 0-1 15,0 0 1-15,0 0-1 0,0 0 2 0,0 0-1 16,0 0 1-16,0 0-3 0,0 0 2 0,0 0-2 0,0 0 2 15,0 0-2-15,0 0 2 0,0 0-1 0,0 0 1 16,0 0-2-16,0 0 0 0,0 0 1 0,0 0-1 16,0 0-1-16,0 0 2 0,0 0-1 0,0 0 0 0,0 0 0 15,0 0-1-15,0 0 0 0,0 0 2 0,0 0-2 16,0 0 1-16,-6-3-1 0,6 3 2 0,-7 7-2 16,7-7 0-16,-10 7 1 0,10-7-1 0,-11 3 0 0,11-3 0 15,0 0 0-15,-7 2 2 0,7-2-3 16,0 0 1-16,-7 0 0 0,7 0 1 0,0 0-2 15,-4 9 1-15,4-9 0 0,0 0 1 0,0 0-2 16,0 0 1-16,0 0-1 0,0 0 1 0,0 0-1 0,0 0 1 16,0 0-1-16,0 0 0 0,0 0-1 0,0 0 1 15,0 0 0-15,0 0 0 0,0 0-1 0,0 0 1 16,-7 0 0-16,7 0 1 0,0 0-2 0,0 0 1 16,0 0 0-16,0 0 0 0,0 0-1 0,0 0 1 15,0 0-1-15,0 0 1 0,0 0-1 0,0 0 1 0,0 0-1 16,0 0 1-16,0 0-1 0,0 0 1 0,0 0 1 15,0 0-1-15,0 0-1 0,0 0 1 0,0 0-1 16,0 0 1-16,0 0-1 0,0 0 1 0,0 0-1 16,0 0 1-16,0 0-1 0,0 0 1 0,0 0-1 15,0 0 1-15,0 0-1 0,0 0 2 0,0 0-1 16,0 0 0-16,0 0-1 0,0 0 1 0,0 0 0 16,0 0 0-16,0 0-1 0,0 0 1 0,0 0 0 15,0 0 1-15,0 0-2 0,0 0 1 0,0 0 0 0,0 8 0 16,0-8-1-16,0 0 1 0,0 0-1 0</inkml:trace>
  <inkml:trace contextRef="#ctx1" brushRef="#br0" timeOffset="-187095.35">2972 12894 1771 0,'0'0'0'16,"0"0"0"-16,0 0 0 0,-17 26 55 0,17-26 0 0,0 0 0 15,5 16 2-15,7-7-41 0,2-4 2 16,11-2-1-16,0 4 1 0,12-3 14 0,-2-4-1 0,9-4 0 15,2 8 2-15,2-4-20 0,-1-7 2 0,10 0-2 16,-3 7 2-16,-1-5-6 0,-9-4 0 0,2 0 0 16,2 2 1-16,-9-4-4 0,-2-1 0 0,-2 0 0 15,2 1 1-15,-5-1-7 0,-8-2 0 0,-1 0 0 16,-9-2 0-16,-6 4 0 0,-5 3 0 0,-6-5 0 16,-12 1 0-16,-9 5-1 0,1 4-1 0,-9-3 1 15,-5 4 1-15,-2 6-1 0,-1 4 0 0,-3 0 0 16,-4 4 1-16,1 6-1 0,2-1 1 0,-9 0-1 15,2 9 1-15,5-3-1 0,5-4 1 0,2 3-1 0,6 13 1 16,8-8-2-16,8-12 2 0,6 5 0 0,4 10 0 16,5-12-1-16,7-5 1 0,6 1 0 0,7 6 0 0,3-5 0 15,0-10 0-15,5-8 0 0,6 1 1 0,-2-4-1 16,5-6 0-16,8-4 0 0,-3 10 2 16,3-4 2-16,-6-6 0 0,2-5 1 0,-2 5-1 0,-9-1 0 15,-3-5-1-15,1-1 1 0,-5 3 0 0,-3 3 5 16,-8 4 0-16,-3-4 0 0,0 3 1 0,-7 6-4 15,-7-4 0-15,-3 6 0 0,-1-1 1 0,-6 6 3 16,-5 2 1-16,0-2 0 0,-17 2 1 0,2 2-6 16,-2 1 2-16,-5-1-1 0</inkml:trace>
  <inkml:trace contextRef="#ctx1" brushRef="#br0" timeOffset="-185596.05">3397 12934 1168 0,'0'0'0'0,"25"-11"0"0,10 15 0 15,-1-6 9-15,-6-5 1 0,-7-3 0 0,-5 3 0 16,-5 0-4-16,-1-1 0 0,-3-4 1 0,-7 3 0 0,-3 2 13 16,3 7 0-16,-11-12 0 0,-7 7 2 15,-1 1-12-15,-2 1 1 0,-7 3 0 0,-13 0 0 0,-5 3-7 16,2 6 0-16,-2 2 0 0,2 6 0 0,2-1-2 15,5 2 2-15,2-1-1 0,-6 13 1 0,2-5-1 16,6-6 0-16,4 2 1 0,1 13-1 0,4-15-1 16,4 2 2-16,2 0-2 0,1 0 1 0,6-5-3 0,8 0 0 15,3-7 0-15</inkml:trace>
  <inkml:trace contextRef="#ctx1" brushRef="#br0" timeOffset="-182760.79">4888 12475 590 0,'0'0'0'0,"0"0"0"15,0 0 0-15,0 0 7 0,0 0-1 0,0 0 1 16,0 0 0-16,0 0-3 0,0 0 1 0,0 0-1 16,0 0 2-16,-18-16 7 0,18 16 1 0,0 0-1 15,0 0 2-15,-3-11-7 0,3 11 1 0,-4-7-2 16,1 0 2-16,3-3 5 0,0-1 0 0,0-3 0 16,3-3 1-16,4-6-8 0,-3-4 2 0,-1-3 0 0,4 6 0 15,-3-4 5-15,-1-9 0 0,1-2 0 16,1 9 0-16,-1 2-6 0,-3-9 1 0,1-2 0 0,2 4 0 15,-1 0 16-15,-3-4 0 0,0-8-1 0,0 6 1 0,-3-6-13 16,3 3 1-16,-4-2-1 0,4 16 0 0,-2 0 42 16,1 9 0-16,-1-3 0 0,-2 9 1 15,1 0-38-15,3-1 1 0,-4 2-1 0,4 5 1 0,-3 2 43 16,3 0 2-16,-4-2-1 0,1 2 1 0,3 7-47 16,0 0 2-16,0 0 0 0,0 0 0 0,0 0 34 15,0 0 1-15,-4-7-1 0,4 7 1 0,0 0-36 16,0 0 0-16,0 0 0 0,0 0 1 0,0 0 27 0,0 0-1 15,0 0 1-15,0 0 0 0,-7 7-29 0,7-7 1 16,-7 11-2-16,0-1 2 0,0 6 17 0,-4-7 1 16,4 1-2-16,4 6 2 0,-3-2-20 0,5-7-1 15,1-7 1-15,-6 16 0 0,6-9 8 0,0-7 2 16,0 7-1-16,0-7 1 0,0 0-12 0,0 0-1 16,0 0 0-16,0 0 1 0,0 0 3 0,0 0 2 0,0 0-1 15,0 0 1-15,0 0-9 0,9 0 1 0,-9 0 0 16,0 0 0-16,7-10 3 0,-7 10-1 0,7-11 0 15,-3 2 2-15,-1-1-6 0,1-3 0 0,-4-1-1 16,3 4 1-16,1-3 2 0,0-2 1 0,-4 1-1 16,3-1 1-16,1 0-4 0,-1 1-1 0,-3 1 1 15,4-1 0-15,-4 4 0 0,0 3-1 0,0 7 1 16,0-9 1-16,0 9-4 0,0 0 1 0,0 0-1 16,0 0 2-16,0 0-2 0,0 0 2 0,0 0 0 0,-7 17-1 15,-4 4-1-15,0 4 0 0,1 0-1 0,-11 13 2 16,5-9-2-16,-2 0 2 0,-3 0-2 0,-4 11 2 15,2-5-3-15,-1-7 1 0,2 9 1 0,7-3-1 0,-7 1-1 16,1-9 2-16,0-5-2 0,3 8 1 16,3-7-1-16,0-6 1 0,1-3-1 0,4 6 0 0,-1-3-1 15,1-7 2-15,3-4-1 0,3 2 0 16,4-7-1-16,0 0 1 0,0 0 0 16,-7 0 0-16,7 0-1 0,0 0 1 0,0 0 0 0,0 0 1 0,9-7-2 15,-9 7 1-15,9-12-1 0,1-6 1 0,4-8-1 0,0-3 1 16,-3-6-1-16,7 5 1 0,-2 0-1 0,-6-8 0 15,4-3 0-15,4 4 2 0,0 6-2 0,-8-8 0 16,6 6 0-16,9 3 0 0,-4 7 0 0,0 3 0 16,-2 1 0-16,-1 5 1 0,0 5-1 0,-1 0 0 15,4-3 0-15,6 5 0 0,-6 7-1 0,4 0 1 16,-2 0 0-16,1 0 0 0,1 7 1 0,-4 5-1 0,6-5 0 16,4 8 0-16,-4 0 0 0,1-1 0 0,7-1 0 15,-1 15 0-15,-2 0-1 0,-4-5 2 0,5 5-1 16,-4 14 0-16,1 0-1 0,-2-5 1 0,0-3 0 15,2 6 0-15,-2-3-1 0,1-5 1 0,-1-7 0 16</inkml:trace>
  <inkml:trace contextRef="#ctx1" brushRef="#br0" timeOffset="-181785.14">5115 11551 1419 0,'0'0'0'15,"0"0"0"-15,0 0 0 0,-7-19 70 0,0 10-1 16,0-1 1-16,4 1 0 0,-8 0-52 0,-1-2 0 16,1-1 0-16,4 2 0 0,-7 3 7 0,0-2 0 0,3-4-1 15,1-1 1-15,-1 4-13 0,-1 3 1 0,1-9-1 16,4 4 0-16,0 5-9 0,-4 0-1 0,4-2 0 15,4 2 0-15,3 7 0 0,-7-4 0 0,7 4-1 16,-7 0 1-16,7 0-5 0,-7 5 1 0,7-5-2 16,-11 23 2-16,2 2 0 0,2 5-1 0,-3 0 1 15,3 15 0-15,-4 1-5 0,4-5 0 0,3 3 1 16,-3 21-1-16,0 0 1 0,4-14 2 0,-3 3-1 16,3 4 1-16,-1-10 4 0,1-6 0 0,-4-5 0 15,3 19 0-15,-3-8 0 0,0-2 0 0,4-8 0 16,-4 8 0-16,0-9 3 0,3-4 2 0,0-6-1 0,1 6 1 15,3-6-2-15,-4-8 1 0,1-7-1 0,3 15 0 16,0-11 12-16,-4-8-1 0,4-8 1 0,0 16 1 16,0-5-7-16,0-11 0 0,0 0 0 0,0 0 0 0,0 0 12 15,0 0 1-15,0 0 1 0,0 0-1 0,-3-7-10 16,3 7-1-16,0-14 0 0,3-9 1 0,4-11 10 16,0-1 0-16,1-5-1 0,-1-1 2 0,0-3-12 15,0 0 0-15,3-12 0 0,-3 7 2 16,-1 3 5-16,1-3 0 0,0 3 0 0,0-5 0 15,0 5-8-15,3 0 0 0,-2-1 0 0,-1 7 0 0,3-3 7 0,-3 3 1 16,0 8-1-16,2 8 1 0,2-1-8 0,-1 2 0 16,-3-3 0-16,4 6 0 0,-8 3 10 15,1 1 0-15,-1-5 1 0,5 1 0 0,-5 5-11 0,-3 2 1 16,4-4 0-16,-1-1 1 0,-3 6 2 0,-7 1 2 16,0-1 0-16,0 3-1 0,0 6-6 0,0 3 0 0,-4 0 0 15,-3 5 1-15,-2 9 2 0,-1 5 0 16,-5-3 0-16,1 11 1 0,-2-3-7 0,2 1 2 15,0-4 0-15,-4 9 0 0,-1-4 1 0,5-3 0 0,0-2 0 16,3 14 1-16,-1-5-4 0,-3-9 0 0,5 4 0 16,3 5 1-16,-1-5-2 0,3-8 2 0,-2 2-1 15,10-3 0-15,-6 0-1 0,3-5-1 0,0-4 1 16,3-2-1-16,4-5 2 0,0 9 0 0,0-9-1 16,0 0 1-16,0 0-3 0,0 0 2 0,0 0-1 15,0 0 1-15,4-11-1 0,3 8 1 0,0-4-1 16,11-13 1-16,3-10-2 0,2-7 0 0,-2-1 1 15,4 11-1-15,-6 3 3 0,2-10 0 0,7-1 0 0,1 5 1 16,-3 4-3-16,-1 5 1 0,-1-6-1 0,3 8 1 0,-6 7-1 16,0 1 1-16,0 4-1 0,2 7 1 0,2 4-2 15,-4 4 0-15,2 1 1 0,12 9-1 0,-6-1 3 16,-3-4 0-16,2 3 0 0,8 13 1 0,-7-4-3 16,0-7 1-16,-8 6-1 0,-2 17 1 0,-1-6-3 15,-4 2 1-15,0-7 0 0,-3 12 0 0,-4-7-1 16,0-5 1-16,-4-2-1 0</inkml:trace>
  <inkml:trace contextRef="#ctx1" brushRef="#br0" timeOffset="-175963.25">5674 12945 815 0,'0'0'0'0,"0"0"0"0,0 0 0 0,0 0 7 0,0 0 0 15,0 0 0-15,0 0-1 0,0 0-1 16,0 0-1-16,0 0 1 0,0 0 0 0,0 0-4 0,0 0 1 16,0 0-1-16,0 0 1 0,0 0-1 15,0 0 0-15,-15 5 0 0,15-5 2 0,0 0-3 0,0 0 0 16,-7 3 0-16,7-3 0 0,0 0 0 0,0 0 0 16,-4-7 0-16,4 7 0 0,0 0-4 0,0 0 2 0,0 0-1 15,0 0 0-15,0 0 1 0,0 0 0 0,0 0 0 16,0 0-1-16,0 0 1 0,0 0 0 0,0 0 0 15,0 0 1-15,0 0-2 0,0-7 2 0,0 7-1 16,0 0 1-16,0 0 0 0,0 0 1 0,0 0 0 16,0 0 0-16,-7-3-1 0,7 3 1 0,0 0 0 15,0 0 0-15,0 0 1 0,0 0 1 0,-7-7-1 16,7 7 1-16,0 0-1 0,-7-2 1 0,7 2-1 16,0 0 1-16,-7-5 17 0,7 5 0 0,0 0 0 15,0 0 1-15,-7-7-10 0,7 7 2 0,0 0-2 16,0 0 1-16,-7-7 26 0,7 7 0 0,0 0 0 15,0 0 1-15,0 0-23 0,0 0 1 0,0 0-1 0,0 0 1 16,0 0 41-16,0 0 2 0,0 0-2 0,0 0 1 16,-7 14-41-16,3-2 1 0,4 4 0 0,4 31 0 0,-1 11 35 15,1 2-1-15,6-7 1 0,-3-2 0 16,4-2-36-16,-4-7-1 0,4 1 1 0,-8 2 1 0,2 1 26 16,4-9 0-16,0 4 0 0,-9-3 0 0,3 4-28 15,1-10 1-15,3-7-1 0,-10 1 0 0,6-1 20 16,-3-6 1-16,0-7 0 0,-3 4 0 0,3-3-22 15,0-5 1-15,0-8-2 0,3 11 2 0,-3-11 14 0,-3 7 2 16,3-7-1-16,0 0 1 0,0 0-19 0,0 0 2 16,0 0-2-16,0 0 2 0,0 0 7 0,0 0 2 15,0 0-2-15,3-9 2 0,-3-1-13 0,0-3 1 16,4-6 1-16,-4-20-1 0,7-1 7 0,-4 5 1 16,1-8 1-16,-8 6-1 0,4 2-10 0,4 4 1 15,-4 1 0-15,-4 2 0 0,4 3 4 0,0 2 1 16,0-2-2-16,-7 1 2 0,7 6-7 0,4 2 0 0,-4-6 0 15,-4 0 0-15,4 1 3 0,4 5 2 0,-1-5-1 16,-6 4 1-16,3-6-6 0,3 5-1 0,1-6 1 16,-8 4 1-16,8-3 1 0,-1 4 2 0,1-6-2 15,-8 11 1-15,8-5-4 0,-1 0-1 0,1 3 1 16,-4 7 1-16,3 0 1 0,4-1 0 0,0-1 0 16,-7 11 1-16,6-3-4 0,-6 3 0 0,14-6 0 15,-7 6 1-15,0 6-1 0,0-1 2 0,4 2 0 0,10 12 0 16,2 2-4-16,-2-8 2 0,-3 1 0 0,-1 9-1 15,-3-4 0-15,-7-5-1 0,0-5 1 0,2 14 0 16,-9 0-1-16,0-9-1 0,0-2 0 0,4-1 2 16,-4 1-2-16,-4-3 2 0,1-1-2 0,3-8 2 15,-6 13-3-15,6-13 1 0,-5 7 1 0,5-7-1 16,-9 9-1-16,9-9 2 0,-10 8-2 0,3-6 1 0,0 2 0 16,-4-1-1-16,4-1 0 0,7-2 0 0,-11 0-1 15,11 0 2-15,-10-4-1 0,10 4 0 0,-11-7-1 16,11 7 1-16,-9-8 0 0,9 2 0 0,0 6-1 15,-3-10 0-15,3 3 0 0,0 0 1 0,0 7 0 16,3-13-1-16,-3 13 0 0,7-10 0 0,-7 10-1 16,13-7 1-16,-13 7-1 0,10-4 1 0,1 3-1 0,0-3 1 15,-1-1-1-15</inkml:trace>
  <inkml:trace contextRef="#ctx1" brushRef="#br0" timeOffset="-175394.44">5775 13222 1808 0,'0'0'0'0,"7"9"0"0,0 0 0 0,0 7 49 0,0-6 0 16,0-4 0-16,-7-6 1 0,14 9-33 15,-8-4 0-15,1-3-1 0,0-2 1 0,0 0 33 0,0 0-1 16,0-2 0-16,0-2 1 0,4 1-33 0,-1-2-1 16,-3-3 1-16,4-2 0 0,-6-6 8 0,0 4-1 15,1-1 1-15,-6-4 1 0,0 6-14 0,-4-3 1 16,1 0-1-16,-1 2 0 0,-1 5-9 0,-2 3 0 15,0 3 0-15,0 1 1 0,0 3-2 0,-4 1 0 16,0 4 0-16,-3 15 1 0,0 2-3 0,5-1 0 0,-1 1 0 16,-4 3 1-16,7 0-1 0,0-5 0 15,3-2 0-15,-7 6 1 0,8-10-1 0,-1-3 1 0,4-3-1 16,0 7 1-16,0-8-1 0,0-10 1 0,11 7-1 16,-11-7 1-16,14 11 0 0,-7-8 1 0,0-6-1 15,4-1 1-15,1-1-1 0,2-4 0 0,0-1 0 16,4-8 2-16,7 0-1 0,-8-1 1 0,3 0 1 15</inkml:trace>
  <inkml:trace contextRef="#ctx1" brushRef="#br0" timeOffset="-174760.62">7417 12762 1834 0,'0'0'0'15,"0"0"0"-15,-32-4 0 0,9 8 41 0,-1 3-1 16,-1-4 0-16,-3 8 1 0,-2 3-25 0,2 0-1 15,-1 5 1-15,-1 8 0 0,-1 1 32 0,-5-4 1 0,3 6 1 16,-6 11-1-16,2-1-32 0,5-5 0 0,2 6 0 16,2 1-1-16,3 0 10 0,8-8 1 0,1-4-1 15,9 0 1-15,3-4-15 0,1-7 2 0,6-3-2 16,6 3 2-16,2-3-8 0,3-7 2 0,0-5-1 16,7 4 1-16,0-4-4 0,2-8 2 0,5 3-2 15,-3-3 2-15,2 2-3 0,-3-5 1 0,-3-3-1 16,-3-1 2-16,-4 1-3 0,6-1 1 0,-6-8-1 15,-4 8 2-15,-3 1-2 0,0-3 0 0,0-6 0 16,-7-6 1-16,4 9-2 0,-4 2 1 0,0 0 0 0,0 4 1 16,-4 3 0-16,4 7 0 0,0-14 1 0,0 14-1 15,0-7-1-15,0 7 1 0,0 0-1 0,0 0 1 16,0 0 2-16,0 0-1 0,0 0 1 0,0 0-1 0,0 0-1 16,0 0 1-16,0 0-1 0,0 0 1 0,8-2 2 15,-3 2 1-15,2 0 0 0,7-2-1 0,4 2-1 16,3-2-1-16,-4-1 1 0,1 3 1 0,-6-2 0 15,-1-1 1-15,-4 1 0 0,-7 2-1 0,7 0-1 16,-7 0-1-16,0 0 1 0,11 0 1 0,-11 0 0 16,3 5 2-16,1 2-1 0,-1 9 1 0,1 3-4 0,-4 4 2 15,0 0-2-15,0 19 2 0,3-5 1 0,-3-3 1 16,0-6-1-16,0 3 1 0,-3 3-3 0,3-4 0 16,-4-6 1-16,4 10 0 0,0-1 3 0,-3-6 1 15,-1-4 0-15,4-6 0 0,0 1-5 0,-3-2 2 16,-1-2 0-16,4-7 0 0,0 0 2 0,0-7 0 15,0 0 0-15</inkml:trace>
  <inkml:trace contextRef="#ctx1" brushRef="#br0" timeOffset="-174482.4">7904 13029 2148 0,'0'0'0'0,"0"0"0"0,-11 46 0 15,1-6 59-15,3-8 0 0,3 5 1 0,2-9-1 16,-3 4-42-16,-2-4 1 0,2-4 0 0,-2 3 0 16,0-3 47-16,0-4 0 0,3-3 0 0,1 4 1 0,-1 2-48 15,4-9 0-15,0-3 0 0,7 5 0 0,-3-7 11 16,-4-9 1-16,14 10-1 0,-4-5 1 0,3 1-16 15,-3-6-1-15,1-2 0 0,3 0 1 0,-3-3-10 16,-1-4 1-16,-3 0-1 0,-3 2 2 0,-4-2-3 16,2 1 1-16,-1-1-1 0</inkml:trace>
  <inkml:trace contextRef="#ctx1" brushRef="#br0" timeOffset="-174065.82">7112 14025 1695 0,'0'0'0'0,"0"0"0"16,0 0 0-16,0 0 44 0,0 0 1 0,0 0-1 15,0 0 0-15,0 0-28 0,0 0 1 0,0 0-1 0,0 0 1 16,0 0 44-16,-23 14 1 0,9 0 0 0,-18 14 1 16,-5 9-47-16,5-5 2 0,1-2 0 0,8 5 0 0,-2-4 13 15,0-4-1-15,6-1 0 0,1 13 2 0,4-4-19 16,4-7 0-16,3 9 1 0,7 4 1 0,0-10-4 15,7-1 0-15,3-9 0 0,8 2 0 0,-2 2-4 16,1-11 1-16,8-2-1 0,5-1 1 0,5-6-2 16,1-3 1-16,1-2 0 0,-2 0 0 0,0-2-3 15,2-3 1-15,-5-6-1 0,1 2 2 0,-4-1 1 16,-8-6 2-16,0-5-1 0,-2 3 1 0,-4 1-3 16,-8-3-1-16,3 4 1 0</inkml:trace>
  <inkml:trace contextRef="#ctx1" brushRef="#br0" timeOffset="-173586.86">7586 14570 1733 0,'0'0'0'0,"0"0"0"16,27-23 0-16,-13 13 51 0,0-3 0 0,4-4 0 16,-1 4 1-16,-1 5-36 0,-2-3 1 0,1-3 0 15,2 9 1-15,-3 1 40 0,-3-1 2 0,1 1-1 16,6 11 1-16,-4 4-43 0,-7-4 1 0,0 0 0 15,4 2-1-15,-4 1 18 0,-4 4 0 0,4 2 0 16,-1 7 0-16,-3-3-21 0,-3-5 1 0,-2 5-1 16,-1 3 2-16,-4-4-2 0,-7-7-1 0,0 1 0 15,-1 6 1-15,-2-5-6 0,1-5 0 0,2-2 0 16,-4 10 0-16,4-4-2 0,-4-6 0 0,4-4-1 16,2 13 1-16,1-5-3 0,4-6 2 0,0-3-1 0,4 6 1 15,-1 0 0-15,4-8 1 0,0 0 0 0,11 5 0 16,-4 0-2-16,3-5 0 0,3 0 1 0,15 4-1 15,7-4 1-15,-5-4 0 0,6-1 1 0,-1 10-1 0,2-8-1 16,-5-4 0-16,-2-2 0 0,-2 9 0 0,-3-4 6 16,-4-3 0-16,2 0 1 0,-2 11 0 0,-4-10-5 15,-2-2 1-15,-1-1 0 0,-2 14 0 0,-1-10 6 0,-4-2 1 16,3 0-1-16,-3 7 1 0,-7 0-7 16,11-6 2-16,-11 6-1 0,0 0 1 0,7-3 5 0,-7 3 0 15,0 0 1-15,0 0-1 0,7-2-6 0,-7 2 1 16,0 0 0-16,0 0 0 0,7 2 4 0,-7-2 0 15,0 0-1-15,0 0 2 0,7 3-6 0,-7-3 0 16,0 0-1-16,0 0 2 0,0 0 1 0,0 0 2 16,0 0-1-16,0 0 0 0,0 0-4 0,0 0 0 0,0 0-1 15,0 0 2-15,0 0-1 0,0 0 1 0,0 0-1 16</inkml:trace>
  <inkml:trace contextRef="#ctx1" brushRef="#br0" timeOffset="-173167.63">7385 14452 2048 0,'0'0'0'0,"0"0"0"0,0 0 0 0,-26 16 57 0,14-5 0 16,-1-6 0-16,3 4 0 0,-1 5-40 0,1 2 1 15,-1-2 0-15,0 3 0 0,-1 3 33 0,1 4 0 16,1 1 1-16,3 10-1 0,3-2-34 0,-3-6 0 16,7 3 0-16,0 12 1 0,0-5 7 0,4 3-1 15,-1 1 1-15,1 1 0 0,-1-5-13 0,1-9 0 16,3 2 1-16,0-7-1 0,-4-4-7 0,-3 1 0 0,2-10 1 16,0 2-1-16,-6 1-1 0,1-4 0 0,3-9 0 15,-7 5 0-15,7-5-3 0,-7-5 1 0,7 5 1 16</inkml:trace>
  <inkml:trace contextRef="#ctx1" brushRef="#br0" timeOffset="-172411.83">7703 15956 1569 0,'0'0'0'0,"0"0"0"0,-7-19 0 0,7 19 54 15,-12-11 1-15,4 3-1 0,-6 1 1 0,0 1-38 16,-3 5 1-16,-6-3-1 0,-6-3 1 0,1 7 40 16,0 3 2-16,-6 1-1 0,-4 5 1 0,-3 5-44 15,2 3 2-15,2 5 0 0,-2 2 0 0,6 1 10 0,1 1 0 16,4-1 0-16,2 14 2 0,8-4-17 15,4-2 0-15,3 11 1 0,4 4-1 0,4 3-2 0,6-11 0 16,8-1 0-16,-1-4 0 0,4-3-4 16,4-8 1-16,5-3-1 0,2 4 0 0,3-4 5 0,2-9 0 15,9-5 0-15,8 8 1 0,3-8-7 16,-3-7 2-16,3-6 0 0,1 6 0 0,-4-3 6 0,-1-4 1 16,5-6 0-16,6 5 0 0,-2-3-6 0,-8-6 0 15,-1-3 0-15,-5 4 0 0,-6 0 3 0,-7-5 0 0,-5-1 0 16</inkml:trace>
  <inkml:trace contextRef="#ctx1" brushRef="#br0" timeOffset="-171943.41">8206 16159 1746 0,'0'0'0'0,"0"0"0"15,0 0 0-15,0 0 48 0,0 0 1 0,0 0 0 0,0 0 0 16,0 0-32-16,0 0 0 0,0 0-1 0,0 0 1 0,0 0 42 15,0 0 0-15,0 0 1 0,0 0-1 0,-18-14-42 16,18 14 1-16,0 0 0 0,0 0 0 0,0 0 15 16,0 0 2-16,0 7 0 0,4 3 0 0,-1 8-21 15,2 1 1-15,-1 2-1 0,-2 13 1 0,-6-4-5 16,-1-4 1-16,0-3 1 0,-3-4-1 16,-2 8-4-16,-4-5-1 0,0-8 1 0,0 1 1 0,-1-1-2 15,3-2 0-15,1-2 1 0,-3 5 0 0,4-5-3 16,3-5 1-16,7-5-1 0,-11 7 1 0,11-7-1 0,-3 6 1 15,3-6-1-15,0 0 1 0,0 0-2 0,7 0 0 16,-7 0 1-16,17 5 0 0,4 2 0 0,1 0-1 16,1 0 0-16,8 4 2 0,-4-6-3 0,-6-2 1 15,0-1 0-15,-3 9 0 0,-8-4 0 0,-1-4 1 16,-2 1-1-16,0 5 0 0,-3-2 0 0,-4-7-1 16,0 0 0-16,3 12 2 0,-3-12-1 0,0 9 0 0,0-9 1 15,0 7 0-15,-3 0-2 0,3-7 2 16,-4 9-2-16,4-9 1 0,0 0 4 0,-5 7 0 0,5-7 0 15,0 0-1-15,0 0-1 0,0 0-1 0,0 0 1 16,0 0 0-16,0 0 3 0,-4-7 1 0,4 7-1 16,0 0 1-16,0 0-3 0,-1-9-1 0,1 9 1 15,-4-7 1-15,4 7 1 0,-5-13 0 0,1 6 1 16,-3-1 0-16,0 1-3 0,-3 1 0 0,-1-1-1 16</inkml:trace>
  <inkml:trace contextRef="#ctx1" brushRef="#br0" timeOffset="-171331.61">8124 16217 1721 0,'0'0'0'0,"0"0"0"16,0 0 0-16,22-6 61 0,-22 6 0 0,10-8 1 15,-10 8 0-15,0 0-45 0,0 0 0 0,7 10 1 16,-7 2 0-16,0 6 41 0,0 0 0 0,0 5 1 0,0 19-1 0,-3 3-42 16,3-2 1-16,-4-6 0 0,4 7 0 0,-3 0 0 15,-1-7 0-15,1 5 0 0,-1 11 1 0,1-1-9 16,-1-6 0-16,-3 0 0 0,0-4 1 0,2 0-7 16,1-14-1-16,1 4 0 0,-4 5 1 0,-1-9-2 15,5-1 1-15,-4-5 0 0,0 8 0 0,3 0-2 0,1-9 0 16,-1-5 0-16,1 0 1 0,-1-5-2 0,4-3 1 15,0-8 0-15,0 0 0 0,-3 7 3 0,3-7 2 16,0 0 0-16,0 0-1 0,0 0-1 0,0 0 0 16,0 0-1-16,0 0 2 0,3-14 7 0,4 5 1 15,-3-1-1-15,3-16 1 0,-4-13-5 0,-3 4 0 16,4 3 0-16</inkml:trace>
  <inkml:trace contextRef="#ctx1" brushRef="#br0" timeOffset="-170851.24">8588 16319 1960 0,'0'0'0'0,"0"0"0"16,0 0 0-16,0 0 62 0,0 0-1 0,0 0 1 0,0 0 0 0,0 0-45 16,11 23 1-16,-8-13 0 0,1 8 0 0,0 6 49 15,-1-4 0-15,-1-3 1 0,3 15 0 0,-1-7-50 16,-6-8 0-16,0-1 0 0,-1 5 0 0,-1-7 9 16,1-3 0-16,-1-2 0 0,-3 3 1 0,3-3-16 15,4-9 1-15,-14 8 1 0,7-4-1 0,7-4-6 16,-7 11 0-16,7-11 0 0,-10 1-1 0,3 3-1 15,7-4-1-15,-7 0 1 0,7 0 0 0,0 0-2 16,0 0-1-16,0 0 0 0,0 0 0 0,3 10 0 0,4-3 0 16,0 0-1-16,4 6 1 0,6 3-1 0,5-2 0 15,-5 3 1-15,3-1-1 0,-6 2 0 0,-4-3 0 16,1-4 0-16,-1 1 0 0,-6 4-1 0,-2-2 1 16,0-1-1-16,-1-1 1 0,-4 0-1 0,-3 1 0 15,-4-3 0-15,-4 1 1 0,-7-1-1 0,-2-3 2 16,-2-3-1-16,-7 5 0 0,0-1-1 0,-1-2 1 0,-6-5 0 15,-1 5 0-15,-6-1 1 0,5-3 2 0,-1-4-1 16,5 2 1-16,-2-2-2 0,9-3 0 0,-2 0 0 16,8-2 2-16,1-2-1 0,5-2 0 0,4-3 1 15</inkml:trace>
  <inkml:trace contextRef="#ctx1" brushRef="#br0" timeOffset="-170219.24">9462 12412 1683 0,'0'0'0'0,"-2"56"0"16,-5 26 0-16,3 5 59 0,1 1 1 0,-1 5-1 0,1 16 1 15,3 4-43-15,0-10 0 0,0 6 1 0,-4 23 0 16,4 2 37-16,4-11 0 0,-8 0 0 0,1 23 0 16,-1-7-38-16,0-12 1 0,-3 19-1 0,0 12 1 15,4-19 12-15,3-10 1 0,-4 24-1 0,-3 2 0 16,5-1-16-16,2-18-1 0,2 5 1 0,2 8 0 0,-1-5 4 16,4-19 0-16,4-5 0 0,-4 22 0 0,4-11-8 15,-4-21 0-15,3-2 0 0,-1 13 0 0,0-10 0 16,0-21 2-16,1-6-2 0,-3 9 1 0,-3-5-4 15,-4-12-1-15,0-9 1 0,0-2 1 0,0-16 0 0,-4-8 0 16,1-8 0-16,-4 13-1 0,3-13-1 0,1-10 0 16,-1-4-1-16,2-1 1 0,1-7 1 0,1-11-1 15,7 0 1-15</inkml:trace>
  <inkml:trace contextRef="#ctx1" brushRef="#br0" timeOffset="-169334.95">10575 12267 1332 0,'0'0'0'0,"0"0"0"15,0 0 0-15,0 0 94 0,-20-3 1 0,20 3 1 16,-10-4-1-16,10 4-78 0,0 0 0 0,-4 11-1 16,4-4 2-16,0 3 44 0,-4 1 0 0,4 3 0 15,4 23 0-15,0 2-45 0,-1-4 1 0,1 0 0 16,-1 5 0-16,-1-1 1 0,0 2 1 0,-1 8-1 15,1 2 2-15,0-2-11 0,-2-5 1 0,-2-9-1 16,0 6 1-16,1-8-5 0,-1-6 0 0,0-5-1 16,2 12 1-16,-3-15-3 0,3-3 2 0,0-4-2 0,0 4 1 15,0-3 1-15,0-13 1 0,0 0-1 0,-4 7 1 16,4-7-3-16,0 0 2 0,0 0-2 0,0 0 2 0,0 0 3 16,0-11 1-16,0 11 0 0,0-21 2 15,0-4-6-15,0-1 2 0,0-4-2 0,4-10 2 0,-4-1 10 16,0-1 0-16,0-4 0 0,0-7 1 0,0-5-9 15,3 7 1-15,-1-3 0 0,1 6 0 0,3 6 9 16,1 3 1-16,2 1 0 0,5 2 1 0,3 3-11 16,4 7 1-16,-3-4 0 0,2 7 0 0,1 2 8 0,3 3 1 15,-1 4-1-15,2 11 0 0,0-1-9 16,-2-5 0-16,1 4 0 0,1 14 1 0,-4-4 5 0,-5-5 1 16,0 4 0-16,3 13-1 0,-5 1-7 15,-6-2 2-15,-5 5-3 0,1 0 3 0,-8 0 2 0,1-2 2 16,-5 2-2-16,-2 0 2 0,-4 1-7 0,-2-8 1 15,2 3-2-15,-4 3 2 0,-3-5 1 0,3-2 1 16,-1-1-1-16,-6 4 0 0,4 0-5 0,-2-7 2 16,0-2 0-16,-3 10 0 0,1-6-1 0,2-8 1 0,-2 1 0 15,1 5 1-15,3-4-4 0,5-3 1 0,5-1-1 16</inkml:trace>
  <inkml:trace contextRef="#ctx1" brushRef="#br0" timeOffset="-169087.23">11024 12572 1595 0,'0'0'0'0,"18"-6"0"15,-7 13 0-15,-1-7 70 0,-10 0-1 0,9-10 1 0,-9 10 1 16,0 0-53-16,0 0 0 0,9-2 0 0,-9 2 0 16,0 0 31-16,7-2 1 0,-7 2 0 0,0 0 0 0,9 0-33 15,-9 0 0-15,10 0 0 0,1 4 1 0,6-1-3 16,3-1 1-16,5 0 0 0,-1 8 0 0,1-3-7 15,-4-5 0-15,-2-2-1 0,-1 9 3 0,-4-4-10 16,-3-8 1-16,-4-1-1 0,3 11 1 0,-1-7-1 16,-2-3 1-16,-7 3-1 0,7-7 1 0,-7 7-1 15,7-7 1-15,-7 0 1 0</inkml:trace>
  <inkml:trace contextRef="#ctx1" brushRef="#br0" timeOffset="-168763.39">11573 12346 1457 0,'0'0'0'0,"0"0"0"16,0 0 0-16,0 0 40 0,0 0-1 0,0 0 0 16,0 0 0-16,0 0-23 0,7 27 0 0,-5-18-1 15,-1 21 1-15,1 6 47 0,2 0 0 0,-1 4 0 16,3 8 0-16,4 1-45 0,-3-9-1 0,4-3 1 15,-4-2 0-15,3 1 25 0,1-12 0 0,-2-6-1 16,3 5 2-16,1-9-28 0,-3-4-1 0,4-4 1 16,-3 1 1-16,-1-4 2 0,-1-5 1 0,2-3-1 0,1-2 2 15,0 2-11-15,-4-2 1 0,-1-4-1 0,3-8 1 16,1 3 5-16,-4-3 0 0,-2-2-1 0,4-6 2 16,0 6-8-16,-2-4 1 0,3-8-1 0,-3 12 1 15,-3-4 5-15,-1-6 0 0,1 1-1 0,3 9 1 16,0-4-6-16,-3 0 0 0,-4 6 0 0,7 7 0 0,-4 3 3 15,3 2 0-15,2 0 1 0</inkml:trace>
  <inkml:trace contextRef="#ctx1" brushRef="#br0" timeOffset="-168058.89">12210 12482 1834 0,'0'0'0'0,"0"0"0"0,0 0 0 0,0 0 53 0,-22 3 0 15,15-1 0-15,-12 9 0 0,-6-2-36 0,4-2 0 16,0-2 0-16,-2 11 1 0,-2-2 46 0,8-9 1 0,-1 4 0 16,0 12 0-16,3-5-47 0,0-6 0 15,8 1 0-15,4 6 0 0,6-1 8 0,1-5-1 0,7-4 1 16,3 3 1-16,-2-3-14 0,2-3-1 0,0-4 0 16,4 3 2-16,3-3-11 0,-3-3 0 0,-1-4 1 15,3 3-1-15,1-10-1 0,-4-3 2 0,1 1-2 16,5 5 1-16,-2-3-1 0,0-3 0 0,-1-8 0 15,4 11 0-15,-2-5-1 0,-5-4 2 0,3-4-2 16,1 8 1-16,4-6-1 0,-4 1 0 0,-4-8 0 16,-1 4 1-16,-2-4-1 0,-7-3 0 0,4-9 0 0,-4 7 0 15,-3-3 1-15,-1-1 0 0,1 1 1 0,-8 6 0 16,1 6-1-16,-1 4 1 0,1-1-1 0,-5 14 0 16,1 6 1-16,0-2 2 0,0 4-1 0,4 10 1 0,-6 1-2 15,2 7 1-15,2-1-1 0,-4 21 0 0,-2-4 2 16,1 10-1-16,3 1 1 0,3 14 0 0,0-3-1 15,-3-9-1-15,4 0 1 0,3 0 0 0,-4-5 1 16,1-8-1-16,6-4 1 0,1 10-1 0,3-7-1 16,0-13 1-16,4 6-1 0,3 5 0 0,0-8 3 15,0-6 0-15,2 2-1 0,1-4 1 0,5-2-3 16,1-6 2-16,5-8-2 0,-4 4 2 0,3-7-1 0,1-5 2 16,0-9-1-16,6 9 1 0,-2-4-3 0,-8-11 2 15,5-1-2-15,1 11 2 0,-6-8-1 0,-3-3 1 16,6-5-1-16,-6-1 1 0,-3 1-2 0,-6 5 0 15,0-11 1-15,-3 5-1 0,-2 10 2 0,0 3-1 16,-3 5 1-16,-4 16 0 0,0 0-1 0,0 0-1 16,7 19 0-16,-7 1 2 0,7 6-1 0,0 4 1 15,0 0-1-15,4 10 2 0,1 1-3 0,0-10 1 0,1-1-1 16,-3 7 1-16,1-7 0 0,-4-4-1 0,0-3 0 16,0 5 1-16,2-3-2 0,0-9 1 0,1-4 0 15,6 1 0-15,-2-6-1 0,-3-4 2 0,3-6-1 16,4 1 0-16,-3-3 0 0,3-6-1 0,-4-7 0 15,4-1 2-15,-6-6-2 0,1 4 1 0,4-10-1 16,3 11 2-16,-6-1-2 0,-4-7 0 0,1-5 0 16,-4 4 1-16,0 0-2 0,-4-5 1 0,1 2 0 15,-4-3 1-15,0 0-2 0,-2 5 1 0,0-3-1 0,1 15 1 16,-5-3 1-16,1 0-1 0,2 5 0 0,3 16 1 16,0 0 0-16,0 0-1 0,0 0 0 15</inkml:trace>
  <inkml:trace contextRef="#ctx1" brushRef="#br0" timeOffset="-167744.24">13794 12325 1947 0,'0'0'0'0,"23"-5"0"0,-13 5 0 0,8 9 60 0,-1-9 2 16,3-4-2-16,-3-1 2 0,1 5-45 0,-4-3 1 16,-1-6 0-16,-8 2 0 0,2 1 55 0,-2-1 0 15,-1-1 0-15,-4-1 1 0,-4-2-56 0,1-3 0 16,-4-5 0-16,-13 3 0 0,-1-3 2 0,0 1 1 15,0 2-1-15,-6 20 2 0,3-6-11 0,-1 2 0 16,-2 7 0-16,-1 18 0 0,-2 1-7 0,7 6 0 16,4-4 0-16,1 3 0 0,4 6-2 0,5-7 2 0,4-3-1 15,5 6 1-15,0-6-2 0,2-8 0 0,7 0 0 16,5 11 1-16,3-11-2 0,4-6 1 0,2 3-1 16,9 5 1-16,2-7-1 0,4-4 2 0,1-6-2 15,-5 3 1-15,8-7-1 0,0-2 0 0,3-7 0 16,2 9 2-16,-1-10-1 0,-2-8 0 0,4 1 0 15,-2 4 1-15,-2 1-2 0,-5-4 1 0,-8-5 0 16,-6 11 0-16,-2-8 1 0,-12 0 0 0,-8-3 0 16</inkml:trace>
  <inkml:trace contextRef="#ctx1" brushRef="#br0" timeOffset="-167111.29">7116 12841 1356 0,'0'0'0'0,"35"-7"0"16,-10 3 0-16,8 4 61 0,6-5-1 0,16 1 1 16,3 1 1-16,5-4-45 0,6 2 1 0,3-1-1 15,4 1 1-15,7 1 50 16,0 1 0-16,7-4 1 0,69-2-1 0,-4 6-50 0,-19 3 0 0,1-4 0 16,6 1 0-16,2 3 20 0,-4 3 0 0,14 1 0 0,14-3 1 15,-6 8-25-15,-3-2 2 0,25-3 0 0,24 5-1 16,-15 1 4-16,-9-1 0 0,30-2 1 0,-2 2-1 15,-11 0-9-15,-19-2 1 0,23-4-1 0,3 4 1 0,-14 0-1 16,-11-3 0-16,3-1 1 0,14 6-1 0,-18-2-4 16,-13-7 1-16,11 0 0 0,6 4 0 0,-17-4-1 15,-20-8 1-15,12 5 0 0,2 3 0 0,-11-4-3 16,-15-3 0-16,5-3 1 0,-6 5 1 0,-15-1-2 0,-9 1 1 16,2 0-1-16,-8-2 2 0,-8 7-3 0,-16-4 0 15,0-1 1-15,-7 1 0 0,-4 4 2 16,-9 0-1-16,-4-3 1 0,-13 6 0 0,-2 1-3 0,-7-4 2 15,-6 0-2-15,-6 0 1 0,-7 5 2 0,-6-1 1 16,-3-8-2-16,-9 4 2 0,0 0-2 0,0 0-1 16,0 0 1-16</inkml:trace>
  <inkml:trace contextRef="#ctx1" brushRef="#br0" timeOffset="-165869.85">11155 13282 1356 0,'0'0'0'0,"0"0"0"0,0 0 0 0,-20-5 79 16,10 7 0-16,-1 1 1 0,-10 6 0 15,-4 3-62-15,2 1 0 0,6 1 0 0,-1 10 0 0,2 1 60 16,2-2 1-16,4 2-1 0,3 13 2 0,0-6-62 15,3 1 0-15,0-3 0 0,4 4 0 0,0-3 13 0,0-6 2 16,4 0-2-16,7-8 2 0,-1-3-20 0,1-3 2 16,5-8-1-16,8-3 1 0,8-1 1 0,-4-3 0 15,6-5 1-15,-1-1 0 0,3-4-8 16,-5-4 1-16,3-1-1 0,5-2 1 0,-9-8 0 0,-2 1 1 16,-3 2-1-16,-1 3 0 0,-4-3-4 0,-6 3 1 15,0-5 0-15,-4 7 0 0,-6-1-1 0,-8 5 2 0,1-8-1 16,-4 4 1-16,-13 2-4 0,-4 5 2 0,-4-2 0 15,-9 4-1-15,1 6 2 0,-3 4 1 0,-1-1-2 16,-11 6 2-16,5 5-3 0,0 0 0 0,2 1 0 16</inkml:trace>
  <inkml:trace contextRef="#ctx1" brushRef="#br0" timeOffset="-165672.15">11622 13560 1997 0,'0'0'0'0,"0"0"0"0,0 0 0 0,0 0 47 16,0 0 0-16,0 0 0 0,0 0 1 0,0 0-33 15,0 0 2-15,-17-7 0 0</inkml:trace>
  <inkml:trace contextRef="#ctx1" brushRef="#br0" timeOffset="-165343.15">11989 13298 1997 0,'0'0'0'0,"0"0"0"15,-28 21 0-15,14-1 52 0,1-3 0 0,3-1 1 16,1 14 0-16,0-4-36 0,2-5 0 0,-3 2-1 16,6 4 2-16,-3 4 44 0,3-8 1 0,1-3 0 15,6-1 0-15,-3 2-45 0,4-9-1 0,0-5 1 16,6-3 0-16,1-1 14 0,-2-1 0 0,1-4 1 16,8-3-1-16,3 0-18 0,0 0 0 0,-5-9 1 15,3-6 0-15,1-1-6 0,-3 3 1 0,-2-10-1 16,-5 9 1-16,4-4-5 0,-1 0 2 0,-3-5-1 0,-6 7 1 15,-1 2-2-15,1 1 1 0,-4-1-1 0,-7 5 1 16,0-2-3-16,-4 5 2 0,-3 2-1 0,-5 1 1 16,-3 4-2-16,5 4 1 0,-4-2-1 0,-6 6 0 15,-1 1-1-15,8 2 2 0,5-3-2 0</inkml:trace>
  <inkml:trace contextRef="#ctx1" brushRef="#br0" timeOffset="-165075.27">12638 13180 2072 0,'0'0'0'16,"0"0"0"-16,0 0 0 0,14-19 55 0,-14 19 1 16,0 0 0-16,0 0 1 0,7 9-41 0,-7 1 2 15,0-3-1-15,0 9 1 0,-3 5 44 0,3 2 1 16,-4 2-1-16,1 10 1 0,-4 5-45 0,3-4 0 0,-3-3 0 0,4 13 0 15,-1-4 16-15,4-5 1 0,0-5-1 16,-3 5 1-16,-1-8-20 0,8-4-1 0,-4 0 1 16,3-4 1-16,-3-4-4 0,4-4 0 0,-1-5 1 15,1 5-1-15,-4-6-4 0,0-7 0 0,0 0 0 16,0 0-1-16,0 7-2 0,0-7 1 0,-7 2-1 16</inkml:trace>
  <inkml:trace contextRef="#ctx1" brushRef="#br0" timeOffset="-164610.42">10887 14468 2048 0,'0'0'0'16,"0"0"0"-16,0 0 0 0,0 0 49 0,0 0 0 15,0 0 1-15,-18 7-1 0,11 0-32 0,0 2 0 16,0 3 0-16,-7 13-1 0,0-1 30 0,1-1 0 0,3 4 0 15,-4 3 1-15,3-6-31 0,4 1 1 0,3-6 0 16,1 11 0-16,3-5 4 0,3-2 0 0,5-6 1 16,2 10-1-16,4-12-10 0,2-2 0 0,4-4 1 15,2 6-1-15,3-9-8 0,0-10 2 0,1-5-2 16,10 6 2-16,-6-8-3 0,1-6 1 0,5-1 1 16,1 8-1-16,-6-6-2 0,-4-5 0 0,1-6 0 15,-3 10 0-15,-4-4 1 0,-7-4-1 0,-2-3 0 16,-1 0 0-16,-4-4 0 0,-3 4 1 0,-4-7 1 15,-4 1-1-15,-3 2-1 0,-7 3 1 0,-4 0-1 0,-5 22 2 16,-1-3 0-16,-6-1 1 0,1 2 0 0,-9 20 0 16,8-6-2-16,5-1 2 0,0-1-1 0</inkml:trace>
  <inkml:trace contextRef="#ctx1" brushRef="#br0" timeOffset="-164440.97">11460 14593 2009 0,'0'0'0'0,"0"0"0"0,0 0 0 0,0 0 53 0,0 0 0 15,0 0 0-15,0 0 0 0,0 0-36 16,0 0 0-16,0 0 0 0,0 0 1 0,0 0 39 0,0 0 0 16,0 0 1-16</inkml:trace>
  <inkml:trace contextRef="#ctx1" brushRef="#br0" timeOffset="-163823.5">11848 14317 2060 0,'0'0'0'0,"0"0"0"15,-11 16 0-15,-3 1 45 0,-3-1 0 0,-1-2 0 16,-5 18-1-16,2 5-28 0,7-7 1 0,7-6-1 15,0 10 0-15,3-8 32 0,1-5 0 0,6 0-1 16,1 2 1-16,3-4-31 0,0-8 0 0,-4-2 0 0,3 8 0 16,-1-10 11-16,-5-7 1 0,12-3 0 0,-12 3 0 15,11 3-15-15,-11-3-1 0,14-7 1 0,-3-1-1 0,-1-3-4 16,4 0 0-16,-5 1 0 0,5-9 1 0,0-1-4 16,-3-4 0-16,-1 1 0 0,1 2 1 15,-7 0-3-15,-1-6 2 0,-6-1-1 0,-1 5 1 0,-3-2-3 16,0 8 2-16,-4-6-2 0,-3 16 2 0,2-7-2 15,1-2 1-15,4 2-1 0,7 14 0 0,-10-4 0 16,10 4 0-16,-4-10-1 0,4 10 1 0,0 0-1 0,11-4 0 16,-11 4 0-16,14-5 0 0,0 2-1 0,5-3 2 15,-1-1-2 1,16 2 1-16,8-6-2 0,-3-3 0 0,-6 0 0 0,2 9 1 16,-3 3-1-16,2-3 0 0,-3-2 0 0,7 7 1 0,-10 0-4 0,-2-2 0 15,2 0-1-15,1 8 1 0,-8-1-1 0,-5-1 2 16,1-1-1-16,1 16 1 0,-4-1-19 0,-3-4 2 15,-8 2-1-15,-6 16 1 0,-4-4 8 0,-4-4 0 16,0 6-1-16,1 12 2 0,-4-8-21 0,-2-4 1 16,-2-4-2-16,1 2 2 0,-5 2 15 0,3-10 2 15,1-3-2-15,1 4 2 0,-1-3 7 0,0-8 1 0,4-4-1 16,2 10 0-16,1-9 2 0,11-7-1 0,-7-4 1 16,7 4 0-16,0 0 4 0,7 4 0 0,0-8 0 15,4 2 0-15,8-1 0 0,3-2 0 0,2-4 0 16,24 0 0-16,-2-7 4 0,1 4-1 0,3-1 1 15,1 5-1-15,0 1-1 0,-1-2 0 0,1-2 1 16,3 4 0-16,-1-5 8 0,-5 1 2 0,5 1-1 0,-2 5 0 16,-5-3-5-16,-6 1 1 0,-1-1 0 0,-2 1 0 15,-5 0 10-15,-9 0 0 0,2-2-1 0,-8 5 1 16,-6 2-7-16,-11 2-1 0,0 0 0 0</inkml:trace>
  <inkml:trace contextRef="#ctx1" brushRef="#br0" timeOffset="-163075.53">11240 16306 1821 0,'0'0'0'16,"0"0"0"-16,-22 20 0 0,1-3 49 0,4 10 2 15,-3-3-2-15,2 3 2 0,4 3-35 0,7-2 1 16,-3-2 0-16,-1 11 0 0,4-5 46 0,0-8 1 16,4 8-1-16,-1 3 1 0,4-3-47 0,2-6 1 0,0-8 0 15,1-1 0-15,4-2 12 0,4-7-1 0,-1-4 0 16,4-8 1-16,4 1-16 0,3-4-1 0,6-6 1 16,4-4 0-16,-1-4-5 0,-1-4 1 0,2-1-1 15,6 5 1-15,-1-6-4 0,-8-3 1 16,5 0-1-16,-1 4 1 0,-5-2-1 0,-6 2-1 0,0-6 1 15,-10-2 0-15,-3 3-3 0,-4 1 1 0,-6 2 1 16,-5-4-1-16,-4 4 0 0,-6 7-1 0,-10 0 0 16,3 14 1-16,-5 0-2 0,1 0 1 0,2 3 0 15</inkml:trace>
  <inkml:trace contextRef="#ctx1" brushRef="#br0" timeOffset="-162917.36">12012 16299 2060 0,'0'0'0'0,"0"0"0"0,-23-7 0 0,6 7 53 0,6-3-1 16,11 3 1-16,-7-9 0 0,7 9-36 15,0 0-1-15,0 0 1 0</inkml:trace>
  <inkml:trace contextRef="#ctx1" brushRef="#br0" timeOffset="-162578.29">12451 16072 1922 0,'0'0'0'0,"0"0"0"0,0 0 0 0,-7 27 41 0,4-13 1 0,-3-5-1 16,-1 10 1-16,0 2-26 0,0 0-1 0,-7 2 1 15,4 14 1-15,-1 4 37 0,0-3 0 0,4-8-1 16,0 5 2-16,0-5-38 0,0-7 1 0,4 0-1 16,8 0 1-16,-2-4 3 0,1-8 2 0,3-1-1 0,12 10 1 15,3-15-12-15,-1-5 0 0,2-5 0 0,1 5 2 16,1-4-3-16,0-10 0 0,5 0 0 0,-2 5 1 16,-5-5-4-16,-2-4 0 0,-3-4-1 0,3-1 1 15,-2 3 0-15,-5-4 0 0,1-11-1 0,-5 3 2 16,-3-9-3-16,-3 3-1 0,-4-1 1 0,3 9 0 15,-3 4 5-15,-7-1 0 0,-3 1 1 0,3 10-1 16,-8 4-5-16,1 3 2 0,2 0 0 0,-6 9-1 0,4-3 9 16,0-4 0-16,-2 1-1 0,2 6 1 0,4 2-7 15,10-2 1-15,-8 2 0 0,8-2 0 0,0 0 2 0,-7 9 1 16,7-9 1-16</inkml:trace>
  <inkml:trace contextRef="#ctx1" brushRef="#br0" timeOffset="-162283.02">13016 15956 1419 0,'0'0'0'16,"19"-7"0"-16,-1-2 0 0,-1 4 73 0,-6 2 0 16,0-3 0-16,-1-1 1 0,-3 6-56 0,-7 1 0 0,0 0 0 15,7-2 0-15,-7 2 33 0,0 0 2 0,0 0-1 16,-1 9 1-16,-3-2-37 0,0 0 1 0,1 1 0 16,-6 14 1-16,-1 2 9 0,2-3 1 0,1-1-1 15,7 4 1-15,4-3-16 0,-1-6 2 0,8 4-1 16,0 5 1-16,1-2-3 0,2-5 0 0,4-1 0 15,3 14 1-15,-2-2-6 0,-3-10 2 0,4 3-1 16,4 0 1-16,-4 2 0 0,-1-9 1 0,4 3-2 16,2 1 2-16,-4 1-3 0,-5-6 0 0,1-3-1 15,-2 6 1-15,-5 0 4 0,1-2 1 0,-4-5 0 0,-2 7 1 16,-3-6-6-16,-4-1 2 0,2-9-1 0,-9 16 1 16,-1-4 11-16,-4-8 1 0,-1-4-1 15,-6 0 1-15,-9 0-10 0,-2-4 2 0,1-8-2 0,4 5 1 16,-4-4 6-16,-1-3 1 0,5-7-1 0</inkml:trace>
  <inkml:trace contextRef="#ctx1" brushRef="#br0" timeOffset="-162087.96">13381 15749 2035 0,'0'0'0'15,"25"-14"0"-15,1 14 0 0,2-4 54 0,4-3 0 16,3-3 0-16,6 4 1 0,-1 1-38 0,3-2 1 15,-1-4-2-15,9 8 2 0,-3-4 52 0,-2 0-1 16,-6 2 1-16,3-1 1 0,-10 3-53 0,-1-1 0 16,-7-3 0-16,-2 5 0 0,-2 1 17 0,-7-5 1 15,-4 1 0-15,-10 5 0 0,11-2-21 0,-11 2-1 16,0 0 1-16</inkml:trace>
  <inkml:trace contextRef="#ctx1" brushRef="#br0" timeOffset="-158726.54">8618 11046 1155 0,'0'0'0'0,"22"-7"0"16,-5 7 0-16,-3 0 135 0,4 4 0 0,-2-4-1 15,5 0 1-15,-7 7-122 0,4 0 1 0,6 2-1 16,-6 8 1-16,1 3 81 0,-1-1 2 0,0 9-1 0,-6 14 1 16,0-6-80-16,1 4-1 0,1 8 1 0,-11-1 1 15,8 2 20-15,0-8 2 0,-1-3-1 0,-6 6 0 16,-1-7-23-16,4-1 0 0,0-7-1 0,-7 21 1 16,2-8 1-16,3-2 1 0,1-6 0 0,-6 1 0 0,0-5-8 15,3-7 0-15,1 0 0 0,-1 1 0 0,1-4-6 16,3-8-1-16,0-1 0 0,-4 4 2 0,1-4-3 15,3-6 1-15,0-3 0 0,-7-2 0 16,7 9-1-16,-7-9 2 0,9 0-1 0,-2 0 0 0,-7 0 0 16,11-6-1-16,-11 6 0 0,14-10 1 0,-7 1 0 15,3-1-1-15,-3-1 0 0</inkml:trace>
  <inkml:trace contextRef="#ctx1" brushRef="#br0" timeOffset="-158421.85">8689 11922 2048 0,'0'0'0'0,"0"0"0"16,33 18 0-16,-11-9 30 0,-1-2 0 0,9-2 0 15,-2 4 2-15,0-2-19 0,0-3 2 0,2-1-2 16,-5 8 2-16,0-4 34 0,1-6 1 0,-1-1-1 0,0 6 0 16,1-5-32-16,-1-2 0 0,-1-3 0 0,6 6 0 15,2-6 11-15,-4-3 1 0,6-5-1 0,-2 5 1 16,-1-4-15-16,-1 1-1 0,2-6 1 0,-5-3-1 16,1-4-7-16,-3-7 0 0,-4-11 0 0,5-4 1 15,-8-10-3-15,-4 11 1 0,-7-3-1 0</inkml:trace>
  <inkml:trace contextRef="#ctx1" brushRef="#br0" timeOffset="-156143.14">15499 12336 752 0,'0'0'0'0,"0"0"0"0,-7-27 0 0,7 27 29 15,-2-12 0-15,2 2-1 0,-1-3 1 0,-1 3-16 0,2 3 1 16,2 0-1-16,-1-2 1 0,-1 0 87 0,-1 0 1 15,-1-1-1-15,-2-3 1 0,3-2-85 0,-1-1 0 16,-3-4 0-16,-6 6-1 0,2-2 71 0,2-1-1 16,0-1 1-16,0 10-1 0,0-3-69 0,3 0 1 15,1 1 0-15,-4 3 0 0,7 7 47 0,0 0 0 0,0-7 0 16,0 7 0-16,0 0-47 0,0 0 0 0,0 0 0 16,0 0 0-16,-9 0 13 0,9 0 2 0,-2 14-1 15,-3 14 1-15,-2 9-20 0,2 5 2 16,-1 13 0-16,-4 3-1 0,-1 3 14 0,4-4 1 0,-7 6-1 15,-9 18 2-15,7 7-17 0,4-6 1 0,-6 3-1 16,-10 15 0-16,7-1 12 0,5-1 1 0,-2 11-1 16,-15 9 0-16,8 5-12 0,7-7-1 0,-3-3 1 15,-7 19 0-15,9-5 7 0,5-11 0 0,-4 2 1 0,0 24-1 16,2-10-10-16,4-12 1 0,1 3 0 0,-4 21 1 16,4-12 6-16,4-11 1 0,-4 8 0 0,-4 1 0 15,6-12-9-15,0-9 0 0,-2 5 0 0,-10 4 1 16,3-14 4-16,3-11-1 0,-7 2 1 0,-6 14 1 0,4-7-7 15,-5-16 0-15</inkml:trace>
  <inkml:trace contextRef="#ctx1" brushRef="#br0" timeOffset="-153431.11">19016 4599 1218 0,'0'0'0'0,"22"-42"0"16,2 22 0-16,3-11 20 0,6-5 2 0,8 5-1 15,3 10 0-15,5-6-9 0,3 1-1 0,6 0 0 16,7-1 0-16,6 4 14 0,1 0 1 0,7-10 0 15,8 8-1-15,-1 4-12 0,-3-9-1 0,18-1 0 16,3 10 2-16,1-4-1 0,3 0 2 0,10 2-2 0,6 13 2 16,-3-9-7-16,-6-1 1 0,12 1-1 15,0 12 1-15,-2-4-3 0,-7-1 2 0,17 1-1 0,-7 8 1 16,-8 3-4-16,-10-4 2 0,13 1-2 0,6 13 2 0,-18-3-4 16,-7-5 2-16,11 5-1 0,-4 18 0 0,-11-6 0 15,-6-3-1-15,12 3 0 0,-13 22 1 0,-10-2-1 16,-11-8 0-16,1 3-1 0,1 11 1 0,-9-1-1 15,-10-7 0-15,-4-3 1 0,-2 18 0 0,-13-6 0 0,-6-2 0 16,-6 9 1-16,1 12 0 0,-13 0-2 0,-5 0 1 16,-3-3 1-16,-4 10-1 15,-9 0 2-15,-5-9 1 0,-5 8-1 0,-8 4 1 0,-5-6-2 0,-3-11 0 16,-9 2 1-16,-7 23 0 0,-11-6 3 16,2-8 0-16,-2-4 0 0,-10 7 0 15,-2-12-2-15,0-2-1 0,-14 3 1 0,-9 4 0 0,1-1 8 16,6-12-1-16,-17-15 0 0,-8 13 2 0,2-19-6 0,2-4 0 15,-12-10 0-15,-6 13-1 0,5-17 9 0,6-6 1 16,-14-7 0-16,-16 15 0 0,10-15-8 0,8-8 1 0,-8-3-1 16,-8 11 1-16,1-7 1 0,16-7 0 0,-8-7 0 15,-8 10 2-15,9-8-7 0,9-4 2 0,-1-7 0 16,-7 2 0-16,17-9 0 0,5-3 0 0,-5-10 0 16,7 6-1-16,14-5-1 0,14-4 0 0,0-3-1 15,2 5 1-15,11-4 1 0,8-4 0 0,4-21 1 16,5 12 0-16,9-4-3 0,8 0 0 0,3-13 1 15,5 8 0-15,10-6 4 0,4 4 1 0,3 0 0 16,4 0 0-16,7 8-4 0,6-1 0 0,2-11-1 16,10 18 2-16,0 2 2 0,5 7 2 0,8-1-1 0,5 1 0 15,4 10-4-15,8 2 0 0,8-5-1 16,6 16 2-16,3-2 2 0,0 3 0 0,6 2 0 0,15 16 1 16,4-2-5-16,-3 2 1 0,10 2 0 0</inkml:trace>
  <inkml:trace contextRef="#ctx1" brushRef="#br0" timeOffset="-148862.14">5237 13981 1746 0,'0'0'0'0,"0"0"0"15,-2 26 0-15,11-14 13 0,3-5 1 0,-5-5-1 16,8 2 0-16,6-4-5 0,0-7 0 0,5-6 0 16,6 3 1-16,2-1 39 0,1-3 1 0,0-10-1 15,9 11 1-15,6-3-32 0,1-5 0 0,-4-2 0 16,3 8 0-16,1-3 17 0,-5-1 1 0,-2-4 0 15,4 3 0-15,-3 5-21 0,-9 2 1 0,4-6-1 0,-4 7 2 16,-6 6-5-16,-6 3 1 0,-10-1-1 0,0 6 1 16,-6 9-5-16,-5-1 1 0,-10 2 0 0</inkml:trace>
  <inkml:trace contextRef="#ctx1" brushRef="#br0" timeOffset="-148626">5329 15085 1871 0,'0'0'0'16,"17"-22"0"-16,12 4 0 0,-1-1 33 0,-2-4-1 16,2-4 1-16,8-2 1 0,4-7-21 0,-1 1 2 15,9-5-1-15,-2 13 1 0,5-1 32 0,-4 2 0 0,-1-4 0 16,2 7 0-16,-2 2-31 0,-9 0 1 15,-2 3 0-15,6 2 0 0,-3 6 15 0,-4 3 2 16,-6 0-1-16</inkml:trace>
  <inkml:trace contextRef="#ctx1" brushRef="#br0" timeOffset="-148390.09">4821 16517 1972 0,'0'0'0'0,"0"0"0"0,14 29 0 16,-4-21 46-16,5-4 0 0,2-8 0 0,11 3 0 0,6-6-30 16,1-11 1-16,6-5 0 0,15-5 0 0,17-5 42 15,-1-3 1-15,7-18-1 0,11-2 2 0,7-6-45 16,0-1 2-16,13-2 0 0,18-6 0 0,10-1 13 15,-6-5 0-15,13-15 0 0</inkml:trace>
  <inkml:trace contextRef="#ctx1" brushRef="#br0" timeOffset="-147257.43">16838 12320 1620 0,'0'0'0'16,"0"0"0"-16,0 0 0 0,0 0 9 0,0 0 1 15,0 0-1-15,0 0 1 0,0 0-4 0,0 0 0 16,-14 32 1-16,10-8 0 0,-3 6 49 0,0 2 1 15,0-7-1-15,7 13 2 0,-7-8-42 0,0-7 2 0,4 0-1 16,3 14 1-16,-4-11 35 0,1-1 1 0,-1-4-1 16,11-2 0-16,-10 1-36 0,-1-6 1 0,4-2-1 15,4-5 1-15,-4-7 10 0,0 7 0 0,0-7 0 16,0 0 0-16,0 0-14 0,0 0-1 0,0 0 1 16,14-7-1-16,-7 4 3 0,0-1 1 0,-2-7-2 15,7 1 2-15,3-2-8 0,0-4 1 0,-4-4-1 16,7 8 1-16,-8-4 4 0,-1 2-1 0,0 2 1 15,5 8 0-15,2 4-6 0,-6-3 1 0,1-1-1 16,0 15 1-16,3-4 6 0,-2 2-1 0,0 1 1 0,4 15-1 16,-2-4-6-16,1-3 1 0,-7-3 0 0,-1 7 0 15,-1-1 5-15,-3-4 0 0,-1-4 0 0,-4 2 0 16,-1 5-6-16,-1-10 1 0,-3-3 0 0,0 4 0 16,0-1 2-16,-7-4 0 0,0-5 1 0,-13 7-1 15,-4-1-4-15,-5-4 0 0,3-6 0 0,5 6 1 16,-8 1 2-16,3-8 0 0,1-3 0 0,0 4 0 0,2-5-3 15,-3 1 0-15,3-8 0 0,7-1-1 0,-4 2 1 16,8-6 0-16,5-4 0 0</inkml:trace>
  <inkml:trace contextRef="#ctx1" brushRef="#br0" timeOffset="-147096.64">17097 12204 1746 0,'0'0'0'15,"30"-16"0"-15,-1 13 0 0,-1-8 48 0,-2-5 1 16,2-1 0-16,10 15 0 0,-10-3-32 0,-2-1 0 0,6 1-1 16,-4 16 1-16,-3-8 31 0,-2-3 1 0,-2 2-1 15</inkml:trace>
  <inkml:trace contextRef="#ctx1" brushRef="#br0" timeOffset="-146743.14">17607 12399 1884 0,'0'0'0'0,"0"0"0"0,-9 37 0 0,-1-7 30 0,-1-4 1 16,1-1 1-16,-5 12-1 0,1-2-17 0,7-3 0 15,-7-6 0-15,-2 13 0 0,2-7 28 0,0-8-1 16,0 3 1-16,-7-3-1 0,3-3-25 0,2-5 0 15,-1-3 0-15,-5 4 0 0,3-3 11 0,3-9 1 16,4-3 0-16,1 3 0 0,1-5-15 0,-1-3 0 16,4-9 1-16</inkml:trace>
  <inkml:trace contextRef="#ctx1" brushRef="#br0" timeOffset="-146595.8">17249 12412 1293 0,'0'0'0'0,"0"0"0"16,0 0 0-16,19-23 52 0,-19 23 1 0,18-9-1 15,-7 5 1-15,-1 6-36 0,-3 0 0 0,4 0 0 16,7 1 1-16,4 8 51 0,3-4 2 0,-7-4-1 16,5 10 0-16,1-1-52 0,-6-5 0 0,-4-4 0 15</inkml:trace>
  <inkml:trace contextRef="#ctx1" brushRef="#br0" timeOffset="-146453.28">17683 12758 1470 0,'0'0'0'0,"0"0"0"0,0 0 0 0,7 23 32 16,-9-16 2-16,2-7-2 0,0 0 2 0,-3 11-21 16,3-11 2-16,3 7 0 0,-3-7-1 0,0 0 25 15,0 0 1-15,0 0-1 0,0 0 1 0,0 0-24 16,0 0 0-16,0 0 0 0</inkml:trace>
  <inkml:trace contextRef="#ctx1" brushRef="#br0" timeOffset="-146203.49">18136 12290 1520 0,'0'0'0'0,"0"0"0"16,0 0 0-16,-14 30 26 0,7-14 1 0,2-6 0 15,-9 26 0-15,-2 6-15 0,4-3 1 0,-3-6 0 16,-6 13 0-16,2-2 39 0,1-6 1 0,1 5-2 15,-8 2 2-15,-2 1-36 0,6-13 0 0,-11-3 0 16,1 7 0-16,4-9 18 0,3-5 1 0,4-2-1 16,3 9 1-16,1-10-22 0,3-10 1 0,6 1 0 15,0 6 0-15,0-10 7 0,7-7 0 0,0 0-1 16,0 0 2-16,0 0-12 0,0 0 0 0,0 0 1 0</inkml:trace>
  <inkml:trace contextRef="#ctx1" brushRef="#br0" timeOffset="-145807.45">18216 12454 1771 0,'0'0'0'0,"21"-11"0"0,0 11 0 0,2-2 48 0,2-5-1 16,-4-3 0-16,-4 6 0 0,5 4-30 15,1 0 0-15,-6-3-1 0,-3 6 1 0,-1 4 45 0,-1 0 0 16,0-1-1-16,-5 8 2 0,-3 0-46 0,-1-7 1 15,-6 2 0-15,-8 14 0 0,1-4 15 0,-3-3 0 16,-1-4 0-16,-7 13 0 0,0-6-19 0,0-7 0 16,-2-1 1-16,-5 8 0 0,-1 2-4 0,8-7 1 15,5-7-1-15,2 4 2 0,0-2-6 16,7-4 0-16,7-5 1 0,0 0 0 0,0 0-3 0,0 0 0 0,0 7 0 16,0-7 0-16,11 4-1 0,-4-4-1 0,0 1 0 15,14 6 2-15,9 4-1 0,2 3 1 0,-6 0-1 16,-3 0 1-16,0 6-2 0,-2-5 1 0,-1-4-1 15,-6 7 0-15,-2-3 1 0,0-4 0 0,-5-2 1 16,-3 3-1-16,-1 2-1 0,1-9 1 0,-4-5-1 16,-7 16 1-16,0-7 0 0,0-4 1 0,-4-1-1 15,-10 5 1-15,-5-4-2 0,-6-2 0 0,0-3 1 0,-5 7-1 16,-7-7 5-16,5-3 1 0,-3-4 0 16,-2 5 0-16,3 0-4 0,6-3 1 0,-6-4 0 0</inkml:trace>
  <inkml:trace contextRef="#ctx1" brushRef="#br0" timeOffset="-144868.35">15931 13316 1960 0,'0'0'0'16,"0"0"0"-16,0 0 0 0,0 0 67 0,4 23 1 0,-4-16-1 15,-4 1 1-15,1 5-50 0,-1-1 0 0,-6-1 0 16,-4 8 0-16,-6 0 51 0,-1-5-1 0,0-1 1 15,-11 10 0-15,2-6-51 0,2-1 0 0,-9-5 0 16,-5 8 0-16,-1-3 18 0,3-6 1 0,1 1-1 16,-2-1 1-16,4-1-23 0,9-4 2 0,0-1-1 15,-4 0 0-15,9-1-1 0,9 4-1 0,0-7 1 16,-5-3-1-16,8 3-5 0,11 0 0 0,0 0 0 0,-11-7 1 16,11 7-2-16,0 0 0 0,0 0 1 0,-7 3 0 15,7-3-3-15,0 0 0 0,0 0 1 0,0 0 0 16,0 0 1-16,0 0 1 0,0 0 0 0,0 0 1 15,9 11-3-15,5 1-1 0,2 0 1 0,18 15-1 16,3-3 4-16,2-3 0 0,-4-8 0 0,2 2 0 0,5 1-3 16,2-7 1-16,-3-4-2 0,1 8 2 0,-3-1 2 15,-2-3 1-15,2-4-1 0,-6 9 1 0,-1-5-4 16,-5-7 1-16,-1-1-1 0,0 12 1 0,-4-8 3 16,-7-5 0-16,0-2 0 0,-5 11 2 0,1-4-6 15,-4-5 1-15,3-1 0 0,-3 4 0 0,-7-3 1 0,0 0 3 16,8 4-2-16,-8-4 1 0,0 0-5 15,10 7 2-15,-10-7 0 0,0 0-1 0,5-2 1 0,-5 2 0 16,7-4 0-16,-7 4-1 0,0 0-1 0,9-8-1 16,-9 8 1-16</inkml:trace>
  <inkml:trace contextRef="#ctx1" brushRef="#br0" timeOffset="-144532.05">16374 13537 2274 0,'0'0'0'0,"0"0"0"16,0 0 0-16,0 0 69 0,11 22-1 0,-11-14 1 16,0 6-1-16,0 7-50 0,0 1 0 0,-4-7 0 0,4 8 0 15,-3 7 61-15,3-10 2 0,0-5-1 0,3 3 1 16,-6-2-63-16,3-4 0 0,0-5 0 0,0-7 0 15,7 11 12-15,-7-11 0 0,0 0 0 0,12 1 2 0,8-6-5 16,-8 0-14-16,9-7 2 0,2-1-7 16,-4-6 0-16,1 1-1 0,1-3 1 15,-10 4-2-15,-1-6 0 0,1 0-1 0,1 0 1 16,-5 2-4-16,-3-2 0 0,-3 2 0 0,5 7 2 0,-12 0-2 16,-1 1 0-16,-1-2 1 0,-3 11-1 0,-8 2 0 15,-6 1 0-15,-3-3 1 0,1 9 0 0,-5 1-2 16,6-3 1-16,5-1 1 0</inkml:trace>
  <inkml:trace contextRef="#ctx1" brushRef="#br0" timeOffset="-144348.35">16760 13722 2349 0,'0'0'0'0,"0"0"0"16,0 0 0-16,0 0 55 0,0 0 0 0,0 0 0 16,0 0 0-16,0 0-38 0,0 0 1 0,22-7-1 15</inkml:trace>
  <inkml:trace contextRef="#ctx1" brushRef="#br0" timeOffset="-144057.36">17157 13425 2236 0,'0'0'0'0,"0"0"0"0,0 0 0 0,2 23 63 16,-2-9 1-16,0-4 0 0,4 11 0 0,1 9-46 16,2-2 0-16,0-8 0 0,4 6 0 0,-4 2 52 15,-4-8 2-15,4-6-1 0,0 2 1 0,-3-2-54 16,-1-2 0-16,-3-12-1 0,9 7 1 0,-9-7 13 0,0 0 0 15,9 0 1-15,-9 0-1 0,12-3-18 0,-12 3 2 16,11-6-1-16,0-4 0 0,-4-1-6 0,3-6 0 16,-6 1 0-16,3-4 0 0,-4 1-3 0,-3-4 1 15,0 4-1-15,0 6 1 0,-7 3-3 0,0-1 1 16,-3 1-1-16,-6 3 0 0,-2 3 0 0,-1-1-1 16,-1-6 0-16,-1 10 2 0,-4-3-3 0,6 1 0 15,5-1 0-15</inkml:trace>
  <inkml:trace contextRef="#ctx1" brushRef="#br0" timeOffset="-143789.84">17736 13316 2224 0,'0'0'0'0,"0"0"0"16,0 0 0-16,0 0 49 0,10 19 0 0,-10-19 1 0,6 19-1 15,-6-3-32-15,-2 4 0 0,2-5 0 0,-2 14 0 0,-1 2 43 16,-1 1 1-16,1 8-1 0,-3-3 2 0,-1 6-45 16,4-14 1-16,-1 3 0 0,1-4 0 0,-4-3 12 15,3-4 0-15,4-2 1 0,0 4 0 0,4-5-17 16,-1-6-1-16,4-1 0 0,0 3 2 16,-3-5-8-16,-4-9 1 0,12 3-2 0,-3-1 2 0,-2-2-3 15,-7 0 0-15,7-9 1 0</inkml:trace>
  <inkml:trace contextRef="#ctx1" brushRef="#br0" timeOffset="-143496.08">18378 13259 2072 0,'0'0'0'15,"0"0"0"-15,0 23 0 0,-4-3 51 0,4-3-1 0,0-1 1 16,-7 19-1-16,6-3-33 0,2 0 0 0,3-1 0 15,-4 6 1-15,3 2 44 0,1-7 2 0,3 1 0 16,0-5 0-16,-3 0-46 0,3-1 0 0,0-8 0 16,-2 0 0-16,4-5 14 0,0-3 0 0,-2-2 1 15,-6-2-1-15,-1-7-18 0,13 5 0 16,-6-10 1-16,-7 5-1 0,10-7-3 0,-3 3 0 0,-3-5-1 16,3-5 1-16,0 0-4 0,-2-3 0 0,-1 3-1 15,-4-9 2-15,-2 7-1 0,2 7 1 0,-2-1-2 16,-6-1 2-16,-3 8-3 0,-3-1 0 0,-7 1 0 0,-13 6 1 15,-1 4-2-15,-7 0 2 0,-6 2-2 16,-3 0 2-16,-4 1-3 0,6 6 2 0,-4-2-2 0</inkml:trace>
  <inkml:trace contextRef="#ctx1" brushRef="#br0" timeOffset="-142348.41">19480 13534 1595 0,'0'0'0'16,"0"0"0"-16,-21 14 0 0,11-5 83 0,1-4 0 0,9-5 0 16,-9 12 0-16,9-3-66 0,0 0 1 0,0-9 0 15,0 0 0-15,4 7 64 0,3-4 1 0,0-3-1 16,9 4 1-16,10 3-66 0,0-3 1 0,4-4 0 16,11 0 0-16,1-4 22 0,2 1 1 0,-1-5-1 15,1 1 0-15,0 2-24 0,-2-5 0 0,-1-6-1 16,8 3 1-16,2 3 2 0,-8-6 0 0,8-2 0 15,-2 6 0-15,-1-2-8 0,-11 2 0 0,2-4 0 16,-9 7 0-16,-4 0-2 0,-3 1 1 0,-5-5-1 0,-6 10 1 16,-1 1-3-16,-11 2-1 0,7-11 1 0,-7 11 1 15,0 0-2-15,0 0 2 0,-11-3 0 0</inkml:trace>
  <inkml:trace contextRef="#ctx1" brushRef="#br0" timeOffset="-141901.41">20320 13296 2110 0,'0'0'0'15,"0"0"0"-15,21 34 0 0,-14-10 46 0,2-1 1 16,5-5 1-16,0 12-1 0,-3-2-32 0,-1-5 2 0,-3-4 0 15,1 8 0-15,-5-1 44 0,1-10-1 16,-4 0 1-16,-4-2-1 0,-3 2-43 0,3-2 1 16,4-14 0-16,-12 7 0 0,12-7 11 0,-9 5 2 0,9-5-2 15,0 0 1-15,0 0-17 0,0 0 1 0,0 0-1 16,0-11 2-16,2 3-6 0,2-3 1 0,-1 0 0 16,6-17 0-16,2-2-4 0,-1-3 1 0,-3 1-1 15,0 8 1-15,0-1-1 0,0-3-1 0,0 2 1 16,2-4 0-16,0 1-3 0,0 7 1 0,1-3 1 15,-3-1-1-15,1 13 3 0,-3 6 0 0,2-2 0 16,0 2 0-16,0 11-2 0,4 3-1 0,4 3 1 16,-2 5 0-16,4 11 3 0,1-5 0 0,-2-2 0 0,-5 8 1 15,6-1-3-15,-3-5-1 0,-3-3 1 0,-11 7-1 16,0-4 2-16,0-7 1 0,-4 0-1 0,-6 2 1 16,-1 3-4-16,-5-8 2 0,-3-6-1 0,-15 4 1 0,-1-4 1 15,2-2-1-15,-3-6 1 0,-1 6 0 0,2 1-3 16,0-8 1-16,5 1-1 0</inkml:trace>
  <inkml:trace contextRef="#ctx1" brushRef="#br0" timeOffset="-140764.52">21458 12920 2161 0,'0'0'0'0,"0"0"0"16,0 0 0-16,0 0 63 0,0 0 0 0,0 0-1 15,0 0 1-15,0 0-45 0,0 0 0 0,0 0 0 16,3 26 0-16,-8 4 54 0,1 12 1 0,4 4-1 15,-1 12 1-15,1-3-55 0,3-8-1 0,4 3 1 16,-1-1 0-16,1-5 5 0,1-9 0 0,-1 2 0 0,-7 2 0 16,4-1-11-16,1-10 0 0,2-5 0 15,-3 4 1-15,-1-4-8 0,-3-8 1 0,4-6-1 0,-4-9 1 16,0 11-3-16,0-11 2 0,0 0-2 0,0 0 2 16,0 0-3-16,0 0 0 0,0 0 1 0,0-11 0 0,0 1-1 15,0-4 0-15,0-1 1 0,-7-27-1 0,7 0 0 16,0 0 1-16,0 0 1 0,-7-1-1 0,7 6-1 15,3-5 1-15,4-7-1 0,-7-7 1 0,7-8 2 16,4 6 0-16,1 0 0 0,-5 11 1 0,6 8-3 16,1 6 1-16,2 3 0 0,-6 7 0 0,8 9 3 15,1 3 1-15,1 2-1 0,-1 13 0 0,-1 8-2 0,1 1 1 16,6 4-1-16,3 10 1 0,-3-1 2 0,-6-3-1 16,1 1 1-16,-1 17 0 0,-8-2-2 0,-8-11-1 15,1 12 1-15,-8-5 0 0,-6 6 3 0,-6-11 0 16,-2-4 0-16,-5-3 1 0,-3-2-5 0,1-5 2 15,-3-4-1-15,-6 4 0 0,1-5 0 0,5-4 0 0,-1-4-1 16,-10 4 2-16,9-1-4 0,1-6 2 0,-3-6-1 16,4 4 1-16,3 1-2 0,5-5 2 15,3-1-2-15,-1 2 1 0,4 2-1 0,0-10 0 0,7-1 0 16,0 4 1-16,2-1-2 0,3-1 1 0,2-8 0 16,0-8 0-16,2 7-1 0,3 5 0 0,0 2 1 15,-3 4-1-15,-2 10-1 0,9 1 1 0,3 8-1 16,-1 2 2-16,3 13-2 0,3 1 0 0,5 3 0 15,8 11 1-15,5 1-1 0,2-4 1 0,-2-3-1 16,2 9 1-16,2-5-1 0,-5-3 0 0,4-4 0 16,3-2 0-16,-2-2 1 0,-2-5-1 0,9-7 0 15,-2-1 0-15,2 1-1 0,-9-7 1 0,5-7 0 0,-2-4 0 16,3 1 0-16,-8-4 1 0,6-7-1 0,-1-2 0 16,-4-2 0-16,-1-3 0 0,2-11 0 0,2 9 0 15,-11-6 0-15,-2-3 0 0,3 0 1 0,-10 1 0 0,0 2-1 16,-1-1 0-16,-2-8 0 0,-6 3 0 15,-6 3 0-15,-1 6 2 0,-3 1-2 0,-7 7 1 0,0 4-1 16,-3 7 0-16,-1 2 0 0,-3 7 2 0,0 12-2 16,2 0 0-16,1 3 0 0,0 8 1 0,1 5-1 15,6-4 1-15,3-3-1 0,-3 11 0 0,4-8 0 16,4-7 0-16,1-1 0 0,2 7 0 0,0-6 0 0,4-7 1 16,1-1-1-16,0 5 0 0,2-1-1 0,4-7 1 15,5-3 0-15,2 2 0 0,-1 0-1 0,3-4 1 16,5-6 0-16,5 3 1 0,0-4-2 0,-2-3 0 15,11-5 0-15,-6 5 1 0,3-4-1 0,-6-1 0 16,2 0 0-16,-2-6 1 0,-6 1-1 0,-2-5 0 16,-3 0 0-16,6-3 1 0,-8 0-1 0,-8-3 0 0,0-2 0 15,2-5 1-15,-6 7-1 0,-8 3 0 0,-1 2 0 16,4 4 1-16,-10 9-1 0,-1 4 0 0,4-1 0 16,0 7 1-16,0 0-1 0,-7 9 0 0,7-4 0 15,0 6 1-15,0 6-1 0,0-1 0 0,0 4 0 16,11 17 1-16,-8-2-1 0,1-7 0 0,-1-5 0 15,3 7 2-15,-3-4-2 0,-3-7 0 0,0 4 0 16,2 7 1-16,-4 0-1 0,0 4 0 0,2-1 0 0,4 4 0 16,-6 3 0-16,-1-4 0 0,3-3 0 15,3 0 0-15,-3 3 0 0,-3-8 0 0,3-2 0 0,1 9 0 16,-2-7 0-16,-5-8 0 0,3 3 0 0,-4 5 0 0,-4-4 0 16,-3-6 0-16,-2-4 0 0,0-2 0 15,-7-3 0-15,-1-5 0 0,-3-11 0 0,-1-4 0 16,-2-8 0-16,0-1 0 0,0-4 0 0,-5 4 0 0,1-8 0 15,3 0 0-15,-1-3 0 0</inkml:trace>
  <inkml:trace contextRef="#ctx1" brushRef="#br0" timeOffset="-140569.52">23123 12818 2211 0,'0'0'0'16,"26"-11"0"-16,-3 15 0 0,-5 6 51 0,-2-1 0 15,3-5 1-15,2 5 0 0,-1 3-35 0,-1 0-1 16,2-1 1-16</inkml:trace>
  <inkml:trace contextRef="#ctx1" brushRef="#br0" timeOffset="-139937.96">23887 13015 1985 0,'0'0'0'0,"0"0"0"0,0 0 0 16,0 0 54-16,-22 18 1 0,15-15-2 0,-9 15 2 15,-5-3-38-15,0 7 1 0,-7-1-1 0,-2 2 1 0,-2 8 34 16,-1-3-1-16,4-1 1 0,-2-1-1 0,2 1-34 15,7-5 0-15,4-2 0 0,4 6 1 0,0-5 2 16,3-5 1-16,9-4 1 0,8 6-1 0,1 1-10 16,2-6 0-16,6-5 1 0,10 5-1 0,0-3-8 15,1-10 1-15,10 0-1 0,8 0 0 0,0 0 0 16,-2 0-1-16,2-10 0 0,2 6 1 0,-5-6-1 16,1-4 0-16,2-6 0 0,5 4 0 0,-10 4-1 15,2-4 1-15,-1-7-1 0,-4-5 1 0,-3 7-1 0,-3-2 0 16,0-5 0-16,-12 2 2 0,-2 8-2 0,-4 6 0 15,-3-2 0-15,-7 5 1 0,-2 9-1 0,8 0 0 16,-1 5 1-16,-7-5 0 0,6 14-1 0,-5-3 0 16,3 3 0-16,7 21 1 0,-1 6 0 0,-3-6 0 15,2-7-1-15,-2 4 1 0,-2-6-1 0,1-7 0 16,-1-1 1-16,-1 5 0 0,-3-4-1 0,3-3 1 0,1-7 0 16,2 1 1-16,2 1-2 0,-2-4 1 0,5-7-1 15,4 3 1-15,2 1 1 0,1-4-1 0,2-4 0 16,15 1 0-16,1-4-1 0,0-9 2 0,0-5-2 15,-2 7 1-15,-5 0 0 0,0-11 1 0,-2-5-1 16,2 6 0-16,-1-3-1 0,-8-6 1 0,3-9 1 16,5-6-1-16,-6 2 2 0,-2-8 2 0,2-11-2 15,1 10 2-15,-1 6-3 0,-5 5 2 0,-4 2-2 0,-9 7 2 16,1 10-1-16,-1 6 1 0,-2 6-1 0,-4 6 2 16,1 7-3-16,0 0 1 0,0 0-1 0,0 0 1 15,-7 11 2-15,3-6 0 0,1 2-1 0,-15 25 2 16,-5 3-4-16,2-3 2 0,1-2-1 0,1 8 1 15,0 1 2-15,1-4-1 0,4 4 1 0,2 5 0 0,-1 0-3 16,4-9 1-16,8-3-1 0,4 5 2 0,2-6-1 16,4-3 2-16,5-3-1 0,7 5 1 0,-3-2-3 15,2-7 1-15,2-3-1 0,5 5 1 0,-2-2-2 16,-6-11 1-16,-1-6 1 0,-8 1-1 0,1-7 0 16,-1-8-1-16,-6-11 0 0</inkml:trace>
  <inkml:trace contextRef="#ctx1" brushRef="#br0" timeOffset="-139776.02">24737 12953 2098 0,'0'0'0'16,"0"0"0"-16,0 0 0 0,21 2 59 0,-9 0 1 0,4 1-1 16,28 8 2-16,6-2-44 0,-1-6 1 0,4 1 0 15,3 8 0-15,1-5 46 0,-4-5 0 0,-2-2 0 16,-2 7 1-16,-6-7-47 0,1-7 0 15,0-2 0-15</inkml:trace>
  <inkml:trace contextRef="#ctx1" brushRef="#br0" timeOffset="-139241.04">26123 12904 2148 0,'0'0'0'0,"0"0"0"0,-2 46 0 16,1-16 49-16,4 7-1 0,1 3 0 0,-8 11 2 0,8-7-34 16,1-2 1-16,0-3 0 0,-8 3 0 0,3-7 47 15,0-3 1-15,-2-5 0 0,-9 2 0 0,6 0-47 16,3-12 0-16,2-3 0 0,-8 6 0 0,6-5 12 16,4-1 1-16,-2-14-1 0,3 13 1 0,-3-6-17 15,0-7 0-15,7 0 0 0,-7 0 0 0,0 0-5 16,0 0 0-16,2-7 0 0,-4 0 0 0,2-7-3 15,2-2 0-15,0 2-1 0,-8-23 2 0,5-4-3 0,4 4 2 16,1-1 0-16,-10 4-1 0,5 8-1 0,2 1 0 16,3 8-1-16,-8 1 2 0,6 5-2 0,5 1 1 15,2 1-1-15,-5 0 0 0,-4 9 0 0,14-3-1 16,-4 1 0-16,1 2 2 0,-1 2-2 0,1-1 0 16,3-2 0-16,2 1 0 0,3-2 0 0,1-2 0 0,-1-1 0 15,2 0 0-15,1-2-1 0,-1-4 2 0,-2-6-1 16,2 4 0-16,-1-4-1 0,3-3 2 0,1 1-2 15,-4 7 1-15,-1-4-1 0,0-3 1 0,3-3-1 16,-8 8 2-16,-4 2-2 0,-1-2 0 0,0-4 0 16,-5 10 1-16,-4-3 1 0,0 4 0 0,1-4-1 15,-2 4 2-15,1 7-2 0,-13 0 0 0,6 0 0 16,-2 6 0-16,-5 6 2 0,2 2-1 0,3 0 1 0,-10 27-1 16,-1-4-1-16,4 1 2 0,4 3-2 0,0 6 1 15,1 1-1-15,4-4 2 0,0-7-2 0,-2 3 1 16,2-8 0-16,2-2-1 0,1-4 0 0,1 4 0 15,-3 0 2-15,3-9 0 0,3-2 0 0,-2 2 0 0,-1 1-2 16,1-8 2-16,5 1-1 0,-1-2 0 0,0-3 0 16,1-1 0-16,-3-9 0 0</inkml:trace>
  <inkml:trace contextRef="#ctx1" brushRef="#br0" timeOffset="-138944.84">26783 13187 2224 0,'0'0'0'15,"0"0"0"-15,0 0 0 0,-7 30 54 0,3-12 1 16,4 6 0-16,2 10 0 0,2 3-39 0,1-6 2 16,5-2-1-16,3 2 1 0,-6-3 47 0,-2-8 0 0,4-6 0 15,2 7 2-15,-4-7-49 0,0-7-1 0,-2-3 1 16,4 1 0-16,0 2 14 0,-1-7-1 0,5-7 1 15,-1 2-1-15,0-1-17 0,3-2 0 0,-5-3 0 16,8-8 0-16,3-1-5 0,-2-3 0 0,-1-3 0 16,-14 8 0-16,-1 1-3 0,-1-1 0 0,-4-3 0 15,-12 2 1-15,-5 3-3 0,-6 2 1 0,-10-9-1 16,-10 0 1-16,0 4-2 0,-7 5 0 0,-4-2 1 16</inkml:trace>
  <inkml:trace contextRef="#ctx1" brushRef="#br0" timeOffset="-131549.91">8160 13295 904 0,'0'0'0'0,"0"0"0"15,-32-9 0-15,14 11 27 0,2-1 1 0,-5-2-1 16,4-3 1-16,-3 4-16 0,6 0 2 0,-3-2-1 16,-1 2 1-16,4 4 60 0,3-1 0 0,2-3 0 15,2-1 0-15,7 1-56 0,-8 5 0 0,8-5 0 16,0 0 0-16,0 0 57 0,0 0 1 0,0 0 1 15,0 0-1-15,0 0-58 0,0 0 0 0,7 2 0 0,-7-2 0 16,17 0 47-16,1 0 1 0,-4 0-1 0,7 1 1 16,-1 3-48-16,-3-2 0 0,-3-4 0 15,-3 0 0-15,-1 2 15 0,-3 2 0 0,-7-2 1 0,8 0 0 16,-8 0-20-16,5 0 1 0,-5 0-1 0,7 0 1 0,-7 0 16 16,7 5 1-16,-7-5-1 0,11 2 2 0,-4 0-20 15,3-2 2-15,-3-2-2 0</inkml:trace>
  <inkml:trace contextRef="#ctx1" brushRef="#br0" timeOffset="-130896.05">8588 12939 1595 0,'0'0'0'16,"0"0"0"-16,0 0 0 0,0 0 64 0,0 0 0 0,0 0 0 16,0 0 0-16,0 0-46 0,0 0 0 0,0 0 0 15,0 0 0-15,-21-3 63 0,11 5 0 0,-1-2-1 16,-15 5 2-16,-3 0-64 0,-2-1 0 0,4 1 0 16,-5 14 0-16,4-5 26 0,5 0 0 0,-5 0-1 15,3 15 1-15,2-5-28 0,6 3 1 0,3 1-2 16,3 0 2-16,4 5-7 0,0-10 0 0,7-2 1 15,7 7-1-15,-3-5-4 0,3-5 1 0,3-6 0 16,8 6 0-16,-2-4-5 0,1-5 0 0,4-6 0 16,4 2 2-16,3-1-2 0,-1-4 0 0,-2-4 0 15,-4 3 1-15,5-1-2 0,-5-3 1 0,-3-4-1 0,-4 0 1 16,0 4-1-16,-3-2 1 0,-2-7-1 0,-9 3 1 16,3 4-1-16,-3 0 0 0,-3-3 0 0,-1-1 0 15,-3 4-1-15,0 3 2 0,0-8-1 0,-2 2 0 0,-5 4 1 16,3 3 1-16,4-3 0 0,-3 1 0 0,3 3-1 15,7 2 1-15,0 0-1 0,0 0 0 16,0 0 1-16,0 0 2 0,0 0-1 0,0 0 1 0,0 0-2 16,0 0 1-16,0 0-1 0,0 0 0 0,0 0 2 0,10-3-1 15,-3 3 1-15,4 0 0 0,7 0-1 16,1 0-1-16,2-2 1 0,0 2 0 0,0 4 0 16,-3-1 2-16,-2-3 0 0,2 0-1 0,-4 5-1 0,-4 2 0 15,1-3 0-15,-2 3 0 0,0 4 2 0,-1-3 0 16,-1-1 0-16,0 0 1 0,-3 2-3 0,-4 4 1 15,4-1-1-15,-4 7 1 0,0 8 0 0,0-4 1 16,-4-2 0-16,4 9 0 0,-4-1-2 0,1-2 0 16,-4-1 1-16,2 6-1 0,-1 0 4 0,1-3 1 0,0-4 0 15,3-2 0-15,2 0-4 0,-4 0 1 0,4-9 0 16,-3 0 0-16,3-2 3 0,-4-1 1 0,4-11 1 16,0 8-1-16,0-8-5 0,0 0 2 0,0 0 0 15,7 4 0-15,-7-4-2 0,0 0 2 0,0 0-2 16,8-14 2-16,-7 3-2 0,1-4-1 0,0-1 1 15</inkml:trace>
  <inkml:trace contextRef="#ctx1" brushRef="#br0" timeOffset="-130503.24">8971 13370 2072 0,'0'0'0'0,"0"0"0"0,0 0 0 0,0 0 59 16,-2-19 0-16,2 12-1 0,0-2 2 0,0-7-43 15,0 4 1-15,0 1 0 0,0-1 0 0,2 3 47 0,-2 9 1 16,7-9 0-16,-7 9 0 0,0 0-48 16,11 0 0-16,-11 0 0 0,7 0 0 0,-7 0 7 0,7 4 1 15,-7-4-1-15,10 16 1 0,-2-2-13 0,2 2-1 16,-6-2 0-16,-4 14 2 0,0-2-10 0,-4-5 2 15,1-1-2-15,-8 8 2 0,4-3-3 0,-4-4 2 16,1 2-2-16,-10 3 2 0,6-3-4 0,4-2 0 0,-4-3 0 16,-8-1 1-16,8 1-1 0,4-6 0 0,-1-1 1 15,-1-1-1-15,5-3-1 0,7 4 1 0,0-11 0 16,0 0 0-16,0 0-1 0,7 7 1 0,-7-7-1 16,10 2 1-16,1-2-1 0,1 0 1 0,2 0 1 15,15-6-1-15,2 4-1 0,-1 1 1 0,-1-6-1 16,-1-4 1-16,-2 8 0 0,-1-6 1 0,-6 0-1 15,6-2 2-15,-4 10-2 0,-7 1 0 0,-3-4 0 16,0 4 1-16,-1 4 1 0,-3 5-1 0,-2 1 0 0</inkml:trace>
  <inkml:trace contextRef="#ctx1" brushRef="#br0" timeOffset="-129898">8283 14559 1733 0,'0'0'0'0,"0"0"0"16,0 0 0-16,2-19 51 0,-6 9 0 0,3-1 0 0,1 0 1 16,-2 4-36-16,-2 0 1 0,-3-1 0 0,4 1 1 15,3 0 32-15,0 7 1 0,-7-11-1 0,7 11 2 0,0 0-35 16,0 0 0-16,0 0 0 0,0 0 1 0,-4-7 4 15,4 7 2-15,0 0-1 0,0 0 1 0,7 0-13 16,0 0 1-16,0 0 1 0,9 3-1 0,5 4-5 16,1-3-1-16,-5 0 1 0,-4-1 0 0,-3-3-3 15,1 0 1-15,-4-7-1 0,-7 7 2 0,10 0-4 16,-10 0 2-16,7-4-2 0,-7 4 1 0,8 0-1 16,-8 0 1-16,10 0-1 0,-10 0 0 0,7 0-1 0,-7 0 2 15,7-3-2-15,-7 3 1 0,0 0-1 16,7 3 0-16,-7-3 0 0,0 0 1 0,0 0 0 0,9 0-1 15,-9 0 0-15</inkml:trace>
  <inkml:trace contextRef="#ctx1" brushRef="#br0" timeOffset="-129307.96">8851 14223 1569 0,'0'0'0'0,"0"0"0"16,0 0 0-16,0 0 44 0,-21-12 0 0,10 10 0 16,-3 4 1-16,-7 0-30 0,2-2 2 0,-2-2-1 0,-9 9 1 15,1 2 53-15,1-2 1 0,0 2 0 16,1 14 0-16,6-6-54 0,0-4 1 0,0-1 0 0,-2 16 0 16,5-3 20-16,4-8 1 0,0 4-1 0,0 13 0 15,7 1-23-15,4-12 0 0,3 3 1 0,-2 1 0 0,4-3-2 16,3-8 2-16,2 2-1 0,-4 3 0 0,6-7-6 15,-2-5 0-15,4-4 0 0,-4-2 0 16,0 1 2-16,0-4 1 0,4-2-1 0,-1 2 0 0,1 0-4 16,1-2 1-16,-1-3-2 0,-1 0 2 0,4-2 0 15,-3-2 0-15,0 0 0 0,-4-1 1 0,0-6-4 16,-4 2 1-16,-1 0 0 0,0-4-1 0,-2 1 2 0,-2 1 1 16,0-4 0-16,-1 10 0 0,-1-2-4 0,1-3 2 15,-1 5-1-15,4 10 1 0,0 0 1 0,-7-7-1 16,7 7 1-16,0 0 0 0,0 0-3 0,0 0 1 15,0 0-1-15,0 0 2 0,12 9 1 0,-5-4-1 16,0-2 1-16,4 4 1 0,3 4-4 16,0-7 2-16,0-3-1 0,-3 1 0 0,-4 0 1 0,2-2-1 15,1-2 1-15,-3 2 0 0,4-2-3 0,-4 1 1 0,0-6 0 16,0 7 0-16,7-4 2 0,0-3 1 0,-3 2-2 16,-2 5 2-16,1 0-3 0,-3-2 1 0,1 0-1 15,-8 2 1-15,7 12 2 0,-4-4-1 0,4 0 1 16,-3 6 0-16,-1 9-3 0,1 0 1 0,-1-7-1 15,-3 12 2-15,0 0 1 0,4-7 1 0,-2-3-2 16,-8 7 2-16,3-3-3 0,3-7 0 0,-4-3 0 16,-6 11 0-16,6-6 1 0,1-6 0 0,3-2-1 15,-7 10 1-15,3-5-3 0,4-14 2 0,0 5-1 0,0 6 1 16,0-4-1-16,0-7 2 0,7 3-1 0,-7-3 1 16,0 0-3-16,11 0 2 0,-11 0-2 0</inkml:trace>
  <inkml:trace contextRef="#ctx1" brushRef="#br0" timeOffset="-128797.37">9151 14586 1847 0,'0'0'0'0,"0"0"0"0,0 0 0 0,0 0 52 16,0 0 2-16,7-18-1 0,-7 18 1 0,0 0-37 15,0 0 1-15,4-7-2 0,-4 7 2 0,0 0 51 0,0 0-1 16,0 0 1-16,0 0-1 0,0 0-50 0,0 0 0 15,0 0 0-15,0 0 0 0,0 0 8 0,0 0 1 16,-4 7 0-16,4-7 0 0,-10 13-15 0,-5-5 1 16,5-1 0-16,-6 2 0 0,-2 2-5 0,4-4 0 15,0-5 0-15,2 3 0 0,1 2-3 0,4-2 1 16,0-3 0-16,7-2-1 0,-11 7-4 0,11-7 2 0,0 0-1 16,-3 5 0-16,3-5-1 0,0 11 1 15,0-11-1-15,7 9 2 0,-3-1-1 0,-4-8 0 0,14 9 0 16,-4 0 2-16,6 0-2 0,-5-4 0 0,-1-1 1 15,1 4-1-15,-1-1 0 0,-3-3 1 0,1-4 1 16,-3 9-1-16,0-2-1 0,-5-7 1 0,9 7-1 16,-6 2 0-16,5-1 0 0,-8-8 2 0,3 9-2 15,-3 0 1-15,0 2 0 0,0-1-1 0,-3-6 0 16,3 8 0-16,-9 4 5 0,3-6 0 0,-1-1 0 16,2 7 0-16,-2 0-2 0,0-6 0 0,-4 1 0 15,4 1 1-15,-3-3 3 0,3-2 0 0,0-2 0 0,7-5 0 16,-9 14-4-16,5-7 1 0,4-7-1 0,-1 6 2 15,1-6 2-15,0 8 0 0,0-8 0 0,0 8 0 0,0-8-3 16,5 12 0-16,0-3 0 0,-1-1 1 16,-1 7 2-16,4-5 1 0,0 1 0 0,-3-1 0 0,-4-1-4 15,-4 2 0-15,4-3 1 0,-3 1 0 0,-4 2 1 16,-4-4-1-16,1-4 1 0,-6 3 1 0,-6 1-3 16,-2-2 0-16,-4-3-1 0,-13-1 1 0,2 1 0 0,-1-2 1 15,-10 0 0-15</inkml:trace>
  <inkml:trace contextRef="#ctx1" brushRef="#br0" timeOffset="-127161.45">6135 15889 1632 0,'0'0'0'16,"-18"-5"0"-16,-3 5 0 0,-2 9 96 0,-2-2-1 0,4 2 0 15,0-2 2-15,5 7-80 0,-1 5 0 0,2 1-1 16,1 4 2-16,0-1 64 0,2 5 0 0,1-3 0 16,8 10 0-16,-4-2-64 0,0-3 0 0,0 6 0 15,3 4 0-15,4-7 2 0,-3-3 1 0,-1-7 1 16,8-5-1-16,-1 5-10 0,1-6 1 0,3-3-1 16,7-5 0-16,-2 0-8 0,2-6 2 0,4-3-2 15,3-1 2-15,0 1-3 0,-5-4 1 0,5-3 1 16,4 2-1-16,3 1-3 0,-8-6 1 0,-3-2-1 0,-3-1 1 15,0 1-1-15,-3 1 1 0,-4-3-1 0,-5-2 2 16,1 1-2-16,-1-3 0 0,-2-7 0 0,-3 8 0 0,-1-3 0 16,1 1 0-16,-1 0 0 0,-3 8 0 15,3 2 0-15,1 1 1 0,-1-3 0 0,4 11 0 0,0 0-1 16,0 0 1-16,4-7 0 0,-4 7 0 0,0 0 1 16,7-2 1-16,-7 2-1 0,11 4 0 0,1-1-1 15,5-3 2-15,1-2-1 0,3 6 0 0,2-4 1 16,-5-2 2-16,-4 0-1 0,-3 8 1 0,-4-3-2 15,-7-3 1-15,10 6-1 0,-6 8 0 0,-1 0 2 0,-3 5 0 16,4 0 0-16,-1 17 1 0,4 1-3 0,-5-2 0 16,0-7 1-16,3 7 0 0,-1-3 2 0,-3-9 1 15,1 3-2-15,2 6 2 0,-1-6-3 0,1-3 1 16,3-2-1-16,3 7 1 0,-2 2 2 0,-1-7-1 16,0-2 1-16,7 5 0 0,-2-3-3 0,2-7 1 15,-3-4-1-15,6-5 2 0,1 2 1 0,-4-5 0 16,4-8 0-16</inkml:trace>
  <inkml:trace contextRef="#ctx1" brushRef="#br0" timeOffset="-126966.42">6683 16382 1847 0,'0'0'0'0,"0"0"0"15,-3 32 0-15,3-8 56 0,0 1 0 0,-2-2 0 16,-3 5 0-16,0 0-39 0,1-5 1 0,-3 2-1 0,-4 10 1 15,1-5 48-15,3-4 0 0,0 2 0 0,-7-1 2 16,6-5-50-16,5-6 0 0,1 0-1 0,-1-5 1 16,1-1 8-16,4-3 1 0,-2-7-1 0,0 0 1 0,0 0-15 15,8-3 2-15,-8 3-2 0</inkml:trace>
  <inkml:trace contextRef="#ctx1" brushRef="#br0" timeOffset="-126821.25">6733 16357 1318 0,'0'0'0'15,"0"0"0"-15,0 0 0 0,0 0 31 0,-18-3 2 16,18 3-2-16</inkml:trace>
  <inkml:trace contextRef="#ctx1" brushRef="#br0" timeOffset="-126612.02">6636 16386 967 0,'0'0'0'0,"0"0"0"16,0 0 0-16,0-7 31 0,0 7 1 0,0 0-1 16,0 0 2-16,3-8-20 0,-3 8 2 0,0 0-1 15,0 0 1-15,0 0 48 0,0 0 0 0,0 0-1 16,0 0 1-16,7-5-45 0,0 5 0 0,0-2 0 16,6-1 0-16,11 3 27 0,1 3 1 0,0-3-1 15,5 0 1-15,-5 0-30 0,-4 0 0 0,-4-3 1 16,3 3 0-16,-6 3 10 0,0-1 1 0,0 0 0 15,4 0 0-15,-4-1-15 0,-2-1 0 0,2-1 0 16,-3-1 1-16,-1 4 9 0,-2-1 1 0,-1-2 0 16</inkml:trace>
  <inkml:trace contextRef="#ctx1" brushRef="#br0" timeOffset="-123911.36">6805 12638 12 0,'0'0'0'16,"0"0"0"-16,0 0 0 0,0 0 35 0,0 0 1 0,-3-17-2 15,3 17 2-15,-11-4-21 0,11 4-1 0,-11-7 1 16,1 0 1-16,-3-2 60 0,-1 1 0 0,0-1 1 16,-3 5 0-16,-5 8-59 0,5-2 0 0,1 1 0 15,-2 25 0-15,1-3 54 0,6-2 0 0,-5 8-1 16,2 10 2-16,3 8-55 0,4-3 0 0,4 0 0 15,3 13 0-15,3-8 48 0,8 1 1 0,-4 4-1 16,-3 4 1-16,-1 3-49 0,2-9 0 0,-5-8 0 0,-5 7 0 16,3-9 17-16,2-9 1 0,-5-1 0 0,-2 11-1 15,0-8-20-15,0-5 0 0,0-4-1 0,-4-2 2 16,-3 6 5-16,2-7 2 0,1-8-1 0,4 3 1 0,0 1-12 16,0-11 0-16,0-3 0 0,3 7 2 0,1-3 9 15,3-11 0-15,-7 4 1 0,7-4 0 0,0 0-11 16,0 0 0-16,0 0-1 0,0 0 2 0,0 0 10 15,0 0 2-15,-4-9 0 0,4-4-1 0,-3-4-13 16,-1-11 2-16,1 1-1 0,3-15 0 0,0 2 18 16,-4-1-1-16,1-8 0 0,3 1 1 0,-4 6-16 15,4-7-1-15,-3-4 1 0,3-3 0 0,0 1 17 0,-4 8-1 16,2-13 0-16,2 11 2 0,0 3-19 0,-1 4 1 16,1 5-1-16,10 7 2 0,-3 4 9 0,0 3 1 15,-3-4 0-15,6 6 0 0,-3 5-12 0,1 2-1 16,-5-3 1-16,4 3 0 0,0 7 9 0,-3-4 1 15,-1-1-1-15,1 5 2 0,-4 7-13 0,7-6 1 16,-7 6 0-16,12-5 0 0,-12 5 4 0,0 0 1 16,7-7-1-16,-7 7 1 0,0 0-8 0,4-7 1 15,-4 7-1-15,0 0 1 0,7-7 3 0,-7 7-1 0,3-7 0 16,-3 7 2-16,0 0-6 0,11-7 0 0,-11 7-1 16,10 0 1-16,5 0 1 0,-1 0 0 0,5-4 0 15,9 8 0-15,8 3-3 0,-3-4 1 0,-1-6-2 16,5 6 2-16,-2 1 0 0,0-2 0 0,10-4 0 15,6 4 1-15,2 0-3 0,-6-4 0 0,3-2 1 16,8 6-1-16,-3 2 0 0,-4-3 0 0,9-4 1 16,5 5 0-16,0-1-3 0,-5-1 2 0,-2-1-2 15,8 6 1-15,-5 2 0 0,-1-2 0 0,13-1 1 0,-5 6-1 16,-2 6 0-16,-8-5-1 0,2-4 0 0,5 5 1 16,-8 6-1-16,-3-3 0 0,8 1 1 0,-4 5 0 0,-1-1-1 15,-3-5 0-15,-6 0-1 0,5 11 2 0,-2-5-2 16,-5-5 1-16,2 0 0 0,-6 8 1 0,-2-8-2 15,-4-7 0-15,-6-5 1 0,1 13 0 16,-2-12 1-16,-5-5 2 0,3-1 0 0,-2 9-1 0,-4-2-1 16,-2-6 0-16,-1-6 0 0,-1 12 0 0,-6-5 2 15,-4-2 0-15,-7 1 0 0,7-4 1 0,-7 4-3 16,0 0 1-16,0 0-1 0,0 0 1 0,0 0 4 0,0 0 0 16,0 0 0-16,0 7 1 0,0-7-5 0,0 7 2 15,0-7-1-15,0 0 0 0,0 0 3 0,0 0 0 16,0 9 0-16,0-9 0 0,0 0-3 0,0 0 1 15,0 0-2-15,0 0 2 0,0 0-4 0,0 0 1 16,0 0-1-16,0 0 0 0,0 0 0 0,0 0 0 16,0 0-1-16,0 0 2 0,0 0-3 0,0 0 0 0,0 0 0 15,0 0 1-15,0 7-1 0,0-7 1 0,0 11-1 16,0-11 0-16,0 14-1 0,5-7 1 16,2 2-1-16,4 3 1 0,0 7-1 0,-1-1 1 0,-3-4-1 15,7 3 1-15,-3 3-1 0,1 1 0 0,4-11 0 16,0 5 0-16,-2 2 0 0,-3-5 0 0,3-3 0 15,-7 7 0-15,3-2 0 0,1-5 0 0,-2-2 0 16,-2 4 1-16,0 3-1 0,-4-9 0 0,-3-5 0 16,11 7 1-16,-11 0-1 0,0-7 0 0,0 0 0 15,7 14 0-15,-7-7 0 0,0-7 0 0,0 0 0 16,-3 11 0-16,-1-4 0 0,1 0 0 0,3-7 0 0,-11 14 2 16,0-2-2-16,-1 0 0 0,1-3 0 0,-3 7 0 15,4 3 0-15,-1-5 0 0,1-6 0 0,-1 2 1 16,0 8-1-16,-1-6 0 0,3-1 0 0,4-4 0 0,-6 3 0 15,1-1 0-15,3-2 0 0,-4-4 0 0,-3 6 0 16,-4-2 0-16,3-3 0 0,-10-2 0 0,-3 1 0 16,-6-3 0-16,-1-7 0 0,-9 0 1 0,-2 4-1 15,-2-1 0-15,-13-1 0 0,-7-1 1 0,-4 5-1 0,3-1 0 16,-3-5 0-16,-18 2 1 0,7 5-1 16,0-4 0-16,0-3 0 0,-7 0 1 0,-3 7-1 15,-1-4 1-15,1-4-1 0,-8 8 1 0,10 1-1 16,4-2 2-16,-6-6-2 0,-1 1 1 0,11 3-1 0,4-4 1 15,-6-4 0-15,6 6 0 0,7-2-1 0,6-4 1 16,1-6 0-16,3 10 0 0,9 0-1 0,9-4 2 16,2 1-1-16,-2 11 0 0,9-1-1 0,5-5 1 15,9 0-1-15,6 7 1 0,1 1 0 0,0-6 0 0,5 1 0 16,9 2 1-16,0 0-2 0,0 0 1 0,0 0 0 16,-7 2 0-16,7-2-1 0,0 0 1 0,0 0 0 15,0 0 0-15,0 0-1 0,0 7 1 0,0-7 1 16,0 0-1-16,0 0-1 0,0 7 1 0,0-7 0 15,0 0 0-15,9 1-1 0,-9-1 1 0,0 0-1 16,11 6 1-16,-11-6-1 0,10-4 1 0,-10 4-1 16,7-2 1-16,-7 2-1 0,11 0 2 0,-4-1-2 15,-7 1 1-15,11 1-1 0,-11-1 1 0,10 2-1 16,-10-2 1-16,7 0-1 0,-7 0 1 0,9 0-1 16,-2 2 1-16,0 3-1 0,-7-5 1 0,0 0-1 0,7 5 1 15,-7-5-1-15,7 13 0 0,-3-6 0 0,-4 3 2 16,3 6-2-16,1-3 0 0,-1-5 0 0</inkml:trace>
  <inkml:trace contextRef="#ctx1" brushRef="#br0" timeOffset="-113994.05">14046 14767 12 0,'0'0'0'0,"0"0"0"0,0 0 0 0,0 0 0 0,0 0 0 15,0 0 0-15,0 0 0 0,0 0 0 0,0 0 0 16,0 0 0-16,0 0 0 0,0 0 0 0,23 4 0 16,-13-6 0-16,8 4 0 0,12-2 0 0,5-6 0 15,4-1 0-15,2 11 0 0,1-1 76 0,-1-6 2 16,-1-4-1-16,2 14 0 0,-3-7-59 0,2-4 0 15,1-3 0-15,2 11 0 0,0-4 52 0,-1-7-1 16,-3 1 1-16,-4 12 1 0,-1-3-53 0,-2-6 0 16,3-3 0-16,-6 15 0 0,1-9 30 0,-2-7 1 0,-5 2 1 15,-1 14-1-15,2-6-32 0,-7-6 0 0,-1-4-1 16,-3 14 1-16,0-7 23 0,-1-4-1 0,-3 1 0 16,-10 3 1-16,14 10-24 0,-14-10 0 0,7-7 0 15,-7 7-1-15,0 0 22 0,0 0 0 0,9 4 0 16,-9-4 2-16,7 0-25 0,-7 0 2 0,7 0-2 15,-7 0 2-15,0 0 26 0,11 7-1 0,-11-7 1 16,9 3-1-16,-9-3-25 0,9 4 0 0,-9-4-1 0</inkml:trace>
  <inkml:trace contextRef="#ctx1" brushRef="#br0" timeOffset="-112027.22">15434 14714 829 0,'0'0'0'0,"0"0"0"0,-14-19 0 16,10 12 63-16,1-5 1 0,-1 1 0 0,-4 2 0 16,2 0-47-16,6-1 1 0,2-4 0 0,-2 3 0 15,2 4 67-15,-2 7 0 0,14-14-1 0,-4 9 1 16,5 3-68-16,2 4 1 0,1 1 0 0,8 13 0 15,6-2 4-15,-2 2 1 0,5 2-1 0,-5 13 2 16,-3-2-13-16,-1-3 1 0,-5 6 0 0,-12 19 0 0,2-2-11 16,-2-5 0-16,-2 3 0 15,-9 3 2-15,0-1-2 0,0-12 0 0,-3 2 0 0,-6 4 0 0,4 0-2 16,4-10 1-16,3 1 0 0,-7 4 0 0,3 6-1 16,8-7 1-16,3-7 0 0,-4-2 0 0,3-1-1 0,3-5 1 15,1-2-1-15,-1-4 1 0,2-2-2 16,3-4 2-16,3-6 0 0,-6-1 0 0,-1 4 0 0,5-3 2 15,0-8-2-15,0 3 1 0,-5 1-1 0,-3-2 1 16,0-3-1-16,-3-1 1 0,-4-1 5 0,2 0 0 16,-2-2 1-16,-6-5 0 0,-1-1-3 0,-3 2 1 15,-5 3-1-15,-9-1 2 0,1 6 6 0,2 5 2 0,0 0-2 16,-9 2 1-16,8 8-5 0,8 6 0 16,0 2 0-16,-5 1 1 0,6 4 11 0,6 0 2 0,6 1-1 15,-3 4 0-15,8 2-10 0,3 0 1 0,5-3-1 16,-3 6 0-16,7 4 8 0,-2-9 1 0,3 0-1 15,-2-1 2-15,0-1-11 0,3-3 1 0,0 2-1 16,-4 4 1-16,0-4 11 0,-2 0 0 0,1-1-1 16,-1 10 2-16,-1-1-12 0,-4-5 0 0,3 1 0 15,-10 13 2-15,4-4 8 0,-4-2 0 0,0-6 1 16,-7-1-1-16,0-2-10 0,0-4 1 0,-4-6-1 16,-8 3 0-16,3-5 8 0,3-4 0 0,-4-2 0 15,-4 3 0-15,3-7-9 0,4-6 0 0,-2-6 1 0,-9 1 0 16,6 1 3-16,3-6 2 0,-2-4-1 0</inkml:trace>
  <inkml:trace contextRef="#ctx1" brushRef="#br0" timeOffset="-109581.3">16965 15253 1470 0,'0'0'0'15,"0"0"0"-15,4 22 0 0,-1-7 69 0,1-5 1 16,4-1-1-16,3 5 1 0,1 2-52 0,4 1 0 16,2-4 0-16,0-3 0 0,-1 6 51 0,-1-5 1 15,5-6-1-15,-3-5 2 0,-2 2-53 0,-2 1 0 16,2-5 0-16,0-3 0 0,1 2 1 0,-3-1 1 0,0-6-1 15,8-3 1-15,1-3-9 0,-6-3 0 0,3 2-1 16,3 1 1-16,3 2-9 0,-5-2 1 0,0-5-1 16,-1 7 1-16,1 1-2 0,-7-3 2 0,0-1-1 15,-2 6 0-15,-1-5-2 0,-6 2 1 0,1 0-1 16,-6 2 1-16,-2 5-1 0,0 2 1 0,-1-6-1 16,-3-1 2-16,-3 5 0 0,1 3 1 0,1-1-1 15,-8 0 2-15,1 3-2 0,-5 0 0 0,0 0 1 16,-8 2-1-16,2 4 8 0,-1 5 0 0,5 1 0 15,0 13 1-15,-4-3-4 0,6 1 0 0,1-2 0 0,0 14-1 16,4 1 8-16,0-1-1 0,2 4 1 0,-1 4-1 16,1 6-5-16,1-5 0 0,1-1 0 0,-4-1 1 15,-4 1 6-15,4-6 2 0,0 2-1 0,2 7 1 16,-3 5-8-16,1-5 1 0,5 2-1 0,-1 1 1 0,-1-1 2 16,2-9 1-16,4-4-1 0,2 6 1 0,-4-5-5 15,3-10 0-15,4-1 0 0,4 14 0 0,-4-9 1 16,0-5 1-16,7 5-1 0,-4 2 1 0,-1-5-4 15,0-4 0-15,-1-7 0 0,1 2 1 0,0-4 1 16,0-3 0-16,-2-9 1 0,0 0 0 0,0 0-3 16,0 0 0-16,0 0-1 0,2-7 2 0,-2 0-1 15,0-4 0-15,-2-1 0 0,-4-22 1 0,-2-6-3 16,-3 5 1-16,-3 3-1 0</inkml:trace>
  <inkml:trace contextRef="#ctx1" brushRef="#br0" timeOffset="-109336.31">16446 15828 1709 0,'0'0'0'0,"0"0"0"15,0 0 0-15,0 0 49 0,15 16 1 0,-3-9 0 16,9 2 0-16,4-1-33 0,0 3 0 0,1-2 0 16,20-1 0-16,-7 5 47 0,-2-6 0 0,3-2 0 15,6-3 0-15,-5 1-47 0,-6 1 1 0,2-6 0 16,-2-3 0-16,1 5 6 0,-5 2-1 0,10-6 1 15,-6-3 0-15,6 2-13 0,-1 0 1 0,-1-6 1 0,-4-3-1 16,-5 7-5-16,2 0 0 0,-5-5 0 0,-1-1 1 16,-3 6-3-16,-5 5 0 0,5-1 1 0,-2-1-1 15,0 4-5-15,0 0 0 0,4-3 0 0</inkml:trace>
  <inkml:trace contextRef="#ctx1" brushRef="#br0" timeOffset="-108543.29">17665 15812 992 0,'0'0'0'0,"0"0"0"0,0 0 0 0,0 0 17 15,0 0 1-15,-1-7 0 0,1 7 0 0,0 0-8 16,-4-7 1-16,4 7-1 0,0 0 0 0,-7-7 21 0,7 7 2 16,-7-7-1-16,7 7 1 0,-14-7-20 15,3 2 2-15,1 1-1 0,-10 2 1 0,-3 4 9 0,4 2-1 16,1 1 1-16,-5 0-1 0,4 6-11 0,3 1 0 16,2 4 0-16,-4-4 1 0,1 6-3 0,6 3 0 15,2-5 0-15,2 0 1 0,-3 1-4 0,6 1 0 16,4-2-1-16,4-2 1 0,3-2 2 0,0-3 1 15,3-4 0-15,1 0 0 0,-2 2-4 0,1-5 1 16,4 0-1-16,1 1 1 0,2 1 12 0,1-4 1 16,1-4-1-16,6 1 2 0,-6-1-11 0,-1-1 1 0,1-4-1 15,-3-1 1-15,2 3 23 0,-6-4 0 0,1-3-1 16,-3-5 1-16,1 5-19 0,1 1-1 0,2-4 1 16,-3 1-1-16,-4 9 19 0,-7 7-1 0,7-5 1 15,-7 5-1-15,0 0-18 0,2 8 1 0,-1-1-1 16,3 2 1-16,-1 3 11 0,1 3 0 0,0-3 1 15,1 14 0-15,2 2-14 0,-2-5 0 0,0-9-1 16,3 4 2-16,-5-6 7 0,-3-12 1 0,14 7-1 16,-7 2 1-16,0-2-10 0,-1-5-1 0,-6-2 0 0,12 2 1 15,-3 1 4-15,0-1 0 0,-1-4-1 0,-1 0 2 16,4-1-8-16,-4-2 0 0,0-2 0 0,0 0 1 16,0-2 5-16,0-7 0 0,2 2-1 0,-2-2 2 15,0-3-7-15,2-1 0 0,3-3 0 0,-5 2 0 0,0 9 2 16,-3 1 0-16,0 3 0 0,-4 1 2 0,0 7-7 15,0 0 2-15,0 0-1 0,0 8 1 0,0-8 1 16,0 7 1-16,0-7 0 0,0 16 0 0,0 4-4 16,0 2 1-16,3-4-1 0,4 3 1 0,-2-3 1 15,2-6 0-15,1-5 0 0,-3 7-1 0,4-7-1 16,1-3 0-16,4-4-1 0,-3 2 1 0,0 1 1 0,-1-1-1 16,4-4 1-16,4 2 0 0,1-3-3 0,2-3 1 15,-5-1-1-15,4-7 2 0,-1 5-1 0,-1-1 1 16,1-3 0-16,-1-2 0 0,3 4-1 0,0-5-1 15,0-5 1-15,0-2-1 0,2 2 1 0,2-2-1 16,-6-10 1-16,1 1 0 0,-1-3-1 0,2-2-1 16,1-5 1-16,-5 0 0 0,1 1-1 0,-2 1 2 0,-2-18-2 15,-4 0 2-15,1 0-3 0,-6 5 1 0,2-4 1 16,-7 10-1-16,-3 8 0 0,-1 9 1 0,-1 6-1 16,-6 6 1-16,-3 8-2 0,4-1 1 0,1 2-1 15,-3 0 2-15,-3 8 0 0,3 4 1 0,-6 2-1 16,1 13 1-16,-4 1-2 0,3 3 0 0,2 2 1 15,-5 18-1-15,7 4 2 0,3 2-1 0,1 10 1 16,-3 1 0-16,3 7-1 0,3-10-1 0,0-5 0 16,0 7 2-16,0-5-2 0,0-8 2 0,7 6-1 0,3-3 1 15,-3-1-2-15,4-13 0 0,6 1 1 0,-3-5-1 16,0-5-1-16,2-4 2 0,0-5-1 0,-4 6 1 16,1-9-2-16,-6-13 0 0,3 7 0 0,-3-7 2 15,-5 9-2-15,-2-13 0 0,-2-3 0 0</inkml:trace>
  <inkml:trace contextRef="#ctx1" brushRef="#br0" timeOffset="-108368.11">17905 15575 1947 0,'0'0'0'15,"21"-6"0"-15,-5 5 0 0,2 6 49 0,0-2 1 16,-4-4 0-16,0 1 0 0,0 3-33 0,2-1 0 16,-2-4 0-16</inkml:trace>
  <inkml:trace contextRef="#ctx1" brushRef="#br0" timeOffset="-107716.11">19048 15138 1796 0,'0'0'0'0,"0"0"0"0,0 0 0 0,0 0 36 16,0 0 1-16,0 0-1 0,-9 25 1 0,6-8-22 15,-1 5 0-15,1 0 0 0,-4 26 1 0,0 8 41 16,1-1 1-16,5-4-1 0,-5 2 2 0,1-4-42 16,5-5 1-16,0-4 0 0,-7 4-1 0,3-2 7 15,4-5 0-15,0 0-1 0,-3 0 2 16,3-1-14-16,0-3 1 0,7-7 1 0,-7-1-1 0,7 3-5 0,0-10 0 16,5-2-1-16,-6 1 2 0,1 1-3 0,0-8 0 15,-7-10 0-15,7 11 0 0,-7-11-2 0,0 0 0 16,-7-4-1-16,0 1 2 0,-4-1-2 0,-1-6 0 15,0-4 0-15,-17-15 1 0,1 3-3 0,9-2 0 16,1-2 0-16,0-5 1 0,8 3-1 0,3 8 0 16,2-6 0-16,-3 2 1 0,5 6-2 0,5 1 1 15,-1 0-1-15,-1 5 1 0,4 4-2 0,3 1 2 0,4-4-1 16,-3 6 1-16,3 4-11 0,0-1 0 0,4 1 0 16,7-2 1-16,2 2 2 0,1 3 1 0,3 0 0 15,2 2 1-15,2 4-16 0,-6 1 1 0,6-2 0 16,-4 5 0-16,1-3 10 0,-3 0 0 0,-1 0 0 15,-8 11-1-15,3-2-10 0,-3 0 0 0,5 0-1 16,-8 15 1-16,-2-5 9 0,0-6 2 0,3 5 0 16,0 0 0-16,-4 1-2 0,3-4 2 0,0-1 0 15,2-5 0-15,0 0 3 0,0-3 1 0,1-6-1 16,3 0 1-16,-1 0 6 0,-1-3 0 0,1-4 0 0,3-5 0 16,-8 4 0-16,0-1 0 0,2-8 0 0,5-4 0 15,-4 4 2-15,-6-4 0 0,0-3 0 0,-4-1 0 16,-6 1 0-16,-1 1 0 0,0-1 0 0,-5 3 0 0,-4 2 10 15,-3 2-1-15,-2-2 0 0,-7 5 1 0,-2-2-4 16,2 4-1-16,-1-3 1 0,-6 6 1 0,2 4 11 16,1 0 0-16,0-5 0 0,-3 5 1 0,5 0-9 15,6-4 0-15,-1 1-1 0</inkml:trace>
  <inkml:trace contextRef="#ctx1" brushRef="#br0" timeOffset="-106637.09">20265 15474 1683 0,'0'0'0'0,"0"0"0"16,9-17 0-16,-9 17 50 0,0 0 2 0,0 0 0 15,0 0-1-15,-3 14-34 0,1-2 0 0,2 2 0 16,-7 20 1-16,0 6 58 0,3 0 0 0,4-8 1 16,-3 10 0-16,-1 2-59 0,1-5 0 0,3 7 0 15,-4-4 0-15,1 2 10 0,-1-14 1 0,4 0 0 0,2-2 0 16,0-7-15-16,1-5-1 0,4 0 1 0,0-2-1 16,0-2-3-16,0-7 0 0,4-3 1 0,-1 3 0 15,-1-1-5-15,0-6 1 0,0-1 0 0,2 1 0 16,-4-3-2-16,3-4 2 0,-3-3-1 0,-3-8 0 0,1-3-1 15,0 2-1-15,1-7 1 0,-1-12-1 0,2 3 1 16,4-7 0-16,1-6 0 0,-2 5 1 0,5-3-3 16,-1-1 1-16,7-4 0 0,-2 0 0 0,-1 4 2 15,0 9-1-15,1-3 1 0,-3 12 0 0,0 4-3 16,-2 10 2-16,0 4-1 0,-3 10 1 0,-3 3 1 0,3 3 2 16,3 6 0-16,-3 7 0 0,3 10-4 15,-4 3 2-15,1-1 0 0,-1 9-1 0,-1-2 4 0,-2-2 0 16,-1-6 0-16,-12-1 0 0,1 4-3 0,-2-12-1 15,-4-3 1-15,-10 5 1 0,0-3 0 0,2-6 2 16,-6-1 0-16,-10 5 0 0,3 0-3 0,2-2 0 16,-4-8-1-16,-4 2 2 0,1 2-1 0,3-2-1 15,1-4 1-15,-3 1-1 0,3-1-1 0,5 1 0 0,3-4 1 16,2 0-1-16,2 2-3 0,0-2 0 16,7-4 1-16,1 6 0 0,4-2-1 0,9 0 0 15,-7-9 0-15,7 9 0 0,0 0 0 0,0-7 1 0,0 7-1 16,7-9 0-16,0 6 0 0,0 1 0 0,-7 2 0 15,13-7 0-15,-3 7 0 0,3 0 1 0,1 0-1 16,5 9 0-16,6 8 0 0,3 1 0 0,2 0 0 16,2 1 0-16,0 7-1 0,1-1 0 0,9-4 0 15,-1-2 0-15,1 2 0 0,-5-3 0 0,6-6 0 16,-4 4 0-16,-2-5 0 0,-2-4 0 0,0-2 0 16,-1 2 0-16,-6 0 0 0,0-5 0 0,6-6 0 0,-10 1 0 15,1-1 0-15,-2-3 1 0,2-1-1 0,-11-1 2 16,2-2-2-16,-2 1 1 0,-4-10-1 0,-6-1 1 15,-1 5 0-15,1 2 1 0,-1-7 0 0,-10-3 1 0,4 1-2 16,-4 10 0-16,2-4 0 0,-4 4 1 0,2 5 0 16,7 8 2-16,-7-11-1 0,7 11 1 0,-11 0-2 15,11 0 0-15,-4 7 0 0,3 0 2 0,-3 5-1 16,4 3 2-16,2-3-2 0,1 9 1 0,1 9-1 16,1-5 0-16,4-10 0 0,0-1 1 0,0 2-1 15,1-5 2-15,1-2-2 0,-1-6 1 0,3 4-1 16,3-3 0-16,1-4 0 0,-1 0 1 0,5 0-1 0,1-2 2 15,2-3-1-15,3-2 1 0,1 3-3 0,2-1 1 16,2-6 1-16,-11-3-1 0,4 7 0 0,1 2 1 16,-1-4-1-16,-9-5 2 0,1 2-3 0,-1-1 1 15,-4-6-1-15,-5 0 2 0,1 6-1 0,-1-2 1 16,-4-1-1-16,-6 5 0 0,-1 4 0 0,4 7 0 0,-7-14-1 16,7 14 1-16,-11 0 0 0,11 0-1 0,-10 5 0 15,3 8 2-15,-2 6-3 0,2 4 1 0,3-4 0 16,-3 18 0-16,0 2 0 0,4 1 0 0,3-5-1 15,-4 11 1-15,1-7-1 0,3-2 0 0,0-2 1 16,-7 14 0-16,3 1-1 0,4-5 0 0,-3 1 0 16,-4 2 1-16,-4-6 0 0,6-4-1 0,1-4 0 15,-1 8 0-15,1-3 0 0,4-2 0 0,-1 1 0 16,-7 3 1-16,3 1 0 0,2-10-1 0,1 1 0 16,-5-6 0-16,0-6 0 0,3 0 0 0,-3-5 0 0,-10-2 0 15,4-2 1-15,4-7-1 0,-3-5 0 0,-9-1 0 16,0-6 0-16,3-6 0 0,-1-6 0 0,-10-11 0 15,-2 0-1-15,2-9 2 0,3-6-1 16</inkml:trace>
  <inkml:trace contextRef="#ctx1" brushRef="#br0" timeOffset="-106470.27">21108 15568 1771 0,'0'0'0'0,"27"-8"0"0,-11 8 0 0,7 6 64 0,1-3 0 16,3-4 0-16,-6-1 0 0,0 4-46 0,-5-1 0 16,2-2 0-16,-6 4 0 0,0 2 48 0,3-1 1 15,-8-4-1-15</inkml:trace>
  <inkml:trace contextRef="#ctx1" brushRef="#br0" timeOffset="-105780.39">21925 15860 1859 0,'0'0'0'0,"0"0"0"16,16-20 0-16,-16 20 31 0,0 0 2 0,0 0-1 0,0 0 1 15,0 0-20-15,-7 0 2 0,7 0 0 16,-11 9-1-16,3 5 12 0,-3 0 1 0,0 2 0 0,-8 12 0 0,0 7-15 15,-1-7 2-15,8-8-2 0,3 8 1 0,4-9-4 16,5-6 2-16,1-1-2 0,5 7 1 0,-1-1-5 16,2-8 2-16,2-1 0 0,2 4-1 0,-1-3-4 15,1-5-1-15,3-3 0 0,3 7 0 0,1-4 0 16,1-8 0-16,-1-1 0 0,2 6 0 0,-1-4 2 16,0-3 0-16,2-6-1 0,-6 8 2 0,-3-6-2 15,0-5 0-15,4-5 0 0,-2 6 1 0,0-1 3 0,-3-7 2 16,5-2-1-16,-2-1 1 0,-3 6-4 15,-3 2 2-15,1 2-2 0,-2 0 2 0,-7 3 4 0,0 11 1 16,0-8 1-16,0 8-1 0,0 0-4 0,0 0-1 16,0 0 1-16,4 7 1 0,-8 3 4 0,4-1 2 15,4-2-1-15,-1 12 1 0,-3 4-7 0,4 0 1 16,-1-5 0-16,4-1 1 0,0-4 0 0,1-6 0 16,4-6 0-16,2 8 0 0,0 0-3 0,-3-9-1 15,6 4 1-15,3 4 1 0,-1-4-2 16,1-8 2-16,4 1-1 0,4 3 0 0,2-5-1 0,-5-4-1 15,0-4 1-15,0 6-1 0,-3-1 1 0,-2-5-1 0,6-4 1 16,4-3 0-16,-7 1-1 0,-2-2-1 0,6-9 0 16,3-9 2-16,-7 1-3 0,-2-5 2 0,4-9-1 15,-4 4 0-15,-2-1-1 0,1 1 1 0,-1-6-1 16,-5-2 1-16,-3 10 2 0,-6-2 0 0,2 6 0 16,-9 9 1-16,-3 6-3 0,0 10 0 0,1 1 1 15,-6 9 0-15,-5 3 2 0,1 3-1 0,-3 1 1 0,-1 10 1 16,-1 6-3-16,-2 2 1 0,3 3-1 0,-2 10 1 15,-1 13 1-15,-3 7 1 0,8-7 0 0,0 7 1 16,2-1-4-16,5-8 1 0,5 5-1 0,-3 8 2 16,4 6 1-16,3-6 0 0,3-8 1 0,-3 4 0 0,4-10-3 15,3-6 0-15,2-5 1 0,1 9-1 16,-3-8 1-16,0-8 0 0,4 4-1 0,0-1 1 0,-1-1-3 16,-3-8 2-16,4 1-1 0,-1-8 1 0,-4-1-2 15,-6-9 2-15,10 2-2 0,-10-2 1 0,0 0-1 16,0-11 0-16,-3 1 0 0</inkml:trace>
  <inkml:trace contextRef="#ctx1" brushRef="#br0" timeOffset="-105577.04">22001 15631 1922 0,'0'0'0'0,"26"-4"0"0,-3 8 0 0,6-1 50 0,6 3 2 0,9-3 0 15,16 4-1-15,2 2-34 0,-1-4 0 0,8 1 0 16,0 6 1-16,-9-3 39 0,-4-6 1 16,4 1 1-16,4 4-1 0,-9-2-41 0,-8-6 1 0,3-4 0 15,-8 6 0-15,-2-2 10 0,-2-5 1 0,4-2 0 16,2 1 0-16,-5-1-15 0,-9-3-1 0,3-8 1 16</inkml:trace>
  <inkml:trace contextRef="#ctx1" brushRef="#br0" timeOffset="-104670.43">23851 15256 1746 0,'0'0'0'0,"0"0"0"0,14 19 0 0,-10-4 41 15,-2-1 1-15,-1 5-1 0,-4 4 1 0,-1 12-27 16,-1-3 1-16,-2 5 0 0,-4 3 1 0,-1 2 28 0,2-1 1 15,1 1-2-15,-5 7 2 0,3 6-30 0,4-4 1 16,3 7 0-16,1 3 0 0,3-6 6 16,2-9 1-16,3-6-1 0,0 8 1 0,-1-6-13 0,1-7 2 15,9-1-1-15,-5 4 0 0,0-6-5 0,-2-2 1 16,3-7 0-16,1-2 0 0,-2-4-4 0,0-1 2 16,3-7-1-16,-5-5 1 0,-7-4-4 0,11 3 1 15,-6-6 1-15,-5 3-1 0,9-13-1 0,-6 3 1 16,1-3-1-16,1-13 1 0,2-9-2 0,2 0 2 0,2-2-1 15,-3 3 0-15,3-1-1 0,1-2 1 0,2-2 0 16,-1 4 0-16,-3 5 1 0,1 6 2 0,5-6-1 16,-2 0 1-16,-2 14-2 0,1 2 0 0,4 0 1 15,4-2-1-15,-1 9 3 0,-1 5 0 0,6-1 1 16,0 3 0-16,-4 3-3 0,2 1 1 0,1-2-1 16,-2 1 1-16,-1 8 2 0,2-3 1 0,5-1-1 15,0-3 1-15,-5 3-3 0,4 0 0 0,6-3 1 0,-5-3 0 16,-1 5 3-16,-3-1-1 0,3-5 1 0,3-2 0 15,0 0-3-15,-9-1 1 0,2-6-2 0,-4-3 2 16,1 3 1-16,-4-2 1 0,0-8 0 0,-6 1 0 16,-1-1-3-16,0-2-1 0,3-5 1 0,-5 10 0 15,-3-4 2-15,3 1 1 0,-4 0 0 0,-3 3 0 16,-3 5-3-16,3 2 0 0,-4 1-1 0,4 8 2 0,-7-6 1 16,7 6 0-16,-12 6-1 0,5 2 2 15,-2 3-3-15,0 5 0 0,0-2-1 0,-5 21 1 0,-2 6 2 16,2 3 0-16,0 0-1 0,-2 1 2 0,0 1-3 15,2-6 0-15,2-1-1 0,1 5 1 0,-6-2 1 0,3-8-1 16,5 3 1-16,0 10 1 0,0-5-4 0,2-1 2 16,3-6-2-16,-3 2 2 0,4-5-1 0,-1-9 0 15,4 3 1-15,0 0-1 0,-3-5-1 16,-1-3 0-16,8-4 0 0,-1 4 0 0,-3-6-2 0,0-12 2 16,4 7-1-16,-4-7 0 0,3 9 0 0,-3-9-1 15,0 0 0-15,0 0 0 0,7-5 0 0,-7 5 0 16,8-6 0-16,0-8 0 0,6-9-1 0,1-5 2 0,0 0-2 15,5-18 1-15,-2 8-1 0,-3-8 0 0,1-3 0 16,-5 5 2-16,-2 8-2 0,-2 5 0 0,-4 3 0 16,-3 19 0-16,0 0-1 0,-3 2 0 0,3 7 0 15,0 0 0-15,0 0 0 0,-4 14 0 0,4-5 0 16,0 23 0-16,0 5-8 0,4-6 0 0,3 3 1 16,0-1 0-16,-2 4 1 0,4-7 1 0,2-7-1 15,-1 1 1-15,2-3-15 0,3-8 0 0,2-1 0 16,3 4 0-16,-1-2 8 0,0-7 1 0,6-3 0 0,2 3 1 15,-3-2-10-15,1-5 1 0,7-5 0 0,-2 5 0 16,1-4 7-16,-6-10 2 0,2 0-1 0,-3 3 1 16,-4-1-4-16,-1-6 1 0,1-4-1 0,-10-5 2 0,1 4 3 15,-8-5 1-15,-3-3 0 0,-14 1 1 0,-2 0 2 16,-8 2 2-16,-14-2-2 0,-9 9 2 0,-10 1-1 16,-3 3 1-16,-5-1 0 0,-9 7 1 0,-4-1 0 15,-1 0 2-15,0-6-1 0</inkml:trace>
  <inkml:trace contextRef="#ctx1" brushRef="#br0" timeOffset="-100595.17">1397 8024 1745 0,'14'26'8'0,"13"27"-2"0,-3-7 0 16,-10-16-1-16,0-4 1 0,1-8 37 0,-5-4 0 16,10-5 0-16,-3-2 1 0,4-2-29 0,1-1 2 0,-7-8-1 15,7-1 1-15,2-6 13 0,5-10 2 0,4-14-1 16,6 3 0-16,1-12-17 0,6-5 0 0,9-13 0 15,14-6 1-15,7-4 8 0,3-6 2 0,4-18-1 16,24 1 1-16,8 0-13 0,2-9 1 0,4-21-1 16,13 7 1-16,-5 7-1 0,-14 0 0 0,1-8 1 15</inkml:trace>
  <inkml:trace contextRef="#ctx1" brushRef="#br0" timeOffset="181844.07">9465 3350 1381 0,'0'0'0'0,"0"0"0"0,0 0 0 0,0 0 54 16,0 0 0-16,0 0 0 0,0 0-1 0,9-21-36 16,-9 21 1-16,16-7-1 0,-9-2 1 0,-7 9 90 15,10-11-1-15,1 4 1 0,0 4 0 0,-4-1-92 16,1 1 0-16,1-1 0 0,2 1 1 0,1 3 55 16,2 0 1-16,-3 0 0 0,3 0 0 0,-2 0-55 15,1 7 0-15,-1-4-1 0,2 3 1 0,-3 2 25 0,-1 3 1 16,-3-2-2-16,0-2 2 0,-3 0-28 0,-4 0 0 15,0 0-1-15,-4 0 2 0,1 3 7 0,-1-1 0 16,-3-3 0-16,0 4 1 0,-3-3-14 0,-1 2 1 16,-1-2 1-16,1-4-1 15,2 5 9-15,0-5 2 0,2 1-1 0,-3-1 1 0,3 2-12 0,7-5 0 16,0 0 0-16,-7 11 2 0,7-11 6 0,-11 9 0 0,11-9 0 16,-7 7 0-16,7-7-9 0,-3 10 1 15,3-10-1-15,0 0 2 0,-4 9 7 0,4-9 0 16,0 0 0-16,7 11 1 0,-3-4-10 0,-4-7 1 15,7 8-1-15,-4 0 2 0,8-1 2 0,-1-4 2 0,1-3-1 16,3 11 0-16,4-6-6 0,-2-2 0 0,1-3 0 16,-6 7 0-16,6-3 4 0,6-4 0 0,6 0 0 15,-12 4 1-15,-6-1-6 0,1-3 0 16,13-3-1-16,-4 11 2 0,-3-8 0 0,-4 0 2 0,5-5-2 16,-1 12 1-16,-4-5-5 0,-3-2 2 0,3-2 0 0,0 7-1 15,-2 2 1-15,2-1 0 0,0-3 0 16</inkml:trace>
  <inkml:trace contextRef="#ctx1" brushRef="#br0" timeOffset="182119">10192 3513 2023 0,'0'0'0'0,"0"0"0"0,0 0 0 0,-14 0 71 16,7 0-1-16,0-3 1 0,-4 3 0 0,2 0-53 16,0-2 0-16,0 0-1 0,2 4 1 0,7-2 36 15,-10 7 0-15,3-5 0 0,0 5 0 0,0 4-37 16,3-4 1-16,1-2-1 0,3 9 0 0,0 2 17 0,0-6 0 15,0 3-1-15,7 1 1 0,3 2-19 0,-3-6-1 16,0-1 1-16,7 7-1 0,1-9-7 0,-3 0 1 16,2-7 0-16,0 3 0 0,4-3-4 0,-1-3 2 15,6-1-1-15,-5 1 1 0,-7-4 5 16,3-6 1-16,0 1-1 0,-2 2 1 0,-3-6-5 0,-2-2 1 16,2 1-2-16,-6 3 2 0,-6-1 10 0,-4 3 0 15,0-5 0-15,-6 8 0 0,-1-2-8 0,-3-3 0 16,-8-2 0-16,6 9 1 0,4 2 10 0,1-2 0 0,0-2 0 15,0 7 1-15,0 1-11 0,0-3 0 0,-2 1 0 16</inkml:trace>
  <inkml:trace contextRef="#ctx1" brushRef="#br0" timeOffset="182720.05">9749 3082 2261 0,'0'0'0'0,"0"0"0"0,25 2 0 16,-8 2 91-16,5-4 0 0,7 0-1 0,7 7 2 16,-6-4-75-16,-2 1 1 0,2-1-1 0,5 8 1 15,-3-2 76-15,2 1 2 0,11 1-2 0,-2 10 1 0,1 4-78 16,-2-6 0-16,2 0 0 0,0 8 1 0,-5-3 27 16,-5-4 0-16,-6 4-1 0,0-3 1 0,-5 2-29 15,2-3 1-15,-8-1-1 0,5 2 0 0,-7-2-7 16,0-3 0-16,-1-2 0 0,-7 13 0 0,-4-4-3 15,-3-4 1-15,-7-1-2 0,0 10 2 0,0 0-6 0,-2-5 1 16,0 5 1-16,1 0-1 0,-3-2-1 16,-3 2 1-16,0-6-1 0,0 0 2 0,-4 1-3 15,2-7 0-15,-1-2 0 0,-5 4 1 0,-8-4-1 0,-1-4 0 16,-17-2 0-16,9 4 1 0,-1-5-1 0,1-7 0 16,4 0 0-16,5 0 0 0,-2-4 0 0,0-3 0 15,6-1 0-15,-3 0 0 0,-8 1 0 0,-1-1 0 16,-15-6 0-16,12 1 0 0,-3-1 0 0,9-5 0 0,-2-2 0 15,5 0 0-15,0-1 0 0,2-7 0 0,5 0 0 16,4 8 0-16,-3-9 0 0,4 6 0 0,6-8 0 16,-11 8 0-16,1 4 0 0,3-4 0 0,12-3 0 15,-9 1 0-15,0 3 0 0,8 0 0 0,10-3 0 16,0 3 0-16,0 0 1 0,3-2 0 0,15-3 0 16,-4 9 1-16,-3-2 0 0,1 0-1 0,9-1 0 15,-3 10 0-15,-1-5 5 0,-2 2 0 0,-3 0 0 16,2 6 1-16,4 2-3 0,-4 0 1 0,3-2-1 0,-1 9 1 15,4 0 6-15,-1-4 1 0,-5 1-1 0,11 3 2 16,1 3-7-16,6-3 2 0,3-3 0 16,-1 10 0-16,-9-2 5 0,-4-1 1 0,2-4-1 0,1 7 1 15,-2-4-6-15,-5-3 1 0,-1 0-1 0,-2 6 1 16,-7 1 3-16,4-6 1 0,-4 1 0 0,3 3 0 0,-2-5-5 16,-8 0 0-16,7 4 0 0,-7-4 0 0,0 0 2 15,0 7 1-15,0-7 0 0,-4 11 0 16,1 3-4-16,-1-2 0 0,4 0 0 0</inkml:trace>
  <inkml:trace contextRef="#ctx1" brushRef="#br0" timeOffset="183513.69">9197 4840 2161 0,'0'0'0'0,"0"0"0"16,0 0 0-16,21 0 102 0,-14 0 1 0,2 0 0 15,-2 0 1-15,11 0-89 0,-1 0 2 0,4 0 0 16,2 3 0-16,-5 1 66 0,0-4 0 0,-4 3 0 16,0 1 0-16,2 0-66 0,-6-4 1 0,4 1 0 15,-6 5 0-15,-1-1 19 0,-7-5 0 0,10 5 0 16,-10-5 0-16,4 9-23 0,-4-9 2 0,0 0-1 15,-4 9 0-15,4-2-12 0,-3 0-1 0,3-7 0 0,-11 16 0 16,0-8 0-16,1 1 0 0,-1-2 0 0,-3 6 0 16,-2-6-2-16,2 0 0 0,7-6 0 0,-7 6 0 15,0 0 0-15,3-3 0 0,3-1 0 0,0 5 0 16,1-1-3-16,0-2 1 0,7-5-1 0,0 0 1 0,-7 9 0 16,7-9 0-16,7 3-1 0,-7-3 1 15,7 7-1-15,-7-7 0 0,7 4-1 0,1-1 1 0,4-3-1 16,-2 4 2-16,8-4-1 0,-4 3 1 0,2-3-2 15,0 0 1-15,3 4-1 0,-1-4 1 0,3 3 0 16,-5 1 0-16,5-2 0 0,0 1 1 0,1 2-1 16,-1 2-1-16,2-1 1 0</inkml:trace>
  <inkml:trace contextRef="#ctx1" brushRef="#br0" timeOffset="183775.79">9701 5097 1658 0,'0'0'0'16,"0"0"0"-16,0 0 0 0,0 0 35 0,-7 0 1 0,7 0 0 15,0 0 0-15,-7 3-22 0,7-3 1 0,-3 7-1 16,3-7 2-16,-4 7 21 0,1 0 0 0,-1 0 0 16,4-7 1-16,0 15-23 0,4-12 1 0,-4-3-2 15,14 11 2-15,-7-4 0 0,-7-7-1 0,0 0 1 16,7 8 1-16,-7-8-8 0,0 0 0 0,0 0 0 16,7 7 1-16,-7-7-7 0,0 0 2 0,0 0-2 15,0 0 2-15,0 0-3 0,0 0 1 0,0 0 1 16,0 0-1-16,0 0 5 0,0 0 0 0,0 0 0 15,4-15-1-15,-4-6-2 0,0-8 1 0,0 8-1 16,-2 4 1-16,-4 6 7 0,-1 6 1 0,0-2-1 16,0 3 2-16,-3 1-7 0,3-1 1 0,-4 4-2 0</inkml:trace>
  <inkml:trace contextRef="#ctx1" brushRef="#br0" timeOffset="184324.81">9384 4764 1507 0,'0'0'0'0,"19"-7"0"0,-12 0 0 0,0 2 56 0,0 1 1 16,4-3 0-16,7-1 0 0,-4 2-40 0,2 1 1 15,1 0-1-15,1-2 1 0,0 3 62 0,-4 4 0 16,2 0 1-16,1-3 0 0,1 3-63 0,-1 3 0 15,5 1 0-15,1-1 0 0,-2 8 29 0,3-2 0 16,10 3 0-16,-6 0 0 0,-1 2-30 0,1 0 0 0,4 0 0 16,-8 4 0-16,-4 0-2 0,-3-3 2 0,-3 3 0 15,-3 8 0-15,0-3-8 0,-4 0 1 0,-2 4-1 16,2-1 1-16,-3 6 1 0,-4-4 2 0,-2-4-1 16,0 6 0-16,-5-2-5 0,2-8 1 15,-2 4 0-15,3-2 0 0,-6-1 1 0,-8-7 1 0,-5 0-1 16,-9 9 1-16,-3-9-5 0,0-7 2 0,1-2 0 15,-1 6 0-15,5-4 3 0,2-6 1 0,3-1 0 16,2 4 0-16,-5-4-4 0,3-4 0 0,-1 3 0 16,-17-3 0-16,-4 1 2 0,4-6 2 0,-1-2-3 0,5 1 3 15,4-4-6-15,5-2 2 0,2 0 0 0,0-3-1 16,5-3 5-16,2-6-1 0,7 2 0 0,-6-9 0 16,6 0-3-16,0 1-1 0,7-1 1 0,0 9 0 15,3-3 6-15,1 5 2 0,6-3-1 0,1 5 1 16,3 0-7-16,0 3 1 0,3 0 0 0,3 1 0 0,-1 2 4 15,4 2 2-15,-2-2-1 0,0 1 1 0,4 4-7 16,0 2 1-16,1-5 0 0,2 4 0 0,7-1 6 16,6-1 1-16,1 3 0 0,-1 4 1 0,1 3-8 15,-7 2 0-15,-3-4 0 0,-2 4 1 0,-2 4 2 0,-3 1 0 16,-3 2 1-16,0 6-1 0,-1-3-4 0,0 1 0 16,-4-1 0-16,-3 1 0 0,4 3 2 0,-6 0 0 15,1-2 0-15</inkml:trace>
  <inkml:trace contextRef="#ctx1" brushRef="#br0" timeOffset="204039.86">4560 14053 1130 0,'0'0'0'0,"0"0"0"15,0 0 0-15,0 0 3 0,0 0 0 0,0 0 1 16,0 0 0-16,0 0-2 0,0 0 2 0,0 0-2 15,8-21 1-15,10-9-3 0,7 2 1 0,7-8-1 16,12 1 2-16,7-2-2 0,2-1 1 0,5-5-1 16,11-6 1-16,-4 5 2 0,9-7 2 0,13-16-2 15,8 4 2-15,-2-2-3 0,4-5 1 0,11-15 1 16</inkml:trace>
  <inkml:trace contextRef="#ctx1" brushRef="#br0" timeOffset="204351.41">3888 15543 1482 0,'0'0'0'16,"14"-19"0"-16,3-11 0 0,5 7 58 0,6 2 1 15,2-11-1-15,12-3 0 0,2-6-41 0,6 3 1 16,15-6 0-16,11 3 0 0,0-1 2 0,10-4 0 0,11-14 1 15</inkml:trace>
  <inkml:trace contextRef="#ctx1" brushRef="#br0" timeOffset="204631.65">3822 16982 1758 0,'0'0'0'0,"46"-32"0"0,-2 1 0 0,6-15 7 16,11-17 1-16,8-25-1 0,18-4 1 0,10-3-3 0,14-7 0 16,26-21 1-16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5:14:55.8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1T15:14:58.984"/>
    </inkml:context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2">
      <inkml:inkSource xml:id="inkSrc234">
        <inkml:traceFormat>
          <inkml:channel name="X" type="integer" max="288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99.65398" units="1/cm"/>
          <inkml:channelProperty channel="Y" name="resolution" value="96.77419" units="1/cm"/>
          <inkml:channelProperty channel="T" name="resolution" value="1" units="1/dev"/>
        </inkml:channelProperties>
      </inkml:inkSource>
      <inkml:timestamp xml:id="ts2" timeString="2023-03-21T15:23:30.977"/>
    </inkml:context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4888 1123 490 0,'-11'-4'39'0,"-10"-3"-24"0,3 4 0 0,4-3 1 16,4 3 0-16,4-1 168 0,6 4 1 0,0 0-1 16,0 0 1-16,-7-7-178 0,7 7 1 0,0 0-1 15,0 0 0-15,7 4 36 0,-7-4 0 0,0 0-1 16,0 0 2-16,4 7-28 0,-4-2 0 0,0 2-1 15,3 4 2-15,-1 5 55 0,-2 1 0 0,2 3 0 16,-4 2-1-16,0 3-53 0,2 0 0 0,6-8 0 0,1-1 0 16,-4 5 25-16,1-3 1 0,-1-1-1 0,-6-3 1 15,3 1-28-15,0 4 1 0,0-5-2 0,3-4 2 16,4 5 11-16,0-5 1 0,-3 1 1 0,0-4-1 0,-4-7-16 16,3 10 1-16,-3-10-1 0,0 0 1 0,7 9 19 15,-7-9 2-15,0 0 0 0,0 0 0 0,11 4-21 16,-4-4 1-16,-7 0 0 0,7-7 0 0,-7 7 12 15,12-9 1-15,-1 5-1 0,-1 1 1 0,1-4-15 16,-4 3 0-16,4 4 0 0,-11 0 1 0,10-3 4 0,-3 3 1 16,-7 0-1-16,11 0 1 0,-11 0-9 0,12 0 0 15,-5 3 0-15,0 1 2 0,4 6 10 0,-1-3 2 16,-3 6-2-16,0-6 2 0,8 7-13 0,-7 2 1 16,-1-1 0-16,-3-1 1 0,0-1 15 0,-4 1 1 15,-11-4-1-15,2-1 1 0,-1 5-15 0,-1-1-1 16,-3-3 1-16,0 2-1 0,0-5 5 0,-4 2 1 0,2-2 0 15,2 0 0-15,-4 0-9 0,-3-3 1 0,2-1-1 16,-9 1 1-16,-4-4 1 0,5 3 1 0,6-3-1 16,-4-3 1-16,-6 3-5 0,4-4 0 0,3 4 0 15,2-3 0-15,7-1-3 0,-3 4 2 0,0-7-1 16,8 0 0-16,10 0-1 0,0-2-1 0,3-3 1 16,1 2-1-16,-1 3-2 0,4 1 0 0,0-1 0 15</inkml:trace>
  <inkml:trace contextRef="#ctx0" brushRef="#br0" timeOffset="298.11">5039 1059 2151 0,'22'4'39'0,"8"3"-23"16,-2 0-1-16,4-3 1 0,-10-4 0 0,3 0 51 0,10 3 1 16,20 2-1-16,-4-5 0 0,-8 4-49 0,-6 3 0 15,-9-4 0-15,-3-3 0 0,-8 2 30 0,3 2 1 16,-6-1-1-16,-4-3 1 0,-3 4-32 0,-7-4 0 16,7 0 0-16,-7 0-1 0,0 0-3 0,0 0-1 15,0 0 1-15,0 0 0 0,0 0-5 0,0 0 0 16,0 0 0-16,0 0-1 0,0 0 8 0,0 0 1 15,0 0-1-15,0 0 1 0,0 0-7 0,0 0 0 16,0 0 0-16</inkml:trace>
  <inkml:trace contextRef="#ctx0" brushRef="#br0" timeOffset="1125.09">6463 1188 1921 0,'10'10'17'0,"15"10"-8"0,-5-1 1 0,-10-1-1 0,-6-1 1 16,-1-1 96-16,-3 2 1 0,4-4 0 0,3 0-1 16,-4 7-90-16,1-5 1 0,-1 1-2 0,4-3 2 0,-3-3 39 15,-4 0 2-15,-11-1-1 0,-6-5 0 0,-1 4-40 16,6-2 1-16,10 0 0 0,2-7 0 0,9 6 14 15,-9-6 1-15,0 0-1 0,0 0 1 0,0 0-20 16,2-13 2-16,-2 13 0 0,10-10-1 0,-3 3 12 16,4 0 1-16,-1-4 0 0,1-3 0 0,-4 3-15 15,4 4 2-15,-4-1-2 0,0 1 1 0,-7 7-7 0,12-2 0 16,-12 2-1-16,11 5 1 0,-11-5-3 0,7 9 2 16,-7-9-1-16,14 17 1 0,0 5-4 0,-7-1 0 15,-3-4 0-15,-1 6 0 0,-1-2 0 0,-2-1 0 16,-5-1 0-16,-3-3 1 0,5 1-2 0,-4-1 1 15,-4-5 0-15,1-2 0 0,-4 1-1 0,-1 2 1 0,3-5 0 16,-6 0 0-16,4-1-1 0,0 1 1 16,0-4 1-16,0-3-1 0,-2 0-1 0,-9 4 1 0,-10-4 0 15,5-4 0-15,6 1-1 0,-1 3 1 0,0-5-1 16,2-6 1-16,6 0-1 0,2-1 1 0,8 2-1 16,4-6 2-16,-1 0-2 0,1 2 0 0,-2 3 0 15</inkml:trace>
  <inkml:trace contextRef="#ctx0" brushRef="#br0" timeOffset="1322.29">6574 1172 1534 0,'23'-7'51'0,"16"3"-34"0,-4 4 0 0,-5-3 0 0,-5-1 1 0,-4 3 60 15,-3 1 1-15,1 0-1 0,-1-2 1 0,-1 2-61 16,-3 3 0-16,-3 1 0 0,-1-1 0 0,-1 4 18 16,2 1 1-16,-4-1-2 0</inkml:trace>
  <inkml:trace contextRef="#ctx0" brushRef="#br0" timeOffset="1497.46">6985 1478 815 0,'0'0'0'16,"0"0"0"-16,-25 4 0 0,-1-8 46 0,8 4 1 16,4 0 1-16,-4 0-1 0,4 0-32 0,14 0 2 0,0 0 0 15,22-7 0-15,-5 4 42 0,-3 3 2 0,-5 0 0 16,2-9-1-16,-4 2-43 0,-7 7 1 0,10-7 0 16,1 3 0-16,-1 1 25 0,-2-1 0 0,-1 1 0 15</inkml:trace>
  <inkml:trace contextRef="#ctx0" brushRef="#br0" timeOffset="1851.44">7355 1265 1117 0,'0'0'0'0,"0"0"0"16,0 0 0-16,-21 13 28 0,14-6 1 0,-3 1 1 0,6 5-1 16,-3-3-16-16,4 1 1 0,3-4-1 0,-4 3 1 0,0 1 42 15,1-2 0-15,3-2 0 0,3 2 0 16,1-1-39-16,0-1 1 0,-4 0-1 0,0-7 1 0,10 11 41 15,-10-11 2-15,11 7-1 0,-11-7 1 0,10 4-44 16,-10-4 1-16,11 3 0 0,-6-3 0 0,2 0 18 16,-7 0-1-16,14-7 1 0,-14 7 1 0,11-7-22 15,-4 3 1-15,-7 4-2 0,14-7 2 0,-7 7 26 16,4 0 0-16,1 4 1 0,-1-1-1 0,-4 5-26 16,0-1 0-16,-4 7 0 0,4-4 0 0,0 13 24 0,-3-5 0 15,3-1-1-15,-7 3 2 0,0-5-26 16,-4 5 1-16,4-6 0 0,-3-2 0 0,-4 2 17 0,-4-1 2 15,-3-3 0-15,5-3 0 0,2 2-21 0,4 1 1 16,-8-6-1-16,1 0 1 0,-5 1 13 0,1 2 1 16,4-7-1-16,3 0 1 0,7 0-15 0,-13 0-1 15,6-4 1-15,-3 1-1 0,3-1 3 0,7 4 0 0,-11-7-1 16</inkml:trace>
  <inkml:trace contextRef="#ctx0" brushRef="#br0" timeOffset="2088.98">7130 1195 1670 0,'0'0'0'0,"28"0"0"16,12-7 0-16,6 5 59 0,-5 2 0 0,-13 0 1 0,4-3-1 15,-2 3-42-15,-9 0 1 0,-3 0 0 0,33 0 0 16,-2 0 69-16,-8 0 2 0,-10 0 0 0,-2-4-1 0,-6 8-71 15,-6-4 1-15,1 0 0 0,-6 0 0 16,1-4 36-16,-5 4 1 0,3 0 0 0,-4 0 0 16,-7 0-38-16,0 0 1 0,-11 0-1 0,-1 0 1 0,5 0 2 15,7 0 1-15,-10 0-1 0</inkml:trace>
  <inkml:trace contextRef="#ctx0" brushRef="#br0" timeOffset="2777.28">9382 1123 355 0,'0'0'23'0,"25"-27"-12"15,-18 15 0-15,-7 12 0 0,-4-7 2 0,-3 7 163 0,-2 0 0 16,-1 0 0-16,-15 16 2 0,-3 3-171 0,2 8 2 15,4-1-1-15,1-3 1 0,0 12 82 0,2 7 0 16,-3-1 0-16,1-6 1 0,7 4-75 0,4 1 1 16,3-5-1-16,-6-1 1 0,8-4 50 0,5-4 2 15,3 0-1-15,8 1 1 0,3-1-52 0,0-3 0 16,7-7 0-16,-5 1 0 0,5-1 24 0,4-5 2 0,0-1-1 16,1-1 0-16,6 0-27 0,-7-2 1 0,-1-7-1 15,3 0 0-15,-6 0 9 0,-3-4 0 0,1-3-1 16,2-1 2-16,-3-5-13 0,-4 3-1 0,-3 1 0 15,-4-5 2-15,-2 7 6 0,-2-4 0 0,-4 2 0 16,-5-5 1-16,-2-1-11 0,-3 8 1 0,0-2 0 16,1-2 0-16,-1 1 4 0,-8 4 0 0,-2-1-1 15,-4 4 2-15,4-1-7 0,-6 8 0 0,-1-4 0 16,3 0 0-16,8 3 4 0,1 1 2 0,2 3-1 16,0-2 1-16,3 2-7 0,4 4 1 0,-4-2 0 0,4-2 0 15,2 0 13-15,5-7 2 0,-3 12-1 0,4-2 1 16,6-1-13-16,-3 2 1 0,-1-4 1 0</inkml:trace>
  <inkml:trace contextRef="#ctx1" brushRef="#br0">11618 18719 0,'0'0'0,"0"0"0,0 0 0,0 0 0,0 0 0,0 0 0</inkml:trace>
  <inkml:trace contextRef="#ctx0" brushRef="#br0" timeOffset="3540.82">11349 1126 1251 0,'-4'-17'9'0,"-1"-3"-4"16,-2 4 2-16,0 6-1 0,0 3 0 0,0 3 62 0,-4 4-1 16,-3 0 0-16,-4 4 2 0,-4 6-51 0,0 1 0 15,-2-2 0-15,3 8 0 0,-2-1 14 0,1 7 1 16,1-4-1-16,4 11 1 0,3 13-20 0,1-5 2 0,3-4-1 16,6 11 1-16,4 3 29 0,0-6 0 0,0-1-1 15,-3-8 2-15,10 0-29 0,0-3 1 0,3-7-1 16,10-3 0-16,-3 2 7 0,4-6-1 0,4-2 1 15,5-3 0-15,-9-4-12 0,0-2 2 16,1-1-2-16,1-4 1 0,-2 3-5 0,-4-3 1 0,-3-3 0 16,2-1 0-16,-5-1-4 0,-1-2 2 0,-2 0-1 15,-1-7 1-15,-4 3 4 0,-3 2 1 0,-3-3 1 16,-4-5-1-16,-1 8-4 0,-2-2-1 0,-1-1 1 16,-6 1 1-16,1 1 0 0,-2 6 0 0,1 1-1 15,-3-6 1-15,-1 9-3 0,0 0 0 0,0 3 1 16,3-3 0-16,-1 6-1 0,1 1 1 0,-3 0-1 15,3-4 1-15,11 4-3 0,0 0 2 0,4 2-1 0</inkml:trace>
  <inkml:trace contextRef="#ctx0" brushRef="#br0" timeOffset="3733.7">11582 1584 1479 0,'0'0'66'0,"0"0"-48"15,0 0 0-15,0 0 0 0,0 0 0 0,0 0 52 0,0 0 1 16,0 0 0-16,0 0-1 0,0 0-52 0,0 0 0 16,19-6 0-16</inkml:trace>
  <inkml:trace contextRef="#ctx0" brushRef="#br0" timeOffset="4100.2">11730 1399 1306 0,'0'0'0'0,"0"0"0"16,44 14 0-16,-2 0 52 0,-5-2 1 0,-12-3 0 16,-7-2 1-16,-8 9-37 0,-1-2-1 0,0 0 1 0,1-5 1 15,-1 2 56-15,-2-4 0 0,-7-7 0 0,4 5 1 16,-4-5-58-16,3 7 1 0,-3-7 0 0,0 0 0 15,0 0 27-15,7 7 1 0,-7-7-1 0,0 0 1 16,18 3-30-16,-7-3 1 0,-6 0 0 0,13-7-1 16,6 4 10-16,5-1 1 0,6 1 0 0,2-1 0 0,-11 4-15 15,-1 4 2-15,-4-1-2 0,-3 1 2 0,-4 3 0 16,-2 5 1-16,4 2-1 0,0-5 1 0,-9 5-7 16,0 0 1-16,-3-5 0 0,-1 5 0 0,-3 2 12 15,0 0 0-15,-3-2 1 0,-1-4 0 0,1 3-11 16,-1 1 1-16,1-4-1 0,-8 1 1 0,-1-4 7 15,1 0 0-15,-1-3 0 0,-4 3 0 0,-12 0-8 16,-4-4-1-16,-5 1 0 0,3-1 1 16,6-1 5-16,3-2 1 0,11 3-1 0,-9-3 1 0,6-3-8 0,-1 1 1 15,7-1-1-15,1-1 1 0,-1-6 3 0,-1 3 0 16,3-4 0-16</inkml:trace>
  <inkml:trace contextRef="#ctx0" brushRef="#br0" timeOffset="4349.75">11936 1309 1985 0,'0'0'0'0,"25"-3"0"16,-22-8 0-16,5 4 54 0,9 4 1 0,13-1-2 16,2 1 2-16,-2 3-38 0,-2 0 1 0,4-4-1 15,-2 4 1-15,2 0 47 0,-4 0 1 0,4-2 0 16,5 2 1-16,-9 0-49 0,-5 0 0 0,1 2 0 0,-2 2-1 15,-3 3 16-15,-3-4 0 0,0 1-1 16,-6-3 2-16,-3 3-21 0,-7-4 2 0,11 3-1 0,-11-3 1 16,7 6-5-16,-7-6 0 0,0 0 0 0,-11 3 0 15,1 1-4-15,-1-1 1 0,11-3-1 0</inkml:trace>
  <inkml:trace contextRef="#ctx0" brushRef="#br0" timeOffset="4908.09">13914 1355 1757 0,'17'2'42'16,"18"7"-26"-16,3 1 0 0,-8-6 0 0,5-4 0 16,4 8 59-16,-2-4-1 0,-9-1 0 0,2 1 1 0,2-1-57 15,-4 1 0-15,-3-4 0 0,-3 0 0 0,0 3 28 16,-8 1 0-16,-2 0 0 0,-1-1 0 0,-4 4-31 15,0 0 2-15,3 0 0 0,-6 4 0 0,-4 5-4 0,-4-2 2 16,4 0-2-16,0 5 2 0,0 7-7 16,-3 8 1-16,-8-8-1 0,4 1 1 0,2 1-3 0,-2 0 2 15,-4-5 0-15,1 5 0 0,3 0-4 0,7-2 2 16,0-4 0-16,0 2-1 0,0 3 1 0,-7-5 0 16,-1 1-1-16,5-5 2 0,-1 3-4 0,4-3 2 15,4-3-1-15,-8 0 1 0,-4-5 0 0,2-1 2 0,8 1-1 16,5-3 0-16,-7-7-1 0,5 6-1 0,-5-6 1 15</inkml:trace>
  <inkml:trace contextRef="#ctx0" brushRef="#br0" timeOffset="5150.88">14111 1779 1583 0,'0'0'0'0,"0"0"0"16,-28-2 0-16,-9-1 52 0,19-1-1 0,18 4 1 16,27-7 1-16,4 4-37 0,1 3 1 0,2-4 0 0,-3 4 1 15,-4 4 56-15,1-4 0 0,-3 0 0 0,1 0 1 16,6-4-57-16,-7 4 0 0,-6-3 0 0,-8-1 0 0,-1 4 38 16,1-4 2-16,-1 1-1 0,-2 3 0 0,2 0-40 15,1 0 1-15,-6-4 0 0,25 4 0 0,0 4 11 16,-5-4 1-16,-4 3 0 0</inkml:trace>
  <inkml:trace contextRef="#ctx0" brushRef="#br0" timeOffset="5762.99">15709 1334 653 0,'0'0'0'16,"0"0"0"-16,32-18 0 0,0 11 119 0,-6 4 1 16,-1-6 0-16,-4 4 0 0,-3 1-106 0,-1 4 2 15,-1-3-1-15,-2 3 0 0,4-4 81 0,0 4-1 16,1 4 1-16,-1 6 0 0,-1 8-79 0,1-1 0 15,3 4 0-15,-5-1 1 0,-2 11 43 0,-2-2 2 16,4-1 0-16,-5 5 0 0,-4 1-46 0,-4-3 1 0,-3-6 0 16,0 1-1-16,-7 2 15 0,0-1 0 0,4-3 1 15,-1-4 0-15,-6 3-20 0,-3-4 2 0,5-5-1 16,0 2 1-16,3 2 0 0,0 3 2 0,0-4-1 16,-2-3 1-16,-4-1-8 0,0-1 1 0,-3-2-1 15,-2 3 1-15,0-6-6 0,4 3 1 0,-2-3-1 16</inkml:trace>
  <inkml:trace contextRef="#ctx0" brushRef="#br0" timeOffset="5947.17">15806 1703 1709 0,'0'0'0'0,"28"-3"0"0,-3 6 0 16,5-3 27-16,2 0-1 0,-4 0 1 0,-5-3 1 0,2 3-15 15,-4 0 0-15,-3-4 0 0,4-1 0 0,1 5 27 16,-3 0 2-16,-6-4-2 0,5 4 2 0,-1 0-26 16,-4 0-1-16,-3 0 1 0</inkml:trace>
  <inkml:trace contextRef="#ctx0" brushRef="#br0" timeOffset="6093.93">16334 1731 941 0,'0'0'0'16,"0"0"0"-16,-9 7 0 0,-4 0 27 0,1-3 0 16,-4 0 0-16,16-4 1 0,0 0-16 0,0 0 2 15,14 0-2-15,-7-4 1 0,-7 4 38 0,0 0 1 0,7-4-1 16</inkml:trace>
  <inkml:trace contextRef="#ctx0" brushRef="#br0" timeOffset="6442.75">16633 1357 892 0,'0'0'0'0,"0"0"0"0,0 0 0 15,0 0 45-15,-17 12-1 0,10-8 1 0,7-4 0 16,-4 12-29-16,4-5 1 0,-3 0-2 0,-1 0 2 16,1 7 56-16,-4 0 1 0,0 0-1 0,3 0 1 0,1 9-56 15,1-2 0-15,5-5 0 0,-4-4 0 0,-1 2 25 16,2 2 1-16,3-2-2 0,10-7 2 0,1 6-28 15,-7-6 0-15,3-2 0 0,4-1 1 0,-3 3 9 16,0 0 1-16,5-4-1 0,1 2 1 0,-3 2-15 16,0 0 1-16,0-3 0 0,1 5 0 0,-3-2 16 15,-1 3 2-15,-1 1-1 0,-3 1 0 0,0 2-16 16,0 0-1-16,0 0 1 0,2-3 0 0,0 3 13 0,-4-2 1 16,-5-5-1-16,-5 6 1 0,0 3-15 0,-1-2 0 15,-1-4 0-15,0-3 1 0,-10 0 13 0,3-1 1 16,5-3-1-16,0 1 1 0,-5-3-16 0,0-1 2 15,-2-1-1-15,2-1 1 0,-2-2 9 0,0 1 1 16,2-4-1-16,5 0 2 0,2 0-14 0,0-4 2 0,-4 4-1 16</inkml:trace>
  <inkml:trace contextRef="#ctx0" brushRef="#br0" timeOffset="6714.28">16723 1344 1871 0,'0'0'0'0,"0"0"0"15,22-7 0-15,-3 7 60 0,2-3 0 0,0-1 1 0,6 1 0 16,1-1-45-16,-3 4 2 0,5-3 0 0,5 3 0 0,-5 0 70 16,2 0-1-16,3-4 1 0,-7 1-1 15,2-1-70-15,-9 1 1 0,-3 3 0 0,0 0 0 0,-1 0 35 16,-1 0 0-16,-2-4-1 0,-3 4 2 0,-2 4-37 15,-2-4 0-15,-7 0 0 0,0 0 1 0,7 0 1 16,-7 0 0-16,0 0 0 0,0 0 1 0,0 0-10 16,0 0 1-16,0 0 0 0,0 0 0 0,-7 3-3 15,7-3 1-15,-6 7 0 0</inkml:trace>
  <inkml:trace contextRef="#ctx0" brushRef="#br0" timeOffset="7416.25">18662 1373 1484 0,'0'0'0'0,"0"0"0"0,0 0 0 0,-35-9 64 16,17 5 0-16,7 1 0 0,-1-3 0 15,-2 3-46-15,-4 3 0 0,1-4 0 0,3 1 0 0,1 3 49 16,-1 3 2-16,-4-3-1 0,-3 4 1 0,-2-1-52 16,0 3 1-16,-3 1 0 0,1-4 0 0,9 6 1 15,2 3 1-15,0-1-1 0,4-1 0 0,6 5-9 0,1-1 1 16,-1 3-1-16,8 3 1 0,-1 1-4 0,11-4 0 15,11 1 0-15,8 5-1 0,-8-2-1 0,-4-2-1 16,4 1 1-16,1-3 0 0,-4 8 12 0,-1-4 0 16,-4-5 0-16,-1-2 1 0,2 7-9 0,-7 0 1 0,-8-7 0 15,-3 0 0-15,7 2-2 0,-3 5 1 0,-11-7 0 16,0 0 0-16,-1-3-4 0,1-1 1 0,4 4 0 16,-11-7 0-16,-6 2 0 0,3-5 1 0,3-4-2 15,-1 0 2-15,-9-4-2 0,1 1-1 0,5-3 1 16,11 3-1-16,-7-8 5 0,0 3 0 0,5-1 0 15,2-5 0-15,4 0-3 0,4 0 0 0,5-4 0 16,-3 4 1-16,2-2-2 0,2 2 2 0,4-4 0 16,10-6-1-16,7 4-1 0,-1 3-1 0,-9-3 1 15,-1-9-1-15,4 2-1 0,2 4 0 0,-2 0-1 0,-1-3 2 16,-6 0-2-16,0-2 0 0,11 5 0 0,-1 5 1 16,-2-3-1-16,-6 3 0 0,-2 3 0 0,0 2 2 15,3 8-2-15,-1-2 0 0,-3 0 0 0,-12 0 1 16,-1 7-1-16,14-4 0 0,1 4 0 0,-15 0 1 0,7 0-2 15,-7 0 1-15,10 4 0 0</inkml:trace>
  <inkml:trace contextRef="#ctx0" brushRef="#br0" timeOffset="8198.98">20188 1292 1564 0,'-20'-11'16'0,"-4"4"-7"15,2 5 0-15,1 2-1 0,-2 2 1 0,-1 2 14 16,2 3-1-16,0 0 1 0,0 7-1 0,-1 0-11 16,8 0 1-16,0 3-1 0,7-2 1 0,-3 11 3 15,4-5-1-15,3-3 1 0,1-1 1 0,3 6-7 0,0-2 0 16,7-3 0-16,0-2 0 0,0-4 18 0,4 4-1 15,-1-2 1-15,3-7 0 0,4-2-14 0,4 0 0 16,2 1 0-16,0-6 0 0,-3 0 25 0,1 0 0 16,5-6 0-16,-1-1 1 0,-4 0-25 0,-3 0 2 15,-1 0 0-15,3-12-1 0,-4 7 17 0,-4-1 0 16,-1 3 1-16,-1-8-1 0,1 4-18 0,-1-2 0 0,-3 2 1 16,-3 0 0-16,0 4 13 0,-1-1 1 15,1 4 0-15,-4 7 0 0,0 0-15 0,-2-7-1 0,2 7 1 16,0 0-1-16,0 0 18 0,7 0 2 0,-7 0 0 15,-2 7-1-15,0 11-18 0,1 3 0 0,1 0 1 16,0 12-1-16,0 1 17 0,0 1 0 0,0-2 0 16,0-3 1-16,0 4-19 0,-2-5 2 0,2-2-2 15,-2 4 2-15,-1 1 13 0,-1-7 1 0,2 8-1 16,0-6 1-16,-1 4-15 0,-1-3-1 0,1-3 1 16,1 1-1-16,0-4 10 0,1-3-1 0,1-2 1 15,3-4 0-15,1-3-12 0,-3 3 2 0,1-3-2 0,-2-4 1 16,0-6 4-16,-3 10 1 0,3-10 0 0,0 0 0 0,0 0-8 15,7 0 1-15,-7 0-1 0,0 0 1 16,5-7 1-16,-5 7 0 0,4-7 0 0,-4 7 1 0,1-9-6 16,-1 2 2-16,0-2-1 0</inkml:trace>
  <inkml:trace contextRef="#ctx1" brushRef="#br0" timeOffset="5353.31">21261 13512 0,'0'0'0</inkml:trace>
  <inkml:trace contextRef="#ctx0" brushRef="#br0" timeOffset="10617.72">22410 1367 2043 0,'0'0'12'0,"-16"-26"-5"0,2 15 1 15,-7 1-1-15,-2 6 1 0,2 1 84 0,3 3 0 0,-3 3 0 16,2 1 0-16,-1 3-76 0,3 0 2 0,1 3-1 16,5 1 1-16,1 1 29 0,-1 6 2 0,4-1-1 15,4-2 0-15,1 6-31 0,2 3 0 0,0 3 0 16,2-6-1-16,6 3 3 0,8 3 2 0,-2-6-2 16,4 5 1-16,1-3-10 0,3 5 1 0,2-3-1 15,-3-6 2-15,-1 6-1 0,-1-4 1 0,4 0-1 16,-5-2 2-16,-2 10-7 0,-2-8 2 0,-2 0 0 15,-8-4 0-15,-4 6-2 0,-2-5-1 0,-3-4 1 0,-4-2-1 16,-2 1-1-16,2-3 0 0,2 2 1 0,-3-8-1 16,-8 0 0-16,-3-1 0 0,-2-3 0 0,2-3 0 15,0-1-2-15,-1-3 2 0,5-2-1 0,-1-1 0 0,2-3 0 16,2 1-1-16,4-6 0 0,1-3 1 0,2 2 0 16,3 1-1-16,4-6 0 0,2-1 0 0,5 0 0 15,2 3 0-15,3-3 0 0,2-3 0 0,6 1-1 16,3 5 1-16,7-5-1 0,-4-3 1 0,1 4-1 15,-1 5 0-15,2-6 0 0,0 3 2 0,-3-1-2 16,2 6 0-16,-6 1 0 0,0 4 0 0,-2 0 1 0,-5 3 1 16,1 1-1-16,-5-2 1 0,1 5-2 0,-4 3 1 15,-7 4 1-15,9-5-1 0,-9 5 4 0,0 0-1 16,8-7 1-16,-8 7-1 0,0 0-1 0,0 0 0 16,0 7 0-16</inkml:trace>
  <inkml:trace contextRef="#ctx0" brushRef="#br0" timeOffset="10982">22818 1485 2072 0,'0'0'0'0,"0"0"0"15,0 0 0-15,28 14 70 0,-14-3 0 0,-10-2 1 16,-4-2 0-16,0 1-53 0,-4 3 0 0,-5 5 0 15,0 1 0-15,-1 3 60 0,3-1 1 0,3 4-1 16,-3-4 2-16,4 6-62 0,1-2 0 0,-2 0 0 0,3 3 0 16,1-3 16-16,1-5-1 0,6 3 1 0,4 3 1 15,3-4-21-15,4-1 1 0,8 0-1 0,-10-5 1 16,7 0-4-16,3-1 2 0,4-8-2 0,-1-1 1 0,-8-4-5 16,0 0 1-16,0-4 0 0,-31-7-1 15,-5 1-2-15,5-4-1 0,-1-4 1 0,6-1 0 16,3 1-1-16,13 1-1 0,17-4 1 0,-2-8 0 0,-8 7-1 15,-6-3 1-15,-3 0-1 0,-9-1 1 0,0 1-2 16,-14 2 1-16,-23-3-1 0,30 3 2 0,4 0 1 0,-5 6 2 16,-9 1-1-16,-18 0 0 0,1 2-1 15,2 9-1-15,8 1 1 0,1 1-1 0,-2 6 3 0,-1 1 1 16,1 3 0-16</inkml:trace>
  <inkml:trace contextRef="#ctx1" brushRef="#br1" timeOffset="42270.77">22851 8521 0,'0'0'0,"0"0"0,-10 0 0,1 0 0,-1 0 0,1 0 0,0 0 0,-10 0 31,-9-10-31,9 1 47,9 0-47</inkml:trace>
  <inkml:trace contextRef="#ctx1" brushRef="#br1" timeOffset="44169.68">18824 13165 0,'0'0'0,"0"0"0,0 0 0</inkml:trace>
  <inkml:trace contextRef="#ctx1" brushRef="#br1" timeOffset="44655.95">20960 11805 0,'0'0'0,"-10"0"0,1-10 0,-1 1 15,1-1-15</inkml:trace>
  <inkml:trace contextRef="#ctx0" brushRef="#br1" timeOffset="98973.77">1919 4133 3065 0,'0'0'0'0,"-39"-11"0"0,6 15 0 0,1 4 13 16,0 10-1-16,9 7 0 0,2-1 2 0,7 1-6 15,4 1 0-15,2-1-1 0,5 0 1 0,10-1 30 16,7 3 2-16,0 3-2 0,7-4 1 0,9-3-24 16,6-4 0-16,-5-5 1 0,10 2 0 0,-2-9 55 0,-9-3-1 15,-2 1 1-15,-3-2 1 0,-9-1-54 0,-6-7 0 16,4-7 0-16,-3-3 0 0,-1 0-11 0,1-5 2 16,-4-1-1-16,4 16 1 0,1-2-3 0,-5 0-1 15,-11-5 1-15,-3-6 1 0,0 2-3 0,-1-7 1 16,-3 2-1-16,4-4 2 0,-4 4-3 0,1-1 1 15,-4 0-1-15,0 5 1 0,-13-4 0 0,6 1 0 0,3 6 1 16,-8 9-1-16,-9 0-1 0,6 1 0 0,6 4 0 16,-1 4 1-16,-5 1 7 0,8 2 1 0,9 2-1 15,1 7 2-15,1-2-6 0,10 3 0 0,10-3 1 16</inkml:trace>
  <inkml:trace contextRef="#ctx0" brushRef="#br1" timeOffset="99416.03">2171 4201 1997 0,'0'0'0'0,"0"0"0"0,0 0 0 15,27 7 75-15,-17 2 1 0,-10 0 0 0,-3 2 0 16,-1 8-58-16,4-5 0 0,-3 0 0 0,-1 4 0 0,4-1 56 15,2 3 1-15,3-6 0 0,-1 1 0 0,17 3-57 16,0-9 0-16,-17-2 0 0,6 9 0 0,8-6 43 16,1-4 1-16,10-3-1 0,-5 4 1 0,-1-3-45 15,-5-6 1-15,3-2 0 0,0 6 0 0,-5-5-5 0,-2-4 1 16,0-2-1-16,0-2 2 0,0-1-7 0,-3 1 1 16,-4-5-2-16,0 1 2 0,-2 1-4 0,3-6 0 15,-5-1 1-15,1 0 0 0,-1 0-3 0,1 7 2 16,-4-2-2-16,0 2 1 0,0 7 2 0,0 0 1 15,0 7-1-15,3-7 1 0,-3 7-2 0,7-4-1 16,-7 4 1-16,-3 11 0 0,-1-1 3 0,1-1 1 0,3 4-1 16,0 9 1-16,3 3-3 0,-3-7-1 15,0-1 1-15,0 6 1 0,0-5 3 0,0-4 1 0,0-2-1 16,11 4 1-16,3-4-4 0,-4-1 0 0,-2-6-1 16,-5 4 2-16,1 0 3 0,3-2 1 0,5-4-1 15,20 1 0-15,3 3-4 0,-5-7 1 0,-9 0-2 16,-10 0 2-16,-1 0 9 0,1-4 0 0,-4-3 0 15</inkml:trace>
  <inkml:trace contextRef="#ctx0" brushRef="#br1" timeOffset="99677.11">2921 3658 1871 0,'0'0'0'0,"0"-25"0"0,11 2 0 0,-1-3 111 15,-3 3 1-15,0 4-1 0,2 8 0 0,-5 4-96 16,-1-4 1-16,1 3 0 0,-4 8 1 0,3-7 76 15,-3 7 0-15,0 0 0 0,0 7 0 0,0 9-76 16,4 5 1-16,-1-2-1 0,-6 20 1 0,3 5 39 16,-4 1 1-16,4-4 0 0,-3 12 0 0,-1-9-41 15,1 0 1-15,-1-2 0 0,4 9 0 0,-3-2 1 0,1 0 0 16,2-3 0-16,2 0 1 0,1-2-10 16,1-9 1-16,-4-5 0 0,3 5 0 0,1-7 4 0,-1-5 1 15,1-2 0-15,-1 4 1 0,1-2-8 16,-1-11 0-16,-3 0 0 0,0 1 1 0,-3-3 5 0,3-5 1 15,0-5 0-15,-7 11 0 0,7-11-7 0,-7 4 0 16,7-4 0-16</inkml:trace>
  <inkml:trace contextRef="#ctx0" brushRef="#br1" timeOffset="99916.78">2503 4008 1909 0,'0'0'0'0,"0"0"0"16,55-12 0-16,-6 8 106 0,-1-5-1 0,-1 2 1 0,-1 4 1 15,-2 3-92-15,2-4 2 0,-2 1-1 0,-1 3 1 16,-10 0 91-16,-1-2 1 0,-8-2 0 0,3 8 0 16,-2-4-93-16,-8 0-1 0,-3-4 1 0,1 4 1 15,-5 0 41-15,-10 0 2 0,0 0-1 0,-3-7 1 0,3 7-43 16,0 0 1-16,3-10 0 0,-3 10-1 15,0 0 5-15,-3-7 0 0,3 7 0 0</inkml:trace>
  <inkml:trace contextRef="#ctx0" brushRef="#br1" timeOffset="100362.32">3357 3517 2123 0,'0'0'0'0,"0"0"0"0,17-11 0 0,-1 6 76 0,-5 7 0 16,-4 10 1-16,-4 11 0 0,1 12-59 0,3 6 0 16,0 3 0-16,-3 5 0 0,-1-2 66 0,-3-4 0 0,-3 4 0 15,3 10 2-15,0-1-70 0,0-7 2 0,3 4 0 16,-3 3 0-16,0-8 19 0,0-6 0 0,4-7 0 16,10 9 2-16,0-12-25 0,2-6 2 0,1-3 0 15,4 0-1-15,1-2-3 0,-3-5-1 0,-1-6 0 16,3 6 0-16,0-5-4 0,-2-11 1 0,-1 0-1 15,3 0 0-15,-3-4-1 0,1-8 1 0,2-2-1 16,-3 3 1-16,-4-8-2 0,0-4-1 0,0-21 1 16,2 4 0-16,5 8-1 0,-3 2 0 0,-4 5-1 15,0 1 2-15,-8 6-3 0,1-3 2 0,-4 9-1 0,8 1 0 16,-1 4 2-16,-3 4 0 0,-7 3 1 0,11 0 0 16,-11 0-3-16,7 3 1 0,-7-3 0 0,0 14 0 0,0-1 3 15,0-1 1-15,7 4-1 0,0 1 1 0,0 4-4 16,-1-5 2-16,4 0-2 0,4-7 2 0,4-6 0 15,-4 1 2-15,4-1 0 0,-4 4 0 0,2-3-3 16,1-1 0-16,-3 1 1 0,4 21-1 0,-2-1 2 16,5-8 0-16,-3-5 0 0,-4-1 0 0,3-5-2 15,-2-5 1-15,0-3-2 0,-4 1 2 0,0-1-1 16,-4-4 2-16,0-4 0 0,-4 1-1 0,1-3-1 16,-1 3-1-16,-3-6 1 0</inkml:trace>
  <inkml:trace contextRef="#ctx0" brushRef="#br1" timeOffset="100541.81">4002 3786 2023 0,'0'0'0'0,"0"0"0"16,0 0 0-16,0 0 138 0,0 0 0 0,0 0 0 16,0-21 0-16,11 18-126 0,-1-1 2 0,1 0-1 15,0 4 1-15,1 0 34 0,2 0 0 0,0 0 0 16,0 4 2-16,4 0-33 0,-7-1-1 0,3 1 1 15</inkml:trace>
  <inkml:trace contextRef="#ctx0" brushRef="#br1" timeOffset="100809.76">4524 4066 1746 0,'0'0'0'0,"0"0"0"0,0 0 0 15,7-19 20-15,-7 8 1 0,0-3 0 0,-3 7 1 16,3 0-11-16,-4-2 0 0,-3-7 0 0,4 9 1 0,-4 0 89 15,3 2 0-15,-6-2 0 0,1 3 0 0,-2 1-84 16,-3-1-1-16,7 2 1 0,-4 2 0 0,1 2 85 16,-4 2 0-16,3 3 0 0,-5 5 0 0,6 2-86 15,-1 6 1-15,8-1 0 0,3 6 0 0,-7-3 12 16,3 3 1-16,8-4 0 0,6-2 1 0,4 4-18 16,0 0 1-16,2-5-1 0,2-1 2 0,0-3 7 0,-1 2 1 15,-3-5-1-15,6-1 1 0,-3-3-12 0,-3 0 1 16,1 1-1-16,2-3 2 0,3 0 1 0,-3-3 2 15,4-4-1-15,1 0 0 0,0-1-6 0,-7-2 0 16,-5-6 0-16</inkml:trace>
  <inkml:trace contextRef="#ctx0" brushRef="#br1" timeOffset="101356.74">4787 3953 1960 0,'0'0'0'0,"35"-12"0"15,-5 10 0-15,6 0 62 0,-6-1-1 0,-2-1 1 16,-3 10 0-16,-2-1-45 0,-2 4 1 0,-7-2 0 15,3 9 0-15,-2 3 51 0,-5-5 2 0,3 5 0 16,-3 6-1-16,-3 3-52 0,0 2 0 0,-3-5 0 16,-1-1 0-16,1 6 20 0,-1-5 0 0,-3-4 1 15,-3 2 0-15,3-2-25 0,-4-3 2 0,1-4 0 16,-1 0 0-16,-3 2 1 0,4-6 3 0,-1-3-3 0,4-7 3 16,-3 9-10-16,3-9 0 0,0 0 0 0,-7 2 1 15,7-2 5-15,0 0 1 0,0-7-2 0,3 0 2 16,1-7-8-16,-1-6 1 0,1-1-1 0,-1-11 1 0,4-1 4 15,0 1-1-15,0-8 1 16,-3 12-1-16,6 0-5 0,-2-4 0 0,-1 2 0 0,1 9 1 0,3-2 13 16,-4 4 2-16,7 5-2 0,0 5 2 0,0 2-13 15,8-9 1-15,15-5 1 0,-9 5-1 0,-2 9 13 16,-1 0 1-16,0 2-1 0,-2 8 1 0,1-6-14 16,-3-1 1-16,-3 1-1 0,0 6 2 0,-6-5 1 15,2-3 2-15,-3-2-1 0,-1 5 1 0,-3-1-8 16,0-1 1-16,-7 4-1 0,11-7 1 0,-11 7 2 0,4-7 2 15,-4 7-2-15,0 0 1 0,10-3-5 0,-10 3 0 16,0 0 0-16,0 0 0 0,0 0-5 0,0-7 1 16,0 7-1-16,0 0 2 0,0 0-3 0,-7 3 1 15,7-3 0-15,-14 32 1 0,3-1-1 0,4-1 2 16,0-3-1-16,4 3 1 0,3-2-2 0,3-4 0 0,4 3 1 16,0 3-1-16,0 0-1 0,4-6 2 0,-4 3-2 15,0 1 1-15,2-5 0 0,5 1-1 0,-3-3 0 16,-1 1 0-16,4-1-1 0,-3-4 2 0,0-1-1 15,-4 3 0-15,0-1-1 0,-4-6 2 0,-3 2-2 16,-3 2 1-16,-1-2 2 0,1-3 1 0,-8 1-1 16,0 0 1-16,-6-1-2 0,3 0 1 0,-4-3-1 15,2 1 0-15,-5 0 5 0,-7-4 0 0,-4-1 0 16,-23 3 0-16,-3 0-4 0,3 0 2 0,6-4-1 16</inkml:trace>
  <inkml:trace contextRef="#ctx0" brushRef="#br1" timeOffset="101776.7">1401 4706 2216 0,'107'14'102'0,"-38"-5"-86"0,-11 0 0 16,7-2 1-16,2 5 0 0,20-5 107 0,8 0 0 0,-1-3 0 15,34-1 0-15,21 4-109 0,6-5-1 0,21-2 1 16,8 2 0-16,24 1 46 0,5-1 2 0,4-4 0 15,-16 4 0-15,-17 0-45 0,-15-2 0 0,14-2 0 16,1 6 0-16,1-1 12 0,-31-1 1 0,-17-2 1 16,15 3-1-16,-15 5-17 0,-22-5 0 0,-18 1 0 15,0 3 0-15,12 1-11 0,-15-1-1 0,-24-3 0 16,-1 7 1-16,-7-3 0 0,-13-2-1 0,-5-1 0 16,-3 5 0-16,-9-1-2 0,3-5 0 0,20-1 0 0,-38 8 0 15,-10-6 0-15,4-1 0 0,12-4 0 0,-2 0 0 16,-3 0-1-16,-18 0 1 0,-18-16 0 0</inkml:trace>
  <inkml:trace contextRef="#ctx0" brushRef="#br1" timeOffset="102151.22">6394 3512 1960 0,'0'0'0'15,"0"0"0"-15,-10-21 0 0,-5 17 64 0,8-5 1 0,7-1-1 16,0 10 1-16,-3-7-47 0,3 7 0 0,-4 10 0 15,1 17 0-15,3 6 53 0,-4 1-1 0,-5 11 1 16,4 5 1-16,3 2-54 0,-1 5 0 0,-1 11 0 16,4-4 0-16,0 4 20 0,4 2 1 0,-4-4-1 15,-4 2 1-15,-3-4-23 0,4 1 0 0,13 3 0 16,-20-3-1-16,-8-3 15 0,0-4-1 0,4 0 0 16,-5 11 1-16,1-10-16 0,8-2-1 0,10-5 1 0,0-2-1 15,3-3 3-15,-6-8-1 0,-4-4 1 0,-4-3 1 16,-3-4-8-16,0-2 1 0,2-8-1 15</inkml:trace>
  <inkml:trace contextRef="#ctx0" brushRef="#br1" timeOffset="102927.83">6391 3528 1670 0,'0'0'0'16,"0"0"0"-16,-15-18 0 0,8 14 23 0,-19-1-1 0,-20-2 1 15,-2 0-1-15,6-2-11 0,2 2 1 0,4-3-1 16,-11 1 1-16,-10 2 19 0,-8-2 0 0,-11-1 0 16,7 2 1-16,-1-2-19 0,-8 1 2 0,-26-1-2 15,0-1 2-15,-11 8 3 0,-12-3 0 0,-12-1 0 16,-30 5 1-16,3 2-9 0,4 4 0 0,-4-1 0 16,-7 6 1-16,11 0-6 0,10 2 0 0,-14 1 0 15,14 6 1-15,-20-6-3 0,13-2 1 0,27 1 0 0,-41 8 0 16,25-3 5-16,21-9 1 0,12 0-1 0,-33 6 1 15,-11-6-4-15,27-7 1 0,28-4 0 0,14 4-1 0,14-7 13 16,18-2 2-16,10-5-1 0,9 7 0 16,7-5-10-16,6-2 1 0,5 1 0 0,3 1 1 0,0 2 11 15,4-5 2-15,6-4 0 0,-10 3-1 16,4 0-11-16,0-1-1 0,0-4 0 0,7 1 1 0,-6 6 14 16,-1 0 0-16,3 0-1 0,-6 4 3 0,-4-4-17 15,-2-1 1-15,2 5 0 0,3 6 0 0,18 4 0 16,-7-5 0-16,3-2-1 0,4 7 2 0,-10-7-6 15,10 7-1-15,0 0 1 0,0 0 0 0,10-3 7 16,-10 3-1-16,11 0 1 0,-11 0 0 0,-4 7-8 16,1 0 2-16,-8 0 0 0,8 1 0 0,-1 3 4 0,-6 7-1 15,-17-4 0-15,3 7 2 0,13 0-6 0,4 5 0 16,-4-5-1-16,-5 9 1 0,-8 2 9 0,3-7 0 16,13 3 0-16,5 16 1 0,-4 1-9 0,-4 1 1 15,-1 2 0-15,1 11 0 0,1 0 6 0,-1-10-1 0,4 9 1 16,-3 9 1-16,3 3-8 0,-1-3 0 0,5 2 0 15,-6 4 1-15,-5-8 3 0,7-3 1 0,0 1-1 16,7 6 2-16,3-2-7 0,-3-9 1 0,-3-9-1 16,-1 2 1-16,1-9 3 0,3-5 0 0,7-9 1 15,0 9 0-15,-3-7-5 0,-4-7 0 0,0 0 0 16,3-5 0-16,1-2-7 0,-4-6 0 0,-4-3 0 16,4-2 0-16,0-5-1 0,-3 11 1 0,3-11 0 15,0 0 0-15,0 0 5 0,0 0 1 0,0 0-1 16,0 0 1-16,0 0-2 0,0 0-1 0,0 0 1 0,-8-4-1 15,8 4 4-15,-10-7 0 0,10 7 0 16</inkml:trace>
  <inkml:trace contextRef="#ctx0" brushRef="#br1" timeOffset="103862.17">6384 4398 1821 0,'0'0'0'0,"0"0"0"0,0 0 0 0,0 0 72 16,17-3 1-16,-17 3 0 0,11 0-1 0,3 3-54 15,5 1 0-15,2-4 0 0,18 3 0 0,9-3 22 0,-1 0 0 16,-1-3 0-16,2 3 1 0,1 0-26 0,3-4 1 16,-1 1 0-16,5 3 0 0,-8 0-1 0,-2 0 1 15,-2-4 0-15,-2 8-1 0,-1-4-6 0,-6 0 0 16,-5 0 0-16,-2 3 1 0,0-3 4 0,-7 0 1 16,-1-3-2-16,-2 3 2 0,-8 3-8 0,1-6 2 15,-1-1 0-15,-3 4 0 0,-7 0 4 0,7-3 0 16,-7 3 0-16,2-5 0 0,-2 5-5 0,7-4 0 0,-7 4 0 15,4-9-1-15,-4 9 7 0,-2-7-1 16,2 7 1-16,0 0-1 0,0 0-5 0,-7-7 0 0,7 7 0 16,0 0 1-16,0 0 3 0,7-7 2 0,-7 7-2 15,0 0 1-15,5 11-5 0,-5-11 0 0,7 8 0 16,-3 3 0-16,-1 1 2 0,1 2 1 0,-4 2 0 16,3 2 1-16,-6 1-6 0,3-7 1 0,-4-1 0 15,4 8 1-15,-3-3 0 0,-1-5 1 0,1-1-2 16,3-3 2-16,-6 4-3 0,5-6 0 0,1-5-1 15,0 7 1-15,0-7-1 0,0 0 2 0,0 0-1 0,0 0 0 16,0 0-1-16,0 0-1 0,0 0 1 0,0 0-1 16,-6-12 1-16,6-2-1 0,0-4 1 0,0-1 1 15,0-7-3-15,0 3 0 0,2-2 1 0,5 4 0 16,0 3 2-16,0 6 0 0,4-4 0 0,3 6 1 0,-3-1-3 16,-1 1 1-16,-1 1-1 0,5 2 1 15,4 7 4-15,-1 0 0 0,5 3 0 0,-1 4 0 16,-2 6-4-16,-5-6 2 0,0-4-1 0,0 9 0 0,1-1 7 15,-5 0-1-15,-1-6 0 0,-2 9 1 0,-3 2-5 16,-4-6-1-16,0 1 1 0,0 5 0 0,-7-2 6 0,-4-5-1 16,0 1 1-16,-5 6-1 0,-5 0-5 15,0-2 1-15,7 0-1 0,-2-5 1 0,-1 5 3 0,2-2 0 16,5 0 1-16,3-1 0 0,0 3-5 0,3-3 0 16,4-3 0-16</inkml:trace>
  <inkml:trace contextRef="#ctx1" brushRef="#br1" timeOffset="107463.14">9915 17087 0,'0'0'0</inkml:trace>
  <inkml:trace contextRef="#ctx0" brushRef="#br1" timeOffset="110964.9">8581 4134 1934 0,'0'0'0'15,"0"0"0"-15,0 0 0 0,0 0 89 0,11-15 1 16,-11 15-2-16,0-7 2 0,0 7-73 0,0 0 1 0,0 10-1 16,0 1 1-16,0 1 64 0,3 9-1 0,1 0 1 15,-1 14 0-15,-3 6-64 0,0-2 0 0,-3 5 0 16,-1 5 0-16,1 4 39 0,-4-1 1 0,3 3-1 16,1 3 1-16,-1-9-41 0,1-1 1 0,-4-4 0 15,0 3 0-15,0-1 35 0,1-6-1 16,6 3 1-16,-1-3 0 0,-3-1-36 15,0-2-1-15,3-11 1 0,1 6 1 0,0-4 0 0,-2-10 1 16,0-1 0-16,4-1 0 0,-2-5-8 0,-2-4-1 0,2-7 0 16,0 0 1-16,0 0 4 0,0 0-1 0,0 0 1 15,-3-11-1-15,3 0-6 0,0-8 1 0,0 2 0 16</inkml:trace>
  <inkml:trace contextRef="#ctx0" brushRef="#br1" timeOffset="111203.22">8488 4266 2009 0,'0'0'0'0,"0"-26"0"0,0 1 0 0,-4-3 87 16,8-2 0-16,-1 2 0 0,4 7 0 0,4-4-70 16,0 1 1-16,1 4 0 0,6 10 0 0,10-1 75 15,0 3 1-15,-2 2-1 0,6 13 2 0,-7-1-78 16,-6-1 1-16,2 5-2 0,1 8 2 0,-5-2 25 0,-3 5 1 16,-1 0-1-16,-6 4 1 0,0-2-28 0,-7 5 1 15,0-4-1-15,-11 1 0 0,2 1 0 0,-1-1 0 16,-11-7-1-16,-8 6 2 0,0-1-8 0,0-9 0 15,-2 2 0-15,11 0 1 0,6 3-1 0,-4-8 0 16,-3-1 0-16,0 6 0 0,7-5-3 0,2-4-1 16,5-6 1-16,-1 10 1 0,1 0-2 0,7-11 1 0,-3 10 0 15</inkml:trace>
  <inkml:trace contextRef="#ctx0" brushRef="#br1" timeOffset="111533.25">9089 4342 2198 0,'0'0'0'0,"0"0"0"15,0 0 0-15,-17-3 71 0,10 6-1 0,-2-3 1 0,2 4 1 16,0 3-54-16,7-7 0 0,-11 8 0 0,4 6 0 16,-4-1 57-16,4 1 0 0,0 2 0 0,4 5 1 15,3 2-58-15,0-7 0 0,0 6 0 0,0 1 0 0,7-2 18 16,3-5 0-16,5-2 0 0,-5 2 1 0,4-4-22 15,6-1 0-15,-3-7 0 0,4-1 1 0,-5-3-5 16,6-3 0-16,-1-1 0 0,-4-7 2 0,-3-1-7 16,-5-5 2-16,2 1 0 0,-1 0 0 15,-3 2 0-15,1-7 1 0,-8 0 0 0,0 5 0 0,-4-2-4 16,0-3 1-16,1 0 0 0,-9 7 0 0,-2 5 6 0,-1-5-1 16,-2 2 0-16,-1 1 0 0,-3 8-4 0,5-1 1 15,5 1-1-15,-3 6 0 0,0-3 6 16,7 4-1-16,0-1 0 0,0 4 1 0,7 4-5 0,4-3-1 15,3 3 1-15</inkml:trace>
  <inkml:trace contextRef="#ctx0" brushRef="#br1" timeOffset="111766.05">9439 4402 2186 0,'0'0'0'0,"0"0"0"16,0 0 0-16,0 0 83 0,0 0 0 0,0 0 0 15,0 0 1-15,-11 23-67 0,11-18 1 0,0-5 0 16,-7 21 0-16,3-3 66 0,-3-6 0 0,7 7 0 16,0-1 0-16,4 1-67 0,-1-5 1 0,4-5 0 15,1 4 0-15,-1 1 16 0,3-6-1 0,3-1 1 16,1 0 1-16,0-3-21 0,0 0 1 0,0-4-1 16,-3-4 1-16,3 4-6 0,-2-4 0 0,-3 1 0 0,0-4 1 15,-9 7-4-15,7-12 0 0,-7 1 0 0</inkml:trace>
  <inkml:trace contextRef="#ctx0" brushRef="#br1" timeOffset="111915.92">9338 4187 2060 0,'0'0'0'0,"0"0"0"0,0 0 0 0,25-17 49 0,-13 13 2 16,-1 1-2-16,-4 1 2 0,0 4-35 15,-7-2 1-15,3 10 0 0,1 1 0 0,-1 3 46 0,1 0 0 16,-1 2-1-16</inkml:trace>
  <inkml:trace contextRef="#ctx0" brushRef="#br1" timeOffset="112116.53">9569 4548 1847 0,'0'0'0'16,"0"0"0"-16,21-7 0 0,-10 3 48 0,-4-6 0 0,3-4 0 16,-2 3 1-16,-5 1-33 0,2-1 1 0,1 0 0 15,6-1 0-15,-5-4 35 0,0-1 0 0,0-3 0 16,0 6 1-16,0 2-36 0,4-4-1 0,3 2 1 15,0 4 1-15,2 3 9 0,-5 1 1 0,3 3-1 16,-4 3 1-16,4 9-16 0,-5-2 2 0,4 0-1 16,6 3 1-16,-5 4 8 0,-3 2 1 0,-4-4-1 15,3 11 2-15,-3-5-13 0,-3-2 1 0,1-1 0 16,-1 12 0-16,-4-4 13 0,0-2-1 0,1-2 1 16,5-1 1-16,-3 3-14 0,1-7 0 0,-1 0 1 0</inkml:trace>
  <inkml:trace contextRef="#ctx0" brushRef="#br1" timeOffset="112383.3">9943 3920 1909 0,'0'0'0'0,"0"-19"0"0,23 4 0 0,2 3 78 16,-4-2-1-16,-4-2 1 0,-2 2 0 0,-5 5-60 15,-1-1 0-15,-2 3 0 0,0 5 0 0,0 7 71 0,-7-5 1 16,11 14-1-16,-1 13 1 0,-3-3-73 15,0 5 1-15,-3 0-1 0,-1 14 1 0,-3 1 21 16,-3-2 0-16,-4 7 1 0,3-1 0 0,-3 1-24 0,4-9-1 16,-4-1 1-16,0 0 0 0,7-2 3 0,-4-9 1 15,1-2 0-15,6 6 0 0,1-4-9 0,-1-5 0 16,1-2 0-16,6 2 0 0,-3-7 3 0,-3 0 0 0,-1-2 1 16,-3-6-1-16,-3 3-6 0,3-11 1 0,-11 7 0 15</inkml:trace>
  <inkml:trace contextRef="#ctx0" brushRef="#br1" timeOffset="112768.93">9985 4215 2135 0,'0'0'0'0,"27"-3"0"16,1 6 0-16,-1 1 71 0,1-1-1 0,7-1 1 0,2 0 0 15,-2 0-53-15,-1-1 0 0,-2-1 0 0,-4-3 0 16,0 1 68-16,-2 0 2 0,-4-1-1 0,-1-1 1 15,2-3-72-15,-6 4 2 0,-2-4 0 0,2 0 0 0,1 0 19 16,-6 0 0-16,-1-4 0 0,-1 1 2 16,-3 3-25-16,-3 0 2 0,-4-1 0 0,0 3-1 0,0 5-1 15,-7-10-1-15,0 3 1 0,-4 3 0 0,-6 1-6 16,4-1 1-16,-1-3-1 0,-4 11 1 0,4-1 1 16,-2 1 0-16,4-1 0 0,2 8 0 0,4 3-4 15,3 0 1-15,-1 9-1 0,8-2 1 0,-1 3 1 0,1-2 1 16,6 4 0-16,3-5 0 0,1 0-3 0,3-3-1 15,1-2 1-15,0 5 1 0,1-2-1 0,2-7 1 16,-3-1 0-16,0 8 1 0,-10-3-4 0,-1-2 2 16,-1-3-2-16,-1 1 2 0,-1 6-1 0,-1-6 2 15,-3-2 0-15,-3 6 0 0,-4-2-3 0,-4-3 1 16,-1-6-1-16,-10 6 1 0,-2-4 1 0,-1 2 1 16,2-6 0-16,-2 2-1 0,2-5-1 0,4 4-1 0,3-8 1 15,-1 4 1-15,-1-3-2 0,7-2 1 16,3-6-1-16</inkml:trace>
  <inkml:trace contextRef="#ctx0" brushRef="#br1" timeOffset="113065.47">11111 3878 2374 0,'0'0'0'0,"0"0"0"0,0 0 0 16,0 0 67-16,7-18 2 0,-7 18-1 16,0 0 1-16,0 0-51 0,0 0 0 0,3 7 0 0,-6 12 0 0,-1 8 57 15,-6 3 0-15,-1 3 0 0,-1 13 1 0,-2 1-58 16,-4 6 0-16,0-2 0 0,-3 9 0 0,4-5 20 16,1-4 2-16,-5 1-1 0,-4 8 0 0,2-2-23 15,2-3 0-15,0 1-1 0,-4-5 1 0,0-5-2 16,2-6 0-16,6-1 1 0,-1 1-1 0,-1-3-6 15,4-3 1-15,1-3 0 0,7 1 0 0,4-4 0 0,-1 2 0 16,4-9 0-16,0-5 0 0,4 2-3 0,3-4-1 16,0-7 1-16</inkml:trace>
  <inkml:trace contextRef="#ctx0" brushRef="#br1" timeOffset="114135.07">11180 4509 2186 0,'0'0'0'0,"0"0"0"0,0 0 0 0,0 0 96 0,0 0 2 15,0 0-1-15,0 0 1 0,-27 25-81 0,16-11 0 0,4 2-1 16,-3 8 2-16,-1 1 79 0,4 1-1 0,4 3 1 15,-1-5 1-15,4-1-82 0,0-4 1 0,0 4 0 16,4-2 1-16,-1-3 27 0,1-4 0 0,6-3 0 16,4 4 1-16,1-1-31 0,-3-6 2 0,-2-5 0 15,8 4 0-15,3-3-3 0,-3-4 1 0,-4-2 0 16,2 2-1-16,2-4-6 0,-4-1 1 0,-14-2 0 16,0 0 0-16,3 0-2 0,4-5 1 0,0-2-2 15,-7-1 2-15,-7 1-3 0,0-3 0 0,4-6 0 0,3 2 0 16,0 0 0-16,-4 0-1 0,-3-4 1 0,-4 7 0 15,4 3-1-15,-5-3-1 0,0 4 1 16,3 5 0-16,-2-1-2 0,4 1 2 0,0 2-1 16,7 7 0-16,-7-6 0 0,7 6-1 0,0 0 0 0,0 0 2 15,0 0-2-15,-7 0 1 0,7 0-1 0,0 0 2 0,0 0-2 16,7 6 0-16,0-6 0 0,7 3 1 0,9 1-2 16,5-4 1-16,8 0 0 0,1 0 1 0,2-4-2 15,-13-1 1-15,-5-2-1 0,-3 0 1 0,0 0-1 16,-4-4 1-16,-2-3-1 0,2 7 1 0,0-3-1 15,-7-1 0-15,-3-1 0 0,-1-2 0 0,-3 0 1 16,0-2 0-16,4-4 0 0,-4 3 0 0,0-3-1 16,0 1 2-16,-4 2-2 0,4-3 1 0,-3 6 1 0,3 4 1 15,-4-1-1-15,4 0 0 0,0 11 0 0,-3-7 0 16,3 7-1-16,0 0 2 0,0 14-1 0,3-3 0 0,-3 0 1 16,4 13-1-16,-4 6-1 0,3-4 2 15,1 1-2-15,-1 8 1 0,-3-2 0 0,0 1 0 0,0-1-1 16,4 1 2-16,-1 1-2 0,-3-7 0 0,4 0 0 15,-1-1 1-15,1-3-1 0,-4-8 1 0,4 0 1 16,3 0-1-16,-6-6-1 0,3 1 0 0,-4-11 1 16,12 7 0-16,-5-4 0 0,-7-3 1 0,13-1-1 15,-3-5 2-15,4-1-3 0,-3 0 1 0,-1 0-1 16,6-7 2-16,2-2-1 0,3 6 2 0,0-4-2 16,-1 3 2-16,-4 1-3 0,-4 3 1 0,-9 0 0 15,15 3 1-15,3 4-1 0,-10 0 2 0,-11 0-2 16,12 14 2-16,-1-3-3 0,-4-1 1 0,-4 1 1 0,-3-1-1 15,-7 8 0-15,-3-2 1 0,-3-2-1 0,-1 2 0 16,-3-2 0-16,-1-2 0 0,-1-1-1 0,-1 4 2 16,1-4-1-16,1-4 1 0,1 0 0 0,-1 5 0 0,4-5-1 15,1-3 0-15,3-4 0 0,-4 2 1 0,3 1-3 16,1-3 1-16,10 0-1 0,-13 0 1 0,6-3 0 16,7 3-1-16,-7-6 0 0,7 6 1 0,2-7-2 15,1-1 1-15,1 1 0 0</inkml:trace>
  <inkml:trace contextRef="#ctx0" brushRef="#br1" timeOffset="114466.91">12192 4349 2337 0,'0'0'0'15,"0"0"0"-15,0 0 0 0,-23-3 72 0,12 6 0 16,1-3-1-16,-4 7 1 0,-4 0-54 0,2 0 0 0,4 2 0 15,3 3 0-15,2-1 52 0,4 1-1 0,3-1 1 16,3 5-1-16,4 1-51 0,2-6 0 0,5 1 0 16,4 9 0-16,3 0 14 0,-4-3-1 0,-2-4 1 15,0 2 0-15,7 5-18 0,-5 0 0 0,-3-3 0 16,-3-6 0-16,1 7-5 0,-1 1 0 0,3-6 0 16,-7 3 0-16,0-6-3 0,-3 3-1 0,-4-2 1 15,-4 2 1-15,1 0-3 0,-1-5 2 0,-7 0-2 16,-4 0 2-16,-1 0-3 0,0-2 2 0,-2-4-2 0,-3 1 2 15,0 4-1-15,1-4 2 0,3-4-1 0,-4 0 1 16,0 0-3-16,3 0 2 0,6-4-2 0,-3-1 2 16,5 5 0-16,3-3 2 0,7 3-1 0,-7-11 0 15,7 11-1-15,3-11-1 0,4 4 1 0</inkml:trace>
  <inkml:trace contextRef="#ctx0" brushRef="#br1" timeOffset="115216.95">12404 4537 2161 0,'0'0'0'0,"0"0"0"15,0 0 0-15,0 0 75 0,0 0 0 0,0 0 0 16,0 0 1-16,28 11-58 0,-12-11-1 0,-2-4 1 16,7 4 0-16,0-3 68 0,-3-1-1 0,1-3 0 15,-1 4 1-15,-8-1-70 0,1-6 2 0,0-1 0 16,-3 6 0-16,1-4 22 0,0 6 0 0,-5-8-1 16,-1 6 2-16,-3-2-26 0,0 0 1 0,0-4 0 15,-3 1-1-15,-1-3-1 0,-5 1 1 0,2-2-1 16,-2 5 1-16,-3-3-7 0,-2 5 1 0,0 0-1 15,0 3 1-15,0 4-1 0,-2 0 0 0,-2 4 0 16,-3 6 0-16,3 6-3 0,4-4 1 0,5 8 0 0,4 6-1 16,2 0 2-16,1 4 1 0,-2 4-1 0,4-1 1 15,0 2-4-15,0-3 2 0,9-4-1 0,3-1 1 16,8-3 1-16,1-3 0 0,2-5 0 0,3 2 1 0,1-4-4 16,-6-4 2-16,-3-3-1 0,1 0 0 0,2 1 1 15,-3-5-1-15,-1-3 1 0,-4 0 0 0,-1-3-3 16,1-1 2-16,-6 0-1 0,3-1 0 0,-6-2-1 15,-1 0 0-15,1-2 0 0,-4-5 1 0,0-5-2 16,0-2 0-16,0 0 1 0,3-4 0 0,1-5-3 0,-1 2 1 16,-3-4 0-16,4 8 0 0,3 1-1 15,-4-5 1-15,1 0 1 0,1 12-1 0,2-2-1 0,0 1 0 16,0 1 0-16,8 3 0 0,-1 3 0 0,-4 1 0 16,1 2 0-16,3 2 0 0,5 5 0 0,2 0 0 15,4 1 0-15,-2 12 0 0,-2-3 0 0,-7 1 0 16,4 5 0-16,-2 5 0 0,0 2-3 0,-4-4 2 15,-1 7-1-15,-1 4 1 0,-3 0-1 16,0 2 1-16,-3-4-1 0,-4 0 1 0,-4-1 0 0,1-6 0 16,-4-7 0-16,0 3 0 0,-4 3 0 0,-1-6 0 0,1-4-1 15,-1 1 1-15,0-2 0 0,-3-8 1 0,-2-1-1 16,-1 0 1-16,1-1-1 0,4-5 1 0,-1-2-1 16,7-5 1-16,3-1 0 0,4 4 0 0,-3 1 0 15,3 9 1-15,-4-11-1 0,4 11 0 0,0 0 0 16,0 0 1-16,0-7 4 0,0 7 0 0,0 0 1 15,0 0-1-15,0 0-1 0,0 0 0 0,0 0 0 0,0 0 0 16,0 0 8-16,0 0 2 0,0 0-2 0,45-68 2 16,15-6-6-16,-9 7-1 0,-13 18 1 0,-11 8 1 15,-6 11 5-15,-7 11-1 0,-3 5 1 0</inkml:trace>
  <inkml:trace contextRef="#ctx0" brushRef="#br1" timeOffset="115756.25">13301 4409 2337 0,'0'0'0'0,"0"0"0"16,0 0 0-16,0 0 92 0,0 0 0 0,0 0 0 15,22 5 0-15,-15-1-75 0,0 3 1 0,0 0-1 0,5 9 1 16,4 1 68-16,0-1 0 0,-5 0 1 0,-1 5-1 16,-3 2-69-16,0-7 1 0,2 1 0 0,3 4 0 0,-3-7 12 15,-2 1 1-15,0-1-1 0,0-7 1 0,0 3-17 16,0-3 0-16,1-1 0 0,-1-3 0 0,-7-3-7 15,10 4 1-15,-10-4-1 0,13-7 1 0,-5-4-4 16,5 4 2-16,-6 0-2 0,3-9 2 0,1-2-3 16,-4-4 1-16,0-1-1 0,-3 3 0 0,6 3 0 15,1-6 0-15,-2 0-1 0,-6 11 2 0,1-6-1 0,-1 1 1 16,1 1 0-16,-4 0 0 0,0 9-2 16,3 0 2-16,-3 7-1 0,0-5 1 0,0 5 0 0,7 3 1 15,-7-3-1-15</inkml:trace>
  <inkml:trace contextRef="#ctx0" brushRef="#br1" timeOffset="116298.62">13827 4469 1922 0,'0'0'0'0,"0"0"0"16,0 0 0-16,0 0 77 0,0 0 2 0,0 0-1 16,0 0 1-16,0 0-61 0,0 0 0 0,-28-14 0 15,17 17 0-15,1 4 55 0,-3-3 0 0,-4 1 0 16,3 9 1-16,3 0-56 0,4-3 0 0,3-1-1 15,4 4 1-15,4 4 22 0,0-6 0 0,-1-1-1 16,8 6 2-16,-4-3-25 0,0-3-1 0,-4 0 1 0,8-3 0 16,1 3-2-16,4-2 1 0,3 0-1 0,-1-6 1 15,-4 4-6-15,0 0 0 0,6-3 0 0,-3-1 0 16,-2 4 0-16,-5-3 0 0,4-1 0 0,-3 1 1 16,3-1-4-16,-2-1 0 0,2 0 0 0,0-2 1 0,4 0 3 15,-2-2 0-15,2 0 0 0,-1-5 1 0,4 4-4 16,-1-8 0-16,3-3-1 0,0-5 1 15,-6 3 4-15,-3 0 2 0,2-9-2 0,-2 1 1 0,1 3-5 16,-1-6 1-16,-4-1 0 0,1 4 0 0,-4 1 4 16,0-7 0-16,-2-4 1 0,-3 3 0 0,0-6-5 15,-2-2 0-15,-4-8 0 0,2 4-1 0,2-2 9 0,0 4 1 16,-1-5-1-16,-5 6 1 0,-1 5-9 0,0 5 3 16,0 0-2-16,-3 4 1 0,-1 8 3 0,8 6 2 15,-5 1-2-15,8 11 2 0,-8-5-7 0,8 5 1 16,-4 7-2-16,2 12 2 0,-1 4 2 0,-1 3-1 15,-1 1 0-15,0 12 1 0,-1-3-4 16,3 1-1-16,3 9 1 0,-4 0 0 0,1 1 4 0,-1-6 0 16,1-2 1-16,-1-1 0 0,1 1-5 0,6-9 0 0,1 3 0 15,6 1 1-15,1-4 1 0,-6-6 1 0,6 1 0 16,6-6 0-16,5 6-4 0,-1-4 1 0,2-7-1 16,1 0 1-16,1-5 1 0,0-2 0 0,0-2 0 15,-3-1 1-15,0-1-4 0,-5-3 1 0,3 0 0 16,-3-5-1-16,-3 1 2 0,1-1 0 0,-8-4-1 15,0 4 2-15,-6-5-3 0,-1-1-1 0,-1-3 1 16</inkml:trace>
  <inkml:trace contextRef="#ctx0" brushRef="#br1" timeOffset="116531.23">14515 4326 2362 0,'0'0'0'0,"0"0"0"0,16 6 0 0,-5 1 73 16,-3 0 0-16,-1 0 0 0,2 10 1 0,-2-1-56 15,-3-4 0-15,-1 8-1 0,1 3 1 0,3 1 65 16,-4-1 2-16,-3 0-2 0,-3 3 1 0,3 1-67 16,0-4 1-16,-4-1 0 0,1 0 0 0,3-5 15 0,-4 3 1 15,1-3 0-15,3-3-1 0,-4 0-18 0,4-3-1 16,-3-1 1-16,-1-3 0 0,-5 2-10 0,2-2 2 15,0-7 0-15</inkml:trace>
  <inkml:trace contextRef="#ctx0" brushRef="#br1" timeOffset="116684.14">14512 4105 2173 0,'0'0'0'0,"0"0"0"15,17 0 0-15,-1 3 50 0,5 1-1 0,-7 3 0 16,4 0 2-16,0 5-34 0,-1 0-1 0,6 8 1 16</inkml:trace>
  <inkml:trace contextRef="#ctx0" brushRef="#br1" timeOffset="117285.04">14908 4302 1985 0,'0'0'0'0,"0"0"0"0,0 0 0 0,-17 14 54 15,11-7 1-15,-1-4-2 0,-7 13 2 0,-3 2-38 16,-5-4 1-16,7 0-1 0,-1 7 1 0,2-2 47 16,1-3 1-16,6 2 0 0,0 5 1 0,4 1-49 15,3-3 0-15,3-3 0 0,1-2-1 0,-1-2 16 16,8 0 0-16,1-4-1 0,4 1 2 0,0-4-21 0,-2 0 2 16,0-7-1-16,0 0 1 0,-1 0 4 0,-1-3 1 15,-1-1-1-15,-3-3 2 0,3 0-11 0,-4-4 1 16,4-1 0-16,-4 0 0 0,-4-4 6 0,4-2 0 15,-5-3 0-15,0 2 0 0,-1-4-8 0,1 0 1 16,2-7-1-16,-1 4 1 0,4 3 7 0,0 4-1 16,-1-2 1-16,-5-2 0 0,5 9-8 0,-3 3 1 15,4 0-1-15,0 4 1 0,4 4 7 0,0 6 0 0,-3 4 0 16,10 8 1-16,0-1-9 0,-4 3 1 0,-7 3 0 16,3 4 0-16,1-1 14 0,-2-7-1 0,-2 3 1 15,-2 6 0-15,0-2-12 0,-1-7 0 0,0 3 0 16,-8 4 1-16,0-2 10 0,1-5 1 0,-1-4-1 15,1 4 2-15,1-2-14 0,0-3 2 0,1-4-1 16,1-7 0-16,-2 7 9 0,2-7-1 0,0 0 0 16,0 0 1-16,0 0-11 0,0-7 2 0,0 7-1 15,0-15 0-15,0-2 6 0,0-8 1 0,0 2 0 16,0-7 0-16,5 1-8 0,4-1 0 0,3-7 0 0,1 5 0 16,1-1 4-16,3 3 0 0,3 0 0 0,-4 3 0 15,0 1-6-15,-6 10 1 0,8 4 0 0,-2 5 0 0,1 3 0 16,-1 4 0-16,0 7 0 0,-2 2 0 0,0 7-3 15,2 0-1-15,-4 5 1 0,-4 5 0 0,0 1 5 16,3-1-1-16,-8-3 0 0,1 10 1 16,-4-3-4-16,-4 0-1 0,4 2 1 0,-7 1 1 0,4 4 1 15,3-2 0-15,-4-6 0 0,-6-1 1 0,4 2-4 16,3-9 0-16,-1-5 0 0,-3 3 1 0,2 4-1 16,2-9 2-16,1-4 0 0,2 1 0 0,-4-4-3 15,4 0 0-15,0-7 1 0,4 11-1 0,-4-11-4 0,0 0-1 16,2 8 0-16,-2-8 0 0,7 4 0 0,-7-4 0 15,0 0 0-15</inkml:trace>
  <inkml:trace contextRef="#ctx1" brushRef="#br1" timeOffset="118244">18382 11279 0,'0'0'0,"-19"0"0,0 0 0,-9 0 0,-9-9 0,-1-1 16,-9 1-16,19 0 16,-1 9-16</inkml:trace>
  <inkml:trace contextRef="#ctx0" brushRef="#br1" timeOffset="121820.86">15783 4302 1281 0,'0'0'0'16,"0"0"0"-16,-24 3 0 0,-5 1 115 0,6-1-1 0,6-3 0 15,3 4 2-15,0-1-100 0,1 1-1 0,1-1 1 16,0 3 0-16,-3 1 97 0,5 0 1 0,3-4-1 16,-4 4 1-16,-1 2-98 0,3-2 0 0,9-7-1 15,-9 14 1-15,9-5 44 0,4-2 0 0,3-4 1 16,2 6-1-16,5 2-43 0,-4-2 1 0,4-2 0 15,2 7 0-15,4 0 3 0,-1-5 2 0,-5 1-1 16,4 6 1-16,7-2-12 0,-8-2 0 0,-12 2 0 16,6 2 2-16,3 5-3 0,-3-3 0 0,-11 0 0 15,0-4 1-15,-4 1-4 0,1 7 0 0,-8-8 0 0,1 0 0 16,1 0 4-16,-4-2 0 0,-1 0 0 0,5-1 0 16,-5-2-4-16,0-2 0 0,-3-4-1 0,1 1 2 15,-4-1 2-15,4-3 0 0,2 0 1 0,7 0-1 16,7 0-4-16,-10 0 1 0,1-3 0 0,2 3 0 15,7 0 2-15,-7-4 0 0,7 4-1 0,0 0 3 0,-4-10-6 16,4 10 2-16,-2-9-1 0,2 9 0 0,8-7 5 16,-8 7 1-16,0 0-1 0</inkml:trace>
  <inkml:trace contextRef="#ctx0" brushRef="#br1" timeOffset="122791.55">16925 4439 375 0,'0'0'0'0,"0"0"0"16,0 19 0-16,0-7 146 0,-2 3 1 0,0 4 0 15,2 4 0-15,-2-2-135 0,0-5 0 0,2 5 0 0,2 0 1 16,4-3 101-16,2-3 1 0,6 1-1 0,-3 0 2 16,0-2-101-16,1 0 1 0,6-3 0 15,3-4-1-15,-7 0 68 0,0-4 2 0,2 1-1 0,0-1 0 16,1 1-67-16,3-4 1 0,-6 0 0 0,0-4 0 15,-3-1 20-15,1 2 1 0,0-1 0 0,-3-5 1 0,2 2-25 16,-1-3 1-16,-6-1 0 0,-1 1-1 0,1-6 56 16,-4 3 1-16,-4 5 0 0,1-6 0 0,3 3-54 15,0 4 0-15,0 7-1 0,-4-7 1 0,4 7 30 16,0 0-1-16,0 0 0 0,0 0 1 0,7 0-31 16,-7 0 0-16,4 7 0 0,-4 0-1 0,0 11 23 0,7-4-1 15,-2 3 0-15,4 6 0 0,3-5-23 16,2-4 0-16,8-4 1 0,1 1 0 0,-2 1 21 0,0-5 0 15,7-3 0-15,-5-4 1 0,-2 3-23 0,0-3 0 16,1-3 1-16,-3-1 0 0,-1 1 14 0,-3-6 1 16,1 2 0-16,-5-4 0 0,0 4-17 0,-4-3 0 15,1-4 0-15,-6 0 0 0,-2-6 4 0,-2 1 0 16,-1 0 0-16,-2-3 0 0,-2-2-8 0,-4 1 0 0,0-5 0 16,1 7 1-16,-6 0 8 0,2 1 0 0,-2-3 0 15,-4 9 0-15,3 0-9 0,3-2 1 0,3 6-1 16,-1 5 1-16,3-3-6 0,0 1-1 0,-1 2 1 15,3 2 1-15,7 3-3 0,-8 0 0 0,8 0 1 16</inkml:trace>
  <inkml:trace contextRef="#ctx0" brushRef="#br1" timeOffset="123335.86">17773 4226 1771 0,'0'0'0'0,"0"0"0"0,-23-2 0 15,2 2 55-15,3 5 0 0,8 6 0 0,1 12 2 16,11 2-41-16,1-1 2 0,-8-1-1 0,3 9 1 0,0-4 37 16,1 2 1-16,2-4 0 0,1 1 0 0,5 6-39 15,0-3 1-15,0-4-1 0,-3-1 1 0,-1 0 10 16,1-8 0-16,3-3 0 0,3 0 1 0,-3 2-15 16,-3-5-1-16,0-4 1 0,3-4-1 0,5 1-2 0,2-1 1 15,-7-6-1-15,-7 3 1 0,11-7-5 0,-4 3 1 16,0-6-1-16,2-4 0 0,-4-9 3 0,-2 5 2 15,-1-3-1-15,2 3 0 0,3 1-4 16,2 1 0-16,3-2-1 0,-1 8 2 0,-4-1 16 0,-4 2-1 16,4 2 1-16,-7 7 1 0,0 0-14 0,0 0 1 15,7 4 0-15,2 5 1 0,0 5 15 0,-2-4 0 16,2 1 0-16,12 1 0 0,-7 4-14 0,-3-2-1 0,3-2 0 16,2-1 1-16,-4 0 18 0,0-4 1 0,-1 0 0 15,3-2-1-15,-2-2-18 0,-1 1 0 0,0-4 1 16,-4-2-1-16,1 0 18 0,5 1 0 0,-6-1 1 15,0-3-1-15,0-2-18 0,-4 0 0 0,4 0 1 16,-5-8 0-16,4 1 16 0,1-1 0 0,-2-1 1 16,-3 7-1-16,-2-5-17 0,0 3 0 0,0-1 0 15,0 12 0-15,0-11 10 0,0 11 0 0,-4-8-1 16,4 8 1-16,0 0-13 0,0 0 1 0,0 0 1 16,0 0-1-16,-2 15 6 0,4-2 1 0,2 1-1 0,-1 3 1 15,2 3-9-15,3 1 0 0,2-4 0 0,-3-2 2 16,4-1 0-16,3-6 1 0,5 3 1 0,-3 0-1 15,-4-4-5-15,3-4 0 0,-1 1 0 0,-4-1 1 16,1 1-1-16,-2-4 1 0,-2 0-2 0,3-4 2 0,1 1-3 16,-1-1 0-16,-2-3-1 0,-8-2 1 0,0 2 3 15,0 0 0-15,0-2 0 0</inkml:trace>
  <inkml:trace contextRef="#ctx0" brushRef="#br1" timeOffset="123505.79">18170 4233 2625 0,'0'0'0'15,"0"0"0"-15,19-11 0 0,-10 10 103 0,-2 1 0 16,4 0 0-16,-4 1 0 0,0 5-87 0,0-1 1 0,3-1 0 16,3 8-1-16,-3-2 87 0,-1 1 0 0,4-4-1 15</inkml:trace>
  <inkml:trace contextRef="#ctx0" brushRef="#br1" timeOffset="124071.07">18547 4249 1821 0,'0'0'0'0,"0"0"0"16,18 7 0-16,5 3 60 0,-5-3 1 0,-18-7 0 0,8 11 0 16,-8-11-44-16,-3 7 1 0,-6 0 0 0,-10 11 0 15,-6 1 62-15,5-1-1 0,15-10 1 0,3 10 0 16,2 1-62-16,0 8 0 0,2-1 0 0,-5-3 0 15,-4 0 25-15,7-2 1 0,15 9 0 0,1-4 0 0,2 2-29 16,-2-6 2-16,7-7-1 0,0-2 1 0,-6 3 2 16,1-6 0-16,0-3 0 0,1-3 0 0,2-1-9 15,0-3 1-15,-3-3-1 0,-4-4 2 0,-2-4 19 16,6-1 0-16,9-2 1 0,-8 0 0 0,-1-4-18 16,1-5 1-16,2-3-2 0,-10 10 2 0,-4-9 13 15,3-1 0-15,10-2 0 0,-13-2 0 0,-4 0-15 16,-3-4 1-16,4-6-1 0,3-2 1 0,0-2 22 0,-3 3 1 15,-1-1-1-15,-14 9 1 0,1 1-23 0,6 0 2 16,1 13-2-16,-1 5 2 0,-3 3 16 0,-2 3-1 16,1 4 0-16,-1 13 2 0,4 5-20 0,3 2 2 15,2 8-2-15,2 15 2 0,6 0 15 0,3 5 2 16,-2-5-1-16,-2 4 1 0,3-7-19 0,1 1 2 16,0-7-2-16,-15 5 2 0,-7-2 6 0,4-6 0 0,14-1 1 15,0 4 0-15,1-4-11 0,2-3 1 0,2-4-1 16,-6-1 1-16,-3 0 11 0,1-11-1 0,-1 0 0 15,-3-7 2-15,13 10-13 0,-6-4 2 0,3-12-2 16,1 1 1-16,-4-2-4 0,0 0 1 0,0-2-5 16,2-5-4-16,0-7 0 0,0-2 0 0,-1 2 0 15,1 7 0-15,2-4 0 0,-1 4 0 0,-3 2 0 16,0 0 0-16,1 5 0 0,-1 3 0 0,0 4 0 16,1 4 0-16,5 3 0 0,-1 5 0 0,-5-5 0 15,-3 7 0-15,-1 5 0 0,4-5 0 0,0 2 0 16,0 2 0-16,-1-1 0 0,1 1 0 0,7-4 0 15,-4-5 0-15,5 5 0 0,-8 4 0 0,0-8 0 0,-4-3 0 16,-6 4 0-16,-1-4 0 0,4-7 0 0,-10 7 0 16,-1-4 0-16,0-1 0 0,11-2 0 0</inkml:trace>
  <inkml:trace contextRef="#ctx0" brushRef="#br1" timeOffset="124656.8">20137 4469 1884 0,'0'0'0'0,"0"0"0"0,0 0 0 15,0 0 120-15,0 0 0 0,-22-14 0 0,7 14 0 16,0 3-105-16,-2-3 0 0,-6 0 0 0,3 11 1 16,5-6 100-16,0 2 1 0,1 4 0 0,-2 6 1 0,8 1-104 15,2-1 2-15,3-4 0 0,1 1-1 0,0 5 25 16,1-3-1-16,1-2 0 0,3-3 1 0,4 1-24 16,0-3 0-16,0-2 0 0,2 2-1 0,7-6 1 15,-2 1 0-15,0-4-1 0,0-4 2 0,2 1-8 16,2-3 0-16,-4-1 0 0,0-2 1 15,-3 2-3-15,-4-1 1 0,-2-6 0 0,0 3 0 0,2 4-4 16,0 3 2-16,0-4-1 0,-7 8 1 0,13-11 0 0,-6 11 0 16,0 0 1-16,3 2 0 0,5 5-3 0,-3-2 1 15,-3 0-1-15,10-1 2 0,-1 6-1 0,-2-2 1 16,-2-1 0-16,-2-4-1 0,-1 4-1 0,-3-2 0 16,3-1 1-16,-4-2-1 0,0 1-2 0,-7-3 2 15,11 5-1-15,-11-5 0 0,0 0 0 0,7 6-1 0,-7-6 0 16,0 0 2-16,0 0-3 0,0 0 1 0,-7-2-1 15</inkml:trace>
  <inkml:trace contextRef="#ctx0" brushRef="#br1" timeOffset="124957.7">20244 4365 1545 0,'0'0'0'0,"0"0"0"16,14-19 0-16,-3 12 50 0,-1-6 1 0,5 6-1 16,-1 4 1-16,2 3-34 0,-2 0-1 0,5 0 1 15,-3 10 1-15,0-1 34 0,1 2 1 0,-2-1-2 0,2 8 2 16,-1-1-36-16,2-3 0 0,-1 6-1 0,-3 6 2 15,1-3 7-15,-3-5 0 0,-2 3-1 16,-2 0 1-16,-1 0-13 0,-4-3 1 0,-3 1-1 0,0-2 1 16,0 1-2-16,0-7 0 0,0-4 0 0,0 1 0 15,-2 1-4-15,2-9 1 0,-8 6-1 0,8-6 1 0,0 0 7 16,0 0 1-16,-6-9 0 0,3 2 1 0,1-6-8 16,2 1 0-16,0-9-1 0,0-2 3 0,3-3 14 15,3 3 2-15,-1-7-1 0,4 4 1 0,0 3-15 16,1-7 1-16,1 0-1 0,-1 5 2 0,-2 4 17 0,4-9 0 15,6-5 1-15,-3 0-1 16,-2 8-17-16,-3 10 0 0,-3-1 0 0,0 4 0 0,0 7 18 16,4 7-1-16,1 0 1 0,-5 7 0 0,2 0-18 0,4 4 0 15,-3-4 1-15</inkml:trace>
  <inkml:trace contextRef="#ctx0" brushRef="#br1" timeOffset="125256.34">21004 4418 1721 0,'0'0'0'0,"0"0"0"16,25 0 0-16,-7 3 93 0,-4-3 1 0,-5-7-1 16,-2 2 2-16,-7 5-78 0,3-14 1 0,-5 5-2 15,-3 2 2-15,-2 2 88 0,0 1-1 0,-2 1 1 16,-1 1-1-16,1 2-89 0,4 0 1 0,5 0-1 16,-18 5 0-16,7 4 46 0,-1 0 1 0,7 5 0 15,-4 9 0-15,2-2-45 0,3 2 0 0,4-4-1 0,2 13 1 16,2-1 15-16,-1-6 0 0,-3 5-1 0,5-5 2 15,6 1-21-15,1 2 2 0,6-10-1 16,-2-1 1-16,1-3 12 0,5 2 0 0,9-9 0 0,1 0 1 16,-2-3-16-16,-2-1 2 0,2-3-2 0,2 0 1 15,-7-3 15-15,-6-1 2 0,-5-3-2 0,0 0 1 16,1-2-16-16,-5 2 1 0,-3-3-1 0,-3 1 1 0,-1 0 12 16,1 2-1-16,-1 0 1 0</inkml:trace>
  <inkml:trace contextRef="#ctx0" brushRef="#br1" timeOffset="125782.93">22139 4353 2311 0,'0'0'0'0,"0"0"0"0,0 0 0 15,-36-11 90-15,13 8 1 0,13 3 0 0,13 7 0 16,3 3-74-16,-1 1 0 0,2 1 0 0,2 7 1 0,1 4 54 16,-3-5 0-16,-3 5 0 0,5 0 1 0,0 6-55 15,-2-2 0-15,1-8 0 0,3 6-1 0,0-4 18 16,-1-3 1-16,-3-3-1 0,7-2 1 0,-1 3-22 15,3-6 1-15,-2-3 0 0,2 0 0 0,1-3-7 0,3-4 1 16,-1-4 0-16,-1-3 0 0,-2-3-3 0,-2-3-1 16,2-3 1-16,3 4 1 0,-1-5 3 0,-3-1 0 15,3-10 0-15,-7 8 0 0,-1-1-3 16,-1-5 0-16,0 0-1 0,0 3 1 0,0-4 5 0,-4 1 1 16,-2-2-1-16,-3 3 0 0,-3 2-5 0,1 6 1 15,7-1 0-15,-5 4 0 0,-3 7 4 0,3 7 2 16,0 0-1-16,0 0 0 0,0 7-5 0,10 0 0 15,13 2 0-15</inkml:trace>
  <inkml:trace contextRef="#ctx0" brushRef="#br1" timeOffset="126753.99">22752 4455 1897 0,'0'0'0'0,"0"0"0"15,0 0 0-15,0 0 101 0,-10-23 0 0,5 16 0 16,-4 3 0-16,0-3-84 0,-2-2 0 0,-3-1 0 0,-2 6-1 15,2 4 92-15,2 0 0 0,1 0 0 0,-1 4-1 16,-2-1-91-16,3 4 1 0,4 2-1 0,2 5 0 16,1 0 32-16,4-1 0 0,2 1-1 0,2 5 1 15,3 2-31-15,3-3 0 0,8-4 0 0,-6 0 0 0,6 2 2 16,1-4 1-16,8-3 0 0,-1 1 0 0,4 1-10 16,-3-4 2-16,-3 0-1 0,-2-3 0 15,-3-4 0-15,-1 0 0 0,-4 0 1 0,-5-4 0 16,-1 4-5-16,5-3 1 0,10-1-1 0,-23 4 1 15,5-11-3-15,-9 4 0 0,1 0 1 0,-6-10 0 0,-2-1-3 16,6-1 1-16,5-4 0 0,-5 5 0 0,1-1-3 16,4 0 2-16,2-6-2 0,10 6 1 0,8 3-1 15,1 0 0-15,0-5 0 0,-8 5 2 0,-1-1-3 0,2 1 0 16,5 2 0-16,-1 3 1 0,-2 4-1 0,-2 0 0 16,4 0 0-16,-1 7 1 0,1 3-2 0,-2 4 1 15,-4 1 0-15,1 4 0 0,-1 0-1 0,0-1 1 16,-5 1 0-16,-3 6 0 0,3-4-3 0,-4 2 2 15,-3-4 0-15,0 7 0 0,0-3 0 0,0-4 0 16,2 1 0-16,0 1 0 0,-2-2-2 0,-2-5 2 16,2-7-1-16,-5 14 1 0,1-7-1 0,4-7 0 0,0 0 1 15,0 0 0-15,0 0 0 0,-7 0 0 0,7 0 0 16,0-7 0-16,0 7 0 0,4-10 0 0,-1 3-1 16,1-8 2-16,1 0 0 0,2-5 0 0,2-1 0 15,9-2 0-15,1 2 0 0,-1 0 0 0,-8-2 0 16,-1 6 0-16,5 3 4 0,7 3-1 0,8 0 0 15,-1 4 1-15,-9 0-2 0,-5 4 0 0,0-1 1 16,-3 4 0-16,0 4 8 0,-6 3 0 0,-3 0 1 16,-1 3-1-16,-1 1-4 0,0 0 0 0,0-1 0 15,-1 13 1-15,-3-2 12 0,1-3 0 0,6-1 1 0,8 6 0 16,-1-3-11-16,1-6 1 0,3 0 0 0,5-2 1 0,-5 6 10 16,-6-8 2-16,4-3-1 0,2 4 1 0,-3-4-13 15,-3-4 1-15,5-3 1 0,-3 4-1 16,4-4 5-16,-6-4 0 0,-1-3 0 0,1 2 1 0,1-4-9 15,-3 0 1-15,-1-3 0 0,2 2 0 0,2-3 7 16,-2-4 1-16,-4-1-2 0,1 2 2 0,-1-3-9 16,4 3 1-16,-5-7 1 0,0-1-1 15,1-3 7-15,1 6-1 0,-2-4 1 0,-1 3 0 0,-2 6-8 16,-1 3 1-16,4 3 0 0,1 3 0 0,-3 7 7 0,0-7 0 16,0 7 0-16,0 0-2 0,0 10-15 0,0-3 0 15,-2 4 0-15,6 17 0 0,0 5 0 0,-1-1 0 16,2 5 0-16,4 4 0 0,-2 1 0 0,-3 2 0 15,-4 10 0-15,0-1 0 0,-4 5 0 0,-1-10 0 16,-2-3 0-16,3 10 0 0,6-6 0 0,-4-3 0 16,-8 3 0-16,-1-1 0 0,2-1 0 0,-1-6 0 0,-1-3 0 15,-1 1 0-15,0-11 0 0,-1 2 0 0,1-9 0 16,-1 4 0-16,-1-2 0 0,4-9 0 0,-3-5 0 16,5-1 0-16,-3-4 0 0,-1-4 0 0,1-4 0 15,4 1 0-15,7-4 0 0,-4 0 0 0,1-7 0 16,-4-9 0-16,-9-5 0 0,11-4 0 0,12-12 0 15,7 5 0-15,0-1 0 0,-7-2 0 0,4-2 0 0,1 3 0 16,0 4 0-16,-1 7 0 0,1-5 0 16,-1 5 0-16,3 4 0 0,2 1 0 0,-7-1 0 15,0 5 0-15,-4 0 0 0,0 1 0 0,6 3 0 16,-1 6 0-16,1 1 0 0,-2-1 0 0,-4-3 0 0,0 3 0 16,-1 4 0-16,-4 7 0 0,5-10 0 0</inkml:trace>
  <inkml:trace contextRef="#ctx0" brushRef="#br1" timeOffset="127599.62">25061 3779 1909 0,'0'0'0'0,"0"0"0"0,18 35 0 16,1 2 147-16,-3-7 0 0,-3-2 0 0,-1 0 2 0,-3-1-138 15,-2-8 1-15,-4 8 1 0,1-1-1 0,3 7 126 16,0 10 1-16,0 6 0 0,7 5 0 0,0-6-126 16,0-6 0-16,6 2 0 0,-17-7 0 0,-3-5 57 15,6-6-1-15,17 0 1 0,-6-4 0 0,-6-1-52 16,-6-4 0-16,-5-6 0 0,-2-1 0 0,1-1-12 16,2-2 1-16,8-1-2 0,-2-5 2 0,-7-1-3 15,0 0 1-15,0 0-1 0,11 13 1 0,-10-1-5 0,-1-12 0 16,0 0 0-16,-8-16 0 0,-17-10 0 0,-1 3 0 15,-6-4 0-15,7 8 0 0,2 1 0 0,0 3 0 16,0-5 0-16,-5 10 0 0,7-1 0 0,3-1 0 16,2 5 0-16,2 7 0 0,0 0 0 0,2 0 0 0,1 0 0 15,1 7 0-15,3 5 0 0,0-5 0 0,-1 2 0 16,8 7 0-16,-3 0 0 0,-1-4 0 0,8 2 0 16,-1 5 0-16,5 1 0 0,-1-6 0 0,1-4 0 15,5 3 0-15,4 1 0 0,6-2 0 0,7-3 0 16,7-6 0-16,0 4 0 0,2 1 0 0,5-5 0 15,-1-3 0-15,-10 0 4 0,-5 0 1 0,-1-7-1 16,-15 0 1-16,1 0-2 0,-3-5 1 0,1-2-1 0,-6 5 1 16,4 0 12-16,0-5 0 0,-6 0 0 15,-5 1-1-15,2-1-6 0,0-1 0 0,-1 0 0 0,-3 7 1 16,-1 1 12-16,0-4-1 0,1 4 0 0,4 7 2 16,0 0-12-16,0 0 0 0,-9-5 0 0,9 5 2 15,0 0 7-15,0 0 0 0,0 0 0 0,0 14 2 16,7-2-12-16,2-5 1 0,2-2 0 0,8 10 0 15,0-3 5-15,-1-9 0 0,3 1 0 0,-1 3 0 0,-3-2-7 16,1-3 0-16,-4-4 0 0,4 6 1 0,-2-4 2 16,-2-6 0-16,3-1 0 0,-1 4 1 0,-5-1-7 15,-4 1-5-15,-5-6-1 0,-2 9 0 0,-4-10 0 16,-3 2 0-16,-4 7 0 0</inkml:trace>
  <inkml:trace contextRef="#ctx0" brushRef="#br1" timeOffset="128008.72">25426 4161 2248 0,'0'0'0'15,"0"0"0"-15,0 0 0 0,6-19 70 0,-6 19 1 0,10-8-1 16,-3 7 1-16,0 1-53 0,1-4 0 0,0-10 0 16,10 0 0-16,-4 7 75 0,-3 4 1 0,3 6-1 15,2 1 2-15,3-1-78 0,0 4 0 0,-3 0 0 16,0 0 1-16,-3-3 6 0,1 3-1 0,7-6 1 15,-2 3 1-15,4 0-14 0,-2-4 1 0,2 1 1 16,-5 1-1-16,3 0-11 0,2-2 0 0,2-2 0 16,-6-1 0-16,4-5-1 0,0 7 2 0,2-10-1 15,-8 1 0-15,-3-4 0 0,1 3 0 0,2 0 0 0,-1 1 1 16,-4-6-1-16,-1-9 1 0,-2-4-1 0,0 16 0 16,-9 13 1-16,0 0 0 0,0-10 1 0,-7 6 0 15,-1-5-2-15,3-1 1 0,2-1 1 0,-4 2-1 0,-4-1 1 16,0 3 2-16,1-2-2 0,-1 6 2 0,2 6-3 15,2 2 1-15,7-5 0 0,-12 21 1 0,9 2 0 16,-1 0 2-16,-1 9-2 0,3 10 2 0,2 2-3 16,0 4 1-16,-2 1-1 0,2-3 2 0,0 1 5 15,0-8 0-15,0 3 0 0,0 7 1 0,0 2-4 16,0-7 0-16,-3 2-1 0,3-2 2 0,3-5 6 0,1-2-1 16,-3-6 1-16,-2 1-1 0,-1-2-5 0,2-9 1 15,2-4-1-15</inkml:trace>
  <inkml:trace contextRef="#ctx0" brushRef="#br1" timeOffset="128383.17">26388 4360 1532 0,'0'0'0'0,"0"0"0"16,0 0 0-16,0 0 97 0,23-11-1 0,-7 8 1 15,-6 3 1-15,3 0-82 0,-1-4 1 0,0 1 0 16,1 3 1-16,-3-4 85 0,-1 1 2 0,2-3-1 15,10-1 0-15,7 0-88 0,-2 0 1 0,-6-2 0 16,-18-3 0-16,-1-2 80 0,1 0 2 0,-2-5-1 16,5 3 0-16,4 3-81 0,-5-1 0 0,-11-7 0 15,-13 2 0-15,4-1 14 0,6-2 1 0,3-5-1 0,-4 8 1 16,1 0-18-16,1-6 1 0,2 2-1 0,0 4 1 16,-4 5 7-16,0 5 2 0,-4 2-2 0,-1 10 2 15,2 4-13-15,3-1 1 0,2 1 1 0,0 16-1 16,4 3 4-16,2 2 1 0,-8 11-1 0,0 5 1 15,6 7-8-15,2-6 1 0,1 3-1 0,0 7 1 0,2-1-7 16,2-6-1-16,0 3 0 0,-2 5 1 0,0-2 0 16,0-10-1-16,1 2 0 0,1-4 0 0,0-1-2 15,-2-10 0-15,0-2 0 0,-2 2 0 0,2-3 0 16,0-8 0-16,-3-1 0 0,-3-3 0 0,1-2 0 16,-2-3 2-16,0-8-2 0,0 1 1 0,-2-4-1 15,0-4 1-15,-1-3-1 0</inkml:trace>
  <inkml:trace contextRef="#ctx0" brushRef="#br1" timeOffset="128785.29">25998 4534 1922 0,'0'0'0'0,"0"0"0"16,19 3 0-16,10 1 77 0,6-4 2 0,2 0-1 15,3 7 1-15,5-4-61 0,-1 1 0 0,2-2 0 16,1 1 0-16,-5 4 97 0,3-3 2 0,-7-4-1 16,-1 2 0-16,-3-2-101 0,-2-2 1 0,3-5-1 15,-10 3 1-15,-13 1 44 0,-1-6 0 0,10-2 0 16,-2 1 0-16,6-4-43 0,-2 1 1 0,0-6 0 0,-9 7 0 16,-4-2 55-16,-1-4 1 0,0 2 0 0,3 0 0 15,-1 2-56-15,-4 6 0 0,-3-7 0 0,-6 7 0 16,-3 1 30-16,-1 0 1 0,1 0 0 0,5 7 0 0,-11-7-32 15,4 7 0-15,7 0 0 0,-17 10-1 0,4-3-2 16,3 0-1-16,-8 0 1 0,4 13-1 0,2-5-5 16,3 1 0-16,7 0 0 0,-1 9 1 0,1-6-6 15,4-1 2-15,1 3-2 0,2 0 2 0,6 2-3 16,1-6 1-16,-1 1 1 0,5-4-1 0,7 0 1 16,1-3 1-16,3-4-1 0,-4-2 2 0,-4-2-3 15,-1 1 1-15,1-4-1 0,4-2 2 0,-3 0-5 0,2-1 1 16,8-6-1-16,-3 2 1 0,-13-3-1 0,-2-1 1 15,2 0-1-15</inkml:trace>
  <inkml:trace contextRef="#ctx0" brushRef="#br1" timeOffset="129135.19">27088 4205 2337 0,'0'0'0'0,"0"0"0"16,19-11 0-16,-11 11 63 0,2 0 0 0,6 0 0 15,3 0-1-15,1 4-44 0,-3 3 0 0,1 0 0 16,0 7 0-16,12 5 59 0,-6-8 0 0,-4-11-1 16,-6 3 2-16,-4 8-60 0,-2-1 0 0,-3-1 0 15,0 7 0-15,-1 2 24 0,-1 1 2 0,-3-1-1 16,-7 8 0-16,2-3-27 0,-2-2 1 0,-2-3-1 16,-2-1 0-16,-1-4-12 0,5-6-1 0,7 0 1 0,0-7-1 15,-9 8-1-15,2-8 1 0,7 0 0 0,-9-3 0 16,9 3 0-16,-7-12 1 0,4 1-1 0,3-5 2 15,7-5-3-15,0 2 1 0,-2-4 0 0,2 7 0 16,9 2 0-16,2-2 1 0,-2-14-1 0,5 7 0 16,9 0 0-16,5-1 0 0,7-4-1 0,-5 5 2 0,-8 2 1 15,-7-2 1-15,-2 7-1 0,-2 4 2 0,4-2-2 16,-4 7-1-16,-2 7 1 0,-2 0-1 0,-3 3 8 16,-3 4 2-16,1 0-2 0,2 5 2 0,-4-1-6 15,0 0-1-15,0 3 1 0</inkml:trace>
  <inkml:trace contextRef="#ctx0" brushRef="#br1" timeOffset="129643.13">27861 4356 1934 0,'0'0'0'16,"7"-3"0"-16,26-1 0 0,-1 1 115 0,-6-4 0 15,1 0 1-15,-9-6-1 0,-6 6-99 0,-5-3 0 16,0-3 0-16,-7 4-1 0,0-1 73 0,-7-1 0 0,-4-3 0 16,-19 2 1-16,-1 3-73 0,2 4 2 0,5 1 0 15,1 1 0-15,9 6 52 0,-4 1-1 0,-5 3 1 16,4 7 0-16,3 5-52 0,5-1 0 0,1-2-1 15,4 7 1-15,-4 0 12 0,3-2 0 0,8-6 0 16,7 8 0-16,13 0-16 0,0-7-1 0,-7-2 1 16,-2 5 0-16,-3-1-1 0,5-6 0 0,13-1 0 15,6 5 0-15,1-6-5 0,-6-3 0 0,-2-7 0 16,1 7 0-16,-1-7 4 0,-5-3 1 0,-5-4 1 0,-2 3-1 16,2 1-5-16,-2-8 0 0,-8-3 0 0,-3 5 1 15,3-3 1-15,1-2 0 0,-4 2 0 0,-3-4 1 16,-2 0-4-16,2 0 0 0,0-3 0 0,0 10-1 15,2-2-3-15,0 4-1 0,-2 7 0 0,2-7 0 16,-2 7-1-16,0 0 2 0,0 0-1 0,0 11 0 0,1-4-2 16,3 0 1-16,-4-7-1 0,3 16 1 0,-10 0-1 15,2-6 1-15,5-3-1 0,2 4 2 0,1-2-2 16,-3-9 0-16,6 10 0 0,-6-10 0 0,3 5 0 16,-3-5 0-16,0 0 0 0,0 0 0 0,7 8 0 15,-7-8 0-15,7-4 0 0,-7 4 0 0,13-4 0 16,-6-1 0-16,0-2 0 0,-4 0 0 0,4-7 0 0,2-2 1 15,4-3-1-15,6 3 1 0,-3-3-1 0,0 1 1 16,5 1-1-16,2 1 1 0,-2 9 4 0,0 0-1 16,7 1 1-16,4 5-1 0,-5 4-1 0,-12 4 1 15,3 0-1-15,-2 13 0 0,-5-6 8 0,-3-4 0 16,3 2 0-16,-4 6 0 0,2-2-4 0,-2 0 1 0,-9-2-1 16,-3 5 0-16,-2-1 8 0,1-9 0 0,-4 5-1 15,6 1 2-15,4 1-7 0,2-5 0 0,3-4 0 16</inkml:trace>
  <inkml:trace contextRef="#ctx0" brushRef="#br1" timeOffset="129917.3">28653 3628 1808 0,'0'0'0'0,"0"0"0"0,0 0 0 15,30 16 144-15,-20-8 1 0,-3 5 0 0,0 1-1 16,4 7-131-16,-2 4-1 0,-8 19 0 0,1-2 1 16,0 5 109-16,-2-8 0 0,0 0 1 0,-2 1 0 15,0 2-108-15,1-1-1 0,-1 19 1 0,2 1 1 0,0-4 35 16,0-6 1-16,0-7 0 0,-4-6-1 0,6-3-34 16,0-5 0-16,-4-3 0 0,-1 3 1 0,-1-4 2 15,2-3 1-15,-1-4 0 0,-4-3 1 0,3 3-11 16,2-8 0-16,-1 0 0 0,-1-4 1 0,4-7-2 0,-7 3 1 15,7-3-1-15</inkml:trace>
  <inkml:trace contextRef="#ctx0" brushRef="#br1" timeOffset="130111.76">28432 4073 2386 0,'0'0'0'0,"23"-4"0"15,4 8 0-15,15-4 74 0,-2-4 2 0,-6-3-1 16,-1 11 0-16,-6-4-57 0,-1-4 0 0,4 1 0 16,0 3 0-16,-7 0 56 0,-3-7 0 0,-6 2 0 15,18 5 1-15,-4-4-57 0,-5-3 0 0,-11 0 0 16,-5 0 0-16,-9-2 4 0,-3-1 2 0,-2-6-1 16</inkml:trace>
  <inkml:trace contextRef="#ctx0" brushRef="#br1" timeOffset="130751.25">29679 4039 1947 0,'0'0'0'0,"20"-3"0"16,1 10 0-16,7-3 63 0,2-4 1 0,2-4 0 15,-8 4 0-15,1 0-46 0,-2-7 0 0,0 0 0 16,-2 3 0-16,-1-4 53 0,-5-3 0 0,0 1-1 16,-3-3 1-16,2 3-53 0,0-3 0 0,-3-6 0 15,-1 5 0-15,1-4 32 0,-4-1 2 0,0-4-2 16,-4 0 2-16,1-3-35 0,-2-1 0 0,0 1 0 15,-6 1 0-15,8-3-1 0,-3 2 1 0,-8-8-1 0,-2 15 1 16,2 0-8-16,2-2 1 0,-2-4-1 0,0 11 1 0,-4 2 16 16,1-2-1-16,-1-2 1 0,-1 10 1 15,0 3-15-15,-3 1 1 0,3 2-1 0,-6 11 2 0,-1 1 22 16,0-1 1-16,-3 4-2 0,-9 17 2 0,1 10-22 16,0 2 1-16,5 0-2 0,7 16 2 0,4-5 21 15,4-1 1-15,3 2-1 0,1 11 1 0,-4 2-23 16,1-8 1-16,7 3-1 0,2 1 1 0,0-9 18 0,2 0 1 15,7 3-2-15,-6 4 2 0,15-5-20 0,0-7-1 16,-8-9 1-16,3 6-1 0,-17-10 30 0,-1-4 1 16,8-4-1-16,1 0 1 0,-2-4-30 0,-1-8 2 15,-1-6-1-15,-10 0 1 0,6-1 10 0,4-11 0 16,11 3-2-16,-11-3-25 0,0 0 0 0,0 0 0 16,-9-7 0-16,-5 0 0 0,1-5 0 0,1-4 0 15,-4-2 0-15</inkml:trace>
  <inkml:trace contextRef="#ctx0" brushRef="#br1" timeOffset="130953.19">29298 4284 1733 0,'0'0'0'0,"0"0"0"16,55 0 0-16,-4 4 65 0,-5 1 0 0,-6-3 1 15,-4-1-1-15,1 1-47 0,10 0 0 0,19-2 0 16,-6 2-1-16,-6 1 72 0,-4-3 0 0,-4 0-1 15,-6-3 1-15,1 3-72 0,-6-4 1 0,-3 1 0 0,1-1 0 16,-3 2 27-16,-3 1 0 0,4-3-1 0,-13 0 1 16,-6 4-29-16,-5 0 1 0,-7 0 0 0</inkml:trace>
  <inkml:trace contextRef="#ctx0" brushRef="#br1" timeOffset="131267.72">30397 4187 1520 0,'0'0'0'0,"0"0"0"0,-21-21 0 0,2 7 69 0,6 4 0 15,6 2 0-15,7 8 0 0,0 0-51 0,14 0 0 16,-5 0 0-16,0 4 0 0,-6 7 108 0,1 1-1 16,1 0 1-16,1-1 0 0,-1 6-113 0,0-3 2 15,-1-1-1-15,-4 4 1 0,-7-3 51 0,0 0 1 16,-2-3 0-16,0-2 0 0,-2 0-49 0,1 1 0 0,-1-6 0 15,1 3 0-15,1-4 19 0,2-3 1 0,-6-3 0 16,6 3 0-16,7 0-23 0,0 0 1 0,-7-7-1 16,7 7 1-16,-7-14 8 0,4 8-1 0,4-2 1 15,5-7 0-15,8-6-12 0,-2 2 0 0,-5-2 0 16,0 3 1-16,0 1 10 0,2-3 1 0,3-3-1 16,8 11 1-16,-1-2-13 0,-3 0 2 0,-3 0-1 15,4 7 0-15,4 3 14 0,-1 1 1 0,-1 3 0 16</inkml:trace>
  <inkml:trace contextRef="#ctx0" brushRef="#br1" timeOffset="131967.17">30739 4066 1859 0,'0'0'0'0,"0"0"0"0,0 0 0 16,32 10 94-16,-20-4 2 0,-12-6-1 0,-10 19 0 0,-1-8-78 16,2-1 0-16,4 2 0 0,-11 4 1 0,0 7 81 15,9-5-1-15,11-4 1 0,3 0 0 0,-4 0-82 16,3-2 0-16,4-1-1 0,-6-1 1 0,-4 1 39 15,7-4 2-15,12-3-1 0,2-4 0 0,1 1-40 16,-5-1 1-16,-6-1 0 0,-2-3 0 0,-9 4 0 16,8-7 0-16,5 0 0 0,-3-4 0 0,-3 1-8 0,-3 1 0 15,0-3 0-15,-1-4 0 0,1-2 0 0,-1-3 0 16,1-3 0-16,-1 8 0 0,1-5-4 0,1-4 1 16,-1 0-1-16,-3 13 1 0,1-2 0 0,0 3 1 15,1-3 0-15,-3 14-1 0,9-7-2 0,-9 7 1 16,0 0-1-16,7 7 1 0,-3 4-1 0,1 3 1 15,0 0 0-15,1 9 0 0,8 9-1 0,-2-4-1 16,-8-5 1-16,-3 8-1 0,1-3 2 0,0-10 1 0,-2 5-1 16,-2-6 1-16,0 1-2 0,2-4-1 0,6-3 1 15,-3-1 0-15,-3 3 3 0,-2-6 0 0,2-7 0 16,-5 7 0-16,5-7-3 0,-7 3 1 0,7-3-1 16,0 0 1-16,0 0 11 0,5-7 0 0,-5 7 0 15,-3-10 0-15,3-3-8 0,2-1 2 0,-1-3-1 16,6-8 0-16,0-5 4 0,-1 5 1 0,-1-6 0 15,-1 3-1-15,4 1-5 0,10-1 0 0,8 0 0 16,-4 7 0-16,-5 5 13 0,-3 2 1 0,1-2-1 0,4 13 2 16,-7-1-13-16,2 1 1 0,13-1 0 0,-4 11 0 15,1 0-5-15,-4 2 0 0,-10 1-1 0,-4 12 2 16,1-3-3-16,-2 2-1 0,-1 0 1 0,-4 0 0 0,0 0 2 16,-2 6 0-16,0-10-1 0,0 4 2 0,9-7-3 15,2 2 0-15,-12-2 0 0,-4-3 0 0,1-1 7 16,3-1-1-16,3-9 0 0,3 9 1 0,-3-9-5 15,0 0 1-15,-1 7-1 0,1-7 1 0,0 0 7 16,0 0 2-16,0 0 0 0,3-12 0 0,-1 3-8 16,3-5 1-16,2-4-1 0,-2-5 1 0,3-1-2 0,-1-4 0 15,-2-7 0-15,2 12 1 0,5-5-4 0,1-1-2 16,-5 3-3-16,3 5 0 0,0 2 0 0,-3-1 0 16,8 8 0-16,-2 5 0 0,-1 3 0 0,3 4 0 15,12 0 0-15,-2 13 0 0,-1 1 0 0,-2 2 0 16,-5 3 0-16,-3 13 0 0,-9-3 0 0,-3 7 0 15,3-5 0-15,-12 10 0 0,-4-6 0 0,-4-2 0 0,-4-5 0 16,-3 4 0-16,1-2 0 0,6-7 0 0,4-2 0 16,1 7 0-16,0-7 0 0,-5-1 0 0,0-6 0 15,1 5 0-15,6 0 0 0,0-3 0 0,-5 2 0 16</inkml:trace>
  <inkml:trace contextRef="#ctx0" brushRef="#br1" timeOffset="132887.57">8765 6045 2526 0,'0'0'0'15,"0"0"0"-15,0 0 0 0,0 0-2 0,-11 18 1 16,4-15 0-16,-3-3 1 0,-1 4-1 0,-1 3 0 16,-4 0 0-16,-7 9 1 0,2 1 37 0,3-3 0 15,2 0 0-15,6 7 1 0,-8-1-23 0,0-3 0 0,8-3 1 16,10 7 0-16,3-3 76 0,1 1 0 0,3-6 0 16,-4 4 0-16,4 1-75 0,0-9 1 0,11 1-2 15,-2-1 2-15,5-4 12 0,4-3-1 0,0-4 0 16,1 2 1-16,-1-1-16 0,-1-12-1 0,-4-1 1 15,1 9 0-15,-3-9 13 0,-1 0 0 0,-6-2 0 16,-1 2 1-16,-1-2-16 0,-2 2 2 0,-3-4-2 16,-4 1 2-16,0-1 15 0,-6-3 1 0,1 3 1 15,-5-1-1-15,-3 2-17 0,-4-5 1 0,-1 7-1 16,-14 4 2-16,-5 4 38 0,0 3-1 0,2 1 1 0,3 3 0 16,9 0-36-16,6 3-1 0,-5 5 1 0,-2-1 1 15,3 1-16-15,8 3 2 0,3-2-2 0</inkml:trace>
  <inkml:trace contextRef="#ctx0" brushRef="#br1" timeOffset="133150.57">9190 5748 1960 0,'0'0'0'15,"-4"-23"0"-15,-10 3 0 0,0-1 98 0,7-2-1 16,4 9 1-16,-6 7-1 0,5-3-80 0,2 3 0 16,2 7 0-16,-7 3 1 0,2 4 65 0,-2 0 1 0,0 2 0 15,-7 23 0-15,10-1-67 0,4 1 1 16,0 9 0-16,11 1 0 0,-1 4 124 0,-2-2 0 0,-8 1-1 16,3-1 2-16,9 2-131 0,-1-14 1 0,-15 5-1 15,1-4 2-15,5 2 6 0,-1-10 0 0,-4-2 0 16,6 5 1-16,8-7-10 0,0-3 0 0,-8-3 0 15</inkml:trace>
  <inkml:trace contextRef="#ctx0" brushRef="#br1" timeOffset="133694.25">8858 5983 2224 0,'0'0'0'0,"27"-3"0"0,15-1 0 0,6 4 78 16,1 0 1-16,-5-3-1 0,2-1 2 0,-2 4-62 16,2 0 0-16,-2-3 0 0,-2-1 0 0,-1 1 40 15,-9-1 2-15,-2 1-1 0,-2-3 1 0,-3 3-44 16,-4-2 2-16,-2-4 0 0,-1 4 0 0,-8-2 16 0,-3 0 0 16,1-2-1-16,-5-2 2 0,-3 4-20 15,-3-5-1-15,3 1 1 0,-4 1-1 0,0-10 6 0,-3 1-1 16,4 0 0-16,-4 1 0 0,0-5-9 0,0 2 0 15,3 0 0-15,-5 3 1 0,4 4 9 0,2 2 2 16,1 3-2-16,2 9 1 0,-5-7-9 0,5 7-1 16,0 0 0-16,-6 20 0 0,8-1 6 0,2-2 0 15,-1 6 0-15,-1 16 1 0,3-2-9 0,2 0 1 0,0 5 0 16,-3-1 0-16,-4 1 1 0,3-9 2 0,4 2-1 16,-3-3 0-16,-1-7-5 0,1 1 1 0,-1-8 0 15,1 5 0-15,-1-4-1 0,1-3 1 0,0-6 0 16,-1 3 0-16,1-5-2 0,-4-8-1 0,3 7 1 15,-3-7-1-15,0 0 1 0,0 0 0 0,7 4-1 16,-7-4 1-16,0 0-3 0,7-7 2 0,-7 7-1 16,11-12 1-16,1-1-2 0,2-4 2 0,0-3-1 15,4 3 0-15,0 3 0 0,-6 0-1 0,-1 3 1 16,-4 4-1-16,3 0 1 0,1-2 2 0,-1 6-1 0,3 3 0 16,-3 3-1-16,1 6 0 0,3-2-1 0,0 7 2 15,0 0-1-15,-7-3 2 0,0-2-2 0,4 6 2 16,-4 1-3-16,-2-5 2 0,9-1-2 0,-7 4 2 0,0-1-2 15,1-5 2-15,-5 3-1 0,4 0 1 0,0 1-2 16,-3-5 0-16,-4-7 1 0,3 11-1 0,4-4-2 16,-7-7 0-16,4 8 0 0</inkml:trace>
  <inkml:trace contextRef="#ctx0" brushRef="#br1" timeOffset="134296.2">10061 6298 2123 0,'0'0'0'0,"2"-10"0"0,-25 1 0 0,2-5 60 0,3 2 2 15,8-3-1-15,10 10 0 0,3-4-44 0,1-1 1 16,3-1 0-16,3 4 0 0,-3 0 6 0,0 0 0 15,1-5 1-15,6 3 0 0,2 2-14 0,1-5 1 16,1 1 1-16,-8 1-1 0,1-1-10 0,-4-3 2 16,0-4-1-16,2 6 0 0,-2-2-1 0,0 0 1 15,-7-4-1-15,0 3 1 0,-5 2-6 0,1 4 1 16,2-1-1-16,1 3 1 0,-8 3 0 0,-4 4 0 0,-1-3 0 16,-3 6 0-16,-1 4 1 0,-3 0 1 0,5 6 0 15,2 4 0-15,0 8-1 0,3-4 1 0,4-3 0 16,-2 12 0-16,4-6 1 0,2-5 0 0,3-1 1 15,3 10-1-15,4-7 0 0,4-5 0 0,-1 0 0 16,4 2 0-16,4 1 20 0,-2-5 1 0,9-3-1 16,-1 4 0-16,-3-6-9 0,2-5-1 0,6-1 0 15,2 1 0-15,-6-1 22 0,-2-6 1 0,-2-1-1 16,-3 4 1-16,-1-7-20 0,-1-2 1 0,-5-1 0 0,-8-1-1 16,1 3 12-16,-1-3 0 0,-3 0 0 0,0-4-1 15,-3 0-12-15,-1 1-1 0,-3-3 0 0,0-1 2 16,-1-1 4-16,0 3 1 0,7-3-1 0,-5 1 1 15,-1 1-9-15,4-3 0 0,3 3 0 0,0-1 2 16,-7 4 0-16,3 0 1 0,11-4 1 0,4 4-1 0,-1 2-5 16,3-2 0-16,1 1 0 0,0 3 1 0,0 3-8 15,0 2 0-15,0 1 0 0,6 4 0 0,-3 4-1 16,1 1 1-16,0 2 1 0,-1 3-1 0,3 6-1 16,-3-2 0-16,1 2 0 0,0 2 0 0,-4 3 0 15,-2-4 0-15,-5 1 0 0,-3-2 0 0,-1 5-3 0,1-7 1 16,-4 0 0-16,3 0 1 0,-3-1-1 0,0-1 0 15,0-5 0-15,-3 5 1 0,-8-1 0 0,4-8 1 16,-5-3-1-16,3 0 1 0,9 0-1 0,-9 0 1 16,9 0 0-16,-7-7 0 0,7 7 0 0,-7-10 0 15,7-3 0-15,0 1 0 0,0-2 0 0,0-2 0 0,7-5 0 16,4-5 0-16,1 1 2 0,-5-7 0 0,0-3 0 16,0 9 1-16,7-2-2 0,4 0 1 0,-4 8 0 15,0 4 1-15,2 2 6 0,2 0-1 0,-4 2 1 16,-4 12 0-16,1 0-3 0,0-4 0 0,1 8-1 15,5 3 2-15,1 5 1 0,0-7 1 0,-6-1 0 16</inkml:trace>
  <inkml:trace contextRef="#ctx0" brushRef="#br1" timeOffset="134633.04">10993 5871 1985 0,'0'0'0'0,"8"-14"0"15,-2 3 0-15,-6-1 71 0,3-2 1 0,-3 0 0 0,-3 7 1 16,3 7-55-16,-7-13 0 0,1 8 0 0,-1 2 0 15,0-1 65-15,0 4 1 0,0-3-1 0,-7 6 1 0,3 1-67 16,4-4 1-16,-3 3 0 0,-10 9 0 0,6 1 40 16,7-1 2-16,0 0-1 0,4 11 1 0,-4-2-43 15,7 2 1-15,3-3 0 0,4 4-1 0,11 1 10 16,-1-2 0-16,3-4 0 0,1 7 1 0,4-4-15 16,-1-8 0-16,-1 1-1 0,2 7 2 0,-6-5 11 15,1-3-1-15,-1 0 1 0,-1 4 0 0,-8-2-13 0,-3-6 0 16,-1 1 1-16,3 3-1 0,-1-2 17 15,-4-3 2-15,-6-2-2 0,-8 9 1 0,-5-6-17 16,-2-1 1-16,-1-5-1 0,-12 3 2 0,2-2 11 0,-4-3 0 16,2-2-1-16,2 3 2 0,3-3-14 0,1-3-1 15,8-2 0-15,-5 5 2 0,3-2 9 0,4-3 1 16,3-3 0-16,2 8-1 0,2-3-12 0,7 3 2 16,-10-7-1-16,10 7 0 0,0 0-2 0,-4-7 1 15,4 7-1-15</inkml:trace>
  <inkml:trace contextRef="#ctx0" brushRef="#br1" timeOffset="134795.91">11395 6231 1808 0,'0'0'0'0,"0"0"0"15,0 0 0-15,16-15 107 0,-16 15 1 0,7-6-2 16,-7 6 2-16,7 0-92 0,-7 0 1 0,0 0-2 15,0 0 2-15,7 6 81 0,-7-6 1 0,0 0-2 0</inkml:trace>
  <inkml:trace contextRef="#ctx1" brushRef="#br2" timeOffset="138028.85">20132 14169 0</inkml:trace>
  <inkml:trace contextRef="#ctx0" brushRef="#br2" timeOffset="144440.53">20943 1911 2400 0,'0'0'0'0,"0"0"0"16,19 17 0-16,0-10 2 0,-3-3 1 0,-2 3 0 0,-7-7 0 15,-7 0-1-15,8 7 1 0,-8-7-1 0,0 0 0 16,0 0 6-16,0 0 1 0,7-7-1 0,-7 7 1 0,5-7-4 15,-5 7 1-15,5-7 0 0,2-7 0 0,2-4-3 16,-2-1 0-16,-3 5 0 0</inkml:trace>
  <inkml:trace contextRef="#ctx0" brushRef="#br2" timeOffset="145348.84">20921 1399 653 0,'0'0'0'0,"0"0"0"0,0 0 0 0,0 0 0 16,0 0 0-16,18 3 0 0,-18-3 1 0,0 0-1 15,0-7 0-15,0 7 0 0,0 0 1 0,0 0 21 16,0 0 1-16,0 0-1 0,0 0 1 0,0 0-12 16,0 0 1-16,0 0-1 0,0 0 2 0,0 0 41 0,0 0 1 15,0 0 0-15,0 0 0 0,0 0-39 16,0 0 2-16,0 0-1 0,0 0 1 0,0 0 48 0,0 11 1 15,0 0-1-15,0-1 0 0,0 4-48 0,4 7 0 16,-3 6 0-16,3-1 0 0,-2 7 38 0,-1 1 1 16,3-6-1-16,0-2 2 0,-3 1-42 0,1-3 2 15,0-1-1-15,0 2 1 0,-1 0 38 0,1-6 1 16,0-3 0-16,1 7 0 0,1-2-40 0,-1-4 1 0,3-3-2 16,-1 0 2-16,0 6 32 0,-5-6 0 0,4 0 0 15,-1-5 0-15,-3 0-33 0,0 1 0 0,0-3 0 16,0-7-1-16,0 0 24 0,0 9 0 0,0-9 1 15,0 0-1-15,0 0-24 0,0 0-1 0,0 0 1 16,0-9 0-16,0-5 21 0,0 0 0 0,0-4 0 16,0-10 1-16,0-2-23 0,0 6 0 0,0-8 0 15,0-1 1-15,0 1 16 0,0-3 2 0,0 5-1 16,0-11 1-16,0 3-20 0,0 4 0 0,0-3 1 16,-3 6-1-16,3-3 25 0,-4 10-1 0,1-1 0 15,-1 4 1-15,1 2-24 0,-1 6 0 0,1 4 1 0,1 2 0 16,0 0 22-16,2 7 0 0,-7-10 0 0,7 10 0 15,-9-4-23-15,2 4 1 0,7 0-1 0,-17 14 1 16,6 4 5-16,0 3 2 0,4 5-1 0,0 6 1 0,4 5-12 16,3 2 0-16,0-4 0 0,0 5 2 0,3-1 5 15,3-4 1-15,-1-1-1 0,-2 3 1 16,1 3-9-16,-1-8 0 0,5 1 0 0,-1-3 1 0,-4 5 1 16,1-3 0-16,1-7-1 0,0 1 2 0,-1-5-7 15,-2-2 2-15,-1-3 0 0,1-2 0 0,-2-1-1 0,0-3 0 16,-2-4 1-16,2-6 0 0,4 10-3 0,-4-10 0 15,0 0 1-15,0 0-1 0,0 0-1 0,0 0 0 16,0 0 0-16,0 0 0 0,0 0-2 0,-2-10 2 16,2 10-1-16,0-13 1 0,0 3-3 0,0-3 1 15,0 6 0-15,4-5 0 0,4 1-1 0,1 3 2 16,-2-3-2-16</inkml:trace>
  <inkml:trace contextRef="#ctx0" brushRef="#br2" timeOffset="145961.22">21191 1455 1847 0,'0'0'0'0,"0"0"0"0,0 0 0 0,9-17 77 16,-5 10 0-16,3 0 1 0,0-4-1 0,2 4-59 15,1 3 0-15,3 1 0 0,-3-4 0 0,1 3 60 16,-1 4-1-16,3-3 0 0,1-2 2 0,0 5-61 16,4 0 0-16,-8 0 0 0,1 5 0 0,-2 2 17 15,-1 3 1-15,1 1-2 0,-2 0 2 0,0-1-21 16,-1 4-1-16,-1 0 1 0,-3 6 1 0,-2 1-4 0,-4 2 2 15,-1-8-2-15,-4 1 1 0,0 2-5 0,0-6 0 16,1 2 0-16,-1-5 0 0,2 5-3 0,0-2 2 16,-8-5-1-16,3 0 0 0,0 1-1 0,1 0-1 15,2-4 1-15,2 3-1 0,-3-4 2 0,3 4 1 16,7-7-2-16,-11 4 2 0,11-4-2 0,-9 2-1 0,9-2 1 16,0 0-1-16,0 0 3 0,0 0 1 0,0 0-1 15,0 0 1-15,0 0-3 0,0 0 0 0,0 0 1 16,0 0 0-16,0 0 2 0,13-6 0 0,-3 3 1 15,1 3 0-15,10-4-3 0,2 4 0 0,2 0-1 16,-4 0 2-16,-2 0 0 0,-1 0 1 0,-1 4-1 16,-6-4 1-16,-4 0-3 0,0 3 0 0,2 1 1 15,0 1 0-15,0 2 3 0,-2 4 0 0,-7-11 0 16,10 14 0-16,-4 0-4 0,-1-3 1 0,2 3-1 16,-4-2 2-16,-3 4 2 0,0 3 1 0,0-5-1 0,-7 0 1 15,0 0-4-15,0-5 1 0,0 3-1 16,2-5 1-16,-4 6 3 0,-5-6 0 0,-2 0 0 0,-9-4 0 15,1 4-3-15,1-3 0 0,-5-1 0 0,-2-3-1 0,3 0 2 16,8 0 1-16,-2-3-1 0,-1-1 1 16,-1 4-3-16,6 0-1 0,6 0 1 0,1 0 0 0,10 0-1 15,-7 0 2-15,7 0-2 0</inkml:trace>
  <inkml:trace contextRef="#ctx1" brushRef="#br2" timeOffset="165864.14">3876 6250 0,'0'0'0,"0"0"0</inkml:trace>
  <inkml:trace contextRef="#ctx0" brushRef="#br2" timeOffset="170122.86">2551 1033 1155 0,'0'0'0'15,"0"0"0"-15,0 0 0 0,0 0 49 0,0 0-1 16,-11-21 0-16,11 21 1 0,-4-11-32 0,4 11 0 15,4-10 0-15,-4 10 0 0,4-11 86 0,-4 11 0 0,0-7 1 16,0 7-1-16,0 0-87 0,0 0 0 0,0 0 1 16,0 0 0-16,7-7 56 0,-7 7 1 0,0 0 0 15,3 11 0-15,-6-1-56 0,-1 4 0 0,4 6 0 16,-3 11 0-16,-1 1 28 0,-1 0 1 0,3-2 0 16,0-4 0-16,2 0-31 0,-3-1 1 0,3 0 0 15,0-1 0-15,3-1 7 0,-1 5 2 0,0-7-1 16,-1 1 1-16,3 4-14 0,0-1 0 0,-1-8 1 0,1-3 0 15,-4 6 13-15,-4 1 1 0,4-7-1 16,-3-4 1-16,3 3-15 0,-4-1 1 0,4-5 0 0,-4 2 0 16,4-9 7-16,-5 10 2 0,5-10-2 0,0 11 1 15,0-11-10-15,0 0 1 0,0 0-1 0,-7 5 0 16,7-5 6-16,0 0 0 0,0 0 0 0,0 0 1 0,0 0-9 16,7 5 1-16,-7-5 0 0</inkml:trace>
  <inkml:trace contextRef="#ctx0" brushRef="#br2" timeOffset="170821.19">3267 1156 2048 0,'0'0'0'0,"0"0"0"16,0 0 0-16,0 0 71 0,21-14 1 0,-21 14 0 16,16-10 1-16,-9-3-55 0,0 6 0 0,0-2 0 15,0-1 0-15,-3-1 70 0,-1 2 1 0,1 2 0 0,-1 0-1 16,8 0-71-16,-1 4 1 0,1-2 0 0,1 1 0 16,2 1 26-16,-3 3 1 0,3 0-2 0,0 3 2 0,4 6-29 15,-6 1 1-15,-1 4-1 0,-1 2 0 16,-3 0-7-16,-3 5 0 0,-1-1 0 0,1-1 1 15,-4 2-4-15,-4-2 1 0,1 1-2 0,3-1 2 0,-4 2-2 16,-3-5 0-16,-3 3 0 0,-6 1 0 16,-2 1-1-16,1-2 0 0,-5 1 0 0,5-1 0 15,1 2-2-15,-5-2 2 0,3-3-2 0,-3 0 1 0,3 2 0 16,2-1-1-16,2-4 0 0,4-6 0 0,3 5 1 16,3-2-1-16,1-1 0 0,3-9 0 0,-8 7-1 15,8-7 2-15,0 0-1 0,-3 7 0 0,3-7 0 0,11 4 2 16,-1-1-2-16,11-6 1 0,9 3 0 0,2 3-1 15,7-3 0-15,-2-3 0 0,2 3 2 0,-2 3-1 16,-2-1 0-16,2-4 1 0,2 2-2 0,-4 2 1 16,6 0 0-16,-6-4 0 0,2 4 4 0,-5 1-1 15,-2-1 1-15,-2-4 0 0,-3 4-3 0,-4 2 1 16,-2-1-1-16,-1-3 2 0,-8 4 5 0,1-1 2 0,0-3-1 16,-4 0 0-16,-7 0-5 0,0 0 1 0,7 4 0 15,-7-4 0-15,0 0 7 0,0 0 2 0,7 0-1 16,-7 0 1-16,0 0-8 0,0 0 1 0,9 0-1 15,-9 0 1-15,0 0 8 0,0 0 1 0,7 0 0 16,-7 0 0-16,0 0-9 0,0 0 0 0,0 0 0 16,0 0 1-16,0 0 6 0,0 0 0 0,0 0 0 15</inkml:trace>
  <inkml:trace contextRef="#ctx0" brushRef="#br2" timeOffset="182524.29">28857 2513 1168 0,'0'0'0'15,"0"0"78"-15,0 0 2 16,0 0 50-16,0 0 1 15,0 0-33-15,0 0 0 16,0 0-44-16,13 80 1 16,-10-50-15-16,1 88 0 15,-8-76-12-15,-1 78 0 16,3-85-4-16,2 57 1 16,0-66-8-16,0 46-1 15,0-54-2-15,0 31 0 16,0-38-4-16,4 22 2 15,-4-26-3-15,0 0 1 16,0-7-5-16,0 0 2 16,-4-17-3-16,-7-56 0 15,6 38-4-15,-12-88 1 0,11 81-4 16,-3-83 1-16,11 92-7 16,21-34 0-16,-14 46-2 15,26-39 1-15,-22 44 1 16,27-7 0-16,-28 20 2 15,20 6 0-15,-23-1 3 16,9 8 1-16,-18-10 2 16,7 32 0-16,-9-18 0 15,-19 44 1-15,10-37 0 0,-31 29 0 16,26-35 0-16,-23 14 1 16,29-22-1-16,-10 14 0 15,20-21-1587-15</inkml:trace>
  <inkml:trace contextRef="#ctx0" brushRef="#br2" timeOffset="182859.68">29252 2824 1356 0,'0'0'0'15,"0"0"34"-15,-28 10 0 16,19-6 35-16,-19 14 2 15,16-8-4-15,-31 34 2 16,29-26-22-16,-16 27 0 16,25-29-10-16,7 21 0 15,5-30-8-15,26 6 1 16,-26-13 2-16,16 3-1 0,-14-3-4 16,26-9 0-16,-22 6-3 15,24-15-1-15,-27 15 1 16,13 1 1-16,-23 2-8 15,23 5 1-15,-16-1-3 16,13 10 1-16,-20-14-5 16,21 12 0-16,-21-12-4 15,14 14 1-15,-14-14-5 16,18 9 0-16,-18-9-1690 16</inkml:trace>
  <inkml:trace contextRef="#ctx0" brushRef="#br2" timeOffset="183076.04">29572 2518 1332 0,'0'0'0'16,"0"0"29"-16,0 0 0 15,0 0 48-15,0 0 2 16,0 0 2-16,-11 56-1 16,7-30-35-16,1 71 1 15,-1-56-10-15,4 77 1 16,0-80-8-16,7 68 1 15,-3-80-8-15,14 39 1 16,-11-47-8-16,14 15 1 16,-21-33-1521-16</inkml:trace>
  <inkml:trace contextRef="#ctx0" brushRef="#br2" timeOffset="183294.61">29833 2351 1318 0,'0'0'0'0,"0"0"38"16,0 0 0-16,0 0 22 16,12 47 0-16,-10-26 20 15,7 85 0-15,-8-64-29 16,5 92 2-16,-5-87-10 16,-4 89 1-16,1-92-7 0,-1 54 0 15,3-71-7-15,0 36 0 16,0-63-1530-16</inkml:trace>
  <inkml:trace contextRef="#ctx0" brushRef="#br2" timeOffset="183314.44">29847 3177 1557 0,'0'0'0'16,"0"0"-1168"-16</inkml:trace>
  <inkml:trace contextRef="#ctx0" brushRef="#br2" timeOffset="183740.68">29529 2808 1318 0,'0'0'0'16,"21"-3"67"-16,66-1 2 15,-52 4 44-15,66 0 1 16,-68 0-44-16,54 16 1 0,-61-13-28 16,48 15-1-16,-54-15-11 15,18 5-1-15,-27-8-5 16,-2 0-1-16,-9 0-5 15,7-8 1-15,-4 1-4 16,26-37 1-16,-21 30-4 16,10-35 2-16,-13 35-5 15,-1-2 1-15,-4 16-3 16,-4-7 1-16,4 7-3 16,-31 7-1-16,16-2-1 15,-32 55 0-15,33-35 0 0,-13 56-1 16,24-58-1-16,19 45 2 15,-6-50-2-15,40 28 0 16,-29-36 0-16,53 10 1 16,-53-17-1-16,25 1 1 15,-36-8 1-15,12-3-1 16,-22 7-1659-16</inkml:trace>
  <inkml:trace contextRef="#ctx0" brushRef="#br2" timeOffset="184067.21">30300 2713 1431 0,'0'0'0'15,"0"0"63"-15,18-23 1 16,-9 16 51-16,24-7-1 0,-19 11-38 16,37 10 1-16,-33 0-33 15,33 33-1-15,-35-19-11 16,26 55-1-16,-31-48-6 15,10 48 1-15,-19-55-6 16,-15 30 0-16,6-39-5 16,-14 9-1-16,21-21 4 15,-9 7 1-15,9-7 1 16,-5-14 2-16,5 2-4 16,0-62 1-16,0 44-5 15,0-65 1-15,0 67 0 16,14-39-1-16,-7 51-6 0,14-24 0 15,-13 33-6-15,18-2 1 16,-26 9-1807-16</inkml:trace>
  <inkml:trace contextRef="#ctx0" brushRef="#br2" timeOffset="184394.84">30773 2697 1255 0,'0'0'0'16,"0"0"63"-16,0 30 1 15,0-12 49-15,0 34 1 16,0-25-36-16,0 36 1 16,0-40-37-16,0 30 1 15,0-39-15-15,0 12 0 16,0-26-5-16,-2 13 0 16,2-13 0-16,0 0 0 0,0 0 1 15,5-53 1-15,1 30-5 16,15-68 0-1,-12 59-1-15,28-33 0 0,-27 51-1 16,22 0 1-16,-18 24-1 16,30 43 1-16,-30-32-3 15,18 62 0-15,-27-53-4 16,1 49 0-16,-10-53-3 16,-15 50 1-16,5-53-3 15,-57 66 1-15,71-89-1726 16</inkml:trace>
  <inkml:trace contextRef="#ctx0" brushRef="#br2" timeOffset="184877.24">29111 4703 1255 0,'0'0'0'16,"0"0"37"-16,39 38 1 16,-25-25 78-16,37 27 1 15,-35-28-23-15,27 22 0 16,-31-27-49-16,20 11 0 16,-32-18-1426-16</inkml:trace>
  <inkml:trace contextRef="#ctx0" brushRef="#br2" timeOffset="184999.78">29281 4754 1318 0,'0'0'0'16,"0"0"48"-16,0 0 1 15,-7 7 28-15,-15 28 2 16,10-21-21-16,-29 26 0 16,41-40-1324-16</inkml:trace>
  <inkml:trace contextRef="#ctx0" brushRef="#br2" timeOffset="209277.1">4701 5605 2701 0,'0'0'0'0,"0"0"0"15,-21 4 0-15,3 3 0 0,0 3 0 0,10 4 0 16,0 15 0-16,-6 4 0 0,4-3 0 0,3 2 0 15,0 8 0-15,0 2 69 0,-4-5 1 0,-8 0-1 16,15 2 2-16,-3-2-53 0,-4-2 0 0,4-7 0 0,4 2 0 16,-1-2 39-16,4-7 1 0,4-3 0 15,17 8 0-15,-3-5-41 0,-2-5 1 0,-6-4 0 16,-3 3 0-16,-3-5 3 0,3-1 1 0,7-6 0 0,4 4 0 16,-3-3-11-16,-4-4 1 0,-4-4-1 0,-7 4 1 15,11-3 4-15,-11 3 1 0,3-16 0 0,-3 16-1 16,4-10-7-16,-1 2 2 0,1 1-2 0</inkml:trace>
  <inkml:trace contextRef="#ctx0" brushRef="#br2" timeOffset="209546.84">5025 5508 1733 0,'0'0'0'16,"0"0"0"-16,0 0 0 0,18 22 88 0,-7-12-1 15,-8 1 1-15,-3 3-1 0,4 0-70 0,-4 5 1 16,-4 2 0-16,1 4 0 0,-1 0 91 0,0 1 0 16,-3 0 0-16,-3 13 0 0,-1-4-94 0,1 0 1 0,-4 2 0 15,1 6 0-15,3-1 10 0,3-9 1 0,-4 6-1 16,4-4 1-16,-4-5-15 0,8-2 1 16,-1-3-1-16,4 3 1 0,0-2 1 0,0-6-1 0,0-1 1 15,0 6-1-15,4-3-5 0,-4-7 0 0,3 0 0 16,-3-2 1-16,0-3-2 0,0 1 0 0,0-1 1 15,-3-1 0-15,-4-2-3 0,0-2 0 0,0-1 1 16</inkml:trace>
  <inkml:trace contextRef="#ctx0" brushRef="#br2" timeOffset="209907.9">4320 6135 1808 0,'0'0'0'0,"0"0"0"0,0 0 0 0,0 0 60 16,17 21 1-16,-10-11-2 0,4 6 2 0,0 2-45 15,-4-1 2-15,0 1 0 0,3 3 0 0,3 5 64 16,1-3 1-16,-4 0 0 0,1 0 0 0,3 0-66 16,7-2 1-16,13-2 0 0,8-3 0 0,-1 2 28 0,-10-2 1 15,-6-6-1-15,2 1 1 0,-3-2-31 0,1-4 1 16,-6-2 0-16,6 1 0 0,-4-1 4 0,0-3 0 15,-5-3 1-15,5-2 0 0,1-2-11 0,2-2 0 16,6-5 1-16,6 0 0 0,4-2 0 0,-8-4 1 16,-4-2-1-16,-1 0 1 0,-3 0-5 0,-3-1 0 0,1 0 0 15,-3 5 0-15,-5 2 5 0,0-6 2 0,0 4-2 16,-3 4 2-16,-4 0-7 0,2 0 1 0,1 3 0 16,-3 2 0-16,-7 9 7 0,7-10 0 0,-7 10 1 15,7-7 0-15,-7 7-8 0,0 0 1 0,8-2-1 16,-8 2 1-16,0 0 3 0,0 0-1 0,7 2 0 15</inkml:trace>
  <inkml:trace contextRef="#ctx0" brushRef="#br2" timeOffset="211060.44">2478 7445 1759 0,'0'0'6'0,"-3"-24"-3"16,6 11 0-16,1 3 1 0,3 3 0 0,-7 7 89 16,0 0 1-16,7-4-1 0,-11 15 0 0,1 6-76 15,6 1 1-15,1 5-2 0,-4 9 2 0,3-6 52 16,1 6 0-16,-1-6-1 0,-3 7 1 0,4 3-52 16,3-3 0-16,-3 0 0 0,-1 1 0 0,1-4 16 0,-1-2 2 15,-1-3-1-15,0 1 1 0,-2-3-21 16,0-4-1-16,1-1 1 0,3-4 0 0,-4 2 12 0,0-2 0 15,-4-7 0-15,3 0 0 0,1-7-14 0,0 10 0 16,0-10-1-16,0 0 2 0,0 0 13 0,0 0 0 16,0 0 0-16,0 0 0 0,-7-3-15 0,7 3 1 15,-4-14 0-15,-3-11 0 0,0-1 7 0,0-9 2 16,0-2-1-16,0-2 0 0,0 0-9 0,0-1-1 16,0-2 0-16,3 10 0 0,1 0 9 0,3-1 1 0,0 1-1 15,0 0 1-15,3 10-11 0,1-3 1 0,6-1 1 16,-3-1-1-16,4 4 7 0,-4-1 1 0,4 3 0 15,-1 5 0-15,6 2-9 0,-2 0 0 0,-3-1 0 16,10 8 2-16,0 6 3 0,-2-3 2 0,-1 8-1 16,0-1 1-16,-1 6-8 0,1 2 1 0,-6 3-1 15,-5 0 1-15,-3 2 0 0,-4 3 0 0,-4 0 0 16,15 2 0-16,-4-1-3 0,-3 3 0 0,-8-4-1 0,-7 6 1 16,1-8 3-16,-2 2 0 0,-10-1 0 0,1 5 1 15,4-5-5-15,-1-3 1 0,2 1 0 0,2 2-1 16,0-2 0-16,3-2 0 0,1-9-1 0,3 9 2 0,3-2-4 15,1-5 2-15,3-7-1 0,-9 6 1 0,9-6-2 16,0 0 2-16,0 0-2 0,0 0 2 0,0 0-3 16,0-9 1-16,0 9 1 0,12-16-1 0,2 2 1 15,4-2 1-15,-11 0-1 0,14 9 1 0,2-3-2 16,2 3 1-16,3-2-1 0,9 9 1 0,-5 5 3 16,-4-5 1-16,-2 0-1 0,-8 7 1 0,-4 4-4 15,-3-4 2-15,3 5-1 0,-5 7 1 0,1 3 3 0,-3-1 0 16,-3 2 0-16,-1 1 0 0,-6 1-3 0,-1-2 0 15,1 0 0-15,-1-1 1 0,-5 3-1 0,-5-4 1 16,-10-7 0-16,6 4 0 0,0 1-3 0,-8-5 0 16,-6-3 1-16,7 3 1 0,6-4-4 0,-2-4 1 15,-4-1 1-15,0 6-1 0,6-4-1 0,1-7 0 16,1 0 1-16,-1 5 0 0,4-5-2 0,2-5 0 16,-2-2 0-16,-1 3 1 0,-2-1-1 0,3-2 0 0,-2-4 0 15,5 2 0-15,1-5-1 0,-12 0 0 0,-2-2 0 16,1 4 1-16,5 3-1 0,4-1 0 0,4-1 0 15,10 1 1-15,10 1-1 0,1 4 0 0,6-1 0 16,-1 1 0-16,2 0 0 0,-1 3 0 0,5 0 0 16</inkml:trace>
  <inkml:trace contextRef="#ctx0" brushRef="#br2" timeOffset="211428.98">3177 7581 2386 0,'0'0'0'0,"0"0"0"0,-50 3 0 0,13 4 78 15,6-3 0-15,1-1 1 0,12 8-1 0,4 5-60 16,0-6 0-16,0 3 0 0,-2 8 0 0,5 2 70 16,4 1 0-16,4 1 1 0,-1 1 0 0,8 4-72 15,-1-3 1-15,1-5 0 0,-4 3 0 0,7-4 22 0,0-3 1 16,-2-8 1-16,16 1-1 0,7-2-25 15,1-1 0-15,-6-2 0 0,19-6 0 0,2 3 26 0,-9-3 1 16,-10-7-2-16,1-2 2 0,-4 2-28 0,-5 0 1 16,1 0 0-16,-2-7 1 0,-6 4-11 0,-3-4 1 15,-3-2 0-15,-1-4 0 0,-6 1-3 16,-1-6 1-16,-6-3-1 0,3 7 2 0,3 2 6 0,-3-4 0 16,-9 0 1-16,-1 5 0 0,-1 6-5 0,-3-2 0 0,-6-2 0 15,-1 9 0-15,3-5-4 0,8 5 1 16,1 0-1-16,16 7 2 0,-7 0-3 0,7 0 0 0,-11-7 1 15,1 5 0-15,10 2-31 0,0 0 0 0,0 0 1 16</inkml:trace>
  <inkml:trace contextRef="#ctx0" brushRef="#br2" timeOffset="211604.08">3433 7463 1683 0,'0'0'0'0,"0"0"0"15,-4 28 0-15,-7-10 84 0,4 4 1 0,14 0-1 0,4 4 2 16,3-3-69-16,6 0 0 0,8 0 1 0,7 7 0 15,6 5 63-15,-3 0 1 0,-11-3-1 0,5 1 1 16,-1-3-64-16,-1 0 0 0,-1-4 0 0,-8 1 0 0,0 1 20 16,-5-11 0-16,-2 1 0 0,7 3 1 0,0 2-24 15,-7-9 1-15,2 0-1 0,-2-2 1 0,0-1-8 16,-14-11 0-16,4 5 0 0</inkml:trace>
  <inkml:trace contextRef="#ctx0" brushRef="#br2" timeOffset="211830.99">4154 7512 1658 0,'0'0'0'16,"0"0"0"-16,-41-7 0 0,6 5 43 0,5 1-1 15,9-1 1-15,0 5 0 0,3 3-28 0,2 1 1 16,2 5 0-16,-14 9 1 0,0 4 49 0,-2-1 0 16,2 10 0-16,-1-1 0 0,6 6-48 0,2 1 0 0,-11-4 0 15,6 4 0-15,1-5 24 0,4-1 0 0,3-3 0 16,-1 3 1-16,5-6-28 0,3-7 1 0,1 0 0 15,-1 5 1-15,1-4 4 0,6-5 1 0,1-3 1 16,-1 2-1-16,1-2-11 0,-1-5 1 0,4-2-1 16,0-7 1-16,0 11 4 0,0-11 0 0,0 0-1 15</inkml:trace>
  <inkml:trace contextRef="#ctx0" brushRef="#br2" timeOffset="212386.09">4517 7463 1985 0,'0'0'0'0,"0"0"0"0,-21-16 0 0,-9 9 57 15,2 2 0-15,7-1 0 0,14 5 1 0,7 1-42 16,-4 12 2-16,4 7 0 0,-3 6 0 0,-3-4 54 0,6 13 1 15,6-1 0-15,-3 13 0 0,-3 1-55 0,4 4 0 16,-4 0 0-16,3 9 0 0,-3-7 22 0,-3-7 2 16,3 6-1-16,-7 3 1 0,1-2-27 0,5-2 1 15,-3-6 0-15,-1 5 1 0,1-10-4 0,1-5 2 16,3-3-1-16,-4 3 1 0,4-5-7 0,0-9 1 16,0-3 0-16,0 5 0 0,0-9 2 0,0-7 1 0,0-7-1 15,-3 10 2-15,3-10-6 0,0 0 0 0,0 0 1 16,-7-3 0-16,7 3 3 0,0-14 2 0,0 3-1 15,3-19 0-15,-6-1-5 0,-1-6 1 0,4-9 0 16,-7-2 0-16,4-1-3 0,-1-4 2 0,8-3-1 16,-4-2 0-16,-4 0-1 0,4-4-1 0,-4-1 1 15,1 9-1-15,-1-6-1 0,4 10-1 0,0 5 0 16,4 4 1-16,-4 3 0 0,0 8-1 0,7 1 0 16,7 1 0-16,0 13-3 0,4-3 0 0,5 4 0 0,-2 3 1 15,0 4-1-15,0 5 0 0,2 4 0 0,2 7 1 16,0 3-10-16,-2-1 1 0,-2 3 0 0,3 0 0 15,-2 2 2-15,-7 1 1 0,0 1 0 16,-1 1 0-16,-11-1-10 0,-6 1 1 0,-4 1-1 0,-8 3 1 0,-2-2 5 16,-3-5 1-16,3 6 0 0,-4-2 0 0,-4 1 2 15,2-5 1-15,-2 0-1 0,1-6 1 0,-3 1 1 16,-1-3 0-16,10-1 1 0,-10-3-1 0,5 0 3 16,6-4 1-16,-1-4 0 0,7-3 0 0,8-2 0 15,6-3-1-15,8-6 1 0</inkml:trace>
  <inkml:trace contextRef="#ctx0" brushRef="#br2" timeOffset="212622.54">5064 7195 1721 0,'0'0'0'15,"0"0"0"-15,-32 29 0 0,1-6 58 0,4 5 1 16,6 2-1-16,10 7 1 0,1 5-42 0,3-5 1 0,3 1 0 15,1 3 0-15,-1-2 65 0,1-3 0 0,-1 3 0 16,8 3 0-16,-4 2-66 0,0-7 1 0,0-3 0 16,0 3 0-16,0-6 30 0,3-2 2 0,1-5-2 15,3 4 1-15,-4-7-32 0,-3-1 0 0,4-3 0 16,3-1 0-16,0-4 2 0,0-3 0 0,4-5 0 16,-1 1 0-16,1-5-9 0,1-5 1 0,2 0-1 15</inkml:trace>
  <inkml:trace contextRef="#ctx0" brushRef="#br2" timeOffset="212887.72">5371 7669 1595 0,'0'0'0'0,"0"0"0"0,-39 1 0 16,2 7 66-16,5-1 2 0,8 5-1 0,4 4 0 0,6 3-49 15,0 0 0-15,0 1 0 0,0 3 0 16,5 3 64-16,6-7 0 0,4 2 0 0,3 4 0 0,-1-7-64 16,4-1 0-16,15-8 0 0,-1 5 0 0,0 0 28 15,5-7 0-15,3-3 0 0,-1 3 1 0,-5-4-31 16,1-6 0-16,5-1 1 0,-6 1 0 0,5-4 6 0,-3-4-1 15,-8-5 0-15,-1 2 2 0,2-3-13 16,-8-4 2-16,1-6-2 0,-1 3 1 0,-3-3 6 0,-7 3 1 16,0-5 0-16,-7 7 0 0,0 0-9 0,-7 3 1 15,0 1-1-15,-9 8 1 0,2-1 7 0,-4 1 1 16,-3 3 0-16,2 7 0 0,-3 0-9 0,5 0 0 16,8 0 0-16,-5 10 2 0,7-1 2 0,7-4 2 15,7-5-2-15</inkml:trace>
  <inkml:trace contextRef="#ctx0" brushRef="#br2" timeOffset="213193.24">6055 6962 1784 0,'0'0'0'0,"7"-20"0"15,-21 3 0-15,-3 4 64 0,3 1 1 0,1 1-1 0,6 8 1 16,7 3-47-16,-7 3 0 0,4 8 0 0,-1 5 0 16,1 7 61-16,3 0 1 0,-4 1 0 0,4 20-1 15,4 2-61-15,-1 1 0 0,1 10 0 0,-4 6 0 0,3-5 28 16,2-5 1-16,-1 1-1 0,1 4 2 0,1-8-33 16,-6 1 2-16,-2 0 0 0,2 1 0 0,5-1 1 15,-5-8 0-15,0-3 0 0,-5-1 1 0,1-6-9 16,-1-3 0-16,0-10 0 0,1 8 1 0,4-11 7 15,0-3 0-15,0-5 0 0,-3-2 1 0,3-7-9 16,-4 7 0-16,4-7 0 0,0 0 2 0,0 0 0 16,7-3 1-16,-7 3 0 0</inkml:trace>
  <inkml:trace contextRef="#ctx0" brushRef="#br2" timeOffset="213436.19">5854 7456 1796 0,'0'0'0'0,"36"-5"0"16,4 5 0-16,6 1 71 0,2 3 1 0,8-4-2 15,-1 0 2-15,-8 3-54 0,6 1 0 0,2-1 0 16,-2-3 0-16,2 4 67 0,-4-1 1 0,-2-3-1 16,-5 4 0-16,-5-1-68 0,-9 1 1 15,2-4 0-15,-7 7 0 0,-8-7 20 0,-1 0 0 0,-5 0 0 16,-4 0 0-16,-7 0-23 0,0 0 1 0,0 0-1 0,0 0 1 15,0 0-3-15,0 7-1 0,0-7 0 16,-18 4 2-16,-7-1-6 0,-1-1-1 0,-2 0 1 0</inkml:trace>
  <inkml:trace contextRef="#ctx0" brushRef="#br2" timeOffset="214223.09">1365 7037 1480 0,'0'0'3'0,"21"-3"-1"0,-6-1 2 0,-8 1-2 15,7-4 1-15,0 3 59 0,2-1 1 0,12-2-1 16,4 1 0-16,5 3-45 0,16-6 1 0,22-1 0 0,8-1 0 16,4 0 28-16,19-1 1 0,29-4-1 0,17 2 1 15,21-2-31-15,3-1 1 0,15-4 0 0,19 3 0 16,-6 6 6-16,-4-9 2 0,4 1 0 0,13 13-1 0,-12-9-13 16,-15 2 2-16,13 2-1 0,-5 12 0 0,-11-5 13 15,-14 0 0-15,-4-1 0 0,0 15 0 16,-17-5-12-16,-11-4-1 0,4 3 0 0,1 6 2 0,-19 1-2 15,-9-3 2-15,13 2-2 0,-13 4 1 0,-14-3-5 16,-10-1 0-16,-8 0 0 0,-3-2 0 0,-14 2 5 16,-15-6 2-16,-1 1 0 0,-9-1-1 0,-12 1-6 15,-5-4 1-15,1 0 0 0,-7 0 0 0,-5 0 3 0,2-4 1 16,-4 1-1-16,-4 3 1 0,-3 0-5 16,-7 0 0-16,11-4 0 0,-11 4 0 0,0 0 3 0,0 0 1 15,0 0 0-15,7-3 0 0,-7 3-5 0,0 0 1 16,7 3-1-16,2 4 1 0,3 7 2 0,0 2 0 15,3 3 1-15,-1 4-1 0,3 7-4 0,-1 0 1 16,-2-5 0-16,0 12 0 0,1-4 0 0,-5 0 1 0,-3 6 0 16,-3 5 0-16,3 9-2 0,-4-2-1 0,-3 0 1 15,0 9-1-15,-3-7 2 0,-1-2 0 0,1 14 0 16,-4 3 1-16,0 1-4 0,0-6 0 0,0 4 1 16,-1 5 1-16,1-7-2 0,4 0 1 0,-1-1-1 15,-1 1 1-15,3-9-2 0,1-8 0 0,-1-3 1 16,-2-1-1-16,1-1-1 0,1-12 2 0,-2 3-1 15,1 1 0-15,-1-4 0 0,4-4-1 0,-3-4 0 16,-1-4 0-16,-3-5-1 0,0-2 1 0,0-12-1 16,-3 0 1-16,-1-12-1 0,-7-2 0 0,-1-5 0 0,-13-4 2 15,-5-7-3-15,-5 0 1 0,-13 0 0 16</inkml:trace>
  <inkml:trace contextRef="#ctx0" brushRef="#br2" timeOffset="-214500.72">1625 7120 1709 0,'0'0'0'0,"0"0"0"0,24 21 0 0,-20-9 0 16,-1 8 0-16,-3 6 30 0,0 0 0 0,0 1 0 0,0 10 2 16,0 3-19-16,-3-3 2 0,-1 2-2 0,1 5 2 15,-1-2 7-15,-3-2 2 0,4 3 0 0,-4 8-1 16,-1 2-12-16,5 1 2 0,-1-3-1 0,-4 4 0 0,1-8-3 16,3-5 0-16,8 6 0 0,-1-4 1 0,2 5-4 15,6-7 1-15,0-1-2 0,-11-3 2 0,0 3 3 16,0-9 0-16,7-1 0 0,3-3 2 0,-3-1-6 15,0-4 1-15,0-4 0 0,4 2 0 0,0-5 0 16,1-4 2-16,6-1 0 0,-4 5 0 16,3-6-3-16,8-3 0 0,1-3-1 0,6 3 2 0,5-4 8 15,2-1-1-15,-4-2 1 0,6 4-1 0,-2-4-6 16,1-4 1-16,11-1 0 0,31 5 0 0,0-7 7 0,8 0 0 16,23-4-1-16,5 4 2 0,2 0-8 0,13-5 0 15,25 1 0-15,44 8 1 0,-10 1 4 0,-2 0 0 16,18 2 0-16,13 7 0 0,-4-2-6 0,-9-1 1 15,9 3-1-15,-19 14 1 0,13-10 9 0,-4-1 1 16,-6-1 0-16,9 10 0 0,-9-5-9 0,-14-1 0 0,1 1 0 16,-25 2 2-16,-17 0 3 0,-5-6 2 0,11 1-1 15,-16 1 1-15,-16-1-8 0,-6-3 1 16,11-1-1-16,-12-1 1 0,-19-1 3 0,-8-2 1 0,-3-4-1 16,0-1 2-16,-14 0-7 0,-13-1 1 0,-1-6-2 15,-14 4 2-15,-13 1 4 0,-7 1-1 0,-7-1 1 16,-7 0 0-16,-7 4-5 0,-7-12 0 0,-14 5 0 15,-11 7-1-15,-1 0 0 0,4 0 1 0,8 7-1 16,-3-3 1-16,-3 4-4 0,2 0 2 0,-3-1-2 16,2 1 2-16,5 1-1 0,6-2 2 0,-2-2-1 15,4 2 0-15,3-1-1 0,3 1-1 0,0-7 1 0,7 0-1 16,-7 3 0-16,7-3 0 0,0 0 0 16,-7 0 0-16,7 0-2 0,0 0 2 0,0 0-1 0</inkml:trace>
  <inkml:trace contextRef="#ctx0" brushRef="#br2" timeOffset="-208663">21862 6395 1796 0,'0'0'0'0,"0"0"15"0,0 16-1 0,0-6 1 16,7 6-1-16,0 7-6 0,-2 2 1 15,0-1 0-15,2 27 0 0,-3-7 44 0,-4 0 1 0,-2 6 0 16,0 16 0-16,-1 7-38 0,-1-3 2 0,1-1-1 16,-1 20 1-16,-1-2 14 0,0-3-1 0,1 9 0 15,1 11 2-15,-4 2-20 0,-4-6 2 16,4 12 0-16,2 17-1 0,-2-6 12 0,-4-7 1 0,0 0 0 15,3 20 0-15,-1-6-15 0,-2-16 2 0,1 8-2 16,1 17 1-16,2-9 0 0,1-19 0 0,3 8 1 16,1 20-1-16,2-7-5 0,2-18 0 0,3-1 0 15,2 14 1-15,2-1 10 0,5-22 0 0,0-2 0 16,6 18 1-16,-3-6-10 0,1-17 1 0,0-7 0 0,-4 10 0 16,3-9 8-16,-2-11 1 0,-3-5 0 0,-2 1 0 15,-3-13-9-15,1-8 0 0,-5-1 0 0,-3 11 0 0,7-1 9 16,-3-15 1-16,-4-2-1 0,-11 4 0 15,4-14-10-15,3-7 1 0,1-2 1 0,-4 11-1 16,3-13 10-16,1-3 2 0,-4-3-1 0,2 8 0 0,-1-5-10 16,1-9-1-16,1-4 0 0,3 3 1 0,-3-5 6 15,4-8 0-15,-10-3 0 0</inkml:trace>
  <inkml:trace contextRef="#ctx0" brushRef="#br2" timeOffset="-208077.35">18403 11340 2248 0,'0'0'0'0,"0"0"0"16,0 0 0-16,0 0 80 0,0 0 1 0,16-21-1 16,-4 18 0-16,6-6-62 0,4 0 0 0,3-2 0 15,14 10 0-15,5-8 57 0,7-3 1 0,6 1-1 16,6 7 0-16,4-3-57 0,5-8 0 0,4 0 0 0,14 10 0 16,7-2 1-16,0-5 0 0,14-2 0 15,16 7 1-15,2-4-10 0,5-3 1 0,14 0 0 16,22 7 0-16,-10 2-10 0,1-9 0 0,19 1 0 0,10 5 0 15,-1 4-1-15,-6-1 1 0,13-4 1 0,7 2-1 0,-7 3-1 16,-11 1 0-16,18-4 0 0,12 10 0 0,-9-3 0 16,-13 0 0-16,20-3 0 0,22 6 0 15,-22 1-3-15,-15-1 2 0,22-3-1 0,13 11 1 0,-12 0-1 16,-19-4 1-16,21-4-1 0,11 9 1 0,-20 1-2 16,-17-10 0-16,20 1-1 0,5 8 1 0,-17-1-1 15,-16-4 2-15,12-4-1 0,2 15 1 0,-16-8-3 0,-18-6 2 16,7 3-1-16,4 10 1 0,-12-8 0 0,-18-5 0 15,14 1 0-15,-4 14 1 0,-19-8 0 0,-12-8-1 16,9 5 1-16,1 6 0 0,-14-7 0 0,-12-7 0 16,4-2 0-16,-1 14 1 0,-7-10 0 0,-11-6 0 15,-1-1 0-15,1 12 1 0,-15-10-1 0,-3-4-1 0,4-4 1 16,-11 11 1-16,-8-7 0 0,-9-7 0 16,-3 3 0-16,0 6 0 0,-12-7 0 0,-4-2 0 0,0 1 0 15,-7 10 0-15,-2-8 0 0,-7-3 0 0,-3 0 0 16,-9 11 0-16,-1-4 0 0,-2-6 0 0,-5 5 0 15,-1 8 0-15,-8-9 0 0,-1 2 0 0,-5-4 0 16</inkml:trace>
  <inkml:trace contextRef="#ctx0" brushRef="#br2" timeOffset="-207432.87">23213 9854 1444 0,'0'0'0'0,"0"0"0"0,21 30 0 0,-10-16 81 15,-1-11-1-15,6-3 1 0,5 11 1 0,-3-4-64 16,-6-11 0-16,-1-3 0 0,-2 4 0 0,1-1 59 16,-3-6 2-16,-3-3-1 0,-3 6 1 0,3-2-61 15,-4-1 0-15,-4-2 0 0,1-3 0 0,-1-2 30 16,-1-1 0-16,-2 2 1 0,0 9 0 0,-2 4-32 15,0-4 0-15,2 0-1 0,7 7 1 0,0 0 0 0,-7 0 0 16,7 0 0-16,0 0 1 0,0 0-9 0,0 0 1 16,0 0 0-16</inkml:trace>
  <inkml:trace contextRef="#ctx0" brushRef="#br2" timeOffset="-207182.82">24192 9335 2048 0,'0'0'0'0,"0"0"0"16,0 0 0-16,-20 16 41 0,13-13 1 0,7-3-1 0,-10 9 2 15,10-9-28-15,0 0 1 0,-6 0 0 0,6 0 1 16,0 0 54-16,0 0 1 0,-7-2 0 0,7 2 0 15,0 0-54-15,0 0 0 0,-7 0 0 0,7 0 0 16,0 0 21-16,-10 2 1 0,10-2 1 0</inkml:trace>
  <inkml:trace contextRef="#ctx0" brushRef="#br2" timeOffset="-207012.52">24093 10096 2123 0,'0'0'0'16,"0"0"0"-16,26-1 0 0,-10 2 55 0,-2-2 1 16,2-6-1-16,5 0 1 0,4 0-39 0,0-4 1 15,-8-8-1-15,1 5 0 0,2-2 52 0,-3-5 0 16,1-8 1-16</inkml:trace>
  <inkml:trace contextRef="#ctx0" brushRef="#br2" timeOffset="-206847.92">24363 9109 2198 0,'0'0'0'0,"0"0"0"16,0 0 0-16,25-14 28 0,-18 4 0 0,3-4 0 0,3 9 0 15,-1-1-16-15,-2-4 2 0,1-3-1 0,1 10 1 16,2-1-2-16,-3 1 2 0,-2-2-2 0</inkml:trace>
  <inkml:trace contextRef="#ctx0" brushRef="#br2" timeOffset="-206699.23">24903 9743 1695 0,'0'0'0'0,"0"0"0"0,3 31 0 0,1-11 33 16,-4-6-1-16,0 0 1 0,0 7 0 0,-4-7-19 15,4-9 0-15,0-5 1 0,-7 18 0 0,4-7 0 0,3-11 1 16,-13 3 0-16</inkml:trace>
  <inkml:trace contextRef="#ctx0" brushRef="#br2" timeOffset="-206560.15">25026 9840 1733 0,'0'0'0'0,"9"-15"0"0,0 15 0 0,0-7 29 0,-1-5 2 0,-1-9-1 16,4 7 0-16,3-7-16 0,-3-6-1 0,-4-6 1 16</inkml:trace>
  <inkml:trace contextRef="#ctx0" brushRef="#br2" timeOffset="-206397.96">25372 8999 1859 0,'0'0'0'0,"0"0"0"0,35 3 0 16,-21-1 28-16,-5-7 0 0,5-2 0 0,6 8 1 0,-5-2-15 15,-1-6-1-15,4 0 1 0,2 17-1 0,-3-6 15 16,-3-4 1-16,0-4-1 0</inkml:trace>
  <inkml:trace contextRef="#ctx0" brushRef="#br2" timeOffset="-206259.99">25732 9583 1431 0,'0'0'0'0,"1"24"0"0,1 10 0 0,2-4 12 0,-1-7 0 15,1-4-1-15,-8 11 2 0,4-9-7 0,0-9 2 16,0-1 0-16,-7 12 0 0,4-11 10 0,3-12 1 16,-13 3-1-16</inkml:trace>
  <inkml:trace contextRef="#ctx0" brushRef="#br2" timeOffset="-206110.78">25659 9736 1746 0,'0'0'0'0,"0"0"0"16,0-7 0-16,0 7 16 0,0 0 2 0,-7-11 0 15,0-3 0-15,-3-2-8 0,-5-5 1 0,-2-3-1 16</inkml:trace>
  <inkml:trace contextRef="#ctx0" brushRef="#br2" timeOffset="-205941.57">25068 9199 1821 0,'0'0'0'0,"0"0"0"0,30-3 0 0,-12 3 11 0,-2 3 0 15,0-6 0-15,-6 3 1 0,1 0-6 16,3 3 2-16,-2-3-1 0</inkml:trace>
  <inkml:trace contextRef="#ctx0" brushRef="#br2" timeOffset="-205797.38">25359 9690 1847 0,'0'0'0'0,"0"0"0"16,0 0 0-16,20 7 33 0,-20-7 1 0,7 4 0 16,0-8 0-16,4 4-19 0,-11 0 0 0,10-9-1 15</inkml:trace>
  <inkml:trace contextRef="#ctx0" brushRef="#br2" timeOffset="-205616.68">26578 9393 1733 0,'0'0'0'0,"4"-21"0"0,-11 17 0 0,1-5 34 16,1-5 1-16,-2-7-2 0,-11 4 2 0,-1-3-20 15,-4 1-1-15,-7-1 1 0</inkml:trace>
  <inkml:trace contextRef="#ctx0" brushRef="#br2" timeOffset="-205466.53">25989 8905 1821 0,'0'0'0'0,"0"0"0"0,0 0 0 0,23 11 37 0,-16-11 1 15,0 0-1-15,-7 0 1 0,7 5-23 0,-7-5 0 0,9-1 1 16</inkml:trace>
  <inkml:trace contextRef="#ctx0" brushRef="#br2" timeOffset="-205306.94">25926 9681 1695 0,'0'0'0'0,"-27"16"0"15,1 7 0-15,-4 0 35 0,2-9 0 0,-2-4-1 16,-6 8 2-16,3-2-21 0,3-9 0 0,-4 0-1 0</inkml:trace>
  <inkml:trace contextRef="#ctx0" brushRef="#br2" timeOffset="-205190.74">25543 9987 1130 0,'0'0'0'0,"21"-3"0"0,-5 6 0 0,2-1 11 16,-3-4 0-16,1-5 0 0,-3 7 2 0,1-7-7 15,0-5 2-15,0 0-1 0,-3 6 1 0,-1 1 6 0,1-4 2 16,-1-5-1-16</inkml:trace>
  <inkml:trace contextRef="#ctx0" brushRef="#br2" timeOffset="-205046">26340 9681 1419 0,'0'0'0'0,"0"0"0"16</inkml:trace>
  <inkml:trace contextRef="#ctx0" brushRef="#br2" timeOffset="-204898.8">26164 9206 1482 0,'0'0'0'0,"0"0"0"15,0 0 0-15,3-17 0 0,-3 17 0 0,4-16 0 0</inkml:trace>
  <inkml:trace contextRef="#ctx0" brushRef="#br2" timeOffset="-204753.78">25590 9393 979 0,'0'0'0'0,"-17"-4"0"0</inkml:trace>
  <inkml:trace contextRef="#ctx0" brushRef="#br2" timeOffset="-204588.01">24968 9664 1507 0,'0'0'0'0,"17"7"0"15,-2 3 0-15,0-1 0 0,1-2 0 0,-2-3 0 16,6-1 0-16,-3 1 0 0,-2-8 0 0,-3-3 0 15</inkml:trace>
  <inkml:trace contextRef="#ctx0" brushRef="#br2" timeOffset="-204283.3">25197 9702 1093 0,'0'0'0'16,"-21"-1"0"-16,0 8 0 0,0 3-3 0,5-5 2 16,-4-5 0-16</inkml:trace>
  <inkml:trace contextRef="#ctx0" brushRef="#br2" timeOffset="-204127.3">23901 9803 1130 0,'0'0'0'0,"0"0"0"0,0 0 0 16,0 0 0-16,0 0 0 0,0 0 0 0</inkml:trace>
  <inkml:trace contextRef="#ctx0" brushRef="#br2" timeOffset="-203977.62">24477 9588 1255 0,'0'0'0'0,"0"0"0"0,27-9 0 0,-13 7 5 0,-2-1 0 16,1-2 1-16</inkml:trace>
  <inkml:trace contextRef="#ctx0" brushRef="#br2" timeOffset="-202112.31">26571 7159 803 0,'0'0'0'0,"18"-4"0"0,-2 15 0 0,5-11 9 15,0-4 1-15,4-5-1 0,7 9 1 0,-1-3-4 16,-1-6 0-16,-2-5 1 0,4 7 0 0,0-4 11 16,-6-5 1-16,-3 1 0 0,-10 2 0 0,-1-1-9 15,-8 4 0-15,-4-11 0 0,-7 6 2 0,-8 5 4 16,0 1 2-16,-10-5-1 0,0 4 1 0,-3 6-8 16,1 4 0-16,3 0 1 0,-6 4-1 0,5 3 8 0,6 3 0 15,3 1 0-15,0 4-1 0,2 7-6 0,5-5-1 16,4 1 0-16,-2 5 0 0,5 1 19 0,4-6 0 15,-1-6 0-15,1 18 2 0,3-7-18 0,4-12 1 16,0-1-1-16,-2 11 1 0,4-7 34 0,-1-10 1 16,1-4-1-16,1 7 2 0,-1-7-33 0,-2-4-1 0,-2-3 1 15,2 7 0-15,-2-1 28 0,-4-7 0 0,1-2 0 16,-1 3 0-16,-3-2-30 0,-3-5 2 0,-1-2-1 16,-1-1 1-16,-6-3 22 0,2 1 0 0,1-4 1 15,-3 16 0-15,0 3-24 0,3-4-1 0,2 1 1 16,-1 5 0-16,-2 4 14 0,9-2 0 0,-8 1 1 15,8-1 0-15,-7 14-17 0,5-3 0 0,2-11 0 16,-7 23 0-16,3-9 9 0,2-3 0 0,1-4 0 16,-3 7 0-16,4 0-11 0,0-14 0 0,0 0 0 15,9 8 1-15,-9-8 5 0,7 8-1 0,0-12 1 16,4 8 1-16,3-1-8 0,-2-6-1 0,2-5 0 0,4 8 0 16,-2-12 3-16,-4-2 2 0,-1 2 0 0,-1 7-1 15,-6-3-6-15,-2-2 1 0,-2-1 0 0,-2 4 0 16,2 7 2-16,-7-7 0 0,7 7 1 0,-11-9-1 15,-3 9-4-15,2 4 0 0,-1-4 0 0,-4 16 1 0,-3-2 2 16,3-7 1-16,3 0 1 0,-1 11-1 0,3-8-5 16,3-3 1-16,1 2 0 0,-3 5 1 0,7-7 1 15,4-7 1-15,0 0-1 0,-7 9 1 0,7-9-4 16,0 0 0-16,0 0 1 0,7-7 0 0,-7 7 2 0,11-5 0 16,-11 5 0-16,7-11 0 0,4-5-4 0,1 2 1 15,0-3 0-15,2-1 0 0,-1 0 1 0,-3-1 1 16,-3 0-1-16,0 8 0 0,-3 2-2 0,-2 2 1 15,0-7-1-15,-1 7 1 0,-1 7-1 0,0 0 1 16,0 0 0-16,0 0-1 0,0 0-1 0,0 0 0 16,0 0-1-16,0 0 2 0,9 7-1 0,-5 0 1 15,-4-7-1-15,8 14 1 0,1-5-2 0,0 0 1 0,2-6-1 16,-1 6 0-16,-1 0 0 0,-2-9 0 0,0-4 0 16,0 4 1-16,0 0-2 0,-7 0 0 0,9-5 0 15,-9 5 2-15,11-7-2 0,-11 7 1 0,5-10 0 16,-1 1 0-16,-1-2-1 0,-1 1 0 0,0-1 1 15,-2-3-1-15,-2 2-1 0,0 3 1 0,0 0 1 16,1 2-1-16,1 7-1 0,-8-3 1 0,8 3-1 16,0 0 2-16,-7 3-2 0,7-3 1 0,-5 7 0 15,5 2 0-15,-2 7 0 0,1 3 0 0,-1-5-1 16,2 7 1-16,0-7-1 0,0-7 2 0,0-7-1 0,5 11 0 16,-5-11-1-16,5 7 1 0,-5-7-1 0,0 0 2 15,0 0-2-15,7-4 1 0,-7 4 0 0,0 0 1 16,6-7-2-16,-6 7 1 0,0-10-1 0,2 1 1 15,1-3-1-15,1-2 2 0,-1 0-2 0,-3-4 1 16,0 6-1-16,-3 5 0 0,3 7 0 0,-2-4 2 16,2 4-1-16,0 0 0 0,0 0 0 0,-4 7 1 0,3 2-2 15,-1 0 1-15,2 0 0 0,0 8 0 0,0 1 1 16,0-1-1-16,3-8 0 0,6 7 2 0,-5-4-3 16,3-5 1-16,-2-7 0 0,4 7 0 0,1-3 1 0,-1-1 0 15,0-6 0-15,-2 3 1 0,-7 0-2 0,11 0 0 16,-11 0 1-16,0 0 0 0,7-7-1 0,-7 7 2 15,-2-7-1-15,2 7 0 0,-12-16-1 0,-1 5 1 16,1 3-1-16,-9-1 1 0,-6-2 0 0,3 4 0 16,2 0 0-16,8 11 1 0,0-4-2 0,2 3 0 15,5-3 0-15,7 0 1 0,-4 11-1 0,4-11 1 16,2 9 0-16,3-2 0 0,4 5-1 0,2-5 0 0,-1-2 1 16,10 6-1-16,1-4 0 0,0-7 1 0,0 0 0 15,0 10 0-15,4-8-1 0,-6-4 1 0,-1-5-1 16,-13 7 0-16,-5 0 0 0,11-3 1 0,-11 3-1 15,9-11 1-15,-9 11-1 0,0 0 1 0,0 0-1 16,0 0 0-16,0 0 0 0,0 0 1 0,0 0-1 16,0 0 1-16,-9 11-2 0,2-4 2 0,-2-2-1 15,-5 9 0-15,-2-1-1 0,0 1 0 0,2-2 0 16,4 7 2-16,1-5-2 0,2-3 0 0,3-4 0 16,1 2 1-16,-1-2-1 0,4 0 1 0,0-7-1 0,-5 9 0 15,5-9 0-15,0 0 0 0,0 0 0 0,0 0 0 16,0 0 0-16,0 0 1 0,0 0-1 0,0 0 0 15,-4-9 0-15,4 9 0 0,-3-11 0 0,-1 4 0 0,-1-7 0 16,-2-2 1-16,0 1-1 0,0-1 0 0,-2 2-1 16,0 3 1-16,0-1 0 0,2 3 0 0,-3 5-1 15,1-3 1-15,4 0 0 0,5 7 0 0,-11-3-1 16,11 3 2-16,0 0-1 0,-7-4 0 0,7 4-1 0,-7 0 0 16,7 0 0-16,-7 0 1 0,7 0-1 15,0 0 0-15,0 0 0 0</inkml:trace>
  <inkml:trace contextRef="#ctx0" brushRef="#br2" timeOffset="-198733.47">22756 9847 12 0,'0'0'0'16,"0"0"0"-16,0 0 0 0,0 0 0 0,0 0 0 0,0 0 0 15,-14-18 0-15,14 18 0 0,0 0 0 0,-5-11 0 16,5 11 0-16,-2-8 58 0,2 8 1 0,0-7-1 16,0 7 1-16,0-14-42 0,0 7 1 0,2-2 0 15,3 0 0-15,2-9 51 0,-2 2 0 0,0-5 0 16,6 0 0-16,0 4-51 0,-1-3 0 0,4-3 0 16,2 2 0-16,2 4 43 0,-1-6-1 0,1-9 1 15,-4 16 0-15,4-8-44 0,1-3 1 0,2-4 0 16,1 20 0-16,-1-5 3 0,0-8 1 0,-2-6-1 0,6 16 0 15,0-4-9-15,-4-3-1 0,2-4 0 0,12 10 0 16,-3-3 8-16,-2 0 2 0,3-10-2 0,6 9 1 16,0-4-10-16,-2 0 1 0,-2-5-1 15,6 9 2-15,-4-11 5 0,-4-4 3 0,4 4-1 0,6 18 0 16,1-9-9-16,-7-7 0 0,5 5 0 0,2 9 1 0,2-4 38 16,-5-5-1-16,-2 2 0 0,3 0 0 0,-2 7-31 15,-6-2 0-15,5-5 0 0,5 4 0 0,2-1 11 16,-4 0 0-16,2-6 0 0,-3 8 1 0,5-2-16 15,-4-1 1-15,2-7-1 0,2 15 1 0,2-5 9 0,-4-3 1 16,7-2 0-16,2 15-1 0,-2-6-12 0,-2-4 2 16,-5-1-1-16,9 13 0 0,-3 1 4 15,-4-4 0-15,1-7-1 0,6 17 2 0,0-6-8 16,-9-8 0-16,4 2 0 0,1 11 1 0,-3-4 2 0,-5-3-1 16,1-2 0-16,9 12 1 0,-3-3-5 0,-3-7 1 15,1-2 0-15,5 12 0 0,1-3-2 0,-1-4 2 16,5 0 0-16,-3 9 0 0,0-2-4 0,-4-5 2 15,4-3 0-15,-9 10-1 0,6-2 2 0,1-5 1 16,-3-1-1-16,-2 18 0 0,-4-13-2 0,-3-8 1 0,-2 4-2 16,3 18 2-16,4-8-1 0,-1-6 2 0,-4 1 0 15,-6 16-1-15,4-9-1 0,2-6-1 0,-4 1 1 16,6 19-1-16,-4-8 2 0,-5-6 0 0,3-1-1 16,4 8 2-16,1-5-4 0,-6-2 2 0,-1 2-1 15,-3 2 1-15,0 4-2 0,-3-5 2 0,-3-4-2 16,1 7 2-16,-2 1-3 0,0-5 1 0,-7-2 0 15,3 11 1-15,-1-5-1 0,-4-8 2 0,-4-3-1 16,6 18 1-16,-7-9-3 0,-4-6 1 0,-1-3 1 0,3 15-1 16,-3-5 0-16,-4-1 1 0,-2-5-1 0,4 18 2 15,-4-6-3-15,-3-3 1 0,-3-4-1 0,5 6 2 16,-4-1-1-16,-7-1 2 0,-2 1-2 0,0 5 2 16,0 1-3-16,-1-6 1 0,-5-4 1 0,-4 10-1 0,3-8 3 15,0-3-1-15,-5-5 1 0,-6 13 0 16,-1-10-1-16,-2-1-1 0,-5 1 1 0,5 17-1 0,-2-11 2 15,-5-8 0-15,1 2-1 0,-8 16 2 0,5-5-4 16,-1-4 2-16,-6-2-1 0,-2 4 1 0,-1 5-1 16,5-5 2-16,-2-2-2 0,-7 4 2 0,8-2-3 15,3-6 1-15,-13 1-1 0,1 10 2 0,1-7-3 0,0-3 1 16,0 1-1-16,-4 13 2 0,1-10-2 0,3 0 0 16,-11-5 1-16,4 10-1 0,0-1 0 0,-2-3 0 15,-1-4 1-15,-8 4 0 0,4 3-2 0,4-6 1 16,-5-3 1-16,0 3-1 0,-1-3-1 0,2 1 1 0,-13-4-1 15,4 7 1-15,7-5 0 0,4-6-1 0,-5-1 0 16,-6 11 1-16,5-3-1 0,6-6 0 16,-1-8 0-16,-6 13 2 0,8-5-2 0,3-8 0 0,-10-1 0 15,4 17 0-15,2-12 0 0,6-3 0 0,-6-4 1 16,0 14 0-16,-4-11-1 0,4-3 0 0,1 0 0 16,6 11 1-16,3-7 0 0,0-6 0 0,-5-4-1 15,6 14 1-15,1-7-1 0,7-6 0 0,3-6 1 16,3 17 0-16,4-12 0 0,8-8 0 0,1 0 0 15,3 9 1-15,6-7-2 0,4-2 1 0,1-2 0 16,5 9 1-16,2-4-1 0,4-6 1 0,-1-6 1 0,1 7-1 16,6 7-1-16,3-5 0 0,-2-7 1 0,0 2 0 15,6 3 0-15,1 0 2 0,0-10-2 0,0-1 2 16,4 6-3-16,4 0 1 0,2-7 1 0,0 5-1 16,0 2 0-16,5-4 2 0,-1-8-1 0,6 15 1 0,-2-3-2 15,0-5 1-15,1-6-1 0,10 14 0 16,-4-3 2-16,-2-2-1 0,2-8 1 0,7 1-1 0,4 0 0 15,-4 4-1-15,-2-11 0 0,4 10 2 0,-2-6-2 0,-4-1 2 16,1-4-2-16,7 18 2 0,-6-4-3 16,-2-8 1-16,-1 2 1 0,12 5-1 0,-1 1 0 0,-3-3 1 15,-1-4-1-15,12-1 2 0,-9 8-3 0,-1-5 1 16,1-6-1-16,13 14 2 0,-7-9-2 0,-1-3 0 16,10-2 1-16,-1 17 0 0,1-8-1 0,-5 1 0 15,1-3 1-15,6 5-1 0,-3 5 0 0,0-3 0 16,3-5 1-16,1 3 0 0,0 7-2 0,-6-5 1 15,1-4 1-15,7 4-1 0,-6 5-1 0,-1-6 1 16,7-3 0-16,3 13 1 0,0-6-2 0,-5 0 0 0,-3-3 0 16,8 18 1-16,-3-8-1 0,-4-10 1 0,5 5-1 15,4 13 0-15,-3-4-1 0,-10-4 1 0,6-3 0 16,16 7 0-16,-7 0-1 0,-4-5 1 0,1-1 0 16,6 12 1-16,-3-1-2 0,-2-3 1 0,2-6-1 15,-1 11 1-15,1 0-1 0,-4-3 1 0,-1-4-1 16,-1 10 1-16,-3 1-1 0,-1-4 1 0,4-4-1 15,-3 15 1-15,-2-8-1 0,-7 1 1 0,-1-4 1 16,1 8-1-16,-5 1-1 0,-2-5 1 0,2-1-1 16,-2 20 1-16,-4-9 0 0,-4-3 0 0,-3-4 0 15,-1 17 0-15,-6-1-1 0,-3-7 1 0,0 2 1 0,-2 12-1 16,-3-2-1-16,-4-5 1 0,-3-2 0 0,1 5 0 0,-3 4-1 16,-4-9 1-16,-1-3 0 0,-1 12 0 0,-3-2-1 15,-7-11 2-15,2 5-1 0,0 11 0 0,-4-8-1 16,-4-4 1-16,-1 2 0 0,-3 15 0 0,-3 3-1 15,1-13 1-15,-6 0-1 0,-7 9 1 0,4-2-1 16,-5-7 2-16,-11 0-2 0,0 6 1 0,-2-1-1 0,0-6 0 16,-9-8 0-16,-3 23 1 0,3-12-1 15,-1-7 0-15,-16 7 0 0,-1 9 1 0,3-2-1 0,3-6 0 16,-7-3 0-16,-13 6 1 0,2-1-1 16,6-8 0-16,-6-1 0 0,-8 13 1 0,-1-14-1 0,4 2 0 15,-7-7 0-15,-5 18 1 0,7-4-1 0,1-13 0 16,-11 3 0-16,-3 9 1 0,7-1-1 0,4-7 2 15,-12-2-2-15,-2 7 1 0,10 0-1 0,8-12 1 0,-13 4-1 16,0 2 1-16,11 3-1 0,5-13 1 0,-3 1-1 16,-8 8 1-16,9-5-1 0,8-6 1 0,-1-6-1 15,2 10 1-15,0-7-1 0,13-5 2 0,1-2-2 16,5 10 1-16,8-5-1 0,6-6 1 0,-4-6-1 16,1 12 1-16,7-9-1 0,4-4 1 0,-1-3-1 15,6 9 1-15,2-5-1 0,3-3 1 0,1-8-1 16,6 8 1-16,2-3-1 0,2-3 0 0,1-3 0 15,3 1 1-15,3 3-1 0,3-5 0 0,-3-6 0 16,3 1 2-16,6 6-2 0,3-7 0 0,0-1 0 16,1 11 1-16,4-10-1 0,4-4 0 0,4 0 0 0,3 7 1 15,0 2-1-15,4 0 1 0,1-9-1 0,9 11 1 16,1 3-1-16,-3-5 1 0,6-7-1 0,5 7 1 16,5 5-1-16,-1-4 1 0,1-8-1 0,-1 5 2 0,4 2-2 15,-4-3 1-15,5-10-1 0</inkml:trace>
  <inkml:trace contextRef="#ctx0" brushRef="#br2" timeOffset="-196484.06">26682 7048 1746 0,'0'0'0'0,"0"0"0"0,16-4 0 0,-7 8 25 15,-2-4 2-15,-7 0-1 0,14-4 1 0,-5 4-15 16,-2-3 2-16,-2-4-2 0,4 0 2 0,-2-6 40 0,0 6-1 16,-3 0 1-16,1 0 1 0,0 0-38 0,-5 7 1 15,6-10-1-15,-3 3 1 0,-3 7 10 0,6-11 0 16,-6 11 0-16,3-12 0 0,-3 12-14 0,0 0-1 15,0 0 1-15,-2-7-1 0,2 7-4 0,0 0 0 16,0 0 0-16,-7 3 0 0,2 6-3 0,-2 2 0 16,0-1 0-16,-4 8 1 0,-5 5-3 0,2-2 1 15,2-7-1-15,3 3 2 0,2-3-3 0,4-8 0 16,3-6 1-16,-8 15 0 0,7-6 0 0,1-9-1 16,0 0 0-16,7 11 2 0,-7-11-3 0,12 7 1 0,-3-7 0 15,5 3 0-15,4-3-1 0,-1-3 2 0,-4-4-1 16,10 7 0-16,-4-7 0 0,-5-6-1 0,0-1 0 15,4 9 1-15,-2 2 0 0,-4-4 0 0,-5-2-1 16,-7 9 2-16,0 0-2 0,9-4 0 0,-9 4 0 16,0 0 1-16,0 0-2 0,0 0 1 0,0 0-1 15,7 4 1-15,0 3 0 0,0 0-1 0,0-4 0 0,4 11 1 16,6-3-1-16,1-2 1 0,-2-6 0 16,-2 4 0-16,0 0-1 0,-2-3 0 0,1-11 0 0,-3 7 1 15,3-4 0-15,1 1-1 0,-7-1 0 0,0 1 0 16,-7 3 0-16,9-13 0 0,-6 6 0 0,-1-1 0 0,-2 8-1 15,2-9 1-15,-4 0-1 0,-1 0 2 16,-3 2-2-16,1-3 1 0,-6 3-1 0,-1 0 1 16,0-2-1-16,-1 4 1 0,3-3-1 0,1 5 1 0,2 3-1 15,7 0 1-15,-7-2-1 0,7 2 1 0,-5 4-1 16,5-4 0-16,0 0 0 0,-8 9 1 0,8-9-1 16,-3 14 0-16,3-14 0 0,0 7 2 0,0-7-2 0,0 7 1 15,0-7-1-15,0 0 1 0,11 7-1 0,-6-4 1 16,2-3-1-16,0 4 1 0,4-1-1 15,1-6 1-15,2-1 0 0,2 4 0 0,0-3-1 0,-2-4 2 16,-4-4-1-16,-1 4 0 0,-2 4 0 0,-7 3 1 16,9-11-1-16,-5 4 2 0,-4 7-2 0,1-9 0 15,-4 2 0-15,3 7 1 0,-5-7 0 0,-2 4 1 16,-2 3-1-16,-7-4 1 0,-4 4-2 0,1 4 2 0,0-4-1 16,-8 7 0-16,10 3 1 0,-1-3 1 0,2 0-1 15,-3 13 1-15,5-3-2 0,5-6 0 0,2-4 0 16,-4 10 2-16,8-3-1 0,6-7 2 0,-3-7-2 15,4 16 1-15,-1-5-1 0,-3-11 0 0,11 7 0 16,-11-7 1-16,10 9-2 0,-10-9 1 0,11 3 1 16,-11-3-1-16,10 6-1 0,-10-6 1 0,9-4-1 15,-9 4 1-15,0 0-1 0,0 0 2 0,0 0-2 16,6-7 1-16,-6 7 0 0,0 0-1 0,-4-7 0 0,4 7 0 16,-5-14 1-16,1 3-1 0,-1-1 0 0,-4 1 0 15,-1 4-1-15,1-1 2 0,2-1-2 0,7 9 1 16,-11 0-2-16,11 0 1 0,-7 0 0 0,7 0 0 0,-5 7-1 15,5-7 2-15,-2 9-2 0,2-4 1 0,2 5-1 16,3-3 0-16,-5-7 0 0,7 16 1 0,0-5-1 16,0-8 0-16,2-3 0 0,0 4 1 0,1-1-1 15,3-3 0-15,-3-3 0 0,-1 3 1 0,3 3-1 16,-3-6 0-16,-2-4 0 0,-7 7 1 0,9-7-1 0,-9 7 0 16,9-16 0-16,-9 16 0 0,2-11 0 15,-2 4 0-15,-2 0 0 0,-2-3 0 0,1 3 0 0,-1-4 1 16,-1 1-1-16,-4 3 1 0,-3 0-1 0,0 0 0 15,-1 0 0-15,-1 5 2 0,0 2-1 0,0 0 0 16,2-2 0-16,-11 7 0 0,3 8 0 0,4-6 0 16,1-7 0-16,2 10 1 0,1-3-1 0,-1-3 1 15,3-4-1-15,5 10 1 0,-2 1-1 0,-1-8 1 16,8-3-1-16,-3 7 1 0,3-7 0 0,-2 7 0 0,2-7 1 16,0 0 0-16,0 0-2 0,0 0 1 0,0 0 1 15,0 0-1-15,11 4 0 0,-11-4 0 0,9-4 1 16,-9 4-1-16,14-3-1 0,-5-1 1 0,-2-1-1 15,3-2 2-15,-1-2-2 0,0-1 0 0,-2-1 0 16,0 4 0-16,0-3 0 0,-4-1 0 0,-6 0 0 16,3 11 1-16,-5-8-2 0,5 8 1 0,-11-2-1 15,11 2 1-15,-12-2-1 0,5-1 1 0,0 3-1 16,0 0 1-16,-2 5-1 0,0-2 0 0,0 1 0 16,2 5 1-16,0 7-1 0,2-6 0 0,1-3 0 0,4 7 1 15,2 0-1-15,3-5 0 0,4-2 0 0</inkml:trace>
  <inkml:trace contextRef="#ctx0" brushRef="#br2" timeOffset="-194953.46">27554 6821 12 0,'0'0'0'0,"0"0"0"0,0 0 0 0,0 0 32 0,16-21 2 0,-16 12 0 16,0 9-1-16,0 0-19 0,0 0 0 15,0 0 1-15,8-4 0 0,-8 4 80 0,0 0 0 16,9 7 1-16,0 2-1 0,7 5-78 0,2-3 0 0,1-2 0 15,9 8 1-15,0 3 35 0,-1-1 2 0,5-5 0 16,-1 2 0-16,-1 8-38 0,-1-2 1 0,-1-5-1 16,2 11 1-16,5 2 45 0,-5-7 1 0,2-4-1 15,7 18 1-15,-2-8-46 0,-2-8 0 0,4 5-1 16,5 11 1-16,-2-7 14 0,-5-4 0 0,-5-3 1 16,-4 0 0-16,-1 3-20 0,-4-6 2 0,-2-6-1 15,-2 3 1-15,1-3 18 0,-10-3 1 0,1-6 0 16,-1 6 1-16,-1-8-21 0,-2-3 1 0,-7 0-1 0,9-7 1 15,-9 7 12-15,0 0 1 0,4-7-1 0</inkml:trace>
  <inkml:trace contextRef="#ctx0" brushRef="#br2" timeOffset="-194369.22">28019 6954 979 0,'0'0'0'0,"0"0"0"0,22-21 0 16,-12 27 48-16,-1-5 1 0,0-6-1 16,1 5 1-16,1 5-32 0,-2-1 0 0,1-4 0 0,-3 0 0 15,0 2 50-15,-7-2 1 0,11 8 1 0,-11-8-1 0,12 15-50 16,-5-8 0-16,-7-7 0 0,11 7 0 0,-4 3 25 16,0-1-1-16,-2 0 1 0,2 10 0 0,2-1-28 15,0-4 1-15,-2-7 0 0,0 12 1 0,7 2 1 16,2-10 1-16,-2-8-1 0,-5 18 1 0,2-6-9 15,-1-10 0-15,-1-3 0 0,-5 15 1 0,1-1 1 16,2-12-1-16,-7-4 0 0,5 7 1 0,-5-2-5 16,0-5 1-16,0 0 0 0,0 0 0 0,0 0 5 0,0 0 2 15,0 0-1-15,0 0 1 0,0 0-7 0,0 0 1 16,0 0 0-16,-7-5 0 0,2-2 4 0,-2-4 2 16,0-1-2-16,-4 1 2 0,-10-3-7 0,2-4 1 15,-1 4-2-15</inkml:trace>
  <inkml:trace contextRef="#ctx0" brushRef="#br2" timeOffset="-193118.93">27667 6976 1658 0,'0'0'0'0,"0"0"0"16,0 0 0-16,0 0 45 0,14 19 0 0,-7-12 0 0,3 18 0 16,3-1-30-16,3-3 2 0,-1 0 0 0,1 16 0 15,7-5 47-15,4-11 0 0,-3 6 0 0,-4 10 1 16,5-9-47-16,-1-5 0 0,-1-2 0 0,0-2 0 16,-4 2 19-16,1-7 0 0,-2-7 0 0,-1 7 1 0,-1-3-23 15,-4-4 0-15,-3-7 0 0,-2 3 1 0,0-1-5 16,-7-2 1-16,11 4-1 0,-11-4 2 0,0 0-7 15,9-4 2-15,-9 4 0 0,0 0 0 0,9-5 1 0,-9 5 0 16,8-11 0-16,3-3 1 0,1-9-4 16,4 1 0-16,4-5 0 0,4 8 1 0,12-11 5 0,2-2 1 15,6-3 0-15,2 9 0 0,2 3-5 0,3-7 0 16,6-5 0-16,10 8 1 0,3-1 3 0,-1-7 2 16,3-2-1-16,4-2 1 0,-7 6-7 0,-2-9 1 15,7-4 0-15,-2 12 1 0,-5 1 8 0,-10 0 0 0,-1-3 0 16,1 17-1-16,-8-2-7 0,-5 0 2 15,-2-4-2-15,6 13 1 0,-4 1 6 0,-10 1 2 0,-6-4-1 16,-5 7 1-16,0 3-9 0,-7-1 1 0,0-2 0 16,-6 5 0-16,1 4 7 0,-2-2 1 0,-2-4-1 15,-7 4 1-15,7 2-9 0,-7-2 1 0,0 0 0 16,0 0 0-16,0 0 6 0,0 0 0 0,0 0-1 16,0 0 1-16,0 0-7 0,7 9 0 0,-7-9 0 15,0 0 1-15,-6 12 1 0,6-12 2 0,0 0-1 16,-12 11 0-16,0-1-5 0,-4 4 1 0,-2-5 0 15,-8 5 0-15,5 4 5 0,3-11 2 0,-3-4-1 16,-7 12 1-16,1-5-7 0,4-3 1 0,2-7 0 0,-2 12 0 16,2-6 0-16,0-5 0 0,0-1 0 0,1 13 0 15,2-1-4-15,1-8 2 0,-3-1-1 0,1 11 0 16,0-3-1-16,-1-6 0 0,1 2 1 0,-6 16 0 0,4-4-3 16,0-5 2-16,-4-1-2 0,-5 8 1 0,-3-2-1 15,1-1 0-15,-2-2 0 0,3 6 1 0,-1-2-2 16,0-1 0-16,-1-3 0 0,-4 5 1 0,1-3-2 15,5-4 1-15,-5-2 0 0,-4 13 1 0,-10-8-2 16,4-3 1-16,2-5-1 0,4 19 1 0,1-10-1 16,2-8 1-16,0 1-1 0,2 14 0 0,3-3 0 15,5-11 0-15,-1-2 0 0,-2 15 0 0,5-11 0 0,3-6 1 16,-5-4-1-16,2 13 0 0,2-7-1 0,6-6 1 16,-3-4 0-16,5 4 0 0,-3-1-1 0,-1-6 1 15,1-4 0-15,-3 8 0 0,5-4-1 0,2-8 2 16,-2-2-2-16,-4 10 1 0,-1-8-1 0,5-7 1 15,1 1-1-15,-5 11 1 0,6-5-1 0,0-6 1 0,0-3-1 16,-4 10 1-16,2 1-1 0,6-10 0 0,-6 1 0 16,-2 7 1-16,4-2-1 0,2-4 0 0,-4-6 0 15,2 6 1-15,-2 2-1 0,4-5 0 0,-1-7 0 16,3 8 2-16,-1 3-2 0,0-2 0 0,4-4 0 16,4 12 1-16,-1 1-1 0,1-3 0 0,3-3 0 15,0 16 1-15,3-8-1 0,-3 8 0 0,4-7 0 16,-4 7 1-16,7-4-1 0,0 2 0 0,-7 2 0 15,11-3 1-15,-4 3-1 0,0 0 0 0,0 0 0 16,2 10 1-16,1 3-1 0,4 1 0 0,-1-4 0 16,-1 10 1-16,0 8-1 0,1 0 0 0,-1-9 0 15,-3 9 1-15,3 4-1 0,2-9 2 0,0 2-2 0,-3 6 1 16,5-4-1-16,1-3 1 0,1-6-1 0,0 19 1 0,1-9-1 16,1-7 0-16,-3-2 0 0,3 4 1 0,-3 4-1 15,-1-13 0-15,0-4 0 0,7 6 1 0,-9-4-1 16,-2-1 0-16,-1-11 0 0,3 4 1 0,-2 3-1 15,-1-2 0-15,-2-10 0 0,1 3 1 0,-3 2-1 16,2-2 0-16,0-5 0 0,5 0 0 0,6-2 0 16,1-5 0-16,-4-7 0 0,6 2 0 0,4-8 0 0,3-4 0 15,1-6 0-15,3 14 0 0,1-4 0 0,2-6 0 16,6-6 0-16,6 4 0 0,4 2 0 0,-2 1 0 16,0-10 0-16,6 12 0 0,-1 0 0 0,-6-2 0 15,6-6 0-15,11 13 0 0,0-3 0 0,-5 0 0 16,1-6 0-16,3 13 2 0,-3 0-2 0,-1 0 0 15,12-11 0-15,-2 9 0 0,-5 2 0 0,-5-3 0 0,0-3 0 16,1 3 1-16,-3 3-1 0,-5-1 0 0,5 0 0 16,-6 7 1-16,-4 0-1 0,-6-5 0 0,-7 1 0 15,-9 19 1-15,-3-7-1 0,-7-5 0 0,-8-1 0 16,-10 13 1-16,11 4-1 0,-11-4 0 0,0-13 0 16,0 13 1-16,-7 2-1 0,7-2 0 0,-9 6 0 15</inkml:trace>
  <inkml:trace contextRef="#ctx0" brushRef="#br2" timeOffset="-190706.66">29097 7584 564 0,'0'0'0'0,"0"0"0"0,0 0 0 0,0 0 26 16,0 0 1-16,0 0-1 0,0 0 0 0,-10-16-13 0,10 16-1 15,-6-8 0-15,3 1 2 0,-4 0 84 0,-4 0 0 16,0-4 1-16,1 0 0 0,-6 6-82 0,0 0 0 16,0 0-1-16,0 5 1 0,1 1 31 0,-3 1 1 15,6-2-1-15,1 7 1 0,2 4-32 0,2-3 0 16,2 3 0-16,1 10 0 0,3-3 49 0,1-4 0 0,3 5 0 16,2 13 2-16,6-8-50 0,1-2 0 15,2 0-1-15,8 5 1 0,-7-1 7 0,1-6 0 16,2-5-1-16,8-1 1 0,-4-3-12 0,-3 0-1 0,4-10 0 15,10 3 1-15,-4-1 11 0,-3-3 1 0,2-7 0 16,-7 2-1-16,1 2-11 0,-3-4-1 0,-1-8 0 16,-4 3 1-16,-2 0 12 0,-3-6 1 0,-6-1 0 15,-3 7 0-15,-1-4-14 0,-5-4 1 0,-1-2-1 16,-5 6 1-16,0-5 13 0,-2-2 0 0,-4-9 0 16,-7 16 0-16,-1 2-14 0,-2 0 0 0,-6-5 1 0,2 10 0 15,-1 2 10-15,1 0 0 0,2-2 1 0,5 9-1 16,2-3-11-16,4-1 0 0,5-3 0 0,5 10 1 15,2-3 3-15,7 0 1 0,0 0 0 0</inkml:trace>
  <inkml:trace contextRef="#ctx0" brushRef="#br2" timeOffset="-190295.62">29438 7574 1834 0,'0'0'0'16,"0"0"0"-16,12 24 0 0,-9-8 47 0,-3-5 1 15,0-1-1-15,6 13 1 0,3-3-31 0,-6-6 0 16,1 5-1-16,8 6 1 0,-1-4 23 0,-3-4-1 0,5 1 0 16,4-4 1-16,1 4-24 0,0-8 0 15,5-5 0-15,-1 2-1 0,5-1 0 0,-4-5 0 0,0-2-1 16,-4-1 1-16,1-2-7 0,-3 1 1 0,1-6 0 15,-4-5-1-15,0 0-6 0,0 0 0 0,-5-7 0 16,-2 10 0-16,-2-8-1 0,-1-4 2 0,-2-3-2 16,-2 8 1-16,-2-1-2 0,0-4 0 0,0-4 0 15,1 17 1-15,-1-2-1 0,0 1 0 16,2 6 0-16,0 5 1 0,0 0-1 0,0 0 0 0,0 0 0 16,0 0 1-16,2 7-1 0,-2-7 0 0,7 9 0 0,3 10 2 15,6 7 0-15,2-6 0 0,0-3 0 16,-4 6 2-16,-2 0-3 0,0-7 1 15,1-7 0-15,1 6 1 0,0-6 2 0,-3-2 2 0,-3-3-2 0,3-1 2 16,-2 3-2-16,-2-3-1 0,-7-3 1 0,9-3-1 16,-9 3 5-16,0 0 0 0,7-9 0 0</inkml:trace>
  <inkml:trace contextRef="#ctx0" brushRef="#br2" timeOffset="-190002.24">29995 7009 1695 0,'0'0'0'15,"0"0"0"-15,0 0 0 0,9 28 39 0,-7-14 1 16,1-3-1-16,1 12 1 0,-1 5-24 0,2-7 0 16,2 0-1-16,2 27 1 0,5-4 32 0,0-8 2 15,-1 3-2-15,-8 3 1 0,7 2-32 0,1-12 0 0,-3 1 0 16,-3 6 0-16,4-2 9 0,1-14-1 0,-3 0 1 15,-5 14 0-15,3-11-14 0,0-6 1 0,-2 2-1 16,-7 1 2-16,4-2-9 0,0-8 2 0,-2-3 0 16,-5 3-1-16,1-6-1 0,4 0-1 0,0-7 1 15,0 0-1-15,0 0 0 0,-7 1-1 0,7-1 0 16,-9 0 1-16,0-1-2 0,-3-3 0 0,0 1 1 16,-20-4 0-16,-7-9 1 0,6 3 1 0,-1-9-1 15</inkml:trace>
  <inkml:trace contextRef="#ctx0" brushRef="#br2" timeOffset="-189407.86">29519 7429 1771 0,'0'0'0'0,"21"-5"0"0,9 2 0 0,5 3 40 16,0-4 0-16,2-1 1 0,-1 1-1 0,1 1-24 15,0-1-1-15,0-6 1 0,2 3 0 0,-4 0 34 16,-3 0 1-16,3-7-1 0,4 7 1 0,0 0-34 15,-6-1-1-15,-1 0 1 0,-7 1 1 0,3 0 5 16,-2-2-1-16,-1-2 1 0,-6 6 0 0,1-4-12 16,1-10 2-16,-3 3-2 0,-4 5 1 0,0-3-7 0,-5-5-1 15,1-4 1-15,2 13 0 0,-1-3-1 0,-6-1-1 16,-1-2 0-16,1 9 2 0,-1 0-6 0,-3-2 0 16,1-5 0-16,-2 14-1 0,0 0 1 0,0 0 0 15,2-7 0-15,-2 7 0 0,0 0-14 0,0 0 1 0,0 0-1 16,-4 21 1-16,3-1 5 0,-1 1 0 0,0 0 0 15,2 27 1-15,2-11-16 0,1-6 2 0,1-3-2 16,0 4 2-16,-3 0 9 0,3-8 1 0,1-6 0 16,4 3 1-16,-2 2-12 0,-2-9 2 0,4-4-2 15,3 6 2-15,-1-2 9 0,-2-5 0 0,3 0 1 16,1 2 0-16,1-1 4 0,0-6 1 0,0-8-1 16,-4 8 0-16,1-1 1 0,-2-6 2 0,-2-1-1 15,-7 4 1-15,10-7 2 0,-6 0 1 0,1-5-2 16,-1 1 2-16,1-1-1 0,0 0 1 0,-1-3 0 0,-4-7 0 15,3-1 2-15,3 7 0 0,-1 2 0 0,-5 7 1 16,0 7-1-16,7-11 0 0,-7 11 1 0,9-3-1 16,-9 3 8-16,12 7 0 0,-1-4 0 0,7 8 1 0,10 6-5 15,0-4 2-15,-2-3-1 0,3 4 0 0,-3-3 15 16,-1-4-1-16,-4-4 0 0,0 1 0 0,-5 3-10 16,-2-7 2-16,2-4-1 0,2 4 0 0,1 4 10 15,-3-8 1-15,-2-6-1 0,-5 6 1 0,1-3-10 16,1 0-1-16,-4 0 0 0,-3-3 1 0,3 3 11 15,1 0 0-15,0-2 0 0,-5-2 0 0,-1-3-11 0,-2 2 0 16,-2-4 0-16,-5-1 1 0,-2 4 7 0,-1-4 0 16,-6-1 0-16,-13 11 0 0,-1-2-9 0,4-7 0 15,3 1 0-15</inkml:trace>
  <inkml:trace contextRef="#ctx0" brushRef="#br2" timeOffset="-189282.3">30709 7146 1821 0,'0'0'0'0,"0"0"0"16,0 0 0-16,18 2 49 0,-9-2 2 0,-2-2-2 16,7 2 2-16,2-2-35 0,0-3 1 0,-2 0 0 15,5 5 0-15,-6-4 35 0,-3-3 0 0,-1-3 1 16</inkml:trace>
  <inkml:trace contextRef="#ctx0" brushRef="#br2" timeOffset="-188489.93">31020 7100 1784 0,'0'0'0'0,"0"0"0"15,0 0 0-15,0 0 23 0,0 0 1 0,0 0-1 0,-7 16 2 16,1-5-14-16,1 1 2 0,0-1-1 0,-4 19 0 0,4 3 15 16,5-3 1-16,1-7-1 0,3 10 1 0,3-3-15 15,7-9 0-15,4 0 1 0,-1 2-1 16,6-5-6-16,4-8 1 0,3-4 0 0,3 1-1 0,-1 2-2 15,-2-8 1-15,4-2-1 0,1 1 1 0,-3 0-5 16,-6-8 0-16,1-2 0 0,1 1 1 0,-2 0-1 16,-5-1 1-16,-5-8-1 0,-5 2 1 0,1 1-2 15,1 0 1-15,-6-7-1 0,-7 4 1 0,5-1-1 0,0-8 1 16,-3-3-1-16,-6 15 1 0,3-8-1 0,-1 0 2 16,0 0-1-16,-5 12 0 0,0-3-1 0,3-2 1 15,3 2-1-15,-5 6 1 0,6 8 0 0,-3-9 0 16,3 2 0-16,0 7 1 0,0 0-2 0,0-7 1 0,0 7 0 15,0 0 0-15,0 0 3 0,2-7 2 0,-2 7 0 16,7-4-1-16,-7 4-1 0,9-3 0 0,-9 3-1 16,7-4 2-16,-7 4 3 0,14 0 0 0,-4 4 0 15,4 3-1-15,4 7-1 0,1 0 0 0,-4-2-1 16,0 23 1-16,0-3 3 0,-3-7 1 0,-2 5 0 16,-1 6 0-16,-2 3-4 0,-3-9 0 0,-1-5 1 15,-1 3 0-15,0-2 5 0,-2-5 2 0,-2-8-1 16,0 1 1-16,-1 2-6 0,-1-8-1 0,4-8 1 15,0 0 1-15,0 11 4 0,0-11-1 0,0 0 0 0,0 0 1 16,0 0-6-16,0 0 1 0,0 0 0 0,0-11 0 16,0 1 2-16,0-4 1 0,0 0-1 0,0-16 2 15,7-12-6-15,-1-2 1 0,3-2 0 0,3 14 1 0,-3 0 0 16,-1-3-1-16,3-2 1 0,5 4 1 0,-4 8-3 16,-1-3-1-16,1-4 1 0,2 13 0 0,-1 2 2 15,-4 2-1-15,1-4 1 0,4 7 1 0,-1 5-3 16,-1 3-1-16,4-5 1 0,-4 6 0 0,2-1 4 15,2 4 0-15,-5 0 0 0,-2-3 0 0,-2 3-3 16,-7 0 0-16,8 0-1 0,-8 0 1 0,0 0 3 0,0 0 0 16,7 0 0-16,-7 0 2 0,0 0-6 0,0 0 1 15,0 0 0-15,0 0-1 0,-7 7 2 0,7-7 1 16,-12 10-1-16,-2 3 1 0,-11 4-3 0,1 1-1 16,4-4 1-16,8 7 1 0,6 2-1 0,6 2 2 15,4-4-1-15,7 10 1 0,4-1-4 0,3-10 2 0,0 3-2 16,-2 17 2-16,1-7 0 0,3-10 0 15,-3 5 0-15,-3 4 1 0,1-5-3 0,-3-3 1 0,-2-3-1 16,-1 0 1-16,0 0-1 0,-2-1 2 0,-2-10-2 16,-1 8 2-16,0-4-3 0,-1-5 1 0,-1-2-1 15,-2 7 2-15,-2-3-2 0,2-11 1 0,-7 7 1 16,2 0-1-16,-4 0-1 0,-2-4 0 0,-1-6 0 16,-15 6 1-16,-4-3-1 0,-3-7 0 0,-3-3 1 15</inkml:trace>
  <inkml:trace contextRef="#ctx0" brushRef="#br2" timeOffset="-186580.44">25938 11907 740 0,'0'0'0'0,"0"0"0"0,0 0 0 0,-16 19 38 16,9-10 2-16,0-4-2 0,0 0 1 0,0 1-23 15,0-3-1-15,7-3 1 0,-11 9 0 0,6 1 31 16,1-2 0-16,4-8 0 0,-1 12 2 0,1 0-33 0,3 0 1 16,2 1 0-16,8 10 0 0,3-2 37 0,3-4 0 15,1 4-1-15,6 11 2 0,7-2-38 0,-3-5 1 16,0 1-1-16,0 9 1 0,-3-5 40 0,-1-7 2 15,-3 0-1-15,-9 0 1 0,1-4-43 0,-3-5 1 16,-3 6 0-16,-4 1-1 0,0-2 16 0,-5-5 0 16,-3-5-1-16,-6 8 1 0,0-2-20 0,-1-7 2 0,-5-2-1 15,-8 8 1-15,2-4 7 0,-2-6 2 0,-7-4-1 16,-12 9 1-16,1-6-13 0,1-5 2 0,1 1-1 16,0 8 0-16,4-7 12 0,7-6-1 0,0-3 1 15,-2 8 0-15,10-6-13 0,8-4 1 0,3-5 0 16,2 8 1-16,9-5 6 0,5-3 0 0,5 1 0 15</inkml:trace>
  <inkml:trace contextRef="#ctx0" brushRef="#br2" timeOffset="-186151.89">26873 12046 1771 0,'0'0'0'0,"0"0"0"0,-25 0 0 0,9 7 42 15,0-7 1-15,2 0-1 0,-9 5 1 0,-5-2-27 16,3-3-1-16,3 0 1 0,-3 20 1 0,2-8 29 0,3 0 0 16,-1 2 0-16,-5 13 1 0,6 1-31 0,6-3 1 15,2-2-1-15,-2 12 1 0,5-5 9 0,6-8 0 16,3 1 0-16,0 0-1 0,0-3-12 0,7-6-1 15,3 0 1-15,-1 5 0 0,5-5-5 0,2-5 0 16,0-6 0-16,-2 8 1 0,2-7-4 0,1-4 1 16,1-4-1-16,0 8 1 0,-1-4 2 0,-1-8 1 15,0 1 0-15,2 6 0 0,1-3-4 0,-8-1 1 0,-1-2 0 16,1 7 0-16,0-2 3 0,-3-3 0 0,-1 0 0 16,0 1 1-16,-7 4-4 0,11-2 1 0,-11 2-2 15,11-7 2-15,-11 7 6 0,10-3 1 0,-10 3-1 16,6-11 2-16,-6 11-7 0,7-10 1 0,-7 10-1 15,7-7 1-15,-7 7 4 0,3-11 2 0,-1 4-1 16,0 0 1-16,-2 7-7 0,0-11 1 0,0 11 0 16,0-10 0-16,0 10-1 0,8-4-1 0,-8 4 1 15,9 0 1-15,-9 0-3 0,0 0-1 0,0 0 1 16</inkml:trace>
  <inkml:trace contextRef="#ctx0" brushRef="#br2" timeOffset="-185657.15">27305 12158 1909 0,'0'0'0'16,"-18"-9"0"-16,4 16 0 0,-9-7 45 0,4-5 1 15,-2 2 0-15,1 17 0 0,3-6-30 0,3 0 1 16,-1 2 0-16,1 9 0 0,4 3 16 0,5-1 1 16,1-4 0-16,-3 4-1 0,7 0-18 0,3 2-1 0,1-7 1 15,-2 2 0-15,3-4 7 0,2-5 1 0,0 1-1 16,0 3 2-16,0-3-13 0,0-5 1 0,2-3-1 15,0 3 2-15,0-1-6 0,-2-4 2 0,0-4 0 16,0 3 0-16,4-5-3 0,-1-2 0 0,-1 1-1 16,3-9 2-16,2 2-1 0,-1 1-1 0,-1-6 1 15,2-2 1-15,0 1-4 0,0 8 1 0,2 2 1 0,0 1-1 16,-2 5 3-16,-1 4 1 0,1 0-1 0,-2 4 1 16,0 3-4-16,3 0 2 0,-5-2-2 0,-1 2 2 15,2 6 7-15,-1-5 1 0,-1-1-1 0,-4 2 1 16,2 3-7-16,2-1 2 0,0-6-1 0,-2-1 1 15,0-2 7-15,0-1 0 0,0 1-1 0,2 2 1 16,3-1-7-16,1-3 0 0,-3-3 0 0,4 1 1 0,2-2 7 16,-2-1 0-16,-3-6 0 0,1 1 0 0,1-1-9 15,-5-3 3-15,-1-7-2 0</inkml:trace>
  <inkml:trace contextRef="#ctx0" brushRef="#br2" timeOffset="-185356.22">27771 11622 1960 0,'0'0'0'15,"0"0"0"-15,17 5 0 0,-3 2 67 0,-1 0 1 16,-3 0-1-16,-3 21 1 0,2-3-50 0,2-2 0 0,1 15 0 16,-5 6 0-16,0 4 56 0,4-8 1 0,-2 1 1 15,-6 5-1-15,2-6-57 0,1-8 0 0,-3 5 0 16,-3 10 0-16,2-3 21 0,2-11 0 15,-3 3 1-15,-4-8 0 0,3-2-24 0,2-1-1 0,1-6 1 16,-3 2 0-16,2-5-6 0,3-5 1 0,-5-11-1 16,5 10 1-16,-5-10-4 0,4 9 0 0,-4-9 0 15,0 0 0-15,0 0-3 0,0 0 0 0,0 0 0 16,0-9 0-16,0 9-2 0,-9-10 2 0,6-1-1 16,-6-17 1-16,2-12-4 0,5-4 1 0,0-9 0 0,-3 14 0 15,7-7-1-15,3 4 1 0,2-2 0 0</inkml:trace>
  <inkml:trace contextRef="#ctx0" brushRef="#br2" timeOffset="-185132.11">28071 11579 1332 0,'0'0'0'15,"10"-19"0"-15,1 14 0 0,-1-2 59 0,1-2 0 0,-4-3 1 0,0 8-1 0,2 2-42 16,-2 1 1-16,-7 1 0 0,10-2 0 0,-10 2 25 16,11 9-1-16,-6-1 1 0,6 8 1 0,5 4-28 15,-6 2-1-15,1 3 1 0,0 23 1 0,4-3-5 0,1 3 2 16,-3-6-1-16,-3 11 1 0,1-9-7 0,-2-7 1 15,1-6 0-15,-3 12 1 0,2-12-8 0,0-10 1 16,-4 6 1-16,-3 12-1 0,3-15-1 16,1 3 1-16,-5 1-1 0,-4 0 2 0,3-2-1 0,2-8 0 15,-1-2 0-15,-2-2 1 0,2-2-2 0,1 0 1 16,-2-12 0-16,0 9 1 0,0-9-1 0,-7 4 1 16,7-4 0-16</inkml:trace>
  <inkml:trace contextRef="#ctx0" brushRef="#br2" timeOffset="-184939.25">27901 11981 1808 0,'0'0'0'0,"34"-4"0"15,-4 11 0-15,5-2 42 0,2-10 0 0,4-2-1 0,4 3 2 16,-6-3-28-16,2 2 1 0,1-5 0 0,-1 4 1 15,-4 1 42-15,-4-2 2 0,-3-2-2 0,-7 4 2 0,0 1-44 16,-3 3 1-16,-5-6 0 0</inkml:trace>
  <inkml:trace contextRef="#ctx0" brushRef="#br2" timeOffset="-184306.34">28674 11903 1670 0,'0'0'0'0,"9"-5"0"0,5 5 0 0,0 0 51 0,-4-4-1 15,-3-6 1-15,-3 3 1 0,0-2-36 0,-3 0 1 16,-1-3 0-16,-1 3 1 0,-3-2 29 0,-1 4 0 16,-6-1 0-16,-1 1 1 0,-2 1-33 0,0 5 2 15,-1 1 0-15,3 7 0 0,-4 3 25 0,0 6 2 16,4-4-1-16,1 13 1 0,1 1-29 0,-1-3 1 16,2-2 0-16,6 7 1 0,1-1 0 0,2-6 1 0,0-2 0 15,4 6 0-15,-1-6-8 0,2-6 1 0,6-1-1 16,3 9 0-16,0-9-4 0,0-5 2 0,4-1 0 15,8 9 0-15,3-9-3 0,-5-6 0 16,-1-4 1-16,-3 9-1 0,-1-8 5 0,2-6 2 0,-3-5-1 16,-2 9 0-16,-2-4-4 0,-3-5 0 0,-1-5-1 15,-6 8 2-15,-1-7-2 0,-3-1 1 0,0 0-2 16,-3 1 2-16,3 1-3 0,0-5 1 0,0 3-1 16,-4-2 1-16,1 2-2 0,3-1 2 0,-2 3-2 15,-3-3 2-15,3 5-3 0,0-3 1 0,-2-1 1 16,1 6-1-16,3-3-3 0,2-1 1 0,-1-3-1 0,1 8 1 15,2 0-1-15,1-2 1 0,6 0-1 0,3 3 1 16,2 1-1-16,-1-3 0 0,3 1 0 0,9 12 0 0,-1-4 0 16,1 1 0-16,2 3 0 0,9 14 0 0,4-2-1 15,-2 1 0-15,3 8 0 0,-10 14 1 0,1 5-1 16,-4-10 1-16,-2 9-1 0,-3-2 1 16,-6 2-4-16,-5-13 2 0,-3-3 0 0,-4 14 0 0,-5-11-1 15,-4-6 1-15,-2-5 0 0,-3 15 0 0,-3-9 2 16,-1-6 0-16,-5-8 0 0,-3 12 0 0,3-7 0 15,4-8 0-15,-1-4 0 0,-4 9 0 0,-1-9 1 0,4-4 0 16,2-8 0-16,-3 6 0 0,1-6-1 0,-3-2 1 16,1-7 0-16,-2 5 1 0,-1-5 2 0,3-5 1 15,4-6-1-15,4 2 2 0,1-2-3 0,2-5 0 16,5-7 1-16,4 0 0 16,-1-5 5-16,4 0 1 0,7 7-1 0,8 10 1 0,0 2-4 0,1-3 1 15,4 1-2-15,-4 13 2 0,1 3 3 0,1 0 1 0,2-2 1 16,-3 6-1-16,-1 5-4 0,0 4-1 0,-3 3 1 15,1 3 1-15,-5 4 3 0,-6 0 0 0,3 0 1 16,-10 7-1-16,-3 2-5 0,-11 0 2 0,1-4-1 16</inkml:trace>
  <inkml:trace contextRef="#ctx0" brushRef="#br2" timeOffset="-183619.1">26213 13115 1155 0,'0'0'0'0,"-17"4"0"16,-8 3 0-16,7-2 110 0,6-3 0 0,1-2 0 0,-3 3 1 15,14-3-95-15,0 0 0 0,0 0 0 0,-7 4 0 16,7-4 69-16,11-2-1 0,-3 0 0 0,17 1 0 16,16-6-67-16,6-2 1 0,10-5 0 0,13 3 0 0,12 1-8 15,4-8 1-15,11 2-1 0,14 6 1 0,6-8-4 16,-1-1 0-16,18-4 0 0,18 7 0 16,1-5-7-16,1-4 0 0,10-3 0 0,7 9 2 0,-5-4-2 15,-18-4 0-15,2-3 0 0,7 1 1 0,-13-1-4 16,-17 3 1-16,6-8 0 0,-1 10 0 0,-12 4-1 15,-16-7 1-15,2 0 0 0,0 14 1 0,-8-2-1 16,-15-1 0-16,-2-1 0 0,-5 7 1 0,-11-3-1 0,-5 4 1 16,4-4 0-16,-11 3-1 0,-6 1 2 0,-4-1 0 15,-6 1 0-15,-7-3 2 0,-5 10-2 16,-8-4 0-16,-3 0 0 0,-5 0 1 0,-9 7 4 0,0 0 1 16,0-7 0-16,-7 3 0 0,-4 2-2 0,-3 2 0 15,-3 0 1-15</inkml:trace>
  <inkml:trace contextRef="#ctx0" brushRef="#br2" timeOffset="-183033.71">25725 11981 1746 0,'21'-4'0'0,"26"-7"0"0,26 1 0 0,15-2 36 16,2-6 1-16,7-10 0 0,2 1 0 0,1-1-23 31,2-7 2-31,8-4-1 0,17 2 0 0,2-1 31 0,-9 1 0 0,7 2 0 16,14 6 1-16,-9 3-31 0,-10 3 1 0,5-5 0 0,8 7 0 0,-8 2-3 0,-12 1 2 16,0 2 0-16,5 2-1 0,-11 4-6 0,-12 1 0 15,0-2 0-15,5-1 0 0,-6 3-8 0,-13 0 2 0,3-7-1 16,-1 8 0-16,-13-10-1 0,-3-7 0 15,1 6 0-15,-3 9 2 0,-10-8-3 0,-8 0 0 16,-1-1 0-16,-1 14 0 0,-10-6 0 0,-5-1 0 0,-4-2 0 16,-3 14 0-16,-7 0-1 0,-6-4 1 0,-3-1 0 15,-2 14 0-15,-3-2-2 0,-3 3 2 0,-1-10 0 16,2 14 0-16,-4 1 0 0,1-1 0 0,1-2 0 16,0 20 0-16,-2 5 0 0,0-8 0 0,2 1 0 15,2 11 0-15,5-4-1 0,2 0 1 0,-1 0-1 16,-2 8 1-16,4-2-1 0,1-3 1 0,0 9 0 15,-3 9 0-15,1 0-1 0,0-10 1 0,0-2-1 16,-7 6 1-16,3-8-1 0,0-8 1 0,-1 2 0 0,-8 13 0 16,4-1-1-16,0-17 1 0,-2 6 0 0,-6-6 0 15,4-3-2-15,4-4 2 0,-2-6 0 0</inkml:trace>
  <inkml:trace contextRef="#ctx0" brushRef="#br2" timeOffset="-182631.64">25723 11854 1369 0,'0'0'0'0,"0"0"0"15,0 0 0-15,7 26 64 0,-4-12 1 0,3-1-1 16,1 25 1-16,3 1-47 0,-1 1 0 0,2-1 0 15,-1 17-1-15,3 3 55 0,-1-3 1 0,2 4-1 16,0 5 1-16,0-9-55 0,4-3 0 0,0 0 0 16,-3 13 0-16,3-4 23 0,-4-6 1 0,4-3-1 0,1-4 1 15,6-1-26-15,-6-13-1 0,-1 2 1 0,-6 9 1 16,4-11 3-16,5-7 0 0,-5 2 0 0,-5 9 1 16,5-11-11-16,0-9 1 0,-4-3 0 0</inkml:trace>
  <inkml:trace contextRef="#ctx0" brushRef="#br2" timeOffset="-174906.2">24744 8130 1080 0,'0'0'0'0,"0"0"0"0,16 10 0 0,5 1 26 16,-2-1 0-16,-3-1 0 0,-2-4-1 0,-1 2-12 16,-3 0-1-16,-3-3 0 0,0 5 2 0,0-6 69 0,0 1 1 15,0-4-1-15,1 0 1 0,2 0-67 0,-3 0 1 16,-7 0 0-16,11-4 0 0,-11 4 71 0,10-3-1 15,-10 3 1-15,7-9 0 0,-7 9-73 0,4-11 2 16,-4 11 0-16,2-8 0 0,-2 8 37 0,-7-13 1 16,7 13-1-16,-7-10 2 0,7 10-41 0,-9-9 2 15,2 7-1-15,0 2 1 0,0 2 18 0,7-2 1 0,-11 3 0 16,11-3 0-16,-9 9-22 0,7-2 0 0,2-7 0 16,0 13 1-16,-1-5 12 0,-1-1 0 0,2 0 0 15,0-7 1-15,5 13-15 0,-5-13-1 0,9 5 0 16,-9-5 1-16,7 4 16 0,-7-4 2 0,11 3-1 15,-4-3 0-15,0 0-17 0,-7 0 1 0,9-5-2 16,-9 5 2-16,5-7 10 0,-5 7 2 0,5-13-1 16,-1 6 1-16,-4-3-15 0,-4 5 1 0,-1-6-1 15,-2 2 2-15,-2 0 7 0,0 1 0 0,-1 1 1 0,-1 7 0 16,2 0-11-16,0 0 0 0,1 0 1 0,0 3-1 16,8-3 7-16,-10 11 0 0,5-4 0 0,3 2 0 15,2 1-8-15,2-1 0 0,1 1 0 0,1 3 0 0,-1-3 4 16,1 1 0-16,1-4 1 0,6-2-1 0,3 2-6 15,2-3 1-15,-6-4 0 0,3 3 0 16,-1-3 3-16,-2-3 1 0,-1-1-1 0,2-1 2 16,-1-2-7-16,-3 0 1 0,-3 0 0 0,3 0 0 0,-3 0 2 15,-4-6 0-15,-4 3 0 0,4 5 2 16,0-6-6-16,-3 0 1 0,-5 1 0 0,-4 1-1 0,0-1 2 16,-1 1 0-16,1 2 0 0,-2 3 1 0,2 4-3 15,1-3-1-15,4 3 1 0,-2 3-1 0,4 4 3 0,5-7 0 16,-5 13 0-16,5-3 0 0,1-1-2 0,1 1-1 15,0-1 1-15,3 0-1 0,4 0 2 0,-2 1 0 16,0-6 0-16,4 5-1 0,-1-6-1 0,1 1-1 16,-1-2 1-16,3-2 0 0,1-2 2 0,0-2 0 0,-3 1 0 15,-3-6 0-15,-1 2-2 0,-3 0 0 0,-4-2 0 16,4-1 1-16,-3 1 1 0,-1 0 2 0,-3 0-1 16,-1 2 1-16,-3-5-3 0,-2 1-1 0,-3-1 1 15,-4 7 0-15,0-1 0 0,0 1 2 0,1-2-1 16,-1 5 1-16,2 2-4 0,3 2 2 0,2 2 0 15,2 6-1-15,2-1 1 0,1 0-1 0,2 1 1 16,2 3 0-16,2-3-3 0,2-3 2 0,1 2-1 16,4 0 0-16,1 0 1 0,1-2 1 0,3-2-1 15,4-2 1-15,-1 1-3 0,-1-1 2 0,2-3-2 16,5 0 2-16,-4 0 2 0,-5-3 1 0,-3-1 0 0,-2 4 0 16,-2-3-2-16,-7 3-1 0,0-5 1 0,0 5-1 15,-7-11 3-15,7 11 0 0,-14-5 0 0,0 3 1 16,-4-2-3-16,2 1-1 0,-2-1 1 0,3 6-1 15,0-2 3-15,5-2 0 0,1 1 0 0,2 2 1 0,0 1-3 16,7-2-1-16,-5 2-2 0,5-2-3 0,0 0 0 16,0 0 0-16,0 7 0 0,8-5 0 0,7-2 0 15,-1-2 0-15,-4-2 0 0</inkml:trace>
  <inkml:trace contextRef="#ctx1" brushRef="#br2" timeOffset="6987.31">7968 11110 0,'0'0'0,"0"0"16,0 0 0,0 10-16,-9-1 15,-10 29 1,0 27-16,0 38 15,0 57 1,10 28 0,0 18-16,-1 0 15,10 20 1,0-11-16,0 1 16,10-19-1,-10-28-15,0-19 16,0-18-1,9-29-15,0-19 16,1-18 0,-1-19-16,1-10 15,-1-18 1,0-9-16,-9-10 16</inkml:trace>
  <inkml:trace contextRef="#ctx1" brushRef="#br2" timeOffset="8394.98">8072 11429 0,'0'0'0,"9"-18"15,0-20-15,1-18 16,-1 9 0,1 9-1,-1 10-15,0 9 16,-9 10-1,10-10-15,-1 10 16,1-10 0,8 0-1,29 1-15,29-11 16,46-8-16,47 9 16,67 9-1,65 19-15,65 19 16,48 9-1,29 0-15,-39 10 16,-28-10 0,-28-10-1,-37-8-15,-29-1 16,-28 1 0,-9-20-16,-48 10 15,-46 0 1,-38 0-16,-38 0 15,-28 0 1,-19 0-16,-9 0 16,-10 0-1,-9 0-15,0 0 16,0 0 0,0 10-1,0-1-15,10 10 16,-10 18-1,0 29-15,-10 37 16,-8 47 0,-11 47-16,11 28 15,8 10 1,1 9-16,-1 9 16,-8-18-1,-1 9-15,-10-28 16,11-10-1,-1-28 1,-9-18-16,9-29 16,0 0-1,0-18-15,0-28 16,1-20 0,8-18-16,1-19 15,-10-9 1,10 0-16,-1-10 15,1-9-15,-10 0 16,0 0 0,-28-19-1,-28-9-15,-38-28 16,-28-19 0,-38 0-1,-37 9-15,-48-9 16,-65 0-1,-38 19-15,-19 18 16,-18 1 0,-1 18-16,10 10 15,10-1 1,55 20-16,57-1 16,48 0-1,65-9-15,47 10 16,38-10-1,18 0 1,20 0-16,8 0 16,20 0-1,0 0-15,-1 0 16,10 0 0,0 0-16,0 0 15,0 0 1,0 0-16,0 0 15,0 0 1,0 0-16,0 0 16,0-10-1,10 1 1,-10 0-16,9 9 16,-9-10-1,9 10-15,-9-9 16</inkml:trace>
  <inkml:trace contextRef="#ctx1" brushRef="#br2" timeOffset="12504.79">7959 12555 0,'0'0'0,"0"0"0,0 0 16,-19-9 0,0-1-1,-19 1-15,-9-10 16,-18 10-16,-30 0 15,-17-1 1,-30 1 0,-27-10-16,-19 0 15,-28-9 1,-20-9-16,-8 8 16,9 1-1,9 19 1,28-1-16,10 20 15,19-1 1,-10 10-16,0 9 16,19-9-1,29 0-15,27-1 16,10 1 0,28 0-16,19-10 15,19 1 1,0-10-16,9 0 15,10 0 1,-1 0-16,1 0 16,9 0-1,0 0-15,0 0 16,0 0 0,0 0-16,0 0 15,0 0 1,0 0-1,0 0-15,0 0 16,0 0 0,0 0-16,0 0 15,0 0 1,0 0-16,0 0 16,0 0-1,0 0-15,0 0 16,0 0-1,0 0 1,0 0-16,0 0 16,0 0-1,0-10-15,0 10 16,-10-9 0,10 9-16,-9 0 15</inkml:trace>
  <inkml:trace contextRef="#ctx1" brushRef="#br2" timeOffset="13756.44">4158 12490 0,'0'0'0,"0"0"16,0 0-1,0-19-15,-9-28 16,-1-28-1,10-28-15,10-19 16,-10-29 0,0-8-16,0-10 15,0 0 1,0 10 0,9 18-16,-9 0 15,9 0 1,-9 10-16,0 0 15,0 9 1,-9 19-16,0 28 16,-1 28-1,1 28-15,9 9 16,0 10 0,0 10-16,-10 9 15,1 56 1,0 47-1,-1 28-15,20 37 16,-1 20 0,0-1-16,1 29 15,-10 9 1,0 18-16,0 11 16,0-20-1,0-9-15,0-19 16,9-28-1,1-19-15,-1-9 16,-9-19 0,9-9-16,-9-10 15,10-18 1,-10-19 0,9-10-16,-9-27 15,0-1 1,0-19-16,0-8 15,0-1 1,0-10-16,0 1 16,0 0-1,10 0-15,-1-1 16,10 11 0,19-1-16,-20-19 15</inkml:trace>
  <inkml:trace contextRef="#ctx1" brushRef="#br2" timeOffset="14565.19">12691 12733 0,'0'0'0,"0"0"15,9 0-15,19 0 16,19-9 0,29 0-16,18 9 15,37 0 1,29 0 0,38 0-16,-1 0 15,-27 0 1,-20 0-16,-9 0 15,-18 9 1,-11 0-16,-17 1 16,-1 9-1,-10-1-15,-8 1 16,-11 0 0,1-10-16,0-9 15,-9 0 1,-1-9-16,-18 0 15,-10-10 1,-9 9 0,-19 1-16</inkml:trace>
  <inkml:trace contextRef="#ctx1" brushRef="#br2" timeOffset="15314.26">15654 10575 0,'0'0'15,"0"0"-15,0 10 16,-9 18-1,-10 28-15,0 19 16,-9 19 0,-10 38-1,10 18-15,0 9 0,-1 19 16,1 19 0,9 29-1,10-1-15,0 9 16,9 1-1,0-10-15,0 0 16,-10 0 0,1-18-16,-1-1 15,1-27 1,-1-11-16,1-17 16,0-20-1,-1-9-15,1-10 16,-1 1-1,1-19 1,0 0-16,-1-10 16,1-28-1,-1-9-15,1-9 16,0-19 0,9-1-16,0-8 15,0-1 1,0-9-16,0 0 15,0 0 1,0 0 0,0 0-16</inkml:trace>
  <inkml:trace contextRef="#ctx1" brushRef="#br2" timeOffset="15985.68">14770 13006 0,'0'0'0,"0"0"0,9 0 15,10-19 1,9 0-16,19-19 15,0 10 1,10 0-16,-1 0 16,0 19-1,1-1 1,-10 1-16,9 9 16,-18 0-1,0 0-15,-1 0 16,-18 0-1,0 0-15,-19 0 16,0 0 0,0 0-16,0 0 15,0 0 1,-19 0-16,-28 0 16,-28-9-1,-10-10-15,10 0 16,18-9-1,20 18 1,9 1-16,-1 0 16,20-1-1,0 1-15,-1 0 16,1-1 0</inkml:trace>
  <inkml:trace contextRef="#ctx1" brushRef="#br2" timeOffset="17222.43">2248 15163 0,'0'0'0,"-9"0"16,-10 10-16,0-1 15,-28 29 1,10 46-16,-10 48 16,18 18-1,29-19 1,10-9-16,18-28 16,10-28-1,9-29-15,0-18 16,19-10-1,-1-28-15,1-27 16,0-11 0,-19 1-16,-9 18 15,-19 10 1,-10 19-16,0-1 16,-9 1-1,10 18-15,-1 20 16,19 8-1,20 10-15,-1-9 16,0-1 0,18-18-1,1-10-15,0-18 16,0-19 0,0-19-16,-19-28 15,-9 0 1,-20 0-16,-18 0 15,0 9 1,-18 10-16,-1 9 16,-10 19-1,-8-1-15,18 11 16</inkml:trace>
  <inkml:trace contextRef="#ctx1" brushRef="#br2" timeOffset="17808.24">3453 14929 0,'0'0'0,"0"0"0,0 0 16,0 19-1,0 28-15,-10 65 16,-9 38 0,10 19-1,-1 0-15,1-28 16,0-38 0,9-28-16,0-28 15,9-19 1,0-9-16,1-19 15,9-9 1,9-20-16,10-27 16,-1 9-1,-9 10-15,-9 8 16,0 20 0,-10 0-16,1 18 15,18 29 1,19 27-1,0 1-15,0-10 16,-9 1 0,-1-20-16,1-18 15,0-19 1,9 0-16,0-19 16,-10 0-1,1 1-15,-19-1 16,0 9-1,-1 1-15,-18 0 16,0 9 0</inkml:trace>
  <inkml:trace contextRef="#ctx1" brushRef="#br2" timeOffset="18272.69">4421 15745 0,'0'0'0,"0"0"15,0 10-15,0-1 16,10 19 0,-1 0-1,1 10-15,-1-1 16,1 1 0,-1-19-16,10-1 15,-10-18 1,-9 0-16</inkml:trace>
  <inkml:trace contextRef="#ctx1" brushRef="#br2" timeOffset="18441.02">4149 15501 0,'0'0'16,"0"0"-16,0 0 0,0 0 15,0 0 1,0 0 0,0 0-16</inkml:trace>
  <inkml:trace contextRef="#ctx1" brushRef="#br2" timeOffset="18897.43">5118 15698 0,'0'0'0,"0"0"0,0 0 16,-10-9-16,-9 0 16,1-1-1,-20 20 1,-28 8-16,0 10 15,19 1 1,19-1-16,9-10 16,10 1-1,18 0-15,1 9 16,18 0 0,19 0-16,0 10 15,9 0 1,1-1-16,-20 1 15,-8-10 1,-11 0-16,-18 0 16,-37 10-1,-67 8 1,-74 11-16,-11-20 16,11-18-1,37-19-15,84-9 16</inkml:trace>
  <inkml:trace contextRef="#ctx1" brushRef="#br2" timeOffset="19314.38">5353 15145 0,'0'0'0,"0"0"0,0 0 15,0 0 1,0 0-16,0 9 15,-19 38 1,0 37 0,10 29-16,-1 9 15,20 0 1,-1-9-16,1-20 16,8 1-1,1-9-15,-9-10 16,-1-19-1,0-9 1,-9-10-16,0-18 16</inkml:trace>
  <inkml:trace contextRef="#ctx1" brushRef="#br2" timeOffset="19713.48">5579 15595 0,'0'0'0,"0"0"0,0 0 16,0 0 0,0 9-16,-19 1 15,-9 18 1,-10 19-16,-19 9 15,1 0 1,9-18 0,19 0-16,9-1 15,10-9 1,18 0-16,10 19 16,28 19-1,37 18-15,39 20 16,37-1-1,9 0-15,-28-37 16,-37-19 0,-48-19-16,-28-9 15,-18-19 1</inkml:trace>
  <inkml:trace contextRef="#ctx1" brushRef="#br2" timeOffset="20191.31">6209 16149 0,'0'0'0,"0"0"0,0 0 16,0 0-16,9 0 16,1 0-1,9-10 1,9-9-16,0 1 16,0-20-1,-9-18-15,0 9 16,-19 0-1,0 19-15,-19 0 16,0 18 0,-18 10-16,-29 19 15,-10 19 1,1 9-16,9 18 16,29-8-1,18-1-15,19 0 16,38 10-1,37 0 1,9-1-16,-37-37 16</inkml:trace>
  <inkml:trace contextRef="#ctx1" brushRef="#br2" timeOffset="20701.18">6416 15877 0,'0'0'0,"0"0"16,0 0-16,9 0 16,1-10-1,8 1-15,20-1 16,9 20-1,19-1-15,0 10 16,0 9 0,0 0-16,-1 10 15,-27-1 1,0 10-16,-10 0 16,-9-9-1,-19-1 1,-19 1-16,-28-1 15,-10-18 1,1-10-16,9-9 16,0-18-1,19-1-15,18-9 16,10-10 0,10 10-16,18-10 15,0 1 1,10-1-16,9 1 15,0-1 1,0 10-16,0 0 16,-28 9-1</inkml:trace>
  <inkml:trace contextRef="#ctx1" brushRef="#br2" timeOffset="21172.49">7723 15726 0,'0'0'0,"0"0"0,0 0 16,0 0-1,-18 10 1,-39-1-16,-18 19 16,0 19-1,18-9-15,20-1 16,8-18 0,20 0-16,0 0 15,18-1 1,0 1-16,10 9 15,28 0 1,0 1 0,10 8-16,-1 1 15,-18-10 1,-1-9-16,-18-1 16,-19-8-1,-28 8-15,-94 29 16,-142 19-1,-56 0-15,-65 9 16</inkml:trace>
  <inkml:trace contextRef="#ctx1" brushRef="#br2" timeOffset="26413">1665 13597 0,'0'0'0,"0"9"16,0 10-1,-9 18-15,-10 38 16,-19 38 0,1 9-1,18-9-15,0-1 16,0 1-16,10-29 15,9-18 1,9-29 0,10-9-16,-10-9 15,-9-19 1,10 0-16,9-9 16,9-10-1,0 0-15,0 10 16,1 0-1,8-1-15,1 20 16,9 8 0,28 10-16,0 1 15,10 8 1,-29 1-16,-18-20 16,0 1-1,-19-9 1,-1-1-16,1-9 15,-9 0 1</inkml:trace>
  <inkml:trace contextRef="#ctx1" brushRef="#br2" timeOffset="27253.86">2709 14206 0,'0'0'0,"0"0"0,0 0 15,-18 0 1,-1 10-16,-10-1 16,1 19-1,0 1-15,19 8 16,-1 1-1,10-1-15,10-18 16,-1 0 0,0-10-16,-9-9 15,0 0 1,0 0-16,10 0 16,-1-19-1,1-9 1,8-19-16,11-9 15,-1 0 1,-9 9-16,0 19 16,-1-1-1,1 20-15,9 0 16,1 18 0,18 29-16,0 8 15,-10 20 1,1-10-16,0 1 15,-20-20 1,1 1-16,0-19 16,0-1-1,0-18-15,9 0 16,0-18 0,0-1-1,10-9-15,-19 0 16,0 9-1,-1 9-15,-8 1 16,-1 18 0,29 10-16,9 28 15,-9-9 1,-1-1-16,1-9 16,-19-9-1,-1-10 1,1-9-16,-9 0 15,8-18 1,-8-20-16,-1-18 16,-9-19-1,-9 0-15,-1 9 16,1 10 0,0 18-16,-1 19 15</inkml:trace>
  <inkml:trace contextRef="#ctx1" brushRef="#br2" timeOffset="27695.02">4252 14535 0,'0'0'0,"0"0"0,10-19 16,-1 0 0,0-18-16,-9-1 15,0 10 1,-18-9-16,-20 8 16,0 1-1,-9 19 1,-9 9-16,9 9 15,9 10 1,10 9-16,19 0 16,18 19-1,19 0-15,29 19 16,18-10 0,28-18-16,-9-1 15,-9-18 1,-10 0-16,-18-19 15,-20 0 1,1-10-16,-29 1 16</inkml:trace>
  <inkml:trace contextRef="#ctx1" brushRef="#br2" timeOffset="28127.86">4666 14178 0,'0'0'0,"0"0"0,0 0 16,0 0 0,0-9-16,9 0 15,1-1 1,9 20-16,18-1 16,10 19-1,19 19 1,0 9-16,-9 10 15,-10-10 1,-19 1-16,-9-1 16,-19-19-1,0-8-15,-10-11 16,1 1 0,-1-19-16,1 0 15,0 0 1,-1-19-16,1-28 15,18-28 1,10-9-16,9-1 16,0 10-1,10 19-15,-10 19 16,-9 8 0,0 11-1,-10 8-15</inkml:trace>
  <inkml:trace contextRef="#ctx1" brushRef="#br2" timeOffset="29036.79">14610 14966 0,'0'0'0,"0"10"15,0 9-15,9 18 16,10 29 0,19 18-16,9 10 15,0-19 1,9-19-1,-9-18-15,0-19 16,0-19 0,10-19-16,-10-19 15,0-18 1,-10 0-16,-8-10 16,-11 19-1,-8 0-15,-10 19 16,0 0-1,-10 9-15</inkml:trace>
  <inkml:trace contextRef="#ctx1" brushRef="#br2" timeOffset="29448.55">15626 14957 0,'0'0'0,"0"0"16,0 0-16,0 0 15,0 0 1,0 0-16,0 9 15,0 29 1,-10 28 0,1 37-16,9 9 15,9-8 1,1-11-16,-1 1 16,1-19-1,-10 0-15,0-18 16,0-10-1,0-10 1,0-18-16,0-10 16,0-9-16</inkml:trace>
  <inkml:trace contextRef="#ctx1" brushRef="#br2" timeOffset="29822.69">15645 15135 0,'0'0'0,"9"0"16,0-9-16,20-10 16,-1 0-1,0 10-15,0 0 16,10-1 0,9 10-16,0 10 15,0-1 1,-9 10-1,-1 9-15,1 0 16,-1 10 0,-18-1-16,0 10 15,-19-9 1,0-1-16,0 1 16,-19-10-1,0-9-15,-9-1 16,0 1-1,0-19 1,0 0-16,9 0 16,9-9-1</inkml:trace>
  <inkml:trace contextRef="#ctx1" brushRef="#br2" timeOffset="30171.95">16538 15004 0,'0'0'0,"0"0"0,0 0 16,0 0-16,0 0 15,0 0 1,0 19-16,0 28 15,0 56 1,10 19 0,-1 9-16,0 1 15,1-29 1,-1-19-16,-9-18 16,0-19-1,0-10-15,0-18 16,0 0-1,0-19-15,0 0 16</inkml:trace>
  <inkml:trace contextRef="#ctx1" brushRef="#br2" timeOffset="30514.01">16510 15042 0,'0'0'0,"0"0"15,9-19 1,1 0-16,9 0 16,-1 10-1,11-1-15,-1 1 16,19 18 0,0 20-16,0-1 15,0 19 1,-9 0-1,-20-10-15,1 1 16,-19-1 0,0 1-16,-19-10 15,-18 0 1,-1-9-16,1 0 16,-1-19-1,10 0-15,18 0 16</inkml:trace>
  <inkml:trace contextRef="#ctx1" brushRef="#br2" timeOffset="30950.75">17300 15323 0,'0'0'0,"0"0"15,10 0 1,-1 0-16,19 0 16,0-9-1,-9-1-15,0-9 16,0 1 0,-10-1-16,1 0 15,-10-18 1,0 8-16,-19 1 15,0 19 1,0 0 0,-9 18-16,0 0 15,0 19 1,-1 10-16,11 9 16,8 0-1,20-10-15,-1 1 16,10-10-1,9 0-15,10-9 16,-1 0 0,-27-19-16</inkml:trace>
  <inkml:trace contextRef="#ctx1" brushRef="#br2" timeOffset="31446.35">17667 14966 0,'0'0'0,"0"0"15,10 0-15,-1-9 16,10 0 0,9-1-16,0 10 15,19 10 1,0 18-16,19 19 15,-9 9 1,-1 0 0,-18 1-16,-20-1 15,1-9 1,-19 0-16,0 0 16,-9-10-1,-1 1-15,1-20 16,0 1-1,-1-9-15,1-10 16,9 0 0,-10-19-16,1-19 15,18-27 1,1-10 0,18 0-16,0 9 15,10 0-15,9 1 16,-9 18-1,-1 9 1,-18 10-16,0 0 16,-19 18-1</inkml:trace>
  <inkml:trace contextRef="#ctx1" brushRef="#br2" timeOffset="32357.96">14544 16346 0,'0'0'0,"0"9"0,-10 10 16,1 37-1,9 29-15,38 18 16,9-9 0,19-19-16,18-28 15,1-19 1,0-38-16,-1-18 16,1-28-1,-29 9-15,-18 0 16,-19 19-1,0 0 1,-10 18-16,-9 1 16,9 9-1,1 9-15,-1 1 16,1 9 0,8-1-16,11-8 15,-1-1 1,19-9-16,0 0 15,0-19 1,-9 1-16,-1-20 16,-18 0-1,0 10 1,-19 0-16,0 9 16</inkml:trace>
  <inkml:trace contextRef="#ctx1" brushRef="#br2" timeOffset="32915.77">16030 16214 0,'0'0'0,"0"0"0,0 0 15,0 0-15,0 19 16,0 19 0,0 27-1,-9 38-15,-1 10 16,10-10 0,10-18-16,-1-20 15,1-18 1,-1-19-16,10-9 15,9-19 1,0 0-16,19-19 16,10 1-1,-20-1-15,-8 10 16,-11-1 0,1 10-1,0 10-15,0-1 16,9 0-1,0 10-15,1 9 16,-1-9 0,0 0-16,0-10 15,0-9 1,1-9-16,-1-10 16,-9 0-1,0-9 1,-1 9-16,-18 10 15,0 0-15</inkml:trace>
  <inkml:trace contextRef="#ctx1" brushRef="#br2" timeOffset="33096.16">16510 16599 0,'0'0'0,"0"0"0,0 0 16,0 0-1,9 0-15,-9 0 16</inkml:trace>
  <inkml:trace contextRef="#ctx1" brushRef="#br2" timeOffset="33677.61">17216 16618 0,'0'0'0,"0"0"0,0 0 15,-10 0-15,-9 9 16,1 1 0,-1 8-16,0 10 15,0 10 1,10 9-1,-1 0-15,20 0 16,-1 9 0,10 0-16,9 1 15,-9-20 1,0-9-16,-19-9 16,0-10-1,-10 1 1,-46-1-16,-10-9 15,10 0-15,27 0 16</inkml:trace>
  <inkml:trace contextRef="#ctx1" brushRef="#br2" timeOffset="33995.64">17959 16045 0,'0'0'0,"0"0"0,0 0 15,0 0-15,0 10 16,-19 37-1,0 47-15,-9 37 16,18 0 0,1 1-16,9-20 15,9-9 1,1-37-16,-1-10 16,1-27-1</inkml:trace>
  <inkml:trace contextRef="#ctx1" brushRef="#br2" timeOffset="35271.22">18203 16383 0,'0'0'0,"0"0"16,0 0-16,0 10 15,-18-1 1,-20 28-16,0 10 16,1 19-1,-1-10-15,10 1 16,18-10 0,1-1-16,9-8 15,9 9 1,10-10-16,9 10 15,19 0 1,0-9 0,10-1-16,-29-27 15,189-38 1,-217 28-16,0-10 16,0 1-1,0-1-15,0 1 16,0 0-1,0-1-15,9 1 16,0 0 0,10-10-16,9 0 15,1-19 1,8 1 0,-9-1-16,-9 10 15,0 0 1,-10 0-16,-9 9 15,0 0 1,-9 10-16,0 0 16,-10-1-1,0 20-15,0 18 16,0 9 0,10 10-16,18 0 15,1 9 1,18-9-1,10-9-15,9-10 16,9-19 0,1-18-16,-1-19 15,-9-19 1,-9-19-16,-1 10 16,-18 9-1,9 10-15,1 8 16,-1 1-1,19 0-15,0 0 16,-9 19 0,-1-1-16,1 1 15,-19 18 1,-1 1 0,1 18-16,0 0 15,0 9 1,-10 1-16,-9-1 15,0-18 1,0 0-16,0 0 16,0-19-1,10 9-15,-1-9 16,10 0 0,19-19-16,9 1 15,9-20 1,0 1-16,-9-10 15,-9 19 1,-19-1 0,0 1-16,-19 9 15,0 10 1,0 0-16,-10-1 16,10 10-1,-9 10-15,0-1 16,18 19-1,10 19-15,9 19 16,0-10 0,10 0-16,-19 1 15,-10-1 1,-9 0-16,-38 19 16,-56 10-1,-113 9 1,-150 18-16</inkml:trace>
  <inkml:trace contextRef="#ctx1" brushRef="#br2" timeOffset="38489.43">4158 12414 0,'0'0'0,"0"0"0,0 0 15,0 0 1,0 0-16,-9 0 15,-1 0 1,1 10-16,-1-10 16,1 0-1,9 0-15,0 0 16,0 0 0,0 0-16,9 9 15,1 1 1,18-1-1,0 0-15,19-9 16,10 0 0,-1 0-16,10 0 15,0 0 1,0 0-16,9 0 16,0 0-1,1 0-15,-11 10 16,1-1-1,0 1-15,0-1 16,0 0 0,0 1-1,-10-1-15,1-9 16,-1 0 0,0 0-16,1 9 15,-1-9 1,-9 0-16,10 0 15,-1 0 1,1 0-16,-1 0 16,1 0-1,-1 0-15,10 0 16,0 0 0,0 0-1,-1 0-15,-8 0 16,9 0-1,0 10-15,-1-1 16,1 1 0,0-10-16,0 9 15,0-9 1,0 0-16,0 0 16,9 0-1,-9 0-15,0 0 16,-1 0-1,1 0-15,-9 0 16,-1 0 0,-9 0-16,0 0 15,0 0 1,-9 0 0,-1 0-16,11 0 15,-11 0 1,1 0-16,9 0 15,0 0 1,0 0-16,9 0 16,-18 0-1,0-9-15,-10-1 16,-9 10 0,-19 0-16</inkml:trace>
  <inkml:trace contextRef="#ctx1" brushRef="#br2" timeOffset="43046.36">8128 11486 0,'0'0'0,"0"0"0,0 0 15,0-10 1,0-9-16,0 1 15,-9-1 1,-1 10-16,10-1 16,0-9-1,-9 10-15,-1 0 16,10-1 0,0 10-16,-9 10 15,-10 8 1,0 20-1,-9 18-15,0 29 16,0 18 0,18 9-16,1 1 15,9 9 1,0 9-16,0-9 16,0-9-1,0-10-15,-10-9 16,1 0-1,0 0-15,9-1 16,9 1 0,0 0-1,1 0-15,-1-19 16,1 0 0,-1-19-16,-9 1 15,0-1 1,0-9-16,0-10 15,0 1 1,0-1-16,9 10 16,1 0-1,-1 19-15,-9-10 16,0 0 0,0-18-16,0-19 15,0-10 1,0-9-16,0 0 15,0 0 1,10-28 0,-1-19-16,-9-37 15,0-10 1,0 0-16,0 10 16,0-1-1,0 10-15,0-9 16,0-10-1,0 0-15,0 0 16,0 0 0,10 10-16,-10 9 15,0 9 1,0-9 0,0 0-16,-10 0 15,1-9 1,-1 8-16,10 11 15,0-1 1,10 19-16,-10 0 16,9 10-1,-9-10-15,0 0 16,0 0 0,0 0-16,0 10 15,0 8 1,10 1-1,-10 0-15,9 0 16,0 0 0,1-10-16,-1 1 15,1 9 1,-1-1-16,-9 1 16,0 10-1,9-1-15,-9 9 16,10-8-1,-1-1-15,1 0 16,-10 0 0,9 1-16,-9-11 15,9 11 1,1-1 0,-1 0-16,1 0 15,-1 10 1,0-10-16,1 10 15,-1-10 1,1 0-16,-1 10 16,0 0-1,10-1-15,-9 1 16,9-1 0,9 1-16,0 0 15,0 9 1,0 0-16,1 0 15,8 0 1,1 0 0,0 0-16,-1 0 15,1 0 1,-1 0-16,1 0 16,0 0-1,-1-10-15,1 10 16,9 0-1,-9 0-15,-1 0 16,1 0 0,-1 0-1,1 0-15,0 0 16,-1 0 0,1 0-16,9 0 15,0 0 1,0 0-16,0 0 15,0 0 1,0 0-16,0 0 16,0 0-1,0 0-15,0 0 16,0 0 0,10 0-16,-1 0 15,-9 0 1,0 0-1,0 0-15,0 0 16,10 10 0,-1-1-16,1-9 15,-1 0 1,1 0-16,-1 9 16,1 1-1,-1-10-15,0 9 16,1 1-1,-1-1-15,1-9 16,-10 9 0,0 1-16,9-10 15,1 0 1,-1 9 0,1 0-16,-1-9 15,-9 10 1,10-1-16,-1 1 15,0-10 1,1 0-16,9 9 16,-10-9-1,1 9-15,-1 1 16,1-1 0,-10-9-16,0 10 15,0-10 1,9 0-16,1 9 15,-10 0 1,9-9 0,-9 10-16,0-1 15,0-9 1,-9 0-16,-1 9 16,10 1-1,0-10-15,0 9 16,1-9-1,8 10 1,-9-1-16,0-9 16,-9 0-16,-1 0 15,-8 0 1,-1 0 0,0 0-16,10 0 15,-1 0 1,-9 0-16,10 0 15,-10-9 1,10 9-16,-10-10 16,0 1-1,1-1-15,-11 10 16,1 0 0,-9 0-1,-1 0-15,0 0 16,1 0-1,-1 0-15,1 0 16,-1 0 0,0 0-16,1 0 15,-1 0 1,1 0-16,-1 0 16,1 0-1,-1 0-15,-9 0 16,0 0-1,0 0-15,0 0 16,0 0 0,0 0-1,0 0-15,0 0 16,-9 0 0,-20 0-16,-27 10 15,-29-10 1,-9 0-16,-19-10 15,0 10 1,0-18-16,1-1 16,-20 10-1,0-10-15,-9 0 16,-9 10 0,-10-10-16,0 9 15,9 1 1,-18 0-1,9-1-15,-9 10 16,-1 0 0,1 10-16,-10-1 15,0-9 1,19 9-16,1-9 16,8 0-1,1 0 1,8 0-16,11 0 15,8-9 1,1 9-16,0-9 16,0 9-1,18 0-15,1 9 16,-1-9 0,19 9-16,20-9 15,-1 0 1,19 0-16,0 0 15,0 0 1,18 0-16,1 0 16,19 0-1,-1 0-15,1 0 16,9 0 0,0 0-16,0 0 15,0 0 1,9 0-1,1-9-15,-1 0 16,10-1 0,0 1-16,0 0 15,9-10 1,0 9-16,19 1 16,0-10-1,10 10-15,8 0 16,1-1-1,10 1-15,8-1 16,1 10 0,0 0-1,9 0-15,0 0 16,-10 10 0,10-10-16,0 0 15,10 0 1,-10 0-16,0 0 15,10 9 1,-10 1-16,0-1 16,9 0-1,-9 1-15,10-1 16,-10 0 0,9 1-16,-9-10 15,0 0 1,1 0-1,-1 9-15,-10-9 16,10 10 0,0-10-16,-9 0 15,0 9 1,-1-9-16,11 9 16,-1 1-1,-10-1-15,-8 0 16,-1-9-1,0 10 1,0-10-16,-9 0 16,0 9-1,-10 1-15,10-1 16,0 0 0,0 1-16,0-1 15,0 1 1,-10-10-16,1 0 15,-1 0 1,-18 9-16,9 0 16,-10-9-1,1 0 1,0 0-16,-1 0 16,1 0-16,-1 0 15,1 0 1,-10 0-1,1 0-15,-1 0 16,-9 0 0,-1 0-16,1 0 15,0 0 1,0 0-16,-10 0 16,1 0-1,-1 0-15,0 0 16,1 0-1,-1 0-15,1 0 16,-10 0 0,9 0-1,1-9-15,-10 0 16,0 9 0,0 0-16,9 0 15,-9-10 1,0 10-16,0 0 15,0 0 1,0 0-16,0 0 16,0 0-1,0 0 1,0 0-16,0 0 16,0 0-1,0 0-15,0 0 16,0 0-1,0 0-15,0 0 16</inkml:trace>
  <inkml:trace contextRef="#ctx1" brushRef="#br2" timeOffset="45949.84">4459 8511 0,'0'0'0,"0"0"16,0 0-1,0 10-15,-19-1 16,0 1 0,1-1-16,8 10 15,1-1 1,-1 1-16,1 0 15,0-10 1,-1 1-16,1 8 16,9 1-1,0 0 1,9 0-16,1 0 16,-1-1-1,0 1-15,10 0 16,9-10-1,1 10-15,-1-10 16,10-9 0,9 0-16,0 0 15,0 0 1,0-18-16,0-1 16,0 0-1,-10 0 1,1 1-16,0-1 15,-1 9 1,-8 1-16,-1 0 16,0-1-1,0 1-15,0 9 16,1 0 0,-1 9-16,0 1 15,0-1 1,-9 0-1,0 1-15,0-1 16,0 10 0,-1 0-16,-8-1 15,-1 11 1,-9-11-16,0 1 16,0 0-1,0 0-15,0-19 16,0 9-1,-9-9-15,-1 0 16,1 0 0,0 0-16,-1 0 15,10 0 1,-9 0-16,9 0 16,0-9-1,0-1 1,0 1-16,0 0 15,9-1 1,1 1-16,-1-1 16,0 1-1,20 0-15,-1-1 16,19 1 0,0-1-16,0 10 15,0 0 1,-9 0-16,-1 10 15,1-1 1,-1 1-16,1-1 16,9 0-1,0 20 1,0-1-16,0 0 16,0 0-1,0 0-15,0-9 16,-9 0-1,0-1-15,-1-8 16,10-10 0,-9 0-16,0 0 15,-1-19 1,1 0-16,-1 0 16,1-9-1,-10-9 1,-9-1-16,0 1 15,-10 9 1,-9-1-16,-9 11 16,0 8-1</inkml:trace>
  <inkml:trace contextRef="#ctx1" brushRef="#br2" timeOffset="50506.94">1816 7207 0,'9'0'0,"10"-19"16,18-9-1,29-9-15,0-1 16,0-9 0,0 10-1,9 9-15,10-10 16,18 10-16,-9 0 15,0 9 1,1 10-16,8-1 16,-9 1-1,0 9-15,0 9 16,10 1 0,-1-1-16,-9 0 15,-9 1 1,-10-1-1,0 10-15,-9 9 16,0 0 0,-9 0-1,-1 1-15,0 8 16,1-9-16,-10 0 16,0 1-1,-9-1-15,-1 0 16,1 0-1,0 10 1,-10-1-16,-9 1 16,-1-10-1,1 9-15,-9-9 16,-10 1 0,0-1-16,0 0 15,0 0 1,-10 10-16,1-10 15,-1 0 1,1 0 0,0 0-16,-1 10 15,-9-1 1,1 1-16,-1-1 16,0 1-16,0-10 15,-19 19 1,1-10-1,-1 1-15,1-1 16,-1 10 0,-9-9-16,-10-1 15,1 1 1,0-1-16,-1 1 16,-9-19-1,0-1 1,1 1-16,-1 0 15,9-10 1,1 1-16,-19-10 16,-1 0-1,1-10-15,0 1 16,0 0 0,-1-10-16,1 0 15,0 0 1,9 1-16,0-1 15,19 0 1,0 0-16,0-9 16,9 0-1,1-10-15,-10-8 16,9 8 0,-9-9-16,9 10 15,1-1 1,-1 1-1,10-10-15,0 0 16,-1-10 0,29 1-16,-9 0 15,-10 0 1,38-1-16,-10 1 16,20 9-1,-1 19-15</inkml:trace>
  <inkml:trace contextRef="#ctx1" brushRef="#br2" timeOffset="53573.84">1712 8718 0,'0'0'0,"0"0"16,10 0-16,-1-10 15,10 1 1,-10 0 0,1-1-16,8 1 15,-8-1 1,18 1-16,19-10 16,0 1-1,28-1-15,29 0 16,-1 0-1,10 1-15,10-1 16,8 0 0,1 0-16,0 0 15,-1 10 1,-8 0-16,-1-1 16,0 10-1,1 0 1,-1 10-16,0-1 15,-9 0 1,0 1-16,0 9 16,0-1-1,0 1-15,-1 0 16,11 0 0,8-1-16,1 11 15,0-11 1,9 1-16,0 0 15,0 0 1,19-10 0,-9-9-16,-1 0 15,-9 0 1,-9 0-16,0 0 16,-10 0-1,0-9-15,-9-1 16,-19-9-1,0 1-15,-9-1 16,-10 0 0,-9 0-16,-9 1 15,-10-1 1,-10 0 0,1 0-16,-1 1 15,-18-1 1,0-9-16,0-10 15,-10 1 1,-9-20-16,0 1 16,0-10-1,0 1-15,-9-10 16,-1-10 0,1 1-16,-10 9 15,0 0 1,1 0-16,-1 0 15,0-10 1,10 1-16,-10 18 16,0-9-1,0 9 1,0 1-16,1-1 16,-1 10-1,0-10-15,0 19 16,10 0-1,-1 10-15,1 8 16,-1 1 0,1 9-1,0 10-15,-1 0 16,1-1 0,-1 1-16,-8 9 15,-1-9 1,0-1-16,-9 10 15,-10-9 1,0-1-16,-18 1 16,0 9-1,-20 0-15,-8 0 16,-10 0 0,-19 0-16,0 9 15,-19 1 1,-18-1-16,-20 1 15,1-1 1,-19-9 0,-10 9-16,-18 1 15,-10-1 1,0 0-16,-9 10 16,-9 0-1,18 0-15,9-10 16,20 1-1,9 8-15,18 1 16,20 0 0,18 0-1,19-1-15,29 1 16,8 0-16,10 0 16,1-1-1,-1-8 1,0-1-16,0 1 15,0 8 1,10-8-16,-1-1 16,20-9-1,-20 0-15,20 9 16,8 1 0,1-1-16,-9 1 15,8-1 1,-8 0-1,8 1-15,1-1 16,9 1 0,-18 8-16,18-8 15,0 8 1,0 1-16,1 9 16,-1 10-1,0 9-15,9 0 16,1-10-1,0 10-15,-10 0 16,9 0 0,1-19-16</inkml:trace>
  <inkml:trace contextRef="#ctx1" brushRef="#br2" timeOffset="56340.78">8203 11279 0,'0'0'0,"0"0"0,0 0 15,0 0 1,0-9-16,0 9 16,0 0-1,0 0-15,0 0 16,0 0-1,0 0-15,10 0 16,18 0 0,19-10-16,28 1 15,38 9 1,19 0 0,9 0-16,0 0 15,19-9 1,0-10-16,-10 9 15,-9 1 1,-9 0-16,0 9 16,0 9-1,9 0-15,9 1 16,10-1 0,-9-9-16,-1 10 15,10-10 1,-9 0-1,-20 9-15,1 0 16,-10-9 0,-9 0-16,0 10 15,0-10 1,-10 0-16,1 0 16,-10 0-1,-9 0-15,-10 0 16,-19 0-1,1 0-15,-10 0 16,0 0 0,0 0-16,0 0 15,0 0 1,9 0-16,1 0 16,-1 0-1,1 0-15,-20 0 16,1 0-1,0 0 1,-1-10-16,1 1 16,0 0-1,-1 9-15,-9 0 16,-9 0 0,0 0-16,-10 0 15,1 9 1,-1 0-16,10 1 15,0 18 1,0 19-16,0 19 16,-1-1-1,1 29 1,0 9-16,0 0 16,0 10-1,9 9-15,0 9 16,0 1-1,-9-10-15,0 0 16,0 0 0,-10-10-16,1-9 15,-1-9 1,-9 0 0,9-9-16,-9-10 15,0 0 1,0-10-16,0 10 15,0-9 1,0-10-16,-9 1 16,0-20-1,-1 1 1,1-1-16,-1 1 16,1-10-16,0 0 15,-1 0 1,1 0-1,-1 0-15,1 1 16,-1-1 0,1-9-16,0-1 15,-1 1 1,1 0-16,-1 0 16,1-1-1,0 1-15,-1 0 16,-9 0-1,1-1-15,8 1 16,1 0 0,-10-10-1,0 10-15,-18 0 16,-11-10-16,-36 10 16,-38 0-1,-20 0 1,-27-19-16,-19 0 15,-19-10 1,-28 1-16,-10-1 16,-9 1-1,10 0-15,-10-1 16,0 1 0,9-1-16,19 1 15,0-10 1,10 10-16,9 0 15,19-1 1,19 1 0,-1 9-16,10 0 15,0-10 1,10 1-16,9 9 16,19 0-1,18 0-15,29 0 16,18 0-1,20 0-15,8 0 16,1-9 0,0 9-16,9-10 15,-9 1 1,9 9 0,0 0-16,1 0 15,8 0 1,1 0-16,-1 0 15,1 0 1,0-9-16,-1-10 16,-9-9-1,0-10-15,1-18 16,8-10 0,1-9-16,-1-19 15,1 0 1,9 1-1,-9-1-15,9 0 16,0-9 0,0-10-16,0-9 15,0-9 1,9-1-16,0 10 16,1-9-1,-1 0-15,1-1 16,-1 1-1,-9-10-15,0 19 16,0 29 0,0 8-16,0 19 15,0 10 1,0 9-16,0-9 16,0 9-1,0 0 1,9 0-16,1 0 15,-10 19 1,0 0-16,0 19 16,0-1-1,0 10-15,0 0 16</inkml:trace>
  <inkml:trace contextRef="#ctx1" brushRef="#br2" timeOffset="57806.62">7375 12724 0,'0'0'0,"0"0"16,0 0-1,0 0-15,-18-9 16,-29-10 0,-38-9-16,-47-10 15,-47 1 1,-46-1-16,-11 10 15,11 0 1,-1 9-16,0 10 16,19-1-1,0 1-15,19 0 16,9-1 0,29 1-1,28-1-15,18 1 16,10 0-1,28-1-15,19 1 16,19 9 0,0 0-16,18 0 15,1 0 1,-1 0 0,1 0-16,9 0 15,0 0 1,0 0-16,0 0 15,0 0 1,-9-19-16,-1 0 16,1 1-1,-1-20-15,1-9 16,0-19 0,-10-18-16,9-19 15,1-10 1,0 1-16,-10-20 15,9-8 1,1-20 0,-1 10-16,1 0 15,0 18 1,-1 11-16,-9 8 16,1 10-1,-11 28-15,11 9 16,8 28-1,1 10-15,9 19 16,0 0 0,0 9-16,0 0 15,9 9 1,1 28-16,-1 20 16,0 37-1,1 18 1,-10 29-16,9 18 15,-9 10 1,0 19-16,0 9 16,0 0-1,-19 0-15,10 0 16,-10 0 0,0-9-16,-9-1 15,0 1 1,9-19-16,0 0 15,0-10 1,1-18-16,8-10 16,1-18-1,-1-10 1,1-28-16,9-18 16,0-11-1,0-8-15,0-19 16,0 0-1,0-10-15,0 0 16,0-9 0,0 0-16,0 0 15,0 0 1,0 0 0,0 0-16,0 0 15,0 0 1,0 0-16,9 0 15,1-9 1,-1 0-16</inkml:trace>
  <inkml:trace contextRef="#ctx1" brushRef="#br2" timeOffset="59452.14">12916 12715 0,'10'0'0,"9"0"15,169-47 16,-28 19-31,-10 18 16,10 1-16,-19 18 16,-9 1-1,-10-1 1,-9 0-16,0 1 16,9-1-1,-9 1-15,0-10 16,-19 0-1,-19 0-15,-18 0 16,-10-10 0,-9-9-16,-1 1 15,1-1 1,9 0-16,0-9 16,0-10-1,-9 1 1,-1-1-16,1-27 15,-1-20 1,-8-18-16,-1-38 16,0 1-1,-9-11-15,0 11 16,-10-10 0,-9-10-16,-9-9 15,-1 19 1,1 19-16,-1 18 15,10 29 1,0 9-16,0 37 16,0 19-1,0 10 1,0 9-16,0 9 16,-18 48-1,8 55-15,1 48 16,9 27-1,0 20-15,0 9 16,9 28 0,-9 9-16,-9 0 15,-1 1 1,1-20-16,9-18 16,0-19-1,-9-28 1,-1 0-16,1-19 15,-1-9 1,10-20-16,0-8 16,0-19-1,0 0-15,0-10 16,0-9 0,0 0-16,0-18 15,0-1 1,-9-19-16,9 1 15,-9-1 1,9 1 0,-10-10-16,10 10 15,0-1 1,0 1-16,0-10 16,0 0-1,0-9-15,0 0 16,0-10-1,0 0-15,0 1 16,0-10 0,0 0-16,0 0 15,0 0 1,0 0-16,0 0 16,0 0-1,0 0 1,0 0-16,0 0 15,0 0 1,0 0-16,0 0 16,0 0-1,0 0-15,0 0 16,0 0 0,0 0-16,0 0 15,0 0 1,0 0-16,0 0 15,0 0 1,0-10 0,10-65-16,-1 10 15</inkml:trace>
  <inkml:trace contextRef="#ctx1" brushRef="#br2" timeOffset="62610.16">3142 11279 0,'0'0'0,"-9"0"16,-38 0-1,-29 0 1,-37 10-16,-56 8 15,-19 29 1,-10 0-16,1 0 16,18 9-1,10-9-15,18-19 16,48-9 0,18-19-16,38 0 15,19 0 1,9 0-1,10 0-15,-10 0 16,19 0 0,0 0-16,0 0 15,0 0 1,0 0-16,0 0 16</inkml:trace>
  <inkml:trace contextRef="#ctx1" brushRef="#br2" timeOffset="63144.44">1232 11101 0,'0'0'0,"0"0"15,0 0 1,0 0-16,0 0 16,-9 9-1,0 19-15,-38 19 16,9 10 0,0 18-1,1-10-15,8-8 16,-8-20-16,27-9 15,1 10 1,0-10 0,9 0-16,9 0 15,10 10 1,28 9-16,0 0 16,38 0-1,18-10-15,10 1 16,-10-10-1,-18-9-15,-19-1 16,0-8 0,-38-1-1,-9 0-15,0-9 16,-19 0 0,9 10-16,-9-10 15,0 0 1,0 0-16</inkml:trace>
  <inkml:trace contextRef="#ctx1" brushRef="#br2" timeOffset="65543.53">574 9525 0,'0'0'0,"0"0"0,0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9 0,0-9 0,0 0 0,0 0 0,0 0 0,0 0 0,0 0 0,0 0 0,0 19 0,0-19 0,0 0 0,0 0 0,0 0 0,0 0 0,0 0 0,0 9 0,0-9 0,0 0 0,0 0 0,0 0 0,0 0 0,0 19 0,0-19 0,0 0 0,0 0 0,0 0 0,0 28 0,0-28 0,0 0 0,0 0 0,0 28 16,0-28-16,0 0 0,0 19 0,0-19 0,0 19 0,0 0 0,0-19 0,0 0 0,0 0 0,-10 18 0,10-18 0,0 0 0,0 10 0,0-10 0,0 0 0,0 9 0,0-9 0,0 0 0,0 0 0,0 9 0,0-9 0,0 0 0,0 0 0,0 0 0,0 10 0,0-10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9 0,0-9 0,0 0 0,0 0 0,0 0 0,0 0 0,0 10 0,0-10 0,0 0 0,0 0 0,0 0 0,-9 18 0,9-18 0,0 0 0,0 0 0,0 19 0,0-19 0,0 0 0,-9 28 0,9-28 0,-10 38 0,10-1 0,0-37 0,0 0 0,0 57 0,0-57 0,0 47 0,0-10 0,0-37 0,0 38 16,0-10-16,0 0 15,0 0 1,0-9-1,0 0-15,0-1 16,0-18 0,0 0-16,0 0 15,0 10 1,0-10-16,0 9 16,0-9-1,0 0-15,0 0 16,0 0-1,0 0-15,0 0 16,0 0 0,0 9-16,0 1 15,0-10 1,0 9 0,0 1-16,0-10 15,0 0 1,0 0-16,0 0 15,0 9 1,0-9-16,0 0 16,0 0-1,0 0-15,0 0 16,0 0 0,0 0-16,0 0 15,0 0 1,0 0-1,0 0-15,0 0 16,0 0 0,0 0-16,0 0 15,10 0 1,-1 0-16,0 0 16,10 0-1,0 0-15,0 0 16,-10 0-1,1 0-15,9 0 16,18 0 0,-9 9-16,-9 1 15,19-1 1,-1-9-16,10 10 16,-18-1-1,-1-9 1,-9 0-16,0 0 15,-1 0 1,1 0-16,0 0 16,-10 0-1,1 0-15,-10-9 16,0 9 0,0 0-1,0 0-15,0 0 16,0 0-1,0 0-15,0 0 16</inkml:trace>
  <inkml:trace contextRef="#ctx1" brushRef="#br2" timeOffset="66703.27">1251 9872 0,'0'0'0,"0"0"15,0 0 1,0 0-16,0 0 16,-19 9-1,1 10-15,-11 9 16,-8 19-1,8 0-15,20 0 16,0-10 0,9 1-16,9-10 15,-9-9 1,0 0-16,0-19 16,0 0-1,0 0 1,0 0-16,0 0 15,9-19 1,1-9-16,-1-19 16,20-10-1,8-8-15,-18 18 16,-10 19 0,10 9-16,-9 10 15,-1-1 1,0 1-16,1 18 15,9 1 1,9 18 0,9 0-16,-18 19 15,10 0 1,-11-10-16,1 1 16,0-19-1,-10-1-15,1-8 16,-1-10-1,10 0-15,0-10 16,0-8 0,-1-1-1,1-9-15,0-1 16,-10 20-16,1 0 16,-1-1-1,1 10 1,-1 0-16,1 10 15,18-1 1,-9 0-16,9-9 16,-9 0-1,-1 0-15,1 0 16,-9 0 0,-1-18-1,0-1-15,-9-19 16,0 1-1,-18-1-15,-11-9 16,1 19 0,0 10-16,9 8 15</inkml:trace>
  <inkml:trace contextRef="#ctx1" brushRef="#br2" timeOffset="67167.19">2051 9994 0,'0'0'0</inkml:trace>
  <inkml:trace contextRef="#ctx1" brushRef="#br2" timeOffset="67830.28">818 10256 0,'10'0'0,"18"0"0,19-9 15,66-10 1,9-9 0,19 9-16,1-9 15,-11 10 1,-46-1-16,-10 9 16,-47 1-1,-9 0-15,-28-10 16,-48-9-1,-159 9-15,-19 19 16,75 19 0,47-1-16,28 11 15,1-11 1,27 1-16,38 0 16,1 0-1,8-10 1,20 10-16,27 0 15,85-19 1,76-29-16,18-17 16,-18-11-1,-48 10-15,-37 10 16,-47 9 0,-28 9-16,-10 0 15,-28 10 1,-38-10-16,-65 0 15,-104 29 1,-56 27-16,65 19 16,-131 66-1</inkml:trace>
  <inkml:trace contextRef="#ctx1" brushRef="#br2" timeOffset="68447.74">1063 10716 0,'0'0'0,"0"0"16,-9 10-16,-10-1 15,0 10-15,-19 28 16,10 0 0,19 9-1,-1 0-15,20-9 16,-1 9-1,19-9-15,19-9 16,-9-10 0,0-28-1,9 0-15,0-19 16,-19-9-16,10-19 16,-20 10-1,-18-995 1,0 1951-16,-18-966 15,-20 0 1,-28 10-16,10 18 16,18 10-1</inkml:trace>
  <inkml:trace contextRef="#ctx1" brushRef="#br2" timeOffset="69047.5">1468 10726 0,'0'0'0,"0"0"0,0 0 16,0 0-16,0 9 16,-10 0-1,1 20 1,9-1-16,9 9 15,1-9-15,-1-9 16,0 0 0,10 0-1,9-19-15,-9 0 16,-9-10 0,18-9-16,0-9 15,-9 0 1,0-9-16,0 9 15,-1 18 1,-18 1-16,0-1 16,0 10-1,0 0-15,10 10 16,-1 18 0,-9 0-1,19 10-15,0-1 16,0 1-1,-1-10-15,-18-19 16</inkml:trace>
  <inkml:trace contextRef="#ctx1" brushRef="#br2" timeOffset="69548.45">1929 10153 0,'0'0'0,"0"0"0,0 0 15,0 0 1,0 0-16,9 10 16,0 18-16,-9 9 15,10 29 1,-1 28-1,1 0-15,-1-1 16,10 1 0,-10-9-16,10-1 15,-10-9 1,1-9-16,-1-29 16,-9 1-1,0-10-15,0-9 16,0-10-1,0 1 1,0-10-16</inkml:trace>
  <inkml:trace contextRef="#ctx1" brushRef="#br2" timeOffset="69817.69">1449 10641 0,'0'0'0,"0"0"0,9 0 16,10-9-1,47-10-15,-10 0 16,48 0 0,-10 1-1,0 8-15,0-8 16,-19 8-1,-18 1-15,-10-1 16,-10 1 0,-18 0-16</inkml:trace>
  <inkml:trace contextRef="#ctx1" brushRef="#br2" timeOffset="70351.24">2277 10041 0,'0'0'0,"0"0"0,0 0 16,0 18 0,0 11-16,0 36 15,-10 38 1,1 19-1,-1-9-15,10 0 16,10-20-16,-1-27 16,10-10-1,0-9-15,0-19 16,-10-9 0,10-19-16,0 0 15,9-19 1,10-18-1,-1-10-15,-18 10 16,0 27 0,-10 1-16,-9-1 15,0 10 1,10 10-16,8-1 16,11 10-1,-1 9 1,9 0-16,1-9 15,0 0 1,-10-19-16,-9 0 16,0 0-1,-1 0-15,-8-10 16,-10 1 0</inkml:trace>
  <inkml:trace contextRef="#ctx1" brushRef="#br2" timeOffset="70576">2493 10360 0,'0'0'0,"0"0"16,0 0-1,0 0-15,0 0 16,0 0 0,9 9-16,-9-9 15</inkml:trace>
  <inkml:trace contextRef="#ctx1" brushRef="#br2" timeOffset="71602.57">3067 10660 0,'0'0'0,"0"0"0,9 0 15,-9-9 1,10 9-16,-1 0 15,0-10 1,1 1-16,-10-1 16,0 1-1,0 0-15,0-10 16,0 0 0,-19-9-16,0 9 15,0 10 1,1 9-16,-11 9 15,1 19 1,0 0-16,19 10 16,-1 9-1,20 0 1,18 0-16,0 9 16,0-18-1,10-1-15,-1-18 16,1 0-1,0-19-15,-10 0 16,0-10 0,0-9-16,1-18 15,8-29 1,1-9 0,-10 0-16,10 9 15,-10 20 1,0-1-16,0 9 15,-9 29 1,0-1-16,0 1 16,-10 18-1,10 1-15,0 9 16,-10 9 0,1 0-16,-1 9 15,0-9 1,1-9-1,-10-19-15,0 0 16,9 0 0,1 0-16,18-19 15,0-18 1,0-19-16,-9-10 16,0 10-1,-19-1-15,0 29 16,-19 0-1,0 19-15,1-1 16,-1 1 0,0 18-16,0 1 15,10 8 1,-1 11 0,10-1-16,10 9 15,-1 1 1,10-1-16,-10-8 15,1-11 1,-10 10-16,-10 1 16,-27 8-1,-170 104-15,-141 84 16</inkml:trace>
  <inkml:trace contextRef="#ctx1" brushRef="#br2" timeOffset="72912.3">16632 12846 0,'0'0'0,"10"9"0,-1 1 15,10-10 1,9 0-16,10-10 15,-1 1 1,-8-10-16,-11 1 16,1-1-1,-19-19-15,0-9 16,-19 19 0,1 19-16,-11-1 15,-8 20 1,-1 18-16,10-9 15,0 9 1,18-9 0,10 9-16,10-9 15,18-1 1,19 1-16,0-19 16,9-9-1,1-10-15,-19 0 16,-10 10-1,-19-1 1</inkml:trace>
  <inkml:trace contextRef="#ctx1" brushRef="#br2" timeOffset="73288.7">17931 12949 0,'0'0'0,"0"0"0,0 0 16,0 0 0,0 0-16,0 0 15,0 0 1,0 0-16,0 0 15,0 0 1,0 0-16,9 0 16,0-19-1,1 1 1,-10-1-16,0-9 16,0 9-1,-19-9-15,-28 19 16,-38-1-1,19 10-15</inkml:trace>
  <inkml:trace contextRef="#ctx1" brushRef="#br2" timeOffset="73654.2">19003 13034 0,'0'0'0,"0"9"0,-9-9 16,-10 9 0,0 10-16,10 0 15,-1 9 1,1-9-16,9 0 15,9-1 1,1 1-16,-1-19 16,0 0-1,10-19 1,0 1-16,-19-20 16,-9 1-1,-48-20-15,-131-27 16,-170-38-1</inkml:trace>
  <inkml:trace contextRef="#ctx1" brushRef="#br2" timeOffset="76571.24">18909 13662 0,'0'0'0,"0"0"0,0 0 16,0 0-1,0 10-15,0 8 16,0 29 0,9 19-1,10 28-15,9 9 16,19-18-1,0-20-15,10-9 16,-1-9 0,1-18-16,-1-1 15,10-10 1,0 1-16,9-19 16,0 0-1,1-9 1,-20 9-16,-9-19 15,0 10 1,-19-1-16,-9 1 16,-19 0-1</inkml:trace>
  <inkml:trace contextRef="#ctx1" brushRef="#br2" timeOffset="76910.22">19897 13859 0,'0'0'0,"0"0"16,0 0-16,9 10 16,10-1-1,9 29-15,19 37 16,0 9-1,-9 10-15,-1 19 16,-18-20 0,-9-18-16,-10-28 15,-19 0 1,0-9 0,-19-1-16,1-9 15,-10 10 1,-10 9-16,29-19 15</inkml:trace>
  <inkml:trace contextRef="#ctx1" brushRef="#br2" timeOffset="77845.94">20753 14300 0,'0'0'0,"0"0"16,-10 10-16,-8 18 16,8 19-1,1 9 1,18 10-16,19-1 15,19-8 1,0-1-16,19-28 16,-9-18-1,-1-10-15,-9-19 16,0 0 0,-9-28-16,-10 0 15,-9-9 1,-19-10-16,-28-9 15,-48-9 1,-36-1-16,8 10 16,10 28-1,19 0-15,46 29 16</inkml:trace>
  <inkml:trace contextRef="#ctx1" brushRef="#br2" timeOffset="78421.37">21477 14253 0,'0'0'0,"0"0"0,0 0 16,0 10 0,-9 9-1,-1 18-15,20 29 16,-1-1 0,19-8-16,1-10 15,-1-10 1,0-9-16,10-9 15,-1-19 1,10-9-16,-9-10 16,0-19-1,-1 10-15,-18 0 16,0 9 0,0-9-1,-10 9-15,0-9 16,1 19-1,-1 0-15,-9-1 16,10 10 0,-10-9-16,9 18 15,0 10 1,20 28-16,-1 0 16,10 18-1,-1 1-15,10-19 16,-9 0-1,9-19 1,-28-19-16</inkml:trace>
  <inkml:trace contextRef="#ctx1" brushRef="#br2" timeOffset="78745.44">22455 13587 0,'0'0'0,"0"0"15,0 0-15,0 10 16,0 8 0,0 29-16,0 38 15,0 55 1,10 20-1,-1-19-15,10-10 16,-9-9 0,-1-28-16,0-19 15,-9-19 1,0-28-16,0-9 16,0-9-1</inkml:trace>
  <inkml:trace contextRef="#ctx1" brushRef="#br2" timeOffset="78992.94">21628 13953 0,'0'0'0,"9"0"16,29 0-16,28 0 15,46-9 1,39 9-16,56 9 16,0 1-1,-47 8-15,-47-18 16,-29 10 0,-55-10-1</inkml:trace>
  <inkml:trace contextRef="#ctx1" brushRef="#br2" timeOffset="79612.12">23227 13634 0,'0'0'0,"0"0"15,0 10-15,0-1 16,0 10 0,0 9-16,-19 19 15,0 56 1,-9 10 0,9 9-16,10 18 15,18-18 1,1-28-16,8-19 15,1-28 1,0-9-16,0-10 16,0-10-1,9 1-15,0-19 16,0-9 0,1-10-16,8 0 15,-9-18 1,-9 9-1,0-1-15,0 1 16,0 10 0,-10 8-16,-9 1 15,0 9 1,10 9-16,-1 19 16,19 10-1,0 9-15,19 9 16,-9 0-1,0-9-15,-1-19 16,1-9 0,-10-9-16,0-10 15,-9 0 1,0-10 0,-10 1-16</inkml:trace>
  <inkml:trace contextRef="#ctx1" brushRef="#br2" timeOffset="79884.66">23519 14019 0,'0'0'0,"0"0"0,0 0 15,0 0 1,0 0 0,0 0-16,0 0 15,0 0 1,0 0-16,0 0 16,9 9-1,-9-9-15</inkml:trace>
  <inkml:trace contextRef="#ctx1" brushRef="#br2" timeOffset="80363.17">24149 14638 0,'0'0'0,"0"0"16,0 0-16,0 0 15,0 0 1,9 0-16,1-9 16,-1-10-1,0 0-15,1 0 16,-1-18 0,10-1-16,0 1 15,-10-1 1,-9 10-16,0 0 15,0 9 1,-9 10 0,-10-1-16,0 1 15,0 18 1,1 1-16,-11 18 16,11 0-1,8 10-15,1-1 16,18 1-1,10-1-15,9 1 16,0-19 0,10 9-16,0-10 15,-1-8 1,-8-10-16,-20 0 16</inkml:trace>
  <inkml:trace contextRef="#ctx1" brushRef="#br2" timeOffset="80884.28">24525 14113 0,'0'0'0,"0"0"0,0 0 15,10 0 1,18 0-16,0 0 15,19 18 1,0 11 0,9 8-16,20 10 15,18 37 1,-10 10-16,-27-19 16,-19-9-1,-20 0-15,-18-1 16,-9-8-1,-10-20-15,0-9 16,1-9 0,8 0-1,1-19-15,-1 0 16,10 0 0,0-10-16,0-18 15,10-28 1,9-19-16,9 9 15,9-9 1,10 0-16,-9 19 16,0 28-1,-10 0-15,10-1 16,-20 1 0,1 19-16,-19 0 15</inkml:trace>
  <inkml:trace contextRef="#ctx1" brushRef="#br2" timeOffset="81265.37">25767 14188 0,'0'0'0,"0"0"16,0 0-1,0 0-15,-10-10 16,10 10-1,-9 0-15,0 0 16,-1 10 0,1-1-16,-1 19 15,1 10 1,0 18-16,18 10 16,19 9-1,0 9 1,20 10-16,-11 9 15,-9-28 1,-9-9-16,-19-28 16,-9-10-1,-19 9-15,-29 10 16,-84-19 0,-132-37-16,-75-38 15,-47-37 1</inkml:trace>
  <inkml:trace contextRef="#ctx2" brushRef="#br2">24565 14910 0</inkml:trace>
  <inkml:trace contextRef="#ctx1" brushRef="#br0" timeOffset="89162.36">15804 12199 0,'10'0'0,"18"0"0,38-29 16,37-8-16,39-10 15,27 10 1,38-20 0,37 10-16,48 10 15,18 9 1,20 9-16,18 0 16,-19 10-1,10-10-15,-1 10 16,10 9-1,10 9 1,-1 28-16,1 10 16,-57 0-1,-47 10-15,-56-1005 16,-57 1961 0,-38-985-16,-37-9 15,-19 0 1,-9 9-16,-1 0 15,-18 0 1,0 10 0,-19-10-16,-10 10 15,-18-10 1,-28-9-16,-19 9 16,-20-10-1,-8 1-15,0 9 16,-10 1-1,-10 8-15,-37 10 16,-47 9 0,-18 10-1,-11 18-15,11 20 16,-1 18 0,-9 9-1,0-19-15,-29-18 16,-18-28-1,0-19-15,-29-38 16,20-9 0,37 0-16,37 10 15,57 8 1,29 1-16,37 0 16,18-10-1,29 1 1,0-10-16,10 0 15,-1-19-15,-9-9 16,-10-19 0,-18-9-1,0-19-15,0-19 16,-10-9 0,19-1-1,0 10-15,10 19 16,-10 10-1,-9-10-15,9 9 16,0 19 0,19 10-16,9 8 15,10 11 1,0-10 0,19 18-16,-1 1 15,1-10 1,9 10-16,0 9 15,0-10 1,0 1-16,9 9 16,1-10-1,-10 1-15,0 9 16,0 0 0,0 0-1,0 0-15,9 0 16,0 0-1,-9 0 1</inkml:trace>
  <inkml:trace contextRef="#ctx1" brushRef="#br0" timeOffset="92783.99">3754 11936 0,'0'0'0,"0"0"15,0 0-15,0 0 16,0-9 0,0-1-16,0-9 15,-10 1 1,1-1-16,-10-9 15,-28-10 1,-28-9-16,-48-9 16,-27 9-1,-29 0-15,-37 19 16,-38 9 0,-19 19-1,19 10-15,9 8 16,20 11-1,8 8-15,1 10 16,18 0 0,19 9-16,20 0 15,17-9 1,30 0-16,36 0 16,39-19-1,8-9 1,20 0-16,9-10 15,0 10 1,9 9-16,20 0 16,8 19-1,39 0-15,36 0 16,-36-19 0,18 0-16,19 10 15,18-1 1,1 1-16,0-10 15,9-9 1,-19 0-16,10-1 16,0 1-1,-20 0-15,1 0 16,-19-10 0,1 0-16,-20-9 15,-9 0 1,-1-9-1,1 0-15,10-10 16,-1 0 0,0 0-16,10 1 15,-10-1 1,0-19-16,-9 1 16,0-29-1,9-9-15,-9 0 16,0 0-1,9-9-15,-18 8 16,-1 11 0,1-10-16,-20 9 15,1 0 1,-1 1 0,1 8-16,0 10 15,-19 19 1,-1 10-16,-18 8 15</inkml:trace>
  <inkml:trace contextRef="#ctx2" brushRef="#br0" timeOffset="10913.98">3728 11465 0</inkml:trace>
  <inkml:trace contextRef="#ctx1" brushRef="#br0" timeOffset="152952.16">12954 593 0,'0'0'0,"0"0"15,0 0 1,9 0-16,1-19 16,-1 0-1,1 0-15,-1-9 16,10 0 0,0 0-16,-10 9 15,0 0 1,1 10-1,-1 0-15,-9-1 16,0 10 0,0 10-16,10-1 15,-1 29 1,-9 37-16,0 28 16,0 9-1,0 10-15,0 0 16,0 0-1,10 28-15,-1-9 16,0 9 0,1 10-16,-1 9 15,1-10 1,-10 1 0,0-20-16,9 10 15,0 1 1,1-11-16,-1 1 15,1 0 1,-1-29-16,0 10 16,1 0-1,-1-9-15,1-19 16,-1-19 0,0 0-16,1-19 15,-1-9 1,-9-9-16,0-10 15,0-9 1,0-10 0,0-9-16,0 9 15,0-9 1,0 0-16,0 0 16,0 0-1,0 0-15,0-18 16,0-1-1,0-9-15,0-10 16,-9-9 0,-1-9-16,1 0 15,0-10 1,-1-9 0,1 0-16,-10-10 15,0 1 1,0-1-16,1-8 15,-1 8 1,0-9-16,0-9 16,0-9-1,-9 8-15,9 1 16,0-9 0,1 8-1,-1-8-15,9 9 16,1-1-1,0 1-15,9 0 16,0 0 0,-10 0-16,1-10 15,-1 0 1,1 1-16,0-1 16,-1-9-1,10 0-15,0 19 16,0 19-1,10-1 1,-1 1-16,0 9 16,1 18-1,-1 10-15,-9 1 16,0 17 0,10 1-16,-10 9 15,0 19 1,0-18-16,0 8 15,0 10 1,0 0-16,0 0 16,0 10-1,9 8 1,0 20-16,1 37 16,-1 38-1,1 9-15,-1 9 16,10 28-1,-10 29-15,1 9 16,-10-9 0,0 9-16,0 0 15,0 9 1,0 1-16,9-29 16,0 10-1,1-10 1,-1-19-16,1 1 15,9-19 1,-10-19-16,0 0 16,1-10-1,-10-37-15,0 0 16,0-9 0,0-19-16,0-10 15,0 1 1,0-10-1,0-9-15,-10 0 16,10-19 0,0 9-16,0-9 15</inkml:trace>
  <inkml:trace contextRef="#ctx1" brushRef="#br0" timeOffset="159414.76">13152 2995 0,'0'0'0,"0"0"0,0 0 15,0 0 1,0 0 0,0 9-16,-10 0 15,1 1 1,-1-1 0,1-9-16,9 0 15,0 0 1,-9 0-1,9 0-15,-10 0 16,1-19 0,-1-18-16,-9-10 15,1-9 1,-1-1 0,0 1-16,10 9 15,-1 0 1,1 10-1,-1-1-15,1-18 16,0-1 0,-1-18-1,1 0-15,-1 0 16,1 10 0,0-10-1,-1 9-15,1-9 16,9-10-1,-10 10 1,1 10-16,0 8 16,9 1-1,-10 0 1,10-1-16,0 1 16,0-9-1,0-11 1,0 1-16,10 0 15,-10 0 1,0 0 0,0 10-16,0 8 15,0 1 1,0 0 0,0-1-16,0 1 15,0-19 1,0 0-1,0 9-15,0 29 16,0 9 0,0 9-1,0 9-15,0 10 16,0 0 0,0 10-1,9 9-15,0 28 16,10 37-1,9 38 1,1 9-16,-1 29 16,-9-10-1,9 9 1,-9 10-16,-1 0 16,1 0-1,-9 0 1,-10 9-16,0 0 15,9-9 1,1 0 0,-1-9-16,0-20 15,1 1 1,9 0 0,-10-19-16,0 0 15,10 9 1,-9-18-1,-1-10-15,0 0 16,1-28 0,-10-18-1,0-10-15,0-10 16,0-18 0,0-10-1,0-9-15,0 0 16,0 0-1,0 0 1</inkml:trace>
  <inkml:trace contextRef="#ctx1" brushRef="#br1" timeOffset="166472.26">7347 330 0,'0'0'0,"0"0"0,0 0 15,10 9 1,-1 1 0,0-1-16,10 0 15,-9 10 1,8-9-1,-8-1-15,-1 0 16,1-9 0,-1 0-1,0 0-15,1-9 16,-1 0 0,1-1-1,-1-9-15,1 10 16,-1 0-1,-9-1-15,0 10 16,0 0 0,9 19-1,-9 19-15,10 37 16,-10 37 0,0 10-1,0 28-15,0 19 16,0 28-1,0 10 1,9-1 0,1-9-16,-1 10 15,10-20 1,-10-9-16,1 10 16,-1-19-1,-9 0 1,0-10-16,0-37 15,0-9 1,0-19 0,0-19-1,0-10-15,0-18 16,0-9 0,0-10-16,0-9 15,0 0 1,0-10-1,0 0-15,0-9 16,0 0 0,0 0-1,0-9 1,0-38-16,0-9 16,0-29-1,-9-9-15,9 1 16,-10-1-1,10 9 1,0 1-16,0 0 16,0-10-1,10 0 1,-1 0-16,0-19 16,1 1-1,-1-19 1,1 9-16,-1-10 15,10-18 1,-10 19 0,-9-10-16,0 0 15,0-9 1,-9 9 0,-1 1-16,1 8 15,0 10 1,-1 19-1,1 0-15,-1 9 16,-8 0 0,8 10-1,1-1-15,-1 20 16,1 8 0,0 11-1,-1-1-15,10 18 16,0 11-1,0 8 1,0 1-16,0 9 16,0 0-1,0 9 1,-9 10-16,-10 47 16,10 37-1,-1 38 1,10 18-16,10 19 15,-1-9 1,10 19 0,-10 9-16,1-9 15,-1 9 1,10 18 0,0-8-16,-1-10 15,11-9 1,-11 9-1,1-19-15,0 0 16,0-9 0,0-19-1,-10-28-15,1-9 16,-1-19 0,0-29-1,1-9-15,-10-9 16,0-9-1,0-19 1,0-1-16,0-8 16,0-10-1,0 0 1,0 0-16</inkml:trace>
  <inkml:trace contextRef="#ctx1" brushRef="#br1" timeOffset="178907.38">19248 274 0,'0'0'0,"0"0"0,0 0 16,0 0-1,0 0-15,0 0 16,0 0 0,0 0-16,0 0 15,9 9 1,0 0-16,1 20 16,-1 8-1,-9 29-15,0 28 16,0 9-1,-9 0 1,-1 10-16,1 9 16,-10 0-1,10 18-15,-10 1 16,0 0 0,10 18-16,-10 10 15,9-9 1,1 8-16,9 1 15,0-9 1,9-1-16,10 1 16,0 9-1,0-19-15,0 0 16,0 9 0,-1-18-16,1 0 15,0-10 1,-10-9-1,1 0-15,9-19 16,-10 1 0,-9-29-16,0-19 15,0-18 1,0-10-16,0-10 16,0-18-1,0 0-15,0 0 16,0 0-1,0-18-15,0-29 16,-9-19 0,-1-18-1,-9-10-15,1 0 16,8 10 0,-9-10-16,1-9 15,8-1 1,-9 1-16,10 0 15,-10 0 1,10 0-16,-1 9 16,1-19-1,-10 10-15,10 0 16,-1-1 0,1-8-1,-1-1-15,1 1 16,0-1-1,-1-9-15,10 0 16,-9-9 0,-1 9-16,1 19 15,0-10 1,-1-9-16,1 10 16,9-10-1,0 0-15,0 9 16,0 10-1,-10 9 1,10 10-16,0 8 16,0 20-1,0 9-15,0 10 16,0 9 0,0 9-16,0 9 15,0 1 1,0 0-16,0 9 15,0 0 1,0 0-16,0 18 16,10 20-1,-1 46-15,1 48 16,-1 27 0,0 10-1,1 0-15,-10-9 16,0 8-1,0 11-15,0-10 16,0 9 0,-10-9-16,1 18 15,0 10 1,-1-18-16,1-20 16,9-9-1,9-28-15,1-9 16,-1-19-1,0-1 1,1-27-16,-1-10 16,-9 1-1,10-20-15,-10-9 16,0-9 0,0-9-16,0-1 15,0-9 1,0 0-16,0 0 15</inkml:trace>
  <inkml:trace contextRef="#ctx1" brushRef="#br1" timeOffset="180075.71">17761 3116 0,'0'0'0,"0"0"16,0 0-1,0 0-15,0 0 16,0 0 0,0 0-16,10-9 15,8 0 1,20-10-16,9 10 15,10-10 1,8 9 0,1 1-16,0 0 15,-9 18 1,-10-9-16,-10 0 16,1 0-1,-19 0-15,-1 0 16,-8 0-1,-10 0-15,0 0 16,0 0 0,0 0-16,0 0 15,0 0 1,0 0 0,0 0-16,0 0 15,0 0 1,0 0-16,0 0 15,0 0 1,0 0-16,0 0 16,0 0-1</inkml:trace>
  <inkml:trace contextRef="#ctx1" brushRef="#br1" timeOffset="182089.3">14723 10003 0,'0'0'0,"0"0"0,0 0 15,0 0-15,0 0 16,0 10 0,0-1-1,0 0-15,0 1 16,0-1-1,0 0 1,0-9-16,0 0 16,0 10-1,-10-10-15</inkml:trace>
  <inkml:trace contextRef="#ctx0" brushRef="#br1" timeOffset="185497.17">12173 3112 1243 0,'0'0'0'0,"0"0"179"16,0 44 2-16,0-30-47 16,0 30-1-16,0-30-73 15,0 29-1-15,0-33-34 16,5 15 1-16,-5-25-1557 16</inkml:trace>
  <inkml:trace contextRef="#ctx0" brushRef="#br1" timeOffset="185551.06">12271 3322 1520 0,'0'0'0'0,"0"0"-1141"0</inkml:trace>
  <inkml:trace contextRef="#ctx0" brushRef="#br1" timeOffset="185810.73">12123 3357 1243 0,'0'0'0'0,"0"0"-933"16</inkml:trace>
  <inkml:trace contextRef="#ctx0" brushRef="#br1" timeOffset="185909.13">12173 3112 1231 0,'0'0'0'0,"0"0"-924"0</inkml:trace>
  <inkml:trace contextRef="#ctx0" brushRef="#br1" timeOffset="185972.38">12300 3072 1318 0,'0'0'0'0,"0"0"-990"0</inkml:trace>
  <inkml:trace contextRef="#ctx0" brushRef="#br1" timeOffset="185991.88">12365 3046 1318 0,'0'0'0'16,"0"0"-990"-16</inkml:trace>
  <inkml:trace contextRef="#ctx0" brushRef="#br1" timeOffset="186114.2">12342 3046 1431 0,'0'0'0'16,"0"0"21"-16,0 0 0 15,0 0 62-15,0 0 1 16,-25 0-57-16,-10 7 1 16,23-4-27-16,-24 4 1 15,29-2-3-15,7-5-1272 16</inkml:trace>
  <inkml:trace contextRef="#ctx0" brushRef="#br1" timeOffset="186177.83">12151 3142 1017 0,'0'0'0'0,"0"0"23"16,0 0-804-16</inkml:trace>
  <inkml:trace contextRef="#ctx0" brushRef="#br1" timeOffset="186199.19">12210 3109 1396 0</inkml:trace>
  <inkml:trace contextRef="#ctx1" brushRef="#br1" timeOffset="184075.15">14083 10782 0,'0'0'0</inkml:trace>
  <inkml:trace contextRef="#ctx0" brushRef="#br1" timeOffset="187820.87">12141 3086 12 0,'0'0'0'0,"0"0"0"0,0 0 0 0,0 0 111 0,0 0 1 16,0 0 0-16,0 0 1 0,0 0-98 0,0 0 1 15,0 0 0-15,0 0 1 0,0 0 89 0,10 19 1 16,-10-12-1-16,0 9 1 0,-3 7-91 0,-1 3 1 16,4 3-2-16,0 1 2 0,-3-2 82 0,-1-4 0 15,1 1-1-15,-1 5 2 0,1-6-83 0,-4-2 0 16,7-3 0-16,0 2 0 0,0-2 93 0,0-6-1 15,7-3 1-15,-4 10 2 0,4-10-97 0,-3-1 1 0,3-2 0 16,-4 4 1-16,1-4 12 0,-4-7 1 0,7 7 0 16,-7-7 1-16,5 8-18 0,-5-8 1 0,11 0-1 15,-4 0 2-15,4 0 21 0,-4-3-1 0,0 1 1 16,3-1 1-16,1-4-22 0,3 0 1 0,-3 0-2 16,4-2 2-16,3 2 14 0,0 0 1 0,-1 0-1 15,3 7 0-15,-3-4-16 0,-3-1-1 0,1 1 1 16,2 13 0-16,1-5 15 0,-2-4 0 0,-2 3 1 0,3 8 0 15,-2-1-17-15,-3-1 1 0,-1-2-1 0,-1 9 2 16,-3-2 11-16,4 2 1 0,-4 0 0 0,-7 5 0 16,0-2-15-16,-4 4 1 0,-3-4 0 0,-2 2 0 0,2-1 9 15,-1-1-1-15,-5-3 0 0,-4 2 0 0,-5-1-9 16,3-5-1-16,1 1 0 0,-3-3 0 0,0 3 10 16,0-3 0-16,0-3 0 0,-6 0 1 0,2 0-11 15,4-3 0-15,2-4 0 0,-6 2 0 0,1-1 6 16,-1-2 1-16,2-5-1 0,2 5 1 0,-6-3-9 15,4-1 1-15,0-2 0 0,-1 3 0 0,1-3 6 0,9 0 0 16,3-9-1-16,4 9 1 0,0-3-7 16,3-1 0-16,1-6 0 0</inkml:trace>
  <inkml:trace contextRef="#ctx0" brushRef="#br1" timeOffset="188122.41">12158 3060 2060 0,'0'0'0'0,"0"0"0"16,0 0 0-16,0 0 86 0,25 0 1 0,-12-4-1 16,4 8 0-16,4-4-69 0,2 0 1 0,5-4 0 15,4 8 0-15,0-4 73 0,5-4 1 0,0 1 0 16,5 6 0-16,-6 1-75 0,1-8 1 0,-6 1-1 15,1 6 1-15,-2-3 9 0,-5 0 1 0,-2-3 0 0,5 6 0 16,-7-3-16-16,0-3 2 0,-6-1-1 0,0 8 1 16,-1-1-9-16,-6-6 1 0,2 3-1 0,-3 0 1 15,-7 0-3-15,7-4 2 0,-7 4-1 0,0 0 1 16,0 0-4-16,0 7 0 0,0-7 0 0,-7 7 0 0,4 2 0 16,-4-2 1-16,0 0-1 0</inkml:trace>
  <inkml:trace contextRef="#ctx0" brushRef="#br1" timeOffset="188469.95">12963 3332 1670 0,'0'0'0'16,"0"0"0"-16,0 0 0 0,0 0 45 0,0 0 1 16,-18 14 0-16,13-7 0 0,-6 4-30 0,1 0 1 15,-4-4 0-15,-1 10 0 0,-6 2 44 0,-2-4 1 16,6 0 0-16,3 5-1 0,3-1-44 0,4-3 1 15,0 2 0-15,0 6 0 0,5-1 21 0,2-4 1 0,2 1-1 16,8 3 0-16,5-2-23 0,-1 0 0 0,2-7-1 16,1 0 1-16,8-2 1 0,-4-5 1 0,6-1 0 15,4-1 0-15,-2-3-8 0,-7-4 0 0,3-3 0 16,0-1 0-16,-4-1 4 0,0-5-1 0,-3-6 1 16,-2 4-1-16,-6-7-5 0,1 2 0 0,-4-2 0 15,0 0 1-15,-4 0 11 0,-6-2 1 0,-1-4 0 16,-3 6 1-16,0 2-11 0,-3-1 0 0,-4-1 0 15,-2 2 1-15,-4 0 13 0,1 1 1 0,-6 2 0 0,-1 4 0 16,-2 1-14-16,-1 1 1 0,3 3-1 0,1 7 1 16,0 0 12-16,4 3 0 0,0 4-1 0,5 4 2 15,2-1-13-15,0 1-1 0,7-2 0 0</inkml:trace>
  <inkml:trace contextRef="#ctx0" brushRef="#br1" timeOffset="188859.62">13624 2683 2009 0,'0'0'0'0,"0"0"0"15,0 0 0-15,0 0 93 0,-19-7 2 0,19 7-2 16,0 0 1-16,-9 4-77 0,9-4 1 0,-3 14-1 16,-1 12 1-16,4 13 80 0,0-8 1 0,0 6 0 15,7 4 0-15,0-2-82 0,0-8-1 0,-2 1 1 16,1 7 0-16,1-6 18 0,2-3 1 0,-2-4-1 15,0 4 0-15,3 5-20 0,1-3 0 0,-8-7-1 16,1 8 2-16,-1-5-7 0,-3-8 0 0,-3 1 0 16,-4-4 1-16,0 4-4 0,0-8 0 0,-4-4 0 0,-3 5 1 15,-4-2-4-15,1-9 2 0,-3 1-2 0,-4-1 1 16,-4-3-1-16,-2 0 0 0,-2-7 0 0</inkml:trace>
  <inkml:trace contextRef="#ctx0" brushRef="#br1" timeOffset="189415.98">13204 2982 1859 0,'0'0'0'0,"22"-9"0"0,-1 13 0 0,-2-4 62 0,2-4 1 16,8-3-1-16,2 7 1 0,-1 0-46 0,-1-3 1 16,1-1 0-16,1 4 0 0,1 0 59 0,-2-3 2 15,2 1-2-15,0 2 2 0,-2-3-61 0,-2 3 0 16,0-6 0-16,-3 6 0 0,1 0 23 0,-5-3 1 15,0-3-1-15,-1 3 1 0,1 1-26 16,-7-1-1-16,0-8 1 0,-1 4 1 0,-5-3 0 0,1-3-1 0,0-3 1 16,0 4 0-16,-2-2-8 0,0-7 1 0,-3-4-1 15,3 9 1-15,0-5 1 0,-7 0 2 0,0-3-2 16,3 9 1-16,-3 3-5 0,0-2 1 0,-3 0 0 16,3 14 0-16,-7-9 4 0,7 9 1 0,0 0 1 15,-7 0-1-15,3 9-5 0,0-2 0 0,1 4 0 16,-1 19 1-16,4 8 6 0,-3 1-1 0,-1 1 1 15,1 4 0-15,1-1-6 0,0-10 0 0,2 2 0 0,2 2 0 16,0-3 5-16,1-6 0 0,1 0 1 16,3 2 0-16,-4 5-8 0,5-10 2 0,-5-3 0 0,4 7 0 15,-3-8 6-15,3-4 0 0,-4-6-1 0,4 3 1 16,0 2-7-16,0-9 1 0,0-4 0 0,-7-3 0 0,13 0 3 16,-13 0 1-16,10-10 0 0,-3-3 0 0,4-6-5 15,0 3 0-15,-3-8 0 0,1-3 0 16,2 3 3-16,-1-5 1 0,-1-2 0 0,2 10 1 0,-1 5-6 15,1 2 0-15,0-2 1 0,-3 12 0 0,1 1 2 16,0-1 0-16,2 4 0 0,3 7 1 0,0 6-5 16,0 1 1-16,-4-4 0 0,-2 13-1 0,-1 5 2 15,0-3 0-15,0-2 0 0,2 5 1 0,-2-3-3 16,0-1-1-16,0-3 1 0,0 2-1 0,0-2 1 0,-4-7 0 16,1 1-1-16,-1-1 2 0,1 1-4 0,-1-4 2 15,1-4-1-15,-6 4 1 0,-1-3-2 0,-1-1 2 16,4-7-2-16,-12 9 2 0,1-5-3 0,-3-1 1 15,0-3 1-15</inkml:trace>
  <inkml:trace contextRef="#ctx0" brushRef="#br1" timeOffset="190451.32">7119 3005 929 0,'0'0'0'0,"0"0"0"0,-23-12 0 0,5 5 152 15,1-2 2-15,3 2-1 0,7-4 0 0,0 3-141 16,3-3-1-16,1-1 0 0,-3-2 0 0,3 3 121 16,3-1 0-16,0 1 0 0,2-5 1 0,1 1-120 15,4 0 1-15,0-2-1 0,4 1 2 0,3 4 35 16,0-1 2-16,4-1 0 0,-3 11-1 0,10 3-34 16,0-4 0-16,-4 8 0 0,-2 6 1 0,6 4 3 0,-4 0 1 15,-1 6 1-15,-3 8-1 0,-6-2-10 0,-4 3-1 16,-7-1 0-16,-7 7 1 0,0 2 1 0,-2-7-1 15,-5-4 0-15,-7 13 2 0,3-6-6 0,-3 2 0 16,0-3-1-16,5-4 1 0,-2 6 2 0,4-10 0 16,-3-4 1-16,-5 4 0 0,10-6-5 0,-2-1 1 15,0-8 0-15,0 0 1 0,-2 2 16 0,3-8 2 0,1 1-1 16,2-4 1-16,2-4-14 0,8 4 0 0,-7-7 1 16,4 0 0-16,-4-2 18 0,-4 0-1 0,1-5 0 15,-1-3 2-15,4-6-19 0,5 2 1 0,-1-4-1 16,3 8 2-16,0-6 9 0,3 5 2 0,3-3 0 15,1 7 0-15,0 2-14 0,0-1 0 0,-4 3 1 16,-3 10 0-16,18-4 11 0,-4 1-1 0,0 3 1 16,9 7-1-16,2 0-11 0,-1 0 0 0,-2 2 0 15,1 10 1-15,-2-1 1 0,-4 1 2 0,5-2 0 0,-3 12-1 16,2-5-6-16,-3 1 0 0,-1-2 0 0,-1 1 1 16,2-1 8-16,0-3 2 0,-4-1-1 0,3-1 0 15,3 1-9-15,-3-10 0 0,-3 1 0 0,-3 10 1 0,3-6 8 16,4-6 0-16,-2 0 0 0,1 2 2 0,-6 1-11 15,-4-8 1-15,3-3-1 0,1 2 1 0,-4 1 13 16,-7-3-1-16,11-3 1 0,-11 3 0 0,0 0-13 16,5-5 1-16,-5 5 0 0</inkml:trace>
  <inkml:trace contextRef="#ctx0" brushRef="#br1" timeOffset="190802.95">7616 2996 2349 0,'0'0'0'16,"0"0"0"-16,0 0 0 0,0 0 111 0,0 0 2 0,0 0-2 15,0 0 1-15,0 0-96 0,0 0-1 16,0 0 1-16,0 0 1 0,0 0 101 0,0 0 1 0,0 0-1 16,0 0 1-16,-26-7-105 0,8 7 2 0,4 0-2 15,7 25 2-15,4 7 49 0,6-6 0 0,8-3 0 16,-1 1 2-16,8-8-49 0,5-3 0 0,9-1-1 15,10 5 1-15,-5-2-2 0,-9-5 1 0,-10-1 0 16,5 5 0-16,-5 7-8 0,-4-7 1 0,-4 0-1 16,1 2 1-16,-8 0-3 0,-3 3 0 0,-3-8 1 15,3 3 0-15,-7 2-3 0,-7-4 0 0,-15-1 1 0,3-1-1 16,-2 2-1-16,-1-5-1 0,0-7 1 0,7 11 0 16,8-6-2-16,-3-3 2 0,-1-2-2 15,2 2 1-15,-2 0-2 0,8-4 2 0,-4-3-2 0,7 1 1 16,0 1-1-16,-2-1 0 0,2-3 0 0,1-4 2 0,1-4-2 15,2 1 0-15,-1-4 0 0</inkml:trace>
  <inkml:trace contextRef="#ctx0" brushRef="#br1" timeOffset="191002">7519 2954 2135 0,'0'0'0'0,"0"0"0"0,15-18 0 0,-5 13 86 0,-3-5 2 15,0-1 0-15,7 4-1 0,11-2-70 0,2 2 1 16,1-3 0-16,7 3 0 0,-1 0 83 0,-3 3 0 16,-4-3 0-16,-3 4 1 0,-2-1-85 0,-5 0 0 15,-1 4-1-15,2-3 1 0,-8 3 35 0,1 0 1 0,0 0-2 16,-4 0 2-16,0 3-36 0,-7-3 0 0,10 0-1 16</inkml:trace>
  <inkml:trace contextRef="#ctx0" brushRef="#br1" timeOffset="191270.28">7997 2426 2386 0,'0'0'0'0,"0"0"0"16,25-14 0-16,2 4 49 0,-10-3 0 0,-6 6-1 0,6 7 2 15,-2 0-34-15,-5 4 1 0,-1 5 0 0,-2 8 0 16,0 4 44-16,-7 0 0 0,-7 2 1 0,14 7 0 15,4-2-45-15,-1-5 1 0,1 4-1 0,-1 6 1 0,-1-3 11 16,-3-2 0-16,-8 2 0 0,9 5 0 0,0 0-15 16,0-10-1-16,4 1 0 0,6 3 1 0,-3-8-6 15,0 2 0-15,-7-9-1 0,1 3 1 0,-3-1-3 16,2-4 0-16,-4-5 1 0,1 4 0 0,-4-2-1 16,0-2 1-16,0-7-1 0,-7 10 1 0,-7-4-3 0,-2-3 2 15,-5-1-2-15</inkml:trace>
  <inkml:trace contextRef="#ctx0" brushRef="#br1" timeOffset="191799.37">8110 2611 2287 0,'0'0'0'0,"0"0"0"15,0 0 0-15,0 0 62 0,-19-14 1 0,26 5 0 16,7 9 1-16,9-2-46 0,2-1 0 0,-1-1 0 15,10 6 0-15,-6 0 67 0,0-2 0 0,6-2 1 16,1 6 0-16,-1-1-69 0,-6-3 1 0,0-2 0 16,-7 9 0-16,2-3 26 0,-9-4 0 0,4-4 1 15,-4 4 0-15,-3 0-29 0,-1-3 1 0,-1-2-2 16,2 1 2-16,-4 2-10 0,-7 2 1 0,7-8-1 16,-4 1 0-16,1-6-2 0,-4 3 1 0,0 1-1 0,0-9 1 15,-4 2-3-15,1 2 1 0,-1-5-1 0,-3 8 0 16,4 6 0-16,3 5-1 0,-11-12 0 0,11 12 1 15,0 0 2-15,0 0 0 0,-9 2 1 0,6 13 0 16,1 8-3-16,2 2 2 0,0-6-2 0,2 11 1 16,1 2 1-16,1-4 1 0,-2-2-2 0,-2 13 2 0,0-5-3 15,3-3 1-15,1-3 0 0,-4 2 0 0,3 2 1 16,1-7 0-16,-1-4 1 0,1 2 0 0,-1-6-3 16,4-3 2-16,0-5-2 0,0 2 1 0,-3-3 1 15,-4-8 0-15,7 7 1 0,-7-7 0 0,7 0-3 16,-7 0 2-16,9-3-2 0,0-1 1 0,3-4 1 0,2-3 0 15,-3-1 1-15,-1-6 0 0,4-5-3 0,-3 2 2 16,3 0-2-16,2 7 1 0,-2 0 0 0,-7 5 0 16,0-2 1-16,-7 11-1 0,11-8 0 0,-11 8-1 15,12 1 0-15,-1 10 1 0,-1 5 0 0,-3-6 2 16,0 4-1-16,4 4 1 0,0 3-3 0,-4-1 2 0,0-6-2 16,-4 3 2-16,1-1-3 0,-4-4 1 15,-4-1 1-15,4 1-1 0,0 2-1 0,0-7 1 0,0 0-1 16,0 2 1-16,0-2-1 0,0-7 1 0,0 7-1 15,0-7 0-15,-10 9-1 0,10-9 2 0,0 0-1 16</inkml:trace>
  <inkml:trace contextRef="#ctx0" brushRef="#br1" timeOffset="192822.02">17992 3125 1017 0,'0'0'0'16,"0"0"0"-16,0 0 0 0,0 0 38 0,0 0 1 15,0 0-1-15,0 0 0 0,0 0-23 0,5-16 0 16,-5 16 1-16,3-11 0 0,-3 11 96 0,0 0 0 0,11-7 0 15,-4 2 1-15,2 1-98 0,3-1 1 0,2 0 0 16,6 1 1-16,5-1 58 0,-1-2 1 0,1 0 0 16,1 4 1-16,6 3-59 0,-4 0 0 0,-7-4-1 15,8 8 1-15,1-1 39 0,-7-6 0 0,-2 3 0 16,0 3 0-16,-7 1-40 0,0-4 1 0,2-4-1 16,0 8 1-16,-5-4 13 0,-3 0 2 0,3-4-2 15,-4 4 2-15,-7 0-20 0,7-3 2 0,-7 3-1 16,0 0 1-16,0 0 11 0,7-6 0 0,-7 6-1 15,0 0 1-15,0 0-13 0,7-3-1 0,-7 3 0 0,0 0 2 16,0 0 12-16,0 0 0 0,0 0 0 0,0 5 1 16,-3 9-14-16,-8 5-1 0,4 4 0 0,-4 7 2 0,1 9 9 15,1-4 2-15,7-1 0 0,-1 4-1 0,-1-3-12 16,1-1 0-16,1-6 0 0,0 5 1 16,0-4 3-16,1-3 2 0,1-7-1 0,1 8 1 0,3-4-9 15,-1-4 1-15,-1-5 0 0,0 11 0 0,-4-4 6 16,0-7 0-16,4-5 0 0,-2 6-1 0,2 1-6 15,0-5 0-15,-2-4 0 0,0-7 1 0,-4 7 4 16,4-7-1-16,0 0 1 0,0 0-1 0,0 0-5 0,9 0 0 16,-9 0 0-16</inkml:trace>
  <inkml:trace contextRef="#ctx0" brushRef="#br1" timeOffset="193044.54">18099 3411 2009 0,'0'0'0'0,"0"0"0"16,27-7 0-16,-3 7 73 0,3-5 1 0,5 2-1 15,-1 3 1-15,1 0-56 0,5-4 0 0,-2 1 0 16,-1-1 0-16,-2 1 73 0,-8-1 0 0,6-1 0 16,-5-2 1-16,0 3-75 0,-2 2 1 0,-2-5-1 15,-3 4 0-15,-4 3 33 0,-2-4 0 0,-1 1 0 16,-3-1 0-16,5 1-33 0,-6 3 0 0,-7 0 0 0,10-7 0 15,-10 7-11-15,0 0 1 0,7-7 0 0</inkml:trace>
  <inkml:trace contextRef="#ctx0" brushRef="#br1" timeOffset="193334.99">18867 3206 1796 0,'0'0'0'0,"0"0"0"0,0 0 0 0,0 0 36 15,0 0 1-15,0 0-1 0,0 0 1 0,-20 12-22 16,20-12 0-16,-9 10 0 0,2 1 1 0,0 0 35 15,-3-1 2-15,3 1 0 0,0 3-1 0,3-2-35 16,4 4 0-16,4 0 0 0,-4 1 1 0,7 1 19 16,3-4 0-16,11 0 0 0,-1 5 0 0,-3-4-22 0,1-3 0 15,3-2 0-15,-3 6 1 0,-1-2-2 0,-1-1 1 16,2-3-1-16,-4 10 1 0,4-3-6 0,-2-8 0 16,-6-2 0-16,-3 12 0 0,4-6 4 15,-4-3 1-15,-4 1-1 0,-3 3 1 0,0-5-6 0,-3 1-1 16,3-5 1-16,-7 8 1 0,0-3 8 0,-6-6 1 0,3-4 0 15,-4 3 0-15,0 1-8 0,-4-8 0 0,0 1 0 16,2-1 0-16,1 1 7 0,-1-10 1 0,2 5-1 16,-1 1 1-16,1 0-9 0,-1-6 1 0,-3-1 0 15</inkml:trace>
  <inkml:trace contextRef="#ctx0" brushRef="#br1" timeOffset="193510.14">18845 3206 2023 0,'0'0'0'0,"0"0"0"0,29-7 0 16,-10 3 71-16,-1 1-1 0,1-4 1 0,-3 7 0 0,3-4-53 15,2 0 0-15,-1 1-1 0,-4 3 1 0,1-4 60 16,3 1-1-16,-6-1 1 0,0 4 0 0,-5 0-60 16,-2-3 0-16,-7 3 0 0,12 0 0 0,-3 3 25 15,-2-3-1-15,-7 0 1 0</inkml:trace>
  <inkml:trace contextRef="#ctx0" brushRef="#br1" timeOffset="193814.2">19477 2734 1997 0,'0'0'0'15,"0"0"0"-15,-34-16 0 0,-1 8 55 0,5-1 0 16,14-2 0-16,2 8 0 0,5 3-38 0,2-4 1 0,7 4-1 15,0 0 1-15,-7-3 44 0,7 3 2 0,-7 10-1 16,7 10 1-16,0 11-46 0,-3-3 0 0,6 2 0 16,1 9 0-16,-4-4 21 0,3 2 1 0,1-5-1 15,-1 8 0-15,4-3-23 0,-5-10-1 0,0 4 1 16,0 8 0-16,-4-9 3 0,2 1 0 0,3-1 0 16,3 2 1-16,-6-4-10 0,0-7 2 0,1-3-2 15,6 5 1-15,-1-2 9 0,-3-7 0 0,1-2 1 16,-4-3-1-16,0 2-10 0,2-3 1 0,-2-8 0 15,5 7 1-15,-5-7 11 0,0 0 1 0,0 0-1 16,0 0 1-16,0 0-13 0,0 0 1 0,-7-3 1 0</inkml:trace>
  <inkml:trace contextRef="#ctx0" brushRef="#br1" timeOffset="194366.99">18773 2986 2123 0,'0'0'0'0,"0"0"0"0,0 0 0 0,0 0 100 16,27 3 1-16,-13-3 0 0,3 0 0 0,3 0-85 16,4 0 1-16,8-3 0 0,-2 3 0 0,9 3 82 0,3-3 1 15,2-3-2-15,0 6 2 0,2 1-83 0,-5-1 0 16,1-3 0-16,-5 7-1 0,2-5 41 0,-9-2-1 16,0-2 0-16,-4 6 0 0,-1-2-39 0,-5-4 1 15,1-2-1-15,-4 4 0 0,1 0 0 0,-2-3 0 16,-7-4 0-16,3 0 0 0,2-2-8 0,-3-2 1 15,-4-1-1-15,0-7 1 0,-4 1 0 0,1-8 1 16,-1-1-1-16,1 1 2 0,1-4-6 0,-3 2 1 16,0-4 0-16,0 8 1 0,-2 2 5 0,0 7 1 0,-2 1-1 15,4 7 2-15,-2 7-7 0,1-13 0 0,-1 13 0 16,9-2 1-16,-5 10 14 0,-3 2-1 0,1 4 1 16,5 21 0-16,2 13-12 0,-2-6 2 0,0 2-2 15,-3 4 1-15,-4-6 12 0,3-7-1 0,-3 2 1 16,4 2 1-16,-4 3-14 0,0-12 1 0,0 3 1 15,0 1-1-15,0-3 5 0,0-1 1 0,0-5 0 16,0-2 0-16,0 1-8 0,0-6 0 0,0-4 0 0,0-4 0 16,0 1 1-16,7-4 2 0,0-3-1 0,3-1 0 15,1-3-5-15,-2-3 1 0,1-1 0 0,-1-6 0 16,-3-3-2-16,1-3-5 0,7-8-1 0,0-1 0 0,-9 2 0 16,0-5 0-16,2-4 0 0,8 10 0 0,-3 4 0 15,-1-1 0-15,-1 3 0 0,1 9 0 0,-11 7 0 16,7-9 0-16,0 9 0 0,3 5 0 0,1 2 0 15,0 4 0-15,-3 1 0 0,3 11 0 0,0 2 0 16,-1-4 0-16,-3 5 0 0,-2-1 0 0,1-4 0 0,-3 2 0 16,-3-6 0-16,-1 1 0 0,-1 0 0 0,0-4 0 15,-2-4 0-15,1 6 0 0,1-2 0 0,-5-5 0 16,0-2 0-16,0 3 0 0,0-4 0 0,-5-3 0 16,-1 1 0-16</inkml:trace>
  <inkml:trace contextRef="#ctx0" brushRef="#br1" timeOffset="200559.4">7832 203 12 0,'0'0'0'0,"0"0"0"0,-18-14 0 16,11 10 0-16,7 4 0 0,-11-9 7 0,1 2-1 16,-1 0 1-16,6 4 1 0,-6-3-4 0,1-4 2 15,3 3-2-15,7 7 2 0,-7-11 100 0,7 11-1 16,-7-3 1-16,7 3 0 0,-7-6-90 0,7 6 1 0,-8-3-2 15,8 3 2-15,-10 0 57 0,3 0 2 0,0-4-2 16,-6 8 1-16,-4-1-57 0,-1-3 0 0,4-3 0 16,-9 6 0-16,5 3 49 0,1-6 0 0,-1-6 1 15,-3 6-1-15,5 6-49 0,2-12 0 0,0 3 0 16,3 6 0-16,4-3 15 0,0-3 1 0,7 3 0 16,-10-7-1-16,10 7-18 0,0 0 0 0,0 0-1 15,-7-7 1-15,7 7 7 0,0 0 1 0,0 0-1 16,0-5 2-16,0 5-13 0,0 0 1 0,0 0-1 0,7-9 2 15,0 5 23-15,0-3 1 0,0 0-1 0,-7 7 1 16,10-7-23-16,1 0 2 0,-4-3-1 0,0 6 0 16,0 4 19-16,0-5 0 0,0-2-1 0,2 10 2 15,2-3-20-15,-1 0-1 0,4-7 1 0,0 11-1 0,1-1 17 16,-3-6-1-16,2-4 0 0,0 14 2 0,4-7-19 16,-4-7 2-16,-3 3-2 0,4 11 2 0,3-7 14 15,-4-3 0-15,-3-4 0 0,6 14 2 0,-3-4-18 16,2-6 1-16,-2-4-1 0,4 14 1 0,0-4 9 15,-4-6 2-15,5-6-1 0,2 14 1 0,1-5-14 16,-1-7 2-16,-4 0-1 0,3 11 0 0,1-8 6 0,4-6 1 16,-4-1 1-16,5 15-1 0,-5-8-9 0,-1-7 0 15,1 1 0-15,7 13 1 0,-3-3 3 0,-6-7-1 16,6-1 1-16,3 16-1 0,0-4-5 0,-1-8 0 16,1 1 0-16,-1 13 1 0,1-6 4 0,0-4 0 15,-3-7 1-15,-6 21-1 0,6-7-5 0,-4-7 0 16,0-7 0-16,2 21 1 0,2-10 2 0,-4-8 1 15,-2 1 1-15,10 17-1 0,-5-7-5 0,1-11 1 0,-2 1 0 16,9 13-1-16,-1-3 4 0,3-7-1 0,-6 0 0 16,0 18 1-16,2-6-4 0,2-8-1 0,0-4 1 15,1 17 0-15,-1-10 2 0,-2-3 0 0,9-1 0 16,1 10 1-16,10-5-4 0,-6-1 0 0,-2-3 0 16,-1 12 1-16,1-6-1 0,-1-3 2 0,-2-3 0 15,8 5 0-15,-8-2-4 0,-2 0 2 0,5-4 0 16,10 3-1-16,-7 1 2 0,-1-4 0 0,-1-3-1 15,8 4 1-15,-7 3-2 0,-5-7-1 0,3-4 1 0,9 4 0 16,-7 4 1-16,-1 1 0 0,6-10-1 16,2 10 2-16,0-2-4 0,-5 1 2 0,-2-8-1 0,6 8 1 15,-3 0-1-15,-1-1 1 0,9-6-1 0,-4 6 2 16,-1 2-3-16,-6-1 0 0,2-4 1 0,-2 3 0 0,-2 1 1 16,-2-4-1-16,5-4 1 0,4 8 0 0,-3 3-1 15,-2-7-1-15,2-4 1 0,1 4 0 0,1 4-1 16,-6-4 2-16,-1-4-2 0,8 4 2 0,-8 4-3 15,-2-8 1-15,8 1 1 0,1-1-1 0,1 8 0 16,-8-4 1-16,5-7-1 0,3 7 2 0,-1 0-3 16,-9-4 1-16,8-1 0 0,4 5 0 0,-1 0-1 15,-3 0 0-15,-2-3 1 0,0 6 0 0,-1-3-2 0,-1 0 1 16,-3-3 1-16,10 6-1 0,-4-3-1 0,-2 0 1 16,3-7 0-16,6 11 1 0,-5-4-2 0,-2 0 1 15,5-8-1-15,-2 12 1 0,-1-4 0 0,-4-4-1 16,5-4 0-16,6 8 1 0,0 0-1 0,-2-4 0 15,-2 1 0-15,4 3 1 0,-6-4-1 0,-1 1 0 0,4-8 0 16,10 11 0-16,-7-2-1 0,-2-1 1 16,1-8 0-16,6 11 0 0,-1 0 0 0,-8-7 1 0,3-2-1 15,10 9 0-15,1 0 0 0,-7-7 0 16,2 4 0-16,9 3 0 0,-7 0 0 0,-4-7 1 0,9 3-1 16,2 8 1-16,-4-8-1 0,-3 1 0 0,1-6 0 15,4 12 0-15,1-3 1 0,-7-7-1 0,8 0 0 16,-2 11 0-16,-2-4 0 0,1-7 0 0,-1 3 0 15,0 8 0-15,6-4 1 0,-3-5-1 0,-2-4 0 0,-5 14 0 16,3-5-1-16,-2-7 1 0,-1-2 0 0,5 20 0 16,3-9-1-16,-6-8 1 0,2-1 1 0,-3 16-1 15,2-7-1-15,-3-6 1 0,12-6 0 0,-8 22 0 16,-2-8-1-16,-3-10 1 0,4-1-1 0,5 18 1 16,-9-6-1-16,-2-10 1 0,7-2-1 0,4 14 2 0,-7-5-2 15,-4-6 1-15,2 2-1 0,5 8 1 0,-7-3-1 16,-1-3 1-16,1-5-1 0,0 14 1 0,-1-8-1 15,-10-2 1-15,3-3 0 0,4 9 0 0,-8-1-1 16,-2-8 1-16,4 4-1 0,-2 7 2 0,-4-3-2 16,-1-1 0-16,-4-6 0 0,5 13 1 0,-5-4-1 15,-2-3 0-15,4-3 0 0,2 7 1 0,-4 0-1 0,-2-3 0 16,4-4 0-16,-2 7 1 0,2 0-1 0,-6-2 0 16,6-1 0-16,-9 3 1 0,2-2-1 0,-1 2 0 15,-1-3 0-15,6 3 1 0,-8 0-1 0,-2-2 0 16,6-2 0-16,0 5 1 0,-2 0-1 0,-2-1 0 15,0-7 0-15,-7 7 1 0,1 0-1 0,-3-3 0 16,2-4 0-16,-7 7 2 0,0-2-2 0,-1-1 0 16,1-4 0-16,-7 3 1 0,0 1-1 0,0-1 0 15,-7-3 0-15,11 0 1 0,-11 0-1 0,10 7 0 0,-3-7 0 16,2 0 0-16,2 6 0 0,-1-3 0 16,1-3 0-16,-1 4 0 0,1 1 0 0,3 2 0 0,-2-7 0 15,-1 4 0-15,0-1 0 0,-1-3 0 0,1 0 0 16,-4 0 0-16,-7 0 0 0,7 7 0 0,-7-7 0 15,7-3 0-15,-7 3 0 0,0 0 0 0,0 0 0 16,5 0 0-16,-5 0 0 0,0 0 0 0,0 0 0 16,0 0 0-16,0 0 0 0,0 0 0 0,0 0 0 0,0 0 0 15,0 0 0-15,0 0 0 0,0 0 0 0,0 0 0 16,0 7 0-16,0-7 0 0,7 10 0 0,0-3 0 16,0 5 0-16,-1-1 0 0,1 0 0 0,0 6 0 15,-2 1 0-15,2-8 0 0,0-1 0 0,0 10 0 0,0 4 0 16,0-5 0-16,0 0 0 0,-1 6 0 0,1 6 0 15,2-4 0-15,1-6 0 0,-1 10 0 16,-2 0 0-16,4-8 0 0,3 5 0 0,-7-1 0 16,5-3 0-16,2-2 0 0,0-3 0 0,-3 3 0 0,0 2 0 15,-4-7 0-15,3 3 0 0,-5 9 0 0,3 0 0 16,-1 2 0-16,-2-9 0 0,-3 6 0 0,-1 8 0 0,1-5 0 16,0-4 0-16,-2 1 0 0,0 6 0 0,0-3 0 15,2-5 0-15,-1 6 0 0,1-1 0 0,0 2 0 16,0-4 0-16,0 4 0 0,-1 8 0 0,3-12 0 15,3 2 0-15,-4-2 0 0,1 4 0 0,-4 5 0 16,3-11 0-16,1 4 0 0,-1 2 0 0,1-4 0 0,0-9 0 16,-1 13 0-16,1-4 0 0,-3-9 0 0,3 6 0 15,-1 7 0-15,-1 3 0 0,2 2 0 0,-1-5 0 16,1 1 0-16,-2 4 0 0,-1-7 0 0,3-2 0 16,1 7 0-16,-1-3 0 0,-3-6 0 0,3-1 0 15,-1 15 0-15,-1-1 0 0,2-7 0 0,-1 1 0 16,-3 6 0-16,0 1 0 0,0-8 0 0,4 1 0 15,-1 8 0-15,4-15 0 0,-3 1 0 0,-4-1 0 16,7 16 0-16,-7-12 0 0,0-4 0 0,0 13 0 0,4 7 0 16,-4-9 0-16,0-2 0 0,0-3 0 0,3 10 0 15,-6-2 0-15,-1-6 0 0,4-4 0 16,0 19 0-16,0-12 0 0,0-7 0 0,0 5 0 0,4 4 0 16,-1 5 0-16,-3-13 0 0,4 6 0 0,1 2 0 15,-2-2 0-15,-1-14 0 0,2 0 0 0,3 17 1 0,-2-10-1 16,-1-11 0-16,3 10 0 0,0 16 0 15,0-4 0-15,-4-10 0 0,4-1 0 0,-3 9 1 16,-1-9-1-16,1-7 0 0,-1 0 0 0,-3 3 1 0,0-7-1 16,0-4 0-16,-3-7 0 0,3 10 1 0,-4-4-1 15,4-5 0-15,0-9 0 0,-3 10 0 0,-1-1 0 0,4-9 0 16,0 0 0-16,-3 11 0 0,3-4 0 0,0-7 0 16,0 0 0-16,-4 9 0 0,4-9 0 0,0 0 0 15,0 0 0-15,0 0 0 0,0 0 0 0,0 0 0 16,0 0 0-16,0 0 0 0,0 0 0 0,0 0 0 15,0 0 0-15,0 0 0 0,0 0 0 0,0 0 0 16,-7 0 0-16</inkml:trace>
  <inkml:trace contextRef="#ctx0" brushRef="#br1" timeOffset="203746.2">7555 3621 1470 0,'0'0'0'0,"0"0"0"0,-27 9 0 16,20-6 21-16,7-3 0 0,-7-9 1 0,0 15 0 15,7-6-11-15,0 0 0 0,0 0 1 0,-3-6-1 16,3 6 16-16,0 0 1 0,0 0-1 0,0 0 1 0,0 0-16 15,10 9 2-15,-3-9-1 0,13 7 1 0,4-7 29 16,5-3 2-16,1-4 0 0,1 14 0 0,5-7-29 16,1-7 1-16,-2 1-2 0,13 15 2 0,-6-9 4 15,2-9 1-15,-3 2-1 0,11 18 2 16,3-11-12-16,2-7 0 0,4 3 0 0,5 11 0 0,-6-7-2 16,1-7 0-16,12 7 0 0,9 16 1 0,-13-16-4 0,0-9 1 15,7 2-2-15,-2 14 2 0,4-7 8 0,-4-10 0 16,-2 3 1-16,4 17 0 0,7-13-7 0,-7-8 0 15,3 1 0-15,7 24 1 0,-6-18 3 0,-8-3 2 16,11-2 0-16,3 18-1 0,-3-12-6 0,-7-4 1 16,5 0 0-16,9 17 0 0,-2-10 2 0,-5-7 0 0,2 2 1 15,7 21-1-15,1-20-4 0,-3-3 0 0,0 4 0 16,7 20 1-16,-10-17 7 0,-4-9 0 0,6 2 1 16,5 20 0-16,-4-13-7 0,-4-11 0 0,10 4 0 15,8 25 1-15,-7-22 2 0,-7-3 2 0,14 2-1 16,0 21 0-16,-2-16-5 0,-5-7 0 0,4 1 0 15,10 26 1-15,-7-20 3 0,-7 0 1 0,9 0-1 16,5 21 0-16,-7-14-5 0,-9-11 1 0,9 4 0 16,11 16 0-16,-11-12 3 0,-9-4 1 0,7 1-1 0,8 22 2 15,-3-12-6-15,-8-4 0 0,5-7 1 0,4 10 0 16,-1-3 3-16,-11-3 1 0,4 0-1 0,8 6 0 16,-11-3-4-16,0-3 1 0,3 4-2 0,3 3 2 15,-4 0 1-15,-4-8 1 0,9 1 0 0,-4 6 0 16,-3 1-4-16,-3-8 1 0,8-1 0 0,-1 5-1 15,-8 5 3-15,-3-5 0 0,4-7 0 0,3 9 0 0,-6-2-3 16,-6-3 1-16,3-4-2 0,8 3 2 0,-10 4 0 16,-8-7 0-16,4 0 1 0,12 4 0 0,-9-1-3 15,-8-3 0-15,10-3 1 0,4 8-1 0,-9-3 1 16,-8-2 1-16,5-4 0 0,7 6-1 0,-10 0-1 0,-7-2-1 16,0-4 1-16,3 8 0 0,-7-2 1 0,-5-2 0 15,6-4-1-15,-5 9 2 0,-4-3-4 16,-3-4 2-16,-6-1-1 0,5 6 1 0,-5-1 0 0,-6-4 1 15,9-3 0-15,-3 7-1 0,-2 0-1 0,-4-2 0 16,2-4-1-16,0 6 2 0,-2 0-1 0,-3-4 1 16,2-2-1-16,1 4 1 0,-1 2-2 0,-4-4 1 15,5-1-1-15,-5 6 0 0,-2-1 0 0,-3-4 0 16,-4-1 0-16,2 3 1 0,-1 3-2 0,-6-6 0 0,0-1 0 16,-1 4 2-16,0 4-2 0,-5-8 0 0,1 1 1 15,-2-1-1-15,-2 8-1 0,0-4 1 0,-3-4 0 16,-1 4 1-16,-3 0-1 0,-7 0 0 0,13-7 0 15,-13 7 1-15,8 0-2 0,-8 0 1 0,0 0-1 16,0 0 1-16,9-3-1 0,-9 3 2 0,0 0-2 16,0 0 1-16,0 0-1 0,0 0 0 0,0 0 0 15,0 0 2-15,0 0-2 0,0 0 1 0,0 0-1 0,0 0 1 16,0 0 0-16,0 0-1 0,0 0 0 16,0 0 1-16,0 0-1 0,-9 3 1 0,9-3 1 0,-8 7-1 15,-3-7-1-15,-1 4 0 0,1-4 0 0,-3 0 1 16,3 7 0-16,1-4-1 0,10-3 0 0,-11 0 1 0,11 0-1 15,-7 0 0-15,7 0 0 0,0 0 2 0,-7 0-2 16,7 0 0-16,0 0 0 0,0 0 0 0,0 0 0 16,0 0 0-16,0 0 1 0,-3 7-1 0,3-7-1 15,0 0 1-15,0 0-1 0,0 0 1 0,0 0-1 16,0 0 1-16,0 0-1 0,0 0 1 0,0 0-1 16,-8 4 0-16,8-4 0 0,0 0 1 0,-10 0-1 15,5 0 0-15,-2 0 0 0,-8 3 1 0,-6 3-1 0,-2-6 0 16,2-6 0-16,-4 12 2 0,-1-3-2 0,5-6 0 15,0-1 0-15,-8 8 1 0,-1-1-1 0,2-3 0 16,2-3 0-16,-2 6 0 0,-1 2 0 0,-4-5 0 16,1-3 0-16,-3 6 0 0,0 1 0 0,1-1 0 15,-1-6 0-15,-6 6 0 0,-1 1 0 0,5-4 0 0,-9-4 0 16,2 8 0-16,-4 0 0 0,6-4 0 16,-4-4 0-16,-2 8 0 0,4-1 0 0,5-3 0 0,-8-7 0 15,-6 14 0-15,2-7 0 0,3 0 0 0,2-7 0 16,-7 14 0-16,6-2 0 0,4-10 0 0,-1 2 0 15,-5 11 0-15,5-4 0 0,-2-4 0 0,-3-9 0 16,-1 18 0-16,-1-2 0 0,5-7 0 0,-5-7 0 16,-2 14 0-16,6-4 0 0,-1-3 0 0,-5-3 0 15,-2 10 0-15,1-4 0 0,1-6 0 0,0-1 0 16,2 13 0-16,-4-5 0 0,2-4 0 0,2-4 0 16,0 15 0-16,1-4 0 0,-1-7 0 0,2-4 0 0,-2 18 0 15,-2-10 0-15,2-8 0 0,-1 1 0 0,-9 12 0 16,2-2 0-16,3-7 0 0,-4-4 0 0,-3 15 0 15,6-8 0-15,2-6 0 0,-10-1 0 0,-2 20 1 16,5-9-1-16,6-7 0 0,-4-3 0 0,-7 13 1 0,9-6-1 16,3-8 0-16,-5 1 0 0,-5 13 1 0,3-6-1 15,9-8 0-15,-1-1 0 0,-12 14 1 0,12-9-1 16,4-6 0-16,-8 1 0 0,-2 12 1 0,5-7-1 16,1-5 0-16,-3 0 0 0,-5 12 1 0,8-6-1 15,1-4 0-15,-5-2 0 0,-4 13 2 0,2-8-2 16,9-5 0-16,-7-2 0 0,-6 16 1 0,9-11-1 0,4-5 0 15,-9 0 0-15,-1 14 1 0,2-7-1 0,6-7 0 16,-1-2 0-16,-4 13 1 0,-1-8-1 0,6-3 0 16,-8 0 0-16,2 14 1 0,3-7-1 0,1-7 0 15,-3-2 0-15,-2 15 1 0,5-6-1 0,1-6 1 16,-10 3-1-16,3 6 1 0,-1 1-1 0,2-8 1 16,-2 1-1-16,-7 10 2 0,1-5-2 0,2-4 0 0,3-5 0 15,1 16 1-15,0-6-1 0,6-6 0 0,-6 1 0 16,-7 11 1-16,1-6-1 0,2-3 0 0,-1-3 0 15,-2 13 1-15,8-6-1 0,2-8 0 0,-9 4 0 16,4 16 1-16,2-12 0 0,4-8 0 0,0 4 0 16,-2 11 1-16,5-6-1 0,-1-5 0 0,-2-4 0 15,-4 18 0-15,4-10 0 0,8-4 0 0,-4-4 0 16,-3 15 2-16,6-8-2 0,2-6 0 0,-6-1 0 16,-3 15 1-16,0-7-1 0,8-8 2 0,-8-3-1 15,3 14 0-15,6-7-1 0,1-4 2 0,-5 1-2 0,-1 10 1 16,-4-7 0-16,8-4 0 0,-1 1 1 0,3 14-1 15,3-8-1-15,2-6 1 0,-1-5-1 0,-5 16 2 16,5-8-2-16,3-8 1 0,-1 1-1 0,-1 14 1 16,6-3-1-16,0-8 1 0,2-3-1 0,3 7 1 15,1 0-1-15,4-3 1 0,2-8 1 0,-6 18-1 0,4-10-1 16,6-4 0-16,-5-2 0 0,1 14 1 0,0-6 0 16,4-6-1-16,-4 0 0 0,6 10 1 0,1-3-1 15,-3-7 0-15,2-5 0 0,8 15 1 0,-3-3-1 16,0-7 1-16,0 0-1 0,3 11 1 0,-1-4-1 15,-1-7 0-15,1 1 1 0,2 6 0 0,-5 0-1 0,5-3 1 16,-4-4-1-16,-4 7 2 0,2-6-2 0,2 1 0 16,-7-4 0-16,0 9 1 0,1 0-1 0,3-7 2 15,-12 0-1-15,3 11 0 0,1-4-1 0,1-7 1 16,-5-2 0-16,3 14 0 0,1-10-1 0,-3 2 1 0,-2-8 0 16,-2 11 1-16,4-4-2 0,-2 1 1 0,-5-2-1 15,-4 5 1-15,9 3-1 0,-2-6 2 16,-8-3-2-16,1 12 1 0,2-6-1 0,5 0 0 0,-1-7 0 15,4 8 2-15,1 5-2 0,3-6 0 0,3-9 0 16,0 11 1-16,1-2-1 0,7-4 1 0,-4-1-1 16,3 7 0-16,0-2-1 0,5-4 1 0,-1-1 0 15,-3 5 0-15,0 0-1 0,4 0 1 0,1-4-1 16,-9 4 1-16,-3 4-1 0,1-4 2 0,3-4-2 16,6 4 1-16,-3 0-1 0,0 0 1 0,0-3-1 15,7 3 1-15,-4 0-1 0,11 0 0 0,-10-4 0 16,10 4 1-16,0 0-1 0,-6 0 0 0,6 0 0 0,0 0 1 15,0 0-1-15,0 0 0 0,0 0 0 0,0 0 1 16,0 0-1-16,0 0 0 0,0 0 0 0,6-3 1 0,4 3-1 16,4 0 0-16,1-4 0 0,9 4 0 0,8 0 0 15,-2-3 0-15,-2-1 0 0,-5 4 0 16,2 4 0-16,-1-4 0 0,-2-4 0 0,1 4 0 16,5 4 0-16,-4-4 0 0,-1-7 0 0,9 7 0 0,-4 0 0 15,1-6 0-15,4 3 0 0,8-1 0 0,5 8 0 16,-8-4 0-16,3-7 0 0,3 7 0 0,5 0 0 0,-6 0 0 15,1-9 0-15,11 7 0 0,-3 2 0 16,0-3 0-16,9-3 0 0,-1 5 0 0,2 1 0 16,-7-4 0-16,1-3 0 0,9 4 0 0,8 3 0 0,-4-7 0 15,3 0 0-15,4-1 0 0,-2 5 0 0,2-8 0 16,7-1 0-16,8 9 0 0,-4-4 0 0,-4 0 0 16,7-8 0-16,14 12 0 0,-4-8-1 0,-3-3 1 15,7-5 0-15,7 21 0 0,6-9-1 0,-17-7 1 16,6 5 0-16,9 16 0 0,-1-18-1 0,-8-3 1 0,5 4-1 15,11 20 1-15,-7-17-1 0,-6-3 1 0,9 1-1 16,4 21 1-16,2-17-1 0,-12-4-1 0,7-1 1 16,13 24 1-16,-5-20-1 0,-9-6 1 0,9 1-1 15,2 26 1-15,-9-19-1 0,-6-3 1 0,13 0-1 16,9 21 1-16,-11-18-1 0,-5-3 1 0,11 2-1 16,5 21 1-16,-9-20-2 0,-9-3 2 0,11 2-1 15,1 21 1-15,-12-16-1 0,-1-4 1 0,10 1-1 0,-2 22 1 16,-1-19-1-16,-10-8 1 0,4 8-1 0,4 21 1 15,-2-20-1-15,-9-4 1 0,9 1-1 0,2 23 1 16,-2-21-2-16,-6-7 2 0,-1 7 0 0,13 18 0 0,-8-15-1 16,-9-3 1-16,13 0 0 0,8 20 0 0,-8-13-1 15,-7-7 1-15,-1 7 0 0,10 14 0 0,-6-11-1 16,-12-3 1-16,1-7 0 0,1 14 0 0,-2-6-1 16,-14-7 1-16,-1 3 0 0,10 3 0 0,-15 2-1 15,-6-1 1-15,6-4 0 0,-3 3 0 0,-7 4-1 16,-6-8 1-16,4 1 0 0,4 3 0 0,-9 3-1 0,-7-6 1 15,-4-4 0-15,2 7 0 0,-9 0-2 0,-5-4 2 16,1-3 0-16,1 7 0 0,-2 0-1 0,-13-1 1 16,-1-6 0-16,-4 7 0 0,-5 0 0 0,-2-7 0 15,1 0 0-15,-15 3 0 0,3 1 0 0,-4-4 0 16,-6 0 0-16,7-4 0 0,-7 4 0 0,0 0 0 16,0 0 0-16,0 0 0 0,0 0 0 0,0 0 0 15,0 0 0-15,0 0 0 0,-6 11 0 0,3-4 0 0,3-7 0 16,-11 10 0-16,1-1 0 0,-1-7 0 0,-3 1 0 15,2 4 0-15,1 1 0 0,11-8 0 0,-9 0 0 16,9 0 0-16,-9 8 0 0,9-8 0 0,-10 4 0 16,10-4 0-16,0 0 0 0,0 0 0 0,-7 0 0 15,7 0 0-15,0 0 0 0,-4 7 0 0,4-7 0 16,0 0 0-16,0 0-1 0,0 0 1 0,0 0 0 16,0 0 0-16,0 0-1 0,0 0 1 0,0 0 0 15</inkml:trace>
  <inkml:trace contextRef="#ctx0" brushRef="#br1" timeOffset="205127.7">7352 268 470 0,'0'0'32'0,"0"0"-18"0,7-16 0 16,-7 16 1-16,0 0-1 0,9-7 8 0,-9 7 0 0,3-7 0 15,-3 7 0-15,4-7-11 0,-4 7 0 0,0 0 1 16,7-5 0-16,-7 5-9 0,10-4 2 0,-10 4-1 16,15-3 1-16,-1 3-2 0,-2-4 1 0,0 0-1 15,4 4 0-15,2-3 14 0,3-2 1 0,-2 1-1 16,3 1 1-16,2-1-8 0,-3 1 0 0,-1-4 0 16,5 3 0-16,-1 2 13 0,-3-5-1 0,2 0 1 15,6 7-1-15,-1 0-11 0,-3 0 1 0,8-3-1 16,6 6 1-16,-2-3 9 0,-2 4 2 0,-1-8-2 15,-3 8 2-15,5-1-12 0,-3-6 0 0,2-1 0 16,3 8 2-16,-3-4 15 0,-2-4 0 0,6-1 0 16,5 5 0-16,6-2-16 0,-8 0 2 0,2-1-1 0,-2 3 1 15,6-4 15-15,-9 1 0 0,5-4 0 0,4 7 1 0,-3 0-16 16,-1-4-1-16,9 1 1 16,-1 3-1-16,-1-4 13 0,-2 1 1 0,2-6-1 0,0 12 1 15,2-6-15-15,2-1 0 0,5-3 1 0,2 7 0 0,-4-3 20 16,-2-2 0-16,3-6 1 0,2 18 0 0,-2-14-21 15,-3-5 2-15,9 1-1 0,4 15 1 0,-7-8 16 16,-2-6 1-16,-2-6-1 0,11 25 2 0,-4-13-20 16,-2-8 2-16,3 1-2 0,6 22 2 0,-3-15 10 15,-9-8 0-15,9 3 1 0,6 18 0 0,1-11-14 0,-3-5 1 16,-5-3-1-16,5 20 2 0,-1-13 7 0,-1-8 0 16,1 4 1-16,11 21-1 0,-7-17-10 0,-4-8 0 15,4 0 1-15,10 26-1 0,-6-19 8 0,-3-3 0 16,4 0 0-16,9 25 0 0,4-18-9 0,-11-7 0 15,3-1 0-15,4 26 2 0,-3-18 3 0,-1-7 2 0,11 4-1 16,0 20 1-16,0-13-8 0,-7-8 1 0,9-3-1 16,1 28 1-16,-6-21 2 0,-4 0 0 0,7-3 1 15,7 20-1-15,-9-13-5 0,-7-8 1 0,6 1 0 16,8 26-1-16,-5-20 1 0,-10-3 0 0,6-3 0 16,1 24 1-16,-1-18-3 0,-3-6-1 0,-4 3 1 15,4 10-1-15,-5-3 0 0,-4-7 1 0,11-3-2 16,-2 15 2-16,-2-8-3 0,-3-4 0 0,5-4 1 15,1 9 0-15,1-1 0 0,-2-8 0 0,0 3-1 16,0 6 2-16,3-2-3 0,-10-6 2 0,4-1-1 16,3 11 0-16,-4-7 0 0,-3-3 0 0,4-1 0 0,2 15 1 15,-13-11-2-15,-3-7 0 0,10 2 0 0,3 10 2 16,-10-9-1-16,-7 3 0 0,8-6 1 0,6 14 0 16,-2-11-1-16,-7-1 0 0,4 1-1 0,3 8 2 0,-5-6-2 15,-7 0 1-15,14-1-1 0,-8 8 2 0,-6-5-2 16,-3-5 0-16,1 1 1 0,1 17-1 0,-2-10-1 15,-8-6 1-15,5-1 0 0,-4 15 1 0,-5-10-2 16,-1 3 1-16,-5-4-1 0,-1 14 1 0,-1-5-1 16,-10-2 2-16,1-4-1 0,1 15 0 0,-4-6-1 15,-2 2 2-15,-6-5-2 0,-3 9 1 0,-4 5-1 16,-1-4 1-16,-4-2 1 0,-5 12-1 0,0-3-1 0,-4-1 1 16,-5-2-1-16</inkml:trace>
  <inkml:trace contextRef="#ctx0" brushRef="#br1" timeOffset="210265.25">7613 14626 12 0,'0'0'0'0,"0"0"0"0,0 0 0 0,0 0 0 0,0 0 0 16,0 0 0-16,0 0 0 0,0 0 0 0,0 0 0 15,0 0 0-15,0 0 0 0,0 0 0 0,0 0 0 16,0 0 0-16,0 0 0 0,0 0 0 0,0 0 0 16,0 0 0-16,0 0 0 0,0 0 2 0,0 0 0 15,0 0 1-15,0 0 0 0,0 0-2 0,0 0 1 16,0 0 1-16,0 0-1 0,0 0 85 0,0 0 2 0,0 0-1 15,0-17 0-15,0 17-71 0,0 0 1 16,0 0 0-16,-7 0 0 0,7 0 9 0,0 0 0 0,-5 3 0 16,5-3 1-16,-11 0-16 0,4 0 2 0,7 0-2 15,-11 11 1-15,1-6 37 0,3 0 0 0,-4-1 0 16,1 1 0-16,-1 2-33 0,2-2 0 0,-1-3 0 16,-5 7 1-16,5 2 29 0,-4-6 1 0,3 2 0 15,-6 7 0-15,4-3-31 0,3-6 0 0,-1-2 0 16,0 8 0-16,1-4 38 0,-1-2 0 0,2-1 0 0,4 3 1 15,0 3-39-15,-2-4 1 0,0-3-2 0,3 9 2 16,-3-1 36-16,-3-6 1 0,3-1 0 0,0 8 0 16,3 0-38-16,0-5 1 0,1 2-1 0,-1 11 1 15,4-3 23-15,-3-3 2 0,-1-3-1 0,1 5 0 0,3 3-26 16,0-3 0-16,-2-2-1 0,4 0 2 16,1 0 24-16,-3 4 0 0,0-6-1 0,0 2 2 0,4-3-26 15,-1-1-1-15,-3-1 1 0,0-4 1 0,4 4 14 16,-1 0 2-16,-3-9-1 0,8 12 1 0,-5-5-20 15,4 0 2-15,-7-7 0 0,7 9-1 0,4 0 11 0,-4-2 1 16,-7-7 0-16,12 10-1 0,0-4-12 16,1-1-1-16,-6-2 0 0,7 4 2 0,4 2 6 0,-4-5 1 15,-2-2 1-15,2 1-1 0,0 1-10 0,0-4 0 16,-3-4 1-16,0 4-1 0,1 0 10 0,0-2 2 16,1-1-1-16,-3 3 1 0,1-4-12 0,3 1 0 15,-7-6 0-15,4 2 2 0,1 2 6 0,2-1 0 16,-7-4 0-16,7-1 1 0,0 1-10 0,-3-1 1 0,-1-5-1 15,3 0 2-15,-1 4 4 0,0-2 1 0,-1-3 0 16,3-3 0-16,-3 3-8 0,-4 2 1 0,0-6-1 16,0 4 1-16,0-10 4 0,-3-1 0 0,-1-2 0 15,6 13 0-15,-2-6-6 0,-7 0 1 0,0-5-1 16,3 7 1-16,-6 3 2 0,-1-3 0 0,-6 0 1 16,8 10-1-16,-3-6-5 0,-2 3 2 0,1-2-1 15,3 4 1-15,-4 3 1 0,0-2 1 0,-4-3-1 16,8 5 1-16,-4 2-4 0,3 2 0 0,-3-4 1 15,0 2 0-15,7 7 1 0,-12-7 1 0,5 4 0 16,0-4 0-16,-1 3-4 0,-2 4 1 0,-1-5 0 0,1 3 0 16,-4 2 1-16,-2 0 1 0,2 0-1 0,-4 4 0 15,0 3-2-15,4 0 1 0,4-4-1 0,-3 4 1 0,4 6-1 16,4-5 2-16,-2-1 0 0,-3 2 0 0,2 5-3 16,5-3 1-16,-1-4-1 0,1 3 2 0,-4 3-1 15,3-5 1-15,4-8-1 0,-3 22 2 0,3-10-3 16,0-3 0-16,0-9 1 0,0 17-1 0,3-4 1 15,4-6-1-15,0-2 1 0,0 7 0 0,1 2-2 16,2-5 1-16,1-4-1 0,-1 15 2 0,6-6-3 0,-2-9 1 16,0 0 1-16,4 13-1 0,-2-2-1 15,-2-7 1-15,0-2-1 0,4 10 1 0,-4-6-1 16,0-6 2-16,0 0-2 0,5 8 1 0,-4 1 0 0,-1-5-1 16,-4-2 0-16,4 1 0 0,1-1 1 0,0 2-1 15,-4-2 0-15,3-2 0 0,-3 6-1 0,3 1 2 16,-5 1-2-16,6-1 1 0,1 4-1 0,-2-2 1 15,-3-5 0-15,-4 5 0 0,4 5-1 0,-4-8 0 0,-4-3 0 16,3 5 1-16,-1-1 0 0,0-7 0 0,-5-5-1 16,11 13 1-16,-8-5-1 0,-3-8 0 0,0 0 1 15,7 9 0-15,-7-9-1 0,7 6 0 0,-7-6 0 16,0 0 0-16,0 0 0 0,7 0 0 0,-7 0 1 16,0 0-1-16,0 0 0 0,7-9 0 0,-7 9 0 15,4-9 1-15,-4 9-1 0,0-12 1 0,0 6-1 16</inkml:trace>
  <inkml:trace contextRef="#ctx0" brushRef="#br1" timeOffset="212065.34">8181 15170 1746 0,'0'0'0'16,"0"0"0"-16,0 0 0 0,0 0 77 0,0 0 2 0,0 0-1 15,0 0 1-15,0 0-61 0,0 0 0 0,0 0 0 16,0 0 0-16,0 0 63 0,0 0 1 0,0 0 0 16,0 0 0-16,0 0-64 0,0 0 0 0,0 0 0 15,0 0 0-15,0 0 11 0,0 0 0 0,0 0 1 16,0 0 0-16,0 0-17 0,0 0 1 0,0 0-1 15,0 0 1-15,0 0-6 0,0 0 1 0,0 0-2 16,0 0 2-16,0 0-3 0,0 0 0 0,-11 25-1 0,8-10 2 16,-4 8-4-16,-4-3 1 0,4 1-1 0,7 3 0 15,-3 1 0-15,-4-9 0 0,3 5-1 0,-1-2 2 16,3 4 0-16,-2-4 1 0,-1 3-1 0,2-5 1 0,1 3-2 16,0-5 0-16,-1-4 1 0,-1 1-1 0,0 2 2 15,4-3 0-15,-3-4 1 0,-1-2-1 0,4 2-1 16,0-7 0-16,0 9 0 0,0-9 0 0,-3 7 3 15,3-7 1-15,0 0-2 0,0 0 2 0,-4 5-3 16,4-5 0-16,0 0 1 0,0 0 0 0,0 0 4 16,0 0 0-16,0 0 0 0,0 0 0 0,0 0-3 0,0 0-1 15,0 0 1-15,-7-10 0 0,7-4 3 16,-3-2 1-16,3-3-1 0,-4-10 2 0,4 12-6 0,4-3 1 16,-4-2 0-16,0 2 1 0,3 10 4 0,1-4 0 15,-4-6 1-15,3 6-1 0,1 2-5 0,-1 3 1 16,-3 0-1-16,4 0 1 0,-1-3 5 0,1 3 0 15,-4 1 1-15,4-1-1 0,-1 0-5 0,-1 0 0 16,0 2 0-16,-1 0 1 0,1 2 2 0,-2 5 1 16,4-11 1-16,-4 11-1 0,1-10-5 0,-1 10 0 0,0-11 1 15,0 11 0-15,0-10 3 0,0 10 2 0,0-9-2 16,0 9 1-16,0 0-5 0,11-13 1 0,-11 13 0 16,4-10 0-16,-4 10 2 0,3-9 0 0,-3 9 0 15,0 0 0-15,4-5-3 0,-4 5-1 0,3-7 1 16,-3 7 0-16,4-7 1 0,-4 7 0 0,3-7-1 15,-3 7 1-15,0-7-2 0,0 7 0 0,0 0-1 16,0-7 1-16,0 7-1 0,0 0 1 0,0 0 0 16,0-7 0-16,0 7-2 0,0 0 0 0,0 0 1 15,0 0-1-15,0 0 1 0,0 0-1 0,0 0 1 0,0 0 0 16,0 0-1-16,0 0-1 0,0 0 0 0,0 0 2 16,-7 8-3-16,4 5 1 0,3 1 1 0,-4 14-1 15,-3 4-1-15,2-4 1 0,1-5-1 0,4 10 1 16,-2-3 0-16,1-11 0 0,-1 8-1 0,0-1 2 15,0 0-2-15,1 3 0 0,-3-5 0 0,4-3 0 0,0 2 0 16,0 2 0-16,-3-6 0 0,3 4 0 0,3 3-1 16,-3-6 2-16,0-3-2 0,0 5 1 0,0 0-1 15,0-6 0-15,0-3 0 0,2 6 2 0,0-1-2 16,-1-8 0-16,-1 2 0 0,2 1 1 0,0-1-1 16,0-3 1-16,-2-9-1 0,-2 7 0 0,2-7 0 15,0 0 0-15,0 0 0 0,0 0 0 0,0 0 0 0,0 0 1 16,0 0-1-16,0 0 0 0,0 0 0 0,0 0 0 15,0 0 0-15,0-9 0 0,-2-3 0 0,0-4 1 16,1-5-1-16,-1-6 0 0,2-3-1 0,0 2 1 16,-2 4 0-16,2 1 0 0,0 3-1 0,0 1 1 15,0 0 0-15,0-4 0 0,0 2-1 0,0 3 2 16,0 2-1-16,0-5 0 0,0 4 0 0,0 3 0 0,0-6 0 16,0 6 1-16,2 4 0 0,-2-6-1 0,-2-2 0 15,4 2 1-15,-2 2-1 0,-2 2 1 0,2-2 0 16,0 3 0-16,0 3-1 0,0-1 0 0,0-5 0 15,0 3 1-15,0 4 0 0,-3-2 0 0,3 1 0 16,-4 0 0-16,4 8-1 0,-4-12 2 0,4 5-2 16,0 7 1-16,-3-9 0 0,3 9 2 0,0 0-2 15,-4-7 1-15,4 7-1 0,0 0 1 0,0 0-1 0,0-9 0 16,0 9 0-16,0 0 2 0,0 0-2 16,-3-8 1-16,3 8 0 0,0 0-1 0,0 0 0 0,0 0 0 15,-4 8 1-15,4 1 0 0,0-2-1 0,0 20 2 16,0 6-2-16,0 2 0 0,-3 2 0 15,3 0 1-15,0 0-1 0,0-9 0 0,3 6 0 0,-6-8 1 0,3 2-2 16,-4 0 1-16,4-6-1 0,0-8 1 0,0 0 1 16,-3 1-1-16,3 0 0 0,-4 0 0 0,4 3-1 15,-3-2 2-15,3 0-2 0,-4-2 1 0,4 2-1 16,-3-4 1-16,3-2 0 0,0 5 0 0,0-5-1 16,-4 2 0-16,4-5 0 0,0 0 1 0,0 0-1 15,0-7 1-15,0 9-1 0,0-9 0 0,0 0 0 16,4 7 0-16,-4-7 0 0,0 0 0 0,0 0 0 0,-4 7 1 15,4-7-1-15,0 0 0 0,0 0-1 0,0 0 1 16,0 0 0-16,0 0 0 0,0 0 0 0,0 0 0 16,0 0 1-16,0 0-1 0,0-12 0 0,0 3 0 15,0-3 0-15,0-11 0 0,0 0-1 0,0-1 1 16,0-5 0-16,0 1 1 0,0 7-2 0,0 0 1 0,0-5 0 16,0-1 0-16,0 4 0 0,0 2 0 0,4-2 0 15,-4 4 0-15,0 3 1 0,0-1-1 0,3 1 0 16,1 3 0-16,-1 5 0 0,-3 1 0 0,4-4 0 15,-1 2 1-15,1 2 0 0,-1 0-1 0,-3 0 0 16,4 0 0-16,-4 7 0 0,7-12 1 0,-7 12-1 16,3-11 2-16,-3 11-2 0,4-8 0 0,-4 8 0 0,4-11 1 15,-4 4-1-15,3 0 1 0,-3 0-1 0,0 7 1 16,2-11-1-16,-2 11 0 0,0-10 0 0,0 10 0 16,0-13 1-16,0 13-1 0,0-8 0 0,0 8 0 15,0 0 0-15,0 0 0 0,-2-7 0 0,2 7 0 16,0 0-1-16,0 0 2 0,0 10-1 0,0-5 0 15,0 9-1-15,0 1 1 0,0 0 0 0,0 7 0 16,0-1-1-16,0 3 1 0,-3-1 0 0,3-4 1 0,-4 8-2 16,4-1 1-16,-4-5-1 0,4 0 1 0,-3 6-1 15,-1-8 0-15,4 2 0 0,-3 0 1 0,3 4-1 16,-4-6 0-16,4 3 0 0,4 0 1 0,-4 5-1 16,0-6 0-16,0 0 0 0,3 0 1 0,1 0-1 15,-4-3 0-15,3-1 0 0,1-4 1 0,-4 4-1 0,0-3 0 16,4-3 0-16,-4-1 1 0,0-2-1 0,0-1 0 15,0-7 0-15,0 0 1 0,0 5-1 0,0-5 0 16,0 0 0-16,0 0 2 0,0 0-2 0,0 0 0 0,0 0 0 16</inkml:trace>
  <inkml:trace contextRef="#ctx0" brushRef="#br1" timeOffset="-211788.78">8232 15388 14 0,'0'0'0'0,"0"0"0"0,0 0 0 0,0 0 0 16,0 0 0-16,0 0 0 0,0 0 0 0,0 0 7 0,0 0 0 15,0 0-1-15,0 0 1 0,0 0-2 0,0 0-1 16,0 0 0-16,0 0 2 0,0 0 26 0,0 0 0 16,0 0-1-16,0 0 2 0,0 0-20 0,0 0 2 15,0 0 0-15,-3-18-1 0,3 18 0 0,0 0 0 16,0 0 1-16,-4-7-1 0,4 7-6 0,-4-7 1 15,4 7 0-15,-3-8 0 0,3 8 29 0,-4-11 1 16,4 11-1-16,-3-9 0 0,3 9-24 0,0-9 2 0,0 9 0 16,0-10 0-16,0 10-1 0,0-9 2 0,0 9 0 15,0-9 0-15,0 9-8 0,0-8 1 0,0 8-1 16,0-9 1-16,0 9 11 0,0 0 2 0,0-9-2 16,0 9 2-16,0-5-12 0,0 5 0 0,0-7 0 15,0 7 2-15,0-9 38 0,0 2 1 0,-2 0-1 16,2 0 2-16,0-2-36 0,-2 0 0 0,1 0 0 15,1 2 1-15,0 7 38 0,-2-12 1 0,0 5 0 16,2 7 0-16,0-9-40 0,0 9 1 0,0 0 0 16,0 0 0-16,-3-5 30 0,3 5 1 0,0 0-1 15,0 0 1-15,-7-7-32 0,7 7 0 0,0 0 0 0,0 0 0 16,-8-7 23-16,8 7 1 0,0 0 1 0,0 0 0 16,-7 0-27-16,7 0 1 0,0 0 0 0,-7 0 0 0,7 0 19 15,0 0 0-15,0 0 0 0,-7 2 1 16,7-2-22-16,-7 12 1 0,4-7 0 0,-1 6 0 0,1 6 11 15,-4-1 1-15,0-2-1 0,3 9 1 0,0-2-15 16,1 2 0-16,1 0 1 0,4 16 0 0,-2-2 6 16,-2-11 1-16,0-3 0 0,6 7 0 0,-1-4-10 15,-3-7 1-15,-1 1 0 0,2-3 1 0,3 3 3 16,-4-4 2-16,-5-2 0 0,5 9 0 0,-2-9-8 0,-2 0 1 16,1-2-1-16,1 7 1 0,2-1 3 0,0-4 1 15,-3-3-1-15,4 6 2 0,3-1-7 0,-1-5 1 16,-1 1-1-16,3 5 1 0,6 1 1 0,-4-6 1 15,-3-3 0-15,3-2 0 0,0 4-4 0,-4-1 0 16,-3-10 0-16,0 0 0 0,4 9 2 0,-4-9 1 16,0 0-1-16,0 0 2 0,0 0-6 0,0 0 2 15,0 0 0-15,0 0-1 0,0 0 2 0,0 0 1 16,0 0 0-16,0 0 0 0,0 0-3 0,0 0-1 0,0 0 1 16,0 0 1-16,0 0 1 0,0 0 1 0,0-14-2 15,0-2 2-15,0-7-3 0,-4-7 0 0,1-3-1 16,6 7 1-16,-3 1 1 0,0-3 0 0,-3 3 0 15,3 1 1-15,0 1-4 0,-4 3 2 0,4 1-1 16,0-6 0-16,0 2 0 0,-3 6 0 0,-1-1 1 16,4-3 0-16,0 2-3 0,-3 1 1 0,3 1 0 0,0-1 0 15,0 0 1-15,0-3 0 0,0 0 1 0,0 9 0 16,3-2-3-16,-3 0 1 0,-3-2 0 16,6 0 0-16,-3 4 0 0,0-2 0 0,0-2 1 0,0 4-1 15,0 3-1-15,-3 2 1 0,3-6-1 0,0 13 1 16,0-8 0-16,0 8 1 0,0 0-1 0,0 0 0 15,0-6 0-15,0 6-1 0,0 0 1 0,0 0-1 16,0 0 0-16,0 0 2 0,0 0-2 0,7 13 2 0,0 4-3 16,3 1 1-16,-6-2 1 0</inkml:trace>
  <inkml:trace contextRef="#ctx0" brushRef="#br1" timeOffset="-206398.79">12599 14939 12 0,'0'0'0'0,"0"0"0"0,0 0 0 0,0 0 0 16,0 0 0-16,0 0 0 0,0 0 0 0,0 0 0 15,0 0 0-15,0 0 0 0,0 0 0 0,0 0 23 16,-7 23 1-16,6-16 0 0,-5 2 0 0,-2 7-13 16,-3 3 2-16,0 2-1 0,-6-1 0 0,1 1 59 0,5-3 0 15,-1-1 0-15,0-3 0 0,1 2-53 0,0-4 0 16,4 1 0-16,0 8 0 0,-2-5 65 0,1-4 0 15,-1 0 0-15,0 8 2 0,0-1-69 0,2-3 2 16,0-2 0-16,4 5 0 0,3 6 23 0,-4 1 0 16,0-5 0-16,8-1 0 0,0 1-25 0,3 2-1 0,3-2 1 15,3-4 1-15,1 1 32 0,0 0 1 0,-4-6-1 16,4-2 1-16,1 4-34 0,0-3 1 0,-2-6 0 16,6 4 0-16,-1 0 31 0,-1-4 1 0,-2-3 0 15,2 5 0-15,3-4-32 0,-3 1 0 0,1-8 0 16,3 4-1-16,2 0 25 0,-5-3 0 0,-4-9 1 15,7 5-1-15,-3 3-25 0,-3-1 0 16,0-6 0-16,2-1 0 0,1 1 17 0,-2 4 1 0,1-5-1 16,1-6 1-16,-4 10-19 0,0 1-1 0,-5-9 1 15,2-2-1-15,-1 2 27 0,1-1 0 0,-4-3 1 16,0-2-1-16,0-3-25 0,0-3 0 0,-3 0-1 16,3 7 2-16,-4-2 24 0,1 0 0 0,-4-2 1 0,-4 6-1 15,4 3-25-15,0-2 0 0,-3 1-1 0,-1-1 2 0,1 4 16 16,-1-2-1-16,-3-1 1 0,0-1 0 15,0 8-19-15,-4-5 0 0,1 0 1 0,-1-1 0 16,2 3 10-16,-5 3 2 0,-4-8-1 0,4 4 1 0,-3-3-15 16,-1-1 1-16,-1 2-1 0,5 9 2 0,-4-3 7 15,2-3 0-15,-2 3 1 0,4 13-1 0,-3-6-10 16,-1-2 0-16,-1-3 1 0,3 17-1 0,3-3 6 0,-1-5 1 16,0 3-2-16,0 8 2 0,2-3-9 15,3-4 1-15,-2 2 1 0,3 4-1 0,-3 5 3 0,4 1 2 16,0-3-2-16,0 7 2 0,0-3-7 0,0 3 1 15,-2-2 0-15,2 1 0 0,3-1 2 0,1-5 0 16,-3 2 0-16,3 2 0 0,3-1-4 0,0-3 1 16,-2-5-1-16,2 7 1 0,2 0-1 0,1-7 2 15,3 1-1-15,3 11 1 0,5-5-3 0,0-2 0 0,-4 2-1 16,4 5 2-16,2 2 0 0,2-9-1 0,0 7 1 16,-1 0 1-16,4 2-4 0,-5-5 2 0,2-2-2 15,7 1 2-15,-4 1-1 0,-7-1 0 0,0-4 1 16,5-1-1-16,-1 4-1 0,-4-2 0 0,0-4 0 15,6 3 0-15,1 1 0 0,-7-5-1 0,-3-2 0 16,-1 5 1-16,1-1-2 0,-1-3 1 0,-3-2-1 16,0 4 2-16,2 1-2 0,2-4 1 0,-11-7 1 15,10 14-1-15,-6-4-1 0,3-1 1 0,-3-2-1 0,-1 4 1 16,1 1 1-16,3-1-1 0,-4-3 0 0,-1 7 1 16,3-5-2-16,1 1 1 0,-6-11 0 0,5 10 0 15,-3-3 0-15,-1 0 2 0,-1-7-2 0,0 0 2 16,0 7-3-16,0-7 1 0,0 0 1 0,0 0-1 15,0 0 2-15,0 0 0 0,0 0 0 0,0 0 0 16,0 0-1-16,0 0 0 0,0 0-1 0,-3-7 2 0,3 7-1 16,0-7 1-16,0 7-1 0,-2-9 1 0,2 1-2 15,2-3 1-15,1 1-1 0</inkml:trace>
  <inkml:trace contextRef="#ctx0" brushRef="#br1" timeOffset="-205551.41">13222 15575 1985 0,'0'0'0'0,"0"0"0"0,0 0 0 0,0 0 84 15,21 12 1-15,-21-12 0 0,0 0 1 0,7-4-69 16,-7 4 0-16,0 0 1 0,0 0 0 0,4-5 55 16,-4 5 0-16,0 0 0 0,0 0 0 0,0-7-55 0,0 7 0 15,0 0 0-15,0 0 0 0,0 0 2 0,0 0 0 16,7-5 1-16,-7 5 0 0,9-2-11 0,0 2 1 15,-1 0 0-15,6-2 1 0,1 2-11 0,-1 2 0 16,-4 0 0-16,-4 0 0 0,-6-2-1 0,10 3 1 16,-10-3 0-16,5 9 1 0,-1-4-4 0,-4-5 2 15,4 9-1-15,-4-9 1 0,0 17-1 0,0-8 1 16,-2-2-1-16,-2 4 1 0,-1 5-4 0,-2-4-1 0,0 0 1 16,0 4-1-16,-4-4 2 0,-3-4-1 0,0-3 1 15,7 5 0-15,-2 1-3 0,0-2 0 0,0-8 1 16,6 7 0-16,-1-1 1 0,1 0 0 0,3-7 0 15,-7 7 1-15,7-7-1 0,0 0 2 0,-11 7-1 16,11-7 0-16,0 0 1 0,0 0 0 0,-7 1 0 16,7-1-1-16,0 0 2 0,0 0 1 0,0 0 0 15,0 0 0-15,0 0-1 0,0 0 1 0,0 0 0 16,0 0 0-16,0 0 0 0,14-5 0 0,-7 2 0 0,0-1 1 16,6-1-1-16,-1 0 0 0,0 1 0 15,3 1 1-15,2 3 0 0,1-4 2 0,-8 0-1 0,5 4 0 16,0-1-1-16,-4-3 2 0,0 1-2 0,3 3 1 15,-2 0 4-15,0 0 0 0,-3-2 1 0,2 4 0 0,-4 1-3 16,0 1 1-16,-7-4-1 0,10 9 2 0,-2 1 4 16,-5 2 0-16,1-1 0 0,-1 5 1 15,1 5-4-15,-1-4 0 0,-3 1 0 0,2 0-1 16,-2 1 7-16,-2-3-1 0,-1-6 0 0,-1 1 2 0,-3 3-6 16,4 0 0-16,-8-7-1 0,0 2 1 0,-5 0 2 0,2-2 2 15,-3-4-1-15,-4 6 0 0,-8 0-4 0,-1-4-1 16,-5-3 1-16,-2 7 1 0,2-2 1 0,-2-4 1 15,-2-3-1-15,4 4 1 0,-1-4-4 0,6 0 1 16,-8-4-1-16,1 4 1 0,8-3 4 0,3-4 0 16,1-6 1-16</inkml:trace>
  <inkml:trace contextRef="#ctx0" brushRef="#br1" timeOffset="-203456.47">10537 11351 14 0,'0'0'0'0,"0"0"0"16,0 0 0-16,0 0 0 0,0 0 0 0,0 0 0 15</inkml:trace>
  <inkml:trace contextRef="#ctx0" brushRef="#br1" timeOffset="-203256.54">10548 11171 665 0,'0'0'0'0,"0"0"0"0,0 0 0 0,0 0 11 0,0 0 0 16,0 0 1-16,0 0 0 0,0 0-5 0,0 0 1 16,0 0-1-16</inkml:trace>
  <inkml:trace contextRef="#ctx0" brushRef="#br0" timeOffset="-198050.28">10472 11273 12 0,'0'0'0'16,"0"0"0"-16,0 0 0 0,0 0 0 0,0 0 0 0,0 0 0 15,0 0 0-15,0 0 0 0,0 0 0 0,0 0 0 16,0 0 0-16,0 0 0 0,0 0 0 0,0 0 0 15,0 0 0-15,0 0 0 0,0 0 0 0,0 0 0 16,0 0 0-16,0 0 0 0,0 0 0 0,0 0 0 16,0 0 1-16,0 0-1 0,0 0 0 0,0 0 0 15,0 0 1-15,0 0 71 0,0 0 0 0,0 0 0 16,0 0 0-16,0 0-54 0,0 0 0 0,0 0 0 16,0 0 0-16,0 0 1 0,0 0 0 0,0 0 1 15,11 21-1-15,-8-10-9 0,1 3 1 0,-1 0-1 0,3-3 1 16,1 1 35-16,0 0 0 0,-4-3 0 0,1 3 0 15,-1 1-30-15,1-3 1 0,-4-1 0 0,3 5 0 0,1 4 20 16,-1-2 0-16,1-1 0 0,0 7 1 0,-4-3-24 16,3-3 2-16,-3 0 0 0,4 12-1 15,-4-5 21-15,0-9 1 0,-4 1-1 0,4 21 1 0,-3-8-22 16,-5-7 1-16,5 9-2 0,-1 1 2 0,1 1 18 16,-4-5-1-16,3-3 1 0,1 4 1 0,-1-1-21 15,1-4 1-15,-4-1 0 0,1 8-1 0,3-5 13 0,-1-6 1 16,1 1 0-16,1 18 0 0,0-6-15 0,-1-2 0 15,-1 9 0-15,4-2 1 0,-3 3 17 0,-1-10 1 16,1 3-1-16,-1-1 2 0,4-4-20 0,-3 0 2 16,-1-3-1-16,4 10 1 0,0-3 20 0,-3-6 1 15,3 1-2-15,0 15 2 0,0-3-21 0,-4-3 0 16,0-7-1-16,1 8 2 0,3-2 16 0,-7-7 1 16,3 4-1-16,1 3 1 0,-4-4-19 0,0-2 0 0,0-1 1 15,0 14-1-15,1-3 18 0,3-4 0 16,-4 4 0-16,0-1 0 0,3 1-18 0,-3-4 0 0,4-1 1 15,-5-1-1-15,5-1 11 0,-4-6 1 0,3 0 0 16,1 8 0-16,3-3-14 0,0-4 0 0,-4 3 1 16,4 5 0-16,-3-3 6 0,1 1 0 0,0-5 0 15,1-3 1-15,1 5-9 0,1-6 0 0,-1-4-1 16,-3 4 1-16,1-1 5 0,2-3 1 0,0-3-1 16,-2 13 1-16,-1-7-8 0,-1-4 1 0,1-1-1 15,1 14 1-15,-2-1 4 0,4-8-1 0,-3 2 1 0,-1-1-1 16,1-3-5-16,-1 1 1 0,1-7-1 0,-1 5 1 15,1-1 3-15,-1-7 1 0,4 1-1 0,-3 6 0 16,-1-7-5-16,1-3 1 0,3-9 0 0,-4 14 0 16,0-5 2-16,1-4 0 0,3-5 0 0,0 18 1 0,-4-9-4 15,4-9 0-15,-3 8-1 0,1 1 1 0,2 0 2 16,0-9 0-16,-2 9 0 0,1-2 1 16,1 0-4-16,0-7 1 0,0 0-2 0,-2 7 2 0,2-7-2 15,0 0 1-15,0 0 0 0,0 7-1 0,0-7-1 16,0 0 0-16,0 0 1 0,0 0-1 0,0 0 1 15,0 0-1-15,0 0 1 0,0 0-1 0,0 0-1 16,0 0 1-16,0 0-1 0,0 0 1 0,0 0-1 0,0-7 0 16,0 7 1-16,0 0 0 0,2-5-2 0,-2 5 2 15,8-7-2-15,-8 7 1 0,7-16 0 0,1 5 0 16,-1 1 0-16,-4-1 1 0,1-1-2 0,-1 1 0 16,1 1 0-16,-1-1 2 0,1 2-2 0,-1 1 0 15,1-3 1-15,-1 1-1 0,1-8-1 0,-2 6 1 0,1 1 0 16,2-5 1-16,3 0-1 0,0 2 1 0,-4-3 0 15,3 4 0-15,3-1-1 0,-2-3 0 0,-1-4 1 16,0 5-1-16,0 2 0 0,0-7 0 0,0 1 1 16,2 8-1-16,-1-6-1 0,1 3 1 0,-2-5 0 15,0 6 1-15,-3 0-2 0,3-2 1 0,-3-3-1 16,-1 1 1-16,1 2 0 0,-1 2-1 0,1-9 0 16,3 1 1-16,-4 2-2 0,-1 6 1 0,0-10 0 15,1-1 0-15,1 2-1 0,-2 2 2 0,1-9-1 16,2 9 0-16,4-5-1 0,-9-3 1 0,4 5-1 15,3 3 1-15,-4 0-1 0,4-4 1 0,-3 2-1 0,3-2 1 16,-4 4-1-16,1 2 1 0,0-2-1 0,3-6 1 16,-4-1-1-16,1 7 2 0,-1-5-2 0,1-6 1 0,-1 2-1 15,-1-3 0-15,2 1 0 0,-3 11 1 0,1-5-1 16,0-3 0-16,3 3 0 0,-5 10 1 0,4 2-1 16,-4-3 0-16,3-1 0 0,-3-3 1 0,4-2-1 15,-1-2 0-15,1 3 0 0,3-3 1 0,-4-1-1 16,1-6 0-16,-1 2 0 0,-3-2 1 0,0 4-1 15,4-2 0-15,-1-1 0 0,1 4 1 0,-4 1-1 0,3-2 0 16,-3 3 0-16,0-5 2 0,4 0-2 0,0 6 0 16,-3-6 0-16,-1 2 1 0,2-4-1 0,2-3 0 15,-1-2 0-15,-3 9 1 0,0-4-1 0,2 6 0 16,1-6 0-16,-1 4 1 0,0 5-1 0,0-5 1 16,3 0-1-16,-5 1 1 0,4-1-1 0,3 2 0 15,-4-4 0-15,-3 0 1 0,4-2-1 0,-1 0 0 16,4 1 0-16,-7 3 1 0,0 5-1 0,4-5 0 0,-1-1 0 15,-3 10 2-15,0-5-2 0,4 1 0 0,-4 0 0 16,-4 0 1-16,4 2-1 0,4 0 0 0,-4-4 0 16,0 2 1-16,0 0-1 0,0 2 0 0,-4-7 0 15,1 5 1-15,3 2-1 0,3-7 0 0,-3 7 0 16,-3 5 1-16,3-5-1 0,0 0 0 0,0 5 0 16,0 2 1-16,0 0-1 0,0 0 0 0,0 0 0 15,-4 0 1-15,4 3-1 0,0 6 0 0,0-6 0 0,0 2 1 16,0 1-1-16,0 1 0 0,0 7 0 0,0-9 2 15,0 9-2-15,0 0 0 0,0 0 0 0,0-7 1 16,0 7-1-16,0 0 0 0,0 0 0 0,0 0 1 16,0 0-1-16,0 0 0 0,0 0 0 0</inkml:trace>
  <inkml:trace contextRef="#ctx0" brushRef="#br0" timeOffset="-196558.58">9850 14934 1407 0,'0'0'0'0,"0"0"0"16,0 0 0-16,0 0 75 0,0 0 0 0,0 0 0 15,0 0 2-15,0 0-59 0,-18 18 0 0,18-18-1 16,-11 7 1-16,1 3 43 0,-1 3 0 0,2-1-1 15,-8 14 2-15,3 4-45 0,-1-5 1 0,5-2 0 0,3 7 0 16,3-2 3-16,1-4 1 0,-1 1 1 0,4 9-1 16,0-6-10-16,0 0-1 0,2 0 0 0,3-2 1 15,4 6-5-15,0-6 0 0,2-6-1 0,-1-4 1 16,1 1-2-16,-1 1-1 0,1-11 1 0,1-2 0 16,6 0-4-16,-1 1 1 0,-2-6-1 0,2-6 0 0,1 6-1 15,1-1 1-15,-1-6 0 0,10-6 0 0,-7 3 0 16,2-1 2-16,-2-8-1 0,9-1 0 0,-5 5-1 15,-4-8 1-15,7-12 0 0,-1 10 0 16,-2-5 4-16,-8-3 2 0,1 3-1 0,-7 0 1 0,1-4-4 16,-2 8 2-16,-6-9-1 0,-1-2 0 0,-3 3 10 0,-3 1-1 15,-1-4 1-15,-6 2-1 0,3 7-6 16,-2 3 1-16,-2 0 0 0,-3 15 0 0,-7-2 8 0,-4-1 0 16,6 1 0-16,1 15 1 0,1-4-9 0,-1-5 1 15,-3 3 0-15,9 12 0 0,-6-4 6 0,0-3 1 16,-3 1-2-16,5 11 2 0,2-1-8 0,0-3 1 15,0 4-1-15,0 13 1 0,1-3 3 0,1-1-1 16,0-5 0-16,1-1 1 0,4 4-6 0,0 1 1 0,0 0 0 16,0 1 0-16,3-2 3 0,4 2 0 0,0-2 1 15,7 8 0-15,4-7-5 0,0 3 1 0,3-2-1 16,7 5 1-16,-2 4 1 0,-1-4 1 0,3-2 1 16,9 2-1-16,-5 1-5 0,-4-7 2 0,4-2 0 15,8 1-1-15,-1-2 3 0,-7-3 0 0,-2-5 0 16,1-1 0-16,-6 4-3 0,-2-3 1 0,-2-4-2 15,0 0 2-15,0 0-1 0,-7-4 0 0,0-3 1 16,-7 0 0-16,0 0-3 0,7 0 1 0,-7 0-1 16</inkml:trace>
  <inkml:trace contextRef="#ctx0" brushRef="#br0" timeOffset="-196179.28">10502 15319 1733 0,'0'0'0'0,"0"0"0"0,0 0 0 0,0 0 59 0,0 0 0 16,0 0 1-16,0 0-1 0,0 0-42 0,0 0 1 16,0 0 0-16,0 0 0 0,0 0 40 0,-12-21 2 15,10 14-2-15,2 0 1 0,0-2-42 0,0-1 1 16,0 1 0-16,2 2 0 0,-2 7 1 0,9-5 1 15,-9 5-1-15,0 0 2 0,10-5-11 0,-10 5 1 16,11 0 0-16,-11 0 0 0,7 10-6 0,-4-3-1 0,1-2 1 16,-1 13-1-16,-3 1 0 0,0 2-1 0,0-1 0 15,-3 6 1-15,-1 1-3 0,-6-8 0 0,-1-1 0 16,1-3 0-16,-6 5-1 0,2-1 1 0,0-7 1 16,-1 1-1-16,1 3 0 0,0-4 1 0,4-2-1 15,4-4 1-15,3 2 0 0,3 1-1 0,0-9 0 16,7 6 1-16,3-5 1 0,6 1 2 0,2-2-1 15,31-9 1-15,17 2-3 0,2-2 2 0,15-5-1 16,11-14 0-16,12 5 5 0,12-7 1 0,21-14 0 16</inkml:trace>
  <inkml:trace contextRef="#ctx0" brushRef="#br0" timeOffset="-190841.09">7126 16964 1130 0,'0'0'0'0,"0"0"0"15,-33 0 0-15,22 7 15 0,4-10 1 0,0-4 0 16,-4 3-1-16,11 4-6 0,0 0 0 0,-7-10 0 16,7 10 1-16,-3-9 39 0,3 9-1 0,0 0 0 0,0-11 2 15,0 11-34-15,0-8 1 0,0 8 0 0,3-13 0 16,4 6 5-16,0 4 2 0,0-4-2 0,4-2 2 0,1 2-13 16,2 3 1-16,1 1 0 0,-1 6 0 15,3 3 26-15,-6 1 1 0,0 0 0 0,-6 3 0 0,0 4-25 16,-1 0 2-16,-3 2 0 0,1 16 0 0,-2-9-2 15,-3-4 1-15,-4 4-1 0,-4 7 2 0,0-2-7 16,-3-2 0-16,-3-3 0 0,-8 4 0 0,6 1 6 16,-3 0-1-16,-6-5 1 0,-2-7-1 0,2 7-6 15,0-6 1-15,1-1 0 0,10-4 0 0,-5-1 7 0,5-8 0 16,-3-1-1-16,10 2 2 0,3-3-8 0,0-1 0 16,7 0 0-16,-7-7 1 0,7 7 7 0,-4-5 0 15,4 5 0-15,-3-9 1 0,3 2-9 0,0 2 1 16,0-4 0-16,3-1 0 0,1-1 10 0,3-1 1 15,0 3 0-15,3 2 0 0,4 3-11 0,2 4 1 16,2-1 0-16,7 1 1 0,-1 1 7 0,3 5 0 0,1-1 0 16,0 2 0-16,2 5-9 0,-5-3 1 0,-2-2-1 15,2 5 2-15,-4-1 4 0,0 0 1 0,-5-4 0 16,5 3 0-16,-3 1-8 0,-4-1 1 0,0-3-1 16,2 6 1-16,-4-6 5 0,-3 0 0 0,1-4 1 15,5 6 0-15,-5-2-7 0,-3-3 0 0,-7-4 0 16,11 3 1-16,-11-3 2 0,9 5 2 0,-9-5-1 15</inkml:trace>
  <inkml:trace contextRef="#ctx0" brushRef="#br0" timeOffset="-190488.61">7541 17012 1847 0,'0'0'0'0,"0"0"0"0,0 0 0 0,0 0 40 0,0 0 0 16,0 0 1-16,-22 28 0 0,17-16-25 0,5 1 0 16,2-5-1-16,3 8 2 0,6 2 46 0,1-2 1 15,6-4 0-15,3 6 0 0,-3 1-46 0,-3-5 0 16,3-3 0-16,-4 3 0 0,0 0 9 0,0-2 0 15,-5-3 0-15,5 5 1 0,-3-2-16 0,-4 0 2 16,0 1-2-16,0-1 1 0,-3 4-4 0,-1-7 0 16,-3-2 0-16,0 0 0 0,0 3-3 0,-3-3-1 0,3-7 1 15,-7 11 1-15,0-2-2 0,-1 0 2 0,1-6-1 16,0 1 1-16,-3-4-3 0,-3 1 0 0,3-1 1 16,-4 0-1-16,-4-1 0 0,0-3 0 0,3-3 0 15</inkml:trace>
  <inkml:trace contextRef="#ctx0" brushRef="#br0" timeOffset="-190323.32">7703 17024 1646 0,'0'0'0'0,"21"-10"0"0,0 11 0 16,0-4 44-16,-8-2 0 0,1-4 1 0,4 9 0 0,-8-2-29 15,-10 2 1-15,7-14-2 0,-7 14 2 16,11-4 33-16,-11 4 0 0,0 0 0 0</inkml:trace>
  <inkml:trace contextRef="#ctx0" brushRef="#br0" timeOffset="-190046.5">7803 16415 1834 0,'0'0'0'16,"0"0"0"-16,0 0 0 0,0 0 27 0,0 0 0 16,0 0 0-16,0 0 1 0,0 0-16 0,4 20 2 15,-4-11-1-15,0 10 1 0,0 4 26 0,-4 0 2 0,4 3-1 16,4 16 1-16,0-1-26 0,-4-6-1 0,0 0 1 16,0 9 1-16,3-5 18 0,1-6 1 0,-4-5-1 15,3-1 1-15,-6 1-21 0,-1-7 0 0,4-5-1 16,4 1 2-16,-4 1-2 0,-4-9 2 0,4-9-1 15,4 10 0-15,-1-3-6 0,-3-7 0 0,0 0 0 16,11-1 0-16,-11 1 5 0,10-7-1 0,-10 7 1 16</inkml:trace>
  <inkml:trace contextRef="#ctx0" brushRef="#br0" timeOffset="-189544.75">7551 16621 1884 0,'0'0'0'0,"0"0"0"0,0 0 0 0,25 4 49 16,-15-4 2-16,1 0-2 0,16 2 1 0,4-4-33 16,-1-5 0-16,-2-2 0 0,4 9 1 0,-5-4 53 15,1-3-1-15,0-1 1 0,7 8 1 0,-1-2-54 16,-6-3 0-16,0-4 0 0,-1 3 0 0,1 5 16 0,-7-3 2 16,2-1-1-16,-2 7 1 0,-3-6-21 15,-2-3-1-15,-4 0 1 0,4 4 0 0,-5 3 1 0,-1-9 1 16,-3 0-1-16,-7 9 1 0,11-9-8 0,-11 9 1 15,3-7-1-15,-3 2 1 0,0 5 2 0,-3-11 0 16,-1 4 1-16,1-2 0 0,-4-1-5 0,0 1 0 16,-4 0 0-16,-3 2 0 0,-2 2 2 0,6 2 0 0,-5 1 0 15,1 4 0-15,4 3-3 0,3 0-1 0,0-1 1 16,0 10 0-16,3 3 2 0,2-1 0 0,1-2 0 16,-1 16 1-16,2-2-4 0,2-5 0 0,1 0 0 15,1 14 1-15,-1-5 1 0,4-4 1 0,0-2-1 16,0 0 1-16,0 3-3 0,-3-8 0 0,3-2-1 15,0-3 2-15,0-2 0 0,0-2 1 0,-3-5-2 16,-4-7 2-16,8 11-3 0,-8-11 0 0,0 0 0 16,7 2 0-16,-7-2 1 0,8-2 1 0,-8 2-1 15,10-7 1-15,-3-2-2 0,4-3-1 0,-4-1 1 16,7-9-1-16,-2-3 2 0,-1 0-1 0,-1 2 1 0,5 2 1 16,-5 4-4-16,1-1 2 0,-4 4-1 15,3 7 1-15,1 5-1 0,-2 2 1 0,1 0-1 0,-3 9 2 16,4 3-3-16,3 4 0 0,0-3 1 0,0 9 0 0,-3 3 1 15,-1 1-1-15,-1-4 1 0,-9 2 0 0,4-1-1 16,-4 0-1-16,-4-4 0 0,-6 2 2 0,1 0-1 16,-2-1 1-16,-10-10-1 0</inkml:trace>
  <inkml:trace contextRef="#ctx0" brushRef="#br0" timeOffset="-188268.24">12174 16919 1808 0,'0'0'0'0,"0"0"0"0,0 0 0 0,0 0 35 16,0 0 0-16,0 0 0 0,0 0 0 0,0 0-21 16,0 0 1-16,22-13-1 0,-15 10 2 0,3-1 28 0,4 1 0 15,0-1-1-15,4-5 2 0,1 4-29 0,-4 0 1 16,-5-4-1-16,4 2 0 0,-3 2 12 0,-2-1 2 15,-1 1-2-15,5 0 1 0,-3 3-16 0,-3 2 1 16,4-2-1-16,0 1 1 0,-1-3-3 0,-3 4 1 16,2 0 1-16,0-3-1 0,0 6-5 0,-2 1 1 15,0-3-1-15,0 6 1 0,0 0 3 0,0 2 2 16,-3-2-2-16,3 4 1 0,-4 1-5 0,-3-1 1 16,4-4 0-16,-4 2 0 0,0-1 2 0,0-1 1 0,0-7 0 15,-4 7 0-15,4 0-4 0,0-7 1 0,-3 9-1 16,3-9 1-16,-7 7 1 0,7-7 1 0,0 0 0 15,0 0 0-15,0 0-4 0,-8 2 0 0,8-2 1 16,0 0 0-16,0 0 2 0,-7-3 0 0,7 3 0 16,0 0 1-16,0 0-5 0,-3-9 2 0,3 9-1 15,0 0 0-15,0 0 5 0,0-7 0 0,0 7 0 16,0 0 0-16,0 0-4 0,0-7 0 0,0 7-1 16,0 0 2-16,0 0 3 0,0-6 2 0,0 6-1 0,0 0 1 15,0 0-7-15,0 0 2 0,0 0 0 0,0 0 0 16,0 0 5-16,0 0 2 0,0 0-1 0,0 0 1 15,0 0-7-15,0 0 1 0,0 0 0 0,0 0 0 0,0 0 4 16,0 0 2-16,0 0-1 0,0 0 1 0,0 0-7 16,0 0 1-16,0 0 0 0,0 0 0 0,0 0 2 15,0 0 1-15,0 7 0 0,3 2 0 0,1 12-5 16,3-3 1-16,0 1-1 0,-3 15 1 0,-4-1 2 16,3-5 0-16,-3 4 1 0,4 5-1 0,-4-2-4 15,3-2 1-15,-3-6 0 0,2 5 0 0,0-3 2 16,-1-6 0-16,1-5 0 0,-2 8 0 0,0-6-4 15,2-6 2-15,2-4-2 0,-3 6 2 0,3-2-1 0,-4-14 1 16,9 11-1-16,-9-11 1 0,1 9-2 0,-1-9-1 16,0 0 0-16,0 0 1 0,0 0-1 0,0 0 2 15,0 0-1-15,2-9 0 0,-2 9-1 0,-7-13-1 16,4 5 0-16</inkml:trace>
  <inkml:trace contextRef="#ctx0" brushRef="#br0" timeOffset="-188049.45">12141 17276 2236 0,'0'0'0'0,"0"0"0"16,17-2 0-16,-9 4 66 0,-1-2 2 0,1 0-2 0,14-2 1 15,6 0-49-15,2-1 0 0,-2-1 0 16,11-1 0-16,1 1 57 0,-1-6 0 0,-2-1 0 0,-1 1 1 15,-5 1-58-15,-1 0 0 0,2-5 0 0,-4 3-1 16,-1-1 15-16,-3-4-1 0,3 0 1 0,5 6 0 16,-8-4-18-16,-4-4 0 0,3 2 1 0</inkml:trace>
  <inkml:trace contextRef="#ctx0" brushRef="#br0" timeOffset="-187776.6">13002 16938 1758 0,'0'0'0'0,"0"0"0"0,0 0 0 0,0 0 44 0,0 0 1 16,-18 19 0-16,11-12-1 0,-4 4-28 16,4-2 1-16,-2-1-1 0,2 10 0 0,0-2 31 0,2 1 0 15,2-6 0-15,-1 12 0 0,4-6-31 0,2-1 0 16,0-3 1-16,-2 8 0 0,3 0 7 0,4-4-1 16,4-2 1-16,3 2 0 0,0 1-12 0,4-1 0 15,-3-4 0-15,5-1 1 0,-1 6-1 0,-5-4 0 16,0-6 1-16,2 3 0 0,-3 1-5 0,-4-1 0 0,-2-6 0 15,0 2 0-15,-4 0 3 0,-3-7 0 0,-3 12 0 16,3-4 1-16,0-8-6 0,-4 10 2 0,4-10-1 16,-14 4 1-16,5-4 6 0,-1 0 1 0,-1 0-1 15,-3-4 2-15,-7 1-7 0,1-8 0 0,1-1 0 16</inkml:trace>
  <inkml:trace contextRef="#ctx0" brushRef="#br0" timeOffset="-187617.64">12912 17007 1796 0,'0'0'0'0,"17"-11"0"16,-3 11 0-16,6-5 62 0,-3-4 1 0,5-2 0 0,1 8-1 15,-2 3-45-15,-4-7 1 0,1-4 0 0,1 8 0 0,-1-1 57 16,-4-3 2-16,0-2-1 0,4 1 0 0,-6 2-58 16,-3-1 0-16,0 0 0 0</inkml:trace>
  <inkml:trace contextRef="#ctx0" brushRef="#br0" timeOffset="-187365.51">13264 16359 1997 0,'0'0'0'15,"0"0"0"-15,0 0 0 0,0 0 55 0,0 25 0 0,0-15 0 16,4 17 0-16,0 3-38 0,-3 0 1 0,3-6-1 15,3 18 1-15,-2-3 44 0,0-2 2 0,-5 3-1 16,4 4 1-16,3-3-46 0,0-9 0 0,-3 1 0 16,3-3 0-16,-7-4 8 0,3-6 1 0,1-4-1 15,3 3 0-15,-4-5-13 0,1-4 0 0,-4-10 0 16,10 16 0-16,-10-16-6 0,7 0 1 0,-7 0-2 16,6-10 2-16,-6 1-3 0,-2 2 0 0,-2 0 1 15</inkml:trace>
  <inkml:trace contextRef="#ctx0" brushRef="#br0" timeOffset="-186902.93">13077 16549 1960 0,'0'0'0'0,"18"-3"0"0,9 13 0 0,1-3 43 15,-4-5-1-15,5-2 1 0,8 7 1 0,-2-2-29 16,-1-3 1-16,1-2 0 0,2 5 1 0,-5 1 41 15,-6-6 0-15,6-2 1 0,-4 5 0 0,-3-3-42 16,-2-5 1-16,1-2 0 0,1 11 0 0,-7-10 21 0,-2-3 0 16,-2-3 1-16,0 9 0 0,-4-3-24 15,-3-2 0-15,0-10-1 0,-5 9 1 0,0 2-3 0,0 0 1 16,-2-3-1-16,0-1 1 0,-2 0-6 0,-2 3 0 16,4-1-1-16,-3 2 2 0,3 7 1 0,-7-4 1 15,7 4-1-15,-11-3 0 0,11 3-4 0,-10 3 1 16,10-3 0-16,-11 6 0 0,4 8 1 0,-3 1-1 15,2 1 1-15,1 16 0 0,-1 3-2 0,1-8-1 0,3-5 1 16,4 14 0-16,-7-5 0 0,3-8 1 0,1 0 0 16,3-2-1-16,0-2-1 0,0-1-1 0,3-4 1 15,1-2 1-15,-1 1 1 0,1-4 1 0,-4-9 0 16,7 3 0-16,-7-3-2 0,7 4-1 0,-7-4 1 16,12-4-1-16,-3 4 3 0,0-3 0 0,-2-3 0 15,4-2 0-15,6-5-3 0,-3 1 1 0,1-4 0 16,0 2-1-16,3 0 2 0,0 2 0 0,-1-1-1 0,-4 8 2 15,1 1-3-15,0 4-1 0,-3 4 1 0,-4 7 0 16,3 4 2-16,1 3 1 0,-4-4-1 0,0 12 1 16,3 3-4-16,-1-10 2 0,2 0-1 0,-11 8 1 15,0-4 1-15,3-8 1 0,-6-1-1 0</inkml:trace>
  <inkml:trace contextRef="#ctx0" brushRef="#br0" timeOffset="-182851">8412 11078 12 0,'0'0'0'0,"0"0"0"0,-18-5 0 0,2 3 0 0,-1-2 0 16,-1-1 0-16,-3 0 0 0,3 7 0 0,3-2 0 15,4-2 0-15,4-2 0 0,0 1 0 0,7 3 0 16,-7-4 0-16,7 4 0 0,0 0 0 0,0 0 0 16,0 0 0-16,0 0 0 0,0 0 42 0,0 0 1 15,0 0 0-15,0 0 1 0,0 0-29 0,-7-3 1 16,7 3 0-16,0 0 1 0,0 0 52 0,0 0 1 0,-7-7-1 16,7 7 2-16,-7-12-53 0,3 4 0 0,1 1 0 15,3 0 0-15,-4 0 28 0,4 0 0 0,0 7 0 16,7-8 0-16,0-1-30 0,4 5 0 0,-1-3 1 15,10 4 0-15,11-1 17 0,-2 4-1 0,1-2 1 16,1 2 1-16,1 0-21 0,5 0 1 0,2-3 0 16,0 3-1-16,1 2 39 0,-3-1 0 0,6-4-1 15,3 3 2-15,5 2-37 0,0-2 1 0,-2-6-1 16,2 3 1-16,-1 5 26 0,-3-1-1 0,8-4 1 0,3 1 1 16,6 4-29-16,-2 0 1 0,-4-4-2 0,5 0 2 15,-1 4 29-15,-4 0 0 0,2-4 0 0,13 0 0 16,-5 2-30-16,-2 0 1 0,6-3-1 0,4 1 1 15,-9 4 23-15,2-2-1 0,6-6 0 0,12 5 2 0,-11 2-26 16,-4-1 1-16,7-1 0 0,8 1-1 0,-4 3 11 16,-7-1 0-16,3-4 0 0,0 2 1 0,-6 2-15 15,-3 0 0-15,10-4 1 0,-1 2 0 0,-7 3 5 16,-6-1 0-16,2-4 0 0,1-1 1 0,-2 6-9 16,-5-1 0-16,0-5 1 0,-2 3 0 0,-6 0 1 0,-6-2 2 15,5-2-1-15,5 3 0 0,-5 2-5 0,-5-1 0 16,-1-3 0-16,-1 3 1 0,-5 2 1 0,1-2 0 15,-1-4 0-15,8 2 2 0,-9 6-6 0,3-2 1 16,4-2 0-16,-1 1-1 0,-2 5 1 0,-7-3 0 16,6-3 0-16,-4 0 1 0,-6 4-4 0,-8 1 2 15,-1-2-2-15,-2-1 2 0,-3 5-3 0,-8-3 0 16,-4-4 1-16,-7 0 0 0,7 0-1 0,-7 0 0 16,0 0-1-16,0 0 2 0,-7 7-2 0,7-7 1 0,-7 3 1 15,7-3-1-15,-18 9-1 0,6-5 0 0,-1-4 1 16,-6 5 0-16,-9 2-2 0,1-2 1 0,3-3 1 15,-1 0-1-15,-7 1-1 0,6 1 1 0,-6-6-1 16,-10 0 2-16,-3 2-1 0,1 0 0 0,-2-3 0 16,-5-1 2-16,-2 4-2 0,2 2 0 0,-10-2 0 15,-10 0 1-15,-1 2-2 0,3 1 1 0,-7-3 0 0,-7 2 0 16,0 1 0-16,0-1 0 0,0-4-1 16,-7 4 1-16,4 5 0 0,3-1 1 0,-10-3-1 0,-8-3 1 15,9 2 0-15,1 5-1 0,-12-7 0 0,3 3 0 16,3 4-1-16,3-7 2 0,-3 0-2 0,-3 4 1 0,4 1-1 15,10-3 0-15,0-4 0 0,-4 4 2 0,3 0-3 16,4-4 1-16,4-5 0 0,-7 9 0 0,6 3-1 16,6-5 1-16,-9-5 0 0,2 8 0 0,5 1-1 15,9-3 0-15,-5-1 0 0,-8 2 0 0,8 0 0 16,7-2 0-16,-4-4 0 0,2 4 0 0,9 2 0 16,7-2 0-16,1-5 0 0,-8 7 0 0,3-1 0 15,10-1 0-15,2-3 0 0,10 5 0 0,4-1-1 0,1-1 1 16,5-3 0-16,9 5 0 0,0 3-1 15,4-3 1-15,10-2 0 0,-9-6 0 0,9 6-1 0,0 0 1 16,0 0 0-16,0-8 0 0,0 8-1 0,0 0 1 16,9-6 0-16,-9 6 0 0,17-10-1 0,-6 3 1 15,3 2 0-15,4-8 0 0,-1 3-1 0,3 1 1 16,-3-2 0-16,4 3 0 0,1-1 0 0,0 5 0 16,10-6 0-16,-2 1 0 0,5 2 0 0,-3 2 0 15,5-2 0-15,2 3 0 0,-2 2 0 0,2-1 0 16,5-3 0-16,2-1 0 0,12 7 0 0,-3 0 0 0,5-7 0 15,1 7 0-15,-2 0 0 0,1-3 0 0,8-1 0 16,12 8 0-16,-4-4 0 0,-4 0 0 16,4-9 0-16,3 14 0 0,-3-5 0 0,-4-5 1 0,8 2 0 15,1 3 0-15,-5 3-1 0,-4 2 1 0,4-5-1 16,7 4 1-16,-4-1 0 0,-3 1 1 0,3-4-1 16,4 3 0-16,7 1 0 0,-7-1 0 0,0-3 0 15,3 0 0-15,-6 6 0 0,-4-3 2 0,14-1-2 0,-4 2 1 16,1 1-1-16,-12 0 0 0,8-3 0 15,11 3 2-15,-8 0-2 0,-8 1 1 0,3-3-1 16,0 1 1-16,-3-1-1 0,-6 1 1 0,-1-1-1 0,-3-3 1 16,-6 6 0-16,-7-3 0 0,1-3 1 0,6 0 0 0,-7 4-1 15,-2-4 1-15,-4 0-1 0,2-4 0 16,-3 8 1-16,-9-4 1 0,1 0-1 0,2 0 0 0,-6 3 0 16,-6 1-1-16,0-4 0 0,1 1 2 15,-9 6-1-15,-1-3 1 0,2-4 0 0,-2 3 0 0,-7 4-1 16,0-3 0-16,-7-4 0 0,-7 0 1 0,7 7 0 0,-7-7 1 15,0 0-1-15,0 0 1 0,0 0-2 0,0 0 0 16,0 0 1-16,0 0-1 0,0 0 0 0,0 0 2 16,0 0-2-16,0 0 2 0,0 0-3 0,-7 4 1 15,7-4 1-15,-10-4-1 0,-1 4-1 0,-3 0 2 16,0-2-2-16,1 1 1 0,-1 1 0 0,0-2-1 16,4-2 0-16,3 1 0 0,-1 3 1 0,1-2-1 15,7 2 0-15,-10-7 0 0,10 7-1 0,0 0 2 0,-5-7-2 16</inkml:trace>
  <inkml:trace contextRef="#ctx0" brushRef="#br0" timeOffset="-182276.81">9569 9641 1155 0,'0'0'0'15,"0"0"0"-15,0 0 0 0,0 0 91 0,0 0 1 16,0 0 0-16,0 0 0 0,-16 19-75 0,16-19 1 0,-10 11-1 15,3-1 1-15,0 3 60 0,-4-1 1 0,4 2 0 16,0 16 0-16,0-7-61 0,3-2 0 0,-3 3 0 16,4 17 0-16,3 5 22 0,0-11 2 0,0 9-1 15,0 2 1-15,3 5-26 0,1-13-1 0,-4-1 1 16,0 5 1-16,-4-3 1 0,4-7 0 0,-3-6 0 16,3 16 1-16,-6-8-9 0,3-2 0 0,-1-4 0 0,-1 0 1 15,3-2 4-15,2-5 0 0,-1-5-1 16,1 0 2-16,0 5-7 0,-2-7 0 0,4-7 0 15,-2-7 0-15,5 11 1 0,-5-11 1 0,10 1 0 0,-10-1 1 16,9 6-6-16,-9-6 1 0,7 3 0 0,-7-3 1 16,11-5 1-16,-11 5 1 0,10-5-1 0,-10 5 1 15,0-13-5-15,0 5 2 0,-3-1 0 0</inkml:trace>
  <inkml:trace contextRef="#ctx0" brushRef="#br0" timeOffset="-181505.7">10171 9732 1670 0,'0'0'0'0,"0"0"0"16,-27 0 0-16,17 6 51 0,-5-5-1 0,5-1 1 16,-4 4 1-16,0-1-36 0,-6 4 1 0,6 0 0 15,-7 11 1-15,0 3 45 0,-4-5 1 0,6-2-1 0,1 14 1 16,-3 2-46-16,3-5 0 0,1-1-1 15,1 13 1-15,2 2 7 0,3-7 1 0,0-1-1 0,1 1 0 16,3 0-12-16,3-8-1 0,3-1 0 0,-1 4 2 16,2 1-8-16,3-7-1 0,4-5 1 0,0 6 1 15,4 1-4-15,0-9 1 0,3-3 1 0,3 10-1 0,-1-2-1 16,2-4-1-16,3-5 0 0,7 1 0 0,-7-1-1 16,-1-3 2-16,4-3-1 0,8-3 0 0,-5 1-2 15,1-4 1-15,2-1 0 0,5 1 1 16,-7-1-2-16,-1-8 1 0,1-3 0 0,0 0 0 0,-1-2-1 15,-3-3 1-15,-2-4-1 0,4 5 1 0,-1-6-1 16,-4-1 1-16,0-5-1 0,2 0 1 0,2 6 1 16,-11-10-1-16,0-3 0 0,0-1 0 0,-7 1-1 0,-5 0 1 15,-4-9 0-15,-1 14 0 0,-8 1 3 0,0-3 0 16,-3 6 1-16,-3 10-1 0,-4 1-1 0,1-1 1 16,-5 2-1-16,-1 9 1 0,1 0 2 0,4 0 1 15,-4-1 0-15,-3 6 1 0,2 2-4 0,1-2 2 16,0 0-2-16,2 8 2 0,-8-1 2 0,-1-2 0 15,2-3-1-15,5 14 2 0,-1-1-3 0,1-8 0 0,-3 2-1 16,7 16 1-16,-2-2 2 0,5-7 1 16,4 2-2-16,0 23 2 0,3-13-3 0,2-5 0 15,4 7-1-15,7 4 2 0,1 0 0 0,3-8 1 0,4-3-2 16,4 4 2-16,1-2-3 0,2-2 0 0,-1-5 0 16,12 7 0-16,-3-8 0 0,-4 3 1 0,6-2-1 15,11 14 1-15,-2-7-3 0,-3 1 2 0,1 1-2 16,1 10 1-16,-3 2 1 0,-2-12-1 0,1-4 1 15,5 9-1-15,-3-6 0 0,-8-3-1 0,3-6 0 0,2 2 1 16,-5 1-2-16,0-4 1 0,-1-7 1 0,-1 2-1 16,-2 1-1-16,1-6 1 0,-5-4-1 0,-4 1 1 15,1 3 0-15,0-6 0 0,3-5-1 0,-8 4 2 0,2-4-2 16,-2 1 0-16,-1-1 0 0,-1-9 1 0,-3 2-3 16,0 0 0-16,-4-2 0 0</inkml:trace>
  <inkml:trace contextRef="#ctx0" brushRef="#br0" timeOffset="-180462.11">10927 9757 1683 0,'0'0'0'0,"0"0"0"0,0 0 0 0,0 0 33 15,11 16 2-15,-11-16 0 0,-4 14 0 0,4 3-21 16,-3 1 1-16,-1 0 0 0,-3 22-1 0,0 6 2 0,0-11 1 16,0 7-2-16,2 2 2 0,1 2-8 15,-3-9 1-15,4-2-1 0,3 5 1 0,-4 3-2 0,4-13 1 16,-3 1-1-16,6 13 1 0,1-2-3 0,-1-12-1 16,1 0 1-16,-1 0 1 0,1-5-7 0,-2-4 1 15,-1-7-1-15,5 2 1 0,-3-2-1 0,-3-5 1 16,0-9-1-16,0 0 1 0,0 0 0 0,0 0 0 15,0 0 1-15,0 0-1 0,0 0-1 0,-3-7 1 0,3 7 0 16,-9-20 0-16,-2-8 2 0,-3-3 2 0,0-8-2 16,0 2 2-16,-2-2-3 0,5 0 1 0,4-5 1 15,-7 9-1-15,7 0 7 0,4 0 1 0,-1-9 1 16,-3 0-1-16,7 0-4 0,4 5 0 0,-1-1 0 16,1 13 1-16,3 1 8 0,3 0 1 0,1-4-1 15,1 19 1-15,2 1-8 0,-3-4 1 0,-1-4-1 16,5 11 1-16,-5-2 7 0,1-5 1 0,-1 2 0 15,3 8 0-15,1 2-8 0,-4-1 0 0,-3-4 0 0,4 0 0 16,0 3 5-16,-4-3 0 0,-2 0-1 16,4 4 2-16,0 1-7 0,-2 0 0 0,-7 2 0 0,14-5 0 15,-4 5 3-15,4-2 2 0,1 0-2 16,-3 4 1-16,6 3-5 0,-1 3 0 0,-3-3 0 16,4 9 1-16,1 0 1 0,-1-9 1 0,-4 4-1 0,-3 16 2 0,-1-6-6 15,-3-8 1-15,-3-1 0 0,-1 15 1 0,-3-2 1 16,0-6 0-16,0-1 0 0,-3 7 1 0,-1 3-5 15,-3-12 2-15,0-1-1 0,-7 4 0 0,0-1 1 16,0 0 1-16,-2-6 0 0,-5 3 0 0,3 3-4 16,1-4 2-16,-6-7-1 0,1 6 1 0,1-2 0 15,7-1-1-15,-5-4 1 0,1 3-1 0,1 2-1 16,-1-4 0-16,0-5 1 0,6 2-1 0,-2 3 2 0,0-5 1 16,0 0-2-16,-1-3 2 0,1 3-3 0,2 0 1 15,1-4-1-15,1 4 1 0,3 0 1 0,7 0-1 16,-11-4 1-16,11 4 1 0,-7-5-4 0,7 5 1 15,0 0 1-15,0-7-1 0,0 7 1 0,0 0-1 16,0 0 1-16,0-7 0 0,0 7-1 0,7 0-1 16,-7 0 1-16,11-2 0 0,1 6 1 0,6-1-1 0,-1 1 0 15,15 14 2-15,5 6-3 0,2-1 1 0,0 5-1 16,5 6 2-16,-5 8-2 0,1-5 2 0,1 5-2 16,5 9 1-16,-6 2-1 0,-1-11 0 0,2-5 0 15,8 5 1-15,-8-5-1 0,1-7 0 0,6-7 1 16,4 19 0-16,3-10-1 0,0 1 0 0,5-3-1 15</inkml:trace>
  <inkml:trace contextRef="#ctx0" brushRef="#br0" timeOffset="-177603.58">11753 10056 979 0,'0'0'0'0,"0"0"0"0,21-19 0 0,-7 15 19 16,-3 1 0-16,-1-6 0 0,4 3 2 0,4 3-11 16,1-1 1-16,-1-3-1 0,3 6 1 0,2-3 33 15,-2-1 0-15,4-2 0 0,3 7 0 0,-1-4-28 16,-6 1 1-16,0-4-1 0,-5 14 1 0,2-4 7 0,-4 1 2 16,-4-1-1-16,-3 1 1 0,0 5-14 15,-7-1 0-15,0-8 1 0</inkml:trace>
  <inkml:trace contextRef="#ctx0" brushRef="#br0" timeOffset="-177415.72">11557 10323 1206 0,'0'0'0'0,"0"0"0"15,0 0 0-15,28-3 17 0,-12-1 1 0,-2 1-2 16,18 3 2-16,9-5-9 0,-6-6 2 0,4 2-1 15,8 7 0-15,-6-1 17 0,1-2 0 0,2-4 0 16,2 5-1-16,-5 4-13 0,-6 0 0 0,-3-7 0 16,1 7 0-16,-1 0 5 0,-7-7 1 0,1 0 0 15</inkml:trace>
  <inkml:trace contextRef="#ctx0" brushRef="#br0" timeOffset="-176678.07">12815 9602 1255 0,'0'0'0'0,"-18"0"0"15,0 9 0-15,1 5 14 0,1 0 0 0,-5-3 1 16,3 6-1-16,-3 4-6 0,1-5 1 0,-1 5 0 16,0 14 0-16,0-10 18 0,5 1 0 0,2 3 0 15,0 15 1-15,3-8-16 0,4-9 2 0,0 6-1 16,0 4 1-16,7-2 22 0,4-8 1 0,-1-6-1 16,8-2 1-16,-1 2-23 0,1-7 2 0,0-5-1 15,8 4 0-15,2-6 7 0,0-4 0 0,0-6 1 0,6-1-1 16,1 1-11-16,-3-6 0 0,0-5 1 0,8 1 0 15,-5-1 4-15,-1 0-1 0,1-10 1 0,-3-1 1 16,-4-1-8-16,-2-1 0 0,-1-10 0 0,3 9 1 0,-7 2 3 16,-2-13 2-16,-1 6-1 0,1 1 0 0,-3 0-6 15,-2 2 1-15,-3-12-1 0,-4 5 1 16,0 0 6-16,-4 2 2 0,1-9 0 0,-8 14 0 16,2 2-8-16,-1 3 1 0,-4 6-1 0,-4 16 1 0,4-6 5 15,-4-2 0-15,-1 1 0 0,-2 18 1 0,-4-6-7 16,0-5 0-16,-1 1 0 0,5 16 0 0,-4-3 6 0,2 1 1 15,2 2 0-15,3 14 1 0,4 4-8 16,4-2 1-16,-3 0-1 0,6 6 1 0,2 0 4 0,1-6 2 16,1-4-1-16,3 14 0 0,0-6-6 15,0-6 0-15,2-2 0 0,8 20 0 0,-3-7 2 16,-2-6 2-16,3-3-1 0,2 4 1 0,1-1-7 0,-4-7 2 16,0-3 0-16,7 4 0 0,-3-1 2 0,-3-8 0 15,3-6 0-15,3 13 0 0,-3-8-3 0,-4-6 0 0,0-4-1 16,3 7 1-16,-1-5 1 0,-2-4 0 0,0-3 0 15,4 6 0-15,3 0-3 0,-4-8 1 0,-2-4-1 16,-1 6 1-16,3 1-1 0,-1-4 0 16,2-7 0-16</inkml:trace>
  <inkml:trace contextRef="#ctx0" brushRef="#br0" timeOffset="-176105.39">13233 10000 1683 0,'0'0'0'16,"0"0"0"-16,21-2 0 0,-12 5 38 0,-9-3 1 15,10-7 0-15,-3 6 1 0,0 2-25 0,-7-1 1 16,0 0 0-16,7-1 0 0,-7 1 29 0,0 0 1 16,0 0 0-16,11 7 0 0,-11-7-31 0,11 10 2 15,-11-10 0-15,7 9 0 0,-4 2 4 0,1-1 0 16,-4 2 1-16,3-3-1 0,-3 2-10 0,-3-1 0 0,-4-3 1 15,-4 4-1-15,0-2-3 0,1 1 1 0,-1-3-1 16,4 0 1-16,-2 4-4 0,2-4 1 0,-3-4-1 16,10-3 1-16,0 0-5 0,-7 6 0 0,7-6 0 15,0 0 1-15,0 0-1 0,0 0 0 0,0 0 0 16,0 0 0-16,0 0 1 0,0 0 0 0,0 0 1 16,0-7-1-16,14 5-1 0,0-2 1 0,4 1 1 15,12-1-1-15,-2 3 1 0,-7-1 1 0,2-2-1 16,-2 8 0-16,-3 1 0 0,-4 2 0 0,0-2-1 0,-2 6 2 15,2 3 0-15,-3 0 2 0,-4-9-2 0,-3 11 2 16,-4 2-3-16,-4-6 0 0,-3-1 1 0,-4 6 0 16,-3-6 2-16,-3-2 1 0,-3-2-2 0,-1 14 2 15,-4-11-3-15,-3-3 1 0,-2-3-1 0,2 10 1 0,0-7 4 16,1-5 0-16,-4-4 0 0,-3 11 1 0,6-6-4 16,-4-6 0-16,2-4 0 0,2 12 1 0,1-5 1 15,3-7-1-15,-1-4 1 0</inkml:trace>
  <inkml:trace contextRef="#ctx0" brushRef="#br0" timeOffset="-175760.51">13557 9718 1884 0,'0'0'0'0,"0"0"0"15,0 0 0-15,0 0 45 0,0 0-1 0,21 5 1 16,-14-6 0-16,8-1-29 0,0 0 1 0,3-3-2 15,10 1 2-15,2 1 43 0,2-1 0 0,-4-1 1 0,-1 5 0 16,4 0-45-16,-2 0 2 0,-6-3 0 0,-2 3 0 16,7 3 9-16,-7-3 0 0,-1-3 0 0,-6 6 1 15,3-3-16-15,-3-3 2 0,-3-1-2 0</inkml:trace>
  <inkml:trace contextRef="#ctx0" brushRef="#br0" timeOffset="-175204.28">14328 9335 1332 0,'0'0'0'16,"0"0"0"-16,0 0 0 0,0 0 38 0,0 0 1 16,0 0-1-16,0 0 1 0,0 0-23 0,0 0 0 15,0 0 0-15,0 0-1 0,0 0 25 0,0 0-1 16,-21 17 0-16,3 6 0 0,-5 5-23 0,-1-5 0 15,-1-2-1-15,6 18 1 0,1-7-2 0,4-2 0 0,0-4 1 16,-2 4-1-16,5 5-6 0,4-7 1 0,0-5 0 16,0 5 0-16,4-3-2 0,3-8 0 0,3-4-1 15,2 15 1-15,6-11-2 0,0-10-1 0,-1 1 1 16,4 9 0-16,7-10-4 0,1-5 0 0,4-4 1 16,-1 9-1-16,-1-9 0 0,-1-3 0 0,2-4 0 15,0 9 0-15,-4-5-1 0,-2-9 1 0,-1-5 0 16,-7 3 1-16,3 2-2 0,0-2 1 0,-5-10 0 0,-2 1 0 15,0 2 1-15,-2-7 0 0,-2-9 1 0,-3 6-1 16,0-7-1-16,0-6 1 0,-3 0 1 0,-4 14-1 16,2 4 2-16,-2-3 2 0,-2 8-1 0,-5 9 1 15,0 0-3-15,3 3 2 0,-5 2-2 0,-5 11 2 16,3 0 5-16,1-2 0 0,-1-2 0 0,-8 11 0 0,8 3-3 16,0-5 0-16,-3-3-1 0,-2 10 1 0,4-4 5 15,6-1 1-15,-1 0-1 0,0 14 2 0,2-9-7 16,7-4 1-16,-1 1 0 0,3 14 0 15,4-3 7-15,3-2 0 0,3 3 0 0,4 10 1 0,3-5-7 16,0-3 0-16,0-4 0 0,-3 9 0 0,10-4 4 16,2-10 0-16,-2 0 1 0,-7 9-1 0,4-3-5 15,1-9 0-15,-1-4 0 0,-4 13 1 0,5-4 1 0,1-11 1 16,-1 4 1-16,-1 6-1 0,1-3-5 0,2-7 2 16,-3-1-1-16,-1 8 1 0,-2-4 1 0,-1-6 1 15,0-4-1-15,2 10 1 0,1-4-4 0,-6-8 0 16,3-4 1-16,-3 6 0 0,-4-1 1 0,0-3 1 0,-2-6 0 15</inkml:trace>
  <inkml:trace contextRef="#ctx0" brushRef="#br0" timeOffset="-174951.38">14818 9558 1834 0,'0'0'0'0,"0"0"0"15,0 0 0-15,11 25 37 0,-7-13 1 0,-4-3 1 0,0 12-1 16,-4 4-24-16,4-1 2 0,-7-4 0 0,-7 18 0 16,5 1 34-16,2-9 2 0,-2 2-2 0,-3 13 2 0,1 3-35 15,8-10-1-15,-1 3 1 0,-3 1 1 0,4 2 15 16,-1-9-1-16,1-1 1 0,-8 4-1 15,6-1-18-15,-2-3 0 0,-4-3 1 0</inkml:trace>
  <inkml:trace contextRef="#ctx1" brushRef="#br2" timeOffset="-165661.14">14647 11964 0,'29'9'0,"8"1"0,-9-10 16,-18 0-1,-1 0 1,-9 0-1,10 9-15,-10-9 16,0 0 15</inkml:trace>
  <inkml:trace contextRef="#ctx0" brushRef="#br2" timeOffset="-161648.45">12739 5547 1721 0,'0'0'0'0,"0"0"0"0,-32 4 0 0,-5-4 141 0,5 3 2 0,6 4-2 16,3 2 2-16,7 3-131 0,2 4 0 0,0-5 1 15,7 10 0-15,3-2 235 0,-6 1 1 0,3-1-1 16,-8 5 2-16,12-2-249 0,5-5 0 0,-2 3 0 16,3 8 0-16,1-7 113 0,-2 0 1 0,-1 0-1 15,-2 4 1-15,6-6-99 0,4 4-1 0,1-6 1 16,-6 3 0-16,-4-20-2912 0</inkml:trace>
  <inkml:trace contextRef="#ctx0" brushRef="#br2" timeOffset="-161497.57">12756 5475 3128 0,'0'0'0'0,"-42"-7"0"0,39 0 0 0,3 7-2346 16</inkml:trace>
  <inkml:trace contextRef="#ctx0" brushRef="#br2" timeOffset="-160794.33">12508 5517 2123 0,'0'0'0'0,"0"0"0"15,30-16 0-15,1 13 0 0,-6-1 1 0,-7-3-1 0,-6 4 1 16,-1 3-1-16,-4-4 1 0,-7 4-1 15,10-5 1-15,-10 5 28 0,0 0 1 0,7 0-1 0,-7 0 0 0,0 0-16 16,0 0 1-16,7 0-1 0,-7 0 1 0,0 0-3 16,0 0 1-16,6 0 1 0</inkml:trace>
  <inkml:trace contextRef="#ctx0" brushRef="#br2" timeOffset="-159551.85">12732 5544 929 0,'0'0'0'0,"0"0"0"0,0 0 0 16,0 0 10-16,0 0 1 0,7-18 0 0,-7 18 0 16,0 0-4-16,0 0 0 0,-7-9 0 0,7 9 0 0,0 0 72 15,-7 0 1-15,7 0-1 0,-11 13 1 0,1-3-62 16,-3 4 0-16,-1-2 0 0,-4 8 0 16,4 3 131-16,4-2 0 0,-1-2 1 0,-3 9 0 0,2-3-139 15,1-7 2-15,4-1-2 0,4 13 1 0,-1-5 76 16,0-2-1-16,1-1 1 0,-8 8 0 0,8 0-71 15,6-3 1-15,4 1 0 0,4 0 0 0,0-5 35 16,-3 1 0-16,1-6-1 0,2 0 2 0,1-4-37 0,-5 0 1 16,4-2-1-16,-4 2 1 0,0-3 72 0,3-4-1 15,3-4 1-15,3 1 1 0,-4-4-74 0,-1 0 1 16,3-4-1-16,0 1 1 0,0-1 62 0,2-6 2 16,-2-1 0-16,0-3 0 0,-3-4-64 0,-1 3 0 15,-3-7 0-15,2-4 0 0,-4-4-17 0,-5 0 0 16,-1-5 0-16,1 9 2 0,1-6-2 0,1 0 0 15,-2 1 0-15,-2 3 0 0,2 1 13 0,-3 3 0 0,-4-1 1 16,7 2-1-16,-7 0-6 0,-11 7 1 0,-3-5 0 16,5 7 0-16,7-2 28 0,-3 4 0 0,-16 3 0 15,10-1 1-15,-3 3-23 0,1 3 1 0,3-3-2 16,6 4 2-16,1 3 7 0,-1-4 2 0,-3 4 0 16,3 0 0-16,4 7-13 0,7-7 0 0,-8 11 1 15,8-1-1-15,0 2 27 0,0 3-9 0,-4 2-30 16,4 8 0-16,4-6 0 0,-1-1 0 0,1 3 0 0,1 3 0 15,7-4 0-15,1-4 0 0,-3 3 0 0,4 6 0 16,0-6 0-16,4-3 0 0,5 5 0 0,9 2 0 16,-2 3 0-16,-7-3 0 0,-8 3 0 0,7 1 0 0,-5-4 0 15,1-4 0-15,-2 4 0 0,1-2 0 0,1-3 0 16,-7-4 0-16,-1 2 0 0,-1-2 0 0,0 0 0 16,0-4 0-16,1-3 0 0,1 2 0 0,-1-2 0 15,-10-7 0-15,8 5 0 0,-8-5 0 0,0 0 0 16,0 0 0-16,0 0 0 0,0 0 0 0,0 0 0 15,0 0 0-15,7-3 0 0,-7 3 0 0,0 0 0 16,0 0 0-16,3-7 0 0,-3 7 0 0,0 0 0 0,9-4 0 16,-9 4 0-16</inkml:trace>
  <inkml:trace contextRef="#ctx0" brushRef="#br2" timeOffset="-159136.71">13046 6124 2638 0,'0'0'0'0,"0"0"0"15,-7-21 0-15,3 9-1 0,2 1 1 0,1 1 0 16,4-4 0-16,4 3 0 0,0 0 0 0,0-3 0 16,0 0 0-16,4 4 0 0,-4-1 0 0,-3 2 0 15,13-1 0-15,6 3 0 0,-2 3 0 0,0-3 0 16,-12 4 0-16,5 3-12 0,8 0 1 0,-5 0 0 16,1 1 0-16,-8 5 3 0,-4 1 1 0,-1 0-1 15,0 3 2-15,-1 3-12 0,-1 1 0 0,-1 0 0 16,0 0 1-16,0-4 7 0,-2 1 0 0,-2 0 0 15,-2-3-1-15,-3 5 8 0,-2-1 0 0,-1-5-1 0,6 4 1 16,1-4 0-16,-1 0 0 0,4-7 1 0,-7 7 0 16,7-7 2-16,7 7 0 0,-7-7 0 0,11 9 0 0,-1-4 0 15,-1 2 0-15,-2 0 0 0,7 0 0 16,4 5 11-16,0-5 0 0,-4-3 1 0,-4 6-1 0,-3 1-4 16,1-4 0-16,0-2 0 0,-4 4 1 0,-1 2 17 15,1 1 0-15,-4-5 0 0,0 3 1 0,0-1-14 16,-4-2 1-16,4-7-1 0,-19 18 1 0,3-9 18 15,0-2-1-15,-5-4 0 0,-5 4 2 0,-1-3-19 16,1 1 2-16,-13-5-2 0,9 0 2 0,5 0 30 0,2-5 0 16,-1-2 0-16,6 3 1 0,4-3-31 0,3 2 2 15,1-6 0-15,-1 3 0 0,4 2 12 0,4-1 0 16,3-2 0-16</inkml:trace>
  <inkml:trace contextRef="#ctx0" brushRef="#br2" timeOffset="-158871.44">13409 5925 2536 0,'0'0'0'0,"0"0"0"16,0 0 0-16,4-23 6 0,-4 15 2 0,0-3 0 15,0 4 0-15,0 7-4 0,7-10 2 0,-7 10 0 16,8-8-1-16,-8 8 17 0,13-3-1 0,-3 1 0 15,20 2 2-15,4-3-12 0,1-6 0 0,-3 5 0 16,3 4 2-16,-5 0 18 0,-2-3 2 0,-5-1-1 0,2 8 1 16,-4-4-20-16,0 0 2 0,-6-4-1 0,0 8 1 15,-1-1 21-15,-3-3 0 0,-4-3 0 0,0 6 0 16,-7-3-22-16,11 4 1 0,-11-4-1 0,0 0 2 0,0 0 3 16,5 0 1-16,-5 0-1 0</inkml:trace>
  <inkml:trace contextRef="#ctx0" brushRef="#br2" timeOffset="-158366.76">14196 5688 1683 0,'0'0'0'16,"0"0"0"-16,0 0 0 0,-20 0 77 0,13 3 2 15,0-3-1-15,0 0 1 0,0 4-61 0,-3-1 0 16,-1 1 0-16,-1 6 0 0,1 1 61 0,4 0 1 15,-4-1 0-15,1 13 1 0,3-5-64 0,3-4 1 0,1 2 0 16,3 6 0-16,0 1 32 0,3-3 0 0,4 1 0 16,0-5 0-16,4 5-33 0,0-4 0 0,-3-3 0 15,8 0-1-15,4-5 6 0,-3-2-1 0,-3-1 0 16,-1-1 1-16,4-2-11 0,5-3 0 0,2-5 0 16,-6 0 1-16,-2-2 7 0,0-4 1 0,-1-1-1 15,0 1 1-15,-1-8-10 0,-4-4 1 0,-3 0 1 16,-1 6-1-16,1-6 9 0,0-4 1 0,-2-3 1 15,0 4-1-15,-5-7-10 0,-3 1 1 0,-1-5-1 0,1 2 0 16,-3 3 9-16,-1 4 1 0,-3 5 0 16,-4 6 0-16,-4 2-11 0,0 1 1 0,-3 4 1 0,5 10-1 15,-1 3 15-15,-4 6-1 0,-1 3 1 0,5 6 1 16,4 3-15-16,6-3 1 0,4 5-1 0,3 5 2 0,10-7 10 16,-3 0 1-16,1 2 0 0,11 2 1 0,2-4-14 15,0-7 0-15,2 5 1 0,0 2-1 0,0-1 1 16,2-5 1-16,-4 1-1 0,2 4 1 0,-5 4-6 15,-1-4-1-15,-3-1 1 0,0 4 1 0,0-2-4 16,-1-5-1-16,-3 1 1 0,-3 4 0 0,1-3-1 16,-1-4-1-16,-4-3 0 0,1-3 2 0,-1 5-6 0,-1-1 0 15,1-5 0-15,-3-7 1 0,4 7-2 0,-4-7 2 16,0 0-1-16,0 0 1 0,0 7-19 0,0-7 0 16,0 0 0-16,0 0 0 0,0 0 8 0,9 0 1 15,-9 0 0-15</inkml:trace>
  <inkml:trace contextRef="#ctx0" brushRef="#br2" timeOffset="-158121.47">14697 5850 2565 0,'0'0'0'0,"0"0"0"16,0 0 0-16,0 0-1 0,12-20 0 0,-3 13-1 15,-9 7 2-15,0 0-1 0,0 0 0 0,7 7 0 16,-4 4 1-16,1 6-1 0,-4 1 0 0,4 3 0 15,-4 7 0-15,0 6-1 0,0-8 1 0,3 2 0 16,1 0 0-16,-1-3 4 0,-3-6 1 0,4 3-1 16,-1-1 1-16,-3-2-2 0,0-7 1 0,4 2-1 0,-1 2 2 15,1-2 15-15,-1-7 0 0,4 0 0 0,-7 0 1 16,0-7-10-16,4 9 2 0,-4-9-2 0,0 0 1 0,0 0 16 16,0 0 0-16,5 0 0 0</inkml:trace>
  <inkml:trace contextRef="#ctx0" brushRef="#br2" timeOffset="-157863.86">15023 5786 907 0,'0'0'0'15,"0"0"0"-15,23-22 0 0,-14 13 63 0,-4 2 0 16,0 0 0-16,-5 7 0 0,16-11-45 0,-5 4 0 15,-1-2 0-15,-3 0 0 0,4 2 95 0,5-3 1 16,2 3 0-16,3-2 0 0,3 2-98 0,-4 2 0 0,5-1-1 16,-8 3 1-16,1 1 68 0,-4 2 0 0,2-3 0 15,-4 4 2-15,0 1-69 0,-1 0 1 0,0 1 0 16,-4 3-1-16,-4 3 60 0,-3-9 0 0,-3 8 0 16,-8 3 0-16,-3-1-59 0,0-3 0 0,2 0 0 15</inkml:trace>
  <inkml:trace contextRef="#ctx0" brushRef="#br2" timeOffset="-157721.71">15088 5929 2034 0,'0'0'0'0,"0"0"0"16,0 0 0-16,32 9 14 0,-9-6 0 0,2 1 1 0,-1-1-1 15,-1 4-6-15,2-3 1 0,0-1 0 0,3 1 0 16,0-1 49-16,-1 1 1 0,-6-1-1 0,-2-3 2 16,6 4-44-16,0-1 2 0,-8-1 0 0,-6-2 0 0,-1 4 50 15,-1-1 0-15,-2-3-1 0,4 0 2 0,-4 0-51 16,-7 0 0-16,0 0 0 0</inkml:trace>
  <inkml:trace contextRef="#ctx0" brushRef="#br2" timeOffset="-156823.25">16219 5574 288 0,'0'0'0'16,"0"0"0"-16,-7-20 0 0,0 17 78 0,0-4 1 15,0 0 0-15,-4 0 0 0,-6 3-61 0,-1 0 0 0,2 1 0 16,-2 3 0-16,1 3 91 0,-1 1 1 0,6 0 0 16,1 3 0-16,1 0-94 0,-5 3-1 0,1 1 1 15,0 1 1-15,5 6 111 0,4-1 0 0,2-3 0 16,3 4 1-16,3-2-116 0,2 1 2 0,4-3-1 15,5 7 1-15,4-3 109 0,3-4 2 0,2 2-1 16,2 5 0-16,-1-2-110 0,-4-1 0 0,1-2-1 16,4 8 1-16,-8 1 39 0,-1-6 1 0,-2-1 0 15,-1 5 0-15,-4 0-39 0,-2-4 2 0,-4-1-1 0,-3 3 1 16,-3-4 24-16,3 1 0 0,-4-7 0 0,1-3 0 16,-6 1-26-16,0 0 0 0,0-5 0 0,-7-1 0 15,-3 1 11-15,1-4 0 0,-5-4 0 0,6 4 1 0,-1-3-15 16,-3-8 0-16,3 0 1 0,4 3-1 0,3-3 4 15,4-7 1-15,2 1 0 0,2-6 0 0,-1 2-8 16,4-4 0-16,0-5 0 0,9 7 0 0,1 1 2 16,1-3 1-16,3-3-1 0,7 12 2 0,-3-5-7 15,0 2 1-15,1-1 0 0,2 3 0 0,-3 4 0 16,1 1 0-16,-1-6 0 0,-1 8 1 0,-2-2-4 16,-1-3 1-16,-4 5-1 0,-3-1 1 0,0 4 1 0,2-3-1 15,-5-1 1-15,-4 4 0 0,0-3-3 0,0 10 1 16,0-11-1-16,0 11 2 0,3-9 4 0,-3 9 0 15,0 0 0-15,0 0 0 0,0 0-4 0,0 0 1 16,0 9 0-16</inkml:trace>
  <inkml:trace contextRef="#ctx0" brushRef="#br2" timeOffset="-156712.39">16547 5841 1356 0,'0'0'0'0</inkml:trace>
  <inkml:trace contextRef="#ctx0" brushRef="#br2" timeOffset="-156485.85">16540 5797 1282 0,'0'0'0'0,"0"0"0"0,0 0 0 16,0 0 97-16,0 0 0 0,0 0 0 0,0 0 0 15,0 0-80-15,7-16 0 0,-7 16 0 0,11-3 1 16,-1 3 81-16,3-4 1 0,4 1-1 0,1 3 1 15,3-4-83-15,-5 1 0 0,3-1 0 0,4 8 0 0,-2-4 30 16,-7-4 0-16,4-1 0 0,2 5 1 0,-3 0-31 16,-3-4 0-16,-3 1 0 0,1 3 0 0,1 0 13 15,-6 0 0-15,-7 0 0 0,0 0 1 0,0 0-18 16,8-4 1-16,-8 4-1 0,0 0 2 0,7 0-11 16,-7 0 1-16,0 0-1 0,0 0 2 0,0 0-3 15,0 0 1-15,4-7-1 0</inkml:trace>
  <inkml:trace contextRef="#ctx0" brushRef="#br2" timeOffset="-156049.2">17085 5522 1857 0,'0'0'0'0,"0"0"0"15,0 0 0-15,0 0 2 0,0 0 1 0,0 0 1 16,0 0-1-16,0 0-1 0,0 22 1 0,2-12-1 15,1 1 1-15,1 5 14 0,-2 5 0 0,-1-4 0 16,1 4 0-16,-2-1-9 0,0 1 3 0,4-7-2 16,-1 3 1-16,-3-2 26 0,0-5-1 0,0-3 1 15,4 9 1-15,-1-5-22 0,-3-1 1 0,0-10-2 16,0 11 2-16,4-4 41 0,-4-7 0 0,0 0 1 0,10 8 0 16,-10-8-41-16,11 8 1 0,-11-8 0 0,9 0 0 15,-2-4 29-15,2 4 0 0,-1-4 0 0,0 3 0 16,2-3-31-16,1 1 1 0,-1-3 0 0,8 1 0 15,-2-2 26-15,0 0 2 0,3-3 0 0,-5 6 0 16,-3 4-29-16,1-5 0 0,0 5 0 0,-1 5 1 0,3-1 21 16,-2-1 1-16,-1 1 0 0,-7 6 0 0,-1 1-23 15,1 1-1-15,-4 2 1 0,3 5 0 0,-3 2 48 16,4-3 1-16,-4 3 0 0,0-1 0 0,0 2-47 16,-4-2 0-16,-6-6 0 0,-1-2 0 0,-3 2 20 15,-2 0 0-15,-2-3 0 0,1-1 0 0,-1 1-23 16,-1-8 1-16,1 1-1 0,-1 0 1 0,3-4 37 0,-2 0 0 15,4 0-1-15,5-4 1 0,0 0-36 0,1 1 0 16,1-1 0-16,3-3 1 0,-3 0 2 0,0-3 0 16,3-2 0-16</inkml:trace>
  <inkml:trace contextRef="#ctx0" brushRef="#br2" timeOffset="-155834.48">17348 5540 2374 0,'0'0'0'0,"0"0"0"15,-18-21 0-15,1 10 53 0,8 1 1 0,9-1 0 16,7 8-1-16,9-1-36 0,0 3 1 0,-4-7-1 0,2 8 1 16,4 4 95-16,1-4 2 0,2 0-2 0,-3 4 2 15,-4 1-100-15,0-2 1 0,-3 4 0 0,-3 0-1 16,3 6 37-16,0-1 0 0,-3-5-1 0</inkml:trace>
  <inkml:trace contextRef="#ctx0" brushRef="#br2" timeOffset="-155677.26">17794 5864 2765 0,'0'0'0'0,"0"0"0"0,-35-4 0 0,8 4 2 16,10-3 1-16,6-1-1 0,4 4 2 0,7 0-2 15,-10-3 0-15,10 3 1 0,0 0-1 0,0 0 12 0,0 0 1 16,5-9 0-16,-5 9 0 0,0 0-6 0,0 0 0 16,5-7 0-16</inkml:trace>
  <inkml:trace contextRef="#ctx0" brushRef="#br2" timeOffset="-155308.63">17898 5533 1557 0,'0'0'0'0,"0"0"0"16,-3 25 0-16,6-13 109 0,-3 4 1 0,0 0 0 16,4 1 0-16,-4 1-94 0,-4-6-1 0,4 0 1 15,4 4 1-15,-1-2 144 0,-3-7 2 0,0 0-1 16,2 2 0-16,0 0-151 0,-2-9-1 0,5 7 0 16,16-3 0-16,-3-1 62 0,-8-3 1 0,1-3 0 15,3 6 0-15,-3-3-56 0,-1-3 1 0,-1-1 0 0,-2 2 0 16,0 1 55-16,0-1 0 0,4 0 0 0,15 4 0 15,-4 0-55-15,-8-2 0 0,-4 0 0 0,-3 7 0 0,4 3 52 16,3-3 0-16,0 2 1 0,0 5 0 0,-5-2-53 16,-2 1 0-16,0-1-1 0,0 7 1 0,0 4-18 15,-7-10 2-15,-3 4-1 0,-8 1 0 16,4-2-1-16,2-2 1 0,-6-2 0 0,4 0 0 0,-3 2 5 16,-1-3-1-16,-3-6 1 0,0 2 0 0,0-2-3 15,-2-1 1-15,0-4 1 0,-7 0-1 0,5 0 38 0,1-2-1 16,1-1 1-16,2-1 1 0,-4-3-28 15,4 2 1-15,0-6 0 0,1 4-10 0,-2-3-6 0,-1-4 0 16,2-4 0-16</inkml:trace>
  <inkml:trace contextRef="#ctx0" brushRef="#br2" timeOffset="-155080.92">18046 5389 2814 0,'0'0'0'0,"32"-13"0"16,2 15 0-16,-3-4 167 0,-4-3 1 0,3 0 1 15,0 7-1-15,-2-2-159 0,2-4 0 0,-5 1 0 16,5 6 1-16,-7-3 110 0,-4-3 0 0,2-1 0 0,-1 9 2 16,-8-3-108-16,-3-4 2 0,-2-1-2 0,-7 3 2 15,0 0 14-15,0 0-30 0,10-4 0 16,-10 4 0-16,0 0 0 0,-3 9 0 0,3-9 0 0,-14 7 0 15,-7-2 0-15,-2 1 0 0,-2-3 0 0</inkml:trace>
  <inkml:trace contextRef="#ctx0" brushRef="#br2" timeOffset="-154578.43">15161 6879 1985 0,'0'0'0'0,"0"0"0"0,0 0 0 16,0 0 8-16,0 0 0 0,0 0 1 0,21 7 0 16,-14-11-3-16,3 4 0 0,-1-5-1 0,4 2 2 0,6-1 50 15,-1 1 0-15,-1-3 1 0,12 1-1 0,11 0-40 16,-5-2 1-16,-5-4 0 0,6 8 0 0,-3 1 57 16,-8-2 1-16,-4-3 0 0,-5 11 1 0,-2-4-59 15,-2-4 0-15,-3 1 0 0,-2 3 0 0,-7 0 22 16,11 0 1-16,-11 0 1 0,7 0 0 0,-7 0-27 15,-4 7 1-15,4-7 0 0</inkml:trace>
  <inkml:trace contextRef="#ctx0" brushRef="#br2" timeOffset="-154362.26">15307 7074 1632 0,'0'0'0'0,"0"0"0"16,26-3 0-16,-15 4 66 0,3-2 1 0,0-3-1 16,4 4 0-16,1 0-48 0,3-2 0 0,-5-5 0 15,-8 7 0-15,3-3 98 0,2-1-1 0,2 1 1 16,5-1 0-16,-6 1-101 0,-7-1 1 0,-1 1-1 16,-7 3 1-16,11-7 44 0,-4 7 0 0,0-7 1 15</inkml:trace>
  <inkml:trace contextRef="#ctx1" brushRef="#br1" timeOffset="-134629.07">16670 11411 0,'0'0'0,"0"0"0,0 0 16,0 0-16,0 0 16,0 0-1,0 0-15,0 0 16,0 0-1,0 0 1,0 0-16,0 0 16,0 0-1,0 0-15,0 0 16,-19 0 0,0 0-16,0 9 15,1-9 1,-1 0-16,0 0 15,0 0 1,-9 0 0,0 9-16,0 1 15,28-10-15,-29 0 32,-18 9-32,47-9 0</inkml:trace>
  <inkml:trace contextRef="#ctx1" brushRef="#br1" timeOffset="-133476.15">16331 11448 0,'0'0'0,"-19"0"31,-9 0-31,9 0 31,1 0-31,-1 0 32,9 0-32,1 0 31,-10 0-31,10 0 31,-1 0-31,-8 0 31,-1 9-31,0 1 32,-9-10-32,9 9 31,9-9-31,-8 0 31,-1 0-31,0 0 31,10 0-31,-1 0 32,1 0-32,-1 0 15,10 10 1,0-1 15,-9-9-31,0 9 16,-1-9-16,1 0 31,9 0-31,0 0 31,0 0-31,0 0 31,0 0-31,0 0 32,0 0-32,0 0 31,0 0-31,0 0 31,0 0-31,-38 28 31,-28 19-31,57-37 16,18-20 0,-9 10-1,0 0-15,0 0 32,0 0-32,0 0 31,0 0-31,0 0 31,-9 0-31,9 0 31,-10 0-31,1 0 32,9 0-1,-9 0-31,9 0 31,-10 0-31,10 0 31,-9 0-31,-1-9 32,-8-10-32,18 19 31,0 0-31,0 0 31,0 10-31,0-1 31,-10-9-31,10 0 16,-9 0 0,9 0-1,0 0-15</inkml:trace>
  <inkml:trace contextRef="#ctx0" brushRef="#br1" timeOffset="-126569.62">2637 17664 452 0,'0'0'0'0,"0"0"0"0,0 0 0 0,0 0-3 16,0 18 1-16,0-18 0 0</inkml:trace>
  <inkml:trace contextRef="#ctx1" brushRef="#br1" timeOffset="-126305.97">16407 18860 0,'0'0'0,"0"0"0,0 0 0</inkml:trace>
  <inkml:trace contextRef="#ctx0" brushRef="#br1" timeOffset="-122735.81">16067 6859 12 0,'0'0'0'0,"0"0"0"0,0 0 0 0,34-3 3 16,-20-2 1-16,-7 1-1 0,2 1 1 0,-9 3-1 15,9-7 0-15,-6 0-1 0,-3 7 2 0,4-6 165 0,-4 6 2 16,3-10-2-16,-3 10 2 0,14-13-162 0,-5 5 0 15,-2-1 0-15,4 2 1 0,3 0 108 0,0-6 1 16,-2 3-2-16,1 5 2 0,3 1-104 0,-2-3 1 16,0 2-2-16,-4 5 2 0,1 2 84 0,0 1 1 15,-4 1-1-15,-2 4 1 0,0 3-85 0,0 5 1 0,-5 0 0 16,0 8 0-16,0 6 47 0,-5-2 0 0,0 0 0 16,-6-1 0-16,-1 4-46 0,1-6 0 0,-3-6 0 15,-3 10 0-15,-3-5 27 0,1-8-1 0,3-4 1 16,-2 9 1-16,-6-5-30 0,1-5 1 0,1-1 0 15,1 1 0-15,4-2 16 0,-1-4 1 0,7-1 0 16,4-1 0-16,7-3-19 0,-8 4-1 0,8-4 1 16,-7-4 0-16,7 4 10 0,0 0 1 0,0 0 0 15,-4-7 0-15,4 7-14 0,0-12 1 0,0 5-1 16,4-2 1-16,3-5 18 0,1-2-1 0,7 5 0 0,-1 4 2 16,0 2-19-16,-4 3 1 0,8 2-1 0,-2 2 2 15,0 3 13-15,-4 2 0 0,2 0 0 0,0 9 0 16,0-5-15-16,-1-1 1 0,-1 1-1 0,-1 5 1 15,1-4 12-15,-1 4-1 0,-1-2 1 0,1 4 0 16,-1 1-14-16,-1-3 1 0,2 0-1 0,-1-2 2 0,4 0 7 16,4-2 0-16,-4-1 1 0,-3-3-1 0,1 0-10 15,0-1 0-15,-1-2 0 0,1 0 1 0,2-1 5 16,-3-4 1-16,-4-2-1 0,-7 2 1 0,9-7-7 16,-9 7-1-16,3-5 0 0,-1-2 0 0,0-2 1 15,-2 2 0-15,0-4 0 0</inkml:trace>
  <inkml:trace contextRef="#ctx0" brushRef="#br1" timeOffset="-122538.44">16605 7055 1985 0,'0'0'0'16,"0"0"0"-16,0 0 0 0,0 0 84 0,0 0 1 15,0 0 0-15,0 0 1 0,0 0-69 0,0 0 0 0,18 0 1 16,-18 0 0-16,7 0 65 0,-7 0 0 0,0 0 1 15,0 0-1-15,7-4-67 0,-7 4 2 0,0 0 0 16,0 0 0-16,7-3 15 0,-7 3-1 0,0 0 1 16,9-7 1-16,-9 7-21 0,0 0 2 0,5-7-1 15</inkml:trace>
  <inkml:trace contextRef="#ctx0" brushRef="#br1" timeOffset="-122178.25">16847 6729 1746 0,'0'0'0'0,"0"0"0"0,0 0 0 0,0 0 53 16,18 14 2-16,-18-14-1 0,7 14 1 0,-7-1-38 15,0-3 1-15,0 1-1 0,0 3 1 0,0 5 48 16,-4-6 0-16,4 1 1 0,4 2-1 0,-4-1-48 16,3-4 0-16,1-1 0 0,6-1 0 0,-3-2 20 15,2 0 1-15,2-1-1 0,-2 1 1 0,-1-4-24 16,-1-1 1-16,0-2-1 0,15-2 1 0,-5 2 1 0,1 0 1 15,1-2 0-15,2 2 0 0,-1 2-8 16,-6 2 0-16,-3-1 0 0,3 6 0 0,0 2 3 16,-4-1 0-16,-3-3 1 0,0 4-1 0,1 3-5 0,-3 2 0 15,0-2 0-15,-1 3 1 0,-4-1 6 0,0-4 1 16,-2 2 0-16,0 2 1 0,-1-2-9 0,3-5 1 16,7 0 0-16,-6 3 2 0,-4 1 3 0,-6-6 1 0,-5 0-1 15,-4 5 2-15,-10-5-7 16,2-3 0-16,1-3 0 0,4 3 0 0,3-4 3 0,4-4 2 0,-2 3-1 15,6 1 1-15,-5-4-6 0,5-3-1 0,3 0 1 16,0 2 1-16,0-2-1 0,3 0 1 0,4 0 0 16</inkml:trace>
  <inkml:trace contextRef="#ctx0" brushRef="#br1" timeOffset="-121881.54">16917 6705 2098 0,'0'0'0'0,"0"0"0"0,27-11 0 0,8 8 54 15,-3-1 0-15,-6-1 0 0,-4 5 1 0,1-4-39 16,5 1 2-16,3 3-1 0,3 0 1 0,1 0 47 16,-7-4 1-16,1 1 0 0,1 6 0 0,0-3-48 15,1-3 0-15,8-1 0 0,-11 8 0 0,2-1 14 16,2-3 2-16,3 0-2 0,-5 4 2 15,-10-4-21-15,-11 0 2 0,-16 0 0 0,0 3-1 0,0 1 2 0,7-4 0 16,-11 5-1-16,11-5 2 0,-4 7-8 0,4-7 1 16,-7 4-1-16,7-4 1 0,0 0 3 0,0 0-1 15,0 7 0-15,0-7 1 0,7 3-7 0,-7-3 2 16,0 0 0-16,-10 0 0 0,-3 0 2 0,-2 0 0 16,-5 0 0-16</inkml:trace>
  <inkml:trace contextRef="#ctx0" brushRef="#br1" timeOffset="-108981.42">13309 12689 14 0,'0'0'0'15,"-23"-3"0"-15,7 13 0 0,-4-1 0 0,3 0 0 0,-4-5 0 16,8 10 0-16,1 2 0 0,-1-9 0 0,-1 0 0 16,4 1 0-16,3 6 0 0,0-3 0 0,7-11 0 15,-7 11 0-15,3-3 20 0,4-8 0 0,0 0 1 16,0 0-1-16,0 0-10 0,0 0 1 0,0 0 0 16,0 0 1-16,0 0 77 0,0 0 2 0,0 0 0 15,0 0 0-15,0 0-74 0,0 0 1 0,11-5-1 16,-4 2 1-16,7-1 75 0,3-3 1 0,-1 0-1 15,20 3 2-15,-8 3-79 0,2-3 2 0,9-3-1 0,-1 4 1 16,7 3 18-16,-7 0 1 0,6-7-1 0,4 3 1 16,1 4-22-16,-6-3 0 0,4-4 0 0,8 1 1 15,0 4 25-15,-2-3 1 0,5-4-1 0,-5 8 2 16,2 1-28-16,-10-2 1 0,3-3 0 0,3 5 1 0,2 0 25 16,-5 0 2-16,-2-4-1 0,-2 8 1 0,0-4-29 15,-2 0 1-15,0-6 0 0,3 10 1 0,-1-2 18 16,1-4 2-16,3-3-1 0,-2 6 1 0,2-2-22 15,-6-5 1-15,6-1-2 0,-4 5 2 0,2 2 15 16,-2-3 1-16,1-4-1 0,3 7 2 16,1-4-20-16,-8-3 2 0,1-10-1 0,-6 22 1 15,1-12 10-15,-6-4 1 0,-1-1-1 0,-1 14 1 16,-6-6-13-16,-2-3-1 0,0-7 0 0,-3 21 2 0,-1-10 5 0,-4-4 0 16,1-7 0-16,-4 15 0 0,1-1-9 0,-4-5 1 15,0-2-1-15,-7 7 2 0,11 0 3 0,-11 0 2 16,10-5 0-16,-10 5 0 0,5 0-8 0,-5 0 1 15,7-5-1-15,-7 5 1 0,9 0 3 0,-2-2 1 16,-7 2-1-16,9-2 1 0,-9 2-6 0,0 0 1 16,0 0-1-16,0 0 1 0,0 0-1 0,0 0 3 0,7-7-1 15,-7 7 0-15,0 0-5 0,0 0 2 0,0 0 0 16,0 0 0-16,0 0 2 0,0 0 0 0,0 0 0 16,0 0 0-16,-9 0-4 0,9 0 1 15,-7 2-1-15,7-2 2 0,-14 0 0 0,4 0 1 0,3-2-2 16,-4 7 2-16,-3 2-3 0,3-1 0 0,2-8 0 15,-1 9 0-15,-1-2 1 0,2-3 1 0,4-6 0 0,-2 8-1 16,0-1-1-16,0-3-1 0,0-3 1 0,0 5-1 16,0 1 1-16,-2-3 0 0,2-3 0 15,0 3 0-15,0 1-1 0,0-2-1 0,0-6 1 16,-4 5 0-16,4-2-2 0,0-4 2 0,0-1-2 0,-4 5 1 16,3-1-1-16,1 0 1 0,3-6-1 0,4 11 0 15,-12-12-1-15,6 3 0 0,3-1 1 0,-1 1-1 16,-3-2-1-16,0 2 1 0,4-3 0 0,-1 1 0 15,1 3-1-15,3-3 0 0,3-3 0 0,-3-2 1 0,4 6-1 16,-1-1 0-16,4-1 0 0,0-6 1 0,-1 2-1 16,2-3 0-16,1-4 0 0,-2 2 1 0,2 2-1 15,3-11 0-15,-4-2 0 0,-1 11 2 0,0-9-2 0,3 2 0 16,-1-11 0-16,-2 11 1 0,2 2-1 16,2-6 0-16,1-7 0 0,-5 2 0 0,4-1 0 15,-1-1 0-15,4-8 0 0,-5 15 1 0,0-7-1 0,-2 2 0 16,0-3 0-16,-2 19 1 0,2-4-1 0,-3 0 1 15,-4-3-1-15,0 7 1 0,0 0-1 0,0-2 1 0,0-1-1 16,-4 4 1-16,4 3 1 0,0-3 0 0,-3-6-1 16,-4 8 1-16,3 8-1 0,2-4 0 0,-1-11 1 15,-2 16 0-15,-2 0 0 0,-1-3 1 0,3-2 0 16,-5 3 0-16,-1 4-1 0,0-1 0 0,1-6 1 16,-10 10-1-16,3-3 1 0,3 0 2 0,3-4-1 15,-7 15 1-15,6-1-2 0,3-3 1 0,1-3-1 16,-5 13 0-16,4 5 1 0,6-1 0 0,-1-2-1 15,-3 18 2-15,4 3-3 0,6 2 2 0,-3 2-1 16,-3 18 0-16,6 1 1 0,8-1-1 0,-1 8 0 0,5 20 2 16,4 1-3-16,2 1 1 0,4-1 1 0,-6 22-1 15,2-8-1-15,-3-3 2 0,0-2-2 0,-6 11 1 16,-3-9 0-16,-4-12-1 0,-5 3 0 0,-5 9 0 16,1-11 0-16,1-3 0 0,-4 6 0 0,-7 1 0 0,-1-4-1 15,1-8 2-15,-5-4-2 0</inkml:trace>
  <inkml:trace contextRef="#ctx0" brushRef="#br1" timeOffset="-34380.35">13372 12587 1017 0,'0'0'0'0,"0"0"0"15,0 0 0-15,0 0 53 0,23 6 0 0,-9-3 0 16,-7 4 0-16,5-3-36 0,4-1 0 0,7 1 0 16,13-4 1-16,8 0 27 0,-2 3 0 0,2 8 0 0,5 12-1 15,6-11-28-15,2-12 1 0,3-7 0 0,3 18 0 16,-5-10-14-16,-1-6 0 0,4-5 1 0,8 22 0 15,4-14-2-15,-6-8 2 0,3 1-2 0,4 19 1 16,-1-10-3-16,-5-5 0 0,8 0 0 0,-3 17 0 16,-1-10 0-16,-2-6 0 0,6 1 0 0,4 13 0 0,-1-6-3 15,-7-6 1-15,1-3-2 0,-5 15 2 16,-2-8 0-16,-6-7 0 0,-2-7-1 0,-9 15 1 0,-5-6 1 16,-8-8 1-16,-6 0 0 0,-13 15 0 0,-6-4-1 15,-4-7 1-15,-7 0 0 0,-11 10 0 0,-3-3 0 16,-5 0 1-16,-8-7 0 0,-17 14 0 0,0-3-1 0,-2-8 1 15,-1-3 1-15,-10 18-1 0,10-8 4 0,-3-6 1 16,-1-1 0-16,-14 15 0 0,3-8-2 0,6-6 0 16,-6-8 1-16,-10 17-1 0,6-10 5 0,3-5 1 15,-6-1-1-15,-10 17 1 0,6-7-4 0,1-7 1 0,-7 0-1 16,-8 17 1-16,4 1 2 0,11-11 1 0,-9 0 0 16,-4 17 0-16,11-2-4 0,5-3 1 0,0-5-1 15,4 10 1-15,9-6 3 0,12-4 0 0,3-3 0 16,9 3 2-16,4 1-6 0,5-6 1 0,6-4 0 15,2 6 0-15,5-1 0 0,3-4 1 0,0-5 0 16,7 6 1-16,-11-1-3 0,11 1-1 0,0 0 1 16,0 0 0-16,0 0 1 0,-3-7 1 0,3 7 0 15,0 0 0-15,0 0-2 0,1-6-1 0,-1 6 1 16,13-3-1-16,4-1-1 0,5 1-1 0,1-3 1 0,26 6 0 16,2 0-2-16,2 0 2 0,12 0-2 0,0 8 1 15,6-3 0-15,1-3-1 0,1-4 0 16,3 4 0-16,3 1-1 0,-7-3 2 0,1-7-1 0,2 7 0 15,-4 0 2-15,-6-3-1 0,4-5 0 16,-7 8 1-16,-2 2-2 0,-7-4 1 0,-4-5-1 0,-5 11 2 16,-2-1 5-16,-6-3 0 0,-3-3 0 0,-5 8 1 0,-5-1-5 15,-3-6 2-15,-4-2-1 0,-6 8 1 0,-3 1 5 16,-7-5 1-16,0 0 1 0,-10-5-1 0,-3 7-5 16,-2 0 0-16,-5-2 0 0,-28 1 1 0,-1 3 3 0,-2-2 2 15,-9-6-2-15,-5 6 1 0,-1 1-5 16,1-1 0-16,-7-4 0 0,-11 6 1 0,5-2 0 0,2-1 0 15,-13 1 0-15,-10 5 0 0,11 2-3 16,1-4-1-16,-15-7 1 0,1 10 0 0,8-1-1 0,6 0-1 16,1-7 1-16,3 3-1 0,7-3 0 0,9 0-1 15,4-7 1-15,10 7 0 0,9 0-3 0,12 0 1 16,4-10 0-16,7 10 0 0,10 0-1 0,11 0 0 16,0-13 0-16,11 13 1 0,6 0-2 0,8-3 1 15,3-1 1-15,20 4-1 0,-1 0-1 0,6-3 1 16,9-4-1-16,3 7 1 0,0 0-1 0,-1-2 1 0,1-5 0 15,6 5 0-15,3 0-1 0,-4-5 1 0,3-2-1 16,6 9 2-16,-3-3-2 0,-4-1 1 0,11 1-1 16,0 3 1-16,-4 3-1 0,-8-3 1 0,3-7-1 15,-2 7 1-15,3 4-1 0,-10-4 1 0,0-7-1 16,-10 10 1-16,-2 1-1 0,-11-8 1 0,-1-3-1 16,-6 14 2-16,-5-3-1 0,-5-8 0 0,-8 1 0 15,-3 10 1-15,-3 0-1 0,-11-7 0 0,9-7 1 16,-9 7 0-16,0 0 0 0,-9 3 1 0,9-3 1 0,-20 0-1 15,-2-3-1-15,-3-4 1 0,-5-4-1 16,-20 8 1-16,-1-4 2 0,-2-6-1 0,-5-1 1 0,0 16-1 16,0-4 0-16,5-8-1 0,-9 3 0 0,-10 14 2 0,7-7-1 15,1-4 2-15,-15-6-1 0,-4 20 1 0,7-10-3 16,7 0 2-16,-10-3-2 0,-8 20 2 0,10-10-1 16,8-5 2-16,0 2 0 0,4 12-1 0,12-4-2 15,12-9 2-15,8-3-2 0,8 11 2 0,11-4-1 16,3-11 2-16,8-3 0 0,3 7-1 0,11 4-1 15,-4-8 0-15,7-8-1 0,0 3 2 0,5 0-1 16,-1-1 2-16,-4-4 0 0,7 7-1 0,0 0-1 0,-5-6 0 16,-2-1-1-16,4 18 2 0,0-4-1 0,-4-4 2 15,0-3-2-15,2 18 2 0,5-6-3 0,-4-5 2 16,5-3-2-16,11 17 2 0,4-4-4 0,2-6 1 16,0 3-1-16</inkml:trace>
  <inkml:trace contextRef="#ctx0" brushRef="#br1" timeOffset="-32349.01">14310 12524 12 0,'25'-2'0'0,"44"-3"0"16,1 14 0-16,-1 3 0 0,-3-8 0 0,-1-8 0 15,-3 20 0-15,-10-5 0 0,-4-10 0 0,-9-2 0 16,1 20 0-16,-4-14 0 0,-6-8 0 0,-2-4 0 16,-7 19 0-16,-3-9 0 0,-2-6 0 0,-2-4 0 15,-14 7 0-15,10 9 0 0,-10-9 0 0,0 0 0 16,0 0 0-16,0 0 0 0,-7-2 0 0,7 2 0 15,-17 7 0-15,-5-2 0 0,0-1 0 0,-3-8 0 16,-16 15 0-16,6-8 0 0,-4-3 0 0,-1-7 0 0,-6 18 0 16,2-8 0-16,1-6 0 0,-8-1 0 0,-7 13 0 15,0-4 0-15,5-8 0 0,-9-4 0 16,-7 10 0-16,-3-3 0 0,5-7 0 0,-5-3 0 0,-8 20 0 16,11-6 0-16,1-8 0 0,-15-6 0 0,3 24 0 0,3-7 0 15,6-7 0-15,1-4 0 0,-3 15 1 16,5-9-1-16,9-4 0 0,3 0 0 0,8 14 1 0,2-8 0 15,9-8 1-15,6-4 0 0,6 20 0 0,6-14-1 16,4-5 0-16,5 2 0 0,6 10 1 0,4-5 2 0,0 0-1 16,11-9 1-16,3 11-1 0,4-2-1 0,-1-3 2 15,3-1-2-15,20 13 1 0,6-7 0 16,-7-4 1-16,5-2-1 0,5 13 2 0,3-5-3 0,-8-8 1 16,5-1 0-16,6 15 0 0,-1-6 1 0,3-8 2 15,12-1-1-15,-6 16 0 0,6-8-2 0,1-6 1 16,5-4-1-16,-3 16 2 0,7-8 0 0,-3-6 2 15,0-4-1-15,0 18 0 0,0-5-1 0,-6-8-1 16,6-5 1-16,-4 18-1 0,1-5 2 0,-12-8 0 0,-1-5-1 16,-5 20 2-16,-4-9-4 0,-8-6 2 0,-6-3-1 15,-6 18 1-15,-2-10 7 0,-10-6 0 0,-5-2 1 16,-10 18-1-16,-4-11-5 0,7-2 1 0,-7 2 0 16,0 0-1-16,-7 7 8 0,7-7 0 0,0 0-1 15,-18 9 2-15,4-1-7 0,2-4 0 0,1-1 0 16</inkml:trace>
  <inkml:trace contextRef="#ctx0" brushRef="#br1" timeOffset="-31056.11">13160 15274 12 0,'0'0'0'0,"0"0"0"0,0 0 0 0,0 0 0 16,0 0 0-16,0 0 0 0</inkml:trace>
  <inkml:trace contextRef="#ctx1" brushRef="#br3" timeOffset="-18191.26">19586 10454 0,'0'0'0,"0"0"0,0 0 16,0 0-16,0 0 0,0 0 15,0 0-15,0 0 16,0 0-16</inkml:trace>
  <inkml:trace contextRef="#ctx0" brushRef="#br3" timeOffset="-10822.12">28455 306 1030 0,'0'0'0'0,"0"0"0"0,0 0 0 0,0 0 29 16,0 0 1-16,0 0 0 0,0 0 1 0,0 0-18 0,0 0 1 16,0 0-1-16,0 0 2 0,0 0 53 0,7 25 2 15,-5-14-2-15,-2 8 2 0,0 9-52 0,0 4 0 16,0-1 0-16,0 6 0 0,0-1 57 0,-2 1 1 0,2-8-1 15,-3 1 2-15,-1 0-59 0,4-3 0 0,0-8-1 16,0 4 1-16,0-4 37 0,0-5 2 0,0 0-2 16,0-1 1-16,0-3-40 0,0-1 2 0,0 0-1 15,0-9 1-15,0 10 9 0,0-10 1 0,0 0-1 16,0 7 1-16,0-7-15 0,0 0 0 0,0 0 0 16,0 0 1-16,0 0 14 0,0 0 1 0,0 0-1 15,0 0 1-15,0 0-15 0,0 0-1 0,7-3 1 16,-7 3-1-16,7-11 14 0,-3 4 0 0,-3 0 0 15,1 0 0-15,0 0-15 0,0 0 2 0,-2 7-2 0</inkml:trace>
  <inkml:trace contextRef="#ctx0" brushRef="#br3" timeOffset="-10524.43">28758 667 1746 0,'0'0'0'0,"0"0"0"0,0 0 0 0,0 0 77 0,0 0 2 15,0 0-1-15,-17 14 1 0,10-9-61 0,0-1 0 16,7-4 0-16,-9 11 0 0,9-11 39 0,-4 12 0 16,4-12 0-16,-3 10 0 0,3-10-40 0,-4 6 1 15,4-6 0-15,0 0 0 0,0 0 18 0,0 7 1 16,0-7-1-16,0 0 1 0,0 0-22 0,0 7 0 15,0-7 0-15,0 0 1 0,0 0 2 0,11 3 0 0,-2-6 0 16,0 3 1-16,-2-4-9 0,-7 4 0 0,14-7 0 16,-7 4 0-16,-7 3 6 0,10-6-1 0,-3 3 1 15,-7 3 1-15,13-4-8 0,-13 4 0 0,7-8 0 16</inkml:trace>
  <inkml:trace contextRef="#ctx0" brushRef="#br3" timeOffset="-10146.19">29097 421 1997 0,'0'0'0'0,"0"0"0"0,0 0 0 16,0 0 92-16,0 0 1 0,0 0 0 0,0 0 0 16,0 0-76-16,0 0 1 0,0 0-1 0,0 0 1 0,0 0 84 15,0 0 0-15,0 0 0 0,0 0 1 0,0 0-88 16,-19 7 2-16,10-4 0 0,-5 24 0 0,-2 19 10 15,4-3 0-15,5-9 0 0,7-11 1 0,3 0-16 16,2-9 1-16,2-4 0 0,4-4 0 0,0 1-6 16,-3-4 0-16,1 1-1 0,0-1 1 0,0 4-2 0,0-5-1 15,-2 5 1-15,3-4 0 0,1 8-3 0,-4-2 1 16,-2 1-1-16,-1 3 0 0,-2 1-1 0,-1-4 2 16,1 3-2-16,0 1 1 0,0 0 1 0,-2 0 1 15,0-4-1-15,0 1 1 0,-2 3-1 0,-2-9 0 16,-3 2 0-16,-2 2 1 0,-3 3 3 0,-2-8 0 15,0 0 1-15,-4-1 0 0,-1 1-3 0,1-4 0 0,1 0 1 16,-1 0-1-16,2-4 6 0,4 1 0 0,1-1-1 16,-1 0 1-16,5 1-4 0,7 3 0 0,-11-12-1 15,4 6 2-15,2-1-4 0,3 2-1 0,2 5 0 16</inkml:trace>
  <inkml:trace contextRef="#ctx0" brushRef="#br3" timeOffset="-9920.78">29021 465 1997 0,'0'0'0'0,"0"0"0"0,21 0 0 16,-8 0 47-16,1-4 0 0,7 4 0 0,-2 0 1 16,4 0-33-16,-1-3 2 0,2-3 0 0,1 6 0 0,-6 0 58 15,-3-3 1-15,0-1 1 0,-4 4-1 0,-1 0-58 16,-2-3 0-16,0-1 0 0,-9 4 0 0,0 0 24 15,0 0 2-15,0 0-1 0,10-1 0 0,-10 1-27 16,0 0 1-16,6 0-1 0,-6 0 1 0,0 0-12 16,5 8 1-16,-5-8-1 0</inkml:trace>
  <inkml:trace contextRef="#ctx0" brushRef="#br3" timeOffset="-9663.89">29591 294 1771 0,'0'0'0'0,"0"0"0"16,0 0 0-16,0 0 42 0,-19 23 1 0,8-12-1 15,-5 6 1-15,-1 4-27 0,1 6-1 0,2 1 1 16,-1 0 1-16,3 12 51 0,-4-4 1 0,7 1-1 16,2-1 2-16,0 0-52 0,2-3 0 0,1-7 0 15,4 4 0-15,4-3 22 0,1-4 2 0,2 0-2 16,2-1 1-16,0 0-25 0,5-7 0 0,0-2 0 15,4 6 0-15,1-5-9 0,1-3 1 0,-3-4 0 16,-3 0 0-16,-1 0-4 0,-3-4 2 0,1-3-1 16,-4 0 1-16,0-3 0 0,-7 3-1 0,12-4 1 15</inkml:trace>
  <inkml:trace contextRef="#ctx0" brushRef="#br3" timeOffset="-9263.8">29847 500 1670 0,'0'0'0'0,"0"0"0"0,17-4 0 0,-2 4 62 15,-1-3 0-15,0 3 0 0,-4 3 0 0,1 1-45 16,-2 3 1-16,-4 0 0 0,0 0 0 0,1 7 61 0,-3 2 0 16,-3 2 1-16,-3 4 0 0,-1 5-62 0,-1 3 0 15,-4-7 0-15,-3-1 0 0,1 5 17 0,0-4 2 16,-1-6-1-16,-4-1 1 0,0 5-22 0,2-7 1 15,2 0-2-15,-2-3 2 0,0 0-1 0,-2-6-1 16,5-2 1-16,-1 4 1 0,0-3-8 0,1-2 1 16,11-2 0-16,-9-2 0 0,9 2-1 0,-5-4 1 0,5 4-1 15,0 0 1-15,0-7-3 0,0 7-1 0,0-8 1 16,2-3 0-16,1-3 3 0,2 0 1 0,2 2-1 16,-1-1 1-16,-1-1-5 0,2 9 2 0,2-2 0 15,-2 3-1-15,0 1 8 0,-7 3-1 0,12 3 1 16,-3 4 0-16,4 0-6 0,-1 2 1 0,-2-2-1 15,1 9 1-15,0 0 8 0,-1-2 0 0,1-3 0 16,1 1 1-16,-1 2-9 0,1 0 1 0,-3-7 0 16,1 4 0-16,3-1 9 0,-3 1 0 0,-3-4 0 15,4 0 0-15,1-4-9 0,1 3 0 0,-1-1 0 0,-1-2 2 16,-4 1 5-16,-7-4-1 0,10 3 1 0</inkml:trace>
  <inkml:trace contextRef="#ctx0" brushRef="#br3" timeOffset="-9066.07">30187 743 2224 0,'0'0'0'0,"0"0"0"0,0 0 0 0,0 0 66 0,0 0 0 16,0 0 0-16,0 0 1 0,0 0-50 0,0 0 1 15,0 0 0-15,0 0 0 0,0 0 47 0,0 0 1 16,0 0-1-16,20 3 1 0,-20-3-48 0,0 0 0 15,10-3 0-15,-10 3 0 0,11-4 7 0,-11 4 2 16,0 0-1-16</inkml:trace>
  <inkml:trace contextRef="#ctx0" brushRef="#br3" timeOffset="-8762.43">30461 558 1997 0,'0'0'0'0,"0"0"0"15,0 0 0-15,-29 18 44 0,17-11 1 0,1 1 0 16,6-1-1-16,-2-1-28 0,4 4 1 0,1 3-1 16,2-3 1-16,5 4 34 0,-1-1 1 0,-4-3-1 15,3-3 1-15,4 2-35 0,0-2 0 0,-1 0-1 16,1 2 2-16,0-2 9 0,1 0 1 0,5 2-1 0,1 1 1 16,0 4-15-16,-7-1 0 0,0 1 1 0,0 3-1 15,0-3-8-15,-1 0-1 0,-1 1 1 0,0-3-1 16,-1 4-1-16,-4 0 1 0,-2-6-1 0,-2 1 1 0,1 3 5 15,-1-4 0-15,3-4 0 0,-5 2 0 0,-4-1-4 16,-3-1 1-16,1 1-1 0,-9-4 2 0,0-3 5 16,1-3 2-16,6-1-2 0,-3-5 2 0,2 2-6 15,1-5-1-15,2 3 1 0,3-5 1 16,4 4 2-16,1-4 1 0,4-2-1 0</inkml:trace>
  <inkml:trace contextRef="#ctx0" brushRef="#br3" timeOffset="-8579.56">30542 479 2086 0,'0'0'0'15,"0"0"0"-15,0 0 0 0,0 0 40 0,0 0 2 16,19 7-2-16,-7-4 1 0,1-3-25 0,-3 0 0 0,1-3 0 16,0 3 0-16,-4 0 9 0,-7 0 0 0,10-4 0 15,-10 4-1-15,0 0-11 0,7-3-1 0,-7 3 0 16,7 0 1-16,-7 0-7 0,0 0 1 0,0 0 0 15</inkml:trace>
  <inkml:trace contextRef="#ctx0" brushRef="#br3" timeOffset="-8406.05">30827 386 1318 0,'0'0'0'0,"8"7"0"0,0 10 0 16,5 4 26-16,-3-3 0 0,-1 5 0 0,-2 9-1 15,-3-1-12-15,-3 10-1 0,1-6 0 0,0 5 2 16,0-5 24-16,-4 2 0 0,-5-7 0 0,-2 0 0 15,-1 5-23-15,-1-6 1 0,-1-8-1 0,-1 9 1 16,3-6 12-16,-3-6 1 0,1 5-1 0,-2-9 2 16,0 0-17-16,3 0 1 0,6-2-1 0,1-7 0 0,4-5 3 15,-3 8 1-15,3-8 0 0</inkml:trace>
  <inkml:trace contextRef="#ctx0" brushRef="#br3" timeOffset="-8193.5">31157 704 1670 0,'0'0'0'0,"0"0"0"16,0 0 0-16,23 0 36 0,-10 0 0 0,2 0 0 16,1 0 1-16,4 0-22 0,-1 0 1 0,-3 0-2 15,0 0 2-15,-2 4 35 0,-3 1 2 0,-1-5-1 16,-3 3 1-16,-7-3-37 0,4 7 1 0,-4-7 0 15,-7 4 1-15,-7 1 13 0,0 2 2 0,1 0-1 16</inkml:trace>
  <inkml:trace contextRef="#ctx0" brushRef="#br3" timeOffset="-8063.12">31140 847 1620 0,'0'0'0'0,"0"0"0"0,0 0 0 16,21 3 36-16,-9-1 1 0,2 1-1 0,6-3 1 15,1 4-23-15,0-4 2 0,2-4-1 0,2 4 0 0,5 0 39 16,-9 0 0-16,-4-3 0 0</inkml:trace>
  <inkml:trace contextRef="#ctx0" brushRef="#br3" timeOffset="-7628.6">31708 648 1784 0,'0'0'0'16,"0"0"0"-16,0 23 0 0,0-4 33 0,0 4 1 16,1-4 0-16,3 6 1 0,-1-6-21 0,1 1 1 0,3-8-1 15,0 5 1-15,0-2 38 0,0-5 1 0,0-5-2 16,4 4 2-16,-1-2-37 0,-1 2 1 0,2-6-1 15,7 1 1-15,-3-4 25 0,-2 0 1 0,1-4 0 16,3 1 1-16,5-2-29 0,-1-6 0 0,-2 2 0 16,-3-3 1-16,0-2 2 0,-4 0 1 0,-1-5-1 15,-2-8 2-15,0 8-11 0,-4-4 1 0,2 4-1 16,-2 1 1-16,0 6 9 0,1 1 2 0,-4 1-1 16,-1 4 0-16,-1 6-9 0,0 0-1 0,0 0 0 0,0 0 0 15,0 0 11-15,-3 13 0 0,6-3 0 0,-3 13 1 16,-3 12-12-16,-1 0 0 0,1 2 1 0,-3 2 0 15,1-2 9-15,2 2 1 0,1-1-1 0,-2-1 0 16,-1-1-10-16,-2-3 1 0,3-3-1 0,3-4 0 0,-1 4 8 16,0-7 0-16,0-7 0 0,2 5 2 0,2-3-11 15,0-1 1-15,-2-6-1 0,0-1 1 0,0-3 5 16,2-1 1-16,-2-6 0 0,12 10-1 0,-5-10-7 16,-7 0 1-16,7 4-1 0</inkml:trace>
  <inkml:trace contextRef="#ctx1" brushRef="#br3" timeOffset="-7744.8">21233 8718 0,'0'0'0</inkml:trace>
  <inkml:trace contextRef="#ctx0" brushRef="#br3" timeOffset="-1819.7">20819 489 12 0,'0'0'0'0,"0"0"0"0,0 0 0 0,0 0 0 0,0 0 0 15,2-17 0-15,-2 17 1 0,0-7-1 0,0 7 0 0,0-7 0 16,0 7 1-16,0 0 71 0,0 0 0 0,2-9 0 16,-2 9-1-16,9-4-53 0,-9 4 0 0,0 0 0 15,7-5 0-15,-7 5 92 0,7-7 0 0,-7 7 0 16,0 0 1-16,10-5-95 0,-10 5 0 0,7-7-1 16,-7 7 2-16,4-7 53 0,-4 7-1 0,3-7 1 15,-3 7 1-15,0 0-53 0,0 0 0 0,6-7-1 16,-6 7 1-16,0 0 28 0,0 0 2 0,0 0-1 15,0 0 0-15,0 0-31 0,0 0 0 0,0 0 1 16,0 0 0-16,0 0 25 0,0 0 0 0,0 0 0 16,0 0 0-16,0 0-26 0,0 0 0 0,0 0-1 0,0 0 2 15,0 0 19-15,0 0 1 0,0 0-1 16,0 0 1-16,0 0-22 0,-4 10 1 0,4-10-2 0,0 11 2 16,2-4 19-16,0-2-1 0,-2-5 1 0,0 5 1 15,0-5-21-15,-4 7-1 0,4-7 1 0,0 0 1 0,0 0 12 16,-2 7 1-16,2-7-1 0,0 0 1 0,0 0-16 15,0 9 1-15,0-9-1 0,0 0 1 0,0 0 13 16,0 0 1-16,0 0 0 0,0 0 0 0,0 0-16 16,0 0 2-16,0 0-1 0,0 0 1 0,0 0 7 15,0 0 1-15,0 0 1 0,0 0-1 0,0 0-10 0,0 0-1 16,0 0 0-16,0 0 1 0,0 0 7 0,0 0 1 16,0 0-1-16,0 0 1 0,0 0-10 0,0 0 1 15,-7 0-1-15,7 0 1 0,0 0 4 0,0 0 1 16,0 0-2-16,0 0 2 0,0 0-7 0,0 0 0 15,-7-9 0-15,7 9 0 0,-7-3 4 0,7 3 2 16,-7-9 0-16,7 9-1 0,-3-7-6 0,3 7 1 16,-7-9 0-16,7 9 0 0,-8-10 3 0,8 10 1 0,-3-11-1 15,3 11 1-15,-7-10-5 0,7 10 0 0,-5-11 0 16,5 11 0-16,-6-14 2 0,6 14 0 0,-3-11 0 16,3 11 1-16,-4-7-4 0,4 7 0 0,0 0 0 15,0 0 0-15,-3-5 1 0,3 5 0 0,0 0 0 16,0 0 1-16,0-7-3 0,0 7-1 0,0 0 1 15,0 0-1-15,0 0 1 0,0 0 1 0,0 0-2 16,0 0 2-16,0 0-2 0,0 0-1 0,0 0 1 16,0 0-1-16,0 0 1 0,0 0-1 0,0 7 1 0,0-7 0 15,0 0-1-15,0 9-1 0,0-9 0 0,0 0 2 16,5 7-2-16,-5-7 1 0,0 0-1 0,7 7 1 16,-7-7-1-16,4 14 0 0,-4-14 0 0,3 7 1 15,-3-7-1-15,4 7 0 0,-4-7 1 0,1 7-1 16,-2 0-1-16,1 0 1 0,0-7-1 0,0 14 1 0,0-8 0 15,0 6-1-15,0-3 0 0,-2 1 0 0,0 4-1 16,0-3 2-16,2 0-1 0,0-1 0 0,0 1 0 16,0 3 1-16,0-2-1 0,-1-1 0 0,-1-1-1 15,0-1 1-15,2 1 1 0,-2-1-1 0,2 5-1 16,0-1 1-16,0-3-1 0,-1 1 2 0,-1 1-2 16,2 2 0-16,2-5 0 0,-2 1 1 0,-2 1-1 0,2 1 1 15,0-5-1-15,0 2 1 0,0 2-1 0,0-4 0 16,0 0 0-16,0 0 0 0,0 2 1 0,0 1-1 15,0-10 0-15,0 13 1 0,0-5-1 0,0-8 0 16,0 11 0-16,0-4 2 0,0 0-1 0,0 4 0 16,0-11 0-16,0 10 1 0,2-1-2 0,1-2 1 15,-3-7-1-15,5 14 1 0,-3-7 1 0,0 0-1 16,-2-7 0-16,2 14 0 0,-2-7-1 0,0-7 2 16,0 11-1-16,0-11 0 0,0 10 0 0,0-10 1 0,0 6-1 15,0-6 1-15,0 8-2 0,0-8 2 0,0 7-1 16,0-7 0-16,0 9 0 0,0-9 2 0,0 7-1 15,0-7 0-15,0 11 0 0,0-4-1 0,0-7 0 16,0 10 2-16,0-10-1 0,0 9 0 0,0-9 1 16,0 11 0-16,0-11-2 0,0 9 2 0,0-9-2 15,0 10 1-15,0-1 1 0,0-2 0 0,0 0 1 0,0-7-1 16,0 14 0-16,0-9-1 0,0-5 0 0,0 11 1 16,0-11-1-16,0 10 2 0,0-10-2 0,0 0 1 15,-2 9-1-15,2-9 0 0,0 0 0 0,0 7 1 0,0-7-1 16,0 0 0-16,0 0 1 0,0 7-1 0,0-7-1 15,0 0 2-15,0 0-2 0,0 9 1 0,0-9 0 16,0 0 0-16,0 0 0 0,0 7 1 0,0-7-2 16,0 0 0-16,0 0 0 0,0 7 2 0,0-7-2 15,0 0 0-15,0 0 1 0,-5 5-1 0,5-5-1 16,0 0 1-16,0 0 0 0,0 7 1 0,0-7-2 0,0 7 1 16,0-7-1-16,0 0 1 0,0 0 0 15,0 8-1-15,0-8 0 0,0 0 1 0,0 0-1 0,0 0 0 16,0 0 0-16,0 0 2 0,0 0-2 0,0 7 0 15,0-7 0-15,0 0 0 0,0 0 0 0,0 5 0 16,0-5 1-16,0 0 0 0,0 0-1 0,0 7 0 16,0-7 0-16,0 0 0 0,0 10 0 0,0-10 0 15,0 7 1-15,0-7-1 0,0 9 0 0,0-9 0 0,0 6 0 16,0-6 0-16,0 7-1 0,0-7 1 0,0 7 0 16,0-7 1-16,0 7-2 0,0-7 1 0,0 7 0 15,0-7 0-15,0 7-1 0,0-7 1 0,0 7 0 16,0-7 0-16,0 5-1 0,0-5 1 0,0 7-1 15,0-7 2-15,0 7-2 0,0-7 1 0,0 7 0 16,0-7 0-16,0 11-1 0,0-11 1 0,0 7 0 16,0-7 0-16,0 7-1 0,0-7 1 0,0 7 1 15,0-7-1-15,0 10-1 0,0-10 1 0,0 11 0 16,0-11 0-16,0 9-1 0,0-9 1 0,0 9 0 16,0-2 0-16,0 0-1 0,0 1 2 0,0-1-2 0,0 0 1 15,0 0-1-15,0 1 1 0,0-1 0 0,0-7 0 16,0 10-1-16,0-10 1 0,0 11 0 0,0-11 0 15,0 10-1-15,0-10 1 0,0 7 1 0,0-7-1 0,0 9-1 16,0-9 1-16,0 7 0 0,0-7 0 0,0 7-1 16,0-7 1-16,0 7-1 0,0-7 1 0,0 7-1 15,0-7 1-15,0 7-1 0,0-7 2 0,0 9-2 16,0-9 1-16,0 11-1 0,0-11 1 0,0 8-1 16,0-8 1-16,0 11-1 0,0-11 1 0,0 9-1 0,0-9 1 15,0 7-1-15,0-7 1 0,0 7-1 0,0-7 1 16,0 7-1-16,0-7 2 0,0 7-2 0,0-7 0 15,0 9 0-15,0-9 1 0,0 10-1 0,0-10 0 16,0 9 0-16,0-9 1 0,1 11-1 0,-1-11 0 16,4 10 0-16,-2-1 0 0,-1-2 0 0,-1-7 0 15,4 11 0-15,-4-11 0 0,3 12 0 0,-3-12 0 16,4 10 0-16,-4-10 0 0,4 11 0 0,-4-11 0 0,3 9 0 16,-3-9 0-16,4 10 0 0,-4-10 0 0,3 13 0 15,-3-13 0-15,4 12 0 0,-4-12 0 0,3 10 0 16,-3-10 0-16,4 11 0 0,-4-11 0 0,3 11 0 15,-3-4 0-15,4-2 0 0,-4 2 0 0,2-4 0 16,-2 5 0-16,1 2 0 0,-1-3 0 0,0 0 0 16,0 0 0-16,2 0 0 0,0 0 0 0,0 0 0 15,-2 0 0-15,1-1 0 0,1 1 0 0,-2 1 0 16,2-1 0-16,-2 2 0 0,0-2 0 0,0 0 0 16,0-7 0-16,0 11 0 0,0-11 0 0,0 10 0 0,0-10 0 15,0 11 0-15,0-11 0 0,3 11 0 0,-3-11 0 16,2 10 0-16,-2-10 0 0,0 12 0 0,0-12 0 15,2 11 0-15,-2-11 0 0,3 11 0 0,-3-11 0 0,2 10 0 16,-2-10 0-16,0 9 0 0,2-2 0 16,0 0 0-16,0-2 0 0,-1 2 0 0,1 0 0 0,0 0 0 15,-2-7 0-15,2 13 0 0,-2-13 0 0,3 10 0 16,-3-10 0-16,2 11 0 0,-2-11 0 0,3 12 0 0,-3-12 0 16,0 11 0-16,0-11 0 0,0 8 0 15,0-8 0-15,0 11 0 0,2-4 0 0,0 2 0 16,-2-4 0-16,0 2 0 0,0 0 1 0,3 0-1 15,-3 0 0-15,0 0 0 0,0 4 1 0,0-6-1 0,0 6 0 16,0-4 0-16,0 7 0 0,4-4 0 0,-4 1 0 16,3-1 0-16,-3 1 0 0,0-2 0 0,0 0 0 15,0 1 0-15,0-1 1 0,0 2-1 0,0-4 0 16,0 0 0-16,0 3 1 0,0-3-1 0,0 0 0 16,0-2 0-16,0 4 1 0,0 2-1 0,0-2 0 0,0-2 0 15,0 3 2-15,0-3-2 0,0 4 0 0,0-4 0 16,0 5 1-16,0-3-1 0,0-2 0 0,0 5 0 15,0-1 1-15,4-1-1 0,-4 1 1 0,0-2-1 16,0 1 1-16,4-1-1 0,-4-2 0 0,0 4 0 16,0 1 1-16,3-1-1 0,-3-1 0 0,0 2 0 15,4-1 1-15,-4 1-1 0,3-1 0 0,-3 3 0 16,4 4 1-16,-4-4-1 0,0 3 2 0,0-4-2 16,0 8 1-16,0 0-1 0,0-4 1 0,0 1-1 0,0 0 1 15,1 1-1-15,1-2 1 0,-2-2-1 0,2 0 1 16,0 1-1-16,-1 0 1 0,1-2-1 0,0 2 1 15,-2-2-1-15,0-2 2 0,0 2-2 0,0 2 1 0,0-2-1 16,0 2 1-16,0-2-1 0,-2 2 1 0,2 3-1 16,0-1 1-16,-2 1-1 0,2 1 1 0,2 1-1 15,-2 3 1-15,0-2-1 0,0-3 1 0,0 6-1 16,0-4 1-16,-2 0-1 0,1 0 2 0,1 2-2 16,0-6 0-16,-2 1 0 0,0 3 1 0,2-3-1 0,-2-3 0 15,1 0 0-15,1 7 1 0,-4-6-1 0,4-2 0 16,0 6 0-16,0 3 1 0,0-6-1 0,0 2 0 15,0 1 0-15,-3 6 0 0,3-5 0 0,0-1 0 16,0 4 0-16,-4 1 0 0,4-6 0 0,0 1 0 16,0 2 0-16,-3 0 0 0,3-5 0 0,0 1 0 15,0 1 0-15,-4-1 0 0,4-1 0 0,0 1 0 16,0 0 0-16,0 1 0 0,0 0 0 0,0-1 0 16,0-2 0-16,0 7 0 0,0-8 0 0,0 3 0 0,0 0 0 15,4-6 0-15,-4 2 0 0,3-2 0 0,-3 1 0 16,0-3 0-16,0-3 0 0,0 4 0 0,0-4 0 15,0-2 0-15,0 2 0 0,0 0 0 0,0 2 0 16,0-9 0-16,0 12 0 0,0-12 0 0,0 11 0 16,0-11 0-16,0 10 0 0,0-10 0 0,0 11 0 15,0-11 0-15,0 10 0 0,0-10 0 0,0 7 0 16,0-7 0-16,4 11 0 0,-4-11 0 0,3 12 0 16,-3-12 0-16,4 11 0 0,-4-11 0 0,1 10 0 15,-1-10 0-15,4 11 0 0,-4-11 0 0,3 11 0 0,-3-11 0 16,4 7 0-16,-4-7 0 0,0 7 0 0,0-7 0 15,4 7 0-15,-4-7 0 0,0 7 0 0,0-7 0 16,0 0 0-16,0 0 0 0,0 7 0 0,0-7 0 0,0 0 0 16,0 0 0-16,0 9 0 0,0-9 0 0,0 0 0 15,0 0 0-15,0 7 0 0,0-7 0 0,0 0 0 16,0 0 0-16,0 0 0 0,0 0 0 0,0 7 0 16,0-7 0-16,0 0 0 0,0 0 0 0,0 0 0 15,0 0 0-15,0 0 0 0,0 0 0 0,0 0 0 0,0 0 0 16,0 0 0-16,0 0 0 0,0 0 0 15,0 0 0-15,0 0 0 0,0 0 0 0,0 0 0 0,0 0 0 16,0 0 0-16</inkml:trace>
  <inkml:trace contextRef="#ctx0" brushRef="#br3" timeOffset="-1138.36">20819 3758 1381 0,'0'0'0'0,"0"0"0"0,0 0 0 15,0 0 84-15,0 0 0 0,0 0 0 0,0 0 2 16,0 0-69-16,0 0 0 0,0 0 1 0,0 0 0 16,0 0 69-16,0 0 0 0,0 0 0 0,0 0 0 0,0 0-70 15,0 0 1-15,0 0 0 0,0 0 0 0,0 0-35 16,0 0 1-16,0 0 0 0</inkml:trace>
  <inkml:trace contextRef="#ctx0" brushRef="#br3" timeOffset="2772.9">19110 2247 728 0,'0'0'0'16,"0"0"0"-16,0 0 0 0,0 0-27 0,0 0 1 15,0 0 0-15,0 0 0 0,0 0 13 0,0 0 1 0,0 0-1 16,0 0 1-16,0 0-25 0,0 0 1 0,0 0 0 16,16-18 0-16,-4 15 20 0,2-3 2 0,0 5-2 15,6-3 2-15,6 1 2 0,4-1 2 0,6 1 0 16,4-1 0-16,-3 4 3 0,5 0 1 0,1-3-1 16,8 3 0-16,0 0 24 0,2 0 1 0,5-2-1 15,4 4 1-15,-2-2-8 0,-2 0 0 0,2 0 0 16,5 3 0-16,1 1 107 0,-5-4 1 0,-2 0-1 15,-5 3 1-15,-1 1-103 0,-9-4 1 0,2 0-1 16,-5 7 1-16,1-4 84 0,-7 3 0 0,2-1 0 0,-7 2 0 16,-1 0-84-16,-1 0 1 0,0-4 0 0,2 8 0 15,-2-4 65-15,-7-3 1 0,-1-4 0 0,-6 5 0 16,-3-2-66-16,-1-3 1 0,-3-3 0 0,-7 3 0 16,7 3 42-16,-7-3 2 0,0 0 0 0,7 4-1 0,-7-4-44 15,0 0 1-15,0 0 0 0,0 0 0 16,0 0 33-16,0 0 0 0,0 0 1 0,0 0-1 0,0 0-34 15,0 0 0-15,0 0 0 0,-10 0 1 0,3 0 20 16,0-4 0-16,0 4 0 0,-6 0 2 0,-3 4-26 16,0-8 2-16,-1 1 0 0,-8 3-1 0,6 0 15 0,3-2 0 15,3-1 0-15,-8 3 0 0,-5 0-16 0,-2-8-1 16,-4 1 1-16,-7 7 0 0,-2-3 9 0,-4-1-1 16,-3 1 1-16,-7-1 0 0,-8 4-11 0,-1 0 0 15,-3 0-1-15,-9 0 1 0,1 4 4 0,-1-4 1 16,-5 0-1-16,1 7 1 0,4-4-9 0,6-3 3 0,-2 0-2 15,1 4 1-15,6-1 3 0,3-3 1 0,4-3-1 16,8 6 2-16,6 1-7 0,9-8 0 0,7 4 0 16,-2 0 1-16,9 4 0 0,6-8 1 0,1 1-1 15,7 3 1-15,-1 0-4 0,8 0 1 0,0 0 0 16,0 0-1-16,0 0 1 0,0 0 1 0,0 0 0 16,15 0 0-16,7 0-4 0,-3 0 2 0,4-4-1 15,3 8 1-15,1-4 0 0,-1 0 0 0,1 0 1 16,1 3 0-16,2 1-3 0,5-4 1 0,2 4-1 15,9-1 2-15,-2-1-2 0,6-2 2 0,4 0-2 16,8 0 2-16,3 3-3 0,2 1 2 0,2-8-2 0,9 8 2 16,-6-4-2-16,-3 0 0 0,5 0 1 0,0 3-1 15,-5 1-1-15,-7-2 2 0,-1-2-2 0,3 7 1 16,-13-7 1-16,-2 0-1 0,2 0 0 0,-8 5 2 16,-3-5-3-16,-6 0 2 0,-1 0-2 0,1 3 1 0,-6-3 1 15,-1 0-1-15,-3 0 0 0,-3 4 1 0,4 0-2 16,2-4 0-16,-3 0 0 0,-1 3 2 0,2 1-2 15,0-4 1-15,-4 0 1 0,-2 3-1 0,2 1-1 16,-3-1 1-16,-2-3-1 0,1 4 1 0,-1 3-1 0,-2-4 1 16,-1-3-1-16,-3 0 0 0,-10 0-1 15,0 0 2-15,0 0-1 0,0 0 0 0,0 0 0 0,0 0 1 16,0 0-1-16,-17 4 0 0,-4-4-1 0,-2 0 1 16,-6 0 0-16,-8-4 0 0,-1 4-1 0,-5 0 1 15,-1 0-1-15,-3 0 1 0,-3 0 0 0,-5 4-1 16,-3-4 0-16,-5 0 1 0,1 3-1 0,-5-1 0 15,-2-2 0-15,-3 0 2 0,0 2-2 0,-1-1 0 16,1-1 0-16,-4 0 0 0,-2 0 0 0,10-1 0 0,1-1 1 16,3 2-1-16,2 0-1 0,10-2 1 0,4 2 0 15,2-3 0-15,5 3 0 0,1 0 1 0,5-4 0 16,3 4 0-16,2 0-1 0,5 0 0 0,4-3 0 16,-4-1 1-16,4 4 0 0,5 0 0 0,6-3-1 15,-1-1 1-15,4 4-1 0,7 0 0 0,-11 0 0 16,4-3 2-16,0 3-2 0,0-4 1 0,7 4 0 15,-10 0 1-15,10 0-2 0,-9 4 1 0,9-4-1 16,0 0 1-16,0 0-1 0,-7-4 2 0,7 4-2 0,0 0 1 16,0 0-1-16,0 0 0 0,0 0 0 0,0 0 2 15,0 0-2-15,10 0 0 0,-10 0 0 0,36 4 1 16,8-1-1-16,0 4 1 0,11-7-1 0,5 4 0 16,3-4 0-16,2 3 0 0,11-3 0 0,4 4 1 0,2-4 0 15,1 3-1-15,4-3 0 0,4 2 1 0,-8 1-2 16,-7-1 1-16,2-2 0 0,-9 2 0 0,-1 0-1 15,-8-2 1-15,0 0 1 0,-3 0-1 0,-4 3-1 16,-2-3 0-16,-12 0 0 0,1 0 1 0,-6 0-1 16,-2-3 0-16,-8 1 0 0,-1 0 1 0,-2 2-1 0,-3 0 0 15,-11-2 0-15,4 2 1 0,-4 0-1 0,-7 0 0 16,0 0 0-16,0 0 1 0,0 0-1 0,0 0 0 16,-11 0 0-16,-15-1 0 0,-4-1 0 0,0 0 0 15,-2-1 0-15,2 3 0 0,-2-4 0 0,0 1 0 16,2-1 0-16,2 4 1 0,-2-3-1 0,7-4 0 15,4 0 0-15,-1 3 1 0,-2 1-1 0,-3-5 0 16,-2 0 0-16,-1 1 2 0,-5 1-2 0,-4-1 0 16,-4 2 0-16,-1 5 0 0,-8-3 0 0,-1-5 1 0,-2 1 0 15,-7 7 0-15,0-3-1 0,0-1 1 0,-5-3 0 16,3 7 0-16,-3 0-1 0,-4-3 1 0,2-1 1 16,6 4-1-16,-3 4-1 0,2-4 1 0,8-4 0 15,2 11 0-15,7-3-1 0,-1-4 1 0,5 0 0 16,1 7 0-16,8-4-1 0,7 1 2 0,4-1-1 15,0 5 0-15,8-3-1 0,6-2 1 0,7-3-1 16,-7 9 1-16,7-2-1 0,0-7 1 0,14 9-1 0,-1-6 1 16,6 5-1-16,1-8 0 0,1 0 0 0,0 3 1 15,7-3-1-15,6 0 0 0,-1-3 0 0,6 6 2 16,0-3-2-16,0-3 0 0,1 3 0 0,11 0 0 16,-5 3 0-16,2-3 0 0,8 0 0 0,6 4 0 15,3-1 0-15,1 4 0 0,2-3 0 0,8-1 0 0,0 8 0 16,-4-6 0-16,2-2 0 0,-1 6 0 0,-1-2-2 15,-10-3 2-15,-2-1 0 0,-6 3 0 0,-6 1-1 16,-6-4 1-16,-3-3 0 0,2-3 0 0,-6 3-1 16,-3 0 1-16,-2-7 0 0,-7 1 0 0,0 3-1 15,-4-1 1-15,-1 1 0 0,-6-4 0 0,-1 1-1 0,-3 3 1 16,0-2 0-16,-1 1 0 0,-7 4-1 16,8-7 1-16,-8 7 0 0,0 0 0 0,11-3 0 0,-11 3 0 15,0 0 0-15,0 0 0 0,0 0 0 0,7-7 0 16,-7 7 0-16,0 0 0 0,11-7 0 0,-4 3 0 15,-2 1 0-15,2-5 0 0,0-4 0 0,0 0 0 16,0 0 0-16,-2 1 0 0,-1 4 0 0,-2-4 0 16,1 1 0-16,1-1 0 0,-4 11 0 0,7-10 0 0,-7 10 0 15,3-11 0-15,-3 11 0 0,0 0 0 0,4-7 0 16,-4 7 0-16,0 0 0 0,0 0 0 0,3-5 0 16,-3 5 0-16,0 0 0 0,0 0 0 0,0-7 0 15,0 7 0-15,0 0 0 0,0 0 0 0,0-7 0 16,0 7 0-16,0 0 0 0,0-7 0 0,0 7 0 15,0-11 0-15,0 4 0 0,0 0 0 0,0-2 0 16,0-3 0-16,0 1 0 0,0-1 0 0,0-2 0 16,0-2 0-16,0 2 0 0,0-5 0 0,0 6 0 15,-3-8 0-15,-1 6-1 0,-3-3 1 0,-1-1 0 0,-3-1 0 16,0 1-1-16,3 1 1 0,0-5 0 0,0 6 0 16,1-1-2-16,3 1 2 0,-3-1 0 0,-4 0 0 15,4 3-1-15,4 4 1 0,-2-3 0 0,-4 0 0 0,3 2 0 16,3-1 0-16,1 3 0 0,0 1 0 15,2-2 0-15,2 1 0 0,2 3 0 0,-3-6 0 0,3 6 0 16,0-5 1-16,-1 5-1 0,-5-7 2 0,1 5-2 16,-1-5 1-16,0 2-1 0,-2-6 1 0,4 2-1 15,-1 2 1-15,-5-1-1 0,1-1 1 0,3-2-1 16,2-1 1-16,-1 5-1 0,-5 0 1 0,3 0-1 0,-4-1 0 16,3-2 0-16,-3 1 1 0,4 4-1 0,3 3 0 15,-4-5 0-15,1 0 2 0,3 3-2 0,0-3 0 16,0 4 0-16,0-3 1 0,0 3-1 0,0-4 0 15,0 0 0-15,3-2 1 0,1-4-1 0,3 8 0 16,-4-6 0-16,1-4 0 0,-1-1 0 0,1 0 0 16,-8-4 0-16,1-2 0 0,-4 6-1 0,3-4 1 0,-3 3 0 15,0-4 0-15,0 12-1 0,3-5 1 0,1-1 0 16,-1 3 0-16,1 5-2 0,-1 0 2 0,3 0 0 16,-1 0 0-16,0 2-1 0,2-1 1 0,2 3 0 15,0 1 0-15,-2-5-1 0,0 3 1 0,0 4-1 16,0-5 1-16,1 0-1 0,3-3 1 0,-1 3 0 15,-1-2 0-15,0-2-1 0,1-1 1 16,1-3-1-16,-4 4 1 0,2 1-1 0,3 1 1 0,-1-4 0 16,-1 2 0-16,1 2-2 0,-4 0 2 0,3-4-1 15,-3 4 1-15,-3 0-1 0,3-2 1 0,0 2 0 0,0 0 0 16,0 0-1-16,0 0 1 0,0 0 0 0,-4 0 0 16,4 3-1-16,-3 3 1 0,3-3 0 0,0 4 0 15,0 7-1-15,0-7 1 0,0 7 0 0,0 0 0 0,0-7-1 16,0 7 1-16,0 0 0 0,0 0 0 0,0 0-1 15,0 0 1-15,0 0 0 0,0 0 0 0,3 7-2 16,1 4 2-16,-1-1 0 0,-3 2 0 0,4 8-1 16,-1 3 1-16,1-6-1 0,-4 4 1 0,0 6-1 15,3-3 1-15,1 1-1 0,-4 0 1 0,0 8-1 16,0-3 1-16,0-4-1 0,0 8 1 0,0-3-1 16,0 3 1-16,0-8 0 0,0 4 0 0,0 2-2 0,-4 0 2 15,1-6-1-15,-1 9 1 0,-3 2-1 0,0 2 1 16,4 1 0-16,-1-1 0 0,-5-2-1 0,4 2 1 15,3-6 0-15,-1 0 0 0,1 3-1 0,2-5 1 16,0-1 0-16,0 5 0 0,3 1-1 0,1 0 1 16,-2 0 0-16,-2-3 0 0,1 2-1 0,3 0 1 0,-1-5 0 15,-4 0 0-15,2 0-1 0,3-2 1 0,-8-3 0 16,1 1 0-16,1 2-2 0,2 1 2 0,-2-7 0 16,-3 10 0-16,0 0 0 0,1-4 0 0,4 2 0 15,-1-2 0-15,2 5 0 0,3-1 0 0,-2-6 0 16,-2 3 0-16,3-6 0 0,2 1 0 0,1-5 0 15,-1 6 0-15,6 0 0 0,3-4 0 0,-5-5 0 16,-6 8 0-16,2-3 0 0,2 1 0 0,-3-7 0 16,-4-2 0-16,0-5 0 0,0 3 0 0,2 0 0 0,-1-1 0 15,-1 1 0-15,0-3 0 0,0 1 0 0,0 2 0 16,0 1 0-16,0-1 0 0,0-1 0 0,0 4 0 16,2-3 0-16,2-1 0 0,-1 1 0 0,-1 1 0 15,0 2 0-15,0-3 0 0,-1-2 0 0,1 5 0 0,0-4 0 16,0-1 0-16,-2-2 0 0,0 9 0 0,0-5 0 15,0-1 0-15,-2 2 0 0,0-1 0 0,0-2 0 16,1 1 0-16,-1 1 0 0,0 5 0 0,0 0 0 16,1-6 0-16,-1 4 0 0,0-5 0 0,0 3 0 15,0 4 0-15,1-5 0 0,-1 3 0 0,0-4 0 16,0 4 0-16,1-5 0 0,-3 7 0 0,2 0 0 0,2 1 0 16,0-2 0-16,-3 0 0 0,1 1 0 15,0 0 0-15,-1-2 0 0,-1 0 0 0,1 2 0 0,-1-4 0 16,1 2 0-16,-1 6 0 0,1-4 0 0,-1-2 0 15,1 0 0-15,-1 2 0 0,0 3 0 0,1-5 0 16,-1 2 0-16,1 1 0 0,1 3 0 0,2-1 0 16,0 0 0-16,-2-1 0 0,2 1 0 0,0 3 0 15,0-5 0-15,0 4 0 0,0-3 0 0,0-1 0 16,0 3 0-16,0-3 0 0,0 3 0 0,0-4 0 0,0 1 0 16,-1 2 0-16,-1-1 0 0,0 1 0 0,2-3 0 15,0 7 0-15,-2-2 0 0,2 2 0 0,0-4 0 16,0 4 0-16,2 4 0 0,2-6 0 0,-1-2 0 15,1 6 0-15,1-1 0 0,2-4 0 0,0-1 0 16,0 4 0-16,0-2 0 0,0-5 0 0,-1 0 0 16,-1 3 0-16,2-1 0 0,0-4 0 0,-4 2 0 15,1-4 0-15,0 2 0 0,-3-2 0 0,1 2 0 16,0-1 0-16,0 4 0 0,-1-4 0 0,1-3 0 0,0 6 2 16,0 0-2-16,-2 1 0 0,0-2 0 0,0-3 1 15,1 5-1-15,3-2 0 0,-1-1 0 0,1 0 1 0,-1 0-1 16,1-2 0-16,0 0 0 0,-1 4 1 0,1-5-1 15,-1-1 1-15,-3 1 0 0,0-1 0 0,0-1-1 16,0 0 1-16,0 3-1 0,0-1 2 0,0-1 0 16,0-3 0-16,-3 4 0 0,3-4 2 0,0 2-2 15,0-4 0-15,0-5 0 0,0 14 1 0,-4-7 0 16,4-7 2-16,0 13-1 0,0-13 0 0,0 10 0 16,0-10-1-16,0 11 1 0,0-11-1 0,4 8 1 15,-4-8 2-15,3 7-1 0,-3-7 0 0,4 8-1 0,-4-8-1 16,0 0 0-16,5 8 2 0,-5-8-1 0,0 0 1 15,-2 7-1-15,2-7 1 0,0 0-2 0,0 0 0 16,4 7 1-16,-4-7-1 0,0 0 2 0,0 0-1 16,0 9 1-16,0-9 0 0,0 0-1 0,0 0-1 15,0 0 0-15,0 0 2 0,0 0-2 0,0 0 1 0,0 0-1 16,0 0 0-16,0 0 0 0,0 0-1 0,0 0 0 16,0 0 1-16,0 0 0 0,0 0-1 0,0 0 0 15,0 0 0-15,0 0-1 0,0 0 2 0,0 0-1 16,0 0 0-16,0 0 0 0,0 0 1 0,0 0-1 15,0 0 0-15,0 0-1 0,0 0 2 0,0 0-1 16,0 0 0-16,-2 7-1 0,2-7 1 0,0 0 0 16,0 0 0-16,5 7-1 0,-5-7 0 0,0 0 0 15,7 6 1-15,-7-6-2 0,4 10 2 0,-4-10-1 16,3 11 0-16,-3-11-1 0,4 10 1 0,-4-10 0 0,3 9 0 16,-3-9 0-16,4 11 0 0,-4-11 1 0,3 7-1 15,-3-7-1-15,0 0 1 0,2 8 0 0,-2-8 0 16,0 0 2-16,0 0 1 0,0 7-1 0,0-7 0 0,0 0 0 15,0 0-1-15,0 7 0 0,0-7 2 0,0 0 1 16,0 0 1-16,0 0-1 0,0 0 2 16,0 0-4-16,0 0 2 0,0 0-1 0,0 0 1 0,0 0 2 15,0 0 1-15,0 0-2 0,0 0 2 0,0 0-3 16,0 0 0-16,0 0 0 0,0 0 0 0,0 0 1 16,0 0 0-16,0 0-1 0,0 0 2 0,0 0-4 15,0 0 2-15,0 0-1 0,0 0 1 0,0 0-2 0,0 0 2 16,0 0-2-16</inkml:trace>
  <inkml:trace contextRef="#ctx0" brushRef="#br3" timeOffset="5613.72">21004 2755 12 0,'0'0'0'0,"-3"-21"0"0,-4 9 0 0,2-4 0 16,-1 0 0-16,-3-8 0 0,1 6 0 0,-1 0 0 15,0-1 0-15,0 1 0 0,2 3 0 0,-4 1 36 0,4-2 0 16,2 3 0-16,-2-1-1 0,2 6-20 16,1 0 0-16,3-2-1 0,-3 3 2 0,4 7 69 0,-7-4 2 15,7 4-1-15,-5-7 0 0,5 7-69 0,0 0 1 16,0 0 0-16,0 0 0 0,0 0 38 0,0 0 0 16,0 0 1-16,-7 25-1 0,7 1-40 0,0 4 2 15,0 5-1-15,0 2 1 0,1 13 21 16,3-8 1-16,-1 9-1 0,-4 7 1 0,-1-9-24 0,2 2 0 15,2-9 0-15,-4 15-1 0,-2-5 10 0,3-2 0 16,1 3-1-16,-6-2 1 0,3-6-13 0,3-10 1 0,-4 2-1 16,1 2 0-16,-1-9 6 0,1-4 1 0,-1-6-1 15,1 13 1-15,3-10-8 0,0-2-1 0,3-5 0 16,-3 7 1-16,0-4 16 0,0-5 1 0,0-1-1 16</inkml:trace>
  <inkml:trace contextRef="#ctx0" brushRef="#br3" timeOffset="6631.2">20939 3798 12 0,'0'0'0'0,"0"0"0"16,0 0 0-16,0 0 0 0,0 0 0 0,-3-15 0 16,3 15 0-16,0-11 0 0,0 11 0 0,-7-10 0 15,7 10 0-15,0 0 2 0,0 0 1 0,0 0 1 16,0 0-1-16,0 0-1 0,0 0 1 0,0 10-1 15,3 13 0-15,8 12 79 0,-4-1 0 0,2 3 0 16,3 12 0-16,-2 4-63 0,-2-4 0 0,-3 11 0 16,-2 5 0-16,4-9 56 0,4-5 2 0,0 4-1 15,-6 4 0-15,2 5-57 0,2-3 0 0,0-1 0 0,-6-4 0 16,1 1 26-16,-1-8-1 0,-1 0 1 0,-2 4 0 16,0 0-28-16,2-4 0 0,1-2 0 0,-3 3 1 0,-2-3 18 15,2-8-1-15,4-4 1 0,-1 6 1 0,3-13-21 16,-3 2-1-16,1-9 1 0,-1 7 1 0,1-2 31 15,-1-10 1-15,8-2-1 0,-11 4 1 0,0-6-31 16,2-1 0-16,-2-11 0 0,0 7 0 0,0-7 28 16,0 0 0-16,0 0-1 0,0 0 1 0,0 0-29 15,0 0 1-15,0 0-1 0,0 0 0 0,7 5 28 16,-7-5 0-16,0 0 0 0,0 0-1 0,0 0-27 0,0 0 1 16,0 0-1-16,0 0 1 0,0 0 16 0,-7-9 2 15,7 9-1-15</inkml:trace>
  <inkml:trace contextRef="#ctx0" brushRef="#br3" timeOffset="7388.62">20391 5480 1218 0,'0'0'0'16,"0"0"0"-16,-18-1 0 0,11 2 62 0,-2 3 1 15,0-1 0-15,2 8-1 0,-3 3-44 0,3 4 0 16,-4-1 0-16,2 2 0 0,0 6 63 0,4-4 1 16,3 0-1-16,-1 6 1 0,-3 1-64 0,1-4 0 0,3-2 0 15,4 11 0-15,3-8 7 0,2 1 2 0,1-3 0 16,0 3 0-16,3 1-15 0,3-8 2 0,0 0-2 16,2-3 2-16,2-2-4 0,-2-3 0 0,-1-4 0 15,7-4 1-15,-1-3-4 0,-2 0 0 0,2-7-1 16,-3 0 1-16,-4 0-2 0,0-9-1 0,2-1 1 15,-5 1-1-15,-4-3 0 0,-4-4-1 0,-3-2 0 16,-2 2 1-16,-1-3 6 0,-1 0 0 0,3-8 0 16,-3 9 1-16,-5-3-4 0,-5-5 0 0,-3 5-1 0,2-4 1 15,1 6 21-15,0 5 0 0,2-1 0 0,-4 8 0 16,4 0-14-16,-2 4-1 0,3 1 1 16,0 9-1-16,3 4 22 0,1 1 0 0,-1 5 0 0,1 8-1 15,0 3-19-15,2 0-1 0,3-1 1 0,4 8 1 16,2 0 17-16,-1-9 1 0,-1 4 0 0,1 3 1 15,4-1-21-15,1-4 1 0,-1-1-1 0,1 6 1 16,6-1 11-16,1-6 1 0,-5 4 0 0,1 0 0 16,-1-1-15-16,3 0 1 0,1-3 0 0,3 0 0 0,-2 2 6 15,-7-7 1-15,1 4 1 0,4-2-1 0,-1-2-10 16,0 0 1-16,2-7 0 0,-7-2 1 0,0 1 0 16,1-1 0-16,0-3 1 0,-8-2-1 0,0 0-4 0,0 0 0 15,11-2 0-15</inkml:trace>
  <inkml:trace contextRef="#ctx0" brushRef="#br3" timeOffset="7835.74">20777 5804 1834 0,'0'0'0'0,"0"0"0"16,0 0 0-16,26 7 64 0,-17-3 0 0,-2-4 0 16,2 5 0-16,-2-2-46 0,0-3 0 0,0 4 0 15,-7-4 0-15,11 3 63 0,-11-3 0 0,3 7-1 16,-1 6 1-16,2-3-63 0,-1 1 0 0,-1 1 0 0,-4 6 0 16,-1-2 4-16,-1-1 2 0,1-1 0 0,-3 2-1 15,3-2-12-15,-4-5 2 0,3 2-1 0,-3-2 0 16,4 1-6-16,-1-1 0 0,4-9-1 0,0 7 1 15,0-7-3-15,0 0 2 0,0 7-1 0,0-7 1 0,0 0-3 16,11 3 0-16,-11-3 0 0,14 4 1 0,-2-1-2 16,2 1 1-16,-1 0-1 0,2 3 1 0,3 0-1 15,0 1 1-15,-6-1-1 0,-1 8 1 0,-3-5-1 16,-1-3 0-16,-1 4 0 0,-1-1 2 0,-5 3-2 0,-3-5 1 16,-3 3 0-16,-1 1 0 0,0 2 0 0,-2-7 0 15,-1 0-1-15,-1 2 1 0,1-2 4 0,-1-3-1 16,-3-3 1-16,-2 5 0 0,0-5-3 0,4-1 1 15,1 0 1-15,-3 0-1 0,2-1 4 0,-1-3 0 16,3-1 0-16,1 1 1 0,2 1-3 0,7 3-1 16,-5-14 1-16,3 7-1 0,2 7-1 0,-4-11-1 15,4 4 1-15</inkml:trace>
  <inkml:trace contextRef="#ctx0" brushRef="#br3" timeOffset="8077.52">20987 5781 1808 0,'0'0'0'0,"0"0"0"16,28 4 0-16,-14-4 49 0,0 0 0 0,4 0 0 0,12 1 1 15,-4-1-33-15,1-1 0 0,-1-3-1 0,-1 8 1 16,-2-4 46-16,0-4 0 0,-4 1 0 0,-1 3 1 0,-2-4-46 15,1 1 0-15,-3-1 0 0,1 8 0 0,-1-4 6 16,-4-4 2-16,-3 1 0 0,0-1 0 0,-7 4-14 16,6-9 0-16,-6 9 1 0</inkml:trace>
  <inkml:trace contextRef="#ctx0" brushRef="#br3" timeOffset="8316.33">21170 5637 1595 0,'0'0'0'16,"0"0"0"-16,7 32 0 0,7-13 31 0,-3 2 0 15,1-2 0-15,-5 13 1 0,0 0-19 0,0-1 2 16,-1 8-2-16,-3 0 2 0,1-4 47 0,1-2 0 0,-1-6 0 16,-4 4 1-16,3-6-46 0,-3-6 1 0,4-1 0 15,-8 3 0-15,8-7 27 0,-1-3 0 0,-3-11-1 16,4 7 2-16,-4-7-30 0,0 0 1 0,0 0 0 15,0 0 0-15,0 0 2 0,0-7 0 0,0 7 0 16</inkml:trace>
  <inkml:trace contextRef="#ctx0" brushRef="#br3" timeOffset="8560.31">21537 5355 1997 0,'0'0'0'0,"0"0"0"0,0 0 0 0,0 0 27 16,0 0 0-16,4 21 0 0,1-1 1 0,-2-1-16 16,1 9 2-16,3 4-2 0,2 7 1 0,-4 1 47 15,-1-3-1-15,1 2 1 0,0 0 1 0,-5-3-45 16,0-7 2-16,0 4 0 0,0 0 0 0,-5-3 16 0,0 0 1 16,3-7-1-16,4 0 1 0,-1 0-20 15,1-6-1-15,2-4 1 0,-6-3 0 0,-2 1-2 0,1-6 1 16,3-5-1-16,0 0 2 0,0 0-8 0,0 0 2 15,0 0-1-15,0 0 1 0,-2-12 0 0,2 1 0 16,0 1 0-16</inkml:trace>
  <inkml:trace contextRef="#ctx0" brushRef="#br3" timeOffset="8716.63">21685 5709 1897 0,'0'0'0'0,"0"0"0"16,0 0 0-16,0 0 53 0,0 0 0 0,18 14-1 16,-11-12 2-16,0 0-37 0,-7-2 0 0,12-2 0 15</inkml:trace>
  <inkml:trace contextRef="#ctx0" brushRef="#br3" timeOffset="9011.71">21897 5574 1695 0,'0'0'0'0,"0"0"0"0,0 0 0 0,7 21 57 15,-5-11 1-15,0-3-1 0,-1 7 1 0,1-3-41 16,0-2 1-16,0-4 0 0,-1 5 0 0,1 1 45 16,0-2 0-16,-2-9-1 0,14 14 1 0,-3-4-45 15,3-6 0-15,2-1 0 0,1 6 0 0,-6-2 16 16,-1-1-1-16,4-3 1 0,1 11 1 0,-7-1-21 15,-1-6 1-15,0 3 0 0,1 4-1 0,-5 2 3 0,-1-4 1 16,0 2 0-16,-2 9 0 0,-2-3-8 0,-3-3 0 16,-4-1 0-16,2 0 0 0,-4 0 7 0,0-2 1 15,-3 0-1-15,4-4 1 0,1-4-8 0,0 1 0 16,-1-2 0-16,-3-3 0 0,-1 0 8 0,4-4 1 16,-1-4-1-16,7 1 1 0,-6-4-9 0,-1-1 1 0,-1-4-1 15</inkml:trace>
  <inkml:trace contextRef="#ctx0" brushRef="#br3" timeOffset="9207.07">21909 5433 1922 0,'0'0'0'0,"0"0"0"15,21 3 0-15,-3-1 65 0,0-2 1 0,6-2-1 0,-1 6 1 16,-2-2-48-16,-6-2 0 0,-1 0 0 0,3 5 0 15,-1-3 55-15,-2-4 1 0,0 0 0 0,1 4 0 0,-5 0-56 16,-1-2 0-16,-2-2 0 0,0 2 0 0,-7 0 2 16,11-2 2-16,-11 2-1 0</inkml:trace>
  <inkml:trace contextRef="#ctx0" brushRef="#br3" timeOffset="9447.39">22334 5345 1771 0,'0'0'0'15,"0"0"0"-15,-8 37 0 0,2-11 27 0,-1 8 0 16,-2 3 0-16,2 6 1 0,4-4-15 0,-1-2 0 16,-3-5 1-16,4 7-1 0,-1-6 34 0,1-5 0 0,-4-3 0 15,5 8 1-15,2-3-33 0,2-11 2 0,1 6 0 16,8-4 0-16,-1 2 5 0,1-5 2 0,1-4-2 15,2 0 2-15,-1-7-13 0,-1 0 1 0,2-7 1 16,0 0-1-16,4-7-6 0,0 0 0 0,-3-9 1 16</inkml:trace>
  <inkml:trace contextRef="#ctx0" brushRef="#br3" timeOffset="9692.44">22629 5382 1632 0,'0'0'0'0,"0"0"0"0,5 16 0 16,1 1 31-16,-3 1-1 0,-1-1 0 0,0 13 2 0,1 5-19 15,1 1 2-15,-3-5-2 0,1 10 2 0,0-10 55 16,0 3 2-16,-1-6 0 0,-4 7 0 0,1-1-54 16,2-8 0-16,2 0 0 0,-2 4 0 0,0 0 29 15,0-7 0-15,2 2 0 0,3-4 0 16,4-2-30-16,-2-5 0 0,-4-3 0 0,3-1 0 0,-3-3 4 15,-3-7 0-15,7 4 1 0,-7-4 0 0,7-11-11 0,-3 4 0 16,-4-3 1-16</inkml:trace>
  <inkml:trace contextRef="#ctx0" brushRef="#br3" timeOffset="10152.53">22941 5522 1947 0,'0'0'0'0,"0"0"0"16,0 0 0-16,-9 29 49 0,6-19 1 0,-1-3 0 15,1 11 0-15,-1 5-33 0,1-2 0 0,1-4 0 16,2 8 1-16,2-2 39 0,-1-4 1 0,1-1 1 16,0 5-1-16,0 0-41 0,1-8 1 0,8 3 0 15,3 1 0-15,-3 1 14 0,-1-10 1 0,-1-1-1 16,3 5 2-16,1-7-21 0,-3 0 2 0,4-7 0 0,0 4-1 15,1-4-1-15,-1-4-1 0,0-3 0 0,-2 0 1 16,2-3-7-16,0-3 2 0,0-1 0 0,-1-2 0 16,-3 1-1-16,-3-8-1 0,-1-2 1 0,-4 2 1 0,-1 2-4 15,-2 0 2-15,-7-4-1 0,-2 2 0 0,-2 9 4 16,1-3 0-16,-3 3 0 0,-4 3 0 0,2-1-3 16,2 5 0-16,0 0 0 0,0 1 1 0,0 5 3 15,0 1 1-15,1 0 0 0,1 1 1 0,0 5-6 16,1 3 1-16,4 5 0 0,0 0 1 0,3 3 2 0,8-3 1 15,3-3 0-15,0 10 0 0,-2-2-4 16,2-5 0-16,4-3 0 0,1 7 0 0,3-4 3 0,0-2 1 16,-1-1-1-16,-1 6 0 0,-1-3-5 0,1-5 2 15,2-2 0-15,1 2 0 0,-2 1 2 0,2-1 0 16,-3-5 0-16,1 4 1 0,2-2-5 0,1-4 2 16,-3-2-1-16,-1 3 0 0,-1-1 0 0,0-4 1 15,3-3-1-15,-1 3 1 0,0-3-2 0,-2-2-1 16,0-2 1-16</inkml:trace>
  <inkml:trace contextRef="#ctx0" brushRef="#br3" timeOffset="10690.02">23446 5691 1985 0,'0'0'0'0,"0"0"0"16,8 25 0-16,-8-4 63 0,0-3-1 0,0 5 1 15,0 1 0-15,0 1-45 0,0-2 0 0,0-6 0 0,0 6 0 16,0-7 56-16,0-2 0 0,-3-2 0 0,1-1 1 16,0-2-57-16,1-2 0 0,1-7 0 0,0 0 0 15,0 0 19-15,-7 3 0 0,7-3 0 0,0 0 1 0,0-7-23 16,0-2 1-16,0 2-2 0,0-8 2 0,-2-12-3 16,0-4 1-16,2-5-1 0,5 6 2 0,2 1-7 15,0-10 1-15,0-2-1 0,4-4 1 0,-4-3-2 16,2 4 2-16,3 0 0 0,2 13 0 0,1 2-3 15,-3 6 0-15,2 8-1 0,0 11 2 0,2 1 1 0,0 6 0 16,1 4-1-16,6 14 1 0,-7 0-2 16,-2-3 0-16,1 5-1 0,-5 5 1 0,-5-3 1 0,-5-4-1 15,-5 2 1-15,-2 1 0 0,-2-6-3 0,-3-4 1 16,-4 0-1-16,-2 5 2 0,-5-5-1 0,2-3 2 16,2-2-1-16,3 5 0 0,-2-5-1 0,-1-2-1 15,1-4 1-15,4 6-1 0,4-2 2 0,3-3 0 16,-4-1-1-16,4 1 1 0,7-4-3 0,-7 3 2 15,7-3-1-15,0 0 1 0,0 0-1 0,0 0 2 0,0 0-1 16,0 0 1-16,10 4-3 0,-3-4 2 0,1 0-2 16,2 0 2-16,4 0-1 0,4-4 1 0,0 1-1 15,-3 6 1-15,3 1-2 0,0-4 0 0,-1 1 1 16,4 10-1-16,2-1 1 0,-1 1 0 0,-3 1-1 16,2 8 2-16,4-3-3 0,-4 3 1 0,2-5 1 15,2 7-1-15,-8 0 1 0,1-2-1 0,1-6 0 16,1 2 1-16,-4 3-2 0,-2-3 1 0,0-6 0 15,0 5 0-15,-2-5-1 0,-3-6 2 0,-2-1-1 0,-7-3 0 16,9 4-1-16,-9-4 1 0,0 0-1 0</inkml:trace>
  <inkml:trace contextRef="#ctx0" brushRef="#br3" timeOffset="10918.94">24077 5401 2048 0,'0'0'0'0,"0"0"0"0,37 41 0 0,-16-12 68 16,2 0 2-16,4 4-2 0,-6 2 2 0,-2 2-52 0,-5-2-1 15,-5-3 1-15,2 8 0 0,-4-4 56 0,-4 1 2 16,-1 1-2-16,-9 6 1 0,-5 2-57 0,-1-4 0 16,-1-5 0-16,-9 5 0 0,-1-6 10 0,-1-6 1 15,0-2 0-15,-1 2 0 0,1 1-15 0,4-8-1 16,-6 0 1-16,3 2-1 0,-1-1-7 0,2-4 0 15,0-1 0-15</inkml:trace>
  <inkml:trace contextRef="#ctx1" brushRef="#br3" timeOffset="13775.26">5513 9525 0,'0'0'0,"0"0"0,0 0 0</inkml:trace>
  <inkml:trace contextRef="#ctx1" brushRef="#br3" timeOffset="15255.29">3584 6260 0,'0'0'0,"0"0"0,0 0 0,0 0 32,0 0-32,0 0 15,0-10-15,0 10 16,0-9-16,0 9 16,-9-10-16,9 10 15,-10-9-15,10 9 16,-9-9-16,9 9 31,-9-10-31,9 10 31,-10-9-31,10 9 32,-9-9-32,9 9 31,0-10-31,0 10 31,0-9-31,0 9 31,0-10-31,0 10 32,-10-9-32,10 9 31,-9-9-31,9 9 31,-9-10-31,9 10 31,-10-9-31,10 9 32,-9-10-32</inkml:trace>
  <inkml:trace contextRef="#ctx0" brushRef="#br3" timeOffset="22295.13">3066 660 1520 0,'0'0'-3'0,"-4"-23"-1"0,4 4 1 16,0 5 0-16,0 5 0 0,4-3 61 0,-4 1-1 15,3 1 0-15,-3-5 0 0,0 0-40 0,0 1 1 16,0 3 0-16,4-3 0 0,-4 3 39 0,3-3 0 16,-3 4 1-16,4-3 0 0,-4 6-41 0,0 7 1 0,3-7 0 15,-3 7 0-15,0 0 1 0,4-10 0 0,-4 10 0 16,0-7 1-16,0 7-10 0,0-7 1 0,0 7 0 15,0 0 0-15,0-7 1 0,0 7 0 0,3-7 1 16,-3 7-1-16,4-7-5 0,-4 7 1 0,3-11 0 16,-3 11-1-16,4-14 2 0,-4 14 2 0,0 0-2 15,3-7 1-15,-3 7-5 0,0 0 2 0,0-7-1 16,0 7 0-16,0 0 8 0,0 0 0 0,8-5 1 16,-8 5 0-16,0 0-8 0,0 0 2 0,0 0 0 15,0 0 0-15,0 0 9 0,0 0 0 0,0 0 0 0,3 5 1 16,-3-5-9-16,0 0 0 0,-3 7 1 0,-1 0 0 15,4 2 12-15,0 3 1 0,0-5 0 0,0 0-1 16,0 4-12-16,0-1 2 0,0-3-1 0,0 0 0 0,0 2 9 16,0 0-1-16,0 0 0 0,0 1 1 0,0 1-11 15,0-4 2-15,4 0-1 0,-1 4 0 0,-3-3 8 16,4 1 0-16,-4 2 0 0,3 1 0 0,-3-1-9 16,2 3 1-16,0-4-1 0,-2-1 1 0,0 3 5 15,0-1 0-15,0 5 1 0,0-6 0 0,-2 4-8 16,0-1 1-16,2-3-1 0,-3-1 1 0,3 1 4 0,0 1-1 15,0-2 1-15,0 1 0 0,-4-1-6 0,4 2 1 16,0-1-1-16,-3 1 1 0,3-2 3 0,-4-2 1 16,4 3-1-16,-4 1 0 0,4 3-4 0,-3-4 0 15,3 1 0-15,0 3 0 0,0 0 2 0,0 5 0 16,0-4 0-16,3 2 1 0,-3 4-4 0,4 0 0 16,-4-1-1-16,-4-3 1 0,1 1 2 0,-1 0 0 0,1 1 0 15,-1-2 1-15,4-2-4 0,-3 0 0 0,3-2 0 16,0 1 1-16,-4 2 0 0,1-4 0 0,-1 2 1 15,1-3 0-15,-1-1-3 0,1 2 0 0,-1-1 1 16,1 1-1-16,3 1 2 0,-4 1 1 0,4-4 0 16,0 4 0-16,0 2-4 0,-3 2 2 0,3-4-1 15,0 0 1-15,3 0 0 0,-3 2 0 0,0 5 1 16,0-7 0-16,0 7-3 0,-3-3 1 0,3-1-1 0,3-1 2 16,-3 5 0-16,0-1 0 0,-3-1 0 15,-5-5 1-15,5 5-3 0,1-3 1 0,-1 2-1 0,-1-6 1 16,1 2 0-16,-1 2 1 0,1-2-1 0,-1 2 1 15,-3-2-3-15,3 2 2 0,4-2-1 0,-3 2 1 16,-1 3-1-16,1-1 1 0,-1-3-1 0,4 5 1 16,-3 6-2-16,3-1 1 0,-4-1-1 0,4-1 0 0,-3 5 2 15,-1 1-1-15,1-3 1 0,-1 0 0 0,1 1-1 16,-1 3-1-16,-1-7 0 0,-2 3 2 0,0 4-2 16,0-4 2-16,0 1-2 0,0 15 2 0,-1 0-3 0,5 2 1 15,-1-7 1-15,1 5-1 0,3-5 0 0,-7-2 1 16,0-3-1-16,0 7 0 0,0-1 0 15,-2-4 0-15,2 12-1 0,0 1 2 0,0 2-1 16,0-3 2-16,0-2-2 0,0 4 1 0,-1-6-1 0,1-2 0 16,0 4 0-16,-3 5 1 0,4 4-1 0,3 0 2 15,-4-7-1-15,0 8 1 0,-4-6-3 0,4-8 1 16,0 2 1-16,0 6-1 0,4-1 3 0,-1-3 0 16,-3 9 0-16,0-4 1 0,0 6-3 0,-2-11 1 15,2 0-1-15,3 5 1 0,1-10 1 0,-1 1 1 0,-3 1 0 16,4 1 1-16,-1 2-4 0,1-3 2 0,-1-3-2 15,1 3 2-15,-1-6-3 0,4-7 2 0,-3 2-2 16,3 0 2-16,-4-4-3 0,4-3 1 0,0-5 1 16,0 1-1-16,0-3-1 0,0-2 2 0,0 2-2 15,0-6 1-15,0 1-1 0,0-2 1 0,0-2-1 16,0 0 0-16,0-7-1 0,4 9 1 0,-4-9 1 16,0 0-1-16,0 0-1 0,0 7 1 0,0-7-1 15,0 0 2-15,0 0-2 0,0 0 0 0,0 0 0 16,10 3 0-16,-10-3-1 0,0 0 1 0,0 0 0 0,7-10 1 15,-7 10-2-15,14-9 1 0,-7 2 0 0,-3-4 0 16,3-1-1-16,2-2 1 0,-6-6-1 0,1 6 1 16,3 2-1-16,-4-2 1 0,1 2-1 0,0-6 1 15,-1 2-1-15,1 2 2 0,-4 0-2 0,3 0 1 0,-3 0-1 16,0 0 0-16,7-2 0 0,-3 0 1 0,-1 4-1 16,-3-2 0-16,0-4 0 0,0 2 1 0,4 2-1 15,-1 0 0-15,-3 0 0 0,0 0 1 0,4 0-1 16,-4 0 0-16,0 0 0 0,0 5 1 0,0-5-1 15,0 3 0-15,-4-4 0 0,4 4 1 0,-3-1-1 0,-1 1 0 16,1-1 0-16,-1 1 1 0,4 2-1 0,-3-1 0 16,3-1 0-16,3 1 1 0,-3-2-1 0,0 1 0 15,0 4 0-15,0-2 2 0,0-1-2 0,0 1 0 16,0 2 0-16,4-4 1 0,-4 1-1 0,3-3 0 16,-3 1 0-16,0 1 1 0,0-1-1 0,0-2 0 15,0 3 0-15,0-3 1 0,0 0-1 0,0 4 0 16,-3-3 0-16,3-1 1 0,0 4-1 0,0-4 0 0,0-4 0 15,0 8 0-15,0 1 0 0,0-2 0 0,3 1 0 16,1 3 0-16,-1 0 0 0,-3-2 0 0,4-2 0 16,-4 3 0-16,3 0 0 0,-3 1 0 0,4 2 0 15,-4-2 0-15,3 0 0 0,-3-3 0 0,4 1 0 16,-2 0 0-16,5 0 0 0,-4 2 0 0,1-5 0 16,-1 5 0-16,-3 0 0 0,0 1 0 0,0-1 0 15,0-3 0-15,0 1 0 0,4 2 0 0,-1 0 0 16,-3-4 0-16,-3 3 0 0,3-3 0 0,3 2 0 15,-3-3 0-15,-3 1 0 0,3 1 0 0,0-1 0 0,0-5 0 16,0 2 0-16,0 4 0 0,0-1 0 0,3-3 0 16,-3 0 0-16,4 0 0 0,-4 0 0 0,0 3 0 15,3-1 0-15,1 2 0 0,-4-5 0 0,4 5 1 0,-4 1-1 16,0-1 0-16,0 1 0 0,0-2 1 0,0 6-1 16,0-2 0-16,0 0 0 0,0 7 1 0,0-7-1 15,0 7 0-15,-4-11 0 0,4 2 2 0,-4 2-2 16,1 0 0-16,-1-5 0 0,4 2 1 0,0-3-1 15,-3 3 0-15,-1-3 0 0,8 3 1 0,-4-4-1 16,3 1 0-16,-3 3 0 0,4-2 0 0,-4 1 0 16,0-1 0-16,0 1 0 0,3-3 0 0,1 2 0 0,-4-2 0 15,4 0 0-15,-4 0 0 0,3-1 0 0,-3-2 0 16,0-4 0-16,0 8 0 0,4-4 0 0,-4 3 0 16,0-4 0-16,0 6 0 0,3 0 0 0,-3-1 0 15,4-1 0-15,-1 4 0 0,-3-1 0 0,4-3 0 16,-1 0 0-16,1 3 0 0,-1 3 0 0,-3-3 0 15,4-5 0-15,-1 2 0 0,1-2 0 0,-2 2 0 0,-1-2 0 16,5-3 0-16,-3 1 0 0,1-1 0 0,-1-2 0 16,1 0 0-16,-4-4 0 0,3-1 0 0,4 1 0 15,0 4 1-15,0-5-1 0,1 6 0 0,2-3 0 16,-6 6 1-16,6-1-1 0,-3 1 1 0,2 1-1 16,-2-2 1-16,0 1-1 0,0 1 1 0,0-7-1 15,0 0 2-15,0 2-2 0,0 2 1 0,1-10-1 16,-1-7 1-16,-4 9-1 0,1 4 1 0,-1-3-1 15,2 1 1-15,-1-3-1 0,0 9 0 0,-1-6 0 16,4-1 1-16,-3 8-1 0,3 1 0 0,0-5 0 16,-4-6 1-16,4 9-1 0,-3-2 0 0,3 1 0 0,0-20 1 15,0 14-1-15,-3-1 0 0,3-3 0 0,-4-8 2 16,2 4-2-16,2 3 0 0,1-1 0 0,-5 0 0 0,1 6 0 16,3 1 0-16,-4-3 0 0,-3-2 0 0,7 6 0 15,-3-1 0-15,-1-1 0 0,-3 8 0 0,4 2 0 16,-1-3 0-16,1-1 0 0,-1-6 0 0,1-2 0 15,-1 0 0-15,1 1 0 0,0-1 0 0,-1 0 0 16,2 5 0-16,-1-5 0 0,-4 0 0 0,0 5 0 0,0-2 0 16,0-3 0-16,0 2 0 0,0 1 0 0,0-3 0 15,0 2 0-15,-4-4 0 0,4 0 0 0,0 3 0 16,-3-2 0-16,1 2 1 0,0 4-1 0,1 0 0 16,-3-1 0-16,4 4 1 0,-4 6-1 0,4-3 0 15,-3-1 0-15,-1 1 1 0,1-1-1 0,-1 4 0 16,1-2 0-16,3 2 1 0,-4-4-1 0,4 1 0 15,-3-1 0-15,-1 6 1 0,1-6-1 0,-1-1 0 16,1 0 0-16,3 5 1 0,-4-2-1 0,4 0 0 0,-3 2 0 16,3 0 1-16,-4-2-1 0,4 4 0 0,-3-1 0 15,3 3 2-15,0-1-2 0,0 1 0 0,0 3 0 16,0-2 1-16,0-2-1 0,0 4 0 0,0 0 0 16,0 4 1-16,0 3-1 0,0-11 0 0,0 11 0 15,0-10 0-15,0 10 0 0,0-11 0 0,0 11 0 16,0-11 0-16,0 11 0 0,0-10 0 0,0 10 0 15,0-14 0-15,0 14 0 0,0-11 0 0,0 11 0 0,0-5 0 16,0 5 0-16,0-7 0 0,0 7 0 0,0 0 1 16,0-7-1-16,0 7 0 0,0 0 0 0,0-7 1 15,0 7-1-15,0-11 0 0,0 11 0 0,0 0 1 0,0-7-1 16,0 7 0-16,0 0 0 0,0 0 1 0,3-7-1 16,-3 7 0-16,0 0 0 0,11-3 1 15,-11 3-1-15,10 0 0 0,-10 0 0 0,7 0 2 16,-7 0-2-16,11-4 1 0,-4 2-1 0,0 2 1 0,0 0-1 15,2 0 1-15,-2 0-1 0</inkml:trace>
  <inkml:trace contextRef="#ctx1" brushRef="#br3" timeOffset="19405.51">4553 6626 0,'0'0'0,"0"0"0,0 0 0</inkml:trace>
  <inkml:trace contextRef="#ctx1" brushRef="#br3" timeOffset="19994.12">4186 14160 0,'0'0'0,"10"0"0,-10 0 0,0 0 0,9 0 16,-9 0-16,10 0 15,-1 0-15,0 0 16,1 0-16,-1 0 16,-9 0-16,0 0 31,0 0-31,0 0 16,0 0-16,0 0 31,0 0-31,0 0 31,0 0-31,0 0 31,0 0-31,0 0 32,0 0-32,0 0 31,0 0-31,0 0 31,0 0-31,0 0 31,0 0-31,-9 0 32,-1 0-32,1 0 31,0 0-31,-1 0 31,1 0-31,-1 0 16,1-10-16,9 10 31,0 0-31</inkml:trace>
  <inkml:trace contextRef="#ctx1" brushRef="#br3" timeOffset="21120.15">4083 15295 0,'0'0'16,"0"0"-16,0 0 0,0 0 0,0 0 0,0 0 31,-10-10-31,10 10 16,-9-9-16,9 9 15,-9 0-15,9 0 16,-10 0-16,10 0 16,-9-9-16,9 9 15,-10-10-15,10 10 16,-9-9-16</inkml:trace>
  <inkml:trace contextRef="#ctx1" brushRef="#br3" timeOffset="25577.82">5353 15708 0,'0'0'0,"0"0"0,0 0 0,0 0 0</inkml:trace>
  <inkml:trace contextRef="#ctx0" brushRef="#br3" timeOffset="29520.23">2866 2243 1042 0,'0'0'0'0,"0"0"30"15,0 0 2-15,-17-3 9 0,6 3 1 16,11 0 2-16,-21 0 0 16,21 0-3-16,-7 3-1 15,7-3-12-15,-4 7 1 16,4-7-12-16,43 7 1 15,-26-7 0-15,56 7 1 16,-47-7 12 0,68-3-1-16,-63 3 9 0,77-7 0 15,-71 3 24-15,85-3 0 16,-82 7-6-16,89 4 1 16,-88-4-10-16,80 3 1 15,-80-3-6-15,59 7 1 16,-68-3-12-16,58 3 2 15,-60-4-14-15,60 8 0 16,-62-9-9-16,66 7 2 16,-62-8-5-16,77 5 1 0,-74-6-6 15,69-4 1-15,-74 2-2 16,64-5-1-16,-63 4-1 16,56-13 1-16,-57 12-1 15,63-3 0-15,-61 4 0 16,72-1 0-16,-70 1-1 15,70-4 1-15,-72 3-1 16,68-4 1-16,-66 6-2 16,48 2 2-16,-57-4-1 15,55 1 1-15,-56-1-1 16,52 4 1-16,-53 0-1 0,56 11 1 16,-50-9-1-16,50 3 1 15,-51-2 0-15,59-3 0 16,-59 0 0-16,58 7 0 15,-59-3 0-15,45-4 0 16,-51 0 0-16,48 0 0 16,-48 0 0-16,41 7 0 15,-41-4 0-15,51 1 0 16,-47-1 0-16,44 1 0 16,-48-4 0-16,30-4 0 15,-33 1-1-15,37-1 1 16,-34 4-1-16,35-3 0 15,-36 3 0-15,38 0 1 16,-37 0 0-16,55-4 0 16,-55 1 0-16,48-1 0 15,-48 1 0-15,41-4 0 16,-41 3 0-16,37 8 1 0,-37-4-1 16,44-5 0-16,-65 5-1648 15</inkml:trace>
  <inkml:trace contextRef="#ctx0" brushRef="#br3" timeOffset="30233.08">7444 2243 1532 0,'0'0'0'0,"0"0"48"15,35 0-1-15,-25 0 47 16,15 0 0-16,-20 0-24 16,13 0 0-16,-11 0-36 0,25 0 0 15,-18 0-12-15,41 4 1 16,-38-1-5-16,42 1 0 16,-45-4-7-16,28 0 0 15,-26 3-2-15,9 1 1 16,-25-4-2-16,7 3 0 15,-7-3-3-15,7 0 2 16,-7 0-2-16,0 0 0 16,0 0 0-16,-11 0 0 15,1 0-2-15,-56 7-1 16,45-3 0-16,-44-4 0 16,40 0 1-16,-58 0-1 15,50 0-1-15,-82 0 0 16,74 0-1-16,-84 0 1 15,81 0-1-15,-85-4 0 16,87 4 0-16,-85 8 0 16,83-8 0-16,-81 0 0 15,89 0 0-15,-76 8 0 16,73-4 0-16,-81 5 0 0,77-6-1 16,-64-8 1-16,70 3-1 15,-71-3 0-15,69 5 0 16,-88-7 0-16,83 7-1 15,-70-5 2-15,75 5 0 16,-78-8 0-16,79 8 0 16,-86-7 0-16,82 7 0 15,-85 0 0-15,84 0 0 16,-83-3 0-16,83 3-1 16,-84-4 0-16,85 4-1 0,-92 0 1 15,91 0-1-15,-91-3-1 16,92 3 0-16,-88 7 0 15,87-7-1 1,-87 0 2-16,87 3-1 0,-80 4 0 16,84-7 1-16,-61-7 0 15,70 4-1-15,-50-4 0 16,52 7 2-16,-48-7 0 16,51 7 0-16,-43-4 0 15,43 4 1-15,-44 7 0 16,46-3 0-16,-40 6 0 15,40-6 0-15,-41-1 0 16,45 1 0-16,-27 0 0 16,32-4 0-16,-37 5 0 15,37-2 0-15,-15 4 0 16,29-7-1622-16</inkml:trace>
  <inkml:trace contextRef="#ctx0" brushRef="#br3" timeOffset="31231.39">3228 2291 1545 0,'0'0'0'0,"10"3"40"15,26-3 2-15,-22 0 27 16,23 0 2-16,-26 0-3 15,10 9 2-15,-14-9-37 16,19 4-1-16,-15-4-7 16,21 0-1-16,-18-4-7 15,26 1 1-15,-26 6-3 16,37 1-1-16,-33 1-3 16,39-2 0-16,-38 1-2 0,60-4 1 15,-50 0-3-15,50 0-1 16,-47 0-3-16,68-7 0 15,-63 2-1-15,92-9 1 16,-85 8-1-16,92-2 0 16,-88 0-2-16,93-6 1 15,-99 11-1-15,81-8 0 16,-80 8 0-16,80-4 0 16,-80 7 0-16,94-7 0 15,-87 3 0-15,101 1 0 16,-100 4 0-16,99 15 0 15,-102-12 0-15,90 3 0 16,-96-4 0-16,69 8 0 16,-74-8 0-16,64 8 0 15,-70-7 0-15,72 1 0 16,-72-5 0-16,81 7 0 16,-72-7 0-16,75 5 0 0,-75-3-1 15,86 12 1-15,-86-11 0 16,75 8 0-16,-76-4 0 15,84 11 0-15,-86-15 0 16,74 4 0-16,-75-7 0 16,57 5 1-16,-63-5-1 15,56 0 1-15,-57 0 0 16,64-1 0-16,-68-1 0 16,33 0 1-16,-44 2-2 0,7-3 1 15,-21 3-1-15,9 0 1 16,-9 0-2-16,7 0 1 15,-7 0-4-15,0 0 2 16,0 0-1-16,-12 8 0 16,-2-6 1-16,-53 19 1 15,40-15-1-15,-73 8 1 16,61-14 0-16,-92 10 0 16,82-10-1-16,-122 7 2 15,111-7 0-15,-136 11 0 16,129-8 0-16,-150 11 0 15,145-10 0-15,-166 7 0 16,158-8 0-16,-145 6 0 16,152-9 0-16,-121-4 0 15,132 4 0-15,-110 0 0 16,117-5 0-16,-97-2 2 16,106 3-1-16,-102-8 0 15,97 3 1-15,-99-12 0 0,99 14 2 16,-90-16-1-16,95 16 1 15,-79-3 1-15,84 8-2 16,-73-2 2-16,76 4-1 16,-55 9 1-16,65-5-4 15,-48 3 1-15,51-7-1 16,-51 9 0-16,50-6-1 16,-53 8 2-16,50-8-2 0,-50 8 0 15,54-8 0-15,-54 17 0 16,58-15 0-16,-23 5 0 15,30-6 0-15,-18 8 0 16,23-8 0-16,-16 6 0 16,15-10 0-16,-15 7 0 15,25-7-1640-15</inkml:trace>
  <inkml:trace contextRef="#ctx0" brushRef="#br3" timeOffset="32079.68">3094 2505 1532 0,'0'0'0'0,"0"0"48"0,-14 0-1 15,14 0 37-15,-21 0 0 16,21 0-22-16,-7 0 1 15,7 0-39-15,-11 0 2 16,11 0-14-16,-19 0 2 16,11-3-7-16,-34 3 0 15,28-4 0-15,-23 8 0 16,30-1-3-16,-4-1 2 0,11-2-3 16,0 0 1-16,0 0-2 15,0 0 0-15,0 0-1 16,46 6 1-16,-26-3-1 15,43 2 0-15,-40-1 1 16,41-4 0 0,-42 0 3-16,61 0-1 0,-51 0 1 15,76-4-1-15,-71 1 0 16,92-8 0-16,-85 9 1 16,100-12-1-16,-91 7 1 0,106-8 0 15,-108 11 0 1,103-3-1-16,-107 3 2 0,91 1-1 15,-96 1 0-15,73 2-1 16,-78-3 1-16,74-3 0 16,-74 3 0-16,74-8-1 15,-76 8-1-15,71-8 0 16,-67 8-2-16,83-8 1 16,-78 11-2-16,70-9 1 15,-73 9-1-15,74-10 2 16,-75 6-2-16,75-1 0 15,-76 3 0-15,77-1 0 16,-77 1 0-16,84-7 0 16,-84 9 0-16,85 0 0 15,-86 0 0-15,86 4 0 16,-78-4 0-16,84 5 0 16,-84-3 0-16,78 5 0 15,-82-4 0-15,74 8 0 16,-77-11 0-16,85 0 0 0,-85 0 0 15,68-4 0-15,-77 4 0 16,71-3 0-16,-66 3-2 16,73-4 2-16,-75 4 0 15,39 4 0-15,-50-4 0 16,18 3 0-16,-26-3-1 16,11 0 1-16,-25 0-1 15,14 0 1-15,-14 0-1 16,7 0 1-16,-7 0-1 15,-11 0 0-15,1-3 0 0,-59-4 0 16,34 3-1-16,-92-3 2 16,77 4 0-16,-119-8 0 15,107 8 0-15,-148 6 0 16,129 1 0-16,-197-1 0 16,170 1 0-16,-231 13 0 15,219-10 0-15,-254 16 0 16,247-19 0-16,-246 6 0 15,254-10 0-15,-219 0 0 16,235-3 0-16,-166-11 0 16,269 14-1612-16</inkml:trace>
  <inkml:trace contextRef="#ctx0" brushRef="#br3" timeOffset="33402.59">2856 2458 12 0,'0'0'0'16,"0"0"0"-16,0 0 0 0,0 0 0 0,-11-19 0 15,11 19 0-15,-3-9 0 0,3 9 0 0,0 0 0 0,7-4 0 16,3 1 0-16,1 3 31 0,1 3 1 0,13-3-1 16,17 0 2-16,6 0-20 0,-1 0 2 0,6-3-2 15,6-1 2-15,-6 1 64 0,1-1 1 0,8 1 0 16,-6-1 1-16,-4 1-63 0,-5 3-1 0,-5-7 1 16,-1-2 0-16,-6 9 40 0,-3-4-1 0,-9-3 0 15,-2 4 1-15,-3 3-41 0,-8-2 1 0,-3-2 0 16,-7 4 0-16,0 0 10 0,-7-5 1 0,-3 5-1 15,-15-3 2-15,-7 3-17 0,-1-4 1 0,-13 4-1 16,-2 0 0-16,-3 4 10 0,2-1 0 0,-6-3 0 0,-3 4 1 16,1 1-13-16,6 4 1 0,2-6 0 0,-6 4 1 15,8 2 2-15,4 2 1 0,5-8 0 0,8 4 1 16,5 4-8-16,7-8 0 0,6-3 0 0,12 0 1 0,0 0 3 16,12 4 2-16,2-8-1 0,18 1 1 0,5-1-7 15,5 1 1-15,10-8 0 0,-3 4 0 0,9-3 3 16,0 1 0-16,9-2 1 0</inkml:trace>
  <inkml:trace contextRef="#ctx1" brushRef="#br3" timeOffset="36330.7">19953 14985 0,'0'0'0,"0"0"0,0 0 0,0 10 16,0-10 0</inkml:trace>
  <inkml:trace contextRef="#ctx0" brushRef="#br3" timeOffset="40099.38">21433 2344 527 0,'0'0'0'0,"0"0"0"0,0 0 0 0,0 0 37 16,14 17 0-16,-10-10 0 0,-3 4 1 0,1-1-23 15,0 3 0-15,-2-6 0 0,0 3 1 0,0-3 134 0,0 0 2 16,0-7-1-16,7 16 1 0,2-11-141 16,1 2 0-16,1-3 0 0,-2 0 2 0,1-4 88 0,1 3 1 15,0-3-1-15,-4-3 1 0,0-1-85 0,0-3 0 16,-2 0-1-16,0-2 1 0,-1 0 56 0,-2-5 1 15,-1 0 0-15,1-2 0 0,-2 2-56 0,-2 2 0 16,1-4 0-16,-1 2 0 0,-2 4 27 16,1 2 0-16,-1 0 0 0,4 8 0 0,-9-4-30 0,9 4 2 15,-8 4-1-15,8-4 1 0,-7 16 11 0,-1-6 1 16,5-3-1-16,-1 7 1 0,1-2-15 0,-1 4-1 0,4 0 1 16,0-2-1-16,4 0 14 0,-4-1 1 0,-4-3-1 15,4-5 1-15,0 6-16 0,4-4 2 0,-4-7-1 16,7 9 1-16,-7-9 12 0,7 3 1 0,0-3-2 15,-7 0 2-15,11-3-14 0,-11 3 0 0,8-9-1 16,-6 2 2-16,0-4 8 0,-2 1 2 0,-2-4-2 16,0-4 2-16,-1 1-13 0,3 1 2 0,3 0-2 0,1 4 1 15,-8 5 6-15,1 0 1 0,3 7-1 0,0 0 1 16,0 0-9-16,-7-4 0 0,7 4 0 0,-9 11 2 0,2-1 1 16,3 1 1-16,1-4-1 0,-1 7 1 15,1 2-7-15,-1-2 1 0,4-4 0 0,4 1 1 0,-1 1 5 16,1-7-1-16,-4-5 1 0,14 11-1 0,-3-7-5 15,-3-1 0-15,3-3 0 0,-2 0 1 0,0 0 2 16,-2 0 1-16,0-3 0 0,0-1 1 0,0-3-6 16,0 0 0-16,-2 2 1 0,-1-6 0 0,-2 2 2 0,-1-1 0 15,1-1 0-15,0 1 0 0,-2-3-3 0,-2 6 0 16,2 7 0-16,-9-9-1 0,4 9 3 16,-2 0 0-16,0 0 0 0,-4 0 1 0,-1 0-4 15,1 6 1-15,4 1-2 0,-5 0 2 0,-4 2 0 16,2 1 1-16,3-6 0 0,4 3-1 0,-1-4-2 0,8-3 1 15,-11 7-1-15,11-7 1 0,-9 4 0 0,9-4 1 16,0 0 0-16,0 0 0 0,-7 3-3 0,7-3 1 16,0 0-1-16,0 0 2 0,-7 0-4 0,7 0 0 0,0 0 0 15,0 0 1-15,0 0-2 0,7 4 1 16,-7-4 0-16</inkml:trace>
  <inkml:trace contextRef="#ctx0" brushRef="#br3" timeOffset="40791.51">22442 2409 2224 0,'0'0'0'0,"0"0"0"0,0 0 0 0,0 0 66 15,0 0 0-15,0 0 0 0,0 0 1 0,0 0-50 16,-7 21 1-16,7-21 0 0,-5 7 0 0,3 2 31 0,0-1-1 16,2-1 0-16,2 1 1 0,1 0-32 0,-3-8 0 15,11 11 0-15,-11-11 0 0,14 7 4 0,-7-4 0 16,-7-3 1-16,9 4 0 0,-9-4-11 0,7 0 1 15,-7 0-1-15,7-7 0 0,-7 7-8 0,5-11 1 16,-5-1-1-16,-5 1 2 0,-2-1-3 0,-2-4 1 16,-1 2 0-16,-5 4 0 0,0-1-2 0,1 8 0 0,1-6 0 15,3 5 2-15,-1 8-2 0,-1-1 0 0,-2 6 0 16,-1 2 1-16,5 3 4 0,-1-2-1 0,-1 2 1 16,1-2 1-16,8 4-4 0,-1-5 2 0,4-1-1 15,0 3 1-15,7 1 6 0,0-7 0 16,4-2 0-16,3 6 2 0,-2-4-7 0,3-7 2 0,-1 0 0 15,3 3 0-15,4-3 8 0,-1-3 0 0,-3-1 1 16,1 1 0-16,-4-4-8 0,-3 1 1 0,-1-4-1 16,1-1 1-16,-7 2 6 0,-3-5 0 0,1 0-1 15,-2-5 2-15,-3 1-8 0,-1 1 1 0,-1-1-1 16,-2-1 1-16,-4 8 4 0,-1 2 0 0,1 4 0 0,-3 2 0 16,3 3-6-16,-4 3 1 0,0 1-1 0,3 3 1 15,3 7 3-15,4-2 1 0,3 2-1 0,-1 4 2 0,-4 1-7 16,3-7 1-16,1 4 0 0,3-2 0 0,3 0 3 15,-3-3 0-15,4-2 1 0,3 1 0 0,2-1-5 16,1-5 1-16,2-1-2 0,3 1 2 0,0-4 2 16,-4 0 0-16,0 0 1 0,-3 0-1 0,1-4-5 15,-9 4 2-15,9-10 0 0,-9 10-1 0,4-9 3 16,-3 2 0-16,-2-4 0 0,-3 2 1 0,1-1-4 16,-3-1 1-16,1-1-2 0,-2 5 2 0,2 3 0 0,-2 1 1 15,-1-1 0-15,-6 4-1 0,-1 4-2 16,0 3 1-16,7-3-1 0,-1 8 1 0,-5-2-3 0,0 1 0 15,3-6 1-15</inkml:trace>
  <inkml:trace contextRef="#ctx0" brushRef="#br3" timeOffset="41192.54">21696 2430 2072 0,'0'0'0'0,"0"0"0"0,0 0 0 16,0 0 94-16,0 0 1 0,0 0-1 0,0 0 0 15,0 0-77-15,0 0 0 0,7 19 0 0,-7-19 1 0,9 9 34 16,0-6 1-16,1-3 0 0,1 0 0 0,1 0-36 16,2-3-1-16,-3-4 1 0,-1 2 1 0,4-4 3 15,1-2 1-15,-5 1-1 0,-3-1 2 0,-3-5-12 16,-4 6 0-16,-6-3 0 0,1 5 0 0,5 8-7 0,-12-11 0 16,1 11 1-16,-5 4-1 0,-5 3 0 15,-2 0-1-15,4 3 0 0,3 10 1 0,2-3 0 16,-4-3 1-16,2-1-1 0,0-1 2 0,4 2-3 0,3 2 1 15,0-9-1-15,2 7 1 0,7-5 3 16,0-2 1-16,0-7-1 0,0 7 1 0,0-7-4 0,7 7 2 16,-7-7-2-16</inkml:trace>
  <inkml:trace contextRef="#ctx0" brushRef="#br3" timeOffset="41663.43">22419 2521 1821 0,'0'0'0'0,"0"0"0"0,0 0 0 16,23 4 66-16,-16-1 1 0,0 1 0 0,0-4 0 0,0 3-49 16,-7-3 0-16,9 2 0 0,-9-2 0 0,9 7 59 15,-2-7 2-15,-7 0-2 0,12 4 2 0,-12-4-61 16,11 3 0-16,-11-3 0 0,14-3 0 0,-14 3 21 16,7-4 0-16,-7 4 0 0,7-7 1 0,-7 7-25 15,4-5 1-15,-4 5 0 0,1-7-1 0,-2-2 1 0,-3 2 1 16,4 7-1-16,-11-7 1 0,1 3-8 0,-1 4 1 15,-1-3-1-15,-6 3 1 0,1 3-1 0,3 1 0 16,-1-1 0-16,0-1 0 0,2 2-4 0,6-1 2 16,7-3-1-16,-5 11 0 0,5-4 2 15,0-7 0-15,7 3 0 0,2-1 0 0,1 2-3 0,4-1 1 0,1-3 0 16,2 0-1-16,3-3 6 0,-6-1 1 0,-2 2-1 16,0-1 0-16,-5-1-4 0,-7 4 1 0,11-12-2 15,-11 12 2-15,-4-9 0 0,4 9 1 0,0 0 0 16,-14-5 0-16,-1 1-3 0,-8 1-1 0,-4 3 1 15</inkml:trace>
  <inkml:trace contextRef="#ctx0" brushRef="#br3" timeOffset="42087.38">21505 2451 1934 0,'0'0'0'0,"0"0"0"0,0 0 0 0,0 0 57 15,0 0 1-15,0 0-1 0,0 18 1 0,0-18-41 16,7 8 1-16,-7-8 0 0,7 4 0 0,-7-4 59 16,0 0 2-16,11 7-1 0,-4-7 1 0,2 0-61 15,0 0 0-15,0-4 0 0,-1 1 0 0,1-1 23 0,-2-4 1 16,-3 0-1-16,3-2 1 0,-4 3-26 0,1-2-1 15,-8 0 1-15,1-1 1 0,-1 3-3 0,-5 0 2 16,2 3-1-16,0 1 0 0,-1 3-6 0,-3 3 0 16,2 1 0-16,2 3 0 0,0 0-1 0,-4 3 1 15,4 1 0-15,0 1 0 0,0 0-3 0,4 4-1 16,1-5 1-16,2-1 1 0,2-1-1 0,1 0 1 16,1 0 0-16,-4-2 0 0,0-7-3 0,7 5 1 0,-7-5-1 15,0 0 2-15,0 0 2 0,7 7 1 16,-7-7 0-16,0 0 0 0,0 0-4 0,0 0 1 0,7 0-1 15,-7 0 2-15,7-7 3 0,-7 7 1 0,7-5 1 16,-3-2-1-16,4-4-4 0,1 2-1 0,-2 2 1 16,0 0 1-16,2 4 0 0,2 3 1 0,-1 0 0 15</inkml:trace>
  <inkml:trace contextRef="#ctx0" brushRef="#br3" timeOffset="42506.79">22608 2513 2035 0,'0'0'0'0,"0"0"0"0,0 0 0 0,0 0 62 0,-23 15 1 16,16-11 0-16,0 1-1 0,0 2-45 15,0 0 1-15,7-7 0 0,-7 13 0 0,8-6 36 0,-1-7 1 16,4 8 0-16,1-1 0 0,2 0-38 0,0-3 1 16,-7-4-1-16,13 7 1 0,-3-3 5 0,1-4 1 15,-1-4-1-15,-3 4 2 0,0 0-14 0,1-4 1 16,-8 4 1-16,10-10-1 0,-5 3-7 0,-1 2 0 16,-2-2 1-16,-4-6-1 0,-2 3-1 0,1 3 0 0,-2 1 0 15,-6-1 0-15,0 4 1 0,-3-4-1 0,0 2 1 16,0 5-1-16,0 3 0 0,-2 2-1 0,2-5 0 15,0 7 2-15,2 2 4 0,1-2 0 0,0-3 0 16,4 6 0-16,2-1-4 0,5-9 2 0,-5 11-1 16,5-11 0-16,-2 8 8 0,2-8 0 0,0 0 0 15,5 7 0-15,-5-7-6 0,7 4 1 0,-7-4-1 16,9 0 1-16,-2 0 5 0,0-4-1 0,-7 4 0 16,9-5 1-16,-9 5-6 0,0 0 0 0,5-9 0 15</inkml:trace>
  <inkml:trace contextRef="#ctx1" brushRef="#br3" timeOffset="40127.67">2832 14385 0,'0'0'0,"0"0"0,0 0 0,0 0 31,0 0-31,0 0 31,0 0-31,0 0 16,0 0 0</inkml:trace>
  <inkml:trace contextRef="#ctx0" brushRef="#br3" timeOffset="44099.42">2129 2226 14 0,'0'0'0'0,"0"0"0"0,0 0 0 0,0 0 0 16,0 0 0-16,0 0 0 0,0 0 0 0,0 0 30 15,0 0 2-15,0 0-1 0,0 0 1 0,0 0-19 16,0 17 2-16,0-17-2 0,0 0 2 0,0 0 86 15,-4 7 0-15,4-7 0 0,0 0 0 0,0 0-84 16,-3 7-1-16,3-7 1 0,0 0 0 0,3 11 93 0,-3-11 1 16,0 0 0-16,8 0 0 0,-8 0-95 0,7 0 0 15,0 0-1-15,0 0 2 0,0 0 81 0,0-4 1 16,-7 4-2-16,10-7 2 0,-10 7-82 0,4-7 0 16,-4 7 0-16,0-7-1 0,0 7 29 0,-4-7 1 15,4 7-1-15,0-7 1 0,0 7-30 0,-7-3 1 0,7 3 0 16,-7-4-1-16,7 4 30 0,-14 7 2 0,7-3-1 15,0 3 0-15,0 3-31 0,3-3 0 0,1 4 1 16,3 0 0-16,0 1 23 0,-4 0 1 0,4 0-1 16,0-1 1-16,0-4-26 0,4 0 1 0,-4-7 0 15,7 11 1-15,-7-11 21 0,7 10 0 0,-7-10 0 16,14 0 1-16,-7 0-24 0,4-3 1 0,-4-1-1 16,3 1 1-16,3-8 15 0,1 1 2 0,-7-5-2 15,4-2 2-15,-4 3-20 0,0 1 2 0,-7-1 0 16,-4 0-1-16,1 0 13 0,-1 0 1 0,-3-3-1 15,0 8 1-15,-4-2-15 0,4 4 0 0,-5 4 0 16,1 3 1-16,-3 0 9 0,4 3 1 0,3 4 0 16,-4 7-1-16,4-1-12 0,0 4 2 0,0 4-1 0,3 0 0 15,3 2 8-15,1-3 0 0,0 3 0 0,0-2 0 16,0-2-10-16,1 0 1 0,3-3 1 0,3-2-1 0,0-3 6 16,0-1 0-16,0-4-1 0,4-3 1 0,-1-3-8 15,8-3 1-15,-2-3-1 0,12-4 1 0,-3-1 5 16,3 1 1-16,2-10-1 0,-2 10 1 0,-7-4-7 15,-1-4 0-15,-10 1 0 0,1-1 1 0,-4-1 7 16,-7 1 1-16,-4 0-1 0,-10 1 1 0,-7 3-8 16,2 0 0-16,-6 7 0 0,-3 3 0 0,1 4 7 0,3 4 0 15,2-4 0-15,1 7 1 0,5 1-9 16,-1 5 1-16,6 1 0 0,1 3 0 0,-1 3 3 0,4 3 2 16,3-4-1-16,1 2 1 0,3-2-7 0,0 1 1 15,0-1 0-15,7-1 0 0,4-6 1 0,-1 2 0 16,-3-9 0-16,4 6 1 0,3-4-4 0,2-2 0 15,1-5 0-15,1-5-1 0,0 2 2 0,-1-5 0 16,3 1 0-16,8-3 1 0,0 1-4 0,-10 0 1 16,-2-5 0-16,-2-3-1 0,-11 1 2 0,-3 0 0 0,-10 0-1 15,3 2 1-15,-7 0-2 0,1-5-1 0,-4 6 1 16,-1 8 0-16,0 2 0 0,-1-5 0 0,1 1 0 16,-3 11 1-16,3-4-3 0,4 3 1 0,4-3 0 15,1 11 0-15,2-2 0 0,3 0-1 0,4 3 0 16,-7-5 1-16,4 4-2 0,3-4 1 0,-4 0 0 15,4-7 0-15,0 14 0 0,0-9 2 0,0-5-1 16,0 7 1-16,0-7-2 0,0 0 0 0,7 9 1 0,-7-9-1 16,0 0-2-16,0 0 0 0,7-4 1 0,-7 4 0 15,0 0-1-15,11-9 0 0,-11 9 0 0</inkml:trace>
  <inkml:trace contextRef="#ctx0" brushRef="#br3" timeOffset="46162.18">21726 2451 929 0,'0'0'0'0,"0"0"0"16,0 0 0-16,0 0 32 0,0 0 1 0,0 0-1 15,0 0 2-15,2 18-21 0,1-10 2 0,-3-8 0 16,7 11-1-16,-2-1 48 0,3-3 1 0,-8-7 0 15,10 11-1-15,-10-11-45 0,4 9 1 0,-4-9 0 16,0 0 0-16,0 0 58 0,7 7 2 0,-7-7-2 16,0 0 2-16,0 0-60 0,0 0 0 0,0 0-1 15,0 0 1-15,0-7 37 0,0 7 2 0,-7-7-1 0,-6 0 0 16,-1-2-39-16,-2 2 1 0,-1-4-2 0,1 4 2 16,2 7 12-16,-2 4-1 0,7-4 0 0,2 3 1 15,7-3-16-15,-9 14-1 0,9-14 1 0,-7 11-1 16,4-2 13-16,1-2 0 0,2-7-1 0,5 12 1 15,-1-1-13-15,-3-4-1 0,-1-7 0 0,6 9 2 16,-6-9 9-16,10 3 2 0,-10-3-1 0,13 4 0 0,-13-4-12 16,8 3 0-16,-8-3 0 0,9-3 1 0,-9 3 9 15,0 0 2-15,7-13-1 0,-7 13 1 0,4-7-13 16,-4 0 1-16,0 0 1 0,-4-2-1 0,1 2 8 0,-4-3 0 16,0 1 1-16,0-2-1 0,0 8-10 15,-1-1 1-15,1 1 0 0,7 3 1 0,-10-4 4 0,10 4 1 16,0 0 0-16,0 0 1 0,0 0-9 0,0 0 1 15,0 0 0-15</inkml:trace>
  <inkml:trace contextRef="#ctx0" brushRef="#br3" timeOffset="46621.46">22363 2509 1808 0,'0'0'0'0,"0"0"0"0,0 0 0 0,0 0 76 16,0 0-1-16,17 9 0 0,-17-9 0 0,4 7-57 15,-4-7 0-15,12 7 0 0,-1-4 0 0,1 3 62 16,2 1-1-16,2-7 1 0,3 3 0 0,-1-3-62 16,-4 0 0-16,-5-3 0 0,-2-1 0 0,-7 4 19 0,12-7 1 15,-5 2 0-15,-3-2 0 0,-4 7-23 16,3-12 0-16,-3 4 1 0,0 1 0 0,0 0-3 0,-3 0 1 15,-1 0-1-15,4 7 1 0,-7-8-6 0,7 8-1 16,-12-4 1-16,5 0 1 0,-2 4-5 0,-1 4 0 16,-1 0 1-16,-3 4-1 0,-2-1-2 0,0-3 2 15,0 3-1-15,2 0 0 0,5 2 4 16,2-2 0-16,7-7 0 0</inkml:trace>
  <inkml:trace contextRef="#ctx0" brushRef="#br3" timeOffset="46981.12">21696 2435 1683 0,'0'0'0'0,"0"0"0"0,0 0 0 0,0 0 65 16,0 0 1-16,0 0-1 0,0 0 1 0,0 0-48 16,0 0 0-16,0 0 0 0,0 0 0 0,0 0 69 0,0 0 0 15,0 0 1-15,0 0-1 0,0 0-70 16,0 0 1-16,0 0 0 0,0 0 0 0,0 0 9 0,0 0 0 15,-11 16 0-15,11-16 1 0,0 0-16 0,0 0 2 16,0 0-2-16,0 0 1 0,0 0 0 0,0 0 0 16,0 0 0-16,0 0 0 0,0 0-5 0,0 0 0 15,0 0 0-15,0-5-1 0,0 5-1 0,0 0 1 16,0 0-2-16</inkml:trace>
  <inkml:trace contextRef="#ctx0" brushRef="#br3" timeOffset="48949.73">21613 2907 1054 0,'0'0'0'0,"0"0"0"0,0 0 0 0,0 0 16 16,0 0 1-16,0 0 0 0,0 0 0 0,0 0-8 16,-7 21 1-16,3-14-1 0,1 2 1 0,-1 1 64 15,1-1 0-15,3 1 0 0,0 6 1 0,-4-5-57 16,1-1 0-16,3-1 0 0,0 2 0 0,0-1 54 15,1-4 1-15,-1-6 0 0,13 10 0 0,-6-3-55 16,-7-7-1-16,14 9 1 0,-14-9 0 0,7 5 35 0,-7-5 0 16,9 2 0-16,0-2-1 0,1 0-35 0,1-2 0 15,1 0 0-15,-1-1 1 0,3-1 11 0,0-4 0 16,-2-3 0-16,2 4 1 0,4 2-17 0,0-6 0 16,-4-3 1-16,-4 2-1 0,3 1 12 0,1-5 1 15,0 2-1-15,-3 9 0 0,-4-4-12 0,3 2-1 0,-1 0 0 16,2 0 2-16,-4 4 17 0,0 3 1 15,3 0-1-15,4 3 2 0,1 4-20 0,-1 2 2 0,3-2-2 16,3 5 2-16,-6 2 13 0,0-1 0 0,-4-3 0 16,3 6 1-16,-4-2-15 0,-4-3-1 0,-2-2 1 15,-1 5-1-15,-4 1 13 0,-1-6 0 0,-1-2-1 16,-3 4 2-16,-1 3-14 0,0-5-1 0,-2-2 0 16,-4 0 2-16,1 0 7 0,3-2 1 0,3-5-1 15,0 4 1-15,-2-3-10 0,0-1-1 0,2-1 0 0,0 1 0 16,7 0 6-16,-11-2 1 0,11 2 0 15,0 0 0-15,-8-11-8 0,8 11 0 0,-4-10 0 0,2 3 0 16,2 1 12-16,2-4 0 0,2-1 0 0,4-3 1 16,7-2-12-16,-1 1 0 0,0-1 1 0,2 9 0 15,-6 3 10-15,1-3 1 0,6 0-1 0,-2 5 2 0,4 2-13 16,0 0 1-16,1-1 0 0,-6 6 0 0,9 0 9 16,0-1 1-16,-6-1-1 0,-1 4 1 0,-5-3-10 15,-2-1-1-15,1-1 0 0,3 9 0 0,-1-1 12 16,-3-1 0-16,-9-9 0 0,12 12 0 0,-5-1-12 15,-3-4 2-15,3-4-1 0,3 8 1 0,3-2 4 16,-1-6 1-16,0 1 0 0,2 6 1 0,4-4-8 16,3-3-1-16,2-3 0 0,0 5 1 0,-3-1-1 15,-1-4 1-15,2-4-1 0,2 6 2 0,0-5-6 0,-5-6 1 16,-3-5 0-16,0 10 1 0,-3-5-2 0,0-5 2 16,-5 0-1-16,0 0 1 0,2 0-4 0,0-3 2 15,-5 1-2-15,-4 0 2 0,1 2-1 0,1 0 0 16,-2-2 1-16,-2 2-1 0,2 3-1 0,0 1 0 15,-1-1 0-15,-1 4 0 0,-2 0-1 0,4 7 2 0,-3-10-2 16,3 10 2-16,0 0-3 0,3-9 1 0,-3 9 1 16</inkml:trace>
  <inkml:trace contextRef="#ctx0" brushRef="#br3" timeOffset="49518.52">23439 2799 2048 0,'0'0'0'0,"0"0"0"16,0 0 0-16,0 0 95 0,0 0 1 0,-18-2 1 16,18 2-1-16,-12 11-79 0,5-2 0 0,-1-2 0 15,3 3 1-15,-2 8 82 0,0-4 0 0,0 0-1 16,0 6 1-16,3 1-83 0,3-7 0 0,1-2 0 16,3 7 0-16,2-3 13 0,6-2 1 0,3-5 1 15,-1 5-1-15,-1 0-17 0,-2-7 0 0,1-5 0 16,0 5 0-16,1 0-8 0,-1-7 0 0,-1 0-1 15,4 0 1-15,0 0-3 0,-1-3 2 0,-1-4-1 16,0 3 1-16,-1-1-5 0,-4-6 1 0,0-5 0 16,-2 2 0-16,-1 0-1 0,-2-5 1 0,-1 3 0 0,-2 0 0 15,-3-1-1-15,-3 3 2 0,-4-2-1 0,-3 2 0 16,-3 3-1-16,1-3 1 0,0 3-1 0,0 4 1 0,-5 7 1 16,0 0 0-16,7 0 1 0,5 4 0 0,2 3-1 15,3 0 1-15,4 0-1 0</inkml:trace>
  <inkml:trace contextRef="#ctx0" brushRef="#br3" timeOffset="49875.09">23733 2921 2148 0,'0'0'0'0,"0"0"0"0,-2 17 0 0,2-1 75 0,-3-4-1 16,3 4 0-16,3 2 1 0,-1-4-57 0,2-2 0 15,-1-1 0-15,2 5 0 0,3-6 62 0,0 2 2 16,5-6 0-16,-3 4 0 0,3 1-64 0,-6-8 0 16,3 1 0-16,3-1 0 0,2 1 10 0,1-8 1 0,-2-3-1 15,1 4 2-15,-1-4-17 0,-4-4 0 0,3-1 1 16,-1 0-1-16,-1 1-5 0,-3-1 0 0,-1-2 0 16,0-4 0-16,-3 2-3 0,-4 0 1 0,0-1 0 15,0 6-1-15,0 4-1 0,0 7 0 0,0-10-1 16,0 10 2-16,0 0-3 0,0 0 2 0,0 0-1 15,0 0 0-15,0 0 2 0,0 12 0 0,0-5 0 16,0 12 1-16,4 4-3 0,3-3 0 0,-4-3 1 16,2 3 0-16,4-3 4 0,2-1 0 0,-2-4 0 0,-1 6 0 15,3-4-4-15,5-5 2 0,-6-2-1 0,5 7 1 16,0-4 3-16,1-3 0 0,0-3 0 0,-2-1 1 16,-3 1-5-16,-6-4 2 0,2-7-1 0</inkml:trace>
  <inkml:trace contextRef="#ctx0" brushRef="#br3" timeOffset="50150.25">24236 2446 2311 0,'0'0'0'15,"0"0"0"-15,0 0 0 0,0 0 77 0,0 0 0 16,-4 19 0-16,1 7 1 0,3 1-60 0,3-1 0 15,1 4 0-15,-4 4 0 0,-4-5 46 0,4 7 0 0,-3-3 0 16,-1 13-1-16,-3-8-45 0,4 3 0 0,-4-8 0 16,0 6 0-16,1-7 10 0,3-8 2 0,1 3-1 15,0 3 0-15,0-6-16 0,1-8 1 16,-1 0-1-16,0 3 1 0,0-5-4 0,2-3 0 0,2-4 0 16,-2-2 1-16,0-5-4 0,0 11 0 0,0-11-1 15,0 0 1-15,-3 7-5 0,3-7 1 0,0 0-1 16</inkml:trace>
  <inkml:trace contextRef="#ctx0" brushRef="#br3" timeOffset="50368.48">23936 2673 2211 0,'0'0'0'0,"19"-4"0"0,-5 8 0 0,2-4 54 15,6-4 0-15,6 4 0 0,7 4 0 0,-9-1-37 16,1-3 1-16,3 0-2 0,-4 4 2 0,3-1 50 16,-5-6 0-16,-3-1 1 0,-5 8-1 0,0-4-50 15,0-4 0-15,-2-3 0 0,-3 7 0 0,-2-3 11 0,-1-1 1 16,1 1 0-16</inkml:trace>
  <inkml:trace contextRef="#ctx0" brushRef="#br3" timeOffset="50766.21">24536 2444 1909 0,'0'0'0'0,"0"0"0"16,0 0 0-16,-7 25 53 0,3-10 1 0,1 3 0 15,-1 8 0-15,4 1-37 0,0-3 1 0,-3 1-2 16,-1 8 2-16,0 6 40 0,1-2 0 0,1 2 0 16,0-4 1-16,1 2-42 0,1-9 0 0,0-3 1 15,0 5 0-15,3-6 13 0,4-4 0 0,4-5 1 16,-2 5-1-16,1-3-18 0,4-8 2 0,-3-2-2 15,7 4 2-15,-1-4-6 0,-1-4 1 0,-2-6-1 16,0 6 1-16,0-6-4 0,1-4 1 0,-1-4-2 0,-2 4 2 16,0-2 3-16,1-1 1 0,-3-10 0 15,1 3 1-15,-4-4-6 0,0-4 1 0,-2-5 0 0,1 6 1 16,-3 2 5-16,-1 0 2 0,-2 0-1 0,2 15 1 0,-2 0-7 16,0 7 1-16,0 0 0 0,0 0 0 15,-7 7 6-15,5-1 1 0,4 6 0 0,1 18 1 0,-1 2-8 16,0-8 0-16,1 3 0 0,4-3 1 0,2-3 4 15,0-3 2-15,0-2 0 0,1 1-1 0,3-1-6 16,-1-9 0-16,0 0 0 0,2 2 0 0,0-2 5 16,1-7-1-16,-3 0 1 0,2 4-1 0,-2-1-5 15,-1-6 0-15,0-1 0 0,1 4 1 0,2-3 1 0,-7-4 1 16,-2 1 0-16,2 3 1 0,0-4-6 0,-1 0 2 16,-3 0-1-16,1 0 1 0,-2 1 0 0,-1-1 1 15,-1-3-2-15</inkml:trace>
  <inkml:trace contextRef="#ctx0" brushRef="#br3" timeOffset="50975.94">24813 2604 2299 0,'0'0'0'0,"0"0"0"16,0 0 0-16,0 0 80 0,0 0-1 0,0 0 1 15,17-4 0-15,-10 4-62 0,0 4-1 0,-7-4 1 16,11 0 0-16,-4 4 72 0,2-4 0 0,0 0 0 16,-1 3 1-16,3 1-75 0,-4-4 2 0,-7 0-1 0,9 3 1 15,-9-3 5-15,9 5-1 0,-9-5 1 0</inkml:trace>
  <inkml:trace contextRef="#ctx0" brushRef="#br3" timeOffset="51783.45">25180 2789 2072 0,'0'0'0'0,"0"0"0"0,0 0 0 0,0 0 36 15,-11-16 0-15,7 9 0 0,4 7 0 0,-7-7-22 16,7 7 2-16,-10-14-1 0,1 10 0 0,-3 1 33 0,-1-1-1 16,4 1 0-16,-1 6 0 0,-3 4-31 0,-1 0 0 15,0 0 1-15,2 14 0 0,1-5 9 0,4 4 1 16,4-1-1-16,3 6 1 0,2-1-15 0,5-1 1 15,5-5 0-15,-1 3 0 0,4-4 4 0,7-3 1 16,2 2 0-16,1-2 0 0,-6-1-8 0,-1-6 0 16,1 0 0-16,1 0 0 0,-4-2 8 0,-2-5 1 0,0-2 0 15,0 2 1-15,-2 0-10 0,-1-3 0 0,-2-4 0 16,-2 0 1-16,-7 7 14 0,9-14-1 0,-9 5 1 16,0-5 1-16,0-2-14 0,-4 0 1 0,4-2-1 15,-3-1 1-15,1 2-2 0,-2-6 0 0,1 5 0 16,-1 0 0-16,1-3-4 0,-1-2 1 0,1 2-1 15,1 4 0-15,2-1-3 0,0-3 0 0,0 3 0 16,2 10 0-16,3-3-2 0,0-3 2 0,2 0-1 16,2 7 0-16,2 0-4 0,1 3 1 0,4-3 0 0,3 14 0 15,6-3-1-15,-2 3 1 0,0 0 0 16,0 14 0-16,-6-3-8 0,-2-2 0 0,-1 8 1 0,-2 4-1 16,-1-1 2-16,-3 1 1 0,1-4-1 0,-5 1 0 15,-1 0-15-15,1-6 0 0,-1-1-1 0,-11-1 2 0,0-3 9 16,3 0 0-16,2-5 0 0,1 2-1 0,0-4 10 15,2-7 0-15,0 0 0 0,-7 5-1 0,7-5 1 16,0 0 1-16,0 0-1 0,-7-2 1 0,7 2 1 16,0 0 0-16,0-7 0 0,4 0 0 0,-1-9 0 15,-1-1 0-15,1-4 0 0,8-7 0 0,0-2 3 16,1-2 1-16,-2-5 1 0,8 12-1 0,1-3 0 16,-1 4-1-16,0-1 1 0,-4 9-1 0,0 2 10 0,2-3 2 15,0 4-2-15,0 8 2 0,1 1-7 0,-3-3 1 16,4 0 0-16,1 11 0 0,3-4 1 0,-1 0 0 15,-2-4 0-15,-5 8 1 0,-1-4-4 0,-3-4 0 16,-1 1-1-16,2 3 1 0,-11 0 0 0,7-2 1 16,-7 2 0-16,0 0 0 0,0 0-4 0,5-7 2 0,-5 7-1 15,0 0 1-15,0 0-2 0,-2-7 2 0,2 7 0 16,0 0-1-16,-7 0-1 0,7 0 0 0,-10-4-1 16,1 8 2-16,-2 0-2 0,2 3 1 0,2-2-1 15,4 12 0-15,1-1 0 0,4 0 0 0,1-2-1 16,1 9 2-16,3 5-2 0,3-3 1 0,1-1 1 15,0 1-1-15,-1 1-1 0,3-1 0 0,-3-7 1 16,-1 8-1-16,-2-1-1 0,0-8 0 0,2 1 0 16,1 5 0-16,-3-4 0 0,-3-1 1 0,0-8-1 15,-4 10 0-15,-4-5-1 0,0-2 0 0,1-3 0 0,-1 4 1 16,-3-3-1-16,-1-2 0 0,-3-2 0 0,-5 3 1 16,2 1-1-16,2-6 0 0,-2-3 0 0,-2 8 1 15,5-6-1-15,2-8 0 0,-1 4 0 0,-1 0 0 16,0 0 0-16,3-3 0 0,-3-1 0 0</inkml:trace>
  <inkml:trace contextRef="#ctx1" brushRef="#br3" timeOffset="49526.17">2512 14816 0,'0'0'0,"0"0"0,0-9 0,-47-94 31,-10 0-31</inkml:trace>
  <inkml:trace contextRef="#ctx0" brushRef="#br3" timeOffset="53031.27">413 1731 1444 0,'-11'-5'0'0,"11"5"36"0,-10-3 0 0,-12-6-36 15,8 2 0-15,4 3 103 0,-3 1 1 0,6 3-104 16,0 3 0-16,7-3 34 0,0 7 1 0,0 6-35 16,-3-1 0-16,3 6 87 0,-4 3 2 0,4-4-89 0,0 10 0 15,0-3 32-15,7-3 1 0,-3 6-33 0,-1-6 0 16,1 0 12-16,-4-3 1 0,7-1-13 0,2-1 0 15,1-2 9-15,4-3 0 0,1-6-9 0,-1-3 0 0,-4-2 42 16,3-4 1-16,1 1-43 0,3-4 0 16,1-4 22-16,7-3 1 0,-2-2-23 0,-2 0 0 0,-4 0 22 15,1 2 2-15,-4-3-24 0,-2 1 0 0,-4-2 14 16,-5 4 2-16,-6 0-16 0,-8 0 0 0,-8 0 40 16,-6-2 1-16,-3 7-41 0,1 1 0 0,2 1 21 15,4 0 2-15,4 3-23 0,-3 4 0 0,6-3 48 16,0 3 1-16,0 0-49 0</inkml:trace>
  <inkml:trace contextRef="#ctx0" brushRef="#br3" timeOffset="53447.17">582 1707 2053 0,'7'7'0'0,"-7"-7"32"0,9 9 0 0,2 6-32 16,3 7 0-16,-4-5 183 0,4-1 1 0,-3 5-184 16,3-3 0-16,2-4 35 0,2 0 0 0,-1-4-35 15,1 1 0-15,-4 1 108 0,2-5 2 0,-2 0-110 0,0 0 0 16,0-3 35-16,-3-4 0 0,-4-4-35 0,3 4 0 15,-4-3 19-15,1-1 1 0,0 1-20 0,0-4 0 16,-7 7 13-16,10-13 0 0,-6 6-13 0,-1-3 0 0,1 3 8 16,-4-7 1-16,4 3-9 0,-4 1 0 0,3 3 7 15,-3 0-1-15,0 7-6 0,4-13 0 0,-4 13 3 16,0-5-1-16,0 5-2 0,0 2 0 0,0-2 1 16,0 3 1-16,0-3-2 0,0 13 0 0,0-3 4 15,0 4 0-15,3 4-4 0,1-6 0 0,-1 0 3 16,4 1 1-16,0-3-4 0,-1-3 0 0,1-3-1 15,3 3 0-15,1-4 1 0,-1-3 0 0,-3 4-2 0,4-4 1 16,0 3 1-16</inkml:trace>
  <inkml:trace contextRef="#ctx0" brushRef="#br3" timeOffset="53731.39">1048 1281 1870 0,'0'0'9'0,"0"0"-3"0,21 4-1 0,-21-4 1 16,7 8 0-16,-7 5 22 0,4 1 0 0,-4 0 0 16,3 9 0-16,-3 8-15 0,7 1 1 0,0 0-1 15,5 1 1-15,-1 1 1 0,0 1 1 0,-1-4 0 16,-3 1 1-16,4-2-8 0,-1-4 1 0,1-3-1 0,-6 4 1 15,6-5 12-15,-4 3 2 0,-4-9-2 0,5 5 2 16,-5 0-13-16,4-3 1 0,-3-2 1 0,-1-4-1 16,-3 4 12-16,4-6 0 0,-1-3 0 0,-3-7 1 15,4 11-14-15,-4-11 1 0,0 0 1 0</inkml:trace>
  <inkml:trace contextRef="#ctx0" brushRef="#br3" timeOffset="53942.37">827 1617 1750 0,'20'-3'24'0,"11"-1"-13"0,1 4 1 16,-5-2-1-16,1-5 2 0,4 7 51 0,-6 0 0 0,-1-3 0 15,-4-1 0-15,4 1-46 0,-2 3 0 0,-2 0 0 16,-7-7-1-16,0 7 22 0,-3 0-1 0,-3 0 0 16</inkml:trace>
  <inkml:trace contextRef="#ctx0" brushRef="#br3" timeOffset="54333.65">1351 1309 1369 0,'0'0'1'0,"0"0"-1"0,0 0 0 15,0 0 0-15,0 0 1 0,0 0 31 0,0 0 2 16,0 0 0-16,21 7-1 0,-17 11-18 0,3 5 0 16,-4 0-1-16,4 10 1 0,1 2 5 0,-1 2 1 15,0-3-1-15,0-5 2 0,3 5-11 0,-1-6 0 0,-2-2 0 16,4 1 1-16,-4-3-6 0,0-4 2 0,0-4-1 15,3 3 1-15,5 2-4 0,-5-7 2 0,-5-2-2 16,3-3 2-16,-5 7-3 0,1-5 2 0,-1-4-2 16,1 0 2-16,-4-7-3 0,7 10 1 0,-7-10 1 15</inkml:trace>
  <inkml:trace contextRef="#ctx0" brushRef="#br3" timeOffset="54713.83">1591 1677 1356 0,'0'0'0'0,"0"0"0"0,0 0 0 0,26-4 10 15,-11 4 0-15,-5 0 1 0,4-3-1 0,0-1-4 16,1 4 1-16,-3-7 0 0,-2-2 0 0,-2 2 52 15,-8 7 2-15,10-7-1 0,-6-1 1 0,-4 8-44 16,3-11 1-16,-3 11 0 0,0-12 0 0,0 1 40 0,-3 1 1 16,-4 1 0-16,-8-5 0 0,1 1-42 0,-2 10 1 15,2-1 0-15,-7 1 0 0,0 3 19 0,2 3 0 16,5 1 0-16,-1 5 0 0,5 5-22 0,3 2 0 16,3-2 0-16,1 2 1 0,-1 1 14 0,4 4 0 15,-3-3 1-15,3-1-1 0,7-1-17 0,7-2 1 16,3-1-1-16,-2 2 2 0,0 0 9 0,3-5 1 15,0-3 0-15,-1-2 1 0,-3 2-14 0,2-5 0 0,-2 0 1 16,1 0 0-16,-1 0 3 0,-4-2 0 0,1-2-1 16,-1 0 2-16,-3 0-8 0,2 0 0 0,-9 2 0 15</inkml:trace>
  <inkml:trace contextRef="#ctx0" brushRef="#br3" timeOffset="55227.64">1635 1601 1507 0,'0'0'0'0,"0"0"0"15,0 0 0-15,0 0 25 0,0 0 2 0,0 0-1 16,0-19 1-16,0 19-15 0,-3-7 2 0,3 7-2 16,0-7 2-16,0 0 16 0,0 7 0 0,0-13 1 15,-4 3 0-15,4 3-18 0,-3 2 1 0,3 5-1 16,-4-14 2-16,4 8-3 0,0 6 1 0,-4-10-1 15,4 10 0-15,-3-7-5 0,3 7 1 0,-4-7 0 16,4 7 0-16,0 0-6 0,-7-7 0 0,7 7 0 0,0 0 1 16,0 0-2-16,-5-7 1 0,5 7 0 0,0 0 1 15,0 0-5-15,0-9 1 0,0 9 0 0</inkml:trace>
  <inkml:trace contextRef="#ctx0" brushRef="#br3" timeOffset="55549.73">1646 1598 929 0,'0'0'0'0,"0"0"0"0,3-7 0 0,-3 7 22 0,0 0 2 15,7-6-2-15,-7 6 2 0,7-5-13 0,-7 5 1 16,7-2-1-16,-7 2 2 0,15-10 40 0,-10 6 0 15,-5 4 1-15,14-16 0 0,-11 9-37 0,-3 0 1 16,0 0-1-16,0 2 1 0,-3-5 27 0,-1 4 0 16,4 6-1-16,-7-10 1 0,7 10-29 0,0 0 1 0,-8-4 0 15,8 4 0-15,-11-3 17 0,11 3 2 0,-11 7 0 16,11 0 0-16,-3 2-21 0,-1 5-1 0,1-2 1 16,3 7 0-16,3 2 14 0,1-1 0 0,-1-4-1 15,1 1 1-15,6-1-16 0,1 0 1 0,-2-6-1 16,-2-3 1-16,4 4 13 0,-1-2 1 0,1-6-1 15,10 4 1-15,5-3-16 0,-1-1 2 0,-7-3-1 16</inkml:trace>
  <inkml:trace contextRef="#ctx0" brushRef="#br3" timeOffset="56031.03">1757 1471 1431 0,'0'0'0'0,"0"0"0"0,30-9 0 0,-5 15 51 16,-1-3-1-16,-3 1 1 0,2-1 1 0,2 8-36 16,-7-1 1-16,-1 4 0 0,-4 0 1 0,-6 7 52 15,3-1-1-15,-3-3 1 0,4 3-1 0,-4-4-51 16,0 3 0-16,-3-5 0 0,-1 2 0 0,1-2 16 0,-4-5-1 16,-4 1 1-16,4-3 0 0,-3 0-20 0,3-7 1 15,-4 11 0-15,4-11-1 0,0 0 0 0,0 0-1 16,-7 7 1-16,7-7-1 0,0 0-5 0,0 0 0 15,0-11 0-15,0 4 1 0,3-3-3 0,1-1 2 16,0 2 0-16,3-15 0 0,-4 1-4 0,4 0 2 0,-2 4 0 16,3-11-1-16,-1 0 3 0,0 5 0 15,-4 1 0-15,4-3 1 0,-3 6-4 0,3 0 1 0,0 0 0 16,-4 2-1-16,1 3 10 0,-4 3 0 0,3-1 0 16,-3 4 1-16,4 3-7 0,-4 7 0 0,0-7 0 15,0 7 0-15,0 0 13 0,0 0 2 0,0 7-2 16,0 0 2-16,0 7-13 0,4 2 1 0,-1 3 1 15,1 7-1-15,-4 3 11 0,3-1 2 0,1 5-1 16,-1-6 0-16,6-1-12 0,-6 0 0 0,5-3 0 16,-5-3 1-16,4 2 1 0,-3-6 1 0,3 2-1 15,0-4 2-15,0-2-7 0,3-1 0 0,1-1 0 0,-4 3 0 16,2-1 3-16,-6-5 2 0,4 0-2 0,-10 4 2 16,-1-1-6-16,-3-5-1 0,7-5 1 0,-5 11 1 15,3-2 1-15,-3 3 0 0,-9-1 1 0,-4-1 0 0,-6 8-5 16,-3-8 1-16,-1 4 0 0</inkml:trace>
  <inkml:trace contextRef="#ctx0" brushRef="#br3" timeOffset="56378.84">169 2275 2094 0,'14'0'0'0,"-14"0"35"0,36-4 1 0,4-3-36 16,13 0 0-16,20-3 172 0,6-1 1 0,36-10-173 16,36-5 0-16,-10 5 17 0,-8-2 1 0,4-4 0 15,-3 5 0-15,-12-1 30 0,-18 0 0 0,-3 0 0 16,8 0 1-16,-16 9-33 0,-10-4 1 0,-7-1 0 15,-16 7 0-15,-9 3 12 0,-7-2 1 0,-5 1 1 16,0-1-1-16,-9 8-17 0,-12-4 1 0,-18 7-1 16,0-9 2-16,0 9 7 0,-7 0 2 0,-4 0-2 0,0 3 2 15,1 6-13-15,-2 2 2 0,-3-1-1 16,-2 1 0-16,-4 1 4 0,3 4 1 0,-1-2 0 0,-3 2-1 16,1-2-7-16,-3 2 2 0,1-2-3 0</inkml:trace>
  <inkml:trace contextRef="#ctx0" brushRef="#br3" timeOffset="56660.26">485 2319 2178 0,'72'-19'0'0,"-3"3"33"0,3-4 2 16,29-1-35-16,86-17 0 0,-4 1 97 15,-20 2 0-15,3-2 1 0,-8-9 0 0,-13 12-82 0,-16 5 1 16,5-1 0-16,-20 5 1 0,-13 7 40 0,-22 8 2 0,-10-1-1 16,-14 2 1-16,-9 9-43 0,-16 0 1 0,-9 0 0 15,-11 0-1-15,1 9-3 0,-11-9 1 0,4 11-1 16,-4-11 1-16,-15 14-7 0,1-7 1 0,-7 3 0 15</inkml:trace>
  <inkml:trace contextRef="#ctx0" brushRef="#br3" timeOffset="98812.8">1349 7614 1779 0,'0'0'50'0,"0"-24"-33"16,0 8-1-16,0 5 1 0,9-3 0 0,5-4 23 0,0-1 2 15,8 2-1-15,8-5 1 0,15 1-26 0,3-3-1 16,1-3 1-16,13 1 1 0,3 0 6 0,2-4 2 16,6-11-1-16,10 10 0 0,7-5-12 0,-4 1 0 15,1-2 0-15,18 7 1 0,10-1-1 0,-4-3 0 16,6-6 1-16,18 5 0 0,3-6-5 0,3 6 0 15,9-11 0-15,12 16 0 0,-14-5 3 0,-6 3 0 16,23 4 0-16,8 14 2 0,-7-3-7 0,-18 1 2 0,16-4 0 16,9 15 0-16,-14-2-2 0,-15 0-1 0,22-3 1 15,-3 17-1-15,-15 0-1 0,-12-4 0 0,12 6 1 16,3 21-1-16,-8 0 0 0,-12 1 0 0,6 19-1 16,10 8 2-16,-17 7-3 0,-15-12 2 0,-2-6-1 15,-2 16 0-15,-14-12-1 0,-14-5 2 0,0 10-1 16,-11 2 1-16,-10-3-2 0,-6-9 0 0,3-9 0 15,-5 15 2-15,-8-16-4 0,-9 1 1 0,-5-2-1 0,-7 25 1 16,-8-1-1-16,-4-6 1 0,-10 3-1 0,-10 1 1 16,-5-4-1-16,-10-4 0 0,-6-3 0 0,-14 19 0 15,-9-2 0-15,-7-7 0 0,-11-5 0 0,-11 0 0 16,1-7-1-16,-7-1 1 0,-18-8-1 0,-22 19 1 0,-1-8-1 16,-1-2 1-16,-24 2-1 0,-21 3 1 0,4-7-3 15,3-12 2-15,-21-7-1 0,-9 3 1 0,-1-10-1 16,10-9 1-16,-20-3-1 0,-8-4 1 0,16-4 0 15,8-6 1-15,-17-11-1 0,-12 1 1 0,18-10-1 16,10-3 1-16,-23-13-1 0,-9 9 1 0,19-3 0 16,22 6 0-16,-20 3 0 0,-2 18 0 0,18-8 0 0,22 4 0 15,-12-3 0-15,-8 18 0 0,19-3 0 0,16 0 0 16,-5-4 0-16,7 6 0 0,54-8 0 0,26-3 0 16,2-5 0-16,-76-2 9 0,22-1 1 15,33-2-10-15,15-11 7 0,8-4 1 16,27-9-8-16,16 3 0 0,18-15 25 0,17-5 2 15,10-4-27-15,6-3 0 0,16-11 16 0,9-5 1 0,28-3-17 16</inkml:trace>
  <inkml:trace contextRef="#ctx0" brushRef="#br3" timeOffset="100734.53">23693 8912 1520 0,'0'0'0'0,"40"-14"0"0,-6 11 0 0,3-4 75 16,1-7 0-16,7-2 1 0,-3 7-1 0,2 4-57 15,-3-6 0-15,11-3 0 0,1 4 0 0,7 6 53 16,0-1 2-16,2-4 0 0,0 4 0 0,-2 3-55 16,5-1 0-16,11-1 0 0,0 0 0 0,-2 1-18 0,-2-1 1 15,2-1-1-15,7 2 1 0,2-4-1 0,-3 0 1 16,1-6-1-16,5 4 2 0,-6 1-10 15,1-5 0-15,12-1 0 0,1 2 0 0,-4 1 3 0,0-1-1 16,14-4 0-16,-6 7 2 0,0-3-26 0,-5 2-1 16,6 3 1-16,3 14 1 0,0-7 14 0,-8 3 2 15,3 4-1-15,-2 5 1 0,-5-3-19 0,-5 0 1 0,3-2 0 16,2 5-1-16,-14-1 18 0,-6-6 0 0,3-1-1 16,-10 3 2-16,-5 0-15 0,-10 2 1 0,-4-9-1 15,2 3 1-15,-14 4 14 0,-6 0-1 0,-1-1 1 16,-8 4 0-16,-4-3-7 0,-4 0 0 0,-2 2 0 15,-6 7-1-15,-2 5 10 0,-5-2 0 0,1-1 0 16,-5 12 1-16,-3 1-6 0,1-8 1 0,-8 0 0 16,-4 18 0-16,-1-6 6 0,0 2 0 0,-6-7 0 0,-6 0 0 15,-4 6-2-15,0-4 1 0,-10-5 0 0,0 6 0 16,0-7 2-16,2-3 1 0,-3 0 0 0,-8 12 1 16,4-7 0-16,0-1 0 0,-13 4 1 0,0 20 0 0,2-5 1 15,5 0 0-15,-10 1 0 0,-6 13 1 0,1-5-1 16,1 3 1-16,0 14-1 0,-12 12 1 0,10-1 0 15,4-14 1-15,-12-2-1 0,-10 5 1 0,12 3 1 16,4-10 1-16,-6-7 0 0,-11-3 0 0,0-7-1 16,7-10 1-16,-5-4 0 0,-18 4 0 0,2-6 3 15,7-13 1-15,-8 4-1 0,-9 0 1 0,4-5-1 16,10-10 0-16,-4 0 0 0,-13 4 1 0,11-9 4 0,13-4-1 16,-3-5 1-16,5 3 1 0,1-8-3 0,7-3-1 15,3-3 1-15,4 4 0 0,11-8 3 0,0 0 0 16,-4-4 0-16,9-3 0 0,3 0-4 0,8 0 2 15,3-12-1-15,0-3 0 0,4-8 7 0,6-1-1 16,-1-7 0-16,2 0 2 0,7 2-6 0,8-10 0 16,4-19-1-16,9-2 1 0,4 2 19 0,6 0 1 15,8-6 0-15,6-3 0 0,6-5-15 0,12 5 0 0,11 4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1:44.3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3481 3107 0,'0'0'0,"9"9"0,38 10 16,38 47 0,56 65-1,19 48 1,0 8-16,-10 1 15,1-38 1,-19-47-16,-38-28 0,-29-28 31,-46-37-31</inkml:trace>
  <inkml:trace contextRef="#ctx0" brushRef="#br0" timeOffset="229.57">4478 3539 0,'0'0'0,"-9"18"0,-39 39 16,-46 55-1,-18 20-15,8-10 16,10-19-1,28-19-15,10-18 16,27-47 0</inkml:trace>
  <inkml:trace contextRef="#ctx0" brushRef="#br0" timeOffset="508.16">5334 3933 0,'0'0'0,"0"9"0,-9 29 0,-10 74 15,9 67 16,10-1-31,0-9 0,0-19 16,0-19-16,0-56 16,0-28-1,-9-37 1</inkml:trace>
  <inkml:trace contextRef="#ctx0" brushRef="#br0" timeOffset="776.83">3754 3051 0,'0'0'0,"0"0"15,18 9-15,39 1 16,56 18 0,37 0-1,29-9-15,160 9 16</inkml:trace>
  <inkml:trace contextRef="#ctx0" brushRef="#br0" timeOffset="1104.57">6435 3116 0,'0'0'0,"9"19"0,29 47 16,46 75-1,29 46 1,10 20-16,8-20 16,10-36-1,-9-39 1,-38-27-16,-37-57 0,-20-38 15,-18 1 1</inkml:trace>
  <inkml:trace contextRef="#ctx0" brushRef="#br0" timeOffset="1305.74">6961 3520 0,'0'0'16,"-18"19"-16,-48 37 0,-47 47 16,0 19 15,19 10-31,9 8 0,19-8 0,38-76 31</inkml:trace>
  <inkml:trace contextRef="#ctx0" brushRef="#br0" timeOffset="2514.12">7582 4327 0,'0'0'0,"0"0"0,0 0 15,-9-10 1,9 10-16,0-9 16,9-10-16,1 1 15,9-1-15,9 9 16,9 1-1,1 0-15,0 18 16,-19 0 0,-1 1-16,-18 27 31,-18 29-31,-20 9 0,0 0 16,10-19-16,19-18 31,-1-19-31,10-1 0,10-8 31,27-1-31,57-9 16,38-19-16,-57 10 15</inkml:trace>
  <inkml:trace contextRef="#ctx0" brushRef="#br0" timeOffset="2800.3">6190 3238 0,'0'0'0,"0"0"0,0 0 16,0 0-16,19 0 16,66-9-1,103-10-15,75 1 16,38-1-16,-37 9 16,84 20-1</inkml:trace>
  <inkml:trace contextRef="#ctx0" brushRef="#br0" timeOffset="3207.96">9097 3492 0,'0'0'0,"9"9"0,10 10 0,19 18 15,37 39-15,19 27 32,10 9-32,18 20 0,0-20 15,-9-18 1,-56-47-1</inkml:trace>
  <inkml:trace contextRef="#ctx0" brushRef="#br0" timeOffset="3430.07">9708 3520 0,'0'0'0,"0"9"15,-28 10-15,-28 37 16,-19 29-16,-10 9 16,19 9-1,10-9 1,9 0-16,-1 9 16,30-56-16</inkml:trace>
  <inkml:trace contextRef="#ctx0" brushRef="#br0" timeOffset="3884.8">10527 4102 0,'0'0'0,"9"0"16,20-10-16,-1 1 15,9 0-15,-8-1 16,-11 1 0,-8 9-16,-10 9 15,0 10 1,-19 18-16,0 10 15,-9 19 1,0 9-16,9-9 16,10-10 15,-1-18-31,20-1 0,-1-9 0,10 0 16,9 1-1,10 8-15,-10-9 16,-9 0-1,-1-9 1,-18 0-16,-9 9 0,-38 0 31,-28-9-31,28-19 0</inkml:trace>
  <inkml:trace contextRef="#ctx0" brushRef="#br0" timeOffset="4135.6">9238 3295 0,'0'0'0,"0"0"16,0 0-1,19 0-15,37-19 16,67 0-16,46-9 31,47 9-31,132 1 0</inkml:trace>
  <inkml:trace contextRef="#ctx0" brushRef="#br0" timeOffset="4507.96">12098 4289 0,'0'0'0,"9"0"16,1 0-16,18 0 16,19 10-16,-28-10 31</inkml:trace>
  <inkml:trace contextRef="#ctx0" brushRef="#br0" timeOffset="4666.88">13076 4233 0,'0'0'0,"0"0"15,10 0 1,9 0-16,28 9 16,-29-9-1</inkml:trace>
  <inkml:trace contextRef="#ctx0" brushRef="#br0" timeOffset="4862.37">14723 4195 0,'0'0'0,"9"0"15,10 0 1,9 0-16,19 0 0,19 0 15,-38 0 1</inkml:trace>
  <inkml:trace contextRef="#ctx0" brushRef="#br0" timeOffset="4992.75">15880 4186 0,'0'0'0,"9"0"0,10 0 0,9 9 0,19 1 16,-19-10-16</inkml:trace>
  <inkml:trace contextRef="#ctx0" brushRef="#br0" timeOffset="5169.12">17347 4355 0,'0'0'0,"0"0"0,10 0 16,8 0-1,11 9-15,27 1 16,19-1 0,-37 1-16</inkml:trace>
  <inkml:trace contextRef="#ctx0" brushRef="#br0" timeOffset="5654.78">21120 3876 0,'0'0'0,"0"0"0,0 0 16,9 0-16,0 0 15,20 10-15,8-1 16,20 19-1,27 29-15,29 37 16,19 37-16,19 19 16,-29 0-1,-19-28-15,-37-47 16,-38-47 0</inkml:trace>
  <inkml:trace contextRef="#ctx0" brushRef="#br0" timeOffset="5879.87">21966 3858 0,'0'0'0,"0"0"16,-9 9-16,-29 10 0,-28 28 15,-9 18 1,-28 29 15,-10 19-31,-10 18 0,29 1 0,19-20 16,28 1-1,28-66 1</inkml:trace>
  <inkml:trace contextRef="#ctx0" brushRef="#br0" timeOffset="6625.64">22493 4852 0,'0'0'0,"0"0"0,0 0 16,0 0 0,0 0-16,0 0 15,0 0 1,0 0-16,0 0 15,0 0-15,0 10 16,10 8 0,8 20-16,1 18 15,0 1 1,0-20-16,0-9 16,-10-9-16,-9 0 31,0-19-31,0 0 0,0 0 31,0-10-31,9-37 0,1-18 16,-1-20-1,1 10-15,-1 19 16,-9 18 0,9 10-16,1 19 15,-1 0-15,1-1 16,18 20-1,0 8-15,10 10 16,-1 19 15,1 0-31,0-9 0,-1-10 16,-9-9-16,-9-1 31,0 1-31,0-19 0,-10 0 16,1-19-16,-1-37 15,-9-28 1,-9-10-16,-1 38 16,1 37-1</inkml:trace>
  <inkml:trace contextRef="#ctx0" brushRef="#br0" timeOffset="6992.17">20988 3501 0,'9'0'0,"10"0"15,38 0-15,46-9 0,48-1 63,37 1-63,9 18 15,20 10-15,121 28 0</inkml:trace>
  <inkml:trace contextRef="#ctx0" brushRef="#br0" timeOffset="9306.69">3057 5988 0,'0'0'16,"0"0"-16,0 0 0,0 0 15,0 0 1,0 0-16,0 0 16,0 9-1,0 28-15,10 38 0,-10 29 16,0 8 0,0-9-16,0-9 31,-10-9-31,-8-10 15,8-19-15,-9-18 16,10-1-16,0-9 16,-1-9 15,1-19-31</inkml:trace>
  <inkml:trace contextRef="#ctx0" brushRef="#br0" timeOffset="9718.76">3396 6297 0,'0'0'0,"9"0"0,20-9 15,-1-1 1,19 1-16,0 0 16,9-1-1,10 1-15,-9 18 47,-1 1-47,1 18 0,-1 9 0,-9 1 16,-9 9-16,-19 0 15,-1 18 1,-18 10 0,-18 0-1,-1 0-15,0-18 0,0-1 16,-19 0 15,20-27-31</inkml:trace>
  <inkml:trace contextRef="#ctx0" brushRef="#br0" timeOffset="9931">3236 6888 0,'0'0'0,"10"0"0,8 0 15,29-19-15,38 1 31,37-10-31,10-10 16,0-9 0,-10 19 15,0 0-31,-65 9 0</inkml:trace>
  <inkml:trace contextRef="#ctx0" brushRef="#br0" timeOffset="10382.81">4384 6607 0,'0'0'0,"0"0"0,0 0 0,9-19 0,10 0 16,0-9-16,9 9 16,0 1-1,1 8-15,-1 1 16,0 9-1,0 9 1,0 1-16,-9 8 16,0 10-16,-19 10 15,-9 9-15,-38 19 16,-10 9 15,-9-19-31,19-9 0,19-19 16,0-9 15,18 0-15,1-10-16,9-9 0,9 9 0,10-9 15,19 0-15,37-18 16,19-1-16,19 0 16,-9-9-16,-29 18 31,0 1-16,-18 0-15,-29 9 32</inkml:trace>
  <inkml:trace contextRef="#ctx0" brushRef="#br0" timeOffset="10918.61">6463 6325 0,'0'0'0,"0"0"15,0 0 1,9 10-16,1 18 16,9 19-16,-1 18 15,1 1-15,0 9 16,-10-9 46,1-10-62,-1-9 0,1 9 0,-1-18 0,10-1 0,-19-27 0</inkml:trace>
  <inkml:trace contextRef="#ctx0" brushRef="#br0" timeOffset="11213.77">6896 6597 0,'0'0'0,"0"0"0,0-18 31,0-1-31,9-9 0,0 0 16,1-1-1,18 1-15,0 9 31,19 10-31,10 0 16,9 18-16,-10 19 78,1 0-78,-1 19 16,-9 19-16,-9 9 0,-20 9 0,-18 20 0,-9-1 15,0-66-15</inkml:trace>
  <inkml:trace contextRef="#ctx0" brushRef="#br0" timeOffset="11400.9">6642 6907 0,'0'0'0,"18"0"0,20 0 15,37-9 1,38 9-1,10 0 48,8-19-63,29 0 0,-160 19 0,301-66 16</inkml:trace>
  <inkml:trace contextRef="#ctx0" brushRef="#br0" timeOffset="11761.88">7977 6522 0,'0'0'0,"0"0"16,-9 0-16,-10 0 0,0 10 16,1-1 15,-1 0-31,0 10 0,10 9 0,-1 1 16,20 17-16,-1 1 31,19 10-16,19 8 64,10-8-79,-20-10 0,1-10 15,-19 1-15,0-1 0,-1 1 0,-18-1 0,-9-9 0,-29 0 0,-37 10 0,28-19 31</inkml:trace>
  <inkml:trace contextRef="#ctx0" brushRef="#br0" timeOffset="11949.77">7808 6588 0,'0'0'0,"0"0"0,0 0 0,0 0 16,19 0-16,37-9 16,38-10 15,38 0-31,28 0 62,38 1-62,140-20 0</inkml:trace>
  <inkml:trace contextRef="#ctx0" brushRef="#br0" timeOffset="12794.19">9614 6316 0,'0'0'0,"0"0"0,0 0 31,0 0-31,0 0 0,0 0 16,10 19-16,-1 28 15,1 37 17,-1 29-32,10 18 93,-10-9-93,-9-9 0,0-29 16,0-18-16,0-19 0,-9-19 0,9-10 0,0-18 0</inkml:trace>
  <inkml:trace contextRef="#ctx0" brushRef="#br0" timeOffset="13069.52">9925 6550 0,'0'0'0,"9"0"0,1-18 16,18-1 0,0 0-16,10 10 15,9-1 1,0 20-16,0 18 15,0 9 1,-10 20 31,1 18-31,-19 0-16,-10 0 15,-9 9-15,-18 20 0,-1-11 0,0 1 16,-9 0-16,9-47 0</inkml:trace>
  <inkml:trace contextRef="#ctx0" brushRef="#br0" timeOffset="14227.47">10094 7160 0,'0'0'0,"10"0"15,8 0 1,20-9-16,9 9 0,9-9 16,10-1 15,-37 1-31</inkml:trace>
  <inkml:trace contextRef="#ctx0" brushRef="#br0" timeOffset="14837.79">11195 6710 0,'0'0'0,"0"0"0,-10-19 0,-8 0 0,-1 1 15,-19-10 1,-18 9 15,-1 9-31,1 20 0,-1-1 16,10 1-1,10 18-15,8 0 32,20-9-17,0-1-15,-1 1 0,20 0 32,-1 0-1,19-10-31,1 0 0,18-9 15,0 0-15,9 0 0,0 0 16,-18-9 0,0 0-1,-1 9 1,-18 0 0,9 9-16,1 19 15,-1 10-15,9 37 16,-18 28-16,-9 10 15,-10-1 1,-19-9 0,0-9-1,0-19 17,10-28-17,-1-9-15,10-29 31</inkml:trace>
  <inkml:trace contextRef="#ctx0" brushRef="#br0" timeOffset="15057.3">12371 7489 0,'0'0'0,"0"0"0,0 0 0,19 0 0,-10 0 16</inkml:trace>
  <inkml:trace contextRef="#ctx0" brushRef="#br0" timeOffset="15261.32">13584 7479 0,'0'0'0,"10"0"15,9 10-15,9-1 0,28 0 0,-28-9 16</inkml:trace>
  <inkml:trace contextRef="#ctx0" brushRef="#br0" timeOffset="15388.57">14553 7526 0,'0'0'0,"0"0"15,0 0 1,10 0-16,8 0 15,11 10-15,-10-10 16</inkml:trace>
  <inkml:trace contextRef="#ctx0" brushRef="#br0" timeOffset="15634.5">16820 7704 0,'10'0'0,"9"0"16,9 10-16,28-1 31,-27-9-31</inkml:trace>
  <inkml:trace contextRef="#ctx0" brushRef="#br0" timeOffset="15743.5">17921 7676 0,'0'0'0,"10"0"0,-1 0 0,19-9 16,10 9-16,-19 0 15</inkml:trace>
  <inkml:trace contextRef="#ctx0" brushRef="#br0" timeOffset="15893.71">19097 7639 0,'0'0'0,"9"0"16,20 0-16,-1 0 31,19 0-31,9 9 0,-37-9 16</inkml:trace>
  <inkml:trace contextRef="#ctx0" brushRef="#br0" timeOffset="16455.23">21392 6522 0,'0'0'0,"0"0"0,0-9 16,0 0 0,0-1-1,0 1-15,0 9 32,0 0-32,0 9 0,-18 19 0,-1 38 15,0 37-15,10 19 31,-1 10 1,1-1-32,9-19 15,-10-27-15,10-10 0,0-19 16,0-18 0,0-29-1</inkml:trace>
  <inkml:trace contextRef="#ctx0" brushRef="#br0" timeOffset="16824.14">21938 6916 0,'0'0'0,"0"0"0,0 0 15,0 0 1,0 0-16,-9 10 15,-1-1-15,1 1 16,-1-1 0,1 10-1,9 9-15,9 0 16,20 9-16,-1 10 16,10 10-1,-10-10 1,0 0 78,-9-10-79,0 1 1,-10-1-16,-9-18 0,-19 9 0,-37 0 0,-57 0 0,47-18 0</inkml:trace>
  <inkml:trace contextRef="#ctx0" brushRef="#br0" timeOffset="17084.36">21693 6776 0,'0'0'15,"19"0"-15,19-10 0,37-9 0,29 10 16,-1 0 93,10 9-109,0 9 0,-19 0 16,0 20-16,-47-20 0</inkml:trace>
  <inkml:trace contextRef="#ctx0" brushRef="#br0" timeOffset="17607.39">23076 6916 0,'0'0'0,"0"0"16,0 0-16,-18-9 0,-11 0 0,-8-1 0,-10 10 15,0 10 1,9-1-16,10 19 16,0 10 15,18 9-31,20 18 62,27 20-62,10-1 16,19 1-16,0-1 0,-10-18 0,-9-10 0,-18-18 0,-11-20 16,-18 1 15,0 0-31,-18 0 0,-1-1 16,-19-8-16,10-10 31,0 0-31,0-19 15,18 0-15,1-18 16,-1-1 15,20-28-31,18-9 16,0 10-16,10 8 16,-1 11-1,-8 8 1,-11 19-16,-8 10 15</inkml:trace>
  <inkml:trace contextRef="#ctx0" brushRef="#br0" timeOffset="18534.58">18514 6644 0,'0'0'0,"0"0"0,0 0 16,0 0-16,0 0 15,0 10-15,0 8 16,0 39-1,9 18-15,1 19 16,-1 9 0,10 9 15,0-8-31,-1-20 16,-8-28-1,-1-9 16,1-9-31,-10-10 32,9-9-32,0-1 0,-9-8 15</inkml:trace>
  <inkml:trace contextRef="#ctx0" brushRef="#br0" timeOffset="19118.8">18834 6888 0,'0'0'0,"0"0"0,0 0 0,0 0 0,0 0 16,0 0-1,0 0 1,0 10-16,-10 8 16,-9 20-16,1 18 31,8 10-31,1 9 0,18-19 78,1 1-78,8-11 0,11 1 0,8-9 0,1-19 0,0-1 16,-1-8-1,1-10-15,-19 0 16,-1-19-16,-8 0 16,-10-9-16,-19 0 31,0 0-31,0 0 0,-18 18 15,9 1-15</inkml:trace>
  <inkml:trace contextRef="#ctx0" brushRef="#br0" timeOffset="19636.29">19106 7170 0,'0'0'0,"10"0"0,9-19 16,9 0 0,19 0-16,19 10 15,0 0-15,9 18 16,0 0 46,-18 1-62,-20 18 0,1 0 0,-19 0 16,-10 0 0,-9 19-16,-19 0 15,0 9-15,-9 1 0,9-20 16,10 1-16,0-19 31,-1-1-15,1-8-16,9-1 0,0 1 31,9-1-15,10-9-16,47 0 15,66 0 1,46-9-1,20-1-15,131 20 16</inkml:trace>
  <inkml:trace contextRef="#ctx0" brushRef="#br0" timeOffset="31421.05">2672 7911 0,'0'0'0,"0"0"0,0 0 16,0 0-16,0 0 16,9 0-1,1 0-15,18 0 16,0-9-16,19-1 15,19 10 1,9-9 0,10-1-16,18 1 15,1 0-15,-10-1 32,9 1-32,20-1 0,8 1 15,-8 0 1,8-1-1,10 1 1,1 0-16,17-1 16,1 1-1,0-1 1,0 1-16,10 9 16,-11-9-16,11-1 15,-10 1-15,0-1 0,0 10 16,0 0-1,-1 0 1,11 10 0,9-10-16,-10 0 15,0 9 1,10-9 0,0 0-16,-1 0 0,1 0 31,0 0-16,9-9-15,10 9 0,-1 0 16,-9-10-16,19 10 16,10 10-1,-1-10 1,0 9-16,10 1 0,9-10 31,1 9-15,18 0-1,-10-9 1,10 0-16,0 0 16,10 0-16,8 0 0,-18 10 15,0-1-15,0 10 0,0-10 32,10 1-17,-1-1-15,1 10 16,8-10-1,11 10-15,-1 0 0,0 9 16,10-9-16,-10 9 31,10-9-15,-10 9-16,-19 0 0,-9-9 16,10 9-16,-1 0 15,0-9 1,-9 9-1,0 0 17,-9-9-32,0 9 0,-10-9 15,9 9-15,1-9 16,-10-1 0,0 1-16,0-10 15,-18 10-15,-1 0 31,-28 0-31,-9 9 0,9-9 0,-18-1 16,-1 1-16,-9 0 16,-28 0-16,-1 0 0,1-10 31,-19 0-31,-19-9 16,0 0 15,-19 0-31,1 0 15,-1 0-15,-19 0 0,1 0 32,-1 0-32,1 0 0,-10 0 15,-10 0-15,1 0 32,-1 0-17,1 0-15,0 0 0,-1 0 31,1 0-15,0-9-16,9 9 16,0 0-1,-10 0-15,1 0 16,0 0-16,-1 0 16,1 0-16,-1 0 15,1 0-15,-10-9 0,10 9 16,-10-10-16,0 1 0,-9-1 15,0 1 1,0 0 15,0-1-31,-10 10 16,10-9-16,0-1 16,-10 10-1,10-9 1,0 0-16,0-1 15,-1 10-15,1 0 32,0-9-17,9 9-15,0-9 32,1 9-32,-1 0 15,-9-10-15,0 10 0,-1-9 16,11 9-1,-1 0 1,-9 0-16,9 0 16,0 0-16,0 0 15,-9 0-15,0 0 0,0 0 32,9 0-32,-9 0 0,0 0 15,-1 0-15,1 0 0,0-10 0,-10 10 16,1 0-1,-1-9 1,1 9 0,-1-9-16,0 9 15,1 0-15,-1 0 32,-9 0-32</inkml:trace>
  <inkml:trace contextRef="#ctx0" brushRef="#br0" timeOffset="33043.11">12032 8483 0,'0'0'0,"0"10"0,0 8 0,9 20 0,1 18 15,-1 10 1,1 9 0,-1 9 15,1-9-31,-10 0 0,0 1 0,0-20 0,0-19 47,0 1-32,0-19-15,0-1 0,0-8 32,0-10-17,0 0-15</inkml:trace>
  <inkml:trace contextRef="#ctx0" brushRef="#br0" timeOffset="33382.25">11740 9168 0,'0'0'0,"0"0"0,0 0 0,0 0 15,0 10 1,0-1-16,10 19 16,9 19-1,9 19-15,19 9 16,0-19 31,-9-18-47,-1-10 15,-37-28-15,28 18 0,1-18 16,8 0 15,1-18-31,9-10 16,-9-10-16,9-18 31,0-1-15,-29 29-16</inkml:trace>
  <inkml:trace contextRef="#ctx0" brushRef="#br0" timeOffset="34232.85">11148 10407 0,'0'0'0,"0"0"0,-10-10 15,-8-9 1,-1 10-16,0 0 16,0-1-16,-9 1 15,-10 9-15,1 19 16,-1 9-1,10 0-15,0 0 16,18-9 0,1 0-16,-1-1 47,10-8-47,10-1 0,-1 10 15,1 0 1,18-1-1,19 11-15,0-1 16,9 0 0,1-9-1,-10 9-15,-10-9 32,-8-1-17,-11 1-15,1 0 0,-19 0 16,0-1-1,-19 11 1,-28-1 0,-28 9-1,-19-9-15,-19-9 0,0-9 16,19-10-16,19 0 16,37-10-16,20 1 15,8-1 1,29 1-16,-10 0 31</inkml:trace>
  <inkml:trace contextRef="#ctx0" brushRef="#br0" timeOffset="34776.04">11750 10463 0,'0'0'0,"0"0"0,0 0 0,0 0 16,0 9-16,0 1 15,-10 27 1,-8 19-16,-1 20 31,0 8-31,10-9 32,-1 0-32,1-9 0,-1-10 0,10-9 31,10-9-31,-1-1 15,1-9 1,18-9 15,28 0-15,29-1-16,9-8 16,0-10-1,-19-10 1,1 1-1,-11 0-15,1-10 16,-9 0 0,-29 10-16</inkml:trace>
  <inkml:trace contextRef="#ctx0" brushRef="#br0" timeOffset="35058.37">11562 10397 0,'0'0'0,"9"0"16,10-19-16,19 1 0,9-1 0,18 0 15,20 0 16,9 10 48,0 0-79,0-1 0,0 20 0,-56-10 0</inkml:trace>
  <inkml:trace contextRef="#ctx0" brushRef="#br0" timeOffset="35231.68">11750 10819 0,'0'0'0,"0"0"0,0 0 15,0 0-15,9 0 32,38-9-32,47-10 15,29 1-15,37-11 16,159-8-1</inkml:trace>
  <inkml:trace contextRef="#ctx0" brushRef="#br0" timeOffset="35623.78">13377 10632 0,'0'0'0,"0"0"0,0 0 0,10 0 31,9-10-31,9 1 0,28 0 16,19-1-1,10 1-15,19 18 78,-57-9-78</inkml:trace>
  <inkml:trace contextRef="#ctx0" brushRef="#br0" timeOffset="35848.57">13424 10979 0,'0'0'16,"0"0"-16,0 0 0,0 0 16,10 0-16,74 0 31,170 9 0,151-9-31</inkml:trace>
  <inkml:trace contextRef="#ctx0" brushRef="#br0" timeOffset="38753.78">3039 7930 0,'0'0'0,"0"0"0,9 0 16,0 0-16,29-19 31,18 0-31,20 0 0,8 1 15,10-1 1,19 9-16,28 1 16,19 0 15,19-1-31,28 1 16,28-10-1,19 0 1,10 1-16,27-1 0,1 0 15,9 10 1,9-1 0,20-8-1,-10 8-15,9 1 16,-19-1-16,10 10 0,9 0 0,-18 10 16,18-1-16,19-9 31,-9 10-31,-10-1 0,-18 0 15,-10 1-15,-29-1 32,1 10-17,0 0-15,9-1 16,-9 11-16,9-11 16,0 10-1,1-9 1,-10 0 15,-1 9-31,1 0 0,0 0 16,0 1-1,9-11-15,10 1 16,9 0-16,9-10 0,1 1 16,8-10-16,-27 9 15,0 0-15,9 1 31,9-1-31,-9 10 0,28 0 0,-9-1 16,0 11 0,19-11-16,9 11 31,9-1-15,-18 0-16,-10 9 31,-9 1-31,-19-10 0,-19 0 0,-18 0 0,-10 0 15,-28 1 1,-19-1-16,-38 0 16,-9-9-1,-28-1 1,-20 1-16,-18-9 0,-18-1 16,-20-9-1,1 0 1,-20 0-1,1 0-15,0-9 0,-20 9 16,1-10 15,0 10-15,-10 0-16,-9 0 0,0 0 0,0 0 16,0 0-1,0 0 16,0 0-31,0 0 0,0 0 16,0 0-16,0 0 31</inkml:trace>
  <inkml:trace contextRef="#ctx0" brushRef="#br0" timeOffset="39720.06">15739 8577 0,'0'0'0,"0"9"0,0 10 0,0 19 31,0 18-31,0 28 0,0 20 16,0-1 46,0-9-62,0 0 0,0-19 0,0-75 0,0 0 0,0 65 0,0-65 0,0 57 0,0-20 16,0 1-16,0-20 16,0-8-16,0-10 46,0 0-46,0 0 0</inkml:trace>
  <inkml:trace contextRef="#ctx0" brushRef="#br0" timeOffset="40097.11">16566 8643 0,'0'0'0,"0"0"31,0 0-31,0 0 0,0 9 16,0 29-16,0 18 31,-9 19-31,0 19 15,9 0-15,0-19 16,0 0 0,-10-10-1,10-8-15,0-10 0,0-10 16,-9 1-16,9-10 31,-10 0-15,10-9-16,-9 0 15,0-10-15</inkml:trace>
  <inkml:trace contextRef="#ctx0" brushRef="#br0" timeOffset="40522.06">15438 9384 0,'0'0'0,"0"0"0,0 0 0,0 0 16,0 0 15,9 9-31,0 1 0,20 18 0,18 9 16,9 10 15,1 0-31,-10-9 62,-10-1-62,1-9 0,-38-28 0,37 19 16,-8 0-16,-1-10 0,0-9 16,0 0-16,19-18 0,10-29 15,9-19 1,18-28-1,1-9-15,18 0 16,-8 0-16,8 9 16,48 19-16,178-38 0</inkml:trace>
  <inkml:trace contextRef="#ctx0" brushRef="#br0" timeOffset="42080.78">15240 9431 0,'0'0'0,"9"0"0,1-10 0,-1 1 15,10 0-15,9-1 16,0 20 0,20 8-1,-1 20-15,18 9 0,1 19 47,-9-1-31,-1-8-16,-9-1 0,-9-19 15,-1 1-15,1-19 16,0-19 15,9-10-15,28-18-16,28-47 16,57-66-1,66-37 1,85-56-1</inkml:trace>
  <inkml:trace contextRef="#ctx0" brushRef="#br0" timeOffset="44188.57">15682 10275 0,'0'0'0,"0"0"0,0 0 31,0 0-31,0 0 0,0 0 16,0 0-16,0 0 16,0 0-1,0 10-15,10 8 16,-1 39 0,0 27-1,1 10-15,-1 0 63,-9-10-63,0-18 0,0-10 0,0-18 0,0-1 0,0-18 0,0 0 15,0-10 1,0-9 0,0 0-16</inkml:trace>
  <inkml:trace contextRef="#ctx0" brushRef="#br0" timeOffset="44932.88">16200 10585 0,'0'0'16,"0"0"-16,0 0 0,9-19 15,0-9 1,1 0 0,9 0-16,9 0 15,0-1-15,19 11 31,0 8-31,0 1 0,10 18 32,-10 1-32,0-1 0,-10 10 31,1 9-15,0 0-1,-10 10 1,0 8-1,0 1 1,-9 19 0,0 9-16,-19 0 15,0-19 17,-10-9-32,-8-9 15,-1-1-15,0-18 16,0 0 15,-9-10-31,-10-9 0,1 0 16,-1-18-1,0-1 1,-9-19-16,19 10 0,0-9 0,0-1 16,0-9-1,9 10-15,9-1 0,1 1 0,-1-1 16,1-9-1,0 10 1,-1-10 0,10 9-1,10-9 1,-10 29 0</inkml:trace>
  <inkml:trace contextRef="#ctx0" brushRef="#br0" timeOffset="47401.12">11543 12602 0,'0'0'0,"0"0"0,0 9 16,9 10 0,1 9-16,-1 29 15,10 8 1,0 20-1,0 9 17,-10-10-32,0-9 0,-9-75 0,10 56 31,-1-9-31,1-9 0,-10-19 0,0-1 16,0-8-16,0-10 31,0 0-31,0 0 15,9-19-15,0-37 32,20-38-32,8-19 15,10 10-15,0 0 0,-9 18 0,0 29 16,-1 9 0,1 19-1,9 19 1,9 9-16,20 28 15,27 38 1,-9 18-16,-28 0 0,-10 20 16,-18-11-16,-19-17 15,0-1 1,-10 0 0,-9-19-1,0-9-15,0-10 16,0 1-16,0-1 15,0-18 1,0 0-16,10 0 16,-1-10-16,0-9 15</inkml:trace>
  <inkml:trace contextRef="#ctx0" brushRef="#br0" timeOffset="47636.85">13227 13006 0,'0'0'0,"0"0"0,0 0 16,0 0-16,9-10 31,1-9-31,18 1 0,9 8 15,11 1 1,8-1 0,29 1-16,9 9 31,-47 0-31</inkml:trace>
  <inkml:trace contextRef="#ctx0" brushRef="#br0" timeOffset="47929.66">13415 13353 0,'0'0'0,"0"0"0,0 0 15,0 0-15,-9 9 16,-1-9-16,1 9 16,-1 1-1,1-10 1,9 9-16,9 1 0,29 8 15,28 1 1,37 0 0,29-19-16,0-9 31,18-10-31,161-38 0</inkml:trace>
  <inkml:trace contextRef="#ctx0" brushRef="#br0" timeOffset="49943.4">15118 12677 0,'0'0'0,"0"0"0,0 0 15,0 0 1,0 0-16,0 10 16,9 8-1,10 39-15,9 46 16,10 9-1,-19 1 1,-1-10-16,1-9 0,0-10 16,-10-27-1,-9-20 1,0 1-16,0-19 16,-9-10-16</inkml:trace>
  <inkml:trace contextRef="#ctx0" brushRef="#br0" timeOffset="50394.71">15616 12996 0,'0'0'0,"0"0"16,10 0-16,-1-19 16,1 1-16,18-1 15,19-9 1,9 9-16,10 10 16,9 9 30,-18 9-46,-1 0 0,-18 19 0,-1 1 0,-18 18 16,0-1-16,-19 11 31,0-10-31,-19-10 16,-9 1 0,-10-10-1,-18-9-15,9-19 0,0 0 16,19-19-16,-1 0 15,20-28 1,28-18 0,0 27-16</inkml:trace>
  <inkml:trace contextRef="#ctx0" brushRef="#br0" timeOffset="50850.39">16642 13146 0,'0'0'0,"0"0"15,0-18 1,0-1-16,9-9 15,1-1-15,-1-8 16,19-1 0,10 1-16,9 9 15,19 0 32,-10 9-47,1 9 0,-20 20 16,1-1-16,-19 10 31,-1 9-31,1 0 0,-19 10 16,0 9-16,-19-10 15,1 1 17,-11-10-32,11-9 15,-1-19-15,0 0 0,-9-19 16,9-9-16,0 9 0</inkml:trace>
  <inkml:trace contextRef="#ctx0" brushRef="#br0" timeOffset="51316.63">17799 12865 0,'0'0'0,"9"0"16,1-19-16,18-18 0,0-1 0,0 10 16,10 0-1,9 9 1,19 10-1,0 9 32,0 9-47,-10 19 0,-18 0 0,-1 0 16,-18 10-16,-10-1 0,-9 1 16,-28 9 15,-28 9-31,-38-9 0,-19-19 15,-9-18-15,18-20 0,19-18 16,10-9-16,19-1 16,18-18-1,19-1-15,19 1 16,0 19 0</inkml:trace>
  <inkml:trace contextRef="#ctx0" brushRef="#br0" timeOffset="53624.97">21976 11251 0,'0'0'0,"0"0"0,9 0 15,-9 0 1,10 9-16,-1 10 15,0 19 17,-9 37-32,-9 28 0,-19 10 15,-29-10-15,1-28 32,-1-19-32,10-18 0,-9-20 15,9-18-15,0 0 31,0-18-31,9-11 0,10-8 16,19-19 0,9-19-16,9 0 31,19-19-31,10 9 0,-10 20 16,0 18-16,10 9 15,9 10 1,9 0-16,29 18 15,18 10 1,10 10 0,0-1-1,-19 1-15,-9-1 16,-10-9 0,-18 0-16,-1 0 0,-18 0 15,-1 0 1,-18 0-1,0 0-15,0 0 16,-10 0-16</inkml:trace>
  <inkml:trace contextRef="#ctx0" brushRef="#br0" timeOffset="53877.21">23490 11354 0,'0'0'0,"0"0"16,10 0 0,-1-9-16,1-1 15,18 1-15,9-10 16,10 10-1,10 0-15,37 18 16,-38 0 0</inkml:trace>
  <inkml:trace contextRef="#ctx0" brushRef="#br0" timeOffset="54093.25">23406 11748 0,'0'0'0,"0"0"16,9 0 0,47 0-16,104 0 15,113 38-15,122 27 16</inkml:trace>
  <inkml:trace contextRef="#ctx0" brushRef="#br0" timeOffset="55195.32">18777 10003 0,'10'0'0,"37"0"16,66-9-16,18 18 15,1 1 17,-29-1-32,-18 10 0,-28-1 15,-20 1 1,-9 0-16,-9 9 0,0 0 16,-19 19-1,-19 9 1,-9 29-16,-10 28 0,1 18 15,8 19 1,1 19 0,28 9-16,19 10 15,19 9 1,9 19-16,9-1 16,1 11-16,-20-11 15,-27-18 1,-20-9-1,-18-10-15,-19-18 0,-9-29 16,-20 1 0,-18-29-1,-9-19-15,-20-28 0,-36-18 32,-11-29-32,-140-18 0</inkml:trace>
  <inkml:trace contextRef="#ctx0" brushRef="#br0" timeOffset="56570.78">26360 10763 0,'0'0'0,"0"0"16,0 0-16,0 0 0,0 0 15,0 0 1,0 0-16,0 0 15,0 0-15,0 0 16,0 0 0,0 0-1,0 0-15,0 0 16,0 0 0,0 0-16,0 0 15,0 0-15,0 0 31,-19 10-31,0-1 0,0 0 16,0 1-16,0-1 16,10 0-1,0-9-15,-1 0 16,1 0 0,9 0-16,0 0 15,0 10-15,-10-10 16</inkml:trace>
  <inkml:trace contextRef="#ctx0" brushRef="#br0" timeOffset="57977.8">2775 11185 0,'0'0'0,"0"0"15,0 0-15,0 10 0,-19-1 16,1-957 0,8 1962-1,1-967-15,18 0 0,10 0 16,37 9 0,29 0 15,28 0-31,-10 1 0,-18-1 15,-10 0-15,-28 1 16,-18-11-16,-11 1 16,-18 0-1,-28 0-15,-28 0 16,-38 0-16,-29-9 31,-18-20-31,-19-8 0,0-10 16,19 0-1,28 0 1,38-10-16,38 1 0</inkml:trace>
  <inkml:trace contextRef="#ctx0" brushRef="#br0" timeOffset="58393.54">3678 11364 0,'0'0'0,"0"0"0,0 9 16,-9 10-16,-10 46 16,0 48-1,10 28 1,18-10-16,10-9 16,19-19-1,9-18-15,9-29 0,1-18 16,-10-20-1,9-8 1,-9-10-16,0-19 16,0-28-16,-28 9 31</inkml:trace>
  <inkml:trace contextRef="#ctx0" brushRef="#br0" timeOffset="58610.74">3462 11364 0,'0'0'0,"9"0"0,10-10 0,19-9 0,28 1 15,18-1 1,1 10-1,0 9-15,-48 0 0</inkml:trace>
  <inkml:trace contextRef="#ctx0" brushRef="#br0" timeOffset="58781.21">3321 11814 0,'0'0'0,"0"0"0,0 0 16,0 0 0,19 0-16,37-9 15,113-20-15,179-17 32</inkml:trace>
  <inkml:trace contextRef="#ctx0" brushRef="#br0" timeOffset="58979.18">4948 11617 0,'0'0'0,"0"0"0,0 0 16,0 0-16,10 0 31,-1 0-31,19 9 0,-9-9 31</inkml:trace>
  <inkml:trace contextRef="#ctx0" brushRef="#br0" timeOffset="59194">4591 12067 0,'0'0'0,"0"0"0,0 0 0,9 0 16,10 10-1,47-1-15,47-9 0,37-9 16,10-19 0,-85 9-1</inkml:trace>
  <inkml:trace contextRef="#ctx0" brushRef="#br0" timeOffset="59728.3">6905 11213 0,'0'0'16,"0"0"-16,0 10 0,0 9 16,-19 18-16,-9 19 31,-19 10-31,-28 0 0,9-1 15,0-27 1,19-19 0,0 0-16,0-19 15,19 0-15,-1-19 16,1-9-16,9-19 16,10-10-1,18 11 1,1-1-16,27 9 15,39 1-15,74-1 32,57 10-32,28 9 0,-9 10 15,-28 9-15,-29 0 32,-37-10-32,-38 1 0,-38 9 15,-18 0 1,-19 0-1,-19 9-15,0-9 16</inkml:trace>
  <inkml:trace contextRef="#ctx0" brushRef="#br0" timeOffset="60012.98">6068 12161 0,'0'0'0,"0"0"0,19 0 15,37 0-15,85-19 16,85-18 0,56-1-16,-9 10 15,-19 0 16,-56 0-31,-48 18 0,-56 10 0,-47-9 16,-19 9 0,-18 0-1,-10 0-15</inkml:trace>
  <inkml:trace contextRef="#ctx0" brushRef="#br0" timeOffset="60451.14">6190 12696 0,'0'0'0,"0"9"0,-9 1 16,-10 27-1,9 20 1,10 36-16,19 29 31,28 0-31,29 0 0,27-9 16,1-29-16,-10-27 15,-19-20 1,-9-28-16,-19-9 16,-10-18-16,10-20 31,10-46-31,-10-48 0,-9-27 16,-1 37-1,-9 19-15,1 18 16,-1 20-16,19 8 31,9 10-31,29 0 16,37 10-16,19 9 31,-9 18-31,-28 1 16,-39 9-16,-8 19 0,-38-10 15</inkml:trace>
  <inkml:trace contextRef="#ctx0" brushRef="#br0" timeOffset="60948.62">7526 13325 0,'0'0'0,"0"0"16,0 9 0,0 19-16,9 19 15,1 9-15,-1 10 16,10 0 0,0-10-1,-10-19-15,1-8 16,-1-11-16,0-18 15,1-9-15,18-29 32,0-37-32,10-9 0,-19 9 15,0 19 1,9 9-16,0 19 16,0-1-16,0 20 31,19 9-31,19 19 0,-9 18 15,-1 20 1,-18 27 0,-19 10-16,-19 0 15,-19 9-15,-9-19 16,-1-18 0,1-10-16,9-28 15</inkml:trace>
  <inkml:trace contextRef="#ctx0" brushRef="#br0" timeOffset="64263.78">2662 10857 0,'10'-9'0,"37"-29"0,47-56 15,75-28-15,48-9 16,37 18 0,47 19-16,37 19 15,39 29-15,8 27 16,10 19-1,0 19 1,-18 27-16,8 11 16,-8 18-16,-20 19 31,-18 37-31,-47 19 0,-38 19 16,-19 37-1,-38 20-15,-18 27 16,-28-9-16,-57-10 15,-29-18 1,-27 9 0,-47 10-16,-29-10 15,-47-9-15,-46 9 16,-29-9-16,-57-10 16,-74-9-1,-76-37-15,-47-57 16,-56-56-1,-29-38 1,29-56-16,18-18 16,48-10-16,46-19 31,38-19-31,29-27 0,37-39 16,28-27-1,28-38 1,10-47-16,9-56 15,48 9-15,65 104 16,66 83 0,66 29-16,-19 66 15</inkml:trace>
  <inkml:trace contextRef="#ctx0" brushRef="#br0" timeOffset="65781.5">21091 10904 0,'10'0'0,"-1"-19"0,29-18 0,18-20 16,20-8-16,18-10 15,19-1 16,28 11-31,47-1 0,38 19 16,18 19-16,29 19 16,-28 18-1,-20 0-15,-8 20 16,-39-1 0,-8 19-16,-29 0 15,-9 9-15,9 19 16,-10 9-1,-8 10-15,-10 9 16,-19 19 0,-19 10-1,-19 8-15,-27 20 16,-20-1 0,-37-8-16,-19-20 15,-38 10-15,-47-10 16,-28-9-16,-37-28 15,-19-28 1,-1-10-16,10 0 16,19-18-1,-10-20-15,-8 1 16,-1-28-16,-19-29 31,-9-27-15,28-20-16,9-18 0,19-10 15,38-9 1,47 19-16,28 0 16,19-10-16,19 1 15,19-20 1,18 1-16,10 0 16,9 9-16,0 0 31,19 19-31,0 18 0,0 19 15,-9 20 1,0 17 0,-1 1-16,1 9 15,-10 10-15,0 18 16,-18-9 0</inkml:trace>
  <inkml:trace contextRef="#ctx0" brushRef="#br0" timeOffset="66334.75">23170 12865 0,'0'0'0,"0"0"0,0 0 16,0 0 0,0 0-1,0 0-15,0 0 0,0 9 16,10 38 0,-1 66-1,10 37 1,-10 19-16,1-10 0,-10-9 15,0-9 1,0-19-16,-10-19 16,1-9-1,9-28-15,0-10 16,0-18 0,0-20-16,0 1 15,9-10-15,1-9 16,-1 0-1</inkml:trace>
  <inkml:trace contextRef="#ctx0" brushRef="#br0" timeOffset="66652.85">23490 13146 0,'0'0'0,"0"0"16,0 0-16,0 0 16,0 10-16,-19 8 15,-9 29 1,-38 57 0,-9 18-16,-10 9 15,10-19-15,0-8 16,9-11-1,19-17-15,0-20 16,19-19 0,0-18-16,18 0 15,1-19-15,9 0 16</inkml:trace>
  <inkml:trace contextRef="#ctx0" brushRef="#br0" timeOffset="66851.28">23340 13203 0,'0'0'0,"0"0"16,9 9-16,1 0 16,18 29-1,9 28-15,20 37 16,37 37-1,38 67-15,93 103 16</inkml:trace>
  <inkml:trace contextRef="#ctx0" brushRef="#br0" timeOffset="69522.67">23142 13371 0,'0'0'0,"10"-9"15,-1-10 1,0-9-16,20-9 15,-11 8 1,1 1-16,0 19 16,-9 0-16,-10-1 15,9 10 1,0 10-16,1 8 31,9 20-31,9 46 0,-9 57 16,-10 19 15,-9 27-31,-19 10 0,-9 0 0,9 0 16,10-9-1,-1-10-15,10 0 16,-9-18-16,9-19 16,0-19-1,0-19-15,-9-19 16,9-27-1,0-10 1,0-19-16,0-10 16,0-18-16,0 0 15,0 0 1,0 0-16,9-9 16,0-10-1,1-28-15,-1-37 16,10-10-1,0-9-15,0-10 16,-1-9-16,1-9 16,0 0-1,0-1-15,0-18 16,-1 9 0,-8 10-16,-1 0 15,1-1 1,-1 1-16,1 9 15,-1 19-15,0 9 16,-9 19 0,0 9-1,0 19-15,0 10 0,0 9 16,0 18 0,0 1-1,0 9-15,0 0 16,-18 9-1,-30 38-15,-36 38 16,-10 37 0,9 0-16,0 18 15,10-8-15,9-29 16,0-9-16,19-29 16,19-27-1,0-19-15,19-1 16,-1-18-16,10 0 31,0 0-31,0-18 0,10-29 16,8-38-1,29-27 1,10-1-16,9-9 16,0 10-1,-10-1-15,0 29 16,1 9-16,-19 18 15,-1 10-15,-18 19 16,0 9 0,0 10-1,-10 0-15,10-1 16,9 20 0,10 8-16,37 39 15,10 18 1,9 28-16,0-9 15,-10 9-15,10 0 16,-9-9-16,-10-10 16,-18-8-1,-1-20-15,-18-19 32,-10 1-32,-9-19 0,0-1 15,-10-8 1,-9-10-16,0 0 15,0 0 1,0 0-16,0-10 16,0-8-16,-9-20 31,-10-9-31,0-9 0,-18 0 16,-1-19-1,-9-1-15,-10 1 16,1-9-16,0 0 31,8 8-31,1 20 0,19 9 16,0 19-1,-10 0-15,1 0 16,-1 9 0,-9 10-16,-9 9 15,-20 18 1,-8 20-16,-10 18 15,-10 19-15,1 10 16,18-10 0,0 9-16,1-9 15,18-9 1,19-19-16,9-10 16,10-8-1,19-11 1,-1-8-16,1-10 0,9 0 15,0 0 1,9-10-16,10-37 16,37-28-1,10-18 1,19-20-16,-10 10 16,-9 28-16,-10 28 31,-9 0-31,-9 19 0,0 0 15,9 18-15,0 1 16,37 28 0,29 46-16,47 48 15,75 93 1,67 76-16</inkml:trace>
  <inkml:trace contextRef="#ctx0" brushRef="#br1" timeOffset="84288.65">8711 12940 0,'0'0'0,"0"0"16,0 0-16,0 0 16,0 0-1,0 0-15,0 0 16,0 0 0,0 0-16,0 9 15,0 1 1,0 18-1,0 19-15,0 9 0,0 10 16,0 9 0,0 9-1,0 1-15,0 18 16,0-9-16,10-1 16,-1 1-1,-9 0-15,0 0 16,0 0-16,0-19 31,0 0-31,0 0 16,0 0-16,0-19 15,0 1 1,0-20-16,0 1 16,0-10-16,0-9 15,0-1-15,0-8 16,0-1-1,0-9-15,0 0 16,0 0 0,0 0-1,0 0-15,0 0 16,0-9-16</inkml:trace>
  <inkml:trace contextRef="#ctx0" brushRef="#br1" timeOffset="84848.3">8401 12921 0,'0'0'0,"0"0"15,0 0-15,0 0 16,0 0-16,0 9 16,0 10-1,-10 9-15,-8 10 16,-1 9-1,0 0 1,0 9-16,10 0 0,-1-9 31,1-9-31,0-1 16,-1-18-16,1 0 16,9 0-1,0-10 1,0-9-16,0 0 0,0 0 31</inkml:trace>
  <inkml:trace contextRef="#ctx0" brushRef="#br1" timeOffset="85337.71">8420 12790 0,'0'0'0,"0"0"0,0 0 0,0 0 16,0 0 0,0 0-16,9 9 0,10 10 15,9 18 1,19 20-16,19 8 16,0 1 15,9 9-31,-18-19 0,-1-9 15,-9-9 1,-9-1-16,-1-8 0,-9-11 16,-9 1-1,0 0 1,0 0-16,0-10 16,-10 0-16,1 1 15,-10-10 1,0 0-16,0 0 15</inkml:trace>
  <inkml:trace contextRef="#ctx0" brushRef="#br1" timeOffset="86337.62">1693 10763 0,'0'0'0,"0"0"0,0 0 16,0 0-1,0 10-15,0-1 16,0 28 0,-18 20-1,18 18-15,18 19 0,-8 18 16,-1 1 0,1 9-1,8 9-15,1 10 16,0-10-1,-10 10-15,1 0 16,-1-10-16,1 0 16,-1-18-1,-9 0 1,0-1-16,9-9 0,-9-9 31,0 0-31,0-10 0,0-18 16,0-19-1,0-9 1,0-10-16,0-10 16,0 1-16,0-19 15,0 0 1,0 0-16,0 0 16,0 0-1,0 0-15,0 0 16,0 0-16</inkml:trace>
  <inkml:trace contextRef="#ctx0" brushRef="#br1" timeOffset="86901.46">1082 12527 0,'0'0'0,"0"0"16,0 0-16,0 0 15,0 0 1,0 0-16,9 0 15,1 0 1,-1 0-16,10 9 16,9 1-1,10 9-15,-10 9 16,10 19-16,-1 0 31,20 18-15,-20 10-16,10 10 0,0-1 15,0 10-15,-18-19 16,8 0 0,-9-19-16,1 1 15,-10-20 1,9 1 0,-19-19-16,-9-1 15,0-18-15,0 0 16,10 0-16,-1 0 15,0-18 1,20-29-16,36-38 16,39-65-16,122-66 15,94-46 1</inkml:trace>
  <inkml:trace contextRef="#ctx0" brushRef="#br2" timeOffset="93118.64">2135 1381 0,'0'0'0,"0"0"0,0 0 16,0 0-1,0 0-15,0 0 16,0 0-1,0 0-15,0 19 16,0 18-16,0 29 31,0 18-31,0 19 16,0-9 0,0-9-16,0-20 0,-9-8 15,9-20 1,-9 1-16,-1-1 15,1-27 17</inkml:trace>
  <inkml:trace contextRef="#ctx0" brushRef="#br2" timeOffset="93641.35">2625 1747 0,'0'0'0,"0"0"16,0 0-16,9-10 16,0 1-16,1 0 15,-1-1 1,1 10 0,-1 10-16,19-1 15,10 19 1,0 0-16,-10 10 15,-9 9-15,-10 0 32,-9 9-32,-19-9 15,-18 0-15,-10 0 0,-10-10 32,1-18-32,9 0 0,0-19 31,9 0-31,0-19 15,1-19-15,8 1 0,11-1 16,-1-9 15,9 0-31,20 19 0,-10 10 16</inkml:trace>
  <inkml:trace contextRef="#ctx0" brushRef="#br2" timeOffset="94213.72">3274 1925 0,'0'0'0,"0"0"0,0-19 16,0 0 0,9 1-16,1-11 15,-1 1-15,0 0 16,10 19-1,9-1-15,1 1 16,8 0 0,10 9-16,-9 9 15,0 0 1,-1 20 0,-18-1-16,0 0 0,0 9 15,-19 1 1,-10 9-16,-18 0 15,-19 18 1,-9-8 0,-1-10-16,-9-19 0,19-9 15,0-19 1,10-10 0,-1-9-16,10-18 15,-1-10 1,11 9-16</inkml:trace>
  <inkml:trace contextRef="#ctx0" brushRef="#br2" timeOffset="94700.97">4073 1962 0,'0'0'0,"0"0"0,0 0 15,10-18 1,-1-10 0,10-1-16,0 1 15,9 0-15,0 9 16,19 1-16,0 8 15,-9 1 1,0 18 15,-1 1-31,1-1 0,0 10 0,-10 9 16,-9 0 0,-1 0-1,1 10-15,-19 9 0,0 0 16,-19-1-1,-9 1 1,-9-9-16,-11-10 16,1-9-16,-9-19 31,9 0-31,0-10 0,0-8 16,9-20-1,1-18-15,8 0 16,20 18-16</inkml:trace>
  <inkml:trace contextRef="#ctx0" brushRef="#br2" timeOffset="95360.77">1439 574 0,'0'0'0,"0"0"16,0 0-16,0 0 0,0 0 15,0 0 1,0 0-1,0 0-15,10 9 16,-1 29-16,1 18 16,8 10-1,-8 18-15,-1-9 16,10 0 0,-10-9-16,1-10 15,-10-9 1,0-9-16,0-1 15,0 1-15,0-29 32</inkml:trace>
  <inkml:trace contextRef="#ctx0" brushRef="#br2" timeOffset="95917.73">2004 930 0,'0'0'0,"0"0"15,0 0-15,0 0 16,9 0 15,10-9-31,-10-10 0,20 10 16,18-1-16,19 1 31,-1 0-31,11 18 0,-1 0 16,-19 20-16,1-1 15,-20 0 1,-8 0-1,-11 10-15,-18-10 16,0 0 0,-18 0-16,-11 10 15,-8-1-15,-10-18 16,9 0 0,10-19-16,0 0 15,-10-19-15,0-9 16,1-10 15,-1-9-31,19 0 0,1 19 16,8 9-16,20 10 31,-10 0-31</inkml:trace>
  <inkml:trace contextRef="#ctx0" brushRef="#br2" timeOffset="96422.06">3010 1052 0,'0'0'0,"0"0"0,10-18 15,-1-20-15,1 1 16,8-10 0,11 9-16,-1 10 15,9-10 1,11 10-16,17 0 16,1 19-1,0 9-15,-9 9 16,-1 1-1,-9 8-15,-9 10 16,-10 1-16,-9-1 16,-19 9-1,-10 10 1,-9 0-16,-18 0 16,-20 9-1,-8-18 1,-1-10-16,0-9 0,9-19 15,1 0 1,-1-19-16,10 0 16,0-18-16,19-1 31,9 10-31,19-10 0,0 20 16</inkml:trace>
  <inkml:trace contextRef="#ctx0" brushRef="#br2" timeOffset="96934.35">4196 1071 0,'0'0'0,"0"0"16,0-9-16,0-10 0,9 0 15,1-18-15,-1 9 32,10-1-32,9-8 0,10-1 15,18 1 1,10 9 15,0 9-31,-10 10 0,-9 18 0,-9 0 16,-1 1-1,-18 18 1,0 0-16,-19 19 0,-9 0 16,-10 9-1,-19-9-15,-18-9 16,-10-10-1,10-10 1,8-18-16,11 0 16,9-18-16,-1-10 31,11-10-31,8 0 16,20-8-16,27-1 0,-18 28 31</inkml:trace>
  <inkml:trace contextRef="#ctx0" brushRef="#br2" timeOffset="97754.5">5155 855 0,'0'0'0,"0"0"0,10 0 16,-1-9 0,0-10-16,20 0 15,-1 10-15,0 0 16,19 18-1,0 10 1,10 9-16,-1 9 16,-18 1-16,-19 0 15,-10-10-15,-18 9 16,-38 1 0,-10-1-1,-18-18-15,9 0 16,19-19-16,9 0 31,10-19-31,0 0 0,0-18 31,18 9-31,1 9 0</inkml:trace>
  <inkml:trace contextRef="#ctx0" brushRef="#br2" timeOffset="122604.05">8307 13634 0,'0'0'0,"0"0"15,9 0 1,1-9-16,-1-10 31,19 0-31,-9 0 0,0-9 16,0 0-1,-1 0-15,1 0 16,-9 9-16,-1-9 31,0 0-31,-9 0 16,10 9-16,-1 0 15,1 0 1,-1-9 0,1 9-16,-10 10 0,0 0 31,9-10-31,0 0 0,1 0 16,-1 1-1,1-10 1,-1-1-16,0 11 15,-9 8-15,0 1 32,0-1-32,0 10 0,0 0 15,10 10-15,-1-1 16,1 19-16,-1 29 31,0 18-31,1 19 16,-10 28-1,0 9 1,0-19-16,0 10 31,0 0-15,0-28-16,0-9 16,-10-1-1,1 10-15,0-19 16,-1 0-16,1 0 0,-1-9 15,1-10 1,9-18-16,0-1 16,0-9-1,0-9 1,0-10 0,0 1-16,0-10 0,0 0 0,0 0 0,0 0 15,0 0 1,0 0-16,0 0 15,0 0-15,0 0 16,0 0 0,0-19-1,0-28-15,-9-19 16,-1-27-16,1-1 16,-1 9-1,1 10-15,0 0 16,9-9 15,-10 9-31,10 0 16,0-10-16,-9-9 0,9 1 0,0 8 15,0 1 1,-10 9 0,10 9-1,-9 0 16,9 10-15,0 9-16,0 0 0,0 0 31,0 0-31,0 10 16,0-1 0,0 10-1,-10 0 1,10 9-16,-9 10 0,9-1 0,0 10 15,0 0-15,-19 0 0,0 10 0,1-1 32,-20 19-17,0 19-15,1 10 16,9-1-16,-1 10 16,1-10-16,9 0 0,0 0 0,10-18 15,0-19 16,9 0-15,0-19-16,0 0 16,0 0-1,9-19-15,0-28 16,1-19-16,9-18 16,-1 9-16,1 9 15,0 0 1,0 19-16,-10 0 15,10 10 1,-9 9-16,-1 0 31,0 9-15,1 10-16,9-1 31,9 1-31,9 18 16,20 19-1,28 19-15,27 19 0,-17 9 32,-1-9-17,-19-1-15,0 1 32,-9 0-32,-10-10 15,1-19-15,-20 1 16,1-19-16,-28-10 0</inkml:trace>
  <inkml:trace contextRef="#ctx0" brushRef="#br2" timeOffset="123537.68">1552 10979 0,'0'0'0,"0"0"0,0 0 16,0-9-16,0 9 31,0-10-31,0 10 0,0 0 16,0 10-1,19 36 1,9 76-16,10 57 78,0 27-78,-1-9 0,1-9 16,-1 18-16,1-28 0,0 1 0,-20-20 0,-8-18 0,9-10 0,-10-9 31,-9-37-31,0-10 16,0-19-16,0-18 0,0-1 15,0-9 1,0-9-16,0-10 31,0-9-31,0 0 16,0 0-16,0 0 0,0 0 15</inkml:trace>
  <inkml:trace contextRef="#ctx0" brushRef="#br2" timeOffset="124004.53">1072 12959 0,'0'0'0,"0"0"0,0 0 16,0 0 0,10 9-16,18 0 15,10 20-15,37 17 32,-19 20-32,20 0 140,-10-10-140,9 0 0,-19-18 0,1-10 0,-1-9 16,-9-19-16,0 0 15,0-28-15,28-19 0,-9-28 16,28-38-16,-9-56 0,94-140 0</inkml:trace>
  <inkml:trace contextRef="#ctx0" brushRef="#br2" timeOffset="125048.97">8448 12846 0,'0'0'0,"0"0"0,0 0 0,0-19 15,0 1 1,-10 8 0,10-9-16,-9 10 15,9 0-15,0-1 16,0 10 0,0 0-1,0 0-15,0 0 0,-9 10 16,-10-1-1,0 0 1,0 20-16,0-1 0,1 0 16,-1 19-1,-9 9 1,9-9-16,9-10 16,1-8-16,-1-11 15,1 1 1,9-19-16,0 0 15,0 0 1,0-9 0,9-29-16,1-18 15,18-19 1,-9 9-16,0 19 0,9 10 31,-9-1-15,0 10-16,-1 9 0,11 10 15,8 9 1,39 28 0,18 38-1,18 37-15,-8 0 0,-10-9 16,-19 0-16,1-19 16,-20-9 15,-9-20-31,-9-8 31,-10-19-15,-9 0-16,0-10 0,9-9 15,-19-9-15</inkml:trace>
  <inkml:trace contextRef="#ctx0" brushRef="#br2" timeOffset="125447.5">8674 12846 0,'0'0'0,"0"0"16,0 0-16,0 0 31,0 9-31,0 20 0,-10 46 15,1 65-15,18 39 32,1-1-17,18 10-15,0-10 16,-9-9 0,0 0-16,0-29 0,-19-36 31,0-20-16,-10-37-15,10-10 47,0-18-31,0-19-16,0 0 0,0-9 16,0-1-16</inkml:trace>
  <inkml:trace contextRef="#ctx0" brushRef="#br2" timeOffset="125723.68">8504 12837 0,'0'0'0,"0"0"0,0 0 15,-19 9 1,-18 0-16,-1 29 16,-9 28-1,0-1-15,10 1 63,-1 0-63,10-10 0,-1-19 0,20-18 0,0-19 15</inkml:trace>
  <inkml:trace contextRef="#ctx0" brushRef="#br2" timeOffset="125970.09">8551 12752 0,'0'0'0,"0"0"0,10 10 0,18 8 0,28 48 16,29 37-1,9 10 1,-19-10-16,1 0 16,-10-18-16,-1-20 15,-46-36-15</inkml:trace>
  <inkml:trace contextRef="#ctx0" brushRef="#br2" timeOffset="126489.78">8485 13081 0,'0'0'0,"0"18"0,10 29 0,9 66 15,0 28 110,9 18-125,-9 19 0,-1 10 0,-8 9 16,9-19-16,-1 1 0,1-29 0,-9-47 31,-1-28-31,-9-38 0,0-18 0,0-9 16,0-10-16,0-19 0,-19-56 0,10 28 0</inkml:trace>
  <inkml:trace contextRef="#ctx0" brushRef="#br2" timeOffset="126831.9">8269 12780 0,'0'0'0,"0"0"0,0 10 0,-9-1 16,-10 29 0,0 27-1,10 1-15,-10-10 16,0 1-16,0-10 62,10-29-62</inkml:trace>
  <inkml:trace contextRef="#ctx0" brushRef="#br2" timeOffset="127070.68">8344 12687 0,'0'0'0,"10"9"16,-1 0-1,29 29-15,18 28 32,20 27-32,8 1 78,10 28-78,-9-19 0,-57-56 15</inkml:trace>
  <inkml:trace contextRef="#ctx0" brushRef="#br2" timeOffset="127405.64">8476 12996 0,'0'0'0,"0"0"0,9 10 16,1 27 15,18 29-31,0 56 0,10 18 32,-10 20-32,10 18 0,-10 10 0,10 0 31,-10-29-16,-9-37 1,-19-28 0,0-57-1</inkml:trace>
  <inkml:trace contextRef="#ctx0" brushRef="#br2" timeOffset="127694.64">8326 12912 0,'0'0'0,"0"0"0,0 9 0,-19 29 16,-9 18 15,-1 47-31,20 28 63,18 1-63,-9-76 0,0-56 0</inkml:trace>
  <inkml:trace contextRef="#ctx0" brushRef="#br2" timeOffset="129113.57">2305 11101 0,'0'0'0,"9"-9"15,1-20-15,18-8 32,9-10-32,11-9 0,17-1 15,-8 10 16,9 10-15,18 9-16,10 0 0,10 9 16,9 9-16,0 10 15,-10 10 1,-9-1 0,0 1-16,0 18 15,-9 0-15,19 19 16,-10 0-1,0 9 1,-10 10 0,-8 18-1,-1 1-15,-9 8 16,-10 11-16,-18-11 31,-1 11-31,-8-11 16,-11 1-16,1 0 31,-19 9-31,0 1 0,-9-1 16,-10-9-16,0-1 0,-9 1 15,-10-9-15,1-10 16,-20 0-16,-18 0 16,-10 0-1,-9-19-15,0 0 16,10-18-16,-11 0 31,1-20-31,0 1 16,10-19-16,-10-19 0,0-9 15,-19-19 17,0-18-32,0-20 15,9 1-15,20-1 0,-1 20 16,19-1-1,19 19 1,10-9-16,8-1 16,1 1 15,19-19-15,-20-19-1,1 0-15,19-9 0,-1 19 16,1 18-1,9 0 1,9 1-16,1 8 0,9-8 16,9-1-1,0-9 1,10 9-16,9 1 16,0-1-16,9 19 0,-9 0 15,-9 0-15,9 10 16,0-1-16,0 10 15,19-10 1,28 1-16,-47 18 16</inkml:trace>
  <inkml:trace contextRef="#ctx0" brushRef="#br2" timeOffset="131098.87">2088 8052 0,'0'0'16,"10"0"-16,-1 0 0,29-19 0,28-9 15,47-10 1,65-9 31,39 10-47,27-1 0,29 10 31,38 9-31,46 1 0,57 8 16,47 1-16,28-10 15,29 10 17,18 9-32,9-10 15,20 10-15,18 10 16,-18 8-16,8 1 16,29-9-1,-9 8 16,-10 1-31,10 0 0,-28 0 16,-29-19-16,9 9 16,-8 10-16,-1-10 15,-19 10-15,-9-19 0,-28 9 16,-19 10 0,28 9-1,-9-9-15,-29 9 0,-8 0 16,-20 19-1,10 0-15,-10 9 16,-37-18 0,-29-1-1,-9-18-15,-18 0 16,-11-10-16,-18 10 0,-18 0 0,-11 0 31,-8 9-15,-10 0-1,-19-9-15,-28 9 16,-9-9 0,-29-1-1,-9-18-15,-28 0 0,-20 0 0,-17 0 32,-1 0-17,-10-9-15,-8 0 0,-11-10 16,-8 0-16,-1 0 15,-18 1-15,0-11 32,9-18-32,0-18 0,0-20 15,0-8-15,0-29 16,-10-19 0,1-28-1,-29 0-15,-18-19 16,-10 10-16,-18 19 0,-1-1 15,-9 10 17,0 9-32,19 38 15,-10 37 1,10 10 15,-10 9-31,-9 10 0,-28 9 16,-66-1-1,-57 1 1,-56 9-16,-28 1 16,-57-20-16,-56-9 15,-9 10 17,-20-1-32,-18-9 0,-38 10 0,-9 18 0,0-9 15,-28 0-15,-29 9 0,-18-9 16,-10 0-16,-10-10 15,1 10 1,-10 0 0,-9 0-1,0 0-15,-37 9 16,37-9-16,-1 18 31,-17-18-31,-30 0 16,30 0-16,27 0 15,-9 18 1,19 1 15,46-10-15,20 19-16,9 10 0,28-1 0,38 10 16,19-19-16,18 9 15,38-18-15,29-1 16,27-8-1,48 8 1,65 1 0,10-1-16,28 10 15,28 0 1,29 0-16,18 0 16,1 0-16,8 10 15,1-1 1,0 1-1,-19-1-15,-10 19 16,-9 19-16,10 0 0,18-10 31,10 10-31,0-9 16,-1-1-16,11 1 0,8-1 16,10 1-16,0-10 31,9 19-31,-9 19 15,19 28 1,0 37-16,9 85 0,10 56 16,9 19-1,56 65 1,170 151-16,9-113 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28:12.70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1T15:28:13.309"/>
    </inkml:context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8580 15070 0,'0'0'0,"9"0"0,0-10 15,20 1 1,-1-10 0,9 0-16,1 1 15,-10 8 1,1 1-16,-1-1 16,0 1-1,-9 0-15,-10-1 16,-9-8-1,-9 8-15,56 57 16,-38-28 0,-65-57-16,28 20 15,-19-11 1,-1 48-16,20 37 16,9-27-1,10-20 1,-10-47-16,-65-84 15,-1 10 1,47 56-16,19 37 16,19 9-1,0 10-15,10 0 16,-1-9 0,1 0-16,-1 18 15,10 0 1,0 10-1,0 0-15,-10-10 16,-9-9 0,0 0-16,0-9 15,-9 0 1,-1-1 0</inkml:trace>
  <inkml:trace contextRef="#ctx1" brushRef="#br0">7378 1673 12 0,'0'0'0'0,"0"0"0"16,0 0 0-16,0 0 60 0,0 0 1 0,0 0 0 16,4-19 0-16,-4 19-44 0,-7-7 1 0,7 7 0 15,-7-7 0-15,7 7 94 0,-9-9 0 0,2 6 1 16,-4-1 0-16,-3 4-97 0,0 0-1 0,4 0 1 16,-8 4 1-16,-3 4 65 0,5 3 1 0,-2 1 0 0,4 6 0 15,-4 1-66-15,-1 8 1 0,1-5 0 16,1 7 0-16,-4 4 60 0,1 6 1 0,6-4-1 0,3 9 1 15,4-2-61-15,7-5 0 0,4-2 0 0,-4 2 0 16,3-3 6-16,5-8 2 0,4 2 0 0,9 0 0 0,-3-8-14 16,3 1 1-16,4-7-1 0,1 0 1 15,2-4 13-15,0-6 0 0,2 0 0 0,2-4 0 16,-7-8-14-16,-2 1 0 0,2-3 1 0,-4-4 0 16,-4 0 16-16,3-4 2 0,-6 2-1 0,0-5 0 15,-3-2-16-15,-4-3-1 0,-4 0 1 0,1-17 0 0,-4 3 13 16,0-1 0-16,-4-3 0 0,-3 0 1 15,-4 9-16-15,4 0 2 0,-7 7-2 0,4 2 2 0,3 4 13 16,-4 7 1-16,-1-1 0 0,-6 2 0 0,4 8-16 16,-4 3 2-16,2 3-1 0,2 3 1 0,4 3 11 0,-1 4 1 15,1 1 0-15,-1 3 0 0,8 3-14 0,-1 1 0 16,4-2 1-16,0 7 0 0,0 10 10 0,4-6-1 16,3 4 1-16,0 1 0 0,3 0-12 0,4 1 2 0,0-3-2 15,6-4 1-15,-6 4 7 0,-3-7 2 0,-4-7-1 16,3 5 0-16,4 2-10 0,-1-7 1 0,4-2 1 15,1-2-1-15,-8 2 7 0,1-1 1 0,7-5-1 16,-2 6 1-16,-2-7-9 0,-4 0 0 0,4-3 0 16,-3-1 1-16,0 1 4 0,-4-4 0 0,3-4-1 15,6 4 1-15,-5 0-7 0,-1 0 1 0,1-3-1 16</inkml:trace>
  <inkml:trace contextRef="#ctx1" brushRef="#br0" timeOffset="239.01">7821 2103 2060 0,'0'0'0'0,"0"0"0"0,25 15 0 15,-6 0 66-15,-1 0 1 0,-8-2 1 0,1 11-1 16,-4-1-49-16,-3 2 0 0,-1-1 0 0,1 3 0 0,-4 4 38 16,-4-2 0-16,1-3 0 0,3 6 0 0,-4-8-39 15,1-1 1-15,-1-3-1 0,-3 2 1 0,3-4 13 16,-3-2 2-16,4-6-1 0,6 3 1 0,-3-6-20 15,0 2 2-15,0-9 0 0,0 10-1 0,0-10-7 0,7 4 0 16,-7-4-1-16,0 0 2 0,7 0-3 0,1-4 0 16,-1 1 0-16</inkml:trace>
  <inkml:trace contextRef="#ctx1" brushRef="#br0" timeOffset="504.59">8045 2145 1695 0,'0'0'0'0,"0"0"0"15,21-4 0-15,-7 4 46 0,8 0 1 0,0 0 0 16,7 4 1-16,-1-1-33 0,2-3 2 0,5-3 0 16,-1 6 0-16,1-1 51 0,-3 0 1 0,5-2-1 15,-2 0 2-15,-7 0-52 0,-1 0 0 0,-6-2 0 16,-3 6 0-16,-4-1 22 0,-6-3 0 0,1-2 1 0,-9 2 0 15,9 6-25-15,-9-6 0 0,0 0-1 0,0 0 2 16,4 7 1-16,-4-7 0 0,0 0 0 0,-9 7 1 16,9-7-9-16,-11 7 0 0,11-7 0 0,-10 3 2 15,10-3-1-15,-11 4 0 0,11-4 0 0</inkml:trace>
  <inkml:trace contextRef="#ctx1" brushRef="#br0" timeOffset="1222.09">9151 1777 640 0,'0'0'0'15,"0"0"0"-15,0-17 0 0,-3 10 72 0,-5-1 0 16,-6 1 0-16,-12-3 1 0,1 5-55 0,4-1 0 16,3 3 0-16,13-1-1 0,5 4 90 0,-10 16 1 0,-5-4 0 15,8 6-1-15,7 5-91 0,-7 0 1 0,-3 10-1 16,31 6 0-16,0 8 82 0,0-4 0 0,-5 1-1 16,-5-2 1-16,-4 0-81 0,-4-5 0 0,4-2-1 15,-3-1 2-15,3 1 42 0,-4-7-1 0,4-2 1 16,1 2 0-16,-1-3-43 0,0-2 1 0,-2-7 0 15,-10 3 0-15,1-5 19 0,2-3 1 0,1-4-1 16,1-7 1-16,0 7-23 0,0-7 1 0,0 0-1 0</inkml:trace>
  <inkml:trace contextRef="#ctx1" brushRef="#br0" timeOffset="1396.29">9349 2215 1620 0,'0'0'0'0,"0"0"0"0,0 0 0 0,0 0 59 16,0 0 1-16,0 0-1 0,0 0 1 0,0 0-43 15,0 0 1-15,0 0 0 0,0 0 0 0,0 0 59 0,21-3 0 16,-14-1 1-16,-7 4-1 0,10-3-59 0,-10 3 0 16,13-7 0-16</inkml:trace>
  <inkml:trace contextRef="#ctx1" brushRef="#br0" timeOffset="1749.9">9745 1900 1608 0,'0'0'0'0,"0"0"0"15,-19 21 0-15,1-7 44 0,1 1 2 0,3-1-1 16,3 1 1-16,1 3-30 0,1 1 1 0,-2-3 0 16,4 2 0-16,5-2 40 0,1-2 0 0,-3-2 0 15,8 2 1-15,-3-2-42 0,3-1 2 0,1 1 0 16,11-5 0-16,-2 0 16 0,-3-3 0 0,3-2-1 15,3 1 1-15,1 1-20 0,5-8 1 0,-2 1 0 16,4 1-1-16,-4 0 0 0,2-1-1 0,-2-3 1 0,0 3-1 16,-5 3-5-16,2 0 0 0,-4-4 0 0,0 8 1 15,0 1 2-15,-1 0 0 0,-3 1 0 0,1 4 1 16,-1 1-6-16,-3 3 2 0,0-5-1 0,-3 5 1 0,-4 3 6 16,-4-3 1-16,1 0-1 0,-4 4 1 0,3 0-7 15,-3 1 1-15,-3-5 0 0,-3 0 0 0,-1 0 4 16,0-7 2-16,0 0 0 0,0 0-1 0,-4 0-6 15,2 2 1-15,-5-9 0 0,7 0 0 0,-4 0 2 16,3 0 0-16,6-3 1 0,-4-3 0 0,-1 3-5 16,4-4 0-16,-1-2 1 0,0 0 0 0,1-1 2 0,1-4 0 15,2 0 0-15</inkml:trace>
  <inkml:trace contextRef="#ctx1" brushRef="#br0" timeOffset="1965.12">9839 1846 1947 0,'0'0'0'0,"18"-4"0"15,-4 4 0-15,2 4 52 0,1-1 1 0,4-3 0 16,4 0 1-16,0 0-38 0,1 0 1 0,2 0 0 16,-1 0 1-16,-2 0 43 0,-4 0 0 0,3-3 1 15,-2 3 0-15,-3 3-45 0,-1-3 1 0,-1 0 0 16,-1 0 0-16,-5 4 17 0,-2-4 1 0,-1 0 0 15,3 3 1-15,0-3-22 0,-4 4 1 0,-7-4-2 16,0 0 2-16,-4 3-11 0,4-3 2 0,-7 7-1 0</inkml:trace>
  <inkml:trace contextRef="#ctx1" brushRef="#br0" timeOffset="2559.29">10779 1717 1332 0,'0'0'0'0,"0"0"0"0,28-7 0 15,-1 7 43-15,-6 4 1 0,-10-8 0 0,-11 4 0 0,-11 0-29 16,4 7 2-16,7-7-1 0,-18 13 1 0,-5-1 53 15,-1 2 1-15,-10 4 0 0,9 1 1 0,4 16-54 16,4-1 0-16,-1 4-1 0,-1 1 1 0,4 5 22 16,1-7-1-16,4-4 0 0,-1 3 2 0,8-3-26 15,-1-5 1-15,1 0 0 0,10-1-1 0,0 1 1 0,0-4 1 16,0 1 0-16,-4-7 0 16,8 5-8-16,1-9 1 0,4 0-1 0,0-4 1 0,-2-3-1 15,0 0 1-15,-3-3-1 0,3-1 1 0,0-3-4 0,-2-3 0 16,-5-1 0-16</inkml:trace>
  <inkml:trace contextRef="#ctx1" brushRef="#br0" timeOffset="2769.03">11074 1782 1532 0,'0'0'0'0,"0"0"0"16,-11 20 0-16,4 3 37 0,4 1 2 0,3-4-2 15,0 8 1-15,-4 7-24 0,-3-3 2 0,3-2 0 16,1-1 0-16,3-2 41 0,0-1 1 0,-4-6 0 16,4 2 1-16,0 1-42 0,0-7 1 0,0 2 0 0,0-1 0 15,7-1 25-15,-3-4 2 0,-4 1 0 16,0-3 0-16,0 1-29 0,3-1 0 0,1-3 0 0</inkml:trace>
  <inkml:trace contextRef="#ctx1" brushRef="#br0" timeOffset="3231.54">11421 1821 1557 0,'0'0'0'0,"0"0"0"0,-17 11 0 0,8-1 41 0,-2 1 0 16,-3 1-1-16,0 7 2 0,-4 8-26 0,4-1-1 15,2 1 1-15,1 6 1 0,4-3 31 0,0-4 2 16,4 1-1-16,-1 3 0 0,4-7-32 0,4-1 0 15,-1-2 0-15,4 1 0 0,4-5 28 0,1 0-1 16,4-4 1-16,3-2 1 0,3-3-30 0,2 0 1 16,1-7 0-16,-2 4 0 0,-2-8 4 0,-2 1 1 0,4-8 1 15,0 1-1-15,-5-4-11 0,1 0 1 16,3-2-1-16,-5-5 1 0,-6 0 4 0,-4-4 0 0,0-1-1 16,0-8 2-16,0-3-8 0,-4 2 0 0,3-2 0 15,-8 5 1-15,-2 1 6 0,-3-1 1 0,-3 9-2 16,-4 6 2-16,0-1-8 0,-4 4 1 0,-1 7-1 15,1 0 1-15,0 7 5 0,4 0 0 0,-9 0-1 16,6 3 2-16,-1 6-7 0,4 2 0 0,0 1 0 16,3 2 0-16,8 7 3 0,1-3 2 0,2 8-2 0,2-5 1 15,3 6-5-15,4-1 0 0,5-3 0 0,0 0 1 16,-3 0 2-16,3 0 2 0,3-9-1 0,3 5 0 16,-3-1-5-16,1-6 1 0,-2-1 0 0,5 4 0 15,-3-6 2-15,-4 2 0 0,0-4 0 0,-4 3 1 16,-1 1-4-16,0-6-1 0,2-1 1 0,1 3 0 15,-5 0 2-15,4-6 0 0,-4 5 0 0,0 1 1 0,0 0-4 16,2-4 0-16,-2 1 0 0,0-1 1 0,2 1 1 16,3-1 1-16,-5-3-1 0</inkml:trace>
  <inkml:trace contextRef="#ctx1" brushRef="#br0" timeOffset="3780.83">12077 1911 1796 0,'0'0'0'15,"0"0"0"-15,-19 7 0 0,1 3 48 0,1 5 1 16,6-1-1-16,1 1 1 0,2 7-32 0,7-1 0 16,-3-4 0-16,4 10 0 0,-3-6 16 0,-1 2 2 15,1-8 0-15,-1 12 0 0,1-8-21 0,-1-5 1 0,4 0-1 16,-4 2 2-16,4 4-6 0,-3-8 1 0,3-2 1 16,-4 1-1-16,4-1-4 0,0-2-1 0,0-8 1 15,0 5 1-15,0-5-8 0,0 0 1 0,0 0-1 16,0 0 1-16,0 0-1 0,0 0 1 0,0 0-1 15,0-5 1-15,7-10-1 0,4 1 2 0,-4-7-1 16,7-10 0-16,2 4-1 0,-2-8 1 0,0-2-1 16,-3-3 1-16,-1-3 0 0,5 6 1 0,-1-3 1 15,2 5-1-15,-2 0-1 0,0 12 1 0,-4 2-1 16,4 7 2-16,-3 0 4 0,0 6 1 0,1 5 0 0,-1 3 1 16,-1 3-3-16,-3 3-1 0,0 6 1 0,0 6 0 15,-3 6 7-15,-1-3 2 0,-6 9-1 0,10-2 1 0,0 1-7 16,-3 1 1-16,-3-9 0 0,-8 1 0 0,-2 1 4 15,-5-3 2-15,4-4-2 0,-19 1 2 0,-1-1-7 16,-1-5 1-16,-5 1-2 0,6-5 2 0,9 0 3 16,7-2 0-16,2-5-1 0,5 0 2 0,7 0-7 15,-9 4 2-15,9-4 0 0,0 0 0 0,-5-9 0 16,5 9 1-16,0 0 0 0,0-9 0 0,0 9-4 16,1-14 1-16,10 7-1 0,7-7 2 0,3 5 4 0,7 2 2 15,2 4-2-15,-2-1 1 0,-3 4-5 16,-4 4 1-16,6 3 0 0,-3 0 0 0,-6 5 5 0,0-1 2 15,1 1-2-15,-1 7 2 0,-4-1-7 0,2-2 1 16,-1 1-2-16,1 8 2 0,2-4 4 0,0-3-1 16,-4-4 0-16,-5 8 2 0,3-4-6 0,4 0 0 15,8-6-1-15,-6 0 1 0,-2 2 2 0,3 2 2 16,11-9-1-16,-12 0 0 0,-6 0-4 0,2-3 1 0,1-4-2 16,-15 0 2-16,0 0-1 0,0 0 1 15,0 0 0-15</inkml:trace>
  <inkml:trace contextRef="#ctx1" brushRef="#br0" timeOffset="4025.54">12760 1571 1784 0,'0'0'0'0,"0"0"0"0,18 4 0 15,-18-4 62-15,15 3-1 0,-7 6 1 0,2 5 0 16,1 6-45-16,-1 6 0 0,3-3 1 0,1 3 0 15,0 6 54-15,-7 3 1 0,-4 4-1 0,1 5 1 0,-1 3-55 16,-3-1 0-16,4-2 0 0,-4 0 0 0,-7-2 22 16,-4-5 1-16,-1-2-1 0,1 2 0 15,3 0-24-15,-1 2 0 0,-2-9-1 0,1 1 2 0,-4 1 1 16,3-9 0-16,-3 5 0 0,0-3 1 0,-2-6-9 16,-2-3 0-16,8-2 1 0</inkml:trace>
  <inkml:trace contextRef="#ctx1" brushRef="#br0" timeOffset="4661.01">14004 2039 489 0,'0'0'0'15,"28"7"0"-15,2-7 0 0,5 0 55 0,9-3 1 0,9 3 0 16,-2-7 0-16,-1 3-39 0,1 4 1 0,-4-2-1 15,4-1 1-15,2-1 56 0,-3 4 0 0,-3-3 0 16,-4-2 0-16,-6 3-56 0,-4 2 0 0,3-2 0 16,-1-1 0-16,-9 4 61 0,-1 1 1 0,-4-4 0 15,-1 1-1-15,-5 1-61 0,1 0 0 0,-5 0 0 16,0 0 0-16,-4 0 22 0,0 0 0 0,-7 0-1 16,10 1 2-16,-10-1-26 0,0 0 1 0,7 0 0 15</inkml:trace>
  <inkml:trace contextRef="#ctx1" brushRef="#br0" timeOffset="4970.89">14915 1869 967 0,'0'0'0'0,"8"5"0"0,-1 2 0 15,-7-7 33-15,7 12 1 0,-7-12 0 0,7 14 1 0,-2 4-21 16,2-4 1-16,-3 0-1 0,-4 5 1 0,0 3 43 16,0-5 1-16,1-1-1 0,-2-4 0 0,-1-1-41 15,0 1 1-15,0-5 0 0,2-7 0 0,-3 11 26 0,3-11 1 16,-4 7 0-16,4-7 0 0,0 0-30 0,-7 5 2 15,7-5-1-15,0 0 1 0,-7 0 7 0,7 0 2 16,0 0 0-16,-3-9 0 0,-1 2-14 0,1 0 0 16,3-3 1-16,3-13 0 0,4 7 19 0,4-3-1 15,-1-6 0-15,-1 2 2 0,5 9-20 0,4 3 2 16,-4-3 0-16,0 4-1 0,-2 3 14 0,3 3 1 16,0 4 0-16,1 4 0 0,-2 3-16 0,-7 0 1 15,0 3-1-15,1-3 1 0,-7 6 17 0,1-1 2 16,-2 2-2-16,0-2 2 0,-3 3-20 0,-5-1 2 0,-2-2-1 15,-8 0 1-15,1 2 12 0,1 2 1 0,-2-5-1 16,-7-2 1-16,8 5-16 0,-1-4 2 0,2-3-1 16</inkml:trace>
  <inkml:trace contextRef="#ctx1" brushRef="#br0" timeOffset="5541.14">16212 1666 1532 0,'0'0'0'0,"0"0"0"15,33 14 0-15,3-1 50 0,-8 4 0 0,-7-3 0 16,-5 7 0-16,-9 4-33 0,0-6 0 0,-3 10 0 16,-4-1-1-16,-7 3 50 0,-1 3 0 0,1-2 0 15,0 1 0-15,-3 0-48 0,-3-3 0 0,6-3 0 16,-3-1 0-16,-11-3 15 0,3-2 0 0,-1-3 0 16,6 3 0-16,4-4-19 0,6-8 1 0,-1 2-1 15,8 3 1-15,1 0 0 0,2-7 1 0,7 0 0 16,-3 0 0-16,3 0-7 0,0 0-1 0,7-3 1 0,-1-1 2 15,4 2-4-15,-2-1 2 0,-5-4 0 16,3 0 0-16,4-4-3 0,-3 1 0 0,1 1-1 0,-6 2 2 16,-1-3 1-16,1 3 1 0,5-4 0 0,15 4 0 0,-3-4-4 15,-12 1 1-15,2-1 0 0,0 1 0 16,-3-1 1-16,-10 1 1 0,1-1-1 0,-11 4 0 16,-4-10-2-16,4 10 1 0,7-4-2 0,-7 4 2 15,0 0-1-15,11-3 2 0,-2-1 0 0</inkml:trace>
  <inkml:trace contextRef="#ctx1" brushRef="#br0" timeOffset="6169.04">16914 2004 1646 0,'0'0'0'16,"0"0"0"-16,-32 11 0 0,0-3 49 0,6-1 1 16,5 2-1-16,7 5 1 0,0 6-33 0,3-8 0 15,0 2 0-15,6 2 0 0,3-2 42 0,1-2 1 0,-1 1-1 16,4 1 1-16,3 0-44 0,0-7 2 0,0 0 0 15,3-2 0-15,-1 2 19 0,0-3 0 0,3-4 0 16,4 0 0-16,-3 3-22 0,1-3 1 0,2-3-2 16,8 3 2-16,-8-4-2 0,-2-3 0 15,-3 2 1-15,3-6-1 0,-3 1-6 0,-4-1 1 0,2-1 0 16,4-4 0-16,-4-2 1 0,0 3 0 0,-3-6 0 16,-4-8 2-16,3 3-6 0,-3 3 1 0,4-5 0 15,13 2 0-15,3 11 4 0,-3 1 0 0,-10 0 0 16,0 7 0-16,4 4-4 0,0 3 1 0,6 3-1 0,3 4 1 15,-3 7 2-15,1 0 1 0,1 4 0 16,-3 5 0-16,-7 5-4 0,0-2 0 0,3-6 0 16,-1 6 0-16,-8-6 4 0,1-3 0 0,-1-1 0 0,-3 3 0 15,0-3-4-15,4-5 1 0,-1-1-2 0,4 1 2 16,0-6 5-16,-1 2-1 0,-6-7 0 0,5 7 1 0,-5-7-7 16,0 0 2-16,12 5 0 0,-5-3 0 0,-7-2 4 15,15-3 2-15,-8-1-2 0,-7 4 2 0,0-10-7 16,0 3 1-16,0-2 0 0,3-5 1 0,4-4 1 15,0 2 2-15,-3-7-1 0,1 4 0 0,2 0-4 0,-2 5-1 16,-1-2 1-16,-2 2 1 0,1 1 1 0,1 5 1 16,-4 8 0-16,2-7 0 0,-2 7-4 0,7 3 1 15,-7-3-1-15,15 12 1 0,-4 4 4 0,0 4 1 16,1-6-1-16,2 5 0 0,0 2-4 0,0-9 1 16,0 4-2-16,4-3 2 0,-4 1 2 0,0-4 1 15,2-3 1-15,-2 0-1 0,0-3-4 0,-3-2 1 16,0-2-2-16,-6 0 2 0,4 0 1 0,0 0 1 15,-1-2 0-15,-8 2 0 0,9-4-4 0,-9 4 1 0,7-10-1 16,-3 3 1-16,-1-4 6 0,1-1-1 0,-1 1 0 16,-3-12 2-16,4 4-6 0,-4-2-1 0,-4-4 1 15,1 2 0-15,-1-3 3 0,1-2 2 0,-4 2-1 16,-2 4 0-16,2 5-5 0,0-1 1 0,0 6 0 16,0 5 0-16,0 3 0 0,-4 4-1 0,4 4 1 15,3 3 1-15,4 5-3 0,0 2-1 0,0-3 1 0</inkml:trace>
  <inkml:trace contextRef="#ctx1" brushRef="#br0" timeOffset="6757.25">17745 2113 1733 0,'0'0'0'0,"21"-7"0"0,0 4 0 16,-7-1 95-16,-3 1 0 0,-2-6-1 0,-1 0 2 0,1 0-80 16,0 2 1-16,0-5 0 0,-6-2 1 0,-1 1 76 15,0 3 2-15,-2-2-2 0,-2-6 1 0,0 2-78 16,-1 6 0-16,-2-1 0 0,1 2 1 0,2 0 11 15,2 9 1-15,-3-7-1 0,3 7 2 0,0 0-18 16,0 0 1-16,-7-3-1 0,0 10 2 0,-2 5-9 0,-2 4 1 16,1 3 0-16,6 6 1 0,1 1-4 0,6-3 1 15,1 0-1-15,6 0 2 0,-3-2-5 0,2-9 0 16,3 4 0-16,3 2 0 0,0-2 0 0,0-6 1 16,6 1-1-16,-4-2 0 0,-4 1-1 0,-3-6 0 15,8-1 0-15,-4 8 0 0,0-8 0 0,-3 1 0 16,-2-8 0-16,-9 4 0 0,0 0 0 0,8 0 0 0,-8 0 0 15,9-3 1-15,-9 3-1 0,4-13 0 0,-4 13 0 16,3-15 1-16,1-1-1 0,-4-5 1 0,7-2-1 16,0-4 1-16,0 5-1 0,-4-1 1 0,5-7-1 15,-3 3 2-15,5 5-5 0,1 0 2 0,-2-4 0 16,0 8 0-16,1 1-1 0,4-1 1 0,-3 2-1 16,7 6 1-16,4 5-8 0,3 5 2 0,3 0-2 15,-3 1 1-15,5 10 1 0,2 5 1 0,-6 1 1 16,10 1-1-16,-12 3-8 0,-1 0-1 0,2 2 0 0,-4-2 2 15,-5 0 4-15,-6 0 0 0,-4-1 0 0,-6-1 1 16,-6 2-3-16,3-9 1 0,6 4 0 0,-6-2 0 16,-6-1 3-16,-5-3 0 0,-11-3 0 0,-6 4 1 15,4-6 0-15,9-1 0 0,3-4 1 0,4 0 0 16,4 0 1-16,7 0 0 0,-9-7 0 0,9 7 1 0,-7-9 0 16,7 9 2-16,0 0-1 0,0 0 1 0,0 0-1 15,-3-7 1-15,3 7-1 0,0 0 1 0,0 0 2 16,0 0 2-16,0 0-2 0,0 0 1 0,0 0-1 15,0 0 0-15,0 0 0 0,52-64 2 0,12-11 15 0,-9 4 0 16,-11 13-1-16,-7 13 1 0,-9 15-7 16,-3 5-1-16,-11 2 0 0,-4 9 0 0,1 4 22 0,-4-1 1 15,-5 4-1-15,-2 7 2 0,0 0-20 0,0 0 0 16,-7 0 1-16</inkml:trace>
  <inkml:trace contextRef="#ctx1" brushRef="#br0" timeOffset="7747.62">19711 1825 12 0,'0'0'0'0,"0"0"0"0,-19-23 0 15,1 12 11-15,1 6 0 0,10 1 1 0,0 1-1 16,-2 1-5-16,0 2 2 0,-2 2-1 0,3 1 1 0,1 4 124 16,1 2 2-16,5 4-1 0,-7 8 1 0,-2 7-121 15,3 2 1-15,3-2-1 0,1-2 1 0,-1 2 89 16,2 1 1-16,2-7 1 0,0-2-1 0,6 3-88 15,1-7 1-15,0-2 0 0,3 0-1 0,6-2 31 16,-2-5 2-16,-3 0-2 0,3 2 1 0,4-6-31 16,-1-1 0-16,1-4 0 0,-2 2-1 0,-2-3 25 15,0-1-1-15,0-1 1 0,2-6 0 0,-4 4-25 16,-1-1 0-16,-4-6-1 0,-2 0 2 0,-1 1 16 0,-1 3 0 16,5-3 1-16,-5-1 0 0,1 5-20 0,-1 1 1 15,-3 8-1-15,4-11 1 0,-4 11 22 0,0 0 0 16,0 0 0-16,0 0 1 0,10 7-23 0,-10 2 1 15,4 1-2-15,-1 3 2 0,4 10 21 0,2-2 1 16,2-2-1-16,1-3 1 0,0-2-23 0,3 0 1 0,-1-3-1 16,-2-1 1-16,2-3 15 0,0 0 1 0,7-7-1 15,-3 4 2-15,1-4-20 0,-1-4 2 16,-2 1-2-16,-4-1 2 0,-1 1 11 0,-4-4 0 0,5-4-1 16,-1-1 1-16,-2-4-14 0,-2 2 1 0,-2 2-1 15,0-11 2-15,-1 2 6 0,-2-6 1 0,-2 4 0 16,-9-3 1-16,0-4-11 0,2 5 0 0,2 1 0 15,-6-6 1-15,-3 9 9 0,0 0 1 0,-4 3 1 16,2-1-1-16,6 10-10 0,1 0-1 0,0-1 0 16,-2 3 1-16,4 3 7 0,0 1 1 0,7 3-1 15,-10-4 1-15,10 4-10 0,0 0 1 0,0 0-1 0</inkml:trace>
  <inkml:trace contextRef="#ctx1" brushRef="#br0" timeOffset="8273.56">20290 1636 1444 0,'0'0'0'0,"7"16"0"0,-3 2 0 0,-1 3 70 16,-1-2 2-16,0 6 0 0,-1 0 0 0,-1 1-54 15,-1 6 0-15,-3-4 0 0,1 0 0 0,-4 5 78 16,-1-1 1-16,1-4-1 0,2 2 2 0,0-4-81 0,1-6 0 16,8-1-1-16,-4-1 2 0,-4 1-10 0,4-5 0 15,6-5 0-15,1 2 0 0,0 1-3 0,0-7 1 16,0-1 0-16,2 1-1 0,3 0-5 0,2-5 0 15,-3-5 0-15,1 1 1 0,0-1-1 0,1 0 0 16,1-7 0-16,3-3 1 0,5 0-3 0,-6-1 1 16,1 2-1-16,1-6 1 0,-1 6-2 0,-2 5 2 15,-5-1 0-15,-1 3 0 0,-2 3 0 0,-7 4 0 0,0 0 0 16,7 2 0-16,-7 7 0 0,0-2-1 0,0-2 1 16,0 6 1-16,4 8 1 0,1-1 2 0,2-2-2 15,2 1 1-15,-2-1-1 0,0 0 0 0,7-7 0 16,-7 5 2-16,0-4 10 0,0 1 1 0,6-8-1 15,4 3 2-15,1 1-8 0,-4-4 2 0,-2-3-1 16,-1 0 1-16,-1 4 14 0,1-8-1 0,0 1 1 0,-1-1-1 16,-3 1-11-16,-7 3 0 0,11-6 1 0,-4 3 0 15,0-4 13-15,-2 0-1 0,0 0 1 0,1-2 1 16,-1 2-14-16,-5 7 1 0,5-11-1 0,-5 11 0 0,4-8 7 16,-4 8 0-16,0 0 1 0,0 0 0 0,0 0-10 15,0 0 1-15,0 0-1 0,0 0 1 0,0 0 4 16,9 8 1-16,-9-8-2 0,12 13 2 0,-1-6-7 15,-1 0 0-15,-3-4 0 0,2 4 0 0,5-3 3 16,2-1 2-16,0 1-2 0,-5-4 1 0,-4 3-5 16,1-3 0-16,3-3 0 0,1-1 1 0,-1 4-1 15,-2-3 0-15,1-1 0 0,-3 1 1 0,-7 3-4 16,4-7 1-16,-4 7-1 0,-4-14 1 0,-8 5 0 0,0-3-1 16,-1 1 1-16</inkml:trace>
  <inkml:trace contextRef="#ctx1" brushRef="#br0" timeOffset="8423.17">20779 1842 1532 0,'0'0'0'16,"0"0"0"-16,19-7 0 0,-5 7 48 0,2-3-1 0,-2-1 0 16,-3 4 0-16,-2 4-30 0,1-1 0 0,1 4-1 15,-4 4 1-15,0-1 45 0,-2 4 1 0,-1 6-1 16</inkml:trace>
  <inkml:trace contextRef="#ctx1" brushRef="#br0" timeOffset="8756.36">20997 2129 1407 0,'0'0'0'0,"21"-14"0"0,-5 5 0 16,4 2 22-16,-1-3 2 0,-1-3-2 0,-1-4 2 0,-1 1-13 15,0 3 1-15,2-6 1 0,-2-2-1 0,-2-5 9 16,-4 5 2-16,-1-4-2 0,-2 4 2 0,0-6-12 15,-1 10 0-15,-3-4 0 0,-1 3 2 0,0 2-3 16,-1 7 1-16,1 2-1 0,-2 2 1 0,0 5-4 16,0 0 0-16,0 0-1 0,-7-3 2 0,7 3-1 15,0 8 1-15,0-1-1 0,-2 11 0 16,2 7-2-16,2 3 1 0,3-4-2 16,1 3 2-16,1 3 12 0,2 1 1 0,1-6 0 15,1 1 0-15,-1-3-9 0,3 0 0 0,-3-5 0 0,-4 5 1 16,1-8 16-16,-2 1 0 0,-3-3 0 0,-2 1 1 0,-2 0-15 15,4-4 0-15,7-4-1 0,-9 4 2 16,-11-3 12-16,2 0 1 0,-1-1-1 0,-6-1 1 0,0 2-14 0,2-7 0 16,3 0 0-16,-7 3 0 0,3-3 9 0,0 0 1 15,5-3-1-15,-1-1 1 0,4 4-12 16,7 0 0-16,-3-8 0 0</inkml:trace>
  <inkml:trace contextRef="#ctx1" brushRef="#br0" timeOffset="9013.37">21602 1499 1494 0,'0'0'0'0,"0"0"0"15,32 7 0-15,-4 2 56 0,-5 2 0 0,-5-3 1 16,-4 3 0-16,-3 8-40 0,-3-1 1 0,1 5-2 16,-2 3 2-16,-3 9 46 0,-4-8 0 0,0 4 0 0,-4 5 0 15,1-1-46-15,-1 5 0 0,1-1 0 0,-3 1 0 16,-2-4 19-16,-1 1 1 0,0-9-1 0,2 0 1 15,0 2-23-15,0-7 1 0,7-4-1 0,-14 2 1 16,-2 0 2-16,3-3 0 0,6-8 0 0,4 3 1 16,-1 1-9-16,6-4 0 0,7 1 0 0,2-4 1 0,-3-4-5 15,1 1 2-15,2-4 0 0,-11 0 0 0,0 0-4 16,10-7 2-16,3 3 0 0</inkml:trace>
  <inkml:trace contextRef="#ctx1" brushRef="#br0" timeOffset="9204.24">21745 1860 1444 0,'0'0'0'0,"0"0"0"0,0 0 0 0,0 0 36 0,0 0 1 16,0 0-1-16,-23 14 1 0,16-7-23 0,0 2 2 15,2-2-1-15,1 7 0 0,1 7 28 0,3-3 0 0,0 4-1 16,3-4 2-16,1 3-28 0,-1 0-1 0,3-3 1 16,3 1 1-16,5-3 6 0,0-2 1 0,2 0 0 15,-6-2-1-15,4-1-12 0,0 1 2 0,2-5-1 16,-3 2 0-16,-1 2-5 0,-5-8 1 0,4 4-1 15,-1 0 1-15,1-1-4 0,1-6 2 0,-3 0-1 16</inkml:trace>
  <inkml:trace contextRef="#ctx1" brushRef="#br0" timeOffset="9844.26">22006 2103 1093 0,'0'0'0'0,"11"-4"0"0,-1 8 0 16,-3 3 20-16,2-4 1 0,4-6-1 0,4 3 2 0,1-4-11 15,-2 1 0-15,-2-4 0 0,-3-2 0 0,3 2 29 16,-2 0 0-16,-3-4 1 0,0-5-1 0,-2 2-24 16,-4 5-1-16,1-6 1 0,-1-6 0 0,-3 1 12 15,0 6 0-15,0-2 0 0,0 0 1 0,-3-1-15 16,-1-3-1-16,-3 5 1 0,2 2-1 0,0 3 16 0,-2-1 1 16,-1 1 1-16,1 6-1 0,-1 1-16 0,-1 3-1 15,0 0 0-15,2 10 2 0,-4 4 14 0,1 4 0 16,8-1 1-16,2 6-1 0,-4 9-16 0,3-4 1 15,4 2-1-15,2-4 1 0,1 1 18 0,1-1 1 16,0-8-1-16,0 5 1 0,4-8-20 0,-1 5 2 16,-1-10-1-16,2 6 1 0,1-5 16 0,0-4 2 15,-5 0-2-15,4-2 2 0,-4 2-20 0,-7-7 2 0,9 0 0 16,-9 0-1-16,12 0 13 0,-12 0 0 16,9-3 0-16,-9 3 1 0,10-7-16 0,-2 1 2 0,-5-1-1 15,4-7 1-15,4-5 9 0,3 0 1 0,0-1-1 16,2-8 2-16,-6 5-14 0,3-3 2 0,3 3-1 15,1-3 0-15,-4 3 3 0,1 9 1 0,-2-1-1 16,2 5 1-16,2 3-7 0,0 3 0 0,-2 4 0 16,0 7 1-16,-2 4 1 0,1 3 2 0,1 4-2 15,-4 1 1-15,-2 6-5 0,-5-3 1 0,2-2 0 16,-1 6 0-16,-6-3-2 0,0-7 1 0,2 2 0 16,-3-1 0-16,-2 1-3 0,-3-4 1 0,5 0-1 0,-4-2 2 15,0-1-1-15,-5-1 1 0,1-3-1 0,2-3 1 16,9-4-3-16,-10 3 2 0,10-3-1 0,-13-3 1 15,13 3-1-15,0 0 1 0,0 0-1 0,-5-7 1 0,5 7-2 16,2-14 1-16,5 3-1 0,3-1 0 0,3-9 2 16,1-4 0-16,3 0 1 0,-3-1 0 0,2 0-3 15,0-8 1-15,4 3 0 0,1-1 0 0,4-3 1 16,-3 5-1-16,0-4 1 0,-1 10-1 0,-5 3 0 16,1 0-1-16,3-1 0 0,-1 10 1 0,-5-2 0 15,-3 4 1-15,-4 2-1 0,-2 1 2 0,-5 7-3 0,0 0 1 16,7-8-1-16,-7 8 1 0,0 0 2 0,0 0 0 15,0 0-1-15,0 12 1 0,-7-5-3 0,-2 4 2 16,-1-1-1-16</inkml:trace>
  <inkml:trace contextRef="#ctx1" brushRef="#br0" timeOffset="11265.26">7345 3565 979 0,'0'0'0'0,"-4"-18"0"0,4 13 0 15,0-2 48-15,-3-4 1 0,-1 0-1 0,4 11 1 0,-7-7-32 16,7 7 0-16,-14-8 0 0,7 4 0 0,-4 8 96 16,1-4 0-16,-1 3 1 0,-1 8 0 0,-6 1-98 15,1 2 0-15,-1-2-1 0,-1 18 1 0,5 0 70 0,-1 0 2 16,1 2-2-16,4 8 2 0,-1-1-71 15,8-4 1-15,6-7 0 0,1 9 0 0,3-7 49 0,0-7 0 16,7 3 1-16,0-3 0 0,4 0-50 0,1-7 0 16,-1-4 0-16,3 6 0 0,0-8 8 0,2-3 1 15,-2-7-2-15,7 8 2 0,-8-8-14 0,1-4-1 16,4-3 0-16,-1 0 2 0,-1 0 12 0,-5-9 1 16,-1-3-2-16,1 5 2 0,-4-2-14 0,-3-5-1 15,-2-2 0-15,-6-7 2 0,4-2 15 0,-7-5 1 0,0-5 1 16,-7 5-1-16,0-2-17 0,-2-6 1 0,0 8-1 15,-6 2 2-15,-3 3 8 0,0 6 1 0,1-4 0 16,-1 10-1-16,-1 10-12 0,1 1 2 0,-3-2-1 16,1 13 0-16,6 3 7 0,0-1 1 0,4-1-1 15,-4 13 0-15,-1 0-9 0,8-2 0 0,-1 0 0 16,2 13 1-16,3-1 4 0,1-1 0 0,2 3 0 16,5 9 1-16,6 1-7 0,3-8 0 0,-3 6 0 15,-1-7 0-15,8-2 3 0,-2-1 2 0,1-3-2 16,1 3 1-16,3-3-5 0,0-5 0 0,2-2 0 0,2 3 1 15,-4-1 7-15,-3-2-1 0,1-8 1 0,2 10 1 16,-7-4-8-16,0-5 0 0,1-6 0 0,0 11 1 16,3-3 0-16,-4-4 1 0,-3-3 0 0,-1 3 1 15,4 0-6-15,-3-4 1 0,0-3 0 0,-3 7 1 0,-1-3 0 16,-7-4 1-16,11 3 0 0</inkml:trace>
  <inkml:trace contextRef="#ctx1" brushRef="#br0" timeOffset="11715.5">7713 3886 2412 0,'0'0'0'16,"32"-12"0"-16,0 10 0 0,5 1 75 0,-2-1 2 15,2-2-1-15,-5 4 0 0,-2 2-58 0,-5 0 0 16,-4-2 0-16,-3 9 0 0,-6-4 61 0,-3 5-1 0,0-2 1 16,-6 7 0-16,1-1-61 0,-4-3 0 0,-4 1 0 15,-3 4 0-15,-4-2 7 0,-1-1 1 0,-2-5-2 16,0 10 2-16,0-4-13 0,0-3-1 0,-6-6 0 16,3 5 2-16,3-3-11 0,3-3 2 0,4-4-2 15,7 0 2-15,-7 9-3 0,7-9 1 0,0 0 0 16,17 3 1-16,-2-1-4 0,2-2 0 0,1-2 0 15,5 6 1-15,-2-2-1 0,0-2 0 0,-1 0 0 16,-3 7 1-16,-3 3-1 0,0-3 0 0,0 0 0 0,-3 4 0 16,0-1 0-16,-4 4 0 0,-2 2 0 0,-5 2 0 15,0-1 0-15,-4-3 0 0,1 1 0 0,-4 4 0 0,-2-5 0 16,-2-4 0-16,-3 1 0 0,-3 0 0 0,-4-4-1 16,1 0 1-16,-5-4-1 0,-3 4 1 0,0-1-1 15,5-3 1-15,-5-3 0 0,1 0 0 0,6 0-1 16,4-3 1-16,-1-6 0 0,4 5 0 0,-4-3-2 15,9 0 2-15,-1 0 0 0,6-2 0 0,1 0 0 0,3-1 0 16,3-1 0-16</inkml:trace>
  <inkml:trace contextRef="#ctx1" brushRef="#br0" timeOffset="11966.42">8357 3841 1934 0,'0'0'0'0,"0"0"0"15,0 0 0-15,30-11 69 0,-16 8 0 0,1-6 1 16,2 5-1-16,4 1-51 0,6-1 0 0,-3-3 0 16,8 4 0-16,9 3 70 0,1-4 0 0,-1 1 1 15,-4-1 0-15,-6 1-73 0,-6 3 2 0,-4-4 0 16,-1 1 0-16,-3-1 28 0,8 4 0 0,16-3 0 15,1 6 0-15,-14-3-30 0,-8 4 1 0,-3-4 0 0,-6 7 0 16,-4 0 1-16,-7-7 0 0,-7 7-1 0</inkml:trace>
  <inkml:trace contextRef="#ctx1" brushRef="#br0" timeOffset="12206.8">8761 3510 1947 0,'0'0'0'0,"0"0"0"0,21 14 0 0,2 0 24 16,-9-2 2-16,1 3 0 0,-8 16 0 0,0 1-14 16,-4 0 0-16,1 4 1 0,-8 3 0 0,1 5 33 0,-1-12 1 15,-3 5 0-15,0 1 1 0,3 3-33 0,-3-11 2 16,0-4 0-16,4 9 0 0,-1-3 22 0,4-6 1 16,-3-1 1-16,1 0-1 0,4-4-24 0,1 2 0 15,-3-6-1-15,-3-3 1 0,3 0 0 0,0-5-1 16,-2 0 1-16,2-9 1 0,5 7-8 0,-5-7 1 15,0 0-1-15,0 0 1 0,0 0 3 0,0 0 0 0,11 5-1 16</inkml:trace>
  <inkml:trace contextRef="#ctx1" brushRef="#br0" timeOffset="12467.38">9230 3309 2009 0,'0'0'0'0,"0"0"0"16,22 13 0-16,-15 1 50 0,3 3 0 0,4 5 1 15,-1 7-1-15,-3-4-33 0,-3 1 0 0,-3 6 0 0,-4 9 1 16,0-4 56-16,0 1 0 0,-4 3 0 0,-1 4 1 0,0-6-57 16,-1-2 0-16,-1-5 0 0,0 5 0 0,0-9 25 15,4-4 0-15,3-6 0 16,0 8 1-16,3-3-29 0,1-10 2 0,3-3-1 0,-4 6 1 15,1-4-2-15,-1-3 2 0,-3-9-1 0,11 12 1 0,-6-5-8 16,-5-7 1-16,11 4-1 0</inkml:trace>
  <inkml:trace contextRef="#ctx1" brushRef="#br0" timeOffset="12647.32">9539 3754 2098 0,'0'0'0'16,"0"0"0"-16,0 0 0 0,0 0 56 0,0 0 1 16,0 0 1-16,0 0-1 0,16-10-40 0,-16 10 1 0,7-4 0 15,-7 4 0-15,14 0 53 0,-7 0 2 0,-7 0-1 16,14-5 1-16,-3 10-55 0,-1-5 0 0,5 0 0 16</inkml:trace>
  <inkml:trace contextRef="#ctx1" brushRef="#br0" timeOffset="12992.34">9922 3475 1834 0,'0'0'0'0,"0"0"0"0,-7 26 0 15,7-12 55-15,-4-1 1 0,1 1-1 0,-1 5 1 16,2 0-39-16,1-3 1 0,-1-2-1 0,2 4 1 0,-2-1 54 16,0 3 0-16,2-6 0 0,2 0-1 0,0-4-53 15,-2-1 0-15,2-2 0 0,5 0 0 0,0 2 23 16,0-4-1-16,0-5 0 0,0-5 1 0,7 5-26 15,0-5 1-15,-1 0 0 0,8-2 0 0,-4 0 0 16,5-4 2-16,-1 0 0 0,2 4 0 0,-6 0-8 16,1 4 0-16,3-1 1 0,-2 8-1 0,-1 3 0 15,-4 0 1-15,0 3 0 0,-3 6 0 0,-4 4-4 0,2 2 0 16,-2 0 0-16,-4 0 1 0,-3 1 4 0,-3 0 1 16,-4-5 0-16,-6 3 0 0,-4-3-5 0,-1 1 0 15,-3-9 0-15,0 10 0 0,-2-6 7 0,-2-9 1 16,1 2 0-16,1 4 1 0,-2-2-9 0,4-9 1 15,1 0 0-15,3 3 2 0,-4-3 3 0,-1 0 2 16,6-7-2-16,4 7 2 0,3 0-7 0,2-9 0 0,0 2 0 16,7 7 0-16,-10-10 2 0,10 1 2 0,0-4-1 15</inkml:trace>
  <inkml:trace contextRef="#ctx1" brushRef="#br0" timeOffset="13214.17">10213 3464 2299 0,'21'0'0'0,"34"-5"0"0,-15-6 0 15,-4-3 76-15,-6 6 0 0,-2 0 1 0,-7 5 0 16,0-1-59-16,-3-3 0 0,-2 2 0 0,-2 2 0 16,-7 3 54-16,0 0 1 0,-7 0-1 0,14-4 1 15,-7 4-55-15,-7 0-1 0,7-3 1 0,-14 3 0 16,0 3 21-16,7-3 0 0,-11 4-1 0,11-4 1 0,0 0-23 15,-7 3 0-15,7-3-1 0,-7 9 1 0,-3-2-10 16,-3-4 0-16,3 1 0 0</inkml:trace>
  <inkml:trace contextRef="#ctx1" brushRef="#br0" timeOffset="13815.04">11056 3211 1520 0,'0'0'0'0,"0"0"0"0,0-16 0 0,0 16 85 0,9-3 1 15,-9 3-1-15,0 0 0 0,-5 0-68 0,1 10 1 16,1-1 0-16,-8 16 0 0,0 3 69 0,1 2 1 15,-1 8 0-15,-5 3-1 0,2-3-70 0,4-4 1 16,-1 3 0-16,0 12 0 0,-3-7 27 0,4-1 1 0,4 1 0 16,1 5 0-16,3-3-31 0,4-5 2 0,3-4 0 15,1 2 0-15,4-9 2 0,4-5 1 0,-3-2-1 16,0 2 1-16,1-7-9 0,0-2 0 0,4-1 0 16,2-5 0-16,3-2 0 0,-5-6 2 0,-7-4-2 15,-9 4 1-15,0 0-5 0,16-2 1 0,15 1 0 16,1-3 0-16,-2 1-2 0,-12-10 2 0,-4 3-1 15</inkml:trace>
  <inkml:trace contextRef="#ctx1" brushRef="#br0" timeOffset="14054.21">11277 3281 1859 0,'0'0'0'0,"0"0"0"0,-11 35 0 15,4-8 54-15,0-3 0 0,0-2 0 0,3 7 1 0,1 1-39 16,-1-7 2-16,2 7-1 0,-1 7 1 0,-1-2 56 16,1-5 1-16,-1 4 1 0,1 4-1 0,-1-1-57 15,4-5 0-15,0-4 0 0,4-2 0 0,-1 3 22 16,-3-8 0-16,4-7 1 0,-1 5 0 0,-3-3-25 16,4 0 0-16,1-9-1 0,2 3 2 0,-3-1-1 0,-4-9 1 15,7 7-1-15,-7-7 0 0,5 7-7 0,-5-7 1 16,0 0-1-16</inkml:trace>
  <inkml:trace contextRef="#ctx1" brushRef="#br0" timeOffset="14517.55">11647 3396 1985 0,'0'0'0'0,"0"0"0"16,-21 3 0-16,7 9 57 0,-2-5 0 0,-2 1 0 15,1 9 1-15,-1 1-42 0,4-1 2 0,0 3 0 16,-2 13 0-16,2-3 54 0,3 5 1 0,4-1 0 16,4 11 0-16,3-4-55 0,0-6 0 0,3-3 0 15,8-1 0-15,-4-1 15 0,5-9 2 0,9-3-1 16,4 3 1-16,0-5-21 0,-6-6 1 0,6-6-1 0,-1 5 1 16,-2-6-3-16,-3-5 2 0,2-3-2 0,-3 0 2 15,-1-2-7-15,-2-4 1 0,0-4 0 0,-1-3 1 16,1 2 1-16,-5-3 1 0,1-11 1 0,-4 2-1 0,2-4-4 15,-2-3-1-15,-2-2 1 0,-1 7 1 0,-3-2 5 16,-1-6 2-16,-5-1-1 0,0 2 0 0,1 2-6 16,1 5 1-16,-6 3 0 0,-2-2 0 0,1 9 8 15,-4 4 0-15,-1 2-1 0,0 7 1 0,0 0-8 16,1 7 1-16,0 4 0 0,0 6 1 0,-7 4 4 0,3 2 1 16,6 0 0-16,-2 7 0 0,3-2-7 15,4-2 0-15,7 1 0 0,7 10 1 0,0-4 5 0,0-5 1 16,4 2-2-16,3 9 2 0,2-4-7 0,2-7 0 15,-4 5 0-15,3-1 0 0,-1-6 3 0,2 2 2 16,-1-3-1-16,1 0 1 0,-4-4-6 0,0-4-1 16,-3 1 1-16,1-1 1 0,2 3 3 0,0-3 0 0,4-3 0 15,0 0 1-15,-4-1-7 0,-4-1 2 0,-1 0 0 16,9 4 0-16,3 1 0 0,-1-6 0 0,1 0-1 16</inkml:trace>
  <inkml:trace contextRef="#ctx1" brushRef="#br0" timeOffset="15105.41">12227 3584 2098 0,'0'0'0'0,"0"0"0"16,34 37 0-16,1-6 81 0,-7 3 1 0,-8-4-1 0,-6 8 0 15,0-6-63-15,-7-4 0 0,-4-5 0 0,1 2 0 16,-4-4 66-16,4-3 2 0,-4-3-1 0,-4 5 0 15,4-3-68-15,-4-6 1 0,4-6 0 0,-3 2 0 0,-1 0 15 16,4-7 0-16,0 0 1 0,-3 9 0 0,3-9-21 16,0 0 2-16,0 0-1 0,-7 0 1 0,7 0-5 15,-4-12 1-15,4 5-1 0,-3-9 1 0,3-11-4 16,3-6 0-16,-3-6 0 0,0 2 0 0,0-5-2 16,0-5 1-16,0 1-2 0,4 0 2 0,3 6-3 15,0-6 2-15,-4 2-2 0,5-2 1 0,2 4 1 0,1 5-1 16,-1 5 1-16,-1 8-1 0,9 1 0 0,3 5-1 15,7 8 0-15,-5 6 1 0,-2 8 0 0,0 3 2 16,6 5-2-16,-8 13 2 0,-6-4-3 0,-10 2 2 16,1 0-2-16,-8 6 2 0,-3-4 0 0,-3-4 2 15,-10 2-1-15,-8 7 0 0,0-5-1 0,-1-6-1 16,7 2 1-16,-7 7-1 0,6-8 2 0,6-3 0 16,-1 1-1-16,0-1 2 0,4 1-4 0,0-7 2 0,2-4-1 15,1 0 1-15,1-2 0 0,-1-3 1 0,4-4 0 16,-4 0 0-16,4-1-2 0,7 3 0 0,-7-9 1 15,4 0-1-15,-1-2 2 0,3 1-1 0,2-1 1 16,1 1 0-16,2-4-3 0,1 3 1 0,2-1 0 16,0 5 0-16,0 3 1 0,4 1 0 0,3-1 1 15,2 15 0-15,5-4-3 0,0 2 1 0,-7 1 0 16,13 15 0-16,8-1 1 0,0-4 0 0,-12 4 1 16,2 1 0-16,-8 0-3 0,1-8 1 0,0 3 0 15,3 1 0-15,2-2 1 0,-6-5 0 0,-3-2 1 0,1 4 0 16,0-2-3-16,0-3 2 0,-1-4-2 0,-7 5 1 15,3-5 2-15,-3-1 1 0,-7-6-2 0,9 10 2 16,-9-10-2-16,11 7-1 0,-11-7 1 0,0 0-1 16,7 0-1-16,-7 0 2 0,0 0-1 0</inkml:trace>
  <inkml:trace contextRef="#ctx1" brushRef="#br0" timeOffset="15334.99">12935 3214 2048 0,'0'0'0'16,"24"11"0"-16,1 14 0 0,1-1 75 0,-1-3 0 16,0 9 0-16,0 2 1 0,-6 0-58 0,-1 1 0 15,-4 0 0-15,-4 10 0 0,-3 1 48 0,-3-6 1 0,-8 6-1 16,1 7 1-16,-4-3-49 0,-7-2 0 0,-2-8 0 16,0 10 0-16,-4-13 12 0,-4-2 1 0,-1-3-1 15,-1 4 0-15,-3 1-16 0,-2-10-1 0,4-6 1 16,-1 9 0-16,3-3-6 0,2-10 0 0,2 3 0 15,-7 0 1-15,2-4-4 0,1-4 1 16,4-3 0-16</inkml:trace>
  <inkml:trace contextRef="#ctx1" brushRef="#br0" timeOffset="16016.22">14259 3596 892 0,'0'0'0'0,"0"0"0"0,0 0 0 0,21-12 57 15,-12 5 1-15,0 3 1 0,-9 4-1 0,7-8-41 16,-7 8 1-16,0 0 0 0,27 0 0 0,6 0 104 16,6-4 0-16,1 0 1 0,10 4 0 0,-1 0-108 15,2-7-1-15,4 4 1 0,0 3 1 0,-2 0 64 16,-4-2 1-16,-1-1 0 0,-1 6 0 0,1-3-63 15,1-3 0-15,-1-1 0 0,-2 8 0 0,-11-4 35 0,-1-4 1 16,-6 1 0-16,-7 10 1 0,-3-7-38 0,-2-4 1 16,-9 1-1-16,-7 3 1 0,7 0 11 0,-7 0 0 15,7 0 0-15,-7 0 2 0,0 0-18 0,0 0 0 16,0 0 1-16,0 0-1 0,0 0 5 0,0 0 0 16,0 0 0-16</inkml:trace>
  <inkml:trace contextRef="#ctx1" brushRef="#br0" timeOffset="16323.47">15323 3505 1344 0,'0'0'0'0,"0"0"0"15,0 0 0-15,0 0 66 0,0 0 0 0,0 7 1 16,0-7-1-16,0 12-48 0,0-5 0 0,0-7 0 16,-4 19 0-16,1-4 53 0,-1-5 1 0,-1-1 0 15,0 7 1-15,-2-2-55 0,1-7 0 0,6-7 0 16,-3 9 0-16,-4 1 23 0,7-10 1 0,-7 4-1 16,7-4 1-16,0 0-26 0,-4 7-1 0,4-7 1 15,0 0 1-15,0 0 3 0,0 0 0 0,-3-7 0 16,3 7 2-16,0-11-12 0,0 6 1 0,0-2 0 0,3-7 1 15,4-9 0-15,0 0 1 0,2 0 1 0,0 6-1 16,0-1-5-16,1 2 0 0,4 0 0 0,-3 9 1 16,3 2 9-16,-3-2 1 0,3 3 0 0,-4 4 0 15,1 4-9-15,1-1 0 0,-1 1 0 0,-4 8 1 0,7 4 9 16,-3-5-1-16,-4-3 0 0,-9 14 1 0,2-5-10 16,-2-5 1-16,-8 4-1 0,-4 11 2 0,-1-10 8 15,-4-1 0-15,-4-2 0 0,0 7 0 0,-5-3-10 16,-2-1 2-16,2-8-1 0,-8 5 0 0,6 4 6 0,6-8 0 15,-1 1 0-15</inkml:trace>
  <inkml:trace contextRef="#ctx1" brushRef="#br0" timeOffset="16876.34">16653 3246 1746 0,'0'0'0'0,"0"0"0"0,32-3 0 0,-1 6 65 15,-6-3 1-15,-2 0 0 0,-9 7 0 0,-3 4-48 16,-4 3 0-16,0 0 0 0,-4 7 0 0,-3 5 61 0,-3-5-1 15,3 1 1-15,3 7 1 0,-3-2-63 0,-3-4 1 16,-1-2 0-16,4 12 0 0,0-3 16 0,0-10 1 16,4 4 0-16,1 4-1 0,2-5-19 0,0-2 0 15,2-3-1-15,3-1 2 0,2-2-4 0,-3-7 2 16,3-2-2-16,-1-1 1 0,4-5-5 0,1-5 0 16,-1-4 0-16,-2 4 1 0,0-6-2 0,7-3 1 15,9-7-2-15,-1 5 2 0,-5 0-3 0,-7-3 0 16,-1-6 1-16,-3 4-1 0,-3 0 3 0,-7-2 0 15,-4-3 0-15,0-4 0 0,-4 2-4 0,-7 3 2 0,-6-8 0 16,-10 4-1-16,1 1 11 0,-1 2 1 0,-1 5 0 16,5 3-1-16,2 4-7 0,0-4 2 0,10 8-3 15,1 10 3-15,3 3 5 0,7-3 1 0,-9 18 0 16</inkml:trace>
  <inkml:trace contextRef="#ctx1" brushRef="#br0" timeOffset="17327.25">17297 3299 1972 0,'0'0'0'0,"0"0"0"0,28-7 0 0,-7 9 74 16,-5-1 0-16,-5-1 1 0,-1 6 0 0,-3 6-57 16,0 4 0-16,-7 1 0 0,0 12 0 0,0 0 76 15,0 1 0-15,0 4 0 0,-3 10 2 0,3-2-79 16,-4 4-1-16,4 1 1 0,-7 13 1 0,4-9 24 15,3-9 0-15,0 2 1 0,-4-2 0 16,4 2-28-16,0-10 1 0,0-6 0 0,0 5 1 0,0-6 2 0,-3-6 0 16,3 0 0-16,-4-7 0 0,8 0-9 0,-4-7 0 15,0-7 0-15,0 0 1 0,-8 4 1 0,8-4-1 16,0 0 0-16,-7-14 0 0,2 3-4 0,2-6 1 16,-1-5-1-16,1 0 0 0,3-10 2 0,0-3 0 15,-2-6 0-15,2-1 1 0,2-4-4 0,1-5 1 16,-1-2-2-16,0 6 2 0,1-6 1 0,2 6 1 15,6-6 0-15,3 4 0 0,-3-1-3 0,3 10-1 0,7-2 1 16,5 12 1-16,1 3-1 0,1 6 1 0,4 4 0 16,-6 10 1-16,-4 3-4 0,-1 4 2 0,0 7-2 15,0 7 2-15,-3 2-1 0,-4 3 2 0,-2 4 0 16,-5-2 0-16,0 1-3 0,-7 0 1 0,-3-8-1 16,-4 11 1-16,-4-7 1 0,-3-4 1 0,-4 2 0 15,-15 1-1-15,-4-1-1 0,1-9-1 0,3 0 1 16,-2 5 1-16,3-1-2 0,7-7 2 0,6-1-1 15,1 9 1-15,8-5-3 0,3-5 2 0,7-2-2 16</inkml:trace>
  <inkml:trace contextRef="#ctx1" brushRef="#br0" timeOffset="17780.06">17845 3292 2048 0,'0'0'0'0,"0"0"0"0,4 44 0 0,-8-14 85 0,3 0 0 16,1 3 0-16,0 6 1 0,-2 3-70 0,0 2 2 15,0 5 0-15,-1 6 0 0,-3-2 70 0,1-6-1 16,0-7 1-16,-2 10 1 0,0-8-73 0,0-5 2 16,3-4 0-16,1 3 0 0,-1 0 20 0,1-9 1 15,-1-4-1-15,0 3 0 0,1-5-24 0,-1-8 2 16,3-5 0-16,-1 3 0 0,0-2-5 0,2-9 1 15,0 0-1-15,-10-4 2 0,10 4-7 0,-9-14 2 0,9 14 0 16,-2-18 0-16,0-4-2 0,0-5-1 0,4-3 1 16,3 0 1-16,1 1-4 0,-3-10 1 0,3-2 1 15,1-6-1-15,5-4 2 0,-1-2 0 0,3-1-1 16,-4 3 1-16,-3 1-3 0,4-3 2 0,7 2-1 16,1 4 1-16,-1 3 0 0,-4 5 2 0,5 2-1 15,4 11 0-15,3 5-1 0,-8 7-1 0,2 0 1 16,-1 10-1-16,0 8 3 0,3 3 0 0,-5 7 0 15,-1 2-1-15,-2 8-1 0,-3 1-1 0,-1-6 1 16,-10 4 0-16,0 3 1 0,-3-10 1 0,-4 2-1 16,-4 5 1-16,-3 0-2 0,-2-11-1 0,2 2 1 0,0 7 0 15,-7-9 3-15,0-1 0 0,-1-4 0 0,-1 11 0 16,-1-8-3-16,6-3 1 0,2-3 0 0,6 12-1 0,3-6 0 16,7-5 0-16,7 6 1 0</inkml:trace>
  <inkml:trace contextRef="#ctx1" brushRef="#br0" timeOffset="18085.14">18196 3547 1972 0,'0'0'0'16,"20"-16"0"-16,1 9 0 0,-7-4 59 0,-2-1 0 16,-1-2 1-16,3 2-1 0,4 1-42 0,-4 2 1 15,-5-8 0-15,-4 5 0 0,-3 1 42 0,-2-5 2 16,-2 2 0-16,-3 0 0 0,-1 3-46 0,-1 1 2 15,0-1 0-15,0 1 0 0,0 6 16 0,-7 1 1 16,-2 6-1-16,-5 8 1 0,3 3-20 0,4 3-1 0,-2 1 1 16,2 12 0-16,5-5-5 0,4-1 0 0,5 3 0 15,0 6 0-15,2-3-3 0,3-4 0 0,4 1-1 16,5-1 1-16,4 2-1 0,-1-7-1 0,-4-3 1 16,4 0 1-16,4-1-3 0,1-1 1 0,-1-9-1 15,0 0 0-15,-3 0 2 0,-3-3 1 0,3-8-2 16,-4 4 2-16,-1-3-2 0,-3-1-1 0,1-3 1 15,-1 0-1-15,-3 0 2 0,0-2-1 0,0 0 1 0</inkml:trace>
  <inkml:trace contextRef="#ctx1" brushRef="#br0" timeOffset="18410.86">18572 3290 1632 0,'0'0'0'0,"0"0"0"0,7-19 0 0,-7 19 58 15,9-14-1-15,0 7 0 0,1 7 0 0,4 0-40 16,9 0 1-16,2 7 0 0,-4 7 0 0,2 3 46 15,-2 1 1-15,-1 1-1 0,3 2 1 0,-4 6-47 16,-1-4 0-16,1-1 0 0,-3 8 0 0,-5-3 27 16,-4-4 0-16,-2-6 0 0,-3 15 1 0,-4-6-31 0,-2-3 2 15,1-2 0-15,-10 2 0 0,1 2 7 0,0-8 1 16,-9 1 0-16,5-6-1 0,3 1-11 0,-1-3-1 16,-5-1 1-16,5-6-1 0,0 1 14 0,3-4 1 15,-1-4 0-15,1-3-1 0,4-5-13 0,2 0 0 16,1-4 0-16,2 2 0 0,2-4 12 0,0-5-1 15,6 2 1-15,4 0 1 0,6-5-14 0,4-4 1 16,-3 0-1-16,3 4 0 0,-1-6 11 0,4 2-1 0,-2-7 1 16,2 5 0-16,-2 4-12 0,0-5 2 0,-6 5-2 15,-1 3 1-15,0 2 6 0,-2 6 0 0,-1-1 0 16,-4 7 1-16,0 1-9 0,0 1 1 0,-4-1-1 16,-3 10 1-16,0-6 1 0,0 6 2 0,0 0-1 15</inkml:trace>
  <inkml:trace contextRef="#ctx1" brushRef="#br0" timeOffset="19117.27">20101 3260 1821 0,'0'0'0'0,"0"0"0"16,-1 25 0-16,1-4 88 0,-4 2 2 0,0 1 0 15,1 8 0-15,-4-2-73 0,0-7 1 0,3 0-2 16,1 14 2-16,-1-7 71 0,2-11 1 0,4 2 0 15,5 7-1-15,0-3-72 0,0-9 1 0,-3 3-1 16,3 0 1-16,0-1 23 0,5-4 2 0,3-9 0 16,6 1-1-16,-4-3-26 0,-3-5 0 0,4-1 0 0,0-1 0 15,-6-1-1-15,-1-6 1 0,-1-6-2 16,-3 6 2-16,0-1-7 0,-1-4 0 0,-3 0 0 0,2 2 0 16,2 0 0-16,1-2 1 0,-3-3-1 0,-2 8 1 15,1-1-4-15,1 2 0 0,4-3 0 0,-9 13 1 0,11-5 4 16,-11 5 0-16,0 0 0 0,0 0 2 0,7 5-7 15,0 4 2-15,-4-2 0 0,4 9 0 0,4 5 5 16,-1-5 1-16,-2 0-1 0,-1 5 2 0,3-5-7 16,2-4 1-16,-4-1-1 0,2 1 1 0,2-2 2 0,1-3 0 15,-3-7 0-15,1 4 1 0,1-1-6 16,-1-6 2-16,3-1-1 0,-2 4 1 0,-3-7 4 16,-4-3 0-16,-1-2 1 0,0-1 0 0,3-1-5 0,1 2 0 15,1-6 0-15,2 2 0 0,-4 2 11 0,-4-9 0 16,-6 4 0-16,-1 1 0 0,1-1-9 0,-1-4 1 15,1 0-1-15,-4 1 2 0,-4 4 3 0,1-5 2 16,-1 0 0-16,-1 4 0 0,1 5-8 0,4-2 1 16,0 4-1-16,-4 3 1 0,3 5 7 0,8 4 0 0,0 0-1 15</inkml:trace>
  <inkml:trace contextRef="#ctx1" brushRef="#br0" timeOffset="19653.16">20800 3026 2161 0,'0'0'0'0,"0"0"0"16,23 11 0-16,-11 1 84 0,-5 2 1 0,0 7 1 15,-7 11-1-15,4-2-68 0,-1 5 1 0,-3-2 0 16,-3 13 0-16,-1-9 90 0,1 2 2 0,-1-8-1 0,-3 10 1 16,0-13-94-16,-4-3 0 0,3 1-1 0,2 8 2 15,1-8 42-15,0-5-1 0,3 4 0 0,4-1 2 16,1-4-43-16,3-6 1 0,1 0-1 0,16 0 1 0,-2 0 6 15,-5-7 0-15,-1-7-1 0,-4 3 2 16,0-3-14-16,1-3 1 0,-1-4 1 0,4 3-1 0,-2-6 3 16,-3-1 0-16,-1-8 0 0,0 7 1 0,7-8-7 15,1-1 0-15,-1-7 0 0,4 14 0 0,-1 2 2 16,2-2 0-16,6-2 0 0,-8 10 2 0,-5 1-7 16,-1 2 2-16,-3-1-1 0,1 11 1 0,-4-2 2 0,-7-5 1 15,10 11 0-15,-1 3 1 0,2 0-6 0,-1-2 1 16,-1-1 0-16,0 14 1 0,-2-8 1 0,0-6 0 15,-3-2 0-15,3 5 1 0,2 2-5 0,-1-4 2 16,-1-5-1-16,1 0 0 0,-1 0 7 0,0-4-1 16,-7-3 0-16,8 7 1 0,-8-7-5 0,11 0-1 0,-4-3 1 15,-7 3 0-15,14-7-7 0,-8 0 0 0,1 3 0 16,3-3 1-16,-3-3-2 0,-3-4 1 0,-1 0 0 16,-1 7 0-16,0-2-1 0,0 2 1 0,-1-4-1 15,-1 11 1-15,0 0-1 0,0 0 1 0,0 0-1 16,0 0 1-16,0 0 1 0,9 4-1 0,-9-4 0 15,9 10 0-15,-9-3 0 0,3-1 0 0,-3-6 0 16,8 14 0-16,-5-6 3 0,8 1 0 0,-4-5 1 16,5-1-1-16,0 1 0 0,-3-4-1 0,-2-4 0 15,-7 4 1-15,0 0 4 0,7 0-1 0,-7 0 1 16,4-8 1-16,-4 8-3 0,3-9-1 0,-3 9 1 0,4-7 0 16,-4 7 11-16,0-11-1 0,0 6 1 0</inkml:trace>
  <inkml:trace contextRef="#ctx1" brushRef="#br0" timeOffset="19823.11">21523 3498 2261 0,'0'0'0'0,"-34"-7"0"0,34 7 0 0,8 3 81 15,4 1-1-15,-2-1 1 0,-3 2 0 0,-7-5-63 0,11 9 0 16,-11-9 0-16</inkml:trace>
  <inkml:trace contextRef="#ctx1" brushRef="#br0" timeOffset="20133.77">21500 3603 1632 0,'0'0'0'16,"0"0"0"-16,19-23 0 0,-8 16 89 0,3-5 0 0,4-2-1 16,-1 9 1-16,6-2-72 0,-3-7 1 0,-10-2 0 15,-3 5 0-15,-3-5 62 0,3-1 1 0,9 1 0 16,-11 0 0-16,-1 2-63 0,-1-5 0 0,4-1 0 15,-7 1 0-15,4-2 13 0,-4 1 0 0,-4 1 1 16,4 7 0-16,-14 1-18 0,2 4 0 0,8-3 1 16,8 3 0-16,5 7 14 0,1-4 0 0,-3 4 0 15,-7 0 1-15,4 7-16 0,-1 4-1 0,-3-1 1 16,11 13 0-16,-1 5 10 0,3-3 0 0,-1 0-1 0,-3 4 2 16,2-4-14-16,3-2 1 0,0-7 1 15,-5 10-1-15,-2-7 9 0,-4-1 1 0,1-4-1 0,3 9 2 0,-2-4-12 16,-1-3 0-16,-3-5 0 0,-2 3 2 0,-3-2 4 15,-1-1 1-15,-1-1 0 0,-2 1 1 0,-5-1-8 16,6-3-1-16,7-7 0 0,9 11 0 16,-9-11-1-16,0 0 1 0,0 0-1 0,0 0 1 0,-5 7-4 15,5-7 0-15,0 0 1 0,0 0 0 0,-4-11-6 16,4 11 0-16,-3-10 0 0</inkml:trace>
  <inkml:trace contextRef="#ctx1" brushRef="#br0" timeOffset="20348.39">22197 2831 2324 0,'0'0'0'15,"0"0"0"-15,-35 0 0 0,5 3 15 0,8 12 1 0,1 0 0 16,12 12 1-16,-1 6-8 0,-3-1 1 0,5 1-1 16,6 11 1-16,-3 0 11 0,-6-2 0 0,4 6 1 15,3 3 0-15,4 2-11 0,-3-11 1 0,3-2-1 16,0 3 0-16,-7-5 7 0,2-8 0 0,1 4 0 15,4 3 0-15,-5-7-8 0,1-2 0 0,9-4 0 16,-3-1 0-16,-4 5 5 0,1-10 0 0,-1-1 1 16</inkml:trace>
  <inkml:trace contextRef="#ctx1" brushRef="#br0" timeOffset="20581.27">22327 3278 1989 0,'0'0'0'0,"0"0"0"0,-40 16 0 0,4-4 65 16,14-2 1-16,20 3 1 0,-21 4-1 0,-7 1-48 15,0-4 0-15,0 4 0 0,19 4 0 0,2 0 79 16,8-7 1-16,4 1 0 0,8 7-1 0,-8-5-80 16,1-6 0-16,3-1 0 0,5 8 1 0,-3-5 38 0,0-9 1 15,3-5 0-15,1 4 0 0,4 1-40 16,-3 2 1-16,-7 0-1 0,9 0 1 0,9-3 2 0,0-1 0 15,-11 1 1-15</inkml:trace>
  <inkml:trace contextRef="#ctx1" brushRef="#br0" timeOffset="21350.51">22474 3575 1834 0,'0'0'0'0,"21"-10"0"15,-5 6 0-15,1 0 35 0,-6-3 1 0,0 2 0 16,-1 2 0-16,1-4-22 0,-2-4 1 0,-1-3 0 16,-1 5 0-16,-1-1 32 0,1-3 1 0,0-1-1 15,-4 2 1-15,8-7-31 0,-2 4 0 0,-15-7-1 16,-1 4 1-16,4 4 24 0,3 0-1 0,-7 0 0 16,0 0 1-16,-6 1-25 0,3 5-1 0,1 2 1 0,2 5 1 15,-5 4 4-15,1 2 0 0,15 2 1 0,11 16-1 16,-2-2-10-16,-4 2 1 0,-2 0-1 0,3 7 0 15,1-4 7-15,-8-3 0 0,1 0 0 0,6 7 1 0,3-7-9 16,1-4 0-16,0 1 0 0,-2 4 1 0,4-4 5 16,-5-6 1-16,1 0-1 0,-1 0 1 0,-2 0-8 15,-1-7 1-15,1-4-1 0,-9-3 1 0,9 8 2 16,-9-8 0-16,11-4 1 0,-11 4-1 0,10 0-4 16,-10 0 0-16,7-4 0 0,-7 4-1 0,6-14 2 15,-3 0 0-15,1 0 0 0,6-7 2 0,6-2-6 16,0-5 2-16,-5 0-2 0,-4 5 2 0,3 0-1 0,6 2-1 15,7 2 1-15,0 5 0 0,-2 1-3 0,-5 3 2 16,3 1-2-16,4 6 1 0,-2 3-1 0,-3 3 0 16,1 1-1-16,1 11 2 0,-4 1-2 0,-2-9 0 15,0-10 0-15,0 33 1 0,-5-4-2 0,-4-5 0 16,1 2 0-16,-5 9 0 0,1-8-1 0,-2-8 1 16,-3 5 0-16,-1 0 0 0,2-3-1 0,0-6 0 0,-3 1 0 15,0 2 0-15,-2-4 0 0,0-4 0 16,1-3 0-16,-1-1 0 0,0-3 0 0,7 0 0 0,-10-3 0 15,10 3 0-15,-9-11 0 0,11 4 0 0,5-5 0 16,3 1 0-16,1-3 0 0,0-7 0 0,4 0 0 16,-2 3 0-16,1 1 0 0,2-3 0 15,1-3 0-15,-1 4 0 0,7-2-12 16,4-2 0-16,4-3-1 0,10-1 1 0,0 4 4 0,-10-7 0 0,-6 1 0 16,1 4 1-16,-3 4 2 0,-7 0 1 0,-2 1-1 0,0 10 2 15,-3 3-1-15,-4 0 1 0,-2 0 0 0,-5 7-1 16,-3-7 3-16,3 7 1 0,0 0-1 0,-4 10 1 15,1-3-1-15,-3 4 1 0,-4-2-1 0,-17 6 1 0,-1 5 0 16,4-3 0-16,-1-3 0 0,2 1 1 16,4 2-1-16,6-1 0 0,3-5 0 0,6-3 0 0,8-1 0 15,10 4 1-15,5 1-1 0,11 18 1 0,-3-3-1 16,-8-1 1-16,7 0-1 0,1 1 1 0,-6 1 3 16,-7-4-1-16,0 3 1 0,-1-3-1 0,-5-4-1 15,-2 1 2-15,1-7-2 0,-4 4 1 0,1-3 2 16,-4-4 0-16,-4 1 1 0,4 1-1 0,-7-6-1 15,-2-4 0-15,-3-3 0 0,-9 4 0 0,-13-1 2 0,-4-6-1 16,-7 3 1-16,0 0 0 0,8 0-3 0,-4 0 1 16,6-4 1-16</inkml:trace>
  <inkml:trace contextRef="#ctx1" brushRef="#br0" timeOffset="21383.46">22885 3779 2229 0</inkml:trace>
  <inkml:trace contextRef="#ctx1" brushRef="#br0" timeOffset="21788.71">21426 3185 1356 0,'0'0'0'16,"-53"0"0"-16,71 3 0 0,10 4 93 0,0 0 1 16,-7-3-1-16,-14-4 0 0,-7 0-76 0,9 5 1 0,2-2-2 15</inkml:trace>
  <inkml:trace contextRef="#ctx1" brushRef="#br1" timeOffset="174955.37">8636 1554 1091 0,'0'-23'30'0,"-7"-16"-17"15,2 9 1-15,1 13-1 0,4 10 0 0,2 0 58 16,-2 7 1-16,10-14-1 0,5 6 0 0,6 1-53 15,3 0 0-15,6 4 0 0,16-4 0 0,2 2 10 0,1 1 2 16,2 1-1-16,-1-1 0 0,-3 4-16 0,1 0 1 16,1-3-1-16,13 1 1 0,-4 4 5 0,-5-2 1 15,2-2-1-15,-7-2 1 0,-2 8-10 0,-4-4 2 16,5-4-2-16,-2 4 1 0,-3 0 6 0,-5 4 1 16,5-8 0-16,2 4 0 0,-1 4-8 0,-6-1 0 15,2-1 0-15,-1 5 0 0,-1 2 2 0,-1-2 1 0,1 0-1 16,5 3 0-16,-5 8-5 0,-5 0 1 0,7-1 0 15,1-1 0-15,-4 9 7 0,-3-1 1 0,-1-3 0 16,-4-1 0-16,-2 6-7 0,-1-3 0 0,-4 0-1 16,2 3 3-16,-5 1 4 0,-8-3 2 0,1 1-1 15,0 7 1-15,-4-4-8 0,-7 9 1 0,3-7-1 16,-3 8 1-16,-3 1 4 0,-4 2 2 0,0-12-1 16,0 5 0-16,-1 1-6 0,-2-5 0 0,-4 0 0 15,-2 7 0-15,-2-7 3 0,1 5 0 0,-1 2 0 0,-5 5 1 16,2-2-7-16,0-4 2 0,0-5 0 0,-2 1 0 15,1-2 1-15,-2-7 0 0,-4 0 0 0,1 7 1 16,-1-8-4-16,0-7 0 0,-1 0 0 0,3 17 1 16,-9-11-1-16,1-10 2 0,-5 3 0 0,-5 7 0 0,2-5-4 15,-2-13 2-15,-11-3 0 0,2 11-1 0,0-11 4 16,2-11 0-16,0-5 0 0,-5 13 1 0,4-9-4 16,5-4 1-16,-3-5-2 0,-4 10 2 0,-3-10 3 15,10 0 0-15,-5 1 0 0,7-1 0 0,1 0-3 16,8-2 0-16,-4-5 0 0,-3-2-1 0,6 4 6 0,9-2 0 15,-4-16-1-15,2 12 1 0,9-3-5 16,4-2 1-16,2-2 0 0,7 4 0 0,1 9 3 0,1-4 0 16,3-2 0-16,3-12 2 0,0 11-7 0,0 5 2 15,0-13-1-15,2-1 1 0,-1 1 5 0,-1 6 2 16,-1 0-2-16,1 3 2 0,-2 6-7 0,0 5 1 0,-2 0-1 16,4-6 1-16,-3 6 4 0,-1 7 2 0,1-2-2 15,-1-10 2-15,4 17-7 0,-3-1 1 0,3-1 0 16,3-5 0-16,1 6 2 0,-1 1 0 0,4 2 0 15,2-4 0-15,4 6-4 0,2 2 1 0,0-4-1 16</inkml:trace>
  <inkml:trace contextRef="#ctx1" brushRef="#br1" timeOffset="175845.06">9003 3271 1457 0,'0'0'0'0,"0"0"0"0,3-18 0 0,1 8 92 0,3-8 0 0,0 4 0 16,4 10 0-16,-1-1-75 0,6-5 1 15,-2-1-1-15,7 7 1 0,-3-3 80 0,0-3-1 0,5-4 1 16,5 14-1-16,2-7-80 0,2-4 0 0,-1 2 0 16,-2 6 1-16,4-1 3 0,-1-6 1 0,5-1-1 15,-2 11 0-15,-1-7-10 0,-3-2 1 0,5-6-1 16,4 15 0-16,-1-4-10 0,-5-3 0 0,8 0 0 15,-2 11 1-15,-4-8-1 0,-1 2 0 0,2-5 0 0,-2 14 0 16,-1-7-2-16,-6 0 0 0,4 0 0 0,8 9 1 16,-8-2-1-16,-2-3-1 0,5-1 1 0,1 15 1 0,-3-8-1 15,-5-3 1-15,1 4-1 0,1 12 1 0,-6 0-1 16,1-4 1-16,1 6-1 0,-4 4 1 0,-1 3 0 16,-2-4 0-16,2-3 0 0,1 8 0 0,-5-6 0 15,-1-4 0-15,5-1 0 0,-3 12 0 0,-1-11 1 0,-2 0 0 16,0 0 0-16,3 17 1 0,3-5 0 15,-7-7-1-15,0 9 0 0,-10 9 0 0,3-6 2 0,2-8 2 16,-4-4-2-16,-7 9 2 0,2-3-3 0,0-11 1 16,-5-1 1-16,-5 15-1 0,-5-10 3 15,1-3-1-15,-7 4 1 0,-2 13-1 0,-1-2-1 0,-5-9 0 16,-2 1 1-16,-3-3-1 0,-5-3 2 0,2-2-1 16,-2-2 1-16,-8-2 1 0,-4-3-4 0,-2-2 2 15,-6-5-1-15,1 5 1 0,-2-3 0 0,6-6 1 0,-1-3-1 16,-5 5 2-16,2-6-3 0,1-4 0 0,-1-2 1 15,-4 3-1-15,6-3 5 0,8-2 1 0,-3-7-1 16,-2 1 1-16,9 6-4 0,2-7 1 0,-2-3-1 16,3-5 1-16,6 1 5 0,3-5 2 0,4-9-2 15,5-4 2-15,2 2-7 0,3-5 1 0,4-2 0 16,0 9 0-16,2-2 4 0,5 0 1 0,-1-4-1 16,-2 3 0-16,6 1-4 0,1 5 0 0,3-7 0 15,0 9 0-15,3-5 5 0,4 2 1 0,4 5-1 16,0 14 1-16,1-7-6 0,0 1-1 0,4-1 1 0,5 10 1 15,0-1 4-15,-1-2-1 0,5-5 0 0,3 12 1 16,7-6-7-16,2-1 2 0,-2-2 0 0</inkml:trace>
  <inkml:trace contextRef="#ctx1" brushRef="#br1" timeOffset="177943.47">8954 3339 12 0,'0'0'0'0,"0"0"0"15,0 0 0-15,0 0 0 0,0 0 0 0,5-17 0 16,-5 17 0-16,0-13 0 0,0 13 0 0,5-14 0 16,-5 14 0-16,5-7 18 0,-5 7 1 0,6-7-1 15,-6 7 1-15,7-10-9 0,-4 3 0 0,1 0 0 16,-1 0 1-16,4-4 16 0,4-1 0 0,-4 1 0 15,4 2 1-15,-1 1-15 0,-1-3 0 0,0-3-1 16,3 7 2-16,-5 0 57 0,0-2-1 0,0-3 1 16,0 8 1-16,0-3-54 0,0 2 0 0,1-2 0 0,-3 3 0 15,2 1 7-15,-7 3 1 0,10-14 0 0,1 10 1 16,-4 1-15-16,-7 3 1 0,11-7-1 0,-1 5 2 0,1 0 3 16,-4 0 1-16,0-5 0 0,0 7 0 0,4-5-8 15,1 2 1-15,2-1-1 0,-3 4 0 0,-1 0 23 16,1-3 2-16,-1-1 0 0,-1 8 0 15,5-4-21-15,4 0 1 0,-4-7 0 0,0 10-1 0,0-3 28 16,0 0-1-16,-1-7 1 0,1 7-1 0,4 0-25 16,-4-2 0-16,0-1-1 0,2 3 2 15,1 0 20-15,-3-4 1 0,0 1-1 0,1 6 2 16,2-3-25-16,3-3 2 0,-3-4 0 16,4 10-1-16,-3-3 16 0,0-7-1 0,5 2 0 15,1 10 2-15,-2-1-19 0,-3-8 0 0,2-1 1 0,-3 10 1 16,3-5 11-16,-5-5 1 0,8 1 0 0,-2 13 0 0,-1-5-14 0,-7-8 0 15,2 1-1-15,5 10 2 0,0-4 8 0,-7-6 2 16,2-1-2-16,5 15 2 0,-3-8-13 0,0-3 1 0,-4-3 1 16,7 13-1-16,-2-8 6 0,-5-4 0 0,7 2 0 15,-1 6 1-15,1 1-9 0,-3-4 0 0,3-3 0 16,-3 16 1-16,-1-9 3 0,3-5 1 0,-3-1-1 16,1 15 1-16,-1-5-6 0,-1-8 0 0,2-3 0 15,0 16 0-15,-1-9 1 0,-3-3 0 0,2-1 0 16,2 15 0-16,-4-4-3 0,-3-7 0 0,3 0-1 15,5 11 1-15,-1-1 0 0,-4 3 0 0,3-10-1 16,-2 4 2-16,-1 4-3 0,2-4 0 0,5 0 0 16,-4 5 0-16,1-1-2 0,-2-6 0 0,-2-1-1 15,-3 5 2-15,3 3-2 0,0-5 0 0,0-3 0 0,-5 8 1 16,1-3-2-16,1-9 1 0,-1 5 0 16,1 13 0-16,-4-6 0 0,4-8 0 0,-4 1-1 0,3 16 1 0,-4-7 0 15,1-7 1-15,0 6-1 0,-2 11 0 0,0-3-1 16,2-5 2-16,-3 2-1 0,-4 0 0 0,3-1 0 15,-3-6 0-15,-3 1 1 0,-1 6-1 0,1-2-1 16,-1-8 1-16,1 1 1 0,-4 9-1 0,1-2 1 16,1-11 2-16,-2 6-1 0,-5 13 1 0,1-2-2 15,4-10 0-15,0 4 1 0,-7 7-1 0,2 0 3 0,3-2-1 16,-2-4 1-16,-5-6 0 0,2 3-3 0,4-2 1 16,-4-5 1-16,-8 1-1 0,3-1 3 0,1-4 0 15,-6 1 0-15,-3 8-1 0,2-5-1 0,1-5-1 16,-3 0 1-16,3 8 0 0,-1-3 4 0,-3-1 1 15,5-6-1-15,-5 12 2 0,3-5-6 0,-2-7 2 16,3-3 0-16,-5 15-1 0,3-5 3 0,1-5 0 16,-6-2 0-16,1 12 1 0,1-5-4 0,1-5 1 15,0-5-2-15,1 5 2 0,-1-4 3 0,0-5 0 0,2-4 0 16,-6 6 0-16,0-4-4 0,2-5 1 0,-7-5 0 16,2 8-1-16,-1-3 3 0,3-7 0 0,-9 2 0 15,3 14 1-15,5-8-4 0,-1-4 1 0,2-2-2 16,-3 12 2-16,6-7 2 0,6 0 1 0,-5-2 0 15,-4 5 0-15,5 1-4 0,3-8 1 0,-3 1-1 16,-2 6 1-16,-6-1 2 0,10-6 0 0,1-1 0 16,4 8 1-16,-4-3-4 0,6 0 0 0,5-1 0 0,-4 0 1 15,4 0 0-15,2-3 0 0,-2-3 1 0,0 4 0 16,-1-3-3-16,1 3 0 0,0-10 1 0,-7 1-1 0,5-2 3 16,2 5 1-16,-4-2 0 0,-6-6 0 0,3 3-3 15,5-2-1-15,-2-2 1 0,-7 11 1 0,2-7 1 16,6 0 1-16,-1-2-2 0,4 12 2 0,3-6-3 15,-3-2 0-15,4-4-1 0,3 14 1 0,5-9 2 16,-2 2 0-16,4-10-1 0,0 8 2 0,0-1-3 16,0-4 0-16,0-7-1 0,6 11 1 0,-1 0 1 15,-1-6 0-15,-1-10 0 0,1 12 1 0,-1-10-3 0,2 1 0 16,-1-3 0-16,-1 3 0 0,-3 9 1 0,4-3 1 16,0 5-1-16,-1-2 1 0,4 7-2 15,0-2-1-15,7 2 1 0,0 2-1 0,2-1 1 0,5 1 0 16,1-1 0-16,-1 5 0 0,5-1-1 0,6 4-1 15,0 0 0-15</inkml:trace>
  <inkml:trace contextRef="#ctx1" brushRef="#br1" timeOffset="180061.06">8714 3593 12 0,'0'0'0'0,"0"0"0"0,0 0 0 16,0 0 0-16,-4 17 0 0,4-17 0 0,-3 7 0 16,-3 0 0-16,1-3 0 0,-2-2 0 0,-4 8 0 15,1-1 0-15,-4 0 1 0,3-2-1 0,-5 7 1 0,2 0-1 16,3-7 1-16,4-4-1 0,-3 6 1 0,-1 0 4 15,4-2-1-15,7-7 1 0,-10 12 0 0,3-5-1 16,7-7-1-16,0 0 1 0,-7 7 0 0,7-7 76 16,0 0-1-16,0 0 1 0,-2 8 1 0,2-8-63 15,0 0 0-15,0 0 0 0,7 0 0 0,2 0-2 16,1 0 1-16,1 0 0 0,13 0 1 0,10 0-9 16,1-4 1-16,-3 0 0 0,-2 4 0 0,5 0 16 15,-3 0 1-15,-2-3-1 0,-5 3 1 0,-2 3-15 16,-2-3 1-16,0-3-1 0,-7 3 1 0,0 3 37 0,-5-3 0 15,-2-3 1-15,-7 3-1 0,0 0-33 0,5 11 0 16,-5-11 0-16,0 0 1 0,0 0 31 0,0 7 0 16,0-7 1-16,-7 3-1 0,-1 4-32 0,-1-3 0 15,-5-1 0-15,-15 1 0 0,-6-4 29 0,-2 1 0 0,-9-2 0 16,6 1 0-16,-4 0-31 0,1-4 2 0,-1-3 0 16,-5 4 0-16,-2 3 20 0,1-4 1 0,-1-3-1 15,-4 7 1-15,2 0-23 0,6 0 0 0,4 0 1 16,6 0 0-16,6 4 18 0,4-1-1 0,6-6 1 15,3 10 1-15,8-4-21 0,10-3 1 0,0 0-1 16,0 0 1-16,10 0 16 0,4 4 1 0,6-4-1 16,22 7 2-16,6 0-20 0,1-6 2 0,13 1-1 15,-2 5 1-15,2 0 10 0,-4-3 1 0,0-4-2 0,2 3 2 16,-2 3-14-16,-7-3 1 0,9-6-1 16,-8 3 2-16,-3 0 8 0,-8 0 0 0,-6-9 1 0,-2 9 0 15,-8 0-11-15,-6-4 0 0,-1-3-1 0,-4 4 2 16,-7 1 5-16,0-2-1 0,-7 4 1 0,7-3 0 15,-7 3-8-15,0 0 1 0,0 0-1 0,0 0 0 16,0 0 4-16,0 0 1 0,0 0 0 0,0 0-1 0,-7 9-6 16,7-9 1-16,-10 10 0 0,-8-6 0 0,-5 5 2 15,2-2 0-15,-4-7 1 0,-12 0-1 0,9 0-4 16,0 0 0-16,-2-4 0 0,-9 4 1 0,0 0 1 0,6 0 1 16,1-3 0-16,2 3 0 0,-2 0-4 15,2 0 1-15,5-6-1 0,-3 6 1 0,4 0 0 0,6-3 0 16,2-1-1-16,-5 8 1 0,7-4-2 0,7 0-1 15,-4-4 0-15,11 4 2 0,-9 4-1 0,9-4 0 16,0 0 1-16,0 0-1 0,0 0-1 0,0 0 0 16,0 0 0-16,0 0 0 0,0 0-1 0,7 0 2 0,-7 0-2 15,13-4 2-15,-3 4-3 0,1-3 1 0,3 3 1 16,-3-4-1-16,3 1-1 0,-2-1 1 0,-1 1-1 16,-4-1 0-16,0 4-1 0,0-2 2 0,0-3-1 15,0 2 0-15,0-1-1 0,-7 4 0 0,11-7 0 16,-1 7 1-16,1-3-1 0,-2 3 0 0,1-4 0 15,1 4 0-15,3 4-1 0,0-4 0 0,-3 0 0 16,-3 3 1-16,1 1-1 0,0-4 0 0,-9 0 0 16,7 0 1-16,-7 0-2 0,0 0 1 0,7 0 0 15,-7 0 0-15,0 0 0 0,0 0 0 0,0 0 0 16,0 0 0-16,0 0-4 0,0 0 0 0,0 0 1 0,0 0 0 16,7 0-1-16,-7 0 2 0,7-4-1 0,-7 4 0 15,7 0-10-15,-7 0 0 0,7-3 1 0,0 3 0 16,2-4 4-16,2 1 0 0,-4-1 0 0,-7 4 0 15,14-14-13-15,-7 5 0 0,-4 0-1 0,1 1 1 0,3-3 10 16,-3-3 0-16,-1-4-1 0,-3 3 1 0,4-8-13 16,3 0 0-16,-4-4 0 0,-3 13 1 0,4-9 10 15,-1 4 1-15,-3 0 0 0,-3 12 1 16,6 0-7-16,-3-9 1 0,0 5-1 0,0 11 1 0,-3-7 7 16,3 7 0-16,0 0 0 0,-7-5 0 0,7 5 1 15,-7 0 1-15,7 0 0 0,-7 2 0 0,0 1 2 16,-1 4 1-16,8-7-1 0,-14 20 1 0,2-8 0 0,3 0 1 15,4 4-1-15,1 10 2 0,-3-3-1 0,0-3 1 16,0 4 0-16,-3 13 0 0,3-2 2 0,-4-6 1 16,-3 4 0-16,0 2 0 0,-2 2-1 0,2-9 1 15,0 0 0-15,0 13 0 0,-1-4 0 0,5-5 1 16,3 1 0-16,2 7 1 0,-3 10-2 0,1-15 1 0,4 2 0 16,3-6 0-16,-4 3 5 0,4-10 0 0,0-4 1 15,0 3 0-15,-3 0-3 0,3-9 1 0,0-4-1 16,-4 8 2-16,4-8 8 0,0-10 1 0,0 0 0 15,-7 7 0-15,7-7-6 0,0 0 0 0,0 0 0 16,0 0 0-16,0 0 8 0,0 0 1 0,-3-7-1 16,3 0 1-16,0-5-9 0,0-7 1 0,0-2 0 15,0-27 0-15,0 2 5 0,3-1-1 0,1-13 1 16,-1 16-1-16,1-3-5 0,-1 3 0 0,4 1 0 16,4 3 0-16,-4 3 5 0,0 5 0 0,2-1 1 15,2 5 0-15,-1 0-8 0,1 1 2 0,-1 3 0 0,4 6 0 16,-3-7 4-16,-6-6-1 0,4 4 0 0,3 17 2 15,-5-8-6-15,1-7 0 0,-1 6-1 0,-4 5 1 0,-3-4 2 16,0-1 2-16,4-7-2 0,-4 5 1 0,0-1-4 16,-4 0-1-16,4-8 1 0,-3 7 1 0,3-4 0 15,0-1 0-15,0 0 0 0,-4 11 0 0,1-1-2 16,-1 4 0-16,4 5-1 0,0 9 1 16,-7 5 1-16,3 2-1 0,4 4 1 0,-5 21 1 0,-2 5-4 15,0 5 2-15,2-2-1 0,3 13 0 0,2-4 0 0,-4 1 0 16,4 6 1-16,0 16 0 0,0-7-3 0,-3-7 1 15,-1-10 0-15,-3 6 0 0,-3-5 1 16,3-10 0-16,-4 3 0 0,4 9 0 0,-5 2-1 0,1-7 0 16,4-2 0-16,0 0 0 0,3-4-1 0,1-10 1 15,-1 0-1-15,1 4 1 0,3-8-2 0,0-7 1 16,3 1-1-16,-3 6 2 0,0-8-2 0,0-6 0 16,4-5 1-16,-4 5 0 0,0-5-2 0,0-7 1 0,0 0 1 15,0 0-1-15,0 0-1 0,3-7 1 16,-3 7-1-16,0-9 2 0,-3 1-2 0,3-6 0 0,-4 0 0 15,1-23 1-15,-1-9-1 0,1 0 0 0,3-1 0 16,-4-3 2-16,4-1-2 0,0-8 0 0,0-5 0 16,0 8 0-16,0 3 0 0,0 7 0 0,4-10 1 15,-1 0 0-15,1 3-1 0,-1 2 0 0,1-7 0 16,-4 26 0-16,3-3 0 0,1 3 1 0,0 6-1 16,-1 17 0-16,-3-1 0 0,-3-1 0 0,6 4 0 0,-3 7 0 15,0 0 0-15,0 0 1 0,0 0-1 0,0 7 1 16,2 0-1-16,1 0 0 0,1 2 0 0</inkml:trace>
  <inkml:trace contextRef="#ctx1" brushRef="#br1" timeOffset="102852.47">4838 6384 1231 0,'0'0'0'0,"0"0"0"16,0 0 0-16,0 0 59 0,0 0 2 0,0 0-1 16,0 0 1-16,0 0-44 0,0 0 1 0,0 0 0 15,0 0 0-15,11 23 76 0,-11-5 1 0,-4 0 1 16,4 10-1-16,-3-5-78 0,3 1 0 0,-4-3-1 15,4 4 2-15,-3-6 56 0,3-1 1 0,3-1-1 16,1 1 1-16,-4-4-57 0,3-5 0 0,-3 0 0 16,4 1 0-16,-4 3 22 0,3-6 2 0,-3-7-2 15,15 10 1-15,-8-6-25 0,0-4 0 0,-7 0 0 0,21 0 0 16,2-4 9-16,-2 1 1 0,0-4-1 16,-3 3 0-16,1-3-12 0,-1-2-1 0,-1-1 0 0,-6 3 2 15,3 1 5-15,2-1 0 0,-2 0 0 0,-3 6 0 16,-4-3-9-16,3 4 2 0,4 0-2 0,1 4 1 15,0 1 6-15,0 0 1 0,-5 2 0 0,-3 4 0 0,4-1-8 16,-1 3 0-16,-6-3 0 0,3 4 0 0,-2 0 5 16,-1-1 0-16,-2-1 1 0,-2 7 0 0,-4-5-7 15,0 0 0-15,1 2 0 0,-4-3 1 0,-7 1 2 16,3-2 2-16,-3 0-1 0,-4 2 0 0,-8-3-5 16,1-1 0-16,-3-3 0 0,-13-1 1 0,10-3 9 0,3 3 0 15,5-3 0-15,-2-3 0 0,0 2-8 16,6 0 0-16,1-4 0 0,1-3 0 0,6-1-1 0,4 3 1 15,0-3-1-15,7 6 1 0,-13-10-4 16,8 3 1-16,5 7-2 0</inkml:trace>
  <inkml:trace contextRef="#ctx1" brushRef="#br1" timeOffset="103090.44">4805 6369 1947 0,'0'0'0'0,"0"0"0"16,0 0 0-16,26 5 72 0,-12-2 1 0,4 1 0 16,14-4 1-16,1 3-56 0,6 1 0 0,-2 0 0 15,-5-1 0-15,1 1 65 0,-1 3 0 0,-4-6 0 0,-1-1 0 16,-2 7-66-16,-8-3 1 0,1-1 0 0,-4 3 0 16,0 3 20-16,-2-2 2 0,-1-2-2 0,7 0 1 15,-1-1-24-15,-6-1 0 0,-1-3 1 0,-10 0 0 0,9 4-5 16,-9-4 1-16,0 0 1 0,-9 0-1 0,9 0-5 15,0 0 1-15,0 0-1 0</inkml:trace>
  <inkml:trace contextRef="#ctx1" brushRef="#br1" timeOffset="103559.19">6235 6384 1897 0,'0'0'0'0,"0"0"0"15,0 0 0-15,0 22 53 0,4-14 0 0,-4 3-1 16,3 1 2-16,-3 4-37 0,-3 2 0 0,-1-1 0 16,8-3 1-16,-1 6 51 0,1-3 1 0,-1-3-1 0,-3 2 1 15,4-2-52-15,1-1 0 0,2-5 0 0,-3 6 0 16,-1-3 19-16,1-4 0 0,6-3 0 0,-10-4 1 16,8 8-23-16,-8-8 0 0,17 4 1 0,-3-1 0 15,4 1-3-15,8-4 2 0,3 2-2 0,-5 5 2 16,3 0-7-16,-6-4 1 0,0 6-1 0,-5 5 1 0,2-2-3 15,-8 1 1-15,1-1 0 0,-1 4 1 0,1 3-4 16,-4-3 1-16,-3 0-1 0,-4 0 2 0,0-4 0 16,0 2 1-16,0 0 0 0,-4-3 0 0,-3-1-3 15,-4 1 1-15,-3-1-1 0,-14-6 2 0,-9-1 0 0,-2-1 1 16,-1-2 0-16,4 0 0 0,3 0-3 0,8-2 1 16,4-1-1-16,3-8 2 0,-1 4-1 0,5-5 2 15,0-2-1-15,0-2 0 0,3-1-1 0,4-3-1 16,3 1 1-16</inkml:trace>
  <inkml:trace contextRef="#ctx1" brushRef="#br1" timeOffset="103723.6">6366 6418 2048 0,'0'0'0'0,"25"-7"0"15,-1 3 0-15,-1-1 57 0,-2 2 0 0,1-4 0 16,0 3 0-16,3 4-40 0,-7-4 1 0,3 4 0 15,-7 0 0-15,2 0 53 0,-2 8 1 0,0-1-2 16,0 0 2-16,0 5-54 0,-3 0 0 0,-4 4 0 16</inkml:trace>
  <inkml:trace contextRef="#ctx1" brushRef="#br1" timeOffset="103882.51">6705 6712 2009 0,'0'0'0'0,"0"0"0"0,21-7 0 0,-7 3 50 16,2 1 0-16,5-1 1 0,-11 4-1 0,-2-3-33 16,6-1 0-16,3-5 0 0,8 6 1 0,1-1 36 15,-8-3-1-15,-4 2 1 0</inkml:trace>
  <inkml:trace contextRef="#ctx1" brushRef="#br1" timeOffset="104159.31">7151 6436 1934 0,'0'0'0'0,"0"0"0"0,0 0 0 0,0 0 39 0,-18 5 1 16,11-2-1-16,7-3 1 0,-7 9-24 0,4-2 0 0,-5 0 0 15,5 0-1-15,-1 0 47 0,3 2 1 16,2 2 0-16,6 3-1 0,8 7-45 0,-5-7 1 0,-3 0 0 16,11 2 0-16,7 5 12 0,5-7 2 0,1 0-1 15,1 2 1-15,2-2-19 0,-6 2 2 0,-9-4-2 16,2 9 2-16,1-5-5 0,-8-2 1 0,-4 2-1 15,1 3 1-15,-4 1-4 0,-2-3 0 0,-1 1 0 16,-4-6 1-16,0 2 3 0,-6 0 1 0,-2 0-1 16,-1-3 2-16,-2-4-7 0,-3 0 2 0,0-2 0 15,-14-1 0-15,5-4 2 0,-5 0 1 0,-8-4 1 16,6 2-1-16,6-5-5 0,2 0 2 0,3-3-1 0,8-4 1 16,4 0 0-16,-3-4 1 0,-1 2 0 0</inkml:trace>
  <inkml:trace contextRef="#ctx1" brushRef="#br1" timeOffset="104389.29">7334 6421 1985 0,'0'0'0'0,"0"0"0"0,37-10 0 0,-8 6 51 16,-1 4 1-16,-5-1 0 0,1-3-1 0,1 1-34 15,-7-1 0-15,1 1 0 0,-1 3 1 0,-1-4 52 0,-6 4 2 16,-4-4-1-16,-7 4 1 0,11-3-54 0,-11 3 0 15,7-4-1-15,-7 4 1 0,12 4 21 0,-12-4-1 16,0 0 0-16,7 0 0 0,-7 0-23 0,0 0 0 16,0 0 1-16,0 0 0 0,0 0-7 0,0 0 1 15,0 0 0-15</inkml:trace>
  <inkml:trace contextRef="#ctx1" brushRef="#br1" timeOffset="104977.51">8812 6407 1646 0,'0'0'0'16,"0"0"0"-16,0 0 0 0,0 0 66 0,0 0 0 16,0 0 0-16,0 0 2 0,0 0-50 0,-24 11 0 15,11-2 0-15,-18 8 0 0,-3 3 58 0,2 1 1 0,-3-2 0 16,2 9 0-16,8 0-59 0,0-6 0 0,6 7 0 16,5 5 0-16,0-4 22 0,3 0 1 0,4 3-1 15,0 2 2-15,7 2-27 0,0-7 1 0,3 0 0 16,4 0 1-16,8-7-3 0,2-2 1 0,6-3-1 15,16-1 1-15,5-6-7 0,-2-6 1 0,-5-3 0 16,-1 1 0-16,-8-3 1 0,-2-2 0 0,-1-1 0 16,-4-6 1-16,-1 2-4 0,-5-3 0 0,-2-8-1 15,-6-3 2-15,0 3 2 0,-7-1 0 0,0-4 1 16,-7 4-1-16,3 1-5 0,-3 2 2 0,-3 2 0 0,-4 5-1 16,1 1 3-16,-4 2 0 0,-1 3 0 0,-3 3 0 15,-6 3-3-15,-8-3 1 0,-2 4-2 0,5 5 2 16,4 1 2-16,2 1 1 0,4-1-1 0,1-1 1 0,7 5-4 15,0-2 1-15,2-1-1 0,1 1 1 0,4 2 3 16,4 0 0-16,-1-1 0 0</inkml:trace>
  <inkml:trace contextRef="#ctx1" brushRef="#br1" timeOffset="106987.57">9977 6571 1155 0,'0'0'0'0,"0"0"0"15,0 0 0-15,0 0 32 0,0 0 0 0,-4-21 1 16,-15 14-1-16,1 0-18 0,0 7 0 0,2-4 1 16,2 4 0-16,0 4 21 0,-3 3-1 0,2 3 1 15,-2 4 0-15,-3 1-21 0,6 4 1 0,0-2-2 16,0 12 2-16,4-5 78 0,2 3 0 0,1 3 1 0,0 3 0 15,4 2-78-15,3-1 0 0,3-3 0 0,4 1 1 16,0-9 25-16,4 1 1 0,0-6 0 0,6 0 1 16,3-4-30-16,1-6 2 0,-11-2-1 0,8-1 1 15,3-3 3-15,-1-4 0 0,4-2 0 0,12-1 1 16,-5 0-11-16,-4 0 1 0,-10-6 0 0,-6-3 0 0,-11-2 10 16,-11 0-1-16,-3 2 0 0,-3 2 1 15,-8-2-11-15,2 3 2 0,2 1-1 0,-4 3 0 0,2 1 5 16,2 3-1-16,3 1 1 0,-3 2 1 0,0 2-8 15,5 1 0-15,-1 3 0 0,3 1 1 0,3 3 1 16,0-3 2-16,4 0-2 0,4 0 1 0,3 0-5 16,0-1 1-16,0 1 0 0</inkml:trace>
  <inkml:trace contextRef="#ctx1" brushRef="#br1" timeOffset="107152">10202 6861 1871 0,'0'0'0'0,"0"0"0"16,0 0 0-16,0 0 50 0,0 0-1 0,0 0 0 15,0 0 1-15,0 0-33 0,0 0-1 0,-10-21 1 16,10 21 0-16,7-7 36 0,-7 7 1 0,10-5-1 16</inkml:trace>
  <inkml:trace contextRef="#ctx1" brushRef="#br1" timeOffset="107419.34">10562 6626 1658 0,'0'0'0'0,"0"0"0"0,-28 17 0 16,-4-3 40-16,4-3 1 0,5-1-1 0,9 10 1 0,7-6-26 16,3-5 1-16,15 1 0 0,3 6 0 0,4-2 36 15,1-2 2-15,2-3 0 0,0 5 0 0,1 0-37 16,-3 0 1-16,2-5-2 0,-7 2 2 0,4 1 5 15,-4 0 0-15,-3 2 0 0,-1-3 0 0,3 3-11 16,-6-5 0-16,0 5-1 0,-4 3 2 0,1-2-7 0,-4-1 1 16,-4-4 0-16,1 1 1 0,-1-1-4 0,-3-1 2 15,0-2-2-15,-2 0 2 0,0 0-2 0,-3-3 2 16,-2-4-2-16,-7 0 2 0,7 0-3 16,-4-4 2-16,2 1-2 0,-5-1 2 0,0 1-1 15,-7-10 1-15,-2-1-1 0</inkml:trace>
  <inkml:trace contextRef="#ctx1" brushRef="#br1" timeOffset="107589.31">10634 6553 1632 0,'0'0'0'0,"0"0"0"16,0 0 0-16,25-10 46 0,-12 10 1 0,-3-4-1 15,-3 1 2-15,4 3-33 0,-4 0 2 0,3 0 0 16,-1 0 0-16,0 3 43 0,-2 1 2 0,-7-4 0 15,12 7 0-15,-5 0-46 0,1 0 2 0,2-2 0 0</inkml:trace>
  <inkml:trace contextRef="#ctx1" brushRef="#br1" timeOffset="107872.11">11636 6543 1709 0,'0'0'0'0,"0"0"0"0,29-14 0 0,-6 10 39 0,1-3 1 15,6 0 0-15,5 5 0 0,-3 4-24 0,-5 2-1 16,-3 1 1-16,-6 4 0 0,0 1 38 0,-2 4 1 16,-1 2 0-16,1 5 0 0,-5 4-39 0,-1-4 2 15,1 2-1-15,-7 9 1 0,3 1 17 0,-4 0 1 16,-3 3-1-16,-3 1 1 0,-1-2-22 0,1-4 1 0,-4-4-1 15,-1 1 2-15,1-3-2 0,0-6-1 0,4-3 0 16,-4 7 1-16,3-9-6 0,2-4 0 0,1-1-1 16,-1 0 2-16,-3-4-1 0,-4-1 0 0,-5-1 0 15</inkml:trace>
  <inkml:trace contextRef="#ctx1" brushRef="#br1" timeOffset="108068.96">11723 6865 1620 0,'0'0'0'0,"21"-6"0"0,16 5 0 16,2 1 43-16,1 0 0 0,-4-4 1 0,-3 1 0 15,-5 3-28-15,-3-4 0 0,-2-3 0 0,-2 4 1 16,-3-4 37-16,-1 5 1 0,-2-2-1 0,-5 4 1 16,1-3-38-16,1-1 0 0,-5 1 0 0,-7 3 1 0,7-4 10 15,-7 4 1-15,0 0 0 0,0 0 0 0,0 0-16 16,0 0 1-16,0 0-1 0</inkml:trace>
  <inkml:trace contextRef="#ctx1" brushRef="#br1" timeOffset="108479.67">12876 6574 1419 0,'0'0'0'0,"0"0"0"16,25-14 0-16,-14 7 42 0,-1 0 0 0,1 0 1 15,3 4 0-15,2-1-28 0,-2 1 1 0,0 3 0 0,0 3 0 16,0 4 54-16,0 0 0 0,-5 7-1 0,12 4 2 0,1 8-53 16,-5-1 0-16,-3 1 0 0,-12 10 0 0,-2 2 19 15,-2 3 0-15,-1-1 0 0,-1 1 1 0,1 1-23 16,-3-12 0-16,-2 1 0 0,-3 1 1 0,4-5 0 15,0-3 1-15,0-3 0 0,-4 0 1 0,4-3-9 16,4-6 1-16,-6-1 0 0,2-1 0 0,0-1-1 16,0-4 1-16,0-3-1 0</inkml:trace>
  <inkml:trace contextRef="#ctx1" brushRef="#br1" timeOffset="108636.04">12940 6861 1431 0,'0'0'0'0,"0"0"0"0,40-14 0 0,-6 11 41 0,-2-4-1 16,-4-2 1-16,0 5 0 0,-1-3-25 0,-3 0 0 0,-6-2-1 16,3 8 2-16,6-1 37 0,-6-2 1 0,-7 3-1 15,0 2 1-15,0 1-38 0,2-2 1 0,2 0-2 16</inkml:trace>
  <inkml:trace contextRef="#ctx1" brushRef="#br1" timeOffset="108784.71">13427 6773 1595 0,'0'0'0'0,"0"0"0"15,0 0 0-15,0 0 35 0,0 0 1 0,21-3 0 0,-21 3 0 16,7-6-22-16,-7 6 1 0,9-3 0 0,-9 3 0 0,0 0 32 16,10-4 2-16,-3 1-2 0</inkml:trace>
  <inkml:trace contextRef="#ctx1" brushRef="#br1" timeOffset="109056.4">13723 6553 1444 0,'0'0'0'0,"0"0"0"0,0 0 0 0,0 0 38 0,0 0 1 16,0 0-1-16,-26 20 2 0,4-15-25 0,1 2 1 16,0 0 0-16,3 5-1 0,8 2 39 0,6-3 0 15,4 0 0-15,2 6 1 0,7-3-38 0,7 2 1 16,10-2-1-16,-5 4 1 0,4 1 13 0,2-3 2 15,-3 3-2-15,-3 1 2 0,1 1-20 0,-3-2 2 16,-5-1-1-16,0 3 1 0,-1 0-2 0,-5-4 1 16,-1-4-1-16,1 6 1 0,-3 1-6 0,2-6-1 15,-7-4 1-15,-4-1 1 0,-1 0 2 0,2 0 1 0,-3-2-1 16,-1 3 0-16,-2-6-4 0,-1-1 1 0,-1-3-2 16,-10 0 2-16,0 0 3 0,-4-3 2 0,-12-1-2 15,-2 1 1-15,6-1-5 0,3-3 1 0,5-2 0 16</inkml:trace>
  <inkml:trace contextRef="#ctx1" brushRef="#br1" timeOffset="109223.08">13765 6520 1545 0,'0'0'0'0,"0"0"0"0,30-12 0 16,-8 6 55-16,-1 1 1 0,-5-2 0 0,-2 5 0 15,0-1-39-15,3-1 1 0,-2 1-1 0,-5-1 1 0,-3 4 49 16,0 0 1-16,-7 0 1 0,11-3-1 0,-11 3-50 15,0 0 0-15,7 7 0 0,-7-7 0 0,0 0 25 16,5 7 1-16,-5-7-2 0</inkml:trace>
  <inkml:trace contextRef="#ctx1" brushRef="#br1" timeOffset="109749.33">14968 6582 1569 0,'0'0'0'0,"0"0"0"16,-19-8 0-16,10 7 44 0,2-1 0 0,0 0 0 0,7 2 1 15,0 0-30-15,-11 9 2 0,1-4-1 0,-4 4 1 16,1 3 33-16,5-1 1 0,2 0-1 0,3 6 1 16,-1-1-34-16,8 0-1 0,-4 3 1 0,3 6 1 15,6-1 11-15,3 3 2 0,-3-3-1 0,2 6 0 16,-1-3-16-16,8 1-1 0,9-4 1 0,-6-1 0 15,0 2-4-15,-7-4 2 0,0-3-1 0,-10-3 0 0,-8 7-4 16,4-8 1-16,-3-4-2 0,-15 4 2 0,0-3-3 16,4-6-1-16,5 0 1 0,-3 6 0 0,0-8-1 15,-2-3-1-15,-4-3 0 0,4 3 2 0,0-4-2 0,1-1 1 16,3-4-1-16,-1-1 1 0,4-4-1 0,0 0 0 16,7-7-1-16,0-1 2 0,4 3-1 0,3-6 0 15,-4-6 1-15,4 4 0 0,11-4-2 0,8-1 2 16,6 0-2-16,7 8 1 0,-2-3 1 0,-7 5 0 15,2-1 0-15,-4 5 0 0,-3 2-2 0,-4 2 2 16,-2-2-1-16,2 8 1 0,-7-3 2 0,-1 4 1 16,-4 3 0-16,-2 1 1 0,-7 3-4 0,7-4 2 15,-7 4-2-15</inkml:trace>
  <inkml:trace contextRef="#ctx1" brushRef="#br1" timeOffset="110282.84">16018 6539 1632 0,'0'0'0'0,"0"0"0"0,0 0 0 0,0 0 52 16,0 0 0-16,0 0-1 0,0 0 2 0,-28 11-36 15,15-4 0-15,-4 0-1 0,-8 3 2 0,2 5 40 0,9 0-1 16,7 3 0-16,2 5 0 0,5-4-40 0,3 4 1 15,2-2 0-15,4 9 0 0,12 2 16 0,-3-6-1 16,1 2 1-16,3 2 1 0,-1 2-21 0,-4-8 1 16,1-4 0-16,-2 4-1 0,-2-2-7 0,-2-8 1 15,-3 0 0-15,2 5-1 0,-8-5-2 0,1-3 1 16,-1-1-1-16,-3-3 1 0,-3 0-4 0,3-7 1 0,-7 4 0 16,0-2 0-16,-6-1-1 0,3-1 0 0,-3-3 1 15,-9-4-1-15,-7 0 0 0,-1-7 2 0,6 0-1 16,6-6 0-16,7 3 0 0,4-1-1 0,-1-7 0 15,0-6 1-15,10 1 1 0,2-7 0 0,-4-2 0 16,21 8 0-16,0-1-2 0,2 6 2 0,-2-1-1 16,4 4 0-16,-4 4 2 0,-3 1 1 0,1 3-1 15,2 4 1-15,0 0-3 0,-5 8 2 0,0-6-2 16,-5 7 1-16,1 2 3 0,-5 2 1 0,0 2 0 0,-3 8 0 16,-1-2-4-16,1 1 2 0,3 0-1 0</inkml:trace>
  <inkml:trace contextRef="#ctx1" brushRef="#br1" timeOffset="110422.5">16270 6919 1620 0,'0'0'0'0,"0"0"0"0,30-7 0 0,-5 7 54 16,-1 0 0-16,-6-2 0 0,0-1-1 0,-2-4-36 16,-2 0 1-16,0 0-1 0,-4-4 1 0,-3 3 54 0,1-1 1 15,-5-5-1-15</inkml:trace>
  <inkml:trace contextRef="#ctx1" brushRef="#br1" timeOffset="110695.83">16575 6564 1356 0,'0'0'0'0,"0"0"0"16,0 0 0-16,0 0 31 0,0 0 0 0,0 0 0 16,20 10 1-16,-24-1-19 0,2 4 2 0,1-5-2 15,-1 10 2-15,-2 0 31 0,3-6 0 0,2 0 0 16,5 11 0-16,1-5-30 0,-4-2 0 0,4 1 1 15,4 6 0-15,-1 0 10 0,5-2 1 0,2 2-1 16,6-7 1-16,2 7-16 0,-4-1 2 0,5-4-1 16,13-2 1-16,-9 3-2 0,-7-3 1 0,-3-2-1 15,-10 0 0-15,1-3-5 0,-8-1 1 0,-6-1 0 16,-1 5 0-16,-13-7 1 0,-6 0 1 0,0-3-1 16,-4-1 1-16,-1-3-5 0,2 0 2 0,4-3-1 0,1-1 0 15,2 1 13-15,-1-1 1 0,3-3-1 0,4-5 0 16,3 3-9-16,-1-2 1 0,4 3-1 0</inkml:trace>
  <inkml:trace contextRef="#ctx1" brushRef="#br1" timeOffset="110869.59">16820 6539 1557 0,'0'0'0'0,"34"-7"0"0,-13-3 0 0,0 1 58 0,0 4 2 16,2-2-1-16,2 0 1 0,-6 3-43 0,-4-1 1 15,-1-2 0-15,0 3 0 0,-4 1 74 0,1 3 1 16,-4-4 0-16,0 1 0 0,-7 3-76 0,9-4 1 16,-9 4-1-16,0 0 1 0,0 0 23 0,0 0 2 15,0 0-2-15</inkml:trace>
  <inkml:trace contextRef="#ctx1" brushRef="#br1" timeOffset="111462.79">18108 6622 1369 0,'0'0'0'0,"0"0"0"0,0 0 0 0,-2-18 58 16,1 10 0-16,-10 1 1 0,-3 1 0 0,2 3-42 15,1-1 1-15,0 1 0 0,1-1 0 0,-1 2 44 0,1 2-1 16,-3 2 1-16,-1 3 1 0,0 3-46 0,0 0 1 15,-2 3 0-15,2 6 0 0,0 1 17 0,3-2 2 16,1 0 0-16,6 7 1 0,1-2-24 0,3-5 2 16,0-1-2-16,7 6 2 0,-4 1 1 0,4-8 0 15,-3 0 0-15,5-4 1 0,1 3-9 0,3-6 1 16,2 0 0-16,-1-7 0 0,-3 0 3 0,3-4 2 16,2 1-1-16,3-4 1 0,4-2-7 0,-1-5 1 0,6 0 0 15,2 5 0-15,-4-2 2 0,-3-5 1 0,-3 2 1 16,-3 6-1-16,-3-5-5 0,-7 1 1 0,2 3 0 15,-2 2-1-15,-7 7 1 0,0 0 0 0,-7-7 0 16,7 7 1-16,0 0-3 0,2 11-1 0,-7-4 1 16,-4 14-1-16,-2 7 10 0,-3 2 1 0,-9 3-1 15,4 2 1-15,3 2-7 0,5-8 0 0,8 4 0 16,-4-1 0-16,0-2 10 0,7-2 0 0,7-4 0 16,0 4 1-16,0-1-9 0,0-6 0 0,-2 0-1 15,2 5 1-15,2-4 1 0,-2-3 1 0,-3-3-1 16,10-2 2-16,5 2-7 0,-5-6 1 0,-3-4 0 15,-2-1 0-15,-2-2 0 0,-7-3 1 0,7-1 0 0</inkml:trace>
  <inkml:trace contextRef="#ctx1" brushRef="#br1" timeOffset="111951.55">19611 6719 1470 0,'0'0'0'16,"0"0"0"-16,19-2 0 0,8 4 57 0,-10-4 1 0,-6-3-1 15,-4 1 2-15,-7-3-42 0,-2 0 1 0,1 0-1 16,1 7 1-16,-8-12 30 0,8 12-1 15,-7-7 0-15,7 7 0 0,0 0-30 0,-7-7 0 0,7 7-1 16,-7-2 1-16,7 2-1 0,-10 5 0 0,10-5-1 16,-14 11 1-16,5 1-7 0,-2-1 0 0,2-1 0 15,1 6 1-15,1 2-10 0,-1-3 0 0,8 1 0 16,0 0 1-16,-3 2-1 0,-15-1 0 0,-24-4 0 16,8 1 1-16,6-2-1 0,9-1 2 0,5-3-2 15,7-1 1-15,7-7-1 0,-7 7 1 0,7-7-1 0,0 0 1 16,10-7 2-16,-10 7 2 0,11-3-2 0,12-6 2 15,5 2-3-15,0 0 1 0,0 0 1 0,-5 5-1 16,-5 4 5-16,-6 1 0 0,2 3 0 0,2 3-1 16,-2 3-2-16,-1 2 0 0,-6 2 1 0,3 1 0 0,1 8 9 15,-8-7 1-15,1 1 0 0,-2 2 1 0,-2 4-8 16,-2-8 0-16,0-1 0 0,0 7 1 0,1-4 5 16,-1-5 1-16,-2 0 0 0,4 4 0 0,-3-4-7 15,-1-3 0-15,1 1-1 0,3 0 3 0,0-1 3 16,0-2 2-16,-4-1-2 0,4 0 2 0,0-8-7 15,7 8 0-15,-7-8 0 0</inkml:trace>
  <inkml:trace contextRef="#ctx1" brushRef="#br1" timeOffset="112097.29">19884 6965 1746 0,'0'0'0'0,"0"0"0"16,0 0 0-16,0 0 51 0,2-23 1 0,-2 23-1 15,12-10 1-15,-12 10-35 0,0 0 0 0,7-2 0 16</inkml:trace>
  <inkml:trace contextRef="#ctx1" brushRef="#br1" timeOffset="112382.56">20124 6687 1532 0,'0'0'0'0,"0"0"0"0,0 0 0 15,0 0 45-15,0 0 0 0,0 0 0 0,7 21 0 16,-8-16-29-16,-1 3 1 0,0-1-2 0,2 8 2 16,4 3 38-16,3 3 1 0,1-2-1 0,5 4 1 15,-3-3-39-15,-3 4 1 0,6-3-1 0,-1 0 1 0,-1-3 7 16,-1 1-1-16,1-1 1 0,5 0 1 0,1-4-14 16,1 0 0-16,-2 2 1 0,-16 1 0 0,0 1 0 15,0-8-1-15,2-3 0 0,3 11 2 0,-2-2-6 16,-4-6-1-16,-8-3 1 0,-4 6 0 0,-1-3 12 0,4-4 1 15,-4-3-1-15,3 1 1 0,-1-1-11 0,-1-3 1 16,1 0 1-16,-2 0-1 0,0 0 8 0,-4-3 1 16,1-4 0-16,4 3 0 0,-1-1-9 15,-4-4 0-15,-10 2 0 0</inkml:trace>
  <inkml:trace contextRef="#ctx1" brushRef="#br1" timeOffset="112542.42">20175 6640 1620 0,'0'0'0'0,"0"0"0"16,27-4 0-16,-8 1 59 0,4-4 1 0,5-1-1 16,2 8 1-16,6-3-43 0,1-1 1 0,1 1 0 15,-6 3 0-15,-9 0 59 0,-2 0 0 0,0-4 1 16,-6 4-1-16,-1 4-59 0,-2-4 0 0,-1 0 0 16,-4 0 0-16,-7 0 16 0,3 7-1 0,-3-7 1 15</inkml:trace>
  <inkml:trace contextRef="#ctx1" brushRef="#br1" timeOffset="112979.87">21459 6675 1494 0,'0'0'0'0,"0"0"0"16,0 0 0-16,23 7 43 0,-23-7 1 0,7 12-2 15,-7-12 2-15,8 14-28 0,-5-5 1 0,2 3-2 16,-5 13 2-16,0 5 17 0,0 0 1 0,-3-4-1 16,3 4 1-16,0 0-20 0,-2-4-1 0,-1 2 1 15,-1-3 0-15,0-2 14 0,1-2 0 0,-1-3 0 16,1 3 0-16,-1-4-15 0,3-3-1 0,-1-3 1 0,2 5-1 15,3-2 2-15,1-7-1 0,-2 0 1 0,-1 0-1 16,-1-7-6-16,7 9 1 0,-7-9 0 16</inkml:trace>
  <inkml:trace contextRef="#ctx1" brushRef="#br1" timeOffset="113286.05">21795 6731 1470 0,'0'0'0'0,"0"0"0"0,-34-2 0 0,11 4 28 16,6-2 1-16,1 2 0 0,0 8 0 0,2-3-15 0,1 4-1 16,-1 5 1-16,0 1-1 0,2 6 32 15,3-3 0-15,2 6 0 0,3 0 0 0,1 1-30 16,-1-1 2-16,4-3-1 0,0-2 1 0,0-5 30 0,7 0 0 16,7 0 0-16,-5 5 1 0,5-9-31 0,8-3 0 15,9-4 0-15,6 4 0 0,6-2 5 0,-10-7 2 16,-8 0-2-16,3-4 2 0,-1-1-13 0,-6-2 1 15,-4-2-1-15,-3-1 2 0,-3-1 6 0,0-3 0 16,-6-9 0-16,-2 2 1 0,-4 0-10 0,-3-5 2 0,-3-4-2 16,0 7 1-16,-4-5 14 0,-4 3 0 0,-1 2 1 15,-9 7 0-15,-1 2-14 0,-4 0 1 0,-6 2-1 16,-2 8 1-16,8 4 11 0,5 0 1 0,0 0-2 16,4 13 2-16,3-3-14 0,6 3 2 0,-2 4-1 15</inkml:trace>
  <inkml:trace contextRef="#ctx1" brushRef="#br1" timeOffset="113831.35">22687 6698 1344 0,'0'0'0'0,"0"0"0"16,0 0 0-16,4-20 49 0,-4 13 1 0,3-3-1 15,1 4 0-15,-4 6-32 0,0 0 0 0,7-8 0 16,-7 8 0-16,-7-2 38 0,7 2 1 0,10 5 0 15,-3 7 0-15,-1 4-39 0,-3 7 1 0,-1 0-1 16,-2 10 1-16,-4 1 12 0,-3-1 0 0,-7-3 1 0,-3 5 0 16,10-5-18-16,5-3 2 0,4-1-2 0,-1-3 2 15,5 0 6-15,1 0 1 0,-4-9-1 0,4 7 0 16,0-7-9-16,-3-4-1 0,-8 3 0 16,1-3 0-16,3-3 0 0,0-7 2 0,3 7-1 0,-3-7 0 15,0 0-5-15,0 7 1 0,0-7 0 0,0 0 0 0,7-5 0 16,-7 5 1-16,0-5 0 0,0 5 0 0,-14-14-4 15,0 3 1-15,2 2-1 0</inkml:trace>
  <inkml:trace contextRef="#ctx1" brushRef="#br1" timeOffset="114585.59">22807 6840 1318 0,'0'0'0'16,"0"0"0"-16,0 0 0 0,2-19 43 0,3 8 0 15,4-3 0-15,-2 5 1 0,2 2-28 0,1-3 0 16,1-6 0-16,0 9 1 0,3-2 45 0,-4 0-1 16,1 1 1-16,-1 4 0 0,1 2-45 0,0-1 1 0,1-1 0 15,-1 4 0-15,-4 4 14 0,1-4 2 0,1 1-1 16,2 8 1-16,-1 2-20 0,-1-1 0 0,-2 4 1 16,0 9-1-16,-3 4 0 0,-4-1-1 0,0 0 1 15,-4 4-1-15,-1-3-5 0,-2-1 0 0,0 1 0 16,-2-3 1-16,-5-1-1 0,0-2-1 0,2-3 1 15,-3 1 0-15,3-5-3 0,2-2 0 0,2 1 1 16,1-3-1-16,2 1 1 0,3-2 1 0,2-2-2 16,2 0 2-16,3 0-2 0,2-2-1 0,1-1 1 0,6-1-1 15,5 1 6-15,-1-4 1 0,3 0 0 0,4 3 0 16,4-3-4-16,-2 0-1 0,3-3 1 0,5 3 1 16,-1-4 2-16,-1 1 1 0,-1-1 0 0,2 4 1 15,-6-3-6-15,-5-1 2 0,-2-3-1 0,4 7 1 16,-11-2 5-16,-6-1 1 0,0-1-1 0,-8 4 2 0,8-2-7 15,-8 2 1-15,7-1-2 0</inkml:trace>
  <inkml:trace contextRef="#ctx1" brushRef="#br1" timeOffset="114850.68">23793 6668 1670 0,'0'0'0'16,"0"0"0"-16,0 0 0 0,0 0 57 0,0 0-1 16,0 0 0-16,0 0 1 0,0 0-40 0,11 19 1 15,-8-8-1-15,1 8 1 0,-1 6 49 0,-3 3 1 0,2-2 1 16,0 6-1-16,0 1-50 0,-1-1 0 0,1-2 0 16,0 1 0-16,0-6 18 0,-2-4 1 0,0 2-1 15,1-2 1-15,1-3-22 0,0-4 0 0,-2-4 0 16,2 4 1-16,1 2-2 0,-1-9 1 0,-2 0-1 15,2 0 1-15,-2-7-7 0,5 9 1 0,-5-9 0 16</inkml:trace>
  <inkml:trace contextRef="#ctx1" brushRef="#br1" timeOffset="115165.45">24132 6733 1808 0,'0'0'0'0,"0"0"0"0,0 0 0 0,14-20 46 16,-11 15 2-16,-3-2-2 0,0 7 1 0,0 0-32 15,11-7 2-15,-2 4 0 0,1 3 0 0,1 3 48 0,-2-3 0 16,0 4 0-16,1 3 1 0,-3 0-48 16,0-2 0-16,0 4 0 0,-1 7 0 0,-3-1 18 0,-1 5 0 15,0-3 0-15,1 6 0 0,3 0-22 0,-1 2 1 16,-2-1 0-16,-1-3 0 0,0 1-1 0,0 0-1 15,-1-4 1-15,1 3 0 0,0-3-6 0,0-2 1 16,-1-2-1-16,-1 0 1 0,0 0 0 0,0-4 0 16,-1 1 0-16,-1-1 0 0,-2 3-3 0,-1-6 0 15,-2-4 0-15,-4 8 1 0,-1-6-2 0,-4-1 1 0,-3-4-1 16,-4 5 2-16,-7 0-2 0,-9-3-1 0,-3-2 1 16,3 4-1-16,9-1 1 0,7-1-1 0,9 0 1 15</inkml:trace>
  <inkml:trace contextRef="#ctx1" brushRef="#br1" timeOffset="115596.66">25312 6789 1771 0,'0'0'0'15,"0"0"0"-15,23 28 0 0,-7-8 37 0,-11 2 2 0,-10 1-1 16,-2-2 0-16,1 1-23 0,3 0 0 0,-1 0 1 16,-3-5 0-16,4-1 35 0,-1 0 2 0,4 0-1 15,-5-2 0-15,7 0-35 0,1-2 0 0,-3-3 0 16,0 5 1-16,7-2 10 0,4-5 1 0,-1-3-1 15,8 6 1-15,5-3-15 0,5-3-1 0,-1-1 1 16</inkml:trace>
  <inkml:trace contextRef="#ctx1" brushRef="#br1" timeOffset="115946.59">25670 6750 1847 0,'0'0'0'0,"0"0"0"0,3 23 0 15,-1-9 29-15,0 2 1 0,-2 2-1 0,0 1 2 0,3 6-18 16,3-1 1-16,1-3-1 0,-2-3 2 0,2 3 32 16,4-5 0-16,3-2 0 0,5 2 1 15,1-4-31-15,3-1 0 0,1-2 0 0,4-2 0 0,1 0 13 16,-5-4 1-16,-2-3 1 0,-7 4-1 0,0-4-17 16,-3-7 0-16,0 0 0 0,-1 0 0 0,-1-2 2 0,-3 0 0 15,1-2-1-15,-5-1 1 0,1-5-7 0,-3-5 0 16,3 1 0-16,-1 5 1 0,-1 2 9 0,0 4 1 15,0-4 1-15,-2 5-1 0,0 9-10 0,-4-7 1 16,4 7 0-16,-5 11 1 0,3 1 5 0,2 5 1 16,2-1 0-16,1 16 1 0,-3 0-8 0,0-6-1 15,0 6 0-15,2 1 1 0,2-3 5 0,-3-4 1 16,1 1-1-16,2 3 1 0,-1 0-8 0,-1-4 1 0,0 0-1 16,1-1 1-16,-1 3 4 0,0-9 0 0,0 3 0 15,-1-1 0-15,1-4-6 0,-2 1 1 16,-2-8-1-16,1 4 1 0,2 1 1 0,1-3 0 0,-2-5 0 15</inkml:trace>
  <inkml:trace contextRef="#ctx1" brushRef="#br1" timeOffset="116431.37">27529 6780 1922 0,'0'0'0'16,"0"0"0"-16,5 20 0 0,6-6 59 0,-6 0 1 0,-8-2-1 16,-3 9 2-16,3 4-44 0,1-4 1 0,0-2 0 15,1 9 0-15,1-3 35 0,1-7 2 0,5 3 0 16,1 5 0-16,1-3-38 0,7-5 1 0,6 1-1 15,3 11 1-15,3-9 8 0,1 0 1 0,0 2 0 16,-1-2 0-16,-2 6-15 0,-4-5 1 0,-4-1 0 16,-3 1 0-16,-3-1-6 0,-2-5 1 0,-4 3 0 15,-1-3-1-15,-6 1-2 0,-2-3 1 0,-1-7-1 16,-6 2 1-16,3 0 5 0,1 0 0 0,0-6 0 0,-15 1 1 16,-4-4-6-16,1 0 2 0,6-4-1 0,-2 1 1 15,1-1 3-15,3-1 1 0,3-2 1 16</inkml:trace>
  <inkml:trace contextRef="#ctx1" brushRef="#br1" timeOffset="116849.33">28018 6757 1721 0,'0'0'0'0,"0"0"0"15,0 0 0-15,-23 0 67 0,14-3 1 0,-2 3-1 16,2 3 1-16,1 4-50 0,1 2 0 0,-4-2 0 15,4 4 0-15,2 1 51 0,-1 2 0 0,1-1 0 16,3 8 0-16,2 7-51 0,2 0 0 0,3-7 0 16,2 9 0-16,4-5 12 0,0-4 2 0,-3 5-1 15,3 2 1-15,5-7-19 0,2 0 2 0,4 2-2 16,1 2 2-16,2 0-4 0,2-3 1 0,8-2 1 16,-5 1-1-16,-7-2-5 0,-6 4 1 0,-6-9-1 15,-4 2 1-15,-5 2-2 0,-4-6 0 0,-3-1-1 0,-2-4 1 16,1 3-3-16,-4-3 2 0,-1-3-1 0,-5-4 1 15,-1-2 1-15,-1 0 1 0,0-1 0 0,-5-3 0 16,4 1-3-16,1-4 1 0,3 1-1 0</inkml:trace>
  <inkml:trace contextRef="#ctx1" brushRef="#br1" timeOffset="117095.88">28365 6722 1985 0,'0'0'0'0,"16"-5"0"0,16 7 0 0,14-4 48 0,-1-3 1 15,3-2 1-15,-11 7-1 0,-2-4-32 0,-6 1 0 16,-1-4 0-16,-2 7-1 0,-5 0 45 0,-5-4 1 16,-3-1-1-16,-3 5 1 0,-1-4-45 0,-2 1 1 15,-7 3 0-15,11 0 0 0,-11 0 22 0,0 0 1 0,0 0-1 16,0 0 0-16,0 0-24 0,0 0 0 0,0 0 0 15,0 0 0-15,-7-4-1 0,-2 4 1 0,0 0-2 16</inkml:trace>
  <inkml:trace contextRef="#ctx0" brushRef="#br1" timeOffset="118717.79">5513 12565 0,'0'0'0,"0"0"0,0 0 0,0 0 16,0 0-16,0 0 31,0 0-31,0 0 16,0 0-16,0 0 15,0 0-15,0 0 16,9 9-16,-9-9 16,0 0-16</inkml:trace>
  <inkml:trace contextRef="#ctx0" brushRef="#br1" timeOffset="125392.53">27498 11992 0,'0'0'0,"0"0"0,0 0 0,0 0 16,0 0-16,0 0 15,0 0-15,0 0 16,0 0-16,0 0 16,0 0-16,0 0 15,9 0-15,1 0 16,-10 0-16,9 0 15,-9 0-15,9 0 16,-9 0-16,0 0 16,0 0-16,0 0 15,10 0-15,-1 0 16,-9 0-16,10 0 31,-10 0-31,9 0 16,-9 0-16,10 0 15,-10 0-15,9 0 32,-9-9-32,0 9 31,0 0-31</inkml:trace>
  <inkml:trace contextRef="#ctx1" brushRef="#br1" timeOffset="125349.39">27605 6944 124 0,'0'0'0'0,"0"0"0"16,0 0 0-16,0 0 15 0,0 0 0 0,0 0 1 15,0 0 0-15,10-21-7 0,-10 21 0 0,-3-11 0 16,3 6 0-16,0-2 126 0,0 7 1 0,-4-11 0 15,4 4 0-15,-3-1-123 0,3 8 1 0,0-11-1 16,0 11 1-16,0 0 132 0,0 0-1 0,0 0 1 16,0 0 0-16,0 0-135 0,0 11 2 0,0-3-1 0,3 17 0 15,1 8 97-15,-1-1 1 0,-3-4 0 16,2 9 0-16,0-5-94 0,0-4 0 0,0 5-1 16,-2-1 2-16,0 1 36 0,0-1 1 0,0-4 0 0,0 2 0 15,0 0-38-15,0-7 2 0,0-2-1 0,1 0 1 16,3 0 35-16,1-7 0 0,2-3-1 0,0 1 2 15,-2-1-37-15,1-4 0 0,-6-7 0 0,12 10 1 0,-5-3 23 16,-7-7 2-16,11 0-2 0</inkml:trace>
  <inkml:trace contextRef="#ctx1" brushRef="#br1" timeOffset="126049.21">29062 6872 1608 0,'0'0'0'0,"0"0"0"16,17-16 0-16,-8 7 94 0,-3-1 0 0,-1 3 0 15,-5 7 1-15,7-9-79 0,-7 9 1 0,0 0 0 16,0 0 1-16,7-4 70 0,-7 4-1 0,0 0 1 15,0 11 0-15,0 5-71 0,0 10 1 0,-2 0 0 16,0 6 0-16,1 2 31 0,-1-6 1 0,-2-5-1 16,3 8 1-16,-1-6-34 0,0-6 1 0,0 2 0 15,4 4 0-15,2-6 3 0,-1-3 0 0,1-2 0 0,5 6 2 16,3-1-12-16,-2-2 1 0,-2-4 0 16,-3-3 1-16,-2 6-3 0,1-7 0 0,-2 0 0 0</inkml:trace>
  <inkml:trace contextRef="#ctx1" brushRef="#br1" timeOffset="126311.56">29353 6882 2110 0,'0'0'0'0,"0"0"0"0,0 0 0 0,0 0 46 0,0 0 1 15,3 21 1-15,3-12-1 0,1 7-32 16,2 5 2-16,1-1 0 0,4 1 0 0,0 0 55 0,-1 2 1 15,-1-9 0-15,0 5 0 0,6-3-55 0,-6-2 0 16,-1-2-1-16,-2 6 1 0,0-2 27 0,-2-4 1 16,-2-1-1-16,-1 3 1 0,-3 1-30 0,-2-4 1 15,-3 0 0-15,-1 1-1 0,-4 2 4 0,-2-5-1 0,1-2 0 16,-4 0 1-16,-4-4-10 0,2 3 1 0,0-12-1 16,-3 6 2-16,-2-3 1 0,1-4 2 15,6-4-1-15,-5 6 1 0,1-4-7 0,2-3 1 0,2 0 0 16</inkml:trace>
  <inkml:trace contextRef="#ctx1" brushRef="#br1" timeOffset="126459.24">29492 6757 2148 0,'0'0'0'0,"0"0"0"16,0 0 0-16,-17-10 71 0,17 10 1 0,-4-9-1 0,4 9 1 16,9-5-55-16,-2 0 1 0,2-1 0 0,7 5 0 15,1 1 73-15,-1 0 0 0,0-2 0 0,-4 5 1 0,-1 1-75 16,-4-2 1-16,-7-2-1 0,9 14 1 0,-6-2 27 15,-1-2-1-15,0 6 1 0</inkml:trace>
  <inkml:trace contextRef="#ctx1" brushRef="#br1" timeOffset="126608.37">29757 7127 2274 0,'0'0'0'15,"0"0"0"-15,0 0 0 0,0 0 60 0,0 0-1 16,0 0 1-16,0 0 0 0,0 0-43 0,0 0 1 16,0 0 0-16</inkml:trace>
  <inkml:trace contextRef="#ctx1" brushRef="#br1" timeOffset="126845.66">29967 6687 2186 0,'0'0'0'0,"0"0"0"16,0 0 0-16,0 0 55 0,16 25 1 0,-15-15-1 15,1 10 1-15,0-1-39 0,0 7 1 0,-1 4-2 16,-1 4 2-16,-3 4 63 0,-1-4 0 0,3 1 0 0,-3 2-1 16,1-2-62-16,-1-3 0 0,-1-9 0 0,-1 12 0 15,3-3 27-15,1-8 0 0,-1 6 0 0,-1-7 1 16,4 0-30-16,2 3 1 0,-2-8-1 0,-2 1 1 15,6-1 0-15,-1-6 1 0,-1-1 0 0,0-1 0 0,-2-3-8 16,0-7 0-16,0 0 0 0</inkml:trace>
  <inkml:trace contextRef="#ctx1" brushRef="#br1" timeOffset="127222.92">30704 6780 2173 0,'0'0'0'0,"0"0"0"16,0 0 0-16,0 0 72 0,0 0 1 0,0 0 0 16,0 0 0-16,0 0-55 0,0 0 0 0,0 0 0 15,0 0 0-15,0 0 74 0,7 16 0 0,-2-5 0 16,2 12 1-16,2 6-76 0,2 5 1 0,-6-8-2 0,0 6 2 16,1-4 18-16,-1-5 0 0,0 2 0 0,-3-1 0 15,0-4-21-15,0-5-1 0,-1 3 1 0,1 5 1 16,0-6-3-16,0-2 0 0,-1-5 1 0,1 8-1 15,2-2-5-15,-3-4 1 0,-1-3-1 0,-1 1 1 16,-3-1-2-16,4-9 1 0,-9 4 0 0</inkml:trace>
  <inkml:trace contextRef="#ctx1" brushRef="#br1" timeOffset="127510.72">31032 6754 2362 0,'0'0'0'16,"0"0"0"-16,0 0 0 0,-26 10 64 0,17-1 0 15,9-9 0-15,-5 18 1 0,5-2-47 0,5 1 0 16,4-4 0-16,3 9 0 0,0 1 49 0,1 2 1 0,3-7 1 16,-1 6-1-16,0-1-50 0,-3-2 0 0,0-7 0 15,-1 13 0-15,-2-10 15 0,-2-1 0 0,0-4 0 16,-4 9 0-16,1-5-19 0,-1-5 1 0,1-1-1 15,-4 3 1-15,-4-1-5 0,-1-5 0 0,2 0 0 16,-3 0 0-16,-1 2-3 0,-2-9 0 0,-3 0-1 16,-13 0 1-16,-1-5 0 0,3-2-1 0,4 0 1 15,-3 0 0-15,1-2-3 0,4-4 1 0,1-1-1 16</inkml:trace>
  <inkml:trace contextRef="#ctx1" brushRef="#br1" timeOffset="127646.05">31150 6596 2211 0,'0'0'0'0,"0"0"0"0,23 0 0 16,-10 5 60-16,-1-5-1 0,0 0 1 0,-1 3-1 15,-2 4-42-15,-1-3 1 0,1-4 0 0,-9 0 0 0,7 14 48 16,-5-7 1-16,-2-7 0 0</inkml:trace>
  <inkml:trace contextRef="#ctx1" brushRef="#br1" timeOffset="127791.62">31300 7081 2098 0,'0'0'0'15,"0"0"0"-15,0 0 0 0,0 0 48 0,0 0 2 16,18 5-2-16,-18-5 1 0,0 0-32 0,9-1 0 0,-9 1 0 16,0 0 0-16,0 0 22 0,3-7 1 0,-3 7 1 15</inkml:trace>
  <inkml:trace contextRef="#ctx1" brushRef="#br1" timeOffset="128077.13">31618 6678 1985 0,'0'0'0'0,"0"0"0"16,21 4 0-16,-12 5 34 0,0-2 1 0,-1 0 0 0,-1 7 0 15,-3 2-21-15,1-4 1 0,-1 5 0 0,-2 8 0 16,-2 0 38-16,-4-2 0 0,0 3 0 0,-1 0-1 15,0-3-35-15,-4-3 0 0,0 2 0 0,0 0 1 0,-1-5 23 16,1-5 2-16,5-1 0 0,3 3-1 0,1-3-26 16,0-4 0-16,0-7-1 0,1 10 2 0,7-6 4 15,-1-1 1-15,1-3-1 0,12 0 2 0,6-3-12 16,2-1 0-16,1-3 0 0,1 0 0 0,-2 0 7 16,-3 0 1-16,-1-5-1 0,-1 3 1 0,0 0-8 15,-3 2-1-15,-5 0 0 0,-2 0 1 0,-4 4 7 0,-2-1 0 16,-7 4 0-16,0 0 0 0,0 0-8 15,0 0 0-15,0 0 0 0</inkml:trace>
  <inkml:trace contextRef="#ctx1" brushRef="#br1" timeOffset="128542.48">29550 8079 2035 0,'0'0'0'0,"0"0"0"0,0 17 0 0,4-3 71 15,-4 2 1-15,0-2-1 0,0 9 1 0,3 0-54 16,-1 3 0-16,0-5 0 0,0 2 0 0,-2-3 53 0,-2-3 1 16,2-3-1-16,0 4 1 0,0-4-54 0,0-5 0 15,2 1 0-15,5 4 0 0,2 0 26 0,-1-6 1 16,0-1-1-16,-3 0 0 0,-5-7-28 0,7 10 1 16,-7-10-1-16</inkml:trace>
  <inkml:trace contextRef="#ctx1" brushRef="#br1" timeOffset="128786.1">29861 8001 2110 0,'0'0'0'0,"0"0"0"16,0 0 0-16,0 0 58 0,0 0-1 0,0 0 0 16,-11 20 1-16,6-13-41 0,0 1 1 0,1-1 0 15,2 11 0-15,2 0 34 0,0-1 0 0,2 6 1 16,3-4 0-16,4 6-36 0,2-2 0 0,1-2-1 15,1 0 2-15,1 0 30 0,2-1-1 0,1-5 0 0,-3 3 0 16,-3-2-31-16,-2-6 0 0,0 1 1 0,-2 0 0 16,-4 1 4-16,-1-2 2 0,-2-3-1 0,0-7 1 0,-9 11-12 15,2-7 0-15,-2-1 0 0,-7-3 2 0,-1 0 0 16,-1 0 2-16,2-3-2 0,-7-1 2 0,4 4-7 16,1-7 1-16,1 0-1 0</inkml:trace>
  <inkml:trace contextRef="#ctx1" brushRef="#br1" timeOffset="128923.2">29924 7992 2086 0,'0'0'0'0,"0"0"0"0,30-7 0 0,-8 7 74 0,-5-3 0 16,1-1 0-16,1 4 0 0,2 0-56 0,1-3 0 16,-1-1 0-16,-2 8 0 0,-1-4 61 0,-1 3 1 15,-8-3 0-15</inkml:trace>
  <inkml:trace contextRef="#ctx1" brushRef="#br1" timeOffset="129094.21">30221 8318 2123 0,'0'0'0'0,"0"0"0"15,0 0 0-15,0 0 60 0,0 0 2 0,0 0-1 16,0 0 0-16,19-14-44 0,-19 14 1 0,0 0 0 15,7-5 0-15,-7 5 47 0,5-8 0 0,-5 8 0 0</inkml:trace>
  <inkml:trace contextRef="#ctx1" brushRef="#br1" timeOffset="129387.87">30508 8033 1859 0,'0'0'0'0,"0"0"0"0,30 3 0 0,-14-3 46 15,0 0 0-15,-5-3 0 0,1 6 0 0,-2 1-30 16,1-4 1-16,1-4-1 0,1 8 1 0,-3-1 52 16,-10-3 0-16,7 7 1 0,-7 0-1 0,0 1-51 0,0 0 0 15,0 1 0-15,0 5 0 0,-3 4 21 0,3 1 1 16,0-3-1-16,3 5 0 0,-1-2-23 0,3 4 0 16,6-3-1-16,0 1 1 0,-3-2 5 0,1 2 2 15,2-7-1-15,1 4 1 0,2-1-12 0,-5-8 0 16,2 2 0-16,-2 5 2 0,-2-4 7 0,-4-1 0 0,-1-4 0 15,-2 0 1-15,-2 1-11 0,-1-2 1 0,3-6 0 16,-15 8 0-16,1-2 11 0,4-3-1 0,-4-1 0 16,-4 5 2-16,-1-7-12 0,-1 0 0 0,1 0 0 15,-8 0 1-15,1 4 7 0,6-4 0 0,5-4 0 16</inkml:trace>
  <inkml:trace contextRef="#ctx1" brushRef="#br1" timeOffset="129886.77">31542 7906 2072 0,'0'0'0'0,"0"0"0"16,0 0 0-16,0 0 87 0,0 0 0 0,0 0 0 16,0 0 0-16,0 0-70 0,0 0 1 0,0 0 0 15,19 30 0-15,-15-5 67 0,-1-4 0 0,1-2 1 16,-2 8-1-16,-1 2-68 0,1-6 1 0,0 4 0 15,1 3 0-15,-3-4 18 0,-3-3-1 0,1 2 1 16,2-4 0-16,0 0-21 0,0-5-1 0,0-1 1 0,0 0 1 16,-2-3-6-16,1-2 0 0,2-3 0 0,3 0 0 15,-4-7-4-15,7 9 0 0,-7-9 1 0</inkml:trace>
  <inkml:trace contextRef="#ctx1" brushRef="#br1" timeOffset="130149.82">31872 7924 2236 0,'0'0'0'16,"0"0"0"-16,0 0 0 0,0 0 55 0,0 19 0 16,0-8 0-16,0 6 1 0,5 4-39 0,7-7 1 15,4 4-1-15,0 8 1 0,-2-1 53 0,2-4 1 16,-2 2 0-16,0 2 1 0,-1-2-55 0,-1-4 0 15,-3 0 0-15,0 1 0 0,-2 1 21 0,-2-9 0 0,2 2 1 16,-3 0-1-16,-1-1-23 0,-1-5-1 0,1 3 1 16,-1-4 0-16,-2-7-3 0,-9 10 2 0,9-10-1 15,-17 4 1-15,3-4-7 0,-2-4 1 0,-2 1 0 16,-5-4 0-16,2 0 0 0,2-4 0 0,-1-3 0 16</inkml:trace>
  <inkml:trace contextRef="#ctx1" brushRef="#br1" timeOffset="130299.46">32069 7804 2098 0,'0'0'0'0,"0"0"0"15,21-2 0-15,-8 9 65 0,1 0 1 0,-2 1-1 0,-1-5 2 16,-2 4-49-16,-1-3 0 0,1 1-1 0,2 2 1 0,-6 0 60 16,-1 4 0-16,-3-4 1 15</inkml:trace>
  <inkml:trace contextRef="#ctx1" brushRef="#br1" timeOffset="130463.33">32295 8202 2224 0,'0'0'0'0,"0"0"0"0,0 0 0 0,0 0 34 0,0 0 1 15,21 3 0-15,-21-3 0 0,0 0-21 0,7 0 1 16,-7 0 0-16,0 0 0 0,0 0 29 0,7-9 1 0,-7 9 0 15</inkml:trace>
  <inkml:trace contextRef="#ctx1" brushRef="#br1" timeOffset="130809.66">32570 7885 2311 0,'11'25'60'0,"8"6"-43"0,1 3 0 0,-1-11 1 0,-1 3 0 15,-2-7 50-15,-1-5 0 0,1-3 0 0,4 3 0 16,-3-5-50-16,-4-4 0 0,-5-1 0 0,0-1 0 0,-1-3 15 16,0-3 1-16,1-4 0 0,1 3 1 0,-2-3-21 15,-1-2 1-15,-1 1-1 0,2-7 1 0,4-2 0 16,-3-4-1-16,1 3 1 0,-5 2 0 0,1 2-6 15,-1 0 0-15,-1 0 0 0,1 4 0 0,-4 10 5 16,1-6 0-16,-1 6 1 0,6 6 0 0,-8 4-8 16,-2 8 2-16,1-4 0 0,-2 14 0 0,-1 4 9 15,1 1 0-15,3-1 0 0,4 8 0 0,-2 1-8 16,-2-4 0-16,2-2 0 0,0-5 1 0,0 0 6 0,-3-4 1 16,3-3 0-16,0 8 0 0,-6-2-8 15,5-12 1-15,-1 6-1 0,-2 2 0 0,1-4 4 0,-2-5 1 16,-6 5 0-16</inkml:trace>
  <inkml:trace contextRef="#ctx1" brushRef="#br1" timeOffset="137296.95">27637 7166 929 0,'0'0'0'16,"0"0"0"-16,0 0 0 0,0 0 80 0,0 0 2 0,0 0 0 15,-6-22 0-15,6 15-64 0,0 0 0 0,0 0 0 16,0-3 0-16,0-3 92 0,-1 1 1 0,-1 2-1 16,0-3 1-16,0-4-95 0,1 3 0 0,-1-6-1 15,0 1 2-15,0 3 70 0,2-1-1 0,0-5 0 16,0-2 2-16,0 4-71 0,0-1 1 0,-2-3 0 15,2 3 0-15,-3 5 38 0,3-5 1 0,-4 1-1 16,4 8 1-16,0 1-40 0,0 3 1 0,0-3-1 16,0 11 1-16,0-9 13 0,0 9 1 0,0 0-1 15,0 0 2-15,0 0-20 0,0 0 2 0,0 7-2 16,4 18 2-16,3 8 11 0,0 1-1 0,-2 1 1 0,1 5 0 16,1-6-14-16,0 5 1 0,-2-8-1 0,0 13 2 15,-1-9 11-15,-1 2 1 0,3-1 0 16,1 4 1-16,0-3-15 0,0-4 1 0,-4 3-1 0,-3-5 1 0,0-1 10 15,4-2-1-15,-4-7 1 0,-4-3-1 0,4 1-11 16,-3-5 2-16,3-7-2 0,-4 4 1 0,8-4 6 16,-4-7 0-16,0 0 0 0,0 0 0 0,0 0-8 15,0 0 0-15,-4-7 0 0,-3-11 1 0,0-6 3 16,2 1 1-16,1-11-1 0,1 1 2 0,-1 0-7 16,1-10 0-16,-3 1 0 0,3 2 0 15,1 3 2-15,0-4 0 0,1-3 1 0,-3-1-1 0,2 4-4 16,1 1 0-16,-1 1 0 0,2 7 1 0,0 4 5 0,0 5 1 15,0 0-1-15,0 11 1 0,0 3-6 0,0-3 1 16,0 12-1-16,0-7 1 0,0 7 3 0,0 10 0 16,0-1 1-16,0 18-1 0,0 6-5 0,0 1 0 15,0-1 1-15,0-3 0 0,0 5 3 0,0-5 2 0,0 5-2 16,2 0 1-16,1-7-5 0,1 2 1 0,1-1 0 16,0 2 0-16,-1 1 2 0,-1-4 0 0,3-2 0 15,2-1 0-15,1 0-3 0,-2-6-1 0,0-3 1 16,-1 1 0-16,1-1 2 0,2-5 0 0,-2-8 0 15,-7-3 1-15,8 4-4 0,-8-4 0 0,0 0 0 16,7-14 1-16,-5 0 1 0,0-4 0 0,0-3 1 16,-4-5 0-16,-3-11-3 0,-2 1 0 0,-2-4-1 0,-2 0 2 15,2 1-1-15,2-5 0 0,0-5 0 0,-7-6 1 16,2 2-3-16,1 9 1 0,4 2-1 16,-3 9 1-16,1 3 0 0,2 3 1 0,1 8-1 0,3 7 1 15,-4 5-3-15,7 7 2 0,0 0-1 0,0 7 1 16,3 9-1-16,1 6 1 0,3 8-1 0,-2 11 1 0,-1 3-2 15,-2-2 1-15,1-5-1 0,-1 5 1 0,1-5 0 16,1-5 0-16,-2-4 0 0,-2 9 0 0,-2-4-2 16,0-3 2-16,0 0-1 0,1 0 1 0,1-7-1 15,0 3 0-15,0-3 1 0,0-5-1 0,1-2-1 16,1 1 0-16,-2-6 1 0,-2-1 0 0,1-3-2 0,1-7 1 16,0 7 1-16,0-7-1 0,0 0-1 0,-4 7 1 15,4-7-1-15</inkml:trace>
  <inkml:trace contextRef="#ctx0" brushRef="#br1" timeOffset="139458.15">21044 11326 0,'0'0'0,"0"0"0,0 0 0,0 0 0,0 0 15,-9 0-15,0 0 16,-1 0-16,1 0 16,-1 0-16,1 0 15,0-9-15,-1 9 16,1-10-16,-10 1 15,0 0-15,0-1 32,0 1-32,1-1 31,-1 1-31,-9 0 31,-10-1-31,0 1 31,1-1-31,-1 1 32,0 9-32,1 0 31,-1 9-31,-18 76 31,-10 46-31,-9 170 31,-19 130-31,37-74 32,29-20-32,28-130 15,19-95-15,-10 20 32,10-20-32,0-37 46,-10-37-46,10-1 16,9-8-16,-18-11 0,-1-8 16</inkml:trace>
  <inkml:trace contextRef="#ctx1" brushRef="#br1" timeOffset="140079.08">20025 5811 577 0,'0'0'0'0,"9"-26"0"16,5 15 0-16,-3-8 2 0,-2-4-1 0,-2 0 0 15,3 2 0-15,1 5 0 0,-4 0 0 0,-5 0 0 16,0 2 0-16,-4 0 45 0,-3 4 0 0,-3-10 0 0,1 10 2 15,7 10-33-15,-10-7 2 0,10 7 0 0,-7 0 0 16,7 0 106-16,-11 5 1 0,11-5-1 0,-10 11 2 16,1 6-111-16,-2-3 1 0,1 4-1 0,-1 24 1 15,0 0 67-15,-3-1 1 0,2 6-1 0,3 18 1 16,0 2-66-16,1-5 1 0,-1 5 0 0,2 8 0 0,-4-6 20 16,-3 3 1-16,0 14 0 0,-2 6 1 0,0-10-25 15,0 1 1-15,2 7 0 0,-7 12-1 0,5-6 20 16,4-11 1-16,1-1-1 0,2 20 1 0,2-5-22 15,7-13 1-15,0-7 0 0,4 13 0 0,-1-3 15 16,6-17-1-16,2-1 0 0,1 4 1 0,-1-11-16 0,-3-10-1 16,3-6 1-16,3 17-1 0,-3-5 11 15,-6-11-1-15,2-5 1 0,0-5-1 0,-2-4-11 0,-3-7 0 16,0-9 0-16,-2 8 1 0,-4-4 5 0,1-9 1 16,-1-4-1-16,1 8 1 0,-1-2-9 0,4-16 0 15,0 0 0-15,2 10 1 0,-2-10 5 0,0 0 1 16,11 0-2-16,-1 0 2 0,6-7-8 0,4 0 1 15,-3 0-1-15</inkml:trace>
  <inkml:trace contextRef="#ctx1" brushRef="#br1" timeOffset="160362.55">10931 5568 200 0,'0'0'0'0,"0"0"0"0,-4-17 0 16,1 10-1-16,-1-4 1 0,2-5-1 0,1 4 1 0,-1-6-1 15,-2-1 1-15,3-2 0 0,-3 10 0 0,-1-1 34 16,0-4-1-16,-1 4 1 0,-1 1 1 0,0 2-21 16,0-1 1-16,0-1 0 0,0 8-1 0,-4-4 95 15,4-6 0-15,2 3 0 0,5 10 1 0,-12-11-95 16,6 6 1-16,5-2 0 0,1 7 1 0,0 0 90 0,-6-7 1 16,6 7 0-16,0 0 0 0,0 0-93 15,0 0 2-15,0 0-1 0,0 0 1 0,0 0 26 0,0 0 1 16,0 0 0-16,7 4 0 0,2 6-29 0,0 2 2 15,0-1-1-15,1 15 1 0,1-5 32 0,-4-5 2 16,-3 4-2-16,3 15 2 16,-4-7-35-16,1-5 1 0,-1 1 0 0,1 8 1 0,-2-4 22 0,-1 2 2 15,1-5-1-15,0 7 1 0,-2-3-26 0,-2-4-1 0,0 0 1 16,1 19 1-16,-1-6 17 0,2-1-1 0,0 9 1 16,0 7 1-16,0-4-21 0,2-5 1 0,1-3-1 15,2 6 1-15,-1-5 15 0,-2-3 2 0,1 8-2 16,2 10 2-16,1 6-19 0,-6-12 2 0,3-3-2 15,1 8 2-15,-4-10 10 0,3-1 2 0,-3 5 0 16,4 9 0-16,-1 8-14 0,1-9 0 0,3-3-1 16,0 8 2-16,0-12 5 0,0-5 1 0,-3 8-1 15,5 15 1-15,-2 0-9 0,-2-9 0 0,-2-4 0 16,3 2 0-16,1-9 8 0,-4 2 1 0,1-2 1 16,3 15-1-16,0-3-10 0,3-6 1 0,1-6 0 0,-7-3 1 15,3-6 6-15,0-6 0 0,-2-3-1 0,-1 12 3 16,3-6-10-16,0-6 0 0,0 6 0 0,-7 0 1 15,3 0 6-15,4-7 1 0,-3-5 0 0,-8-3 0 16,8 0-8-16,3-3 0 0,-4-2 0 0,-3-4 0 16,4 3 7-16,-1-4 0 0,1-1 0 0,-4-1 1 15,3 1-9-15,1-4 1 0,-4-7 0 0,2 8 0 0,-2-1 6 16,0-7-1-16,0 0 1 0,0 9 0 0,0-9-7 16,0 0 0-16,0 0 0 0,0 0 1 0,0 0 3 15,0 0 1-15,0 0-1 0,0 0 1 0,0 0-7 16,0 0 1-16,0 0 0 0,0 0 1 0,0 0 4 0,0 0-1 15,0 0 0-15,0 0 1 0,0 0-6 0,-2-7 1 16,2 7 0-16,2-10 0 0,1 3 0 0,3-7 0 16,1 0 0-16</inkml:trace>
  <inkml:trace contextRef="#ctx1" brushRef="#br1" timeOffset="164954.89">29187 4602 577 0,'0'0'0'0,"0"0"0"15,18-7 0-15,-18 7 7 0,7-3 1 0,-7 3 0 16,3-7 0-16,-3 7-4 0,0 0 2 0,0 0-1 16,0 0 1-16,0-9 8 0,0 9 0 0,0 0 1 15,0 0-1-15,-3-5-6 0,3 5 1 0,0 0 0 16,0 0 0-16,-7-4 29 0,7 4 0 0,0 0 1 15,0 0 0-15,0 0-25 0,-6 6 2 0,6-6 0 16,0 0 0-16,0 12 36 0,0-12 1 0,0 10 0 0,0-10 1 16,-1 14-38-16,1-3 2 0,0-4-1 0,-2 4 1 15,2 1 2-15,0 6 1 0,-2-1-1 16,-1 4 1-16,1 0-11 0,0 2 1 0,0-5 1 16,-3 8-1-16,0-3 6 0,1 0 1 0,2-2-1 0,-5 11 0 15,-3 1-6-15,1-3-1 0,4 3 0 0,3 10 0 16,-2-6 11-16,-3 5 1 0,0-9-1 0,2 9 1 15,-2-1-11-15,0-6 1 0,0-5-1 0,2 23 1 0,-4-9 12 16,0-4-1-16,0 11 1 0,2 13 0 16,0-10-13-16,-4-6 1 0,4-3 0 0,2 19 1 0,-6-4 7 15,3-6 0-15,2 11 0 0,5 7 2 0,-5-5-12 16,1-5 1-16,3-4 0 0,2 21 0 0,-2 0 23 16,2-9 1-16,4-1-1 0,1 12 0 0,-1-9-19 0,-1-3 0 15,3 6-1-15,1 10 1 0,-6-10 16 0,-1-9 2 16,0 0-2-16,0 14 2 0,-3 0-20 0,-1-13 2 15,3-2-1-15,-1 9 1 0,-5-12 11 0,0-2 0 16,1 5-1-16,5 3 1 0,-5-1-14 0,-1-7 1 16,2-7-1-16,-2 10 2 0,2-8 7 0,-1-6 0 0,3 4 1 15,1 5 0-15,0-2-11 0,1-8 0 16,1-4 1-16,1 1-1 0,3-2 6 0,-1-15 1 0,3-2-1 16,6 20 1-16,-7-15-8 0,1-1 0 0,2-2 0 15,7 4 0-15,-7-4 6 0,-2-7-1 0,3-5 1 16,5 2 0-16,-6 1-7 0,-4-6 0 0,3-6 0 15,2 0 1-15,-4 0 2 0,-5-7 2 0,5 7-1 16,-5-7 1-16,9 5-7 0,-9-5 1 0,0 0 0 16,0 0 1-16,7 7 2 0,-7-7 2 0,0 0-1 15,0 0 0-15,7 3-5 0,-7-3 1 0,0 0 0 0,0 0 0 16,0 0 2-16,0 0 0 0,0 0 0 0,0 0 0 16,0-10-3-16,0 10-1 0,0-5 1 0,0 5 0 15,0-14 1-15,-1 3 0 0,-1 0 0 0,2-1 1 0,-2-4-4 16,-1 6 1-16,1-3-1 0,0 1 1 0,-2 2 1 15,3 1-1-15,-1 0 1 0,2-3 1 0,-2 5-4 16,0-4 1-16,1 1-1 0,1 10 2 0,-6-13-1 16,5 4 0-16,-1 2 1 0,2 7-1 15,-4-10-1-15,3 3 0 0,-1 0 0 0,2 7 0 0,0-13-1 0,0 13 2 16,-2-12-1-16,2 12 1 0,0-9-2 16,0 9 1-16,0-10-1 0,0 10 0 0,0 0 1 0,0-7-1 15,0 7 1-15,0-7-1 0,0 7-1 0,0-7 1 16,0 7 0-16,0-7 0 0,0 7-1 0,0 0 1 15,0-7-1-15,0 7 1 0,0 0-2 16,0 0 2-16,0 0-1 0,0-9 0 0,0 9 0 0,0 0 1 16,0 0-1-16,5-7 1 0,-5 7-2 0,0 0 2 15,0 0-1-15,0-7 0 0,0 7-1 0,0 0 1 0,9-6 0 16,-9 6 0-16,0 0-1 0,0 0 0 0,7-5 0 16,-7 5 1-16,0 0-1 0,0 0 1 0,7-7-1 15,-7 7 1-15,0 0-1 0,0 0 0 0,2-7 0 16,-2 7 0-16,0-7-1 0,0 7 2 0,0-14-1 15,0 7 0-15,0 0-1 0,-2 0 1 0,2-4-1 16,0 1 1-16,-3 1-1 0,-1-2 1 0,2-3-1 16,2 2 1-16,-5-2-1 0,0-2 1 0,1 2-1 15,4 2 2-15,-3-2-2 0,-3-2 0 0,3-4 0 16,3 3 1-16,0-2-1 0,-4-3 0 0,1-2 0 16,6 10 1-16,-6-6-1 0,-1-3 0 0,3 2 0 0,1-3 1 15,-4 6-1-15,1-1 0 0,1-11 0 0,2 7 0 16,-4 4 0-16,1 1 0 0,3-12 0 0,2 2 1 0,-4 2-1 15,0-4 0-15,4-4 0 0,3 8 1 16,-3-7-1-16,-2 3 1 0,2 0-1 0,5 0 1 0,-4 9-1 16,-1-4 2-16,5-7-2 0,0 10 1 0,-2-3-1 15,-1-2 1-15,1-4-1 0,6-3 1 0,-8 5-1 16,-1-1 1-16,2-7-1 0,1 10 1 0,-2-3-1 0,-1-5 1 16,2 2-1-16,-1 10 1 0,-3-4-1 0,-2 1 0 15,4-4 0-15,2-1 2 0,-4 8-2 0,-2-2 0 16,4-14 0-16,1 9 1 0,-3-1-1 0,-2-4 0 15,2-6 0-15,2 13 1 0,-4-4-1 0,1 1 0 16,1-5 0-16,0 14 0 0,-4-3 0 0,1-8 0 0,1 1 0 16,4-3 0-16,-6 5 0 0,1-2 0 0,-1-14 0 15,2 13 0-15,-3-6 0 0,-2 4 0 0,2-5 0 16,3 15 0-16,-3-3 0 0,-1-6 0 0,5 3 0 16,1-1 0-16,-2-1 0 0,0 4 0 0,4-11 0 15,1 12 0-15,-3-13-1 0,-1 3 1 0,1-5 0 16,1 15 0-16,-1-3-1 0,-1-1 1 0,1-7 0 15,1 9 0-15,-2-3 0 0,-3 1 0 0,4-10 0 16,0 9 0-16,-4-11 0 0,1 1 0 0,-4-4 0 16,3 15 0-16,1 1 0 0,-2-5 0 0,-1 0 0 0,3 6 0 15,-3 0 0-15,-1 2 0 0,2-13 0 0,3 9 0 16,-3-3 0-16,0-5 0 0,1-2 0 0,4 10 0 16,-3 0 0-16,-1-1 0 0,2 3 0 0,2 0 0 15,-3 7 0-15,-1-2 0 0,4-3 0 0,0-5 0 0,-1 7 0 16,-3-1 0-16,1-3 0 0,3 2 0 0,-4 3 0 15,0-1 0-15,3-6 0 0,1 15 0 0,-2-6 0 16,-2 0 0-16,3 0 0 0,1 16 0 0,-2-7 0 16,0 0 0-16,4 2 0 0,-2 12 0 0,2-13 0 15,-2 13 0-15,0-14 0 0,0 14 0 0,0 0 0 16,0-5 0-16,0 5 0 0,0 0 0 0,0 0 0 16,0 0 0-16,0 0 0 0,0 0 0 0,0 0-2 0,0 0 2 15,0 0 0-15,0 0 0 0,0 5-1 0,-2 2 1 16,2 0 0-16,2 9 0 0,-1 0-1 0,-1 2 1 15,0-4-1-15</inkml:trace>
  <inkml:trace contextRef="#ctx1" brushRef="#br1" timeOffset="171424.88">18750 6668 1054 0,'0'0'0'0,"0"0"0"0,0 0 0 0,-26-6 79 16,15 3 1-16,-3 1-2 0,2 0 2 0,-2-1-62 15,3-1 0-15,0-1 0 0,4 2 0 0,-3-1 107 16,-1 1 1-16,1-4 0 0,-1 3-1 0,0 4-111 15,1-4 0-15,1 4 1 0,-5 0 0 0,-4 4 62 0,2 0 2 16,4-1-2-16,0 8 2 0,1-3-61 0,0 3-1 16,1-2 1-16,3 10 0 0,3 2 32 0,4-7 0 15,0 2 0-15,-3 3 0 0,3 6-33 0,3-4 0 16,4 0 0-16,-3-5 1 0,-1 2 7 0,1-2 1 0,7-1 0 16,-1-4 1-16,-1 1-15 0,2-5 1 0,1-1-1 15,4-1 1-15,1 0 7 0,-2-1 0 0,-1-8-1 16,3 1 1-16,6-3-10 0,-2-1 1 0,1 0-1 15,-3-2 2-15,-5-5 8 0,-3 0 1 0,-1-5 1 16,-6 0-1-16,6 3-10 0,-3-5 0 0,2 1 0 16,-7 1 1-16,-2 5 12 0,-2 2 2 0,0-2 0 15,1 5 0-15,-1 2-14 0,2 7 1 0,3-7-1 16,-3 7 1-16,0 0 4 0,0 0 1 0,0 0 0 16,4 15 0-16,-2 5-8 0,-1 1 0 0,1 5 0 15,-2 4 0-15,0 0 6 0,0 5 1 0,2-3-1 0,0 0 1 16,0-2-9-16,-1-4 3 0,1-1-2 0,-2 6 1 15,0-4 9-15,2-8 1 0,3 4-1 0,-5 3 1 16,0-3-10-16,2-5 2 0,5 5-2 0,-5-6 1 16,-1 3 8-16,3-8 1 0,3 4-1 0,-3-8 1 0,-4-1-9 15,0-7 0-15,0 8 0 0,0-8 0 0,0 0 2 16,0 0-1-16,0 0 0 0,0-8 2 0,0 8-6 16,0-12-1-16,0 3 1 0,-4 2 0 15,-3-7 0-15,-2 5 1 0,-1-1-1 0</inkml:trace>
  <inkml:trace contextRef="#ctx1" brushRef="#br1" timeOffset="172385.58">17579 6652 1796 0,'0'0'0'0,"0"0"0"15,0 0 0-15,0 0 91 0,0 0 0 0,0 0 0 16,0 0 1-16,-19-12-75 0,11 8 1 0,1-3-2 0,-10-4 2 15,-6 4 64-15,0-3 1 0,0-1-1 0,5 6 1 16,4 3-66-16,2 2 1 0,-4 0 0 0,4 2 0 16,-2 3 21-16,-1 1 1 0,5 2-1 0,1 3 0 0,2 3-23 15,2-3 0-15,-1-3-1 0,3 8 1 0,3 2-4 16,0-2 1-16,0-6-1 0,3 8 1 0,4-2-5 16,2-4 0-16,4-2 0 0,-1 6 0 0,-5-2-2 15,0-3 0-15,0-2 0 0,4-2 1 0,3 0-3 16,2-5 1-16,1-2-1 0,1 0 1 0,-4-2-2 0,0-2 0 15,4-3 1-15,-4 4 0 0,2-6-2 0,-6-2 2 16,1-1-2-16,0 3 1 0,-6-3 4 0,0-2 0 16,0 2 0-16,-1 1 0 0,-2 0-2 0,-2 3 1 15,-2-3-2-15,-2 4 2 0,4 7 9 0,-5-12 1 16,5 12 0-16,0 0 1 0,-7 3-8 0,7-3 1 16,0 0-1-16,2 20 1 0,-2-5 10 0,-2 10 1 15,2-2-1-15,0 14 2 0,0 2-12 0,0-1 1 16,0-1 0-16,0 5 1 0,0-3 7 0,0-9 1 0,2 2-1 15,1 1 1-15,3 2-10 0,-1-5 1 0,-1 0 1 16,-3 0-1-16,1 0 10 0,0-4 2 0,1-3-1 16,-1 0 1-16,2 0-12 0,-1-5 0 0,1-1 0 15,-4-3 2-15,0-3 1 0,0-1 1 0,0-1-1 16</inkml:trace>
  <inkml:trace contextRef="#ctx1" brushRef="#br1" timeOffset="184112.91">18530 5602 1306 0,'0'0'0'0,"0"0"0"0,0 0 0 0,0 0 33 16,5-21 1-16,-5 12 0 0,0 9-1 0,-4-7-18 16,4 7 0-16,-7-7-1 0,7 7 1 0,-12-11 31 15,7 4 0-15,-2 0 0 0,-4 0 0 0,0-2-31 16,1 0 2-16,3-1 0 0,-2 6 0 0,9 4 41 0,-5-14 2 15,3 5-2-15,2 9 2 0,-2-7-44 16,2 7 2-16,0 0 0 0,0-7 0 0,0 7 16 0,0 0 0 16,0 0-1-16,0 0 2 0,9 0-20 0,-9 0-1 15,0 0 1-15,0 0-1 0,9 11 9 0,-9-4-1 16,3-2 1-16,-3 2-1 0,-3 6-11 0,3-1 1 16,-4-2-1-16,-1 5 1 0,2 2 6 0,1-3 1 15,-2 0-1-15,-1 9 1 0,0-2-9 0,1-1 1 16,2-8-1-16,-5 14 1 0,2-8 3 0,1-4 1 15,3 0 0-15,-6 11-1 0,3-2-6 0,-3-6 1 0,4 3 0 16,-8 11 0-16,4-6 8 0,2 1 0 0,-1 1 0 16,-2 8-1-16,0-5-7 0,3-2 1 0,-2 0-1 15,-2 0 1-15,2 6 8 0,4-10 2 0,-1-1-3 16,-3 12 3-16,0-3-10 0,0-4 0 0,2 7 0 16,5 13 1-16,0 4 5 0,-2-15 1 0,2 6-2 15,0-5 2-15,0 6-8 0,-2-14 1 0,0 5-1 16,1 11 1-16,-1-5 5 0,-2-6 1 0,1 9-1 0,-1 3 1 15,3 3-7-15,-1-8 0 0,-2-4 0 0,1 5 0 16,-3 1 6-16,1-13-1 0,3 1 1 0,2 14-1 0,0-9-6 16,0 1 1-16,0 6 0 0,0 6 0 0,-3-6 5 15,3-6 0-15,0-4 1 0,3 8-1 0,-3-9-6 16,-3 3 1-16,3-7 0 16,0 17 0-16,-4 2 6 0,4-10 0 0,0-1 1 0,0 0 0 0,-3 2-7 15,-1-13 0-15,1 3 0 0,3-1 1 16,0-5 3-16,-4-4 1 0,-3 0-1 0,4 6 1 15,3-9-6-15,-4-4-1 0,4-1 1 0,0 15 1 16,0-14 7-16,-3-5 1 0,3-7-1 0,-2 16 0 0,2-9-7 16,0-7 1-16,0 0-1 0,0 0 2 0,0 7 2 0,0-7 2 15,0 0-2-15,0 0 2 0,0 0-8 0,0 0 2 16,0 0-1-16,0-7 1 0,0 7 3 0,0-10-1 16,0 1 0-16,0-14 0 0,0-16-4 0,0 6 1 15,0-6-1-15,2 13 0 0,1-2 3 0,-3-2 1 0,4-2-1 16,-1-5 0-16,-3-2-5 0,4-3 2 0,3 2 0 15,-4 6 0-15,4 1-1 0,-3-2 1 0,1-1 0 16,0 0-1-16,1 4-1 0,-1-7-1 0,0-1 1 16,1-6 1-16,-1-5 0 0,0 0 1 0,4-2 0 15,-5 13 1-15,-1-3-4 0,1 5 2 0,-1-8-2 16,-3 2 2-16,0 0-4 0,0 5 1 0,0-17 1 16,-3 10-1-16,6 1-1 0,1 4 1 0,-4-1-1 15,0 9 1-15,0-4 0 0,3 5-1 0,1-12 0 16,-8 5 1-16,8-10 0 0,-1 5-1 0,-3-5 0 15,0 14 0-15,4-6 1 0,-1 4-1 0,-3 0 0 0,-3-2 1 16,3 10-1-16,0-8 0 0,-4-2 0 16,1-3 0-16,3-2 1 0,0-6-1 0,-4 5 0 0,-6 11 0 15,-5 1-1-15,5 3 2 0,1-3-1 0,2 4 0 16,-2 8 0-16,0-7 1 0,2 2-1 0,4-2 0 16,-4-1-1-16,0 3 1 0,0-6 1 0,-2 8-1 0,4-3 0 15,1-1 2-15,2 0-1 0,0 16 0 0,-1-8 0 16,-1-1-1-16,3-2 0 0,1 13 1 0,-2 1 0 15,-2-3-1-15,3 1 0 0,1 4 0 0,0 7 0 16,-4-10 0-16,4 10 0 0,0-11 0 0,0 11 0 0,0 0 1 16,0 0-1-16,-2-9 0 0,2 9-1 0,0 0 2 15,0 0-1-15,0 0 0 0,0 0 0 0,-3 9 1 16,3-9-1-16,-2 25 0 0,-2-4-1 0,4 0 1 16,-3 5 1-16,3 18-1 0,0-5-1 0,0-2 0 15,0-2 0-15,0 13 2 0,3-13-2 0,-1-2 0 16,2-3 0-16,1 12 0 0,0-8-1 0,-1-4 1 15,-1 8-1-15,3 22 1 0,-3-7-1 0,-1-4 1 0,2 1-1 16,3 8 2-16,0-7-2 0,-4-11 0 0,1 6 0 16,-1 14 1-16,1 5-1 0,-1-6 0 0,1 1 0 15,-1 0 1-15,-3-4-1 0,4-5 0 0,-4 2 0 16,3 21 1-16,-3-2-1 0,4-7 0 0,1-7 0 16,0 7 1-16,1-5-1 0,1-2 0 0,5 6 0 15,1 4 0-15,-3 6 0 0,1-16 0 0,-4-3 0 16,0 8 0-16,3-5 0 0,1-9 0 0,-2 16 0 15,-6 2 0-15,4-3 0 0,0-15 0 0,0 0 0 16,-3 2 0-16,0-5 0 0,-1-6 0 0,-3-1 0 0,0 12 0 16,0-7 0-16,4-7 0 0,-4-2 0 0,-7-1 0 15,7-4 0-15,0-8 0 0,3-6 0 0,-6 9 0 16,3-4 0-16,3-10 0 0,-3-1 0 0,0 2 0 0,0-3 0 16,0-9 0-16,11 9 0 0,-15 0 0 0,8 0 0 15,-4-9 0-15,7 7 0 0,-7-7 0 0,1 7 0 16,-1-7 0-16,0 0 0 0,0 0 0 15,8 0 0-15,-8 0 0 0,7 0 0 0,-7 0 0 16,7-7 0-16,-7 7 0 0,14-7 0 0,0-9 1 16,0-4-1-16,4-2 0 0,-8-1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2032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71.32867" units="1/cm"/>
          <inkml:channelProperty channel="Y" name="resolution" value="672.1787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1T15:45:32.585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1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1" timeString="2023-03-21T15:46:18.377"/>
    </inkml:context>
  </inkml:definitions>
  <inkml:trace contextRef="#ctx0" brushRef="#br0">18392 5616 2651 0,'0'0'0'15,"0"0"95"-15,0 0-1 16,0 0-94-16,0 0-25 0,7-28 2 0,13 19-1 16,-6-2 0-16,-2 1 24 0,4-1 2 0,-2 4-1 15,-14 7 0-15,-14-3-1 0,5 6 1 0,9-3-1 16,2 11 1-16,-7-4 1 0,5 0 2 0,8 2-2 15,-8 15 1-15,-5-3-1 0,0 0 1 0,3-1-1 16,-7 8 0-16,0-4 4 0,6-2-1 0,10 4 1 16,-12 6 1-16,-4-1-4 0,3 3 2 0,6-4-1 15,-12 3 1-15,2 2 10 0,-1-5 1 0,7 0 0 0,-4 3-1 16,1-6-6-16,3 1 0 0,6-3 0 0,-2 3 1 0,-2 2 6 16,2-6 0-16,4 1 0 0,-1 5 0 15,1 2-7-15,1-4 0 0,5-2 0 0,-6-1 1 0,-8 1 2 16,8-7 0-16,14 4 0 0,-18-3 1 15,0-6-7-15,3-2 2 0,13-5 0 0,-18 2 0 0,-3 0 12 16,7 1 0-16,10-6 1 0,-12-4 0 0,9 3-11 16,-9-3 1-16,0 0 0 0,0 0 1 0,-7 0 14 15,7 0-1-15,12-3 1 0,6-4 0 0,3-2-14 0,-5 2 1 16,-4-2-1-16,-5 0 1 0,-5-1 13 0,2-4 1 16,6-4 0-16</inkml:trace>
  <inkml:trace contextRef="#ctx1" brushRef="#br0">8617 7357 0,'0'0'0,"0"0"0,0 0 0,0 0 16,0 0-16,0 0 31,0 0-31,0 0 31,0 0-31,0 0 32,0 0-32,0 0 31,0 0-31,0 0 31,-9 0-31</inkml:trace>
  <inkml:trace contextRef="#ctx0" brushRef="#br0" timeOffset="46323.41">8029 2358 414 0,'0'0'0'0,"0"0"0"0,-32-14 0 16,1 10 71-16,4-3 2 0,10 0 0 0,10 0 0 15,-4 0-55-15,4-7 0 0,0 3 0 0,10 3 0 16,-3 0 128-16,0 8 0 0,0-10 0 0,0 10 0 0,0-11-135 16,0 11 1-16,0-7 1 0,0 7-1 0,7-7 130 15,-7 7 1-15,0 0-1 0,0 0 1 0,0 0-131 16,4-7 1-16,-4 7-1 0,0 0 1 0,7 11 63 16,-3-1 0-16,-4 1 0 0,0 10 1 0,3 9-60 15,-3 2 1-15,4-1 0 0,-4 6 0 0,3-3 29 0,4 1 1 16,-3-5-1-16,-1 3 1 0,1 2-31 15,1-3 0-15,2 5 0 0,0 9-1 0,-3-2 33 0,-4 1-1 16,0 3 0-16,0-2 1 0,3-2-32 0,4-6 0 16,-7 6 0-16,7 2 0 0,-3 3 19 0,3-1 0 15,-4 1 0-15,5 6-1 0,-5-10-20 0,1 3 0 16,-4-6-1-16,0 6 2 0,-4-6 6 0,4 0 2 0,-3 6-2 16,6 4 2-16,4-1-13 0,-7-7 2 0,0 6-2 15,-3-5 1-15,3-1 8 0,-4-5 0 0,1 3 1 16,-1 2 0-16,-3 5-11 0,3-8 1 0,-3 1 1 15,7-1-1-15,-3 1 4 0,-1-12 2 0,1 1 0 16,3 5 0-16,0-12-8 0,-4 3 1 0,4-6-1 16,4 2 1-16,-1-4 4 0,-3 0-1 0,-3-6 1 15,6 4 0-15,-3-6-6 0,0-3 1 0,0 0-1 16,-3-1 1-16,3-7 1 0,3 7 1 0,-3-7 0 16,0 0 1-16,0 0-6 0,0 8 2 0,0-8-1 15,0 0 1-15,0 0 1 0,0 7 1 0,0-7-1 0,0 0 1 16,0 0-5-16,0 0 2 0,-7-7 0 0,7 7 0 15,7-8 6-15,-7 8 1 0,11-11-1 0,-4 4 2 16,4-2-7-16,-1-1 1 0,-3-4-2 0</inkml:trace>
  <inkml:trace contextRef="#ctx1" brushRef="#br0" timeOffset="895.62">10800 8089 0,'0'0'0,"9"0"0,-9 0 0,0 0 0,10 0 16,-1-9-16,0-1 0,10 1 0,0 0 16,0-10-1,0 0-15,-10-9 16,0 9 15,1 10-31,37-85 16,28-66-1</inkml:trace>
  <inkml:trace contextRef="#ctx0" brushRef="#br0" timeOffset="47189.82">11232 2243 1646 0,'0'0'0'16,"0"0"0"-16,0 0 0 0,0 0 100 0,22 18 0 0,-22-18-1 15,8 3 1-15,-8-3-83 0,0 0 0 0,4 7 0 16,-4-7 0-16,3 13 103 0,-3-6 0 0,0 5 0 16,-3 11 0-16,-1 9-106 0,4-1 2 0,-5 6-1 15,3 2 0-15,1-2 14 0,-3-4 0 0,2 6 0 16,4 10 0-16,0 8-15 0,0-3-1 0,-2 2 0 16,0 13 1-16,0-7-4 0,0-1 0 0,0 6 0 15,1 9 0-15,1-2-3 0,-2-6 0 0,0 1 0 16,0 6-1-16,0-4-2 0,2 1-1 0,5-2 0 0,-4 2 1 15,1-6-2-15,0-10 1 0,-1-2 0 0,4 4 0 16,0-1-1-16,-7-8 2 0,4-3-2 0,-4 1 1 16,3-3-1-16,-3-5 1 0,4-6-1 0,-4 6 0 0,0-11 8 15,3 2 0-15,-3-7 0 0,0 3 2 0,4-3-6 16,-8-5 1-16,4-2 0 0,-3 5 1 0,3-9 6 16,0 4 2-16,0-7 0 0,0 1-1 0,3 1-6 15,4-4 0-15,-7-7 0 0,6 7 1 0,-6-7 6 16,0 0 0-16,7 7 0 0,-7-7 0 0,7-4-7 15,-7 4 0-15,0 0 0 0,0 0 1 0,7-7 4 0,-7 7 1 16,0 0-2-16</inkml:trace>
  <inkml:trace contextRef="#ctx0" brushRef="#br0" timeOffset="47956.47">10897 5097 1180 0,'0'0'0'0,"0"0"0"16,0 0 0-16,0 0 100 0,0 0 1 0,-10 24 0 15,6-17 0-15,1 4-84 0,-1-2 0 0,1 0-1 16,-1 6 1-16,1-1 56 0,-1 1 1 0,4-5 0 0,-4 1 0 15,4-3-56-15,4 1 0 0,-4-9 0 16,7 11 0-16,-3-2 26 0,-4-9 0 0,10 7-1 16,1 0 2-16,-1 0-29 0,3-4 1 0,1 1-1 0,7 6 0 15,4-1-4-15,-6-4-1 0,6 6 0 0,-8 3 1 16,1-2-5-16,-7-3 1 0,-1 3 0 0,1 8 0 16,-2-4-5-16,-6-6 1 0,-3 6-1 0,162 0 0 0,-174 1-1 15,-66-2 2-15,41-3-2 0,9 0 1 0,2 2-1 16,-6-1 0-16,-10-6 0 0,1 3 0 15,6-3-1-15,3-3 1 0,2-1-1 0,5-3 1 0,8 0 0 16,1-3 2-16,-2-1-1 0,4-3 0 0,4-3 0 16,-1-1-1-16,-1-1 0 0</inkml:trace>
  <inkml:trace contextRef="#ctx0" brushRef="#br0" timeOffset="48144.72">10790 5100 1771 0,'0'0'0'0,"0"0"0"16,54-3 0-16,-8 6 0 0,-2-3 0 0,-12 0 0 15,0-3 0-15,-2-1 0 0,-9 4 0 0,0 0 0 16,-1-3 0-16,-3 3 16 0,-3 3 0 0,-3-3 0 16,-1 4-1-16,-2 3-6 0,-3 0 0 0,0 0 0 15</inkml:trace>
  <inkml:trace contextRef="#ctx0" brushRef="#br0" timeOffset="48421.43">11363 5201 1091 0,'0'0'0'0,"0"0"0"0,0 0 0 0,0 7 24 16,0-7 1-16,-4 8-1 0,4-8 1 16,4 13-13-16,-4-6 1 0,-4 0-1 0,1 5 0 0,3 2 41 15,-4 0 0-15,1-1 0 0,-1 6 0 0,1-2-36 16,6-1 0-16,1-5 0 0,-1 6 1 0,4-1 41 15,4-7 1-15,0-2-1 0,3 4 2 0,-2-3-44 16,0-6 1-16,1-2 0 0,4 4 0 0,-2-6 13 16,-5-2 1-16,-3-8-1 0,-3 5 1 0,-1 0-18 15,1-5 1-15,-1-2-1 0,-3 1 1 0,0-1 2 0,0-2 1 16,0-1-2-16,-1 3 2 0,-7 0-8 0,-4 0 0 16,-6-4 1-16,4 6-1 0,-5-1 18 0,0 6 1 15,-1-1 0-15,-1 1 0 0,7 0-15 0,-2 3-1 16,4 4 1-16,3 0-1 0,-2 0 12 0,4 4 0 15,7-4-1-15</inkml:trace>
  <inkml:trace contextRef="#ctx0" brushRef="#br0" timeOffset="48669.31">11922 4986 1054 0,'0'0'0'0,"0"0"0"16,-12 21 0-16,1-3 52 0,1 3 1 0,-5-5-2 0,1 15 2 16,-7-3-36-16,5-5 0 0,-1 5 0 0,3 4 1 15,-4-9 79-15,4-4 2 0,3 4-1 0,1 2 0 16,-3-4-81-16,-1-4 0 0,7-1 0 0,0 7 0 0,0-2 49 16,0-8 1-16,-2-3-1 0,2 8 2 15,2-4-50-15,0-4 0 0,-3-6 0 0,1 3 0 0,0-7 15 16,7 0 1-16,-7-4 0 0,-3 4 0 0,-4-7-19 15,-2 0 0-15,0 0-1 0</inkml:trace>
  <inkml:trace contextRef="#ctx0" brushRef="#br0" timeOffset="48807.3">11675 5081 1218 0,'0'0'0'15,"0"0"0"-15,0 0 0 0,23-5 60 0,-23 5-1 16,14 1 1-16,-14-1 0 0,11 0-43 0,-11 0 1 15,10 0 0-15,-10 0 0 0,4 9 65 0,-4-9 1 16,3 11 0-16</inkml:trace>
  <inkml:trace contextRef="#ctx0" brushRef="#br0" timeOffset="49016.76">11947 5540 1541 0,'0'0'0'0,"0"0"0"16,0 0 0-16,0 0 10 0,0 0 1 0,17 0-1 0,-9 0 0 16,-8 0-3-16,10 0-1 0,2-3 1 0,-4-1 0 15,-8 4 19-15,10-3-1 0,-10 3 1 0,0 0 0 16,7-4-14-16,-7 4 1 0,0 0-1 0,0 0 1 0,0 0 21 16,4-9 1-16,-4 9 0 0,0 0-1 15,0 0-19-15,-9-5 0 0,9 5-1 0</inkml:trace>
  <inkml:trace contextRef="#ctx0" brushRef="#br0" timeOffset="50051.71">21357 1807 590 0,'0'0'0'0,"0"0"0"0,-32 0 0 0,-1 11 103 16,8-1 1-16,6 1 1 0,5 3-1 0,5 3-88 15,2 6 1-15,2 2-1 0,-1 7 1 0,3 8 87 16,1 0 0-16,0 3-1 0,4 9 2 0,-6 12-90 0,1-3 2 16,-1 8 0-16,-3-2 0 0,7 1 66 15,0 6 0-15,-3 6 0 0,-4 9 0 0,3 1-66 0,1-6 1 16,6 8 0-16,1 8 0 0,-8 0 29 0,1-13 1 15,10 2 0-15,-4 8 0 0,4-2-31 0,-3-9 0 16,3-3 0-16,-4 3 0 0,1-12 15 0,-1-4 2 16,1 3-1-16,-2-7 0 0,1-6-19 0,-1-5 0 15,-4-11 1-15,-3 5-1 0,0-14 25 0,1 2-1 16,2-7 0-16,-1 5 0 0,-1-3-23 0,1-8 0 0,3 3 1 16,-4-1 0-16,1-5 16 0,3-1 1 0,3-3-1 15,4 1 2-15,0-4-20 0,2-3 0 0,-2-1 1 16,-3-5-1-16,-4-5 14 0,7 4 0 0,-7-4 1 15,7-5-1-15,-7 5-16 0,3-7 1 0,-3 7 1 16</inkml:trace>
  <inkml:trace contextRef="#ctx0" brushRef="#br0" timeOffset="50493.29">20216 5315 1206 0,'0'0'0'15,"35"-4"0"-15,2 8 0 0,2-1 102 0,-9-3 0 16,0 0 0-16,0 4 0 0,-9-1-86 0,-1 1 1 0,-1-1 0 16,0 13 0-16,-1-2 97 0,-6-1 0 0,-1 4 1 15,-6 10-1-15,-1 4-98 0,-4 3 0 0,-2 1 0 16,0 7-1-16,0-5 55 0,-1-2 1 0,-2-3-1 15,-2 8 1-15,3-8-53 0,4-2 0 0,-3 2 0 16,-5 3 0-16,5 0 34 0,3-3 1 0,0-8 0 16,3 3 1-16,-3-3-37 0,0-4-1 0,0-1 1 15,-3-3 1-15,3-2-6 0,-4-7-1 0,1 0 0 0,3-7 0 16,-14 7-4-16,7-7 1 0,0-3-2 0</inkml:trace>
  <inkml:trace contextRef="#ctx0" brushRef="#br0" timeOffset="50671.33">20230 5755 2006 0,'0'0'0'0,"25"-4"0"0,22 8 0 0,3 1 1 0,-6-5 1 16,-2-9 1-16,-8 9-1 0,1-3-1 0,-2-1 1 15,-3-6-1-15,4 8 2 0,3-3 12 0,2-2 1 16,-9-1 0-16,-16 5 1 0,-2-1-8 0,4 1-1 15,2-8 1-15</inkml:trace>
  <inkml:trace contextRef="#ctx0" brushRef="#br0" timeOffset="50891.8">20932 5605 1759 0,'0'0'0'15,"0"0"0"-15,-23-7 0 0,-2 7 6 0,6-3 0 16,7-1 1-16,1 1 0 0,4 1-3 0,0 2 1 0,7 0-1 16,-11 5 2-16,11-5 5 0,-3 11 2 0,3-11-2 15,-2 17 1-15,2-3-5 0,0 0 1 0,0-3 0 16,0 12-1-16,5-2 11 0,6-7 1 0,0 0 1 15,-4 4-1-15,0 1-9 0,3-5 0 0,-1-2 0 16,0 6 1-16,3-2 18 0,-1-6 2 0,-6 3-1 16,0-1 0-16,-5 6-16 0,4-8-1 0,-1 1 1 15,1-2 0-15,0 1 19 0,-4 1-1 0,-8-4 1 16,1-2-1-16,-1-2-18 0,-3-1 0 0,0-2 1 0,-4-2 0 16,-1-1 16-16,-2-2 0 0,-3-4 1 0,5 0 0 15,0-1-18-15,0-3 0 0,2-4 0 0</inkml:trace>
  <inkml:trace contextRef="#ctx0" brushRef="#br0" timeOffset="51057.77">20710 5602 1557 0,'0'0'0'0,"0"0"0"0,32-7 0 0,-8 3 67 15,-1-1 2-15,4 0-1 0,3-1 1 0,1 1-51 16,-2 1 0-16,-3-1 0 0,4 2 0 0,2-1 56 0,0-3 1 16,-1 0 0-16,-1 4 0 0,-9 3-57 15,-5-4 0-15,-2-3 0 0,-3 7 0 0,-4-4 31 0,-7 4 2 16,11-7-1-16,-11 7 1 0,7-5-34 0,-7 5 0 15,0 0-1-15</inkml:trace>
  <inkml:trace contextRef="#ctx0" brushRef="#br0" timeOffset="51283.67">21123 5076 1834 0,'0'0'0'0,"0"0"0"16,54 12 0-16,1 7 47 0,-6-1 1 0,-13 0-1 16,-13 3 1-16,-9 5-31 0,-4-1 0 0,1-4-1 15,-4 9 1-15,0-6 33 0,-2-3-1 0,1 0 0 16,-3 9 1-16,1-7-33 0,-1-3-1 0,1-1 1 0,-4 0 0 16,1 2 20-16,3-5 0 0,-1-5 0 0,-8 1 1 15,2 0-23-15,1-1 1 0,0-4-2 0,2-7 2 16,-12 7-5-16,5-7 2 0,0 0-2 0</inkml:trace>
  <inkml:trace contextRef="#ctx0" brushRef="#br0" timeOffset="51768.64">21091 5236 1557 0,'0'0'0'16,"0"0"0"-16,30 3 0 0,-7 1 51 0,3-1 0 15,8-3 0-15,-3 4 0 0,5 1-34 0,-3-5 0 16,10 0 0-16,-15 4 1 0,-3-4 55 0,-3 0 0 16,-4-9 0-16,3 9 0 0,-5-4-55 0,-5-3-1 15,-1-2 1-15,1 2 0 0,-4-1 28 0,-4-3 0 16,4-3 0-16,-7-4 2 0,0-6-33 0,-3 4 2 16,3-4 0-16,0-1 0 0,3 6 16 0,-3 1 1 0,4-5 0 15,-11 11 1-15,3 1-21 0,4 11 1 0,-7-7-1 16,7 7 1-16,0 9 22 0,0 2 0 0,4 1 0 15,3 16 1-15,-4 6-23 0,-3 4 0 0,4-6 0 16,0 12 1-16,-1-11 23 0,2 3 1 0,-1-6 0 16,1 6 0-16,-1 1-24 0,-3-5 0 0,-1 0-1 15,4-1 1-15,-2-1 43 0,0-2 2 0,1-6-2 16,-1-1 2-16,3-7-44 0,0 2 1 0,-3-9 0 16,12 3 0-16,-7-6 23 0,-7-4 2 0,7-7 0 0,-3 0-1 15,3 0-26-15,-2-9 0 0,-3 2-1 16,2 0 2-16,3-7 43 0,0 1-1 0,0 1 1 15,3 8 0-15,3 2-43 0,-6 2 1 0,-4 0 0 0,-3 7 0 16,0 0 0-16,18 11 1 0,-6-4-1 0,1 9 1 0,-5 5-9 16,-6 0 0-16,-7-3 0 0,12-3 2 15,-5 7 26-15,-2-1-22 0,1-4-16 0,-4 1 0 0,3-2 0 16,-2-4 0-16,-5 0 0 0,11 6 0 0,-6-8 0 16,-7-1 0-16,-10-2 0 0,19 2 0 0,3-2 0 15,-3-7 0-15,-5 7 0 0</inkml:trace>
  <inkml:trace contextRef="#ctx0" brushRef="#br0" timeOffset="51827.59">17960 5457 1847 0</inkml:trace>
  <inkml:trace contextRef="#ctx1" brushRef="#br0" timeOffset="6872.06">8222 11730 0,'0'0'0,"0"0"0,0 0 0</inkml:trace>
  <inkml:trace contextRef="#ctx0" brushRef="#br0" timeOffset="54135.2">6646 4996 1608 0,'0'0'0'0,"0"0"0"0,-21 2 0 16,7 5 4-16,0-5 2 0,5-4-1 0,9 2 1 16,0 0-3-16,0 0 2 0,-3-9-2 0,3 9 2 15,12-3 10-15,-12 3 1 0,0 0 0 0,0 0 1 0,0 0-8 16,2-7 0-16,-2 7 0 0,0 0 1 0,9 0 15 16,-9 0 2-16,7-4 0 0,-7 4 0 0,10 0-14 15,-10 0 0-15,0 0-1 0,0 0 2 0,4 7 12 16,-4-7-1-16,0 0 1 0,0 0 0 0,7 7-14 15,-7-7 1-15,7 4-1 0,-7-4 2 0,0 9-1 16,0-9 1-16,10 3-1 0,-3 1 0 0,4 1-5 0,-11-5 0 16,2 7 0-16,-2-7 1 0,0 0 0 0,9 7 0 15,-9-7 0-15,0 0 1 0,8 4-4 0,-8-4 0 16,0 0 0-16,0 0 1 0,7 7-2 0,-7-7 2 16,0 0 0-16,0 0 0 0,0 0-3 0,0 0 1 15,0 0-1-15,0 0 0 0,0 0 1 0,0 0-1 16,-7-4 1-16,7 4-1 0,0 0 0 0,11 0-1 15,-11 0 1-15,0 0 0 0,0 0-2 0,7 0 2 0,-7 0-1 16,0 0 0-16,0 0 0 0,0 0-1 0,0 0 0 16,-3-7 1-16,3 7 1 0,0 0 0 0,0 0 0 15,-8-3 0-15,8 3-2 0,0 0 2 0,0 0-1 16,0 0 1-16,0 0 0 0,0 0 1 0,0 0-1 16,0 0 0-16,0 0 0 0,0 0-1 0,0 0 1 15,0 0-1-15,0 0 1 0,-7-4 1 0,7 4-1 16,0 0 2-16,0 0-3 0,0 0 1 0,7 4-1 15,-7-4 2-15,0 0-2 0,8 0 1 0,-8 0 1 16,0 0-1-16,0 0-1 0,0 0 0 0,0 0 0 0,0 0 1 16,0 0-2-16,0 0 1 0,0 0 1 0,0 0-1 15,0 0-1-15,0 0 1 0,0 0-1 0,0 0 0 0,0 0-1 16,0 0 1-16,0 0 0 0,0 0 0 0,0 0-1 16,0 0 0-16,0 0 0 0,0 0 1 0,0 0-2 15,0 0 0-15,0 0 0 0,0 0 2 0,0 0-2 16,0 0 0-16,0 0 0 0,0 0 1 0,0 0-2 15,0 0 1-15,0 0-2 0,0 0 2 0,0 0-1 16,0 0 1-16,0 0-1 0,0 0 1 0,0 0-4 0,0 0 0 16,0 0 0-16,-4 10 1 0,4-10-1 0,0 0 1 15,0 0-1-15,0 7 2 0,0-7-6 0,0 0 2 16,0 0-2-16,0 4 1 0,0-4 1 0,0 0 2 16,0 0-2-16,0 7 2 0,0-7-6 0,0 0 1 15,0 0-1-15,0 5 1 0,0-5 2 0,0 0 1 16,-7 0 0-16,7 0 0 0,0 0-3 0,0 0 1 15,-9-5 0-15,9 5 0 0,0 0 3 0,0 0-1 0,-5-7 1 16,5 7-1-16,-2-4-1 0,2 4 2 0,-2-10-2 16,4 3 1-16,2 0 2 0,1 0-1 0,2 0 1 15,-4 0-1-15,5-1 4 0,2 1 0 0,1 0 0 16,-1 0 0-16,8 6 0 0,-4-6 0 0,2 0-1 16,-5 3 2-16,3 4 0 0,0 0 0 0,-4 0 0 15,3 4 2-15,1 6-2 0,-4-1 0 0,-3 1 0 16,-3 12 1-16,-4 2 2 0,-7-3 2 0,0 4-2 15,-13 5 1-15,6-2-1 0,-3-7 0 0,-12 5 0 16,-1-1 1-16,9-4 6 0,0-3 0 0,3 1 0 0,3 2 0 16,1-1-3-16,-4-12 0 0,4 3-1 0,3 8 1 15,-3-8 4-15,3-4 1 0,1-2-1 0,1 2 1 16,2-3-5-16,7-4 1 0,-7-4 0 0,7 4-1 16,-11-2 10-16,11 2 1 0,-3-7-1 0,3 7 1 15,3-12-9-15,1 3 1 0,-4-3 0 0,3 1 0 0,1-4 8 16,-1-1 1-16,5 2 0 0,-1 3 0 0,1 4-8 15,3 0-1-15,0-2 0 0,3 6 1 0,0 3 10 16,0 0 1-16,-7-4-1 0,-7 4 1 0,0 0-10 16,7 0-1-16,-7 0 0 0,0 0 1 0,0 0 10 0,0 0-1 15,0 0 0-15,0 0 1 0,0 0-11 0,0 0 0 16,0 0 0-16,0 0 1 0,0 0 7 0,0 0 0 16,0 0 0-16,48 27 0 0,13-6-9 0,-8-4 1 15,-9-6-1-15</inkml:trace>
  <inkml:trace contextRef="#ctx0" brushRef="#br0" timeOffset="54425.66">7006 5148 3451 0,'0'0'0'0,"0"0"0"16,20-5 0-16,1 1 0 0,-7 4 0 0,-7 0 0 15,0 0 1-15,-7 0-1 0,11 5 0 0,-11-5 0 16,3 13 2-16,-3-3-2 0,4-1 1 0,-4-2-1 15,1 7 1-15,-1 0-1 0,0-3 1 0,2-3-1 16,3 8 1-16,6 0-1 0,0-5 0 0,-1-1 0 16,8 4 0-16,-1-1 0 0,-4-8 0 0,-6 2 0 0,7 3 0 15,0 3-1-15,0-6 0 0,-3 0 0 0,-1 3 0 16,-3 3-1-16,-7-6 1 0,-7-4 0 0,14 6 0 0,6 2-6 16,-3-4 2-16,-10-7-1 0,-7 10 1 0,-2-4 0 15,2-3 1-15,-3-3-1 0,-4 2 1 0,-4-2-4 16,4-4 1-16,2 1 0 0,1 1 1 0,-3-5 0 15,-4-5 1-15,1 1 0 0</inkml:trace>
  <inkml:trace contextRef="#ctx0" brushRef="#br0" timeOffset="54592.35">7158 5070 3599 0,'0'0'0'15,"0"0"0"-15,21-1 0 0,-9 6-1 0,2-3 0 16,-3-4 0-16,0-2 0 0,-4 3 0 0,3 1 0 15,-3-4 0-15,4 1 1 0,0 1-7 0,-3-2 1 16,3 1 0-16,-4-1 0 0,4 4 1 0,-4 0 1 0,-7 0-1 16,10-3 1-16,-10 3-21 0,7-4 1 0,-7 4-1 15</inkml:trace>
  <inkml:trace contextRef="#ctx0" brushRef="#br0" timeOffset="54811.86">7341 4620 3545 0,'0'0'0'0,"0"0"0"16,20-11 0-16,-6 11-6 0,-4 0 0 0,1-3 1 16,0 6 0-16,-4 1 1 0,-4 7 0 0,1-1 0 0,-1-1 0 15,-3 7-13-15,0 3 0 0,0-1-1 0,0 6 1 16,0 1 7-16,0 5 0 0,0-7 0 0,4 3-1 16,-1 4-4-16,3-9 0 0,-1 0 1 0,0 6-1 15,2-3 6-15,0-4 0 0,0-5 0 0,-3 3 0 0,-4 1-1 16,0-3 0-16,0-2 0 0,-4-3 1 0,1-2 2 15,-1 1 0-15,-6-1 1 0,3-4 0 0,7-5-1 16,-9 11 2-16,-2-8-1 0</inkml:trace>
  <inkml:trace contextRef="#ctx0" brushRef="#br0" timeOffset="55262.4">7116 4843 3479 0,'0'0'0'0,"0"0"0"0,31 7 0 0,1 2-2 0,2-2 1 15,-6-3-1-15,12 1 1 0,-4 0-2 0,-6-1 2 16,-6-1 0-16,1 1 0 0,0-2-9 0,-4-2 1 16,2-2-1-16,-6 4 1 0,-2-2 2 0,-1 0 2 15,-2 0-2-15,6 0 1 0,-1 0-14 0,-3-2 1 0,-14 2 0 16,18-7 0-16,-6 3 8 0,-5-4 0 0,-8-1 0 16,4 0 1-16,2-2-7 0,-1-4 2 0,0 1-1 15,6-4 0-15,4 0 6 0,-3-3 1 0,-4 2-1 16,-4 0 1-16,-3 6 1 0,4 3 1 0,-4-1 1 15,0 4-1-15,0 7 1 0,0 0 2 0,0 0-2 16,3 21 2-16,1-3 2 0,0 3 0 0,-4 2 0 16,1 3 1-16,-1 1-1 0,0-1 1 0,0-3 0 0,0 5-1 15,0-5 1-15,0 0 1 0,0-4 0 0,2 0 0 16,0 2-1-16,0-3 1 0,-1-4 0 0,1 0 0 16,2-3 0-16,-1-4 0 0,-3-7 0 0,9 9 0 0,-9-9 0 15,7 0 0-15,-7 0 0 0,7-4 0 0,4 1 1 16,-1-3 0-16,-3-1 1 0,7 0-1 0,2-3-1 15,5-3 1-15,-3 1 0 0,-4 3 0 0,-3 7 0 16,-4-1 0-16,0 3 0 0,0 3 1 0,2 5-1 16,5-1 0-16,0 0 0 0,-7 3 0 0,0 1 0 15,0-1 1-15,4 1 0 0,-8-1 0 0,-1 6-1 16,-2-2 0-16,0-3 0 0,-2-1 1 0,1-3 1 0,-1 4 0 16,-2-6 0-16,-3-1 1 0,7-4-2 15,-7 10 0-15,7-10 0 0</inkml:trace>
  <inkml:trace contextRef="#ctx0" brushRef="#br0" timeOffset="56286.52">11763 4682 904 0,'0'0'0'0,"0"0"0"15,-37-7 0-15,2 7 125 0,9 0 0 0,4 0 0 16,8 0 0-16,4 0-110 0,10 0 0 0,-4 7-1 15,1 0 1-15,-1 3 84 0,1 1 0 0,3 1 0 16,0 11 1-16,0 7-83 0,3-6 0 0,8-2 0 16,-4 7-1-16,-7-6 5 0,3-3-1 0,1 1 0 15,-4 2 1-15,0 0-11 0,-4-4 2 0,4-5-1 0,7 4 0 16,-3-1-5-16,3-6 0 0,-4-1 0 0,1 1 1 16,-4-6-3-16,0 2 1 0,0-7-1 0,2 9 1 15,-2-9-4-15,0 0 1 0,0 0-1 0,-9 9 1 16,-2-9 0-16,1-2-1 0,-1-3 0 0</inkml:trace>
  <inkml:trace contextRef="#ctx0" brushRef="#br0" timeOffset="56769.03">11506 4850 1369 0,'0'0'0'0,"26"-3"0"0,-8 10 0 0,0-3 33 0,1-1 1 16,6-3 0-16,-1 5-1 0,-1 1-18 0,2-5-1 15,-4-1 1-15,0 2 0 0,-5-2 40 0,-2-3 1 16,0-1-1-16,1 4 1 0,-5-2-39 0,1-1 1 16,-11 3-2-16,7-5 2 0,-7 5 21 0,3-11-1 15,-3 11 0-15,7-16 1 0,-5 2-24 0,0 3 0 0,0-3 1 16,-1-3 0-16,3-1 4 0,-1-1 0 0,-1-2 0 16,-4 3 1-16,2 4-11 0,0 0 1 0,-3 0 0 15,-1 3 0-15,4 11 10 0,-3-7 0 0,3 7 0 16,0 9 1-16,3 2-11 0,-1 5 0 0,0 1 0 15,9 13 0-15,1 2 7 0,-2-4 1 0,-3 0-1 16,-3 5 2-16,0-3-10 0,-4-3 0 0,3-1 0 16,-3 4 1-16,0 0 8 0,4-4 1 0,-1 1-1 15,1-6 2-15,-1-2-11 0,4 2 1 0,-5-7-1 16,0-3 1-16,-2-1 7 0,2-1 1 0,5-5-1 16,0-1 1-16,0-1-9 0,0-2 0 0,0-2 1 15,3-1 0-15,-3-1 6 0,1-1 1 0,-5-6 0 0,4 1 0 16,4-4-8-16,-1-2 0 0,4-2 0 0,6 10 0 15,-3 2 2-15,1-1 2 0,-6 4-1 0,-5-1 1 0,-7 4-6 16,13 7-1-16,6 0 1 0,2 2 1 0,-7 9 1 16,-1 3 2-16,-3-4-2 0,-22 5 1 0,-2-1-4 15,7-2-1-15,3-5 1 0,-3 5 1 0,0-5 0 16,4-1 0-16,6-1-1 0,-6-1 2 0,3 3-3 16,-4-7 0-16,4 0-1 0,0 0 1 0,0-7 1 15,-3 9-1-15,3-9 1 0</inkml:trace>
  <inkml:trace contextRef="#ctx0" brushRef="#br0" timeOffset="85473.21">7793 1395 527 0,'0'0'0'16,"-21"7"0"-16,-16 4 0 0,-9 3 107 0,5-3 0 15,6-1 1-15,8 1 0 0,6 8-93 0,7-1 2 16,4-4-1-16,-1 2 1 0,6-4 23 0,3 7 2 0,6-5-1 15,-3-3 1-15,-1 1-27 0,4 2 1 0,5-5 0 16,1-2 1-16,1 0 80 0,-1-2 2 0,1 2 0 16,3-7 0-16,-3 4-83 0,1-4 1 0,2-4 0 15,-3 1 0-15,3-1 66 0,-4-1 1 0,-3 2-1 16,1-4 1-16,-3 0-67 0,0 1 1 0,-1-1 0 16,-3 0 0-16,-1 7 15 0,4-9 0 0,-4 9 0 15,0 0 0-15,0 0-19 0,0 0 1 0,0 0-1 0,0 0 1 16,0 0 14-16,-5 9 0 0,5-9 0 0,-4 14 0 15,1 2-15-15,1 7-1 0,2-4 1 0,0-1-1 16,-2-2 13-16,0 1 0 0,1-3 0 0,1 4 0 16,-4-4-14-16,4 0 0 0,-4-5 1 15,4-2 0-15,-3 7 1 0,3-7 0 0,-4 4 1 0</inkml:trace>
  <inkml:trace contextRef="#ctx1" brushRef="#br0" timeOffset="40205.74">21327 8521 0,'0'0'16,"0"0"-16,0 0 0</inkml:trace>
  <inkml:trace contextRef="#ctx0" brushRef="#br0" timeOffset="86353.42">21161 926 1985 0,'0'0'0'0,"0"0"0"0,30-4 0 0,-21 4-120 16,-2 0 0-16,-7 0-1 0,0 0 2 0,0 0 104 15,0 0 0-15,0 0-1 0,-3 14 2 0,-1 0 41 16,2 6 1-16,-1 1 0 0,-1 5 0 0,1 1-16 15,-1 2 2-15,1-2-1 0,-1-8 1 0,1 8 62 16,-4-5 1-16,3-2 1 0,2-6-1 0,1 5-59 0,-1-6 0 16,-2-3 0-16,-1 1 0 0,0-1 5 0,1-3 0 15,2-1 0-15,2-6 0 0,-3 10-12 0,3-10 2 16,0 0-2-16</inkml:trace>
  <inkml:trace contextRef="#ctx0" brushRef="#br0" timeOffset="86699.9">21331 1112 1192 0,'0'0'0'0,"0"0"0"16,12 30 0-16,-8-16 51 0,3 2-1 0,-7-2 1 15,0-5-1-15,3-2-33 0,4 3 0 0,-3-1 0 16,-4-9 1-16,7 7 51 0,-7-7 2 0,9 6-1 0,5-10 0 15,2 2-52-15,-1-1 0 0,-7-1 0 0,7-12 0 16,5 2 42-16,-3 2 0 0,-4-6 1 0,-3-4-1 16,-3-1-43-16,0 3 1 0,1 1 0 0,-1-2 0 15,-4 5 15-15,-1 6-1 0,3 1 1 0,2 2-1 16,-7 7-18-16,0 0 0 0,7 3 1 0,-5 10 0 0,0 9 9 16,-2-1 2-16,-2-1 0 0,2 6 0 0,0 8-14 15,-3-1 0-15,-1-7 1 0,4 10 0 0,-2-6 23 16,0-2 1-16,1 0-1 0,-5-2 1 0,1 2-22 15,2 1 0-15,1-5 0 0,-3-3 1 0,-6 2 21 0,0 0 0 16,-1-4 0-16,1-5 0 0,4 6-23 16,2-6 2-16,2-2-1 0</inkml:trace>
  <inkml:trace contextRef="#ctx1" brushRef="#br0" timeOffset="51489.54">9558 15764 0,'0'0'0,"-9"0"0,9 0 0,0 0 0,-10-9 0,10 9 0</inkml:trace>
  <inkml:trace contextRef="#ctx1" brushRef="#br0" timeOffset="55552.78">3462 8418 0,'0'0'0,"0"0"0,0 0 0,0 0 0,0 0 31,0 0-31,0 0 31</inkml:trace>
  <inkml:trace contextRef="#ctx0" brushRef="#br0" timeOffset="103154.71">3526 2982 665 0,'0'0'0'0,"0"0"0"0,0 0 0 0,0 0 20 15,0 0 0-15,0 0 1 0,0 0 0 0,18 18-11 16,-18-18 1-16,0 0 0 0,0 0 1 0,5 5 68 16,-5-5 2-16,0 0-1 0,7 11 1 0,-7-1-64 0,4 4 0 15,-4-5 0-15,0 14 0 0,0-4 64 0,0-5 0 16,0 4 0-16,3 1 0 0,1-1-64 0,3-4-1 16,0 0 1-16,0 0 0 0,3-2 51 0,1-1 0 15,0 0 1-15,-1-1 0 0,-1-3-52 0,1 0-1 16,1-7 1-16,3 0 0 0,4-3 10 0,-1-1 2 15,10 1-1-15,-9-4 0 0,-4-8-16 0,3 3 1 16,-1-2-1-16,2 4 1 0,-1-5 13 0,-2-2 1 0,-1-1-1 16,-4 4 1-16,3 2-16 0,1-2 2 0,-4-4-1 15,-3 9 1-15,-3-3 18 0,-1 5 1 0,4-3-1 16,-7 10 2-16,0-6-21 0,0 6 2 0,8-3 0 16,-8 3-1-16,0 0 21 0,0 0 0 0,3 5-1 15,-3 9 1-15,0 5-20 0,0-3-1 0,4 5 1 16,-1 6 1-16,-3 4 16 0,4 1 1 0,-4-4-1 15,3 9 2-15,-3-9-21 0,4 2 2 0,-4-5 0 16,0 1-1-16,0-3 18 0,0-4 0 0,3-3 1 0,-3 9-1 16,0-6-18-16,0-3 0 0,0-2 1 0,4 6 0 15,-1-3 11-15,-1-8 1 0,-2 2 0 0,2 3 1 0,0 0-15 16,1-7 0-16,-3-7 1 0,7 7-1 0,-7-7 7 16,0 0 1-16,0 7-1 0,0-7 0 15,0 0-10-15,0 0 1 0,7 0 0 0,-7 0 1 16,0 0-1-16,7-7 0 0,-7 7 0 0</inkml:trace>
  <inkml:trace contextRef="#ctx0" brushRef="#br0" timeOffset="103917.41">4470 3068 1532 0,'0'0'0'0,"0"0"0"0,3 16 0 0,-1-2 82 0,0-3 1 16,0-1 0-16,-1 6 0 0,1 2-66 0,-2-4 1 15,-2 4 0-15,2-1 0 0,0-1 49 0,2 2 2 16,2-4-1-16,3 0 1 0,0 0-51 0,0-4 0 15,0-4 0-15,0 1 0 0,7 1 16 0,-3-4 2 16,3-1-1-16,5-3 1 0,2 0-21 0,0 0-1 0,2-7 1 16,-5 0 1-16,-4-1-6 0,4-1 1 0,3-5 0 15,-7 0 0-15,-2-4-4 0,2-5 1 16,1 6-1-16,-1-1 0 0,-4 0 5 0,1-3 0 0,-4 4-1 16,-2 4 2-16,2 3-7 0,0-1 2 0,-3 1 0 15,-4 10 0-15,7-4 8 0,-7 4-1 0,0 0 1 16,7 14 1-16,-7 4-8 0,0 1 1 0,3 1-1 15,1 13 1-15,-4 0 8 0,0 3 0 0,0-5 0 16,-7 1 1-16,0 1-9 0,3-6 0 0,4-1 0 0,-3 4 2 16,-1-7 9-16,4-4 0 0,-3 4 0 0,-1 0 2 15,1-2-12-15,1-5 0 0,4-2 1 0,-4 4-1 16,0-1 8-16,2-6 1 0,5-1-1 0,-3-1 1 0,-4 2-10 16,1-6 2-16,1-5-2 0,0 0 1 0,14 9 6 15,-14-9 0-15,0 0-1 0,0 0 1 0,3-9-8 16,-3 9 1-16,4-5 1 0,-4 5-1 0,3-14 2 15,-3 8 0-15,7-1 1 0</inkml:trace>
  <inkml:trace contextRef="#ctx0" brushRef="#br0" timeOffset="105132">5436 3109 1318 0,'0'0'0'0,"0"0"0"16,25 30 0-16,3-6 143 0,-1-6-1 0,-10 0 1 15,-10 1 0-15,-7 6-130 0,4-8-1 0,-1-3 0 16,-3 4 2-16,-3-1 61 0,3 3 1 0,3-10-1 16,-6 4 2-16,3-3-59 0,-4 0 0 0,4-4 0 15,0 0 0-15,0 0 24 0,0-7 2 0,7 8-1 0,-7-8 0 16,11 7-27-16,-4-3 0 0,2-4 0 0,-2 3 0 16,4-3 0-16,-1 0 0 0,8 4-1 0,-1 0 1 15,-2 3-7-15,2-2 0 0,3 0 0 0,11 7 1 16,-2-6-3-16,-7 1 1 0,-7 0-1 0,-23 5 0 0,1-1-2 15,0-4 1-15,11 0-2 0,-11 5 2 0,-16-5 7 16,5-3 1-16,4-4-1 0,-3 10 0 0,2-5-5 16,0-1 0-16,-7-4 0 0,1 3 1 0,4 1 6 15,1-4-1-15,2-4 1 0,-1 8 1 0,1-4-8 16,4-4 1-16,-4-3 0 0,-7 7 0 0,1-3 6 0,6-2 0 16,3-2-1-16</inkml:trace>
  <inkml:trace contextRef="#ctx0" brushRef="#br0" timeOffset="105355.68">5512 3125 1997 0,'0'0'0'0,"21"-2"0"16,0 7 0-16,-3 2 63 0,2-7 1 0,11-3 0 15,1 6 0-15,-2 1-46 0,-2-8 0 0,-3 1 0 16,-2 6 0-16,-6-3 56 0,1 0 1 0,0-3 0 16,-1 6 0-16,-1 1-57 0,-2-4 0 0,-3-4 0 15,-4 8 0-15,4-1 21 0,-4-3 1 0,-7 0-1 0</inkml:trace>
  <inkml:trace contextRef="#ctx0" brushRef="#br0" timeOffset="105696.89">6422 3267 2035 0,'0'0'0'0,"0"0"0"0,0 0 0 0,34 7 60 15,-20 0-1-15,-7-3 1 0,0-1-1 0,-7-3-42 16,7 9 1-16,-7 0 0 0,4 1 0 0,-4 6 43 0,3-5 2 15,4 3 0-15,9 0 0 0,-2 0-45 0,7 0 0 16,9-2 0-16,2-1 0 0,0 1 26 0,0-1 0 16,-2-1 0-16,-2 6 1 0,-5 0-29 0,-2-5 1 15,0-4-2-15,-7 9 2 0,0-2 0 0,-5-4 1 16,0-1-1-16,-4 5 1 0,-1-2-8 0,-4-3 0 0,0-2 0 16,-7 4 0-16,0-1 0 0,-2-3 2 0,-2-1-2 15,-10 4 1-15,-4-5-4 0,-8-1-1 0,-6-2 1 16,-1 5 1-16,8-5 1 0,4-4 0 0,-2-5 0 15,-2 5 1-15,2-3-4 0,5-2 0 0,4-2 0 16,7 5 1-16,0-3-1 0,3-3 2 0,4-4 0 16</inkml:trace>
  <inkml:trace contextRef="#ctx0" brushRef="#br0" timeOffset="105937.72">6657 3221 2060 0,'0'0'0'0,"0"0"0"0,30-3 0 0,-9 6 60 15,-3-3 1-15,3-3 0 0,-3 3 0 0,4 0-44 16,0-4 1-16,-1 1 0 0,2 6 0 0,1-3 45 16,-2-3 1-16,-1-1 0 0,-9 4 0 0,-1 0-46 15,-1 0 0-15,1-1 0 0,-1 2 0 0,1 3 25 0,-4-4 2 16,-7 0 0-16,7 3 0 0,-7-3-29 0,0 0 1 15,7 6-2-15,-7-6 2 0,0 0 0 0,0 0 1 16,-3 7-1-16</inkml:trace>
  <inkml:trace contextRef="#ctx0" brushRef="#br0" timeOffset="107004.11">7973 3167 1670 0,'0'0'0'0,"0"0"0"16,24-7 0-16,-2 5 45 0,-5 0 1 0,-4-1 0 15,-3 1 0-15,-3-1-30 0,-7 3 1 0,11-6 0 16,-11 6 0-16,0 0 44 0,7 0 1 0,-7 0 0 16,0 0-1-16,0 0-44 0,0 0 1 0,0 0 0 15,0 0 0-15,-7 0-19 0,7 0 1 0,-7 0 0 0,0 0 0 16,0 4-1-16,0-2 1 0,7-2 0 0,-11 0 0 15,11 0-19-15,-9 0 0 0,9 0 0 0,0 0 0 16,-7-2 7-16,7 2 2 0,0 0 0 0,0 0 0 0,0 0-8 16,0 0 1-16,0 0-1 0,0 0 2 0,0 0 5 15,-3 10 1-15,3-10 0 0,0 0 0 0,0 0 7 16,0 7 0-16,0-7 1 0,0 0 0 0,0 0 0 16,0 7 0-16,0-7-1 0</inkml:trace>
  <inkml:trace contextRef="#ctx0" brushRef="#br0" timeOffset="108128.36">8419 3135 1192 0,'0'0'0'0,"0"0"0"0,0 0 0 0,0 0 41 0,0 0-1 16,0 0 1-16,0 0-1 0,0 0-24 0,0 0-1 15,0 0 1-15,0 0 1 0,0 0 46 0,0 0 1 16,-25-7-1-16,15 14 1 0,-4 4-46 0,1 6-1 15,-4 1 1-15,-5 8 0 0,5 3 30 0,-3 2-1 0,6-4 0 16,0 8 0-16,0-7-31 0,7-3 0 0,0 4 1 16,0 0 0-16,3-5 8 0,-1-1 1 0,5-2-2 15,5 9 2-15,2-11-14 0,1 1 1 0,2-4-1 16,8 5 2-16,-1-5-2 0,1-6 1 0,5-1 0 16,-5 3 0-16,3-5-5 0,-5-3 0 0,5-8 0 15,0 8 0-15,0-11 7 0,-7-6 1 0,2 1 0 16,2 5 1-16,-8-2-8 0,-3-8 0 0,0-3 0 15,-3 8 1-15,0-2 8 0,-4 0 1 0,-4 2 0 0,-3 1 0 16,-7-1-9-16,0 1 0 0,-6 4 0 0,-1 4 1 16,-4 3 5-16,4-4 1 0,2 4 0 0,-2 4 0 15,0-1-8-15,-4-3 1 0,4 4-1 0,1 3 1 0,-1 1 5 16,7 0 1-16,3-1 0 0,4 3 0 0,6-1-7 16,2 1 0-16,6-2 0 0</inkml:trace>
  <inkml:trace contextRef="#ctx0" brushRef="#br0" timeOffset="108535.65">8916 3185 1733 0,'0'0'0'16,"0"0"0"-16,0 0 0 0,0 0 62 0,0 0 1 0,0 0-1 16,-17 0 0-16,4 7-45 0,1 3 1 0,3 2 0 15,-5 10 0-15,0 2 38 0,0 4 1 0,3-3 0 16,-3 5 0-16,2-6-40 0,1 1 1 0,-3-2-2 16,7 5 2-16,4-3 17 0,3-2 0 0,3-4 0 15,8 9 1-15,-4-9-22 0,0 3 1 0,0-5-1 16,2 4 2-16,5-5-5 0,3-5 2 0,1-3-1 15,-4 5 0-15,-1-3-5 0,-1-6 1 0,7-8 0 16,-5 8 0-16,1-8-2 0,-5 1 1 0,1-9 0 16,-4 1 1-16,2 2-4 0,-2-1 2 0,-7 1-2 0,0-2 2 15,0 1 1-15,-6-3-1 0,1 1 1 0,-5 2 0 0,-3 2-3 16,-1-2 1-16,-4 5-1 0,-5 1 2 16,4 1 1-16,3-4-1 0,-5 3 1 0,3 4 1 15,-1 0-4-15,5 0 1 0,0 0-1 0,3 7 2 0,1 0-4 16,-1-3 2-16,11-4-1 0</inkml:trace>
  <inkml:trace contextRef="#ctx0" brushRef="#br0" timeOffset="108863.85">9262 3285 1985 0,'0'0'0'16,"0"0"0"-16,69-4 0 0,-13 8 30 0,-4-4 0 0,-8 0 1 15,-16-4 0-15,-7 4-18 0,-2-3 1 0,-1 3-1 16,0 3 2-16,-4 1 23 0,0 3 0 0,-2 0 0 16,-3 10 2-16,-2 3-26 0,2 1 2 0,-2-3 0 15,-3 6-1-15,-1 3-3 0,1-5-1 0,-1 1 0 16,1 9 0-16,-4-4-4 0,3-5 1 0,-6 2-1 15,-1 6 0-15,-3-1-5 0,4 2-1 0,-1-8 0 0,1 1 0 16,-1 1 0-16,-1-4 0 0,1-5 0 0,1-1 0 16,1 3-1-16,0-3 0 0,0-9 0 0,1 4 2 15,-1-6-2-15,2-5 0 0,-2 9 0 0,2-9 1 16,0 0-1-16,-2 9 0 0,2-9 0 0</inkml:trace>
  <inkml:trace contextRef="#ctx0" brushRef="#br0" timeOffset="109087.5">9611 3550 1784 0,'0'0'0'0,"0"0"0"0,0 0 0 0,-35-12 29 0,21 5 0 16,14 0 0-16,11 7 2 0,3-3-18 0,7-1 1 15,-2 0-1-15,2 6 2 0,1 0 25 0,-1-2 2 16,4-2-1-16,1 8 1 0,-5-6-27 0,-3-4 1 15,-8 0 0-15,-1 8 1 0,-9-4 6 0,11-2 1 16,-1 0-1-16,1 1 2 0,-4 1-14 0,-7 0 1 0,7-2 1 16,-7 2-1-16,0 0-10 0,0 0 2 0,0 0-1 15</inkml:trace>
  <inkml:trace contextRef="#ctx0" brushRef="#br0" timeOffset="109364.49">10065 3322 2918 0,'0'0'0'0,"0"0"0"0,30-16 0 15,-16 7-1-15,0 2 0 0,0-5 0 0,9 5 0 0,-2-4 0 16,0 4 0-16,2-3-1 0,5 6 2 0,-3 4-3 15,0-3 0-15,1 3-1 0,3 3 2 0,-1 4-1 16,-2 0 1-16,2 7-1 0,1 0 1 0,-3 6-10 16,-1 4-1-16,-4 1 1 0,-3 7 1 0,-4-3 3 15,-2-7 0-15,2 4 0 0,-10 13 1 0,-4-39-2100 0</inkml:trace>
  <inkml:trace contextRef="#ctx0" brushRef="#br0" timeOffset="109442.45">10455 3883 1758 0,'0'0'0'0,"0"0"0"0,19 21 0 0,16-5 18 0,-10-6 0 16,-11-1 0-16,-3 5 1 0,-6-1-9 0,-3-6 0 15,-2-7 0-15,-4 7 0 0,4-7 14 0,-10 3 1 16,10-3-2-16</inkml:trace>
  <inkml:trace contextRef="#ctx0" brushRef="#br0" timeOffset="109690.48">10368 3607 1733 0,'0'0'0'0,"18"-4"0"16,3 8 0-16,5-1 20 0,6-3 2 0,5-3-2 0,6 6 1 16,-3 1-11-16,-1-8 2 0,0 1-1 0,-6 6 0 15,1-3 16-15,-3 0 0 0,1-3 0 0,-9 10 1 16,5-7-16-16,1 0 2 0,-6-4-2 0,-6 8 2 16,1-4-3-16,-4-4 1 0,-3 1-1 0,-4 3 2 15,-7 0-7-15,0 0 2 0,0 0 0 0,-7-4 0 16,7 4-7-16,-11 4 1 0,4-4-1 0,-4 3 2 15,-5-3-2-15,2 0 0 0,0 0 0 0,0 7 1 0,0-3-2 16,0 3 0-16,0-2 0 0</inkml:trace>
  <inkml:trace contextRef="#ctx0" brushRef="#br0" timeOffset="110171.62">10195 3267 1017 0,'0'0'0'0,"0"0"0"0,25-7 0 16,-9 4 27-16,5-1 1 0,0-3-1 0,4 7 1 15,1 0-15-15,-5 0 0 0,4-3 1 0,2 6-1 0,1 4 23 16,-3 4 0-16,-2-1 0 0,1 4 0 0,1 4-22 15,0 1 1-15,-8 2-1 0,-1 8 2 0,-5-5 8 16,-4 3-1-16,-4-1 1 0,1 9-1 0,-1-5-11 16,-3 0 0-16,4 5 0 0,-15 7 1 0,1-1-3 15,-1-6 0-15,-5-5 0 0,2 5 1 0,4-5-4 16,-1-4 0-16,0 1-1 0,1-1 1 0,3-3-1 0,3-4 0 16,4-5 1-16,-3 9 0 0,3-3-3 15,3-6 1-15,1-2-1 0,-4 2 2 0,3-2-1 16,4-1-1-16,0-8 0 0,-7-3 1 0,0 8-2 0,0-8 1 15,-7 0-1-15</inkml:trace>
  <inkml:trace contextRef="#ctx0" brushRef="#br0" timeOffset="110413.48">10440 3584 1494 0,'0'0'0'0,"22"-4"0"16,1 11 0-16,8-7 16 0,5-3 0 0,4 1-1 16,-1 7 2-16,2 1-8 0,-3-6 0 0,-1-4 0 15,9 11 1-15,-5-7 10 0,-6 0 2 0,-8-3-2 16,1 6 1-16,0-3-9 0,-3-3-1 0,-9-1 0 0,-2 8 0 16,0-4 0-16,-7 0 1 0,0-4-1 0,0 2 1 15,-7 2-5-15,11-3 1 0,-11 3-1 0,0 0 0 0,0 0 5 16,-8 0 0-16,8 0 0 0</inkml:trace>
  <inkml:trace contextRef="#ctx1" brushRef="#br0" timeOffset="65670.66">12437 16580 0,'0'0'0,"0"0"0,0 0 0</inkml:trace>
  <inkml:trace contextRef="#ctx0" brushRef="#br0" timeOffset="113013.79">12106 3292 1155 0,'0'0'0'0,"0"0"0"0,0 0 0 16,21-18 19-16,-21 18 1 0,0-10-1 0,-11 6 0 16,1 4-9-16,-1 4 1 0,-1-4-1 0,-2 3 1 15,-4 4 66-15,4 0-1 0,0 0 0 0,0-1 2 16,-1 6-60-16,3-2 0 0,-2-1 0 0,3 2-1 0,1 3 47 16,6-4 2-16,1-3-2 0,-1 8 1 0,2-1-47 15,2-2 0-15,6-2-1 0,1 12 1 0,7-3 46 0,0-3 0 16,0 0 0-16,2 6 1 0,2 0-47 15,-1-3 0-15,-3 2 0 0,8 7 0 0,-3-1 19 0,-1-6 0 16,-11 7 0-16,10-4 1 0,1-1-23 0,-9 2 1 16,-9-7-2-16,-6 4 2 0,3-2 19 15,-4-1 0-15,-4-8-1 0,4 3 1 0,4-2-20 0,-4-1-1 16,-7-8 1-16,-1 2 1 0,1 2 14 0,2-7 0 0,1 0 1 16,1-3 0-16,-1-1-18 0,-3 1 1 15,2-6-1-15,-2-1 2 0,3 1 9 0,1-5 0 0,2-6 1 16,1 1 0-16,7 0-14 0,0-6 1 0,4-10 1 15,3 15-1-15,7-8 14 0,-3-3 0 0,-1 4-1 16,3 6 1-16,1 0-14 0,0 0 1 0,3 2-1 16,5 5 2-16,-1-4 8 0,-5 2 2 0,-2 0-2 15,10 4 2-15,10 5-13 0,-2-4 1 0,1 3-1 16,3 1 2-16,-8 3 6 0,-9 4 1 0,-5-4 0 16,7 8 0-16,-3 0-9 0,0-1 0 0,-6 1 0 15</inkml:trace>
  <inkml:trace contextRef="#ctx0" brushRef="#br0" timeOffset="113473.44">13060 3399 1721 0,'0'0'0'0,"0"0"0"0,0 0 0 0,0 0 90 15,-25-10 1-15,16 6-2 0,-7 4 2 0,-3 0-74 16,1-3 1-16,-3 3-1 0,0 3 1 0,5 1 91 0,2-4 0 15,0 3-1-15,0 4 1 0,-2 2-93 16,4 1 0-16,3-6-1 0,5 7 2 0,8 1 15 0,-1 2 0 16,4-5 1-16,8 14-1 0,4-6-18 0,-1-1 0 15,3 2 1-15,2 8 0 0,1 2-5 0,-2-7 0 16,-3 2 0-16,2 9 0 0,-3-4-3 16,-4-7-1-16,0 2 1 0,-3 2 0 0,-4-3 2 0,-2-2 0 15,-2-4 0-15,-3 5 0 0,-3-5-4 0,-2-2 2 16,-2-6-1-16,-1 7 0 0,1-3 6 0,-3-9 0 15,-1 1 0-15,1-1 1 0,-4 1-7 0,-1-8 2 0,0 1 0 16,-7 3 0-16,1-7 4 0,2-2 2 16,1-5-2-16,4 5 2 0,3-3-7 0,4-6 1 0,0-3 0 15,7-5 1-15,4 1 5 0,6-3 0 0,8-5 0 16,5 11 0-16,-2-6-6 0,0-3 1 0,4 4-1 16,3 10 1-16,2-8 8 0,2 4 0 0,-5 2-1 15,8 3 2-15,-2 2-9 0,3 3 1 0,-8-5 1 16,2 6-1-16,-2 4 3 0,-3-6 2 0,-1 2-2 15,-1 3 2-15,-9 3-7 0,-3 0 1 0,3-3 0 0,-7 0 0 16,-7 7 2-16,7-5 0 0,-7 5 0 0,0 0 2 16,0 0-7-16,0 0 2 0,7 9-1 0,-7-9 1 15,7 10 0-15,-5 1 1 0,2-6 0 0</inkml:trace>
  <inkml:trace contextRef="#ctx0" brushRef="#br0" timeOffset="113902.83">14123 3818 677 0,'0'0'0'0</inkml:trace>
  <inkml:trace contextRef="#ctx0" brushRef="#br0" timeOffset="116599.86">14880 3494 12 0,'0'0'0'15,"0"0"0"-15,0 0 0 0,0 0 193 0,0 0 1 0,0 0-1 16,0 0 1-16,0 0-188 0,0 0 1 0,0 0-2 16,0 0 2-16,0 0 128 0,18-3 0 0,-18 3 1 15,0 0 0-15,0 0-123 0,7 0 1 0,-7 0-1 16,0 0 1-16,0 0 16 0,0 0 0 0,0 0 1 15,0 0-1-15,0 0-17 0,3-9 1 0,-3 9-1 16,0 0 2-16,0 0 3 0,0 0 1 0,-7-7-1 16,7 7 1-16,0 0-9 0,0-7 0 0,0 7 0 15,0-7 1-15,0 7-5 0,0-6 1 0,0 6-2 16,4-7 2-16,-4 7-2 0,0 0-1 0,0 0 1 0,3-8-1 16,-3 8-2-16,0 0 1 0,0 0-1 0,0-7 0 15,0 7-1-15,0 0 1 0,0 0 1 0,0-7-1 16,0 7 1-16,0 0 1 0,0 0-1 0,0 0 0 15,0 0 0-15,0 0 0 0,0 0-1 0,0 0 2 0,0 0 1 16,0 0 2-16,0 0 0 0,0 0-1 0,0 0-1 16,0 0-1-16,0 0 1 0,0 7 1 0,0-7 9 15,0 7 1-15,0-7 0 0</inkml:trace>
  <inkml:trace contextRef="#ctx0" brushRef="#br0" timeOffset="118319.13">14808 3517 967 0,'0'0'0'0,"0"0"0"0,0 0 0 0,0 0 56 16,0 0 0-16,0 0 0 0,0 0 0 0,0 0-39 15,21-7 1-15,-21 7-1 0,0 0 1 0,7-7 19 16,-7 7 1-16,7-5 0 0,-7 5 0 0,7-7-23 16,-7 7 1-16,7-9-1 0,-7 9 1 0,7-7 2 15,-7 7 1-15,6-11-1 0,-6 11 1 0,3-9-9 16,-3 9 0-16,4-12 0 0,-4 12 2 0,0-9-6 15,0 9 1-15,0 0 0 0,0-5 1 0,0 5-4 0,0 0 2 16,0-7-2-16,0 7 2 0,0-7-4 0,0 7 2 16,0 0-2-16,0-7 1 0,0 7-1 0,0 0 1 15,0 0-1-15,0-9 0 0,0 9 9 0,0 0 2 16,0 0-1-16,0-7 0 0,0 7-5 0,0 0 1 16,0 0 0-16,0 0 0 0,0 0 11 0,0 0 1 0,0 0-1 15,0 0 1-15,0 0-10 0,0 0 2 0,0 0-2 16,0 0 1-16,0 0 11 0,0 0 2 0,0 0-2 15,0 0 2-15,0 0-13 0,0 0 1 0,0 0 0 16,0 0 0-16,0 0 14 0,0 0 1 0,0 0-1 16,0 0 0-16,0 0-13 0,0 0-1 0,0 0 1 15,0 0 0-15,0 0 9 0,0 0 2 0,0 7-2 16,0-7 2-16,0 0-13 0,0 0 2 0,0 9-1 16,0-9 0-16,0 0 2 0,0 0 0 0,0 0 0 15,0 0 0-15,0 0-6 0,0 0 1 0,0 0-1 0,0 0 1 16,0 0 3-16,0 0 1 0,0 0-1 0,0 0 2 15,0 0-7-15,0 0 1 0,0 0 0 0,0 0 0 16,0 0 4-16,8 0 1 0,-8 0-1 0,0 0 1 0,0 0-5 16,0 0 0-16,0 0 0 0,2-9 0 0,-2 9 2 15,0 0 0-15,0 0 0 0,0 0 1 0,0 0-4 16,-5-7 0-16,5 7 0 0,-7-3 0 0,7 3 0 16,-7-4 1-16,7 4-1 0,-11-3 1 0,4-1-4 15,-3 4 2-15,-1-2-2 0,4 1 2 0,-4-1 1 0,4 0 0 16,7 2 0-16,0 0 1 0,0 0-4 15,0-7 2-15,0 7 0 0,-7-4-1 0,0 4 2 0,0-3 1 16,7 3-1-16,-12-4 1 0,1 4-4 0,1-3 2 16,-1 3-1-16,4-4 1 0,-4 4 1 0,3 0 0 15,1 0 1-15,7 0 0 0,0 0-3 0,-8 4 0 16,8-4 1-16,-7 0-1 0,0 0 2 0,-3 3 1 16,-1 1 0-16,-3 1 0 0,2 2-4 0,-1 0 2 15,3-5-1-15,1 5 1 0,2 4 1 0,-4-3 0 0,4-4-1 16,4 3 1-16,-4 0-3 0,0 0 1 0,-2-3-1 15,9-4 2-15,-7 10 5 0,7-10 2 0,0 0-2 16,-7 12 1-16,3-6-5 0,4-6 1 0,-7 10 0 16,4-3 0-16,3 6 0 0,-4-6 1 0,4-2 0 15,-3 7 2-15,3 1-6 0,0-3 2 0,0-3-2 16,0 2 2-16,-4 2 0 0,4-3 1 0,0-1 0 16,0 6 0-16,0-6-4 0,4 0 2 0,-4-7-1 15,7 10 1-15,-7-10-1 0,12 7 1 0,-3-3 0 0,0-2 0 16,5 1-2-16,-4-3 0 0,4-3 1 0,6 3-1 15,-3-2 1-15,1-5-1 0,3-4 1 0,-3 4-1 16,-4 0 0-16,2-7-1 0,2 0 0 0,3 7 2 0,-4-4-2 16,-8 3 1-16,2-6-1 0,3 3 1 0,0-1-1 15,-3-2 0-15,-1-2 0 0,-6 5 1 0,-1 2 0 16,1-1 1-16,-1-1-1 0,-3 3 2 0,0 0-3 16,0 8 1-16,4-7-1 0,-4 7 1 0,5-7 11 15,-5 7 1-15,0 0-2 0,0 0 2 0,2-8-7 16,-2 8 0-16,0 0 0 0,0 0 0 0,-4 8 28 0,4-1 1 15,-3 0-1-15,3 9 1 0,-7 9-23 16,3-2 1-16,4 5-1 0,-3 9 1 0,-8 9 1 0,8-9 1 16,3 8 0-16,0-2 0 0,-8 4-8 0,5-14 0 15,6 6 0-15,-10 2 0 0,0-3 0 0,0-8 0 16,0 0 0-16,6 9 0 0,-3-4-3 0,0-9 0 16,6-1 0-16,0 3-1 0,-7-5 12 0,-1 2 1 15,6-8-1-15,-3-3 1 0,3-3-8 0,0-1-1 0,0-2 0 16,0-8 1-16,-4 8 27 0,4-8 0 0,0 0 0 15,0 0 1-15,0 0-25 0,0 0 2 0,0 0 0 16,0-8-1-16,6 4-15 0,-1-7 1 0,-2 4-1 16</inkml:trace>
  <inkml:trace contextRef="#ctx0" brushRef="#br0" timeOffset="119941.42">16397 3404 653 0,'0'0'0'16,"0"0"0"-16,0 0 0 0,0 0 18 0,0 0 0 15,0 0-1-15,0 0 3 0,0 0-10 0,4-19 0 16,-4 19 0-16,0 0 1 0,7-7 108 0,-7 7 1 15,0 0-1-15,0 0 1 0,0 0-105 0,0 0 0 16,-4 11 0-16,2 8 1 0,1 2 39 0,-3 2 0 0,-1 3 0 16,-2 8 0-16,3-1-38 0,4-3 0 0,-3 5 0 15,-1 4 1-15,4 5 32 0,0-12 0 0,0 1 1 16,-7 2-1-16,0-1-33 0,4-10 0 0,3-3 0 16,-4 4 1-16,4 1 20 0,4-12 1 0,-1 2-1 15,-3 4 1-15,4-6-23 0,-1-2 0 0,1-3 0 16,-4 1-1-16,3 1 22 0,-3-4 1 0,0-7 0 15,0 11 0-15,0-11-24 0,0 0 2 0,0 0 0 16,7 5-1-16,-7-5 9 0,0 0 0 0,0 0-1 0</inkml:trace>
  <inkml:trace contextRef="#ctx0" brushRef="#br0" timeOffset="120349.43">16817 3628 1381 0,'0'0'0'0,"0"0"0"0,0 0 0 0,0 0 65 16,0 0 0-16,0 0 0 0,18-18 0 0,-18 18-47 16,8-14 0-16,-4 2 0 0,3 5 0 0,4-2 35 0,3 2 0 15,-2-7-1-15,0 9 1 0,-1-2-36 16,1 0 0-16,6-4 0 0,0 7 1 0,-4 1 12 0,-4-2 1 16,3 1 1-16,4 9-1 0,-3-1-17 0,-3-2 0 15,3 1 0-15,2 13 0 0,-4 0-3 0,-3-2 2 16,2 9-1-16,-8 10 0 0,-3-3-5 0,4 5 1 15,-4-6 0-15,0 4 0 0,-7-1 12 0,0-8 0 16,0 3 0-16,-4 1 1 0,-5-5-11 0,2-8 1 0,-4 1 0 16,-3 2 0-16,4-4 17 0,1-5 2 0,-2-2-1 15,-3 2 0-15,1-2-16 0,3-7 1 0,-1 0-1 16,4 0 1-16,0 0 30 0,0-4-1 0,2 1 1 16,1-3 0-16,0-1-28 0,1-7 0 0,3 2 0 15,0-6 1-15,3-1 23 0,-3 0 2 0,4-4-2 16,6-4 2-16,-3 3-27 0,4-4 1 0,-1-1 0 15,1 5 1-15,3 1 13 0,-4-5 1 0,4 3 1 16,7 13-1-16,2-6-17 0,-3 1 0 0,-1 1 0 16,6 12 0-16,-4-4 11 0,-5-3 1 0,3 4 0 0,4 10-1 15,-2-3-12-15,-4 0-1 0,-3 4 1 0</inkml:trace>
  <inkml:trace contextRef="#ctx0" brushRef="#br0" timeOffset="120951.14">19532 3396 1269 0,'0'0'0'0,"0"0"0"0,21-7 0 0,3 3 180 16,-4 4 1-16,-6-3 0 0,-3 6-1 0,-1 4-172 15,1 5 0-15,-8-1 0 0,-3 3 0 0,0 2 87 16,0 0 2-16,-3 1-1 0,3 15 1 0,-4-4-80 0,2-1-1 16,1 4 1-16,-3 3 1 0,2 1 33 0,2-7 0 15,0-2 0-15,-3 6 0 0,1-4-34 0,0-7 0 16,-1 0 0-16,1 2 1 0,0-5 5 0,0-2 2 15,1-8-1-15,-1 3 0 0,0 1-12 0,0-1 0 16,2-11 0-16,-1 10 1 0,1-3 3 0,0-7 1 0,0 0 0 16</inkml:trace>
  <inkml:trace contextRef="#ctx0" brushRef="#br0" timeOffset="121324.89">19819 3600 2211 0,'0'0'0'0,"0"0"0"15,0 0 0-15,0 0 54 0,21-25 0 0,-14 15 0 16,7 10 0-16,-3-8-37 0,-4 1 1 0,0 2-2 16,5 5 2-16,3 0 53 0,-5-3 0 0,-1 3-1 0,-2 5 2 15,-2 2-54-15,1 0 0 0,-3 0 0 0,13 12 0 0,-9 4 104 16,-7 0 1-16,-3 0-1 0,-3 7 0 0,3-4-107 15,-3-3 0-15,-6 4-1 0,0-3 2 0,1-3 52 16,4-1 2-16,-4-3-2 0,19 1 2 0,-19 1-52 16,-8-7 0-16,4-1 0 0,5 5 0 0,1-6 22 15,4-4 1-15,5-6-1 0,-7 14 0 0,0-7-24 0,7-7 0 16,0 0-1-16,0 0 1 0,3 7 27 0,-3-7-1 16,7 0-5-16,2 0-37 0,5 0 0 0,2-4 0 15,3 1 0-15,15-1 0 0,5 1 0 0,3-8 0 16,-3 2 0-16,-2 2 0 0,-5 4 0 0,-2-4 0 15,-6-2 0-15,-2 2 0 0,4 3 0 0,-1 1 0 16,-2-1 0-16,-4 4 0 0,-3 0 0 0,-6-3 0 16,-10 3 0-16</inkml:trace>
  <inkml:trace contextRef="#ctx1" brushRef="#br0" timeOffset="76208.67">20894 16862 0,'0'0'0,"0"0"0,0 0 16</inkml:trace>
  <inkml:trace contextRef="#ctx0" brushRef="#br0" timeOffset="123814.11">22255 3429 1281 0,'0'0'0'16,"0"0"0"-16,-4-18 0 0,-6 3 186 0,1 4 2 16,4 1-2-16,5 2 1 0,0 8-180 0,0-7 0 15,7 4 0-15,-7 3 0 0,3-11 111 0,-3 11 1 0,0 0 0 16,0-7 0-16,0 7-104 0,0 0 0 0,0-7 0 15,0 7 1-15,0 0-16 0,-7 0 0 0,7 0 0 16,6 11 0-16,-5 3 0 0,-1 0 0 0,-3 4 0 16,3 11 0-16,-4-2-11 0,3-4-1 0,2 3 1 15,5 4 0-15,-3-4 3 0,-3 1 1 0,0-1-1 16,-5 4 2-16,-4-2-29 0,5-3 1 0,12-4-1 16,-3 0 2-16,-3 2 18 0,-1-5 1 0,3-4-1 15,-6 0 0-15,-5 3 0 0,2-4 0 0,5-6 1 16,-2 3-1-16,0-3 6 0,2 0 0 0,0-7 0 0,4 7 0 15,-4-7 5-15,0 0-1 0,0 0 1 0,0 7-1 16,0-7 1-16,0 0 0 0,0 0 1 0</inkml:trace>
  <inkml:trace contextRef="#ctx0" brushRef="#br0" timeOffset="124104.41">22583 3434 1470 0,'0'0'0'16,"0"0"0"-16,18-8 0 0,3 4 57 0,0 0 1 15,-9-3-1-15,-1 4 2 0,17-1-42 0,-7 4 1 16,-14-5-1-16,-7 5 1 0,13 5 62 0,-4-1 0 16,-9-4-1-16,5 10 1 0,-7-2-62 0,-1 0 0 15,-1 1 0-15,-3 9 0 0,3-4 15 0,1 2 0 0,-4-2 0 16,-4 9 0-16,4-6-19 0,0-5 0 0,-3 6 1 15,1 7 0-15,4-4 13 0,3-2 1 0,4 1-1 16,3 6 1-16,0-1-15 0,6-6-1 0,6 5 0 16,-1 1 1-16,4-6-6 0,1 1 1 0,2-1-1 15,-4-1 1-15,4-1-4 0,3-6 1 0,6-1-1 16,-9 6 1-16,-23-16-1938 0</inkml:trace>
  <inkml:trace contextRef="#ctx0" brushRef="#br0" timeOffset="124191.59">22791 3999 2173 0,'0'0'0'0,"-3"-7"0"15,-15-2 0-15,0-5 28 0,3 2 1 0,0-1 1 0,5 8-1 16,3-4-16-16,3-1 1 0,8 3-1 0</inkml:trace>
  <inkml:trace contextRef="#ctx0" brushRef="#br0" timeOffset="124537.72">24500 3464 1922 0,'0'0'0'0,"0"0"0"16,4 18 0-16,1-2 30 0,-3-4 0 16,-4 2 1-16,-3 12 0 0,0 3-17 0,1 2-1 0,1-1 1 15,-4 5 0-15,3-3 34 0,0-4 2 0,1 2-1 16,-1 0 1-16,-1-4-34 0,5 1 1 0,-2-10 0 16,-1 4 0-16,1 2 9 0,2-9 1 0,2-3-2 15,-2 5 2-15,0 0-14 0,0-6-1 0,0 1 0 16,-2 1 2-16,2-5-10 0,0-7 2 0,0 7-2 0</inkml:trace>
  <inkml:trace contextRef="#ctx0" brushRef="#br0" timeOffset="124890.74">24841 3607 2110 0,'0'0'0'0,"7"17"0"0,-25 3 0 0,-10 8 22 16,7-4-1-16,9-4 0 0,4 4 1 0,5 1-11 15,3-7 0-15,2-3 0 0,1 5 1 0,-1-1 20 16,2-5 2-16,3-3-1 0,3 1 1 0,-1 0-19 0,0-5-1 16,3-3 1-16,-1 0-1 0,-2-1 4 0,1-3 1 15,1-3 1-15,1-5-1 0,2 1-9 0,-1-1 0 16,1-8 0-16,-2 2 1 0,4-4-1 0,-2-5 0 16,-3-1 0-16,-3-1 1 0,-1 2-5 0,0 0 1 15,1 4 0-15,-1 8-1 0,-6 4 2 0,1 0 0 16,-2 7 0-16,0 0 0 0,0 0-3 0,0 11 1 15,0-4 0-15,-2 18-1 0,2 4 8 0,0 3-1 16,-1-6 0-16,-3 13 2 0,4-9-6 0,0-4 0 0,0 1-1 16,-3 3 1-16,3-4 10 0,0 1 0 0,-4-1 0 15,4-3 0-15,0 5-8 0,4-3 0 0,-1-1 0 16,-6-3 0-16,-5 6 12 0,5-6-1 0,-6-4 0 16,2 1 1-16,0 1-11 0,0-5 0 0,0-3 0 15</inkml:trace>
  <inkml:trace contextRef="#ctx0" brushRef="#br0" timeOffset="125515.86">26204 3584 1808 0,'0'0'0'0,"0"0"0"0,7 30 0 0,-3-11 79 15,-1 8 0-15,-1 2-1 0,0 0 1 0,0 4-61 16,-2-1 0-16,0-8 0 0,-2 10 0 0,-2-4 71 16,3-8 2-16,1 5-1 0,-2 3 1 0,0-7-74 15,0-4 1-15,2-1-2 0,4 4 2 0,-2-4 13 0,1-2-1 16,3 1 0-16,-1-2 2 0,2-1-19 0,2-4 2 16,-2-3-2-16,0 2 2 0,0-4-8 0,3-3 0 15,1-2 1-15</inkml:trace>
  <inkml:trace contextRef="#ctx0" brushRef="#br0" timeOffset="125813.43">26809 3740 1808 0,'0'0'0'0,"0"0"0"15,-24 0 0-15,1 4 35 0,-2-1 0 0,11 4 0 16,3 1 0-16,4 6-21 0,2-4 1 0,1 1-1 15,6 10 2-15,4 2 38 0,-1-4 1 0,2-1-1 16,0 1 1-16,2 4-38 0,1-9 1 0,3 2-2 0,-3 3 2 16,1-1 24-16,-2-2 1 0,-2-2-2 0,-2 5 2 15,2-3-28-15,0-6 1 0,0 4 0 0,-2 1 1 16,-3-1 0-16,-4-4 0 0,-1 1 0 0,-1-4 1 0,1 2-8 16,-2-4 0-16,-2-2 1 0,-2-1-1 0,-4 0 4 15,3-2 1-15,-1-5-1 0,-3-1 2 0,0 1-7 16,-4-4 0-16,-1-5 0 0,-11 0 0 0,2-5 2 15,5-4 2-15,3 3-2 0,-3-1 1 0,11-1-5 16,7-5 1-16,1-3 0 0</inkml:trace>
  <inkml:trace contextRef="#ctx0" brushRef="#br0" timeOffset="125964.42">26607 3637 1369 0,'0'0'0'0,"0"0"0"0,56-9 0 0,-10 5 67 0,-4-3 0 16,-1 0 1-16,-1 7 0 0,1-3-50 0,-1-4 0 15,10 0 0-15,8 7 0 0,-7-6 65 0,-8 1 0 16,-6-2 0-16,-6 7 0 0,-2-2-66 15,-5-6 1-15,-1 4 0 0,-2 4 0 0,-3 0 20 0,-2-4 0 16,-6 1 0-16,-3 3 1 0,1 0-24 0,-8 0 1 16,7-4-1-16,-7 4 1 0,0 0-1 0,0 0 0 0,-9 7 1 15</inkml:trace>
  <inkml:trace contextRef="#ctx0" brushRef="#br0" timeOffset="126432.67">28711 3461 1583 0,'0'0'0'15,"0"0"0"-15,0 0 0 0,0 0 46 0,0 0 1 16,0 0 0-16,0 0 0 0,12 17-31 0,-10-4 1 16,0-1 0-16,-2 13 0 0,0-3 45 0,0 7 1 0,0 6 0 15,0 2 1-15,-2 5-46 0,-2-7 0 0,-3 2 0 16,0 0 0-16,0 2 19 0,-2-11 0 0,1 0 0 16,-3 5 0-16,0-6-22 0,3-4 0 0,1 0 0 15,0 3 1-15,-1-3 12 0,5-2 0 0,-1-3 0 16,1 3 0-16,-1-4-15 0,1-3 1 15,3-1-1-15,3 1 1 0,1-7 8 0,-4 0 1 0,0-7-1 16</inkml:trace>
  <inkml:trace contextRef="#ctx0" brushRef="#br0" timeOffset="126766.39">29372 3584 1934 0,'0'0'0'0,"0"0"0"0,-33 19 0 0,1-8 66 16,2-4 1-16,4 5-1 0,4 6 1 0,-1 6-49 16,-3 1 0-16,0-6 0 0,4 13 0 0,1-4 59 15,4-5 1-15,-3 5-1 0,3 0 1 0,6-5-60 16,2-3 0-16,4 2 0 0,1 5-1 0,6-8 29 0,3-5 2 16,2 2-1-16,8 2 0 0,2-3-31 15,3-8 0-15,1 1 1 0,-4-3 0 0,5 2 9 0,0-7 1 16,0-7-1-16,-5 5 1 0,-4-5-15 0,-3-4 1 15,-1 1 0-15,2-1 0 0,-3 3 9 0,0-3 0 16,-7-5-1-16,1 9 2 0,-2 2-12 0,0 5 0 16,-11-11 0-16,-8 8 2 0,0 3 6 0,-3 0 0 0,-6-4 0 15,0 11 0-15,-2-3-9 0,0-1 1 0,2 1-1 16,3 5 2-16,0-2 2 0,3-4 2 0,0 6-1 16,5 2 0-16,1-1-6 0,5-1 0 0,2-6 0 15</inkml:trace>
  <inkml:trace contextRef="#ctx0" brushRef="#br0" timeOffset="127332.58">30789 3513 1796 0,'0'0'0'0,"0"0"0"15,26-5 0-15,-10 3 91 0,0-3 0 0,5 2 0 16,2 3 1-16,2 0-75 0,-2 0 1 0,-2 0-2 16,-4 10 2-16,1 3 82 0,-2-6 0 0,-2 7 0 15,-7 12 0-15,0 6-83 0,-2-2 0 0,-1 8-1 0,-4 1 1 16,-2 1 34-16,0-4 0 0,-3-5 1 16,-5 10 0-16,-1-10-36 0,2 3 1 0,4-8 0 0,-2 4 1 15,-2 2 6-15,-5-4-1 0,3-5 1 0,1 1 0 16,-1 1-12-16,1-7 0 0,1-1 0 0,2 6 1 0,0-5 1 15,-2-4 1-15,-4-4-1 0,-1-1 1 0,0-2-6 16,-2-2 0-16,0-1 0 0,-5-9 0 0,0 1 1 16,0-1 0-16,0-2 0 0</inkml:trace>
  <inkml:trace contextRef="#ctx0" brushRef="#br0" timeOffset="127531.66">30743 3883 2211 0,'0'0'0'16,"0"0"0"-16,28-2 0 0,-9 4 62 0,4-4 1 16,7-1 0-16,4 3 0 0,1 0-47 0,0 0 2 15,2-6 0-15,2 6 0 0,-2 0 20 0,-5-1 1 0,-2-3-1 16,-3 4 0-16,-3 0-24 0,-1-2 2 16,-2-1 0-16,-1 3 0 0,-1-2 0 0,-3 0 2 0,-4-1-1 15,-1-1 1-15,-4 4-9 0,-7 0 1 0,11-7 0 16</inkml:trace>
  <inkml:trace contextRef="#ctx0" brushRef="#br0" timeOffset="127883.27">32276 3554 1796 0,'0'0'0'0,"0"0"0"0,7 19 0 0,-2-6 34 16,-1 4 1-16,-3 4-2 0,-1 4 2 0,0 8-20 0,-1-3-1 15,-3 5 1-15,-1-3-1 0,-1 0 43 0,1-2 0 16,-2-4 0-16,2 4 0 0,-2 0-40 0,5-11 1 16,2 1-1-16,0 10 1 0,0-9 20 0,2-2 0 15,1-3 0-15,4 5 0 0,-5 0-23 0,2-3 1 16,1-4-1-16,2-2 1 0,0 0 2 0,-3 1 0 0,-3-6 0 16</inkml:trace>
  <inkml:trace contextRef="#ctx0" brushRef="#br0" timeOffset="128318.16">32831 3723 2018 0,'-23'5'45'16,"-10"11"-29"-16,3-6 1 0,7 5-2 0,5 2 2 15,8 4 52-15,4-1 0 0,6 1 1 0,6 5-1 0,6 1-51 16,4-5 0-16,3 5 0 0,4 3 0 0,0 5 24 16,0-3-1-16,2-3 1 0,-1 7-1 0,-6-6-25 15,-4 1 0-15,-3-3 0 0,-1-3 0 0,-4 1 0 16,-3-5 0-16,1-3-1 0,-2 0 2 0,-6-1-8 16,-1-1 1-16,-2-5-1 0,-2-1 1 0,0-1 2 0,0-6-1 15,0-3 0-15,-7 4 1 0,1-4-5 16,2-5 1-16,1-2 0 0,-6 1 0 0,1-2 0 0,1-3 1 15,-5-8-2-15,5 1 2 0,3 2-3 0,6-3 0 16,6-11-1-16,1 2 2 0,1-4 3 0,5-6 0 16,4 1 0-16,8 1 0 0,-4 6-3 0,2-1 0 15,5-1 0-15,4 6-1 0,-4 3 6 0,-2 0 0 16,1 0-1-16,4 4 1 0,1 1-5 0,-2 1 1 0,0-3 0 16,0 4 0-16,2 4 2 0,-4 2 0 0,3-5 0 15,1 5 0-15,-4-2-3 0,-3 5 0 0,-2-2-1 16,-2 4 1-16,0 1 2 0,-2-3 1 0,-6 3-1 15,1 1 1-15,-7 3-4 0,0 0 1 0,0 0-2 16,-7 7 2-16,-9 0 1 0,-2-2 1 0,-1-1 0 16</inkml:trace>
  <inkml:trace contextRef="#ctx1" brushRef="#br0" timeOffset="83161.42">21731 15942 0</inkml:trace>
  <inkml:trace contextRef="#ctx0" brushRef="#br0" timeOffset="136255.35">2441 2986 1709 0,'0'0'0'0,"0"0"0"16,-21-9 0-16,10 14 10 0,11-5 0 0,0 0 0 16,4-9 0-16,7 9-3 0,-1 0-1 0,1-3 1 15,-2 6 0-15,1 6 64 0,-3-5 0 0,-7-4 0 16,7 14 1-16,0-2-54 0,0 2 0 0,-7-3 0 15,0 8 0-15,4 2 41 0,-4-3 2 0,-4-4-2 16,-3 9 2-16,0 1-44 0,0-3 1 0,-3 1 0 0,-3-1 0 16,-1 5 7-16,-3-8 1 0,-1-1 0 0,7 1 0 15,-3-1-14-15,-5-1 1 0,5-2-1 16,-7-3 1-16,6-2 4 0,1 0 1 0,-2-2-1 0,20 0 1 16,8 0-8-16,6-4 0 0,0 2 0 0,-1-5 0 15,4 0 12-15,6 0 0 16,-6 0-1-16,7 0 2 0,-1 0-12 0,-3-5 0 0,1 2 1 15,5-1 0-15,5 1 14 0,-3-1 0 0,-9-3-1 0,16 4 1 0,1-1-14 16,-8 0 1-16,-4-1-1 0,-8 0 2 16,1 1 8-16,-7-3 2 0,0 4-2 0,-3-1 2 0,-4 1-13 15,-7 3 1-15,0 0-1 0,0 0 2 0,3-7 4 16,-3 7-1-16,0 0 1 0,-31 0 1 0,-8 0-9 0,-5 0 1 16,1 0 0-16</inkml:trace>
  <inkml:trace contextRef="#ctx0" brushRef="#br0" timeOffset="136791.17">1148 2973 1962 0,'0'0'47'16,"37"-33"-30"-16,-16 17 0 0,1 2 0 0,-5 4 0 0,1 1 88 15,-2 2 2-15,5 0-1 0,0 3 1 0,0 4-91 16,-1 4 1-16,-3-1-2 0,1 4 2 0,0 6 34 15,-8-3 0-15,-3 1 0 0,-1 8 0 0,-3-3-34 16,-6 1 0-16,1-1 0 0,-5 7 1 0,0 2 6 16,-4-9 2-16,-3 6 0 0,0 5 0 0,0-4-14 0,0-2 1 15,-2 0-1-15,-2 4 1 0,1-6 11 0,2 6 1 16,1-8-1-16,-2 1 1 0,2-4-14 16,4-2 2-16,-1 0-1 0,4 4 0 0,0-5 11 0,3-1 0 15,4-3 1-15,0 0-1 0,0-7-11 0,4 11 0 16,-4-11 0-16,-4 7 1 0,4-7 8 0,8 7 0 15,2-3 1-15,4-1 0 0,7 1-11 0,2-4 1 16,2 0-1-16,0 0 0 0,5 0 8 0,1-4 0 16,5-3 0-16,-3 4 1 0,-1-1-10 0,2 1 2 0,-3-3-2 15,-2 1 1-15,-3 1-2 0,-5 4 0 0,0-3 0 16,-3-1 0-16,-2 4-3 0,-2 0 0 0,-3 0 0 16,-1 0 1-16,-3 0 3 0,0 4 0 0,-7-4 0 15,11 0 1-15,-11 0-4 0,3 7 0 0,-3-7-1 16,0 0 2-16,0 0-2 0,-10 9 1 0,10-9-2 15</inkml:trace>
  <inkml:trace contextRef="#ctx0" brushRef="#br0" timeOffset="137946.6">633 2910 1627 0,'0'0'0'0,"0"0"11"0,0 0 0 0,0 0-11 16,0 37 0-16,0-14 174 0,0 7 1 0,0 0-175 16,0 0 0-16,0 5 35 0,4-2 1 0,3 6-36 15,0 0 0-15,0-2 148 0,4 5 1 0,-4-2-149 16,-2-5 0-16,-2 1 36 0,-3-3 0 0,0-1-36 15,0 1 0-15,-3-6 67 0,3-1 2 16,-4 0-69-16,4-3 0 0,-5-2 29 0,2-1 0 0,-1 1-29 16</inkml:trace>
  <inkml:trace contextRef="#ctx0" brushRef="#br0" timeOffset="146714.25">10986 3418 12 0,'0'0'0'0,"0"0"0"0,0 0 0 16,0 0 0-16,0 0 0 0,17 8 0 0,-17-8 0 15,0 0 0-15,0 0 0 0,0 0 0 0,0 0 0 0,0 0 0 16,0 0 0-16,0 0 0 0,0 0 0 0,0 0 0 16,0 0 0-16,0 0 0 0,0 0 0 0,0 0 0 15,0 0 0-15,0 0 0 0,0 0 0 0,0 0 0 16,11 0 0-16,-11 0 0 0,0 0 0 0,0 0 40 15,7-4 1-15,-7 4-1 0,0 0 0 0,0 0-24 0,-4-4 0 16,4 4 0-16,0 0 0 0,0 0 10 0,11-7 1 16,-11 7-1-16,0 0 1 0,7-7-15 0,-7 7 2 15,0 0-2-15,0 0 2 0,7-8 20 0,-7 8 1 16,0 0 0-16,0 0 1 0,7-4-22 0,-7 4 1 16,0 0 0-16,7-3 0 0,-7 3 19 0,0 0 0 15,7 0-1-15,-7 0 2 0,0 0-20 0,0 0-1 16,5-4 1-16,-5 4-1 0,0 0 17 0,0 0 0 0,7-3-1 15,-7 3 2-15,0 0-19 0,0 0 2 0,0 0-2 16,0 0 2-16,0 0 24 0,0 0 1 0,0 0-1 16,0 0 1-16,0 0-24 0,6-7 0 0,-6 7-1 15,0 0 1-15,0 0 30 0,0 0 0 0,-7-6 0 16,7 6 0-16,-11-3-30 0,4 1 1 0,-4 2-1 16,4 2 1-16,7-2 29 0,-7 10 0 0,7-10 0 15,-7 13 0-15,4 2-30 0,3-4 1 0,0 0 0 16,0 11 0-16,3-6 34 0,1 2 1 0,-1 3-1 15,1 7 1-15,3-5-35 0,4-2 0 0,-1 4 0 0,-6 5 0 16,1-2 24-16,4-4-1 0,7 1 1 0,-2-4 0 16,3 5-25-16,1-4 0 0,0-7-1 0,1 1 2 15,-5 4 22-15,-3-10 2 0,-1 1-2 0,-10 5 1 0,0-2-24 16,0-9 0-16,0-5 0 0,4 10-1 0,-1-2 21 16,-3-8 1-16,-3 12-1 0,-8-9 1 0,-6-3-22 15,-5 0 1-15,3 0-2 0,1 0 2 0,1-3 19 16,3-1 1-16,-2-1-2 0,-2-2 2 0,4 0-21 15,3 0-1-15,1-4 1 0,-1 1 1 0,1-1 10 16,3 1 0-16,7-1 1 0,0-8 0 0,0 5-14 16,0-4 0-16,7-3-1 0,3 3 2 0,4-6 9 0,1 4 1 15,-1-4 0-15,3 10-1 0,10-4-12 0,1 2 2 16,16-5-1-16,-12 14 0 0,-11-5 6 16,-2 1 0-16,-1-5 0 0,0 9 1 0,-4 2-9 0,0-9 1 15,0 4-1-15,-14 10 1 0,7-11 11 0,-2 4 1 16,-1 2-1-16,-4 5 1 0,7-11-12 0,-7 11 1 15,3-9-1-15,-6 2 2 0,-4-3 0 0,-2 1 1 0,2 0-1 16,-21-1 1-16,-8-1-6 0,3 4-1 0,1-4 1 16,-3 3 1-16,8 4 2 0,3 1 1 15,-1 3-1-15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21T15:06:13.0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3264 17124 0,'0'0'0,"0"0"0,0 0 0,0 0 16,0 0-16,0 0 15,0 0-15,0 0 0,0 0 16,0 0 0,0 0-16,0 0 0,0 0 0,0 0 15,10 0-15,-1 0 16,-9 0-16,10 0 15,-10-9-15,0 9 32,0-9-32,0 9 15,0 0-15,0 0 16,0 0-16,0 0 16,0 0-16,0 0 15,0 0-15,0 0 16,-10-10-16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25.87412" units="1/cm"/>
          <inkml:channelProperty channel="Y" name="resolution" value="126.03352" units="1/cm"/>
          <inkml:channelProperty channel="T" name="resolution" value="1" units="1/dev"/>
        </inkml:channelProperties>
      </inkml:inkSource>
      <inkml:timestamp xml:id="ts0" timeString="2023-03-14T15:15:27.7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2418 1418 0,'0'0'0,"0"19"16,0 19-16,0 18 15,0 28 1,-10 10-16,1 9 31,-1-9-15,1-19-16,0 0 0,9-18 15,-19-11 1,9-8-16,1 0 0,9-10 16,0-10 15,0-8-31,0-1 0</inkml:trace>
  <inkml:trace contextRef="#ctx0" brushRef="#br0" timeOffset="468.33">2747 1287 0,'0'0'0,"0"0"0,0 0 16,9 9-16,1 29 16,18 46-1,19 38-15,0 28 16,0 19-1,-19 0-15,-9-9 16,-28-1 0,-29-18-16,-37 0 0,-38 9 15,-66 0 17,-47-9-32,-112 46 0</inkml:trace>
  <inkml:trace contextRef="#ctx0" brushRef="#br0" timeOffset="1808.37">4610 1794 0,'0'0'0,"0"0"0,0 9 0,9 10 0,0 18 16,1 29-1,9 18 1,-1 10-16,-18 0 31,0 0-31,0-19 0,-9-9 16,9-29-16,-9 1 16,9-20-16,0 1 15,0-9 1,0-10-1,0 0-15,0 0 16,0-10-16,0-27 16,0-29-1,9-9-15,0-19 16,20 0 0,-1 10-16,10-10 15,-1 0-15,1 28 16,-10 10-1,10 0-15,-10 18 16,-9 10 0,0 9-1,9 1-15,-9 8 16,-1 1 0,1 18-16,9 1 0,1 18 31,-1 19-31,9 28 0,1 0 15,0 0 1,-19 0-16,-1 0 16,-8 0-1,-1 10 1,-9-10 0,0-10-16,0-8 0,-9-1 15,-1 0-15,10-9 31,0-9-31,0-1 0,0 1 16,0-20 0,0-8-1</inkml:trace>
  <inkml:trace contextRef="#ctx0" brushRef="#br0" timeOffset="2616.27">5814 1747 0,'0'0'0,"0"0"0,0 0 0,0 0 0,9 0 16,10 9 0,28 10-16,28 9 15,29 19-15,9 9 16,0-18-1,-1 9 1,-17-10-16,-20-18 16,-19 0-16,-9-1 15,-9-8 1,-10-1-16,-9 1 16,0-1-16,-10 0 15,1 1 1,-10-10-16,0 0 31,0 9-31,-29 19 0,-46 29 16,-57 18-1,-18 0-15,-10 0 16,9-19-16,1 10 16,28-19-1,28-10-15,28-9 31,28-9-31,10 0 0,9-10 32,10 1-32,-1-10 0,10 0 15,0 0 1,0 0 0,0 0-16,0 0 0,0 0 15</inkml:trace>
  <inkml:trace contextRef="#ctx0" brushRef="#br0" timeOffset="3489.18">7103 1916 0,'0'0'0,"0"0"16,0-10-16,9-9 0,0 1 15,20-1 1,8 0-16,20-9 16,27 0-1,-8 9 1,-1 10-16,-19 9 15,-9 0-15,-9 9 16,0 10 0,-20 0-1,1 9-15,-19 0 0,0 9 16,-19 10 0,-18 19-16,-20 0 31,-8-10-31,17 0 0,1-18 15,10-1 1,9-9-16,18-9 16,1-9-16,-1-1 15,1-9 1,9 0 0,0 0-16,9 0 15,10 0-15,19-19 31,9 10-31,9-1 0,1 1 16,-1 18 0,1 1-1,-1 18-15,-9 0 0,-9 10 16,-1-1 0,-18 10-16,-9 0 15,-10 0 1,-29 9-16,-36 19 15,-30-18-15,-27-1 16,-28-9 0,9-19-1,18-19 1,20 1-16,18-10 0,19-10 16,19 1-1,28 0 1</inkml:trace>
  <inkml:trace contextRef="#ctx0" brushRef="#br0" timeOffset="4085.4">8410 1934 0,'0'0'0,"0"0"0,0 0 0,0 0 15,0 0-15,0 10 16,0 8 0,-9 20-16,-1 28 15,1 18 1,0 19-16,18-18 16,0-29-16,1 0 31,-1-9-31,10 0 0,0-19 15,9-9 1,0 0-16,1 0 16,18-19-16,0-10 15,18-18 1,1-19 0,-9-19-16,-10-9 15,-19-9-15,-19-19 31,-18 0-31,-19 9 0,-19 9 32,-19 10-32,-19 10 0,-56 18 15,-47 37 1,-47 57-16,-113 85 16</inkml:trace>
  <inkml:trace contextRef="#ctx0" brushRef="#br0" timeOffset="101513.78">1891 4955 0,'0'0'0,"0"0"0,0 0 16,9 0 0,1 0-16,-1 0 15,10 0 1,0 10-16,0-1 16,-1 1-16,1-1 15,9 10 1,-28 0-16,10 9 15,-10 0 1,0 9-16,-10 10 16,-18 0-1,9 0-15,-9-9 16,0-1 0,0 1-16,9-10 15,0-9-15,10-1 31,-10 1-31,9-10 0,1-9 16,9 0 0,0 0-16,9 0 15,20 10 1,-1-1-16,28 1 16,29-1-16,-19 0 15,9 1 1,0-10-1,-9 0-15,0 0 16,-9 0-16,-1 0 16,-18 0-1,-1 0-15,-18 0 16,0 0 0,-19 0-1,0 0-15,0 0 0,0 0 16</inkml:trace>
  <inkml:trace contextRef="#ctx0" brushRef="#br0" timeOffset="102026.65">2540 4571 0,'0'0'0,"0"0"0,9 9 0,20 1 16,-1 18-1,19 19-15,19 18 16,0 10 0,-1 29-16,-8-1 15,-19 19-15,-29 9 16,-37 38-1,-85 37 1,-122 95-16</inkml:trace>
  <inkml:trace contextRef="#ctx0" brushRef="#br0" timeOffset="109385.46">4967 5650 0,'0'0'0</inkml:trace>
  <inkml:trace contextRef="#ctx0" brushRef="#br0" timeOffset="116140.26">4647 4787 0,'0'0'0,"10"0"0,-1-19 15,0 0 1,10 0-16,0 1 31,0 8-31,-19 1 0,0-1 16,-19-8-1,-19 8 1,-18 10-16,-19 10 16,0 8-1,9 20-15,9-1 16,10 1 15,19-1-31,9 1 0,10 0 16,18-1-1,19 19-15,38 19 16,19 0 0,0-9-1,9 9-15,-19-9 16,-19-19-16,1 9 15,-29-9 1,-9 9 0,-19 10-16,-19-10 15,-28 1 1,-47 8-16,-19-8 16,-9-11-1,9-17-15,9-20 16,10-9-1,47-9-15</inkml:trace>
  <inkml:trace contextRef="#ctx0" brushRef="#br0" timeOffset="116583.47">5532 5152 0,'0'0'0,"0"0"15,0 0 1,-19 0-16,0 0 15,-19 10 1,1 9 0,-10-1-16,9 11 15,10 8-15,18-18 16,1-10 0,18 19-16,1-9 15,-1-9 1,19-1-1,1-9-15,27 9 16,19 10 0,10 0-1,28 18-15,-47-9 0</inkml:trace>
  <inkml:trace contextRef="#ctx0" brushRef="#br0" timeOffset="117085.06">5842 5734 0,'0'0'16,"9"-9"-16,1-29 16,-1-27-16,10-1 15,9 0 1,10 1-1,0 18-15,9 9 16,0 1 0,-10 18-16,1 28 15,-1 1 1,1 8 0,-10 29-16,-9 10 15,-19-20 1,0 1-16,0-1 15,-9-9 1,-1-18-16,1-10 16,9 0-1,0-10-15,9-37 32,20-9-32,18-10 0,28 10 15,0 0 1,0 18-1,-9 20-15,-28 27 16,-1 19 0,-8 19-16,-20 47 15,-18 56-15,-48 169 32</inkml:trace>
  <inkml:trace contextRef="#ctx0" brushRef="#br0" timeOffset="117743.4">7300 5237 0,'0'0'0,"0"0"16,0 0-1,0 0-15,0 19 16,-19 46-16,-18 67 31,-1 55-31,10 20 16,0 9-16,9-38 15,0-19 1,10-27-16,-1-29 16,1-37-1,-1-38-15,1-10 16,9-18 0,0 0-1,0-46 1,-9-48-16,-1-66 15,20-65-15,-1-28 16,10 46 0,-10 48-16,19 27 15,1 39 1,-1 8-16,0 20 16,0 27-1,1 19-15,-1 10 31,0-1-31,10 20 0,-1 37 16,-9 37 0,-28 19-1,-37 10-15,-38 18 16,-29-27 0,-9-20-16,-9-9 15,56-47 1</inkml:trace>
  <inkml:trace contextRef="#ctx0" brushRef="#br0" timeOffset="118836.37">7771 4458 0,'0'0'0,"0"0"16,0 10-16,0 8 16,-10 57-1,1 66-15,-1 47 16,1-1-1,18 1 1,1-19-16,18-38 16,19 1-1,-9-39 1,-1-55-16,1-10 16,9 10-1,0-29-15,0-9 16,0-19-16,0-9 15,9-28 1,-8 0-16,-30 9 16,1 9-1,-19 10 1,0 0 0,-9 0-16,-10 18 15,0 1-15,0 18 31,-9 1-31,0 8 0,18 1 16,1 9 15,18 10-31,10 9 16,19-10-16,9 1 16,19-10-1,9-9-15,0-10 16,1-9-16,-20-9 31,0-1-31,-9 1 0,-9-10 31,0 0-31,-10-9 16,-9 0-16,9-19 16,-9 0-1,9-18-15,-9-10 16,0 0-1,-1 0 1,-8 9-16,-10 10 16,0 9-16,0 9 31,0 19-31,0 10 16,0 9-16,-10-9 15,10 9 1,0 9-16,-9 0 15,9 10 1,9 9 0,1 10-16,18 18 15,19 19-15,0-9 16,19 9 0,-10 0-16,-18-28 15,-10 9 1,-9-9-1,-19 9-15,-37 19 16,-39 29 0,-18-11-1,-9-18-15,56-46 16</inkml:trace>
  <inkml:trace contextRef="#ctx0" brushRef="#br0" timeOffset="119689.22">10508 5321 0,'0'0'0,"0"0"16,0 10-16,0 18 15,9 19 1,1 9-16,18 38 16,10 28 15,-1-28-31,-8-19 0,-11-10 16,1-18-1,-9-9-15,-10-19 16,0-19-16,0 0 15,0-10 1,9-37-16,0-46 31,10-39-31,0 10 16,0 57-16,9-1 16,0 10-1,-9 18-15,9 10 16,10 9-1,-10 10-15,19 18 16,0 29 0,0 18-16,-9-19 15,-19 10 1,0-9 0,-10-19-16,-9-10 15,0-9 1,0 0-1,9 0-15,1-9 16,9-38-16,9-28 16,0 9-1,10 19-15,9 0 16,-10 19 0,1 19-16,-10-1 15,0 20 1,1 8-1,-1 58-15,-9 27 16,-19 9 0,0-8-16,0-67 15</inkml:trace>
  <inkml:trace contextRef="#ctx0" brushRef="#br0" timeOffset="120091.92">11910 5359 0,'0'0'0,"0"0"0,0 0 0,0 9 15,0 1 1,9 27-1,29 48-15,9 27 16,9-18 15,1-19-31,-1-28 0,-9-28 16,10-19 0,9-28-1,9-29-15,0-18 0,-19-37 31,-27 8-31,-20 29 0,-9 0 16,-9 10 0,-1 27-1,1 19-15,9 10 16</inkml:trace>
  <inkml:trace contextRef="#ctx0" brushRef="#br0" timeOffset="120483.07">13180 5124 0,'0'0'0,"0"0"15,0 0 1,0 10-16,-19-1 15,-19 0-15,-9 29 32,0 0-32,19 8 0,19 1 15,18-9 1,19 9 0,38 9-16,19 0 15,9-9 1,-9-9-16,-20-1 15,-18 1 1,-18-19-16,-11-1 16,-18 11-1,-37 17-15,-48 30 16,-37-11 0,-10-27-1,66-29-15</inkml:trace>
  <inkml:trace contextRef="#ctx0" brushRef="#br0" timeOffset="120919.47">13942 3886 0,'0'0'0,"0"0"16,0 0 0,0 0-16,0 37 15,-10 85-15,20 28 31,9 66-31,9 28 0,0-47 16,19 10 15,-9-1-31,-1-28 0,1-28 16,0-37 0,-10-29-1,-9-18-15,-1-19 16,-8-19-1,-1-9 1,-9-19-16,0 0 0</inkml:trace>
  <inkml:trace contextRef="#ctx0" brushRef="#br0" timeOffset="121160.21">13057 5040 0,'0'0'0,"0"0"31,19 0-31,38-19 0,46-9 16,48 0 0,27-10-16,11 20 15,-1 27 1,-9 0-16,-29 10 31,-18 9-31,-66-9 0</inkml:trace>
  <inkml:trace contextRef="#ctx0" brushRef="#br0" timeOffset="121790.34">15917 4627 0,'0'0'0,"0"0"15,0 0-15,10 9 16,-1 10 0,1 47-16,8 37 31,1 66-31,0 9 0,-10-18 16,1-29-1,-1-37 1,1-57-16,-1 1 15,0-19 1,1 0 0,18-29-16,10-18 15,28-10 1,-1-27-16,11-1 16,-10 19-1,-1 0-15,-18 19 16,-9 19-1,-10-1-15,0 10 32,1 38-32,-10 18 0,-19 19 15,-38 47 1,-19-9 0,-37-29-16,-19-9 15,-28-28 1,-9-19-1,28-28-15,65 0 0</inkml:trace>
  <inkml:trace contextRef="#ctx0" brushRef="#br0" timeOffset="122263.53">17074 5622 0,'0'0'0,"10"0"15,-1 0 1,19-10-16,1-9 16,-10 10-1,-1-10 1,1 1-16,0-11 15,-10 20-15,-9-10 32,0-18-32,0 9 0,-18 9 15,-1-9 17,-19 18-32,0 1 0,-18 18 15,0 10 1,-1 19-1,29-1-15,19 19 16,9 1-16,28-1 16,28-9-1,38 19-15,10-20 16,-1-27 0,-9-9-1,10-20-15,-57 1 16</inkml:trace>
  <inkml:trace contextRef="#ctx0" brushRef="#br0" timeOffset="122547.58">19163 5415 0,'0'0'0,"0"0"16,0 0-16,0 0 16,0 0-16,9 19 15,10 18 16,0 20-31,0 18 0,0 9 16,-1-9 15,-8-37-31</inkml:trace>
  <inkml:trace contextRef="#ctx0" brushRef="#br0" timeOffset="122807.51">19022 5218 0,'0'0'0,"0"0"0,9 0 16,10 0-1,9-9-15,0-1 32,-9-8-32,0 8 15,0 1-15,-19-1 16,-10-8-1,-37-10-15,-28 18 16,0 20 0,28-10-16</inkml:trace>
  <inkml:trace contextRef="#ctx0" brushRef="#br0" timeOffset="123223.63">19502 5941 0,'0'0'0,"0"-10"0,9-9 16,0-9-1,10-19-15,0 0 16,9-9-16,0-9 15,-9-1 1,9 0-16,1 19 31,-1 10-31,-9 18 16,9 0-16,10 10 16,-10 9-1,9 9-15,-8 19 16,-1 29-1,0 27-15,-9 38 16,0-9 0,-10-20-1,1-27-15,-1-10 16,0-18 0,-9-29-16</inkml:trace>
  <inkml:trace contextRef="#ctx0" brushRef="#br0" timeOffset="124680.78">20894 4740 0,'0'0'0,"0"0"16,0-10-1,0 1-15,0 9 16,0-9 0,0 9-16,0 9 15,0 57 1,-10 46-16,10 38 15,0 0 1,0-28-16,0 0 16,10-18-1,-1-29-15,1-38 32,-10-18-32,0-10 0,0 1 15,0-10 16,0 0-31,0-28 0,0-19 16,-19-10 0,-9 1-1,-10 0-15,0 9 16,-9 9-16,0 20 31,-9-1-31,9 19 16,9 19-16,10 9 15,0 0 1,18 9-16,20 10 16,9 10-1,18-11-15,10 1 16,10-18 0,27-11-1,10-8-15,10-20 16,-1-8-16,1-39 15,-10-8 1,-9-11 0,-20-8-16,-18 0 15,-9 9 1,-19 18-16,0 10 16,-19 29-1,0 8 1,0 10-16,0 0 15,0 0-15,0 19 16,-19 56 0,10 38-16,-1 27 31,20 1-31,-1-38 16,19 0-16,0-27 31,1-20-31,8-9 0,-9-19 15,10-9 17,0-10-17,-1-9-15,10-19 16,0-28-16,10-18 16,-10-10-16,0-10 15,0-27-15,-19-1 16,-9 47-1,-10-9 1,10 10-16,-19 27 16,0 10-1,0 0-15,0 9 16,0 10 0,0 9-1,0 9-15,0 19 16,-19 57-16,1 83 15,-1 39 1,0 18-16,10-19 16,-10 20-1,0 27 1,-9-47-16,18 1 16,1-48-16,-1-18 15,1-19 16,0-56-31,-1-19 0,10-10 16,0-9-16,0-28 16,0 0-1</inkml:trace>
  <inkml:trace contextRef="#ctx0" brushRef="#br0" timeOffset="125196.62">22060 5396 0,'0'0'0,"0"0"0,0-9 0,0-10 31,-9 1-31,9-1 0,0 0 16,9 0-1,1 0 1,-1 1-16,1 18 16,-1 0-1,10 0-15,0 0 16,-10 9-1,0 0 1,-9 1-16,0 27 16,-28 29-16,-19 18 15,10-46 1</inkml:trace>
  <inkml:trace contextRef="#ctx0" brushRef="#br0" timeOffset="125629.64">21562 5087 0,'0'0'0,"0"0"0,0 0 16,0 0 15,9 0-31,1 0 0,-1 0 16,0 0-1,1 9-15,9 10 16,-10 0 0,10 9-1,-19 0-15,-28 10 16,9-10-1</inkml:trace>
  <inkml:trace contextRef="#ctx0" brushRef="#br0" timeOffset="126231.27">22051 5171 0,'0'0'0,"0"0"0,9 0 15,1 0 1,18-9 0,0 18-16,10 1 15,9-10-15,0 9 31,-9 10-31,-1 18 16,-9 10 0,-9-19-16,-19 10 15,-19 9 1,-46 9-16,-58 10 16,48-38-1</inkml:trace>
  <inkml:trace contextRef="#ctx0" brushRef="#br0" timeOffset="127401.55">22681 5565 0,'0'0'0,"10"0"16,-1-9-16,0 0 15,20 9 1,-1-10-16,0 1 16,0-10-1,-9 0-15,0 0 16,-10-9 0,-9 10-1,0-11-15,-18 11 16,-11-1-1,-8 0-15,-1 29 16,-9 8-16,0 10 16,19 10-1,9-1-15,10 1 32,18 9-32,19 9 15,10-18-15,9-1 16,9 1-1,-18-19-15,0-19 32,-1-10-32,1-9 0,-10 1 15,10-10 17,-10-10-32,0 0 0,-9 1 15,0 9 1,0 0-16,-1 18 15,1 1 17,-9-10-32,8 10 0,-8 9 15,9 0 1,-1 9-16,1 19 16,0 0-16,0 10 15,0 9 1,-10-10-16,1 1 15,-10-19 1,0-19 0,0 0-16,0 0 15,9 0 1,10-28 0,9-19-16,0 0 15,10 9-15,-10 10 16,0 0-1,1 9-15,-11 10 16,1 18 0,9 0-1,1 20-15,-11 8 16,1 19 0,-19 10-1,0-10-15,0 19 16,0-28-16,0-37 15</inkml:trace>
  <inkml:trace contextRef="#ctx0" brushRef="#br0" timeOffset="128414.47">24102 4674 0,'0'0'0,"0"19"16,-10 28-16,1 65 16,0 29 15,-1 9-31,10 19 15,0-47-15,10-28 16,-1 0-16,10-19 16,0-38-1,-10-9-15,0-9 16,1-19 0,-1 0-16,1-28 15,8-10 1,-18 1-1,-9-19-15,-19-1 16,-19 1 0,0 9-16,0 19 15,0 19-15,9 18 16,0 0 0,10 19-1,0 1 1,19-1-16,-1 9 0,1 1 31,18-10-31,10 19 16,9-10-16,10-8 15,9-11 1,19 1-16,18-19 16,-8-19-1,-1 1 1,0-11-16,-9-8 15,0-10 1,-10-9-16,-18 28 16,-10-10-16,-9 0 31,0 29-31,-10 0 0,-9-1 16,0 10 15,10 10-31,-1 8 0,0 20 15,1 9 1,9-10-16,-10-8 16,0 8-1,1 1 1,-1-20 0,1-8-16,-1-1 0,19-9 15,10-19 1,9-18-1,0-10-15,19 0 16,-10 10 0,-9 8-16,10 1 15,-10 19 1,0 9-16,0 9 16,0 1-1,-9 18 1,-1 0-16,-9 0 15,1 0-15,-20-9 16</inkml:trace>
  <inkml:trace contextRef="#ctx0" brushRef="#br0" timeOffset="128768.71">25776 4374 0,'0'0'0,"0"19"0,0 18 15,0 47 1,0 67-1,0 36-15,-9 1 16,-1-19 0,1 18-1,0-27-15,-1-47 0,10-1 16,-9-18 0,9-19-1,9-28-15,-9-28 16,0-10-1,0-9 1</inkml:trace>
  <inkml:trace contextRef="#ctx0" brushRef="#br0" timeOffset="129016.49">24892 5068 0,'0'0'0,"9"0"0,10 0 16,28 0-16,38 0 31,47-9-31,18-1 16,19 10-16,1-9 16,-1 0-1,0 9-15,-9 0 16,-94 9-16</inkml:trace>
  <inkml:trace contextRef="#ctx0" brushRef="#br0" timeOffset="129723.74">27488 5528 0,'0'0'0,"0"0"0,0-10 15,-18-8-15,-1-1 16,-9 9 0,-1 1-16,1 0 15,0 18 1,9 10-16,10 0 15,-1 9 1,20 0 0,9-9-1,18-1-15,29 11 16,28-11-16,10-18 16,-1-47-1,1-9 1,-29 0-16,0 0 15,0-1 1,-9-8-16,-9 18 16,-1-10-1,0 1 1,-18 9-16,-19 0 16,0-9-16,-19-10 31,-19 10-31,-19 0 0,-18-1 31,-1 39-31,-18 27 0,-10 38 16,1 37-1,18 38 1,10 85-16,18 27 16,10-27-1,-1 37-15,1 28 16,19-38-1,9-37-15,-19-18 16,0-20 0,-9-46-16,-10-29 15,-9-9 1,0-37-16,10-19 16,18-19-1</inkml:trace>
  <inkml:trace contextRef="#ctx0" brushRef="#br0" timeOffset="129977.7">26745 6363 0,'0'0'0,"19"-10"15,28-8-15,47-20 16,38 1-1,0 8 1,-1 1-16,10-9 16,-9-1-16,-28 19 15,-20 10 1,-18 0 0,-9 9-16,-29 0 15</inkml:trace>
  <inkml:trace contextRef="#ctx0" brushRef="#br0" timeOffset="130733.24">29031 5359 0,'0'0'0,"10"0"0,37 9 0,47 1 16,28-10 0,0-10 15,-28-8-31,-9-11 0,-19 1 0,-28-9 15,-20-10 1,-27-10 0,-19-8-16,-47 9 15,-29 9-15,-9 37 32,-9 29-32,18 9 15,10 38-15,38 18 16,18 1 15,29 9-31,18-1 0,19-18 16,10-9-16,19-10 31,18 1-31,28-20 0,29-9 16,-57-18-1</inkml:trace>
  <inkml:trace contextRef="#ctx0" brushRef="#br0" timeOffset="131707.37">30452 5321 0,'0'0'0,"0"0"16,-10 0-16,-18-9 15,-19 0-15,-28-1 16,-10 20-1,19 18 1,19 9-16,10 10 16,8 9-1,20-9 1,18 0-16,1 0 16,-1-19-16,19 1 31,10-11-31,9-18 0,19-9 15,-10 9 1,-9-9 0,-9-1-16,0 1 15,-10 9 1,0 0 0,0 0-16,10 0 15,0 0-15,9 0 16,-10 0-1,10 0-15,0-10 16,19-18 0,10-19-16,-1-28 15,0-19 1,-19-18 0,1-38-1,-19 9-15,-20 28 16,-8-27-16,-10 27 31,0 47-31,0 19 0,-10 19 16,1 0-1,9 19 1,0 9-16,0 9 16,-19 38-16,0 103 15,1 10 16,8-20-31,1 20 0,9-29 16,0-18 0,0-19-16,0-38 15,0-9 1,0 0 0,0-28-1,0-10-15,9-9 16,10-9-1,37-38-15,10-19 16,-9 10-16,-1-1 31,-9 11-31,-9 27 0,-10 9 16,-9 1 0,0 18-1,-1 1-15,1 37 16,0 46-1,-19 20-15,0 0 16,-19 9 0,0-29-1,-9 1-15,9-37 16</inkml:trace>
  <inkml:trace contextRef="#ctx0" brushRef="#br0" timeOffset="132171.57">29596 6888 0,'0'0'0,"0"0"16,-19 0-1,0 10-15,0-1 16,-9 10 0,0 9-16,0 9 31,18 10-31,1 0 0,18-9 15,19 9 1,1-10 0,18-18-16,0-19 15,19-9 1,-10-29-16,0-9 16,-9-9-1,-18 0 1,-29 9-16,-29 0 15,-27-10-15,-19 11 16,28 27 0</inkml:trace>
  <inkml:trace contextRef="#ctx0" brushRef="#br0" timeOffset="132572.03">30151 6222 0,'0'0'0,"0"0"0,0 0 16,0 0-1,0 0-15,0 19 16,-10 37 0,1 47-1,18 38-15,1 0 16,9-10-1,-1-9 1,-8-37-16,-10-29 16,0-9-16,0-10 15,-10-27 1</inkml:trace>
  <inkml:trace contextRef="#ctx0" brushRef="#br0" timeOffset="133834.57">29605 6663 0,'0'0'0,"0"-9"16,0-1-16,10 1 15,-1 0 1,0-1-16,20-9 16,8 1-1,10-1-15,19 9 16,0 1-1,-10-10 1,1 10-16,-10-10 16,0 0-1,-9-9 1,-10 0-16,9-9 16,-8 8-16,-11-8 31,1 9-31,0 0 15,-10 18-15,1 1 16,-10-1 0,9 20-1,1 27-15,-1 67 16,10 46-16,-10 9 16,-9 1-1,0-20 1,0-18-16,0-37 31,-9-10-31,9-19 0,0-28 16,0-28-1,0 10 1,9-10-16,1 0 16,18-19-16,0-19 31,10 1-31,-10 18 0,0 10 15,0-1 1,1 10 0,-1-9-16,10 9 15,9 9 1,0 1-16,-10-10 31,1 0-31,-1 0 16,1 0-16,0-10 31,-10-8-31,0-11 0,-9-8 16,0 9-1,-10 0 1,-9-1-16,0 11 16,0-1-1,-9 10 1,9 9-16,0 9 15,-10 0-15,1 10 16,0 9 0,18-9-1,0 9-15,20 10 16,18-10-16,9-28 16,10 0-1,0-19 1,9-18-16,-9-20 15,-10-8 1,-9-29-16,-18-9 16,-20 27-1,-9 11 1,-19 9-16,0-1 16,1 29-1,-1 9-15,9 10 16,1 9-1,0 9-15,-1 1 16,1 18 0,28 19-16,28 28 15,28 9 1,10 1-16,-1-1 16,-18 1-1,-10-29 1,-18 10-16,-19-20 15,0-17 1,-10-1 0,1 0-16,-1-9 15,-9-1-15,0-18 32</inkml:trace>
  <inkml:trace contextRef="#ctx0" brushRef="#br0" timeOffset="133996.41">32249 6945 0,'0'0'0,"0"0"0</inkml:trace>
  <inkml:trace contextRef="#ctx0" brushRef="#br0" timeOffset="-197837.54">5334 7273 0,'0'0'0,"0"0"0,0 9 15,0 1 1,0 18-16,0 19 16,0 18-16,0 10 15,0 10 1,0-1-16,0-9 31,0 0-31,-9-9 0,9-10 16,0-9-1,0-9-15,0-1 16,0-18-16,0 0 16,0-10-1,0-9-15,0 0 16,0 0-16,9-9 15,0-19 1,1-10-16,-1-27 16,10-10-1,9-1-15,0-8 16,1 9 0,-1 9-1,0 19-15,10 0 16,-1 1-16,1 17 15,0 1-15,-10 9 16,0 10 0,10 0-16,9 9 15,-10 9 1,10 0 0,0 20-1,-9-1-15,0 9 0,-10 10 16,0 0-16,-9 19 15,0-1 1,-19 11-16,0-1 16,-10 0-1,1 0 1,0-10-16,-1-8 16,1-10-16,9-10 15,0 1 1,0-20-16,0 1 15,0-19-15,0 0 16</inkml:trace>
  <inkml:trace contextRef="#ctx0" brushRef="#br0" timeOffset="-197132.26">7404 7554 0,'0'0'0,"0"0"0,-19 0 0,0 10 15,-9-1 1,-10 10-16,-18 9 31,-1 0-31,-18 10 16,0-1-16,9 1 15,0-1 1,19-9-16,0-9 0,0 0 16,19 0-1,-1 0-15,20-10 31,0-9-31,9 0 0,0 0 32,9 9-32,0 1 0,20-1 15,18 19 1,0 0 0,19 19-16,9 10 15,10 8 1,-10-8-16,0-1 0,0 9 15,1-8 1,-20-1 0,0-18-16,-18-1 15,-19-18-15,0 0 16,0-10 15,-19-9-31,0 0 0,0 0 0</inkml:trace>
  <inkml:trace contextRef="#ctx0" brushRef="#br0" timeOffset="-196550.53">8297 7432 0,'0'0'0,"0"0"0,0 0 0,0 10 16,0 9-16,-18 37 16,-1 28-16,9 29 15,1 9 17,-1 0-32,1 0 0,0-19 15,-1-28 1,10 0-16,0-19 15,0-18-15,0-19 16,0-1 0,0-18-16</inkml:trace>
  <inkml:trace contextRef="#ctx0" brushRef="#br0" timeOffset="-196120.72">8645 7620 0,'0'0'0,"0"0"0,0 0 0,0 9 15,-18 10-15,-1 19 16,0 9-1,10 18 1,9 1-16,9 9 16,19-9-16,0-10 15,10-9 1,9-10-16,19-8 16,-10-29-1,10-10 1,0-18-16,0-19 0,-10-19 15,-9-9 1,-18-18 0,-29 8-16,-29 1 0,-18 18 15,-37 0 1,-29 29-16,0 27 16,19 20-1,9 18 1,48-9-16</inkml:trace>
  <inkml:trace contextRef="#ctx0" brushRef="#br0" timeOffset="-195693.22">10160 7414 0,'0'0'0,"-9"9"0,-20 10 0,-18 28 16,-28 28-1,-19 37-15,0 10 0,9 0 16,1 10 0,18-20-16,9-18 15,10-19 1,10-9-16,8-29 31,20-18-31,0 0 0,-1-19 31,10 0-31</inkml:trace>
  <inkml:trace contextRef="#ctx0" brushRef="#br0" timeOffset="-195445.73">9323 7545 0,'0'0'0,"0"0"0,0 0 15,0 0-15,0 0 16,9 0 0,1-9-16,8-1 15,11 1 1,-11-1-16,1 1 15,0 0 1,-10 9-16,-9 0 31</inkml:trace>
  <inkml:trace contextRef="#ctx0" brushRef="#br0" timeOffset="-195055.45">10066 8361 0,'0'0'0,"0"0"0,9 0 15,1-19 1,-1 1-16,1-10 16,8-10-16,1 1 15,-9 8 1,-10 1-1,0 0-15,-19 9 16,-9 10-16,-10 0 16,-9 18-1,0 0-15,19 10 16,-1 0 0,20 0-16,0-19 15,9 0 1,0 0-16,9 0 15,0 0-15,20-10 16,-1-9-16,0 1 16,-19 8-1</inkml:trace>
  <inkml:trace contextRef="#ctx0" brushRef="#br0" timeOffset="-193984.59">11430 7751 0,'0'0'0,"0"0"16,-19 0-16,0 0 15,1 0 1,-20 0-16,0 10 16,1-1-16,8 19 31,1 0-31,19 1 0,9 8 16,9 1-1,19-1 1,19 1-16,10-20 15,18 1-15,0-19 16,1-19 0,-1-18-16,0-1 15,-9-8-15,0-1 32,9 0-32,0 0 0,-9 9 15,0 10-15,-9 0 31,-20 0-31,1 0 16,-19 0-16,-1-10 16,-18 0-16,0 1 15,-9 9 1,-10 18-16,0 1 16,-18 18-1,-10 29-15,-10 46 16,10 29-1,19 37-15,9 19 16,10 0-16,18 9 16,-9 0-1,0-18 1,0-19 0,0-29-16,-19-27 0,1-20 15,-1-18 1,0-9-1,-9-19-15,-10-1 0,1-18 16,-11-18 0,-27-29-1,-9-38-15,8-9 16,20 19 0,28 28-16,18 0 15,1 10-15,18-1 16,19 1-1,19-10-15,10 9 16,28 10-16,9 0 16,19 19-1,-19-1-15,-10 1 16,-18 0-16,-9-1 16,-20 1-1,-27-1-15</inkml:trace>
  <inkml:trace contextRef="#ctx0" brushRef="#br0" timeOffset="-193447.25">12916 8089 0,'0'0'0,"0"0"0</inkml:trace>
  <inkml:trace contextRef="#ctx0" brushRef="#br0" timeOffset="-193049.83">13048 7751 0,'0'0'0,"0"0"0,9 10 15,1-1-15,-1 19 32,1-957-32,-1 1962 0,10-958 15,-10 28 1,1 9-16,-10 20 16,0-1-1,0-18 1,0-1-16,-10-9 0,1-18 31,0-10-31,-1-9 16,1-29-16,-1-18 15,10 0 1,0-19-16</inkml:trace>
  <inkml:trace contextRef="#ctx0" brushRef="#br0" timeOffset="-192681.2">12916 7639 0,'10'0'16,"-1"-19"-16,29-28 0,18-9 15,20-10 16,-1 19-31,0 10 0,0 27 16,10 10 0,9 19-16,-19 9 15,1 19-15,-20 0 16,-18 0 0,-10 0-1,-19 0-15,-18 9 0,-38 0 16,-19 1-1,-28-1 1,-10-18-16,1-20 16,9 1-16,56-19 15</inkml:trace>
  <inkml:trace contextRef="#ctx0" brushRef="#br0" timeOffset="-191579.32">14186 7902 0,'0'0'0,"0"0"0,0 0 0,0 0 16,0 0-1,-18-10 1,-1 10-16,-19 10 0,10 18 16,0 9-1,9 10 1,9 0-16,20 9 16,18-18-16,19-1 31,19-18-31,0-9 15,0-29-15,-10 0 16,1-19-16,-20 1 16,-18-1-16,-10-18 15,-46-19 1,-38 0-16,-29 0 16,19 37-1,29 20-15,9 8 16,19 10-1,18 10 1,1-1-16,18 0 0,48 20 16,74 8-1,58-18 1,-1-10-16,-10-9 16,-36-19-16,-20 1 15,-37-10 1,-20-10-16,-18 0 15,-9-8 1,-19 8-16,0 10 16,-19 0-1,0 9-15,0 10 16,0-1-16,0 10 16,-10 10-1,-9 18-15,-18 37 31,-10 48-31,9 18 0,10 19 16,0 1 0,9 8-16,-9-9 15,18-18-15,-9-20 16,1-18 0,8-28-1,1-19-15,-1-19 16,10-10-1,0-18-15,0 0 16,0-18-16,0-67 16,19-112-1,19-122-15,9 28 16,-28 113-16,0 56 16,-1 38-1,1 37 1,0 19-16,-10 18 15,10 1-15,9 18 16,10 29 0,9 18-16,-9 19 15,-19 10 1,-29 8 0,-18 1-16,-19 0 0,-10-28 15,-18-19 1,0-10-16,18-18 15,10-19-15,19 0 16,19 0 0</inkml:trace>
  <inkml:trace contextRef="#ctx0" brushRef="#br0" timeOffset="-191095.3">15701 7986 0,'0'0'0,"0"0"0,0 0 0,0 0 16,0 0-1,0 9 1,0 10-16,-9 37 16,18 19-16,10 19 15,9-9 16,0-10-31,10-10 0,-1-27 0,1-19 32,0-10-32,9-18 0,9-10 15,-9-19 1,10-18 0,-20-10-16,-8 10 15,-11 9-15,-8 19 16,-10 19-1,0-1-15,0 10 16,0 0-16,0 10 16,9 27-1,1 10-15,-1 19 16,19-10 0,0 0-16,1-9 15,-11-9-15,11-19 16,-20-19 15</inkml:trace>
  <inkml:trace contextRef="#ctx0" brushRef="#br0" timeOffset="-190823.32">16679 7320 0,'0'0'0,"0"0"0,0 0 15,0 9 1,-18 10-16,-11 28 16,-8 37-1,-10 29 1,9 9-16,10 9 16,18-18-1,1-1-15,18-8 0,1-20 16,9-18-1,9-10 1,9-18-16,20-1 16,-19-28-16</inkml:trace>
  <inkml:trace contextRef="#ctx0" brushRef="#br0" timeOffset="-190209.16">17328 8427 0,'0'0'0,"10"0"15,-1-19-15,1 0 16,8-9-16,-18-9 15,-9-1 1,-10-18-16,-18 9 31,-1 19-31,-18 9 0,-1 19 16,1 9 0,9 20-16,0-1 15,18 9-15,20 1 16,0-1-1,18 1 1,10-1-16,18 1 16,20-1-16,28-8 15,18-20 1,-9-18-16,0-20 16,0-17-16,0-30 31,0-36-31,-9-29 0,-10-18 15,-37-10 1,-29 19 0,-27 37-16,-1 38 15,0 19-15,0 28 16,0 18 0,0 10-1,1 10-15,-20 27 0,0 48 16,-9 27-1,19 10 1,0 0-16,18 9 16,10-18-16,10-10 15,18-9-15,0-19 16,10-19 0,-10-18-1,10-10-15,-10-9 16,-9-19-16,-19 0 15</inkml:trace>
  <inkml:trace contextRef="#ctx0" brushRef="#br0" timeOffset="-189975.68">17150 7864 0,'0'0'0,"9"0"15,10-9 1,37-10-16,48 0 16,28 0 15,18 1-31,1 8 0,-20 10 0,1 0 16,-10 0-1,-37 10-15,-19-1 16,-19 0-16,-28-9 15</inkml:trace>
  <inkml:trace contextRef="#ctx0" brushRef="#br0" timeOffset="-189736.81">18467 7939 0,'0'0'0,"0"0"0,0 0 0,0 0 16,0 0-1,0 0-15,0 9 16,9 1-16,1 18 31,-1 28-31,-9 10 0,0 9 16,0 0 15,0-9-31,-9-10 0,-1-18 16,1-20-1,9-18-15</inkml:trace>
  <inkml:trace contextRef="#ctx0" brushRef="#br0" timeOffset="-189559.39">18486 7667 0,'0'0'0,"0"0"0,0 0 16,0 0-1,0 0 1,0 0-16,9 9 16,-9-9-16</inkml:trace>
  <inkml:trace contextRef="#ctx0" brushRef="#br0" timeOffset="-188771.75">18711 8155 0,'0'0'0,"0"0"0,0 0 0,0 0 0,0 9 0,-9 1 16,0-1-1,-1 19 1,1 10-16,-1 9 15,20-10-15,-1 1 16,19-1 0,1-18-16,-1 0 15,0-19 1,0-19 0,19-9-16,0-38 0,10-18 15,-1-10 1,-18 9-1,-1 20-15,1 8 0,-10 20 32,1 9-32,-1 9 0,-9 10 15,9-1 17,-9 10-32,9 10 0,0 18 15,-9 9-15,0 10 16,-1 9-1,-18-9-15,0-9 16,0-1 0,0-8-16,0-11 15,0-8-15,0-10 16,0 0 0,10 0-1,9-19-15,18-28 16,29-28-16,0-9 15,-10 9 1,-18 28-16,0 18 16,-19 20-16,-1 0 31,1 18-31,0 0 0,9 29 16,0 18-1,-9 29 1,0 9-1,-19-1-15,0-18 0,0-9 16,0-19-16,0-9 31,0-10-31,0-10 0,0 1 16,0-9 0,0-10-1</inkml:trace>
  <inkml:trace contextRef="#ctx0" brushRef="#br0" timeOffset="-188581.72">20471 8427 0,'0'0'0,"0"0"0,0 0 16,0 0-16,0 0 15,0 9 1,0-9 0</inkml:trace>
  <inkml:trace contextRef="#ctx0" brushRef="#br0" timeOffset="40729.01">5475 3163 0,'0'0'0,"0"0"0,0 0 0,0 0 15,0 0 1,0 10-1,0-10-15,0 0 16,0 9-16,0-9 16,0 0-16,0 10 15,0-10 1,0 0 0,0 0-16,0 0 15,0 0-15,10 0 31,-1 0-31,0 0 0,1 0 16,18 0-16,0 0 16,0-19-1,1 0-15,8 0 16,1 0 0,0-9-16,9-9 31,0-1-31,-10 10 0,10-9 15,-9 8 1,0 1-16,-1 0 16,1 0-1,-10 0 1,0 9-16,-9 0 0,0 1 31,0 8-31,-10 1 0,0-1 16,1 1-16,-1 0 31,1-1-31,-10 1 16,0 9-16,9-9 15,1-1-15,-1 1 16,0-1 0,-9 1-16</inkml:trace>
  <inkml:trace contextRef="#ctx0" brushRef="#br0" timeOffset="44844.57">5550 3398 0,'0'0'0,"0"0"16,0 0-1,0 0-15,0-9 0,0 9 16,0-10 0,0 1-1,0 9-15,0-10 16,0 1-16,10 0 15,-1-1 1,1-8-16,-1 8 16,10-9-16,9 10 15,0 0 1,10-1-16,9-9 16,9 1-1,1 8 1,-10 1-16,0-10 15,-9 10-15,-1-1 16,1-8 0,-1-1-16,10 0 15,-9-9 1,0 9-16,-10 0 16,10-9-16,-10 10 15,0-1 1,-9-9-16,0-1 15,-1 1 1,1 0 0,0 0-16,0 9 0,0 0 15,-10 1 1,1-1 0,-1 0-16,0 0 31,1 1-31,-1-1 0,1 0 15,-1-9-15,0 9 16,-9 10 0,0-1-16,0 1 15,0 9 1,0 0-16,0 0 16,0 0-16,0 0 15,0 0 1,0 0-1,0 0-15,0 0 0,-9 0 32,-10 9-32,0 1 0,-18 18 15,-20 0 1,1 10-16,-1-1 31,10 1-31,0 9 0,0 0 31,10-10-31,-1 1 0,0-1 16,1 1-16,-1-1 31,0-9-31,10 0 0,0-9 32,0 0-32,0 0 0,-1 9 15,1-9 1,0-1-1,9-8-15,10-1 16,-1 1-16,1-1 16,-1 0-1,1-9-15,9 0 16,0 0-16,0 0 16,0 0-1,0 0-15,9-18 16,1-1-16,9-9 15,9-10 1,10-9-16,9-9 16,9 0-1,0-10 1,10 0-16,0 1 16,19-1-1,0-9-15,9 9 0,-19 19 16,-9 0 15,9 0-31,-19 1 0,1 17 16,-10 11-16,-9-10 31,-20 18-31,1 1 0,0-1 16,-19 10-1,0 0 1,0 0-16,0 0 15,0 0-15,0 10 16,-19-1-16,0 1 16,-18 8-1,-1 10 1,-9 1-16,-9-1 16,9 0-16,0 0 15,-1 0 1,-8 0-16,9 0 15,0-9 1,9 9-16,-9 1 16,0-1-16,10 0 15,-10 0 1,0-9 0,0 9-16,-1 0 15,1-9-15,10 0 16,-1-1-1,10 1-15,0 0 16,0 0-16,-1-1 16,10-8-1,-9 9-15,9-1 16,10-8 0,0-1-16,-1 0 15,1 1-15,-1-1 16,1-9-1,9 0-15,0 0 16,0 0 0,9 0-16,10 0 15,9 0 1,10 0 0,9-19-16,19 1 15,0-10-15,9-1 16,10 1-1,-1-9-15,10-1 16,-18 10-16,-1 0 16,-9 0-1,-10 0 1,-9-1-16,-9 11 16,0 8-16,-10 1 15,-9 0 1,-1-1-16,1 1 15,-9 9 1,-1-10-16,-9 10 16,0 0-16,0 0 15,0 0 1,0 0-16,0 0 16,0 0-16,0 0 31,0 0-31,0 0 0,0 10 15,-9-1 1,-10 1-16,0 8 16,-19 10-1,-18 10 1,0-1 0,-10 1-16,0 0 0,19-10 15,0 0-15,0-9 16,9 9-1,-9-9-15,9-1 16,-9 1 0,0 0-1,10 0 1,-1-10-16,0 10 0,10-1 16,0-8-1,0-1-15,0 1 16,9-1-1,0-9 1,0 0-16,10 0 0,-1 0 16,1 0-1,-1 0 1,1 0-16,9 0 16,0 0-16,9-19 15,1 0 1,18-18-1,10-1-15,9 1 0,9-1 16,10-9 0,9 1-1,1 8-15,8-9 16,10 0 0,-18 10-16,-20-1 0,0 10 15,-18 0 1,9 9-1,-9-9-15,-10 19 16,0-10-16,-9 9 16,0 1-1,-10 0-15,1-1 16,-1 1-16,0 9 16,-9-10-1,10 10-15,-10 0 16,0 0-1,9 0-15,-9-9 32,0 9-32,0 0 0,0 0 15,0 0 1,0 9 0,-19 1-16,1-1 15,-20 19-15,-9 19 16,-9 0-1,9-9-15,-10-1 16,10 1-16,0-1 31,0-9-31,9 1 0,-9 8 16,10 1-16,-10-1 31,0 1-31,9-10 0,-9-9 16,9-1-1,10 1 1,0-9-16,0-1 16,9 0-16,9-9 15,1 0-15,0 0 32,-1 0-32,10 0 0,0 0 15,0 0 1,0 0-1,0 0-15,0 0 16,10 0-16,-1-18 31,19-1-31,10-9 0,9 0 16,19-1 0,9-18-1,19 1-15,0-1 0,0 9 16,-9-9-1,-10 10-15,-9-1 16,-10 1 0,1-10-1,-19 9-15,-20 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41E2-3591-C43D-0D82-E81C2FC2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C9CCB-F19C-442F-3461-177E3C238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C87E-3A38-3FA1-24F8-ADE97A31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32DB-8F84-80D3-69A4-C3D13B8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8C07-F31C-E904-889F-33CC4A8C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B8D-83FE-6260-D813-2B79988C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86F5-11C6-D3A7-3859-F8F14AC9E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6A54-6A70-8740-E52A-83B639F0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FB0E-D7D9-A497-EE21-628C717B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D3C2-5258-BE26-A47C-2072441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3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53DEE-1047-FF6C-6F78-6F7B6CDDF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8398-7D3A-F332-27D9-6F08FEB7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4A45-0318-CC7A-B2E3-72335D83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6568-4F05-2D36-C44D-5135558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E1D6-8663-07DA-BEEF-AFCF686B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3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4E01-09F5-30BB-359F-BA6383B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2F433-5746-0175-6F8C-47405970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D742-5D48-95A7-25D0-4D09FFC9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E353-4ABD-EB0D-7C41-83D44193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FDDA-FB10-1E2A-A6AB-18BDA36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46D-FBEF-A3C2-B86B-7CBF9468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B010-946A-8A6E-3585-43E6BE982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1FF27-1CD0-2E85-DED1-0191D7FD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25C8-CFEE-AEF0-37D3-0A47984F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DD8A-8E53-2849-56B2-4BAC23A6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AF5F-BD5F-6B24-F848-349F19DF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7ADD-D814-4A5A-E014-157008A7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D4B46-D279-B1FD-76E5-5EF03582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B05E-EC23-B721-52CD-C6A3ED87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3BCA-A1F7-D206-9176-ECA1A7C5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6371-6981-A73B-031A-C7C30336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17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F464-791D-B727-93DD-98E62EC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0B841-5870-8524-548B-22896914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F5D3-741B-A0F9-F002-052BCA87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C6AA0-49F3-68F0-FAAB-CF97C2ED6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158E0-EFF8-2466-329E-64940B388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0ED23-5C06-4398-8597-F38EE01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2BA8-BA81-1422-0D63-C8037D24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CC4A5-FECF-3E0E-08F9-D10F97A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0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B3A9-FEDF-6D52-54CE-3939D32A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7B514-510A-9C53-B63D-EAEA895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C913E-4A1E-0BDB-EFD7-4528040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80AC-9587-A88B-345C-507843A7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5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B0FBD-CC31-3933-F06E-69551850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A25DB-1DB4-220B-C00D-54791FD3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D35A3-7644-03FC-41C3-086104B9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C87C-4973-DA8A-BBCD-090CC794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5D54-1717-C7EC-6139-E2AC89D0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8CD0-AE41-3AB3-968B-52CD8CE8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5510-C4FB-DFD7-62AF-1FE5A288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018A-E3D1-9887-22A1-55FA42E1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05DCC-17E0-FC16-CAB7-CB60FB48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624D-CDF5-8D30-08CC-E6173ACB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79FEA-B772-AF8F-13AC-D37E9FFEE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B1B43-42BE-E06E-1C6F-427A09AA9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51B5-00AA-10BC-4903-C3D2F5A2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8D7C1-2BE4-592D-2285-4C5DD90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77D3-61C2-DA7B-9F27-F6A17417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DB95F-1011-8A23-A650-3F8C2F0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ED72-B68B-C679-1D62-64B04AC73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BD29-1EA1-122C-AE47-65507E607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7FF77-DE36-4ABC-A6CE-2CA0E8197C68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431C-E863-E6E1-4C2D-BDF0DEFC0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E155-4B31-ADAA-BA6C-D26D1D5E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4D45-33F6-4214-B700-1DFB1F9BC2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3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customXml" Target="../ink/ink37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customXml" Target="../ink/ink3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5" Type="http://schemas.openxmlformats.org/officeDocument/2006/relationships/image" Target="../media/image45.png"/><Relationship Id="rId4" Type="http://schemas.openxmlformats.org/officeDocument/2006/relationships/customXml" Target="../ink/ink4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customXml" Target="../ink/ink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.xml"/><Relationship Id="rId5" Type="http://schemas.openxmlformats.org/officeDocument/2006/relationships/image" Target="../media/image50.png"/><Relationship Id="rId4" Type="http://schemas.openxmlformats.org/officeDocument/2006/relationships/customXml" Target="../ink/ink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.xml"/><Relationship Id="rId5" Type="http://schemas.openxmlformats.org/officeDocument/2006/relationships/image" Target="../media/image58.png"/><Relationship Id="rId4" Type="http://schemas.openxmlformats.org/officeDocument/2006/relationships/customXml" Target="../ink/ink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customXml" Target="../ink/ink6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6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customXml" Target="../ink/ink7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customXml" Target="../ink/ink7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customXml" Target="../ink/ink7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customXml" Target="../ink/ink8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8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14:cNvPr>
              <p14:cNvContentPartPr/>
              <p14:nvPr/>
            </p14:nvContentPartPr>
            <p14:xfrm>
              <a:off x="0" y="344520"/>
              <a:ext cx="12131280" cy="584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EC252-139E-9EA1-8418-2550235B51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5160"/>
                <a:ext cx="12150000" cy="58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44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14:cNvPr>
              <p14:cNvContentPartPr/>
              <p14:nvPr/>
            </p14:nvContentPartPr>
            <p14:xfrm>
              <a:off x="487800" y="155880"/>
              <a:ext cx="8775000" cy="490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6904D0-8128-C65A-DCA3-342B59A2B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46520"/>
                <a:ext cx="8793720" cy="49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82B186-4FBE-7C23-CFAC-35D84A444C66}"/>
                  </a:ext>
                </a:extLst>
              </p14:cNvPr>
              <p14:cNvContentPartPr/>
              <p14:nvPr/>
            </p14:nvContentPartPr>
            <p14:xfrm>
              <a:off x="5888520" y="1114200"/>
              <a:ext cx="534960" cy="255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82B186-4FBE-7C23-CFAC-35D84A444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9160" y="1104840"/>
                <a:ext cx="553680" cy="25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54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2FCAAC-8532-9680-A62E-DEB912F2D3BA}"/>
                  </a:ext>
                </a:extLst>
              </p14:cNvPr>
              <p14:cNvContentPartPr/>
              <p14:nvPr/>
            </p14:nvContentPartPr>
            <p14:xfrm>
              <a:off x="1300320" y="185040"/>
              <a:ext cx="10222920" cy="551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2FCAAC-8532-9680-A62E-DEB912F2D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960" y="175680"/>
                <a:ext cx="10241640" cy="55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728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2CC0D-FD07-181A-2826-8319667B0BAE}"/>
                  </a:ext>
                </a:extLst>
              </p14:cNvPr>
              <p14:cNvContentPartPr/>
              <p14:nvPr/>
            </p14:nvContentPartPr>
            <p14:xfrm>
              <a:off x="880200" y="283320"/>
              <a:ext cx="10004760" cy="5699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2CC0D-FD07-181A-2826-8319667B0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273960"/>
                <a:ext cx="10023480" cy="57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2A4B9C-4BCA-F632-C8F0-E5CF9A500E38}"/>
                  </a:ext>
                </a:extLst>
              </p14:cNvPr>
              <p14:cNvContentPartPr/>
              <p14:nvPr/>
            </p14:nvContentPartPr>
            <p14:xfrm>
              <a:off x="74520" y="696240"/>
              <a:ext cx="11440440" cy="584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2A4B9C-4BCA-F632-C8F0-E5CF9A500E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60" y="686880"/>
                <a:ext cx="11459160" cy="58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0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DF6A9-3A16-6E26-B8A6-6CE53C9976C4}"/>
                  </a:ext>
                </a:extLst>
              </p14:cNvPr>
              <p14:cNvContentPartPr/>
              <p14:nvPr/>
            </p14:nvContentPartPr>
            <p14:xfrm>
              <a:off x="1744200" y="246960"/>
              <a:ext cx="9984240" cy="424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DF6A9-3A16-6E26-B8A6-6CE53C997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4840" y="237600"/>
                <a:ext cx="10002960" cy="42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617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8531AF-8D0A-8833-FEFB-D5A5E718B3C8}"/>
                  </a:ext>
                </a:extLst>
              </p14:cNvPr>
              <p14:cNvContentPartPr/>
              <p14:nvPr/>
            </p14:nvContentPartPr>
            <p14:xfrm>
              <a:off x="636840" y="162720"/>
              <a:ext cx="10383840" cy="641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8531AF-8D0A-8833-FEFB-D5A5E718B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80" y="153360"/>
                <a:ext cx="10402560" cy="64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33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7792CE-713C-ED04-1668-4502B9BBB8B9}"/>
                  </a:ext>
                </a:extLst>
              </p14:cNvPr>
              <p14:cNvContentPartPr/>
              <p14:nvPr/>
            </p14:nvContentPartPr>
            <p14:xfrm>
              <a:off x="585720" y="95040"/>
              <a:ext cx="11440800" cy="615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7792CE-713C-ED04-1668-4502B9BBB8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360" y="85680"/>
                <a:ext cx="11459520" cy="617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865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5C6B53-236A-BC8A-DAE4-11A050CA997D}"/>
                  </a:ext>
                </a:extLst>
              </p14:cNvPr>
              <p14:cNvContentPartPr/>
              <p14:nvPr/>
            </p14:nvContentPartPr>
            <p14:xfrm>
              <a:off x="680760" y="345240"/>
              <a:ext cx="9283320" cy="468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5C6B53-236A-BC8A-DAE4-11A050CA99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400" y="335880"/>
                <a:ext cx="9302040" cy="47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02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E4EF99-98A4-C4EA-7EB3-B7ACA9C2E410}"/>
                  </a:ext>
                </a:extLst>
              </p14:cNvPr>
              <p14:cNvContentPartPr/>
              <p14:nvPr/>
            </p14:nvContentPartPr>
            <p14:xfrm>
              <a:off x="1100520" y="186480"/>
              <a:ext cx="10600920" cy="689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E4EF99-98A4-C4EA-7EB3-B7ACA9C2E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160" y="177120"/>
                <a:ext cx="10619640" cy="690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544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A76A1B-7671-4BA7-4ADB-2DDC79F46196}"/>
                  </a:ext>
                </a:extLst>
              </p14:cNvPr>
              <p14:cNvContentPartPr/>
              <p14:nvPr/>
            </p14:nvContentPartPr>
            <p14:xfrm>
              <a:off x="501120" y="230400"/>
              <a:ext cx="11603160" cy="477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A76A1B-7671-4BA7-4ADB-2DDC79F46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760" y="221040"/>
                <a:ext cx="11621880" cy="47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D146B5-7B4A-DFC2-08F7-5985A8455D76}"/>
                  </a:ext>
                </a:extLst>
              </p14:cNvPr>
              <p14:cNvContentPartPr/>
              <p14:nvPr/>
            </p14:nvContentPartPr>
            <p14:xfrm>
              <a:off x="1107360" y="1429200"/>
              <a:ext cx="4420080" cy="148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D146B5-7B4A-DFC2-08F7-5985A8455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000" y="1419840"/>
                <a:ext cx="4438800" cy="15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40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CCD53D-EAF7-48AD-3E30-166982E00593}"/>
                  </a:ext>
                </a:extLst>
              </p14:cNvPr>
              <p14:cNvContentPartPr/>
              <p14:nvPr/>
            </p14:nvContentPartPr>
            <p14:xfrm>
              <a:off x="687600" y="-6120"/>
              <a:ext cx="10915560" cy="585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CCD53D-EAF7-48AD-3E30-166982E00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240" y="-15480"/>
                <a:ext cx="10934280" cy="58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845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14:cNvPr>
              <p14:cNvContentPartPr/>
              <p14:nvPr/>
            </p14:nvContentPartPr>
            <p14:xfrm>
              <a:off x="203040" y="57960"/>
              <a:ext cx="11985840" cy="6630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6B7F2F-8FEB-9CD7-6272-01C00C972C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48600"/>
                <a:ext cx="12004560" cy="66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CCA4A9-F7A4-7850-B32D-087F11177400}"/>
                  </a:ext>
                </a:extLst>
              </p14:cNvPr>
              <p14:cNvContentPartPr/>
              <p14:nvPr/>
            </p14:nvContentPartPr>
            <p14:xfrm>
              <a:off x="510480" y="144000"/>
              <a:ext cx="10199160" cy="624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CCA4A9-F7A4-7850-B32D-087F11177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120" y="134640"/>
                <a:ext cx="10217880" cy="626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34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C95D67-4B03-3ABD-6821-1BD542868761}"/>
                  </a:ext>
                </a:extLst>
              </p14:cNvPr>
              <p14:cNvContentPartPr/>
              <p14:nvPr/>
            </p14:nvContentPartPr>
            <p14:xfrm>
              <a:off x="1595160" y="382320"/>
              <a:ext cx="9977400" cy="474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C95D67-4B03-3ABD-6821-1BD5428687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5800" y="372960"/>
                <a:ext cx="9996120" cy="47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13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9F2C95-5464-3FFD-605B-ADCA2001DF32}"/>
                  </a:ext>
                </a:extLst>
              </p14:cNvPr>
              <p14:cNvContentPartPr/>
              <p14:nvPr/>
            </p14:nvContentPartPr>
            <p14:xfrm>
              <a:off x="548640" y="-26640"/>
              <a:ext cx="10614240" cy="615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9F2C95-5464-3FFD-605B-ADCA2001D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-36000"/>
                <a:ext cx="10632960" cy="61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B267D3-D2CD-B1E5-BDE0-74CD0B6ADE2B}"/>
                  </a:ext>
                </a:extLst>
              </p14:cNvPr>
              <p14:cNvContentPartPr/>
              <p14:nvPr/>
            </p14:nvContentPartPr>
            <p14:xfrm>
              <a:off x="1310760" y="81720"/>
              <a:ext cx="10519200" cy="650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B267D3-D2CD-B1E5-BDE0-74CD0B6ADE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400" y="72360"/>
                <a:ext cx="10537920" cy="65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60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EE64B-774A-E009-0D53-8ED203FD52E0}"/>
                  </a:ext>
                </a:extLst>
              </p14:cNvPr>
              <p14:cNvContentPartPr/>
              <p14:nvPr/>
            </p14:nvContentPartPr>
            <p14:xfrm>
              <a:off x="1734120" y="541080"/>
              <a:ext cx="10160280" cy="590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EE64B-774A-E009-0D53-8ED203FD5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760" y="531720"/>
                <a:ext cx="10179000" cy="59198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Solved 2. [-/1 Points) DETAILS MY NOTES ASK YOUR TEACHER | Chegg.com">
            <a:extLst>
              <a:ext uri="{FF2B5EF4-FFF2-40B4-BE49-F238E27FC236}">
                <a16:creationId xmlns:a16="http://schemas.microsoft.com/office/drawing/2014/main" id="{D34E6A70-1FA8-5A0B-BAD7-AEF38EEF5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80"/>
            <a:ext cx="6003552" cy="62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8E3FC6-F56F-EF7E-AD6E-77327920962D}"/>
                  </a:ext>
                </a:extLst>
              </p14:cNvPr>
              <p14:cNvContentPartPr/>
              <p14:nvPr/>
            </p14:nvContentPartPr>
            <p14:xfrm>
              <a:off x="499680" y="483480"/>
              <a:ext cx="8431200" cy="554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8E3FC6-F56F-EF7E-AD6E-7732792096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320" y="474120"/>
                <a:ext cx="8449920" cy="55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2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42BB3-3A9D-BBB9-1BC4-4801F0D0BA2F}"/>
                  </a:ext>
                </a:extLst>
              </p14:cNvPr>
              <p14:cNvContentPartPr/>
              <p14:nvPr/>
            </p14:nvContentPartPr>
            <p14:xfrm>
              <a:off x="978840" y="196560"/>
              <a:ext cx="8694000" cy="477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42BB3-3A9D-BBB9-1BC4-4801F0D0B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80" y="187200"/>
                <a:ext cx="8712720" cy="47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56D4C1-1A2B-66E6-4B46-9D0141F97441}"/>
                  </a:ext>
                </a:extLst>
              </p14:cNvPr>
              <p14:cNvContentPartPr/>
              <p14:nvPr/>
            </p14:nvContentPartPr>
            <p14:xfrm>
              <a:off x="365760" y="155880"/>
              <a:ext cx="10973160" cy="636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56D4C1-1A2B-66E6-4B46-9D0141F974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46520"/>
                <a:ext cx="10991880" cy="63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3665CF-BD42-0BBF-E6AC-1F95DD22E259}"/>
                  </a:ext>
                </a:extLst>
              </p14:cNvPr>
              <p14:cNvContentPartPr/>
              <p14:nvPr/>
            </p14:nvContentPartPr>
            <p14:xfrm>
              <a:off x="247320" y="162720"/>
              <a:ext cx="9498240" cy="480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3665CF-BD42-0BBF-E6AC-1F95DD22E2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960" y="153360"/>
                <a:ext cx="9516960" cy="48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29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BAD12F-3F6A-D62F-0A12-9C9545CB5D0B}"/>
                  </a:ext>
                </a:extLst>
              </p14:cNvPr>
              <p14:cNvContentPartPr/>
              <p14:nvPr/>
            </p14:nvContentPartPr>
            <p14:xfrm>
              <a:off x="853560" y="1013760"/>
              <a:ext cx="6285960" cy="371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BAD12F-3F6A-D62F-0A12-9C9545CB5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004400"/>
                <a:ext cx="6304680" cy="37314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Solved 2. [-/1 Points) DETAILS MY NOTES ASK YOUR TEACHER | Chegg.com">
            <a:extLst>
              <a:ext uri="{FF2B5EF4-FFF2-40B4-BE49-F238E27FC236}">
                <a16:creationId xmlns:a16="http://schemas.microsoft.com/office/drawing/2014/main" id="{A7AF5A67-7861-EE0E-5113-EDE97955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180"/>
            <a:ext cx="6003552" cy="626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0BA4A-ED41-7B87-E3FC-DDF729E7B7FA}"/>
                  </a:ext>
                </a:extLst>
              </p14:cNvPr>
              <p14:cNvContentPartPr/>
              <p14:nvPr/>
            </p14:nvContentPartPr>
            <p14:xfrm>
              <a:off x="271080" y="88200"/>
              <a:ext cx="9997560" cy="630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0BA4A-ED41-7B87-E3FC-DDF729E7B7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720" y="78840"/>
                <a:ext cx="10016280" cy="63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E5ECE-35F1-644F-AB48-40186C5251A1}"/>
                  </a:ext>
                </a:extLst>
              </p14:cNvPr>
              <p14:cNvContentPartPr/>
              <p14:nvPr/>
            </p14:nvContentPartPr>
            <p14:xfrm>
              <a:off x="4338360" y="3452400"/>
              <a:ext cx="6343560" cy="351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E5ECE-35F1-644F-AB48-40186C5251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9000" y="3443040"/>
                <a:ext cx="636228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732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4C038D-09C1-8F6F-F551-11C3D2F74947}"/>
                  </a:ext>
                </a:extLst>
              </p14:cNvPr>
              <p14:cNvContentPartPr/>
              <p14:nvPr/>
            </p14:nvContentPartPr>
            <p14:xfrm>
              <a:off x="108360" y="138960"/>
              <a:ext cx="12080520" cy="666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4C038D-09C1-8F6F-F551-11C3D2F749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00" y="129600"/>
                <a:ext cx="1209924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917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B1413E-09E8-C6BF-42D2-F9EADFE78E99}"/>
                  </a:ext>
                </a:extLst>
              </p14:cNvPr>
              <p14:cNvContentPartPr/>
              <p14:nvPr/>
            </p14:nvContentPartPr>
            <p14:xfrm>
              <a:off x="2008440" y="61200"/>
              <a:ext cx="10180440" cy="6205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B1413E-09E8-C6BF-42D2-F9EADFE78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080" y="51840"/>
                <a:ext cx="10199160" cy="62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81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60BF22-DE66-7AB9-65E1-DB0B68DE14D1}"/>
                  </a:ext>
                </a:extLst>
              </p14:cNvPr>
              <p14:cNvContentPartPr/>
              <p14:nvPr/>
            </p14:nvContentPartPr>
            <p14:xfrm>
              <a:off x="0" y="78120"/>
              <a:ext cx="12188880" cy="451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60BF22-DE66-7AB9-65E1-DB0B68DE1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8760"/>
                <a:ext cx="12207600" cy="45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03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C637C1-5857-31D7-EA71-5F53AA43150D}"/>
                  </a:ext>
                </a:extLst>
              </p14:cNvPr>
              <p14:cNvContentPartPr/>
              <p14:nvPr/>
            </p14:nvContentPartPr>
            <p14:xfrm>
              <a:off x="115200" y="155880"/>
              <a:ext cx="10715760" cy="6448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C637C1-5857-31D7-EA71-5F53AA431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40" y="146520"/>
                <a:ext cx="10734480" cy="64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77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14:cNvPr>
              <p14:cNvContentPartPr/>
              <p14:nvPr/>
            </p14:nvContentPartPr>
            <p14:xfrm>
              <a:off x="443520" y="284400"/>
              <a:ext cx="11667600" cy="632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F8EAF-957F-F380-D8B3-20A6965D4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160" y="275040"/>
                <a:ext cx="11686320" cy="63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6FCF6E-A9B4-10B7-0C72-2B3A7C2AF480}"/>
                  </a:ext>
                </a:extLst>
              </p14:cNvPr>
              <p14:cNvContentPartPr/>
              <p14:nvPr/>
            </p14:nvContentPartPr>
            <p14:xfrm>
              <a:off x="203040" y="3363120"/>
              <a:ext cx="10460160" cy="258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6FCF6E-A9B4-10B7-0C72-2B3A7C2AF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680" y="3353760"/>
                <a:ext cx="10478880" cy="26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640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D57BEF-1BCC-CC71-82C0-07E90EC67C43}"/>
                  </a:ext>
                </a:extLst>
              </p14:cNvPr>
              <p14:cNvContentPartPr/>
              <p14:nvPr/>
            </p14:nvContentPartPr>
            <p14:xfrm>
              <a:off x="209880" y="-60120"/>
              <a:ext cx="11657520" cy="68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D57BEF-1BCC-CC71-82C0-07E90EC67C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" y="-69480"/>
                <a:ext cx="11676240" cy="686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601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7028E0-AC73-B4A3-703A-5C4CA54EAE73}"/>
                  </a:ext>
                </a:extLst>
              </p14:cNvPr>
              <p14:cNvContentPartPr/>
              <p14:nvPr/>
            </p14:nvContentPartPr>
            <p14:xfrm>
              <a:off x="653760" y="345240"/>
              <a:ext cx="11491200" cy="644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7028E0-AC73-B4A3-703A-5C4CA54EAE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400" y="335880"/>
                <a:ext cx="11509920" cy="64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B92590-4527-900F-7D98-2A54CB3006C3}"/>
                  </a:ext>
                </a:extLst>
              </p14:cNvPr>
              <p14:cNvContentPartPr/>
              <p14:nvPr/>
            </p14:nvContentPartPr>
            <p14:xfrm>
              <a:off x="5757480" y="4178880"/>
              <a:ext cx="4555440" cy="266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B92590-4527-900F-7D98-2A54CB3006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8120" y="4169520"/>
                <a:ext cx="4574160" cy="26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9303C6-F37C-7056-30A7-1033EBDD67C4}"/>
                  </a:ext>
                </a:extLst>
              </p14:cNvPr>
              <p14:cNvContentPartPr/>
              <p14:nvPr/>
            </p14:nvContentPartPr>
            <p14:xfrm>
              <a:off x="1412280" y="2378520"/>
              <a:ext cx="2404800" cy="66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9303C6-F37C-7056-30A7-1033EBDD67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2920" y="2369160"/>
                <a:ext cx="2423520" cy="6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33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36ECC5-E688-E354-D23C-C0F90B1770BE}"/>
                  </a:ext>
                </a:extLst>
              </p14:cNvPr>
              <p14:cNvContentPartPr/>
              <p14:nvPr/>
            </p14:nvContentPartPr>
            <p14:xfrm>
              <a:off x="274320" y="507240"/>
              <a:ext cx="6905880" cy="5009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36ECC5-E688-E354-D23C-C0F90B177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97880"/>
                <a:ext cx="6924600" cy="50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49B555-B10A-2698-8D8B-5E200B7E1AFB}"/>
                  </a:ext>
                </a:extLst>
              </p14:cNvPr>
              <p14:cNvContentPartPr/>
              <p14:nvPr/>
            </p14:nvContentPartPr>
            <p14:xfrm>
              <a:off x="4199400" y="240480"/>
              <a:ext cx="6702480" cy="513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49B555-B10A-2698-8D8B-5E200B7E1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0040" y="231120"/>
                <a:ext cx="6721200" cy="51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75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7576E-B47D-12E5-BC77-F37D06485E88}"/>
                  </a:ext>
                </a:extLst>
              </p14:cNvPr>
              <p14:cNvContentPartPr/>
              <p14:nvPr/>
            </p14:nvContentPartPr>
            <p14:xfrm>
              <a:off x="1845720" y="15508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7576E-B47D-12E5-BC77-F37D06485E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360" y="1541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7DDC92-7951-A756-1016-43A1415AF1D4}"/>
                  </a:ext>
                </a:extLst>
              </p14:cNvPr>
              <p14:cNvContentPartPr/>
              <p14:nvPr/>
            </p14:nvContentPartPr>
            <p14:xfrm>
              <a:off x="304920" y="389160"/>
              <a:ext cx="11034000" cy="602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7DDC92-7951-A756-1016-43A1415AF1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379800"/>
                <a:ext cx="11052720" cy="60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A4A14C-D90C-2C3A-4D29-53B1FFA7ED9D}"/>
                  </a:ext>
                </a:extLst>
              </p14:cNvPr>
              <p14:cNvContentPartPr/>
              <p14:nvPr/>
            </p14:nvContentPartPr>
            <p14:xfrm>
              <a:off x="88200" y="655920"/>
              <a:ext cx="11880720" cy="567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A4A14C-D90C-2C3A-4D29-53B1FFA7ED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40" y="646560"/>
                <a:ext cx="11899440" cy="56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486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3195AC-C43E-A5C0-12FA-5FF10ABB474C}"/>
                  </a:ext>
                </a:extLst>
              </p14:cNvPr>
              <p14:cNvContentPartPr/>
              <p14:nvPr/>
            </p14:nvContentPartPr>
            <p14:xfrm>
              <a:off x="315000" y="358560"/>
              <a:ext cx="10915560" cy="598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3195AC-C43E-A5C0-12FA-5FF10ABB47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0" y="349200"/>
                <a:ext cx="10934280" cy="600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547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A55FC8-7572-25D2-1AD1-527C93916B8F}"/>
                  </a:ext>
                </a:extLst>
              </p14:cNvPr>
              <p14:cNvContentPartPr/>
              <p14:nvPr/>
            </p14:nvContentPartPr>
            <p14:xfrm>
              <a:off x="582480" y="395640"/>
              <a:ext cx="7830360" cy="616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A55FC8-7572-25D2-1AD1-527C93916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120" y="386280"/>
                <a:ext cx="7849080" cy="61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40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F31ED9-C9CA-CDCC-FD41-5DC8FA1E5734}"/>
                  </a:ext>
                </a:extLst>
              </p14:cNvPr>
              <p14:cNvContentPartPr/>
              <p14:nvPr/>
            </p14:nvContentPartPr>
            <p14:xfrm>
              <a:off x="494280" y="51120"/>
              <a:ext cx="11369520" cy="599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F31ED9-C9CA-CDCC-FD41-5DC8FA1E57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41760"/>
                <a:ext cx="11388240" cy="60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362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4702CC-763D-69A7-139B-3622A200BA82}"/>
                  </a:ext>
                </a:extLst>
              </p14:cNvPr>
              <p14:cNvContentPartPr/>
              <p14:nvPr/>
            </p14:nvContentPartPr>
            <p14:xfrm>
              <a:off x="0" y="230400"/>
              <a:ext cx="11823120" cy="59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4702CC-763D-69A7-139B-3622A200B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21040"/>
                <a:ext cx="1184184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547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6CA8BD-D7C1-F5AA-D118-17781403115E}"/>
                  </a:ext>
                </a:extLst>
              </p14:cNvPr>
              <p14:cNvContentPartPr/>
              <p14:nvPr/>
            </p14:nvContentPartPr>
            <p14:xfrm>
              <a:off x="423720" y="100080"/>
              <a:ext cx="10244520" cy="626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6CA8BD-D7C1-F5AA-D118-177814031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90720"/>
                <a:ext cx="10263240" cy="62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562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14DF32-6E09-AF45-1F3C-458A06E1C094}"/>
                  </a:ext>
                </a:extLst>
              </p14:cNvPr>
              <p14:cNvContentPartPr/>
              <p14:nvPr/>
            </p14:nvContentPartPr>
            <p14:xfrm>
              <a:off x="816480" y="19080"/>
              <a:ext cx="11125080" cy="65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14DF32-6E09-AF45-1F3C-458A06E1C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120" y="9720"/>
                <a:ext cx="11143800" cy="65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A3BA4F-3656-8B19-9D37-E1E2B106E2F7}"/>
                  </a:ext>
                </a:extLst>
              </p14:cNvPr>
              <p14:cNvContentPartPr/>
              <p14:nvPr/>
            </p14:nvContentPartPr>
            <p14:xfrm>
              <a:off x="252720" y="199800"/>
              <a:ext cx="6246720" cy="591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A3BA4F-3656-8B19-9D37-E1E2B106E2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360" y="190440"/>
                <a:ext cx="6265440" cy="59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8ED458-7CBB-113F-10E4-CA01119C3ACF}"/>
                  </a:ext>
                </a:extLst>
              </p14:cNvPr>
              <p14:cNvContentPartPr/>
              <p14:nvPr/>
            </p14:nvContentPartPr>
            <p14:xfrm>
              <a:off x="3831480" y="893160"/>
              <a:ext cx="7252920" cy="181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8ED458-7CBB-113F-10E4-CA01119C3A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2120" y="883800"/>
                <a:ext cx="7271640" cy="18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9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14:cNvPr>
              <p14:cNvContentPartPr/>
              <p14:nvPr/>
            </p14:nvContentPartPr>
            <p14:xfrm>
              <a:off x="494280" y="219960"/>
              <a:ext cx="10404360" cy="519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890A83-7C12-BF0A-6B8D-203AA7CC0E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20" y="210600"/>
                <a:ext cx="10423080" cy="52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826C7C-2845-67FB-4A37-36793793F850}"/>
                  </a:ext>
                </a:extLst>
              </p14:cNvPr>
              <p14:cNvContentPartPr/>
              <p14:nvPr/>
            </p14:nvContentPartPr>
            <p14:xfrm>
              <a:off x="880200" y="-137880"/>
              <a:ext cx="9063720" cy="497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826C7C-2845-67FB-4A37-36793793F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840" y="-147240"/>
                <a:ext cx="9082440" cy="49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14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B0318-10DA-52FC-995A-8A44E099B42D}"/>
                  </a:ext>
                </a:extLst>
              </p14:cNvPr>
              <p14:cNvContentPartPr/>
              <p14:nvPr/>
            </p14:nvContentPartPr>
            <p14:xfrm>
              <a:off x="396720" y="-360"/>
              <a:ext cx="11043720" cy="632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B0318-10DA-52FC-995A-8A44E099B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360" y="-9720"/>
                <a:ext cx="11062440" cy="63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17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55630B-F060-CB39-EFBF-098C5146F468}"/>
                  </a:ext>
                </a:extLst>
              </p14:cNvPr>
              <p14:cNvContentPartPr/>
              <p14:nvPr/>
            </p14:nvContentPartPr>
            <p14:xfrm>
              <a:off x="276120" y="-29160"/>
              <a:ext cx="11916360" cy="679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55630B-F060-CB39-EFBF-098C5146F4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60" y="-38520"/>
                <a:ext cx="11935080" cy="68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240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E03C75-A545-2BF6-FB09-A8C1A59A78E8}"/>
                  </a:ext>
                </a:extLst>
              </p14:cNvPr>
              <p14:cNvContentPartPr/>
              <p14:nvPr/>
            </p14:nvContentPartPr>
            <p14:xfrm>
              <a:off x="959400" y="284400"/>
              <a:ext cx="9494280" cy="611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E03C75-A545-2BF6-FB09-A8C1A59A78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040" y="275040"/>
                <a:ext cx="9513000" cy="61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453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3913AA-7BC4-E134-FA08-F0C0B65B51D3}"/>
                  </a:ext>
                </a:extLst>
              </p14:cNvPr>
              <p14:cNvContentPartPr/>
              <p14:nvPr/>
            </p14:nvContentPartPr>
            <p14:xfrm>
              <a:off x="181080" y="-25920"/>
              <a:ext cx="11747160" cy="694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3913AA-7BC4-E134-FA08-F0C0B65B5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20" y="-35280"/>
                <a:ext cx="11765880" cy="69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314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D19045-536E-1B76-A05F-D4A6AE7519D8}"/>
                  </a:ext>
                </a:extLst>
              </p14:cNvPr>
              <p14:cNvContentPartPr/>
              <p14:nvPr/>
            </p14:nvContentPartPr>
            <p14:xfrm>
              <a:off x="671760" y="294480"/>
              <a:ext cx="10968120" cy="663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D19045-536E-1B76-A05F-D4A6AE7519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00" y="285120"/>
                <a:ext cx="10986840" cy="66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E32DF1-5069-BBEF-B6A0-F8A71E3BCA02}"/>
                  </a:ext>
                </a:extLst>
              </p14:cNvPr>
              <p14:cNvContentPartPr/>
              <p14:nvPr/>
            </p14:nvContentPartPr>
            <p14:xfrm>
              <a:off x="325080" y="100080"/>
              <a:ext cx="9278280" cy="568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E32DF1-5069-BBEF-B6A0-F8A71E3BCA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720" y="90720"/>
                <a:ext cx="9297000" cy="57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447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9FE549-D748-7EB9-4ABC-47AD8F2F38DB}"/>
                  </a:ext>
                </a:extLst>
              </p14:cNvPr>
              <p14:cNvContentPartPr/>
              <p14:nvPr/>
            </p14:nvContentPartPr>
            <p14:xfrm>
              <a:off x="532800" y="336960"/>
              <a:ext cx="11439360" cy="573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9FE549-D748-7EB9-4ABC-47AD8F2F3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440" y="327600"/>
                <a:ext cx="11458080" cy="57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731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F8209C-E47E-269B-DA30-12995C5FB283}"/>
                  </a:ext>
                </a:extLst>
              </p14:cNvPr>
              <p14:cNvContentPartPr/>
              <p14:nvPr/>
            </p14:nvContentPartPr>
            <p14:xfrm>
              <a:off x="1494000" y="572760"/>
              <a:ext cx="8216280" cy="36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F8209C-E47E-269B-DA30-12995C5FB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640" y="563400"/>
                <a:ext cx="8235000" cy="36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028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1AF084-8D04-D498-F2D0-B9304775E7AA}"/>
                  </a:ext>
                </a:extLst>
              </p14:cNvPr>
              <p14:cNvContentPartPr/>
              <p14:nvPr/>
            </p14:nvContentPartPr>
            <p14:xfrm>
              <a:off x="337320" y="110160"/>
              <a:ext cx="11111400" cy="640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1AF084-8D04-D498-F2D0-B9304775E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60" y="100800"/>
                <a:ext cx="11130120" cy="64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723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78F0A6-A21A-A071-150D-388E1A441495}"/>
                  </a:ext>
                </a:extLst>
              </p14:cNvPr>
              <p14:cNvContentPartPr/>
              <p14:nvPr/>
            </p14:nvContentPartPr>
            <p14:xfrm>
              <a:off x="153000" y="311040"/>
              <a:ext cx="10515240" cy="559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78F0A6-A21A-A071-150D-388E1A441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40" y="301680"/>
                <a:ext cx="10533960" cy="56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716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FC535D-C9C4-944B-3E8E-3C5220057334}"/>
                  </a:ext>
                </a:extLst>
              </p14:cNvPr>
              <p14:cNvContentPartPr/>
              <p14:nvPr/>
            </p14:nvContentPartPr>
            <p14:xfrm>
              <a:off x="1918800" y="618120"/>
              <a:ext cx="10139040" cy="517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FC535D-C9C4-944B-3E8E-3C52200573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9440" y="608760"/>
                <a:ext cx="10157760" cy="51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1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14:cNvPr>
              <p14:cNvContentPartPr/>
              <p14:nvPr/>
            </p14:nvContentPartPr>
            <p14:xfrm>
              <a:off x="385920" y="206640"/>
              <a:ext cx="9104040" cy="545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50C6B9-6A42-9DCE-F63A-3E3F710D8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560" y="197280"/>
                <a:ext cx="91227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662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0F1747-244C-DA3F-93AE-B7D561959D67}"/>
                  </a:ext>
                </a:extLst>
              </p14:cNvPr>
              <p14:cNvContentPartPr/>
              <p14:nvPr/>
            </p14:nvContentPartPr>
            <p14:xfrm>
              <a:off x="531360" y="367560"/>
              <a:ext cx="11594880" cy="625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0F1747-244C-DA3F-93AE-B7D561959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358200"/>
                <a:ext cx="11613600" cy="62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3872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003C48-8427-C836-B6BA-E0C5E6F3E7C6}"/>
                  </a:ext>
                </a:extLst>
              </p14:cNvPr>
              <p14:cNvContentPartPr/>
              <p14:nvPr/>
            </p14:nvContentPartPr>
            <p14:xfrm>
              <a:off x="808920" y="207360"/>
              <a:ext cx="10843200" cy="5910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003C48-8427-C836-B6BA-E0C5E6F3E7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560" y="198000"/>
                <a:ext cx="10861920" cy="59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6CB4AC-0123-9313-46CB-7ACCDD95E50C}"/>
                  </a:ext>
                </a:extLst>
              </p14:cNvPr>
              <p14:cNvContentPartPr/>
              <p14:nvPr/>
            </p14:nvContentPartPr>
            <p14:xfrm>
              <a:off x="648360" y="96480"/>
              <a:ext cx="7856640" cy="175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6CB4AC-0123-9313-46CB-7ACCDD95E5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000" y="87120"/>
                <a:ext cx="7875360" cy="17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258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D1CAA0-290A-AED2-3B89-E1F1D9309AE8}"/>
                  </a:ext>
                </a:extLst>
              </p14:cNvPr>
              <p14:cNvContentPartPr/>
              <p14:nvPr/>
            </p14:nvContentPartPr>
            <p14:xfrm>
              <a:off x="1227960" y="218520"/>
              <a:ext cx="10909080" cy="632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D1CAA0-290A-AED2-3B89-E1F1D9309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600" y="209160"/>
                <a:ext cx="10927800" cy="63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50E717-DCB4-F10B-DAF1-EB9AA3240988}"/>
                  </a:ext>
                </a:extLst>
              </p14:cNvPr>
              <p14:cNvContentPartPr/>
              <p14:nvPr/>
            </p14:nvContentPartPr>
            <p14:xfrm>
              <a:off x="407160" y="104760"/>
              <a:ext cx="11743920" cy="667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50E717-DCB4-F10B-DAF1-EB9AA32409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800" y="95400"/>
                <a:ext cx="11762640" cy="66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418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72B18C-E912-F352-667A-954E3C79E8D7}"/>
                  </a:ext>
                </a:extLst>
              </p14:cNvPr>
              <p14:cNvContentPartPr/>
              <p14:nvPr/>
            </p14:nvContentPartPr>
            <p14:xfrm>
              <a:off x="1248480" y="357840"/>
              <a:ext cx="10567800" cy="610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72B18C-E912-F352-667A-954E3C79E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120" y="348480"/>
                <a:ext cx="10586520" cy="61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223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69998C-FE7A-6580-466C-1CBF347A7829}"/>
                  </a:ext>
                </a:extLst>
              </p14:cNvPr>
              <p14:cNvContentPartPr/>
              <p14:nvPr/>
            </p14:nvContentPartPr>
            <p14:xfrm>
              <a:off x="307440" y="331920"/>
              <a:ext cx="11375640" cy="599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69998C-FE7A-6580-466C-1CBF347A7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80" y="322560"/>
                <a:ext cx="11394360" cy="60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731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51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679506-FC58-5E16-D64C-D11D4160393E}"/>
                  </a:ext>
                </a:extLst>
              </p14:cNvPr>
              <p14:cNvContentPartPr/>
              <p14:nvPr/>
            </p14:nvContentPartPr>
            <p14:xfrm>
              <a:off x="60840" y="-47520"/>
              <a:ext cx="11485800" cy="683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679506-FC58-5E16-D64C-D11D41603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80" y="-56880"/>
                <a:ext cx="11504520" cy="68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2007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33ADBA-8995-011D-2298-84948FF496DC}"/>
                  </a:ext>
                </a:extLst>
              </p14:cNvPr>
              <p14:cNvContentPartPr/>
              <p14:nvPr/>
            </p14:nvContentPartPr>
            <p14:xfrm>
              <a:off x="1729800" y="489600"/>
              <a:ext cx="10107720" cy="493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33ADBA-8995-011D-2298-84948FF49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440" y="480240"/>
                <a:ext cx="10126440" cy="49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931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BB7906-3E41-92FB-209D-0387191EC6E7}"/>
                  </a:ext>
                </a:extLst>
              </p14:cNvPr>
              <p14:cNvContentPartPr/>
              <p14:nvPr/>
            </p14:nvContentPartPr>
            <p14:xfrm>
              <a:off x="227880" y="331920"/>
              <a:ext cx="11725200" cy="573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BB7906-3E41-92FB-209D-0387191EC6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520" y="322560"/>
                <a:ext cx="11743920" cy="575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269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6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14:cNvPr>
              <p14:cNvContentPartPr/>
              <p14:nvPr/>
            </p14:nvContentPartPr>
            <p14:xfrm>
              <a:off x="657000" y="463320"/>
              <a:ext cx="10953000" cy="284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1FA877-457E-8228-CC52-F3156B3C8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640" y="453960"/>
                <a:ext cx="10971720" cy="28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ED50AE-09C3-3A97-EA7F-BF88D64E9280}"/>
                  </a:ext>
                </a:extLst>
              </p14:cNvPr>
              <p14:cNvContentPartPr/>
              <p14:nvPr/>
            </p14:nvContentPartPr>
            <p14:xfrm>
              <a:off x="1656000" y="1304640"/>
              <a:ext cx="7593120" cy="2540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ED50AE-09C3-3A97-EA7F-BF88D64E92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6640" y="1295280"/>
                <a:ext cx="7611840" cy="25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642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435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527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501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14:cNvPr>
              <p14:cNvContentPartPr/>
              <p14:nvPr/>
            </p14:nvContentPartPr>
            <p14:xfrm>
              <a:off x="1175040" y="6154560"/>
              <a:ext cx="10800" cy="1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FFE6A0-A84E-F7D9-EAD8-04FBA51F1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5680" y="6145200"/>
                <a:ext cx="2952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4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14:cNvPr>
              <p14:cNvContentPartPr/>
              <p14:nvPr/>
            </p14:nvContentPartPr>
            <p14:xfrm>
              <a:off x="2282760" y="-249480"/>
              <a:ext cx="9896040" cy="351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83E90B-BE97-BCBE-2AF5-A704C0B0E6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3400" y="-258840"/>
                <a:ext cx="991476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6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14:cNvPr>
              <p14:cNvContentPartPr/>
              <p14:nvPr/>
            </p14:nvContentPartPr>
            <p14:xfrm>
              <a:off x="1506960" y="219960"/>
              <a:ext cx="10390680" cy="619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C4396D-41C8-4F36-4C44-8FF723AA9D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600" y="210600"/>
                <a:ext cx="1040940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14:cNvPr>
              <p14:cNvContentPartPr/>
              <p14:nvPr/>
            </p14:nvContentPartPr>
            <p14:xfrm>
              <a:off x="328680" y="510480"/>
              <a:ext cx="11772360" cy="617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33846F-A9B5-1A16-C03F-7C8D6F6DC1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320" y="501120"/>
                <a:ext cx="11791080" cy="61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82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0</Words>
  <Application>Microsoft Office PowerPoint</Application>
  <PresentationFormat>Widescreen</PresentationFormat>
  <Paragraphs>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 T</dc:creator>
  <cp:lastModifiedBy>Ramakrishna T</cp:lastModifiedBy>
  <cp:revision>7</cp:revision>
  <dcterms:created xsi:type="dcterms:W3CDTF">2023-03-14T15:53:21Z</dcterms:created>
  <dcterms:modified xsi:type="dcterms:W3CDTF">2023-03-21T15:55:23Z</dcterms:modified>
</cp:coreProperties>
</file>