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0" r:id="rId23"/>
    <p:sldId id="279" r:id="rId24"/>
    <p:sldId id="278" r:id="rId25"/>
    <p:sldId id="277" r:id="rId26"/>
    <p:sldId id="276" r:id="rId27"/>
    <p:sldId id="282" r:id="rId28"/>
    <p:sldId id="283" r:id="rId29"/>
    <p:sldId id="284" r:id="rId30"/>
    <p:sldId id="285" r:id="rId31"/>
    <p:sldId id="286" r:id="rId32"/>
    <p:sldId id="296" r:id="rId33"/>
    <p:sldId id="295" r:id="rId34"/>
    <p:sldId id="294" r:id="rId35"/>
    <p:sldId id="293" r:id="rId36"/>
    <p:sldId id="292" r:id="rId37"/>
    <p:sldId id="291" r:id="rId38"/>
    <p:sldId id="290" r:id="rId39"/>
    <p:sldId id="289" r:id="rId40"/>
    <p:sldId id="288" r:id="rId41"/>
    <p:sldId id="28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7:55.0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4:38:19.635"/>
    </inkml:context>
  </inkml:definitions>
  <inkml:trace contextRef="#ctx0" brushRef="#br0">5579 12424 0,'0'0'0,"0"0"0,0 0 0,0 0 0,0 0 0,0 0 0,0 0 16,0 0-16,18 28 16,11 28-16,36 57 15,39 46-15</inkml:trace>
  <inkml:trace contextRef="#ctx0" brushRef="#br0" timeOffset="1">6482 13822 0,'0'0'0,"0"0"15,0 0-15</inkml:trace>
  <inkml:trace contextRef="#ctx1" brushRef="#br0">3955 1176 12 0,'0'0'0'0,"0"0"0"0,0 0 0 0,0 0 41 0,0 0 2 0,0 0 0 0,0-20-1 0,0 20-26 0,-7-7 0 16,7 7-1-16,0-7 2 0,0 7 108 0,0 0-1 15,-4-7 1-15,4 7 0 0,0 0-111 0,0 0 1 0,0 0-1 16,0 0 1-16,0 0 66 0,0 0 1 0,-3 7-2 16,-1 2 2-16,0 8-64 0,-3 6 0 0,4 4 0 15,-1 3 0-15,1 3 39 0,-1 2 2 0,1-3-2 16,-1 5 1-16,1 5-41 0,-4 2 1 0,1-5 0 15,5-1 0-15,1 1 19 0,0-5 0 0,-2 1 0 16,2 0 1-16,0 0-23 0,2-1 1 0,5-8-1 0,0 6 1 0,-4-1 11 0,1-3 0 16,-1-1 0-16,4-3 1 15,-7 1-16-15,0 1 2 0,0-8-2 0,4 0 1 16,-4-1 12-16,0-3 0 0,0 2 0 0,-4-9-1 0,1 2-11 16,-1-2-1-16,4-7 0 0,-14 7 1 0,7-3 7 15,7-4 0-15,-7 3 0 0</inkml:trace>
  <inkml:trace contextRef="#ctx1" brushRef="#br0" timeOffset="348.05">3937 1205 1269 0,'0'0'0'0,"0"0"0"15,18-14 0-15,-4 11 42 0,2 1 2 0,1-1 0 16,1-4 0-16,3 3-29 0,-5 0 2 0,5 4-1 16,4 0 1-16,0 4 24 0,-3 0 2 0,3 3-2 15,-4 1 2-15,-7 6-27 0,-1 2-1 0,1-3 1 16,-4 4 1-16,1 4 4 0,-4-1 1 0,-3-3-1 15,-4 4 0-15,-4 0-9 0,1 1-1 0,3 0 0 16,-11 0 0-16,0-1-4 0,-3-4 1 0,-5 6-1 0,-2-9 0 16,0 4-2-16,-2-1 0 0,1-3 0 0,-2-1 1 0,-1-3-2 0,6 4 1 0,1-7-1 15,4 2 1 1,3-2-2-16,1 0 0 0,10-7 1 0</inkml:trace>
  <inkml:trace contextRef="#ctx1" brushRef="#br0" timeOffset="775.22">4323 1489 1243 0,'0'0'0'16,"0"0"0"-16,21-14 0 0,-6 10 18 0,-1 1 1 15,3-3-1-15,3-1 1 0,-3 7-9 0,1 0 0 16,-4 0 0-16,6 0 1 0,-3 0 40 0,1 0 1 16,3 7-2-16,0 2 2 0,-1 2-35 0,-3 3-1 15,1 2 1-15,-1-1 1 0,-2 12 20 0,-3-6 0 0,-2 2 1 16,1-4-1-16,-4 7-24 0,-3-3 2 0,-1-2 0 16,-3-1 0-16,0 1-6 0,-3 0 0 0,-4-7 0 15,3 2 1-15,-3-4-4 0,-4 4-1 0,3-9 1 16,1 4 0-16,-4-1-3 0,4-3 2 0,-4-3 0 15,4-1-1-15,-7-3-1 0,4 0 0 0,3-3 0 16,7 3 0-16,-4-7 3 0,4 7-1 0,-5-14 1 16,5 0 1-16,5-6-3 0,-1 8 0 0,-1-4 0 15,4-9 0-15,7 1 4 0,-3 3 0 0,3 1 0 16,4-6 0-16,-3 3-3 0,0 4 1 0,-1-1-2 0,0-4 2 16,3 4 2-16,-1 5 0 0,2 1 0 0,0 1 0 15,-1-1-4-15,-3 7 2 0,-1-3-1 0,4 1 0 16,-3 9 2-16,1 0 0 0,-1 0 0 15</inkml:trace>
  <inkml:trace contextRef="#ctx1" brushRef="#br0" timeOffset="1067.33">5001 1578 1306 0,'0'0'0'0,"0"0"0"0,0 0 0 0,0 0 21 0,-20 0 1 16,20 0 0-16,-7 6 0 0,0 1-11 0,0 0 1 15,-4 3-1-15,4-1 1 0,4 2 35 0,-4 1 1 16,3-2-1-16,-3 6 0 0,7 2-30 0,0-2-1 16,4-2 1-16,3 2 0 0,0-1 16 0,3 0 0 15,5-5 1-15,2-1 0 0,-1-2-21 0,2-4 2 16,-1-1-1-16,5 0 1 0,-5 0 2 0,3-2 0 0,-3-4-1 16,-3 2 2-16,-3-1-9 0,-4-1 1 15,0-1 1-15,-2-5-1 0,2 3 5 0,0-4 2 0,-3 0-1 16,-1-4 1-16,-3-1-8 0,-3 0 1 0,3 2-1 15,-4-7 1-15,4 5 10 0,-5 0 1 0,-4 2 1 16,-3-2-1-16,-2 0-10 0,3 9 0 0,-3-3 1 16,4 3-1-16,-5 1 8 0,8 6 0 0,7 0 0 15</inkml:trace>
  <inkml:trace contextRef="#ctx1" brushRef="#br0" timeOffset="1498.82">5346 1265 1507 0,'0'0'0'0,"0"0"0"0,0 0 0 0,0 0 53 15,0 0 1-15,0 0 0 0,0 0 1 0,0 0-38 16,0 0 1-16,0 0-1 0,18 9 1 0,-18 2 17 16,4-1 0-16,-4 8 0 0,3 6 1 0,-3 8-21 15,4 5-1-15,-4-5 1 0,3 1 1 0,-3-1 0 0,0-1 2 16,0-4 0-16,0-4 0 0,0 1-8 0,0-4 1 15,7-1-1-15,0 0 0 0,0-5-2 0,0-1-1 16,-1-6 1-16,-3 3 1 0,4-3-3 0,0-1-1 16,0-5 1-16,-7-1 0 0,7 0 3 0,-7 0 1 0,11-1-1 15,-4-5 1-15,7 3-5 0,-3-4 2 16,1 0 0-16,6-6 0 0,-1 3 3 0,1-1 1 16,-4 1 0-16,-2 1 0 0,-1 2-4 0,0 3 1 0,-1 4-1 15,1-5 1-15,3 10 4 0,0-1 0 0,-3-1 1 16,-6 4 0-16,0 6-5 0,-3-6 0 0,-2 3 0 15,-4 3 0-15,1 1 4 0,-2 2 0 0,-2-4 1 16,-4-2-1-16,4 5-5 0,0-5 1 0,-4-3-1 16,-6-2 1-16,2 2 1 0,3-5 0 0,-6 2 0 15,1-1 1-15,3 1-4 0,3 1 1 0,-3-5-2 16,2 0 2-16,1 0 0 0,4-5 1 0,0 1-1 0,7 4 1 16,-11-3-3-16,11 3 0 0,-7-6 1 0,7 6 0 15,-3-7-4-15,3 7 1 0,3-8-1 0</inkml:trace>
  <inkml:trace contextRef="#ctx1" brushRef="#br0" timeOffset="1830.07">5861 1621 1545 0,'0'0'0'0,"0"0"0"0,0 0 0 0,0 0 31 0,0 0 1 15,-17-16-1-15,17 16 2 0,-9-7-20 0,9 7 2 16,-9 3-2-16,9-3 2 0,-9 7 24 0,9-7 1 15,-10 13 1-15,6-3-1 0,1 9-24 0,-1 1 0 16,4-6-1-16,0 5 1 0,0 1 4 0,7-5 2 16,0 0-1-16,0-1 0 0,4-4-10 0,-1-1 1 15,3-4-1-15,1 1 0 0,0-1-4 0,-3 0 1 16,6-5-2-16,-4 0 2 0,1-5-3 0,-4 5 0 0,4-5 1 16,1 1 0-16,-1 0 0 0,-2 4 2 0,-1-7-1 15,-1 4 1-15,1 1-4 0,-1-1 2 0,-3 3-2 16,-7 0 2-16,7-4 4 0,-7 4 0 0,7 0 0 15,-7 0 1-15,11 0-4 0,-4 0 0 0,-2 0 0 16,6 4-1-16,3-1 3 0,0 2 1 0,-3-1-1 16,-1-1 2-16,1-3-6 0,-4 0 2 0,0 2 0 15</inkml:trace>
  <inkml:trace contextRef="#ctx1" brushRef="#br0" timeOffset="2183.52">6246 1205 1520 0,'0'0'0'0,"0"0"0"0,0 0 0 0,0 0 42 16,0 0-1-16,0 0 1 0,19 7 0 0,-12 9-26 15,0 0 0-15,-3 2-1 0,-4 5 2 0,3 8 34 16,-3 1 0-16,4 0 1 0,-4 1 0 0,0 6-36 16,-4 1 1-16,4-6 0 0,-3-3 1 0,3-3 5 15,0-3-1-15,0-4 0 0,3 0 1 0,1 0-12 16,0-7 0-16,-1-5 0 0,1 2 2 0,-1-4-2 0,4 2 0 15,0-8 1-15,0 1 0 0,2-2-5 0,2-2 0 16,-1 1 1-16,-3-5 0 0,4 3 1 0,3-1 1 16,0-3 0-16,4-3 0 0,1 1-4 0,-5 2 1 15,4 3 0-15,-4-3-1 0,-3 4 3 0,-4 3 1 16,3 3-1-16,-1 1 1 0,2 3-4 0,-4 0 1 16,-4 0-1-16,1 2 1 0,-4 1 2 0,0 4 0 0,-4-3 0 15,1 3 1-15,-1 0-4 0,-3-3 1 0,-3-3-2 16,-6-1 2-16,2 6 0 0,-4-4 1 0,-3-6-1 15,-6 4 1-15,6 0-3 0,4-3 0 0,-5-1 1 16,5-3 0-16,1 4-1 0,5-4 1 0,1-4-1 16,3 1 1-16,7 3-3 0,-7-4 2 0,7 4-1 15</inkml:trace>
  <inkml:trace contextRef="#ctx1" brushRef="#br0" timeOffset="2401.59">6722 1631 1583 0,'0'0'0'0,"0"0"0"0,0 0 0 0,7 21 32 15,-3-7 1-15,-4-3 0 0,3 3 0 0,-3-2-19 16,4 8 0-16,-4-8 1 0,0 2-1 0,0 0 30 16,-4-3 0-16,4-3 0 0,-3 1 1 0,3 2-30 15,-4 1 2-15,1-5-1 0,-1 0 1 0,4-7-4 16,-10 7 2-16,10-7-1 0</inkml:trace>
  <inkml:trace contextRef="#ctx1" brushRef="#br0" timeOffset="2514.35">6719 1281 1105 0,'0'0'0'0,"0"0"0"15,0 0 0-15,17 0 22 0,-10 0 2 0,-7 0-2 16</inkml:trace>
  <inkml:trace contextRef="#ctx1" brushRef="#br0" timeOffset="2949.67">6981 950 1117 0,'0'0'0'0,"0"0"0"15,22-12 0-15,-10 10 9 0,2 2 0 0,-3 0 0 0,-1 0 0 16,-3 11-3-16,-3 5-1 0,-1 1 1 0,-3 8 1 15,0 7 11-15,-3 4 1 0,-4 3 0 0,-4 5 0 16,1 5-9-16,-1 4 0 0,-1 5 0 0,5 2 1 0,0 5 3 16,3-7-1-16,1-9 1 0,-1 4 0 0,0-7-6 15,4-6 1-15,8-4-1 0,2 4 1 0,2-8 5 16,3 1-1-16,-1-5 0 0,0-7 1 0,3 2-6 16,-2-5 0-16,-1-4-1 0,5-9 2 0,-1 1 8 0,-8-5 0 15,4-4 0-15,-3-6 1 0,0-2-9 16,1-6 1-16,-2-3 0 0,1-1 0 0,-4 0 22 0,4-3 0 15,-4-5 0-15,3 10 0 16,-3 2-18-16,0 2 0 0,1 1 1 0,-3 4-1 0,2 3 20 16,-7 7 0-16,7-7-1 0,-7 7 2 0,7 3-20 15,-7-3-1-15,7 7 1 0,-3 0-1 0,-1 7 2 0,1 0 1 16,-1-3 0-16,1 0 0 0,-1 1-8 0,4-2 1 16,0-1-1-16,2 4 1 0,0-6 1 0,3 0 1 0,2 0 0 15,-3-4 0-15,0 1-5 0,-4-1 1 0,3-3-1 16,3 0 1-16,1-3 0 0,0 3 1 0,-4-4-1 15,4 1 1-15,1-4-3 0,-5 0-1 0,-1 0 1 16,-2-6-1-16,0 4-1 0,-3 6 0 0,-1-4 1 16,-3 2-1-16,-3-2-2 0,3 7 2 0,-4-11-1 15</inkml:trace>
  <inkml:trace contextRef="#ctx1" brushRef="#br0" timeOffset="3132.15">7338 1225 1520 0,'0'0'0'0,"0"0"0"0,0 0 0 0,0 0 35 15,0 0 0-15,17-2-1 0,-17 2 1 0,7 0-20 16,-7 0-1-16,0 0 1 0,9 2 1 0,-2 3 38 0,0 2-1 16,4 0 1-16,-4 0 0 0,0 4-37 15,-3-1 1-15,-1-4-1 0</inkml:trace>
  <inkml:trace contextRef="#ctx1" brushRef="#br0" timeOffset="3633.38">7620 1156 1105 0,'0'0'0'0,"0"0"0"0,0-10 0 0,0 10 39 0,0 0 0 16,0 0 1-16,0 0-1 0,0 8-23 0,-4 3-1 16,3 3 1-16,-1 5 0 0,0 11 33 15,0 4 2-15,2-4-2 0,2 8 2 0,-2 3-35 0,-2 5 1 16,2-8 0-16,4 3 0 0,-1-6 26 0,1 2 0 15,3-7 1-15,0-4 0 0,4 2-28 0,-4-3 0 0,0-9 0 16,3 1 1-16,-3-1 9 0,2 0 0 0,2-5-1 16,-1-4 1-16,-3 0-13 0,-7-7-1 0,11 7 0 15,-11-7 2-15,11 0-4 0,-11 0 0 0,10-4 0 16,-3 4 1-16,4-3-4 0,1 3 0 0,-1-4-1 16,3 4 1-16,4 0 4 0,-4 0 1 0,0 4-1 15,-5-4 1-15,1 3-5 0,1 1 1 0,3-1 0 16,0-1-1-16,-3 1 5 0,3 1 0 0,-4-1 0 0,4-3 1 15,2 4-7-15,-2-4 2 0,0-2 0 0,-6 0 0 16,-1 2 2-16,-7 0 0 0,10-3 0 0,-10 3 0 16,9-12-3-16,-7 5 0 0,1 0 0 0,1-11-1 15,-2-1 3-15,-2-4 1 0,-2 3-1 0,2-6 1 0,2 3-4 16,1 2 1-16,-3 5-2 0,0-3 2 0,0 5 1 16,0 1 1-16,0 6 0 0,4 0 0 0,-4 7-3 15,0 0-1-15,10-3 1 0,-3 6 1 0,0 4 0 16,-3 0 2-16,-4 6-1 0,3 6 1 0,1 9-3 15,-1-5-1-15,-3 2 1 0,0-1 0 0,0-1 1 16,-3 2 1-16,-1 0 0 0,4 1 1 0,0 6-3 16,0-1-1-16,-3-6 1 0,3 8 0 0,3 2 0 0,-3-3 1 0,4-5 0 15,-4-1 1-15,0-3-4 0,-4 3 2 16,1-8-2-16,-1 1 2 0,1-3 1 0,-4-2 0 16,-4-2 0-16,-5-5 1 0,2-1-3 0,-3-3 0 15,-5-6 1-15,1-3-1 0,-2-1 1 0,6 0 1 16,3-9-1-16</inkml:trace>
  <inkml:trace contextRef="#ctx1" brushRef="#br0" timeOffset="3856.55">7742 1288 1658 0,'0'0'0'0,"0"0"0"16,37 0 0-16,-9 4 49 0,0-1 2 0,-1-3-1 0,4 0 1 15,-2 2-34-15,-5 3 0 0,3-1-1 0,1-1 2 16,-7 1 45-16,-1-1 0 0,-3 1 0 0,1-1 0 16,-4 4-45-16,-3-3 0 0,-4-1 0 0,-7-3 0 15,3 7 9-15,-3-7-1 0,-5 7 1 0,-4-3 0 16,-9 5-14-16,-3-2 0 0,-7 2 0 0</inkml:trace>
  <inkml:trace contextRef="#ctx1" brushRef="#br0" timeOffset="4320.05">4918 2222 1457 0,'0'0'0'0,"0"0"0"16,39 6 0-16,-11-1 10 0,9-2 2 0,5-3-1 0,16 4 0 16,1-1-4-16,9-3-1 0,13-3 1 0,4 6 1 15,5 1 3-15,4-4 0 0,13-4 1 0,8 4-1 16,-6 4-4-16,2-4 1 0,4-4-2 0,-6 11 2 0,-1-3-7 16,-11-4 1-16,0 0 1 0,4 3-1 0,-13 1-1 15,-7-4 1-15,2 0-1 0,-7 3 2 0,-8 1-7 16,-2-4 2-16,-6-4 0 0,-2 11 0 0,-14-7-1 15,-9 0 1-15,0-3 0 0,-5 3 1 0,-5 0-13 0,-5-4 2 16,-3 1-2-16,-3-1 2 0,-3 1 3 16,-11 3 1-16,0 0 0 0,3-7 1 0,-3 7-11 0,0 0 0 15,0 0 0-15</inkml:trace>
  <inkml:trace contextRef="#ctx1" brushRef="#br0" timeOffset="4753.66">8689 1658 841 0,'0'0'0'0,"0"0"0"0,0 0 0 0,0 0 4 0,0 0-1 15,0 0 0-15,0 0 2 0,0 0-3 0,0 0 1 16,18-2 0-16,-18 2 0 0,8 2 4 0,-1 3 1 16,0-2-1-16,4 1 1 0,0 6-3 0,-1 1 0 15,-3-6 1-15</inkml:trace>
  <inkml:trace contextRef="#ctx1" brushRef="#br0" timeOffset="4898.47">8784 1839 929 0,'0'0'0'0,"0"0"0"16,0 0 0-16,9 0 8 0,-9 0 1 0,7 3-1 15,-7-3 1-15,0 0-3 0,9 7 0 0,-9-7-1 16,10 4 2-16,-3-1 10 0,4 1 1 0,-11-4 0 15</inkml:trace>
  <inkml:trace contextRef="#ctx1" brushRef="#br0" timeOffset="5316.11">9172 1786 389 0,'0'0'0'15,"0"0"0"-15,0 0 0 0,0 0 23 0,0 0 2 16,0 0 0-16,0 0 0 0,0 0-14 0,0 0 1 0,0 0 0 16,0 0 1-16,25-12 23 0,-13 15 1 0,9-1-1 15,15 1 1-15,4 1-23 0,6-1 2 0,2 1-1 16,5 0 0-16,1 1 12 0,1 0 1 0,-2-5-1 16,-2 4 1-16,-5-1-15 0,-2-3 0 15,-2 0 1-15,2 4-1 0,-8-4 5 0,-3 0 0 0,-1 0 0 16,-4 0 1-16,-1 3-9 0,-6 1 0 0,-7-8 0 15,-3 4 1-15,-4 0 6 0,-7 0 0 0,0 0 0 16,-7 0 0-16,-4 4-8 0,0-1 1 0,-3-3 0 0,-7 4 0 16,2 3 13-16,1-4 0 0,0 4 0 0</inkml:trace>
  <inkml:trace contextRef="#ctx1" brushRef="#br0" timeOffset="57532.3">11201 1399 12 0,'0'0'0'0,"0"0"0"0,-4-30 0 0,1 21 23 16,-1 0 1-16,8-5 0 0,-4 0-1 0,0 4-12 15,0 3 2-15,0-6-1 0,0 5 0 0,3 1 144 16,-3 7 1-16,0 0-1 0,-3-6 2 0,3 6-148 16,0 0 1-16,0 0 0 0,3 13 0 0,1 11 64 0,-1 4 2 15,1 2-1-15,-1 12 0 0,1 8-58 16,-4-1 0-16,-4-3 0 0,4 1 0 0,0-1 63 0,-3-2 1 15,3-5 0-15,0 1 0 0,-4 1-64 0,1-6 0 16,-1 0 0-16,4-2 0 0,-3-3 31 0,-1-2 1 16,4-3 1-16,0-2-1 0,0-4-33 0,0 1 0 15,0-6 0-15,0-5 1 0,-3 1 18 0,3-3 0 16,0-7 0-16,0 7 0 0,0-7-22 0,0 0 1 0,0 0-1 16,14-3 2-16,-7-4 12 0,3-2 1 15,-3-2 0-15,8-19 1 0,-1 4-17 0,1 0 1 0,3-4-1 16,0 5 1-16,-6 4 7 0,4 0 1 0,7 5 0 15,-2 4 0-15,4 5-11 0,-6 5 0 0,2 2 1 16,-3 2 0-16,0 6 7 0,1 6 0 0,-1 2 0 16,-1 2 1-16,-6 3-9 0,-1 0 0 0,-2 2-1 15,0-2 1-15,-1 2 4 0,-1-7-1 0,-3 3 1 16,-1 1 1-16,-4 1-7 0,0-9 0 0,2 2 0 16,0 2 0-16,0-6 2 0,0 3 1 0,0-6-1 15,0 0 2-15,0 0-7 0,0-7 2 0,0 7 0 0,0-7 0 16,0 0 0-16,9 5 1 0,-9-5 0 0,9 4 0 0,2-1-4 15,-1-3 1-15,1-3 0 0</inkml:trace>
  <inkml:trace contextRef="#ctx1" brushRef="#br0" timeOffset="58164.51">12000 1914 1646 0,'0'0'0'16,"0"0"0"-16,0 0 0 0,-18 4 51 15,18-4 2-15,-10 10-1 0,6-3 0 0,0 4-35 0,1 3 0 16,-1 2 0-16,-6 2 1 0,-1 1 48 0,6 0 0 16,1-5 1-16,4 2 0 0,0 0-49 0,2-2 0 15,3-3 0-15,4-1 0 0,-5-1 5 0,-1-2 1 16,8-3-1-16,3-1 2 0,4-3-14 0,-2 0 2 16,1 0-1-16,-3-3 0 0,0-1-8 0,-3 0-1 15,3-3 0-15,0-1 1 0,-3 1-2 0,-2-4 1 0,-2-5 0 16,-4-1 0-16,4-3-3 0,-3 8 0 0,-1-11 0 15,1 2 1-15,-1-2-1 0,1 9 0 0,-1-4 0 16,4 1 1-16,1 3-1 0,-1 1 1 0,0 3 1 16,1 1-1-16,3 6-1 0,0 1 1 0,-1-2-1 15,1 4 1-15,3 4 0 0,2-1 1 0,1 4-1 16,1 4 2-16,0 8-2 0,-4-1 0 0,2-1 0 16,-2-2 1-16,0 7 0 0,-7 0 2 0,0-3-2 15,0-2 1-15,-3-4 0 0,-4 3-1 0,3-2 0 0,-3-5 0 16,0 1 4-16,4 1 1 0,3-4-2 0,-2-4 2 0,2-1-2 15,2-2-1-15,1 0 1 0,6-2-1 0,2-1 4 16,0-4 1-16,-4 0-1 0,2-9 1 0,1 2-4 16,-6-6 1-16,3 4 0 0,-3-6 0 0,-1 1 3 15,1-2 1-15,-1 2 0 0,3 3 1 0,-3 0-6 16,-3 8 2-16,4-3 0 0,-1 6-1 0,-1 4 3 16,-2 3 0-16,0 0 0 0,0 7 1 0,4 5-4 15,-4 2 1-15,0 0-2 0,4 6 2 0,-4 6 0 16,3 1 1-16,1-8 0 0,-2 0-1 0,0 2-2 15,1-1 1-15,2-6-1 0,6-2 1 0,-7-1 0 0,-1-3 1 16,-3-1 0-16,6 1 0 0,-1-5-3 0,0 2 1 16,-1-5-1-16,0 0 2 0,3-5 2 0,-2 2-1 15,-3-1 1-15,3-7 1 0,-1-1-3 0,-4-2 0 16,3-2-1-16,1-10 1 0,-7 3 2 0,-4 0-1 16,-4-5 1-16,4-2 0 0,-4 2-2 0,-3 3-1 0,-3-1 1 15,-3 5 0-15,1 3 1 0,0 1 1 0,1 1 0 16,4 7 1-16,0 0-3 0,4-1-1 15,3 3 1-15,3 0 0 0,4 3-2 0,0 0 2 0,0 1-1 16</inkml:trace>
  <inkml:trace contextRef="#ctx0" brushRef="#br0" timeOffset="2">13622 13812 0,'0'0'0,"0"0"0,0 0 0</inkml:trace>
  <inkml:trace contextRef="#ctx1" brushRef="#br0" timeOffset="58990.87">13630 1364 1419 0,'0'0'0'0,"0"0"0"0,0 0 0 15,24 3 58-15,-13 1 1 0,-4 1-1 0,-7-5 0 16,7 9-41-16,-4-2 1 0,-3 0 0 0,2 14 0 0,0 11 34 16,-2 8-1-16,-4-5 1 0,1 6 0 0,-1-1-35 15,1 2-1-15,-1-8 1 0,1 5 1 0,-1-2-2 16,4-8 1-16,0 3-2 0,-3-4 2 0,3 0-8 15,0 2 1-15,3-9-1 0,4-3 1 0,4 3-7 16,3-1 0-16,4-6-1 0,-2-7 2 0,-2 1-2 16,3-1 0-16,1-7 0 0,5-3 1 0,-2 3-3 15,-3-5 0-15,-1-2 0 0,3-7 0 0,1-1 0 0,-3 0 0 16,-1-3 0-16,-4-3 0 0,1 0 0 0,-4 1 0 16,1-1 0-16,-4 7 0 0,0 4 0 15,-4-1 0-15,5 1 0 0,-5 3 0 0,-3 7 0 0,7-4 0 16,-7 4 0-16,7 4 0 0,-7-4 0 0,7 10 0 15,-3 1 0-15,-1 3 0 0,4 5 1 0,2 0 0 16,2 1 0-16,-4-6 0 0,3 0 0 0,1-3 0 0,3-4 0 16,-5 0 1-16,1-4 0 0,1 4 1 0,3-2 1 15,4-5-1-15,-4 0-1 0,-5 0 0 0,-2-5 1 16,-7 5 0-16,10-3 6 0,-10 3 0 0,0 0 0 16,7-7 0-16,-7 7-3 0,0 0-1 0,4-7 1 15</inkml:trace>
  <inkml:trace contextRef="#ctx1" brushRef="#br0" timeOffset="59140.47">14049 1564 1206 0,'0'0'0'0,"0"0"0"0,0 0 0 16,23-10 38-16,-23 10 1 0,7-6-1 0,-7 6 2 15,0 0-26-15,11 0 2 0,-11 0 0 0,7 6-1 16,0-6 21-16,0 0 1 0,-7 0 0 0</inkml:trace>
  <inkml:trace contextRef="#ctx1" brushRef="#br0" timeOffset="59331.55">14362 1531 1206 0,'0'0'0'16,"0"0"0"-16,0 0 0 0,8 33 10 0,-8-13 0 15,-3 1 0-15,3-2 1 0,-2 7-4 0,-1 1 0 16,-1-8 0-16,-1 8 0 0,1-5 11 0,-3 0 0 0,0-7 0 16,-3 5 1-16,-1 3-9 0,2-6 1 0,6-3-1 15,3-1 0-15,3 2 8 0,2 1 0 0,2-5 0 16</inkml:trace>
  <inkml:trace contextRef="#ctx1" brushRef="#br0" timeOffset="59567.47">14616 1663 841 0,'0'0'0'0,"0"0"0"0,0 0 0 15,-22 10 25-15,12-3 1 0,-8-3-1 16,-6 3 1-16,4 2-13 0,2 1-1 0,-3 3 0 0,2-6 2 16,1 5 22-16,4-1 1 0,0-4-1 0,3 3 1 0,4-1-23 15,7 1 2-15,0-1-1 0,7 7 0 0,4 2 20 16,3-4 0-16,2-4 0 0,2-1-1 0,3 3-19 15,-4 1 0-15,5-6-1 0,-5 0 2 0,6 3 4 0,-5 1 0 16,3-4 0-16,-3-4 2 0,-6 3-12 16,-1-1 1-16,-1-1 0 0,1-1 1 0,-1 1 1 0,1-1 0 15,-4-3 1-15</inkml:trace>
  <inkml:trace contextRef="#ctx1" brushRef="#br0" timeOffset="59898.51">14822 1907 892 0,'0'0'0'16,"0"0"0"-16,11 0 0 0,-1 0 23 0,1 0 1 0,-1 0-1 15,4-3 1-15,1 3-13 0,0-4 1 0,0-3 1 16,-1 4-1-16,-2-6 26 0,0 2 0 0,2 0 1 16,-1 0-1-16,-6-4-24 0,3 1 2 0,-3-1 0 15,1-3-1-15,-5-3 10 0,-3 6 1 0,0-5 0 16,-3-1 0-16,3-5-14 0,-4 5 0 0,4-4 1 15,-7 1 0-15,0 5-4 0,3 4 0 0,-6 4 0 16,-1-5 1-16,4 8-4 0,0 1 0 0,-2 6 0 0,-1 1 1 16,3 4-3-16,-4-1 2 0,0 2-2 0,-3 5 2 15,-2 7-3-15,1-5 2 0,2 4-2 0,3 2 2 16,3 0-1-16,0-3 2 0,3-3-1 0,8 3 1 16,-1 2-3-16,8-1 2 0,-1-5-2 0,6 1 2 15,5-2 0-15,4 0 1 0,3-3 0 0,-3-2-1 16,5 0-1-16,-5-2 0 0,-1-4 1 0,3 1-1 0,-6-4-1 15,2 0 2-15,2-4-2 0</inkml:trace>
  <inkml:trace contextRef="#ctx1" brushRef="#br0" timeOffset="60546.73">15226 1223 979 0,'0'0'0'15,"0"0"0"-15,0 0 0 0,-16-21 19 0,7 21 0 16,9 0 0-16,-9-4 2 0,9 4-11 0,0 7 1 15,0 0-1-15,0 6 1 0,0 6 22 0,4 6-1 0,-1-2 1 16,6 15-1-16,-3 5-18 0,-3 8 0 0,2-4 1 16,2 1 0-16,-1 1 8 0,3-7 1 0,-2-2-1 15,3 1 2-15,4-8-14 0,-3-1 2 0,1-9-1 16,1 5 0-16,2 0 0 0,0-10 0 0,-5-4-1 16,4 0 1-16,-1 2-5 0,1-9 1 0,-2 0 0 15,-3-7 0-15,1 0 4 0,-2 0 2 0,2-4-1 16,-3-3 0-16,4 0-5 0,1-2 0 0,-1-1 0 15,3-2 1-15,0-1 7 0,4 3-1 0,-8-4 1 16,1 3 1-16,-2 8-8 0,-1-1 0 0,5-1 0 0,-3 1 1 0,1 4 6 16,-1 4 1-16,1-4-1 0,-2 5 1 15,3 2-8-15,1 0 1 0,1 0-1 0,-4 0 1 16,4 0 8-16,-3-3 1 0,-4-1 0 0,2 1 1 0,0-1-10 16,-1-3 0-16,3 0 0 0,-4 0 1 0,-7 0 4 15,11 0 0-15,-11 0 0 0,10-3 1 0,-10 3-7 16,11-7 0-16,-11 7 0 0,7-11 0 0,-4 4 1 15,1-3 1-15,-2 3-1 0,-1-6 1 0,1 6-4 16,-2 7 0-16,2-5-1 0,-2 5 2 0,0 0-1 16,0 0 1-16,0 0-1 0,-7 3 0 0,3 10-2 15,1 6 1-15,3 2-2 0,-4 18 2 0,1 8 0 0,-4-3 1 16,0 0 0-16,0 2 1 0,0-2-4 0,0-2 2 16,-1-5-2-16,0 7 2 0,-3 2 1 0,0-9 1 15,1 2-2-15,-1-4 2 0,-3-2-3 0,0-3 0 16,0-2 0-16,2-3 0 0,-1-2 1 0,1-7 1 0,1-2-1 15,4 5 1-15,4-7-2 0,3-12-1 16,-14 4 1-16,7-1-1 0,0-6 3 0,0-2 0 16,-1-2-1-16,-2-13 2 0,5-3-3 0,1-1 0 0,1-6 0 15,-5-2 0-15,5 2 2 0,6 0 1 0,1 2-1 16,-4 4 0-16,4 2-2 0,3-2 1 0,1 8-2 16,1 2 2-16,-2 0-1 0,0 3 2 0,2-5 0 15,5 8 0-15,-3 1-3 0,3 0 0 0,-3 1 1 16,3-1 1-16,0 4-2 0,2 3 2 0,-2-4-1 15,-7 1 1-15,-7 3-3 0,0 0 2 0,7-4-2 16,-7 4 2-16,0 0-3 0,0 0 1 0,0 0-1 16</inkml:trace>
  <inkml:trace contextRef="#ctx0" brushRef="#br0" timeOffset="3">14666 12452 0,'0'0'0,"10"0"0,-1 0 0,0 0 32,-9 0-32</inkml:trace>
  <inkml:trace contextRef="#ctx1" brushRef="#br0" timeOffset="61163.79">16633 1376 1218 0,'0'0'0'0,"0"0"0"0,0 0 0 0,0 0 36 15,0 0 1-15,0 0 0 0,0 0 0 0,0 0-22 16,0 0 1-16,0 0-2 0,0 0 2 0,0 0 13 16,0 0 1-16,8 30 1 0,-5-2-1 0,-5 13-17 15,-1 3 1-15,1-2-1 0,6-2 2 0,-3 2-1 16,-2-5 1-16,-3-3 0 0,4 5 0 0,-4-3-6 0,1-4 0 16,-1 0 0-16,8-8 0 0,-4 6-5 0,-4-5-1 15,1-4 0-15,6-2 1 0,1 3-2 16,-4-8 1-16,0-2 0 0,0-2 0 0,3-4-2 0,-3 1 1 15,0-7 1-15,-3 10-1 0,3-10-1 0,0 0 1 16,0 0-1-16</inkml:trace>
  <inkml:trace contextRef="#ctx1" brushRef="#br0" timeOffset="61537.14">16390 1742 916 0,'0'0'0'0,"19"-4"0"16,1 4 0-16,1 4 26 0,5-1 1 0,10-3-1 16,6 0 1-16,2 4-15 0,-5 0 1 0,0-4-1 15,1 0 1-15,-3 0 27 0,-5 3 0 0,-4 1 0 16,1-4 1-16,-6 3-26 0,-6 1 1 0,-4-4 0 0,-3 3 0 16,-1 4 4-16,-2-2 1 0,-3 2-1 0,-1-3 2 15,-1 5-11-15,-2 3 0 0,0-1 0 0,0 6 1 16,0 3-6-16,0 2 1 0,0-2 0 0,0-3 1 15,0 3-4-15,3-1 1 0,1-3-1 0,3-5 2 16,3-1-2-16,1-3 2 0,0-2-1 0,3-1 1 16,3-2-3-16,3-1 2 0,-3-1-2 0,1-5 2 0,0 2 0 15,-2-4 2-15,-2-4 0 0,0-3 0 0,-4-5-3 16,1 5 1-16,-2-4-1 0,-4-3 0 0,-3-2 17 16,-2 4-1-16,-4-4 0 0,-1 2 0 0,-2 1-10 15,-7 8 2-15,0 0-1 0,0-2 0 0,-7 7 17 16,-2-1 0-16,1 1 0 0,-2 4 1 0,4 3-15 0,3 0-1 15,-5 0 1-15,1 3-1 0,0 1 5 0,-2 3 0 16,2 0 0-16</inkml:trace>
  <inkml:trace contextRef="#ctx1" brushRef="#br0" timeOffset="62232.47">17819 1323 1192 0,'0'0'0'0,"0"0"0"16,0 0 0-16,0 0 34 0,0 0 0 0,0 0-1 15,16-7 2-15,-15 14-20 0,1 4-1 0,0-1 1 16,-2 15 0-16,0 15 47 0,0 3 1 0,0 1 0 15,0 1 0-15,0 5-45 0,0-10 0 0,0 2 0 16,0-1 0-16,-2-2 6 0,-1-6 1 0,-1-5 0 16,2 0-1-16,1-3-11 0,1 1-1 0,1-8 1 15,3-4-1-15,-2 0-5 0,-2-3-1 0,0-1 1 16,0-3 1-16,0-7-4 0,0 0 1 0,0 0-1 16,0 0 2-16,10-7-2 0,3 0 2 0,-1 0 0 0,13-7-1 15,-2-7-1-15,1 0 0 0,4-6 0 0,-8 6 0 16,-1 4 1-16,-1-1 0 0,1 0 1 0,-5 8-1 15,2 1-1-15,-2 2 0 0,1 4 0 0,-1 3 0 0,0 3 8 16,0 4 1-16,-4 0-1 0,-1 2 2 0,0 7-7 16,0 0 1-16,-2-2 0 0,-3 3 0 0,1-3 9 15,4 4 0-15,-6-2-1 0,1-2 1 0,-1 3-8 16,4-2 1-16,0-5 0 0,7 4 1 0,-1 2 4 16,-3-2 1-16,3-3 0 0</inkml:trace>
  <inkml:trace contextRef="#ctx1" brushRef="#br0" timeOffset="62901.21">18637 1782 1255 0,'0'0'0'16,"0"0"0"-16,-19-15 0 0,12 8 51 0,7 7-1 15,-14-11 1-15,-2 4 0 0,3 7-34 0,-1-4 0 16,-2 4 0-16,1 0 1 0,-1 7 26 0,2 1-1 16,3-1 1-16,-3 0 1 0,0 5-29 0,1 0 1 15,3 4-2-15,6-2 2 0,3 4 9 0,1-1 0 16,3-8 0-16,4 3-1 0,2 4-12 0,0-2-1 0,1-7 0 15,4 0 2-15,1 0-9 0,-3 0 1 0,2-5 0 16,-2 0-1-16,4 0-1 0,-2-2 0 0,-3-4 1 16,1-1-1-16,2 1-3 0,1-3 1 0,2 0 0 15,-6 0 0-15,-1 0-1 0,1 4 0 0,-2-1 0 0,0 1 1 16,1 3 1-16,1-6 0 0,1 6-1 16,-5 0 2-16,0 6-2 0,0-3 0 0,4 1 0 0,1-1 1 15,4 4 3-15,0 0 2 0,2-3 0 0,-1 3 0 16,3 0-4-16,-3-4 2 0,1 1 0 0,0-4-1 0,-1 0 6 15,-1 0 2-15,0-4-2 0,-4 1 1 0,2-1-5 16,-3 1 1-16,-4-8 0 0,4 4 0 16,-4-3 4-16,0-3 0 0,0-1 1 0,-2 0-1 15,2 0-5-15,0-3 1 0,-3-1 0 0,-4 0-1 0,0 8 3 16,0 1 2-16,-2 2-1 0,0 0 0 16,2 7-4-16,0-11 0 0,0 11-1 0,0 0 2 0,0 0 1 15,0 11 1-15,0-4-1 0,-3 9 1 0,3 16-4 16,0-1 1-16,-2 4-1 0,-3 9 1 0,1-1 1 0,2 1 1 15,-1-6 0-15,-1 5 0 0,2-7-3 16,2 0-1-16,0-5 1 0,-3 6 1 0,1-2-1 0,0-5 2 16,-1 2-1-16,-2-7 1 0,5-1-4 0,0-1 2 15,-4-9-1-15,1 0 1 0,3-5 0 0,0-2 0 16,0-7 1-16,0 0 0 0,0 0-3 0,0 0 1 16,0 0-1-16,-4-16 2 0,4-5 1 0,0-5-1 0,0-2 1 15,4-8 0-15,3 0-3 0,-4-7 1 0,2-4-1 16,-3-9 2-16,3-1 1 0,3 4 0 0,-1-3 0 15,-6 7 1-15,5 0-3 0,1 12 0 0,0 0 0 16,-4 9 0-16,8 3 1 0,-1 6 1 0,3-1-1 16,-3 10 1-16,3 4-2 0,1 3-1 0,5 3 1 15,-1 3 0-15,-4 10 0 0,4-3 0 0,3 6 0 16,2 3 0-16,-6 3-1 0,-4-3 0 0,-1-3 0 16,-5 10 0-16,-5-5-1 0,-4-1 2 0,-3 1-1 15,-6-4 1-15,-3 1-2 0,2-4 1 0,-2-3-1 0,-9-1 0 16,-4-3 1-16,1 2-1 0,-2-6 0 0,-2 1 2 15,5-4-3-15,4 4 2 0,0-8-2 0</inkml:trace>
  <inkml:trace contextRef="#ctx0" brushRef="#br0" timeOffset="4">19774 6879 0,'0'0'0,"0"0"0,0 0 0</inkml:trace>
  <inkml:trace contextRef="#ctx1" brushRef="#br0" timeOffset="64282.31">19440 1735 1293 0,'0'0'0'0,"0"0"0"0,0 0 0 15,7-21 50-15,-7 21-1 0,2-11 1 0,-2 1 0 0,0 10-33 16,0-6 0-16,0 6 0 0,0 0-1 0,0-7 34 15,0 7-1-15,0 0 0 0,0 0 2 0,1 11-34 0,3-2 0 16,-1 5-1-16,-3 17 1 0,-1 10 1 0,1 5 1 16,0-4-1-16,-2 5 1 0,0-1-9 0,0-2 1 15,1-5-1-15,-3 3 1 0,1-5-8 0,-1-2 1 16,1-7-1-16,-1 2 0 0,0 5 0 0,3-10-1 16,-3-4 0-16,4 2 1 0,0-2-3 0,-3-7 0 15,3-5 0-15,0 0 2 0,0-9-2 0,0 7 0 16,0-7 0-16,0 0 1 0,0 0-1 0,0 0 0 15,0-7 0-15,0-4 0 0,0-3 0 0,0-7 0 0,0-5 0 16,0-2 0-16,3-8 1 0,1-2 0 0,-3-3 0 16,3-8 0-16,0 0-1 0,-1-1 1 0,1-2 0 15,-1 2 1-15,2 1 3 0,2 9 1 0,1-3-1 16,0 3 1-16,-1 5-3 0,0 8 2 0,8 1-1 16,-3 3 1-16,2 9 6 0,0 7 0 0,7 2 1 15,0 5-1-15,-1 3-5 0,-6 6 2 0,-3 2-1 16,-3 1 1-16,1 4 8 0,-2 1 0 0,-7 1 0 0,0-2 1 15,0 3-8-15,-3 0 1 0,-1-4-1 0,-5-1 1 16,-5 1 6-16,-3 3 0 0,-1-7-1 0,-3 3 2 16,5 3-8-16,2-6 0 0,0-4 0 0,0 3 1 15,3-3-2-15,4 2 1 0,7-9 0 0,-7 7 0 16,7-7-3-16,0 11-1 0,0-11 1 0,7 7 0 0,4-4-1 16,-1 1-1-16,4-1 1 0,9 1-1 0,2-1 0 15,-2 5-1-15,-4-5 1 0,2 1-1 0,-1-1-3 16,-3 1 0-16,3-4 0 0,3-4 0 0,-4 1 0 15,-1-1 0-15,-6 1 0 0,4-5 0 0,0 1-5 16,-2 0 2-16,-3 0 0 0,3-3-1 0,-4-1 1 16,1-1 1-16,-2-2-2 0,0 3 2 0,-1-3-7 0,-1 0 0 15,0 0 0-15,0-2 0 0,-3 4 2 0,-4 3 2 16,0-5-2-16,0 4 2 0,0-1-9 0,-4 4 2 16,4 7-1-16,-7-11 1 0,7 11 4 0,-12-1 0 15,12 1 0-15,-10 0 1 0,2 5-4 0,3 2 3 16,0 0-3-16,1 7 2 0,1 7 3 0,-1-5-1 0,4 5 0 15,2 0 2-15,5 4-3 0,2-8 1 0,3 6 0 16,2-9 1-16,4 4 0 0,0-4 1 0,-1-3 1 16,3-1-1-16,1-1 1 0,0-2 0 0,4-3-1 15,-6-4 2-15,-1-4-1 0,-1 4 1 0,1-7 0 16,1-2-1-16,1-1 2 0,-4-1 1 0,-6 0 0 16,4-3 0-16,1-3-1 0,-5-3 1 0,-3 1 0 15,0 3 0-15,-3-5 1 0,-1 4 0 0,1-5 0 0,1 7 0 16,-1 1 0-16,-4 3 0 0,0 4 0 0,0 0 0 15,0 7 0-15,0 0 0 0,7 0 0 0,-7 7 0 16,0 4 0-16,0-1 0 0,0 4 0 0,0 4 0 16,0 12 0-16,0-6 1 0,-4-3-1 0,4 2 1 0,4-2-1 15,-4 0 1-15,0-10-1 0,3 3 2 0,1-2-1 16,-1-1 1-16,-3-4-1 0,0-7 1 0,4 7-1 16,-4-7 1-16,0 0-1 0,7 0 1 0,-7 0 0 15,12-7 0-15,-5 4 1 0,6-8 0 0,2-5-1 16,3-1 1-16,-4-1-1 0,-1 0 0 0,1-5 1 15,0 1 1-15,0 2-1 0,0-1 0 0,4 2 0 16,1 3 0-16,-1-3-1 0,-1 5 2 0,1 3 0 0,-7 4 2 16,-3 0-2-16,3 5 2 0,1 6-3 0,2 1 1 15,2 5-1-15,-2 5 1 0,-3 2 3 0,0-3 0 16,-3 9 0-16,-1-2 1 0,-1 4-4 0,-1-4 2 16,0 2-2-16,-1-2 2 0,-4 0 3 0,0 0 1 15,2-1 0-15,5-3 0 0,-4-1-4 0,1-4 0 16,3-1 1-16,-4 5 0 0,1-6 3 0,-1 1 1 15,-3-4-1-15,0-7 1 0,0 12-4 0,0-12 0 0,0 0 0 16</inkml:trace>
  <inkml:trace contextRef="#ctx1" brushRef="#br0" timeOffset="64964.64">21613 1777 1356 0,'0'0'0'0,"0"0"0"15,-18-14 0-15,4 7 47 0,0 4 0 0,2-5 1 16,-2 1-1-16,-1 7-30 0,1 0-1 0,0-3 1 15,2 3 0-15,-2 3 47 0,0 1 0 0,0-1 0 16,-1 5 0-16,1 2-46 0,4 1 0 0,1-6 0 16,-3 5 0-16,6 8 13 0,5-4 2 0,-1-3-2 0,0 3 2 15,4 0-20-15,3-5 2 0,6-1-1 0,-1-1 1 16,4 2-5-16,0-2 0 0,-3-3 0 0,-4-4 1 0,4 3-4 16,-1 1 0-16,-1-4 0 0,3-4-1 0,1 1-3 15,-3 3-1-15,1-4 0 0,0 1 1 0,-4-1 0 16,0 1-1-16,0-3 0 0,0 3 0 0,-7 3 0 15,10 0-1-15,-3 0 0 0,2 0 1 0,2 0-1 16,-4 3 0-16,3 3 0 0,-1-6 1 0,4 3-2 16,-1-3 1-16,0 4 0 0,4-4 0 0,-2 3-1 15,4 1 1-15,1-1 0 0,-3-3 0 0,4 4-1 0,-3-1 1 16,-3 1 1-16</inkml:trace>
  <inkml:trace contextRef="#ctx1" brushRef="#br0" timeOffset="65451.91">22507 1508 1369 0,'0'0'0'0,"0"0"0"15,7-23 0-15,-3 13 27 0,-1-3 1 0,-3-1-2 16,0 5 3-16,0 9-17 0,4-8 1 0,-4 8 1 15,0 0-1-15,0 0 37 0,0 7-1 0,0 0 0 16,0 16 2-16,3 12-34 0,1 0 0 0,-4 7-1 16,0 2 1-16,-4 5 14 0,4 1-1 0,4-3 0 0,-4 8 0 15,3-3-16-15,-3 3-1 0,0-8 1 16,0 1 0-16,-3-6-2 0,-1-5 0 0,1-7-1 0,-1 9 2 16,-1-9-7-16,2-2 2 0,-1-7 0 0,0 0 0 15,-3-2-4-15,0-1 2 0,2-7 0 0,3-1-1 0,1-3-1 16,1-7 0-16,-8 0-1 0,8 0 2 0,-7-3-3 15,7 3 2-15,-5-11-1 0,5-3 0 0,2-14-1 16,0 1 1-16,-4-4-1 0,4-6 1 0,-1-4-2 16,1-4 2-16,2-8-1 0,1-3 0 0,0-1-1 15,-1 1 2-15,3 3-2 0,2-5 1 0,-2 5 1 16,3 9 2-16,1 2-2 0,3 2 2 0,-2 10-3 16,4 7 1-16,4 4 1 0,-3 6-1 0,4 3 1 0,2 6 2 15,-1 4-1-15,2 7 0 0,-6 4-1 0,0 5 0 16,-1-1-1-16,-1 5 2 0,-5 1 4 0,-4 2 0 15,-7-7 0-15,-4 3 1 0,1-1-4 0,-6 1 0 0,0-5 0 16,-5-2 1-16,0 2 3 0,0 0 1 16,-2-3-1-16,-2 0 1 0,4-1-4 0,2 1 0 0,-1-6-1 15,1 5 2-15,1-2-1 0,8 2 1 0,-1-3 0 16</inkml:trace>
  <inkml:trace contextRef="#ctx1" brushRef="#br0" timeOffset="65779.47">23005 1696 1520 0,'0'0'0'0,"0"0"0"0,0 0 0 0,0 0 26 16,-20-12 1-16,13 15 0 0,7-3 0 0,-10 6-15 15,3-3 1-15,-1 1 0 0,1-1 0 0,-1 8 24 16,1-2 0-16,0-2 0 0,-1 1 2 0,3 3-25 15,3 0 2-15,4-1 0 0,3-1-1 0,3 1-1 16,0-1 0-16,3 0 0 0,3-2 0 0,0 0-6 16,-3 0 1-16,3-3-1 0,0-1 1 0,0 1-7 0,-2-4 1 15,2 3-1-15,-3-3 0 0,1 4-1 0,-1-1 1 16,-2-3 1-16,1 4-1 0,3-1 1 0,-6-3 1 16,3 0-1-16,-3 0 1 0,-7 0-1 0,9 6 0 15,-2-6-1-15,-7 0 2 0,11 3 0 0,-11-3 2 16,9 4-2-16,-9-4 2 0,0 0-3 0,0 0 2 15,7-2-2-15</inkml:trace>
  <inkml:trace contextRef="#ctx1" brushRef="#br0" timeOffset="66265.08">23289 1710 1030 0,'0'0'0'0,"14"-3"0"16,0-1 0-16,2 4 42 0,0 0 2 0,-1-3-1 15,7-1 0-15,-10 8-27 0,0-4 1 0,1 0-1 16,1 0 1-16,-4 0 40 0,1 3 1 0,-4 1 1 15,4 3-1-15,-6 2-41 0,0 3 1 0,-1-5 0 16,-3 4 0-16,-1 3-5 0,-1-2 2 0,-1-2-1 16,0 3 1-16,-3 3-7 0,0-6 1 0,-2 1 0 0,-1-1 0 15,1-3-7-15,-1-1 1 0,-3-1-1 0,2-2 2 16,2 1-2-16,0-4 0 0,0 0 1 0,7 0-1 16,-9-5-2-16,9 5 0 0,-3-7 0 0,3-2 1 15,1-2-1-15,3 1 0 0,1-1 0 0,6-8 1 0,-2 3-1 16,1-3 0-16,4-3 0 0,4-6 0 0,-2 4 0 15,3 4 0-15,2-6 0 0,-1-4 0 16,1 4 0-16,-5 3 0 0,3 0 0 0,1 4 1 0,1-1-1 16,-5 6 0-16,0-3 0 0,-2-3 1 0,-4 6 0 15,-1 4 2-15,-2-8-1 0,-3 4 0 0,-1 0-1 16,1-2 1-16,-1 4 0 0,1-1 0 0,-1-1 2 0,-1 4 1 16,-2-4-1-16,0-4 1 0,0 4-2 0,0 5 1 15,-2-5-1-15,2-3 1 0,-3 1-4 0,3 3 2 16,-4 3-1-16,4 1 0 0,0 2-1 0,0 7 1 15,4-11-1-15,-4 11 1 0,3-7-1 0,-3 7 0 16,7 4 0-16,0 10 0 0,2 2 0 0,0 10 0 16,-2-3 0-16,0 5 0 0,-1 13-2 0,-1-3 1 15,0 3 0-15,-5 1-1 0,0 6 1 0,-3-4 0 0,3-6 0 16,-4-1 0-16,1-2-1 0,-1-1 1 0,0-8-2 16,4 2 2-16,0 1-1 0,-1-8 1 0,1-6 0 15,1 10 0-15,-1-4-1 0,-1-3 1 0,-1-8 0 16,-2 1 1-16,-1-1-1 0,-2-1 1 0,-2-5-1 15</inkml:trace>
  <inkml:trace contextRef="#ctx1" brushRef="#br0" timeOffset="66515.66">23853 1561 452 0,'0'0'0'0,"18"-4"0"0,1-5 0 15,4 15 33-15,0-6 2 0,0 0 0 0,2-6 0 16,-6 6-21-16,0 6 1 0,-1-6 0 0,1 0-1 0,-1 0 33 15,-2 3 2-15,-5 1-2 0,-3-1 1 16,1 4-31-16,-2 2 0 0,-3 2-1 0,-4-1 1 0,-4 6 20 16,1 3 1-16,-3-3-1 0,1 5 2 0,0 2-25 15,0-5 2-15,1-1 0 0,0 1-1 0,4 3 6 16,0-9-1-16,0-1 0 0,2 7 0 0,5-4-10 16,-1-4 1-16,-3 1 1 0,-1-4-1 0,1 2 2 15,-1-4 1-15,-2-5-1 0,-2 10 1 0,2-10-6 0,0 0 1 16,-5 7-2-16</inkml:trace>
  <inkml:trace contextRef="#ctx1" brushRef="#br0" timeOffset="66652.81">24171 1341 829 0,'0'0'0'0,"0"0"0"16,0 0 0-16,0 0 18 0,0 0 0 0,0 0 0 15,0 0 1-15,0 0-9 0,19 14 0 0,-19-14 0 16</inkml:trace>
  <inkml:trace contextRef="#ctx1" brushRef="#br0" timeOffset="67934.38">24377 1548 941 0,'0'0'0'0,"0"0"0"0,0 0 0 0,-19 9 22 16,8 2 2-16,-1-1 0 0,-4 6-1 16,2 4-12-16,3 2 2 0,2-6-1 0,-3 5 0 0,5-1 24 0,5-3 1 15,4 1-1-15,1-1 1 0,1 5-22 16,1-10 1-16,8-2-2 0,1 8 2 0,3-4 16 16,-3-3 2-16,2-4 0 0,0 0-1 0,0 0-19 15,2-4 0-15,-2 1 1 0,1-4 0 0,3 0 0 0,2-4 2 0,-2 1-1 16,-2-1 1-16,1 1-8 0,0-8 1 15,-1 1-1-15,-4-4 1 0,-3-2 9 0,-3 3 0 16,0-2 0-16,0-7 0 0,3 0-9 0,1-5 2 16,-5 1-2-16,4-8 1 0,-4 3 0 0,0 4 1 15,0-3 1-15,-2 9-1 0,-3 4-5 0,0 3 1 0,1 3 0 16,1 1-1-16,-4 10-7 0,0 0 2 0,0 0-2 16,0 0 1-16,-2 17-1 0,2 1 1 0,-2-1-1 15,2 17 1-15,0 3-2 0,0-7 0 0,2 1 0 16,2-3 1-16,-2-5-2 0,-1 2 1 0,5-11 0 15,1 4 1-15,-6-3-9 0,5-2 1 0,4-1-1 16,1-5 2-16,-1 4 0 0,3-4 1 0,-3-4 1 16,4 1-1-16,1-4-5 0,-1 0 1 0,0 0-2 15,0-4 2-15,0 1 2 0,-2-4 2 0,1 0-1 16,-1-4 0-16,2-3 3 0,-5 3 0 0,0-1 1 0,-2-5 0 16,-2-1-1-16,2 0 1 0,4 4 0 0,-2-5 0 15,3 5 2-15,-5 7 1 0,-3-4-1 0,-4 6 1 16,0 5-1-16,8 0 1 0,-1 3-1 0,0 1 1 0,-1 5 0 15,1 1 0-15,2 1 0 0,3 5 0 0,0 1 0 16,-5 1 0-16,0-4 0 0,0 0 0 0,6 0 5 16,-1-5 2-16,1-6-1 0,-3 5 1 0,-5 2-3 15,-5-10 0-15,13 7 1 0,-3-3-1 0,-3-4 12 0,2 0 0 16,-2-4 0-16,0 4 0 0,0-3-7 16,-7 3 0-16,11-16 0 0,-4 10 1 0,0-6 7 15,0-2 0-15,0 0 0 0,0-11 0 0,-3 1-8 0,-1-3 1 16,3-6-1-16,2-6 1 0,-1-1-4 0,1-2-1 15,0-6 1-15,1-3-1 0,0 7-1 0,0 5 0 16,0-1 1-16,-6 5-1 0,4 10-2 0,-3 6 1 16,-1 3-1-16,-3 5 0 0,0 11-1 0,0 0 2 15,0 0-1-15,-2 14 0 0,1 6-1 0,-3-1 1 16,1 2 0-16,-1 9 0 0,1 12-1 0,-4-8 0 0,3 1 0 16,2 0 1-16,1 6-2 0,-3-4 2 0,2-8-1 15,2 1 0-15,0 0-1 0,0-2 1 0,4-1 0 16,3-3 0-16,2-1 0 0,1-2 2 0,4-3-2 15,2 3 1-15,4-5-1 0,3-4 0 0,-6 4 0 16,6-5 1-16,0-1 1 0,0-3-1 0,3-3 0 16,-1-1 2-16,0-3-3 0,-1-7 1 0,-4 0 0 15,1-3 0-15,-3-1 1 0,-1-5-1 0,-4 7 0 16,1-3 0-16,-4 5 0 0,-3-3 0 0,-1-1-1 0,-3 4 1 16,-3 7-3-16,-3-11 1 0,3 11 0 15,-13-7 0-15,5 6-1 0,-3 1 1 0,0 0 0 16,-12 1 0-16,2 6-9 0,2 0 1 0,1 0-1 0,6 1 1 15,1 2 3-15,1 1-1 0,3-6 0 0,3 2 1 16,1 4-13-16,1 3 0 0,5-4 0 0,6 1 0 0,2 3 8 16,3-4 0-16,4-4 0 0,4-1 0 0,0 5-14 15,-1-3 2-15,-4 2-2 0,5-5 2 0,1-1 9 16,-2 4 1-16,0-7 0 0,-3 0 0 0,-1 4 1 0,-1-4 1 16,2 0 0-16,-6-4 0 0,6 4 2 15,-1-3 1-15,-1-1 0 0,0 1 1 0,-2-1 2 0,-3 1 1 16,1-10 0-16,-1 5 0 0,-4 1 0 15,-2-2 1-15,-1-5 0 0,-3 0-1 0,1 0 2 0,-2-6 1 16,-2 6 0-16,-1-7 0 0,-1 0-1 0,1-4 1 16,-1 2 0-16,1-12 0 0,1 4 0 0,0 4 0 15,-1-3 0-15,-3 0 0 0,3 9 0 0,1 4 0 16,-1-1 0-16,-3 2 0 0,-1 6 1 0,4 3 0 0,3 7 0 16,0 0 2-16,-7 0-2 0,7 0 0 0,0 0 0 15,-4 10 1-15,8 6 3 0,-1 2-1 0,1-4 1 16,-1 5-1-16,11 4 0 0,-1 3-1 0,-5-6 0 15,0-3 1-15,2-1 1 0,2 3 2 0,3-8 0 16,-3 5-1-16,0-2-1 0,1-2-1 0,-3 2 1 16,-1 2-1-16,-4 3 1 0,6-1-1 0,-1-4 1 15,1 2 1-15,-4 9-3 0,0-8 0 0,0 1 1 16,2-6 0-16,0 7-1 0,-2 4 2 0,0-9-2 16,-2 0 2-16,2-3-3 0,0 0 1 0,-3-1 1 15,-1-1-1-15,-1-2 4 0,-2-7 0 0,9 11-1 16,-2-8 1-16,0-3-2 0,0 4-1 0,2-4 1 0,3-4 0 15,4 1 2-15,2-4 1 0,-2-1-2 0,0-4 2 16,-1-2-3-16,3 4 0 0,0-5 0 0,-2 5 1 16,-2 3 0-16,-2 0 1 0,0 0 0 0</inkml:trace>
  <inkml:trace contextRef="#ctx0" brushRef="#br0" timeOffset="5">26068 6851 0,'0'0'0,"9"0"0,-9 0 0,0 0 0,0 0 0,0 0 0,19 9 16,-9-9-16,74 19 31,39 9-15</inkml:trace>
  <inkml:trace contextRef="#ctx1" brushRef="#br0" timeOffset="69697.61">26988 1791 929 0,'0'0'0'0,"0"0"0"0,0 0 0 0,0 0 34 16,19 0 1-16,-19 0 0 0,14 0 0 0,-9 0-21 0,-5 0 1 16,13 0 0-16,1 0 0 0,3 0 10 0,3 0 0 15,1-2-1-15,-3 2 2 0,1 0-13 0,-1-3-1 16,-4-1 0-16,0 1 2 0,-4-2 0 0,3 1 2 16,-1-3-1-16,-1-3 0 0,-2 2-6 0,-2-2 0 15,0 1 0-15,-4-3 0 0,4-2-4 0,0 5-1 0,-7-2 1 16,-7-3 0-16,4-2-1 0,-4 6-1 0,-4-2 0 15,2 1 2-15,2 2-4 0,0 6 1 0,-2-1 0 16,-3 1 1-16,0 6-2 0,3 1 1 0,-2 1-1 16,-3 2 1-16,-2 12 3 0,2-3-1 15,4 2 1-15,1 3 1 0,0 2-3 0,2 1 0 16,3-2 1-16,4 0 0 0,0 3 6 0,0-4 1 0,4 0 1 16,6-5-1-16,3 3-4 0,3 1 0 0,1-6 0 15,3 0 1-15,1-3 7 0,4-4-1 0,5 0 1 16,-2-4-1-16,-2 1-5 0,2-4 0 15,1-4 0-15,-1-3 0 0,0 0 9 0,2-2 0 0,-5-3 0 16,0-2 1-16,1 0-9 0,-5-6 0 0,0 3 1 0,-1-4-1 16,1 3 9-16,-5-5 1 0,1 4-1 0,-3-4 1 15,1-2-10-15,-3 4 2 0,0 2-2 0,-5 1 1 0,-3 3 9 16,-2 4 0-16,1 4 0 0,1-2 1 0,-4 9-11 16,0 0 1-16,9 5 0 0,-4 2 0 0,0 6 7 15,-1 1 1-15,-1 0-1 0,-1 5 1 16,3 9-8-16,4-3-1 0,2-2 0 0,-1 0 1 0,-3 3 4 0,-3-8-1 15,3-2 1-15,3-4 0 0,3 7-6 16,1-5 0-16,2-3 0 0,0-4 0 0,-6 3 4 0,-1-6 0 16,5 0 1-16,2-4-1 0,-4 0-5 0,1-2 0 15,3-4 0-15,-4-1 1 0,2-3 1 0,-2-1 1 16,3 1-1-16,-1-10 1 0,1 5-4 0,1-1 0 16,0-5 0-16,-5-2 0 0,5 3 5 0,1 1 0 15,-6-2-1-15,-2-11 2 0,0 9-7 0,-1 2 2 16,3 2 0-16,-6 0 0 0,1 5 2 0,-3 5 0 15,-5 2 0-15,2 7 0 0,0 0-3 0,0 0 0 16,9 7-1-16,-5-2 1 0,4 9 2 0,5-2 0 0,-1-1 0 16,-1 1 1-16,-4 6-4 0,0-4 1 0,3-9-2 15,3 6 2-15,-1-4 0 0,-1 2 0 16,-2-9 1-16,-1 0 0 0,-1 1-3 0,-7-1 0 0,7 0 1 16,-7 0-1-16,0 0 1 0,0 0 1 0,0-7 0 15,0 7-1-15,-7-10-1 0,0 3-1 0,0 0 1 16,0 1 0-16,-3-1 1 0,3 4 0 0,7 3-1 15,0 0 2-15,-9 0-4 0,9 0 2 0,-11 14-1 0,6-5 1 16,1 8-2-16,4 4 0 0,2-6 1 0,2 2-1 16,-3 2-1-16,1 3 1 0,5-8-1 0,4 3 1 15,-2 1 1-15,1-8-1 0,3 1 0 0,4 1 2 0,1-5-3 16,-4 0 2-16,0-3-2 0,2-1 1 0,-2-3-1 16,-2 4 1-16,4-8-1 0,0 1 1 0,0-1-2 15,-4 1 2-15,3-4-1 0,-3-6 0 0,2-1 0 16,-2 4 1-16,-1-4-1 0,-1 0 0 0,-1-4-1 15,2 1 1-15,-4 2 1 0,-4 7-1 0,1-3-1 0,0 4 1 16,-4 7 1-16,10-7-1 0,-10 7-1 0,0 0 0 16,7 4 0-16,-7 3 1 0,2 3 0 0,1 2-1 15,-1-3 0-15,-4 11 1 0,4 1-1 0,2 0 0 16,-1-12 0-16,-4 3 0 0,1 4 1 0,1-6-1 16,3-3 0-16,-1 0 0 0,4 0 0 0,0-3 0 15,-1-4 0-15,3 3 0 0,5-3-1 0,-2 0 2 16,-3 0-1-16,0-7 0 0,5 4-1 0,-4-4 1 0,3 0 0 15,3-7 0-15,-2-2-1 0,-4 4 1 0,1-4-1 16,8 2 1-16,-5-4-1 0,0 1 2 0,2 2-2 16,0 3 1-16,-3-2-1 0,-3 3 1 0,1 1 0 15,-1 5 0-15,1 3-1 0,-1 2 1 0,1 0 0 16,-2 3 0-16,0 4 1 0,0 0-1 0,-1 1 0 16,1 6 0-16,0 1 0 0,0-2 0 0,-4 3 0 15,2 1 0-15,4 1 1 0,1-2-1 0,0-4 0 16,-1 4 1-16,-6-6-1 0,2 4 0 0,0-3 0 0,-7-11 1 15,7 7-1-15,-7-7 1 0,8 5-1 0,-8-5 1 16,7 6-1-16,-7-6 0 0,7 3 1 0,-7-3 0 16,12-2-1-16,-12 2 0 0,9-5 0 0,-9 5 1 15,14-14 0-15,-9 3-1 0,2 1 0 0,2-10 0 0,0 3-1 16,0-1 1-16,-2-3 0 0,2-9 0 0,-1 6-1 16,1-8 1-16,2-7 1 0,-1 2-1 0,1-5-1 15,0 3 0-15,-1-8 0 0,8-39 1 16,-6 3-1-16,-1 11 0 0,-2 5 0 15,-2 13 1-15,-2 1-1 0,-2 12 0 0,1 3 0 16,-2 11 1-16,-2 8-1 0,-2 1 0 0,0 8 0 0,2 10 1 0,0 0-1 0,-9 0 0 16,9 0 0-16,-8 17 0 0,2 4 0 15,-1-3 0-15,0 8 0 0,-3 18 0 0,-3 2 0 0,3 0 0 16,4 0 0-16,-2 1 0 0,-1 6 0 0,2-7 0 16,1 5 0-16,3-4 0 0,-4-3 0 0,3-2 0 15,2-5 0-15,4 2 0 0,2-6 0 0,-1-3 0 16,1 2 0-16,3-7 0 0,-4-3 0 0,3 3 0 0,4-7 0 15,-1-4 0-15,0-4 0 0,0 1 0 0,0-8 0 16,-2 1 0-16,0-1 0 0,0 1 0 0,2-4 0 16,-2 0 0-16,1 0 0 0,-1-4 0 0,1 1 0 15</inkml:trace>
  <inkml:trace contextRef="#ctx1" brushRef="#br0" timeOffset="69934.21">29090 1455 1683 0,'0'0'0'0,"27"-3"0"16,3 3 0-16,3 3 33 0,2 1 2 0,6-4 0 0,5 3 0 16,-6 3-21-16,3-3 1 0,-1-3 0 0,2 0-1 15,-7 0 28-15,-3 0-1 0,-1 0 1 0,-6-3 0 0,-6 3-26 16,-4 0 0-16,-4-6 0 0,-3 6 0 0,-1 0 5 15,-2 0-1-15,-7 0 0 0,0 0 0 0,0 0-10 16,0 0 1-16,-9 6 1 0,2-3-1 0,0 4-8 0,0 4 1 16,2-4-1-16</inkml:trace>
  <inkml:trace contextRef="#ctx1" brushRef="#br0" timeOffset="70086.3">29930 1941 1080 0,'0'0'0'0,"0"0"0"16</inkml:trace>
  <inkml:trace contextRef="#ctx1" brushRef="#br0" timeOffset="97680.05">7223 4414 12 0,'0'0'0'0,"0"0"0"0,0 0 0 0,0 0 32 16,0 0 2-16,0 0 0 0,0 0-1 0,0 0-19 15,0 0 0-15,0 0 1 0,0 0 0 0,0 0 95 16,0 0 1-16,0 0-1 0,0 0 1 0,0 0-96 16,0 0 1-16,-10 23 0 0,6 2 1 0,0 1 79 0,1 4 2 15,-1 3-1-15,1-1 1 0,-1 5-81 0,1-5 0 16,1 1 0-16,2-1 1 0,0-4 61 0,-2-2 1 16,1-3 0-16,1 4 0 0,0-5-62 15,0-2 0-15,0-3 0 0,1 3 0 0,1-1 22 0,0-7 0 16,-2 1 0-16,0-1 1 0,-2-1-26 0,0-4 1 15,2-7 0-15,-1 8 0 0,1-8 7 0,0 0 1 16,-4 7-1-16,4-7 2 0,-7-3-14 0,7 3 1 16,-7-7 1-16</inkml:trace>
  <inkml:trace contextRef="#ctx1" brushRef="#br0" timeOffset="98163.42">7126 4462 1004 0,'0'0'0'0,"0"0"0"0,28-4 0 16,-1 4 45-16,1-3 0 0,-3-4 0 0,-1 5-1 15,6 0-28-15,-1-1 1 0,-1-1-1 0,-9 4 0 16,-1-2 39-16,0-1 0 0,-4 1 0 0,3 9 2 16,-3-3-41-16,-1-1 2 0,-3 1-1 0,-3 6 1 0,0 1 7 15,-3 1 1-15,-4-1-1 0,0 4 1 0,-4 5-13 16,-3-3-1-16,0-1 0 0,4 7 2 0,-4 0-6 15,0-2 1-15,-2-3-2 0,4-1 2 0,-1 3-3 16,-8-3 0-16,0-3-1 0,0-3 1 0,0 3-5 16,3-7 1-16,1 2 0 0,1-2 1 0,5 0-2 15,4-7 0-15,-7 10 0 0,7-10 1 0,0 0 1 0,0 0 0 16,0 0-1-16,14 0 2 0,0-3-2 0,2 3 0 16,-5-4 0-16,3-3 1 0,4 4 0 0,-4 3 1 15,2-4 0-15,-6 4 0 0,4 0-2 0,0 0 2 16,-3 4-1-16,0 3 1 0,-4 0-1 0,0 3 1 15,-2 1 1-15,2-1-1 0,0 5 0 0,-3 0-1 0,-4-1 1 16,3 2-1-16,-3 2-1 0,-3-6 2 0,-4 2-2 16,3 6 1-16,-5-6-1 0,0-2 1 0,1 2-1 15,-6-2 0-15,-1 2 1 0,1-3 1 0,4-2-1 16,-1 3 1-16,-3-1-2 0,-2-4 0 0,-5-4 0 16,-4 1 2-16,4 3-1 0,2-5 0 0,-2-2 1 15,-4-2 0-15,4 2-2 0,1-7 2 0,3 0-2 16,3 0 1-16,3 0 2 0,2-6-1 0,0 1 1 15,1 1 1-15,4 4-3 0,0-3 0 0,4 5 1 0</inkml:trace>
  <inkml:trace contextRef="#ctx1" brushRef="#br0" timeOffset="98918.33">7876 4775 1306 0,'0'0'0'16,"0"0"0"-16,-27-4 0 0,13 8 24 0,0-1 2 16,-4 1 0-16,1 1 0 0,3 6-14 0,5-3 1 15,-2 3-1-15,4 8 1 0,0-5 29 0,4-1 1 16,-1 1-2-16,4 2 2 0,0 1-28 0,7-1 1 15,-3-4 0-15,3 6 1 0,0-4 11 0,3-5 0 0,1 1 0 16,5 5 0-16,-2-5-16 0,0-5 2 0,0 1-1 16,-3-3 1-16,-1 4-2 0,1-7 0 0,1 0 1 15,2-3-1-15,1-1-4 0,-5 1 0 0,-3-6 0 16,4 4-1-16,1-6-1 0,-1 0 1 0,-1 1-1 16,-3-2 1-16,-3-2-2 0,-4-1-1 0,3 3 1 15,1 0 0-15,-1 5 0 0,-3 7-1 0,4-11 1 16,-4 11 0-16,0 0-1 0,0 0-1 0,7-3 0 15,-7 3 2-15,11 3-2 0,-11-3 1 0,10 7-1 16,-3 4 2-16,2 1-3 0,2-5 1 0,-1 0-1 16,1 2 2-16,3 2 1 0,0-4 1 0,-2-4 0 0,2 6-1 15,4-2-1-15,-4-4 0 0,0-3-1 0,0 0 2 16,1 4 2-16,0-4 1 0,-4-4-1 0,3 4 1 16,-3-3-3-16,-4-1 0 0,3-3 1 0,1 2 0 15,3-2 1-15,-2 0 1 0,-5-5 0 0,-3 1 0 16,-1 1-4-16,1-3 2 0,-4 3 0 0,4 1-1 0,-4 2 1 15,0 7 1-15,0-12-2 0,0 12 2 0,0 0-3 16,0 0 1-16,0 0-1 0,0 0 1 0,0 0-2 16,0 8 2-16,0-8-1 0,0 20 1 0,0-6-3 15,0 3 1-15,0-4 1 0,0 3-1 0,0-2 2 16,0-6-1-16,0-1 1 0,0 0 0 0,0 4-1 0,0-11-1 16,0 9 0-16,0-9 2 0,0 0 0 0,0 0 1 15,0 9 0-15,0-9 0 0,0 0-2 0,0 0 0 16,0 0 1-16,0 0-1 0,3-9 2 0,-3 9 1 15,11-7-1-15,-4-6 1 0,7-8-3 0,-4-1 1 16,3-1-1-16,-3-4 2 0,1 11 1 0,0-3 1 16,3 1-2-16,0 4 2 0,-5-1-3 0,1 8 0 15,4-1 0-15,0 7 0 0,0 1 6 0,-3 0 0 0,0 1 0 16,-3 7 0-16,5-1-4 0,-1 3 1 0,-5 2-1 16,0 4 0-16,0 0 6 0,0 0-1 0,-3-7 0 15,-4 10 2-15,3-1-6 0,1-2 0 0,-4-6-1 16,0 6 1-16,0 1 2 0,0-4 2 0,0-3-2 15,0 3 1-15,3-3-4 0,-3-3-1 0,0 0 1 16</inkml:trace>
  <inkml:trace contextRef="#ctx1" brushRef="#br0" timeOffset="99147.12">8858 4590 1532 0,'0'0'0'0,"0"0"0"0,0 0 0 16,0 0 58-16,13 19 0 0,-12-11 0 0,1 6 1 0,0 3-42 15,0 6 0-15,-1-2 1 0,1 4 0 0,0-1 47 0,-2 6 1 16,-2-7-1-16,2 4 1 0,0 2-48 0,0-7 0 16,0-1 0-16,-2 5 0 0,2-5 9 0,0-1 1 15,-1-5-1-15,2 6 1 0,1-1-16 0,-2-4 1 16,-2-2 1-16,4-7-1 0,0 2-7 0,-2-2 0 15,0-7-1-15</inkml:trace>
  <inkml:trace contextRef="#ctx1" brushRef="#br0" timeOffset="99417.34">9169 4810 1306 0,'0'0'0'0,"0"0"0"15,0 0 0-15,0 0 12 0,0 0 0 0,0 0 1 16,0 0 0-16,0 0-5 0,0 0 0 0,0 0 0 16,0 0 0-16,0 0 16 0,0 0 1 0,0 0 0 15,-34 26 1-15,20 4-14 0,7-3 0 0,7-1 1 16,9-5-1-16,5-1 2 0,4-10 2 0,3-1 0 0,-4 1 0 16,-1-3-7-16,5 1 0 0,1-5 0 0,-1 2 0 15,-4-1-4-15,-2-4 1 0,-3-2-1 0,2 4 1 16,-7 0-3-16,-7-2 2 0,7-4-1 0,-7 4 1 15,0 0-3-15,-7-2 1 0,-4 1 1 0</inkml:trace>
  <inkml:trace contextRef="#ctx1" brushRef="#br0" timeOffset="100345.89">6516 4217 715 0,'0'0'0'0,"0"0"0"16,0 0 0-16,0 0 27 0,0 0 0 0,0 0 0 0,0 0 1 16,0 0-15-16,0 0 0 0,0 0 1 0,-18-12-1 15,18 12 26-15,-7-4 1 0,7 4-1 0,-3-7 1 16,3 7-24-16,3-7 0 0,-3 7-1 0,0-7 1 15,0 7-15-15,12-3 1 0,-12 3 0 0,18-7 0 0,3 3-1 16,4-5 0-16,5 2 0 0,5 4 1 0,4-2-14 16,2-3 1-16,3-4 0 0,2 9-1 15,-4-8 5-15,2 1 0 0,5-3-1 0,10 8 1 0,-1-2-51 16,4-4 0-16,-2 1-1 0,5 10 2 0,0-5 39 16,0-3 0-16,4 1 0 0,5 7 1 0,2 0-48 0,-4-3 1 15,4-1 0-15,7 8 0 0,0-1 46 16,-4-3 0-16,4-3 0 0,-7 10 0 0,-4-4-4 0,-5 1 0 15,2 0-1-15,-7 4 1 0,0 3 9 0,-4-8 2 16,2 1 0-16,-5 8 0 0,-2-3-2 0,-2-2 1 16,3-3 0-16,-1 6 0 0,2-3 5 0,-2 0-1 15,2-3 0-15,-4 1 1 0,-2-1 0 0,2 1 1 16,2 0-1-16,2 4 1 0,-1 0 2 0,-4-2-1 16,5 0 1-16,3-4-1 0,-4 4 1 0,-1 0 1 0,-1 0-1 15,4-3 1-15,-1 1-1 0,-8-3 2 0,6 0-1 16,2 1 1-16,-6 1-1 0,-1-3 1 0,-9 3 0 15,1-4 0-15,-3 0-1 0,-1 4 1 0,-5-4 0 16,6 0 1-16,-1 0-2 0,-5-4 2 0,3 4-1 16,-2 0 1-16,-2-4-1 0,1 1 1 0,1-1 0 15,-2 3-1-15,-2-1 1 0,-6 2 0 0,-3-4 0 16,2 4 0-16,0 0 0 0,-3 0 0 0,-4-3 0 0,-2 3-1 16,-3 0 1-16,0 0 1 0,-9 0 0 0,11 0 0 15,-11 0-1-15,7 3 1 0,-7-3 0 0,0 0 0 16,7 4 2-16,-7-4 2 0,3 10-1 0,-3 1 1 0,0 8-2 15,0 2 0-15,0-1 0 0,0 12 2 0,4-4 12 16,-1-2 2-16,1 2 0 0,-4 9 0 0,3 4-8 16,-3 4 1-16,0 3-1 0,0 5 0 0,0-2 20 15,0-6 1-15,0 6 1 0,-3 7-1 0,-1-1-17 16,1-1 0-16,-1 4 0 0,-3 3 0 0,0 1 23 0,0-10 0 16,0 4 0-16,-4 2 1 0,4 7-24 0,2-6 2 15,2-3-2-15,-8 7 2 0,7-8 22 0,1-3 0 16,-4-1 1-16,3 5-1 0,1 0-24 0,-4-7 2 15,0 4 0-15,-4-4-1 0,1-2 17 0,1-10 0 16,-2 1 0-16,1 2 0 0,-1-5-18 0,7-5 0 16,1-2 1-16,-1 2 0 0,8-1 14 0,-4-4 0 15,-4-5 0-15,4-4 1 0,0-2-16 0,0-6-1 0,4-1 1 16,-4-9-1-16,0 0 10 0,0 0-1 0,-7-1 1 16</inkml:trace>
  <inkml:trace contextRef="#ctx1" brushRef="#br0" timeOffset="101830.71">6592 4284 438 0,'0'0'0'0,"0"0"0"0,0 0 0 0,-7-18 36 0,7 18 0 15,-4-14 0-15,4 14 1 0,-3-7-22 0,3 7 0 16,0 0 0-16,0 0 1 0,0-8 26 0,0 8 2 16,0 0-1-16,0 0 0 0,0 0-27 0,0 0 1 0,0 0-1 15,0 0 1-15,-11 12-13 0,0 5 1 0,4 1-1 16,-3 17 0-16,-1 2 0 0,-1 2-1 0,3 7 1 15,4 5 0-15,1 5-5 0,-3-2 1 0,7-1 0 16,0 9 0-16,4-4-1 0,-1-9 1 0,1 11 0 16,-1 0 0-16,1 1-10 0,-1-4 0 0,3-1 0 15,1 2-1-15,0-5 5 0,0-2-1 0,0-2 0 16,0 11 1-16,-4-7-15 0,1-4 2 0,-1-3-1 16,-3 1 1-16,0-1 8 0,-3-15 1 0,3 6-2 0,-4 2 2 15,1-2-4-15,3-9 0 0,-4 0 0 0,4 2 0 16,0-3 5-16,0-4 1 0,0 1-1 0,0-3 2 15,4 0-4-15,-4-5 1 0,0-3 0 0,-4 2 0 16,4-1 3-16,-3-3 1 0,3 0-1 0,-4-4 0 0,4 0-1 0,0-7 0 16,-7 5 1-16,7-5-1 0,-7 7 2 15,7-7 1-15,-7 3-1 0,-5 1 1 0,-2 3 0 0,0 0-1 0,3-3 1 16,0-4-1-16,1 3 2 16,3-3-1-16,-4 4 1 0,11-4 0 0,-10 7 2 15,10-7 0-15,0 0-1 0,-6 3 2 0,6-3-1 0,0 0 1 16,0 0 0-16,-7 11 0 0,7-11 1 0,0 8 0 15,0-8 0-15,-3 11 1 0,-1-4-1 0,1 2 0 16,-1-2 0-16,-3 5 1 0,4-1 2 0,-5-4 2 16,1-2-1-16,4 4 1 0,-1 0-2 0,1-2 1 15,3-7-1-15,-4 12 0 0,1-1 10 0,3-11 0 16,0 8 1-16,0-8-1 0,0 14-5 0,0-8 0 16,0-6 0-16,0 9 1 0,0-2 21 0,0-7 1 15,7 12 0-15,-4-5 0 0,-3-2-18 0,4 2 2 16,-4 0-1-16,-4 2 0 0,4 3 18 0,-3 2-1 0,-1 1 0 15,1 0 1-15,3 3-19 0,0-2 2 0,0-4-2 16,-4 2 2-16,2-3 8 0,1-1 2 0,1-3-1 16,0 2 0-16,0 0-12 0,0 0 0 0,0-9 0 15,0 10 1-15,0-10 6 0,7 11 0 0,-7-11 0 16,3 10 1-16,1-3-10 0,-1 0 1 0,-3-7 0 16,4 11 0-16,3 1 2 0,0 2 1 0,-3-7-1 15,3 8 1-15,-4-5-7 0,4-1 1 0,-3-2 0 16,-4 0 1-16,0 5 2 0,0-5 2 0,0-7-1 0,0 13 0 15,0-13-5-15,0 7 1 0,0-7 0 0,0 0 0 16,0 0 1-16,0 7 0 0,0-7 0 0,0 0 0 0,0 0-4 16,0 7 2-16,0-7-1 0,0 0 0 15,0 0 0-15,0 0 1 0,0 0-2 0,0 0 2 0,0 0-3 16,0 0 1-16,0 0-1 0,0 0 1 0,0 0 1 16,0 0-1-16,0 0 1 0,0 0-1 0,0 0-1 15,0 0 0-15,0 0 1 0,0 0-1 0,7 9 1 16,-7-9-1-16,7 5 1 0,-7-5-1 0,16 7 0 15,-6-5-1-15,1 1 0 0,3 1 1 0,0-3-2 0,0-1 1 16,4-1 1-16,8 2-1 0,-1-1-1 0,1-1 0 16,6-3 1-16,0 4 0 0,1 0-1 0,-1-3 2 15,0-3-2-15,1 6 1 0,-1-1 0 0,0-3-1 16,-2 1 0-16,-2 4 0 0,0-2 2 0,2-3-1 16,2 0 0-16,2 6 1 0,-3-2-2 0,-2-2 0 0,4 1 0 15,-1 2 2-15,1-1-2 0,3-1 1 0,-5-3 1 16,10 8-1-16,-9-4-1 0,-1-4 1 0,7 1-1 15,-1 3 1-15,1 0 9 0,1 0-1 0,-2-4 0 16,6 8 0-16,1-1-4 0,-6-3 1 0,7-3-2 16,-3 6 2-16,-2 1 1 0,3-3 1 0,-3 1-1 15,6 5 2-15,-5-1-6 0,1-5 2 0,-1 1 0 16,1 5-1-16,2-2 6 0,2-5 0 0,2 4 0 16,-1-1 1-16,6 1-7 0,-2-4 2 0,2 0 0 15,5 3 0-15,1-3 3 0,-3 0 1 0,2-3 0 16,8 3 0-16,-5 0-5 0,-1-4 1 0,2 1-1 0,7 6 1 15,-9-3 1-15,-2-3 1 0,11 3 0 16,-4 3 1-16,-3-3-6 0,-6 0 2 0,-1 0 0 0,7 7-1 16,-9-3-3-16,-9-4 0 0,5 3 0 0,2 6 1 15,-1-5-2-15,-6-1 0 0,2 1 0 0,1 3 2 0,-6-2-1 16,-2-3 1-16,1 0-1 0,-1 3 1 0,-4-3-1 16,-1-2 0-16,-3-2 0 0,-1 4 1 0,2-2-4 15,-4-6 1-15,-3-1 0 0,2 6 0 0,-3-5-1 16,-4-1 1-16,-1-3-1 0,0 4 1 0,-4 3-1 15,-1-4 0-15,-4 0 0 0,-3 3 0 0,0 3 0 16,-7 1 0-16,7-4 0 0,-7 4 0 0,0 0 0 0,0 0 2 16,7-3-1-16,-7 3 0 0,0 0-1 0,6 8 1 15,-6-8-1-15,0 0 1 0,0 11 0 0,0-11 1 16,0 7 1-16</inkml:trace>
  <inkml:trace contextRef="#ctx1" brushRef="#br0" timeOffset="106679.96">10765 5232 12 0,'0'0'0'16,"0"0"0"-16,0 0 0 0,0 0 0 0,25 11 0 0,-11-11 0 16,7 3 0-16,5-3 0 0,6-3 0 0,2-1 0 15,1 4 0-15,-9-3 27 0,3-1 1 0,2 1-1 16,3 1 1-16,-2 0-16 0,-4 0 2 0,0-1-1 16,6 1 1-16,-6 2 91 0,-3 0 1 0,1 0-1 15,-5 2 1-15,0 1-91 0,-8-1 2 0,-1 0-1 16,0-2 1-16,-5 2 78 0,0-2 1 0,-7 0 1 0,15 0 0 15,-15 0-81-15,0 0 1 0,0 0 0 0,0 0 1 16,0 0 3-16,0 0 1 0,0 0-1 0</inkml:trace>
  <inkml:trace contextRef="#ctx1" brushRef="#br0" timeOffset="107107.95">11456 5167 791 0,'0'0'0'0,"8"5"0"0,-1 2 0 0,0 0 15 0,-4 4 1 16,-3-4 0-16,4 4 1 0,-4-1-8 0,1 1 0 15,-1-1 0-15,0 10 1 0,-1-6 20 0,1-5 1 16,-4-1 1-16,4 6-1 0,0-3-17 0,-3-1 0 16,3-10 0-16,0 16 0 0,0-9 12 0,0-7 1 0,-4 9-1 15,4-9 1-15,0 0-15 0,4 7 2 0,-4-7-2 16,0 0 1-16,0 0 2 0,0 0 0 0,0 0-1 15,0 0 1-15,0 0-6 0,0 0 0 0,0 0 0 16,7-10 0-16,-4 1 10 0,3-2 1 0,-3-5-1 16,-1-5 1-16,1-3-10 0,3-1 2 0,1-1-1 15,0 5 0-15,0-1 17 0,0 8 1 0,0-3 0 16,0 6 1-16,4 2-17 0,-3 2 1 0,3 0-1 16,1 4 0-16,1-1 13 0,-3 4 0 0,4 0 0 15,0 4 1-15,-3-1-15 0,0 4 1 0,-3 0-1 16,3 1 1-16,0-1 16 0,-4 3 1 0,-4 2-1 0,4-1 1 15,-3 0-16-15,-4-1-1 0,0 1 1 0,0-3 0 16,-4 5 18-16,1-3 0 0,-4-1 1 16,0 5-1-16,-8-3-18 0,0-6 0 0,0 2 1 0,1 4-1 15,4-3 13-15,-1-4 1 0,1-1-1 0,-3 4 1 0,1-3-15 16,1-1 0-16,3-3 1 0,0 4-1 16,-2 1 8-16,-1-5 2 0,1-5-1 0</inkml:trace>
  <inkml:trace contextRef="#ctx1" brushRef="#br0" timeOffset="107877.61">12220 4887 1180 0,'0'0'0'0,"0"0"0"15,0 0 0-15,0 0 61 0,0 0-1 0,0 0 1 16,0 0 1-16,0 0-46 0,4 20 2 0,-4-20 0 15,0 19 0-15,7 4 62 0,-4 2 0 0,1 1-1 16,-1 9 2-16,-3-8-63 0,4 4 0 0,-4-3 0 0,2 1 0 16,-1 0 4-16,1-7 1 0,2-1-1 0,1 3 2 15,2-4-13-15,0-3 1 0,-2-4 0 0,-1 6 0 16,-1-5-3-16,1-2 0 0,0-1 0 0,-1-1 1 0,4 1-4 16,-7-11 0-16,11 9 0 0,-11-9 1 0,0 10-5 15,0-10 0-15,0 0 0 0</inkml:trace>
  <inkml:trace contextRef="#ctx1" brushRef="#br0" timeOffset="108482.67">12552 5107 1269 0,'0'0'0'16,"0"0"0"-16,0 0 0 0,0 0 23 0,0 0 2 15,17 25 0-15,-13-14-1 0,-4 1-12 0,4 5 0 16,-4-6 0-16,3 3 1 0,-3 0 31 0,4-2 2 0,-3-3 0 16,3 5 1-16,-2-1-32 0,-1-3 2 0,-1-3 0 15,2 0 0-15,2 2 15 0,-4-9 1 0,3 9-1 16,-3-9 2-16,4 9-21 0,-4-9 2 0,0 0 0 16,0 0-1-16,5 5 1 0,-5-5 1 0,0 0-1 15,0 0 1-15,0 0-7 0,0 0 0 0,0 0 0 16,0 0 0-16,0 0 16 0,2-9 0 0,-2 2 1 15,2-12 0-15,1-11-14 0,1 0 1 0,-1 0-1 0,1 0 1 16,3 9 13-16,0 3 0 0,0 4 0 0,-4 0 0 16,4 4-14-16,2 3 0 0,2 3 1 0,-1 4 0 15,1 4 12-15,0 1 0 0,-1 4-1 0,8 5 2 0,-4 0-14 16,0 0 1-16,0-2-1 0,2 2 2 16,-5 4 8-16,-4-8 2 0,0 1-2 0,0 3 2 0,0-3-13 15,-7-3 1-15,0 1-1 0,0-2 2 0,0 6 5 16,0-13 0-16,-4 7 0 0,4-7 1 0,0 7-9 15,0-7 0-15,0 0 0 0,0 0 1 0,0 7 2 0,0-7 0 16,0 0 0-16,0 0 1 0,-7-4-6 16,7 4 0-16,0 0 0 0,0 0 1 0,-3-7 1 0,3 7 1 15,3-10 0-15,1-3 0 0,-4-4-4 0,3-4 0 16,-3-1-1-16,4-4 2 0,-1 9 0 0,1-1 0 16,-1 0 0-16,-1 4 1 0,0 0-4 0,1 7 1 15,5 0 0-15,0 4-1 0,3 1 2 0,-1 2 0 16,-2 2 0-16,6 1 0 0,0 6-2 0,-2 0-1 15,-1 1 1-15,-1 1 0 0,1 3 0 0,-4-4 1 16,-4 5-1-16,5-5 1 0,-8 4-3 0,3 2 2 0,-3-5-2 16,4 6 1-16,-1-3 1 0,-3-3 1 0,-3-1-2 15,3 6 2-15,0-5-3 0,0-1 0 0,0-4 1 16,3 4 0-16,1 1 1 0,-1-6-1 0,-3-5 1 16,5 14 0-16,1-7-1 0,1-2-1 0,0-5 0 15</inkml:trace>
  <inkml:trace contextRef="#ctx1" brushRef="#br0" timeOffset="108915.39">13208 5079 1658 0,'0'0'0'0,"0"0"0"0,0 0 0 0,0 0 61 15,21 21 0-15,-17-10 0 0,-1-4 1 0,1 3-45 16,-1 5 1-16,1-5-1 0,3 13 1 0,-4-5 58 15,1-1 0-15,-2-1-1 0,-1 3 1 0,1 1-58 16,0-6 0-16,-2-4 0 0,0 6 0 0,0-4 14 16,0-5-1-16,-2 0 1 0,0 6 0 0,2-6-18 15,0-7 0-15,0 7 0 0,0-7 0 0,0 0-1 0,0 0-1 16,0 0 0-16,0 0 1 0,0 0-7 0,9 2 2 16,-9-2 0-16,2-6 0 0,3-4-1 0,1-3-1 15,-3 3 1-15,2-13 1 0,2-3-4 0,-3-1 2 16,-4-1-2-16,4 0 2 0,-1 5 1 0,4 2 0 15,0 7-1-15,4-4 1 0,-1 8-2 0,1 3-1 16,0 3 0-16,4-1 2 0,0 7 2 0,-1 1 0 0,0 4 0 16,5 4 0-16,-1-1-4 0,-4 4 2 0,0-1-1 15,0 3 1-15,-2 3 2 0,-3-1 0 0,0-3-1 16,-2 5 1-16,0 3-2 0,-3-9-1 0,-1 2 1 16,-3 5 0-16,0-6 3 0,0 1 0 0,-3-5 0 15,-1 6 1-15,1-1-5 0,-1-5 2 0,2-6-1 16,1 6 0-16,2 1 3 0,1-7 0 0,-2-5 0 15,0 7 0-15,0-7-3 0,7 7 0 0,-7-7-1 16</inkml:trace>
  <inkml:trace contextRef="#ctx1" brushRef="#br0" timeOffset="109236.54">14249 5179 1808 0,'0'0'0'0,"0"0"0"0,0 0 0 0,0 0 60 0,0 0 1 15,-18 7-2-15,18-7 2 0,0 0-45 0,-7 11 2 16,7-11 0-16,-12 14 0 0,3-3 52 0,-2-1-1 15,2 1 1-15,-1 8 0 0,3-1-52 0,3-8 0 16,4 3-1-16,0 2 1 0,4-1 9 0,3-1 0 0,0-6 0 16,3 5 1-16,-2 0-15 0,-1-3 0 0,5-2-1 15,9 2 2-15,-3-2-7 0,-1-3 1 0,3-1-2 16,4 6 2-16,-2-6-3 0,-5-6 0 0,3-2 0 16,-3 10 0-16,1-10-4 0,0-2 2 0,-6 0-2 15</inkml:trace>
  <inkml:trace contextRef="#ctx1" brushRef="#br0" timeOffset="109513.75">14584 5190 1231 0,'0'0'0'0,"0"0"0"15,0 0 0-15,0 0 43 0,3 18 2 0,-3-18-1 0,4 10 1 16,-4-10-29-16,0 11 0 0,0-11 0 0,-4 14 1 0,4-2 9 16,-3-1 1-16,3-4 0 0,3 7 0 15,4 0-15-15,4-4 1 0,-2-3 0 0,5 11 0 0,-2-6 1 16,1-5 0-16,-3-3 0 0,1 6 0 0,-1-3-6 15,1-1 1-15,3-6-1 0,2 3 1 0,-2-3-6 16,-3 0 2-16,-1-3-2 0,4 3 2 0,-3 0-3 16,-2-7 1-16,-2-2 1 0,-7 9-1 0,9-11 4 0,-8 4-1 15,3-5 1-15,3 5 0 0,-4-7-3 16,1 3 1-16,-4-1-1 0,-4 0 2 0,1-2 11 0,-4-2 0 16,2 5 0-16,1-1 0 0,2 1-8 0,1 6 2 15,1 5-1-15,-4-10 0 0,4 10 9 0,0 0 1 16,0 0 0-16</inkml:trace>
  <inkml:trace contextRef="#ctx1" brushRef="#br0" timeOffset="109798.9">15113 5155 1419 0,'0'0'0'0,"0"0"0"15,0 0 0-15,0 0 42 0,0 0 0 0,-18-4 1 16,11 6 0-16,-3 3-28 0,3 1 1 0,-4 2 0 15,-1-1 0-15,3 0 26 0,4 4 1 0,-2-4-1 16,3 0 1-16,4 2-27 0,0-2-1 0,0-2 1 16,0 6 1-16,7 1 3 0,2-5 0 0,2 0 1 15,3 7-1-15,3-3-10 0,-3-2 1 0,-7-1 0 0,0 6 0 16,-3-3-7-16,1-2 0 0,1-2 0 0,-1 3 0 0,0 1-2 16,-3-2 2-16,-2-9-1 0,-2 14 1 0,-1-5-3 15,-1-2 1-15,4-7 0 0,-2 12 0 16,2-12 0-16,-7 9-1 0,-2-7 0 0,-5 3 1 0,0-2-1 15,0-3 1-15,0-1 1 0,-2 2-1 0,6-1-1 16,3-5 1-16,-1-2-1 0</inkml:trace>
  <inkml:trace contextRef="#ctx1" brushRef="#br0" timeOffset="110118.79">15348 4706 1344 0,'0'0'0'0,"0"0"0"15,0 0 0-15,0 0 28 0,0 0 1 0,0-17-1 16,0 17 1-16,0 0-15 0,0 0-1 0,0 0 1 16,0 0-1-16,0 10 31 0,0 1 1 0,0-2 0 15,3 13 0-15,4 12-30 0,0-6 2 0,-1 0-1 16,-3 11 1-16,2-6 10 0,1 2 0 0,-3 2 0 15,-5 2-1-15,2 0-13 0,0-2 0 0,-1-2 0 16,-3-3 0-16,2 1-2 0,2-7 2 0,-1 1-1 16,-1 3 0-16,4-4-5 0,-1-7 1 0,-1 4 0 15,-1 4 0-15,1-3 8 0,0-8 2 0,0 3-1 0,-2 3 1 16,2-3-8-16,0-3 0 0,-4-6 1 16,1 1-1-16,-1-1 10 0,-3-3 0 0,7-7 0 0,-10 4 0 15,10-4-9-15,0 0 0 0,-7-4 0 0</inkml:trace>
  <inkml:trace contextRef="#ctx1" brushRef="#br0" timeOffset="110396.71">15048 4960 1394 0,'0'0'0'16,"0"0"0"-16,0 0 0 0,26 10 56 0,-15-6 2 15,-4-4-1-15,14 5 0 0,5-2-40 0,6 1 1 16,2-4-1-16,5 3 1 0,-4 1 47 0,2-4 0 16,-2 0 0-16,-3 0 0 0,1 0-47 0,3 0 0 0,-6-4 0 15,-6 4 0-15,-6 0 17 0,-2 0 1 0,2-3-2 16,-3 3 2-16,1 0-21 0,-5-4 0 0,-1 1-1 16,-3 3 2-16,-7 0-4 0,8 0 0 0,-8 0 1 15,0 0-1-15,0 0-5 0,0 0 1 0,0 0 0 16,0 0-1-16,0 0-5 0,0 10-1 0,0-10 0 15</inkml:trace>
  <inkml:trace contextRef="#ctx1" brushRef="#br0" timeOffset="111614.19">15790 5222 1054 0,'0'0'0'0,"0"0"0"0,0 0 0 16,0 0 19-16,0 0 2 0,0 0-2 0,0 0 1 0,0 0-10 15,0 0 1-15,0 0 0 0,0 0 1 16,-17-11 19-16,17 11 2 0,-14 0-2 0,3 4 2 0,-5 1-20 16,0 0 2-16,0-1-1 0,2 6 1 0,-3 1 10 15,3 1 0-15,5-1 1 0,0 5 0 0,2-2-14 16,3-6 1-16,4 3-1 0,0 3 1 0,0-2 1 16,2-1-1-16,3-2 1 0,4 5-1 0,4-4-5 15,1-4 1-15,-4-3-1 0,8 4 1 0,-1 0 11 0,1-3 0 16,2-8 1-16,1 8 0 15,-4-4-11-15,-1-4 1 0,2-3 0 0,-4 4 1 16,-3-1 11-16,3-1 1 0,-4-2-1 0,-3 0 1 0,0 1-13 0,-3-1 2 16,-1-1-1-16,1 2 0 0,-4-4 14 0,0-3 0 15,2 3 0-15,-2-1-1 0,-2-4-12 0,0-1-1 16,2-2 0-16,0-1 2 0,4 3 10 0,-1 4-1 16,-3-2 1-16,2-1-1 0,3 1-12 0,6 2 2 0,-4 2-1 15,7 3 0-15,-3 3 6 16,1 0 1-16,2 1-1 0,0-1 2 15,-3 8-10-15,-1-1 0 0,1 1 0 0,3 3 1 16,2 5 6-16,-2 2 1 0,0-3 0 0,4 3 0 0,-4 0-8 16,-4-3 0-16,1-1 0 0,-2 8 0 0,-4-6 6 0,-1-1 0 0,-4-1-1 15,1 1 1-15,1-1-7 0,-2-3 0 0,0-7 0 0,-2 11 1 16,2-11 1-16,-3 7 2 0,3-7-1 16,0 0 0-16,0 12-5 0,0-12 1 0,0 0 0 0,0 0 0 15,-7 0 2-15,7 0 0 0,0 0 0 0,0 0 1 16,-7-9-4-16,7 9 0 0,0 0-1 0,-5-10 1 15,1-1 2-15,0-1 0 0,4-4 0 0,0-8 0 0,4-5-3 16,-4 7 0-16,2-3 0 0,3 2 1 0,-1 7-1 16,-3 7 2-16,6-1 0 0,4-1 0 0,-2 8-4 15,0-1 2-15,1 1 0 0,1 3-1 16,-1 7 1-16,3 0-1 0,1 0 1 0,0 3 0 0,0 3-3 16,0 3 2-16,-3-1-2 0,-4 3 1 0,0 0 1 15,0-4 0-15,0 0 1 0,-2 9 0 0,1-9-3 16,-1-5 2-16,-2-1-2 0,-3 5 1 0,0-1 2 0,0-5 0 15,0-7-1-15,0 16 2 0,2-9-4 16,-2-7 2-16,0 0-1 0,-2 7 1 0,2-7-1 0,0 0 1 16,0 0-1-16,0 0 2 0,0 0-3 0,0 0 1 15,0 0-1-15,0 0 1 0,0 0 0 0,11-4 0 16,-11 4 1-16,7-10-1 0,4-6 0 0,-1 2-1 16,-3-4 0-16,0 1 1 0,6-1-1 0,-1-1 2 0,-3 5-1 15,-2 5 1-15,0 0-2 0,0 2 0 0,4 4 1 16,-4-1-1-16,0 4-1 0,-7 0 2 0,7 0-1 15,-7 0 0-15,7 14 0 0,0-9-1 0,0 2 0 16,0 9 2-16,-2 4-2 0,-1-6 1 0,-1-4-1 16,1 6 2-16,-4-4-2 0,0-1 0 0,0-1 0 15,3 6 1-15,1-5-1 0,-4-2 0 0,3-2 0 16,4 3 2-16,-3 1-2 0,0-6 0 0,-4-5 1 16,14 14-1-16,-6-5-1 0,0-6 1 0,0-3 0 0</inkml:trace>
  <inkml:trace contextRef="#ctx1" brushRef="#br0" timeOffset="111967.36">16771 5301 1482 0,'0'0'0'0,"0"0"0"0,18 3 0 0,-11 3 43 15,3-6-1-15,-3-4 1 0,2 8-1 0,2-4-26 16,-1-6 0-16,1 3 0 0,-4 1 0 0,0 0 35 0,-7 2 1 15,11-8-1-15,-11 8 1 0,10-13-35 16,-10 6-1-16,2 0 1 0,0 0 1 0,-2-2-4 0,0 2 0 16,0 0 1-16,0-2 0 0,-2-3-8 0,0 2 2 15,-1-5 0-15,-4-4 0 0,0 5-9 0,0 5 1 16,-1 0 1-16,1-1-1 0,-1 3-1 0,-3 3 1 16,0 4-1-16,3 0 1 0,-1 4-1 0,-2-1 0 0,4 1 0 15,0 6 0-15,0 1 0 0,-4 3 0 0,3 2 0 16,4 2 0-16,4-1 2 0,0-3 0 15,0 0 1-15,4 6-1 0,3-3-1 0,2-6 1 0,-2 1 0 16,3 4 1-16,1-2 2 0,3-2 1 0,2-5 0 16,5 4-1-16,0-4-1 0,-3-4 0 0,-6-1 1 15,2 9-1-15,0-8 4 0,0-6 1 0,-3 3 0 16,0 0 0-16,-1 0-4 0,-5-6 1 0,2-1 0 16</inkml:trace>
  <inkml:trace contextRef="#ctx1" brushRef="#br0" timeOffset="112513.57">17059 5090 1218 0,'0'0'0'0,"0"0"0"0,17-9 0 16,-6 11 41-16,-2 1 0 0,1-3 1 0,4 2-1 0,0 3-25 15,-3 2 0-15,3-3-1 0,0 6 2 0,2 1 36 16,-2 3 0-16,0-5-1 0,-1 10 2 0,1 0-37 16,-2-1 1-16,-1-2-1 0,1 3 1 0,-5 1 0 15,0-6 1-15,-7-2-1 0,4 7 1 0,-4-5-9 16,0-3 0-16,0-4 0 0,-7 9 1 0,0-7-5 0,0-2 0 15,-4-4-1-15,0 4 2 0,3-3-4 0,0-4 2 16,1 0-1-16,0 0 1 0,0-4-4 0,7 4 0 16,-10-7 0-16,10 7 1 0,-7-9 0 0,7 2-1 15,0 0 0-15,3-5 0 0,4-2-1 0,7 2 1 16,-1-8 0-16,4-1 0 0,5-2-1 0,-1 2 1 0,-2-3 0 16,1 2 1-16,-1-2 0 0,2 8 1 0,-3-5 1 15,3 7-1-15,-2-2-1 0,-1 0 0 0,3 4 1 16,0 1-1-16,-1 1 6 0,-3-1 1 0,1-1-1 15,0 5 1-15,-1-2-4 0,-1 2 1 0,-2 0-1 16,0 3 1-16,-3 4 4 0,-4-3 0 0,0-1 0 16,-7 4 2-16,7-1-6 0,-7 1 1 0,0 0 0 15,0 0 0-15,0 0 7 0,0 0 2 0,-7-4 0 16,0 4-1-16,-4 4-6 0,1-3 0 0,-4 3 0 16,-4 6 1-16,0 6 3 0,3-2-1 0,4 2 0 15,4-2 1-15,3-1-7 0,1 2 2 0,3 1 0 0,0 2 0 16,3-1 2-16,4-1 0 0,4-3 0 0,0 6 1 15,1-5-4-15,0 0 0 0,1-2 0 0,1 2 1 16,0 2 2-16,0-3 1 0,-3 1-1 0,-3 2 1 0,1-2-4 16,-2-6 0-16,-3 3-1 0,-2 8 2 0,-1-5 2 15,-1-5 0-15,-1 0 1 0,-7 7 0 0,1-4-5 16,0-5 1-16,-1 0 0 0,-3 5 0 0,0-3 1 16,-3-2 0-16,0-1 0 0,2 2 1 0,-1-4-3 15,1-1 0-15,5-3-1 0,-4 4 1 0,1-1 2 16,3-3-1-16,0 0 1 0</inkml:trace>
  <inkml:trace contextRef="#ctx0" brushRef="#br0" timeOffset="6">13415 11279 0,'0'0'0,"-9"0"16,-10 0-16,9 0 15,-8 0-15,8 0 16,1 0-16,-1 0 16,-9 0-16,1 0 31,-1 0-31,0-19 15,0-18-15,10-1 16,9-18-16,0 28 16,-10 0-16,10 9 15,0 10-15,0-1 16,-9-9-16,9 10 16,0-10-16,0 10 15,-9 0-15,9-1 16,-10 10-16,-159 113 15,-104 84-15,235-188 16,132-93-16,19-76 31,47-93-31</inkml:trace>
  <inkml:trace contextRef="#ctx0" brushRef="#br0" timeOffset="7">12597 18466 0,'0'0'15,"0"0"-15,0 0 0</inkml:trace>
  <inkml:trace contextRef="#ctx1" brushRef="#br0" timeOffset="154335.41">13277 6875 1985 0,'0'0'0'16,"0"0"97"-16,0 0 2 15,0 0 63-15,0 0 0 16,0 0-56-16,-11-19 0 15,-1 14-39-15,-13 1-1 16,-5 4-28-16,-2 11 1 16,-3 3-11-16,2 10 0 15,1 10-12-15,7 12 1 0,1-2-8 16,8 3 1 0,2-1-4-16,6-2-1 0,8-2 0 15,8-2-1-15,9-10 0 16,8-3-1-16,5-4 0 15,3-9 2-15,3-9-2 16,-5-5 1-16,-2 0-2 16,4-4 1-16,-1-1-2 15,1-2 0-15,-33 7-2315 16</inkml:trace>
  <inkml:trace contextRef="#ctx1" brushRef="#br0" timeOffset="154963.93">13536 7159 2048 0,'0'0'0'16,"0"0"103"-16,0 0 1 15,-23-11 58-15,13 13-1 16,-5 5-60-16,5 5 1 16,-1 14-53-16,8 1-1 15,6 6-18-15,4 1 1 16,11-4-1-16,3-4 0 15,9-7-6-15,5-6-1 16,1-10-4-16,4-6 0 16,1-4-5-16,-2-9 0 15,-15-4-6-15,-15-2 1 16,-14-7-2-16,-13 1 0 0,1 2-3 16,-8 7 2-16,-2 1-4 15,3 2 1-15,-1 6 1 16,7 4-1-16,6 3-1 15,12 3 2-15,0 0-1 16,12 9 1-16,13 1 0 16,10-3 1-16,13 2-3 15,1-6 1-15,-1-3-2 16,-2-8 2-16,-2 1-2 0,-9-4 1 16,-7-3-1-16,-5-4 0 15,-5 1-1-15,-11 1 1 16,-3 2-1-16,-8 3 1 15,-6 4-1-15,-5 4 1 16,-2 6-1-16,3 4 0 16,5 2 0-16,7 7 0 15,11 10 0-15,10-4 0 16,6-1 0-16,5 1 0 16,2 0 0-16,-4 0 0 15,-7-2 0-15,-1 3 0 16,-6-6 0-16,-11 3 0 15,-3-5 2-15,-12 5-1 16,-9-1 0-16,-8-1 1 16,-2-8 0-16,-1 1 1 15,5-8-2-15,6-3 1 16,21 0-2416-16</inkml:trace>
  <inkml:trace contextRef="#ctx1" brushRef="#br0" timeOffset="155312.79">14383 6629 2048 0,'0'0'0'0,"-7"-39"120"16,0 13 1-16,0-9 54 0,1 5 0 15,-1 12-82 1,4 4 1-16,-1 4-43 0,4 10-1 15,-3 31-22 1,3 10 2-16,0 10-13 0,7 12 3 16,0 6-8-16,-2 3 1 15,2 7-4-15,-2 0 1 16,-1-7-2-16,-2-1 1 16,-2-4-2-16,-4-6 0 15,1 1-1-15,-3-8 2 16,1-5-1-16,0-6 1 15,1-12-2-15,4-6 0 16,-3-7-2-16,3-11 0 16,0-7-2364-16</inkml:trace>
  <inkml:trace contextRef="#ctx1" brushRef="#br0" timeOffset="155603.32">14145 6983 2060 0,'0'0'0'0,"0"0"110"15,38 7 1-15,3-4 40 16,8-1 1-16,3 1-67 16,2 1 2-16,-1-1-45 15,-2 1 2-15,-12 0-15 0,-2-1 1 16,5 1 1-16,-8 3-1 15,-6 0-6-15,-7-4-1 16,-5-3-4-16,-5 4 0 16,-4-4-6-16,-7 0-1 15,9 0-5-15,-18 0 1 16,9 0-2325-16</inkml:trace>
  <inkml:trace contextRef="#ctx1" brushRef="#br0" timeOffset="156130.07">12531 6659 954 0,'0'0'0'15,"0"0"41"-15,-4 28-1 16,8-14 41-16,3 55 0 15,-7-38-7-15,7 87 1 16,-7-72-32-16,7 82 1 16,-7-84-16-16,7 74 1 15,-7-79-10-15,7 65 0 16,-7-76-6-16,0 44 1 16,0-56-5-16,0 19 1 0,0-35-1192 15</inkml:trace>
  <inkml:trace contextRef="#ctx1" brushRef="#br0" timeOffset="156965.48">12487 6743 1093 0,'0'0'0'0,"0"0"29"16,33-5 0-16,-15 0 28 0,43-16 0 16,-32 14-13-1,71-20 0-15,-61 20-19 0,92-5 0 16,-89 10-7-16,103 4 0 16,-94 1 4-16,114 22-1 15,-105-14 1-15,143 17 2 16,-130-16 1-16,158 14-1 15,-150-17-3-15,159 12 0 16,-163-15-4-16,128 8 1 16,-149-11-6-16,87 1 1 15,-102-8-1-15,59-3-1 16,-71 4-1-16,39-3 1 16,-46 5-3-16,27-5 1 15,-33 5-2-15,23-5-1 16,-29 5 0-16,11 1 0 0,-21 0-1 15,13 3 1-15,-13-3-3 16,7 2 2-16,-7-2-3 16,10 26 0-16,-6-15-1 15,6 50 1-15,-6-38-1 16,0 63 0-16,-3-54 3 16,8 58 1-16,-5-62 4 15,6 72 0-15,-6-65 4 16,5 80 2-16,-6-82 3 0,-6 64 1 15,-1-69 0-15,-17 41 0 16,10-50 0-16,-26 29 1 16,18-33-5-16,-52 19-1 15,45-27 1-15,-62 16 1 16,54-14-11-16,-105-1 1 16,84-6-4-16,-148-2 0 15,126-3 0-15,-184-13-1 16,167 9-1-16,-200-16 1 15,195 12-1-15,-162-15 1 16,180 19-1-16,-135-9 1 16,158 9-1-16,-99-4 0 15,110 6 0-15,-82-7 0 16,88 8 0-16,-79-6 1 16,89 6 0-16,-38 1 0 0,51 3 1 15,-17 3-1 1,28-3 0-16,-4 4 0 0,11-4-1 15,0 0 1-15,0 0-1 16,-3 9 1-16,3-9-1 16,10 8 0-16,-10-8 0 15,9 13 0-15,-9-13-1541 16</inkml:trace>
  <inkml:trace contextRef="#ctx1" brushRef="#br0" timeOffset="158079.29">15355 7162 967 0,'0'0'0'16,"0"0"55"-16,31 25 1 15,-16-20 49-15,43 14 1 16,-37-15-49-16,37-2 0 16,-35-4-23-16,55-7 0 15,-55 2-21-15,29-26 1 16,-36 19-1-16,30-48 2 15,-35 41 0-15,12-65 2 16,-16 50 2-16,10-81 0 16,-13 76-2-16,3-94 1 15,-7 89 1-15,-7-102 1 16,3 106 2-16,-4-53 0 16,6 67 2-16,-3-29-1 15,3 47 0-15,-2-6-1 16,4 16-6-16,0 0 1 15,0 0-5-15,16 23 0 0,-11-12-3 16,2 27 2-16,-3-27-1 16,0 10 0-16,-4-21-1 15,7 12 1-15,-7-12-2 16,7 0 0-16,-7 0-1 16,3-5 2-16,-3 5-2 15,0-11 0-15,0 11-3 16,-7-12 1-16,7 12-3 15,-18-5 1-15,11 8 0 16,-24 24-1-16,18-13-1 0,-34 46 0 16,29-41-1-16,-38 37 1 15,36-40-2-15,-22 30 1 16,31-36-2-16,1 13 1 16,10-23-3-16,3 11 1 15,-3-11-1-15,39-6-1 16,-25 1-1-16,34-32 1 15,-34 18-1-15,21-44 2 16,-22 38 3-16,15-58 0 16,-21 57-1-16,12-41 1 15,-12 49-1-15,14-17 0 16,-14 28 0-16,18 4-1 16,-14 6 3-16,36 32 0 15,-29-21 0-15,33 36 1 16,-33-34 2-16,35 38-1 15,-36-36 2-15,35 33 1 16,-38-34 2-16,9 24 0 0,-20-32 0 16,-8 10 1-16,5-19-1493 15</inkml:trace>
  <inkml:trace contextRef="#ctx0" brushRef="#br0" timeOffset="8">16896 18475 0,'0'0'0,"9"10"0,1-1 0,8 10 0,-8 0 0</inkml:trace>
  <inkml:trace contextRef="#ctx0" brushRef="#br0" timeOffset="9">16670 18185 0,'0'0'0,"9"9"0,-9-9 0,10 9 0,-1 10 0,1-9 16,-10-1-16</inkml:trace>
  <inkml:trace contextRef="#ctx1" brushRef="#br0" timeOffset="164367.17">16655 6701 12 0,'0'0'0'0,"0"0"0"0,3 20 0 0,2 1 25 16,1-6 0-16,-3 8 0 0,3 0 1 0,1 7-14 15,-4 0 1-15,1 0-1 0,-1 0 1 0,4 1 66 16,-3-2 1-16,-1-10-2 0,1 13 2 0,3-8-62 16,-7-6 0-16,2-4 0 0,3 9 0 0,-2-6 44 15,-1-3 1-15,2-3 0 0,1 0 0 0,0-1-45 16,-1-3 0-16,-4-7 0 0,7 12 0 0,-7-12 22 0,14 4 1 16,-14-4-1-16,7-4 0 0,-7 4-24 0,0 0 0 15,0 0 0-15</inkml:trace>
  <inkml:trace contextRef="#ctx1" brushRef="#br0" timeOffset="164817.66">16755 6712 452 0,'0'0'0'0,"0"0"0"16,23-11 0-16,-9 4 31 0,0-5 2 0,-3 1-1 15,5 4 1-15,1 0-20 0,-2-3 2 0,2-1-1 16,-4 4 1-16,-3 4 34 0,-1-1 1 0,2 0-1 15,4 4 1-15,-1 0-34 0,1 0 1 0,-5 4 0 16,-1 7 0-16,0-1 19 0,-2 1 0 0,-5-3 0 16,-1 12 0-16,-2 3-22 0,-3-7 1 0,-1 1-1 15,-2 6 2-15,-4 2-7 0,1-4 1 0,3 0 0 0,-8-2 0 16,-2 4-4-16,-4-4 1 0,-2-1-1 16,-2-2 1-16,0 1-4 0,2-3 2 0,2-3-2 0,-3 0 2 0,-3-1-3 15,2-3 1-15,1-5 1 0,3 0-1 0,-2 1 9 16,1-3 1-16,5-2-1 0,3 1 2 0,5-1-7 15,9 2 1-15,-9-5 0 0,9-2 0 0,-2 0 13 16,2 0 2-16,0 7-1 0,16-15 1 0,2 8-12 16,-1 2 0-16,-2-2 0 0,6 4 2 0,2 4 14 15,-2 5 1-15,0-3-1 0,4 4 1 0,-2 6-16 16,-6-3 1-16,3 4 1 0,4-2-1 0,1 4 12 0,-4 0 0 16,-5-2-1-16,2 7 2 0,3-5-13 15,-4 0-1-15,5 0 0 0,-3 1 1 0,2-4 15 0,-3-3 1 16,0-3-1-16,-1 2 1 0,1 2-15 15,-2-4-1-15,1-2 1 0,-3 2-1 0,-1 0 11 0,-3-7-1 16,1 0 1-16,-2 0-1 0,-2 4-12 0,-7-4 2 16,9-4-1-16,-9 4 1 0,0 0 4 0,0 0 3 15,0 0-1-15</inkml:trace>
  <inkml:trace contextRef="#ctx1" brushRef="#br0" timeOffset="166229.04">17246 7104 1117 0,'0'0'0'0,"10"-7"0"15,-1 10 0-15,5-3 16 0,-3 0 1 0,-1-7 0 16,1 4-1-16,-1-1-7 0,3-3 1 0,-3 0-1 16,-1 0 2-16,0-3 13 0,-2-1 2 0,0 1-1 15,-3-6 1-15,-4 3-14 0,3 3 0 0,-3-2 1 0,0-6 0 16,-3 0 2-16,-1-1-1 0,-7 1 1 0,-1 1 1 16,2-1-7-16,1 1-1 0,-2-4 1 0,-5 12 0 15,-1 2-7-15,3 0-1 0,-4 0 0 0,0 10 1 16,2 1-1-16,6-1 0 0,-4 8 0 0,3 1 1 15,-3 6 3-15,3 1 2 0,6 4 0 0,3 2-1 0,4 4-1 16,2-7-1-16,1-1 1 0,2 5 0 0,4-5 20 16,3-3 1-16,3-2 0 0,-4 3 0 0,4-3-14 15,3-6 0-15,6-3 1 0,-3 6 0 0,-3-4 18 0,-3-4 2 16,6-3-2-16,-2 3 2 0,-3-3-20 16,0-4 2-16,-3-3 0 0,3 5-1 0,-4-4 17 0,-2-1 0 15,3-4 0-15,-3 2 1 0,-3 0-19 0,-2-4 2 16,-4-1-2-16,4-4 2 0,-3 2 8 0,-1-5 1 15,1-2 0-15,0-6 0 0,3 6-13 0,-6 0 2 16,1-2-1-16,2 4 1 0,1 6 3 0,0 3 1 0,1 3 0 16,-6 7 1-16,12-4-9 0,-3 8 1 15,-2-1 0-15,0 11 0 0,7 1-2 0,-4 4 0 0,3-1 0 16,-3 3 0-16,5-4-3 0,2 3 1 0,-3 1 0 16,-3 0-1-16,-2-5-2 0,1-4 2 0,3-2-2 15,2 10 2-15,3-10-3 0,-7-3 1 0,-1-1 1 16,-4 1-1-16,1 0-2 0,0-4 2 0,0-3-1 15,-7 0 0-15,12-1-1 0,-5-1 1 0,-7 2 0 16,12-5 0-16,-4-1 1 0,-1-1 2 0,0-2-2 16,3-1 1-16,-1-10-1 0,2 1 0 0,-3 0 0 15,1-6 1-15,-2-3 4 0,-3 2 0 0,3-8-1 0,0 4 2 16,0 4-3-16,-3-2 0 0,-4 3-1 0,3 9 1 16,1 2 3-16,-4-2 1 0,0 6 0 0,0 10 0 15,5-7-4-15,-5 7 0 0,0 0 1 0,0 0 0 16,2 12 3-16,-2-1 1 0,0-1 0 0,3 10 1 15,1 4-6-15,-1-1 1 0,4-4 0 0,4-3 1 0,1 2 1 16,2-2 1-16,-3-4 0 0,3 2 0 0,0-3-4 16,-1-4 0-16,1-4 1 0,0 1 0 0,0 1-5 15,-4-3 0-15,5-4 1 0,-1 0-1 0,-4 0-1 16,-1-1 1-16,-2 1 0 0,0-5 1 0,0-3-4 16,0-1-1-16,-3 0 1 0,-1-1 0 0,-3-4 0 0,0 2 0 15,-3 2 0-15,-1-2 1 0,-3 0-13 0,0 1 1 16,0-2 0-16,-7 8 1 0,3 3 3 0,3 1 0 15,-3 1 0-15,0 2 1 0,4 5-14 0,0-1 0 16,7-4-1-16,-14 17 1 0,11-3 10 0,-3 4-1 16,5-4 1-16,1 5 0 0,1 2-7 0,5 1 0 15,1-8 0-15,3 5 1 0,1-3 7 0,3 0 0 16,2-2 0-16,3 0 0 0,4-4-1 0,-5-3 0 0,-4-1-1 16,4 1 2-16,5 1 2 0,-6-8 2 0,1 0-1 15,1 4 0-15,-1-4 4 0,-1-4 1 0,-2-3-1 16,-1 4 1-16,-4-1 0 0,-1-1 0 0,-2-4-1 15,2-1 2-15,0-4 1 0,-2 0 0 0,-4-4 0 0,-3 2 0 16,-3-1 0-16,-1-1 0 0,1 4 0 16,3 0 0-16,-2 7 2 0,0 0 1 0,2 7-1 15,0 0 1-15,0 0-2 0,0 0 2 0,0 0-1 16,-5 10 0-16,7 4 6 0,0 0 1 0,-2 1 0 16,0-1 0-16,-4 0-3 0,2-2-1 0,4-1 1 15,2 3 0-15,-3-7 7 0,1 0-1 0,-2-7 1 0,12 7-1 16,-12-7-5-16,11 7 0 0,-11-7 1 0,0 0 0 15,7 3 5-15,-7-3-1 0,14-7 0 0,-9 4 1 0,2-1-6 16,1-3 1-16,-1-3 0 0,3-6 0 16,4-2 3-16,-3 4 2 0,3-7-1 0,-5 2 0 0,1-1-5 15,1 6 1-15,1 2 0 0,1 1 0 0,1 4 3 16,-4 4 0-16,1 1 0 0,-2 7 0 0,0-1-4 16,-1 3 1-16,3 3-1 0,3 3 1 0,-3 1 1 15,-4 3 1-15,-4-2 0 0,-3 2 0 0,4-3-5 16,3-2 2-16,-4-1 0 0,-1 0 0 0,-2-11 3 0,4 10 0 15,-4-10 0-15,3 11 1 0,1-4-4 0,-4-7 0 16,7 10-1-16,-7-10 1 0,3 11-2 0,-3-11-1 16,0 0 1-16,6 5-1 0,-6-5-1 0,0 0 1 15,0 0-1-15,7 7 1 0,-7-7-3 0,0 0 1 0,0 0 0 16,0 0 0-16,0-7 0 0,0 2-1 16,0-4 0-16,1-7 1 0,3 2-2 0,-1-7 0 15,1 0 0-15,0 5 0 0,-1-5 0 0,1-2 0 0,-1 4 0 16,1 3 0-16,-1 2-24 0,1-4 2 0,-1 1-2 15,4 6 2-15,-3 1 10 0,1 1 0 0,-1 2 0 16,-1 0 1-16,-3 7-59 0,4-9 1 0,-4 9-1 16,9 7 2-16,-6 5 50 0,1 1 0 0,-1 4 0 15,1-1 0-15,-1 0-49 0,2 1-1 0,2-3 1 16,4-1 1-16,-4 4 48 0,4-3 0 0,-2 1 0 16,1-1 0-16,1-2-20 0,1-3 1 0,4 0-2 0,-2 1 2 15,-2-3 22-15,2 0-1 0,1-3 0 0,-3-1 2 16,0-3 7-16,2 4 0 0,-3-4 1 0,-2-4-1 15,1 1 1-15,1-1 2 0,-2-3-1 0,-2-7 1 16,-2 2 3-16,2 1 1 0,-3-6 0 0,-4-1 0 0,3-5-2 16,-3 4 2-16,0 3 0 0,0-2 0 0,-3 1 7 15,-1-1 1-15,4 4-1 0,-3 2 1 0,3-2-4 16,-4 3 2-16,2 2-2 0,1 2 2 0,1 7 14 16,-4-10 1-16,4 10 0 0</inkml:trace>
  <inkml:trace contextRef="#ctx1" brushRef="#br0" timeOffset="166600.1">19343 6916 1067 0,'0'0'0'16,"0"0"0"-16,0 0 0 0,0 0 47 0,0 0 0 16,21-6 0-16,-21 6 1 0,11-7-31 0,-11 7 0 15,10-14 0-15,-1 4 0 0,-2-1 24 0,-3-1 2 0,3-4-2 16,-4 6 2-16,1-3-27 0,-1-1-1 0,-3-2 1 15,4 6 1-15,-4-6 11 0,0 2 0 0,0 2 0 16,-4 1 1-16,1 2-15 0,-1 2-1 0,1-3 1 16,-4 6-1-16,-1 1 1 0,1 3-1 0,7 0 1 15,-14 3-1-15,4 1-5 0,-1-1 0 0,1 4 0 16,1 11 1-16,-2-1-3 0,1 1 2 0,-1 1 0 16,4 6 0-16,5 3-4 0,0 0 2 0,-1 0 0 15,5-1-1-15,1-1 2 0,2-3 1 0,10-2-1 0,-1-2 0 16,0 3-2-16,0-8 0 0,5 0 0 0,6-2 1 15,0 0 7-15,-1-6 2 0,-1-3-1 0,-5 6 1 16,1-6-7-16,1-3 1 0,-1-3 0 0,2 3 0 0,-3-4 10 16,-2-1 0-16,-4-2 0 0,-1 4 0 0,-4-3-9 15,-2-1 0-15,-1-3 0 0,-1 3 1 0,-3 7 6 16,0-11 0-16,0 4 0 0</inkml:trace>
  <inkml:trace contextRef="#ctx1" brushRef="#br0" timeOffset="167985.13">20151 6402 1306 0,'0'0'0'0,"0"0"0"0,0 0 0 0,-6 23 33 0,6-9 1 15,2 4 0-15,2 10-1 0,-4 0-18 0,3 9 0 16,-3-5-1-16,0 12 1 0,0-6 35 0,-3 3 2 16,3-3-1-16,3 6 1 0,-3-1-35 0,4-3 0 15,-1-3 0-15,1 2 1 0,-1-2 7 0,4-13 2 16,2 3 0-16,2 1 0 0,-2-7-14 0,-1-4 0 15,5-4-1-15,3 4 2 0,-2-4-1 0,0-8 1 0,-2-3-1 16,2 3 2-16,-1-3-7 0,-1-6 1 0,2-3-2 16,-3 2 2-16,-2-2-5 0,-1-4 0 0,1 1 1 15,-4-10-1-15,1 3 0 0,-3-4-1 0,-1-7 0 16,0-2 1-16,0 5-2 0,-1 2 0 0,-1-1 0 16,-3 6 2-16,-1 4-2 0,1 3 0 0,-1 3 1 15,4 8-1-15,-7-7-1 0,7 7 1 0,-7 7-1 0,5 5 2 16,1 2-2-16,1-2 0 0,0-1 0 15,-2 10 1-15,4 0-2 0,3-7 1 0,2 0-1 0,0 0 1 16,0 2-1-16,4-5 2 0,4-4-2 0,0 3 1 0,4-3-1 16,0-3 0-16,-1-4 0 0,1 0 0 15,-4 0 0-15,-7-4 0 0,-1-3 0 0,-7 7 0 0,11-3 0 16,-11 3 0-16,5-11 0 0,-3 4 0 16,0-3 0-16,0 1 0 0,-1-2 0 0,-4-6 0 15,-6-1 1-15,-3-1 0 0,-2-1 0 0,-4 6 0 16,0 5 0-16,4 2 0 0,-2 0 1 0,-1 4-1 0,-5-1 3 15,5 4 1-15,3 0-1 0,3 4 1 0,2-1-2 16,2 4 0-16,7-7 1 0,-7 11-1 0,7-6 3 16,0-5 0-16,6 11 1 0,2-6 0 0,8 0-3 0,2 2 1 15,-1-3-1-15,8-2 1 0,3-1 2 0,-1-1 0 16,-2-3 1-16,-3 1 0 0,1 0-3 0,0-5 0 16,0-1 1-16,-2-1-1 0,-5 0 3 0,0 2 0 15,-2-7 0-15,0 0 0 0,-3 0-3 0,-2-4 1 16,-2-1 0-16,-2 5-1 0,0 0 3 0,-3-2 0 0,-2 0 0 15,-3 2 0-15,-3 5-3 0,1 0 1 0,0 1 0 16,1 0-1-16,4 8 4 0,-7-5 0 0,7 5 0 16,0 0 1-16,0 0-4 0,0 0 1 0,0 0-2 15,0 0 2-15,13 13 3 0,-5 4 1 0,3-5 0 16,3 18 1-16,0 0-6 0,0-3 1 0,-1 4 0 16,-5 1 1-16,1-2 2 0,-2 2 0 0,0-8 0 15,-3-1 0-15,-1 2-4 0,1-4 0 0,-4-7 1 16,-4 5 0-16,1 2 2 0,-2-7 0 0,-2-3 0 15,-2-1 1-15,-2 1-4 0,1-4 0 0,1-3 0 0,-2 3 1 16,1-4 0-16,1-3 2 0,9 0 0 0,-9-3 0 0,9 3-3 16,0 0 0-16,-4-7-1 0,4 7 2 0,9-9 0 15,0 2 1-15,-2-2-2 0,11-5 2 0,6-9-3 16,1-2 0-16,-2 4 0 0,-2-3 0 0,2 1 1 16,0 2 1-16,4-4-1 0,-10 0 1 0,1 1-2 15,-2 1-1-15,1-3 1 0,1 6 0 0,-2 1 0 16,-2-4 0-16,2 0 0 0,3 5 0 0,-5 4-1 15,-3-3-1-15,0-1 1 0,-3 8 0 0,-1-1-1 0,-5-1 2 16,-5 1-1-16,-3 4 1 0,-1 2-3 0,0 3 1 16,2-1 1-16,-6 1-1 0,-3 0 1 0,2 0-1 15,0 1 0-15,-3 6 1 0,3 2-2 0,5-2 1 16,0 2 0-16,3 9 0 0,4-2-2 0,0-3 1 16,0 3 1-16,11 7-1 0,1 2-1 0,6-4 1 15,3 2-1-15,0 2 2 0,-1 3-2 0,-1-3 1 16,2 2 0-16,2-4 0 0,-5 5-1 0,1-4 2 0,1-3-2 15,-4 2 1-15,-2 4-1 0,-2-11 1 0,-5 0 1 16,-5 3-1-16,0 1-1 0,-2-2 1 0,0-6-1 16,-4 4 2-16,-1 1 1 0,-2-5 1 0,0-3-1 15,-4 9 1-15,-5-5-2 0,2-8 0 0,0 1 1 16,-4 4-1-16,4-1 3 0,0-3 0 0,-2-4 0 16,2 3 1-16,2 1-3 0,1-4 1 0,2 0-1 15</inkml:trace>
  <inkml:trace contextRef="#ctx1" brushRef="#br0" timeOffset="188079.83">11587 6995 175 0,'0'0'0'0,"0"0"0"15,0 0 0-15,0 0 26 0,0 0 1 0,0 0 0 16,0 0 0-16,0 0-14 0,0 0 0 0,0 0-1 16,0 0 2-16,0 0 70 0,0 0 1 0,0 0 0 15,21 32 0-15,-14-8-68 0,-3-1 1 0,-4 3 0 16,7 8 0-16,-4-4 95 0,1-2 0 0,-1 2 1 16,4 3-1-16,-3 1-97 0,-4-4-1 0,3-4 1 15,1 4 0-15,-4-4 32 0,0-6 0 0,-4-3 0 16,8 4 1-16,-4 0-32 0,0-10-1 0,2-2 1 0,0 0 0 15,-2-1 11-15,0-8 1 0,-2 11-1 0,2-11 2 16,0 0-17-16,0 0 0 0,0 0 1 0,0 0-1 16,7 0 12-16,-7 0 0 0,0 0-1 0,0-11 1 0,0 11-13 15,0-7 1-15,0 7-1 0</inkml:trace>
  <inkml:trace contextRef="#ctx1" brushRef="#br0" timeOffset="188327.22">11950 7384 1130 0,'0'0'0'15,"0"0"0"-15,0 0 0 0,0 0 52 0,0 0 1 16,0 0 0-16,0 0 1 0,0 0-38 0,0 0 1 16,0 0 0-16,0 17 1 0,0-17 48 0,0 0 2 15,0 0-2-15,0 0 1 0,0 0-49 0,0 0 0 0,7 4 0 16,-7-4 0-16,0 0 30 0,11-4 1 0,-11 4-1 15,11-10 1-15,-11 3-32 0,3-2 0 0,-3-2 0 16,0-3-1-16,0 2 18 0,0 3 1 0,0 2-1 16,0 7 0-16,-3-10-19 0,3 10 0 0,0 0-1 15,0 0 1-15,-7 0 6 0,7 0 0 0,-4 14 1 16</inkml:trace>
  <inkml:trace contextRef="#ctx1" brushRef="#br0" timeOffset="189968.41">11744 8937 1143 0,'0'0'0'0,"0"0"0"16,0 0 0-16,0 0 71 0,0 0-1 0,-5 18 1 15,5-18 0-15,-9 8-53 0,2-8 0 0,7 0 0 16,-11-3 0-16,11 3 74 0,-10 0 0 0,10 0 0 0,-11-5 0 15,11 5-75-15,0 0 0 0,-7-7 0 0,7 7 1 16,0 0-12-16,0 0 0 0,0-7-1 0,0 7 1 16,7-7-3-16,-7 7 2 0,4-11-2 0,6 4 1 15,4-7-5-15,0 3 1 0,4-3 0 0,1 4 0 0,-1 3-1 16,0 0 1-16,-1 1 0 16,3-1 0-16,1 4-9 0,-3 3 0 0,-1-4 0 0,-3 4 0 0,-3 4 3 15,-2-1 0-15,1 1-1 0,-3-1 2 16,4 6 0-16,-4 0 2 0,-3 2-1 0,-1 4 1 0,1 3 0 15,-4-2 0-15,-4-2 0 0,1 14 1 0,-1-7 2 0,-3 0 0 16,0 0 0-16,-7 9 0 0,0-5 0 16,0-4 0-16,-2 2 0 0,-9-2 0 0,2-2 7 0,4-3-1 15,-1 2 1-15,3-2 0 0,-5-1-3 0,5-1 1 0,1-6-1 16,2 4 2-16,3-5 13 0,-3 0 0 16,0-4 0-16,3 1 0 0,4 1-9 0,7-5 1 15,-8 2 0-15,8-2 0 0,-8 0 18 0,8 0 0 0,-7 0 0 16,7 0 2-16,0 0-18 0,0 0 1 0,0 0-1 15,0 0 2-15,0 0 13 0,0 0 1 0,11-9 0 16,-2 6 0-16,5 1-15 0,4 0-1 16,-1-1 1-16,4 1-1 0,1 2 13 0,4-4 1 0,-1 1-1 15,1 1 0-15,6 2-13 0,-7 0 0 0,-2 0 0 0,1-3 0 16,1 3 8-16,0-4 1 0,-1 1-1 16,-1 3 0-16,-2 0-9 0,-3 0-1 0,-2 0 0 15,2 3 0-15,-1-3 6 0,1 0 1 0,-4 0 0 0,-5 4 0 16,1-4-8-16,-1 0 0 0,0 0 0 15,-9 0 0-15,7 0 4 0,-7 0 0 0,0 0 1 16,0 0 0-16,7 0-8 0,-7 0 2 0,0 0 0 0,0 0 0 16,0 0 5-16,0 0-1 0,0 0 1 0,0 0 0 15,0 0-6-15,0 0 1 0,0 0-1 0,0 0 1 16,0 0 2-16,0-7 1 0,0 7-1 0</inkml:trace>
  <inkml:trace contextRef="#ctx1" brushRef="#br0" timeOffset="190253.43">12353 9081 1985 0,'0'0'0'0,"8"-3"0"0,-8 3 0 0,7 9 63 0,-7-9-1 15,0 0 1-15,4 7 0 0,-4-7-45 0,0 0 0 16,0 0 0-16,0 0 0 0,0 0 32 0,0 0 2 0,0 0 0 15,0 0-1-15,0 0-34 0,0 0 0 0,0 0 0 16,0 0 1-16,0 0 7 0,7 1 2 0,-7-1-1 16,7 0 1-16,-7 0-15 0,0 0 2 0,7 0-2 15,-7 0 2-15,0 0-4 0,0 0 0 0,7 0 0 16,-7 0 1-16,0 0-4 0,0 0 0 0,7-5-1 16,-7 5 1-16,0 0 3 0,0 0 2 0,0 0-1 15,0 0 0-15,0 0-4 0,0 0 1 0,0 0-2 16</inkml:trace>
  <inkml:trace contextRef="#ctx0" brushRef="#br0" timeOffset="10">16322 15135 0,'0'0'0,"0"0"0,0 0 0,0 0 16,0 0-16</inkml:trace>
  <inkml:trace contextRef="#ctx1" brushRef="#br0" timeOffset="201619.34">13705 9097 1369 0,'0'0'0'0,"0"0"0"0,0 0 0 0,0 0 44 16,-1-17 1-16,1 17 0 0,1-9 1 0,-1 9-30 16,0 0 1-16,0-7 0 0,0 7-1 0,0 0 15 15,0 0 0-15,0 0 1 0,4-7-1 0,-4 7-18 0,0 0 2 16,0 0-1-16,0 0 0 0,0-7-4 0,0 7 0 16,0 0 0-16,0 0 2 0,0 0-6 0,0 0 1 15,-7 0 0-15</inkml:trace>
  <inkml:trace contextRef="#ctx1" brushRef="#br0" timeOffset="202446.45">13259 8909 778 0,'0'0'0'0,"0"0"0"16,25-7 0-16,-15 7 4 0,1-4 0 0,7 1 1 15,5-1-1-15,5 1 0 0,0-4-1 0,-2 0 0 16,1 0 1-16,3 1 16 0,-5-1 0 0,1 0 0 16,-1 4 0-16,-4-1-10 0,-2 1 2 0,1-1-1 0,-4 1 0 15,-2-1 10-15,-7 4 1 0,3-3-1 0,-3-1 0 16,-7 4-9-16,7-3-1 0,-7 3 0 0,0 0 0 16,0 0 6-16,0 0 1 0,-7 0-1 0,-10 0 1 0,-8 0-8 15,-1 0 0-15,-3 0 0 0,1 3 0 16,-2 1 4-16,2 3 0 0,0-4 1 0,-2 4 0 0,2 0-8 15,3 0 2-15,4 2 0 0,1 12 0 16,-1-7 9-16,0 0 0 0,3 2 0 0,1 11 1 16,1-1-9-16,5-5 0 0,1 7 1 0,3 6 0 0,0-4 17 15,-1-4 0-15,7 2 0 0,-1 0 0 0,0-1-15 16,2-6 1-16,4 0-1 0,5 0 1 0,1-7 13 16,4 2 1-16,0-5 0 0,4 3 0 0,0-7-16 15,1-4 2-15,6 1-1 0,-1-1 1 0,3-3 14 0,-2 0 0 16,-1-3 0-16,-1 3 0 0,-2 0-15 0,-3-4 1 0,0 1-1 15,-2 3 1-15,-4-4 8 0,0 1 1 16,-5-1-1-16,-7 4 1 0,7-7-12 0,-7 7 0 16,7-7 0-16,-7 7 2 0,0 0-1 0,0 0 0 15,0 0 1-15</inkml:trace>
  <inkml:trace contextRef="#ctx1" brushRef="#br0" timeOffset="202978.97">13712 8978 1054 0,'0'0'0'15,"0"0"0"-15,0 0 0 0,0 0 23 0,0 0 0 16,0 0 0-16,0 0 0 0,0 0-11 0,0 0 0 15,0 0 0-15,8 24 1 0,-5-12 9 0,1 4 1 16,-4 4-1-16,3 6 0 0,4 0-10 0,-3-4-1 0,3 2 0 16,-4 1 1-16,1-6 1 0,-1-3-1 0,1 2 0 15,1-3 2-15,6 0-6 0,1-5 0 0,0-1-1 16,6 0 1-16,-4-2-3 0,0-2-1 0,4-5 1 16,5 2-1-16,-5-1 0 0,-4-2-1 0,0-3 0 15,-2-1 1-15,0 1-1 0,1-1 2 0,-6 0-1 16,-4-4 1-16,4 2-2 0,-3-4 0 0,-1-3 1 15,-3-3-1-15,4-4 24 0,-4 5 0 0,4-7 0 16,-4 4 1-16,0-2-16 0,0 3 2 0,-4-1-1 16,4 5 1-16,-4 5 24 0,4-2 1 0,-3 2 0 15,3 9 1-15,-4-10-25 0,4 10 1 0,0 0 0 0,0 0-1 16,0 0 21-16,0 0 0 0,0 0 0 0,0 0 0 16,7 7-21-16,1-4-1 0,2 3 1 0</inkml:trace>
  <inkml:trace contextRef="#ctx1" brushRef="#br0" timeOffset="203295.96">14335 8974 1093 0,'0'0'0'0,"0"0"0"0,0 0 0 0,0 0 50 16,0 0 2-16,0 0-1 0,0 0 1 0,-25 7-35 16,18-3 0-16,0-4-1 0,-1 3 2 0,-3 1 31 0,0-4-1 15,1 1 0-15,-1 6 1 0,4 0-32 0,7-7 0 16,-7 7 0-16,4 1 0 0,3 0 12 0,0 5 1 15,3-6 1-15,8 3-1 0,3 1-17 0,0 1 1 16,2-1-1-16,1 1 2 0,5-1 2 0,-5 4 0 16,-3-4-1-16,-1 1 2 0,-1 2-9 0,0 0 1 15,-5-1 0-15,0-1 1 0,1 4 0 0,-5-4 0 0,-3 0 0 16,0-1 2-16,-3 1-7 0,-1-1 2 0,0-2 0 16,-6 5 0-16,-2-2 8 0,-3-8 0 0,1-1 0 15,-3 4 1-15,-5 0-8 0,3-3 1 0,-2-4-1 16,3 3 1-16,4-3 5 0,0 0 0 0,-4-3 0 15,4-1 1-15,4 4-7 0,4-7 0 0,3 0 0 16,-1 0 0-16,4 0 4 0,4 0 1 0,3-2-1 16</inkml:trace>
  <inkml:trace contextRef="#ctx1" brushRef="#br0" timeOffset="203646.33">14688 8538 1482 0,'0'0'0'0,"0"0"0"0,0 0 0 0,0 0 23 15,7-21 1-15,-2 14 0 0,-5 7-1 0,0 0-12 16,7-2 2-16,-7 2-1 0,7 2 0 0,-5 5 13 0,0 1 0 16,1-1-1-16,3 16 2 0,-1 7-13 0,-1 4-1 15,-1 3 0-15,-3 1 2 0,0 1-2 0,0-6 2 16,-3 4-1-16,-1 4 1 0,0-1-7 0,1-8 1 15,-1 1 0-15,3 10 1 0,1-5-4 0,0 1-1 16,-2-6 1-16,0 3-1 0,2-1-1 0,0-9 1 16,0-1-1-16,-3 3 1 0,1-5 3 0,0-7 1 0,-3 1 0 15,-1 3 0-15,3-3-2 0,3-10-1 16,-4 0 1-16,4 0-1 0,0-7 9 0,-3 9 0 0,3-9 0 16,0 0 0-16,0 0-6 0,0 0 1 0,0 0-1 15,0 0 1-15,0 0 6 0,0 0-1 0,7-3 1 16,-7-4 1-16,0-4-7 0,0-1 0 0,0-2 0 15</inkml:trace>
  <inkml:trace contextRef="#ctx1" brushRef="#br0" timeOffset="205260.21">14512 8930 1093 0,'0'0'0'0,"0"0"0"0,19 2 0 15,-1 3 42-15,6-3 2 0,1-2 0 0,-2 5-1 16,2-3-27-16,3-2 1 0,0-2-1 0,6 6 1 0,-6-3 48 16,-2-1 0-16,2-1 0 0,-3 4 1 0,-4-3-48 15,-1-2 0-15,-3 1 0 0,1 8 0 0,0-2 0 16,1-5 0-16,-3 0 0 0,-6 3 1 0,3 1-9 16,-3 0 0-16,1-4 0 0,3 7 1 0,-5 3-7 15,0-5 0-15,0-1 0 0,-2 3 0 0,0 0-2 16,-7-7 2-16,10 9-1 0,-3-2 0 0,-7-7-3 0,11 10 1 15,-11-10 1-15,7 9-1 0,-7-9-1 0,3 7 1 16,-3-7-1-16,0 0 1 0,8 7-1 0,-8-7 0 16,0 0 0-16,0 0 0 0,0 7 0 0,0-7 0 15,0 0 0-15,-8 7 0 0,8-7-1 0,-7 13 1 0,0-6 0 16,-3 1 0-16,-1 7-1 0,4 2 1 0,5-1 0 16,-1 3 0-16,3 1-1 0,0-6-1 0,0 0 1 15,2 0 1-15,5 0-1 0,0-3 1 0,0-4-1 16,3 1 1-16,1-2-1 0,-11-6 0 0,7 8 0 15,-7-8 0-15,16 9-1 0,-6-7 1 0,-1-2 0 16,0-2 0-16,2-3 1 0,-4 1 0 0,-7 4 0 16,10-14 0-16,-3 6 0 0,-3-3 0 0,-4 0 0 15,3-6 0-15,-3-1 6 0,0 1 0 0,-3 1 0 16,-4-2 1-16,3 2-3 0,1 1 1 0,-1-3-1 16,-3 2 1-16,4 0 13 0,-1-1 1 0,4-3 0 0,0 10 0 15,0-3-9-15,4-1 0 0,3 2 0 0,0 2 1 16,3-1 15-16,1-1 0 0,1-1 0 0,4 8 0 15,4 2-14-15,-3 1 0 0,1-2 1 0,-6 8 0 0,4 1 13 16,0 0 0-16,2 2 0 0,-4 11-1 0,-2-4-12 16,0-3-1-16,1 3 0 0,-6 7 2 0,0 2 11 15,0-2-1-15,4-2 1 0,-11 0 1 0,7 4-14 16,0-2 1-16,-4-1-1 0,-6-4 0 0,-1 1 11 0,4-1-1 16,-3-4 1-16,-1 2-1 0,8-3-11 15,-4-4 0-15,0-7 1 0,0 9 0 0,0-9 6 16,-4 7 0-16,4-7 0 0,0 0 0 0,0 0-8 15,0 0 0-15,0 0 0 0,0 0 0 0,0 0 5 0,4-11-1 16,-1 6 1-16,1-13 0 0,-1-6-6 16,4-4 0-16,-2-6 0 0,3 4-1 0,2 0 4 0,2-1-1 15,1 3 0-15,-3 3 0 0,1 7-4 0,0 3 1 16,-1 1-1-16,-1 3 1 0,0 0 1 0,1 4 1 16,6 2 0-16,-5 5 0 0,-4 2-5 0,3 1 2 0,-1 3 0 15,4 13 0-15,-1-1 3 0,-3-4 0 0,0 1 0 16,-2 5 0-16,-4 6-3 0,4-3-1 0,-3-4 1 15,-1 3 0-15,-3-1 1 0,0-4 0 0,0 1 0 16,0-6-1-16,-3 2-1 0,-1 0 0 0,4-5-1 16,0-2 1-16,0-7 2 0,0 12 0 0,0-12-1 15,0 0 1-15,0 0-2 0,4 8-1 0,-4-8 1 16,0 0 0-16,10-8-1 0,-3 5 1 0,-1-4 0 16,3-5 0-16,3-8-2 0,-2 3 0 0,1-6 1 0,0 0-1 15,-1-3 1-15,-3 4-1 0,4-2 1 0,-6 6 0 16,6-5-1-16,-1 7-1 0,-1 1 0 0,0 8 2 15,-2 3-2-15,0 1 2 0,0-1-2 0,-3 11 1 0,6 2-1 16,-1 1 0-16,2-1 0 0,-4 12 1 0,3 2-1 16,4 0 2-16,-7 0-2 0,-3 0 2 0,-4-2-3 15,4 2 1-15,3-7 1 0,-4 3-1 0,-3-1 0 16,0-6 1-16,0-2-1 0,0 1 1 0,4-2-1 16,-1-2 0-16,-3-7-1 0,4 5 2 0,-4-5-2 15,0 0 0-15,0 0 0 0,8-5 2 0,-8 5-2 16,6-7 0-16,-6 7 1 0,5-9-1 0,0-5-1 0,1-2 0 15,-1-1 0-15,0-3 1 0,2 8-1 0,0-4 1 16,-3 2-1-16,-1 2 0 0,-3 3-1 0,4 0 0 16,-4 9 0-16,14-7 0 0,-3 7 0 0,1 0 0 15,0-4 0-15,4 8 0 0,-2 0-4 0,-3-4 1 16,-1 0 0-16,6 0 1 0,2 0-2 0,0 0 2 0,-4-4 0 16,-4 4-1-16,4-4-8 0,-5 1 1 0,2-1 0 15,-2-1 0-15,-1-2 2 0,0-2 1 0,-1-1 1 16,-7 10-1-16,0-7-8 0,0 7 2 0,0-11-2 15,0 11 2-15,-4-10 4 0,1-3 1 0,-1 5-1 16,-3 0 1-16,7 8-3 0,-12-8 0 0,3 1-1 16,0 3 2-16,2 2 2 0,-4 1 2 0,1 1-1 15,3 1 0-15,-4 5-1 0,1 1 1 0,1 1-1 16,3 5 1-16,3 3 1 0,1 1 1 0,0-3-1 16,2 0 2-16,2 0 0 0,2 1 1 0,1 0 0 0,2-1 0 15,2-1 0-15,0-3 1 0,1 1-1 0,4-2 1 16,0 1 1-16,-1-5 1 0,1 3-1 0,0-5 1 15,4-1-1-15,-4-2 1 0,0-2 0 0,-2-1 0 0,-1-3 0 16,-1 3 0-16,1-8 0 0,0 2 0 0,-4-1 0 16,3-4 0-16,-3 0 0 0,0 1 0 0,-1-6 0 15,-1 3 0-15,0-1 0 0,0 3 1 0,1 1-1 16,-1-6 0-16,0 5 0 0,-1 5 1 0,-1-2-1 16,1 3 0-16,-1-3 0 0,1 1 0 0,3 2 0 15,-7 8 0-15,7-8 0 0,-7 8 0 0,12 0-1 0,-3 0 1 16,2 5 0-16,3-2 0 0,-2 5-1 0,2-1 1 15,-3 3 0-15,3 1 0 0,-5 3-2 0,2 0 0 16,-1 2 0-16,4-2 1 0,-7 3-1 0,0 1 1 16,0-4 0-16,0 4-1 0,0-1 0 0,-3-1 1 15,-4 0 0-15,2-4 0 0,0 2-1 0,-2 0 0 16,-2-3 1-16,0-1 0 0,2 1 0 0,-4 0 1 0,4-4 0 16,0-7 0-16,-10 8-1 0,10-8 1 0,-11 0 0 15,11 0 0-15,-10-5 0 0,6-2 0 0,4-4 0 16,0 1 0-16,0-2 0 0,0-6 0 0,0 2 0 15,7 0 0-15,0-1 0 0,0-3 0 0,4 1 0 16,3 1 1-16,0 3-1 0,-1-3 0 0,1 2 0 16,14-10 1-16,-3 1 0 0,1 4 0 0,-1 0 1 15,-1 3-1-15,-2 4 0 0,-3 2 0 0,-5-2 0 16,-3 7 0-16,-1 0 1 0,-1 3 2 0,-2-3-1 16,-7 7 1-16,9-3-2 0,-9 3 0 0,7-6 0 15,-7 6 1-15,0 0 2 0,0 0 1 0,0 0-1 16,0 0 1-16,0 0-3 0,0 0 2 0,0 0-1 0</inkml:trace>
  <inkml:trace contextRef="#ctx1" brushRef="#br0" timeOffset="207498.67">17568 8870 12 0,'0'0'0'0,"0"0"0"0,0 0 0 0,0 0 0 16,-16 18 0-16,16-18 0 0,-14 10 0 0,4-6 0 16,-3 3 0-16,1-4 0 0,-6 6 0 0,3 2 69 0,0-4 2 15,1 3 0-15,0 12 0 0,4-5-54 16,3-6 1-16,1 3 0 0,3 3 0 0,-1 6 71 0,1-7 0 16,3 2-1-16,-4-3 1 0,8 3-72 15,-1-2 1-15,6 0 0 0,5 1 0 0,2-1 103 0,3 2 1 16,-1-6 0-16,1 2 1 0,-3 2-109 0,-2-5 1 15,2-1 0-15,-2-1 0 0,-3 1 23 0,-6 1 1 16,1-4-1-16,-3 4 0 0,-1-4-24 0,-2 0 2 16,0-7 0-16,-7 14 0 0,2-11 36 0,-6 1 1 0,0-2 0 15,-15 1 1-15,1 1-37 0,1-4-1 0,2-2 1 16,-4 5 1-16,1-1 24 0,1-4 0 0,-3 1 1 16,-1 1 0-16,3-2-28 0,8-2 1 0,-1-3 0 15,7 4 1-15,4 3 11 0,7 0 0 0,-5-11 0 16</inkml:trace>
  <inkml:trace contextRef="#ctx1" brushRef="#br0" timeOffset="207882.89">17888 8612 1470 0,'0'0'0'16,"0"0"0"-16,3-18 0 0,-3 18 41 15,11-11 2-15,-11 3-2 0,0 8 2 0,0 0-27 0,3-7-1 16,-3 7 1-16,0 0 1 0,0 0 41 0,7 12 2 16,-5-5-2-16,2 14 2 0,-1 13-44 0,-1 2 2 15,-4 0 0-15,2 8 0 0,-2-6 13 0,1-1 0 16,-1 0 0-16,-2 13 1 0,-1-7-19 0,0 1 2 15,-6 2-2-15,-3-4 2 0,3-1-4 0,4-4 1 0,2-6 1 16,0 10-1-16,-4-11-5 0,2-4 1 16,2-3 0-16,1 4-1 0,1-6 1 0,1 0 0 0,5-7 0 15,3 2 1-15,-3-2-3 0,-1-7-1 0,-2-7 1 16,2 12-1-16,-2-12 9 0,9 4-1 0,-2-8 1 16,0 4-1-16,-7 0-5 0,8-7 0 0,-8 7 0 15,4-12 1-15,-8 3 5 0,1-2 2 0,-2-3-1 16</inkml:trace>
  <inkml:trace contextRef="#ctx1" brushRef="#br0" timeOffset="208882.31">18029 9060 992 0,'0'0'0'16,"0"0"0"-16,0 0 0 0,0 0 39 0,0 0 0 15,0 0 0-15,0 0 2 0,0 0-26 0,0 0 1 16,0 0 0-16,0 0 0 0,0 0 24 0,1-17 0 15,-1 17 1-15,-5-9-1 0,5 9-24 0,-14-14 0 0,3 8-1 16,-4 1 1-16,-7-2 17 0,0 0 0 16,0 0 1-16,1 7 0 0,7 0-21 0,0 0 2 0,0 0-1 15,-2 9 1-15,2 1 9 0,3-1 1 0,-3 2 0 16,0 8 0-16,3-1-13 0,4-1 0 0,2 1 1 16,-2 3-1-16,4 0 16 0,1-1 1 15,0-1-1-15,2-3 1 0,5 1-15 0,2-3-1 0,0 0 1 16,0 1-1-16,4-5 14 0,3-5 1 0,-3-1-1 15,-4 3 1-15,5 0-15 0,2-2 0 0,2-5 1 16,7 2-1-16,-2-2 13 0,-5-5 0 0,0-2-1 16,3 0 2-16,-1 1-14 0,-7-2-1 0,-1-3 0 15,1-5 2-15,-4 2 8 0,-4-2 2 0,1-1-2 0,-1 1 2 16,-1-5-13-16,-2 1 1 0,-2-3 1 0,2 9-1 16,-3 2 6-16,-1 2 0 0,3 1 0 0,1 9 1 15,-4-7-9-15,4 7 0 0,0 0 0 0,0 0 2 16,2 10 4-16,-2-1 2 0,0 2 0 0,2 8 0 0,1 7-8 15,1-3 0-15,1 2 1 0,4-6-1 0,-2 4 7 16,0-4-1-16,0-4 1 0,4 0 1 0,-1 1-9 16,2-4 1-16,3-1 0 0,2 3 0 0,1-3 5 15,-1-4 1-15,3-4-1 0,-4 3 1 0,0-3-7 16,-2-1 0-16,3-4 0 0,-3 6 1 0,-3-3 1 0,-2-2 2 16,-2-3-1-16,-7 4 0 0,0 0-5 0,7-5 1 15,-7 5 0-15,7-7 0 0,-7 7 1 0,4-7 0 16,-4 7 0-16</inkml:trace>
  <inkml:trace contextRef="#ctx1" brushRef="#br0" timeOffset="209282.7">18507 8691 1470 0,'0'0'0'0,"0"0"0"16,3-20 0-16,-1 8 39 0,0-2 0 0,1 0 0 15,-3 2 2-15,2 1-25 0,0-3-1 0,-4 3 1 16,0 4 0-16,2 7 5 0,0 0 0 0,0 0 1 16,0 0 0-16,0 0-11 0,0 0 0 0,7 7 1 0,-5 8-1 15,-2 11-4-15,-3 2-1 0,-3 4 1 0,3 8 1 16,1-3-4-16,-2-3 1 0,-3 1-1 0,2 2 2 15,-2 5-1-15,0-10-1 0,0 8 1 0,0-3 0 16,3 5-1-16,-3-7-1 0,-1-6 0 0,4 6 2 0,0-5 8 16,3-4 2-16,4-3-2 0,3 2 2 0,2-4-7 15,-1-2 1-15,0-5 0 0,4 0 0 0,3 0 14 16,-3-8 2-16,3-5 0 0,2 6-1 0,1-3-13 16,1-6 2-16,-4-1-1 0,0 3 1 0,2-4 13 0,2-1 3 15,-4-2-3-15,-4-4 2 0,-3 1-15 0,2-1 0 16,-3-1 1-16,-5-2-1 0,-2 1 11 0,-3 5 0 15,-1-7 1-15</inkml:trace>
  <inkml:trace contextRef="#ctx1" brushRef="#br0" timeOffset="209600.8">18406 9020 1431 0,'0'0'0'0,"0"0"0"16,30 7 0-16,-5 0 51 0,3-4-1 0,4-3 1 0,-2 9 1 16,0-2-36-16,0-3 1 0,0-4 0 15,-4 3 1-15,-5 1 45 0,-5-4 1 0,0-4 0 16,2 8 0-16,-6-2-46 0,0-2 0 0,1-2 0 16,-3 4 0-16,1-1 6 0,0-1 1 0,-4-1 0 0,-7 1-1 15,10 1-11-15,-10-1-1 0,7 7 0 0,-7-7 1 0,2 11-7 16,0-2 2-16,0-1-1 0,-2 10 1 15,-2 5-4-15,0-2 2 0,2-2-2 0,0 1 2 16,0 3-4-16,0-4 2 0,0-5-1 0,0 2 0 0,0 0 0 16,2-4-1-16,5-1 0 0,-4-1 1 0,-3 1 4 15,2-4 1-15,-2-7 0 0,7 7 0 0,-7-7-4 16,0 0 2-16,0 0 0 0,0 3-1 0,0-3 6 16,0 0 1-16,0 0-1 0</inkml:trace>
  <inkml:trace contextRef="#ctx1" brushRef="#br0" timeOffset="209784.66">18761 8807 1344 0,'0'0'0'0,"0"0"0"0,0 0 0 16,24 0 57-16,-13 2 0 16,-4-2 1-16,4 0-1 0,-1 0-40 0,1-2 1 0,1 0 0 15,1 2 0-15,-1 2 6 0,-2 3 2 0,1-1 0 16,-4 3 0-16,0 0-14 0,4 3 0 0,-8-3 1 15</inkml:trace>
  <inkml:trace contextRef="#ctx1" brushRef="#br0" timeOffset="210184.03">18946 9278 929 0,'0'0'0'0,"0"0"0"16,26-3 0-16,-12-1 18 0,2-1 0 0,0-2 0 0,2 0-1 15,1 0-6-15,2-5-1 0,-3-2 0 0,2-2 0 16,1-2 22-16,-7-3 1 0,0-4 0 0,-5 3 0 0,3 2-19 16,-1-4 0-16,-3 1 1 0,1 3-1 0,0 4 7 15,-5 2-1-15,-4 2 0 0,3 5 1 0,-3 0-11 16,-3 0 2-16,3 0-1 0,0 7 0 0,-11-5 14 16,11 5-1-16,-9 0 1 0,9 0 0 0,0 0-13 15,0 0 1-15,-7 0-1 0,2 12 0 0,-2-1 13 0,0-4 0 16,1 0-1-16,6 5 1 0,4 0-13 0,0 2 1 15,-1-1-1-15,1 4 0 0,3-1 18 16,3 0 0-16,6-2 0 0,5 0 0 0,-7 2-16 16,-1-2-1-16,1 0 1 0,7 2 0 0,-3-4 19 0,-4-1 1 15,-7 1-1-15,2 0 1 0,-2 2-21 0,-2-3 2 16,0-4 0-16,1 5-1 0,-5-1 18 0,-1-2 0 16,-1-1 0-16,-3 0 0 0,-3-1-18 0,-2 0 0 15,-1-4 1-15,-3 4-1 0,-1-3 11 0,-4-1 1 0,3-3 0 16,-3 4-1-16,0-1-12 0,4-6-1 15,7-1 1-15,0 4 0 0,-2-3 8 0,2-1 1 16,0 1-1-16,0-4 0 0,7 7-10 0,-7-4 1 0,7 4-1 16,0 0 0-16,0 0 3 0,0-7 0 0,0 7 1 15</inkml:trace>
  <inkml:trace contextRef="#ctx1" brushRef="#br0" timeOffset="210802.43">19563 8939 979 0,'0'0'0'0,"0"0"0"0,0 0 0 0,0 0 62 0,0 0 1 16,0 0 0-16,0 0-1 0,0 0-45 0,0 0 1 15,0 0 0-15,18-7 0 0,-18 7 8 0,0 0 1 16,7 3 0-16,0-1 0 0,4 2-15 0,-1-1 2 16,-1-1-2-16,0 1 1 0,3-1-9 0,2-2-1 0,4-2 0 15,3 4 2-15,0 2-3 0,-1-8 2 0,-3 1-2 16,1 3 1-16,-2-4-4 0,-4-1 1 0,1-2 0 15,-3 5 0-15,1-1-1 0,-4-3 1 0,-4-3 0 16,3 2 0-16,-3 0 0 0,-3 0 0 0,0-3 0 16,-3-3 0-16,-3 1 0 0,-1 0 0 0,0-2 0 15,0-9 0-15,-7-2 2 0,-2 4 0 0,2 0 1 16,0-2 0-16,0 4-1 0,0 5 1 0,0 1-1 16,-2 3 0-16,0 5 11 0,3 1 2 0,6 4 0 15,0 5-1-15,4 4-6 0,-1 3 1 0,-3-3 0 0,0 16 0 0,0 0 18 16,2 1 1-16,1 2-1 0,3 7 1 15,1-3-16-15,0 1 2 0,-2 3-1 0,4 8 1 16,1 1 18-16,1 3 1 0,-3-6-1 0,1 4 2 16,2-2-21-16,-4-7 2 0,-6-2 0 0,5 5-1 15,-3-3 20-15,1-10 1 0,-3 4-2 0,-1 1 2 0,-2 1-20 16,2-4-1-16,4-5 1 0,-2 6 0 0,-3-5 13 16,1-2 1-16,4-8-1 0,-4 5 1 0,3-8-16 15,1-1 1-15,6-3-1 0,1 1 1 0,-4-9 8 0,0 0 1 16,10 4-1-16,-10-4 1 0,11-4-12 0,-11 4 0 15,7-10 0-15,0-4 2 0,0-8 5 0,-2-2 0 16,-1-3-1-16</inkml:trace>
  <inkml:trace contextRef="#ctx1" brushRef="#br0" timeOffset="211901.79">19560 9259 1269 0,'0'0'0'15,"0"0"0"-15,17 4 0 0,-6 1 61 0,0 2 2 16,1-4-1-16,-1 1 1 0,-1-1-46 0,1-1 1 0,3-2 0 15,10 4 0-15,1 1 31 0,-2-3 1 0,-2-2 0 16,6 1 0-16,-4 1-33 0,-4-2 0 0,2-3 0 16,-5 3 0-16,2-2 10 0,-2-3 1 0,-1 1 0 15,3 2 0-15,-4 1-16 0,0-3 2 0,-1 1-1 16,-3 1 0-16,4 2-6 0,-7-4 1 0,4-1-1 16,-4 2 1-16,2-1-4 0,-2 1 2 0,-7 3-2 15,11-8 2-15,-4 5-4 0,0-1 1 0,0 1 0 0,-7 3 0 16,10-7-1-16,-10 7 1 0,11-9-1 0,-11 9 0 15,7-10 0-15,-7 10 2 0,3-13-2 16,-3 6 1-16,0 7-1 0,-7-9 1 0,7 9-1 0,-7-10 0 16,0 6 0-16,-2-1 2 0,1 3-1 0,-5 2 1 15,-1 2-2-15,0 0 0 0,0 1 0 0,-4 4 2 0,4 2-1 16,4 2 0-16,-3 1 1 0,1 4 0 0,3 1-2 16,2-2 2-16,4-5-2 0,-1 1 1 0,4 1 3 15,0 0 0-15,4-3-1 0,-1 5 2 0,8-3-4 16,-1-1 2-16,3-6-1 0,-1-1 1 0,0 1 3 15,2-4 0-15,0-2-1 0,1 4 1 0,-3-2-2 16,0-4 0-16,-1 3-1 0,-2-1 1 0,1-2 3 0,1 1 0 16,-4-4 0-16,-4 0 1 0,-3 7-5 0,4-11 2 15,-4 11-1-15,9-10 0 0,-2 8 7 0,0 0-1 16,0-2 0-16,2 4 2 0,3 0-6 0,2 0 0 16,-3 0 0-16,6 4-1 0,-1 0 7 0,-2-3-1 0,1 1 1 15,-1 2-1-15,0-1-5 0,0 1 1 16,0-4-1-16,0 3 1 0,2-3 2 0,2 0 0 15,-4 0 1-15,0 0-1 0,2 0-4 0,0-3 0 16,-4-4 0-16,2 1 1 0,-3 1 4 0,-4-2 1 16,3-4-1-16,1 3 0 0,1-1-4 0,-1 4 0 0,-4-6 0 15,-4-3 0-15,1 2 1 0,-1-1 0 0,-3-1 0 16,-3 0 1-16,-1 2-5 0,1 1 2 0,-4 1-1 16,-2 1 0-16,2 4 3 0,7 5 2 0,-11-6-1 15,3 8 0-15,-3 3-5 0,2 1 2 0,2 1 0 16,0 7 0-16,0 3 0 0,7-1 1 0,0 2 0 15,0 3 0-15,0 0-2 0,0-5-1 0,3 0 1 16,5 3-1-16,6-1 1 0,-2-8 0 0,2-3-1 0,0 6 2 16,4-3-4-16,-4-3 2 0,0 0-1 0,2 4 1 15,2-8 0-15,3-3 1 0,-4-3 0 0,3 6-1 0,-1-6-1 16,1-4 0-16,4-6 0 0,-6 6 0 16,0-1 0-16,19-22 5 0,-23 12-4 0,2-3-2 15,-2 0 1-15,0-6-1 0,-4-6 0 0,5 1 1 16,-5-8-1-16,-3-1 1 0,-3-1 0 0,3-2-2 15,-2 2 2-15,-3-5-1 0,-4 3 0 0,4 5 1 16,0 4-1-16,-6 3 0 0,-1 6 1 0,-2 4-2 16,3 7 0-16,1-1 1 0,-1 9 0 0,4 7-1 0,-10-4 0 15,10 4 1-15,-9 14-1 0,3 4-1 0,1 1 1 16,2 4 1-16,1 5-1 0,2 6 0 0,0-3 0 16,-2-1 0-16,-3 9 1 0,1 0-2 0,2-2 1 15,1 1 0-15,-3 8 1 0,2-5-1 0,2-5 0 0,0-4 0 16,0 5 1-16,2-7-2 0,2-7 1 0,1 0 0 15,2 3 0-15,4-5 0 0,1-7 0 0,2 0-1 16,-7 9 1-16,7-9-1 0,2-7 0 0,-2-1 1 16,-5 1 0-16,3-4-1 0,-5-3 1 0,-7 0 0 15,11-5 1-15,-11 5-2 0,7-9 1 0,-3 4-1 16,-4-6 1-16,5 1-1 0,2-10 2 0,-2 3-1 16,-1-1 0-16,1-3-1 0,2 0 2 0,2 2-2 15,-2 5 1-15,-2 3-2 0,-1 0 1 0,6 3 0 16,5 4 0-16,-1 2-1 0,2 2 1 0,-2 0-1 0,0 0 2 15,0 2-2-15,-4 2 0 0,5-1 0 16,-3-1 0-16,0 1 0 0,1 4 0 0,-3-3 0 0,1 0 0 16,-4 3-2-16,0-2 1 0,-7-5 0 0,9 12 0 15,-8 2 0-15,1-1 0 0,0-3 0 0,-2 8 0 0,0-2-3 16,0-6 2-16,0 2-1 0,-4 8 0 16,4-6 1-16,0-4 0 0,0-3 0 0,0 6-1 0,0-3 0 15,0-1 0-15,0-9-1 0,0 12 1 0,0-12 0 16,0 0 0-16,0 0 0 0,0 0 1 0,0 0-3 15,0 0 2-15,0 0-2 0</inkml:trace>
  <inkml:trace contextRef="#ctx1" brushRef="#br0" timeOffset="212023.37">21253 9007 1545 0,'0'0'0'16,"0"0"0"-16,0 0 0 0,0 0 45 0,0 0 0 15,21-1-1-15,-21 1 2 0,0 0-30 0,9 3 1 16,-9-3 0-16,12 5 0 0,-3-1-6 0,2 1 0 0,-2-1 0 15</inkml:trace>
  <inkml:trace contextRef="#ctx1" brushRef="#br0" timeOffset="212547.21">21495 9153 1054 0,'0'0'0'0,"0"0"0"15,0 0 0-15,0 0 5 0,0 0 0 0,-20 20 0 16,12-10 1-16,0 6-3 0,3 0 0 0,-2 0 1 0,0 5 0 15,4-5 6-15,3 0 1 0,0-1 1 16,-4 7-1-16,8-5-4 0,-1-4 1 0,4-3-2 0,-3 8 2 0,1-4 20 16,6-7 1-16,1 0-1 0,2 0 2 15,-2-4-17-15,-5-3 0 0,4-3 1 0,3 3-1 16,0-4 17-16,-3-3-1 0,-1-3 0 0,-3 3 1 0,-3-9-16 16,-1 2-1-16,3 0 1 0,4-4 0 0,-3-3 22 15,-3-4 1-15,3 3 0 0,-2-7 0 0,2 1-22 16,-1 5 1-16,1-3-2 0,0 8 2 0,0 3 34 15,0-3 2-15,2 7-2 0,-2 6 2 0,0 3-35 16,0 2 0-16,0 4 0 0,-2 5 1 0,4 3 21 0,2 2 1 16,-3 0 1-16,-2 9-1 0,-1 3-24 15,-1-6-1-15,-3 3 1 0,1 3 0 16,2-7 16-16,3-3 2 0,-4 2 0 0,1 1-1 0,-4-5-19 0,3-3 0 16,-3-4 1-16,4 5 0 0,3 0 10 0,-2-6 2 15,2-3-1-15,0 1 1 0,0-4-15 16,0 0 1-16,0 0-1 0,0-4 2 0,4 1 8 0,0-3 2 15,-1-4-2-15,1-2 2 0,-1-1-13 0,-3-4 1 16,0-4-1-16,6-2 2 0,-3 2 6 0,1-6 1 16,3-3-1-16,4 7 1 0,-6 4-10 0,-3 3 2 15,3 2-2-15,6 4 1 0,-11 6 4 0,0 8 0 0,4 1 0 16,1 7 1-16,-2 4-7 0,-2 0 0 0,-3 0-1 16,2 10 1-16,-2 0 4 0,-1-1 0 0,-3-7 1 15,1 12-1-15,-4-6-5 0,1-6 0 0,2 1 0 16,1 6 1-16,-2-4-1 0,-2-5 1 0,1 3-2 15,-1 4 2-15,0-5-3 0,0-4 0 0,1-4-1 16,-1 4 2-16,0-1-1 0,0-3-1 0,-1-1 1 0</inkml:trace>
  <inkml:trace contextRef="#ctx1" brushRef="#br0" timeOffset="-166893.3">25795 4302 1030 0,'0'0'0'0,"0"0"31"15,0 0 2-15,0-18 82 0,-2 0 1 16,2 18-1110-16</inkml:trace>
  <inkml:trace contextRef="#ctx1" brushRef="#br0" timeOffset="-166718.2">25767 4284 1306 0,'0'0'0'0,"2"9"50"0,-9 47 2 16,5-31 48-16,-12 59 0 15,10-54-22-15,-13 70 2 16,11-64-39-16,-1 66 2 0,5-67-18 0,-1 44 0 31,3-58-5-31,3 37-1 16,-3-46-6-16,0 17 1 16,0-29-4-16,-3 10 0 15,3-10-5-15,-9 0 2 16,4-7-2-16,-15-42-1 15,20 49-1510-15</inkml:trace>
  <inkml:trace contextRef="#ctx1" brushRef="#br0" timeOffset="-166433">25739 4295 1042 0,'0'0'0'0,"0"0"45"16,14-43 1-16,-7 28 44 15,25-21-1-15,-18 26-28 16,42-15 0-16,-36 16-31 16,50 1 1-16,-47 6-7 15,39 2 1-15,-45 5-1 0,24 34 2 16,-32-25 6-16,7 44-1 16,-16-37 5-16,-11 41 1 15,1-43 7-15,-49 34 1 16,38-41-4-16,-42 20 2 15,41-25-13-15,-34 9 0 16,42-9-6-16,-14-2-1 16,28-5-1531-16</inkml:trace>
  <inkml:trace contextRef="#ctx1" brushRef="#br0" timeOffset="-165695.46">26199 4451 1105 0,'0'0'0'0,"0"0"65"16,12-19 1-16,-8 12 41 16,15-16 0-16,-12 19-17 15,16-3 1-15,-10 7-39 0,43 4-1 16,-38 3-15-16,42 28 0 16,-44-17-16-16,1 40 2 15,-15-37-12-15,3 40 1 16,-5-43-6-16,-1 40-1 15,-5-44-3-15,-29 23 1 16,21-30 0-16,-27 5 0 16,31-12 2-16,-11-7 1 15,21 7 4-15,-15-38 0 16,17 24 4-16,9-48 2 16,-6 37 0-16,27-43 1 15,-20 47 1-15,41-20 1 16,-35 27-3-16,36-16 0 15,-32 27-3-15,46 3 0 16,-50 3-1-16,33 6 0 16,-37-5-3-16,22 6 1 0,-28-6-8 15,10 3 1-15,-18-7-3 16,12 7 1-16,-12-7-7 16,7 3 0-16,-7-3-15 15,0 0 2-15,0 0-4 16,-14-7 0-16,14 7 3 15,-23 23-1-15,16-7 4 16,-12 35 0-16,15-35 5 16,4 33 1-16,6-35 2 15,22 27-1-15,-14-31 2 16,41 11 0-16,-36-17 5 16,45-8 0-16,-43-3 4 0,40-17 0 15,-45 8 0-15,7-37 1 16,-19 27 2-16,-13-36 0 15,9 62-1393-15</inkml:trace>
  <inkml:trace contextRef="#ctx1" brushRef="#br0" timeOffset="-165608.11">26829 4379 1407 0,'0'0'0'16,"0"0"42"-16,0 0 1 15,0 0 20-15,16 12 1 16,0-8-23-16,61 6 1 16,-49-6-6-16,50 5 0 15,-55-9-9-15,30-4 0 16,-53 4-1399-16</inkml:trace>
  <inkml:trace contextRef="#ctx1" brushRef="#br0" timeOffset="-165475.81">27190 4302 1470 0,'0'0'0'16,"0"-11"35"-16,0-47 3 16,0 37 29-16,-7-48 1 15,4 55-16-15,-4-3 0 16,7 17-32-16,-2 17 1 0,0-3-9 16,-3 76 2-16,3-50-7 15,-3 55 0-15,5-95-1405 16</inkml:trace>
  <inkml:trace contextRef="#ctx1" brushRef="#br0" timeOffset="-165244.41">27167 4560 1444 0,'0'0'0'0,"0"0"35"16,20 11 0-16,-13-11 27 16,32-4 1-16,-22 1-26 15,50-13 1-15,-45 9-11 16,32-23 1-16,-38 23-6 16,18 0-1-16,-26 7 4 0,10 14-1 15,-14-2 2-15,-4 32 1 16,-4-23-3-16,-19 34 0 15,9-41-5-15,-32 28 1 16,29-31 2-16,-45 6-1 16,42-13-1-16,-22-4 1 15,30-2-12-15,-15-5 1 16,27 7-7-16,-10-23 0 16,8 13-2-16,9-36 2 15,-7 46-1589-15</inkml:trace>
  <inkml:trace contextRef="#ctx1" brushRef="#br0" timeOffset="-164518.28">27811 4458 1155 0,'0'0'0'0,"0"0"56"15,-44 0 1-15,30 0 40 16,-32 11 2-16,34-6-26 15,-23 21 0-15,24-17-35 16,-8 16 0-16,15-18-13 16,4 12 1-16,4-12-7 15,10 21 0-15,-4-21-3 16,40 0-1-16,-33-3-4 16,40 0 2-16,-38-1-1 15,55 8 0-15,-54-8 0 0,29 16-1 16,-35-10 1-16,14 7 2 15,-28-16-2-15,13 11 0 16,-13-11 0-16,9 3-1 16,-9-3-2-16,14-10 0 15,-11-1 3-15,9-29 1 16,-8 26-6-16,5-46 2 16,-6 37-8-16,20-67 1 15,-14 51-4-15,30-89 2 16,-30 84-11-16,22-51 1 15,-20 72-22-15,21-19 0 16,-23 38-9-16,19 13-1 16,-21 4 15-16,4 50 0 15,-10-33 13-15,-8 74-1 16,2-73 8-16,-22 64 1 16,19-67 5-16,-14 43 1 15,17-50 0-15,3 9 1 0,2-23 2 16,13 5 0-16,-6-12 4 15,32-12 1-15,-23 5-2 16,40-34-1-16,-37 25-3 16,38-26 1-16,-40 32-3 15,31-4 0-15,-36 14 0 16,18 17 1-16,-23-5 3 16,9 41 1-16,-12-32 7 15,-11 30 2-15,2-33 2 16,-17 22 2-16,14-25-2 15,-22 13 1-15,19-25 0 0,-21-3 1 16,22-3-4 0,-20-18 2-16,23 8-3 0,-9-22 1 15,12 25-6-15,4-29 1 16,0 39-1506-16</inkml:trace>
  <inkml:trace contextRef="#ctx1" brushRef="#br0" timeOffset="-164024.65">28716 4442 791 0,'0'0'0'16,"0"0"106"-16,0 0 1 15,0 0 44-15,0 0 2 16,0 0-48-16,0 23 2 15,0-18-45-15,0 38 0 16,2-29-22-16,17 19 1 16,-12-22-7-16,29 17 0 15,-22-21-7-15,17 7 0 16,-31-14-1413-16</inkml:trace>
  <inkml:trace contextRef="#ctx1" brushRef="#br0" timeOffset="-163796.62">28737 4173 1218 0,'0'0'0'0,"0"0"65"16,43 0 0-16,-29-3 53 16,5 3 0-16,-19 0-43 15,9-9 0-15,-9 9-36 16,-7-11 0-16,0 8-14 0,-43-2 0 15,33 5-10-15,-13 14 1 16,23-4-4-16,1 8 0 16,6-18-1450-16</inkml:trace>
  <inkml:trace contextRef="#ctx1" brushRef="#br0" timeOffset="-162735.5">29092 3751 1093 0,'0'0'0'16,"0"0"59"-16,23-58 2 15,-18 47 64-15,0 1 1 16,-5 10-36-16,-14 39 1 16,5-15-42-16,-26 110 0 15,23-80-12-15,-20 99 2 16,23-100-12-16,-10 95-1 0,17-102-3 15,6 68-1 1,1-82-4-16,28 40 1 0,-15-58-3 16,47 12 0-16,-44-24-5 15,32-12 1-15,-37 1-5 16,25-42 1-16,-31 30-2 16,13-37-1-16,-17 42 0 15,8-11-1-15,-14 27-2 16,0 11 2-16,0-4-2 15,-4 42 1-15,4-33 0 16,11 37 0-16,-8-39-1 0,15 16 0 16,-9-25 0-16,8 7-1 15,-10-10-1-15,15-5 0 16,-15-1 0-16,23-19 0 16,-22 14 0-16,19-31 0 15,-16 26-1-15,3-32-1 16,-11 36 2-16,-1-6 0 15,-2 16 0-15,7-7 0 16,-7 7 0-16,0 0 0 16,5-9 0-16,-5 9 0 15,0 0 0-15,9-14 0 16,-7 7-1-16,12-32 1 16,-10 16-1-16,1-40 0 15,-3 37 1-15,3-59 0 0,-3 59 0 16,-1-75 0-16,1 68 1 15,10-62 0-15,-12 72 2 16,-3-3-1-16,3 26 1 16,-9 56 2-16,7-26-1 15,-8 88 1-15,6-72-1 16,-5 93 1-16,8-92-3 16,8 71 1-16,0-83-1 15,17 51 1-15,-13-61-2 16,37 36 0-16,-27-46 0 15,44 9 0-15,-44-22-1 0,34-14 1 16,-39-2-1-16,21-39 0 16,-27 33 0-16,15-61 0 15,-20 59 0-15,8-35 0 16,-11 45 0-16,-2-4 0 16,0 16 0-16,0 20 0 15,0-8 0-15,10 41 0 16,-5-36 0-16,22 24 0 15,-17-31 0-15,17 11 0 0,-16-21 0 16,20-3 0 0,-20-1 0-16,22-15 0 15,-19 10 0-15,24-28 0 16,-28 20 0-16,22-29 0 16,-25 35 0-16,0-8 0 15,-7 19 0-15,7 2 0 16,-5 10 0-16,1 53 0 0,-4-35 0 15,-8 77 1 1,0-68 1-16,-32 68-1 0,27-73-1 16,-16 52 1-16,21-60-1 15,-36 29 1-15,34-43-1 16,-8 11 0-16,19-23 0 16,-18 5 0-16,9-6 0 15,-28-33 0-15,37 34-1588 16</inkml:trace>
  <inkml:trace contextRef="#ctx1" brushRef="#br0" timeOffset="-162494.23">29736 4089 1243 0,'0'0'0'16,"0"0"54"-16,53 0 1 15,-32 0 50-15,37 9 1 16,-33-6-30-16,42 1 0 16,-44-4-46-16,31 0-1 15,-41 3-9-15,2-3 0 16,-15 0-6-16,-47 14-1 16,47-14-1394-16</inkml:trace>
  <inkml:trace contextRef="#ctx1" brushRef="#br0" timeOffset="-162334.04">29282 4143 1269 0,'0'0'0'0,"0"0"45"16,0 0-1-16,0 0 38 15,0 0 1-15,20 6-19 16,-11 6 1-16,-9-12-1305 15</inkml:trace>
  <inkml:trace contextRef="#ctx1" brushRef="#br0" timeOffset="-161802.27">26001 5093 1004 0,'0'0'0'15,"20"0"62"-15,70-5 0 0,-53 5 45 16,86 0 0-16,-73 0-49 16,153 9 0-16,-122-6-33 15,213 8 1-15,-183-8-14 16,249 8 2-16,-229-8-4 15,290 1 0-15,-269-1 0 16,315 6 1-16,-318-5 19 0,251 12 2 16,-282-13-5-16,186 2 0 15,-221-5-5-15,118-17 1 16,-145 12-4-16,96-10 0 16,-106 12-6-16,59 3 1 15,-78 0-3-15,19 0 1 16,-37 3-3-16,3 1 0 15,-12-4-3-15,-5 5 1 16,-4-3-3-16,-44 16 1 16,53-18-1405-16</inkml:trace>
  <inkml:trace contextRef="#ctx1" brushRef="#br0" timeOffset="-161226.35">27536 5225 1004 0,'0'0'0'16,"0"0"37"-16,5-31 0 15,-1 20 52-15,6-5-1 16,-10 16 4-16,8-3 1 15,-7 15-32-15,-4 51 1 16,1-36-17-16,-9 62-1 16,8-59-3-16,-8 65-1 15,10-65-5-15,-3 48 0 0,4-54-7 16,5 18 1-16,-3-31-8 16,3 8 2-16,-5-19-5 15,7 7 0-15,-7-7-9 16,7 0 1-16,-7 0-1480 15</inkml:trace>
  <inkml:trace contextRef="#ctx1" brushRef="#br0" timeOffset="-160985.42">27811 5186 1218 0,'0'0'0'15,"0"0"38"-15,0 0 2 16,0 0 44-16,0 25 0 15,0-7-11-15,0 54 0 16,0-48-33-16,0 52 2 16,0-50-18-16,-2 52 1 15,-1-50 1-15,-16 51 1 16,13-58-7-16,-4 34 1 16,6-38-6-16,-8 15 1 15,5-21-4-15,-23 15 2 16,30-26-1434-16</inkml:trace>
  <inkml:trace contextRef="#ctx1" brushRef="#br0" timeOffset="-160681.27">27360 5616 1293 0,'0'0'0'0,"0"0"50"15,0 0 0-15,0 0 43 16,0 26 1-16,0-19-26 15,3 46 0-15,4-34-33 16,46 38 0-16,-30-40-9 16,42 41 1-16,-42-42-14 15,44 28 1-15,-49-33-8 16,42 4 1-16,-37-15-3 16,40-14-1-16,-36 9 5 0,59-28 1 15,-59 17 3-15,36-35 0 16,-45 30 3-16,26-48 1 15,-33 48-1-15,13-48 2 16,-17 52-4-16,-1-15 0 16,-6 32-1526-16</inkml:trace>
  <inkml:trace contextRef="#ctx0" brushRef="#br0" timeOffset="11">26999 13447 0,'0'0'0,"0"0"0,0 0 0,0 0 15,0 0-15,0 0 16,0 0-16</inkml:trace>
  <inkml:trace contextRef="#ctx0" brushRef="#br0" timeOffset="12">26303 11101 0,'0'0'15,"0"0"-15,0 0 0,10 0 0,-10 0 0,9 0 16,-9 0-16,0 0 16,0 0-16,0 0 15,0 0-15,0 0 16,0 0-16,0 0 16,0 9-16,0 1 15,0-10-15,0 0 16,-9 0-16</inkml:trace>
  <inkml:trace contextRef="#ctx0" brushRef="#br0" timeOffset="13">24807 11608 0,'0'0'0,"0"0"0,-9 0 0,0 0 15,-10 0-15,-10-10 16,1 1-16,-9-1 16,-1 1-16,0 0 15,10 9-15,9 0 16,1-10-16,-1 10 15,9-9-15,1 9 16,-10 0-16</inkml:trace>
  <inkml:trace contextRef="#ctx0" brushRef="#br0" timeOffset="14">24469 11542 0,'-10'0'0,"1"0"16,-1 0-16,1 0 16,0 0-16,-1 0 15,1 0-15,-1 0 0,1 0 0,0 0 16,-1 0-16,1 0 15,9 0 1,0 0-16,-10 0 0,10 0 16,-9 0-16,9 0 15,-9 0-15,9 0 32,0 0-32,0 0 15,0 0-15,0 0 16,0 0-16,0 0 15,-10 0-15,10 0 16,-9 0-16,9 0 16,-10 0-16,10 0 15,-9 0-15,9 0 16,0 0-16,0 0 16,0 0-16,0 0 15,0 0-15,0 0 16,9 0-16,1 0 15,-1 0-15,10 0 32,0 9-32,9 1 15,10-1-15,9 0 16,0 10-16,-19-9 16,-19-1-16</inkml:trace>
  <inkml:trace contextRef="#ctx0" brushRef="#br0" timeOffset="15">26228 11748 0,'0'0'0,"0"0"0,0 0 0,0 0 15,0 0-15,0 0 0,0 0 16,0 0-16,0 0 15,0 0-15,0 0 16,0 0-16,-10 0 0,10 0 31,-9 0-31,9 0 16,-9 0-16,-1 0 16,1 0-16,-1 0 15,1 0-15,0 0 16,-1-9-16,1 9 15,-1 0-15,-8 0 16,-1 0-16,0 0 16,0 0-16,0 0 15,10 0-15,-10 0 16,0 0-16,0 0 16,1 0-16,-11 0 15,1 0 1,0 0-1,0 0-15,-10 0 16,-9 0-16,9 0 31,10 0-31,0 0 32,9 0-32,0 0 31,-9 0-31,9 0 15,-9 9-15,9 1 32,0-10-17,1 0 1,-1 0-16,0 0 47,0 0-47,0 0 31,1 0-31,-1 0 31,0 0-31,0 0 16,10 0 0,-1 0-1,1 0-15,0 0 31,9 0-31,0 0 32,9 0-32,-9 0 31,0 0-31,0 0 31,0 0-31,0 0 31,0 9-31,0 0 32,-9-9-32,9 10 31,-10-10-31,10 9 31,-9-9-31,-1 10 31,1-1-31,-1 0 16,10 1-16,0-1 31,-9 0-31,9 1 32,9-10-32,-9 9 31,0-9-31,0 10 31,0-10-31,0 9 31,0-9-31,0 0 32,0 0-32,0 0 31,-9 0-31,18 0 31,1 9-31,9 1 16,0-10-16,-1 9 15,1-9-15,-9 10 16,-1-10-16,19 0 16,0 0-16,-9 0 15,0 0-15</inkml:trace>
  <inkml:trace contextRef="#ctx1" brushRef="#br0" timeOffset="-152493.28">24580 6615 1646 0,'0'0'0'0,"0"0"0"0,0 0 0 16,19 0 96-16,-8 3 1 0,1-3-1 0,6 4 1 16,5 0-80-16,0-1-1 0,-2-3 1 0,5 11 1 15,2-6 42-15,-1-2 0 0,-2-1 1 0,-1 9 0 16,1-1-45-16,-4-6 2 0,6-1 0 0,1 10 0 0,2-6-10 16,-2-4 0-16,-3 1 0 0,5 8 0 0,1-3-3 15,-4-6 1-15,-6-3-1 0,0 13 1 0,-3-8-6 16,-7-5 0-16,-3-4 0 0,-1 15 0 0,0-1 0 15,-7-10 0-15,0 0 0 0,2 13 0 0,-2-8 0 0,0-5 1 16,4 12-1-16,-8 8 1 0,-1-1-1 0,-2 2 1 16,0-3-1-16,-4 6 2 0,2-1-1 0,2-2 0 15,-7-3 0-15,0 3 1 0,-4-5-1 0,1-4 0 16,-3 1 1-16,3 8-1 0,-1-7 2 0,-1-4 2 16,-2-1-2-16,-4 7 1 0,-2-6-1 0,1-6 0 15,-4 1 0-15,0 6 1 0,0-4 4 0,0-4 1 16,-2-3-2-16,-1 14 2 0,-2-5-3 0,5-5 0 15,-2-2-1-15,0 15 1 0,4-1 4 0,5-9 0 16,-2 0 0-16,8 12 0 0,2-5-4 0,7-6 1 16,1-3-1-16,3 9 1 0,4 2 1 0,0-8 1 15,0-8-1-15,4 11 1 0,-4-11-4 0,7 11 1 0,-7-11 0 16,0 0-1-16,8 3 4 0,-8-3 0 0,0 0 0 16,7 4 1-16,-7-4-4 0,0 0 1 0,8-7-2 15,-8 7 2-15,10-7 1 0,-1 0 0 0,2-2-1 16</inkml:trace>
  <inkml:trace contextRef="#ctx0" brushRef="#br0" timeOffset="16">25278 12593 0,'0'0'0,"9"0"0,-9 0 0,0 0 0,19 0 16,-10 0-16,20 0 15,-1-10-15,-9 10 16,-10 0-16</inkml:trace>
  <inkml:trace contextRef="#ctx0" brushRef="#br0" timeOffset="17">26181 6851 0,'0'0'0,"0"0"16,-19 0 0,-9 0-16,-10-10 15,-9 1 1,-9 0-16,-20-1 16,1 10-1,9 10-15,0-1 16,1 10-1,-1 9-15,19 0 16,0 0 0,0 10-16,18-1 15,20-9 1,0 0-16,18 1 16,10-1-16,9 0 15,10-9 1,9-1-1,9-18-15,10 0 16,9-18 0,1-10-16,-1-1 15,0-8 1,-19 9 0,-18 0-16,0-1 15,-10 11 1,-9-1-16,0-9 15,-19 18 1,0 1-16,0 9 16,0 0-1,0 0-15,0 9 16,-19 20 0,0 27-16,0 19 15,-9 9 1,0 10-16,9-9 15,-9-1 1,9 0-16,9-8 16,1-1-1,0-19-15,9-9 16,0-10 0,0 1-16,-10-19 15,10-10 1</inkml:trace>
  <inkml:trace contextRef="#ctx0" brushRef="#br0" timeOffset="18">26388 7188 0,'0'0'0,"0"0"0,0 0 15,0 0 1,-19 0-16,0 10 16,0-1-1,-9 19-15,0 1 16,9 8-1,10 1-15,-1-1 16,1 1 0,18-1-16,1 1 15,18-10 1,19-9-16,19-10 16,0-9-1,-10-19-15,1 0 16,-20-18-1,-18-1-15,-10-9 16,-37 10 0,-38-10-1,-75 28-15,-188 29 16</inkml:trace>
  <inkml:trace contextRef="#ctx0" brushRef="#br0" timeOffset="19">27253 7057 0,'0'0'0,"0"9"0,-19 10 16,1 9-1,-20 19-15,0 10 16,1-1 0,-1 0-1,-9 0-15,0-9 16,9-9-16,10-10 15,0-9 1,19 0 0,-1-10-16,1-9 15</inkml:trace>
  <inkml:trace contextRef="#ctx0" brushRef="#br0" timeOffset="20">26943 7085 0,'0'0'0,"0"0"0,0 0 15,0 0 1,0 0-16,0 0 15,0 0-15,0 0 16,0 0 0</inkml:trace>
  <inkml:trace contextRef="#ctx0" brushRef="#br0" timeOffset="21">27272 7808 0,'0'0'0,"0"0"15,0 0 1,0 0-16,0 0 15,0 0 1</inkml:trace>
  <inkml:trace contextRef="#ctx0" brushRef="#br0" timeOffset="22">31345 13859 0,'0'0'0,"0"0"0,0 0 0,0 0 0,0 0 0,0 0 0</inkml:trace>
  <inkml:trace contextRef="#ctx1" brushRef="#br0" timeOffset="-141473.35">28541 7069 12 0,'0'0'0'0,"0"0"0"0,0 0 0 16,0 0 0-16,0 0 0 0,8-18 0 0,-8 18 0 0,0 0 0 16,0 0 0-16,0 0 0 0,0 0 0 0,0 0 8 15,0 0 0-15,0 0-1 0,0 0 2 0,0 0-3 16,-4 14 0-16,0-1-1 0,1 9 1 0,-8 8 26 0,3-5 2 15,-1 0 0-15,0 10-1 0,2 2-18 16,2 0 0-16,-1 0-1 0,1 1 1 0,1 3 59 0,3-11 1 16,-1 1 0-16,-2 3 0 15,1-3-57-15,1-6 0 0,-1-4 0 0,-1 4 0 0,1 1 57 16,-1-10 2-16,-1 0-2 0,3 2 1 0,0-4-58 0,0-2 0 16,1-5 0-16,1-7 0 0,0 9 38 0,0-9 0 15,0 0 0-15,0 0 2 0,0 0-42 0,0 0 2 16,0 0-1-16,0-7 1 0,0 7 19 0,0-13 0 0,0 5 0 15</inkml:trace>
  <inkml:trace contextRef="#ctx1" brushRef="#br0" timeOffset="-140782.18">28744 7232 665 0,'0'0'0'16,"0"0"0"-16,0 0 0 0,0 0 47 0,0 0 1 0,0 0-1 15,0 0 2-15,0 0-32 0,0 0-1 16,0 0 1-16,18-10 0 0,-18 10 18 0,0 0 0 15,0 0-1-15,9-7 2 0,-9 7-21 0,10-4 0 0,-10 4-1 16,0 0 2-16,13-5-7 0,-13 5 1 0,9-7 0 16,-9 7 0-16,12-7-4 0,-5 2 0 0,0-2 1 15,2 3 0-15,3 1-6 0,1-4 0 0,1 1 0 16,-4 3 2-16,3-1-2 0,-1 1 0 0,0-1 0 16,1 4 0-16,1 0-1 0,2 0 0 0,-6 0 0 15,4 7 0-15,0 0 0 0,-3-1 0 0,-2 1 0 16,1 7 0-16,4 5 0 0,-5-1 0 0,-3 1 0 15,-3 0 1-15,-3 9-1 0,-2-3 0 0,-1-2 0 0,-1 2 1 16,-1-1 6-16,-6-3 0 0,-3-5-1 0,2 7 2 16,0-4-3-16,-1-5 0 0,-1-3 0 0,0 0 0 0,-4 1 17 15,3-3 0-15,0-4 1 0,5 6-1 0,-1-8-11 16,1 1 1-16,3-8-1 0,-2 4 1 16,2-3 20-16,-2-1-1 0,2 0 0 0,7 4 1 0,-11-14-19 15,4 7 2-15,2-1-2 0,1-3 2 0,1-10 23 16,-2 2 1-16,-1-4 1 0,-1 3-1 0,0-1-23 15,0-2-1-15,4 1 1 0,3 6 0 0,-2-2 20 0,0 4 1 16,2 2-1-16,5-1 1 0,4 3-23 16,-5 3 2-16,3 2-1 0,0 1 0 0,0 0 13 0,0 1 2 15,-7 3-1-15,14-2 0 0,-3 4-16 0,-1 1 1 16,-1-6-1-16</inkml:trace>
  <inkml:trace contextRef="#ctx1" brushRef="#br0" timeOffset="-138400.27">29261 7338 12 0,'0'0'0'0,"0"0"0"15,0 0 0-15,0 0 0 0,0 0 0 0,0 0 0 16,0 0 0-16,0 0 0 0,0 0 0 0,0 0 0 16,18 4 0-16,-18-4 0 0,9 0 0 0,-9 0 0 15,10-4 0-15,-1 0 0 0,3 3 0 0,1-3 0 16,1 1 0-16,2-4 0 0,-2 0 0 0,-2-6 0 15,1 8 0-15,1-2 0 0,-2-2 0 0,0-7 0 16,4 13 0-16,0-1 0 0,-5-3 0 0,-1 2 0 16,4 5 0-16,0-4 0 0,-1 1 0 0,-3-2 0 15,1 8 0-15,0 2 0 0,-3-5 0 0,3-3 0 16,0 10 0-16,3-2 0 0,0-1 0 0,-4-1 0 0,-3 8 0 16,-3 5 0-16,-1-9 0 0,-1 2 0 0,-2 5 0 0,-2 3 0 15,1-4 0-15,-1-3 0 0,-9 11 0 16,-1 0 0-16,0-3 0 0,-2-9 0 0,1 8 0 0,1 4 0 15,-1-10 0-15,-2-1 0 0,4 5 0 0,-1-3 0 16,-4-3 0-16,0-2 0 0,4 9 1 0,-6-2-1 16,2-7 0-16,-2-4 0 0,1 9 1 0,3-3 19 15,0-9 2-15,-2 0-1 0,0 6 0 0,2-5-10 16,3-4 1-16,-1-2-1 0,-2 5 0 0,1-2 23 16,3-4-1-16,1-2 1 0,0 1 1 0,-1-4-20 15,1 1-1-15,0-6 1 0,2 2-1 0,-6 0 17 0,5-1-1 16,2-2 0-16,1-2 2 0,2 3-19 0,1 3 1 15,2-4-1-15,2 3 2 0,1 3 23 0,1 2 1 16,-1-5-1-16,4 6 1 0,4 0-23 0,-1 3 0 16,-1-2 0-16,0 4-1 0,3-1 25 0,1 1 0 15,-4-4-1-15,-1 5 2 0,5 2-26 0,-6 0 1 16,0-2 0-16,-7 2-1 0,12 2 19 0,-5 0 1 0,-7-2 0 16</inkml:trace>
  <inkml:trace contextRef="#ctx1" brushRef="#br0" timeOffset="-137718.6">29782 7338 552 0,'0'0'0'16,"0"0"0"-16,0 0 0 0,21-16 20 0,-14 9 0 15,-7 7 0-15,10-10 2 0,-1 4-12 0,0-3 1 16,-2 1 0-16,0 1 0 0,2-6-8 0,0 3 0 0,-2 1-1 16,0 5 2-16,2-6-2 0,1-2 0 0,-1-2 0 15,3 6 1-15,2 0-3 0,-1-3 0 0,-3-1 0 16,5 8 0-16,0 1 0 0,0-4 0 0,-1-2 0 15,5 9 0-15,4-2-8 0,-2-3 0 0,-3 1 0 16,-4 8 1-16,4-1 2 0,1-3-1 0,-3-3 0 16,-2 13 2-16,2-1-11 0,0-3 1 0,-2-1-1 15,-4 14 1-15,4-3 5 0,1-9 0 0,-7 4 0 16,-1 11 0-16,2-2 4 0,0-4 2 0,-2-4-1 16,-3 6 1-16,-1 3 0 0,1-5-1 0,-4-2 1 0,-4 7 1 15,1 3 6-15,-4-8 2 0,-2 0-1 0,-5 7 1 16,3 1-3-16,2-6 2 0,-5-6-2 0,-5 13 2 15,-2-7 24-15,3-8 1 0,-1-1 0 0,-6 9 1 0,2-6-18 16,0-5 1-16,-9-2-1 0,2 9 2 16,2-7 17-16,5-10 2 0,-2-1 0 0,2 8-1 15,2-8-18-15,2-6-1 0,0-6 1 0,-3 5 0 0,5 1 16 16,1-4 2-16,2-7-1 0,-7 3 1 0,5 2-20 16,3 2 2-16,-1-4-1 0,0 1 1 0,5 1 7 0,6 0 2 15,-3 0 0-15,5-1-1 0,8 6-12 16,2-3 2-16,5-3-1 0,3 6 0 0,8 4 3 0,7 2 1 15,7-2-2-15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2:53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2070 2938 0,'0'0'0,"0"10"0,9 8 15,0 48 1,10 37-16,0 10 15,0 18 1,0 1-16,-19-1 16,0-9-1,0-19-15,-10-18 16,1-20 0,-1-18-16,1-9 15,0-20 1,-1 1-16,10-19 15</inkml:trace>
  <inkml:trace contextRef="#ctx0" brushRef="#br0" timeOffset="575.1">2211 2891 0,'9'0'0,"1"-18"0,27-11 16,10-8 0,19 9-1,0 0-15,-10 18 16,1 10-1,-10 10-15,-10 18 16,1 9 0,0 20-16,-19 8 15,-19 29 1,-29 0-16,-27 9 16,-38-9-1,-10-19-15,-9-9 16,19-19-1,19-29-15,19 1 16,27-19 0,11 0-1,8 0-15,10 0 16,0 0-16,10 0 16,8 0-1,29 9-15,19 10 16,19 19-1,18 9 1,-8 9-16,-11-9 16,-18-10-1,-9 1-15,-10-1 16,-29-27 0</inkml:trace>
  <inkml:trace contextRef="#ctx0" brushRef="#br0" timeOffset="993">3010 3492 0,'0'0'0,"0"0"0,0 9 16,-9 19-16,0 10 16,18 9-1,10 0 1,9 9-16,19-19 16,0 1-1,19-19-15,-10-10 16,1-9-1,-10-19-15,-10-9 16,-18-9 0,-9-20-16,-39-18 15,-27 10 1,-10 8 0,-9 20-16,-10 18 15,-18 19-15,46 0 16</inkml:trace>
  <inkml:trace contextRef="#ctx0" brushRef="#br0" timeOffset="1437.63">3641 2610 0,'0'0'0,"0"0"16,0 9-16,9 10 16,0 19-1,20 37-15,-10 37 16,-1 20 0,1 18-1,0-19-15,-19 10 16,0-19-1,0-19-15,0-19 16,-9-18 0,9-19-16,0-19 15,0-19 1</inkml:trace>
  <inkml:trace contextRef="#ctx0" brushRef="#br0" timeOffset="1822.25">4440 2244 0,'0'0'0,"0"9"0,0 29 16,0 28-16,0 55 16,0 39-1,10 28-15,-1 9 16,1-19 0,-1-9-16,0-10 15,1-37 1,-1-19-16,-9-27 15,0-20 1,0-9-16,0-10 16,0-18-1,0 0-15,0-10 16,0-9 0</inkml:trace>
  <inkml:trace contextRef="#ctx0" brushRef="#br0" timeOffset="2097.34">3133 5434 0,'0'0'0,"0"0"16,0 0-16,-10 0 16,1 0-1</inkml:trace>
  <inkml:trace contextRef="#ctx0" brushRef="#br0" timeOffset="2687.39">2926 4937 0,'0'0'0,"0"0"0,9 9 15,1 19-15,18 29 16,0 18-1,10 28 1,-10 19-16,9 0 16,1 0-1,-19-10-15,0-9 16,0-18 0,-10-19-16,0-29 15,-9 1 1,0-20-16,0-8 15,0-10 1,-18 0-16,-30-19 16,-17-18-1,-29-20-15,9 10 16,10 19 0,-10 19-16,19-1 15,0 20 1,19-1-16,10 10 15,8 9 1,20 0-16,0 0 16,18 10-1,10-1 1,9 1-16,19-1 16,9-8-1,29-11-15,19-8 16,9-10-1,-19 0-15,-19-10 16,-9 1 0,-19 0-16,-10-1 15,-18 1 1</inkml:trace>
  <inkml:trace contextRef="#ctx0" brushRef="#br0" timeOffset="3008.69">3659 5340 0,'0'0'0,"0"0"15,0 19 1,0 18-16,10 38 16,-1 19-1,1 19-15,-1 9 16,1-19 0,-10-28-16,0-19 15,0-9 1,0-19-16,-10-18 15</inkml:trace>
  <inkml:trace contextRef="#ctx0" brushRef="#br0" timeOffset="3191">3584 5218 0,'0'0'0,"0"0"0,0 0 15,10 0 1,-10 0-16</inkml:trace>
  <inkml:trace contextRef="#ctx0" brushRef="#br0" timeOffset="3392.33">4403 5715 0,'0'0'0,"9"0"0,0 0 16,20-18-1,-1-1-15,10-9 16,-20 0-1,1-1 1,-19 11-16</inkml:trace>
  <inkml:trace contextRef="#ctx0" brushRef="#br0" timeOffset="3677.45">4299 5284 0,'0'0'0,"-9"9"16,-10 1-16,0 8 15,-18 20 1,8 9-16,1 9 15,19 10 1,-1 9-16,20 0 16,8-9-1,11-1-15,-1-18 16,19-9 0,-9-10-16,9-9 15,0-1 1,9-18-16,10 0 15,0-18 1,18-1-16,1-19 16,9 1-1,-47 18 1</inkml:trace>
  <inkml:trace contextRef="#ctx0" brushRef="#br0" timeOffset="5546.36">11148 1221 0,'0'0'0,"0"0"16,0 0-16,0 10 16,0 18-1,9 28-15,-9 29 16,0 18-1,10 9-15,-10 1 16,0-1 0,0-18-16,0-19 15,0-18 1,0-20 0,0-9-16,0-9 15,0-19 1,0 0-16,0 0 15,0-9 1,0-29-16,0-27 16,0-11-1,0-17-15,0 8 16,0-9 0,-10 10-16,1 9 15,-1 9 1,10 19-16,-9 10 15,0 9 1,-1 9-16,1 9 16,-1 1-1,1 0-15,-10-1 16,0 20 0,-18-1-1,-10 29-15,-19 18 16,0 10-1,19-10-15,9 0 16,10-9 0,9 0-16,10-28 15</inkml:trace>
  <inkml:trace contextRef="#ctx0" brushRef="#br0" timeOffset="5958.68">10254 2441 0,'0'0'0,"0"0"0,0 0 16,9 0-1,1 0-15,18 0 16,10 0 0,18 0-16,38-9 15,10-1 1,18 10-16,10 0 16,-1 0-1,-8 0 1,-20 0-16,1 0 15,-20-9 1,-8 9-16,-20 0 16,1-10-1,-20 10-15,1-9 16,-10 0 0,-19-1-16</inkml:trace>
  <inkml:trace contextRef="#ctx0" brushRef="#br0" timeOffset="6828.96">12615 583 0,'0'0'0,"0"0"0,0 10 16,0 8-1,0 29-15,-9 47 16,0 47-1,-1 56 1,1 9-16,-1 1 16,1 18-16,-1 0 15,1 0 1,0 10-16,9 18 16,0 10-1,9 9-15,0 9 16,-9 29-1,10 0-15,-1-1 16,1 29 0,-1-19-1,19 9-15,1 20 16,-1-11 0,0 10-16,0-9 15,19 19 1,-9 9-16,0 0 15,-1-10 1,1 1-16,-10 18 16,-9-9-1,0 0-15,-1-10 16,1-27 0,0 8-16,0 1 15,-19-28 1,0-19-16,0 18 15,-10-18 1,1-19 0,0-9-16,-1-19 15,10-10 1,10-27-16,-10-29 16,9-9-1,0-28-15,-9-19 16,0-19-1,0-19-15,0-27 16,0-1 0,0-18-16,0-10 15,0-10 1,0-18-16,0 0 16</inkml:trace>
  <inkml:trace contextRef="#ctx0" brushRef="#br0" timeOffset="9162.2">14544 1428 0,'0'0'0,"-19"9"15,-28 10 1,-38 9-16,-9 19 16,0-10-1,19 10-15,9 19 16,10 9 0,9 0-16,18 10 15,11-1 1,8 10-16,20-10 15,8-9 1,11 0-16,-1-18 16,19-1-1,0-19-15,9 1 16,1-19 0,-1 0-16,-18-19 15,-1 0 1,1 0-16,0-19 15,-1-9 1,-8-10 0,-11 1-16,-18-10 15,0 0 1,-18 0-16,-1 9 16,-9 10-1,-10 0-15,10 19 16,-10-1-1,10 1-15,0 9 16,-1 0 0,11 0-16,8 0 15,1 0 1,-1 0-16,1 9 16,0-9-1,9 0-15,0 0 16,0 0-1,9 10 1,10-1-16,9 0 16,10 1-16,-1-10 15,1 9 1,0 1-16,-1-1 16,1 0-1,-10 1 1,0-1-16,-9 0 15,0 1 1,0 9-16,-10 9 16,-9 0-1,0 9-15,0 1 16,-19-1 0,0-8-16,1 8 15,-11-9 1,-8-9-16,-1 0 15,-18 0 1,-1-19-16,10 0 16,0-10-1,19 1 1,0-10-16,0 0 16,-1-18-1,1-1-15,0-9 16,9 0-1,10 1-15,-1 8 16,1 0-16,9 1 16,9-1-1,1 1 1,-1-1-16,0 1 16,10-1-1,0 1-15,9-1 16,1 10-1,8 0-15,10 0 16,0 0 0,-19 9-16</inkml:trace>
  <inkml:trace contextRef="#ctx0" brushRef="#br0" timeOffset="9801.06">16915 1212 0,'0'0'0,"0"9"0,-19 1 16,-19 8 0,-18 29-16,-1 28 15,-9 10 1,19 18-16,0-9 16,19 0-1,19-10-15,9-9 16,9 0-1,19-18-15,0-11 16,1-8 0,18-1-16,-28-18 15</inkml:trace>
  <inkml:trace contextRef="#ctx0" brushRef="#br0" timeOffset="10500.88">17789 1390 0,'0'0'0,"0"0"16,0 0-16,0 0 15,0 0 1,0 0-16,0 0 16,0 19-1,0 18-15,0 20 16,0 8-1,0 10 1,0 10-16,0-10 16,0 0-16,0-19 15,0-9 1,0-9-16,-9-1 16,9 1-1,0-19 1,0-1-16,0-8 15</inkml:trace>
  <inkml:trace contextRef="#ctx0" brushRef="#br0" timeOffset="10813.37">18279 1972 0,'0'0'0,"0"0"0,0 0 16,9 0-16,0 0 16,1 0-1,18-10-15,0 10 16,19 0 0,10 0-16,18 0 15,10 0 1,-10 0-1,0 0-15,0 0 16,-18 0 0,-1 0-16,-18 0 15,0 10 1,-29-10-16</inkml:trace>
  <inkml:trace contextRef="#ctx0" brushRef="#br0" timeOffset="11351.28">19981 1446 0,'0'0'0,"0"0"0,0 0 15,0 0 1,0 0-16,0 0 16,-18 10-1,-1-1-15,-19 19 16,-18 19 0,9 19-16,0 0 15,18-1 1,20 1-16,9 0 15,9-10 1,20 0-16,8-9 16,10-9-1,19-20-15,0 1 16,-10-19 0,1 0-16,-20-19 15,1 1 1,-19-10-16,-10-1 15,-9 1 1,-19 0-16,-37 0 16,-47 9-1,-20 29-15,1 8 16,18 10 0,20 1-16,46-11 15</inkml:trace>
  <inkml:trace contextRef="#ctx0" brushRef="#br0" timeOffset="11755.87">20518 1268 0,'0'0'0,"9"0"16,10 0-16,9 10 15,19 18 1,0 9-16,10 38 16,-1 19-1,-18 19-15,-10 9 16,-19 18 0,-18 1-16,-29 9 15,-37 10 1,-47-1-16,-114 104 15</inkml:trace>
  <inkml:trace contextRef="#ctx0" brushRef="#br0" timeOffset="13431.26">10593 4045 0,'0'0'0,"0"0"0,0 0 16,9-18 0,1-1-16,18-19 15,9 1 1,1 9-16,0-1 15,-1 20 1,10 0-16,0 18 16,0 0-1,-9 20 1,0 8-16,-1 10 16,-18 19-16,-28 9 15,-29 19 1,-28 9-16,-9-9 15,0-10 1,9-28-16,9 1 16,20-20-1,9-18 1,18 0-16,1 0 16,-1-19-16,10 0 15,10 9 1,-1-9-1,19 0-15,29 0 16,18-9 0,29-1-16,8 1 15,-8-1 1,-19 10-16,-1 0 16,1 0-1,-10 0-15,-9 10 16,-10-10-1,-18 0-15,0 0 16,-19 0 0,-1 0-1,-18 0-15,0 0 16</inkml:trace>
  <inkml:trace contextRef="#ctx0" brushRef="#br0" timeOffset="17277.09">14083 3576 0,'9'0'0,"29"-19"15,28 1-15,18-1 16,-8 10 0,-1-1-1,-19 20-15,-18-1 16,0 0-16,-20 19 16,1 1-1,-19-1-15,0 0 16,-28 19-1,-19 0 1,-19 9-16,-18 0 16,-1 1-1,19-20-15,28-18 16,10 0 0,19-1-16,-1-8 15,1-10 1,9 0-16,9 9 15,20 1 1,18-1-16,0 0 16,0 1-1,9-1-15,1 10 16,-1 9 0,0 0-16,-18 0 15,0 0 1,-19 10-16,-1 0 15,-18 8 1,-18 1-16,-11 19 16,-18 0-1,-9-10-15,-10-18 16,-19-1 0,10-9-1,0-9-15,0-19 16,9 0-1,0-9-15,19-1 16,28 1 0</inkml:trace>
  <inkml:trace contextRef="#ctx0" brushRef="#br0" timeOffset="17892.33">15391 3651 0,'0'0'0,"0"0"16,0 0-1,-19 10-15,-10 8 16,-18 20 0,-18 28-16,-11 9 15,10 9 1,19 1-16,19-10 15,0-19 1,19 0-16,18 1 16,0-1-1,20-19-15,-1 1 16,19-10 0,0-9-16,0-19 15,0 0 1,0 0-16,0-19 15,-9-9 1,-19 9 0,-1-9-16,-18 0 15,-18-10 1,-30 1-16,-8 9 16,-19 9-1,9 19-15,0 9 16,10 1-1,-1 18-15,20-9 16</inkml:trace>
  <inkml:trace contextRef="#ctx0" brushRef="#br0" timeOffset="18399.28">16830 3426 0,'0'0'0,"0"9"0,-19 1 16,-19 18-16,-18 28 16,0 29-1,8 18 1,11 10-16,18 9 16,19-10-16,19-9 15,9 10 1,29-10-1,18-9-15,38 9 16,-47-47 0</inkml:trace>
  <inkml:trace contextRef="#ctx0" brushRef="#br0" timeOffset="19165.34">17940 3670 0,'0'0'0,"0"0"16,0 0-16,0 9 15,9 20 1,1 17-16,-1 20 16,1 0-1,-10 9-15,0 0 16,0-19-1,0-18-15,0-1 16,0 1 0,0-29-16</inkml:trace>
  <inkml:trace contextRef="#ctx0" brushRef="#br0" timeOffset="19474.34">18702 3670 0,'0'0'0,"0"0"16,0 0-16,0 9 15,0 1 1,-9 18-16,-1 19 15,10 19 1,0 18-16,10-9 16,-10 0-1,0-19-15,0 1 16,0-20 0,0 1-16,0-19 15</inkml:trace>
  <inkml:trace contextRef="#ctx0" brushRef="#br0" timeOffset="19723.27">19351 4346 0,'0'0'0,"0"0"0,0 9 16,-19 0 0,0 20-16,-18 8 15,-20 19 1,-9 10-16,-9 0 16,28-29-1</inkml:trace>
  <inkml:trace contextRef="#ctx0" brushRef="#br0" timeOffset="20013.34">20151 3708 0,'0'0'0,"0"0"0,0 0 16,0 0-1,0 9-15,0 0 16,0 19 0,-19 19-16,0 19 15,0 19 1,10-10-1,-1 0-15,1-47 16</inkml:trace>
  <inkml:trace contextRef="#ctx0" brushRef="#br0" timeOffset="20477.39">20348 4027 0,'0'0'0,"10"0"16,-1-10 0,0 1-16,1-1 15,9 1 1,9-985-16,0 1969 16,0-975-1,-9 10-15,0-1 16,0 0-1,-10 1-15,-9 9 16,0 9 0,-9 0-16,-10 19 15,0 0 1,0-10-16,10 1 16,0-19-1,9-1-15,9 1 16,10 0-1,9 0 1,19-19-16,19 0 16,9-10-1,-9 1-15,-10-1 16,-18 1 0,-19 0-16,0 9 15,-10 0 1</inkml:trace>
  <inkml:trace contextRef="#ctx0" brushRef="#br0" timeOffset="21167.46">21355 4505 0,'0'0'15,"0"0"-15,0 9 16,-10 1-16,-8 18 15,-20 10 1,0 8-16,-18 20 16,28-38-1</inkml:trace>
  <inkml:trace contextRef="#ctx0" brushRef="#br0" timeOffset="21726.4">21957 4130 0,'0'0'0,"0"0"0,0 0 16,0 0-1,0 0 1,0 0-16,0-10 15,9-8-15,1-1 16,-1 0 0,10 0-16,0 1 15,0 8 1,-10 1 0,0-1-16,1 10 15,-1 10 1,1-1-16,-1 10 15,0 19 1,-9 8-16,0 11 16,0-1-1,0 0-15,10 1 16,-1-1 0,1-9-16,-1-28 15</inkml:trace>
  <inkml:trace contextRef="#ctx0" brushRef="#br0" timeOffset="22258.84">22794 3905 0,'0'0'0,"10"0"0,-1 0 16,0-10-16,10 1 16,9-1-1,-9 10 1,0 0-16,0 10 16,0-1-1,-1 1-15,-18 18 16,-9 9-1,-19 10-15,-10 0 16,-9-9 0,10-10-16,8-9 15,20-1 1,0-8-16,9-1 16,9 0-1,10 10-15,18 9 16,10 1-1,10 8-15,-1-9 16,-18-9 0,-19 9-1,0-9-15,-10 0 16,-9 9-16,-9 0 16,-20 0-1,-37 10 1,-46 9-16,-20-10 15,66-28 1</inkml:trace>
  <inkml:trace contextRef="#ctx0" brushRef="#br0" timeOffset="22507.18">23716 4543 0,'0'0'0,"0"0"15,0 0-15,0 0 16,0 0-1,0 0-15</inkml:trace>
  <inkml:trace contextRef="#ctx0" brushRef="#br0" timeOffset="22672.53">24685 4430 0,'0'0'0,"0"0"0,9 0 16,1 0 0,-1 0-16,1 0 15</inkml:trace>
  <inkml:trace contextRef="#ctx0" brushRef="#br0" timeOffset="22837.49">25805 4374 0,'0'0'0,"0"0"15,9 0-15,0 0 16,10 0-16,-9 0 16</inkml:trace>
  <inkml:trace contextRef="#ctx0" brushRef="#br0" timeOffset="22995.98">26745 4364 0,'0'0'0,"10"0"0,-1 0 16,19 0 0,1 0-16,8 0 15,-9 0 1,-9 0-16</inkml:trace>
  <inkml:trace contextRef="#ctx0" brushRef="#br0" timeOffset="23609">29417 3726 0,'0'0'0,"0"0"15,0 0-15,0 0 16,0 0 0,0 0-16,-28 10 15,-19 8 1,-29 29 0,11 10-16,-1-1 15,19 10-15,0-10 16,18 0-1,20 1-15,0-20 16,18 1 0,0-1-16,1 1 15,18-20 1,0 1 0,1-9-16,-1-10 15,-9 0 1,-1 0-16,-8 0 15,-10-10 1,0 10-16,-10-19 16,-27 1-1,-29 8-15,-9 1 16,-1 18 0,-8 19-16,18 10 15,38-19 1</inkml:trace>
  <inkml:trace contextRef="#ctx0" brushRef="#br0" timeOffset="24260.18">30292 3867 0,'0'0'0,"0"0"15,0 0-15,0 0 16,0 0-16,-19 9 16,0 10-1,-18 9 1,-1 19-16,-9 10 15,19 8 1,-1-8-16,20-1 16,0-19-1,18 1-15,0-1 16,1-18 0,9 0-16,0 0 15,9-10 1,0-9-16,-9 0 15,0-19 1,-1 1-16,-8-1 16,-10 0-1,-19-9 1,-19 0-16,-46 0 16,-10 18-16,0 20 15,18 18 1,10 9-16,38-9 15</inkml:trace>
  <inkml:trace contextRef="#ctx0" brushRef="#br0" timeOffset="24613.64">30885 3661 0,'0'0'0,"9"9"0,10 0 16,9 20-16,19 8 15,-9 29 1,-1 37 0,-27 38-16,-48 28 15,-65 28 1,-104 84-16</inkml:trace>
  <inkml:trace contextRef="#ctx0" brushRef="#br0" timeOffset="27775.91">10536 6250 0,'0'0'0,"10"0"0,27-19 16,20-18-1,27-1-15,11 10 16,-20 0 0,9 19-16,-8-1 15,-10 20 1,-10-1-16,-18 0 16,-20 1-1,1 9-15,-19 9 16,-9 19-1,-29 18-15,-28 1 16,1 0 0,-1-19-16,19-10 15,18-18 1,11 0-16,8-10 16,1-9-1,9 0-15,0 0 16,9 0-1,29-9 1,18-1-16,10 1 16,0 0-1,0 9-15,0 9 16,0 10 0,-10 9-16,0 9 15,-9 10 1,-9 0-16,-19 9 15,-19-9 1,-10 0-16,-18 10 16,-19-1-1,-19 0-15,-18-9 16,-29 0 0,0 0-16,19-19 15,9-9 1,19 0-16,10-19 15,18 0 1,19 0-16</inkml:trace>
  <inkml:trace contextRef="#ctx0" brushRef="#br0" timeOffset="29483.32">13744 6560 0,'0'0'0,"0"0"0,0 0 15,10-19 1,-1 0 0,10-9-16,9-9 15,10 8 1,-1 1-16,1 19 16,0 0-1,-1-1-15,1 20 16,-1-1-1,-8 0-15,-10 10 16,-1 9 0,-18 0-16,0 10 15,-18 9 1,-1 0-16,-19 9 16,10-9-1,0-10 1,-1-8-16,11-11 15,8 1 1,1-9-16,-1-1 16,1-9-16,9 0 15,0 0 1,9 9 0,1 1-16,18-1 15,28 0 1,39-9-16,27 0 15,0-18 1,-9-1-16,-10 10 16,-37-1-1,-19 1-15,-9 9 16,-19 0 0,0 0-16,-19 0 15,0 0 1</inkml:trace>
  <inkml:trace contextRef="#ctx0" brushRef="#br0" timeOffset="29924.58">14892 6222 0,'0'0'0,"0"0"0,0 9 16,0 29 0,0 18-16,-9 10 15,9 18 1,0 1 0,-10 9-16,10-1 15,0-17-15,0-20 16,0-19-1,0 1 1,0-19-16,0-1 16,0-8-1,0-10-15</inkml:trace>
  <inkml:trace contextRef="#ctx0" brushRef="#br0" timeOffset="30490.32">15776 6006 0,'0'0'0,"0"0"16,0 10-16,-9-1 16,-19 10-1,-19 37 1,-10 19 0,1 38-16,9-1 15,9 1-15,10-19 16,18-19-1,20 0-15,-1-19 16,19 0 0,19-18-16,0 0 15,1-20 1,17-8-16,11-10 16,8-19-1,-8-19-15,-11 1 16,-18-1-1,-18 1-15,-11-1 16,-18 1 0,-9-1-1,-38-9-15,-28 10 16,-57 18 0,-18 19-16,18 28 15,10 19-15,56-19 16</inkml:trace>
  <inkml:trace contextRef="#ctx0" brushRef="#br0" timeOffset="32105.86">11421 8361 0,'0'0'0,"0"0"0,0 0 15,0 0 1,0 0-16,0 10 16,0 8-1,0-8-15</inkml:trace>
  <inkml:trace contextRef="#ctx0" brushRef="#br0" timeOffset="32287.14">11468 9196 0,'0'0'0,"0"0"16,0 0-16,0 0 15,0 0 1,9 10-16,-9-1 16</inkml:trace>
  <inkml:trace contextRef="#ctx0" brushRef="#br0" timeOffset="32413.9">11552 9656 0,'0'0'0,"0"0"0,0 0 16,0 0-16,0 0 16</inkml:trace>
  <inkml:trace contextRef="#ctx0" brushRef="#br0" timeOffset="32557.08">11722 10013 0,'0'0'0,"0"0"15,0 0-15,0 9 16,0 0-16,0 1 16,-10 18-1,1-19-15</inkml:trace>
  <inkml:trace contextRef="#ctx0" brushRef="#br0" timeOffset="33038.62">9953 11786 0,'0'0'0,"-9"9"15,-10 1-15,0 8 16,0 1 0,10-10-16,-1 1 15,1-10 1,9 0-16,9 9 16,48-9-1,84 0-15,85-28 16,37-9-1,48-1 1,37 10-16,9-10 16,1 10-1,-1 0-15,-9 9 16,-66 1 0,-56 8-16,-38 10 15,-65 0 1,-20-9-16,-37 9 15,-38 0 1,-18 0-16,-10 0 16,0 0-1</inkml:trace>
  <inkml:trace contextRef="#ctx0" brushRef="#br0" timeOffset="33857.66">10696 12443 0,'0'0'0,"0"0"0,0 9 15,10 19 1,-1 38-16,0 37 16,10 28-1,-19 19 1,10-9-16,-10-28 15,0-19 1,0-29-16,0-18 16,0-9-16,0-19 15,0-10 1,0-9 0,0 0-16,9-19 15,0-18 1,10-29-16,10-19 15,-1-8 1,0 18-16,10 0 16,9-10-1,0 19-15,0 1 16,9 18 0,1 9-16,-20 10 15,1 19 1,9-1-16,0 20 15,0-1 1,9 19 0,-9 19-16,-9 10 15,0 18 1,-19 9-16,-1 10 16,-18-10-1,0-9-15,0-18 16,-9-1-1,9 0-15,-9-18 16,9-1 0,-10-18-16,10 0 15,0 0 1,0-1-16,0-8 16,0-10-1,0 0-15,0 0 16</inkml:trace>
  <inkml:trace contextRef="#ctx0" brushRef="#br0" timeOffset="34598.92">14205 11945 0,'0'0'0,"10"0"0,-1 0 15,29-18-15,37-11 16,38-8 0,47 9-1,18 0-15,39-1 16,46 1-1,1 0-15,8 9 16,-8 10 0,-29 0-16,-28-1 15,-28 10 1,-48 0-16,-27 0 16,-29 0-1,-18 0-15,-20 0 16,1 0-1,-19 0-15,0 0 16,-1 0 0,-8 0-16,-1 0 15,1 0 1,-10 0-16,0 0 16,0 0-1,0 0 1</inkml:trace>
  <inkml:trace contextRef="#ctx0" brushRef="#br0" timeOffset="38277.47">15579 12912 0,'0'0'0,"0"0"0,0 0 15,0-10 1,0-8-16,0-1 16,-19 0-1,0 10-15,0-1 16,-18 1-1,-10 0-15,-10 18 16,-18 19 0,0 0-1,-1 19-15,10 9 16,1 10-16,18 9 16,0 0-1,0 10-15,9-1 16,10 10-1,-1-10-15,20-9 16,18 10 0,1-10-16,18 9 15,0-9 1,19 0 0,0-18-16,19-1 15,0-18 1,9-10-16,10-10 15,0 1 1,18-19-16,-18 0 16,-10-19-1,-18 1-15,-10-20 16,-10 1 0,-18-1-16,0-9 15,-19 10 1,0-1-16,0 10 15,-10 0 1,-8 0-16,-11 0 16,-8 9-1,-20 0-15,1 0 16,-10 10 0,19 0-1,0-1-15,19 10 16,-1 0-1,1 0-15,0 0 16,0 0 0,-10 0-16,1 10 15,-10-1 1,9 0-16,10 1 16,-1-10-1,1 0-15,9 0 16,10 0-1,0 0-15,-1 0 16,1 0 0,-1 0-16,1 0 15,9 0 1,0 0 0,0 0-16,0 0 15,9 0-15,20-19 16,18 0-1,9-9 1,1 0-16,-1 0 16,0 18-1,1 1-15,-1 9 16,1 9 0,-10 1-16,9-1 15,-9 10 1,-9 0-16,0-1 15,-1 1 1,-18 0-16,0 0 16,0 9-1,-1 0-15,-8 0 16,-10 0 0,0 10-16,0 9 15,0-10 1,-10 1-1,-8-1-15,-1 1 16,-19-1-16,1 1 16,-20-1-1,1 1-15,-1-10 16,-9 0 0,0-9-1,1 0-15,-1-10 16,0-9-1,9-9-15,10-1 16,0-8 0,-9-1-16,9-9 15,0 0 1,9-1-16,10 1 16,0 0-1,9-9-15,0-1 16,10 1-1,-1-10-15,1-10 16,9 1 0,0 0-16,9-1 15,1 1 1,9 0-16,9-10 16,0 10-1,0 0 1,0-1-16,1-8 15,8-1 1,10-9-16,0 0 16,0 9-1,10 0-15,-1 1 16,1 18 0,-10-9-16,19 9 15,-10 0 1,1 19-16,-10-1 15,0 20 1,-29 0-16</inkml:trace>
  <inkml:trace contextRef="#ctx0" brushRef="#br0" timeOffset="40211.41">16265 12264 0,'0'0'0,"0"0"16,0 0-16,0 0 15,-9-9 1,9 0-16,0-1 16,0 1-16,0 9 15,0 0 1,0 0 0,0 9-16,0 1 15,9 18 1,1 9-16,-1 10 15,-9 9-15,10 10 16,-10 0 0,0-1-1,0-8-15,0-1 16,0-18 0,0-1-16,0-18 15,0 0 1,0-1-16,0-8 15,0-1 1,0-9-16,0 0 16,0 0-1,0 0 1,0 0-16,9-19 16,0-18-1,1-19-15,-1-1 16,1-8-1,-1 8-15,0 1 16,10-10 0,0 1-16,0 18 15,0 0 1,0 19-16,-1 0 16,1-1-1,9 11-15,-9 8 16,0 1-1,0-1-15,9 10 16,-9 0 0,0 0-16,9 10 15,-9-1 1,0 1-16,-1-1 16,1 10-1,0 9 1,0 0-16,0 0 15,-1 0-15,-8 1 16,-1-1 0,1 9-1,-10 1-15,0-1 16,0 1 0,0-1-16,0 1 15,-10-1 1,1 1-16,-1-1 15,10-8 1,0-1-16,0 0 16,0-9-1,0-1-15,0 1 16,0 0 0,10 0-16,-10-1 15,0 1 1,0-9-16,0-1 15,0 0 1,0-9-16,0 0 16,0 0-1,0 0 1,0 0-16,0 0 16,0 0-1</inkml:trace>
  <inkml:trace contextRef="#ctx0" brushRef="#br0" timeOffset="52629.97">4327 5152 0,'0'0'0,"0"0"16,0 0-16,0 0 15,0 0 1,10 10 0,-1-1-16,1 1 15,8-1 1,11 0-16,-11 10 16,1-9-1,0-1-15,0 0 16,-10 1-1,1-1-15,9 0 16,-10 10 0,0 9-16,1 1 15,-10-1 1,0 0-16,0 9 16,-19-9-1,-9 1-15,-38 18 16,-28-1-1,37-17-15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4:29.7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6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07T15:17:06.959"/>
    </inkml:context>
  </inkml:definitions>
  <inkml:trace contextRef="#ctx0" brushRef="#br0">3631 1587 0,'0'0'0,"10"19"16,-1 18-16,0 29 15,10 19 1,-9-10-16,-1-10 16,-9-8-1,0-20-15,0-9 16,0-9 0,-9 0-16,9-19 15</inkml:trace>
  <inkml:trace contextRef="#ctx0" brushRef="#br0" timeOffset="648.85">3594 1184 0,'0'0'0,"0"0"15,9-19-15,19 0 16,10-18-1,9 9-15,19-1 16,-10 20 0,10 0-1,-9 18-15,-10 10 16,-10 9-16,1 19 16,-19 9-1,-10 10-15,-18-1 16,-20 11-1,-18-11-15,-9-9 16,-19-9 0,9-9-1,0-19-15,19-19 16,0 0 0,19 0-16,18 0 15,1 0 1,9 0-16,9 0 15,10 0 1,19 9-16,28 19 16,18 29-1,1 8-15,-10 10 16,-18-18 0,-1-1-16,-18 0 15,-20-18 1,-8-29-1</inkml:trace>
  <inkml:trace contextRef="#ctx0" brushRef="#br0" timeOffset="1111.39">4280 1615 0,'0'0'0,"0"0"0,0 0 16,0 0-1,10 10-15,9 18 16,9 0 0,9 0-16,10 10 15,1-20 1,8 1-16,-18-19 16,-1 0-1,-9-9 1,-9-10-16,-19 0 15,-9 1 1,-19-20-16,-48 0 16,-27 20-1,-1 18-15,10 18 16,19 20 0,37-19-16</inkml:trace>
  <inkml:trace contextRef="#ctx0" brushRef="#br0" timeOffset="1547.4">5033 930 0,'0'0'0,"0"10"15,0 9-15,0 37 16,0 19 0,9 19-16,-9 28 15,0-19 1,0-9-16,0 0 16,-9-10-1,0-9 1,9-19-16,0-18 15,0-10 1,0-19-16</inkml:trace>
  <inkml:trace contextRef="#ctx0" brushRef="#br0" timeOffset="1898.81">5494 846 0,'0'0'0,"0"9"16,0 10-16,0 28 15,-9 28 1,9 28-16,0 19 15,0 10 1,0-20-16,0 1 16,0-10-1,0-9-15,0-10 16,0-18 0,0-19-1,0-10-15,0-18 16,0-9-16</inkml:trace>
  <inkml:trace contextRef="#ctx0" brushRef="#br0" timeOffset="2578.92">7103 1597 0,'0'0'0,"0"0"0,-10 0 16,-9-10 0,-18-9-16,-20 1 15,1 8 1,-1 1-16,-8-1 15,18 20 1,9-1-16,10 10 16,9 0-1,9 9-15,1 0 16,18 0 0,1-9-16,-1 0 15,19 0 1,1-10-1,18-9-15,0 0 16,9-19-16,1 0 16,-10-9-1,-10 0-15,1 0 16,-10 9 0,0 10-16,10-1 15,9 20 1,0-1-1,10 19-15,-10 0 16,0 19 0,-10 0-16,-18-28 15</inkml:trace>
  <inkml:trace contextRef="#ctx0" brushRef="#br0" timeOffset="3494.94">8608 705 0,'0'0'0,"0"0"16,0 10-16,0-1 15,9 29 1,1 18 0,-1 38-16,0 18 15,10 1 1,0-1-16,0-8 16,0-20-1,-10-18-15,0-29 16,1 1-1,-10-19-15,0-1 16,0-8 0,0-10-16,0 0 15,0 0 1,-10 0-16,-18-19 16,-19-19-1,-19 1 1,-28-1-16,10 10 15,-1 19-15,0 9 16,10 9 0,9 19-1,10 10-15,9 9 16,18 0 0,20 0-16,18 0 15,10 9 1,10 0-16,18-18 15,9-1 1,19-18-16,10 0 16,-10-19-1,0-19-15,1-9 16,-20 0 0,-18-1-16,-19 20 15</inkml:trace>
  <inkml:trace contextRef="#ctx0" brushRef="#br0" timeOffset="3872.27">9125 1428 0,'0'0'0,"0"0"0,0 0 16,0 0-1,0 9-15,0 19 16,10 28-1,-1 20-15,-9 8 16,0 10 0,0-10-16,0-18 15,0-29 1,0 1 0,0-19-16,0-19 15</inkml:trace>
  <inkml:trace contextRef="#ctx0" brushRef="#br0" timeOffset="4098.81">9191 1259 0,'0'0'0,"0"0"0,0 0 16,0 0-16,0 0 16,9 0-1,-9 0-15,0 0 16</inkml:trace>
  <inkml:trace contextRef="#ctx0" brushRef="#br0" timeOffset="4594.33">10094 1334 0,'0'0'16,"0"0"-16,-19 9 15,-18 1-15,-10 18 16,-19 0 0,0 19-16,19 9 15,0-9 1,19 19-16,9-10 16,19 0-1,9 1-15,19-1 16,1-19-1,18 1-15,0-1 16,9-18 0,29 0-16,9-19 15,-38-9 1</inkml:trace>
  <inkml:trace contextRef="#ctx0" brushRef="#br0" timeOffset="5079.97">10480 1662 0,'0'0'0,"0"0"15,9 10-15,10-1 16,9-9 0,10 0-16,0 0 15,-1 0 1,1 0-16,-10-9 15,0-1 1,0-9-16,-9 1 16,0-1-1,-19 0 1,0 0-16,-19-9 16,-9 9-1,-19 1-15,-9 8 16,-1 20-1,1-1-15,9 19 16,0 0 0,18 19-16,1 0 15,19 19 1,-1-10-16,20 0 16,18-9-1,10-9 1,18-1-16,29-18 15,18-9 1,20-20-16,8-27 16,-18-1-16,-56 10 15</inkml:trace>
  <inkml:trace contextRef="#ctx0" brushRef="#br0" timeOffset="5656.36">9144 1259 0,'0'0'0,"9"0"16,20 0-16,-1-10 16,9-8-1,1-1-15,-10 0 16,-9 0-1,0-9-15,-19 0 16,0 9 0,-19-9-16,0 9 15,-18 10 1,-10 0-16,0 18 16,0 10-1,18 9-15,11 0 16,8-9-1</inkml:trace>
  <inkml:trace contextRef="#ctx0" brushRef="#br0" timeOffset="6966.46">11571 1765 0,'0'0'0,"10"0"15,8 0-15,20-9 16,18-10 0,20 1-16,27-1 15,-9 9 1,0 1-16,0-10 15,-9 10 1,-29-1-16,-8 1 16,-20 9-1,-9 0-15,-19 0 16</inkml:trace>
  <inkml:trace contextRef="#ctx0" brushRef="#br0" timeOffset="7711.58">12559 1315 0,'0'0'0,"0"0"0,0 0 15,0 0 1,0 0-16,0 9 16,9 10-1,1 38 1,-1 8-16,-9 20 16,0 8-1,0 1-15,0-9 16,-9-29-1,-1-9-15,1-10 16,-1-18 0,1 0-16,9-10 15,-9-9 1,9 0-16,0 0 16,-10-18-1,-9-20-15,1-37 16,-1 9-1,9 1-15,1 18 16,0 0 0,9 9-16,9 1 15,0 9 1,1-1 0,9 20-16,9 0 15,0-1 1,19 20-16,19-1 15,9 19 1,-9 0-16,-9 1 16,-1-1-1,-18-10-15,-10 1 16,-9 0 0,-19 0-16,0 0 15,-29 9 1,-46 19-16,-47-1 15,-19-8 1,9 0-16,19-1 16,19-9-1,47-18-15</inkml:trace>
  <inkml:trace contextRef="#ctx0" brushRef="#br0" timeOffset="9144.62">14337 1362 0,'0'0'0,"0"0"0,0 0 16,0 0-1,0 0-15,0 0 16,0 0-1,0 9 1,9 20-16,1 8 16,-1 1-1,1 8-15,-10 1 16,0-9 0,0-1-16,0-18 15,0 0 1,0 0-16,0 0 15,0-10 1,9 0-16,0-9 16,1 0-1,-1 0-15,19 0 16,1-9 0,18-10-16,9 10 15,-9-1 1,10 1-1,-10 18-15,0 1 16,9 9-16,-9 9 16,-9 0-1,-1 19-15,1 0 16,-19 0 0,0 9-1,-19 10-15,-10-10 16,-9 0-1,-18 0-15,-1 1 16,-28-1 0,-18-9-16,-1-10 15,0-18 1,19-9-16,10-10 16,9 0-1,9-10-15,20 1 16</inkml:trace>
  <inkml:trace contextRef="#ctx0" brushRef="#br0" timeOffset="9573.75">14591 1324 0,'0'0'0,"9"0"0,10 0 16,28 0-16,19 0 16,9 10-1,38-1 1,0-9-16,0 10 16,-10-10-1,-18 0-15,-28 0 16,-20 0-1,-9 0-15,-9 0 16,-19 0 0,0 0-16,0 0 15</inkml:trace>
  <inkml:trace contextRef="#ctx0" brushRef="#br0" timeOffset="10678.11">15908 1991 0,'0'0'0,"0"0"15,0 0-15,0 0 16,9 0 0,1-10-16,18 1 15,28-1 1,20 10-16,18 0 15,19 0 1,0 0-16,-19 0 16,0 0-1,-19 0-15,-9 0 16,-10 0 0,-18 0-16,-1 0 15,-18 0 1,0 0-1,-9 0-15,-1 0 16,-9 0-16</inkml:trace>
  <inkml:trace contextRef="#ctx0" brushRef="#br0" timeOffset="11361.33">17037 1812 0,'0'0'0,"0"0"16,0 0 0,0 0-16,0 0 15,0 0 1,0 0-16,0 0 16,0 0-1,0 0-15,0 10 16,9 18-1,1 0-15,-10 10 16,0-1 0,0 1-16,0-1 15,0 1 1,0-20-16,0 1 16,0-9-1,0-10-15,0 0 16,0 0-1,0 0-15,0-19 16,-10-9 0,1-10-1,-1-9-15,10 0 16,0 10 0,10 9-16,-1-1 15,1 20 1,8 0-16,11-1 15,-1 1 1,10 18-16,-1 1 16,10 18-1,-9 0-15,-1 0 16,-18 10 0,0-10-16,-19 0 15,0 0 1,-19 0-16,-18 10 15,-1-1 1,-9 1-16,-9-10 16,-1-9-1,10 0-15,9-1 16,10-8 0,9-10-1</inkml:trace>
  <inkml:trace contextRef="#ctx0" brushRef="#br0" timeOffset="12096.72">18843 1306 0,'0'0'0,"0"0"16,0 0-16,-19 0 15,-9 0 1,-10 9-16,1 0 16,-1 20-1,0-1-15,10 9 16,0 1 0,19-1-1,-1-9-15,20 1 16,-1-1-1,19 19-15,19 0 16,10 0 0,-1-1-16,1-8 15,-10-1 1,-10 1-16,1-10 16,-19 0-1,0-9-15,-19 0 16,0 0-1,-19 9-15,-9 0 16,-38 0 0,-19 0-16,-9-9 15,-28-10 1,56-9-16</inkml:trace>
  <inkml:trace contextRef="#ctx0" brushRef="#br0" timeOffset="12656.6">19445 1531 0,'0'0'0,"0"0"0,0 0 16,0 9 0,-9 1-16,-1 18 15,1 19 1,9 9-16,9 10 15,1-1 1,18-8 0,0-1-16,10-19 15,9-8-15,-10-11 16,1 1 0,9-19-16,-9 0 15,9-19 1,0-18-1,9-19-15,-18-1 16,0 1 0,-20-10-16,1 10 15,-19 0 1,0 9-16,0 0 16,0 19-1,0 0-15,0 18 16,0 1-1,0 9-15</inkml:trace>
  <inkml:trace contextRef="#ctx0" brushRef="#br0" timeOffset="13114.66">20725 1202 0,'0'0'0,"0"0"0,-10 10 15,-18 9 1,-19 9-16,-10 19 16,-8 18-1,8 10 1,10 0-16,19 1 16,18-1-1,1-19-15,18 0 16,20 0-16,-1-18 15,19 0 1,9-1 0,1-18-16,9 0 15,-10-19 1,10 0-16,-38-10 16</inkml:trace>
  <inkml:trace contextRef="#ctx0" brushRef="#br0" timeOffset="13596.65">21223 1503 0,'0'0'0,"0"0"15,0 0-15,10 0 16,-1 0 0,0 0-16,1 0 15,-1 0 1,1-10 0,-1 1-16,-9 9 15,0 0-15,0 0 16,0 0-1,0 0 1,-9-9-16,-10 18 16,-9 0-1,-10 19-15,-9 19 16,9 0 0,10 10-16,19-1 15,-1-9 1,20 9-1,8-18-15,1-1 16,9 1-16,1-10 16,8-9-1,20-1-15,-29-8 16</inkml:trace>
  <inkml:trace contextRef="#ctx0" brushRef="#br0" timeOffset="14862.64">21769 1869 0,'0'0'0,"0"0"0,0 0 15,0 0 1,9 0-16,1 0 16,-1 0-1,0 0-15,10-10 16,-9 1-1,-1-10-15,0 0 16,-9 1 0,0-1-16,-18 0 15,-1 0 1,-9 10-16,-10 0 16,0-1-1,10 20-15,0 8 16,0 10-1,-1 10-15,20-1 16,9 1 0,9 0-16,1-10 15,18-10 1,0 1 0,0 0-16,20-19 15,8 0 1,-9-19-16,9 0 15,-9-18 1,10-10-16,-19 0 16,-1 0-1,1 0-15,-19 0 16,-1 10 0,1 9-16,-9 0 15,-1 9 1,0 9-1,1 1-15,-10 0 16,9 9-16,1 9 16,18 0-1,0 20-15,19 17 16,0 1 0,-9 19-16,-1-10 15,1 1 1,-19-10-1,-19-10-15,0 1 16,-19-1 0,0 1-16,-9-20 15,0 1 1,0-9-16,-1-10 16,11 0-1,8 0-15,1-10 16,9-9-1,19-9-15,18-9 16,20-20 0,18-8-16,10 8 15,9 1 1,0 9-16,-10 0 16,-8 0-1,-20 1-15,-9-1 16,-9 9-1,-19 10 1,-1 0-16,-18 9 16,0 10-1,0-1-15,-9 1 16,0 0 0,-1 18-16,-9 0 15,1 10 1,8 9-16,1 0 15,-1 10 1,20 9-16,-1 0 16,19 0-1,1 9-15,8 0 16,1 0 0,-1-9-16,-8 0 15,-10-9 1,-1-1-16,-18 1 15,-9-10 1,-19 19-16,-19 0 16,-19 9-1,-9 0-15,-10-9 16,-19 10 0,39-29-16</inkml:trace>
  <inkml:trace contextRef="#ctx0" brushRef="#br0" timeOffset="35485.37">12314 3435 0,'0'0'0,"0"10"15,0 9 1,0 18-16,0 29 16,0 18-1,0 1-15,0-1 16,0 1-1,0-10-15,0 0 16,0-19 0,0-9-16,0-10 15,0-18 1,0-19-16,0 0 16</inkml:trace>
  <inkml:trace contextRef="#ctx0" brushRef="#br0" timeOffset="35956.67">12239 3454 0,'0'0'0,"0"-9"16,0-10-16,9-9 15,1 9 1,-1 10-16,1-1 15,18 20 1,10 9-16,27 18 16,11 19-1,-1 10-15,10 0 16,-10-1 0,-9-8-16,-10-20 15,-18 1 1,-1-19-16,-18-1 15,0 1 1,0-19-16,-10 0 16,19-28-1,1-28-15,8-29 16,-8-37 0,-11-19-16,-18 1 15,0 18 1,-9 28-1,0 38-15,9 18 16,-10 19 0,10 10-16,0 9 15</inkml:trace>
  <inkml:trace contextRef="#ctx0" brushRef="#br0" timeOffset="36416.92">13471 3548 0,'0'0'0,"-9"9"16,-19 10-16,-10 28 15,10 9 1,0 1-16,18-1 15,20 0 1,-1-18-16,19-10 16,1-9-1,18-10-15,0-9 16,9-19 0,-18-18-16,-19-1 15,-10 1 1,-18-1-16,-29 1 15,10 9 1</inkml:trace>
  <inkml:trace contextRef="#ctx0" brushRef="#br0" timeOffset="36930.58">14036 2948 0,'0'0'0,"0"0"0,0 0 16,0 0 0,0 0-16,0 0 15,0 9 1,-10 29-16,10 46 15,10 38 1,-1 0 0,1 0-16,8-10 15,1 1-15,0-29 16,-9-8 0,-10-20-16,0-9 15,0-10 1,0-9-16,0-9 15,0 0 1,0-19-16</inkml:trace>
  <inkml:trace contextRef="#ctx0" brushRef="#br0" timeOffset="37211.14">13603 3435 0,'0'0'0,"0"0"15,0 0 1,10 0-16,27 0 16,20 0-1,37 10-15,19-1 16,37-9-1,-9 10-15,-28-10 16,-28 0 0,-19-10-16,-19 10 15,-29 0 1</inkml:trace>
  <inkml:trace contextRef="#ctx0" brushRef="#br0" timeOffset="37995.03">15880 3633 0,'0'0'0,"0"0"15,-10-10-15,-9-9 16,-18 10 0,-29 0-16,-19-1 15,1 20 1,8 8-1,11 11-15,18-1 16,18 0-16,20 0 16,-1 0-1,20 0-15,-1-9 16,10 0 0,9 0-16,10-1 15,0-18 1,-1 0-1,1-18-15,-1-1 16,1-19 0,0 1-16,-10-1 15,-9-9 1,0 19-16,-1 0 16,-8 0-1,-10 18-15,0 1 16,0 9-1,0 0-15,9 19 16,1 28 0,-1 28-16,10 19 15,0 9 1,-10 9-16,-9-18 16,0-9-1,0-10-15,-19 0 16,-18 0-1,-1-19 1,-28 0-16,-9-18 16,0-19-1,-10-19-15,-9-10 16,9-8 0,10-1-16,47 0 15</inkml:trace>
  <inkml:trace contextRef="#ctx0" brushRef="#br0" timeOffset="38476.99">16087 4102 0,'0'0'0,"0"0"16,9 0 0,0 0-16,1-10 15,18-8 1,0-1-16,1 0 16,8-9-1,1-10-15,-19 10 16,-1-9-1,1 8 1,-19 1-16,0 0 16,-19 0-16,1 19 15,-20-1 1,-18 20 0,-1 18-16,10 0 0,19 19 15,0 0 1,18 0-1,20 0-15,8 0 16,11-10 0,8 1-16,10-20 15,19-8 1,-38-10-16</inkml:trace>
  <inkml:trace contextRef="#ctx0" brushRef="#br0" timeOffset="38811.12">16736 3135 0,'0'0'0,"0"0"15,0 0-15,0 0 16,0 0-16,0 0 15,0 10 1,-10 8-16,1 39 16,0 27-1,-1 19-15,1 19 16,9-9 0,0-19-16,0-19 15,0 0 1,0-19-16,9-18 15,1-1 1,-1-18 0,-9-19-16</inkml:trace>
  <inkml:trace contextRef="#ctx0" brushRef="#br0" timeOffset="39153.66">17291 2985 0,'0'0'0,"0"0"0,0 0 16,0 10-16,0 8 16,-10 29-1,-8 38 1,8 27-16,-9 10 15,10 10 1,0-10-16,-1-19 16,1-9-16,-1-10 15,1-18 1,0-10 0,-1-18-16,10-10 15,0-10 1,0-18-16,0 0 15</inkml:trace>
  <inkml:trace contextRef="#ctx0" brushRef="#br0" timeOffset="39532.36">16548 3764 0,'0'0'0,"0"0"0,18 0 15,11 0 1,27 0-16,19 0 16,29-10-1,18 10 1,10-9-16,9 0 16,-28-1-1,-28 1-15,-20 9 16,-18 0-1,-9 9-15,-10 1 16,-9-1 0,0 0-16,-10 1 15,1 9-15,-1 9 16,-9 0 0,0 9-1,0 1-15,0-19 16,0 0-1,0-10-15</inkml:trace>
  <inkml:trace contextRef="#ctx0" brushRef="#br0" timeOffset="39702.56">17705 3435 0,'0'0'0,"0"0"16,0 0-16,0 0 15,0 0 1,0 0-16,0 0 16,0 0-16</inkml:trace>
  <inkml:trace contextRef="#ctx0" brushRef="#br0" timeOffset="40194.97">18100 3830 0,'0'0'0,"0"0"15,0 0-15,0 9 16,0 0 0,0 10-16,0 9 15,0 10 1,0-1-16,0 1 15,0-10 1,0-9 0,0 0-16,0-19 15,0 0-15,9-10 16,1-18 0,18-28-16,0-19 15,10 9 1,-1 10-1,1 18-15,-10 10 16,0 19 0,1-1-16,8 20 15,-8 8 1,8 10-16,1 19 16,-1 0-1,-18 0-15,0 10 16,0-20-1,-10 1-15,-9-10 16,10-9 0,-10-10-16</inkml:trace>
  <inkml:trace contextRef="#ctx0" brushRef="#br0" timeOffset="40994.81">19370 3520 0,'0'0'0,"0"0"0,0 0 16,-19-9 0,-9-1-16,-10 20 15,1-1 1,-1 19-16,10 0 15,-1 0 1,20 10-16,0-1 16,18 1-1,0-10-15,1-9 16,9 0 0,0-10-16,-1-9 15,1 0 1,9-19-16,1-9 15,-1-9 1,-9-10-16,-1 0 16,-18 0-1,0 19-15,0 9 16,0 10 0,0 9-1,0 0-15,0 18 16,10 29-1,-1 47-15,1 28 16,-10 9 0,0 10-16,0-10 15,-10 1 1,-9-1-16,-9-18 16,-9-10-1,-20-19-15,1-18 16,-1-10-1,1-18-15,-19-19 16,-1-19 0,10-19-16,1 0 15,18-18 1,18-1 0,20 1-16,9-10 15,19-10 1,18-18-16,29 10 15,0-1 1,9 0-16,10 10 16,-10 9-1,-9 0-15,-9 19 16,-20 0 0,-27 18-16</inkml:trace>
  <inkml:trace contextRef="#ctx0" brushRef="#br0" timeOffset="41648.58">20772 3360 0,'0'0'0,"0"0"15,0 0 1,0 10-16,-10 18 16,-9 9-16,1 10 15,8 19 1,1 0-16,9-10 16,0-18-1,9-10 1,1-10-16,-1 1 15,0-9-15,10-1 16,9-9 0,1 0-16,-1 0 15,9 0 1,1 9 0,0 1-16,-10-1 15,0 10 1,-9 9-16,0 0 15,0 10 1,-10 9-16,-9 0 16,-19 9-1,-28-9-15,-19 9 16,-9-18 0,-19-1-16,-10-9 15,1-9 1,56-19-16</inkml:trace>
  <inkml:trace contextRef="#ctx0" brushRef="#br0" timeOffset="41979.19">20668 3595 0,'0'0'0,"9"0"0,1-9 15,18-10 1,19 0-16,0 0 16,19-9-1,0 9-15,-10 1 16,1-1-1,-1 9-15,1 1 16,-1 0 0,-18 9-16,-1 0 15,-18 9 1,-9-9-16</inkml:trace>
  <inkml:trace contextRef="#ctx0" brushRef="#br0" timeOffset="42312.77">21825 3998 0,'0'0'0,"0"0"0,10 0 16,18-9-16,0 0 16,19-10-1,19 0-15,19 0 16,18 10 0,10 0-16,-10-1 15,1 10 1,-19 0-16,-20 0 15,-18 0 1,-28 10-16,-9-10 16</inkml:trace>
  <inkml:trace contextRef="#ctx0" brushRef="#br0" timeOffset="42916.47">22775 3623 0,'0'0'0,"0"0"0,0 0 15,0 0 1,0 0-16,0 10 16,0 8-1,-9 20-15,9 18 16,0 19-1,9 0-15,-9-18 32,0-11-32,10-8 0,-10-10 15,0-9 1,0-19-16,0 0 16,0 0-1,0-9-15,0-48 16,9-18-1,1-9-15,-1 18 16,0 19 0,1 19-1,9 0-15,-10 18 16,10 1 0,0 0-16,9 18 15,9 10 1,11 9-16,-11 19 15,1 0 1,-10-10-16,-9 1 16,-19-1-1,0 1-15,-10-10 16,-18 10 0,-28 9-16,-38 9 15,-38 0 1,19-18-16,0 9 15,57-29 1</inkml:trace>
  <inkml:trace contextRef="#ctx0" brushRef="#br0" timeOffset="43610.53">23885 3642 0,'0'0'0,"0"0"0,0 0 16,0 0 0,10 0-16,-1 0 15,19 0 1,1 0-16,-1 0 16,0-19-1,10 0 1,-1-18-16,1-1 15,-19-9 1,0-9-16,-19-19 16,0 0-1,-10 9-15,-9 19 16,1 10 0,-1 9-16,0 18 15,10 1 1,-10 18-16,0 1 15,0 27 1,-9 38-16,0 29 16,9 8-1,0 10-15,10 0 16,-10 0 0,9-9-16,1-1 15,0-18 1,-1 0-1,10-19-15,-9 0 16,9-19 0,0 1-16,0-20 15,0 1 1,0-20-16,-10-8 16</inkml:trace>
  <inkml:trace contextRef="#ctx0" brushRef="#br0" timeOffset="43854.31">23443 4092 0,'0'0'16,"10"0"-16,8 0 15,20 0-15,19-9 16,8 0-1,20-1 1,0 1-16,9-1 16,-10 1-1,-8 9-15,-1 9 16,-37-9 0</inkml:trace>
  <inkml:trace contextRef="#ctx0" brushRef="#br0" timeOffset="44961.56">24770 3942 0,'0'0'0,"0"0"0,0 0 16,0 0 0,0-9-16,-19-10 15,0 0 1,-9 0-16,-10 10 15,1 0 1,-1 18-16,10 0 16,0 20-1,-1-1-15,20 19 16,-1 0 0,20-10-1,-1 1-15,20-10 16,-1-9-1,0-1-15,0-18 16,10 0 0,-1-18-16,1-1 15,0 0 1,-10 0-16,-9 10 16,0 0-1,-1-1-15,1 10 16,0 10-1,9-1-15,10 19 16,-1 10 0,1-10-1,0-10-15,-1 1 16,1 0-16,-10-19 16,0 0-1,10 0-15,-10-19 16,10-18-1,0-1 1,-10-9-16,-9 0 16,-10 19-16,0 0 15,-9 19 1,0-1 0,0 10-16,0 0 15,0 0 1,10 10-16,-1 8 15,1 11 1,8 8-16,11-9 16,-1 0-1,0-9-15,0 0 16,1-19 0,8 0-16,10-19 15,0-18 1,10-38-16,9-38 15,-19-47 1,-19-8-16,-28-11 16,-10 29-1,-8 38-15,-1 18 16,0 28 0,10 29-1,-1 8-15,1 20 16,-1 0-1,10 18-15,-18 10 16,-1 47 0,-19 46-16,10 29 15,0 9 1,9 19-16,9-28 16,20-1-1,-1-8-15,10-29 16,9-19-1,-9-18-15,0-10 16,0-18 0,0-1-16,-1-18 15,-8-9 1</inkml:trace>
  <inkml:trace contextRef="#ctx0" brushRef="#br0" timeOffset="45171.02">25155 3661 0,'0'0'0,"0"0"0,0 0 16,10 9-1,-1 10-15,-9-10 16</inkml:trace>
  <inkml:trace contextRef="#ctx0" brushRef="#br0" timeOffset="45653.46">26096 3886 0,'0'0'0,"0"0"0,0 0 16,0 9-1,-9 10-15,-1 19 16,10 27 0,10 20-16,18-1 15,0-9 1,19-9-16,0-10 16,0-18-1,10-20 1,-1-18-16,1-18 15,-10-20-15,9-28 16,-18-9 0,-10-18-16,-19 8 15,-9 1 1,-18 18-16,-1 10 16,9 28-1,1 18 1,0 1-16,9 9 15</inkml:trace>
  <inkml:trace contextRef="#ctx0" brushRef="#br0" timeOffset="46161.09">26962 3848 0,'0'0'0,"0"0"0,9 0 16,0-9-16,10 0 16,0-1-1,9 1-15,1 9 16,18 9 0,9 10-1,0 9-15,1 19 16,-10 9-1,-9 10-15,-20-10 16,-18 1 0,0-1-16,-18 0 15,-20 0 1,0-18-16,1-19 16,8 0-1,1-19-15,0 0 16,9-19-1,10 0-15,-1-28 16,29-19 0,19-27-16,28-1 15,9 9 1,-19 10 0,-9 28-16,-9 10 15,-10 27-15,0 1 16,20 28-1,-30-10-15</inkml:trace>
  <inkml:trace contextRef="#ctx0" brushRef="#br0" timeOffset="46557.23">27874 4149 0,'0'0'0,"0"0"0,0 0 16,10 9-1,-1 0 1,10 1-16,9-10 15,0 0 1,19-10-16,0-8 16,-9-20-1,0 1-15,-10-10 16,-19 0 0,-9 0-16,-19 9 15,1 10 1,-11 9-16,-8 10 15,-1 18 1,-9 19-16,0 1 16,19 18-1,0-1 1,18 11-16,20-1 16,-1-9-1,19 0-15,19-10 16,28 1-1,29-10-15,9-9 16,-57-19 0</inkml:trace>
  <inkml:trace contextRef="#ctx0" brushRef="#br0" timeOffset="93905.49">2117 1240 0,'0'0'0,"0"0"16,0 0-16,-10 0 16,1 9-1,-1 1-15,1-1 16,0 19 0,9 10-16,9 9 15,19 18 1,0 20-16,10 18 15,0 0 1,-10 10 0,0 9-16,-9 0 15,-10 9 1,-9-9-16,0 0 16,0-9-1,0-10-15,0-9 16,0-19-1,-9 0-15,0-19 16,-1-9 0,10-9-16,0-10 15,0-10 1,0 1 0,10-9-16,55 18 15,171 0-15,281-9 16,-65-1-1</inkml:trace>
  <inkml:trace contextRef="#ctx0" brushRef="#br0" timeOffset="99748.71">5024 5396 0,'0'0'0,"0"10"0,0 9 15,9 37 1,0 28-16,10 20 16,9 17-1,-9 1 1,0 0-16,0 10 16,0-1-1,-10-18-15,-9-10 16,0-19-1,0-18-15,0-19 16,0-10 0,0 1-16,0-19 15,0 0 1,0-19-16,0 0 16,0 0-1,0 0-15</inkml:trace>
  <inkml:trace contextRef="#ctx0" brushRef="#br0" timeOffset="100177.99">5174 5584 0,'0'0'0,"0"0"0,9-9 15,1-10-15,18 0 16,0-9 0,19 0-16,0 9 15,19 10 1,0-1-1,9 20-15,-18-1 16,-10 19-16,-10 0 16,-18 1-1,0 8-15,-19 1 16,-19 9 0,-37 18-1,-48 20-15,-27-10 16,8-28-1,20-10-15,28-18 16,46-19 0</inkml:trace>
  <inkml:trace contextRef="#ctx0" brushRef="#br0" timeOffset="100612.98">6388 5443 0,'0'0'0,"-10"10"16,-27 8-1,-29 20-15,-19 28 16,0 18 0,1 29-16,27-1 15,20-18 1,18-9-16,9-10 15,20-10 1,-1-8-16,10-20 16,9 1-1,1-20-15,18 1 16,9-9 0,-28-10-16</inkml:trace>
  <inkml:trace contextRef="#ctx0" brushRef="#br0" timeOffset="101143.79">7084 5575 0,'0'0'0,"0"0"16,-19 0-16,0 0 15,-18 9 1,-1 0-16,10 10 16,-1 9-1,1 1-15,19 17 16,-1 1-1,20 0 1,18-9-16,0-1 16,19-9-16,0-9 15,10 0 1,-10-10-16,0 1 16,0-1-1,-9 1-15,-1 8 16,1 1-1,-19 0 1,-1 9-16,-18 0 16,0 10-1,-18 9-15,-29 9 16,-19 0 0,-28 0-16,0-18 15,-1-10 1,39-19-16</inkml:trace>
  <inkml:trace contextRef="#ctx0" brushRef="#br0" timeOffset="101560.79">7385 5387 0,'0'0'0,"9"0"0,10-19 16,9 10-1,0 0-15,20 9 16,17 18-1,20 39-15,9 18 16,0 9 0,-28 10-16,-10-10 15,-18 10 1,-19-9-16,-28-1 16,-20 19-1,-37 10-15,-9-19 16,0-19-1,0-19-15,18-18 16,29-29 0</inkml:trace>
  <inkml:trace contextRef="#ctx0" brushRef="#br0" timeOffset="101876.73">8956 5847 0,'0'0'0,"0"0"0,9 0 16,1-10-16,18-8 16,19-1-1,19 0-15,9 0 16,0 10 0,-9 0-16,-38 9 15</inkml:trace>
  <inkml:trace contextRef="#ctx0" brushRef="#br0" timeOffset="102099.39">8692 6109 0,'0'0'0,"10"0"0,18 0 16,47-18 0,38-1-16,66 0 15,66 0 1,131 1-16</inkml:trace>
  <inkml:trace contextRef="#ctx0" brushRef="#br0" timeOffset="106376.71">10781 4421 0,'0'0'15,"0"9"-15,0 10 16,0 18-16,0 20 16,0 8-1,9 20-15,1 18 16,-1 0-1,1-9 1,-10-10-16,0-9 16,0-18-1,0-20-15,0 1 16,0-1 0,-10-18-16,10-9 15</inkml:trace>
  <inkml:trace contextRef="#ctx0" brushRef="#br0" timeOffset="106752.22">10151 5847 0,'0'0'0,"0"0"16,9 0-16,19-19 15,29 0 1,46-9-16,29 0 16,28 0-16,9 0 15,0 18 1,-18 1-1,-19 0-15,-10-1 16,-28 10 0,-28 0-16,-19 0 15,-9 0 1,-20 0-16,1 0 16,-19 0-1,0 0-15</inkml:trace>
  <inkml:trace contextRef="#ctx0" brushRef="#br0" timeOffset="107327.36">11110 5884 0,'0'0'16,"0"0"-16,0 0 16,0 0-16,-19 10 15,-18 8 1,-20 20-16,-9 28 15,-9 18 1,9 1-16,10 8 16,9-8-1,19-10-15,18 0 16,20-19 0,-1 1-16,19-20 15,0 1 1,19-20-1,10 1-15,9-19 16,0-19 0,-1 1-16,-8-20 15,-10 1-15,-9-10 16,-20-10 0,-27-8-1,-19 8-15,-38 10 16,-9 10-1,-19 18-15,0 38 16,-1 9 0,30 19-16,36-19 15</inkml:trace>
  <inkml:trace contextRef="#ctx0" brushRef="#br0" timeOffset="107753.5">12935 5988 0,'0'0'0,"0"9"15,-19 0-15,-28 29 16,-9 9 0,-19 28-16,28-28 15</inkml:trace>
  <inkml:trace contextRef="#ctx0" brushRef="#br0" timeOffset="108264.64">14723 5387 0,'0'0'0,"0"0"0,0 0 16,0 0-16,-10 0 15,1 0 1,-1 9 0,-8 1-16,-1 27 15,-9 48 1,-1 27-16,10 20 15,10 8 1,0-8-16,9-1 16,-10 1-1,1-20-15,-10-18 16,0-10 0,10-18-16,-1-19 15,1-19 1,0-19-16</inkml:trace>
  <inkml:trace contextRef="#ctx0" brushRef="#br0" timeOffset="108628.5">14581 5462 0,'0'0'15,"10"0"-15,18-9 16,10-10-16,28 10 16,-1 9-1,1 9-15,10 10 16,-20 9-1,-9 0-15,-9 0 16,-20 10 0,-18-10-16,-28 19 15,-19 9 1,-47 10-16,-19-10 16,10-18-1,56-29-15</inkml:trace>
  <inkml:trace contextRef="#ctx0" brushRef="#br0" timeOffset="109010.39">15748 5321 0,'0'0'0,"0"0"16,0 0 0,-9 10-16,-20 27 15,-27 29 1,-19 28-1,9 9-15,19 19 16,9-9 0,19-20-16,10-8 15,18-10-15,1-19 16,18 0 0,0-18-16,0 0 15,-9-29 1</inkml:trace>
  <inkml:trace contextRef="#ctx0" brushRef="#br0" timeOffset="109746.35">16350 5669 0,'0'0'0,"0"0"16,0 0-16,0 0 15,0 0 1,0 0-16,0 9 16,-9 0-16,-10 19 15,0 10 1,0 9 0,0 19-16,1-10 15,-1 0 1,9 0-16,1 1 15,0-1 1,-1-9-16,1-10 16,-1 1-1,10 0-15,0-20 16,0 1 0,0-10-16,0 1 15,0-10 1,0 0-16,0 0 15,0 0 1,0 0 0,0 0-16,0 0 15,0 0-15,0 0 16,0 0 0,0 0-1,0 0-15,0 0 16,0 0-1,0 0-15,0 0 16,0 0 0,0 0-16,0 0 15,0 0 1,0 0-16,0 9 16,-9-9-1</inkml:trace>
  <inkml:trace contextRef="#ctx0" brushRef="#br0" timeOffset="110346.69">16312 5744 0,'0'0'0,"0"0"15,0 0-15,0 9 16,0 19-1,-9 10-15,0 27 16,-1 20 0,1-1-16,-10 10 15,0 0 1,10-10-16,-1-18 16,1-10-1,0 1-15,-1-1 16,10-9-1,-9-10-15,9 1 16,-10-19 0,10-1-16,0-18 15,0 10 1,0-10 0</inkml:trace>
  <inkml:trace contextRef="#ctx0" brushRef="#br0" timeOffset="110682.71">16134 5922 0,'0'0'0,"0"0"16,9 0-16,1-10 15,-1-8 1,19-1-16,0 0 16,10 0-1,9 1-15,9-1 16,10 0 0,-9 0-16,-1 10 15,1 0 1,-10-1-16,-10 1 15,1-1 1,-19 10-16,-10 0 16</inkml:trace>
  <inkml:trace contextRef="#ctx0" brushRef="#br0" timeOffset="110976.91">16134 6128 0,'0'0'0,"0"0"0,0 0 16,9 0-1,19 0-15,29 0 16,18-9-1,19-1-15,0 1 16,-19 0 0,1 9-16,-1 0 15,-28 0 1,-28 0-16</inkml:trace>
  <inkml:trace contextRef="#ctx0" brushRef="#br0" timeOffset="111326.29">17244 5481 0,'0'0'0,"9"0"0,1 9 16,18 1-1,9 18-15,10 19 16,1 9 0,-11 38-1,-9 9-15,-18 19 16,-29 9-16,-37 1 15,-29-10 1,-9-19-16,-10-19 16,57-56-1</inkml:trace>
  <inkml:trace contextRef="#ctx0" brushRef="#br0" timeOffset="111590.9">18128 6034 0,'0'0'0,"9"0"0,1 0 16,18-9-1,0 0-15,19-1 16,0 10 0,0 10-16,10-1 15,-19 0 1</inkml:trace>
  <inkml:trace contextRef="#ctx0" brushRef="#br0" timeOffset="111780.16">17865 6382 0,'0'0'0,"0"0"15,0 0-15,9 9 16,19 0 0,10 1-16,47-10 15,46 0 1,20 0-1,159-28-15</inkml:trace>
  <inkml:trace contextRef="#ctx0" brushRef="#br0" timeOffset="112346.45">19718 5528 0,'0'0'0,"0"0"0,0 0 16,0 0-1,0 9-15,-9 10 16,-10 9-1,0 19-15,9 9 16,1 1 0,0-20-16,9 1 15,0-20 1,9 1 0,0 0-16,1-10 15,9-9-15,9 0 16,0 0-1,0 0-15,1 0 16,-1 0 0,0 10-1,0-1-15,0 0 16,-9 20 0,0-1-16,0 0 15,-19 9 1,0 1-16,-19 9 15,-19 0 1,-27 0-16,-29 9 16,-10-18-1,-9-20-15,57-18 16</inkml:trace>
  <inkml:trace contextRef="#ctx0" brushRef="#br0" timeOffset="112626.27">19436 5715 0,'0'0'0,"9"0"16,10-9-16,19-10 15,37 1 1,0-11-1,10 11-15,9-1 16,9 9 0,-9 1-16,0 0 15,-18 9 1,-20-10-16,-18 10 16,-19 10-1,-10-10-15</inkml:trace>
  <inkml:trace contextRef="#ctx0" brushRef="#br0" timeOffset="113014.77">21026 5687 0,'0'0'0,"0"0"0,0 10 16,-19 8 0,-28 29-16,-38 38 15,-37 37 1,-10 18-16,-9 1 15,9 0 1,10-28-16,18-1 16,10-18-1,29-19-15,17-19 16,11-18 0,9-1-16,9-18 15,9-9 1</inkml:trace>
  <inkml:trace contextRef="#ctx0" brushRef="#br0" timeOffset="113526.37">21110 6138 0,'0'0'0,"0"0"0,-9 9 16,-19 10-1,-29 18-15,-9 20 16,-18 27-1,8 10-15,11 18 16,8-8 0,19-11-16,20-17 15,8-1 1,20-10 0,8-8-16,11-20 15,-1 1-15,0-20 16,19 1-1,0-19 1,0-19-16,-9 1 16,-1-11-1,-18-8-15,-9-1 16,-20 1 0,-18-10-16,-28 19 15,-76 9 1,-37 19-16,-142 28 15</inkml:trace>
  <inkml:trace contextRef="#ctx0" brushRef="#br0" timeOffset="121446.66">3678 8877 0,'0'0'0,"0"0"16,0 0-16,0 0 15,0 0 1,0 0-16,0 0 16,0 0-1,0-9-15,0 9 16,0 0-1,0 0-15,0 0 16,0 0 0,0 0-16,0 9 15,0 10 1,0 28-16,-9 19 16,9 9-1,0-10 1,0 10-16,-10-9 15,1-10 1,9-9-16,0-9 16,-9-1-1,9-18-15,0 0 16,0-10 0,0-9-16,0 0 15,0 0 1,0 0-16,0-9 15,0-19 1,0-10-16,0-9 16,0-9-1,0-10-15,0 1 16,0-1 0,0 10-16,0 9 15,0 9 1,0 1-16,0 9 15,0-1 1,0 1 0,0 19-16,0 0 15,0 9 1,0 0-16,0 0 16,-19 9-1,-9 10-15,-10 9 16,-9 19-1,-9 0-15,-1 9 16,10 0 0,0-9-16,19-28 15</inkml:trace>
  <inkml:trace contextRef="#ctx0" brushRef="#br0" timeOffset="121895.96">3170 9572 0,'0'0'0,"0"0"15,10 0-15,9 0 16,18 0 0,20 0-16,37-10 15,9 1 1,19-1-16,10 1 15,-28 0 1,-10-1-16,-19 10 16,-19 0-1,-9 0-15,-9 0 16,0 0 0,-19 0-1,-1 0-15,-8 0 16,-10 0-1</inkml:trace>
  <inkml:trace contextRef="#ctx0" brushRef="#br0" timeOffset="122921.91">4873 8511 0,'0'0'0,"0"10"0,0 9 16,-9 18 0,-10 19-16,0 38 15,0 38 1,0 8-16,1 10 16,-1 10-16,0 9 15,10 9 1,-1 0-1,1 1-15,-1 8 16,1 1 0,9 9-16,-10 9 15,1 10 1,9-10-16,0 10 16,0 0-1,0 0-15,9 0 16,1-1-1,-10 11-15,9-11 16,1 11 0,-1-11-16,10-8 15,-10-1 1,10 1-16,-9-10 16,8-19-1,1 0-15,0-18 16,0-1-1,0-9-15,-1-18 16,-18-20 0,10 1-1,-10-29-15,0-18 16,0-10 0,0-18-16,0-1 15,0-18 1,0 0-16,0-19 15,0 0 1,0 0-16</inkml:trace>
  <inkml:trace contextRef="#ctx0" brushRef="#br0" timeOffset="126450.29">6519 8633 0,'0'0'0,"0"0"16,0 0-16,0 0 15,0 0 1,0 0-16,0 10 15,0 8 1,-9 11-16,9-1 16,0 19-1,0 18-15,0 1 16,0 9 0,0-9-16,0-10 15,-9-18 1,9-1-16,-10 1 15,1-10 1,-1-9-16,10-1 16,0-8-1</inkml:trace>
  <inkml:trace contextRef="#ctx0" brushRef="#br0" timeOffset="126894.27">7206 9093 0,'0'0'0,"0"0"0,-9 9 16,-20 10-1,-36 19-15,-20 18 16,-28 10-1,-9 18-15,-1 10 16,20-10 0,18-18-16,10 0 15,9-10 1,19 0-16,0-18 16,19-10-1,0-9 1,18-10-16</inkml:trace>
  <inkml:trace contextRef="#ctx0" brushRef="#br0" timeOffset="127484.47">7422 9393 0,'0'0'0,"0"0"15,0 0-15,-18 10 16,-1-1-16,-19 10 15,-18 9 1,-20 10-16,1 8 16,9 1-1,19-9 1,10 9-16,8-10 16,11 10-1,8-9-15,1-1 16,18 1-1,1-1-15,8-9 16,11-9 0,-1 0-16,10 0 15,9-19 1,0-10-16,9-8 16,-18-1-1,-1-9 1,-18-10-16,0 10 15,-19 0 1,0 0-16,-19 0 16,-9 18-1,-19 1-15,-10 18 16,-8 19 0,27-18-16</inkml:trace>
  <inkml:trace contextRef="#ctx0" brushRef="#br0" timeOffset="130969.55">3330 11148 0,'0'0'0,"0"0"16,0 0-16,0 0 16,0 0-1,0-10-15,0-8 16,10-10 0,-1-10-16,0 0 15,20 1 1,-1 9-16,0 0 15,0 9 1,1 9-16,-1 1 16,-9 18-1,9 1-15,-9 18 16,9 0 0,-9 10-1,-1 9-15,-18 0 16,0 9-16,-18 0 15,-1 0 1,0 1 0,-19-1-16,1-18 15,-1-1 1,10 1-16,0-10 16,-1-10-1,1 1-15,9 0 16,10-10-1,0 1-15,-1-10 16,10 0 0,10 0-16,18 0 15,28 0 1,10 0-16,19-10 16,18 1-1,10 0-15,-28-1 16,-10 1-1,-9-1-15,-10 1 16,-18 0 0,-19-1-1,0 10-15,-10 0 16,-9 0 0</inkml:trace>
  <inkml:trace contextRef="#ctx0" brushRef="#br0" timeOffset="153661.01">25616 6663 0,'0'0'0,"0"0"16,0 9-16,0 10 15,0 19 1,0 27-16,10 39 16,-10 27-1,9 19-15,1 0 16,-1 0-1,0-9-15,-9-38 16,10-9 0,-10 0-16,0-19 15,0-9 1,0-10-16,0-19 16,-10-8-1,10-11-15,0 1 16,0-19-1,0 0-15</inkml:trace>
  <inkml:trace contextRef="#ctx0" brushRef="#br0" timeOffset="154110.09">25626 6879 0,'0'0'0,"9"0"16,1-19-1,18 0-15,19-18 16,19-1-16,9 10 15,0 19 1,0 9 0,1 9-16,-1 19 15,-9 0-15,-10 10 16,-18-1 0,-19 1-16,0 0 15,-19-1 1,-19 10-1,-19 19-15,-28-1 16,-9-8 0,-19-1-16,0 0 15,9-18 1,19-10-16,29-19 16</inkml:trace>
  <inkml:trace contextRef="#ctx0" brushRef="#br0" timeOffset="154561.45">27027 6738 0,'0'0'0,"0"0"0,-9 0 15,-19 9 1,-29 20-16,-18 27 15,-10 28 1,1 20 0,18 18-16,10-10 15,27-9-15,10 1 16,19-11 0,10-8-16,18-10 15,0-19 1,10-9-16,9-9 15,0-20 1,0 1-16,-28-19 16</inkml:trace>
  <inkml:trace contextRef="#ctx0" brushRef="#br0" timeOffset="155075.51">27818 6963 0,'0'0'0,"0"0"15,0 0-15,-19 0 16,-19 10 0,1-1-16,-10 10 15,9 9 1,-9 19-16,19 0 16,9 9-1,9-9-15,20 9 16,-1-9-1,20 9 1,18 1-16,0-1 16,0-9-1,-10 0-15,1-10 16,-19 1 0,0-1-16,-19 1 15,-10-10 1,-18 10-16,-47 9 15,-29-10 1,-18 1-16,9-20 16,57-18-1</inkml:trace>
  <inkml:trace contextRef="#ctx0" brushRef="#br0" timeOffset="155598.87">28636 7029 0,'0'0'0,"-9"0"0,-19 0 16,-20 9 0,-27 10-16,-9 9 15,18 10 1,19 9-16,9 0 16,10 0-1,18-10-15,20 10 16,18 0-1,10 0-15,9-10 16,0 1 0,0-1-1,0-8-15,-10 8 16,1-9-16,-10 0 16,-9 0-1,-9 1-15,-10-1 16,0 19-1,-19 0 1,-19 9-16,-9 10 16,-47-1-1,-28-8-15,-1-20 16,58-28 0</inkml:trace>
  <inkml:trace contextRef="#ctx0" brushRef="#br0" timeOffset="155943.64">29135 6888 0,'0'0'0,"0"0"0,9 10 15,1 8 1,18 20-16,9 37 16,1 47-1,-10 19 1,-18 28-16,-39 18 15,-46 10-15,-75 19 16,-114 0 0,-93 9-16</inkml:trace>
  <inkml:trace contextRef="#ctx1" brushRef="#br0">28422 8502 0</inkml:trace>
  <inkml:trace contextRef="#ctx1" brushRef="#br0" timeOffset="43832.62">28422 8502 0</inkml:trace>
  <inkml:trace contextRef="#ctx0" brushRef="#br0" timeOffset="-84235.45">24751 6738 0,'0'0'0,"0"0"0,9-19 16,1 1 0,27-11-16,20-8 15,27-1 1,11 1-1,8-1-15,19 1 16,10-1 0,0 1-16,18-1 15,10 10 1,0 0-16,28 0 16,-9 0-1,0 18-15,9 1 16,-9-1-1,-1-8-15,1 8 16,9 1 0,10 9-16,-19 0 15,-1 0 1,-8 9-16,-20 1 16,1 8-1,-20 1-15,-8 9 16,-1 1-1,0 8-15,-9 10 16,-19 0 0,0 0-16,0 9 15,-18 10 1,-1-1-16,-9 10 16,-10-9-1,1 9 1,-20-9-16,1 9 15,-1 9 1,1 1-16,-19 9 16,0-1-1,0 1-15,-19 0 16,0 0 0,-19 0-16,0 0 15,0-1 1,-19 11-16,-9-11 15,-18 11 1,-29-11-16,-10 11 16,-9-10-1,-9-1-15,-10 1 16,0 0 0,-9-10-16,-19 10 15,0-9 1,-46-10-1,-20-10-15,-9-8 16,-10-20 0,-9-18-16,-9-10 15,9-9 1,0-18-16,9-1 16,29-19-1,18 1-15,10-10 16,9-9-1,47-1-15,10 1 16,19-10 0,-1 1-16,20-10 15,18-10 1,9-18-16,1 0 16,9-10-1,0-18-15,0-1 16,9-8-1,10-1 1,18 0-16,10-9 16,19-9-1,9-10-15,29-10 16,37-18-16,47-18 16,85 8-1,94-27 1</inkml:trace>
  <inkml:trace contextRef="#ctx0" brushRef="#br0" timeOffset="-82489.21">26830 9543 0,'0'0'0,"0"10"0,0 9 15,-9 18-15,-1 19 16,-9 19-1,0 10-15,1 9 16,-1-19 0,9 0-1,1-19-15,0-9 16,-1-9 0,1-10-16,9-10 15,0-8 1</inkml:trace>
  <inkml:trace contextRef="#ctx0" brushRef="#br0" timeOffset="-82084.38">27526 9337 0,'0'0'0,"0"0"16,0 0-16,0 19 16,0 18-1,0 38-15,-9 10 16,-1 18-1,1 10-15,-10-10 16,10-19 0,-1-9-16,-9-9 15,10-10 1,-10 1-16,10-20 16,-1 1-1,1-20-15,0 1 16,9-9-1,-10-1-15</inkml:trace>
  <inkml:trace contextRef="#ctx0" brushRef="#br0" timeOffset="-81567.22">26209 10200 0,'0'0'0,"0"0"0,0 0 15,0 0-15,9 0 16,1 0 0,27 0-16,20 10 15,9 8 1,18 10-16,11 19 15,-1 0 1,-10 10-16,-8-10 16,-20-1-1,-9-8-15,-9 9 16,-1-10 0,-9 1-16,-9-19 15,0-1 1,0 1-16,0-19 15,9 0 1,0-9-16,19-19 16,0-19-1,19-28 1,9-19-16,1 9 16,8 1-1,10-10-15,10 0 16,-1 10-1,10-1-15,28 20 16,170-57 0</inkml:trace>
  <inkml:trace contextRef="#ctx0" brushRef="#br0" timeOffset="-72872.11">26096 10960 0,'0'0'0,"0"10"15,10 8-15,-1 20 16,0 18 0,1 29-16,9 8 15,-10 1 1,0-19-1,-9 0-15,0 0 16,0-9-16,0-10 16,-9-18-1,0-10-15,-1-9 16,1 0 0,-1-19-1</inkml:trace>
  <inkml:trace contextRef="#ctx0" brushRef="#br0" timeOffset="-72528.92">25598 12124 0,'0'0'0,"0"0"0,0 0 16,9 0-1,29-19-15,46 0 16,48-9 0,18 9-1,20-9-15,-20 19 16,-37-1-16,-19 1 15,-18-1 1,-20 1-16,-18 9 16,-10 0-1,-9 0-15,-19 0 16</inkml:trace>
  <inkml:trace contextRef="#ctx0" brushRef="#br0" timeOffset="-72050.28">26435 12311 0,'0'0'0,"0"0"0,0 0 15,0 0 1,0 0-1,-19 10-15,0-1 16,-18 10-16,-20 18 16,1 29-1,9 9 1,0 0-16,18-9 16,20-10-1,0 0-15,18-18 16,0-1-1,20 1-15,8-19 16,20-1 0,9-18-16,-10 0 15,0-18 1,-18-1-16,-19 0 16,0-9-1,-29-9-15,-27-20 16,-29 10-1,-19 10-15,-9 18 16,-19 28 0,57 1-1</inkml:trace>
  <inkml:trace contextRef="#ctx0" brushRef="#br0" timeOffset="-71440.01">27310 11326 0,'0'0'0,"0"0"0,0 0 16,9 9-16,19 10 15,10 28 1,9 19 0,9 18-16,1 1 15,-1-1 1,-9-9-16,-9 0 15,0-9 1,-1-10-16,-27-37 16</inkml:trace>
  <inkml:trace contextRef="#ctx0" brushRef="#br0" timeOffset="-71145.96">27667 11542 0,'0'0'0,"0"0"15,0 9-15,-19 29 16,-18 18-16,-1 19 15,0 0 1,1 0 0,-1 0-16,1 0 15,8 0-15,11-46 16</inkml:trace>
  <inkml:trace contextRef="#ctx0" brushRef="#br0" timeOffset="-70752.96">28787 10894 0,'0'0'0,"0"0"16,0 10-16,0 9 15,0 28 1,0 9-16,0 28 15,0 10 1,-10-19-16,10-9 16,-9-10-1,9-9-15,-10-9 16,1-1 0,0-28-16</inkml:trace>
  <inkml:trace contextRef="#ctx0" brushRef="#br0" timeOffset="-70401.61">28363 11889 0,'0'0'0,"0"0"0,0 0 15,10 0 1,9 0 0,18-19-16,38 0 15,38-9 1,19-9-16,19-1 16,-10 10-1,-10 0-15,-18 0 16,-19 9-1,-18 0-15,-20 10 16,-18 0 0,-20-1-16,1 10 15,-19 0 1,0 0-16</inkml:trace>
  <inkml:trace contextRef="#ctx0" brushRef="#br0" timeOffset="-69790.32">29285 12030 0,'0'0'0,"0"0"0,0 0 16,0 9 0,-19 1-16,-18 18 15,-20 19 1,1 18-16,-10 10 15,19 10 1,0-1 0,19 10-16,18-19 15,1 0-15,18-19 16,1-9 0,9-9-16,9-1 15,0-18 1,10 0-16,9-10 15,0-9 1,0 0 0,9-18-16,1-11 15,-20-8 1,-18-10-16,-9-9 16,-10-10-1,-19 10-15,-19 9 16,-9 19-1,-28 9-15,-10 19 16,-37 28 0,-57 47-16,-131 103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7:53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7968 1568 0,'0'0'0,"0"0"16,0 0-16,0 10 15,-9 18 1,-10 28-16,0 29 16,0 37-1,-9 18 1,9 20-16,-9-10 15,9-19 1,0-9-16,1-18 16,8-20-16,1-9 15,-1-19 1,1-18-16,9-1 16,-10-8-1,10-11-15,0-18 16,0 0-1</inkml:trace>
  <inkml:trace contextRef="#ctx0" brushRef="#br0" timeOffset="395.25">7940 1475 0,'0'0'0,"9"0"0,10-19 16,19 0-16,9-9 15,28 19 1,10 9-16,-1 9 15,-8 19 1,-20 19-16,-9 0 16,-9 0-1,-29 18-15,-28 20 16,-56 18 0,-47 0-16,-48-18 15,1-20 1,37-27-1,19-19-15,57-10 16</inkml:trace>
  <inkml:trace contextRef="#ctx0" brushRef="#br0" timeOffset="799.45">9379 1249 0,'0'0'0,"0"0"0,-28 10 16,-19 9-1,-19 37 1,-9 38-16,-10 18 16,0 29-1,20 0-15,27-19 16,19-10 0,19-9-16,19-27 15,9-11 1,0-27-16,1-1 15,-1-9 1,19-9-16,0 0 16,-19-10-1</inkml:trace>
  <inkml:trace contextRef="#ctx0" brushRef="#br0" timeOffset="1234.95">9755 1362 0,'0'0'0,"0"0"0,0 9 15,-9 20-15,-10 17 16,0 29-1,1 19-15,-1 10 16,0-1 0,-9-9-16,9-19 15,0 0 1,10-19 0,-1 0-16,1-9 15,0 0 1,-1-28-16</inkml:trace>
  <inkml:trace contextRef="#ctx0" brushRef="#br0" timeOffset="1769.6">9360 2197 0,'0'0'0,"0"0"16,10-19-16,-1 0 15,1-9 1,18 0-16,0 0 15,19 0 1,28 0-16,19 9 16,0 0-1,1 0-15,-1 1 16,0-1 0,-19 0-16,-19 0 15,1 1 1,-20-1-16,-8 0 15,-10-9 1,-1-10-16,1 1 16,-9-1-1,-1 10-15,-9 0 16,0 19 0,0-1-16,0 10 15,0 0 1,0 10-1,-28 37-15,-10 56 16,-18 47 0,9 9-16,0 1 15,18-19 1,1-29-16,9-9 16,10-27-1,0-20-15,-1-19 16,10-18-1,0 0-15,0-19 16</inkml:trace>
  <inkml:trace contextRef="#ctx0" brushRef="#br0" timeOffset="2606.44">10913 1550 0,'0'0'0,"0"0"16,0 0 0,0 0-16,0 0 15,0 18 1,-10 29-16,-9 57 15,1 27 1,-1 10 0,-9 9-16,-1-28 15,1-28-15,0-29 16,0-18 0,9-19-16,9-9 15,1-19 1,0 0-16,-1-19 15,1-18 1,9-29-16,9 0 16,19 1-1,1 18 1,-1 0-16,0 19 16,10 0-1,9-1-15,19 11 16,-1 8-1,1 1-15,-9 0 16,-1-10 0,1 0-16,-20 0 15,1-18 1,0-1-16,-1 1 16,1-20-1,-1 1-15,-8-19 16,-11 9-1,1 10-15,-19 9 16,0 19 0,0 19-16,0-1 15,0 10 1,0 10 0,-19 36-16,-9 48 15,0 47 1,0 9-16,0 10 15,-1-20 1,11-18-16,-1-18 16,9-20-1,1-28-15,-1-18 16,1-1 0,0-18-16,9-9 15,0-10 1</inkml:trace>
  <inkml:trace contextRef="#ctx0" brushRef="#br0" timeOffset="2967.16">11740 1287 0,'0'0'0,"0"0"16,10 0 0,-1 0-16,19 0 15,1 9 1,27 10-16,19 47 16,1 28-1,-20 18-15,-9 38 16,-37 10-1,-20-1-15,-46 10 16,-38-9 0,-19-29-1,-10-9-15,1-38 16,19-37 0,37-19-16,38-18 15</inkml:trace>
  <inkml:trace contextRef="#ctx0" brushRef="#br0" timeOffset="3271.33">12973 1953 0,'0'0'0,"0"0"16,9 0-16,1-9 16,8-10-1,11 0-15,-1 0 16,19 1 0,19 8-16,0 1 15,-1-1 1,1 20-1,19-1-15,-38 1 16</inkml:trace>
  <inkml:trace contextRef="#ctx0" brushRef="#br0" timeOffset="3493.76">12719 2413 0,'0'0'0,"0"0"0,9 0 16,10 0-16,37-19 15,48 0 1,65-28-16,76 0 16,-1 19-1,-18 10-15,104-1 16</inkml:trace>
  <inkml:trace contextRef="#ctx0" brushRef="#br0" timeOffset="4749.49">15710 1165 0,'0'0'0,"0"9"15,10 10-15,-1 28 16,10 37-1,0 29-15,-10 9 16,-9 9 0,0-9-16,-9-28 15,-1-19 1,-8-18-16,8-11 16,-9-8-1,10-10-15,0-9 16,-1-10-1</inkml:trace>
  <inkml:trace contextRef="#ctx0" brushRef="#br0" timeOffset="5116.25">15137 2488 0,'0'0'0,"0"0"15,9 0-15,10 0 16,37-19 0,95-9-16,56 0 15,37-10 1,10 10-16,-9 0 15,-19 19 1,-38-1-16,-47 1 16,-47 9-1,-38 0-15,-18 0 16,-19 9 0,0 1-16,-10 8 15,-9-8 1</inkml:trace>
  <inkml:trace contextRef="#ctx0" brushRef="#br0" timeOffset="5491.38">16153 2816 0,'0'0'0,"0"0"16,0 0-16,0 0 15,0 0 1,0 0-16,0 10 16,0 18-1,0 47-15,0 47 16,-10 28-1,1-19 1,-10-9-16,0-9 16,10-29-16,-1-18 15,1-10 1,-1-18 0,1-10-16,0-9 15,9-10 1,0-9-16</inkml:trace>
  <inkml:trace contextRef="#ctx0" brushRef="#br0" timeOffset="5959.88">16077 2882 0,'0'0'0,"0"0"0,0 0 15,-9-9 1,-10 9 0,0 0-16,0 9 15,-18 10 1,-10 18-16,-19 20 16,-9 8-1,-1-9-15,11 1 16,17-10-1,1-10-15,19-18 16,0 0 0,19 0-16,-1-10 15,10-9 1,10 9-16,8 1 16,39-1-1,28-9-15,46 0 16,29 0-1,28-9-15,19-10 16,-9 0 0,-19 0-16,-29 10 15,-56 0 1,-28-1 0,-47 10-16</inkml:trace>
  <inkml:trace contextRef="#ctx0" brushRef="#br0" timeOffset="10460.78">15739 743 0,'9'0'0,"10"0"16,37 9-16,20 1 16,8-1-1,20 0-15,-10 19 16,9 1 0,1-1-16,-1 19 15,-9 0-15,0 9 16,0 10-1,10 27 1,-1 11-16,-9 8 16,1 1-1,-1-10-15,-19 19 16,-9-10 0,-10 1-16,-9 9 15,-9 19 1,-1 0-16,1-1 15,-19 1 1,0 0-16,-19-10 16,0 0-1,-10 1-15,-9-10 16,-9 0 0,-9 9-1,-10-18-15,-10-1 16,1-9-1,-1 1-15,-9-10 16,1-19 0,-11-10-16,1-8 15,9-11 1,-9-8-16,37-19 16</inkml:trace>
  <inkml:trace contextRef="#ctx0" brushRef="#br0" timeOffset="11773.05">15739 668 0,'0'0'0,"0"0"16,-10 9-1,-27 0-15,-10 20 16,-10-1 0,-9 9-16,-9 10 15,0 0 1,-1 0-16,11 0 16,-1 0-1,9 9-15,10 0 16,10-9-1,-1 10-15,0 8 16,1 1 0,9-10-16,-1 10 15,1 0 1,9 9-16,10 0 16,-1 0-1,1 0-15,9 0 16,0 0-1,0 9-15,0 10 16,0-19 0,0 10-16,9 9 15,-9-10 1,10 0-16,-1-8 16,1-1-1,-1 9 1,0-9-16,1 0 15,-1-9-15,10 9 16,0-9 0,-10-10-16,1 0 15,9 0 1,-1 1 0,11-10-16,-1 0 15,0-1 1,0-8-16,0 9 15,1-10 1,-1 1-16,0-1 16,0-8-1,1-1-15,-1 0 16,0 0 0,0 0-16,19 0 15,0 1 1,0-1-16,10-10 15,-1 1 1,1 0 0,-1 0-16,10-10 15,0 10 1,19-10-16,9 1 16,0-10-1,0 0-15,19 0 16,0-19-1,-1 0-15,1 0 16,0 1 0,0-11-16,-19 1 15,-19 10 1,-9-11-16,-9 1 16,-10 0-1,-10 9-15,1-9 16,0 9-1,-10 1-15,-9 8 16</inkml:trace>
  <inkml:trace contextRef="#ctx0" brushRef="#br0" timeOffset="13464.4">26124 1296 0,'0'0'0,"0"0"0,0 10 16,0 8 0,-18 20-16,-1 18 15,0 19 1,0 19-16,10 9 16,-1 10-1,1 0-15,-1-20 16,1-18-1,0-18-15,-1-10 16,1-10 0,-1-18-1,10-10-15,0-9 16,0 0 0,0 0-16,0-9 15,10-10 1,-1-9-16,1-10 15,-1 10-15,10 0 16,9 0 0,0 9-1,1 1-15,8 8 16,10 1 0,0-1-16,-9 1 15,9-10 1,-9 0-16,-1 1 15,1-1 1,-10-9-16,0-10 16,-9 1-1,0-1-15,0 1 16,0-10 0,-10 9-16,0 10 15,1 0 1,-1 19-1,-9-1-15,0 1 16,0 9 0,0 0-16,0 19 15,-9 27 1,-10 39-16,-9 27 16,-10 10-1,0 0-15,10-9 16,0-19-1,0-19-15,9-19 16,10-18 0,-1-10-16,1-9 15,9-1 1,0-18-16,0 0 16,0 0-1</inkml:trace>
  <inkml:trace contextRef="#ctx0" brushRef="#br0" timeOffset="14299.03">26980 1672 0,'0'0'0,"0"0"16,0 0-16,0-10 15,0 1 1,0-1-16,0 1 16,0 9-1,0 0-15,0 9 16,-18 29 0,-11 37-16,1 9 15,9 1 1,1-10-1,-1 0-15,9-19 16,1 1-16,0-20 16,-1 1-1,1-20-15,9 1 16,0-19 0,0 0-16,0 0 15,9 0 1,1-19-16,8-18 15,11-10 1,8 0 0,-9 19-16,10 0 15,9 0 1,0 9-16,19 0 16,-10 10-1,1-1-15,-1 1 16,1-10-1,-1 0-15,-9-9 16,-9 0 0,-1 0-16,-8-10 15,-1 1 1,-9-10-16,0 10 16,-19-10-1,0 0-15,0 19 16,0-1-1,0 20 1,-10 0-16,10 9 16,-19 9-16,1 29 15,-20 37 1,0 47-16,1 0 16,8 0-1,1-10 1,9-9-16,1-18 15,-1-10 1,9-19-16,1-9 16,0-28-1</inkml:trace>
  <inkml:trace contextRef="#ctx0" brushRef="#br0" timeOffset="15282.51">26087 3557 0,'0'0'0,"0"0"0,9 0 16,1-18-1,-1-1-15,0-9 16,1 0-1,-1 9-15,1 0 16,-10 0 0,0 10-16,0 0 15,0-1 1,0 10-16,0 0 16,0 19-1,-10 28-15,1 37 16,-1 29-1,1-19-15,0 0 16,-1-1 0,1-18-1,-1-18-15,1-20 16,0-9 0,-1-9-16,10-19 15,0 0 1,0 0-16,0-28 15,0-9 1,10-20-16,8 1 16,11-10-1,-1 19-15,9 0 16,10 19 0,0 0-16,10 9 15,-1 1 1,1-1-16,-1 0 15,-18 0 1,0 1-16,-1-11 16,-18 1-1,0 0-15,0 0 16,-1 0 0,-8 9-1,-10 10-15,0-1 16,0 1-1,0 9-15,0 0 16,0 9 0,0 29-16,0 37 15,-10 28 1,1 10-16,0-1 16,-1-9-1,1-18-15,-1-19 16,1-10-1,9-19-15,0-18 16,0-9 0</inkml:trace>
  <inkml:trace contextRef="#ctx0" brushRef="#br0" timeOffset="15651.99">27498 3407 0,'0'0'0,"0"0"0,0 0 16,0 0 0,0 0-16,0 0 15,0 10 1,-10 27-16,-8 38 15,-1 29 1,0 8 0,0 1-16,0-19 15,10-10-15,-10-9 16,0-9 0,1-10-1,-1 0-15,9-18 16,1-10-1,-1-9-15,1 0 16,0-19-16</inkml:trace>
  <inkml:trace contextRef="#ctx0" brushRef="#br0" timeOffset="15948.67">26773 3464 0,'0'0'0,"10"0"16,-1 0-16,29-10 15,18 1 1,20-1-16,18 1 16,28 0-1,10-1-15,-1 1 16,1 0-1,-10-1-15,-9 10 16,-19-9 0,-18-1-16,-20 10 15,-9 10 1,-28-1 0</inkml:trace>
  <inkml:trace contextRef="#ctx0" brushRef="#br0" timeOffset="16415.77">26341 4955 0,'0'0'0,"0"0"15,0 0-15,0 0 16,0 0-1,9 10-15,1 9 16,-1 18 0,0 19-16,-9 38 15,0 9 1,-9 10-16,-10-10 16,0-28-1,1 0 1,8 0-16,1-18 15,-1-20-15,1 1 16,-1-19 0,10-10-16</inkml:trace>
  <inkml:trace contextRef="#ctx0" brushRef="#br0" timeOffset="16668.66">25927 5246 0,'0'0'0,"0"0"16,0 0-1,0 0-15,9-9 16,19-10 0,1 0-16,18 1 15,28-1 1,19 0-16,10 10 15,-20-1 1,-9 1-16,20 18 16,-39 1-1</inkml:trace>
  <inkml:trace contextRef="#ctx0" brushRef="#br0" timeOffset="17015.65">27432 5087 0,'0'0'0,"0"0"15,0 0-15,0 0 16,0 0 0,0 0-1,0 0-15,0 0 16,0 19-1,0 18-15,0 38 16,0 19 0,0 9-16,0-9 15,-9 0 1,-1-19-16,1 0 16,-1-19-1,1-18-15,0-10 16,-1-9-1,1-10-15</inkml:trace>
  <inkml:trace contextRef="#ctx0" brushRef="#br0" timeOffset="17282.79">27027 5152 0,'0'0'0,"0"0"16,0 0-16,10 0 16,-1-9-1,10 0-15,19-10 16,18 0 0,19 10-16,20-1 15,-1 1 1,-19 0-16,-19 9 15,-9 9 1,-28-9-16</inkml:trace>
  <inkml:trace contextRef="#ctx0" brushRef="#br0" timeOffset="17752.66">26397 6682 0,'0'0'0,"0"0"16,0 0-16,0 0 15,0-10 1,0 1-16,0 9 16,0 0-1,0 0-15,0 0 16,0 19-1,10 28-15,-10 18 16,0 29 0,-10 9-16,1-9 15,-10 0 1,10-19-16,-10 0 16,9-19-1,1-18 1,0-10-16,-1-18 15</inkml:trace>
  <inkml:trace contextRef="#ctx0" brushRef="#br0" timeOffset="17987.68">25889 6701 0,'0'0'0,"19"0"0,37-10 16,48-9-16,28 1 16,-1-10-1,-8 18 1,-10 1-16,-19-1 16,-10 1-16,-18 18 15,-38-9 1</inkml:trace>
  <inkml:trace contextRef="#ctx0" brushRef="#br0" timeOffset="18790.98">27404 6410 0,'0'0'0,"0"0"0,0 0 16,0 18-16,0 20 15,0 37 1,0 38-16,0 9 16,9 0-1,-9 9 1,0-9-16,0-19 15,0-28 1,0-28-16,0-9 16,0-20-1,0-18-15,0 0 16,0 0 0,10-18-16,-1-29 15,10-10 1,9 1-16,0 9 15,0 10 1,20-1-16,8 10 16,0 0-1,1 9-15,-10 0 16,-9 1 0,-1-1-16,1 0 15,-1-9 1,-8-10-16,-1 1 15,-9-10 1,-1 0-16,1 0 16,-9 10-1,-10 8-15,0 1 16,0 19 0,0 0-1,0 9-15,0 0 16,-10 18-1,-9 29-15,-9 56 16,0 19 0,0 19-16,0-10 15,-1-18 1,11-10-16,-1-18 16,9-29-1,1-9-15,0-10 16,-1-18-1,1 0-15,9-19 16,0 0 0,0 0-16</inkml:trace>
  <inkml:trace contextRef="#ctx0" brushRef="#br0" timeOffset="22466.4">9360 1165 0,'0'0'0,"0"0"16,10 0-16,-1-9 15,1-1 1,8 1 0,1-1-16,0 1 15,9 0 1,0-1-16,10 10 15,0 0 1,-1 0-16,1-9 16,0 9-1,-10 0-15,-9 0 16,-1 0 0,-8 0-16</inkml:trace>
  <inkml:trace contextRef="#ctx0" brushRef="#br0" timeOffset="24782.97">9417 1362 0,'0'0'0,"0"0"0,9 0 15,1-19 1,18 0-16,0 1 15,0-10-15,10 9 16,9-9 0,0-1-1,0 1-15,9 0 16,1 0 0,-1 9-16,10 1 15,0-1 1,0 9-16,19-8 15,-1 8 1,10 1-16,0-1 16,-9 10-1,-10-9-15,1 9 16,-11 9 0,1-9-16,0 10 15,9-1 1,-9 1-16,0-1 15,-9 10 1,8-10 0,1 10-16,0 9 15,9-9-15,1 0 16,-11-1 0,-8 1-16,-1 9 15,1 0 1,-1 1-1,-9-1-15,0 0 16,-9 9 0,0 10-16,-1-9 15,1-1 1,-10 10-16,0 0 16,1 0-1,-11 0-15,1 0 16,0 0-1,-10 0-15,1 9 16,-1 0 0,-9-9-16,0 0 15,0 0 1,0 9-16,0-9 16,0 10-1,-9-11-15,-10 1 16,0 0-1,0 0 1,1-9-16,-1-1 16,0 10-1,-9-9-15,-10 9 16,0 0 0,1-10-16,-1 1 15,1-1 1,-1 1-16,-9-1 15,-10-9 1,1 10-16,0-1 16,-20-8-1,1-1 1,-10 0-16,-9 9 16,-9 1-16,-1-10 15,1 0 1,-1 0-16,1-9 15,-1 0 1,10 0 0,-9-19-16,-10 0 15,9 0 1,1 0-16,9 0 16,0-10-1,-10-9-15,20 1 16,8-1-1,1 0-15,0-9 16,0 0 0,-1 0-16,11-10 15,8 1 1,10-1-16,0 1 16,9-1-1,1-9-15,9-9 16,-1 9-1,1 0-15,0-9 16,9-1 0,0-8-16,0-1 15,10-9 1,0 0-16,-1 0 16,1 0-1,18-19-15,1-9 16,18 9-1,9 0 1,67-37-16,150-104 16</inkml:trace>
  <inkml:trace contextRef="#ctx0" brushRef="#br0" timeOffset="33297.68">2841 4327 0,'0'0'0,"0"0"15,0 0-15,0 0 16,0 9-16,0 10 16,-9 28-1,-1 28 1,1 19-16,-1 0 16,1-19-1,9 0-15,-9-19 16,9-9-1,0-10-15,-10-8 16,10-11 0,0-18-16</inkml:trace>
  <inkml:trace contextRef="#ctx0" brushRef="#br0" timeOffset="33581.43">2785 4186 0,'0'0'0,"9"0"16,29 0-16,27-19 15,11 1 1,-10-11-16,-29 11 15,-18-1 1,-19 10-16,0-1 16,-28 1-1,-19-1-15,-38 29 16,38-9 0</inkml:trace>
  <inkml:trace contextRef="#ctx0" brushRef="#br0" timeOffset="34226.55">3377 4561 0,'0'0'0,"0"0"16,0 0-1,0 0-15,0 0 16,0 10 0,0 18-1,-9 9-15,9 10 16,0 0-1,0-9-15,0-1 16,0-9 0,0-9-16,0 0 15,0-19 1,0 0-16,0 0 16,0-9-1,-10-20-15,20-27 16,-1-9-1,1 8-15,8 10 16,11 19 0,-1 0-16,0 0 15,0 18 1,1 1-16,-1 0 16,0 9-1,0 9 1,0 10-16,1 9 15,-1 10 1,-9 8-16,0 1 16,-19 10-1,0 8-15,0 1 16,-10-10 0,1-18-16,-1-19 15</inkml:trace>
  <inkml:trace contextRef="#ctx0" brushRef="#br0" timeOffset="35983.01">4723 3435 0,'0'0'0,"0"0"16,0 0-16,0 10 16,0 9-1,0 37-15,0 66 16,-10 56-1,1-9-15,9 9 16,0-18 0,0-29-16,0-9 15,-10-19 1,10-18-16,0-20 16,0-18-1,10-9 1,-10-10-16,9-9 15,-9-10-15,0-9 16,0 0 0,10 0-1,-10-19-15,0-18 16,0-10 0,-19-9-16,0-1 15,0 11 1,-9-1-16,-10 18 15,10 1 1,-10 19-16,-9 0 16,0 18-1,10 0-15,-1 19 16,10 1 0,0 18-16,-1-1 15,20 11 1,0-10-16,18 9 15,0 0 1,20-18-16,-1-1 16,0-9-1,19-9-15,0 0 16,0-19 0,0 0-16,10-19 15,-1-9 1,1-9-1,-10-1-15,-10 10 16,1 0 0,-10 0-16,-9-1 15,0 1 1,-1 0-16,1 0 16,0 0-1,-9 0-15,-10 0 16,0-1-1,0 1-15,0 19 16,0-1 0,-10 1-16,10 9 15,0 9 1,-9 1-16,-1 18 16,1 0-1,18 19 1,10 9-16,19 1 15,9-1 1,19-19-16,9 1 16,0-19-1,0-19-15,1-10 16,-1-8 0,-19-11-16,1-8 15,-20-1 1,1-18-16,-19 0 15,0 0 1,-10 9-16,-9 9 16,0 10-1,0 0-15,0 18 16,0 1 0,0 9-16,0 0 15,0 9 1,-9 29-1,-1 28-15,1 46 16,9 20 0,0 8-16,0 10 15,9-18 1,-9-1-16,0-28 16,0-9-1,0-28-15,-9-10 16,9-18-1,-10-20-15,10-8 16,0-10 0,0 0-16,0-28 15,0-47 1,0-47-16,0-29 16,0 11-1,10 18-15,-1 0 16,1 19-1,-1 9-15,10 9 16,9 1 0,10-1-16,-1 20 15,1 18 1,9 9-16,-9 10 16,-1 19-1,1-1 1,0 20-16,-10-1 15,-9 19 1,-1 10-16,1 9 16,-19 18-1,-9 1-15,-29 9 16,-9-9 0,-19-10-16,0-9 15,38-28 1</inkml:trace>
  <inkml:trace contextRef="#ctx0" brushRef="#br0" timeOffset="36956.64">6406 4890 0,'0'0'0,"0"0"16,0 0-16,10 9 15,-1 1 1,10-1-16,9 0 16,10-9-1,0 0-15,-1 0 16,1-9-1,-1-10-15,-8 0 16,-11 1 0,1-11-1,0-8-15,-19-1 16,-19-8-16,0 17 16,-9 1-1,0 19 1,-10 9-16,1 19 15,-10 28 1,19 9-16,9 19 16,9 0-1,20 0-15,18-19 16,0 1 0,10-20-16,9 1 15,0-20 1,9-8-16,-9-10 15,0-19 1,10 0-16,-10-18 16,-10-10-1,-8 0-15,-10 0 16,-1 19 0,-8 0-1,-1 18-15,-9 1 16,0 0-1,0 9-15,0 0 16,0 0-16,0 9 16,10 0-1,-10 10 1,9 0-16,-9 0 16,0-1-16,0-8 15,0-10 1,0 0-1,0 0-15,9-10 16,1-8 0,18-20-16,0 10 15,0 0 1,1 0-16,-1 18 16,0 1-1,0-1-15,1 20 16,8-1-1,-9 10-15,10 9 16,-19 19 0,0 9-16,-19 10 15,-19 0 1,9-1-16,1-36 16</inkml:trace>
  <inkml:trace contextRef="#ctx0" brushRef="#br0" timeOffset="38083.05">8410 4130 0,'0'0'0,"0"0"16,0 0-16,0 9 16,0 29-1,-9 18-15,-1 47 16,1 29 0,0 8-16,9-8 15,9-10 1,0-19-16,1-19 15,-1-18 1,10-29-16,-10-18 16,1 0-1,-10-19 1,9 0-16,1-19 16,-1-18-1,-9-20-15,0-18 16,-19 10-1,0 8-15,-18 10 16,-1 19 0,1 0-16,-10 19 15,-10 18 1,1 1-16,-1 18 16,10 0-1,10 9-15,8 10 16,20 0-1,9 0-15,9 0 16,20 0 0,8 0-1,10 0-15,19-10 16,9 1-16,1-19 16,8-19-1,1-10-15,0-9 16,-10-9-1,0-9 1,0-20-16,-18 1 16,-10 0-1,-19 9-15,-9 0 16,-10 19 0,-9 19-16,0-1 15,0 1 1,0 9-16,0 0 15,0 19 1,0 18-16,10 19 16,-1 1-1,19-1-15,1-19 16,-1 1 0,9-10-1,1-9-15,-10-19 16,10 0-1,9-28-15,9-19 16,1-9 0,-1-10-16,-18 19 15,-1 9 1,1 10-16,0 0 16,-10 19-1,10-1-15,-1 20 16,1-1-1,-10 19-15,0 10 16,-9 9 0,0 18-16,0 1 15,-19 0 1,0-10 0,0-37-16</inkml:trace>
  <inkml:trace contextRef="#ctx0" brushRef="#br0" timeOffset="38486.03">10470 4045 0,'0'0'0,"0"0"16,0 0-16,0 0 16,0 10-1,0 9-15,-9 37 16,-10 38 0,0 18-16,1 20 15,8-10 1,1-10-16,-1 1 15,1-1 1,9-27-16,0-10 16,0-19-1,0-9-15,0-9 16,0-10 0,0-10-16,0-18 15,0 0 1</inkml:trace>
  <inkml:trace contextRef="#ctx0" brushRef="#br0" timeOffset="38767.03">9652 4683 0,'0'0'0,"0"0"0,0 0 15,9 0-15,10 0 16,19 0 0,18 0-16,57 0 15,57 0 1,46 0-16,28-18 16,1-1-1,-19 9-15,-47 1 16,-48 0-1,-84 9 1</inkml:trace>
  <inkml:trace contextRef="#ctx0" brushRef="#br0" timeOffset="43852.78">12305 4955 0,'0'0'0,"0"0"16,9 0-1,29 0-15,28 0 16,18-18-16,1-1 16,0-9-1,-19 0 1,-10-10-16,-18 1 16,-19-1-1,-19 1-15,-19-1 16,0 10-1,-19 0-15,-18 9 16,-10 19 0,-9 19-16,9 9 15,0 19 1,19 18-16,19 10 16,18 10-1,20-1-15,18-9 16,19 0-1,0-18-15,9-10 16,1-19 0,9-9-16,9-19 15,-9-10 1,0-9 0,0-18-16,-1-19 15,-8-1 1,-1-8-16,1-1 15,-20 19 1,-8 19-16,-11 9 16,1 10-1,9-1-15,1 20 16,-1 18 0,19 9-16,-9 20 15,-1-1 1,1 0-16,-1-18 15,-8-10 1,-10-9-16,9 0 16,0-19-1,10 0-15,-1-19 16,10 0 0,0-19-1,-9-8-15,0-1 16,-20 9-16,1 10 15,0 19 1,-10-1-16,1 1 16,-1 18-1,19 10 1,10 19-16,9-1 16,10 1-1,-1-1-15,0-18 16,1 0-1,-19-19-15,-1 0 16,1 0 0,-10-19-16,-9 9 15,-10 1 1,-9 0-16,0-1 16,0 10-1,0 0-15,-9 10 16,-1-1-1,1 19-15,9 10 16,9-1 0,20 1-16,8-1 15,10-8 1,0-11 0,0-18-16,10 0 15,-10-18 1,0-1-16,0-19 15,-9 1 1,-1 9-16,-18-1 16,0 1-1,0 9-15,-1 10 16,1 0 0,0 18-16,0 0 15,9 20 1,0-1-16,-9 9 15,0 1 1,-10-19-16,1-1 16,-1 1-1,1-19 1,-1 0-16,0-9 16,20-19-1,27-29-15,1-8 16,-1 8-1,-18 20-15,-10 9 16,0 18 0,-9 10-16,9 10 15,0 18 1,1 28-16,8 10 16,-9 9-1,-9-38-15</inkml:trace>
  <inkml:trace contextRef="#ctx0" brushRef="#br0" timeOffset="44210.75">16341 4317 0,'0'0'16,"0"0"-16,0 10 15,0 18-15,-19 38 16,0 27 0,10 20-16,-1 18 15,1 1 1,-1-1-16,1-18 15,0-19 1,9-10-16,0-9 16,0-28-1,0-10-15,0-8 16,0-11 0,0-18-16</inkml:trace>
  <inkml:trace contextRef="#ctx0" brushRef="#br0" timeOffset="44435.48">15475 4927 0,'0'0'0,"0"0"15,19 0-15,37-18 16,29-1-1,37 0-15,48 10 16,27-1 0,48 29-16,28 9 15,112 19 1</inkml:trace>
  <inkml:trace contextRef="#ctx0" brushRef="#br0" timeOffset="47107.45">3462 7245 0,'0'9'0,"0"19"0,0 38 16,-9 47 0,-1 37-16,1 9 15,-1 1 1,1 9-16,9-1 15,0-17 1,0-20-16,0-9 16,-10-28-1,1-19-15,-10-19 16,10-18 0,-1-10-16,1-10 15,0-18 1</inkml:trace>
  <inkml:trace contextRef="#ctx0" brushRef="#br0" timeOffset="47482">3697 7170 0,'10'0'0,"-1"-10"15,19-8 1,0 8-16,19 1 16,0 9-1,10 9-15,-1 19 16,-18 19-1,0 0-15,-20 19 16,-27 18 0,-29 19-16,-56 19 15,-47-9 1,-9-29-16,-1-27 16,19-20-1,57-18-15</inkml:trace>
  <inkml:trace contextRef="#ctx0" brushRef="#br0" timeOffset="47851.17">4939 7132 0,'0'0'0,"0"10"0,-19 8 16,-28 29 0,-19 38-16,0 27 15,0 29 1,10 9-16,28 0 15,18-18 1,10-10-16,10-19 16,18-19-1,19-9-15,0-9 16,10-10 0,-10-18-16,-29-29 15</inkml:trace>
  <inkml:trace contextRef="#ctx0" brushRef="#br0" timeOffset="48848.77">5437 7245 0,'0'0'0,"0"0"0,0 0 16,0 9-16,-9 19 16,0 29-1,-10 27-15,9 19 16,1 0 0,0-9-16,-1-9 15,1-10 1,-1-19-1,10-18-15,-9-20 16,9 1 0,0-19-16,0 0 15,0-9-15,-9-10 16,-1-19 0,1-8-1,18-1-15,10 0 16,9 0-1,10 9-15,9 10 16,19 0 0,0 9-16,9 0 15,0 10 1,-9-10-16,0 1 16,-10-1-1,-9 0-15,-9 0 16,-19 0-1,0 1-15,-1-10 16,-18-1 0,0 20-16,0 0 15,0-1 1,0 10-16,-18 10 16,-1 27-1,-9 29-15,-1 46 16,1 10-1,0 19 1,0-10-16,9-9 16,0-28-1,10-19-15,-1-9 16,1-28 0,-1-10-16,10-19 15</inkml:trace>
  <inkml:trace contextRef="#ctx0" brushRef="#br0" timeOffset="49667.06">6519 7320 0,'0'0'0,"0"0"16,0 9-16,0 19 15,0 29 1,-9 36-16,0 29 16,-1 10-1,1-10-15,-10-10 16,9-18-1,1-28-15,-10-10 16,10-28 0,-1-9-16,1-19 15,9 0 1,-9-19-16,-1-28 16,1-37-1,18-10-15,10 10 16,9 18-1,0 19 1,20 10-16,-1 8 16,18 20-16,11 0 15,8 18 1,10 0 0,-9-9-16,-10 0 15,-18 0 1,-1-9-16,-18-10 15,-1 0 1,1-9-16,-19-9 16,0-1-1,0-18-15,-10 0 16,-9 9 0,0 9-16,0 10 15,0 19 1,0-1-1,0 10-15,0 10 16,-9 8-16,-10 48 16,9 47-1,1 18-15,0 0 16,-1-9 0,1 0-1,-1-18-15,1-20 16,9-9-1,-10-28-15,10-9 16,0-20 0,0-18-16</inkml:trace>
  <inkml:trace contextRef="#ctx0" brushRef="#br0" timeOffset="50035.61">8344 7470 0,'0'0'0,"0"0"0,0 19 16,-9 18 0,0 29-1,-1 28-15,1 18 16,-1 1 0,1-1-16,9-8 15,-9-20 1,-1-9-16,1-19 15,9-18 1,-10-19-16,1-19 16</inkml:trace>
  <inkml:trace contextRef="#ctx0" brushRef="#br0" timeOffset="50289.04">7789 7423 0,'0'0'0,"10"0"0,9 0 15,37-9-15,19-10 16,19 0 0,10 10-1,9-1-15,-19 1 16,0 0-1,-9 18-15,-10 0 16,9 1 0,-46-1-16</inkml:trace>
  <inkml:trace contextRef="#ctx0" brushRef="#br0" timeOffset="50566.53">9304 7292 0,'0'0'15,"0"0"-15,0 0 16,0 9-16,0 19 16,9 38-1,1 37-15,-10 28 16,0 10-1,0-9-15,0-11 16,0-17 0,-10-20-1,1-28-15,0-27 16</inkml:trace>
  <inkml:trace contextRef="#ctx0" brushRef="#br0" timeOffset="50696.69">8993 7930 0,'0'0'0,"0"0"0,0 0 16</inkml:trace>
  <inkml:trace contextRef="#ctx0" brushRef="#br0" timeOffset="51071.88">9200 7658 0,'0'0'0,"0"0"0,0 0 16,0 0 0,0 0-16,0 0 15,0 0 1,0 0-16,0 0 16,0 0-1,0 0-15,0 0 16,0 0-1,0 0-15,0 0 16,0 0 0,0 0-16,0 0 15,0 0 1,0 0-16,0 0 16,0 0-1,0 0-15,0 0 16,0 0-1,0 0 1,0 0-16,0 0 16,0 0-16,0 0 15,0 9 1,0-9 0</inkml:trace>
  <inkml:trace contextRef="#ctx0" brushRef="#br0" timeOffset="51655.16">8768 7545 0,'0'0'0,"0"0"15,9 0-15,1 0 16,18-9 0,0-1-16,19-9 15,38 1 1,46-1 0,29 0-16,10-9 15,-20 19-15,-37-1 16,-47 1-1,-19-1-15,-19 1 16,-18 9 0</inkml:trace>
  <inkml:trace contextRef="#ctx0" brushRef="#br0" timeOffset="51999.74">10188 7123 0,'0'0'0,"0"0"0,0 9 16,0 10-16,-9 28 15,-1 47 1,-8 46 0,-1 29-16,0 10 15,0-11-15,10-27 16,-10-38 0,0-18-16,0-20 15,0-18 1,10-28-1</inkml:trace>
  <inkml:trace contextRef="#ctx0" brushRef="#br0" timeOffset="52483.06">9887 7930 0,'0'0'0,"0"0"15,10 0-15,8-10 16,20-8-1,18-1-15,10 0 16,19 0 0,0 0-1,-1-9-15,1 0 16,0-9-16,-19-1 16,-10 1-1,0-10-15,-18 0 16,-10-10-1,-9 1-15,0 9 16,-19 0 0,0 10-1,0 9-15,0 18 16,-10 1 0,10 9-16,-9 19 15,-10 28 1,0 37-16,-9 38 15,0 9 1,9 10-16,0-10 16,1-18-1,-1-19-15,9-10 16,1-18 0,0-19-16,-1-10 15,1-27 1</inkml:trace>
  <inkml:trace contextRef="#ctx0" brushRef="#br0" timeOffset="52823.08">11750 7376 0,'0'0'0,"0"0"0,0 9 16,-10 29-16,-8 28 16,-11 37-1,11 9 1,8 1-16,1 9 15,-1-19-15,1-18 16,0-29 0,9-18-16,-10-1 15,1-18 1,-1-19-16</inkml:trace>
  <inkml:trace contextRef="#ctx0" brushRef="#br0" timeOffset="53083.25">10969 7395 0,'0'0'0,"19"0"16,37 0-16,48 0 15,56-19 1,9 0-16,10-9 15,-10 0 1,-37 9-16,-19 10 16,-10 0-1,-28 9-15,-9 9 16,-37 0 0</inkml:trace>
  <inkml:trace contextRef="#ctx0" brushRef="#br0" timeOffset="53372.62">12474 6945 0,'0'0'0,"10"9"15,18 0-15,19 19 16,9 19-1,10 19-15,9 18 16,-18 20 0,-19 27-16,-29 29 15,-18-1 1,-29 10-16,-37 0 16,-29-19-1,-18-19-15,9-28 16,57-65-1</inkml:trace>
  <inkml:trace contextRef="#ctx0" brushRef="#br0" timeOffset="53666.39">13678 7658 0,'0'0'0,"10"0"0,9-10 16,9-9 0,19 1-16,0-1 15,9 0 1,10 10-16,19-1 15,0 20 1,-10-1-16,-38 1 16</inkml:trace>
  <inkml:trace contextRef="#ctx0" brushRef="#br0" timeOffset="53851.81">13631 8052 0,'0'0'0,"0"0"0,10 0 15,9 0 1,28 0-16,37 0 16,104 0-1,179 0-15</inkml:trace>
  <inkml:trace contextRef="#ctx0" brushRef="#br0" timeOffset="70448.85">5814 9862 0,'0'0'0,"0"10"0,-10 27 16,-8 29-16,8 47 15,1 27 1,-1 20-16,1-10 16,9 0-1,0-9-15,0-19 16,-9-19-1,-1-19 1,1-9-16,-1-18 16,1-20-1,-1-9-15,1-9 16,9-19 0</inkml:trace>
  <inkml:trace contextRef="#ctx0" brushRef="#br0" timeOffset="70800.03">5663 10163 0,'0'0'0,"10"-19"0,8-28 15,30-9 1,8-10-16,0 19 15,10 0 1,19 19 0,0 19-16,-10 9 15,0 18 1,-9 11-16,-10 17 16,-18 11-1,-29 8-15,-18 1 16,-38 19-1,-47 18-15,-38-9 16,1-19 0,-1-10-16,66-46 15</inkml:trace>
  <inkml:trace contextRef="#ctx0" brushRef="#br0" timeOffset="71163.53">7121 9750 0,'0'0'15,"0"0"-15,-9 9 16,-19 10-16,-38 47 16,-19 46-1,-9 38-15,19 19 16,18-19 0,29-9-16,19-10 15,18-27 1,19-20-16,10-18 15,19-10 1,27-18-16,-37-29 16</inkml:trace>
  <inkml:trace contextRef="#ctx0" brushRef="#br0" timeOffset="71873.17">7818 10078 0,'0'0'0,"0"0"15,0 10-15,0 8 16,-10 29 0,-9 38-16,10 18 15,-10 10 1,0-20-16,10-8 16,-10-20-1,10-18-15,-1-18 16,10-20-1,0-9-15,0 0 16,0-28 0,10-57-1,-1-55-15,19-1 16,1 0 0,-1 19-16,0 28 15,0 10 1,0 28-16,10 9 15,0 19 1,-1 9-16,1 9 16,9 20-1,0 9-15,9 27 16,10 20 0,-9 0-16,-10 9 15,-10 0 1,1 9-16,0-9 15,-10 0 1,-9 1-16,0-11 16,-1-9-1,1 1-15,0-1 16,-10-18 0,-9-1-16,0-18 15,0 0 1,-9-10-1</inkml:trace>
  <inkml:trace contextRef="#ctx0" brushRef="#br0" timeOffset="72126.44">7620 10463 0,'0'0'0,"0"0"0,0 0 16,9 0-1,10 0-15,28 0 16,47-9 0,29 9-16,27-19 15,1 0 1,-20 0-16,-8 0 16,-20 1-1,-18-1 1,-19 10-16,-38-1 15</inkml:trace>
  <inkml:trace contextRef="#ctx0" brushRef="#br0" timeOffset="73101.55">9304 9919 0,'0'0'0,"0"0"15,0 0-15,0 0 16,0 0 0,9 9-16,1 10 15,18 18 1,0 38-16,-9 29 15,0 18 1,-19-10-16,0-9 16,0-9-1,-10-9 1,1-38-16,9-10 16,0-18-1,0-10-15,0-9 16,0-9-1,-19-29-15,0-37 16,10-28 0,18-28-16,1-1 15,-1 10 1,19 19-16,1 9 16,-1 29-1,9 18-15,11 19 16,-1 0-1,0 18-15,9 1 16,-9 18 0,-9 10-16,-1 9 15,-18 0 1,0 19-16,-19 0 16,-9 9-1,-29 10 1,-9 0-16,-10-10 15,10-19-15,0-8 16,19-11 0,0-8-1,19-1-15,-1-9 16,10 0 0,0 0-16,0 0 15,10 0 1,8 10-16,29-1 15,19 0 1,0 1-16,-9 8 16,-1 11-1,0-1-15,1 0 16,-20 0 0,1 0-16,-19 10 15,0-1 1,-19 20-16,-10 8 15,-37 10 1,-56 28 0,-48 1-16,-9-29 15,10-28 1,9-19-16,28-19 16,38-9-1,37-9-15</inkml:trace>
  <inkml:trace contextRef="#ctx0" brushRef="#br0" timeOffset="73515.28">10301 9778 0,'0'0'0,"0"0"0,10 0 15,-1 9 1,19 1-16,0 18 15,19 28-15,0 19 16,0 19 0,-9 9-1,-19 19-15,-10-9 16,-18-10 0,-19-9-16,-10-10 15,-18-9 1,-1-9-16,-27 0 15,27-38 1</inkml:trace>
  <inkml:trace contextRef="#ctx0" brushRef="#br0" timeOffset="73883.24">11392 10322 0,'0'0'0,"0"0"0,0 0 16,0 0-1,0 0-15,10-9 16,18-10 0,28 0-16,20 0 15,8 1 1,10 8-16,1 1 16,-11 0-1,-18-1-15,-19 20 16,-28-10-1</inkml:trace>
  <inkml:trace contextRef="#ctx0" brushRef="#br0" timeOffset="74120.06">11167 10763 0,'0'0'0,"9"0"16,19 0-16,29 0 16,37-19-1,28 1-15,-18-11 16,-10 11 0,0-1-16,-10 10 15,-8-1 1,-48 10-16</inkml:trace>
  <inkml:trace contextRef="#ctx0" brushRef="#br0" timeOffset="75718.59">13481 9740 0,'0'0'0,"0"0"0,0 0 16,0 0 0,0 10-16,0 9 15,-10 37 1,10 38-16,10 28 16,-1 28-1,10 0-15,0-9 16,-10-10-1,1-9-15,-10-19 16,0-18 0,0-29-16,0 0 15,0-18 1,0-10 0,0-9-16,0-19 15</inkml:trace>
  <inkml:trace contextRef="#ctx0" brushRef="#br0" timeOffset="76064.67">13481 9975 0,'0'0'0,"9"-19"0,19 0 15,19-18 1,19 9-16,0 0 16,0 18-1,0 20 1,9 18-16,-18 19 16,-10 9-16,-10 10 15,-18-1 1,-28 1-1,-20 18-15,-36 10 16,-39-19 0,-18-9-16,9-28 15,47-20 1</inkml:trace>
  <inkml:trace contextRef="#ctx0" brushRef="#br0" timeOffset="76392.92">14657 9712 0,'0'0'0,"0"0"15,0 0-15,0 0 16,-10 10-1,-8 18 1,-30 38-16,-8 46 16,0 19-1,9 20-15,28-11 16,9-18 0,20-19-16,18-9 15,19 0 1,9-19-16,20-19 15,-39-27 1</inkml:trace>
  <inkml:trace contextRef="#ctx0" brushRef="#br0" timeOffset="77015.1">15400 10191 0,'0'0'0,"0"0"15,0 0-15,0 9 16,-9 29 0,-1 18-1,-9 19-15,10 10 16,-10-1-1,10-9-15,-1-19 16,1-9 0,-1-9-16,10-19 15,0-19 1,0 0-16,10-19 16,-1-38-1,19-65-15,10-28 16,9 10-1,-9 18-15,9 9 16,-10 29 0,10 18-16,-9 19 15,0 19 1,-10 19-16,0-1 16,19 20-1,0 18 1,0 19-16,0 18 15,-9 20-15,0-1 16,-1 1 0,-9-1-1,1-9-15,-11-9 16,1-19 0,-9-10-16,-1 1 15,1-20 1,-10 1-16,0 0 15,0-19 1</inkml:trace>
  <inkml:trace contextRef="#ctx0" brushRef="#br0" timeOffset="77232.71">15155 10388 0,'0'0'0,"10"0"0,9 0 16,37 0-16,38-10 16,19 1-1,0 0 1,9-1-16,-9 1 16,-19 0-1,-28-1-15,-38 10 16</inkml:trace>
  <inkml:trace contextRef="#ctx0" brushRef="#br0" timeOffset="77552.84">16407 9647 0,'0'0'0,"18"0"0,20 9 16,9 19-1,9 10-15,10 18 16,-9 19 0,-10 28-16,-19 19 15,-19 10 1,-27-1-16,-20 0 15,-9-9-15,-28-19 16,-1-18 0,20-29-1,37-37-15</inkml:trace>
  <inkml:trace contextRef="#ctx0" brushRef="#br0" timeOffset="77903.41">17677 9966 0,'0'0'0,"0"0"16,0 0-16,0 0 15,9 9 1,0 10-16,10 18 16,19 20-1,9 18 1,19 28-16,9 9 16,0-18-1,-9-9-15,-10-10 16,1 0-1,-19-9-15,-10-20 16,-19-27 0</inkml:trace>
  <inkml:trace contextRef="#ctx0" brushRef="#br0" timeOffset="78198.97">18307 10013 0,'0'0'0,"0"0"16,0 9-16,-19 19 15,-28 28 1,-28 48-16,-29 36 15,-27 10 1,-11 1-16,30-20 16,27-28-1,10-18-15,28-20 16,28-37 0</inkml:trace>
  <inkml:trace contextRef="#ctx0" brushRef="#br0" timeOffset="78598.62">19153 9862 0,'0'0'0,"0"19"16,-18 37-16,-20 48 16,0 36-1,10 29-15,0 19 16,0 0-1,18-10-15,-8-9 16,8-19 0,1-38-16,-1-27 15,-9-10 1,10-28-16,0-10 16,-1-27-1</inkml:trace>
  <inkml:trace contextRef="#ctx0" brushRef="#br0" timeOffset="78949.86">19219 9928 0,'10'0'0,"-1"-19"15,19 1 1,1-1-16,8 9 16,10 1-1,0 18-15,10 10 16,9 28 0,-19 19-16,-10-1 15,-18 20 1,-28 9-16,-29 9 15,-28-9 1,-28-10-16,-28-9 16,-10-18-1,19-20-15,57-28 16</inkml:trace>
  <inkml:trace contextRef="#ctx0" brushRef="#br0" timeOffset="79297.83">20687 9797 0,'0'0'0,"0"0"15,0 0-15,-19 9 16,-19 29 0,-27 46-16,-20 29 15,0 27 1,10 11-16,19-11 16,27-18-1,20 0-15,18-28 16,1-19-1,18-19-15,19 1 16,19-20 0,-29-27-16</inkml:trace>
  <inkml:trace contextRef="#ctx0" brushRef="#br0" timeOffset="80117.34">20837 10219 0,'0'0'0,"0"0"16,0 0 0,0 9-16,0 29 15,0 18 1,-9 29-16,0-10 15,-1 0 1,1 0-16,-1-10 16,10-18-1,0-9-15,0-19 16,0-10 0,0-9-1,0 0-15,10-28 16,9-57-1,28-46-15,9 0 16,-9 37 0,0 28-16,-9 19 15,-1 19 1,1 9-16,9 10 16,0 18-1,0 10-15,-9 9 16,-10 19-1,-9 0-15,-19 9 16,-28 10 0,-19-10-16,-10 1 15,-9-10 1,10-10-16,9-18 16,19 0-1,18-19 1,1 0-16,-1 0 15,10 0 1,10 0-16,-1-10 16,19-8-1,19 8-15,0 1 16,19-1 0,-9 1-16,-10 18 15,-10 1 1,1 9-16,-10 9 15,-9 0 1,0 0-16,-19 19 16,-10 0-1,-18 18-15,-38 1 16,-56 0 0,-28 0-16,8-29 15,1-18 1,66-19-16</inkml:trace>
  <inkml:trace contextRef="#ctx0" brushRef="#br0" timeOffset="80528.55">21816 9853 0,'0'0'0,"0"0"15,9 0-15,10 9 16,9 10-1,19 19-15,10 37 16,-1 37 0,-18 20-1,-19 18-15,-10-9 16,-28-1-16,-28 10 16,-19-9-1,-28-9 1,-19-11-16,-18-8 15,-39-28 1,-131 27-16</inkml:trace>
  <inkml:trace contextRef="#ctx0" brushRef="#br0" timeOffset="83083.92">18937 1475 0,'0'0'0,"0"9"0,0 28 15,0 39-15,-9 55 16,-1 28 0,10 10-16,0 10 15,10-11 1,-1 1-16,1-28 15,-10-38 1,0-18-16,0-10 16,0-19-1,0-18-15,0-20 16,0-18 0</inkml:trace>
  <inkml:trace contextRef="#ctx0" brushRef="#br0" timeOffset="83408.48">19031 1503 0,'0'0'0,"10"-19"0,18 0 16,19-18-1,9 9-15,-9 18 16,-9 1 0,9 18-16,-9 19 15,-1 19 1,-18 19-16,0 18 16,-29 1-1,-18 18-15,-38 0 16,-28-9-1,-9-19-15,-10-9 16,57-38 0</inkml:trace>
  <inkml:trace contextRef="#ctx0" brushRef="#br0" timeOffset="83748.84">19878 1296 0,'0'0'0,"0"0"0,0 0 15,0 10 1,-19 18-16,-19 38 15,-18 55 1,-10 30 0,28-1-16,10-19 15,19 0 1,18-9-16,19-28 16,1-19-1,18-18-15,0-11 16,-19-27-1</inkml:trace>
  <inkml:trace contextRef="#ctx0" brushRef="#br0" timeOffset="84562.14">20386 1371 0,'0'0'0,"0"0"0,0 0 16,0 0-16,0 10 15,-19 18 1,10 28 0,-10 47-16,9 19 15,1 10 1,0-20-16,9 1 15,-10-19 1,1-29-16,-1-27 16,1-10-1,0-9-15,-1-19 16,10 0 0,0-10-16,0-36 15,10-11 1,-1-8-16,10-1 15,0 28 1,9 10-16,9 0 16,10 19-1,19-1-15,0 1 16,-9 0 0,-1 9-16,1 0 15,-1-19 1,0 0-16,-9 0 15,-9-9 1,0-9-16,-1-1 16,-8 1-1,-11-10 1,1 0-16,-19 0 16,0 9-1,0 10-15,0 19 16,0-1-1,0 1-15,0 9 16,0 19 0,-19 18-16,1 48 15,-11 27 1,11 10-16,-11 19 16,1-10-1,0-9-15,9-18 16,10-29-1,-1-10-15,1-18 16,9-9 0,0-20-16,0-18 15,0 0 1</inkml:trace>
  <inkml:trace contextRef="#ctx0" brushRef="#br0" timeOffset="84882">21214 1212 0,'0'0'0,"0"0"16,9 9-16,1 1 15,18 27 1,19 19-16,0 38 15,9 19 1,-9 9 0,-28 0-16,-19 9 15,-28 19 1,-29-9-16,-18-10 16,0-18-1,-29-19-15,1-10 16,9-27-1,47-39-15</inkml:trace>
  <inkml:trace contextRef="#ctx0" brushRef="#br0" timeOffset="85294.73">22540 1334 0,'0'0'0,"0"0"0,0 9 15,-19 10-15,1 28 16,-20 37 0,0 48-16,-9 37 15,0 9 1,19 9 0,0-18-16,18-28 15,1-19 1,0-19-16,-1-18 15,10-29 1,0-18-16,0-20 16,0-18-1</inkml:trace>
  <inkml:trace contextRef="#ctx0" brushRef="#br0" timeOffset="85599.94">22352 1503 0,'0'0'16,"9"0"-16,20-10 15,-1-8 1,19 8-16,19 1 16,0-1-16,-1 20 15,-8-1 1,-19 19-16,-1 0 15,-18 1 1,-19-1 0,-9 19-16,-48 18 15,-37 20 1,-56-1-16,-10-9 16,28-28-1,66-28-15</inkml:trace>
  <inkml:trace contextRef="#ctx0" brushRef="#br0" timeOffset="85974.85">23471 1184 0,'0'0'16,"0"0"-16,0 9 15,-18 10-15,-20 37 16,-28 38 0,0 28-16,0 9 15,19 1 1,10-1-16,27 0 15,10-9 1,19-28-16,9-19 16,1-18-1,8-11-15,1-17 16,0-11 0,9-18-16,-29 0 15</inkml:trace>
  <inkml:trace contextRef="#ctx0" brushRef="#br0" timeOffset="86765.06">23820 1306 0,'0'0'0,"0"0"15,0 0-15,0 0 16,0 9-1,0 10-15,0 28 16,-10 28 0,1 19-16,-1 9 15,1 0 1,0-9-16,-1 0 16,1-10-1,-1-9-15,1-28 16,-1-9-1,1-20-15,0-8 16,9-10 0,0 0-16,-19-28 15,9-38 1,1-9 0,0 9-16,18 10 15,0 9 1,10 19-16,9 0 15,1 9 1,18 0-16,0 0 16,0 10-1,0 0-15,0-10 16,0 10 0,-9-1-16,-1-9 15,-9 10 1,-9 0-16,0-10 15,0 0 1,-10 0-16,1 1 16,-10 8-1,0 1-15,0-1 16,0 10 0,0 0-16,0 0 15,0 10 1,-19 27-1,0 29-15,-19 47 16,10 9-16,0 18 16,19 1-1,-1-38 1,1-18-16,-1-20 16,1-8-1,0-20-15,9-18 16,0-19-1,0 0-15,0 0 16</inkml:trace>
  <inkml:trace contextRef="#ctx0" brushRef="#br0" timeOffset="87077.82">24647 1259 0,'0'0'0,"0"0"15,10 9-15,9 1 16,9 18 0,19 28-16,-9 19 15,-1 19 1,1 37-16,-29 10 15,-28 37 1,-28 0-16,-19-18 16,-28-10-1,-37 0-15,-10-9 16,-132 56 0</inkml:trace>
  <inkml:trace contextRef="#ctx0" brushRef="#br0" timeOffset="87784.41">20254 3360 0,'0'0'0,"0"10"16,10 18-16,-1 9 16,0 29-1,1 19-15,-1-1 16,-9-9 0,0-9-16,0-10 15,0 0 1,0-18-16,0-10 15,0-9 1,0-10-16,0-9 16</inkml:trace>
  <inkml:trace contextRef="#ctx0" brushRef="#br0" timeOffset="88064.89">20922 3923 0,'0'0'0,"0"0"0,0 0 15,-19 10 1,-28 9-16,-47 46 16,-28 20-1,-19 18-15,9 0 16,0-9-1,10-19-15,19 0 16,8-19 0,11-18-16,18 9 15,28-28 1</inkml:trace>
  <inkml:trace contextRef="#ctx0" brushRef="#br0" timeOffset="88571.59">20217 4712 0,'0'0'0,"0"0"16,9 0 0,10-10-16,9-9 15,10 10 1,-1 0-16,1-1 15,-1 20 1,-8-1-16,-10 0 16,-1 1-1,-18 18-15,0 0 16,-18 19 0,-30 9-16,-8 10 15,9-10 1,0-18-16,19-1 15,18-18 1,1 0-16,9-10 16,9 1-1,10-1 1,47 0-16,28-9 16,10 0-1,8 0-15,11-9 16,-10 0-1,-29-1-15,-18 1 16,-19 9 0,-9 0-16,-19 0 15,-10 0 1,-9 0-16</inkml:trace>
  <inkml:trace contextRef="#ctx0" brushRef="#br0" timeOffset="88966.5">21599 3623 0,'0'0'0,"0"0"16,10 10-16,9 18 15,18 9 1,10 29-16,19 9 15,-9 0 1,8 9-16,-8 1 16,-10-29-1,0 0-15,-9-9 16,-1-9 0,-27-29-16</inkml:trace>
  <inkml:trace contextRef="#ctx0" brushRef="#br0" timeOffset="89251.08">22154 3511 0,'0'0'0,"0"0"0,0 9 16,-9 0-1,-10 29-15,-28 37 16,-19 37 0,-9 10-1,0 0-15,9-18 16,10-11-16,8-17 16,1-11-1,19-8-15,19-20 16,-1-18-1</inkml:trace>
  <inkml:trace contextRef="#ctx0" brushRef="#br0" timeOffset="89581.64">23189 3389 0,'0'0'0,"0"0"0,0 9 16,0 10 0,-9 18-16,-10 20 15,0 36 1,0 1-16,1 0 15,8 0 1,1-10-16,-1-9 16,1-18-1,0-10-15,-1-1 16,1-27 0</inkml:trace>
  <inkml:trace contextRef="#ctx0" brushRef="#br0" timeOffset="89872.33">22512 4383 0,'0'0'0,"0"0"0,0 0 16,0 0-1,9 0-15,1 0 16,27 0-1,48 0-15,37 0 16,38 0 0,19 0-16,0-19 15,-19 1 1,-38 8-16,-37 1 16,-38-1-1,-10 10-15,-18 0 16,-19 0-1</inkml:trace>
  <inkml:trace contextRef="#ctx0" brushRef="#br0" timeOffset="90385.49">22916 4730 0,'0'0'0,"0"0"0,0 0 15,0 0 1,10 0-16,18-9 16,0 0-1,29-1-15,9 1 16,-10 18 0,-9 1-16,-9-1 15,-19 10 1,-10 9-16,-18 19 15,-29 37 1,-47 19-16,-9-9 16,0 0-1,19-28-15,37-19 16,10-10 0,19-9-16,-1-9 15,20 0 1,18 0-16,9-1 15,29 1 1,28 0 0,29 0-16,8-19 15,-8 0 1,-20 0-16,-28 0 16,-28 0-1,-9 0-15,-19 0 16,-19 0-1,0 0-15</inkml:trace>
  <inkml:trace contextRef="#ctx0" brushRef="#br0" timeOffset="90965.35">19125 4186 0,'0'0'0,"-9"0"16,-38-19-16,-28-18 15,-29-10 1,-18-9 0,-1-1-16,-18-18 15,10 10-15,27-1 16,29 10 0,28 9-1,9 19-15,10-1 16,9 11-1,10 8-15,-1 1 16,1-1 0,0 1-16,9 0 15,0 9 1,0 0-16,0 0 16,0 0-1</inkml:trace>
  <inkml:trace contextRef="#ctx0" brushRef="#br0" timeOffset="91281.38">17921 3332 0,'0'0'0,"0"0"16,0 0-16,0 0 15,0 10 1,0 8-16,0 20 16,-19 37-1,0 28-15,1 0 16,-1-9 0,9-9-16,1-10 15,0-19 1,-1-9-16,10-9 15,0-20 1,0-8-16</inkml:trace>
  <inkml:trace contextRef="#ctx0" brushRef="#br0" timeOffset="91482.02">17959 3445 0,'0'0'0,"0"0"16,9 0-16,1-10 16,-1 1-1,19 0 1,29 18-16,27 0 16,76 38-1,160 47-15</inkml:trace>
  <inkml:trace contextRef="#ctx0" brushRef="#br0" timeOffset="96590.99">4732 10585 0,'-9'9'0,"-29"1"0,-28 18 16,-28 19 0,0-10-1,-10 1-15,-37-1 16,-19 1-16,-37-10 16,-10-19-1,0-18 1,38-19-16,9-38 15,19-28 1,28-28-16,19-18 16,28-20-1,9-28-15,29 10 16,28 19 0,19 9-16,9 37 15,10 10 1,9 9-16,0 28 15,9 19 1,-9 19-16,-9 0 16,0 19-1,-20-1-15,1 10 16,-19 0 0,0 0-16</inkml:trace>
  <inkml:trace contextRef="#ctx0" brushRef="#br0" timeOffset="97001.89">2230 8615 0,'0'0'0,"0"0"15,9 0-15,29 0 16,27 0 0,39-10-16,9 10 15,9 10 1,10-1-16,-19 0 16,0 19-1,-19 1 1,-19-11-16,-19 1 15,-18 9 1,0-9-16,-20 9 16,1 0-16,-19 10 15,-9 18 1,-29 38 0,-9 9-16,-19 19 15,0-9 1,10-29-16,28-46 15</inkml:trace>
  <inkml:trace contextRef="#ctx0" brushRef="#br0" timeOffset="97882.01">16247 6316 0,'0'0'0,"0"0"16,0 0-16,0 0 15,0 0 1,0 0-16,0 9 15,0 29 1,0 27-16,0 29 16,0 10-1,0-1 1,0-9-16,0-19 16,0 0-16,0-10 15,0-8 1,0 8-1,-10-37-15</inkml:trace>
  <inkml:trace contextRef="#ctx0" brushRef="#br0" timeOffset="98157.2">15645 7583 0,'0'0'0,"9"0"16,10 0-16,18-19 15,39 0 1,37 0-16,-1 10 16,11-1-1,-10 1 1,-1 9-16,-27 9 15,-19 1 1,-10 9-16,-27-10 16</inkml:trace>
  <inkml:trace contextRef="#ctx0" brushRef="#br0" timeOffset="98688.93">15955 8080 0,'0'0'0,"0"0"16,9 0-1,10-10-15,9-8 16,19-1 0,19 0-16,0 0 15,9 10 1,1 0-16,-10 18 15,-19 0 1,-29 1-16,1 8 16,-28 20-1,-29 18-15,-28 19 16,-18-9 0,18-19-16,9-10 15,20-18 1,8 0-1,20-10-15,0-9 16,9 0 0,0 0-16,9 0 15,0 0 1,29 10-16,19-1 16,37 1-1,0-1-15,-10 0 16,-18-9-1,-9 0-15,-20 10 16,-8-10 0,-11 0-16,11 9 15,-20-9 1</inkml:trace>
  <inkml:trace contextRef="#ctx0" brushRef="#br0" timeOffset="99081.95">17460 6963 0,'0'0'0,"0"0"0,0 0 15,0 0-15,0 0 16,10 10 0,-1 8-16,29 20 15,9 37 1,18 28-16,11 0 15,-1-9 1,-9 0-16,-10-19 16,-18 0-1,0-19 1,-20-9-16,-8-28 16</inkml:trace>
  <inkml:trace contextRef="#ctx0" brushRef="#br0" timeOffset="99333.66">17855 7066 0,'0'0'0,"0"0"0,0 0 15,0 0-15,-19 10 16,-9 27-1,-19 29-15,-19 47 16,-9 27 0,0-8-1,18-29-15,20-28 16,9-28 0,18-28-16</inkml:trace>
  <inkml:trace contextRef="#ctx0" brushRef="#br0" timeOffset="99638.77">18758 6635 0,'0'0'0,"0"0"16,0 9-16,0 10 16,-18 28-1,-1 37-15,0 20 16,10 18 0,-1 9-16,1-28 15,-1-9 1,1-10-16,-1-9 15,10-46 1</inkml:trace>
  <inkml:trace contextRef="#ctx0" brushRef="#br0" timeOffset="99899.85">18119 7798 0,'0'0'16,"0"0"-16,9 0 16,29 0-16,18 0 15,19-9 1,38-10-16,19 0 16,19 1-1,-10-1-15,-10 9 16,-18 1-1,-38 9-15,-46 0 16</inkml:trace>
  <inkml:trace contextRef="#ctx0" brushRef="#br0" timeOffset="100308.82">18486 8183 0,'0'0'0,"9"0"15,10-9-15,18-10 16,20 9 0,9 1-16,-10 0 15,-9 9 1,-9 9-1,-19 0-15,-1 1 16,-18 18-16,-28 28 16,-38 19-1,-18 19 1,8-28-16,29-10 16,19-18-16,19-1 15,-1-18 1,20 0-16,18-1 15,28 1 1,20 0 0,18-19-16,19-19 15,-57 0 1</inkml:trace>
  <inkml:trace contextRef="#ctx0" brushRef="#br0" timeOffset="100585.05">19483 7142 0,'0'0'0,"0"0"16,9 9-16,1 0 15,18 29 1,28 28-16,10 37 16,9 0-1,-9 19-15,9-10 16,-18-8-16,-29-57 16</inkml:trace>
  <inkml:trace contextRef="#ctx0" brushRef="#br0" timeOffset="101041.33">19633 7160 0,'0'0'0,"0"10"15,-9 27-15,-10 29 16,-9 37-16,-10 28 16,1 1-1,-1-20-15,10 1 16,-1-19 0,1-29-16,19-8 15,9-20 1,0-18-1,1242-404 79,-1242 385-94,0 0 16,0 0-1,0 0-15,0 0 16,0 0 0,0 0-16</inkml:trace>
  <inkml:trace contextRef="#ctx0" brushRef="#br0" timeOffset="101200.45">21421 7648 0,'0'0'0,"0"0"16,0 0-1,9 0-15,-9 0 16,0 0 0</inkml:trace>
  <inkml:trace contextRef="#ctx0" brushRef="#br0" timeOffset="101380.49">22023 7489 0,'0'0'0,"0"0"0,0 0 16,0 0 0,0 0-16,0 0 15,0 0 1,9 9-16,-9-9 15</inkml:trace>
  <inkml:trace contextRef="#ctx0" brushRef="#br0" timeOffset="101666.89">22333 7057 0,'0'0'16,"0"0"-16,10 9 0,-1 10 16,19 28-1,19 28 1,19 28-16,19 19 15,18 10-15,-9-10 16,0-10 0,-47-55-1</inkml:trace>
  <inkml:trace contextRef="#ctx0" brushRef="#br0" timeOffset="101917.07">22898 7142 0,'0'0'0,"0"0"0,-19 9 16,-19 28 0,-18 29-16,-20 28 15,-8 37 1,-1 1-16,29-29 15,9-19 1,18-9-16,11-18 16,8-39-1</inkml:trace>
  <inkml:trace contextRef="#ctx0" brushRef="#br0" timeOffset="102186.93">23782 6888 0,'0'0'16,"0"0"-16,0 10 15,0 8-15,-19 29 16,-9 38-1,-10 27-15,10 20 16,0-20 0,9 1-16,10-1 15,-1-65 1</inkml:trace>
  <inkml:trace contextRef="#ctx0" brushRef="#br0" timeOffset="102474.92">23340 7836 0,'0'0'0,"0"0"16,9 0-16,29 0 16,46-19-1,48 0 1,28 1-1,28-1-15,-9 0 16,-10 10-16,-37-1 16,-47 1-1,-38 9-15,-19 0 16,-19 0 0,-27 19-16,-1-1 15</inkml:trace>
  <inkml:trace contextRef="#ctx0" brushRef="#br0" timeOffset="103000.95">23302 8408 0,'0'0'0,"0"0"0,10 0 16,27-19-16,29-9 15,47 0 1,0 0 0,-19 19-16,-9-1 15,-10 20 1,-28-1-16,-10 0 16,-18 10-1,-19 9-15,-19 19 16,-46 38-1,-48 18-15,-10 0 16,20-37 0,28-10-16,18-18 15,20-20 1,18 1-16,9 0 16,1-19-1,18 0-15,10 9 16,28-9-1,38 0-15,18-9 16,10-1 0,-9-8-1,-10-1-15,-19 10 16,-18-1-16,-20 1 16,-18-1-1,-19 10 1,0 0-16,0 0 15</inkml:trace>
  <inkml:trace contextRef="#ctx0" brushRef="#br0" timeOffset="114231.96">5071 9356 0,'0'0'0,"0"9"0,-19 10 16,-19 47-1,1 46-15,8 66 16,20 38 0,-1 9-16,20 1 15,-1 18 1,10-19-16,-19-19 15,0-18 1,0-38-16,0-28 16,0-19-1,-9-37-15,9-19 16,0-29 0,0-8-16,0-10 15,0 0 1</inkml:trace>
  <inkml:trace contextRef="#ctx0" brushRef="#br0" timeOffset="115856.52">5014 10153 0,'0'0'0,"0"-28"15,-9-28-15,-10-19 16,0 9-1,0 0-15,10 10 16,-1 9 0,1 0-16,0 0 15,-1-9 1,10-10-16,10-9 16,-1 0-1,0-19-15,10 1 16,0 18-1,0 9-15,0 10 16,9 9 0,10 0-16,9 0 15,28 0 1,28 9-16,48 1 16,37-10-1,28 19-15,10 0 16,28 9-1,10 10 1,8-1-16,48 1 16,19 9-1,9 9-15,0 1 16,38-1 0,47 0-16,9 1 15,19-1 1,0-9-16,0-9 15,0 9 1,-10-10-16,-18 1 16,9 0-1,10 9-15,8 0 16,20 9 0,28 0-16,10 10 15,-1 9 1,-37 0-1,0-9-15,-10 0 16,-28-10 0,-19 10-16,10 9 15,-19 0 1,-9 1-16,-1-11 16,1 10-1,-20-9-15,-27-9 16,-66-1-1,-29-9-15,-47-9 16,-46 9 0,-39 0-16,-27 0 15,-29 0 1,-18 9-16,-20 0 16,1 1-1,-1-1-15,10 19 16,0 19-1,1 0 1,8 19-16,10 9 16,0 9-1,0-9-15,-1 10 16,1-1 0,-9 10-16,9 9 15,-10 19 1,0 0-16,-9 19 15,0 9 1,-9 0-16,0 19 16,-1 0-1,-18 0-15,0 0 16,0 0 0,0-19-16,-19-19 15,0-9 1,0-19-16,0-28 15,0 0 1,0-18 0,-10-20-16,-9 10 15,1-9 1,-1-10-16,-38 0 16,-112 19-16,-217-19 15,-93-37 1,-29-38-1,-85-19-15,-37-9 16,-48 0 0,-9-10-16,-37 10 15,-38-9 1,0 9-16,-66 9 16,-37 19-1,-20 10-15,29 18 16,29 10-1,18 18 1,37 19-16,10 0 16,75 0-16,66-9 15,19-9 1,38-1-16,18 10 16,57 9-1,47 0-15,85-9 16,55 0-1,58-1-15,84-18 16,56 0 0,39 0-1,27 0-15,10 0 16,18 0 0,1 0-16,9 0 15,0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21:08.5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5:23:06.454"/>
    </inkml:context>
  </inkml:definitions>
  <inkml:trace contextRef="#ctx0" brushRef="#br0">3782 2291 0,'0'9'0,"9"38"16,10 38-16,9 27 15,0 20 1,-9-11-16,0-8 16,0-19-1,0 0 1,-10-19-16,1-19 16,-1-9-1,-9-9-15,0-10 16,0-10-1,0-8-15,0-10 16,0 0 0</inkml:trace>
  <inkml:trace contextRef="#ctx0" brushRef="#br0" timeOffset="399.84">3631 2131 0,'0'0'0,"10"0"0,8-18 15,30-20-15,17 1 16,20 8-1,0 1 1,-1 19-16,1 9 16,9 9-1,-19 10-15,-9 9 16,-28 0 0,-1 0-16,-18 1 15,-19-1 1,-9 19-16,-29 18 15,-37 20 1,-19-10-16,-19-10 16,47-36-1</inkml:trace>
  <inkml:trace contextRef="#ctx0" brushRef="#br0" timeOffset="835.84">5428 1747 0,'0'0'0,"0"0"16,0 0-16,-19 9 15,-28 0 1,-19 29-16,-18 28 16,-1 18-1,19 29-15,10 18 16,18 0-1,10 1-15,18-10 16,10-19 0,10-19-16,18-18 15,0-10 1,1-18-16,-1-1 16,9-18-1,-8 0 1,-20-10-16</inkml:trace>
  <inkml:trace contextRef="#ctx0" brushRef="#br0" timeOffset="1625.45">6124 1972 0,'0'0'16,"0"0"-16,0 0 16,0 0-16,0 0 15,0 9 1,-9 10-16,-1 19 15,1 37 1,9 9-16,0 10 16,0 0-1,0-10-15,0-9 16,0-19 0,0-18-16,0 0 15,0-20 1,0 1-16,0 0 15,0-19 1,0 0-16</inkml:trace>
  <inkml:trace contextRef="#ctx0" brushRef="#br0" timeOffset="2274.23">7498 1972 0,'0'0'0,"0"0"16,0 0-16,0 0 15,-19 0-15,-19-10 16,1 10-1,-1 10-15,0-1 16,1 10 0,9 0-16,-1 0 15,20-10 1,-1 10 0,10-1-16,10 11 15,18-1 1,0 19-16,19 0 15,-9-1 1,0-8-16,-20 0 16,1-1-1,-19 1-15,-9-10 16,-10 9 0,-28 10-16,-9-9 15,-20-1 1,10-18-16,1-10 15,18-9 1,18 0-16,20 0 16,0 0-1</inkml:trace>
  <inkml:trace contextRef="#ctx0" brushRef="#br0" timeOffset="3304.78">8504 2197 0,'0'0'0,"0"0"16,0 9 0,0 1-16,0 18 15,0 19 1,0 0-16,0 0 15,10 0 1,-10-10-16,0 1 16,0-1-1,0-18-15,0 0 16,0-19 0</inkml:trace>
  <inkml:trace contextRef="#ctx0" brushRef="#br0" timeOffset="3520.64">8476 1953 0,'0'0'0,"0"0"15,0 0-15,0 0 16,0-9-16,0-1 15,0 1 1,0 0 0,0 9-16</inkml:trace>
  <inkml:trace contextRef="#ctx0" brushRef="#br0" timeOffset="4156.45">8777 2300 0,'0'0'0,"0"0"0,0 0 16,0 0-16,10 0 15,-1 10-15,0-1 16,1 0 0,9 1-1,-1 9-15,1 9 16,0 0 0,-10-9-16,1-1 15,-1 1 1,-9 0-16,0-19 15,0 0 1,0 0-16,0 0 16,10 0-1,-1-19-15,10-18 16,9-20 0,10-8-16,9-1 15,0 19 1,-10 9-16,1 10 15,0 19 1,-1 0-16,1 18 16,0 19-1,-1 10-15,1 18 16,-19 10 0,-1-1-16,-18-8 15,0-1 1,0-9-1,0-10-15,-9 1 16,0-1 0,9-8-16,-10-20 15</inkml:trace>
  <inkml:trace contextRef="#ctx0" brushRef="#br0" timeOffset="4915.66">10696 1991 0,'0'0'0,"10"0"0,8-19 16,11 0 0,-1-9-16,10 0 15,-1 18 1,1 1-16,-1 9 15,1 9 1,-19 1-16,0-1 16,-10 19-1,-9 0-15,-19 19 16,-18 10 0,-1-1-16,10-19 15,0 1 1,-1-19-1,20 0-15,0-10 16,-1-9-16,10 0 16,0 0-1,10 9 1,18 1-16,9-1 16,10 0-1,10 1-15,-1-1 16,-9 1-1,-9 8-15,-10 1 16,-9 0 0,0 0-16,-10-1 15,-9 1 1,-9 9-16,-19 0 16,-19 10-1,-29 0-15,-18-10 16,-9-10-1,9 1-15,9-9 16,19-10 0,10 0-16,9 0 15,18 0 1</inkml:trace>
  <inkml:trace contextRef="#ctx0" brushRef="#br0" timeOffset="5539.59">12277 1343 0,'0'0'0,"0"0"15,0 0-15,0 0 16,0 0-1,0 0-15,0 19 16,0 19 0,9 27-16,0 29 15,1 19 1,-1 9 0,1-10-16,-1-9 15,1-9-15,-1-9 16,-9-29-1,0 0-15,0-18 16,0-1 0,0-18-16,0 0 15,0-19 1</inkml:trace>
  <inkml:trace contextRef="#ctx0" brushRef="#br0" timeOffset="5857.62">11740 2009 0,'0'0'0,"0"0"16,0 0-16,0 0 15,10 0 1,27-9-16,39 0 15,18-1 1,28-9 0,29 1-16,-1-1 15,-9 10-15,-28-10 16,-9 9 0,-20 1-16,-37 0 15,-9 9 1,-19 0-1,-19 0-15</inkml:trace>
  <inkml:trace contextRef="#ctx0" brushRef="#br0" timeOffset="6423.87">13114 2066 0,'0'0'0,"0"0"0,9 0 15,1-19 1,18 0-16,0 0 16,19 1-1,0 8-15,10 1 16,-10 18-1,0 1 1,9 18-16,-9 0 16,0 9-1,-9 10-15,0 10 16,-20 8 0,-27 10-16,-19 10 15,-19-10 1,-10-9-16,-9-20 15,10-27 1,9-19-16,9-9 16,10-10-1,0-9-15,18-19 16,20-9 0,9-10-16,37 0 15,10 1 1,0-1-16,18 19 15,1 10 1,-28 8 0,-10 11-16,-19 8 15,-9 1 1,-10 9-16</inkml:trace>
  <inkml:trace contextRef="#ctx0" brushRef="#br0" timeOffset="7340.18">14638 2253 0,'0'0'0,"0"0"0,0 0 15,-19-18 1,-9-1 0,-19 9-16,-10 1 15,-18 9 1,9 9-16,10 20 15,9-1-15,19 0 16,9 0 0,9 0-1,1 0-15,18-9 16,1 0 0,-1 0-16,19-1 15,1-8 1,-1-10-16,0 0 15,10-19 1,-1 0-16,1-18 16,0 9-1,-20-1-15,1 11 16,0 8 0,-10 1-1,1-1-15,-1 10 16,1 10-1,18 9-15,0 9 16,19 0 0,0 9-16,0 1 15,10-1 1,-10-18-16,9 0 16,1-19-1,-1 0-15,0-9 16,-8-10-1,-11-9-15,1-10 16,-19 10 0,-1 0-16,1 0 15,-9 9 1,-1 10-16,-9-1 16,0 10-1,0 0-15,9 10 16,1-1-1,-1 19-15,19 0 16,1 10 0,-1-1-16,0-9 15,0-9 1,1 0-16,-11 0 16,1-19-1,-9 0-15,-10 0 16</inkml:trace>
  <inkml:trace contextRef="#ctx0" brushRef="#br0" timeOffset="7557.71">15005 1887 0,'0'0'0,"0"0"0,0 0 16,9 0-16,1-9 16,-1 0-1,-9-1-15,0 10 16,0 0 0</inkml:trace>
  <inkml:trace contextRef="#ctx0" brushRef="#br0" timeOffset="8390.75">16096 1418 0,'0'0'0,"0"0"15,0 0-15,0 0 16,0 0 0,0 0-16,0 0 15,0 10 1,-9 27-16,-10 29 16,9 37-1,-8 38 1,8 9-16,1 9 15,-10-8-15,10-11 16,-1-18 0,1-19-1,-1-27-15,10-20 16,10-19 0,-1 1-16,1-19 15,-1-10 1,0-9-16,1 0 15,18-19 1,19-18-16,10-29 16,27-18-1,1-10-15,0-9 16,-10-1 0,0 20-16,-19 9 15,-18 19 1,-10 9-1,-9 19-15,-9 18 16,-10 1 0,0 9-16,0 0 15,0 0 1,-19 9-16,0 19 16,0 0-1,0 19-15,10-9 16,-1 9-1,20 0-15,9 0 16,9 9 0,0-9-16,10 0 15,-1-10 1,-18 1-16,0-10 16,-19-9-1,0-10-15,-9 10 16,-29 9-1,-47 19-15,-28-10 16,1-8 0,65-20-16</inkml:trace>
  <inkml:trace contextRef="#ctx0" brushRef="#br0" timeOffset="8756.65">17074 1672 0,'0'0'0,"10"0"15,18 0 1,0 0-16,10 9 15,0 0 1,9 29-16,0 18 16,0 29-1,-10 8-15,-18 20 16,-28 18 0,-10 1-16,-28 8 15,-28-8 1,-29-1-16,-28-18 15,-46-10 1,-123 56-16</inkml:trace>
  <inkml:trace contextRef="#ctx0" brushRef="#br0" timeOffset="9289.76">17883 2319 0,'0'0'0,"19"0"16,19-19-16,28 0 15,9 1 1,10-1-16,-10 10 15,0-1 1,-18 1-16,-20 9 16,-8 0-1,-20 0 1</inkml:trace>
  <inkml:trace contextRef="#ctx0" brushRef="#br0" timeOffset="9522.54">17874 2657 0,'0'0'0,"9"0"0,20 0 16,27-10-1,19-8-15,38 8 16,10 1-1,8-1-15,-18 1 16,-9 0 0,-67 9-16</inkml:trace>
  <inkml:trace contextRef="#ctx0" brushRef="#br0" timeOffset="12723.71">7366 2122 0,'0'0'0,"0"0"15,0 0 1,-9 0-16,-10 0 15,9-9 1,1-1-16,0 1 16,-1-1-1,1 1-15,9 9 16,0-9 0,0-1-16,0 1 15,0 0 1,0-1-16,-10 1 15,-8-1 1,-1 10-16,0 0 16,-19 10-1,1-1-15,-1 10 16,10 0 0,0-1-16,18 1 15,1 0 1,-1 0-1,10 9-15,10 0 16,-1 0 0,10 0-16,9 0 15,0 1 1,10-1-16,-10 0 16,-9 0-1,0-9-15,0 0 16,-10-1-1,-9 10-15,0 1 16,-9-1 0,-10 0-16,0 0 15,0 0 1,-9-9-16,-10 0 16,1 0-1,-1-1 1,10-8-16,0-1 15,9 0 1,9 1-16,1-1 16,0-9-1,9 0-15,0 0 16,9 10 0,0-1-16,1 0 15,18 1 1,0-1-16,1 0 15,8 1 1,1-10-16,-1 0 16,-8 0-1,-1-10-15,0-8 16,0-1 0,-9 0-16,0-9 15,0 0 1,-19-10-16,0 1 15,-10-1 1,-8 1 0,-1-1-16,0 1 15,0 9 1,0-1-16,-9 1 16,9 0-1,0 0-15,10 0 16,0 0-1,-1-10-15,20 1 16,-1-10 0,10 0-16,9 9 15,0 10 1,1 0-16,-1 0 16,9 9-1,1 10-15,9-1 16,-9 1-1,-1 9-15,1 0 16,-19 0 0,0 0-1,-19 0-15,0 0 16,0 0 0,-10 9-16,-18 1 15,-19-1 1,-19 10-16,0 0 15,0-1-15,19 1 16,10 0 0,8 0-1,20-10-15,0 0 16,-1 1 0,20 9-16,-1-1 15,0 1 1,10 9-16,9 0 15,1 1 1,8 8-16,-8-9 16,-1 0-1,9 10 1,-8-10-16,-11 10 16,1-10-16,0 9 15,-19-9 1,0 10-16,0-1 15,-19 1 1,-9 9-16,-10-10 16,1 1-1,-1-10 1,1-9-16,-1 0 16,0-10-1,10 0-15,0-9 16,0 0-1,18 0-15,1 0 16,-1 0 0,1 0-16,9 0 15,0 0 1,0 0-16,0 0 16,0 0-1,0 0-15,0 0 16,9 0-1,1 0-15,-1 0 16,1-9 0,-1 0-1,0-10-15,10 0 16,-9 0 0,-1-9-16,-9-9 15,0-1 1,0 1-16,-19-20 15,10 10 1,-1 0-16,1 1 16,0-1-1,9 0-15,9 9 16,0-9 0,20 0-16,18 0 15,0 1 1,-19 27-16</inkml:trace>
  <inkml:trace contextRef="#ctx0" brushRef="#br0" timeOffset="18389.8">10000 4195 0,'0'0'0,"-19"10"0,-18-1 15,-10 1 1,-19 8-16,0 11 16,0-1-1,0 0 1,19 0-16,0 0 16,19 10-16,18-1 15,1-9 1,18 0-1,20-9-15,8 9 16,29-9 0,9 0-16,1-10 15,-20 10 1,-9-10-16,-9 10 16,-10 0-1,-9 0-15,0 0 16,-19-1-1,0 1-15,-19 9 16,-9 0 0,-38 10-16,-9-19 15,-10-1 1,19-8-16,0-10 16,10 0-1,9-10-15,0 1 16,9 0-1,10-1 1,9 1-16,10 9 16</inkml:trace>
  <inkml:trace contextRef="#ctx0" brushRef="#br0" timeOffset="19392.59">10819 4214 0,'0'0'0,"0"0"16,0 0-1,0 10-15,0 18 16,0 19-1,0 9-15,0 28 16,0 10 0,0 0-16,0 0 15,0-10-15,-10-9 16,10-9 0,0-10-1,0-9-15,0-9 16,-9-1-1,9-18-15,-10 0 16,10-19 0,0 0-16</inkml:trace>
  <inkml:trace contextRef="#ctx0" brushRef="#br0" timeOffset="19672.71">10668 4346 0,'0'0'0,"0"0"0,9 0 16,1-10-16,18 1 16,0-10-1,10 0 1,28 1-16,0 8 15,9 1 1,-9-1-16,-19 10 16,-10 0-1,-8 10-15,-20-10 16</inkml:trace>
  <inkml:trace contextRef="#ctx0" brushRef="#br0" timeOffset="19924">10753 4712 0,'0'0'0,"9"0"0,29 0 16,18-10-16,29 1 15,9-1 1,0-8 0,9 8-16,-8 1 15,8-1 1,-56 10-16</inkml:trace>
  <inkml:trace contextRef="#ctx0" brushRef="#br0" timeOffset="20347.16">11900 4289 0,'0'0'0,"0"0"15,0 0-15,0 0 16,0 10 0,0 18-16,10 19 15,-1 28 1,1 28-16,-1-9 15,0 0 1,1-1-16,-10-17 16,0-20-1,0 0-15,0-18 16,0-10 0,0-9-16,0-1 15,0-8 1,0-10-16</inkml:trace>
  <inkml:trace contextRef="#ctx0" brushRef="#br0" timeOffset="20656.06">11806 4411 0,'0'0'0,"0"0"15,0 0-15,10-9 16,-1-10 0,19-9-16,19 0 15,19 0 1,19 0-16,9-10 16,9 10-1,1 0-15,-19 18 16,-29 1-1,-9 9 1,-9 0-16,-19 0 16,-10 9-16,0 1 15</inkml:trace>
  <inkml:trace contextRef="#ctx0" brushRef="#br0" timeOffset="20890.84">11835 4721 0,'0'0'0,"9"0"0,10 0 16,28-9-16,19-1 15,9-9 1,47 1-16,19-1 15,-9 9 1,-19 1-16,-66 0 16</inkml:trace>
  <inkml:trace contextRef="#ctx0" brushRef="#br0" timeOffset="22795.61">9370 4195 0,'0'0'0,"19"0"0,18-18 16,38-20-16,29-9 15,9-9 1,9 9 0,0 0-16,20 0 15,17 19 1,1 0-16,0 0 16,10 9-1,-1 10-15,-9-1 16,19 1-1,-10 18-15,10 1 16,-19 8 0,-10 11-16,-9-1 15,0 9 1,-18-9 0,-20 10-16,-18-1 15,-10 1-15,0 9 16,-18 9-1,-1-9-15,-18 0 16,0 0 0,-1 9-1,-18 10-15,0 0 16,0-1 0,-19 10-16,-19-9 15,-9 9 1,-19 9-16,-10 10 15,-18-9 1,-29 18-16,-27-9 16,-39 9-1,-46-9-15,-38-19 16,0-19 0,19-18-16,9-20 15,10 1 1,-1-19-16,-9 0 15,10-19 1,0-18-16,9-19 16,19-1-1,18-18 1,-131-56-16</inkml:trace>
  <inkml:trace contextRef="#ctx0" brushRef="#br0" timeOffset="22900.87">9078 4252 0,'10'0'0,"-10"-10"15</inkml:trace>
  <inkml:trace contextRef="#ctx0" brushRef="#br0" timeOffset="24298.34">9182 4130 0,'0'0'0,"-10"9"15,-9 1-15,-9 18 16,0 0 0,0 9-16,9 1 15,0 9 1,0 9-16,0 10 16,10-1-1,0 11-15,-1-20 16,20 0-1,18 10-15,19-1 16,38 11 0,56-1-16,56 0 15,48-10 1,112 10-16</inkml:trace>
  <inkml:trace contextRef="#ctx0" brushRef="#br0" timeOffset="27108">6021 2038 0,'0'0'16,"0"0"-16,0 0 15,0-19-15,0 0 16,0 0 0,0 10-16,0-1 15,0 1 1,0 0 0,0 9-16,0 0 15,0 0-15,0 9 16,9 10-1,-9 28 1,10 9-16,-1 10 16,0-1-1,1 10-15,-1 1 16,1-1 0,-10 0-16,0-19 15,0 0 1,0-18-16,0-1 15,0-18 1,0 0-16,0-10 16,0-9-1,0 0-15,0 0 16,0 0 0,9-19-16,0-18 15,1-19 1,-10-19-16,0-1 15,0-8 1,0 18-16,0 1 16,0 18-1,0 19 1,0-1-16,0 20 16,0 0-1,0 9-15,0 9 16,0 10-1,0 37-15,-10 19 16,1 19 0,0 0-16,-1 0 15,1-19 1,-1-19-16,10 0 16,0-18-1,-9-1-15,9-18 16,0 0-1,0-19-15</inkml:trace>
  <inkml:trace contextRef="#ctx0" brushRef="#br0" timeOffset="28423.36">7582 1962 0,'0'0'0,"0"0"16,0 0-16,0 0 15,0 0 1,-18-9-16,-1 9 16,-19 0-1,0 9-15,1 1 16,-1-1-1,1 1-15,8 8 16,1 1 0,19 0-16,-1 0 15,1 9 1,18 0-16,1 0 16,-1 0-1,19 10-15,1-1 16,18 1-1,-10-1-15,1 1 16,0-10 0,-20 0-16,1 0 15,0 0 1,-19 1 0,0-1-16,-19 9 15,0 1 1,-18 9-16,-1-10 15,-18 1 1,-1-1-16,10-18 16,-9 0-1,9 0-15,9-10 16,10 0 0,0-9-16,18 0 15,1 0 1,-1 0-16,10 0 15,0 0 1,0 0-16,0 0 16,10 10-1,-1-1-15,19-9 16,1 0 0,8 0-16,1 0 15,0 0 1,-1-9-16,-9-1 15,1-8 1,-11-1 0,1 0-16,0-9 15,-10-10 1,1 1-16,-10-1 16,0 1-1,-19-1-15,0 1 16,-18-10-1,-1 0-15,10 19 16,0 0 0,-1 0-16,10-1 15,1 1 1,8 9-16,1-9 16,-1 0-1,10-9-15,10-1 16,-1-9-1,19 0 1,10-9-16,28 0 16,0 9-1,0 9-15,0 19 16,-38 10 0</inkml:trace>
  <inkml:trace contextRef="#ctx0" brushRef="#br0" timeOffset="32813.36">9596 6025 0,'0'0'0,"0"0"16,0 0-16,0 0 15,0 9 1,0 1-16,0 18 15,0 9 1,9 29-16,0 19 16,1 18-1,-1 9-15,1-8 16,-1 8 0,-9-18-16,0 0 15,0 0 1,0-19-16,0-10 15,0-8 1,0-10-16,0-10 16,-9-18-1,9 0-15,0-10 16,0-9 0,0 0-1</inkml:trace>
  <inkml:trace contextRef="#ctx0" brushRef="#br0" timeOffset="33124.79">9774 6053 0,'0'0'0,"10"0"0,-1-19 16,19 1-1,1-1-15,18-9 16,0 0 0,9 9-16,1 9 15,-1 1 1,0 0-16,-18 9 15,-19 9 1,-10-9-16</inkml:trace>
  <inkml:trace contextRef="#ctx0" brushRef="#br0" timeOffset="33407.51">9633 6513 0,'0'0'0,"0"0"15,10 0-15,8 0 16,11 9 0,18-9-16,9 0 15,10 0 1,9 0-16,-9 0 15,-9 0 1,-20 0 0,-18 0-16,0 0 15,-10 0 1</inkml:trace>
  <inkml:trace contextRef="#ctx0" brushRef="#br0" timeOffset="34015.94">11120 6213 0,'0'0'0,"0"0"0,-19 0 16,-9 0 0,-10 0-16,0 9 15,-9 0 1,0 10 0,0 9-16,0 1 15,19-1-15,18-10 16,1 1-1,9 0 1,9-10-16,10 10 16,10 0-1,18 0-15,0-1 16,9 1 0,-9 0-16,-9 0 15,-1-1 1,-18 11-16,0-1 15,-19 19 1,-9 0 0,-10-1-16,-19 1 15,-9-9 1,-9-1-16,-10-18 16,0 0-1,0 0-15,0-10 16,19-9-1,10 0-15,8 0 16,20 0 0,0 0-16</inkml:trace>
  <inkml:trace contextRef="#ctx0" brushRef="#br0" timeOffset="35151.33">12023 6288 0,'0'0'0,"0"0"16,0 0-16,0 0 15,0 0 1,0 0-16,0 0 16,0 0-1,0 0-15,0 0 16,0 0 0,0 0-1,0 0-15,0 0 16,0 0-16,0 0 15,0 0 1,0 0-16,0 0 16,0 0-1,0 0-15,0 0 16,0 0 0,0 0-1,0-10-15,0 10 16,0-9-1,0 9-15,0 0 16,0 0 0,0 0-16,0 0 15,0 0 1,0 9-16,0 29 16,0 18-1,0 10-15,0 18 16,9 10-1,0-9-15,-9-10 16,0-10 0,0-8-16,0-1 15,0-19 1,0 1 0,0-19-16,0-1 15,0-8-15,0-10 16,0 0-1,0 0 1,0 0-16,0-28 16,-18-29-1,-1-27-15,9 0 16,1 8 0,0 1-16,9 0 15,9 10 1,0-1-16,1 0 15,9 1 1,9 18-16,0 0 16,10 9-1,18 1-15,10-1 16,19 10 0,-10 9-16,0 10 15,-9 0 1,-9-1-16,-10 10 15,-10 0 1,-18 0-16,-10 10 16,1-10-1</inkml:trace>
  <inkml:trace contextRef="#ctx0" brushRef="#br0" timeOffset="35413.91">12023 6532 0,'0'0'0,"0"0"16,9 0-16,10 0 16,9 0-1,19-10-15,19 1 16,19 0-1,-1-1 1,-8 1-16,-11 9 16,-8 0-16,-10 0 15,-19 0 1</inkml:trace>
  <inkml:trace contextRef="#ctx0" brushRef="#br0" timeOffset="36589.37">9577 7873 0,'0'0'0,"0"0"16,0 0-16,0 0 16,0 0-1,0-9-15,0 9 16,0 0-1,9 9-15,1 1 16,-1 9 0,0 27-16,10 20 15,0 19 1,-10 8 0,-9 1-16,0 0 15,0 0-15,0 0 16,0-19-1,0 0-15,0-19 16,0 0 0,0-9-16,0-9 15,0-1 1,0-9-16,0-9 16,0 0-1,0-19-15,0 0 16</inkml:trace>
  <inkml:trace contextRef="#ctx0" brushRef="#br0" timeOffset="36897.91">9511 8127 0,'0'0'0,"9"-10"0,1-8 16,9-20-16,18-9 16,10 0-1,19 0-15,0 10 16,9-1 0,10 10-16,9 0 15,0 19 1,-19-1-16,-28 1 15,-9 9 1,-19 0-16,-10 9 16,1 1-1</inkml:trace>
  <inkml:trace contextRef="#ctx0" brushRef="#br0" timeOffset="37163.19">9464 8418 0,'0'0'0,"0"0"0,0 0 16,9 9 0,19 0-1,20-9-15,17 0 16,11 0-1,-1 0-15,0 0 16,0 0 0,1 0-1,-10 0-15,-38 0 16</inkml:trace>
  <inkml:trace contextRef="#ctx0" brushRef="#br0" timeOffset="37806.12">11383 7883 0,'0'0'0,"0"0"15,0 0 1,-19 0-16,-9 9 16,-19 1-1,-28 18-15,9 0 16,0 19-1,19 0-15,0-10 16,19 1 0,18-1-16,1-9 15,18 10-15,1-10 16,18 0 0,9 10-1,11-10-15,8 9 16,-9-8-1,9-1-15,1 0 16,-10 0 0,-9-9-16,-20 9 15,1 0 1,-19 0-16,0 0 16,-28 19-1,-57 28-15,-37 0 16,0-28-1,9-9-15,9-19 16,29-19 0,19 0-16,18-10 15,10 1 1,18-1-16</inkml:trace>
  <inkml:trace contextRef="#ctx0" brushRef="#br0" timeOffset="39100.62">12568 7836 0,'0'0'16,"0"0"-16,-9 0 16,-10 0-16,0 9 15,-9 1 1,0-10-16,9 9 16,0 0-1,0-9-15,10 0 16,-10 10-1,0-1-15,1 1 16,-1-1 0,9 0-16,1 1 15,-1-1 1,1 10-16,0 0 16,-1 9-1,1 0-15,9 0 16,0 10-1,0-10 1,0 0-16,0-9 16,0-1-1,0-8-15,9-1 16,-9 1 0,0-1-16,0-9 15,0 0 1,0 0-16,0 0 15,0 0 1,0 0-16,0 0 16,0 9-1,0-9-15,0 0 16,0 0 0,0 0-16,0 0 15,0 0 1,0 0-16,0 0 15,10 10 1,-10-10-16,0 0 16,0 0-1,0 0 1,0 0-16,0 0 16,0 0-1,0 0-15,0 0 16,9 9-1,-9-9-15,0 0 16,0 0 0,9 0-16,1 0 15,-1 0 1,-9 0-16,10 0 16,-10 0-1,9 9-15,1-9 16,-1 0-1,0 10-15,1-10 16,-1 9 0,1-9-16,-1 10 15,0-1 1,-9-9-16,10 9 16,-1 1-1,-9-10 1,10 9-16,-1 0 15,-9-9 1,0 0-16,9 10 16,-9-10-1,0 0-15,10 9 16,-10-9 0,0 0-16,0 0 15,0 0 1,0 0-16,0 0 15</inkml:trace>
  <inkml:trace contextRef="#ctx0" brushRef="#br0" timeOffset="43612.33">11148 7986 0,'0'0'0,"0"0"16,0 0-16,0 9 15,0 1 1,0 18-16,0 19 16,0 9-1,0 10-15,0 9 16,0 28 0,9 10-16,-9-20 15,0 11 1,0-1-16,10-9 15,-10-1 1,0-27-16,0-10 16,0-18-1,0 0-15,0-20 16,0 1 0,0-19-1,0 0-15,0 0 16,0-9-1,0-29-15,0-28 16,-10-18 0,10-10-16,0 0 15,10-9-15,-1 0 16,0 19 0,10-10-1,0 9-15,9 1 16,0 18-1,1 19-15,18 0 16,9 10 0,10 9-16,9-1 15,-9 20 1,-9 0-16,-1 9 16,0 0-1,-18 9-15,-19-9 16,0 0-1,-19 0-15</inkml:trace>
  <inkml:trace contextRef="#ctx0" brushRef="#br0" timeOffset="43947.91">11091 8577 0,'0'0'0,"10"0"0,9 0 16,28 0-16,18 0 15,30 0 1,8 0-1,-9-9-15,-19 9 16,1 0 0,-20 0-16,-18 0 15,-1 0 1,-18 0-16,-9 0 16,-10 0-1,0 0-15</inkml:trace>
  <inkml:trace contextRef="#ctx0" brushRef="#br0" timeOffset="45089.87">12644 8089 0,'0'0'0,"0"0"0,0 0 15,0 0 1,0 0-16,0 0 15,-19 10 1,-19-1-16,-18 19 16,-10 10-1,0 9-15,19-10 16,19 1 0,-1-1-16,20 10 15,18-9 1,1 8-16,18 1 15,0 0 1,10 0-16,9 0 16,0-9-1,-9-1-15,-1 1 16,-18-10 0,0 0-16,0 0 15,-19 10 1,-10 9-1,-18-1-15,-19 1 16,-19 10 0,-18-10-16,18-10 15,9-18-15,10 0 16,0-1 0,19-8-1,0-1-15,18 1 16,1-1-1,0-9-15,9 0 16,0 9 0,9 1-16,0-1 15,1 0 1,18 1-16,0-10 16,0 0-1,10 0-15,0-10 16,-1-8-1,1-1-15,0-9 16,-1-10 0,-9 1-16,-9-1 15,0-9 1,-19 10-16,-19-10 16,0-9-1,-18-1 1,-1 1-16,1 0 15,-11-1 1,11 10-16,9 1 16,-1-1-1,1 9-15,19 10 16,-1-10 0,1 1-16,18-1 15,10-18 1,9 0-16,19-10 15,0 19 1,10 0-16,9 10 16,-10 9-1,1 18-15,-10 1 16,-10-1 0,-8 10-16,-11 10 15,-18-10 1</inkml:trace>
  <inkml:trace contextRef="#ctx0" brushRef="#br0" timeOffset="45522.26">11308 8089 0,'0'0'0,"0"0"0,9 0 16,10-9-16,19-10 15,27 0 1,1 10 0,0-1-16,-9 1 15,-1 0 1,-18 9-16,-1 0 15,-18 0 1,0 0-16,-10 0 16,-9 0-1</inkml:trace>
  <inkml:trace contextRef="#ctx0" brushRef="#br0" timeOffset="45805.17">10950 8558 0,'0'0'0,"0"0"0,10 10 16,18-1-1,19-9-15,19 9 16,0 1-1,9-1-15,10 1 16,-1-1 0,-18-9-16,-19 0 15,-9 0 1,-19 0-16,-19 0 16</inkml:trace>
  <inkml:trace contextRef="#ctx0" brushRef="#br0" timeOffset="46223.17">11185 8070 0,'0'0'16,"0"0"-16,0 0 15,0 0-15,0 10 16,0 9 0,0 9-16,0 28 15,-9 28 1,0 29-16,-10 9 15,0-9 1,0-1-16,10-9 16,-1-9-1,1-19-15,0-18 16,-1-20 0,1 1-16,-1-20 15,10 1 1,-9-9-1</inkml:trace>
  <inkml:trace contextRef="#ctx0" brushRef="#br0" timeOffset="47022.41">13424 4505 0,'0'0'0,"10"0"16,-1 0-16,19-9 16,19 9-1,10 9-15,9 19 16,9 10 0,0 9-1,-18 0-15,-1 18 16,-18 1-16,-10 18 15,-19 10 1,-9-9-16,-18 8 16,-20 1-1,0 0 1,-9-19-16,0 0 16,0-9-1,0-10-15,19-18 16,0-1-1,0 1-15,-1-19 16,1-1 0,19-8-16</inkml:trace>
  <inkml:trace contextRef="#ctx0" brushRef="#br0" timeOffset="47406.25">12954 5753 0,'0'0'0,"0"0"16,0 0 0,0 0-16,9 0 15,1 0 1,-1 9-16,10 1 15,0-1 1,0 0-16,9 1 16,0 18-1,-9 0-15,9 19 16,0 9 0,1-9-1,-1 0-15,0-9 16,19-1-16,19 1 15,0-19 1,28-10-16,19-9 16,9-19-1,-56 0-15</inkml:trace>
  <inkml:trace contextRef="#ctx0" brushRef="#br0" timeOffset="48088.75">13340 6579 0,'0'0'0,"9"0"15,1-10 1,18 1-16,0-1 16,19 1-1,0 9-15,9 9 16,1 1 0,-1 18-16,1 0 15,-10 19 1,-10 19-16,1 18 15,0 10 1,-19 19-16,-1 9 16,-8 0-1,-10 18-15,-19 1 16,0-10 0,-18 1-16,-11-10 15,-8 0 1,0-19-16,-1-9 15,-18-19 1,9 0 0,0-19-16,-9 0 15,9-9-15,0-9 16,19-19 0,19-1-16,0 1 15,18-19 1</inkml:trace>
  <inkml:trace contextRef="#ctx0" brushRef="#br0" timeOffset="48389.91">12973 8418 0,'0'0'0,"0"0"15,0 0-15,0 0 16,0 9 0,9 0-16,1 19 15,8 1 1,11 18-16,-1-10 16,10 1-1,9-1-15,18 1 16,11-20-1,27-18 1,48 0-16,169-28 16</inkml:trace>
  <inkml:trace contextRef="#ctx0" brushRef="#br0" timeOffset="50822.13">13396 4899 0,'0'0'0,"10"0"16,8 0-1,39 0-15,37 10 16,28-1-1,29 0 1,46-9-16,48 10 16,18-10-16,10-10 15,-19 1 1,-9 9-16,-29-9 16,-37 9-1,-19 0 1,-38 9-16,-19 0 15,-8 1-15,-1-1 16,-19 0 0,-9-9-1,-29 0-15,1 0 16,-19 0 0,0 0-16,-19 0 15</inkml:trace>
  <inkml:trace contextRef="#ctx0" brushRef="#br0" timeOffset="51472.34">16745 4730 0,'0'0'0,"0"0"16,0 0-16,0 0 15,0 0 1,0 0 0,0 10-16,0 8 15,10 11 1,-1 17-16,0 11 16,1-1-1,-10 0-15,0-9 16,0-9-1,0-10-15,0-9 16,0-1 0,0-18-16,0 0 15,0 0 1,0-9-16,-10-10 16,1-18-1,0-10 1,9 0-16,9 0 15,0 10-15,10-10 16,0 18 0,9 1-16,0 19 15,10 0 1,9 9-16,-9 9 16,9 0-1,-10 19 1,1 1-16,0-1 15,-19 0 1,-1 9-16,-18 1 16,-18 9-1,-20 0-15,-28 18 16,-28 11 0,-10-20-16,10-9 15,19-10 1,38-27-16</inkml:trace>
  <inkml:trace contextRef="#ctx0" brushRef="#br0" timeOffset="53351.45">18899 3961 0,'0'0'0,"0"0"0,0 0 15,0 0 1,10 0-16,-1 9 15,1 10 1,9 19-16,-1 9 16,1 18-1,0 1 1,0 0-16,0-10 16,-10 0-1,-9 0-15,0-9 16,0-9-16,0-19 15</inkml:trace>
  <inkml:trace contextRef="#ctx0" brushRef="#br0" timeOffset="53681.7">18279 5040 0,'0'0'0,"0"0"0,9 0 16,10 0-16,18 0 15,29 0 1,38-9-16,46-1 16,20 1-1,8 9-15,-8 0 16,-29-10-1,-38 10-15,-18 0 16,-29 0 0,-18 0-1,-10 0-15,-9 0 16,-19 0 0,0 0-16</inkml:trace>
  <inkml:trace contextRef="#ctx0" brushRef="#br0" timeOffset="54188.57">19295 5331 0,'0'0'0,"0"0"16,0 0-1,0 0-15,-19 0 16,0 9-16,-19 1 16,1 8-1,-20 10 1,1 19-16,9 0 16,9 0-1,10 0-15,19 0 16,-1-9-1,20-1-15,18 1 16,9-1 0,10 1-16,0-20 15,10 1 1,-1-19-16,-9 0 16,-9-19-1,0 1-15,-10-11 16,-9 1-1,-19 0 1,0 0-16,-19 9 16,-28-9-16,-38 19 15,-9 18 1,-9 19 0,46-18-16</inkml:trace>
  <inkml:trace contextRef="#ctx0" brushRef="#br0" timeOffset="54697.92">20264 4608 0,'0'0'0,"0"0"0,0 0 15,0 0 1,0 0-16,9 10 16,19 8-1,19 20-15,19 18 16,0 10-1,9 0 1,-18-10-16,-1 0 16,-9-9-16,-9-9 15,-19-10 1,-1-9-16,1-1 16,-19-8-1</inkml:trace>
  <inkml:trace contextRef="#ctx0" brushRef="#br0" timeOffset="55006.1">20819 4468 0,'0'0'16,"0"0"-16,0 9 0,-19 10 16,-9 18-1,-19 20-15,-10 18 16,-18 18 0,-10 11-16,0-11 15,20 1 1,8-28-16,10-10 15,19 1 1,9-39-16</inkml:trace>
  <inkml:trace contextRef="#ctx0" brushRef="#br0" timeOffset="55745.83">21703 4149 0,'0'0'0,"0"0"15,0 9-15,0 0 16,-10 19 0,1 1-1,0 18-15,9-1 16,0 11 0,0-1-16,0-18 15,0-1 1,9-18-16,0 0 15,1-10 1,-1 0-16,20-9 16,-1-9-1,19-10-15,9 0 16,1 10 0,-1 0-16,1-1 15,-10 20 1,0-1-16,9 19 15,-18 0 1,-1 10-16,-18-1 16,0 1-1,-19 9-15,-9 0 16,-20 0 0,-18 0-1,-37 9-15,-29-19 16,-10 1-1,1-19-15,56-19 16</inkml:trace>
  <inkml:trace contextRef="#ctx0" brushRef="#br0" timeOffset="56056.23">21788 4299 0,'0'0'0,"9"0"0,19-19 16,19 10-1,0-1 1,19 1-16,19-1 15,9 10 1,0 0-16,-19 10 16,-18-10-1,-20 0-15,-18 0 16,-10 0 0</inkml:trace>
  <inkml:trace contextRef="#ctx0" brushRef="#br0" timeOffset="56422.39">23133 4571 0,'0'0'0,"0"0"16,-10 9 0,-27 29-16,-29 18 15,-38 28 1,-27 38-16,-10 0 16,0 0-16,9-9 15,28 0 1,20-29-1,18-9-15,9-19 16,20-9 0,9-9-16,18-19 15,1-10 1,-1-9-16</inkml:trace>
  <inkml:trace contextRef="#ctx0" brushRef="#br0" timeOffset="56905.74">22747 5321 0,'0'0'0,"0"0"0,0 0 16,0 0-1,0 0-15,0 0 16,-19 10-1,0-1 1,-18 10-16,-1 18 16,10 10-1,0 0-15,9 10 16,10-1 0,18 0-16,0 0 15,20-18 1,8-1-16,10 1 15,10-19 1,-1-19-16,1-10 16,-20-8-1,-9-11-15,-9 1 16,-9 0 0,-10 9-16,-19 1 15,-9-1 1,-29 10-16,-27 18 15,-11 10 1,1 9 0,10 9-16,46-18 15</inkml:trace>
  <inkml:trace contextRef="#ctx0" brushRef="#br0" timeOffset="57356.71">23613 4561 0,'0'0'0,"0"0"0,0 0 16,9 10-16,10 9 15,18 18 1,20 19-16,9 10 16,9 18-1,0-8-15,1-1 16,-11-19 0,-8-9-16,-20-10 15,1-18 1,-10 0-16,-18-10 15</inkml:trace>
  <inkml:trace contextRef="#ctx0" brushRef="#br0" timeOffset="57639.33">24130 4430 0,'0'0'0,"0"9"16,-19 10-16,-18 37 15,-20 20 1,-18 27-16,0 9 16,9 1-1,0-10-15,19-9 16,9-19-1,10-9-15,9-19 16,10-10 0,-1-27-16</inkml:trace>
  <inkml:trace contextRef="#ctx0" brushRef="#br0" timeOffset="58206.28">25202 4092 0,'0'0'0,"0"0"16,0 10-16,-9-1 15,-10 29 1,0 8-16,1 1 16,-1 10-1,9-20-15,1 1 16,0-10 0,9-9-16,0-10 15,9 0 1,0-9-16,10 0 15,9 0 1,1 0-16,18-9 16,0 9-1,9-9-15,1 9 16,-1 9 0,-18 0-16,-1 1 15,-8 9 1,-11-1-1,1 10-15,-9 1 16,-10-1 0,-10 9-16,-18 10 15,-19 0 1,-47 0-16,-28 9 16,-20-18-1,67-19-15</inkml:trace>
  <inkml:trace contextRef="#ctx0" brushRef="#br0" timeOffset="58478.59">25231 4130 0,'0'0'0,"9"0"16,29-10-16,18-8 16,10-1-1,9 10-15,10-1 16,9 1 0,-19 9-16,-9 0 15,-19 0 1,-9 0-16,-29 0 15</inkml:trace>
  <inkml:trace contextRef="#ctx0" brushRef="#br0" timeOffset="58840.38">26463 4195 0,'0'0'0,"0"0"0,-9 10 16,-20 9-1,-36 37-15,-20 47 16,-47 28-1,-9 20-15,-9-11 16,18 1 0,10-28-16,27-10 15,11-28 1,18 0-16,10-19 16,18-18-1,10-10-15,18-19 16</inkml:trace>
  <inkml:trace contextRef="#ctx0" brushRef="#br0" timeOffset="59375.41">26331 4833 0,'0'0'0,"0"0"16,0 0-1,0 0-15,-18 10 16,-20-1 0,-9 29-16,-28 18 15,9 19 1,9 10-16,10-10 15,19 0 1,0 0-16,18 0 16,1-19-1,18 0-15,1-18 16,-1-1 0,19-8-16,1-11 15,-1 1 1,10-19-16,9 0 15,0-19 1,9 1-16,-18-11 16,-1-8-1,-18-1 1,-19 1-16,0-1 16,-19 1-1,-18 9-15,-29 0 16,-19 18-1,-28 20-15,-9 27 16,56-18 0</inkml:trace>
  <inkml:trace contextRef="#ctx0" brushRef="#br0" timeOffset="62855.38">13613 4721 0,'0'0'0,"18"9"0,20 1 16,28 8-1,0 11-15,0 17 16,-10 1 0,-9 10-1,-9 8-15,-20 1 16,-8 9-16,-20 0 16,-18 10-1,-28 8 1,-10-8-16,-9-10 15,-10 0 1,19-19-16,0 1 16,0-11-1,1-8-15,18-19 16,9 0 0,10-1-16,-1-8 15,1-10 1,9 0-16,10 0 15,0 0 1,-1 0-16,1 0 16,-1-10-1,10 10 1,0 0-16,0 0 16,0 0-1,10 0-15,-1 0 16,19 0-1,1 10-15,8-1 16,10 0 0,0 10-16,-9 9 15,9 1 1,-9 8-16,-1 10 16,10 0-1,-9 9-15,9 10 16,-9-10-1,-1 10-15,1-1 16,0 1 0,-10 9-16,-9 10 15,-1-1 1,-8-9 0,-1 10-16,1-1 15,-10 10 1,0 0-16,0 0 15,0-1-15,-19-8 16,0 9 0,0-1-1,-9-8-15,-10-1 16,1-9 0,-1 0-16,0-18 15,-9-1 1,0-18-16,0-1 15,-9 1 1,9-20-16,0 1 16,0 0-1,9-10-15,0 1 16,10-10 0,0 0-16,0 0 15,9 0 1,10 0-16,-1 0 15,1 0 1,-1 0-16,1 0 16,0 0-1,-1 0 1,1 0-16,-1 0 16,10 0-1,0 0-15,0 0 16,0 0-1,0 0-15</inkml:trace>
  <inkml:trace contextRef="#ctx0" brushRef="#br0" timeOffset="63846.68">27347 4524 0,'0'0'0,"10"0"0,-1 9 15,19 1-15,1 18 16,18 9 0,18 29-16,1 0 15,19 18 1,-10 10-16,1 0 15,-1 0 1,-9-1-16,-1-18 16,-8 1-1,-1-20-15,-18 0 16,-10-18 0,-9-20-16,-10 1 15,-9-9 1,0-10-16</inkml:trace>
  <inkml:trace contextRef="#ctx0" brushRef="#br0" timeOffset="64223.46">28109 4533 0,'0'0'0,"0"10"15,-18 8 1,-20 29-16,-9 28 16,-19 19-1,-19 28 1,-9 0-16,10-9 15,-1-10-15,0 0 16,19-9 0,1-28-16,18-10 15,18-19 1,1 1-16,9-19 16,10 0-1,-1-10-15,1 0 16,0-9-1</inkml:trace>
  <inkml:trace contextRef="#ctx0" brushRef="#br0" timeOffset="65422.48">28617 4571 0,'0'0'0,"0"0"0,10 0 15,9-19 1,9 0-16,9 10 16,10-1-1,0 1-15,19 0 16,0-1-1,0 20-15,-10-1 16,-8 0 0,-11 1-16,1 9 15,-10-1 1,-9 11-16,0-1 16,-1 0-1,-18 0-15,0 19 16,0 0-1,-18 0 1,-20 9-16,0 0 16,-9 1-1,10-20-15,-10 1 16,18-1 0,1-9-16,0-9 15,9 0 1,10-10-16,-1 1 15,1-1 1,0-9-16,9 0 16,0 0-1,0 0-15,0 0 16,0 0 0,9 0-16,0-9 15,20-1 1,-1 1-1,19-1-15,0 1 16,0 9-16,9 0 16,1 9-1,-1 1 1,1 9-16,-1 9 16,1 0-1,-10 0-15,-10 19 16,1 0-1,-19 0-15,0 9 16,-19 0 0,-10 1-16,-18-1 15,-19 0 1,-19 1-16,-28-1 16,-19-9-1,0-19-15,0-9 16,0-19-1,19 0-15,28-19 16,10 0 0,9-9-16,19 0 15,0 0 1,18 9 0</inkml:trace>
  <inkml:trace contextRef="#ctx0" brushRef="#br0" timeOffset="82883.19">2465 1794 0,'0'0'0,"0"-10"16,-10-9-16,1-9 15,0 0 1,9 0-16,9-10 15,19 1 1,29-29-16,27 1 16,20-1-1,-1 0-15,10 10 16,-9 0 0,27-1-16,1 1 15,0 9 1,18 0-16,10 0 15,-9 0 1,9 0-16,9 19 16,0 0-1,10 0 1,0 9-16,18 1 16,10 8-1,0 1-15,10-1 16,8 10-1,1 10-15,28-1 16,-9 1 0,-1-1-16,20-9 15,-10-9 1,9-1-16,-18 1 16,9-1-1,-19 1-15,19 0 16,28-10-1,0 0-15,1 0 16,-29 1 0,9-1-16,0 0 15,-9 10 1,0-10-16,0 0 16,10 10-1,9-1 1,9 1-16,0 9 15,10 9-15,-1 1 16,10-1 0,-18 19-1,8 0-15,-9 1 16,1-1 0,-11 0-16,-8 0 15,9 0 1,18 10-16,1 9 15,0-1 1,-20 1-16,1 0 16,-28 10-1,-19-1-15,-29-9 16,-37 0 0,-19 9-16,-19 10 15,-18 9 1,-10 0-16,-19 9 15,1 10 1,-11 9 0,-8 19-16,-10-9 15,-9 18 1,-10 1-16,-9-1 16,-19 0-16,-10 1 15,-9-20 1,-18 10-1,-10 0-15,-10-9 16,1-1 0,-10 1-16,-9-10 15,-29 0 1,-9 1-16,-9-11 16,-47 1-1,-19-9-15,-19-10 16,-29-10-1,-18-8-15,-18-1 16,-20-19 0,-28-8-1,0-11-15,-28-8 16,-38-10-16,-18-10 16,-1 1-1,-9-10 1,-9-9-16,-10 0 15,-28-10 1,0 1-16,19-10 16,-28 9-1,-10-8-15,10 8 16,28-9 0,28 10-16,0-1 15,0 10 1,28 18-16,10 1 15,28 18 1,-19 20-16,9-1 16,20 0-1,37 0-15,9 10 16,29 9 0,28-10-16,28-9 15,18 10 1,20-10-16,9-9 15,19-10 1,0-9 0,19-9-16,-10-10 15,10-19 1,-1-9-16,1-18 16,0-10-1,18-19-15,10-9 16,10-1-1,18-18-15,9-9 16,10 0 0,0-19-16,28 0 15,1-1 1,36-17-16,-8-1 16,18-10-1,0-18-15,19-28 16,19 9-1,-9 29 1,-10 55-16,-38 85 16</inkml:trace>
  <inkml:trace contextRef="#ctx0" brushRef="#br0" timeOffset="97018.47">3246 10660 0,'0'0'15,"0"19"-15,9 28 0,0 28 16,1 37-1,-1 29 1,1 18-16,-10 1 16,0 9-1,0 0-15,0-29 16,9-18 0,0-18-16,1-20 15,-10-28 1,0-18-16,0-1 15,0-18 1,0 0-16,0-19 16,0 0-1</inkml:trace>
  <inkml:trace contextRef="#ctx0" brushRef="#br0" timeOffset="97556.62">3500 10519 0,'0'0'0,"0"0"16,9-19-16,0-18 15,20-1-15,-1 10 16,0 0-1,19 0-15,19 19 16,0-1 0,-10 20-1,1-1-15,-1 19 16,-9 0 0,-9 19-16,-19 0 15,-10 19 1,-37 9-16,-29 28 15,-56 10 1,-37-10-16,9-28 16,9-28-1,29-10-15,9 1 16,47-29 0</inkml:trace>
  <inkml:trace contextRef="#ctx0" brushRef="#br0" timeOffset="98056.18">4741 10444 0,'0'0'0,"-9"10"0,-29 27 15,-18 38 1,-19 47-16,-1 28 16,10 10-1,29 9-15,18-10 16,38-18-1,9-10-15,19-9 16,19-19 0,0-28-16,18-18 15,11-20 1,-48-27 0</inkml:trace>
  <inkml:trace contextRef="#ctx0" brushRef="#br0" timeOffset="98883.22">5372 11092 0,'0'0'0,"0"0"0,9-19 16,0 0 0,1-19-16,18 1 15,0 9 1,1 0-16,8-1 16,10 11-1,0 8 1,-9 1-16,-1 18 15,1 1-15,-19 18 16,0 0 0,0 0-16,-19 19 15,-19 9 1,-19 10-16,-9 18 16,-9-8-1,-1-20-15,10 0 16,10-18-1,8-10-15,1-9 16,19-1 0,-1-18-1,1 0-15,9 0 16,0 0 0,0 0-16,0 0 15,0 0 1,9 10-16,10-1 15,28 10 1,19 0-16,9-1 16,0 1-1,-9 0-15,-9-10 16,-1 1 0,-18-1-16,-1 0 15,-8-9 1,-10 0-16,-1 0 15,-18 0 1,0 0-16,0 0 16</inkml:trace>
  <inkml:trace contextRef="#ctx0" brushRef="#br0" timeOffset="99590.59">7742 10810 0,'0'0'16,"0"0"-16,-19 0 15,-18-9-15,-29 18 16,-9 10-16,-10 9 16,19 9-1,10 1 1,9-10-16,19 10 15,18-20-15,1 1 16,9 0 0,9 0-1,10 0-15,9-1 16,19 1 0,0 0-16,10 0 15,-1-1 1,1 1-16,-1 0 15,-18 0 1,-1-1-16,-9 1 16,-9 0-1,0 0-15,0-1 16,-19 1 0,0 0-1,0 0-15,-19 9 16,-28 0-16,-19 0 15,-9-9 1,-10 0-16,10-10 16,9-9-1,10 0 1,9 9-16,9 1 16,10-10-1,0 9-15,18-9 16</inkml:trace>
  <inkml:trace contextRef="#ctx0" brushRef="#br0" timeOffset="100166.72">9059 11157 0,'0'0'0,"0"0"0,0 0 15,0 0-15,0 10 16,10-1 0,-1 19-16,1 0 15,-1 0 1,0 1-16,1-1 15,-10 0 1,0-9-16,0-10 16,0 0-1,0-9 1</inkml:trace>
  <inkml:trace contextRef="#ctx0" brushRef="#br0" timeOffset="100350.2">8993 10876 0,'0'0'0,"0"0"16,0 0-16,0 0 15,10 0 1,-1-10-16,1 1 16,-1 0-1,-9-1-15,0 10 16,0 0-1</inkml:trace>
  <inkml:trace contextRef="#ctx0" brushRef="#br0" timeOffset="101089.38">9549 11364 0,'0'0'0,"0"0"0,0 0 15,0 0-15,0 0 16,0 0 0,0 9-16,0 0 15,0 20 1,0 8-16,0 10 16,0 9-1,0-9-15,0-9 16,0-1-1,0-9-15,0-9 16,0 0 0,0-19-16,0 0 15,0 0 1,9 0-16,0-19 16,1-9-1,9-19-15,-1-9 16,11-1-1,-1 11-15,0-1 16,0 0 0,0 19-16,1-1 15,-1 11 1,0 8 0,0 1-16,1 9 15,8 9 1,-9 1-16,1-1 15,-11 19 1,1 0-16,0 1 16,-9-1-1,-1 9-15,-9 1 16,0-1 0,0 1-16,-19 9 15,10-29 1</inkml:trace>
  <inkml:trace contextRef="#ctx0" brushRef="#br0" timeOffset="102043.95">11806 11035 0,'0'0'16,"10"0"-16,-1-9 15,1-10-15,8 0 16,11-9 0,-1 0-16,0 9 15,10 0 1,-10 10-16,0 0 16,0 9-1,-9 0-15,0 9 16,-10 0-1,-9 1-15,0-1 16,0 10 0,-18 9-16,-1 10 15,-10-1 1,1-9-16,0-9 16,9 0-1,10 0-15,-1-1 16,1-8-1,0-10 1,9 0-16,0 0 16,9 9-1,0 1-15,10-10 16,9 9 0,1 0-16,-1 1 15,0-1 1,0 0-16,10 10 15,-10 0 1,-9 9-16,0 0 16,0 0-1,-1 1-15,-18-1 16,0-9 0,0 9-16,0-10 15,-18 11 1,-1-1-16,-28 0 15,-10 9 1,-18-8-16,-10-11 16,-9 1-1,10 0 1,-1-10-16,10-9 16,9 0-1,9 0-15,10 0 16,0-9-1,0-1-15,19 1 16,0 9 0,18 0-16,1 0 15,0 0 1,9 0-16</inkml:trace>
  <inkml:trace contextRef="#ctx0" brushRef="#br0" timeOffset="102895.56">13039 10482 0,'0'0'0,"0"0"0,0 9 15,0 19 1,0 10-16,9 27 15,0 29-15,1 9 16,-1 10 0,1-10-1,9 10-15,-10-10 16,10-19 0,-10-18-16,-9-19 15,10-9 1,-10-1-16,0-18 15,0-10 1,0-9-16,0 0 16,0 0-1</inkml:trace>
  <inkml:trace contextRef="#ctx0" brushRef="#br0" timeOffset="103235.85">12775 11129 0,'0'0'0,"10"0"15,18-9-15,28-1 16,20 1-1,36-10-15,11 10 16,8-1 0,1 1-16,0 0 15,-10-1 1,-37 1-16,-29 9 16,-18 0-1,-19 0-15,0 0 16,-19 0-1,0 0-15</inkml:trace>
  <inkml:trace contextRef="#ctx0" brushRef="#br0" timeOffset="103948.22">13885 11157 0,'0'0'0,"0"0"0,0 0 16,10 0-1,-1-9-15,10-1 16,9 1 0,19 9-16,10 9 15,9 1-15,-1-1 16,-8 10-1,-1 9 1,-9 0-16,-9 0 16,-10 10-1,-9-10 1,0 0-16,-19 10 16,0-1-1,-10-9-15,-8 1 16,-1-11-1,-9 1-15,-10 0 16,10-19 0,-1 0-16,1-10 15,19 1 1,-1 0-16,1-1 16,9-8-1,9-1-15,1 0 16,18-18-1,0-1 1,0 0-16,10 1 16,0-1-1,-1 10-15,-8 0 16,-11 9 0,1 10-16,-9 0 15</inkml:trace>
  <inkml:trace contextRef="#ctx0" brushRef="#br0" timeOffset="105763.36">15306 11270 0,'0'0'0,"0"0"16,0 0-1,-10 0-15,-8-10 16,-20 1-16,-18 0 15,-1-1 1,-9 10-16,0 10 16,19-1-1,0 0 1,19 10-16,0 9 16,18 0-1,1 1-15,18-1 16,1 0-1,9-9-15,0-1 16,9 1 0,0-19-16,19 0 15,0 0 1,-9-19-16,-1 1 16,-8-1-1,-11 0 1,1 0-16,0 10 15,-10 0-15,1-1 16,-10 1 0,9 9-1,1 9-15,-1 1 16,19-1 0,0 19-16,1 0 15,-1 0 1,10 1-16,9-11 15,-10 1 1,1-10-16,-1-9 16,1 0-1,-10-18-15,1-1 16,-1-9 0,-9 0-16,-1 0 15,1 9 1,-9 9-16,-1 1 15,0 0 1,1 9 0,9 0-16,9 9 15,0 0 1,19 1-16,0-1 16,-9-9-1,-1 0-15,1 0 16,-10-19-1,10-9-15,-10-9 16,0-20 0,-9-8-16,0-20 15,-19 1 1,-47-66-16,-38-66 16,1 38-1,27 46-15,10 48 16,19 37-1,18 28-15,1 10 16,9 9 0,0 9-16,0 29 15,0 37 1,0 28-16,0 0 16,9 10-1,1-1-15,-1-8 16,1-11-1,9 1 1,-1-9-16,11-1 16,-1-9-1,0-9-15,10-10 16,-1 0 0,1-9-16,-10-9 15,0-10 1,1-9-16,-1 0 15,0-19 1,10 0-16,9-19 16,0-19-1,0 1-15,9-1 16,-9-9 0,0-9-16,0 0 15,10-1 1,-10-8-16,9-1 15,-18 10 1,9-1 0,-9 11-16,-10-1 15,-9 18 1,-1 1-16,-8 10 16,-10 8-1,0 1-15,0 9 16,0 0-1,0 0-15,0 0 16,0 9 0,-10 1-16,1 18 15,9 0 1,9 0-16,1 10 16,18 8-1,0 1-15,10-9 16,-1-1-1,1 1-15,-19-1 16,0-8 0,0-11-1,-19 11-15,0-1 16,-19 0 0,0 0-16,-19 10 15,1-1 1,-10-9-16,0-9 15,18 0 1,1-10-16,9-9 16</inkml:trace>
  <inkml:trace contextRef="#ctx0" brushRef="#br0" timeOffset="106196.8">17517 10313 0,'0'0'0,"0"0"16,9 9-16,0 10 15,20 9 1,-1 19-16,19 37 16,0 20-1,0 18-15,-9 0 16,-20 0-1,-18 0-15,-9-10 16,-29 1 0,-27 9-1,-39 18-15,-37-8 16,-38-10-16,-47-10 16,-112 29-1</inkml:trace>
  <inkml:trace contextRef="#ctx0" brushRef="#br0" timeOffset="107450.38">18683 10913 0,'0'0'0,"10"0"0,8-19 15,20 1-15,28-1 16,28-9-1,9 0 1,1 18-16,-10 1 16,-19 0-1,-9 9-15,-10 9 16,-18 0 0,-19 1-16,-19-1 15</inkml:trace>
  <inkml:trace contextRef="#ctx0" brushRef="#br0" timeOffset="107692.84">18627 11242 0,'0'0'0,"0"0"0,0 0 15,0 0 1,9 0-16,19 9 15,10 0 1,28 1-16,28-10 16,9 0-1,20 0-15,27-10 16,19 1 0,151-10-1</inkml:trace>
  <inkml:trace contextRef="#ctx0" brushRef="#br0" timeOffset="117182.19">23782 17284 0,'0'0'0,"0"0"0,0 0 0,0 0 0,0 0 0,0 0 0,0 0 16,0 0-1,0 0-15,0 0 16,0 0 0,0 0-1,0 0-15,0 0 0,0 0 32,0 0-32,0 0 15,0 0-15,0 0 16,0 0-16,0 0 15,0 0-15,0 0 16,0 0-16,0 0 0,0 0 0,0 0 16,0 0-1,0 0-15,0 0 0,0 0 16,0 0 0</inkml:trace>
  <inkml:trace contextRef="#ctx1" brushRef="#br0">21643 9994 1180 0,'0'0'0'0,"0"0"0"0,0 0 0 0,0 0 30 0,0 0 2 15,0 0-1-15,0 0 1 0,0 0-19 0,0 0 2 16,11 20-2-16,-6-11 2 0,0 1 86 0,-3 4 0 16,-2 4 0-16,-2 8 1 0,-1 2-85 0,1 0-1 15,2 1 1-15,-4-3 0 0,-1 2 58 0,0-3 1 0,-1-1-1 16,3 8 0-16,-1-2-57 0,1-5 0 16,3 1 0-16,-2-1 0 0,-1-1 36 0,1-3 1 15,4 2-2-15,-1-7 2 0,-1 2-38 0,0-6 1 16,0-2-1-16,0 1 1 0,0-4 11 0,0-7 0 0,6 9 1 15,-6-9 0-15,0 0-17 0,0 0 1 0,0 0-1 16,0 0 1-16,0 0 5 0,0 0 1 0,-4-7-1 16,4 7 1-16,-14-4-10 0,7 4 2 0,-4-5-1 15</inkml:trace>
  <inkml:trace contextRef="#ctx1" brushRef="#br0" timeOffset="286">21158 10746 1947 0,'0'0'0'0,"0"0"0"0,0 0 0 16,26 10 58-16,-12-10 0 0,-7 4 1 0,2-4-1 0,9 0-41 16,14 0 1-16,10-4 0 0,6 1 0 0,-6-1 57 15,2 1 0-15,-2-4 0 0,10 1 0 0,2-1-57 16,3-3 0-16,4 1 0 0,1 2 0 15,-7 5 20-15,-6-5 2 0,-5 0-1 0,7 0 0 0,6 0-23 16,-11 2 0-16,-9-2-1 0,12 1 1 0,2 5-3 16,-14-1 2-16,-8-2 0 0,-5 3-1 0,-6 1-6 15,-4 0 1-15,-5 1 0 0,0 3 0 0,0-1 2 0,-9-3 0 16,0 0 1-16,3 9 0 0,-3-9-5 0,-3 12 1 16,-6-5-1-16</inkml:trace>
  <inkml:trace contextRef="#ctx1" brushRef="#br0" timeOffset="691.51">21992 10860 1834 0,'0'0'0'0,"0"0"0"15,-25 2 0-15,13 1 45 0,-2 1 0 0,-5 4 0 16,1 8 0-16,-3-2-29 0,3 2 0 0,1 2 1 0,-5 1 0 16,5 8 41-16,1-6 2 0,2 2-1 0,-4 3 1 15,4 2-43-15,3-3 1 0,3-1 0 0,4 10 0 16,2-3 3-16,4-6 0 0,3 5 0 0,4 0 1 16,0 2-11-16,2-8 0 0,6 1 0 0,4-4 1 0,8-2-8 15,1-3 2-15,-7-2-1 0,7-2 1 0,-1-4-3 16,-2-5 2-16,5-3-2 0,-1-2 2 0,-6 1 4 0,-2-5 1 15,2-4-1-15,-8-4 1 0,-2 1-5 16,-5-1 2-16,-3-7 0 0,-3 7 0 0,-6 0 11 0,-3 2 0 16,-6-2 0-16,-3-1 0 0,-7 7-8 15,-4 2 0-15,-3 3 0 0,-2 5 0 16,-9 3 12-16,6 0 2 0,-4 0-1 0,5 6 1 0,7 0-13 0,-1 3 2 16,1-4-1-16,0 1 0 0,4-1 9 15,3 4 0-15,4-1 0 0,0 1 0 0,2-2-9 0,5 2-1 16,-4-3 0-16</inkml:trace>
  <inkml:trace contextRef="#ctx0" brushRef="#br0" timeOffset="119420.81">23613 15201 0,'0'0'16,"0"0"-16,0 0 0,0 0 0,0 0 0,0 0 15,0 0-15,0 0 32,0 0-32,0 0 15,0 0-15,0 0 16,0 0-16,0 0 15,-10 0-15,1 0 16,-1 0-16,-8 0 16,-1 0-16,0 0 15,-9 0-15,-1 0 16,1 0-16,0 0 16,0 0-16,0 0 31,-10 0-31,10 0 31,-10-9-31,19 9 31,0-10-31,10 10 32,0 0-32,-1 0 15,10 0-15,0 0 16,0 0-16,0 0 15,0 0-15,0 0 16,-9 0-16,-1 0 16,1 0-16,0 0 31,-1 0-31,1 0 31,9 0-31,0 0 31,-10 10-31,10 8 32,0 1-32,0 0 31,10 9-31,-1-9 0,-9-10 0</inkml:trace>
  <inkml:trace contextRef="#ctx1" brushRef="#br0" timeOffset="4951.49">22968 10380 627 0,'0'0'0'0,"0"0"0"0,0 0 0 0,0 0 16 15,15-2 0-15,-15 2 0 0,16 5 1 0,-3 4-8 16,1 2 1-16,3-4-1 0,3 3 1 0,5 9 39 0,-1 1 1 16,4 6-1-16,1-1 2 0,-3-1-34 0,2 3-1 15,6-3 1-15,5 5 0 0,-9 1 59 0,-2-8 1 16,4-1-1-16,-6 4 1 0,-1 2-59 0,-4-6 0 16,0-4 0-16,-5 4 0 0,-2 6 5 0,-3-10-1 15,-2 1 1-15,-1-2 0 0,-4 5-12 0,-1-7 2 16,-3-7-2-16</inkml:trace>
  <inkml:trace contextRef="#ctx1" brushRef="#br0" timeOffset="5159.62">23398 10403 1105 0,'0'0'0'0,"0"0"0"16,0 0 0-16,-19 7 16 0,12-4 0 0,-4 1 0 15,-8 8 1-15,-1 7-8 0,4 8 1 0,-1-6-1 0,-1 2 1 16,-1-1 20-16,-1 3 1 0,1-6-1 0,1 4 1 16,6-3-17-16,-1-3-1 0,1-1 1 0,2 3 0 15,2-1 14-15,5-6 2 0,-4 1-1 0,0 3 0 0,0-2-16 16,0 0 1-16,1-6-1 0,3 3 1 0,-1 1-4 16,-1 1 1-16,-4-3-1 0</inkml:trace>
  <inkml:trace contextRef="#ctx1" brushRef="#br0" timeOffset="6427.43">24425 9924 853 0,'0'0'0'0,"0"0"0"0,0 0 0 0,0 0 13 16,0 0 0-16,0 0 1 0,0 0-1 16,0 0-5-16,-2 16 0 0,4-7 0 0,-1 19 1 0,1 5 19 15,0 1 0-15,0 1 0 0,-2 2 0 0,0-2-16 16,0-3 2-16,1-2-1 0,1 12 1 0,0-7 13 15,1 2 0-15,1-9 0 0,-4 0 1 0,4 6-16 0,1-6 1 16,0-4 0-16,-1 1 0 0,4-2 3 0,-1-6 0 16,1-2-1-16,-1 0 2 0,-2-2-8 0,2-5 1 15,-5-1-1-15,-2-7 1 0,1 9 6 0,-1-9 0 16,0 0-1-16,0 0 2 0,0 0-8 0,0 0 0 16,-8 4 0-16,1-4 1 0,-8 0 5 0,0 0 0 15,-1 0-1-15</inkml:trace>
  <inkml:trace contextRef="#ctx1" brushRef="#br0" timeOffset="6681.37">24037 10691 1017 0,'0'0'0'0,"0"0"0"16,22-4 0-16,0 4 41 0,4-3-1 15,6-1 1-15,10 4-1 0,6-3-24 0,1-1-1 0,4-3 1 16,4 2 0-16,-3 2 30 0,1-1 0 0,1-3 0 15,6 2 0-15,-5-1-30 0,-3 3 0 0,-4-2 1 16,1-2 0-16,-7 0 10 0,-2 5 0 0,-1-2 0 16,1 1 0-16,-5-1-15 0,-5 4 2 0,-6-5-2 15,-3 3 1-15,-5 4 2 0,-6 0 0 0,-5-2-1 0,-7 0 1 16,7 7-6-16,-7-7 0 0,-3 7 0 0,-4-2 0 16,-7 6-2-16,0-4 1 0,1 0 0 0,-1 3 1 0,-4 1-3 0,-3-4-1 15,-2 0 1-15</inkml:trace>
  <inkml:trace contextRef="#ctx1" brushRef="#br0" timeOffset="7062.48">24795 10858 1168 0,'0'0'0'15,"0"0"0"-15,0 0 0 0,0 0 34 0,0 0 1 16,0 0 0-16,-25-7 1 0,9 9-21 0,-1 0-1 0,-10-1 1 15,4 5 0-15,-1-1 37 0,1 4 0 0,-4 3-1 16,-1 4 2-16,7 3-36 0,-2 1 0 16,2 1 0-16,-2 3 1 0,3 3 17 0,1-3 2 0,3 1 0 15,2 7 1-15,2-2-24 0,5-4 2 0,3 0-2 16,4 8 2-16,0 1-4 0,5-5 2 0,4-2-2 16,2 7 2-16,5-7-6 0,1-3-1 15,5-2 1-15,0-4 0 0,8-1-1 0,4-6 0 16,-2-5-1-16,5-3 2 0,-7-1-3 0,-2-3-1 0,4-3 1 15,1-8 0-15,-3 2 14 0,-3-5 0 0,-4-5 1 16,-2 1 0-16,-4-5-10 0,-2 6 1 0,-8-4-1 16,-4 3 1-16,-6-3 17 0,-1 3 2 0,-10 3-1 15,-2 8 0-15,-7-1-16 0,-7 1 1 0,-5 4-1 16,-2 3 1-16,-5 0 16 0,1 3 2 0,-3 1-2 16,1 7 1-16,6 1-17 0,4-2 0 0,-1 3 0 15,1 6 0-15,1 2 12 0,6-3 0 0,3-2 0 0,2 8 0 0,5-3-14 16,5-1 0-16,8-4 1 0</inkml:trace>
  <inkml:trace contextRef="#ctx1" brushRef="#br0" timeOffset="12637.98">25605 10378 363 0,'0'0'0'0,"0"0"0"0,0 0 0 0,-18-16 0 15,14 7 0-15,1 0 0 0,3 9 0 0,-11-7 0 16,11 7 0-16,-8-10 0 0,6 3 0 0,2 7-1 16,-4-9 1-16,4 9 0 0,-3-7 0 0,3 7-1 15,0 0 1-15,0-9 0 0,0 9 0 0,0 0 37 0,0 0 1 16,9-7-1-16,-9 7 1 0,12 7-23 0,2 2 1 16,-2-2-1-16,13 19 1 0,7 3 61 0,-6 4 2 15,-1-3-1-15,-4 3 1 0,0 3-61 0,0-5 0 16,1-3 0-16,-1-1 0 0,2 3 17 0,-2-8 1 15,5 0-1-15,-1 7 1 0,0-9-21 0,-1-1 0 16,5-5-1-16,-6 13 2 0,3-8 29 0,-1-1 0 0,-1-1 0 16,-11 8 1-16,6-4-31 0,1-7 2 0,-5 2 0 15,-2-6 0-15,1 1 13 0,-5-6 1 0,0-5 0 16</inkml:trace>
  <inkml:trace contextRef="#ctx1" brushRef="#br0" timeOffset="12919.94">26104 10425 954 0,'0'0'0'0,"-9"-19"0"0,-2 12 0 16,1-9 25-16,6 0 1 0,1 0 0 0,-6 15 0 16,4-5-14-16,3-4 0 0,0 3 1 0,2 7 0 15,0 0 21-15,-7 0-1 0,7 0 1 0,-9 10 0 0,2-3-20 16,0 4 1-16,-3-4 0 0,-13 19-1 0,1 3 6 15,3-8 2-15,0-4-2 0,-3 10 1 0,1-4-10 16,0-2 1-16,2-2-1 0,-6 4 0 0,6 1-2 16,1-2 1-16,-3-8 0 0,0 9 0 0,0-1-4 15,3-4 1-15,-2-7-1 0,-1 15 1 0,5-8-2 0,4-8 0 16,0 1 0-16,-1 8 0 0,3 0-1 0,4-3 0 16,-1-5 0-16,0 6 0 0,0-3-1 0,2-7 2 15,5-7-2-15</inkml:trace>
  <inkml:trace contextRef="#ctx1" brushRef="#br0" timeOffset="13419.51">26427 10052 1155 0,'0'0'0'0,"0"0"0"0,-18 20 0 16,11-3 23-16,0 1-1 0,0-9 1 0,1 7 0 0,3 3-12 15,-1-5 2-15,-1-3-2 0,2 3 1 0,1-2 13 16,0 0 1-16,0-1-1 0,2 5 0 0,4-2-12 0,-1-7-1 0,-3-7 0 16,9 10 2-16,2-4-1 15,1-3 1-15,8-1-1 0,-3 7 2 0,8-2-7 16,0-2 1-16,-3-1-1 0,1 11 1 0,2-4-4 16,3-8 1-16,-3 4-1 0,0 11 1 0,-2-4-3 15,-2-2 2-15,0-5-1 0,0 8 1 0,-3 0-4 0,-2-1 1 16,-2-7-1-16,-2 6 2 0,-3 6-2 0,-6-8 0 15,-1-2 0-15,-2-2 1 0,-3 1 11 0,-3 1 0 16,6-9 0-16,-12 9 1 0,3 1-6 0,-1-2 0 16,-4 0-1-16,-9-2 2 0,-2 2 15 0,4-1 1 0,0-3-1 15,-2-1 1-15,3 1-14 0,4-2 2 0,-5-4-1 16,-2 2 0-16,7 2 12 0,4-2-1 16,-2-6 1-16,-2 1 0 0,4 2-13 0,-1-1 1 0,-1-3 1 15</inkml:trace>
  <inkml:trace contextRef="#ctx1" brushRef="#br0" timeOffset="13663.7">26397 10095 1431 0,'0'0'0'0,"0"0"0"0,-7-20 0 15,5 13 41-15,2 7-1 0,2-12 1 0,3 0 0 16,2 8-25-16,3-3 0 0,5 0-1 0,2-2 2 0,6 2 37 15,0 2 1-15,0-2-1 0,5 2 1 0,6-4-38 16,-4-2 1-16,-2-1-2 0,4 8 2 0,-2-3 12 16,-2-1 0-16,4-5 0 0,3 10 0 0,-3-3-16 15,-2-2-1-15,0-3 1 0,0 11 0 0,-4 0-2 0,-8-3 0 16,-1-4-1-16,-2 14 2 0,-1-4-7 0,-2-6 2 16,-12 3 0-16</inkml:trace>
  <inkml:trace contextRef="#ctx1" brushRef="#br0" timeOffset="13913.92">27107 10123 1130 0,'0'0'0'0,"0"0"0"16,-19 26 0-16,7-3 35 0,-1 0 1 0,-3-5 0 15,-3 13 0-15,5-3-21 0,-2-5-1 0,-2 9 1 16,-3 8 1-16,4 10 35 0,-6-12 1 0,-4 5 0 15,3-3-1-15,1 0-34 0,0-4 0 0,-2-3 0 16,0 7 1-16,-1-6 15 0,3-2 2 0,2-6 0 16,1 16 0-16,-1-7-21 0,4-6 1 0,-1 0-1 15,-1 0 1-15,4-1 7 0,8-5 2 0,-1-6 0 0,-1 3-1 16,3-5-12-16,5-4 2 0,1-2-1 0,0-2 0 16,0-7 4-16,8 7 0 0,0-7 0 0</inkml:trace>
  <inkml:trace contextRef="#ctx1" brushRef="#br0" timeOffset="14286.38">27317 10503 1407 0,'0'0'0'0,"0"0"0"0,0 0 0 0,0 0 32 0,0 0 1 16,0 0-1-16,0 0 2 0,0 0-21 0,-19 10 2 15,8-1 0-15,1 3-1 0,-11 11 35 0,-1-3-1 16,1 1 0-16,2 10 0 0,-4 5-31 0,5-6 0 16,2-9 0-16,6 19 0 0,-1-8 11 0,2 1 0 15,2 1 0-15,4 4 0 0,-1-2-15 0,8-5 1 0,-1-3-1 16,1 4 1-16,-1-6-4 0,6-3 1 0,0-5 0 16,3 8 0-16,1-10-4 0,-1-7 1 0,6 0-1 15,6 5 1-15,-2-4-1 0,-1-6 2 0,2-4 0 16,5 7 0-16,2-11-3 0,-2-3 0 0,-3-2-1 15,-8 6 2-15,1-4 4 0,-2-7 0 0,-5-2 1 0,-8 11-1 16,-1-6-4-16,-4-5 0 0,-1 1 0 16,-13 2 1-16,2 4 8 0,-6-1 1 0,-6 1-1 15,-6-3 1-15,-3 6-8 0,1 3 1 0,-6-1-1 16,1 3 1-16,-4 2 9 0,6 3 1 0,-3-1-1 0,-2 5 0 16,-3 4-9-16,3-2 0 0,-6 1 0 0</inkml:trace>
  <inkml:trace contextRef="#ctx1" brushRef="#br0" timeOffset="19515.07">10800 12489 1054 0,'0'0'0'0,"0"0"0"16,0 0 0-16,0 0 72 0,0 0 1 0,0 0-1 16,0 0 1-16,0 0-55 0,0 0 0 0,0 0 0 15,0 0 0-15,0 0 89 0,0 0 2 0,-21 0 0 16,14-2 0-16,-7 0-93 0,-4 1-1 0,2-1 1 15,-8 4 1-15,-1-1 46 0,2-1 1 0,9 0 0 16,-4 7 0-16,1-1-46 0,-1-1 0 0,-3 2 0 16,9 5 0-16,-3 4 35 0,5-4 1 0,3 1 0 15,0 8 1-15,3 2-38 0,4-2 1 0,0-2-1 16,0 6 1-16,4-1 13 0,3-6 1 0,-4-2-1 0,8 5 1 16,3-3-18-16,-5-4 1 0,0-2-2 0,-2-1 2 15,5 1 9-15,2-5 2 0,7 2 0 0,1-2 0 16,-1 0-14-16,2-2 0 0,1 0 1 0,-2 2 0 0,0-1 4 15,0-1 1-15,-1 0 0 0,-4 4 0 0,3 2-8 16,-3-3 0-16,1 3 0 0,-7 3 0 0,-1 0 4 16,-1-2 0-16,-4 1 0 0,-1 1 0 0,-2 3-6 15,-4-3 1-15,-2 1 0 0,-3 6 0 0,0-4 1 16,-3 4 2-16,-4-5-1 0,-4-2 0 0,-1 2-4 16,-1-2 1-16,1 0-2 0,-6-3 2 0,-5-1 0 0,2-3 1 15,0 0-1-15,-4-1 1 0,-2-1-4 16,3-2 1-16,1-1 0 0,-6-2-1 0,3-2 2 0,5 1 0 0,3-5-1 15,-2-2 2-15,6 2-3 0,4-1 0 16,2 0 0-16,5-2 1 0,-1-1 0 0,3 1 2 16,6 0-1-16,0 2 1 0,2-1-4 0,4-1 2 15,1 2-2-15,5 0 2 0,1-2-1 0,0 2 2 16,-1 2-1-16</inkml:trace>
  <inkml:trace contextRef="#ctx1" brushRef="#br0" timeOffset="19986.84">11402 12624 1997 0,'0'0'0'0,"0"0"0"0,0 0 0 0,0 0 70 16,-25-10-1-16,14 6 1 0,-3 1-1 0,0-1-51 16,0 1 0-16,2-1 0 0,-6 6 0 0,1 0 46 15,-3 1 0-15,3-3 0 0,-1 7 1 0,0 0-47 16,4 0 0-16,-4 0 0 0,4 6 0 0,2 1 11 0,8 0 0 16,4 0 0-16,-3-2 2 0,3 4-18 15,7-4 1-15,5 2-1 0,6 4 1 0,-4 0-5 0,4-3 0 16,-1-2 0-16,10 4 1 0,1-1-5 15,-3-2 2-15,-1 0-1 0,6 4 0 0,-1 0 2 0,-5-3 0 16,-1-1 0-16,-2 8 1 0,1-3-4 0,-6-3 1 16,1 5 0-16,-3 7-1 0,-3-7 2 0,-4 4 1 15,-4-2 0-15,-3 0 0 0,-3-2-4 0,-4 1 2 16,0-6-1-16,-4 0 1 0,-3 0 2 0,-5-4 1 0,-6 1 0 16,0-5 0-16,-1-1-4 0,1-3 1 15,-3-4 0-15,-2-4 0 0,-2 4 2 0,0-3 1 0,-1-6 0 16,-2-1 0-16,-1 3-3 0,10 1-1 0,5-4 1 15,0-3 1-15,3 3-2 0,6 3 2 0,-3-4-1 16,8-1 0-16,4 3-1 0,3 2-1 0,0 7 1 16</inkml:trace>
  <inkml:trace contextRef="#ctx1" brushRef="#br0" timeOffset="20355.68">12019 12593 2173 0,'0'0'0'0,"0"0"0"0,0 0 0 0,0 0 61 0,0 0-1 15,0 0 1-15,0 0 0 0,0 0-45 16,0 0 2-16,0 0 0 0,0 0 0 0,0 0 57 0,0 0 1 16,0 0-1-16,-7 35 1 0,5-7-58 0,1 9 0 15,-1-5 0-15,-3 5 0 0,-1-2 19 0,3 2 1 16,-4-4-1-16,0 8 1 0,0-3-23 0,3-3 1 16,4 8-1-16,-4-3 1 0,-3 4-7 0,0-7 1 15,0 2-1-15,4-9 1 0,3 0-4 0,0-2 1 16,0-5-2-16,3 1 2 0,1-1 3 0,-1-7 1 0,-3-4 0 15,0 1 1-15,0-5-6 0,0-1 2 0,0-7-1 16,0 0 1-16,7 4 2 0,0-8 0 0,1 1 0 16</inkml:trace>
  <inkml:trace contextRef="#ctx1" brushRef="#br0" timeOffset="20625.55">12005 12542 2173 0,'0'0'0'0,"0"0"0"0,0 0 0 0,25-14 75 15,-11 7 2-15,0-2-2 0,5 4 1 16,1-1-58-16,-1-1 0 0,6 0 0 0,1 5 0 0,6 1 52 16,0-1-1-16,5-2 1 0,-2 4-1 15,2 0-51-15,2-3 0 0,3 3 0 0,-1 0 0 0,-9 3 25 16,-4-3-1-16,5 0 1 0,-4 4 0 0,-5-2-28 15,-1-2 1-15,-2 0 0 0,-1 3 1 0,-4 4-1 0,-4-3 1 16,-5-4 0-16,-7 0 1 0,7 9-9 16,-7-9 1-16,-10 7 0 0,-6 1 0 0,-6 1 0 0,-2 2 1 15,-1-3-1-15</inkml:trace>
  <inkml:trace contextRef="#ctx1" brushRef="#br0" timeOffset="20851.23">12192 12904 2261 0,'0'0'0'0,"21"-3"0"15,0 6 0-15,9 1 67 0,6-4 2 0,-1 0-1 16,2 0 0-16,-2 0-50 0,-3-4 0 0,1 1 0 16,-1-1 0-16,-2 1 65 0,-2-1 0 0,-5 0 0 15,2 1 0-15,-4-1-66 0,-3 1 1 0,-1-2 0 0,-1 1 0 16,2 2 26-16,-7-1 0 0,-4-1-1 0,0 1 2 15,0 1-29-15,-7 2 1 0,0 0-1 0,7-5 0 16,-7 5-7-16,0 0 1 0,0 0-1 0</inkml:trace>
  <inkml:trace contextRef="#ctx0" brushRef="#br0" timeOffset="139545.54">12549 18748 0,'0'0'0,"0"0"0,0 0 16,0 0-16,0 0 15,0 0 1,-9 0-16,0 0 16,-1 0-1,1 0-15,-1 0 16,1 0-16,-10 0 15,10 0 1,-10 0 0,19 0-16,-9 0 15,9 0-15</inkml:trace>
  <inkml:trace contextRef="#ctx1" brushRef="#br0" timeOffset="25950.16">9890 12709 124 0,'0'0'0'0,"0"0"0"0,0 0 0 0,0 0 39 16,-19 14 2-16,8-11-1 0,-3 3 1 0,3 1-26 16,-6 2 1-16,3-2 0 0,1-4-1 0,-4 4 66 15,-1-2 0-15,0-1 0 0,4-2 1 0,4 1-64 16,4 1 0-16,6-4 0 0,-10 3 0 0,10-3 98 0,0 0 2 16,0 0 0-16,-7 2 0 0,7-2-104 0,0 0 2 15,0 0 0-15,0 0-1 0,0 0 66 0,0 0 0 16,0 0 0-16,0 0 1 0,0 0-64 0,0 0 0 15,0 0 0-15,-18 9 0 0,-12 3 17 0,5 0 3 16,8 1-3-16,6-3 2 0,1-1-22 0,3-2 1 16,0 0-2-16,3 0 2 0,2 0 24 0,1-2 1 15,1-5-1-15,-6 18 1 0,4-7-26 16,1-3 1-16,-3 1 0 0,2 7-1 0,2 0 18 0,0-4 1 16,0 1-1-16,-1 8 1 0,1-4-21 0,0-1 2 15,-4-2 0-15,4 4-1 0,0 3 15 0,4-2 1 16,-8-1-1-16,4-1 0 0,0 6-16 0,0-5 1 0,0-1-1 15,0-1 1-15,4 4 11 0,-4-5-1 0,0 0 1 16,1 0 0-16,1 1-13 0,0-2 0 0,0 2 1 16,-1-2-1-16,1 2 6 0,-2-4 1 0,-2 1 0 15,2 2 0-15,-1 5-9 0,-1-4 0 0,-2-1 0 16,3 5 2-16,1 1 6 0,-4 4 0 0,4-3 0 16,-3 0-1-16,-1 4-6 0,4-1-1 0,-3-6 0 0,-1 0 0 15,0 8 3-15,4-8 2 0,-3 0 0 0,-1-1-1 0,1 5-6 16,-1-7 1-16,-3 1 0 0,4 3 0 15,-1 1 3-15,1-2 1 0,-1-1-1 0,1 5 1 16,-3-2-5-16,1 3 0 0,0 3 0 0,0-4 0 0,-1 5 2 16,-1 0 1-16,0-7-1 0,0 9 1 0,0-2-4 15,0-3 0-15,0 1 0 0,0 2 1 0,0-1-1 16,-2-5 1-16,4 1 0 0,-8 9 1 0,-1-4-3 16,0-2-1-16,3 4 1 0,-6 0 0 0,1 9 1 0,2-9 1 15,3 3 0-15,1 1 0 0,-4-4-2 16,-4 1-1-16,0-4 1 0,6 8-1 0,1-7 3 0,1 0 0 15,-4 0 0-15,3 4 0 0,1 1-4 0,-5 1 2 16,5-1 0-16,-3-3-1 0,3 9 2 0,3-9 0 16,-4 1-1-16,1 1 1 0,-1-4-2 0,2 2-1 15,2-2 1-15,-3 4 0 0,-1 0 1 0,0-2 0 0,1 1 0 16,-1 3 1-16,1-1-3 0,3 2 1 0,0-1-1 16,-13 13 1-16,3-1 0 0,6-9 1 0,4-7 0 15,-7 0 0-15,7-2-2 0,1-7 0 0,6 0 1 16,-7 14-1-16,2-3 1 0,2-4-1 0,-3 4 1 15,-1-4 0-15,7 4-1 0,0 1-1 0,-3-7 0 16,-4 2 2-16,3 4-1 0,4-11 1 0,-3-1-1 16,-1 8 2-16,1-5-3 0,3-4 1 0,-4-1-1 15,0 11 2-15,4-4-1 0,0-7 0 0,-3 5 1 16,3 10 1-16,0-3-3 0,3-5 0 0,-6-3 1 16,3 1 0-16,0 0 0 0,0 2-1 0,-4-4 0 0,1-2 1 15,6 2-2-15,1-1 0 0,-4-5 0 0,0 5 2 16,3-4-2-16,1-2 1 0,3 2 1 0,-7 1-1 15,4-1-1-15,-1-4 1 0,1-3-1 0,-1 10 1 0,1-1-1 16,3-4 1-16,0-2-1 0,-2 6 0 16,4 1-1-16,3-1 2 0,-1-4-2 0,-4 0 1 0,7 2 0 15,4-7 0-15,-4 1 1 0,9 1-1 0,-2-1-1 16,4-1 1-16,1-3-1 0,9-5 2 0,1 1-2 16,4-2 1-16,10-2-1 0,4-3 1 0,4 1-1 15,-1 1 1-15,5-4-1 0,6 0 1 0,-2-5-1 0,-6-1 0 16,8-3 0-16,5 1 0 0,-8-3 1 0,-9-5-1 15,3 4 0-15</inkml:trace>
  <inkml:trace contextRef="#ctx1" brushRef="#br0" timeOffset="28253.95">10830 13803 12 0,'0'0'0'16,"0"0"0"-16,0 0 0 0,0 0 0 0,0 0 0 15,0 0 0-15,0 0 0 0,0 0 0 0,0 0 0 16,0 0 0-16,0 0 0 0,0 0 83 0,0 0 0 0,0 0 0 15,-26 9 1-15,8 0-67 0,1-6 1 16,2 4 0-16,-4 4 0 0,1-2 116 0,1-2 1 0,6 0 0 16,-6 5 1-16,2 2-123 0,3-5 1 0,1-2-1 15,1 5 0-15,3 2 76 0,3-3 1 0,1-2-1 16,3 5 0-16,0 0-72 0,7-7 1 0,0 0-1 0,0-2 1 16,5 4 45-16,1-2 1 0,-1-2 0 15,2 0 0-15,0 1-46 0,0 1 0 0,2-4 0 16,2 1-1-16,3 3 38 0,-3-2 2 0,-4 0-1 15,-4-1 0-15,3 3-39 0,-1 0 1 0,0 0-2 0,-5 4 2 16,4 1 31-16,-4-2-1 0,-3-4 0 0,-1 3 1 16,-3 3-32-16,4-3 0 0,-4-1 0 0,-4 7 0 15,1-1 24-15,-1-6 1 0,1-1-1 0,-5 4 2 16,-2 0-27-16,-1-6-1 0,-1-2 1 0,-4 8 1 0,0-4 16 16,-1-2 0-16,-5-5 1 0,-2 5 0 0,1 1-21 15,-2-5 2-15,4-1-1 0,-2 4 1 0,-2-4 11 16,1-4 1-16,1 1-2 0,2 1 2 0,3-1-14 15,4-1-1-15,-6-8 0 0,6 8 2 0,4-4 8 16,-1 1 2-16,4-4-2 0,0 2 2 0,3 2-13 16,1 0 1-16,-1 0 0 0,1 0 0 0,3 7 4 0,7-12 0 15,-7 12 1-15</inkml:trace>
  <inkml:trace contextRef="#ctx1" brushRef="#br0" timeOffset="28701.85">11269 13719 1960 0,'0'0'0'0,"0"0"0"0,0 0 0 0,0 0 70 0,0 0 0 0,0 0 1 0,0 0 0 16,0 0-53-16,0 0 0 0,0 0 0 0,0 0-1 0,0 0 41 15,0 0 0-15,0 0 0 0,11 33 1 0,-11-5-42 16,0-1 1-16,0-3-1 0,0 13 1 0,-3-2 12 16,3 6 0-16,-4-3 0 0,4 6 1 0,-4-3-18 15,4-4 0-15,-3-4 1 0,-1 6 1 0,-3-7-7 0,2-6 1 16,2 2 0-16,1 2 2 0,0-5-6 0,0-6 2 16,2-1-1-16,2 1 0 0,2 0 0 0,-1-10 1 15,2-2-2-15,-1 0 2 0,-4-7-3 0,14 4 1 16,-7-8-1-16,0 1 1 0,4-4-1 0,-4-2 1 15,0-3-1-15</inkml:trace>
  <inkml:trace contextRef="#ctx1" brushRef="#br0" timeOffset="28897.55">11359 13713 1721 0,'0'0'0'0,"0"0"0"15,22-10 0-15,-12 8 49 0,3-2 2 0,-1-1-1 16,7-5 1-16,-1 3-34 0,0 0-1 0,-1 0 1 15,6-2 1-15,-2 2 44 0,0 3 0 0,4-1-1 0,2-2 1 16,-3 5-45-16,-3 2 1 0,2-2 0 16,2 1 0-16,-4 2 14 0,-1 3 2 0,1-1-1 0,0 1 0 15,-3 3-19-15,-4-2 0 0,0 2 1 0,-4 0-1 16,-2 6-1-16,-7-3 0 0,-6 1 1 0</inkml:trace>
  <inkml:trace contextRef="#ctx1" brushRef="#br0" timeOffset="29095.25">11255 14097 1595 0,'0'0'0'0,"0"0"0"0,0 0 0 0,22 14 50 16,-15-11 0-16,7-3 0 0,3 7 0 0,1-3-33 16,5-1 0-16,5-3 0 0,-1-1 0 0,4-1 53 15,5-2 1-15,8 1-1 0,-5-1 1 0,-6 1-53 0,2-1 0 16,-3 1 0-16,5-6 0 0,-5 0 25 0,0 2 0 15,-2-2 1-15,1 4 0 0,3-4-28 0,-9-1 0 16,-8-4 0-16</inkml:trace>
  <inkml:trace contextRef="#ctx1" brushRef="#br0" timeOffset="29516.5">12382 13738 1847 0,'0'0'0'0,"0"0"0"0,0 0 0 16,0 0 50-16,0 0 1 0,0 0-1 16,-31 23 2-16,11-16-35 0,3 0-1 0,-4-2 1 0,1 4 1 15,3 2 44-15,6-1 0 0,0-3-1 0,1 7 1 16,-1-3-45-16,8-2 1 0,-1-1 0 0,8 6 0 0,3 0 19 15,3-1 1-15,1-3 0 0,3 10 0 0,2-3-23 16,5-1 1-16,4 2-1 0,-4-2 1 0,-2 5-1 16,2 0 0-16,8-4 0 0,-8 3 1 0,2 4-7 15,-6-3 0-15,1-1 0 0,-2 1 0 0,-4 4 5 16,-1-10 1-16,1 1-1 0,-8 5 2 0,-8 2-7 16,1-9 0-16,-3 0 0 0,-6 9 0 0,-4-7 11 15,-1 0 0-15,-1-4 0 0,-10 4 1 0,-2-2-11 16,1-2 1-16,-6-5 0 0,2 6 0 0,1-3 11 0,2-4 0 15,-2-5 1-15,-5 5-1 0,5-5-11 16,4-4 1-16,-4-4-1 0,2 3 1 0,2-3 3 0,7-2 0 16,5 1 0-16,-1 4 1 0,2-1-7 0,1-2 0 0,0 2 0 15</inkml:trace>
  <inkml:trace contextRef="#ctx1" brushRef="#br0" timeOffset="31139.15">10703 14962 1293 0,'0'0'0'16,"0"0"0"-16,0 0 0 0,7-21 76 0,-7 21 0 15,7-14-1-15,-7 14 1 0,4-7-58 0,-4 7 0 16,3-10 0-16,-3 10 0 0,0 0 72 0,0 0 1 16,0 0-1-16,0 0 1 0,0 0-75 0,0 14 2 15,0-2-1-15,-3 14 1 0,-8 4 19 0,1 5 0 16,-1-3 0-16,-3 2 1 0,0 4-23 0,3-3 1 0,-1 2-2 16,1 4 2-16,4 3-5 0,0 0 2 0,0-2-2 15,0-3 1-15,0 1-5 0,-3-5 1 0,1-5 0 16,0 7-1-16,2-7 1 0,2 0 0 0,1-9 0 15,-3 7 0-15,3-7-3 0,1-1 1 0,-1-6 0 16,1 2-1-16,3-2 9 0,0-9 0 0,0-5 0 16,3 9 0-16,-3-9-6 0,7 2 1 0,-7-2-1 15,0 0 1-15,15-11 5 0,-10 2-1 0,2-1 0 16</inkml:trace>
  <inkml:trace contextRef="#ctx1" brushRef="#br0" timeOffset="31365.33">10732 14936 1595 0,'0'0'0'0,"0"0"0"0,0 0 0 16,26-14 64-16,-15 10 0 0,3-3 0 0,0 4 0 0,3-1-46 16,6 1 0-16,-2-4 0 0,4 3 0 0,-2 4 63 15,5-5 0-15,1 1-1 0,-3 4 2 0,2 0-64 16,4-1 0-16,-2-1 0 0,-2 5 0 0,-3 1 16 0,-7-2 1 15,1 1-1-15,2 1 1 0,-3 3-20 0,-4-2-1 16,-4 2 1-16,-4 0-1 0,-4 0-7 0,-2 2 1 16,-4 0 0-16</inkml:trace>
  <inkml:trace contextRef="#ctx1" brushRef="#br0" timeOffset="31545.76">10527 15351 1583 0,'0'0'0'0,"0"0"0"16,21 18 0-16,-9-6 32 0,1 2 1 0,3-3 0 16,-2-6 0-16,3 0-19 0,5 2 0 0,-3-1 1 15,6-3-1-15,-1 1 35 0,1-1 0 0,5-6 0 16,5-3 1-16,9 3-33 0,-5-1-1 0,2-5 1 16,-2 1 0-16,-2-3 18 0,-2-5 1 0,-7 0-1 0</inkml:trace>
  <inkml:trace contextRef="#ctx1" brushRef="#br0" timeOffset="31931.01">11598 15022 1632 0,'0'0'0'0,"0"0"0"0,0 0 0 0,0 0 33 0,0 0-1 15,14 20 1-15,-25-13 1 0,-8-2-21 16,1 4 2-16,0-1-1 0,1-2 1 0,-3 2 36 0,1 3 2 16,0 0 0-16,4-1 0 0,1-3-36 0,0 2-1 15,0 0 1-15,7 1 1 0,5-1 20 0,2 2 2 16,4-3-2-16,1 7 1 0,6-3-24 0,3-2 0 16,0-1 1-16,7 4 0 0,4-3 4 0,1 2 0 15,2 2 0-15,1-1 2 0,-3 1-12 16,-1 3 1-16,-2-4 0 0,0-1 0 0,0 7 6 0,-9-1 1 0,0 0 0 15,-2-6 0-15,-3 9-8 0,-4 2 0 0,-3-4 0 16,-5-3 0-16,-3 0 11 0,-3 2 0 0,-5-3-1 16,-3-2 2-16,-1 1-12 0,-3-2 1 0,1-5 0 15,-8 4 0-15,-3 4 9 0,4-7 1 0,-1-3-1 16,1 2 1-16,-1-4-11 0,3-1 2 0,4-2-1 16,0-2 0-16,2-1 7 0,1-1 1 0,4-4 0 15,0-3 0-15,3-1-9 0,4-1 0 0,4-1 0 0</inkml:trace>
  <inkml:trace contextRef="#ctx1" brushRef="#br0" timeOffset="32310.14">12248 14881 2035 0,'0'0'0'0,"0"0"0"0,-17 0 0 0,6 6 65 16,-3 1 0-16,-4 0 0 0,1-2 2 0,1 4-49 0,2 1 0 15,-7 4-1-15,0 2 1 0,1 2 62 0,6-1 0 16,0 1-1-16,0 0 1 0,3 1-62 0,8-1 0 0,3-3 0 16,3 3 0-16,4 3 20 0,4-7 0 15,3 0 0-15,4 4 1 0,1 5-25 0,2-9 2 0,0 2 0 16,-3 3-1-16,0 2-2 0,1 0-1 0,-5 0 0 15,0 4 2-15,4-2-6 0,-6 3 0 16,-3-3-1-16,-2-2 1 0,-2 6 0 0,-1-3 1 0,-4-3-1 16,-4-1 1-16,1 3-3 0,-2-4-1 0,-4-3 1 15,-4 1-1-15,-4 1 3 0,-1 0 1 0,-1-6 0 16,-6 0 0-16,0 0-3 0,1-3-1 0,-8-3 1 16,2 2 1-16,2-4 3 0,5-4 0 0,-5-4 0 15,3 1 1-15,4-1-4 0,1-3 0 0,3-2-1 16</inkml:trace>
  <inkml:trace contextRef="#ctx0" brushRef="#br0" timeOffset="151618">27686 16139 0,'0'0'0,"0"0"0,0 0 15,0 0-15,0 0 0,0 0 0,0 0 0,0 0 32,-9 0-32,9 0 15,0 0-15,0 0 16,0 0-16,-10 0 16,1-9-16,-1-1 15,-8 1-15,-1 0 31,-9-10-31,-1 10 32,1-10-32,0 9 31,9-8-31,0 8 31,10 10-31,-1 0 31,10-9-31,0 9 32,-9 0-32,9 0 31,0 0-31,0 0 16,0 0-16,-9 0 15,-1 0-15,1-9 31,-1-1-31,1 1 16,-10-1 0,10 1 15,-10 9-31,10 0 16,-1-9-1,1 9 1,9-10-1,0 10 1,-10 0-16,10 0 31,-9 0-31,9 0 32,9 10-32,1-1 15,9 10-15,9 9 31,19 0-31,-19-9 0,-19-10 0</inkml:trace>
  <inkml:trace contextRef="#ctx1" brushRef="#br0" timeOffset="34335.53">27965 10299 1444 0,'0'0'0'0,"0"0"0"15,0 0 0-15,0 0 84 0,0 0 0 0,0 0 0 16,0 0 2-16,0 0-70 0,-4 21 2 0,4-21 0 15,5 7 0-15,-1 3 71 0,0-3 1 0,-1 0-2 16,4 11 2-16,5 12-73 0,3-5 1 0,0-1-1 0,0 13 1 16,2-2 13-16,1 2 1 0,1-5-1 0,9 7 1 15,-6-4-18-15,-1-3 1 0,2-6-2 0,5 20 2 16,4-6-2-16,-2 1 1 0,-7-4-1 0,-4-1 2 16,4 0-8-16,-2-6 2 0,-1-4-1 0,-6 0 1 0,1-3-2 15,0-5 1-15,-5-6 0 0,-1 6 0 0,-5-6-4 16,-4-12 2-16,3 7-1 0,-3-7 1 0,0 0-3 15,0 0 2-15,0 0-1 0</inkml:trace>
  <inkml:trace contextRef="#ctx1" brushRef="#br0" timeOffset="34651.21">28529 10299 1784 0,'0'0'0'15,"0"0"0"-15,0 0 0 0,-19 24 42 0,10-13 2 0,0-4-1 16,-7 7 1-16,-1 2-29 0,-1 5 1 0,-1-3 0 16,-10 10 1-16,1 3 54 0,-4 6 1 0,-8-2 0 15,-3 2 1-15,1-1-55 0,3-1 0 0,1 0 0 16,-3 9 0-16,6-5 19 0,3-6 0 0,-3 9 0 15,-6-3 0-15,4 3-22 0,7-8 0 0,-5-3 0 16,5-1 1-16,2-5-4 0,3-2 1 0,4-6 0 16,7 10 0-16,-1-11-5 0,1-6 0 0,4-3 0 0,3 5 0 15,7-12-1-15,-9 6 2 0,9-6 0 0,-4-9 0 0,4 9-3 16,0 0 0-16,-5-9-1 0</inkml:trace>
  <inkml:trace contextRef="#ctx1" brushRef="#br0" timeOffset="35333.87">29005 10316 1922 0,'0'0'0'0,"0"0"0"16,30 0 0-16,-12 4 44 0,-2-4-1 0,2 0 1 15,10 7 1-15,2-4-29 0,-4 1 1 0,-3-1-2 16,-5 4 2-16,3-1 40 0,2-3 2 0,-2 1-2 16,-3 6 1-16,-6 3-41 0,0-1 1 0,1-5 0 0,-3 4 0 15,-1 4 10-15,-2-1 1 0,-3-3-1 0,-4 1 1 16,-2 8-15-16,-2-6-1 0,1-2 1 0,-6 6-1 16,-2 1-6-16,1-3 1 0,-2-2 0 0,-8 2 0 15,3 1-4-15,1-8 2 0,-4-2-1 0,-3 5 1 16,-3 6-3-16,1-7 2 0,0-6-2 0,4 5 2 0,2-3-3 15,3-3 1-15,2 0 1 0,3 1-1 0,2 2 0 0,-3-5 1 16,5-2-1-16,7 0 2 0,0 0-3 16,0 0 1-16,0 0 1 0,0 0-1 0,0 0 3 15,2 7 0-15,5-9 1 0,7-2 0 0,4-1-3 16,5 0 1-16,1 0-1 0,13 1 1 0,2 0 4 16,-4 1 0-16,-1-4 0 0,-2 10 1 0,-2 1-5 15,-2-4 2-15,0 0-1 0,2 11 0 0,-3-6 4 16,-6 2 1-16,0 0-1 0,0 12 1 0,-3-3-4 0,-6 2-1 15,-1-4 1-15,-3 10 1 0,-4 10 2 0,-4-10 1 16,-7-2 0-16,3-3 1 0,-1-5-6 0,-4 2 2 16,-3 0-1-16,-2 1 1 0,-4 3 1 0,1-5 1 0,-8-2 0 15,2-1 0-15,-2 0-4 0,-1-1 1 0,-2-4-1 16,-2 5 1-16,0-1 4 0,-2-4 0 0,-2-2 1 16,-1 2-1-16,-2 0-4 0,0-3 0 0,-2-4 0 15,-1 7 1-15,1-7 3 0,2 0 0 0,-2-4 1 16,-3 1-1-16,-3-1-4 0,1-3 1 0,4-2-2 15</inkml:trace>
  <inkml:trace contextRef="#ctx1" brushRef="#br0" timeOffset="43464.84">3948 16225 426 0,'0'0'0'16,"0"0"0"-16,0 0 0 0,0 0 0 0,0 0 1 0,0 0 0 15,0 0 0-15,0 0-1 0,0 0 1 16,0 0 1-16,-18-1-1 0,7 8 33 0,1 0 2 0,3-2 0 16,-7 7 0-16,1 4-21 0,3 2-1 15,-1-6 1-15,1 6 1 0,6 3-5 0,0 0 0 0,-3 0 0 16,4 7 1-16,-1 2-6 0,8 0 2 0,-4-5-1 15,3 15 1-15,1-5 10 0,-1-3 1 0,1 3 0 16,0 9 0-16,3 0-9 0,0-7 0 0,0 5 0 16,0-1 1-16,0 1 5 0,3-9 1 0,3-3 0 15,1 12 0-15,-4-6-8 0,-3-5 1 0,1-1-1 16,-1 4 1-16,0-3 2 0,0-6 2 0,-4-4-1 16,1 9 1-16,-2 0-7 0,1-14 1 0,-3 0 0 15,-2-1 1-15,2 3 24 0,0-9 0 0,0-9 0 16,-1 10 1-16,1-10-21 0,0 0 2 0,0 0-1 0,0 0 1 15,0 0 16-15,0 0 1 0,0-8-1 0</inkml:trace>
  <inkml:trace contextRef="#ctx1" brushRef="#br0" timeOffset="43837.28">4297 16166 1344 0,'0'0'0'16,"0"0"0"-16,30-23 0 0,-9 14 26 0,-3-2 1 0,-1 1 0 15,6 10-1-15,-2 3-13 0,-3-3 0 0,0-3 0 16,1 13 0-16,-1 1 41 0,-4-2 0 0,0 1 0 15,4 17 0-15,-4-4-38 0,-9-4 2 0,2 2-1 16,4 11 1-16,-8 3 19 0,-6-7 0 0,-4-2 0 16,-1 4 1-16,-4 0-23 0,-2-3 1 0,-7-5-1 15,-4 7 1-15,-5-6 0 0,-2-2 1 0,-6-6 0 16,-3 12-1-16,-7-6-7 0,6-5 1 0,-6 0-1 16,3 12 1-16,1-5 2 0,1-6 0 0,3-4 0 15,-3 2 1-15,6 3-7 0,5-11 2 0,1-2 0 16,4 4 0-16,3 2 6 0,6-8-1 0,-3-5 0 0,8 1 2 15,6 1-7-15,7 0 1 0,0-9-1 0</inkml:trace>
  <inkml:trace contextRef="#ctx1" brushRef="#br0" timeOffset="44197.76">5184 16162 1557 0,'0'0'0'16,"0"0"0"-16,0 0 0 0,0 0 51 0,-25 11 0 15,13-8 0-15,1 8 0 0,-3 1-34 0,0 2 0 0,0 0 0 16,-5 14 1-16,-6 9 42 0,0-3 1 0,4-4 0 15,0 8 0-15,2-1-44 0,1-2 1 0,-3-5 0 16,7 16 0-16,1-9 10 0,-1-4 1 0,7 4-1 16,0 7 1-16,0 0-15 0,4-8-1 0,3 1 1 15,3-2-1-15,1 2 0 0,-1-9-1 0,4-5 0 16,7 12 1-16,-5-11-5 0,2-6-1 0,-4-4 1 16,10 13 0-16,1-10-1 0,-4-5 0 0,0-3-1 15,13 9 2-15,-6-8-3 0,-4-4 0 0,3-6 0 16,12 8 0-16,-4-2 0 0,0-8 0 0,-1-5 0 15</inkml:trace>
  <inkml:trace contextRef="#ctx1" brushRef="#br0" timeOffset="44784.62">5681 16493 1269 0,'0'0'0'0,"8"-20"0"0,-5 10 0 0,4 3 54 16,0-4-1-16,0-3 1 0,0 0 0 0,7 2-37 15,1 1 1-15,0-3-1 0,3 2 1 0,0 1 42 0,-4 3 2 16,2-3-1-16,1 6 0 0,1 1-44 0,0 4 1 16,-4-3 0-16,3 6 0 0,-1 1 6 0,-5 1-1 15,-4-3 1-15,7 5 0 0,-3 7-12 0,-8 2 0 0,4-4 0 16,-3 4 1-16,-8 3-7 0,1-1 2 15,-4-4 0-15,3 11 0 0,-7-3-3 0,-3-6 0 16,-3 4 1-16,-3 4-1 0,3-1-2 0,-5-9 0 16,1 4 0-16,-5 3 1 0,5 0-2 0,-1-7 0 0,-4-3 0 15,-2 10 2-15,7-5 0 0,7-8 2 0,-4-1-2 16,-1 0 2-16,1 0-3 0,7 0 2 0,1-7-2 16,10 0 2-16,0 0 1 0,0 0 1 0,0 0 0 15,3-7 0-15,8 2-3 0,-1 2 1 0,1 1-1 16,5-5 2-16,12-5 2 0,0-4 1 0,-1-2 0 15,4 11-1-15,-2-2-2 0,-5-1 0 0,6-3-1 16,2 10 2-16,-5 1 7 0,-3-3-1 0,1-2 0 0,3 12 2 16,2-1-7-16,-5-4 1 0,0-2-1 0,1 16 1 15,-8-2 4-15,-4-3 2 0,-4 5-2 0,-3 7 2 16,1 2-7-16,-5-4 1 0,-3-4 0 0,-3 6 0 16,-5 0 3-16,5-2 1 0,-8-3 0 0,-3 0 0 0,0 5-5 15,-4-5 0-15,-4-6 0 0,0 8 1 0,1-6 2 16,-5-3 1-16,1-4 1 0,0 9-1 0,1-7-5 15,-3-1 1-15,3-3-1 0,-8 6 1 0,5 0 2 16,3-6 1-16,-5-5-1 0,-4 8 1 0,5-4-4 16,3-6-1-16,-9-3 1 0,10 7 0 0,-1-4 2 0,4-3 0 15,1-1 0-15,3 2 1 0,-1 3-5 0,8-1 2 16,-3-6-1-16,13 10 0 0,-3-11 0 0,3 11 1 16,0 0 0-16</inkml:trace>
  <inkml:trace contextRef="#ctx1" brushRef="#br0" timeOffset="45369.85">7188 16440 1646 0,'0'0'0'0,"0"0"0"0,-20-5 0 0,6 7 44 15,0-1 0-15,0-1 1 0,-12 0 0 0,4 4-29 16,1-2 1-16,0-1-2 0,-9 8 2 0,2 3 10 16,7-5 0-16,-4-1 0 0,2 6 1 0,-2 2-16 15,4-5 2-15,0-2-2 0,2 11 2 0,5-4-5 0,0-6 1 16,6-2 0-16,1 10 0 0,4-9-4 0,3-7 0 16,7 0 1-16,0 7 0 0,4 1-7 0,-1-4 0 15,1-4 0-15,15 16 1 0,2-7-1 0,1-8 0 16,2-2 0-16,3 11 1 0,1-1-1 0,-1-4 0 15,1-1 0-15,6 8 0 0,-10-1 0 0,-2-6 0 0,-3 0 0 16,2 13 0-16,-3-4 0 0,-11-5 0 16,2-1 0-16,2 6 0 0,-8 2 0 0,-6 2 0 15,-1-8 0-15,-3 3 0 0,-3 3 3 0,-1-4 2 0,-6-2-2 16,-1 1 2-16,-5 3-3 0,-2 0 1 0,-6-7 1 16,-5 6-1-16,3-1 11 0,-2-7-1 0,0-1 1 15,-9 4 0-15,8-1-6 0,-2-1 1 0,-6-6-1 16,1 3 1-16,3 4 13 0,5-7 1 0,-1-3-1 15,3 3 1-15,-2 3-12 0,3-6 1 0,2-4-1 0,2 1 2 16,3 3 9-16,1-2 1 0,-1-4-1 0,-1 5 2 16,1-1-13-16,7 0 1 0,4-2-1 0</inkml:trace>
  <inkml:trace contextRef="#ctx1" brushRef="#br0" timeOffset="45816.77">8698 16817 1545 0,'0'0'0'0,"0"0"0"16,0 0 0-16,0 0 64 0,0 0 1 0,0 0-1 15,0 0 1-15,-20 7-47 0,13 0 0 0,0-2 0 16,-3 5 0-16,-1 10 61 0,0 1 1 0,3-3 0 16,2 8 1-16,1 0-64 0,2-8 1 0,-1-2 0 0,0 5 0 15,4 2-4-15,-3-6 0 0,3-1 1 0,0 9 0 16,0-8-8-16,0-8 2 0,0 2 0 0,3 5 0 16,1-2-8-16,-4-6 2 0,0-8-1 0,4 7 0 0,-4-7-1 15,0 0 2-15,0 0-2 0</inkml:trace>
  <inkml:trace contextRef="#ctx1" brushRef="#br0" timeOffset="46034.12">8758 16593 1632 0,'0'0'0'0,"31"-10"0"0,3 13 0 0,-2-5 16 15,-6-6 1-15,2-5-1 0,-6 11 0 0,-5-1-7 0,-1-6 1 16,-2-1-1-16,-7 6 2 0,-7 4 40 0,7-9 1 15,-7 0-1-15,0 9 2 0,-14-7-36 0,5 6 0 16,-3-1 0-16,-14 2 1 0,-3 0 19 0,-2 0 1 0,-6 0-1 16,-4 9 1-16,2 0-23 0,-3 1 0 0,1-6 1 15,-3 11 0-15,5 3 1 0,8-4-1 0,1-3 1 16,1 12 0-16,8-6-8 0,4-1 1 16,6 2 0-16</inkml:trace>
  <inkml:trace contextRef="#ctx1" brushRef="#br0" timeOffset="46454.43">9047 16896 1784 0,'0'0'0'0,"0"0"0"0,0 0 0 15,7 21 40-15,-7-11 1 0,0 1-1 0,0 12 0 0,0-2-24 16,0-4 0-16,0-4 0 0,0 15 0 0,0-9 43 15,0-3 0-15,-2-4 1 0,-1 15-1 0,-1-6-42 16,-1-7 1-16,0-3 0 0,-2 1 0 0,3 2 18 16,-3-7 1-16,7-7-1 0,-11 7 1 0,11-7-23 15,-10 7 2-15,10-7-1 0,0 0 0 0,0-9 0 16,0 9 1-16,0-9-2 0,0-1 2 0,0-8-7 16,3-5 0-16,1-1 0 0,3-13 0 0,4-5 1 15,-1 1 1-15,2 1 0 0,6-2 1 0,-4 5-6 16,4 5 1-16,-1 2 0 0,3 5 1 0,1 4-1 0,0 9 1 15,7-2 0-15,-1 10 1 0,1 4-3 0,0 0-1 16,-3-1 1-16,1 9 0 0,-1 6 4 16,-4 1 0-16,2 2 0 0,-2 4 0 0,-6 6-3 0,-5-6-1 0,-1 0 1 15,-2 4 0-15,-3-1 3 0,-4 3 0 0,-4-6 0 16,1 12 1-16,-3-3-4 0,-1-7 0 0,0 0 0 16,-7 8-1-16,7 3 6 0,0-10 0 0,-4-2 0 15,1 4 1-15,1 4-7 0,4-13 2 0,1 3 0 16,2-1 0-16,-1 0 2 0,6-8 0 0,1-2 0 15</inkml:trace>
  <inkml:trace contextRef="#ctx1" brushRef="#br0" timeOffset="47154.06">11672 16584 1784 0,'0'0'0'0,"0"0"0"16,26-17 0-16,-15 10 67 0,-1-2 0 0,4 0 1 15,1 2 0-15,2 2-50 0,-1 1 0 0,2-1 0 16,3 5 0-16,-2 0 46 0,-1-2 1 0,-1-1 0 15,1 8 0-15,-4 2-47 0,-1 0 0 0,-5-3 0 16,1 8 0-16,2 0 7 0,-4-3-1 0,-4-2 1 16,-6 9 0-16,-4 1-13 0,3-1 1 0,-3-3-1 15,0 9 0-15,-3-4-5 0,-3-4 0 0,-1 0-1 16,0 2 1-16,-4 0-2 0,-6-2-1 0,4-7 1 0,-4 5 0 16,2 4-4-16,0-5 2 0,0-6-1 0,-2 0 0 15,2 2-1-15,5 2 1 0,1-5 0 0,2-3 0 0,0 6-2 16,3-3 1-16,1-2 0 0,10-2 0 0,-9 1-1 15,9-1 1-15,0 0-1 0,0 0 1 0,0 0 1 16,7 0-1-16,-7 0 0 0,9-3 1 0,5 1-1 16,0 0 0-16,3-1 0 0,17-2 1 0,1 5 0 15,-6 0 1-15,-3-4-1 0,2 8 2 0,-7 1-2 16,-5 2 0-16,5 2 0 0,1 1 1 0,-5 6 0 16,-8-2 0-16,2-7 1 0,1 11 0 0,-3-2-1 15,-6-2 0-15,-3 0-1 0,-3 9 2 0,-8-2 0 0,-1-7 1 16,-2 2-1-16,-4 8 1 0,-3-3-2 0,-9-7 0 15,-2-1 1-15,-3 11-1 0,-2-4 3 0,-2-6-1 16,-5-4 1-16,-2 4-1 0,-5 4-1 0,2-7 0 16,1-4 1-16,4 1-1 0,1 1 2 0,6-5 1 15,2-4-1-15,0-2 1 0,1 2-2 0,6-2-1 0,-2-5 1 16,-2 0 0-16,8-2 0 0,-1-1-1 0,-1-6 1 16</inkml:trace>
  <inkml:trace contextRef="#ctx1" brushRef="#br0" timeOffset="47761.51">13284 16037 1381 0,'0'0'0'0,"0"0"0"15,0 0 0-15,0 0 81 0,17-9 0 0,-17 9-1 16,4-8 1-16,-4 8-63 0,-7 5 0 0,3 11 18 16,-3-2 31-16,2 5 1 0,0-1-1 15,0 33 0-15,-6-7-49 0,0-4 0 0,4 4 0 16,0 11 0-16,0-6 16 0,0-3 1 0,0-8-1 0,4 8 1 16,-10 0-20-16,4-9-1 0,2 2 1 15,4 8 1-15,-3 1-5 0,-1-12 0 0,0 0 0 0,4 1 0 16,-8-9-4-16,4 0 1 0,0-5-1 0,4 5 1 0,-4-2 2 15,0-13 1-15,-1-3 0 0,3 4 0 0,0-3-4 16,-2-4 0-16,7-7 0 0,-9 5 0 0,9-5 7 16,-14 4 1-16,14-4-2 0,-11-2 2 0,1 0-8 15,-1-1 2-15,1-4-1 0</inkml:trace>
  <inkml:trace contextRef="#ctx1" brushRef="#br0" timeOffset="47986.85">12818 16630 1482 0,'0'0'0'16,"0"0"0"-16,21-10 0 0,-7 8 67 0,2-7 1 16,2 2-1-16,-4 7 0 0,0-2-49 0,-1-3 0 15,4 0 0-15,8 6 0 0,0-2 64 0,-2-5 1 16,5-4 0-16,3 8 0 0,-4 2-66 0,1-2 1 16,4-3 0-16,7 10 0 0,-2-3 20 0,-4-6 1 0,6-3-1 15,2 14 2-15,-3-7-26 0,-2-5 2 16,1-2 0-16,-2 12-1 0,-5-3 1 0,-2-5 1 0,4-3 0 15,-6 10 0-15,-1-2-8 0,-7-2 1 0,-4-4-1 16,2 13 1-16,-6-4-7 0,-10-5 0 0,7 0 1 16</inkml:trace>
  <inkml:trace contextRef="#ctx1" brushRef="#br0" timeOffset="48389.65">13790 16651 1608 0,'0'0'0'0,"5"-7"0"0,-5 7 0 16,0 0 29-16,11-2 1 0,-4-1-1 0,0 1 2 0,0 0-18 16,0-3 0-16,4-2 1 0,1 2 1 0,6-1 27 15,3-1 1-15,0-3-1 0,6 6 1 0,1 3-27 16,-7-1 0-16,4-3-1 0,-6 6 2 0,2 1 21 16,0-2 0-16,-3-2 1 0,-4 13-1 0,2-1-24 15,-2-3 2-15,0 4 0 0,-3 14-1 0,-1 1-3 0,-3-3-1 16,-3 5 0-16,-2 5 0 0,-4-1-4 0,-5-2 1 15,0-5-1-15,-7 6 0 0,-4-2 5 16,-3-8-1-16,2-6 0 0,-6 12 0 0,0-10-4 0,4-6 1 16,2-6-1-16,-10 9 1 0,6-5 5 0,4-5 0 15,3-6 1-15,-9 7-1 0,8-1-5 0,6-11 1 16,1-2-1-16,-3 4 1 0,3-1 1 0,6-4 1 16,4-6 1-16,-7 2-1 0,7-7-4 0,0 3 0 15,7-1 0-15,-3-9 1 0,6-2 1 0,-1 2 1 16,3-9 0-16,-1 1 0 0,8-2-4 0,-4-1 1 0,2-1-1 15,-4 8 1-15,4 9 1 0,1 2 0 0,-1 2 0 16,5 5 0-16,-1 5-3 0,2 0 1 0,1 0-1 16,-2 9 1-16,1 4 1 0,-2-3-1 0,3-2 1 15,-4 8 0-15,3 0-3 0,0-4 1 0,-6-1-1 16</inkml:trace>
  <inkml:trace contextRef="#ctx1" brushRef="#br0" timeOffset="49487.47">14944 16618 1646 0,'0'0'0'0,"0"0"0"0,0 0 0 16,0 0 37-16,0 0 0 0,-18-25 0 0,7 23 1 0,-3 1-23 16,-2-1 0-16,-3-2 1 0,-18 10 0 0,4-3 33 15,4-1 0-15,-2 1 1 0,-8 19 0 0,5-7-33 16,2-1 0-16,6 4 0 0,-2 10 0 0,3 6 4 15,7-5 1-15,6-6 1 0,2 7-1 0,2-2-10 0,8-6-1 16,0-1 0-16,-3 2 1 0,6-2-6 0,5-7 0 16,2-4-1-16,-1 8 1 0,3-9-3 0,2-6 2 15,6-3-1-15,-6 4 1 0,4-4-4 0,-1-6 1 16,6-1-1-16,-2 0 1 0,4 0-1 0,-4-5 1 0,-1-2-1 16,-3 2 1-16,-3-1-2 0,2-1 1 0,0-5-1 15,-5-2 1-15,1 7-1 0,2 3 1 0,-7-3-1 16,-3 3 1-16,-4 11 3 0,14-5-1 0,-14 5 1 15,0 0 0-15,0 0-2 0,0 0 2 0,5 4-2 16,-5-4 1-16,11 17 5 0,-4-3 0 0,0-3 0 16,3 12 1-16,8 3-4 0,0-10 1 0,-4-2 0 15,0 2-1-15,-2-4 8 0,2-3 0 0,-3-4-1 16,3 6 2-16,0-4-6 0,-2-4 0 0,3-3-1 16,-1 6 1-16,0-5 5 0,3-2 0 0,3-3-1 15,-3 4 2-15,5-3-6 0,-5-4 0 0,1-2-1 16,-9 2 1-16,5 0 5 0,2-6-1 0,3-1 0 0,-12 2 1 15,7 0-7-15,-3-2 2 0,-1-2 0 0,-6-7 0 0,3 7 1 16,0-1 0-16,-3-8 0 0,-8 0 1 0,4 9-4 16,0-1 0-16,-3 5 0 0,3 12 1 0,-9-7 1 15,9 7 1-15,0 0 0 0,-7 3 0 0,5 6-4 16,2 1 1-16,0-3-1 0,0 9 2 16,3 11 1-16,5-3 0 0,0-3 0 0,3 2 1 0,3 5-4 15,4-8 1-15,-2-6-1 0,-1 0 1 0,1-2 1 16,2-5 0-16,0-1-1 0,-1 2 2 0,4-4-3 15,2-4-1-15,-2-4 1 0,1 4 0 0,4-5 0 16,2-6 0-16,-3-4 1 0,-9 1 0 0,5 0-3 16,0-4 1-16,0-10 0 0,-5 0 0 0,2-1 1 0,0 0-1 15,-1-8 1-15,1 3-1 0,-8-1 0 0,3-5-1 16,1-6 0-16,0 4 1 0,-7 3-1 0,0-5 0 16,-3-7 1-16,-1-5 0 0,-3-1-2 0,0 1 2 15,-3 3-2-15,-8 15 1 0,4 6 1 0,-2 5 0 0,2 5 0 16,-3 6 0-16,1 9-2 0,9 7 2 0,-9-13-1 15,2 15 1-15,0 9-1 0,3-2 1 0,1 1 1 16,-4 15-1-16,3 6 0 0,4-4-1 0,0 3 0 16,-7 15 1-16,4 1-1 0,-1 2 1 0,0-6-1 15,-4 5 1-15,2-8-1 0,5-2 0 0,-1-7 0 16,-5 14 1-16,5-5-1 0,4-6 0 0,1 0 1 16,-3 3-1-16,2 2-1 0,5-10 2 0,4-1-2 15,-2-1 1-15,1-3 0 0,8-7 0 0,-1-2 0 16,5 4 1-16,0-4-2 0,0-7 0 0,1-7 1 15,3 0 0-15,1 2-1 0,-3-4 2 0,6-5-2 0,-2-4 1 16,-3 1-1-16,-2-6 1 0,2-2-1 0,-4-3 0 0,-2-2 0 16,1-5 1-16,-1-5-1 0,2 3 0 15,-7-5-1-15,-5-2 1 0,2-2 0 0,-4 16 0 0,-4 0-1 16,-1 2 1-16,0 2-1 0,-6 8 2 0,4 11-2 16,-5-10 0-16,5 3 0 0,0 7 1 0,-7 3-1 15,7-3 0-15,-5 12 1 0,3 1-1 0,-2 3 0 16,4 1 0-16,0-5 0 0,0 17 0 0,0-7 0 15,0-6 0-15,0 0 0 0,6 7 2 0,-3-5-2 0,-1-6 0 16,2 0 0-16,-1 1 0 0,-1 1 0 0,0-4 0 16,1-3 1-16,2 2-1 0,-1-6 0 0,-2 5 0 15,3-1 0-15,-1 1 0 0,-4 8-1 0,3-2 1 16,1-1 0-16,-1 2 1 0,4 5-2 0,-3 1 1 16,-4-5 0-16,7 8 0 0,-7-3-1 0,0-1 1 15,0-6 0-15,0 7 0 0,-4-5-1 0,1-4 1 0,-4-1-1 16,-7 10 2-16,-4-7-2 0,-2-7 1 0,-1-2-1 15,-7 11 1-15,-2-4-1 0,2-8 1 0,-11-8-1 16,-1 8 1-16,1-4-1 0,7-4 1 0,2-4-1 16</inkml:trace>
  <inkml:trace contextRef="#ctx1" brushRef="#br0" timeOffset="49715.64">15496 16401 1821 0,'0'0'0'0,"0"0"0"0,21-12 0 0,-14 12 60 16,0-2 1-16,-7 2 0 0,9-3 0 0,-9 3-44 15,0 0 1-15,0 0 0 0,0 0 0 0,0 0 46 16,0 0 0-16,0 0 0 0,0 0 0 0,7 10-46 15,-7-10 0-15,9 11 0 0</inkml:trace>
  <inkml:trace contextRef="#ctx1" brushRef="#br0" timeOffset="50101.22">16928 16120 1721 0,'0'0'0'0,"0"0"0"16,23 2 0-16,-20 5 36 0,5-4 0 0,2 1 0 0,1 8 0 16,-2 4-22-16,-1 0 1 0,3 0-1 0,1 20 2 15,-5 5 18-15,0-1-1 0,0-4 1 0,1 9 1 0,-5-6-21 16,-3-2 1-16,4-2 0 0,-8 16-1 0,1-5 3 16,-1 1 0-16,-3-3 0 0,-4 9 0 15,-5-4-8-15,1-8 1 0,-5-4-1 0,-8 3 1 0,-6-5 0 16,-1-5 1-16,-5-5-1 0,-6 7 1 0,-7-6-4 15,-2-7 0-15,-3-5 0 0,-7 11 0 0,-2-9 1 16,5-11 0-16,4-3 0 0</inkml:trace>
  <inkml:trace contextRef="#ctx1" brushRef="#br0" timeOffset="50514.64">17605 16366 1620 0,'0'0'0'0,"23"-14"0"0,-5 9 0 0,1 3 46 16,6-1 0-16,7-4 0 0,0 1 0 0,8 6-30 15,-3-3 1-15,2-6-1 0,-4 5 1 0,-3 6 46 16,1 0 1-16,-1-6 0 0,-2 3 0 0,-5 4-46 16,-6-1 0-16,-1-2 0 0,-2 5 0 0,-4 2 4 0,-8-1 2 15,-1-1-2-15</inkml:trace>
  <inkml:trace contextRef="#ctx1" brushRef="#br0" timeOffset="50707.2">17501 16597 1922 0,'0'0'0'0,"23"-2"0"16,2 12 0-16,3 3 25 0,2-10-1 0,5-3 1 15,-3 11 0-15,-2-4-13 0,-2-4 0 0,1-3 1 16,-3 11-1-16,2-4 36 0,-1-5 0 0,-3-2 1 15,-6 9 0-15,-4-6-32 0,0-3 0 0,0-3 0 0</inkml:trace>
  <inkml:trace contextRef="#ctx1" brushRef="#br0" timeOffset="52549.98">19556 15847 276 0,'0'0'0'0,"0"0"0"16,-19-9 0-16,6 13-2 0,-1-2 2 0,2-4 0 0,-9 0 0 0,0 4-1 15,0 0 1-15,-2-2 0 16,-6 3 0-16,3 4 36 0,5 4 0 0,-7-2 0 0,-4 1 1 16,5 6-22-16,-1-4 0 0,-7-3 0 0,5 7 1 15,0 5 58-15,7-3 1 0,0-8 0 0,2 6 0 16,5 5-57-16,4 0 0 0,3-8 0 0,2 9 0 0,3-6 38 15,4-3 0-15,4-5 0 0,3 6 1 0,3-1-41 16,4-8 2-16,6-3-1 0,3 12 1 0,2-9 6 16,3-5 0-16,3 0 1 0,3 11 0 0,1-4-13 15,-7-7 0-15,6 0 1 0,-2 12-1 0,-6-3 8 16,-3-4 2-16,-3 0-1 0,1 15 0 0,-7-3-9 0,-2-1-1 16,1 0 0-16,-1 5 0 0,-5 4 26 0,-4-4 0 15,1 2 0-15,-4 1 1 0,-4 3-23 0,-3-3 1 16,-5-3-2-16,-4 2 2 0,0-2 30 0,-1 1 0 15,-12-10 0-15,-2 9 0 0,1-7-30 0,-7-7 1 16,1-2-1-16,-8 9 1 0,2-6 25 0,3-5-1 0,-1-1 1 16,-3 8 1-16,6-8-28 0,5-5 1 15,-6-4 0-15,-3 10 0 0,6-5 16 0,3-3-1 16,-1-6 1-16,-1 11 0 0,6-3-18 0,3-4 0 16,2-4 1-16,9 10 0 0,3-3 8 0,8-6 1 0,-1-3-1 15</inkml:trace>
  <inkml:trace contextRef="#ctx1" brushRef="#br0" timeOffset="53031.36">20172 15872 1733 0,'0'0'0'0,"0"0"0"0,-27-12 0 0,10 13 41 15,-1 1 0-15,0-4 0 0,1 4 0 0,-1 5-25 0,1 2 0 16,-3-2-1-16,2 3 2 0,1 5 28 16,-8 0 0-16,2 3 0 0,2 3 0 0,-4 0-30 15,2-1 2-15,2-3 0 0,-3 13 0 0,4-9 5 0,6-7 2 16,0 2-1-16,0 12 1 0,7-7-13 0,0-7 2 15,7-1-1-15,-4 10 0 0,8-8-4 0,3-4 1 16,2-2 0-16,-1 3 0 0,7-1-3 0,0-3-1 16,7-4 1-16,2 5 1 0,5-2-3 0,0-4 2 15,-2-1-2-15,6 5 2 0,1 2-3 0,-6-2 2 0,2-2-2 16,2 8 2-16,-2-1 0 0,-5 0 2 0,-1 0-2 16,-4 4 2-16,-3 2-2 0,-1-4-1 0,-3-3 1 15,-3 3-1-15,1 5 5 0,-8-9 0 0,-3-1 0 16,-3 4 0-16,-1-3-3 0,-3-3 0 0,-3-5 0 15,-6 7 1-15,-4 3 3 0,1-8 0 0,-6-4 0 16,-5 3 0-16,-2-3-3 0,-1 0 0 0,1-3-1 0,0 3 1 16,-1 0 3-16,3 0 1 0,0-11 0 15,-5 9 0-15,8 1-5 0,3-5 1 0,-5-1 0 16,3 9 1-16,5-2 1 0,5-5 1 0,2-2-1 16</inkml:trace>
  <inkml:trace contextRef="#ctx1" brushRef="#br0" timeOffset="53540.23">21084 15714 1758 0,'0'0'0'0,"0"0"0"0,-28-6 0 0,15 10 41 0,1-4 2 16,-8-2-1-16,-6 13 0 0,5-4-26 0,1-2 0 0,1 2-1 16,-7 14 2-16,4 0 39 0,5-5 2 0,-4-2-2 15,-6 5 1-15,9 4-40 0,4 0 1 0,0-4-1 16,0-1 1-16,4 1 13 0,4 3 0 0,1-8 1 15,-2 5 0-15,9-3-18 0,5-4 0 0,0-3 1 16,-2 7 0-16,6-6-8 0,3-1 2 0,2-4 0 16,1 8 0-16,4-5-3 0,4-2 0 0,-4-4-1 15,4 8 2-15,1 2-4 0,-3-8 2 0,7-2-2 16,-3 13 2-16,1-2-3 0,-3-4 1 0,-4 1 1 0,-5 13-1 16,1-4-1-16,1-5 0 0,-4 2 1 0,-8 5-1 15,1 4-1-15,-2-6 1 0,-5 1 1 0,-7-4-1 16,3 8 3-16,-1-4 2 0,-7-5 0 0,-10 1 0 15,5-2-3-15,-4-3 1 0,-11-2-1 0,-2 3 1 0,-3-2 7 16,6-2 1-16,-8-7 1 0,-2 8-1 0,1-2-5 16,6-3 0-16,1-6 0 0,-10 5 1 0,10-1 8 15,1-4 1-15,-1-3-2 0,-6 5 2 0,5 0-9 16,6-5 2-16,2-2-1 0,1 3 0 0,0-1 4 16,4-2 2-16,-4 0-1 0</inkml:trace>
  <inkml:trace contextRef="#ctx1" brushRef="#br0" timeOffset="54096.97">22348 15763 1545 0,'0'0'0'16,"38"-9"0"-16,-8 16 0 0,-1-5 73 0,-7-4 1 0,-1-1-1 15,-2 6 1-15,-1-3-56 0,-1 0 0 0,1 0 0 16,2 5 0-16,-3 8 19 0,-3-5 1 0,0-2-1 15,2 4 1-15,-2 3-23 0,-3-1 0 0,0-9 1 16</inkml:trace>
  <inkml:trace contextRef="#ctx1" brushRef="#br0" timeOffset="54315.93">22142 16028 1871 0,'0'0'0'0,"25"-3"0"0,5 12 0 15,0-2 50-15,-4-4-1 0,4 1 0 0,7 1 1 16,-1 2-33-16,-5-3-1 0,1-4 1 0,-2 7 0 16,0 0 28-16,-2-6 1 0,4-1-1 0,7 6 1 0,-2-3-30 15,-2-5 0-15,9 1 1 0</inkml:trace>
  <inkml:trace contextRef="#ctx1" brushRef="#br0" timeOffset="54999.81">24423 15536 438 0,'0'0'0'16,"7"-21"0"-16,-4 3 0 0,-3 6 161 0,2 1 0 15,0-8 1-15,-2-2 0 0,-2 8-152 0,0 3 0 16,2-6 0-16,0 2 0 0,-3 3 42 0,-1 1 0 16,3-4 0-16,-1 2 1 0,-2 5-37 0,3-4 1 15,-1 0 0-15,-2 3 1 0,1 1-13 0,3 7-1 0,-4-13 1 16,4 13 0-16,-3-10-1 0,3 10-1 0,0 0 0 15,0 0 2-15,0-7-5 0,0 7 0 0,0 0 0 16,0 0 0-16,0 12 0 0,0-1 0 0,0 1 0 16,7 25 0-16,-2 12-6 0,0-3 2 0,-1-2-1 15,-2-9 1-15,-2 5-1 0,-2-6 2 0,0-3-1 16,-1 6 1-16,-3 0 3 0,3-1 0 0,-1-3 0 16,1 9 0-16,-4-5 0 0,3-5 0 0,-3-4 0 0,0-3 0 15,2 3 17-15,1-5 1 0,2-9 0 16,-3 3 0-16,2 3-8 0,3-6 0 0,0-7 0 15,-4 3 0-15,2 1 34 0,2-11 0 0,0 7 0 16,0-7 0-16,-2 7-28 0,2-7 1 0,0 0-1 0,0 0 0 16,0 0 32-16,0 0-1 0,0 0 0 0,4-7 0 0,-4 7-31 15,0 0 1-15,0 0-1 0</inkml:trace>
  <inkml:trace contextRef="#ctx1" brushRef="#br0" timeOffset="55321.3">24045 16071 1670 0,'0'0'0'0,"0"0"0"0,0 0 0 0,0 0 57 0,29 7-1 16,-15-7 0-16,10 5 1 0,10-2-40 0,3-1 1 15,2-4-1-15,-8 8 1 0,5-3 56 0,1-3 0 16,2-1 0-16,1 6 1 0,-1 0-57 0,-2-5 0 15,4-5 0-15,8 10 0 0,-1-5 23 0,-4 0 2 16,0-5 0-16,2 14-1 0,-4-9-26 0,-3-7 0 0,1 0-1 16,4 5 2-16,-5 0-2 0,-7-3-1 15,0-2 1-15,0 5 0 0,-3 0-8 0,-7-3 2 0,-5-2 0 16,-4 7 0-16,-6-2-1 0,-7 2 1 0,7-9-1 16,-7 9 1-16,0 0-3 0,-6 7-1 0,6-7 1 15,-8 2 1-15,-3 2-2 0,-1-1 1 0,-2-3-1 16</inkml:trace>
  <inkml:trace contextRef="#ctx1" brushRef="#br0" timeOffset="55697.93">24747 16282 1658 0,'0'0'0'0,"0"0"0"0,0 0 0 0,-21-11 38 16,11 9 0-16,1-1 1 0,-4 5-1 0,-2-1-24 15,-7-2 2-15,-2-1 0 0,-5 5-1 0,-4 4 27 16,-1 2 1-16,1-3-1 0,-1 6 1 0,-3 4-27 0,6 0-1 16,-1-2 1-16,-7 8 1 0,6 1 5 0,4 0 1 15,1-3-1-15,-5 9 1 0,3 1-12 0,7-5 0 16,7 1 0-16,0 13 2 0,4-5-8 0,5-5 2 16,5 3 0-16,5 10-1 0,3-7-1 0,2-1-1 15,8-6 1-15,5-2 1 0,6 3 3 0,-1-8 1 16,4-4-1-16,-1-1 1 0,4-4-5 0,-3-3 2 15,2-2 0-15,0 4-1 0,-2-8 5 0,-2-3 0 0,4-7 0 16,1 0 0-16,-5-2-4 0,-3-1 0 0,0-4-1 16,-4 0 2-16,-4 3 5 0,-4-3-1 0,-6-9 0 15,-4 4 2-15,-3 3-6 0,-3 2 0 0,-1-5-1 16,-10-1 1-16,-3 10 2 0,-3 4 2 0,-3-6-1 16,0 7 0-16,-3 1-4 0,-2 3 1 0,-4-1-2 15,-2 4 2-15,3 3 1 0,2 2 1 0,-1 0 0 16,-5-4 0-16,2 8-4 0,3-2 1 0,-4 0 0 15</inkml:trace>
  <inkml:trace contextRef="#ctx1" brushRef="#br0" timeOffset="56149.14">25666 15611 1784 0,'0'0'0'0,"0"0"0"16,0 0 0-16,0 0 50 0,0 0 1 0,0 0-1 16,0 0 1-16,0 0-34 0,0 0-1 0,0 0 1 15,0 0 1-15,0 0 45 0,0 0 0 0,0 0 0 16,20 27 0-16,-10 3-45 0,3 7 0 0,3 1-1 15,1 6 1-15,4 2 16 0,1-5 0 0,2-3-1 16,6 1 1-16,-5 0-19 0,0-8-1 0,5 1 1 0,-2 3-1 0,4-1-1 16,-2-10 0-16,-8-1 1 0,-6 14-1 15,0-5-5-15,2-9 0 0,-8-2 0 0,-6-2 1 16,1-1-4-16,2-4 1 0,-7-14 0 0</inkml:trace>
  <inkml:trace contextRef="#ctx1" brushRef="#br0" timeOffset="56402.69">26132 15550 1834 0,'0'0'0'15,"0"0"0"-15,-41 12 0 0,19 6 37 0,0-1 1 16,-6 6 1-16,0 12-1 0,1 1-24 0,1-1 2 15,0 4 0-15,-3 8 0 0,1 1 36 0,5-4 2 16,-3-8 0-16,-3 8 0 0,5-7-37 0,3-5 1 0,-2-6-2 16,-2 8 2-16,4-6 13 0,3-7 0 0,1-3 1 15,-1 12-1-15,6-9-18 0,4-7 2 0,1-4-2 16,0 1 2-16,4-2-5 0,3-9 1 0,10 0 0 16</inkml:trace>
  <inkml:trace contextRef="#ctx1" brushRef="#br0" timeOffset="56746.38">26961 15260 1796 0,'0'0'0'0,"0"0"0"0,0 0 0 0,0 0 36 16,0 0 1-16,0 0-1 0,-19 15 1 0,15 0-22 15,1 2 0-15,-1 3 0 0,-3 20 1 0,-4 7 39 0,1 3 0 16,-3-8 0-16,1 5 0 0,0-3-39 0,1-5 2 16,4-5-1-16,0 10 1 0,-5-4 15 0,1-7 0 0,4-3 1 15,4-2 0-15,-3 4-21 0,1-5 2 0,3-10-1 16,4 2 1-16,-2 6-4 0,-2-9 0 15,4-6 1-15,3-1-1 0,-3-2-4 0,-2 0 0 16,0-7 0-16,7 11 1 0,-7-11 1 0,4 12 0 0,-4-12 0 16,0 0 0-16,0 0-4 0,0 0 2 0,0 0-1 15</inkml:trace>
  <inkml:trace contextRef="#ctx1" brushRef="#br0" timeOffset="56972.66">26368 15940 1847 0,'0'0'0'0,"0"0"0"16,25-7 0-16,-9 11 45 0,2 3 1 0,1-4 0 0,11 3 0 15,7 1-31-15,0-2 2 0,2-1 0 0,-4-4 0 16,2 3 44-16,0 1 2 0,6-4 0 0,6 0 0 16,2 0-45-16,-5 0 0 0,2-4 0 0,-4 1 0 15,-2 6 12-15,-3-3 2 0,1-7-1 0,-3 4 0 0,-3 6-17 16,-6-3 0-16,2-9 0 0,-2 2 0 0,-5 9-7 15,-9 2 1-15,-1-4 0 0,-4-2 0 0,-9 2-4 0,1 12 2 16,-1-12 0-16</inkml:trace>
  <inkml:trace contextRef="#ctx1" brushRef="#br0" timeOffset="57338.13">26758 16134 1646 0,'0'0'0'0,"0"0"0"15,-35 9 0-15,16 3 39 0,1-1 0 16,-3-1 1-16,-2 17 0 0,2 1-24 0,3 0-1 0,0 2 1 16,-6 10 0-16,4-1 46 0,4 0-1 0,4-6 1 15,-4 9 0-15,7-3-45 0,6-2 0 0,5-4 1 16,-1 17 0-16,6-10 21 0,7-5 0 0,4-3-1 15,2 1 1-15,2 3-23 0,1-12 0 0,4-6-1 16,5 3 1-16,-1-2-1 0,1-10-1 0,3-5 1 16,6-1-1-16,-8-1-5 0,-1-6 0 0,5-4 0 15,-5-1 0-15,-9-5 1 0,-4-4 2 0,-5-3-1 16,-8-2 0-16,-1 2-4 0,-5-4 0 0,-5-1-1 0,-9 1 2 0,-2-1 0 0,-2 3 0 16,-8-2 0-16,-3 11 1 15,1 2-4-15,-2-2 1 0,2 0 0 0,-4 12-1 16,1 0 2-16,6-1 0 0,2-2-1 0,-7 10 1 0,3-2-2 15,5 1-1-15,0-1 1 0</inkml:trace>
  <inkml:trace contextRef="#ctx1" brushRef="#br0" timeOffset="57715.11">27737 15645 1658 0,'0'0'0'0,"0"0"0"15,18-7 0-15,-18 7 49 0,10 2 2 0,-1-6-1 16,2 6 1-16,1 5-34 0,0-2 0 0,-1-1-1 0,3 8 2 16,9 7 31-16,-3 1 0 0,1 3 0 15,-2 14 1-15,4 1-33 0,0-6-1 0,3 3 1 16,1 6 0-16,-2 1 6 0,-4-7-1 0,3-7 0 0,6 11 2 16,-5-9-13-16,-2-7 2 0,2-2-2 0,3 16 1 15,0-13-5-15,-3-3 1 0,0 0 0 0,-8 6-1 16,3 1-2-16,-1-10 1 0,2-6-1 0,-7 6 1 0,4-1-5 15,0-3 1-15,-3-10 0 0</inkml:trace>
  <inkml:trace contextRef="#ctx1" brushRef="#br0" timeOffset="57919.57">28019 15750 1758 0,'0'0'0'16,"-23"15"0"-16,-7 11 0 0,4 7 27 0,1-4 0 16,1 6 0-16,-3 3 0 0,-5 5-15 0,6-12 2 15,5 1-2-15,-2 10 1 0,2-3 31 0,0-7 0 0,-1 3 0 16,1 12 1-16,2-6-30 0,5-6 2 0,0-5-1 16,1 1 1-16,4-1 8 0,2-10 2 0,2-6-1 15</inkml:trace>
  <inkml:trace contextRef="#ctx1" brushRef="#br0" timeOffset="58283.16">29154 15392 1709 0,'0'0'0'0,"0"0"0"0,7-22 0 0,-14 15 32 15,0 0 2-15,3-1-2 0,4 8 2 0,-11 12-21 16,8-5 2-16,-1 0 0 0,1 11-1 0,-4 8 43 0,0 7 1 16,0-1-1-16,3 17 0 0,-3-1-40 0,0-4 1 0,2-5 0 15,3 8 0-15,-5-3 14 0,-2-5 2 16,4-4-1-16,-1-2 0 0,-1 2-19 0,-1-8 0 15,2-3 1-15,5 1 0 0,-5-2-3 0,-1-9 1 16,4-2 1-16,6 8-1 0,-3-8-5 0,-2-1 0 16,6-4 0-16,3 3 1 0,-2 1 3 0,1-2 0 15,2-6 1-15,-1 9-1 0,1-1-5 0,-5-4 1 16,-3-7 0-16,9 19-1 0,-6-10 4 0,-3-9-1 16,-7 7 0-16</inkml:trace>
  <inkml:trace contextRef="#ctx1" brushRef="#br0" timeOffset="58490.23">28857 16050 1972 0,'0'0'0'0,"27"-2"0"16,3 4 0-16,1 1 43 0,5-1 1 0,6-4-1 0,2 6 1 15,0-1-28-15,-3-1 1 0,1-2-1 16,-5 5 0-16,-3 0 40 0,-4-5 1 0,0-3-1 0,-2 8 0 15,-7 0-39-15,-3-3 1 0,-1-4-2 0,3 8 2 0,-4-5 15 16,-6-1-1-16,3-1 1 0,-6 6 0 0,-7 2-20 16,0-7 2-16,0 0-1 0</inkml:trace>
  <inkml:trace contextRef="#ctx1" brushRef="#br0" timeOffset="58958.61">29222 16338 1494 0,'0'0'0'16,"0"0"0"-16,0 0 0 0,0 0 56 0,-17-3 0 0,10 4 1 15,-7-1 0-15,-8 0-40 0,-1 0 1 16,2 2-2-16,-5 5 2 0,-2 7 55 0,-1 0 0 0,3-3 0 16,1 6 1-16,1 3-56 0,1-1 0 0,1-1 0 15,-2 12 0-15,1-4 21 0,2 2 1 0,3 2-1 16,0 16 0-16,4-4-23 0,7-5 0 0,-3 3-1 15,4 1 1-15,6 5 1 0,6-15 1 0,8 1-1 16,-5 1 1-16,3-5-9 0,4-1 1 0,3-10 0 16,4 6 0-16,2-7-1 0,-1-4 1 0,3-6-1 15,5 10 1-15,-4-11-4 0,-2-9 0 0,4-3 1 16,0 7 0-16,0-5-2 0,-3-6 2 0,-1-10-1 0,-8 9 1 16,-2 0-3-16,-4-8 1 0,-5-4-1 0,-7 3 1 15,-3 5-1-15,-3-2 0 0,-1-3 1 16,-12-2 1-16,-4 11-3 0,0 1 0 0,2-3 1 0,-6 2 0 15,-1 5 3-15,0 2 1 0,0-2-1 0,-2 5 0 16,2 7-2-16,-1 0 0 0,6-1 0 0,-1 1 1 16,1 8 4-16,5-3 1 0,4-1 0 0,-2 5 0 0,6 0-4 15,4-2 0-15,3-3 0 0,-1 2 0 0,1 1 3 16,6-1 1-16,-3-11-1 0,11 12 0 0,-6-5-3 16,2-4-1-16,4-1 1 0,1 3 0 15,2 3 1-15,0-7 1 0,-1-2-2 0,-1 1 2 0,2 1-3 0,0 1 0 0,-1-5-1 16,-3 1 2-16,-3-2 0 0,-7 4 1 15,9-14-2-15</inkml:trace>
  <inkml:trace contextRef="#ctx1" brushRef="#br0" timeOffset="60922.61">29767 15835 1231 0,'0'0'0'0,"0"0"0"0,0-19 0 0,0 19 81 0,16-15 3 16,-3 1-3-16,4 6 2 0,4-3-66 0,4 1 1 15,9 1 0-15,4 0 0 0,7 4 52 0,0-1-1 16,10-2 1-16,0 8-1 0,1 0-51 0,-6-2 0 16,-3 0 0-16,1 4 0 0,-9 1-2 0,-6-3 1 0,-3-1 0 15</inkml:trace>
  <inkml:trace contextRef="#ctx1" brushRef="#br0" timeOffset="61108.59">30104 15940 1796 0,'0'0'0'0,"25"-5"0"16,0 5 0-16,6 5 12 0,1 2 2 0,0-7-1 15,1 0 1-15,3 2-6 0,-1 2 0 0,2-4-1 0,5-4 2 16,2 4 33-16,-3 0-1 0,-2-3 1 0</inkml:trace>
  <inkml:trace contextRef="#ctx1" brushRef="#br0" timeOffset="61466.01">31558 14969 1808 0,'0'0'0'15,"0"0"0"-15,-20 21 0 0,12-1 35 0,0 4 0 0,0-4 0 16,-6 4 0-16,3 8-21 0,6 0 1 0,-1-1-1 16,-2 13 2-16,2 0 36 0,4 2-1 0,-1-2 1 15,-1 11 0-15,4-4-36 0,4-9 1 0,-1 2 0 16,-1-7 1-16,4 2 17 0,1-11 0 0,0-4-1 16,-4 11 1-16,6-6-20 0,0-10-1 0,-2-3 1 15,-5 3 1-15,3 1-3 0,0-8 2 0,-5-12-2 16,2 7 2-16,-2-7-7 0,0 0 1 0,0 0 0 15,-7 5 0-15,7-5 0 0,-7-2 0 0,7 2-1 16</inkml:trace>
  <inkml:trace contextRef="#ctx1" brushRef="#br0" timeOffset="61733.28">31177 15939 2009 0,'0'0'0'0,"19"-6"0"0,6 3 0 0,1 1 43 0,3 0 0 15,6-5-1-15,11 2 2 0,5 3-28 16,0 1-1-16,4-5 1 0,-1 5 1 0,1 2 48 0,0 1 0 16,5-5 0-16,3 3 1 0,6 3-48 0,-7-1 0 15,-6-6 0-15,2 3 0 0,-3 2 16 0,-7-1 0 16,1-5-1-16,4-2 2 0,-2 7-20 0,-10-4-1 15,-6-3 1-15,-5 0-1 0,-4 4-2 0,-4 1-1 16,-7-3 0-16,-6 1 0 0,-2 6-4 0,-7-2 1 0,0 0-1 16</inkml:trace>
  <inkml:trace contextRef="#ctx1" brushRef="#br0" timeOffset="62097.72">31826 16053 1821 0,'0'0'0'0,"-20"4"0"0,5 10 0 15,-7-2 55-15,5-3 0 0,-4 0 0 0,-1 13 0 16,1-2-38-16,2-3 1 0,-1 3-2 0,-2 17 2 16,0 0 42-16,3-6-1 0,-4 6 1 0,-7-2-1 0,9 9-42 15,1-10 1-15,1 1 0 0,0 5 0 0,-1 1 11 16,6-4 0-16,11 0 0 0,4 10 1 15,8-3-17-15,5-5 1 0,4-2-1 0,1 2 1 0,8-9-3 16,1 1 1-16,4-11-1 0,5 2 2 0,0 1-7 16,-2-9 2-16,4-8 0 0,7 4 0 0,-4-3-4 0,-5-7 1 15,2-5-1-15,0 3 2 0,-2-3-3 16,-7-6 1-16,-5-3-1 0,-4-3 2 0,-4 4 1 0,-4 3 1 16,-8-8 0-16,-5-3 1 0,-5 2-4 0,-2 3 2 15,-4 0-2-15,-8-3 2 0,-3 6 3 0,0-1 1 16,-3 2-1-16,-10 5 1 0,-6 5-4 0,4 0 0 15,2-1 0-15,1 3 1 0,1 3-1 0,1 1 1 16,4-4 0-16</inkml:trace>
  <inkml:trace contextRef="#ctx1" brushRef="#br0" timeOffset="62888">32284 15851 1658 0,'0'0'0'0,"0"0"0"16,15-20 0-16,-8 17 58 0,0-4 1 0,5-5-1 15,0 8 1-15,2 2-43 0,1 0 2 0,-1 1 0 16,0 1 0-16,5 5 44 0,2 0 1 0,1-1 0 16,-1 3-1-16,3 3-45 0,-1-4 1 0,-3 1 0 15,-3 2 0-15,-1 6 11 0,-3-1 1 0,-5-3-1 0,1 0 1 16,-5 1-17-16,-4 2 1 0,-4-5-1 0,1 1 1 16,-3 1-3-16,-1-2 0 0,-1-2 1 0,-5 0-1 15,-1 3-5-15,0-3 2 0,-2-5-1 0,-7 7 1 16,4 0-2-16,3-4-1 0,0-2 1 0,-5 6-1 15,5-5-1-15,5-1 0 0,3-6 1 0,1 6-1 16,7-3 0-16,-9 4-1 0,9-4 0 0,0 0 1 0,0 0-2 16,0 0 0-16,0 0 0 0,0 0 2 0,0 0 1 15,10-7 1-15,-10 7 0 0,16-4-1 0,4 4-1 16,3-3 0-16,1-1 1 0,8 4-1 0,-2 2 3 16,-5 3 1-16,-4-1-1 0,0 3 1 0,-2 2-3 15,-3-2 0-15,-2-2 1 0,0 11 0 0,-1-4 2 0,-4-1-1 16,-2 1 1-16,-4 5 1 0,1 1-3 0,-4-4-1 15,-4-3 1-15,1 12 0 0,-4-6 2 0,-4-3 0 16,-3-1 0-16,-4 2 1 0,-3 3-3 0,0-7 0 16,-2-3-1-16,-5 3 1 0,-2 5 0 0,0-7 2 15,-2-6-1-15,-3 1 1 0,0 4-4 0,-1-1 2 0,-4-8-1 16</inkml:trace>
  <inkml:trace contextRef="#ctx1" brushRef="#br0" timeOffset="63781.97">29238 13710 967 0,'0'0'0'16,"0"0"0"-16,-19-14 0 0,12 15 165 0,7-1 1 0,-13 0-1 15,13 0 1-15,-7-1-157 0,7 1 1 0,0 0-1 16,0 0 1-16,0 0 80 0,0 0 0 0,0 0-1 15,0 0 1-15,7-4-73 0,0 1 1 0,2 3-1 16,18-4 1-16,12 4 9 0,5 0 1 0,-2-3-1 16,0-1 1-16,-3 4-16 0,-2 0 2 0,2-3-1 15,5-1 0-15,0 8-9 0,-9-1 0 0,-3-3 1 16,-5 0-1-16,-4 7 0 0,-6 0-1 0,-8-3 0 16</inkml:trace>
  <inkml:trace contextRef="#ctx1" brushRef="#br0" timeOffset="63929.76">29409 13856 1771 0,'0'0'0'0,"0"0"0"0,0 0 0 0,27 9 13 16,-13-4-1-16,4-3 0 0,4 5 2 0,8-6-6 16,4-2 0-16,3-3 0 0,0 9-1 0,2-3 11 0,0-5 1 15,-2-4 0-15</inkml:trace>
  <inkml:trace contextRef="#ctx1" brushRef="#br0" timeOffset="64254.68">30228 13386 1457 0,'0'0'0'0,"-30"4"0"16,0 11 0-16,3 1 18 0,-1-2 0 0,-7 0 0 15,1 9 0-15,8 2-8 0,3 3 0 0,4 0 0 16,1 7 0-16,6 4 30 0,3-5-1 0,3 1 0 16,6-2 2-16,2 2-26 0,3-12 1 0,6-3 0 15,7 4 0-15,1-3 22 0,4-12 0 0,7-4 0 16,2 4 0-16,3-5-23 0,-3-8 0 0,0-5 1 0,-4 4 0 16,2-4 4-16,-4-7 0 0,-1-3 0 0,-2 5 2 15,-4-2-12-15,-5-1 1 0,-1-8 0 0,-4 0 1 16,-4 2 10-16,-3 1 2 0,-4-8-1 0,-2 5 1 15,-3-1-13-15,-3-1 1 0,-4 4 1 0,-2 2-1 0,-4 9 12 16,1 0-1-16,-2-1 1 0,-2 10-1 0,3 1-12 16,6-3 2-16,0-2-1 0</inkml:trace>
  <inkml:trace contextRef="#ctx1" brushRef="#br0" timeOffset="64419.58">30671 13592 2009 0,'0'0'0'16,"0"0"0"-16,0 0 0 0,0 0 53 0,0 0 0 15,3 21 0-15,-3-21 0 0,0 7-36 0,0-7 0 0,0 5 0 16,0-5 1-16,-2 14 41 0,4-7 2 16,-2-7 0-16</inkml:trace>
  <inkml:trace contextRef="#ctx1" brushRef="#br0" timeOffset="64751.43">31078 13307 2072 0,'0'0'0'0,"0"0"0"15,0 0 0-15,0 0 51 0,-23 2-1 0,16 1 1 16,-2 4-1-16,0 4-33 0,1 3 0 0,0 0 0 0,-2 14 1 15,1-2 42-15,2-1 1 0,2 0-1 0,-1 8 1 16,5 6-44-16,2-13 1 0,3-5 0 0,-2 4 0 0,7-4 11 16,-2-5 1-16,3-7 1 0,-1 0-1 0,3 1-17 15,4-3 1-15,0-7-1 0,-4-3 2 0,3-4-7 16,0 1 0-16,1-2-1 0,2-3 1 0,1 0-3 16,-1 3 0-16,-2-10 1 0,1 4 0 15,-2-4-3-15,-7 1 0 0,1-6 1 0,-2 2-1 0,-5 0-1 16,-4 1 0-16,-1-3 1 0,-8 8 0 0,-1 2 0 0,-4-3 1 15,-2 2-1-15,-5 7 2 0,-1 2-3 16,1 0 1-16,-5 0 1 0,-2 5-1 0,3 7 0 0,2 0 2 16,-3-4-2-16,3 9 2 0,8-1-3 0,5-6 1 15,1 2 1-15</inkml:trace>
  <inkml:trace contextRef="#ctx1" brushRef="#br0" timeOffset="65116.29">31602 13353 2072 0,'0'0'0'0,"0"0"0"15,0 0 0-15,0 0 45 0,0 0 1 0,0 0-1 16,0 0 1-16,0 0-30 0,0 0 1 0,-13 17-1 16,13-17 1-16,-7 9 42 0,7-9 0 0,-7 11-1 0,7-11 2 0,-10 8-43 15,6-1 1-15,3 2 0 0,-1 7 0 16,2 2 12-16,2-1 1 0,1-4 1 0,1 13-1 15,1-3-17-15,5-6 0 0,-3-4 0 0,-1 1 0 16,1 3-5-16,2-3 0 0,-1-6 0 0,0-5 0 0,0 4-3 16,3-7 0-16,0 0 0 0,1-3 1 0,4-1-2 15,-2-3 1-15,-2-7 0 16,6 2-1-16,-1 1-1 0,-2-3 0 0,-5-7-1 0,3 2 2 16,-5 1-2-16,-4 2 1 0,-2-7-1 0,1 6 0 15,-3 1 0-15,-5 0 0 0,-2-3-1 0,2-1 2 0,-4 8-2 0,-4 0 1 16,-3-4 0-16,-1 5 0 0,-1 8-1 0,1-1 0 15,-3-1 1-15,-1 5-1 0,0 3 0 0,3 3 0 16,2-3 1-16,0 8 0 0,6 1-1 0,5 0 0 16,-1-5 1-16</inkml:trace>
  <inkml:trace contextRef="#ctx1" brushRef="#br0" timeOffset="65426.81">32187 13291 2098 0,'0'0'0'0,"0"0"0"16,0 0 0-16,-28 18 48 0,14-8 2 0,-2-3-2 16,-3 9 1-16,-1 0-32 0,5-2 0 0,2-2 0 0,3 13 0 15,3-4 43-15,5-5 1 0,2-4-1 16,3 11 2-16,4-5-45 0,2-2 1 0,4-6 0 15,2 6 0-15,5-2 8 0,-1-9-1 0,1-6 1 0,8 4 1 16,-2-5-14-16,-3-5-1 0,0-5 0 0,0 5 2 0,4-5-8 16,-4-4 1-16,-8-5 0 0,-4 8 0 0,-2-3-3 15,-4-1 1-15,-3-8-1 0,-6 9 2 16,-1 2-4-16,-4-3 1 0,-5-3 0 0,0 3 0 16,-4 6-1-16,1 4 0 0,-1 0 1 0,4 0-1 0,-2 5-2 15,2 1 0-15,5-5 0 0</inkml:trace>
  <inkml:trace contextRef="#ctx1" brushRef="#br0" timeOffset="65669.78">32699 13244 1982 0,'0'0'39'0,"21"49"-25"0,-9-26 2 0,-6-16-2 16,-4 0 2-16,-2-7 35 0,3 10 0 0,-3-10 1 15,0 0 0-15,7 7-36 0,-7-7 1 0,7 4 0 16,-7-4 1-16,14-4 10 0,-5 3 1 0,-2-3-1 16,0-3 1-16,0-5-15 0,-1 1-1 0,-3 1 1 15,-3-8-1-15,-2 2-4 0,-3 0 1 0,-4-3 0 16,-7 1 1-16,-5 4-6 0,0 4 2 0,-2-1 0 16,-2 4-1-16,-5 5 1 0,0 2 0 0,0-1 0 0</inkml:trace>
  <inkml:trace contextRef="#ctx1" brushRef="#br0" timeOffset="67385">29404 13050 12 0,'0'0'0'0,"0"0"0"15,0 0 0-15,0 0 0 0,0 0 0 0,-19 4 0 16,19-4 1-16,-13 10-1 0,8 1 0 0,0-1 0 15,-2 10 1-15,1 6 29 0,3-1 1 0,-2 6-1 16,1 6 1-16,4 9-17 0,0 0-1 0,0-2 1 16,5 12 0-16,4 6 14 0,-2-6 1 0,0 0-1 0,9 6 1 15,-4 3-16-15,-1-12 1 0,-4-6-1 0,5 16 1 16,-1-5 29-16,-6-10 1 0,-3 1 0 0,5 1 1 0,-2 2-30 16,-5-13 2-16,-3-7-1 0,5 10 1 15,-4-7 0-15,-5-10 1 0,-4-6 0 0,6 23 0 0,-4-14-8 16,-3-15 0-16,-2-3 0 0,3 13 0 0,-1-7 9 15,-1-5 0-15,-1-8 0 0,2 4 0 0,3 0-9 16,0-5 0-16,-5-6 1 0,4 6 0 0,3-2 11 16,0-3 1-16,-1-8-1 0,8 11 2 0,-7-7-13 15,7 0 1-15,2-4-1 0</inkml:trace>
  <inkml:trace contextRef="#ctx1" brushRef="#br0" timeOffset="68267.5">29483 13011 766 0,'0'0'0'0,"11"-19"0"16,8 14 0-16,6-2 22 0,5-2 2 0,7-5 0 15,4 10-1-15,5 1-12 0,1-4 2 0,4-7-1 0,9 8 0 16,2-1 29-16,2-5-1 0,11-2 1 0,8 9-1 16,-2 1-24-16,-5-3-1 0,9-7 1 0,7 7 0 0,-1 4 1 15,-6-4-1-15,7-6 1 0,10 1 1 0,6 5-9 16,-10 0 1-16,1-4 0 0,18 4 1 0,-3 2-4 15,-10-2 1-15,4-5 0 0,10 5 1 0,0 0-3 16,-14-8-1-16,-3 1 1 0,10 9 0 0,2 0-5 16,-16 0 0-16,-5-6 0 0,1 4 0 0,-1 7-1 15,-14-7 1-15,-1-7 0 0,-3 14 0 0,-5-11-2 0,-11-1 1 16,-3 0 0-16,-4 13 0 0,5-8-1 0,-4-7 1 16,-10-2 0-16,-10 18-2 0,-8 5 0 15,-4-7 2-15,-3-3-3 0,-1-4 2 16,-3 1 1-16,-3 1 0 0,-3 2-1 0,-1 3 1 15,-6 0 0-15,5-2 0 0,-5 2-1 0,3 0 1 0,-3 0 0 16,4 0 0-16,-4 0 0 0,0 0 0 16,0 0 0-16,-4 9 0 0,1 1 0 0,-2 4 0 0,-4 4 0 15,0-2 0-15,-2 5 7 0,1 0 1 0,1 4-8 16,2-1 0-16,2 6 5 0,-1 0 1 0,1 5-6 16,0 2 0-16,3 4 21 0,2 3 0 0,0-2-21 15,0 4 0-15,0-8 14 0,2 6 1 0,3-3-15 16,0 4 0-16,1 6 34 0,-1-3 2 0,0 5-36 15,2-4 0-15,2 0 20 0,2 0 1 0,-6-1-21 16,0-6 0-16,1-3 39 0,-1 0 1 0,-2-6-40 0,1 0 0 16,-2 6 22-16,-2-2 0 0,-2 2-22 15,-2-4 0-15,-1-5 55 0,-4 2 0 0,-1-4-55 16,-6-7 0-16,-4 3 26 0,-1-1 1 0,-5-7-27 16,-6 4 0-16,-7 2 44 0,-7-1 0 0,-28 4-44 0,-35 9 0 15,-8-12 12-15,12-8-1 0,4-3 0 0,-3 8 1 16,-11-6 6-16,-3-8 0 0,-3-2 0 0,-28 15 1 15,10-6-9-15,3-6 1 0,-12-6-1 0,-9 16 0 0,12-6 6 16,4-10 0-16,-17 0 0 0,-5 16 1 0,10-13-8 16,17-4 1-16,-9-3-1 0,-3 20 1 0,16-11 6 15,12-7 1-15,5-3-2 0,8 23 2 0,8-16-8 16,12-6 1-16,5-1-1 0,11 19 1 0,9-7 0 16,11-7 2-16,2-4-1 0,5 18 0 0,5-7-4 0,4-7 0 15,3-1-1-15,12 20 2 0,-1-8 2 0,2-8 1 16,-1-1 1-16,10 8-1 0,1 1-4 0,-5-4-1 15,0-3 1-15,1 3 1 0,3 1 1 0,1-2 1 16,-3-5-1-16,1 6 1 0,4 4-4 0,-5-6 0 16,-1-5 1-16,5 2 0 0,8-2 0 0,-9 7-1 15,9-7 1-15,-11-3 0 0,11 3-3 0,0 0 1 16,-3-11-1-16</inkml:trace>
  <inkml:trace contextRef="#ctx1" brushRef="#br0" timeOffset="71047.88">3588 15664 438 0,'0'0'0'16,"-18"-21"0"-16,4 9 0 0,7 3-11 0,2 2 1 16,1-11 0-16,4 11 0 0,7 9 2 0,2-2 1 15,5-3 0-15,7 4 1 0,8 5 26 0,-3-3 1 0,2-5 1 16,23 6-1-16,6 3-10 0,-3 0 0 16,-1-7 1-16,9 0-1 0,-4 5 44 0,1-1 1 0,1-8-1 15,15 6 1-15,5 0-39 0,-8-4 1 0,7-5-1 16,8 7 1-16,6-4 28 0,-6 1 0 0,3-13 0 15,14 9 0-15,2 2-31 0,-2-6 2 0,0-3 0 16,16-2 0-16,-2 8 9 0,-11-5 1 0,5-6-2 16,11 1 2-16,-8 4-14 0,-6-3-1 0,2-6 0 15,11 7 2-15,1 4 4 0,-8-2 0 0,5-8 0 16,9 15 0-16,-2-5-8 0,-13 0 0 0,10-4 0 0,15 11 0 0,-5-1 10 16,-12-2 0-16,5-5 1 0,12 17-1 15,2-6-10-15,-14-3 1 0,9-1 0 16,9 12 1-16,-9-1 10 0,-9-5 0 0,9-2 1 0,8 13 0 15,-13-4-11-15,-6-7 0 0,16-2-1 16,7 14 2-16,-5-5 17 0,-16-7 1 0,7 0 1 0,20 8-1 16,-13-1-17-16,-9-6 0 0,9-4 0 0,11 12 0 15,-8-6 15-15,-8-5 1 0,12-3-1 0,11 16 0 16,-16-3-16-16,-5-8 1 0,13-5-1 0,12 19 1 16,-8-7 12-16,-18-7 1 0,6-3-1 0,9 8 1 0,-9 7-14 15,-9-3 0-15,7-2 0 0,0 2 0 0,-12 5 2 16,-16-3 0-16,16-4 1 0,-1 5 0 0,-8 4-7 15,-9-6 0-15,11-4 0 0,5 1 0 0,-10 1-1 0,-6-1 1 16,10-7-2-16,-1-1 2 0,-1 4-3 0,-8-3 0 16,9-5-1-16,5 1 1 0,-2 8-3 0,-5-6 1 15,4-7-1-15,9 6 0 0,-11 3-1 0,-9-4 2 16,10-4-2-16,3 2 1 0,-2 3-1 0,-17-1 0 16,1-6-1-16,7 4 1 0,-19 5-1 0,-15-5 0 15,11-4 1-15,4 5 0 0,-15 1-1 0,-10-3 0 0,-2-4 0 16,3 3 0-16,-6 1-1 0,-10-2 1 0,-4-5 1 15,5 8-1-15,-11 1-1 0,-6-7 0 0,-2-2 0 16,4 10 0-16,-8 3 0 0,-6-7 0 0,3-2 0 16,-6 13 0-16,3-3-1 0,-3-3 1 0,-2-1 0 15,-5 13 0-15,0 0-2 0,-2-5 2 0,2-8 0 16,-6 15 0-16,5 1-2 0,-1-2 1 0,-2-3 0 16,0 4 0-16,1 3 0 0,1 0 0 0,-4-5-1 15,5 9 1-15,-3 8-2 0,-3-1 0 0,-2-8-1 16,0 10 1-16,2 2-1 0,-6-2 2 0,1-4-1 0,-1 12 1 15,1 2-2-15,-1 0 2 0,-3 1-1 0,0 8 0 16,0 2 1-16,4 1 0 0,-1-5 0 0,-3 14-1 0,4-3 1 16,-4-8 0-16,-4 6 0 0,4 12-1 0,0 0 1 15,-3-7 0-15,-4-2 0 0,3 9 1 0,-3-5-2 16,4-3 2-16,-6-3-1 0,0 4 1 0,0 0-1 16,0-9 1-16,1-3-1 0,-7 9 1 0,5-11 0 15,3-2 0-15,-6-5 0 0,-1 19 1 0,4-12-1 16,1-5 0-16,0-6 0 0,-5 9 1 0,3-5-2 0,4-1 2 15,-5-8 0-15,-4 3 0 0,2 5-1 0,2-12 1 16,-9-4 0-16,-1 11 0 0,-1-4-1 0,-1-12 1 16,-4 0 0-16,-4 9 0 0,2-3-1 0,-5-8 1 15,-3-5 0-15,-4 1 0 0,-2 0 0 0,-4-6 0 16,-8-3 0-16,-4 8 0 0,-3-1 0 0,-1-4 0 16,-12-5 0-16,0 6 0 0,-10-1 0 0,3-1 0 15,-11-2 0-15,-4 4 1 0,-3 3-1 0,1-4 0 0,-15-3 0 16,-19 7 0-16,5 2 2 0,-3-2 1 0,-9-7-1 15,-22 4 1-15,12 6 0 0,3-3-1 0,-25-7 0 16,-11 9 0-16,4 0 2 0,8-4-1 0,-26-5 0 16,-15 5 1-16,6 2-2 0,13-5 1 0,-19-5 0 15,-10 4 0-15,8 8 1 0,16-5 1 0,-27-10-1 16,-5 8 1-16,14 2-2 0,9-4 1 0,-16-9-1 16,-4 7 0-16,17 4 1 0,13-4 0 0,-22-8 0 15,-8 3 0-15,13 3-2 0,19-3 2 0,-23-9-1 0,6 7 0 16,8 6 0-16,13-2-1 0,-16-11 0 0,-4 10 0 15,13 6 0-15,9-5 0 0,-19-5 0 0,0 8 0 16,14 4-2-16,9-4 1 0,-17-5 0 0,-14 10 1 16,26-3-2-16,11-3 1 0,-17-2 0 0,-4 1 0 15,15 4-2-15,14-4 1 0,-8-3-1 0,3 13 1 0,19-8-1 16,9-3 1-16,-13-4-2 0,5 18 2 16,16-9-5-16,10-9-1 0,3 5 1 0,4 17-1 0,6-13 2 15,10 0-1-15,3-4 1 0,4 11 0 0,18-3-7 16,4-6 1-16,-4-3 0 0,12 10 0 0,13-3 2 15,7-6 1-15,5-3 0 0,2 4 1 0,16-3-7 0,3-8 1 16,2-3 0-16,2 8 0 0,10-3 5 0,4-8-1 16,4 1 0-16,-1 5 1 0,11-2-2 0,0-3 1 15,4-8 0-15,-4 6 1 0,4-2 1 0,-1-3 0 16,-3 0 1-16,2-3-1 0,2-1 0 0,-1 6 2 16,-3-15-2-16,-3 7 2 0,3-6-1 0,0-4 2 15,-7-1-1-15,3-1 0 0,1 9 2 0,-4-5 0 0,0-1-1 16,-4-12 2-16,1 4-1 0,3-4 1 0,-7-10-1 15,0 10 1-15,7 4 1 0,0-5 0 16,-4-8 0-16,1 0 1 0,3 1-1 0,0 5 0 16,-4-8 0-16,1 10 1 0,3 4 4 0,3-4 1 0,-6-8 0 15,3 2-1-15,0 9-1 0,3 0 0 0,-3-5 1 16,0 3-1-16,4 6 6 0,3 8 1 0,0-3 1 16,3 5-1-16,5 5-4 0,-1 6-1 0,5 3 1 15</inkml:trace>
  <inkml:trace contextRef="#ctx1" brushRef="#br0" timeOffset="72067.72">1206 16236 1364 0,'0'0'7'0,"46"37"-3"16,-9-4 1-16,2-6-1 0,12-3 2 0,15 10 48 15,4-8 0-15,-1-6-1 0,14 6 1 0,0 2-37 16,-11-9 1-16,7-3-1 0,1 12 1 0,-1-6 22 0,-14-10 2 16,-5-9-1-16,6 11 1 0,-8-1-26 15,-5-11-1-15,-2-10 1 0,4 14 1 0,-2-6-15 0,-13-13 1 16,-1-2 0-16,2 6 0 0,-10-2-1 16,-2-3 1-16,-7-3-1 0,7 1 0 0,-8 7-3 0,-11 0 0 15,-3-8 0-15,9 4 1 0,-12 8-1 0,-4-6-1 16,-7-4 1-16</inkml:trace>
  <inkml:trace contextRef="#ctx1" brushRef="#br0" timeOffset="72266.67">2471 16078 1004 0,'0'0'0'0,"0"0"0"15,0 0 0-15,18 12 1 0,-8 2 0 0,-3-2 0 16,8 24 1-16,-1-5 0 0,-2 3-1 0,-5-1 0 15,0 9 0-15,0 4 6 0,-3-5 1 0,-4-5-2 0,-4 7 2 16,1 1-3-16,-4-4 0 0,-7-6 0 0,-2 22 0 16,-6-7 0-16,-6-3-1 0,-12 1 1 0,-3 13 0 15,-1-2-1-15,-2-12-1 0,-19 8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24:40.0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5:24:40.586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4177 5415 0,'0'0'0,"0"0"16,-10 0-16</inkml:trace>
  <inkml:trace contextRef="#ctx1" brushRef="#br0">2997 801 1093 0,'0'0'0'16,"0"0"0"-16,0 0 0 0,28-11 25 0,-14 8 1 15,-1-1 0-15,-6 1 1 0,-7 3-15 0,10-4 1 16,-10 4-1-16,0 0 1 0,4-9 93 0,-4 9 0 0,0 0 0 15,0 0 1-15,7-7-92 0,-7 7 2 16,0 0-1-16,0 0 1 0,0 0 70 0,0 0 2 0,0 0-1 16,7 9 1-16,-7 5-72 0,-4 2 1 0,4 3 0 15,-3 10 0-15,-4 7 45 0,3 0 0 0,1 2-1 16,-1-1 2-16,4 2-46 0,0 1 0 0,-3-4 0 16,-1 1 0-16,1-4 18 0,-5 0 1 0,5-1-1 15,1 2 1-15,-1 4-22 0,-1-3 0 0,1-1 0 16,-8-6 1-16,4 0 12 0,0 6 0 0,7-10 0 15,-7-4 0-15,3-1-16 0,1 4 2 0,-1-9-1 16,1-4 1-16,-1 3 13 0,4-6-1 0,4-2 1 0,-4-5 1 16,0 0-15-16,0 0 0 0,0 0 1 0,0 0-1 15,0 0 6-15,0-5 0 0,0 5 0 0</inkml:trace>
  <inkml:trace contextRef="#ctx1" brushRef="#br0" timeOffset="483.81">2958 915 1520 0,'0'0'0'0,"0"0"0"16,0 0 0-16,28-7 82 0,-17 4 0 0,-1-1 0 16,1-3 0-16,-4 4-64 0,0-5 0 0,-3 0 0 15,1-1 0-15,2 2 31 0,0 0 1 0,-3 2 1 16,-4-2-1-16,7-1-33 0,0 5 0 0,-7 3 0 15,10-14 1-15,-3 7 10 0,0 3 0 0,4-3 0 0,3 0 0 16,-2 4-16-16,-1 3 2 0,3-4-1 16,7 8 1-16,-3-1-6 0,1 3 1 0,-5-5 0 0,8 6 0 15,-5 4-4-15,1-4 1 0,-6 3-1 16,-1 1 2-16,-1 5-2 0,-3-4 0 0,-3 4 0 0,-4 2 0 16,4 3-1-16,-4-4-1 0,3 3 1 0,-3-3 0 15,-3 4 8-15,-5-1 2 0,-2-1-2 0,-8-3 2 16,2 1-7-16,-1 3 1 0,-1-8 0 0,0-1 0 0,-1 5 13 15,1-6 1-15,1-3-1 0,3 2 0 0,0 1-9 16,-1-2-1-16,0-1 0 0,0-2 0 0,5-2 11 16,-1 4 0-16,4-3-1 0</inkml:trace>
  <inkml:trace contextRef="#ctx1" brushRef="#br0" timeOffset="1707.88">3796 787 1808 0,'0'0'0'0,"0"0"0"16,0 0 0-16,0 0 76 0,0 0-1 0,0 0 0 15,-4-18 0-15,4 18-57 0,-7 0 0 0,7 0 0 0,-14 0 0 16,0 0 68-16,0 4 1 0,0-1-1 0,-2 8 2 16,-2 3-71-16,4 0 1 0,4 3 0 0,-4 3-1 15,3 8 24-15,-1 0 0 0,5 0 0 0,0 2 0 0,-1 5-25 16,5 1 0-16,3-3-1 0,0-3 2 0,0 2 0 15,0-3 1-15,7-2-1 0,0 3 1 16,2 0-9-16,1-6 1 0,-3-3 0 0,8 6 0 16,-1-3-1-16,0-2 0 0,3 0 0 0,6-4 1 0,-5 0-4 15,-4-4 1-15,-3 0-2 0,3-4 2 0,2 6 4 16,1-5 1-16,1-4 0 0,-4 0 0 0,-3-2-5 16,-1 0 1-16,-1 1-1 0,-2-6 1 0,4 0 7 15,-4 0 1-15,0 0-2 0,-7 0 2 0,7 0-7 16,-7 0 0-16,7-4 0 0,-7 4 0 0,7-7 5 0,-7 7 1 15,11-5 0-15</inkml:trace>
  <inkml:trace contextRef="#ctx1" brushRef="#br0" timeOffset="2283.73">4254 891 2072 0,'0'0'0'0,"0"0"0"0,0 0 0 16,0 0 70-16,22-4 0 0,-22 4 1 0,7-4 0 0,-7 4-53 16,0 0 0-16,0 0 0 0,0 0 0 0,0 0 57 15,0 0 0-15,0 0 0 0,0 0 2 0,0 0-59 16,-7 11-1-16,3 0 1 0,1 6 0 0,-1 15 16 0,-3 1 0 16,0 1-1-16,0 1 1 0,-7-2-19 0,-2 1-1 15,2-4 1-15,3 0-1 0,1-8-2 0,3 3-1 16,10-4 0-16,1 0 0 0,-1-1-4 0,1-3 1 15,-1-6-1-15,4-1 0 0,-3 1 7 0,-1-1-1 16,1-4 1-16,-4-6-1 0,10 3-5 0,-4-3 0 16,-6 0 0-16,10 0 1 0,-10 0 5 0,4-9 1 15,-4 9 0-15,3-14-1 0,-3 0-6 0,4-3 1 0,-4-1 0 16,0-8 0-16,0-6 4 0,0 0 2 0,0-5 0 16,0-5-1-16,0 0-6 0,0 2 1 0,0 1 0 15,0 7 0-15,0 2 10 0,0 6 0 0,-4 3 0 16,4 1 0-16,0 11-9 0,0-1 2 0,0 5-2 15,0 5 1-15,4-7 8 0,-4 7 1 0,7 0 0 16,-7 0 1-16,11 12-11 0,-8-2 1 0,1-1 0 16,-1 7 0-16,1 2 10 0,-1-1-1 0,-3-3 0 15,4 4 0-15,-4 1-10 0,0-5 2 0,-7 0-1 16,0-3 0-16,3 3 6 0,1-3 0 0,-1 1-1 16,0-2 2-16,8 4-9 0,3-3 2 0,0 1-1 0</inkml:trace>
  <inkml:trace contextRef="#ctx1" brushRef="#br0" timeOffset="2735.59">4819 843 2261 0,'0'0'0'0,"0"0"0"0,0 0 0 0,0 0 94 0,0 0 1 16,0 0 0-16,0 0 0 0,0 0-78 0,0 0 0 16,-21-3 0-16,21 3 0 0,-11 7 71 0,1-2 1 15,-1 2-2-15,-3 5 2 0,0 8-72 0,5-6 1 16,2 0 0-16,0 0 0 0,3 3 25 0,1 3 2 0,-1-10-1 16,4 4 1-16,-3-3-29 0,3 1 0 0,3-7 0 15,8 6 1-15,-1-4-8 0,3 2 0 0,-3-2 0 16,1-7 0-16,0 3-4 0,-1 1 1 0,1-1 0 15,-4-3 0-15,3 4 1 0,-4 3 1 0,1-3-1 16,0 1 1-16,0 2-4 0,0 3 2 0,0-1-2 16,0 2 2-16,0 5 1 0,0-2-1 0,-3-2 1 15,-1 2 0-15,-3 2-3 0,0-2 1 0,0 0-1 16,-3 0 2-16,-1 0-1 0,-3-3 1 0,0-1 0 16,0-1 0-16,-4-2-2 0,1 2 0 0,-4 0 1 0,-2-2-1 15,-2-4 3-15,-3 1 0 0,0-4-1 0,-2 0 1 16,-5 0-2-16,-1 0-1 0,3-4 1 0,-2 1 0 15,7-1 1-15,1 1 1 0,6-6-2 0,3 4 2 0,4-2-3 16,7 7 1-16,4-11-1 0,10 6 1 0,2 1-1 16,2 1 2-16,3-1-2 0</inkml:trace>
  <inkml:trace contextRef="#ctx1" brushRef="#br0" timeOffset="3314.75">5659 915 2261 0,'0'0'0'0,"0"0"0"0,0 0 0 0,0 0 77 0,0 0 1 16,0 0-1-16,0 0 2 0,0 0-61 0,0 0-1 16,15 25 1-16,-15-8 0 0,4 10 51 0,-4 1-1 15,3-3 1-15,-3 1 0 0,4 0-51 0,-4-6 0 16,4-3 0-16,-4-1 0 0,0-2 18 0,0-2 0 16,0-1 0-16,3-2 0 0,-3-2-22 0,0 0 1 0,0-7 0 15,0 0 0-15,0 7-9 0,0-7-1 0,0 0 1 16</inkml:trace>
  <inkml:trace contextRef="#ctx1" brushRef="#br0" timeOffset="3472.03">5641 787 2135 0,'0'0'0'0,"0"0"0"15,0 0 0-15,21-14 45 0,-21 14 1 0,9-9-1 16,-9 9 1-16,7-7-30 0,-7 7 0 0,0 0 1 15,7-7 0-15,-7 7 44 0,0 0-1 0,7-4 1 0,-7 4-1 16,0 0-43-16,7 4 1 0,-7-4 0 0</inkml:trace>
  <inkml:trace contextRef="#ctx1" brushRef="#br0" timeOffset="3818.37">5858 1172 2098 0,'0'0'0'0,"0"0"0"0,0 0 0 0,-14 23 48 0,7-13 2 16,3-3-2-16,4 2 1 0,2-2-32 0,-2-7 0 15,0 13 0-15,0-13 0 0,0 0 45 0,-5 7 2 16,5-7 0-16,0 0 0 0,0 0-46 0,0 0 0 16,0 0 0-16,0 0 0 0,7-11 15 0,0 4-1 0,-4-2 1 15,4-14-1-15,11 1-18 0,3-8 0 16,7-4 1-16,6 3 0 0,-9-1 1 0,-4 4 2 0,2 1-1 15,-2 10 1-15,0-3-8 0,-5 5 0 0,-2 6 0 16,0 2 1-16,0 7 5 0,-3 0 1 0,-4 3 0 16,3 4 1-16,-2 7-9 0,-1 2 1 0,-2-2 0 15,-2 4 0-15,-1 6 7 0,0 3 0 0,-2-6 0 16,3 2 0-16,-3 0-8 0,0 0 1 0,0-6 0 16,-3 3 0-16,1-5 7 0,0 3 1 0,1-4-2 0,-1 0 2 15,0-3-9-15,0-1 2 0,4 1-1 16,0-6 0-16,-2-5 3 0,0 11 2 0,0-11-1 15</inkml:trace>
  <inkml:trace contextRef="#ctx1" brushRef="#br0" timeOffset="4293.3">7061 825 2386 0,'0'0'0'16,"0"0"0"-16,0 0 0 0,0 0 78 0,0 0 0 16,-4 22 1-16,1-10-1 0,-1 12-60 0,4 1 0 15,0 0 0-15,0-1 0 0,0 6 60 0,0-3 0 0,0-4 1 16,0-1-1-16,0-4-60 0,4 1 0 0,3-6 0 15,0-3 0-15,0-3 22 0,-4 2 0 0,5-2-1 16,-1-7 2-16,0 0-26 0,0 0 1 0,2-3 0 16,1-4-1-16,4-6-2 0,0 3 0 0,0-3 1 15,1-6-1-15,4-2-5 0,-1-5 0 0,-1 1 0 16,8 0 1-16,-6 2-1 0,-1 2 1 0,0 7-2 16,-4 0 2-16,-4 0-3 0,-4 7 0 0,-1 0-1 15,-5 7 2-15,10-5 0 0,-10 5-1 0,6 8 1 16,-3 7 0-16,-3 6-3 0,-7 2 1 0,-5 8-1 0,-2 1 2 15,0 3 4-15,0 2 0 0,10-9 0 0,-3 6 0 16,3-5-3-16,1-6 0 0,3 4 0 0,0-4-1 16,3-2 6-16,5-5 0 0,-5-2-1 0,8 3 1 0,-4-3-5 15,0 0 1-15,0-7 0 0,-7 4 0 0,0-6 1 16,0-5 0-16,0 6 0 0,0-6 1 0,10 0-5 16,-10 0 2-16,7-2-1 0,-7 2 0 0,0-7 0 0,-3 1 0 15,1-1-1-15</inkml:trace>
  <inkml:trace contextRef="#ctx1" brushRef="#br0" timeOffset="4786.53">8105 634 2148 0,'0'0'0'0,"0"0"0"0,0 0 0 0,16-23 95 16,-16 23 0-16,3-11-1 0,-3 11 2 0,0 0-79 16,0 0-1-16,0 0 1 0,-8 7 1 0,4 4 54 15,2 1 0-15,-1 2 0 0,-2 9 0 0,-3 7-55 16,5 5 1-16,-1-3 0 0,4 5 0 0,0 5 15 15,0-2-1-15,0-1 1 0,-3 2 1 0,-1 1-21 0,4-7 2 16,0 2-1-16,0-9 1 0,0 6-4 0,0-12 0 16,0 0 1-16,4-3-1 0,-1 0-4 15,1-6 0-15,-4 1 0 0,3-7 1 0,-3 0-1 0,0-7-1 16,-3 7 1-16,3-7 1 0,0 0-4 0,-7 0 2 16,7 0-1-16</inkml:trace>
  <inkml:trace contextRef="#ctx1" brushRef="#br0" timeOffset="5006.01">7950 933 2023 0,'0'0'0'0,"0"0"0"16,19-4 0-16,-5 4 71 0,0-3-1 0,1-1 1 15,6 1 0-15,5-1-53 0,6 4 0 0,16-3-1 16,-6-1 1-16,-9 4 70 0,-1 0-1 0,-2 0 1 0,-5 0 1 15,-4 0-72-15,-3 0 0 0,-1 0 1 16,-6 0 0-16,-2 7 28 0,1-3 0 0,-3-1 0 0,-7-3 2 16,7 14-33-16,-3-8 2 0,-4 2 0 0</inkml:trace>
  <inkml:trace contextRef="#ctx1" brushRef="#br0" timeOffset="5336.12">8444 1066 2060 0,'0'0'0'0,"0"0"0"0,0 0 0 0,0 0 63 0,12-22 1 16,-7 15 0-16,4-4 0 0,-2 2-46 0,4-3-1 15,3 1 1-15,0 4 0 0,0 0 59 0,2 4 0 16,9 3-1-16,-4-4 2 0,0 8-60 0,2-4 0 16,5 7 0-16,0 0 0 0,-10 7 16 0,-2 2 2 15,-5 0-1-15,-4 6 1 0,-4 0-21 0,1-3-1 16,-1 0 1-16,-3 1 1 0,0-5-4 0,-7 3 1 15,-7-4 1-15,-7-2-1 0,5 2-5 0,-2-1 0 0,1-4 0 16,6 1 1-16,1-3 1 0,-3 0 1 0,4-3 0 16,1-4 1-16,0 0-6 0,1-4 1 0,7 4 0 15,-10-3 1-15,10 3 1 0,-4-11 0 0,4 4 0 16,-3-5 0-16,-1-4-4 0,8 2 2 0,6 2-1 16,-3-15 0-16,4 3 3 0,0-3 1 0,8 3-1 15,6-1 1-15,-1-5-4 0,-2 9 1 0,-7-4 0 16,-4 8-1-16,3 1 3 0,4 5 0 0,-1 1 0 15,1 3 0-15,1 7-3 0,-4 0 0 0,-1 0 0 0</inkml:trace>
  <inkml:trace contextRef="#ctx1" brushRef="#br0" timeOffset="6298.93">9035 987 2211 0,'0'0'0'0,"0"0"0"0,-18 0 0 0,7 4 71 15,1 3 1-15,-1 3 0 0,1 3-1 0,-4 3-53 16,1 3 0-16,3-2 0 0,3-1 0 0,0 0 68 0,-1 2 0 16,5-2 0-16,-4-2 1 0,3 1-70 15,4 0 1-15,4-3 0 0,-1-2 0 0,1 6 25 0,3-7 2 16,0-2-1-16,0 0 1 0,7-3-29 0,0-1 0 16,2-3 0-16,12 0 1 0,1 0-1 0,1 0 0 15,1-7 1-15,-1 0 0 0,-5 0-8 0,-7 0 1 16,-4-4-1-16,0-6 1 0,0 5-1 0,0-3 0 0,-2-2 0 15,-1-2 1-15,-4 3-4 0,0 5 1 16,0 6-2-16,-3-6 2 0,-4 11 0 0,7-7-1 0,-7 7 1 16,0 0 1-16,0 0-3 0,3 11 0 0,-3-11 0 15,7 12 0-15,-3 2 1 0,1 6 1 0,-1-6-2 16,-1 1 2-16,1 3-3 0,-1-6 1 0,1-1-1 16,3-2 1-16,0 0 1 0,0-2 0 0,-7-7 1 15,11 10 0-15,-11-10-3 0,10 7 1 0,1-7-1 16,-2 4 2-16,1-4-2 0,1 0 2 0,-1 0-2 15,4-7 2-15,1 3-3 0,-5-3 2 0,4 0-2 16,6-2 2-16,-6-3-1 0,0 1 2 0,-4 1-2 16,-2-10 2-16,-1 3-3 0,-4 1 2 0,4 0-2 0,2-3 2 15,-2 3 0-15,-3 5 1 0,-1 4-1 0,4 0 2 16,-7 7-3-16,7 0 0 0,-7 0 1 0,11 14-1 16,-4-3 2-16,0 1-1 0,3 1 1 0,1 4-1 0,0 6-1 15,-4-4 0-15,-2-4 1 0,-1-3-1 0,-1 2 0 16,1-2 0-16,6-3 0 0,4-2 0 0,0 0-2 15,-3 0 2-15,1-3-1 0,-1-1 0 0,-1 1 0 16,-2-4 0-16,2 0-1 0,1 0 2 0,-1-4-2 16,-3 4 0-16,-1-3 0 0,6-1 1 0,4-3-2 15,-2 0 0-15,0-5 0 0,-3-4 1 0,-1-2-1 16,1 3 0-16,6-8 1 0,-4-7-1 0,-6 0 1 0,0-4 0 16,0-4 0-16,-3-3 2 0,-1-3-3 0,1 6 1 15,-4-8 0-15,0 5 1 0,-7 3 1 0,-1 4 1 16,1 3-1-16,0 4 1 0,0 6-2 0,-2 2 0 15,2 8 1-15,7-1 0 0,0 12 2 0,0 0-1 16,-10 0 1-16,6 12 1 0,1 2-3 0,3 2 1 16,0 2-1-16,0 8 1 0,0 6 1 0,3 1 1 0,1 6 0 15,3 3 1-15,2 2-4 0,1-2 2 0,-3-1-2 16,7-1 2-16,1-1 0 0,2-6 0 0,10-6 1 16,1-1 0-16,-3 0-3 0,-4-6 1 0,-5-6-1 15,-2 5 2-15,7-6-1 0,-3-6 2 0,-3 0-1 16,0-4 0-16,-1 1-1 0,0-4-1 0,-4 0 1 15,1-7-1-15,-2 0 1 0,0 0-1 0,-1-6 1 16,3-3 1-16,-4-1-3 0,4-3 0 0,-4-6 1 16,0-7 0-16,0 1-1 0,0-1 2 0,0-3-2 0,-2 5 2 15,2 1-3-15,-1 5 1 0,-3 1 1 16,2 6-1-16,-5 2 1 0,0 7-1 0,0 1 0 0,0 1 1 16,0 7-2-16,0 0 1 0,11 0-1 0,-4 10 2 15,4 2-2-15,3 9 0 0,0-3 1 0,-2 3 0 0,2 7-2 16,4 2 1-16,3-2 1 0,7-3-1 0,-1 5-1 15,-6-4 1-15,-7-3 0 0,-3 4 1 0,-6-5-2 16,0 0 1-16,-1-7-1 0,-1 8 1 0,-1 0-2 16,0-5 2-16,-2-2-1 0,-4-2 0 0,-5 3-1 15,-3-3 1-15,-6 0 0 0,-3-3 0 0,-7-2-1 0,5-2 1 16,-2 0-1-16,-3-2 1 0,5-1-1 0,2 4 0 16,-4-8 0-16,2-3 1 0,2-2-1 0,4 1 0 15,-1-3 0-15</inkml:trace>
  <inkml:trace contextRef="#ctx1" brushRef="#br0" timeOffset="6496.3">9479 868 2601 0,'0'0'0'0,"0"0"0"15,0 0 0-15,28-4 64 0,-14 2 0 0,8 2 0 0,8 0 1 16,-2 0-47-16,-11-3 0 0,-1 3 0 0,2 0 0 16,0 3 52-16,-4-3 1 0,0 0 0 15</inkml:trace>
  <inkml:trace contextRef="#ctx1" brushRef="#br0" timeOffset="6793.52">10721 727 2261 0,'0'0'0'15,"0"0"0"-15,0 0 0 0,21-2 77 0,-9 6 1 16,-1 3-1-16,0 0 2 0,3 7-61 0,5-2-1 15,9 6 1-15,1 10 0 0,-1 0 54 0,-5-2 0 16,1 13 0-16,-6 0 0 0,-4 5-54 0,-9-2 0 0,-1 2 0 16,-9-5-1-16,-9-1 24 0,-1-4 0 0,1-1 0 15,-5 1 0-15,-2-1-25 0,0-5 0 16,-1 0-1-16,-2-8 2 0,4 8-3 0,-1-7-1 0,4-3 1 16,-8-4-1-16,5 0-5 0,-1-2 1 0,-7-5-1 15</inkml:trace>
  <inkml:trace contextRef="#ctx1" brushRef="#br0" timeOffset="7217.94">11561 1063 2363 0,'19'-4'47'0,"16"1"-31"0,-3-1 1 16,1 1-1-16,10-6 1 0,8 6 62 0,-5 3-1 0,-6-4 1 15,-4 1-1-15,-10 3-60 0,-1 0 0 0,-8 0 0 16,-2-4 0-16,-5 8 24 0,-3-4 0 0,-7 0 0 16</inkml:trace>
  <inkml:trace contextRef="#ctx1" brushRef="#br0" timeOffset="7407.93">11643 1227 2382 0,'80'-6'57'0,"-26"6"-40"16,-8-3 1-16,-5-3-1 0,-9 3 1 0,-6-1 50 16,-5 1 1-16,-7 3-1 0</inkml:trace>
  <inkml:trace contextRef="#ctx1" brushRef="#br0" timeOffset="13937.91">13585 825 515 0,'0'0'0'15,"0"0"0"-15,0 0 0 0,0 0 38 0,0 0 1 0,0 0 0 16,0 0 1-16,0 0-25 0,0 0 1 0,-17-10 0 16,6 10-1-16,1 0 73 0,-1 3-1 0,-1-3 1 15,-2 4 0-15,-4 3-72 0,4-4 2 0,-4 1 0 16,2 3 0-16,2 2 73 0,4 1 0 0,-1-1 0 15,1 7 0-15,2-2-74 0,5-3 1 0,-1-1-2 16,1 4 2-16,-1-3 51 0,4 5 0 0,4-6 1 16,3-3 0-16,4 4-52 0,-1-1-1 0,1-3 1 15,5-3 0-15,1 1 30 0,1 0-1 0,-4-1 0 16,4 3 0-16,-3 0-31 16,1 2 0-16,0 1 1 0,-2-3 0 0,-3 4 19 0,-1 1 0 0,1 2 0 15,-4-1 0-15,0 3-22 0,-3-2 1 0,-4-4 0 16,0 6 0-16,-2-2 16 0,-2-2 0 0,-1 2-1 0,-2-1 2 15,-4-1-19-15,-3-1 2 0,0-4-2 0,-2 3 2 16,1-3 8-16,-1-1 2 0,-2-3 0 0,-7 1-1 16,-1-1-11-16,1 1-1 0,0-4 0 0,4 0 1 0,-2 0 8 15,-1 0 2-15,-1-4-1 0,4 1 0 16,3-1-10-16,2 1-1 0,6-3 0 0,-1-1 1 0,1 4 6 16,-3-1 0-16,6-3 0 0,7 7 0 15,-9-10-8-15,9 10 0 0,0 0 1 0,-3-7-1 0,3 7 2 0,0 0 2 16,10-6-2-16</inkml:trace>
  <inkml:trace contextRef="#ctx1" brushRef="#br0" timeOffset="14432.6">14028 850 1985 0,'0'0'0'0,"0"0"0"0,0 0 0 0,0 0 63 16,0 0-1-16,6-21 1 0,-6 21 0 0,0 0-45 15,0-7 0-15,0 7 0 0,0 0 0 0,8-7 36 16,-8 7 0-16,0 0-1 0,0 0 1 0,0 0-37 0,0 0 1 15,-1 7-1-15,-1 7 1 0,2 12 12 0,0 13 2 16,-2-4-1-16,-1 6 0 0,1-1-17 0,2-1 1 16,0-6-2-16,-2 1 2 0,2-1-6 0,0-3 0 15,0-7-1-15,-2 5 3 0,4-7-6 0,3-1 2 0,-1-6-1 16,-4 3 0-16,0-3 3 0,0 0 0 16,0-3 0-16,0-4 1 0,0 2-4 0,0-4 1 0,0-5-2 15,0 11 2-15,0-11 1 0,0 0 1 0,0 0-1 16</inkml:trace>
  <inkml:trace contextRef="#ctx1" brushRef="#br0" timeOffset="14648.51">14049 929 1847 0,'0'0'0'0,"0"0"0"0,20-7 0 15,-10 7 64-15,1 0 1 0,0-3 0 0,4-1 0 16,7 1-47-16,-1-4 0 0,-7 0 0 0,5 3 0 15,6 4 56-15,3-3 1 0,-3-5-1 0,-6 8 1 0,-1 0-57 16,0-3 0-16,-1-2 0 0,-1 10 0 0,-2-5 22 16,-3 0 2-16,-4 0-1 0,-7 0 1 0,10 3-26 15,-10-3-1-15,0 0 1 0,-3 11 1 0,-1 0-6 16,-4 3 0-16,-1-4 1 0</inkml:trace>
  <inkml:trace contextRef="#ctx1" brushRef="#br0" timeOffset="14800.3">14065 1212 1897 0,'0'0'0'16,"0"0"0"-16,18-3 0 0,-4 6 47 0,0 3 2 15,0-6-2-15,9-6 1 0,5 6-31 0,1 0 0 16,1 0-1-16,-2-3 1 0,-3 3 51 0,1 0 0 16,-5-4-1-16,0 1 2 0,-3 3-51 0,-2 0 0 0,1-4 0 15</inkml:trace>
  <inkml:trace contextRef="#ctx1" brushRef="#br0" timeOffset="15253.7">14767 875 1683 0,'0'0'0'0,"0"0"0"16,0 0 0-16,0 0 50 0,0 0 2 0,0 0 0 0,0 0-1 15,0 0-34-15,0 0 0 0,0 0 0 0,0 0 1 16,0 0 48-16,0 0 1 0,11 19 0 0,-15 2 1 0,1 11-50 16,-4 5 0-16,3 0 0 0,-3-2 0 0,0 5 20 15,4-1 0-15,3-6 0 0,-4-3 1 0,-3 6-24 16,2-5 1-16,5-8-1 0,-4 2 1 0,2-1 0 16,2-1 1-16,2-3-2 0,-4-1 2 0,1-1-8 15,2-4 1-15,3-4-1 0,-1-3 1 0,-3-7 11 16,4 11-1-16,-4-11 0 0,0 0 0 0,7 0-10 15,-7 0 1-15,0 0 1 0,4-11-1 0,-4 4 7 0,0-3 0 16,-4-1 0-16,4-10 0 0,0-5-8 0,0 4 0 16,4-6 0-16,-1-3 0 0,-3 1 5 0,4-4-1 15,-1-3 1-15,1-1 1 0,-1-3-7 0,-3 2 0 16,4 3 0-16,-1 4-1 0,1 0-5 0,3 1 0 16,2 4 0-16,-2 6 1 0,0 2-2 0,0 3 0 15,3 4 1-15,1 1 0 0,3 0-4 0,-3 4 0 16,3 0 0-16,2 4-1 0,1-1 1 0,5-1 0 0,-5 2 0 15,3 3 1-15,1 0-10 0,0 0 0 0,0-6 0 16,0 12 0-16,0-5 3 0,-5 3 0 0,-5-4 0 16,-1 3 1-16,-3 1-14 0,-7-4-1 0,8 7 1 15,-8-7 1-15,1 7 8 0,-1-7 0 0,0 7-1 16</inkml:trace>
  <inkml:trace contextRef="#ctx1" brushRef="#br0" timeOffset="15428.06">14891 1205 1884 0,'0'0'0'0,"0"0"0"0,0 0 0 16,32-3 45-16,-15 3-1 0,-1-4 1 0,5 1 0 0,4 3-29 16,-4 0 1-16,2-4-2 0,-4 1 2 0,-3 3 43 15,2 0 0-15,5-2 1 0</inkml:trace>
  <inkml:trace contextRef="#ctx1" brushRef="#br0" timeOffset="15885.09">15487 832 1897 0,'0'0'0'16,"0"0"0"-16,0 0 0 0,0 0 47 0,0 0 2 0,0 0-2 15,-9 18 1-15,7-9-31 0,1 7 0 0,-1 0-1 16,0 15 1-16,2 4 51 0,0 6 0 0,-3-6-1 16,-3 5 2-16,1-1-51 0,0-2 0 0,1-3 0 15,1 1 0-15,-1-2 20 0,4-6 1 0,-3 1-1 16,-1-4 1-16,4 3-23 0,0-4 0 0,0-4 0 16,0 2-1-16,4-3 6 0,3-4-1 0,-4 2 0 15,-3-9 0-15,4 3-10 0,-1-3 1 0,-3-7 1 16,0 0-1-16,0 0 5 0,0 0-1 0,0 0 1 15,5-10 1-15,-1-4-8 0,0-2 0 0,-3 2 0 0,1-11 1 16,-2-3 1-16,0 0 1 0,2-2 1 0,3-9-1 16,0 2-5-16,-1-2 1 0,-2-1 0 0,-1-9-1 15,5 7 1-15,-3-2 0 0,-3 5 0 0,4 7 0 0,-1 2-3 16,1 9 1-16,3-3 0 0,0 4-1 0,7 8-2 16,-3 0 0-16,-2 1-1 0,8 4 2 0,8 3-2 15,-4-3 0-15,4 0 0 0,1 4 1 0,-5 3-3 16,2-4 0-16,-2 1 0 0,1 3 0 0,-5 0 0 15,1-2 0-15,-4 0 0 0,0 4 0 0,2 0-2 0,-2-2 1 16,-3 0 0-16,-1 3 0 0,-3 1 0 16,0-4 0-16,-7 0 0 0,0 0 1 0,2 10-1 0,-2-10-1 15,-7 11 1-15,-5 3 1 0,-2 2-1 0,-1 5 0 16,-4-3 0-16</inkml:trace>
  <inkml:trace contextRef="#ctx1" brushRef="#br0" timeOffset="16069.46">15669 1195 2048 0,'0'0'0'0,"0"0"0"15,28-4 0-15,-5 1 51 0,5 3 1 0,0-2-1 16,-1-5 2-16,-1 4-36 0,1 3 0 0,-1-4 0 16,4-3 1-16,0 3 48 0,-7 1 1 0,-5-2-1 15,-4-2 2-15,-4 0-50 0,-10 7 0 0,0 0 0 16,0-7-1-16,-9 1 18 0,-1 6 0 0,-4-3 0 0</inkml:trace>
  <inkml:trace contextRef="#ctx1" brushRef="#br0" timeOffset="16820.13">13515 1797 1733 0,'0'0'0'0,"0"0"0"0,0 0 0 0,-30 5 46 15,16 0 0-15,0-5 0 0,0 4 0 0,-1-1-30 16,3 1 1-16,5-1 0 0,-7 1 0 0,3-1 34 0,-1 4 1 16,3-3-1-16,-1 3 1 0,3 0-35 15,5 0 0-15,4-2 0 0,1 4 0 0,4-2 16 0,6 5 1 16,6-1-2-16,-1-1 2 0,3 8-21 0,0-4 2 16,2 0 0-16,-2 2-1 0,0 2 0 0,-5-3 0 15,2 3 0-15,-4-6 0 0,-4 8-6 16,1-6 1-16,-4 2 0 0,-3 1 0 0,-1 2 6 0,-6-3 0 15,-1-2 1-15,0 2 0 0,-3 2-7 0,0-9 0 16,0 1 0-16,0 2 0 0,-3 4 4 0,-3-9 2 0,1 0-1 16,-4 0 1-16,2-3-7 0,-4-1 1 15,2-3 0-15,-1 4 0 0,-1-4 3 0,1 0 1 0,-1-7 1 16,-1 3-1-16,4-3-5 0,5 0 0 0,-4-3 0 16,0 3 1-16,-1 0 1 0,1-4 1 0,0 1 1 15,4 4-1-15,4-4-5 0,3 3 1 0,-1-4 0 16,1 4 1-16,3 7-1 0,0 0 0 0,10-7 0 15</inkml:trace>
  <inkml:trace contextRef="#ctx1" brushRef="#br0" timeOffset="17317.29">13529 1849 1620 0,'0'0'0'16,"0"0"0"-16,0 0 0 0,0 0 46 0,0 0 0 16,0 0 0-16,0 0 0 0,0 0-30 0,0 0 1 15,18-17-1-15,-18 17 1 0,0 0 35 0,0 0 1 0,0 0-1 16,0 0 1-16,0 0-36 0,0 0 0 0,0 0 0 16,0 0 0-16,0 0-1 0,0 0 1 0,0 0-1 15,0 0 1-15,0 0-8 0,0 0 1 0,0 0-1 16,0 0 1-16,0 0-10 0,0 0 0 0,0 0 0 15,0 0 0-15,0 0 0 0,0 0 0 0,0 0 0 16,0 0 0-16,0 0-6 0,0 0 1 0,3 7-1 0,-3-7 1 16,0 0 1-16,0 0 1 0,0 7-2 0,0-7 2 0,0 0-7 15,0 0 1-15,0 7-1 16,0-7 1-16,0 0 2 0,0 0 1 0,0 7-1 0,0-7 2 16,0 0 0-16,0 0 2 0,0 0 0 0,0 0-1 15,0 0 1-15,0 0 1 0,0 0-2 0,0 0 2 0,0 0-2 16,0 0-1-16,0 0 1 0</inkml:trace>
  <inkml:trace contextRef="#ctx1" brushRef="#br0" timeOffset="18271.93">13444 1789 1231 0,'0'0'0'16,"0"0"0"-16,0 0 0 0,-14-15 14 0,14 15 2 15,-3-11-2-15,3 11 2 0,0 0-7 0,0 0 0 0,0 0 0 16,0 0 0-16,9-3 18 0,-9 3 1 0,3 7-1 16,-3-7 1-16,4 15-16 0,-4 0 2 0,0 6-1 15,-2 14 1-15,-2 5 14 0,1-1 0 0,1 1 0 16,-2 3 0-16,3-5-16 0,-3 1 2 0,1-6-1 15,-1 10 1-15,1 1 10 0,3-2 1 0,0-3 0 16,-4 1-1-16,4-5-11 0,0 2-1 0,4-9 1 16,-8 0-1-16,4-1 20 0,0-6 2 0,4-2 0 15,-4 4-1-15,0-3-19 0,3-12 0 0,1 1 1 16,-4 3 0-16,0-4 25 0,0-8 2 0,3 7-1 0,-3-7 1 16,0 0-27-16,0 0 1 0,0 0 0 0,-7 0 1 15,7 0 20-15,-3-11 0 0,3 7 0 0,-4-13 1 0,-6-2-24 16,2-10 2-16,-2-1 0 0,1-6 0 15,4 0 15-15,3 1 1 0,4-9 0 0,-4 2 0 0,0 1-18 16,2 6 1-16,4-3-1 0,-2-1 1 0,-1 5 14 16,3 5 0-16,3-1 0 0,-4-4 2 0,4 10-18 15,4 3 0-15,0-6 1 0,-1 8-1 0,-1 3 15 16,3 2 1-16,1 0-1 0,1-2 0 0,3 5-16 16,5 4 1-16,-3 4 1 0,2 3-1 0,0-4 11 0,4 4-1 15,0-3 1-15,8 3 1 0,-5 3-14 0,-1 1 1 16,1-2 1-16,-7-2-1 0,1 3 8 0,-3 2 0 15,-1 2 1-15,-1-7 0 0,-3 4-11 0,-3-1 1 16,-2-3 0-16,0 0 1 0,-1 6 5 0,-8-6-1 16,11 3 1-16,-11-3 0 0,0 0-8 0,0 0 1 15,7 7 0-15,-7-7 0 0,4 11 4 0,-4-4 0 0,3 0 0 16,-6 0 0-16,-5 7-6 0,-2 0 1 0,-6 5-1 16</inkml:trace>
  <inkml:trace contextRef="#ctx1" brushRef="#br0" timeOffset="18498.5">13518 2271 2374 0,'0'0'0'0,"0"0"0"0,22 0 0 15,-5 4 77-15,1-4 1 0,0-4-1 0,1 4 1 0,2 0-60 16,-7 0 0-16,4-3 0 0,-4-1 0 0,0 4 66 15,0-3 0-15,-1-1 0 0,1 1 1 0,-7 3-68 16,0-4 1-16,-7 4 0 0,7-3 0 0,-7 3 25 16,0 0 0-16,0 0 0 0</inkml:trace>
  <inkml:trace contextRef="#ctx1" brushRef="#br0" timeOffset="18848.81">14286 2004 2287 0,'0'0'0'16,"0"0"0"-16,0 0 0 0,-20-10 51 0,10 10 2 0,3-4-1 16,0 1 0-16,7 3-35 0,-11 3 0 0,0-3 0 15,-4 4 1-15,-3-1 33 0,-3 8 1 0,3-4 0 16,-5 5 0-16,4 0-35 0,6 2 0 0,-1-1 0 15,4-3 1-15,6 1 5 0,1 1 1 0,3-1-1 16,7 1 1-16,3 2-13 0,1-2 2 0,5-1-1 16,7 1 0-16,0 2-7 0,1-1 0 0,-1-3 1 15,-2 4 0-15,1 4-3 0,-5-4 1 0,4 0 0 16,-6 2 0-16,-3 3 2 0,-2-3 0 0,-6 2-1 16,0-4 1-16,-4 1-3 0,-4 5 2 0,0-4-2 15,-10-6 1-15,-1 4 4 0,0-1 0 0,1-3 0 0,0-5 0 16,-7 2-2-16,2 1-1 0,1-5 1 0,-3 2-1 15,0-1 4-15,5-4 0 0,2 0 0 0,0-4 1 0,3 4-4 16,0-5 1-16,4-2-2 0</inkml:trace>
  <inkml:trace contextRef="#ctx1" brushRef="#br0" timeOffset="19768.5">14908 2008 2110 0,'0'0'0'0,"0"0"0"15,0 0 0-15,-3-18 69 0,3 18 0 0,0 0 1 16,-11-11 0-16,11 11-53 0,-12-3 1 0,3 3 0 16,0 0 0-16,-5 0 58 0,0 7 0 0,0-3 0 15,-7 3 0-15,3 0-58 0,2 5 0 0,-1-2 0 16,-1-1 0-16,2 2 23 0,4 5-1 0,3-9 0 16,2 3 1-16,7 3-25 0,0 1-1 0,7-7 1 0,0 1 1 15,4-1-5-15,-1 1 1 0,6 0-1 0,2-1 1 16,-1-1-5-16,-3-3 0 0,1-1 0 0,-3 3 0 15,-2 2-2-15,1-7 2 0,0 0 0 0,-4 4 0 16,0-4-3-16,-7 0 0 0,9 0 1 0,-9 0-1 0,0 0 1 16,0 0 0-16,7 0-1 0,-7 0 2 0,0 0-3 15,0 0 1-15,0 0-1 0,0 0 1 0,0 0 2 16,0 0 0-16,0 0 0 0,0 0 1 0,0 0-3 16,0 0 0-16,-7-4 0 0,7 4 0 0,0 0 2 0,-6-7 1 15,6 7 0-15,-3-10 0 0,-1 4-4 0,1-1 2 16,-1-1-1-16,1 0 1 0,-1-2 1 0,4 5-1 15,0-6 1-15,-3-1 0 0,-4 1-3 0,3 1 1 16,0-3-1-16,1-4 2 0,-4 1 0 0,2 4 0 16,-1-2 0-16,3-4 1 0,1 6-3 0,0 5 1 15,2 7-1-15,-5-11 1 0,5 11-1 0,0-7 2 16,0 7-2-16,0 0 2 0,0 0-3 0,0 0 0 16,0 0 1-16,0 0 0 0,0 11 0 0,0 3 0 0,0-2 1 15,0 9-1-15,0 5-2 0,-2 1 2 0,0-4-1 16,2 3 1-16,0-3-1 0,-1 0 0 0,1-4 1 15,0 9-1-15,-4-5-1 0,2 5 2 0,4-3-2 16,-4-2 1-16,-1 5-1 0,-1-3 2 0,1-3-1 16,3 1 1-16,-4 4-2 0,4-4 0 0,4-4 0 15,-4 0 2-15,3-1-1 0,1-8 0 0,1-1 1 16,-3 2 0-16,0-1-2 0,-1-4 2 0,-1-6-2 16,0 0 1-16,6 10 1 0,-6-10-1 0,0 0 1 0,0 0-1 15,0 0-1-15,0 0 0 0,5-7 1 0,-5 7 0 16,0-12-1-16,0-2 2 0,2-2-1 0,-2-9 0 0,-2-6 0 15,0 1-1-15,2-11 0 0,2 10 1 0,-2-6 0 16,0 5 0-16,2-3-1 0,3-4 2 0,0 13-2 16,2-4 0-16,-3 3 0 0,3 1 1 0,-3 7-1 15,3-1 0-15,0 3 0 0,0 1 1 0,3 0-2 16,1 6 1-16,1 3 0 0,2-4 1 0,0 2-2 16,1 6 1-16,4 3-1 0,0-4 1 0,1 8-1 0,1-1 0 15,-3-3 1-15,5 0 0 0,-2 5-2 0,-7-1 1 16,-4-1 0-16,-3-3 0 0,4 4-1 0,-4 3 1 15,2-3 0-15,-2-4 1 0,-7 0-2 0,9 3 1 16,-9-3-1-16,0 0 1 0,7 7-1 0,-7-7 1 16,9 4-1-16,-9-4 1 0,3 8-1 0,-3-8 0 15,0 11 0-15,-3-6 0 0,-4 6 0 0,0-1 0 16,1 3 0-16</inkml:trace>
  <inkml:trace contextRef="#ctx1" brushRef="#br0" timeOffset="19950.93">14871 2250 2299 0,'0'0'0'0,"0"0"0"15,23-3 0-15,-2 6 60 0,1-6 2 0,2-1-1 16,3 4 1-16,1 0-46 0,-2-3 2 0,-4-1 0 16,-1 4 0-16,0 0 54 0,0-3 0 0,0-1 0 15,2 8 1-15,-5-4-55 0,-6 0 0 0,2-5-1 0,-1 5 1 16,-1-2 13-16,-1-2 0 0,-1 1 1 15</inkml:trace>
  <inkml:trace contextRef="#ctx1" brushRef="#br0" timeOffset="20649.63">15614 1935 1871 0,'0'0'0'0,"0"0"0"0,0 0 0 15,0 0 60-15,0 0 0 0,0 0 1 16,-14 25 0-16,14-6-45 0,-4 3 2 0,1 0 0 0,-1 8 0 0,1 9 53 16,3-9 0-16,-4 7-1 0,4 5 2 0,-3 4-54 15,-1-9 0-15,-1 5 0 0,-2-7 0 0,0 2 22 16,0-9 1-16,0-3-1 0,0 5 1 0,3-9-26 16,1-5 1-16,-1-2 0 15,0 2 1-15,4-6 2 0,4 3 0 0,0-6 0 0,-4-7 1 0,7 7-10 16,-7-7 1-16,12-2-1 0,-3 0 2 0,-2 0-1 15,-7 2 0-15,5-8 0 0,-1-5 1 0,3-4-6 0,0 1 2 16,-4-7-1-16,4-7 1 0,-3 4 3 0,3-8 1 16,-4-8 1-16,1 5-1 0,-1-3-5 0,1 1 1 15,1-3-1-15,1-2 1 0,-3-2 2 0,-1 9 0 16,1-2 1-16,3 1-1 0,1 9-4 0,0 3 1 16,2 8 0-16,-2 1 0 0,0 3 2 0,3 7 0 0,1 0 0 15,1 1 1-15,2 6-5 0,4 0 2 0,0 6-1 16,3-3 0-16,2 8 0 0,1-4 1 0,1 3-1 15,0-3 1-15,-2 0-2 0,1 4-1 0,1-4 1 16,-7 0 0-16,-4-3 0 0,-4 4 0 0,-1-4 0 16,-2-1 0-16,-7-3-1 0,7 15 0 0,-7-15 0 15,-7 10 0-15,-3-5-1 0,-1 2 1 0,-1 0-1 16,-13 6 1-16,0 4-2 0,-1 3 0 0,3-8 0 16</inkml:trace>
  <inkml:trace contextRef="#ctx1" brushRef="#br0" timeOffset="20815.97">15586 2261 2161 0,'0'0'0'0,"0"0"0"0,0 0 0 15,0 0 63-15,0 0 0 0,0 0-1 0,0 0 1 0,0 0-45 16,0 0 0-16,0 0 0 0,0 0 0 0,0 0 57 16,0 0 0-16,0 0 1 0,83 7 0 0,-4-7-58 15,-12-4 0-15,-16-3 0 0,-10 7 0 0,-9-3 2 16,-15-4 0-16,-17 7 0 0</inkml:trace>
  <inkml:trace contextRef="#ctx1" brushRef="#br0" timeOffset="21557.82">13564 2956 1721 0,'0'0'0'16,"0"0"0"-16,0 0 0 0,-3 26 40 0,-1-15 1 15,4-1-1-15,-3 6 1 0,3 2-26 0,-4 1 1 0,1 0 0 16,-4 11 1-16,0 4 32 0,0 1 0 0,-1 2 1 15,0 5 0-15,1-3-33 0,3-6 0 0,4-1 0 16,-7 0-1-16,0-3 13 0,3-7-1 0,1-1 0 16,3 5 0-16,0-7-16 0,3-1 1 0,1-7 1 15,-1 4-1-15,-3-4 2 0,0-4 1 0,0-7-1 16,0 0 1-16,4 9-7 0,-4-9 0 0,0 0 0 16,0 0 0-16,0 0 1 0,4-9 1 0,-4 9-1 15,-4-7 2-15,0-7-6 0,1-2 1 0,6-7 0 16,-6-7 1-16,3-3 0 0,0-1-1 0,0-6 1 0,3 1 1 15,-3-5-3-15,4-1 0 0,0 1-1 16,6 5 1-16,-1 4-1 0,2 1 2 0,-1-1-1 0,1 9 0 16,3 3-1-16,0 5-1 0,0-5 1 0,0 11-1 15,6 0 0-15,1 3 0 0,3 4 0 0,1 1 0 0,-2 4-2 16,-5 0 2-16,-1 0-1 0,4 4 0 0,1-1-1 16,-3 4 0-16,-1 0 0 0,-4 2 0 0,-2 0-1 15,-3-2 2-15,0-4-2 0,-11 10 1 0,-3-3-1 16,-6-3 0-16,-5 2 0 0</inkml:trace>
  <inkml:trace contextRef="#ctx1" brushRef="#br0" timeOffset="21721.09">13481 3313 1620 0,'0'0'0'16,"0"0"0"-16,0 0 0 0,0 0 36 0,25 12 1 15,-16-8-1-15,3-4 1 0,4 3-23 0,2-3 2 16,3-3-1-16,0-1 0 0,2 1 51 0,-2-3 0 15,4-1-1-15,0 0 1 0,-6 2-48 0,-1 0 0 16,-1-2 0-16,1-4 0 0,-2 4 1 0,1 0 0 0,-2 0 0 16</inkml:trace>
  <inkml:trace contextRef="#ctx1" brushRef="#br0" timeOffset="22285.91">14490 2970 1758 0,'0'0'0'0,"0"0"0"0,0 0 0 0,0 0 19 15,0 0 1-15,-10-19-1 0,10 19 2 0,-11-11-11 16,4 9 1-16,0 0 0 0,-2 1 0 0,-1 1 41 15,-1 0 1-15,1 0-2 0,-1 0 2 0,-3 1-36 16,3 3 0-16,4 0 0 0,7-4 0 0,0 0 26 16,0 0 0-16,-3 7-1 0,3-7 2 0,-4 8-28 15,4-8 0-15,4 7-1 0,-3 0 2 0,-1 6 2 0,0-3 0 16,0-3 0-16,0 9 2 0,0 2-11 0,0-9 1 16,2 1-1-16,2 2 1 0,-1 1 8 0,-1-3 0 15,0-3 0-15,-2 0 2 0,-2 4-11 0,0-4 1 16,2-7-1-16,0 5 1 0,0-5 7 0,2 11 0 15,-2-11 0-15,9 3 1 0,-9-3-9 0,0 0 0 16,7 9 1-16,-7-9 0 0,3 9 6 0,-3-9 1 16,15 10-1-16,-8 1 1 0,3 0-7 0,1 3-1 0,-2-6 0 15,-2 6 0-15,0 4 6 0,0-7-1 16,0 3 1-16,0-4 0 0,-4 3-7 0,1-1 0 16,-1-2 0-16,-3 3 1 0,0-3 1 0,0 1 1 0,-3-4 1 15,3 3-1-15,-4-1-5 0,1-3 1 0,3-6-1 16,-18 14 1-16,4-6 3 0,-2-4 1 0,2-4-1 15,-11 7 1-15,-5-4-5 0,2 1 1 0,0 0 0 16,-6-1 0-16,3 2 2 0,-5-3 1 0,6-2 0 0,-1 2 0 16,2 0-4-16,7-2 1 0,0-4-1 0,5 4 1 15,4-2 2-15,5 1 1 0,8 1 0 0,-7-4 0 16,7 4-4-16,0 0 0 0,0 0-1 0,15-3 2 0,1 3 0 16,-2-4 1-16,-3 4 0 0</inkml:trace>
  <inkml:trace contextRef="#ctx1" brushRef="#br0" timeOffset="23648.69">14362 2973 1771 0,'0'0'0'0,"0"0"0"15,0 0 0-15,0 0 80 0,0 0 0 0,0 0-1 16,0 0 1-16,0 0-62 0,0 0 0 0,0 0 0 15,-9 23 0-15,5-10 34 0,1 4 0 0,-4 3 1 16,-4 16 0-16,0 5-36 0,1-4-1 0,5 5 1 16,-4 2 1-16,2-2 7 0,0-5 1 0,1-2-2 15,-4 4 2-15,-1-5-13 0,4-6-1 0,4-2 0 0,-4 8 2 16,3-8-9-16,1 0 2 0,-1-6 0 0,4 4 0 16,-4-4-3-16,3-6 1 0,-1 0-1 0,2-4 2 15,0 1 0-15,0-4 1 0,0-7 0 0,0 0 1 0,0 0-4 16,0 0 2-16,0 0-2 0,0 0 2 0,0-11 4 15,0 1 0-15,0-4 0 0,0-7 0 0,0-6-4 0,0-4 1 0,2-1-1 16,3 6 1-16,-1-4 4 16,-1-2 2-16,1-5-1 0,-4-3 0 0,3-3-5 0,-3-4 1 0,4 5 0 15,-4 3 0-15,-4 2 5 16,4 2 1-16,-3 1-1 0,3 10 1 0,0-1-7 16,3 6 1-16,4-2 0 0,-3 5 1 0,-1 5 6 15,8-1 0-15,-1 1 0 0,5 1 1 0,0 8-7 16,3-5 0-16,7 2 0 0,-2 1 0 0,5 4 6 0,0 0 1 15,0-2 0-15,2 4 1 0,-5 0-8 0,3-2 1 16,9-2-1-16,-12 2 1 0,0 0 5 0,-2-2 2 16,1 1 0-16,1 2 0 0,-9 3-8 0,0-2 1 0,0-2-1 15,-2 2 1-15,0 5 4 0,-5-4 0 0,-2-3 1 16,-7 0-1-16,5 12-6 0,-5-12 1 0,4 7 0 16,-4-7 0-16,-8 16 2 0,8-16 1 0,-10 7-1 15,-8 2 0-15,-3-2-4 0,0-3 1 0,5-1-2 16,-2 4 2-16,-3 0 0 0,0-3 1 0,-2-4 0 15,2 5 0-15,0-1-3 0,-2-1-1 0,2-3 1 16,0 7 1-16,-4-3-2 0,4-4 2 0,1 0-2 16,-1 12 2-16,0-7-2 0,2-1-1 0,1-3 1 15,0 8-1-15,4-5 1 0,0-1-1 0,7-3 1 0,-4 4 0 16,3-1-1-16,8-3-1 0,0 0 0 0,0 0 2 16,-7-3-3-16,7 3 1 0,0 0 1 0,0 0-1 15,-8 0-1-15,8 0 1 0,0 0-1 0,0 0 1 0,2-7-2 16,-2 7 1-16,0 0-1 0,0 0 0 0,6-9 0 15,-6 9 0-15,-2-11 0 0,2 4 0 0,0-5-1 16,0 2 0-16,0 1 0 0,2-2 1 0,1 4-1 16,1-2 0-16,-1 2 0 0,1 0 1 0,-4 7-1 15,15-10 0-15,-4 6 0 0,7-1 0 0,3 1 0 16,0 4 0-16,2-3 0 0,2 3 0 0,3 3 0 0,2-3 0 16,-2-3 0-16,6 6 0 0,-3-3 0 0,-4 0 0 15,-1 0 0-15,-3 4 0 0,2-4-1 0,-6 0 1 16,1 0 0-16,-4 0 0 0,-2 5-1 0,-4-5 1 15,-3-5 0-15,-7 5 0 0,7 5-1 0,-7-5 1 16,0 0 0-16,0 0 0 0,0 0-1 0,-3 7 1 0,3-7 0 16,-14 4 0-16,0-1-1 0,0 1 1 0,-4-4 0 15,6 3 0-15,3-1-1 0,0 0 1 0,-2 0 0 16,-3 1 0-16,-3 1-1 0,1-1 1 0,0-3 0 16</inkml:trace>
  <inkml:trace contextRef="#ctx1" brushRef="#br0" timeOffset="24132.6">14277 3376 2224 0,'0'0'0'0,"0"0"0"0,0 0 0 0,0 0 66 15,0 0 0-15,0 0 0 0,30 6 1 0,-9-6-50 16,4 0 1-16,1-4 0 0,-1 4 0 0,0 4 42 15,-2-4-1-15,-2 0 1 0,3 0-1 0,-2 0-42 16,-7 0 1-16,1 0 0 0,4-4 0 0,-6 4 2 16,-4 0 0-16,1 0 1 0,-2 0-1 0,-2 0-10 15,-7 0 1-15,0 0 0 0,0 0 1 0,0 0-7 16,-7 0 1-16,7 0-1 0,-16 0 2 0,-2 0-2 16,-3 0-1-16,2 0 1 0,-2 0-1 0,-4 0-1 15,2 0 2-15,0-2-2 0,0 4 2 0,2 2-3 0,2-4 1 16,-1 0 1-16,1 3-1 0,-2 1 2 0,6-4 0 15,1 0 1-15,4 3-1 0,3-3-1 0,7 0 0 16,0 0 0-16,7 4 0 0,0-4 2 0,3 3-1 16,8-3 1-16,7 0 0 0,-1-3-3 0,3 3 1 15,1-4 1-15,-5 1-1 0,3 3 2 0,1 0 0 0,-6-7-1 16,-3 3 1-16,-1 1-3 0,-1 1 2 0,-5-2-1 16,-4 1 1-16,0 1 0 0,-7 2 2 0,0 0 0 15,3-7-1-15,-3 7-1 0,-10 0-1 0,3 0 1 16,-11-4 1-16,-8 4 1 0,5 0 1 0,-1 0 0 15,-1 0 0-15,2 4-2 0,4-1-1 0,3-1 1 16,-1 2-1-16,1-1 2 0,2-1 0 0,5 0 0 16,7-2 0-16,-9 5-2 0,9-5 1 0,0 0-2 15,11 7 2-15,-1-3-1 0,4-1 2 0,1 1 0 16</inkml:trace>
  <inkml:trace contextRef="#ctx1" brushRef="#br0" timeOffset="24567.74">15118 3091 2248 0,'0'0'0'16,"0"0"0"-16,0 0 0 0,0 0 73 0,-19 14 1 15,8-14-1-15,-10 11 1 0,4-4-56 0,1-5 0 0,2 5 0 16,-8 7 0-16,6-2 41 0,4 0 0 0,2-1 1 16,-1 7-1-16,6-6-42 0,5 2 1 0,0 0 0 15,3 4 0-15,2-4 11 0,6 0 0 0,1-5 0 16,8 3 2-16,-3 4-18 0,5-6 0 0,-3 1 1 15,2 3 1-15,-7-4-10 0,-3 1 2 0,3 0-2 16,-3 4 2-16,-3-1-2 0,-1-3-1 0,-1 0 1 16,-4 8-1-16,-4-7-4 0,-2-1 0 0,-1 1 0 15,0 2 1-15,-2-1-1 0,-4-3 0 0,-3-3 0 16,-4 5 1-16,2-1 1 0,1-7-1 0,-5-1 0 16,-1 6 0-16,3-6-1 0,1-3 1 0,1-1 0 0,-2 4 0 15,4-5 0-15,0-3 2 0,3-2-2 0,1 4 1 16,-1-1-1-16,4-3 0 0,4 0 0 0</inkml:trace>
  <inkml:trace contextRef="#ctx1" brushRef="#br0" timeOffset="24931.14">15517 3046 2009 0,'0'0'0'16,"0"0"0"-16,0 0 0 0,23 3 43 0,-11 1 0 0,-3-4-1 15,-9 0 2-15,2 10-28 0,-6-1-1 0,4-9 1 16,-9 19 1-16,2-1 50 0,2-2 2 0,-2 7-1 15,0 10 1-15,3 0-51 0,1 3 0 0,-4-5 0 16,0 4 0-16,3-1 25 0,1-6 1 0,-1-2 0 16,-1 3 1-16,0-3-30 0,1-10 2 0,2 3-1 15,1 4 1-15,1-5 2 0,1-6 0 0,5-5 0 16,-3 4 1-16,-1-1-10 0,-2-10 2 0,0 7-2 16,0-7 1-16,0 0-1 0,0 0 0 0,0 0 0 0,0 0 1 15,0 0-4-15,0 0 0 0,-5-7 0 16</inkml:trace>
  <inkml:trace contextRef="#ctx1" brushRef="#br0" timeOffset="25109.87">15482 3030 1796 0,'0'0'0'0,"0"0"0"0,21-7 0 0,-7 7 65 16,0-7 0-16,-3 0 0 0,1 3 2 0,6 2-49 16,3-5 0-16,3 0-1 0,5 7 1 0,-3-3 65 0,-5-1 2 15,4-1-2-15,0 1 1 0,-2 4-67 16,-2 0 1-16,-2-3 0 0,1 3 0 0,-1 3 23 0,-1 1 2 15,-4-4-2-15,0 5 2 0,0 2-27 0,-2 0-1 16,-5 0 1-16,-3 2 1 0,-4 2-3 0,-4-1 1 16,-6-3 0-16</inkml:trace>
  <inkml:trace contextRef="#ctx1" brushRef="#br0" timeOffset="25274.27">15672 3350 2060 0,'0'0'0'0,"18"-7"0"16,-1 7 0-16,1 0 47 0,5-4 0 0,-2 1 0 15,0-1 0-15,-1 1-30 0,-4 3 0 0,-1-7 0 16,3 1 0-16,-7 3 39 0,-2-1 1 0,-4-4-1 16</inkml:trace>
  <inkml:trace contextRef="#ctx1" brushRef="#br0" timeOffset="25735.03">13688 3943 1922 0,'0'0'0'0,"0"0"0"16,0 0 0-16,2 26 46 0,-4-15 0 0,2 5 0 16,0 5 1-16,-2 1-31 0,0 1 1 0,0 9-1 0,-1 3 1 15,3 6 39-15,-4-6 0 0,-3-3 1 16,0 8 0-16,4-5-40 0,-4-1 1 0,3-5-2 0,-6 10 2 15,-1-9 13-15,6-4-1 0,1 1 0 0,1-1 1 16,1-1-18-16,2-6 0 0,0-1 1 0,-2-4 1 16,4 0-5-16,1-7 0 0,-3-7 0 0</inkml:trace>
  <inkml:trace contextRef="#ctx1" brushRef="#br0" timeOffset="25920">13762 3953 1922 0,'0'0'0'0,"18"-7"0"0,-6 14 0 0,2-7 44 0,4 0-1 15,3-3 1-15,3 3 1 0,3 0-29 0,-9 0 1 16,3-6-2-16,-7 12 2 0,0-6 40 0,-2-4 2 16,-1 2-2-16,-1 4 1 0,-10-2-41 0,4 7 1 15,-4-7 0-15</inkml:trace>
  <inkml:trace contextRef="#ctx1" brushRef="#br0" timeOffset="26068.56">13661 4335 1934 0,'0'0'0'0,"0"0"0"16,23 0 0-16,-2 4 47 0,4-4 0 0,-4-4 1 15,6 4-1-15,4 0-32 0,5-3 2 0,-4-6 0 16,-2 5 0-16,-2-3 33 0,-4 4 2 0,-1-4-1 0</inkml:trace>
  <inkml:trace contextRef="#ctx1" brushRef="#br0" timeOffset="26458.41">14310 4055 1947 0,'0'0'0'0,"0"0"0"0,-10 25 0 0,1 0 29 15,2-4 0-15,3 2 0 0,-1 12 1 0,-4 0-16 0,2-2-1 16,-3 3 1-16,3-1-1 0,0 2 31 0,3-9 0 16,-3 5-1-16,0 1 2 0,0-1-29 0,0-5 1 15,2-3-1-15,1-2 0 0,2 1 9 0,-1-6 0 16,-3-4 0-16,3-3 0 0,3-4-12 16,0-7-1-16,0 5 0 0,0-5 1 0,7-4-7 0,-7 4 2 15,11-8-1-15,-6-3 1 0,-2-3-4 0,-1-7 2 0,0 0 0 16,1 1-1-16,4-4-4 0,4 1 2 15,0-5-1-15,-4 1 0 0,0 3-1 0,0-6 1 0,3-2 0 16,-4-8 0-16,1 1-3 0,0-5 1 0,0-2 0 16,-2 2 0-16,0 9-1 0,2 0 1 0,4 5 0 15,0 5 0-15,-1 6-3 0,3-4 2 0,1 7-1 16,0 6 1-16,0-1-1 0,0 2 0 0,4-1 1 16,-1 6 0-16,1 4-2 0,1-3 1 0,-1-1-2 15,0 4 2-15,-1 4 0 0,-1-1 0 0,-2-3-1 0,-3 7 1 16,-4 0 0-16,-7-7 0 0,0 11-1 15,-4 1 2-15,-6-1-1 0,-4-6 1 0,-4 6-1 0</inkml:trace>
  <inkml:trace contextRef="#ctx1" brushRef="#br0" timeOffset="26612.08">14310 4335 1482 0,'0'0'0'0,"0"0"0"0,0 0 0 0,25 4 38 16,-14-4 0-16,6 0 0 0,5 0 1 0,0-4-25 15,3 1 2-15,-4-3 0 0,2 3-1 0,2-1 57 0,-4-3 0 16,2 0 0-16,5 4 0 0,-3-3-55 0,-7-1 1 16,-4-2 0-16</inkml:trace>
  <inkml:trace contextRef="#ctx1" brushRef="#br0" timeOffset="26983.3">14891 4112 1608 0,'0'0'0'0,"0"0"0"16,-6 22 0-16,5 0 52 0,-1 2 2 0,2 1-1 16,0-1 1-16,-2 6-37 0,0-1 1 0,1-5-2 15,-5 10 2-15,3-6 42 0,1-4-1 0,0 3 1 16,-1 6 0-16,-4-6-43 0,0 1 1 0,7-4 0 16,-4-1 0-16,1 2 24 0,3-4-1 0,-4-7 1 15,1 0-1-15,-1-5-25 0,0-2 0 0,4-7-1 16,-10 7 2-16,10-7 0 0,-11-4 0 0,11 4 0 15,-8-10-1-15,4 1-7 0,0-1 2 0,3-8-1 0,-1-5 0 16,2-3-5-16,2-4 2 0,-1 0-1 0,5-2 0 16,1 1-1-16,0-5-1 0,3-6 1 0,-3-2-1 15,1-2-4-15,-1 1 0 0,3-3 0 0,-3 4 0 0,0 4 0 16,0 3 0-16,0 2 0 0,0 10 0 0,2-1-2 16,2 6 0-16,3 1 0 0,-3 8 1 15,-1-1-2-15,4 1 2 0,4 4-1 0,5 4 1 0,2 1-7 16,-4 2 0-16,0-3 0 0,2 8 0 0,-2-2 3 15,-3 1-1-15,1-1 1 0,-1 8-1 0,-4-2-4 16,-4-2 1-16,-10-7-1 0,4 14 1 0,-11-4 2 16,0-1 0-16,-7 2 1 0</inkml:trace>
  <inkml:trace contextRef="#ctx1" brushRef="#br0" timeOffset="27165.52">14919 4319 1746 0,'0'0'0'0,"0"0"0"16,21 0 0-16,4 4 48 0,5-1 1 15,2-3 0-15,-2 0 0 0,-2 6-32 0,0-12 0 0,4 3-1 16,-2 3 1-16,-6 0 54 0,-4-4 0 0,1 1-1 16,-3 3 1-16,-4-4-53 0,0 1 0 0,-4-1 0 15</inkml:trace>
  <inkml:trace contextRef="#ctx1" brushRef="#br0" timeOffset="27489.86">15686 4017 1934 0,'0'0'0'0,"0"0"0"0,0 0 0 0,-17 5 47 16,6 2 0-16,2-4 1 0,-1 1-1 0,-4 3-32 15,3 0 2-15,0-5 0 0,-3 12 0 0,-2 5 48 16,2 1 0-16,0-6 0 0,4 1 0 0,3 7-47 16,3-1 0-16,0-4 0 0,4 4 0 0,4-3 18 0,3 1 1 15,2-1-1-15,1 1 1 0,-1-3-22 0,4-2 0 16,4 2 0-16,1 2 1 0,0-3-2 0,-3 0 1 16,1-7-1-16,0 10 1 0,-5 1-6 0,-4-8 0 15,0 1 0-15,-4 6 0 0,1-2 3 0,-1-4 2 16,-3-2-1-16,-7 6 1 0,-3-2-7 0,-1 0 1 15,-8-5 0-15,-2 2 1 0,-4 1 9 0,0 0 1 16,-10-5 0-16,-2 4 0 0,0-4-9 0,5-3 0 0,-3-1 1 16,-2 1 0-16,5-1 7 0,0 1 0 0,2-4 0 15</inkml:trace>
  <inkml:trace contextRef="#ctx0" brushRef="#br0" timeOffset="29048.16">17150 14638 0,'0'0'0,"0"0"0,0 0 0,0 0 0,0 0 32,-57-94-1</inkml:trace>
  <inkml:trace contextRef="#ctx1" brushRef="#br0" timeOffset="29018.74">16499 1077 225 0,'0'0'0'15,"0"0"0"-15,-8-18 0 0,4 11 26 0,4 7 1 16,0-15 0-16,4 8 0 0,-3-1-15 0,-1 8 1 0,9-12 0 16,2 7 0-16,3-2 87 0,4 3 0 0,3-3 0 15,12 4 0-15,-5-4-83 0,-3 3-1 0,5 1 1 16,2-1 0-16,-7 4 95 0,-3 4 1 0,0-4-1 16,-1 3 0-16,-7 4-96 0,-2 0-1 0,-3 4 1 15,3 1 1-15,-8 4 48 0,-4 2 1 0,-4 1-1 16,-4 0 2-16,-1 8-49 0,-4-1-1 0,-1 0 1 15,0 1 0-15,0 6 23 0,0-3 0 0,-2 0 1 16,6 5-1-16,-1 6-25 0,0 1 0 0,4-3-1 0,4 1 2 16,-1 4 15-16,-3-5-1 0,4-2 1 0,-1 5 0 15,4-2-18-15,-3-6 0 0,3 8 1 0,3-5-1 16,1 12 17-16,-1-1-1 0,-3-6 0 0,7 5 1 16,-3-3-18-16,-4-1 0 0,3-3 1 0,4 9 1 15,0 4 8-15,-1 0 2 0,1 1-2 0,3 1 2 0,-1 1-14 16,0-10 2-16,2 3-1 0,-1 8 0 15,1-1 7-15,-4 4 0 0,0 1 1 0,2 4-1 0,-4-8-9 16,-1 1 0-16,-1 0 0 0,2 9 1 0,-3 1 7 0,-2-1 0 16,2-5 0-16,0 3 0 0,-2-5-8 15,-2-1 0-15,-2 8 0 0,3 5 0 0,1-5 4 0,-2-3 0 16,0-6 1-16,6 7 0 0,-4-9-8 0,0-3 2 16,3 3 0-16,1-3 0 0,-3 3 4 0,-1-10-1 15,-1 1 0-15,-1-8 2 0,-3-2-6 0,-2-5 0 16,-4-2-1-16,0 1 1 0,-3-3 1 0,0-5 1 15,0 0-1-15,-2 3 1 0,-5 1-4 0,3-4 1 16,1 1-2-16,-1-4 2 0,-3 1 2 0,1 0 1 16,-1-3 0-16,-3-4 0 0,6-4-4 0,4 4 1 15,-2-5-1-15,5-2 1 0,1 0 2 0,3-3 0 0,7-4 0 16,-13-4 0-16,5 4-3 0,-3-3 0 0,0-1 0 16</inkml:trace>
  <inkml:trace contextRef="#ctx0" brushRef="#br0" timeOffset="30007.42">18721 7198 0,'0'0'0,"0"0"0,0 0 0</inkml:trace>
  <inkml:trace contextRef="#ctx1" brushRef="#br0" timeOffset="29672.27">17808 1994 1997 0,'0'0'0'0,"0"0"0"0,23-11 0 0,-5 11 72 16,3 0 1-16,4-4 0 0,1-3 0 0,-1 7-55 15,-1 0 0-15,-1 0 0 0,-1-5-1 0,-5 5 61 16,1 5-1-16,-4-1 1 0,-3-1-1 0,1 1-59 16,-3 7 0-16,-6-4 0 0,-3 0 0 0,-1 0 7 0,-3 1 1 15,-3-4-1-15</inkml:trace>
  <inkml:trace contextRef="#ctx1" brushRef="#br0" timeOffset="29832.38">17835 2189 2072 0,'0'0'0'16,"0"0"0"-16,0 0 0 0,0 0 43 0,28 9-1 0,-10-9 1 15,3 0 1-15,2 3-28 0,-2 1-1 0,3-4 1 16,-2 0 1-16,-3 3 32 0,-3-3 2 0,0-3-2 15</inkml:trace>
  <inkml:trace contextRef="#ctx1" brushRef="#br0" timeOffset="30729.77">19468 1462 1658 0,'0'0'0'16,"0"0"0"-16,0 0 0 0,9-21 38 0,-9 21 0 16,10-10 1-16,-10 10-1 0,7-7-24 0,-7 7 2 15,0 0 0-15,8-7-1 0,-8 7 40 0,0 0 0 0,3 7 0 16,-3 3 2-16,0 8-41 0,-3 1 2 0,3 6-1 15,0 5 1-15,0 1 21 0,0 3 1 0,0-11-1 16,-4 6 1-16,4-2-24 0,0-6 0 0,0-2-1 16,-4 1 1-16,4-1 7 0,-3-5-1 0,3 0 0 15,-4-2 1-15,8 1-12 0,-1 3 1 0,1-6 0 16,-4-3 0-16,-4 4 12 0,4-4-1 0,0 0 1 16,0-7 0-16,0 9-12 0,0-9 0 0,-3 12 0 0,3-12 1 15,-4 9 11-15,4-9 2 0,-7 7 0 0,7-7 0 16,0 0-14-16,-7 7 1 0,7-7-1 0,0 0 1 15,0 0 12-15,-5 7 0 0,5-7-1 0,0 0 1 16,0 0-13-16,0 0 1 0,0 0-1 0,0 0 0 0,-5-7 11 16,5 7-1-16,0 0 1 0,0-7 0 0,0 7-11 15,0-7 0-15,0 7-1 0,0-13 1 0,0 13 6 16,5-10 0-16,-5 10 0 0,5-7 1 0,-5 7-8 16,0 0-1-16,7-7 0 0,-7 7 0 0,7-7 6 15,-7 7-1-15,11-4 1 0,-4 1 1 0,5-1-8 0,4 1 1 16,0-4-1-16,9 3 1 0,-6 4 3 0,-1-3 1 15,0-1-1-15,3 1 1 0,0-1-6 0,-2 4 0 16,-1-5-1-16,-2 1 2 0,0 3 1 0,-6-3 2 16,3 0-1-16,-3 4 0 0,-1-3-4 0,0 3 0 15,-2-4-1-15,-7 4 2 0,7-5 2 0,-7 5 1 16,0 0 1-16,0 0-1 0,0-7-4 0,0 7-1 0,0-7 1 16,0 7 1-16,0-14 2 0,2 7 1 0,3 0-1 15,-1-4 2-15,-4 1-6 0,3-4 1 0,1 5 0 16,-1-9 1-16,4 8 0 0,-3-1 1 0,-4 2-2 15,0 2 2-15,0-1-3 0,0 8 0 0,-4-11-1 16,4 11 1-16,0 0 2 0,0 0 0 0,4-7-1 16,-4 7 2-16,0 0-3 0,-4 7 0 0,4-7-1 15,-3 14 1-15,3 5 1 0,-4 4-1 0,1 0 1 16,3 11 1-16,0 3-4 0,-4-6 2 0,1 10-2 16,3-3 2-16,-4 6 1 0,4-8 1 0,-5-3-2 0,3 0 2 15,0-3-3-15,0-3 0 0,2-4 0 16,-1-1 0-16,-3 3 1 0,2-7 1 0,8-4-1 0,-3 0 1 15,-5-5-2-15,2 1-1 0,0-10 1 0,11 11-1 16,-11-11 1-16,7 2 0 0,0-4 0 0</inkml:trace>
  <inkml:trace contextRef="#ctx1" brushRef="#br0" timeOffset="31007.3">20251 1605 2538 0,'0'0'0'15,"0"0"0"-15,0 0 0 0,11-25 90 0,-11 25-1 16,9-9 1-16,-2 2 1 0,0 7-74 0,0 0 1 0,2 7-1 16,1-3 1-16,3 5 52 0,-3 5 2 0,4-2-1 15,4 9 1-15,5 6-54 0,1-1 0 0,3-3 0 16,1 8 0-16,-3-2 13 0,-4-3 0 0,2 6 1 15,2-4 0-15,-1 0-18 0,-2 2 0 0,-3-4 1 16,0-3 0-16,1 4-9 0,-6-10 2 0,-2 2-1 16,-3-6 1-16,-2 4-4 0,0-4 2 0,0-3-1 15,-3-3 1-15,-4 2-4 0,0-9 2 0,0 0-2 16</inkml:trace>
  <inkml:trace contextRef="#ctx1" brushRef="#br0" timeOffset="31203.5">20608 1598 2324 0,'0'0'0'0,"0"0"0"0,0 0 0 0,-22 12 61 15,15-5 2-15,-2 0 0 0,-6 12 0 0,-7 4-46 16,-1 2 1-16,-3 1 0 0,-2 6 0 0,3 1 58 16,0 3 0-16,3-1 0 0,0-4 2 0,8 3-60 15,0-6 0-15,7 2 0 0,0-5 0 0,7 1 13 16,0-7 1-16,4 1-1 0,-1-6 1 0,1 2-18 15,-4-6 1-15,0-3-1 0</inkml:trace>
  <inkml:trace contextRef="#ctx1" brushRef="#br0" timeOffset="31916.49">21549 1191 1155 0,'0'0'0'0,"0"0"0"0,0 0 0 15,0 0 26-15,0 0 1 0,0 0-1 16,-5 21 1-16,7-12-15 0,0-2 1 0,-1 2-1 0,1 9 1 15,0 5 95-15,0 5 0 0,-2-7 0 0,-4 3 0 16,2 5-92-16,4 4 1 0,0-7-1 0,-6 3 0 0,1-1 60 16,-1-2-1-16,1-7 0 0,1 4 0 0,2-3-57 15,-3 1 0-15,-1-9 0 0,4 2 0 16,-4 2 29-16,4-4 0 0,0-1 0 0,-3-1 1 0,-1-3-32 16,-3-1 1-16,-5 1 0 0</inkml:trace>
  <inkml:trace contextRef="#ctx1" brushRef="#br0" timeOffset="32133.37">21283 1786 1947 0,'0'0'0'15,"18"-7"0"-15,5 7 0 0,10 0 52 0,-1-2 1 16,5-1 0-16,-2-1 1 0,1 4-38 0,-3-3 1 0,2-1 0 15,-1 1 1-15,-4-1 52 0,-4 4 0 0,-3-3 1 16,2-1 0-16,-6 0-53 0,-1 4 0 0,0-3 0 16,-4-1 0-16,0 4 19 0,-4 0 1 0,-3 0 0 15,-7 0 0-15,0 0-23 0,2 7 0 0,-2-7 1 16</inkml:trace>
  <inkml:trace contextRef="#ctx1" brushRef="#br0" timeOffset="32487.43">21530 1950 2035 0,'0'0'0'0,"0"0"0"0,-21 17 0 0,9 3 56 15,1-3 1-15,4-1 1 0,3 0-1 0,3 1-40 16,-1 6 1-16,0-7-1 0,0 7 1 0,1 3 43 15,1-3 1-15,1-2 0 0,6 2 1 0,4 2-47 16,3-8 2-16,5 1 0 0,1-2 0 0,1 3 23 0,-2-3 0 16,4-5 1-16,-3-4-1 0,-3 0-25 15,1-4 0-15,0-3-1 0,-4 0 2 0,0-3 3 0,-4-4 1 16,1-4-1-16,-2 4 0 0,-2-5-10 0,-4-2 1 16,-3 3 1-16,-1-3-1 0,-1 3 9 0,-2-3 0 0,-1-1 0 15,-2 2 2-15,-2 6-12 0,-1 0 1 16,1 2 0-16,-5 1 0 0,-2 4 10 0,0-3-1 15,0-1 0-15,-2 4 0 0,4 4-10 0,4-4 2 0,-3 3-1 16,1 1 0-16,0 1 2 0,3 2 2 0,9-7 0 16</inkml:trace>
  <inkml:trace contextRef="#ctx1" brushRef="#br0" timeOffset="32734.4">22160 1526 2287 0,'0'0'0'0,"0"0"0"0,0 0 0 16,23 1 68-16,-16 6 2 0,7 4-1 0,0 5 1 0,2 3-52 15,0 2 0-15,3-5 0 0,2 10 0 0,0 1 69 16,-1-4 1-16,1 1-1 0,0 4 1 0,-3 1-72 15,1-5 2-15,4 6 0 0,0-5 0 0,-5-1 22 16,-1 3 0-16,3-3 0 0,-3-6 1 0,-3 0-25 16,-1 1-1-16,-3-8 1 0</inkml:trace>
  <inkml:trace contextRef="#ctx1" brushRef="#br0" timeOffset="32902.28">22453 1640 1922 0,'0'0'0'16,"0"0"0"-16,-15 18 0 0,-2 1 56 0,3-3 1 0,3-2 0 16,1 9 1-16,-6 3-42 0,-2-3 2 0,-3-4 0 15,0 8 0-15,1 1 53 0,3-7 1 0,-1 2-1 16,2-6 0-16,2 4-53 0,2-6 0 0,-1-1 0 16</inkml:trace>
  <inkml:trace contextRef="#ctx1" brushRef="#br0" timeOffset="46954.1">27404 1320 2098 0,'0'0'0'0,"0"0"0"0,23-4 0 0,-4 4 62 16,-5 0 1-16,4 0-1 0,5 0 1 0,1 0-45 16,5 0 0-16,8 0 0 0,5 0 0 0,-3 0 56 15,-7 0 0-15,-6 0 0 0,-3 0 0 0,-2 7-56 16,-3-3 0-16,-4-1 0 0,0 4 0 0,0 0 19 15,-3 0 0-15,-4-3 0 0</inkml:trace>
  <inkml:trace contextRef="#ctx1" brushRef="#br0" timeOffset="50733.45">3101 4602 1332 0,'0'0'0'0,"0"0"0"16,0 0 0-16,0 0 53 0,0 0 1 0,0 0 0 15,-4 22 0-15,4-8-37 0,-3-2 1 0,3 9-1 16,0 7 1-16,0 0 28 0,-4 6 0 0,4-1 0 0,-3 4 1 0,-1 2-32 16,4-2 2-16,-3 9 0 15,-4-3 0-15,0 3 13 0,0-11 2 0,0 6-2 0,-6-6 1 16,6 2-17-16,0-7 0 0,0-4 0 0,0 8 1 16,-4-10-1-16,4-3 1 0,4-1-1 0,-1 4 1 15,1-4-6-15,3-8 0 0,3 2 0 0,-3-2 0 0,-3-6 4 0,3-6 2 16,0 7-1-16,0-7 1 15,0 0-7-15,0 0 1 0,0 0 0 0,0 0 0 0,0 0 6 16,0 0 2-16,0-7 0 0,0 7 0 0,3-14-8 16,-3 3 1-16,0-1-1 0</inkml:trace>
  <inkml:trace contextRef="#ctx1" brushRef="#br0" timeOffset="51032.8">3044 4685 1520 0,'0'0'0'16,"0"0"0"-16,29-23 0 0,-15 14 52 0,0 1-1 16,0 1 1-16,0 0 1 0,2 3-36 0,-2 1-1 0,4 3 1 15,-4 0 1-15,4 7 51 0,-6 0 0 0,2 3 1 16,0 10-1-16,-3 1-51 0,-1 0 0 0,1 0 0 15,-4 5 0-15,-4-1 25 0,-3-6 1 0,0 1-2 16,-3 6 2-16,-1-3-28 0,-6-2-1 0,-1-5 1 16,1 8 1-16,-5-2 1 0,1-5 0 0,-1-1 0 15,-3 3 0-15,4-3-8 0,-4-2 0 0,4 0 0 16,-4-7 0-16,3 2-1 0,0-4 0 0,1-1 0 0,7-1 0 16,0 1-3-16,7-4-1 0,0 0 1 0</inkml:trace>
  <inkml:trace contextRef="#ctx1" brushRef="#br0" timeOffset="51357.45">3754 4481 1632 0,'0'0'0'16,"0"0"0"-16,0 0 0 0,0 0 40 0,-7 21-1 16,-1-16 0-16,1 4 2 0,-5 5-26 0,5 4 1 15,-4-2 0-15,1 15-1 0,-4 8 48 0,3-5 1 0,4 4 0 16,-4 1 0-16,4 3-46 0,-1-5 0 0,4 0 0 16,-3 5 0-16,4 4 21 0,3-6 0 0,3 3 1 15,1-6-1-15,4-2-23 0,3-7-1 0,0-5 1 16,6 5 0-16,1-7-2 0,3-5 1 0,5-4 0 15,-8 2 0-15,7-1-6 0,-2-10 0 0,5 1 0 16,-3-1 0-16,-1 1-1 0,-4-8 1 0,1 1 0 16</inkml:trace>
  <inkml:trace contextRef="#ctx1" brushRef="#br0" timeOffset="52372.92">4254 4799 1557 0,'0'0'0'0,"0"0"0"16,0 0 0-16,0 0 48 0,0 0 1 0,0 0-1 16,0 0 1-16,0 0-32 0,0 0 0 0,0 0 0 0,-24 4 0 15,11 3 34-15,-1 0 1 0,0 0-1 0,-3 5 1 16,2 2-35-16,5-1 0 0,1-1 0 0,2 6 1 15,0 3 7-15,3-4 2 0,4 5 0 0,-3-1 0 16,3 1-15-16,3 3 2 0,1-4-2 0,3-3 2 0,0-1-4 16,5 3 0-16,-1-10 0 0,0 1 1 0,3-1-4 15,0-3 0-15,0-3-1 0,0-4 1 0,5 0-1 16,-1-4-1-16,3-3 1 0,0-3 1 0,-1-1-3 16,-3 1 1-16,-2-10-1 0,-1 5 1 0,-4 2 5 15,-3-4 0-15,-3-3 0 0,1 4 1 0,-1 2-4 16,-4-1 0-16,0-3-1 0,-6 4 1 0,3 2 9 0,-1-4 0 15,-6 0-1-15,-1 2 2 0,-3 2-8 0,0 1 0 16,-4-3 0-16,2 2 1 0,2 5 7 0,0 0 0 16,0-2 0-16,3 2 1 0,-3 5-9 0,4 0 1 15,3 0 0-15</inkml:trace>
  <inkml:trace contextRef="#ctx1" brushRef="#br0" timeOffset="52854.43">5043 4706 1620 0,'0'0'0'0,"0"0"0"0,0 0 0 16,0 0 62-16,-25 7 1 0,18-5-1 0,-10 3 1 16,-3 2-46-16,-1 4 1 0,0 1 0 0,7-1 0 0,-2 3 54 15,2-2 0-15,3-3-1 0,1 1 1 0,3 1-54 16,3-4 0-16,4 0 0 0,4 5 0 0,3-1 7 15,3-4-1-15,1 0 1 0,3 2 1 0,5 1-14 16,-1-4 1-16,0-3-1 0,3 8 1 0,2 1-7 0,-6-1 1 16,1-4-2-16,0 5 2 0,-1 2-2 15,-1-3-1-15,-2 1 1 0,-3 7-1 0,-1 1-3 0,1-3 1 16,-4-3 1-16,-3 0-1 0,-4 4-1 0,-4-2 1 16,0-2-1-16,-3 0 2 0,0-2-2 15,-3 1 1-15,-4-3 0 0,3 2 0 0,-7-5 0 0,6 1-1 16,-2-5 0-16,-4 1 1 0,4-1 1 0,-3 1 1 0,1-4-1 15,2-4 2-15,-4 4-3 0,4-3 1 0,3-1 0 16,1 4 0-16,-1-3 1 0,2-1 2 0,2 0-2 16</inkml:trace>
  <inkml:trace contextRef="#ctx0" brushRef="#br0" timeOffset="54404.2">7827 17087 0,'0'0'0</inkml:trace>
  <inkml:trace contextRef="#ctx1" brushRef="#br0" timeOffset="54348.31">6325 4791 12 0,'0'0'0'0,"0"0"0"0,0 0 0 0,0 0 0 16,0 0 0-16,0 0 0 0,0 0 0 0,0 0 0 0,0 0 0 15,0 0 0-15,0 0 0 0,0 0 73 0,7 15 1 16,-7-7-1-16,0 6 1 0,0 8-56 0,0-2 0 16,0 1 0-16,0 2 0 0,0-2 75 0,0 0 0 15,0-3 0-15,0-3 0 0,0 1-76 0,0-2 1 0,0-1-1 16,0-3 1-16,2-3 77 0,-2 0 1 0,0-7-1 15,0 9 1-15,0-9-79 0,0 0 0 0,0 0 0 16</inkml:trace>
  <inkml:trace contextRef="#ctx1" brushRef="#br0" timeOffset="54513.38">6318 4652 1017 0,'0'0'0'0,"0"0"0"15,0 0 0-15,20-18 21 0,-13 11-1 0,0-3 0 16,3 2 0-16,-3 5-10 0,0-4 1 0,-3 0 1 0,-4 7-1 0,7-4 25 16,-7 4 0-16,0 0 0 0,11 0 1 15,-11 0-23-15,3 7 2 0,-3-7-1 0</inkml:trace>
  <inkml:trace contextRef="#ctx1" brushRef="#br0" timeOffset="54883.2">6535 4953 1168 0,'0'0'0'0,"0"0"0"0,-7 21 0 0,7-13 39 0,0 3 0 16,-3 0 1-16,3-3 0 0,0 1-24 0,0-2-1 15,0-7 1-15,0 11 0 0,0-11 38 0,0 0 0 16,0 7-1-16,0-7 1 0,0 0-37 0,0 0 1 15,0 0-1-15,0 0 1 0,0 0 45 0,7 0 1 16,0-4 0-16,3-3 0 0,1-7-46 0,3-7-1 0,2 0 1 16,2 5 0-16,-1-3 25 0,-3 1 1 0,-3-5-2 15,3 7 2-15,-5 1-28 0,1 1 1 0,4 3-2 16,-3 0 2-16,3 3 16 0,-3 4 0 16,3 1 1-16,-5 3 0 0,3 0-21 0,0 3 2 0,3 4-1 15,-5 5 1-15,1 3 20 0,-1-1 0 0,-3 1-1 16,2 5 2-16,-2 3-21 0,-2-6-1 0,1 3 1 15,-6-1 1-15,3 7 12 0,-3-3 0 0,-3-5 0 16,-1-2 0-16,2 3-16 0,2-3 2 0,0-2-1 0,-1-4 1 16,-3 5 6-16,2-8 0 0,1 0 0 0,1-7 2 15,0 10-12-15,0-10 1 0,0 12 0 0</inkml:trace>
  <inkml:trace contextRef="#ctx1" brushRef="#br0" timeOffset="55536.28">8116 4814 1670 0,'0'0'0'0,"0"0"0"0,0 0 0 0,0 29 78 15,0-14-1-15,0-5 1 0,0 9-1 0,3-6-59 16,2 1 0-16,3 2 0 0,-1-4 0 0,-4 2 68 15,4-3 1-15,4-3-1 0,-4-1 1 0,3 4-71 16,5-8 2-16,-3 1 0 0,5 0 0 0,5-4 25 0,-5-4 1 16,1 0-2-16,-4 1 2 0,2-1-28 15,-2-3 0-15,7-1-1 0,-7-3 2 0,-3 4 1 0,-1-5 1 16,-1-1-1-16,-5 5 1 0,3-5-9 16,-4-1 0-16,1 2 0 0,-1 0 2 0,-3 3-2 0,0 4 1 15,0 5 0-15,0-11 0 0,0 11-4 0,0 0 1 16,0 0-1-16,0 0 1 0,-3 7 3 0,-1 0 0 15,1 2 0-15,-4 14 2 0,0 3-7 0,1 0 2 16,6 3-1-16,-5 2 1 0,0 3 1 0,0-8 1 16,-1 2 0-16,3 0 0 0,-1-5-4 0,1 0 0 0,3-4 1 15,0 3 0-15,-4-5 3 0,4-3 0 0,4-3 0 16,-4 1 0-16,0-5-3 0,0-7 0 0,10 7 0 16,-10-7-1-16,6 4 2 0,-6-4 0 0,7 3 0 15</inkml:trace>
  <inkml:trace contextRef="#ctx1" brushRef="#br0" timeOffset="55821.84">8924 4421 1847 0,'0'0'0'0,"0"0"0"0,0 0 0 15,0 0 67-15,0 0 1 0,0 0 0 0,0 0 0 0,-8 20-50 16,12-10 0-16,-4 4 0 0,-7 13 0 0,0 8 50 16,0 2 2-16,0 5-1 0,-7 0 0 0,1 6-51 15,3-10 0-15,3 6 0 0,-4 2 0 0,0 2 20 16,1-6 0-16,3 0 0 0,3-5 2 0,-1 5-26 16,3-12 2-16,1 2 0 0,-3-1-1 0,2-9-2 0,2 0 0 15,0-4 0-15,-2 0 0 0,1-6-5 0,-1-3 0 16,2-9 0-16,-4 10 1 0,4-10-4 0,0 0 2 15,0 0 0-15</inkml:trace>
  <inkml:trace contextRef="#ctx1" brushRef="#br0" timeOffset="56053.1">8733 4847 1884 0,'0'0'0'0,"0"0"0"16,28 0 0-16,-1 3 49 0,1-3 2 0,4-3-2 16,-2 6 1-16,-2-3-33 0,0 0 0 0,-1-3 0 15,1 3 1-15,-4-4 47 0,-1 1 0 0,-3-1 0 0,-1 4 0 16,2-5-47-16,-7 5 0 0,1-3 0 0,-1 6 0 16,-2-3 13-16,-5 5 2 0,-7-5-2 0,11 4 2 15,-11-4-20-15,3 10 2 0,-3-10 0 0</inkml:trace>
  <inkml:trace contextRef="#ctx1" brushRef="#br0" timeOffset="56404.04">9211 4993 1746 0,'0'0'0'15,"0"0"0"-15,0 0 0 0,0 0 53 0,19-18 2 16,-19 18-1-16,11-8 1 0,0 4-38 0,-1-3 1 0,4 4-1 15,0 3 1-15,2 0 28 0,2 3 1 16,-8 1 0-16,5 6 0 0,-5-1-31 0,1 5 1 16,-2 0 0-16,-2 4 0 0,-4-1 14 0,-1 1 1 15,1-4 1-15,-1 9 0 0,-5-6-20 0,-3 1 2 0,3-6-1 16,-4 2 1-16,0 4-1 0,-4-8 2 0,4-2-1 16,-7-1 0-16,3-4-6 0,-3 1 0 0,6-1 0 15,-1 1 0-15,0-4 1 0,2 0 1 0,7 0-1 16,-7-7 1-16,7 7-4 0,-7-14-1 0,7 6 1 15,0-2 0-15,0-8 1 0,3 4-1 0,1-2 1 16,3-5 1-16,0-5-3 0,3 5 0 0,1-7-1 16,1 5 1-16,-1 0-1 0,3 7 1 0,-3-5 0 15,-1 5 0-15,3 6-2 0,-1 1 0 0,4 2 1 0,1 7-1 16,1 3 0-16,-4 1 0 0,2 1-1 0</inkml:trace>
  <inkml:trace contextRef="#ctx1" brushRef="#br0" timeOffset="57415.86">9756 4963 1771 0,'0'0'0'0,"0"0"0"0,0 0 0 0,-21 4 50 16,12-1 0-16,0-3 0 0,4 5 0 0,-9 6-33 15,0 1 0-15,-4 4 0 0,-3 5 1 0,2 0 36 0,4-3-1 16,1 5 1-16,4-2 1 0,-1 0-38 0,4-7 1 15,2 5-1-15,0-1 1 0,1-4 22 0,6-2 1 16,1-3-1-16,3 2 0 0,1-4-24 0,3 0 0 16,1-2 0-16,3-1 0 0,0-1-4 0,0-6-1 15,-2-1 0-15,-1 4 1 0,0-5-5 0,-1-2 1 16,4 0 0-16,0-2 0 0,-3 0 3 0,0-1 0 16,-3-1 0-16,-1-3 2 0,1-5-7 0,-1 1 2 15,0 0-1-15,0 1 1 0,-4 6 9 0,1-1 1 0,-1 1 0 16,1 4 0-16,-4 7-8 0,0 0 0 0,0 0 0 15,7-1 0-15,-7 1 9 0,3 7 0 0,1 0 0 16,3 10 0-16,2 1-9 0,1-1 0 0,-3-4 1 16,0 6 0-16,1-3 6 0,-1-2-1 0,3-3 1 15,-3-4 1-15,2 1-9 0,0-2 1 0,1-5 0 0,3 5 1 16,1 1 1-16,0-7 1 0,0 0 0 0,0 3 0 16,2-3-5-16,2-3 0 0,-1-1 0 0,1 1 1 15,0-1 1-15,-2-1 1 0,1-4-1 0,-6-1 1 0,-1 3-4 16,-3-4 0-16,0-3 0 0,-3-2 0 0,-4 2 1 15,4 3 0-15,-4-6 0 0,1-1 1 0,1-1-3 16,0 7-1-16,0 3 1 0,-2-2-1 0,0 11 1 0,-4-7 0 16,4 7-1-16,0 0 2 0,0 0-4 15,0 0 2-15,0 0-1 0,4 14 1 0,-4 6-2 16,0 4 2-16,0 1-2 0,0-4 1 0,0 5-1 16,0-8 0-16,0 0 0 0,3-3 1 0,6-2-1 15,5-3 1-15,0-1-1 0,4 5 0 0,1-7 0 16,-1-3-1-16,-1-4 0 0,1 7 1 0,-4-4 0 0,4-3-1 15,-4-1 0-15,2 2 0 0,1-1-1 0,-2-5 2 16,-1 0-1-16,3-2 0 0,3 0-1 0,-6-4 0 16,0-1 1-16,4-2-1 0,-1 0 0 0,-3-4 0 15,2-7 0-15,-2-3 0 0,0 2-1 0,1-4 1 0,-5-5 0 16,-3 1 1-16,-1-3-2 0,-3 0 1 0,-1-5 0 16,0 2 0-16,1-2-1 0,-3 3 0 0,4-5 0 15,-4 5 1-15,0 2-1 0,-4 9 0 0,-1 0 0 16,-2 10 1-16,0 1-2 0,0 6 1 0,0 2 0 15,0 6 0-15,7 3 0 0,-8 3 0 0,8-3 0 16,-7 20 0-16,4 4-2 0,3 1 1 0,0 0 0 16,3 12-1-16,1-2 1 0,-4 2 0 0,3-4 0 15,1 8 0-15,0-1-1 0,3-5 1 0,1 6-2 16,1 1 2-16,-3 0-1 0,-1-10 1 0,0 1 0 16,2-1 0-16,4-9-2 0,-1 1 1 0,8-6 0 0,-6 3 1 15,4-3-1-15,4-8 0 0,-3 1 0 0,-3 1 1 16,4-8 0-16,1-1 0 0,3-6 0 0,-1 6 0 15,-4-6-1-15,1-1 1 0,1-8 0 0,-5 5 0 0,4 0 0 16,-4-6 1-16,-3-2 0 0,3 1 0 0,2-4-1 16,-2-5 1-16,-3 2 0 0,-4 0 0 0,3-2 0 15,-5 4 0-15,-1-1 0 0,0 10 0 0,-1-1 0 16,-3 1 0-16,-3 1 0 0,3 9 0 0,0-9 0 0,0 9 0 16,0 0 0-16,0 0 0 0,1 12 0 15,5-5 0-15,-1 2 0 0,4 5 0 0,1 6 0 0,1 4 0 16,-4-3 0-16,3 0 0 0,1-1 0 15,-2-1 0-15,-2-3 0 0,-4 2 0 0,1-3 0 0,-2-2 0 16,0-3 0-16,-2 6 0 0,-4-2 0 0,-1-3 0 16,-2-4 0-16,0 5 0 0,3-1 0 0,-3-6 0 15,-4-2 0-15,-3 4 1 0,0 0-1 0,-5-7 0 0,1 0 0 16,-3 4 1-16,0 1-1 0,-2-10 0 0,2 1 0 16,-4 4 1-16,4-3-1 0,-6-1 0 0,-1-3 0 15</inkml:trace>
  <inkml:trace contextRef="#ctx1" brushRef="#br0" timeOffset="57576.93">10167 4821 1922 0,'0'0'0'0,"0"0"0"15,0 0 0-15,0 0 59 0,0 0 1 0,0 0-1 16,0 0 2-16,18-11-44 0,-18 11 1 0,14-4 0 0,-7 4 0 15,-7 0 41-15,10 4 2 0,-10-4-1 0</inkml:trace>
  <inkml:trace contextRef="#ctx1" brushRef="#br0" timeOffset="58088.29">11494 4861 1457 0,'0'0'0'0,"0"0"0"0,0 0 0 16,28 4 34-16,-18-1 1 0,4-1-1 0,1 5 1 15,-5 3-20-15,-1-1-1 0,2 9 1 0,3 8 1 0,-4 8 39 16,1-1 0-16,-4 6 0 0,-4 1 1 0,-3 2-39 16,4-3 1-16,-4-2-2 0,-7 2 2 0,-4-2 14 15,-3-6 0-15,0 3 1 0,-5-1-1 0,1 1-18 0,0-6 0 16,4 0 1-16,-3-5 0 0,-3-2-1 15,3-3 1-15,-5-4-1 0,8 0 2 0,5-6-7 0,4-2 0 16,5-6 0-16</inkml:trace>
  <inkml:trace contextRef="#ctx1" brushRef="#br0" timeOffset="58335.92">12166 5183 1758 0,'0'0'0'0,"0"0"0"16,17-4 0-16,3 4 33 0,-3 0 0 0,8-3 0 16,5 3 0-16,2 0-19 0,-2 0 0 0,1-4 1 15,1-1 0-15,-4 5 45 0,-1 0 1 0,-2 0-1 0,-4 0 2 16,-4 0-45-16,3 0 1 0,-10 0 0 0,1 0 0 15,-4 9 10-15,-7-9 0 0,0 7 0 0</inkml:trace>
  <inkml:trace contextRef="#ctx1" brushRef="#br0" timeOffset="58485.67">12261 5352 1608 0,'0'0'0'0,"0"0"0"0,39 3 0 0,-15-3 50 15,1 0 1-15,-2-3-1 0,-2 6 1 0,4-3-35 16,-2-3 1-16,1-1 0 0,-6 8 1 0,-2-4 35 0,-2-4 1 16,0 1 0-16</inkml:trace>
  <inkml:trace contextRef="#ctx1" brushRef="#br0" timeOffset="58996.59">13723 4956 1470 0,'0'0'0'0,"0"0"0"0,0 0 0 0,0 0 37 0,0 0 0 16,7 18 0-16,-7-10 1 0,0 8-24 0,0 5 2 16,-3 2 0-16,-1 5 0 0,-3 13 24 0,0-8 1 15,0 2 1-15,0 1 0 0,0-5-27 0,1 3 1 0,-1-4 0 16,-3 5 0-16,3-4 10 0,3-2 1 15,-3-1 0-15,4 0 0 0,-1-2-15 0,4-3 2 0,0 0-2 16,-3-2 2-16,3-7-2 0,-4 0 2 0,4 2-2 16,0-5 1-16,4-4-5 0,-4-7 0 15,0 7 0-15</inkml:trace>
  <inkml:trace contextRef="#ctx1" brushRef="#br0" timeOffset="59205.63">13633 5132 1356 0,'0'0'0'0,"0"0"0"0,35-11 0 16,-12 8 33-16,-2-1 0 0,-3-3 1 0,0 4 0 0,-1-4-21 15,3 3 2-15,4-3-1 0,5 0 1 0,-3 4 48 16,2 1 1-16,-6-2 0 0,-1 3 0 0,0 1-46 16,-2 0 0-16,-1-4 0 0,-4 4 0 0,-3 4 21 15,-4-4 1-15,-7 0 0 0,7 7 0 0,-7-7-24 16,-4 14-1-16,4-14 1 0</inkml:trace>
  <inkml:trace contextRef="#ctx1" brushRef="#br0" timeOffset="59349.83">13682 5322 1180 0,'0'0'0'16,"0"0"0"-16,0 0 0 0,22 10 53 0,-14-6 0 15,3-4-1-15,0 0 1 0,3 5-36 0,5-10 0 16,6 1 0-16,7 4 0 0,-2 0 47 0,-2-7 2 0,4 4-3 15,-8 3 3-15,3-4-48 0,-3 1-1 0,-2-2 1 16</inkml:trace>
  <inkml:trace contextRef="#ctx1" brushRef="#br0" timeOffset="59752.26">14342 5093 1180 0,'0'0'0'0,"0"0"0"0,0 0 0 16,0 0 35-16,-14 25 1 0,14-11-1 0,-3 2 0 16,-5 8-20-16,5 1 0 0,3-4-1 0,-4 7 2 15,-4 2 31-15,1-2 0 0,1 4 0 0,-6 8 0 0,1-1-30 16,1-4 0-16,-1-1 0 0,4 4 0 0,4-6 6 16,-4-9 1-16,3 2-1 0,-1-1 2 0,3-3-14 15,0-7 2-15,0 2-1 0,2-5 0 0,0-1-1 16,0-10-1-16,-1 7 0 0,1-7 1 0,0 0-4 15,0 0-1-15,0 0 1 0,0 0 1 0,0-7 4 0,0 7 2 16,0-14-2-16,0-9 2 0,0-1-7 16,0-8 1-16,0-3 0 0,0 9 1 0,0-13 4 0,0 2 0 15,3-2-1-15,2 6 2 0,6-6-6 0,0 0-1 16,3 1 1-16,-7-6 1 0,0 9 5 0,0 1-1 16,2 2 1-16,0 4-1 0,-2 0-5 0,1 9 1 15,7 5-1-15,-5 3 1 0,4 1-2 0,-3 3-1 16,3 1 1-16,2 8 1 0,1 0-4 0,1 1 1 0,0 3-1 15,-2-3 2-15,-1 4 4 0,1 0 0 0,-5 0 0 16,0 0 2-16,-1-1-6 0,-5 2 1 0,1-1 0 16,-1 2-1-16,-3-2 0 0,-2-7 1 0,-4 11-2 15,-1-4 2-15,-4 3-2 0,-1-3-1 0,-5 4 1 16</inkml:trace>
  <inkml:trace contextRef="#ctx1" brushRef="#br0" timeOffset="59917.67">14231 5357 1255 0,'0'0'0'0,"0"0"0"16,0 0 0-16,28 11 34 0,-12-11 0 0,-2-4-1 15,4 6 2-15,3-4-20 0,-3-3-1 0,3-2 1 0,9 7-1 16,9-4 34-16,-4-3 0 0,2-2 0 0,0 9 0 16,-2-3-31-16,-10-1 0 0,-7-3 0 0</inkml:trace>
  <inkml:trace contextRef="#ctx1" brushRef="#br0" timeOffset="60301.03">14930 5121 1306 0,'0'0'0'16,"0"0"0"-16,0 18 0 0,3-7 27 0,-3 3 1 15,0 1-1-15,0 7 1 0,0 0-16 0,0 1 2 16,0 0-1-16,0 9 0 0,0-4 26 0,0 2-1 15,-3 0 0-15,-4 5 1 0,3-2-24 0,0-6 0 0,1 1 1 16,-1 0 0-16,1-3 11 0,-1-8 0 0,4 3 0 16,-3-6 0-16,-1-4-15 0,3 1 1 0,1-6 0 15,0-5 0-15,-4 7 3 0,4-7 1 0,0 0-1 16,0 0 0-16,-7-3-7 0,7 3 1 0,0-6-1 16,-4-4 2-16,1-4 0 0,-1-7 0 0,3-4 0 15,-1 2 0-15,2-9-4 0,2-3 1 0,1-2-1 16,1 6 1-16,-3-3-4 0,1 1 1 0,2-6-1 15,-1 2 2-15,1-2-3 0,1 10 0 0,4-5 1 16,-2 6 0-16,0 3-6 0,0 4 1 0,0 0 0 0,4 11 0 16,1 1 0-16,4 2-1 0,3-4 1 0,2 8 0 15,2-1-25-15,-1 1 2 0,-5 3-2 0,4 0 1 0,1 3 12 16,-3 1 0-16,2-4 1 0,-7 3 0 16,-3 4-34-16,-4-3 1 0,0-1 0 0,-7-3 0 0,10 11 28 15,-8-6 0-15,-2-5 0 0</inkml:trace>
  <inkml:trace contextRef="#ctx1" brushRef="#br0" timeOffset="60472.16">14972 5361 992 0,'0'0'0'15,"19"-2"0"-15,-5 7 0 0,8-1 2 0,1-4 1 16,-2-2-1-16,7 5 2 0,0-1-2 0,2-4 0 15,2-1 0-15,-4 6 1 0,-1-3 15 0,-6-3 0 0,-4-1 0 16</inkml:trace>
  <inkml:trace contextRef="#ctx1" brushRef="#br0" timeOffset="60729.97">15552 5111 1042 0,'0'0'0'0,"0"0"0"16,0 0 0-16,0 0 20 0,0 0 2 0,14 21-1 0,-12-9 0 16,0 4-10-16,0 3 1 0,-1-1-1 0,-1 14 0 15,0 1 26-15,0-6 0 0,0 2 0 0,-3 12 0 16,-1-2-22-16,-4-4 0 0,-8 0 0 0,9-3 1 16,0 1 11-16,-1-5 1 0,-9-7-1 0,13 6 1 0,4-6-16 15,0-7 2-15,-3-4-1 0,-4 5 1 16,3 0 9-16,4-8 1 0,0-7-1 0,18 14 2 0,-8-10-14 15,-10-4 1-15,0 0 1 0,11-11-1 0,-11 11 2 16,7-10-1-16,-10-1 1 0</inkml:trace>
  <inkml:trace contextRef="#ctx1" brushRef="#br0" timeOffset="60895.4">15559 5069 1054 0,'0'0'0'15,"0"0"0"-15,23-9 0 0,-5 9 42 0,-1-4 1 16,5 1-2-16,-1-1 2 0,2 4-28 0,-2-3 1 15,-3-1 0-15,1 4 1 0,2 0 47 0,-3 0 0 16,1-3 0-16,-3 3 0 0,3 3-47 0,-1-3 1 0,-4 0 0 16,-3 0 0-16,-2 4 22 0,-1-4-1 15,-1 3 0-15,-7-3 2 0,9 7-26 0,-9-7 1 0,2 6 0 16,-9 1-1-16,-4 5 2 0,-1 4 0 0,0-2 0 16</inkml:trace>
  <inkml:trace contextRef="#ctx1" brushRef="#br0" timeOffset="61068.59">15614 5315 1507 0,'0'0'0'0,"0"0"0"0,18 7 0 16,1-4 13-16,2-3 1 0,0-3-1 0,-1 6 0 15,-1 1-5-15,-3-8 0 0,-9 1 0 0,7 3 1 0,0 0 27 16,-7 0 1-16,-7 0 0 0</inkml:trace>
  <inkml:trace contextRef="#ctx1" brushRef="#br0" timeOffset="61603.26">16847 5306 1130 0,'0'0'0'0,"0"0"0"0,18-2 0 0,-4 8 26 16,0-6 3-16,-4 0-3 0,13 0 3 0,9 0-17 0,-2-4 1 16,5 1 1-16,1 3-1 0,-1-2 14 0,-2-2 0 15,4-1 0-15,6 3 1 0,-4 1-16 0,-2-1 2 16,-9-2-2-16,-5 8 2 0,-2-2 12 0,-3-4 0 15,-4 0 0-15,-4 4 1 0,-10-2-14 0,0 0-1 16,0 0 0-16</inkml:trace>
  <inkml:trace contextRef="#ctx1" brushRef="#br0" timeOffset="61787.87">16909 5468 1231 0,'0'0'0'0,"0"0"0"16,28 3 0-16,7 1 26 0,2-4 1 0,6-4 0 16,-6 4 0-16,1-3-14 0,-1-1 0 0,2-3-1 15,-2 4 2-15,2 3 32 0,-7-7 0 0,-7 0 0 0,-3 7 1 16,0-4-31-16,-3-1 1 0,-1-2-1 0,-6 7 1 16,-5 0 18-16,-7 0 1 0,9-5-1 0</inkml:trace>
  <inkml:trace contextRef="#ctx0" brushRef="#br0" timeOffset="66397.92">18542 9956 0,'0'0'0,"0"0"0,0 0 0</inkml:trace>
  <inkml:trace contextRef="#ctx1" brushRef="#br0" timeOffset="67152.94">18449 5146 1394 0,'0'0'0'0,"0"0"0"15,0 0 0-15,-6-14 96 0,1 7-1 0,0-4 1 16,3 1-1-16,2 3-78 0,0-2 0 0,0 0-1 16,-4 2 2-16,4 7 79 0,-1-7-1 0,1 7 1 0,0 0-1 15,0 0-79-15,0 0 0 0,-7-5 0 0,7 5 1 16,-8 16 14-16,3 1 1 0,2 1 0 0,-8 15 0 16,4 2-19-16,-4-3 0 0,3-4 1 0,-3 13-1 0,0-10-6 15,1 3 1-15,3-4 0 0,0 3 0 16,0 2-3-16,3-7-1 0,4-1 1 0,-3 1 1 0,3-3-6 15,-4-8 1-15,4-1-1 0,-3 5 1 0,3-7 0 16,-4-3-1-16,4-4 0 0,0-7 1 0,-3 10-1 16,3-10 1-16,0 0 1 0,0 0-1 0,0 0-1 15,0 0 1-15,0 0-1 0,0 0 2 0,0 0 2 0,0 0 2 16,0 0-1-16,0 0 0 0,0 0-1 0,0 0-1 16,0 0 1-16,0 0-1 0,0 0 9 0,0 0 0 15,0 0 1-15,0 0-1 0,0 0-5 0,0 0 0 16,0 0 0-16,10-86 1 0,8-33 19 0,-6 9 0 15,-1 21 0-15,-8 22 0 0,1 9-15 0,-2 9 1 0,1 15-1 16,-3 10 1-16,-2 6 16 0,2 4 0 16,4 9 1-16,-4 5 0 0,-9 12-18 0,5 2 2 0,4 11-1 15,0 6 0-15,0 6 11 0,0-2 1 0,2-5-1 16,2 9 1-16,-1-6-13 0,1-1-1 0,1-2 0 16,-3 7 2-16,-2-2 7 0,-2-3 0 0,2-1 1 15,-2-1-1-15,1 0-10 0,1-2 0 0,1-3 1 16,-2 0-1-16,-3-6 6 0,2 2 1 0,2-10-1 15,-1 3 0-15,-3-4-6 0,2-3-1 0,2-7 0 16,-3 7 0-16,3-7 2 0,0 0 1 0,-2 7-1 0,2-7 1 16,0 0-5-16,0 0 0 0,0 0 0 15,5-10 0-15,-1 3 0 0,-2-4 0 0,1-3-1 16,4-3 2-16,0-1-3 0,2 4 0 0,5 5-1 0</inkml:trace>
  <inkml:trace contextRef="#ctx1" brushRef="#br0" timeOffset="67653.28">18889 5125 1608 0,'0'0'0'0,"0"0"0"16,-3-21 0-16,3 10 86 0,0-1 2 0,-4 0-1 15,4 3 1-15,0 2-72 0,4 0 2 0,-1-4 0 0,-3 11 0 16,11-7 69-16,-11 7-1 0,11-3 1 0,-4 3 0 16,0 3-70-16,2 1 1 0,3 6 0 0,7 8 0 15,-1 3 22-15,1 9 2 0,1-6-1 0,3 5 1 0,1 1-27 16,1-4 1-16,0-3 0 0,1 10 1 0,2-3 0 15,-1-4-1-15,1 1 1 0,-3 6 0 0,-6-6-8 16,2 1 1-16,4-4-1 0,-4-1 1 0,-1 2 0 16,-4-4 0-16,-1-7 0 0,0 2 2 0,-5 0-6 15,1 0 1-15,-4-9 0 0,0 3 0 0,-5-3 2 0,-2-7 1 16,0 0-1-16,0 0 1 0,-9 0-5 16,9 0 2-16,-7-3 0 0</inkml:trace>
  <inkml:trace contextRef="#ctx1" brushRef="#br0" timeOffset="67883.45">19292 5097 1947 0,'0'0'0'16,"0"0"0"-16,0 0 0 0,0 0 60 0,0 0 2 0,0 0-2 16,-27 21 2-16,11-4-45 0,-1-1 1 0,-3 5 0 15,-4 4 0-15,-1 0 58 0,-3-4 0 0,1 5 1 16,3 2 0-16,-1 0-59 0,5-5 0 0,1 2 0 15,1 3 0-15,6 2 24 0,-2-7-1 0,3-2 1 16,4-2-1-16,2 1-25 0,1-4 0 0,3-2-1 16,-1-4 2-16,-2-3-2 0,3-2-1 0,1-5 1 15,-4 8 1-15,4-8-7 0,0 0-1 0,0 0 1 0</inkml:trace>
  <inkml:trace contextRef="#ctx1" brushRef="#br0" timeOffset="69654.78">20286 4821 1381 0,'0'0'0'0,"0"0"0"15,0 0 0-15,0 0 46 0,0 0 0 0,0 0 0 16,0 0 0-16,0 0-30 0,6-16 1 0,-6 16-1 16,0 0 1-16,0 0 49 0,0-7 2 0,0 7-1 15,0 0 0-15,0 0-49 0,2-7 0 0,-2 7 0 0,0 0 0 16,0 0-10-16,7-6 1 0,-7 6 0 15,0 0 0-15,0 0-3 0,7-7-1 0,-7 7 1 0,0 0 1 16,0 0-7-16,0 0 0 0,0 0 0 0,0 0 1 16,0 0-1-16,0 0 0 0,0 0 0 0,0 0 1 0,0 0-2 15,0 0 1-15,0 0 0 0,0 0 0 0,0 0-1 16,0 0 1-16,0 0 0 0,0 0 0 0,0 0-2 16,0 0 2-16,0 0 0 0,0 0 0 0,0 0-1 15,0 0 1-15,0 0 0 0,0 0 0 0,0 0 0 16,0 0 0-16,0 0 0 0,0 0 1 0,0 0-1 15,0 0 0-15,0 0 0 0,0 0 2 0,0 0 0 0,0 0 1 16,0 0-1-16,0 0 2 0,0 0-2 0,0 0 0 16,0 0 1-16,0 0-1 0,0 0 3 0,0 0 2 15,0 0-1-15,0 0 0 0,0 0-1 0,0 0-1 16,0 0 1-16,0 0-1 0,0 0 3 0,0 0 0 16,0 0 0-16</inkml:trace>
  <inkml:trace contextRef="#ctx1" brushRef="#br0" timeOffset="70164.59">20359 4821 1431 0,'0'0'0'0,"0"0"0"15,0 0 0-15,0 0 32 0,0 0-1 0,0 0 1 0,-18 10 0 0,15-1-18 16,-1-2 0-16,1 0 1 0,-4 7-1 0,-4 9 31 16,0-4 0-16,3 2 0 0,-1 4 1 0,2 1-30 15,1-1 1-15,3 0 0 0,-8-4-1 0,4-2 14 16,0 2-1-16,11-3 0 0,-8-4 1 0,1 0-16 15,3-5-1-15,3 0 1 0,1-2 0 0,-4-7 1 0,7 12 0 16,-7-12 1-16,14 7 0 0,-7-7-7 0,2 0 0 16,0 0 0-16,3-4 0 0,6 1 13 0,-4-1 2 15,2-4-2-15,-1 2 2 0,0 3-13 0,-3 1 1 16,2 0 0-16,-3 1 0 0,3 2 16 0,-6 3 1 16,1-1-1-16,5 6 1 0,1 3-15 0,-3-1-1 0,2 0 1 15,-3 3-1-15,-1 0 18 0,-3 0-1 16,-3 2 0-16,-4 1 0 0,-4-1-16 0,-1-5-1 0,-4-3 1 15,-2 10 0-15,1-6 16 0,-1-1-1 0,-5-6 0 16,1 9 0-16,0-3-15 0,3-8-1 0,-6-3 1 16,1 4-1-16,-1-1 12 0,2-3-1 0,2-3 1 0,0 6 0 15,0-3-13-15,-2-3 0 0,4-4 1 16,-1 7-1-16,-1-6 8 0,4 1 2 0,3-2-2 16,0 2 1-16,-2-2-11 0,2 0 2 0,5-6-1 15</inkml:trace>
  <inkml:trace contextRef="#ctx1" brushRef="#br0" timeOffset="70407.44">20301 4858 1997 0,'0'0'0'0,"0"0"0"0,26-4 0 0,-8 8 70 15,3-8-1-15,5 0 1 0,6 4-1 0,0 0-51 16,1 0 0-16,1-3 0 0,1 6 0 0,-3 1 58 0,0-4 2 15,-1 0-2-15,-1 0 2 0,-8 4-60 0,-1-3 0 16,2-1-1-16,-6 6 1 0,-1-3 22 0,-4-1 0 16,1-2-1-16,-4 3 2 0,-2 1-26 0,-7-4 1 15,0 0 0-15,5 10 0 0,-5-10-4 0,0 0 1 16,-5 6 1-16,-2 1-1 0,-4 3-5 0,-1 3 0 16,-2-6 0-16</inkml:trace>
  <inkml:trace contextRef="#ctx1" brushRef="#br0" timeOffset="70683.33">20078 5561 2148 0,'0'0'0'0,"0"0"0"16,27 4 0-16,12-4 54 0,3 0 0 0,4-4 0 15,0 4 0-15,3-3-37 0,0-1 1 0,10 1-1 0,-5 3 1 16,-3 0 50-16,-1 0 2 0,-1-4-1 0,-1 4 1 16,-2-3-52-16,-2 3 0 0,-5-4 0 0,1 4 0 15,-6 0 20-15,-6 0 0 0,-3-3 0 0,-9 6 1 0,-2-3-24 16,-4 0 1-16,-3-3-1 0,-7 3 1 16,11 0-4-16,-11 0 2 0,0 0-1 0,0 0 1 0,0 0-6 15,3 7-1-15,-3-7 1 0,-21 10 1 0,-5 1-3 16,1-4 0-16,-3 0-1 0</inkml:trace>
  <inkml:trace contextRef="#ctx1" brushRef="#br0" timeOffset="71012.67">20461 5737 2035 0,'0'0'0'15,"0"0"0"-15,-23 18 0 0,6-2 56 0,-3-2 1 0,1-2 1 16,1 9-1-16,2 2-40 0,2-2 1 0,0 4-1 16,0 1 1-16,3 7 38 0,4-3 0 0,2-5 0 15,1 5 0-15,1-5-39 0,3-4 1 0,7 2-1 16,2-2 1-16,1-4 17 0,3-1 1 0,3-4 0 16,5 4 0-16,-2-5-21 0,2-8-1 0,0 1 1 15,6 3 1-15,-1-7-4 0,-3-4 0 0,-5 1 1 16,-4-4-1-16,-3 0-4 0,-1-6 0 0,1-1 0 15,-6 6-1-15,-1-1 4 0,-4 2-1 0,-2-4 0 16,0 1 1-16,0-1-4 0,1-1-1 0,1 12 1 0,0-9 0 16,0 9 10-16,0 0 0 0,0 0-1 0,0 0 2 15,0 0-9-15,0 0 1 0,0 0 1 0,0 0-1 16,0 0 6-16,0 0 1 0,0 0 0 0</inkml:trace>
  <inkml:trace contextRef="#ctx1" brushRef="#br0" timeOffset="71381.63">19988 4671 2211 0,'0'0'0'0,"0"0"0"16,-37 42 0-16,18-14 78 0,0 6 0 0,-1 5 0 16,1 8 0-16,-2 11-60 0,1-2 0 0,3 11 0 15,-1 2 0-15,-2-1 53 0,5-1 0 0,2 9-1 16,-1 3 1-16,0 0-53 0,9-8 0 0,5-6 0 15,-2 7 0-15,0-12 15 0,8-2 1 0,8-4 0 0,0-4 1 16,2-5-21-16,3-8 1 0,4-2-1 16,5 1 1-16,2-14-8 0,2 3 0 0,5-4 1 0,4-1 0 15,-1-8-3-15,-1-2 0 0,5-6 1 0</inkml:trace>
  <inkml:trace contextRef="#ctx1" brushRef="#br0" timeOffset="71750.52">21287 4609 2009 0,'0'0'0'0,"0"0"0"16,28 25 0-16,-11-2 53 0,8 9 0 0,0 1 0 15,-2 9 0-15,-2 4-36 0,-3 9 0 0,6 11 0 16,-3 8 1-16,-5-7 48 0,-5 5 0 0,3 4 1 15,-14 10-1-15,-7 0-48 0,-4-10 0 0,-8-4 0 16,-7 0 0-16,-1-3 16 0,-5-13 1 0,-1 4 0 0,1-2 1 0,-1-7-22 0,4-2 1 16,1-12 0-16,-4 2 0 15,2-7-3-15,2-8-1 0,0 3 0 0</inkml:trace>
  <inkml:trace contextRef="#ctx1" brushRef="#br0" timeOffset="72365.03">21772 4237 1796 0,'0'0'0'0,"0"0"0"0,0 0 0 0,0 0 54 16,0 0 0-16,7 22 0 0,-7-1 0 0,3 1-38 16,1 2 2-16,-4 3-1 0,-4 6 1 0,4-1 49 15,4-2 1-15,-4 0-1 0,-4 6 0 0,4 1-49 0,4-7 0 16,-4-2 0-16,-4 1 0 0,1-5 28 0,-1 3 0 16,1-10 0-16,-1-1 1 0,1 0-31 0,3-4 1 15,-4-1 0-15,4-4 0 0,0-7 6 0,-5 10 2 16,5-10 0-16,0 0-1 0,0 0-12 0,-2 7 0 15,2-7 0-15,0 0 1 0,0 0 1 0,0 0 1 16,0 0-1-16,-5-7 2 0,5 7-7 0,0 0 0 0,-9-10 0 16</inkml:trace>
  <inkml:trace contextRef="#ctx1" brushRef="#br0" timeOffset="72813.61">21752 4602 1520 0,'0'0'0'0,"0"0"0"16,0 0 0-16,9-3 72 0,-9 3 0 0,7 3 0 15,-7-3 0-15,0 0-54 0,0 0 0 0,7 0 0 0,-7 0 0 16,0 0 66-16,0 0 2 0,7 0-1 0,-7 0 0 16,11 0-68-16,-2 4 1 0,1-1 0 0,10 1 0 0,3-4 24 15,-6 4 0-15,-4-4 0 0,4 0 0 0,3 0-26 16,-1-4 0-16,0 4-1 0,1-4 2 0,-3 4 0 15,3-3 0-15,-6-1 0 0,4 1 1 0,-3-1-9 16,-2-3 1-16,1-3 0 0,-2 3 0 0,-1 3 0 16,-1-3 1-16,-2-2-1 0,-1 2 2 0,0 0-6 15,-2-3 1-15,-2 1 0 0,1 0 1 0,-2 0 5 16,0-3 1-16,-1 5-1 0,1-4 1 0,0-1-7 16,0 0 2-16,-1-2-1 0,1 0 1 0,-2-2 7 0,-2 2 1 15,2 1-1-15,2 1 0 0,2 2-7 16,-3 3 1-16,1-4-1 0,-2 2 2 0,0 9 5 0,0 0 1 15,0-7 0-15,0 7 1 0,0 0-9 0,0-7 1 16,0 7 0-16,0 0 0 0,0 7 4 0,-2 6 0 16,1-3 1-16,-5 18-1 0,-2 7-6 0,-1 4 1 0,2 5 0 15,1 5 0-15,1-1 2 0,0 1 2 0,3-5-2 16,-2 2 1-16,1-2-5 0,-1-7 1 0,4-2 0 16,-3 5 0-16,-1-1 4 0,-3-2 0 0,4-7 1 15,3 3-1-15,-9-3-5 0,2-3 1 0,2-3 0 16,-1 1-1-16,-4-7 5 0,-3-4-1 0,1 1 0 15</inkml:trace>
  <inkml:trace contextRef="#ctx1" brushRef="#br0" timeOffset="73548.34">20369 5920 1859 0,'0'0'0'0,"0"0"0"0,0 0 0 0,0 0 81 0,23 5 1 16,-12-1-2-16,3-2 2 0,0-1-64 0,-2 1 0 15,3 0 0-15,6 3 0 0,0 2 54 0,-3 0 0 16,-8-3 0-16,2-1 1 0,1 8-55 0,-1-4 0 16,2-2-1-16,-3 2 1 0,-4 0 19 0,0 0 2 15,-3 2-2-15,1 0 1 0,-3 5-24 0,-2-4 2 16,-2-2 0-16,-3-1 0 0,1 1-9 0,-3 1 1 0,0-2 0 16,0 2 1-16,0-2-3 0,7-7-1 0,-6 11 1 15</inkml:trace>
  <inkml:trace contextRef="#ctx1" brushRef="#br0" timeOffset="73814.5">20376 5955 1332 0,'0'0'0'0,"0"0"0"0,0 0 0 0,27 0 46 16,-13 4 0-16,0-4 0 0,-2 3 0 0,3 1-31 15,-3-1 2-15,0 4 0 0,6 2 0 0,0 3 42 0,-10 1 2 16,-1 1-2-16</inkml:trace>
  <inkml:trace contextRef="#ctx1" brushRef="#br0" timeOffset="78416.34">3029 7169 1117 0,'0'0'0'0,"0"0"0"15,0 0 0-15,0 0 25 0,0 0 0 0,0 0-1 0,0 0 2 16,0 0-14-16,0 0 1 0,-7 18-1 0,-1 6 2 16,5 12 51-16,-1-1 0 0,4 9 0 0,0-2 0 15,-3 2-47-15,-1-4 0 0,4-1 0 0,-3 9 0 0,3-3 69 16,0 3 1-16,3-2-1 0,-3 1 2 0,0-1-72 15,-3-4 1-15,3-9 0 0,0 6 0 0,0-7 38 16,0-9 0-16,3 5 0 0,-6-4 1 0,-1-2-40 16,4-3 1-16,-3-5-1 0,-1 0 1 0,1-3 14 15,3-4 1-15,0-7-1 0,3 8 1 0,-3-8-20 16,0 0 2-16,0 0 0 0,0 0-1 0,-10-5 14 0,10 5 1 0,0-9 1 16,-4 1-1-16,-3-10-16 15,4-1 1-15,3-3-1 0</inkml:trace>
  <inkml:trace contextRef="#ctx1" brushRef="#br0" timeOffset="78684.14">3044 7275 1646 0,'0'0'0'0,"0"0"0"15,22-20 0-15,-8 13 68 0,3-2 2 0,1-1-1 16,-2 8 1-16,2 0-52 0,-1 1 0 0,4 1 0 15,-3 7 0-15,1 5 69 0,-1-3 1 0,0 8-1 16,-4 1 2-16,0 3-72 0,-4 0 1 0,-4-1 0 16,-3-1 0-16,-3 4 31 0,-3-2 2 0,-10-5-2 15,3 7 1-15,-1-4-33 0,-3-5 0 0,-4-2 0 0,1 6 1 16,-3-1 1-16,3-6 1 0,-1 0 0 0,-3 3 1 16,-2-6-11-16,5 0 1 0,4-7 0 15,-3 6 0-15,-1 0 3 0,4-7-1 0,14 0 1 0,0 0-1 0,0 0-5 16,0 0 0-16,0 0 0 0</inkml:trace>
  <inkml:trace contextRef="#ctx1" brushRef="#br0" timeOffset="78948.17">3498 7301 2023 0,'0'0'0'16,"0"0"0"-16,7 33 0 0,7-4 62 0,-7-1-1 16,-3-2 1-16,-4 9 1 0,0 1-46 0,-4-10 1 0,0 9 0 15,-3 4 0-15,4 5 60 0,-1-6 1 0,4 3-1 16,0-4 1-16,-3-2-61 0,3-2 0 16,3-10 0-16,4 6 0 0,4-5 25 0,0-6 2 0,1-6 0 15,6 0 0-15,-1-3-29 0,4-2 1 0,-3-3-2 16,1-4 2-16,6-4-2 0,-4-1 0 0,4 0 1 15</inkml:trace>
  <inkml:trace contextRef="#ctx1" brushRef="#br0" timeOffset="79383.24">4023 7447 2098 0,'0'0'0'0,"0"0"0"0,15-26 0 0,-5 17 56 16,-1-5 1-16,5 0 1 0,4 1-1 0,-1 5-40 16,1-1 1-16,-2 4 0 0,5 1 0 0,-3 4 57 15,-1 4 0-15,-3 1 0 0,-3 7 1 0,-2 6-58 16,-2-4 0-16,-4 3 0 0,1 1 0 0,-4 8 12 16,3-5 1-16,-3-3-1 0,-7 7 2 0,-5 1-19 15,-6-5 2-15,-3-3-2 0,0 8 2 0,0-5-11 16,2-3 1-16,-6-1-1 0,4 1 1 0,-6-2-2 15,6-2 0-15,-4-2 1 0,4-1 0 0,-2-4 7 0,2-4 1 16,7-1-1-16,-4-2 0 0,8 4-4 0,-1-4 1 16,4-4-2-16,7 4 2 0,-9-5 5 0,9 5 0 15,-3-14 1-15,3 7-1 0,0 7-5 0,3-9 0 16,-3 9 0-16,20-5 1 0,1 3 5 0,-4 0 2 0,5 2 0 16,-3 7-1-16,6 4-6 0,-4 3 0 0,4-2 0 15,1 6 0-15,2-1 5 0,1 1 0 0,0 0 0 16,-4-3 0-16,3 1-6 0,-1 2 1 0,1-2 0 15,0-2 0-15,-1 0 2 0,-6-4 0 0,0-1 1 16,-3 5-1-16,-4-3-4 0,2-4 1 0,-2 0-2 16,0 0 2-16,-3 0 2 0,-4-7 1 0,0 0 1 15,-7 0-1-15,10 3-4 0,-10-3 0 0,0 0 0 16</inkml:trace>
  <inkml:trace contextRef="#ctx1" brushRef="#br0" timeOffset="80201.03">5144 7405 1821 0,'0'0'0'0,"0"0"0"0,-18-4 0 0,7 4 100 0,1 0 1 15,-4-3-1-15,-2 3 1 0,2 0-85 0,-4 0 1 16,4 0 0-16,-4 0 0 0,4 7 81 0,-2 3-1 16,2-4 1-16,4 4-1 0,-1 3-80 0,4-5 0 0,3 3 0 15,1-1 1-15,-1 1 4 0,4 0 2 0,4-4-2 16,3 7 2-16,3 1-13 0,5-4 1 0,-1 0 0 15,0 3 0-15,5 0-7 0,-1-4-1 0,3 4 0 16,5 2 1-16,-1 0-2 0,-7 0 1 16,-4 0-1-16,0 0 2 0,-3 3-5 0,1-2 0 0,2 3 0 15,-10-8 0-15,-1 6 0 0,-6-4 0 0,-1 0 0 16,-3 0 0-16,3 0 0 0,-3-2 0 0,-5-1 0 16,-2-4 0-16,0 4 0 0,-4-6 0 0,-3-2 0 15,2-1 0-15,1 0 0 0,4-2 0 0,0-4 0 16,0 1 1-16,0-1-1 0,3-1 0 0,2-6 0 0,2 1 1 15,0 1-1-15,4-1 1 0,-1-6-1 0</inkml:trace>
  <inkml:trace contextRef="#ctx1" brushRef="#br0" timeOffset="80566.48">6391 7408 1909 0,'0'0'0'0,"0"0"0"16,10 14 0-16,4 0 51 0,0 2 1 0,-1-2-2 15,-10 8 2-15,1-7-35 0,-8 5-1 0,-3-4 1 16,-12 5 1-16,5-2 54 0,0-3 0 0,-1-2 0 0,8 5 1 16,0-6-55-16,4-5-1 0,6-1 1 15,-3 0 0-15,0-7 22 0,-3 7 0 0,3-7 0 16,0 0 1-16,0 0-25 0,0 0-1 0,0 0 1 15</inkml:trace>
  <inkml:trace contextRef="#ctx1" brushRef="#br0" timeOffset="80736.16">6352 7159 1796 0,'0'0'0'0,"0"0"0"0,39-2 0 0,-15 2 54 16,-1-4 0-16,-2-1 0 0,-3 3 0 0,-7 0-38 15,-4-1 2-15,0-1-1 0,-7 4 1 0,9 0 49 0,-9 0 1 16,10 0-1-16,-10 0 0 0,11 7-49 16,-4 1 0-16,0-1 0 0</inkml:trace>
  <inkml:trace contextRef="#ctx1" brushRef="#br0" timeOffset="81089.84">6629 7614 1834 0,'0'0'0'0,"0"0"0"15,0 21 0-15,3-10 61 0,-3-2 1 0,-3-1-2 16,3 3 2-16,0 0-45 0,0-11 1 0,0 7 0 16,0-7 0-16,0 0 55 0,0 0 1 0,0 8-1 15,0-8 1-15,0 0-56 0,0 0 0 0,0 0-1 16,0 0 1-16,0 0 27 0,7-8 1 0,-4 1 0 0,1-8 0 15,-1-6-30-15,4-3 1 0,-3-3 0 16,3 6 0-16,4 0 3 0,-1 4 1 0,-1-6-1 0,5 7 2 16,4 7-11-16,3-2 0 0,5 4 0 0,-4 0 1 15,-1 7 5-15,3 4 1 0,3-1 0 0,-2 4 0 0,-8 4-8 16,-3-2 1-16,-3-2-1 0,-2 14 0 0,1-7 5 16,-3 0 1-16,-7-3 0 0,0 6 0 0,-3 1-7 15,3-2 0-15,0-2 0 0,0 2 1 0,-4-1 1 16,-3-4 1-16,-9 3 1 0,11 2-1 0,3-4-5 15,-5 1 0-15,-3-1 1 0</inkml:trace>
  <inkml:trace contextRef="#ctx1" brushRef="#br0" timeOffset="81652.63">8412 7292 1897 0,'0'0'0'0,"0"0"0"0,-7 23 0 0,7-4 67 15,3-1 1-15,5 3-1 0,-1 0 0 0,-4 0-49 16,4-3 0-16,4 1 0 0,-4 2 0 0,0-3 69 15,5-9 0-15,-1 1 0 0,3 3 0 0,-4-1-70 16,1-5 1-16,5-3 0 0,-2 3 0 0,0-4 8 0,0-3-1 16,-3-3 1-16,-1-1 0 0,1 1-14 0,1-4 1 15,-1-4-1-15,0-3 2 0,-1 0-2 0,1 2 1 16,-8-6 1-16,8 0-1 0,-1-1-5 0,-3 3 0 16,1-3 0-16,-3 1 1 0,0 6 0 0,-1 0 0 15,-3 5 0-15,-1 7 1 0,0 0-4 0,0 0 0 0,0 0 0 16,7 17 1-16,-3 4 3 0,-4 0 0 15,0-5 0-15,0 12 1 0,-4 0-4 0,-1-8 0 0,0 3-1 16,0 7 1-16,-2-6 4 0,-1-3 2 0,1 2-2 16,0 0 1-16,4 2-5 0,3-9 1 0,-4 3 0 15,1-2-1-15,3-1 5 0,-4-2-1 0,4-5 0 16,0-2 1-16,4 6-5 0,3-6 1 0,0 0 0 16</inkml:trace>
  <inkml:trace contextRef="#ctx1" brushRef="#br0" timeOffset="81982.32">9301 6933 2135 0,'0'0'0'0,"0"0"0"0,0 0 0 0,12-21 67 16,-12 21 2-16,4-5-2 0,-4 5 2 0,0 0-51 15,0 0 0-15,0 0-1 0,0 5 1 0,0 2 55 0,0 4 0 16,0 1 0-16,-4 15 0 0,-1 2-55 16,0 7 0-16,1 1 0 0,2 8 0 0,1-1 17 0,-3 2 1 15,2 0-2-15,-1 5 2 0,3-5-21 16,0-4 0-16,0-9-1 0,-4 9 2 0,1-8-5 0,3-3 0 16,0-6 1-16,3 3 0 0,1 2-5 15,-1-7 0-15,-1-4 1 0,2-1 0 0,1-4 2 0,2 2 2 16,2-11-1-16,-2 0 0 0,0-1-4 0,4-4-1 15,-4-4 1-15,-7 4 1 0,10-7 1 0,-10 7 0 16,11-10 0-16,-11 1 1 0,0-1-4 0,0 1 0 0,0-2 0 16</inkml:trace>
  <inkml:trace contextRef="#ctx1" brushRef="#br0" timeOffset="82176.62">9003 7417 1960 0,'0'0'0'0,"0"0"0"0,21 4 0 16,4-3 70-16,1 3 0 0,-5-2 1 0,8-1 0 16,4 1-53-16,-5 0 0 0,-1 0 0 15,1-2-1-15,-3 0 69 0,-4 0 0 0,-3-2 1 0,4 0-1 16,-4 2-69-16,3 0 1 0,-3-2 0 0,1 1 0 16,2 1 22-16,-3 0 2 0,-4-2-1 0,4 4 1 0,-2 1-27 15,-9 1 1-15,-7-4 0 0</inkml:trace>
  <inkml:trace contextRef="#ctx1" brushRef="#br0" timeOffset="82502.1">9670 7429 2023 0,'0'0'0'15,"7"-5"0"-15,3 3 0 0,4 2 50 0,1-1 1 16,-3 1-1-16,2 0 2 0,-3 0-35 0,-4 3 0 15,3-1-1-15,-3 1 2 0,4 4 42 0,-4 2-1 0,-2-2 1 16,2 7-1-16,0 4-42 0,0-6 1 0,-3 1 0 16,-1 6 0-16,1-1 16 0,-4-8-1 0,-4 2 1 15,1 4 1-15,-6 2-21 0,2-6 1 0,2-5 0 16,-1 4-1-16,-1-4 0 0,0-2-1 0,7-5 1 16,-7 7-1-16,7-7-5 0,-7 2 0 0,7-2 0 15,0 0 1-15,0 0-2 0,-3-9 2 0,3 9 0 16,-7-9 0-16,7 2-3 0,0-3 0 0,0-6-1 15,7-2 2-15,0 1 1 0,-4-4 0 0,4-6-1 0,0 6 2 16,0 0-3-16,0 0 0 0,1-2-1 16,7 5 1-16,-1 4 1 0,1 0-1 0,-5 5 1 0,10 4 0 15,4 5-3-15,-3 2 1 0,-3 1-1 0</inkml:trace>
  <inkml:trace contextRef="#ctx1" brushRef="#br0" timeOffset="83468.61">10253 7422 1784 0,'0'0'0'0,"0"0"0"0,0 0 0 0,0 0 67 16,0 0 0-16,0 0 1 0,0 0 0 0,0 0-50 15,0 0 0-15,-21-1 0 0,13 8 0 0,-7 5 59 0,1 4 1 16,-3-2-1-16,6 7 1 0,-3-3-60 16,0 1 0-16,-2-1 0 0,-2-1 0 0,1 1 22 0,10-4 2 15,7-4-1-15,14 10 1 0,-4-4-27 0,1-6 1 16,-1-3 0-16,3 4 1 0,3-2 0 0,0-6 3 15,-6-3-1-15,4 0 0 0,-3 4-9 0,-4-8 0 16,2 1 0-16,0 3 1 0,-1-4 2 0,3-1-1 16,-8-4 0-16,5 0 1 0,-5 0-6 0,4-1 1 15,-3-1 0-15,-1-5 0 0,1-1 5 0,-4 3 1 0,3 0-1 16,1 0 2-16,-1 3-7 0,-3-1 1 0,0 5-1 16,0 7 1-16,0 0 5 0,0 0 2 0,0 0-1 15,0 0 0-15,11 7-6 0,-11 1 0 0,0-8 0 16,5 22 0-16,0-3 5 0,3-3-1 0,0-2 1 15,-4 5-1-15,-1-3-5 0,1-5 0 0,6-3 0 0,1 1 1 16,3 0 2-16,0-5 0 0,0-1 0 16,2 1 0-16,-2-1-4 0,11-3 1 0,2-3-1 15,1 3 1-15,-7-4 1 0,0 1 1 0,2-5-1 0,-2 3 1 16,-3-2-5-16,-4-3 2 0,-3-3 0 0,-1 3 0 16,-3-1 0-16,-2-5 2 0,3 2 0 0,-5 0 0 0,1 0-3 15,-4 0 0-15,3-5-1 0,-3 5 2 0,4 5 1 16,-4 0 1-16,0 2-1 0,0 7 1 0,3-7-4 15,-3 7 1-15,0 0-1 0,0 0 1 0,0 11 1 16,0-4 1-16,0-7-2 0,4 14 2 0,-1 5-3 16,1-5 0-16,3-3 0 0,-4 4 0 0,1-2 0 15,3-6 1-15,0 0-1 0,-2 0 1 0,1 0-3 16,1-2 2-16,5-5-2 0,2 4 2 0,7-4-2 0,-3 0 0 16,-6-4 1-16,2-1 0 0,0 1-2 0,1-6 2 15,6-1-2-15,-11 6 1 0,4-4 0 0,6-1 0 16,1-4 0-16,0-1 1 0,-5-4-2 0,-5 3 0 15,-4-3 0-15,0-6 2 0,0-3-2 0,0-2 0 16,3-10 0-16,-6 8 1 0,-1-8-2 0,1-3 1 0,-4-1 0 16,0 1 1-16,0 0 0 0,-4-1 0 0,1-10 1 15,3 12-1-15,-4-1-1 0,4 13 2 0,-3 1-2 16,3 13 1-16,0 2 1 0,0 14 0 0,0 0 0 16,-4 10 0-16,8 13-2 0,-4 3 2 0,-4 3-1 15,4 15 0-15,4-2 2 0,-4 5-1 0,-4-5 1 16,4 13-1-16,-3 0 0 0,3-10-1 0,3 1 0 15,-3 2 1-15,4-6-1 0,-4-9 2 0,0-1-2 16,0 3 1-16,3-12-1 0,4 2 0 0,1-8 0 16,4-1 1-16,-2-4-1 0,1-1 2 0,3-4-1 15,-3 0 1-15,-1 2-2 0,-3-9 0 0,4-9 1 0,-4 5-1 16,2-3-1-16,0-3 2 0,-1 1-1 0,7-3 0 16,-1-2 0-16,0-4-1 0,0-7 0 0,11 6 2 15,5-2-3-15,-9 0 0 0,-9-4 0 0,13 6 0 0,-1-2 0 16,-6 7 0-16,-4-2 0 0,0 4 1 0,0 4-2 15,-5 7 1-15,-9 1 0 0,11-7 0 0,-1 10-1 16,-2 1 1-16,2-3 0 0,-3 10 0 0,-3 7-1 16,-3-1 0-16,-1 1 0 0,4-1 1 0,1 3-1 15,2 1 0-15,2-4 0 0,-2 5 2 0,0-3-2 0,-3 2 0 16,3-3 0-16,-4 3 0 0,-3-4 0 0,0 1 0 0,-3-2 0 16,-1 5 0-16,-3-2 0 15,0-3 0-15,-2-5 0 0,4 4 0 0,-5-1 0 0,-13-5 0 16,-13-3 0-16,3-1 0 0,5-5-2 0,-1 0 2 15,-1-4 0-15,2 1 0 0,3-4-1 0,6-4 1 16,1-1 0-16</inkml:trace>
  <inkml:trace contextRef="#ctx1" brushRef="#br0" timeOffset="83631.25">10837 7247 2086 0,'0'0'0'0,"0"0"0"16,0 0 0-16,32 1 67 0,-18-1 1 0,-7 0 1 16,-7 0-1-16,14-1-50 0,-1 1 0 0,1-4 0 15,11 0 0-15,-4 1 44 0,-4-2 1 0,-4-2 0 0</inkml:trace>
  <inkml:trace contextRef="#ctx1" brushRef="#br0" timeOffset="84122.28">11954 7085 1721 0,'0'0'0'0,"0"0"0"16,32 3 0-16,-15 6 31 0,6-2 1 0,-2 2-1 0,1 5 2 16,-3 3-20-16,-3 5 2 0,0 7-2 0,-2 5 2 15,0 3 33-15,-4 3 0 0,-1-1 1 0,-2 3 0 16,-3-3-32-16,-4-2 0 0,-2-4-1 0,-3 6 1 0,-2-6 10 15,-2-3 0-15,-5 4 0 0,-4-4 1 0,1 0-15 16,2-4 0-16,3-3-1 0,-6-4 2 0,1 1-1 16,3-8 1-16,3-2-1 0,-1 1 1 15,1-4-6-15,4-3 1 0,7-4-2 0</inkml:trace>
  <inkml:trace contextRef="#ctx1" brushRef="#br0" timeOffset="84382.19">12707 7444 1646 0,'0'0'0'0,"0"0"0"15,0 0 0-15,25-4 44 0,-11 4 0 0,0-4 1 16,9 3 0-16,-2 1-29 0,-3 0 1 0,6-4-2 15,6 2 2-15,-1 2 62 0,-5 0 1 0,6-3-1 16,-1 1 1-16,-3 4-62 0,-1 0 0 0,-4-4 0 16,-4 2 0-16,1 2 31 0,-2-1 0 0,-2-1 1 15,0 2-1-15,-3 3-32 0,-4-1 0 0,-7-4 0 16</inkml:trace>
  <inkml:trace contextRef="#ctx1" brushRef="#br0" timeOffset="84570.47">12688 7635 1847 0,'0'0'0'0,"0"0"0"0,44 4 0 0,-14-1 42 15,-2-3 2-15,4-1-1 0,1 4 0 0,2-3-27 16,-3-3 0-16,2-1 0 0,-2 4 0 0,-8-2 55 0,-1-1 0 16,2-4 0-16,-4 7 0 0,-5 0-53 15,0-7 0-15,-4-2 0 0,-1 5 0 0,-4 4 20 0,-7 0 2 16,3-10-1-16</inkml:trace>
  <inkml:trace contextRef="#ctx0" brushRef="#br0" timeOffset="85686.52">17197 14497 0</inkml:trace>
  <inkml:trace contextRef="#ctx1" brushRef="#br0" timeOffset="89922.39">14242 7290 288 0,'0'0'0'0,"0"0"0"0,0 0 0 0,0 0 52 0,-7-15-1 15,3 6 1-15,4 9 1 0,-7-7-37 0,7 7 1 16,0 0 0-16,-9-7 1 0,-1 7 103 0,-8 0 0 0,-7 0 1 16,-12 7 0-16,2 0-108 0,3 5 1 0,4 0 0 15,9 4 0-15,1 4 94 0,4-8 1 0,0 4-1 16,5 3 1-16,4 2-94 0,1-7-1 0,2-1 1 15,4-3 1-15,3 4 59 0,-1-3 2 0,-6-1-1 16,11-3 1-16,7 4-60 0,1-4-1 0,-6-7 1 16,0 4 0-16,5-3 13 0,8 1 0 0,11-2 1 15,-5 2-1-15,-5 0-18 0,0 1 2 0,-4 1-2 0,-3 4 2 16,-2 3 15-16,-2-4 1 0,-4 0-1 0,-3 4 1 16,4-1-17-16,-8-1 0 0,-3 0 0 0,-3 0 0 15,-1 3 16-15,-6-5-1 0,-1 2 0 0,-3 1 1 16,3-1-16-16,11-9-1 0,-8 9 1 0,8-9-1 15,0 0 14-15,0 0 1 0,-7 7-1 0,7-7 1 0,0 0-15 16,0 0 0-16,-2 7 0 0,2-7 1 16,0 0 9-16,0 0 1 0,0 0 0 0,-55-4 0 0,-7-3-12 15,8-1 0-15,15-1 0 0,7 5 1 0,9 1 8 16,6-8 1-16,6 2 1 0,4 2-1 0,7 7-11 16,-11-8 1-16,11 8-1 0,0 0 1 0,0 0 6 0,0 0 0 15,0 0 0-15</inkml:trace>
  <inkml:trace contextRef="#ctx1" brushRef="#br0" timeOffset="90315.74">14656 7210 1871 0,'0'0'0'0,"0"0"0"16,0 0 0-16,18-11 72 0,-18 11 1 0,10-7-1 16,-10 7 1-16,0 0-55 0,0 0 0 0,0 0 0 15,0 0 0-15,0 11 43 0,-3-4 1 0,-1 0 0 0,1 15 1 16,-1 8-47-16,1 4 2 0,-1 1 0 0,-3 2 0 15,4 0 15-15,-6-5-1 0,0 1 1 0,7 2 1 16,4 2-21-16,-2-7 2 0,-4 0-1 0,-3 2 1 0,4-3-4 16,3 1 0-16,3-7 1 0,4 2 0 0,1-2-5 15,-3-2 0-15,0-5 0 0,-1 0 1 16,-4-2 0-16,3-6 1 0,-3-1 0 0,0-7 0 0,0 11-4 16,0-11 1-16,0 0 0 0,0 0 0 0,0 0 3 0,0 0 2 15,0 0-1-15,-3-14 0 0,3 3-5 16,-4 3 2-16,-1-10 0 0</inkml:trace>
  <inkml:trace contextRef="#ctx1" brushRef="#br0" timeOffset="90525.77">14522 7303 1695 0,'0'0'0'0,"0"0"0"16,28-11 0-16,-1 9 66 0,-6-1 1 0,-5-2-1 15,-4-2 0-15,-3 1-48 0,2 3 0 0,3-4 0 16,3 3 0-16,3 1 66 0,-3-2 0 0,1-3 0 15,0 8 2-15,-1-5-70 0,-3 2 2 0,2-1 0 16,-3 4 0-16,2 0 13 0,0-2 0 0,2 1 0 16,-1 4 1-16,5 1-19 0,-3-3 2 0,-18-1-2 15,7 11 2-15,-11-6 10 0,4 6-1 0,0-11 1 16,4 10 1-16,0 3-14 0,-8-5 1 0,-7 1-1 16</inkml:trace>
  <inkml:trace contextRef="#ctx1" brushRef="#br0" timeOffset="90748.1">14637 7556 1859 0,'0'0'0'0,"0"0"0"0,0 0 0 0,37 11 59 16,-16-11 1-16,0 0-1 0,-1 1 1 0,-3 1-43 15,-3-2 1-15,-1-2 0 0,-1 2 0 0,-1 0 55 16,-3-1 1-16,3-3 0 0,0 4 0 0,-1 0-56 15,-3 0 0-15,0-3 0 0,7 3 0 0,6 0 26 0,-3-4 2 16,-10 1 0-16,-7 3 0 0,-7 0-30 0,7 0 1 16,0 0 0-16,0 0 0 0,15-7-4 0,-8 7 2 15,-7 0-1-15</inkml:trace>
  <inkml:trace contextRef="#ctx1" brushRef="#br0" timeOffset="91284.98">15540 7278 1771 0,'0'0'0'0,"0"0"0"0,0 0 0 0,0 0 33 15,0 0 1-15,12-19-1 0,-19 19 1 0,0 0-21 16,-3 0 2-16,-5-4 0 0,-2 8-1 0,-3-1 27 0,3 1-1 15,3 5 0-15,-4-1 1 0,0 5-25 0,8-1-1 16,-1 2 1-16,-1-2 1 0,1 3 4 0,4 2 0 16,4-3 1-16,3 4 0 0,0-4-11 0,3-2 1 15,1 0-1-15,3 4 1 0,2-2-5 0,3-3 0 16,2 0-1-16,2-4 2 0,2 1-3 0,1-1 0 16,4-1 0-16,0 6 0 0,-6-1 8 0,1-8-1 15,-2 4 0-15,3 4 2 0,1-4-6 0,-3 0 0 16,-2 2 0-16,-7 3-1 0,1 2 10 0,-2-2 0 0,-3 2 0 15,-6 0 1-15,-2 0-9 0,-1-3 1 0,-2 3 0 16,-7 2 0-16,0-2 9 0,0 0 0 0,-7-2 0 16,-1-5 2-16,0 2-11 0,0-2 1 0,-4-3-1 15,1 5 1-15,4-6 6 0,-9 1 1 0,-5-4-1 16,-1-2 1-16,10 0-8 0,5-1 0 0,3-3 0 16,1-1 0-16,-1 0 4 0,6-2 0 0,3-6 1 15</inkml:trace>
  <inkml:trace contextRef="#ctx1" brushRef="#br0" timeOffset="91641.08">15976 7248 1733 0,'0'0'0'16,"0"0"0"-16,17-9 0 0,-6 6 56 0,-4-2 1 15,-7 5-1-15,10-9 1 0,-10 9-40 0,0 0 1 16,0 0-2-16,0 0 2 0,4 9 43 0,-4-9 0 16,0 12-1-16,0 0 2 0,-4 16-45 0,1 4 1 15,-1-2 0-15,1 3 0 0,3 1 14 0,-4-2 2 0,1 1 0 16,3 6-1-16,-4 5-18 0,-1-9-1 0,-2 5 1 15,2-1 0-15,-1 1-3 0,1-3 1 0,-2-7 1 16,2 2-1-16,5-6-5 0,0-1 0 0,-4-4 0 16,4 0 1-16,0-5 1 0,0-5 1 0,-3-3 0 15,6 5 1-15,-3-6-6 0,0-7 1 0,0 0 0 16,0 0 1-16,0 0 4 0,0 0 0 0,0 0 1 16</inkml:trace>
  <inkml:trace contextRef="#ctx1" brushRef="#br0" timeOffset="91884.29">15889 7275 1796 0,'0'0'0'0,"0"0"0"0,42-13 0 0,-17 6 62 16,-2 0 1-16,2-2 0 0,-1 4-1 0,1 0-45 15,2-2 1-15,-3-2 0 0,1 6 0 0,-4-1 48 16,2 1 2-16,2-1-2 0,-4 4 1 0,4-4-49 15,1 4 0-15,-5-3 0 0,0 10 0 0,-3-3 17 16,-2-4 0-16,-2 0-1 0,0 3 2 0,-3 6-21 0,-4-2-1 16,-7-7 1-16,7 12 1 0,-7-3-4 0,-4 0 0 15,-4-2 1-15</inkml:trace>
  <inkml:trace contextRef="#ctx1" brushRef="#br0" timeOffset="92084.97">16046 7535 1658 0,'0'0'0'0,"0"0"0"16,23 4 0-16,-2-4 58 0,4 0 1 0,-2 0-1 15,3 0 1-15,1 3-43 0,-3-6 2 0,3-1 0 16,1 4 0-16,0 0 56 0,-1-7 1 0,1-2 0 16,4 6 0-16,-9 1-57 0,-2-2 0 0,-4-1 0 15,5 2 0-15,-6 1 24 0,-1 0 1 0,1-1-1 16,-9-1 1-16,0 4-27 0,-7 0 0 0,11-3-1 15,-11 3 2-15,-7 3 3 0,0-3 2 0,-4 0-1 0</inkml:trace>
  <inkml:trace contextRef="#ctx1" brushRef="#br0" timeOffset="92801.04">14062 8432 1670 0,'0'0'0'0,"-20"-3"0"0,13 10 0 15,7-7 59-15,-7 9 0 0,-3-8 1 0,-8 8-1 0,4-5-42 16,3 3 1-16,4-4 0 0,2 4 0 0,1 0 56 0,4-7 1 16,-8 11 0-16,1-4 1 0,3 2-58 0,4-4-1 15,0-5 1-15,9 17 0 0,1-4 14 0,6-6-1 16,9 3 1-16,12 3 0 0,5 3-18 0,-8-2 0 16,-6 5 0-16,0-3 0 0,-5 3 0 0,-2 0-1 15,-3-3 1-15,-4 7-1 0,0 0-5 0,-3-5 0 16,-4-6 0-16,-4 11 1 0,-3-4-3 0,-1-1 2 0,-3-4 0 15,-1 0 0-15,-6 2-4 0,4-6 2 0,-3-3 0 16,-1 4-1-16,-3-4 2 0,-5-4 0 0,-6-3 0 16,-14 4 0-16,6-4-2 0,1 0 0 0,2 0 0 15,2 0 1-15,3-4 0 0,5-3 2 0,3 0-1 16,3 4 1-16,3-1-4 0,4-3 2 0,-3-3-2 16,2-1 2-16,5 2 0 0,-1 2 0 0,1-3 1 15,-1 3 0-15,4-4-3 0,0 4 1 0,-3-3-1 16</inkml:trace>
  <inkml:trace contextRef="#ctx1" brushRef="#br0" timeOffset="93190.27">14642 8497 1922 0,'0'0'0'0,"0"0"0"0,0 0 0 0,0 0 48 16,0 0 1-16,-18 4 0 0,3-1 0 0,-7 1-32 15,5-2 0-15,-6-2 0 0,3 8-1 0,5 3 49 16,0-2 2-16,1-2-1 0,2 3 0 0,3 4-48 0,6-1 0 16,3-1 0-16,1 2 0 0,6 2 16 0,2 0 0 15,5-2 0-15,4 3 1 0,1 3-21 0,6-3 1 16,3-1 0-16,-3 4-1 0,-7-3-3 0,3-1 2 15,5 2-2-15,-5-1 1 0,1 1-5 16,-3-4 1-16,-8-4 0 0,-4 12 0 0,-4-7-4 0,-3-1 2 16,0-3-2-16,-7 5 2 0,0-4-3 0,-5-1 1 15,-4 1-1-15,2-1 1 0,1-1 3 0,-4-3 0 0,-8-2 0 16,2 4 0-16,2-4-2 0,0-1 1 0,-6-4-2 16,-11 2 2-16,-1 0 2 0,9-4-1 0,5-4 1 15,4 5 1-15,-2-3-3 0,5-3-1 0,4-3 1 16</inkml:trace>
  <inkml:trace contextRef="#ctx1" brushRef="#br0" timeOffset="93691.22">15258 8397 1733 0,'0'0'0'0,"0"0"0"15,0 0 0-15,21 11 65 0,-14-4 0 0,-7-7 1 16,0 14-1-16,0 0-47 0,0 2 0 0,0-2 0 15,-4 12-1-15,1 4 55 0,-1 5 0 0,1 2 0 0,3 2 1 16,0-1-55-16,-4-4 0 0,1-2 0 0,-1 1 0 16,1-3 27-16,3-4-1 0,-4-6 1 0,1 8 1 15,3-7-30-15,0-3 1 0,0-6 0 0,3 5 0 16,1 1 3-16,-4-7 1 0,0-4 0 0,3 0 1 16,-3-7-11-16,4 7 0 0,-4-7 0 0,0 0 1 15,0 0-6-15,-7-2 2 0,7 2 0 0</inkml:trace>
  <inkml:trace contextRef="#ctx1" brushRef="#br0" timeOffset="93871.83">15296 8379 1871 0,'0'0'0'0,"0"0"0"0,30-3 0 0,-1 5 50 0,-3-4-1 15,2-2 0-15,4 4 1 0,-2 0-33 0,-2-1-1 16,-3-5 1-16,-4 5 0 0,0 1 45 0,-1 0 0 15,-6-2-1-15,3 2 1 0,-4 0-45 0,-1 0 1 16,-3 0 0-16,-9 0 0 0,9 9 15 0,-9-9 1 0,-2 12 0 16,-3-5-1-16,-2 0-18 0,-4 4 0 0,-3-4-1 15</inkml:trace>
  <inkml:trace contextRef="#ctx1" brushRef="#br0" timeOffset="94020.98">15254 8712 1632 0,'0'0'0'0,"0"0"0"0,25 2 0 16,-4 3 44-16,0-2 0 0,-1-1 0 16,8 0 0-16,4 0-28 0,5-2 1 0,-6-2-1 0,-1 0 1 15,-1 2 49-15,-3 0 0 0,-1-2 0 0,-4-1 2 16,-4 1-51-16,-4 0 1 0,1-1 0 0</inkml:trace>
  <inkml:trace contextRef="#ctx1" brushRef="#br0" timeOffset="94318.38">16073 8355 1670 0,'0'0'0'0,"0"0"0"0,0 0 0 0,0 0 51 0,0 0-1 16,0 0 1-16,0 0 1 0,0 0-36 0,0 0 1 15,0 0 0-15,0 0 1 0,10 28 48 0,-13-14 0 16,-1 7 1-16,-3 11 0 0,-2 5-49 0,0-4 0 0,4 9 0 16,2 1 0-16,-1 2 13 0,1-4 1 0,-1-4-1 15,0 1 2-15,-6-1-20 0,-1-7 2 0,1-7-2 16,4 12 2-16,3-10 5 0,1-6 1 0,-1 1-1 16,3 3 2-16,3-4-11 0,2-7 0 0,2-5 0 15,2 4 1-15,-5-1 8 0,-4-10 0 0,0 0 0 16,7 0 2-16,-7 0-12 0,0 0 1 0,-4-10 0 15</inkml:trace>
  <inkml:trace contextRef="#ctx1" brushRef="#br0" timeOffset="94538.97">15977 8364 1884 0,'0'0'0'0,"0"0"0"0,27-6 0 16,-6 6 69-16,2-1 1 0,7-3-1 0,0 2 2 0,-9 2-53 15,0 0 0-15,6-3 0 0,-3 3 0 0,3 0 80 16,-4 0 0-16,0-4 0 0,1 4 1 0,-1 4-82 16,2-4-1-16,-4 0 1 0,0 3 0 0,2 1 32 15,-5-2 1-15,-4-1-1 0,-7 5 1 0,0 2-34 16,-7-8 1-16,11 11 0 0,-11-11 0 0,-7 11-10 0,-4-4 0 16,0-4 1-16</inkml:trace>
  <inkml:trace contextRef="#ctx1" brushRef="#br0" timeOffset="94743.22">16194 8656 1960 0,'0'0'0'0,"0"0"0"16,23 1 0-16,-5 3 38 0,3-2 0 15,4-4 0-15,-1 0 1 0,3 0-25 0,1 1 2 0,-1-3 0 16,-3 2-1-16,1 1 44 0,-4-3 0 0,4-1 1 15,-2 1-1-15,-6 3-42 0,-6 1 1 0,0-4 0 16,-4 0 0-16,0 4 19 0,-7 0 0 0,8-8 0 16,-8 8 1-16,-8-4-23 0,1 4 0 0,-4 0 0 15</inkml:trace>
  <inkml:trace contextRef="#ctx1" brushRef="#br0" timeOffset="95803.33">14231 9521 1482 0,'0'0'0'0,"0"0"0"0,0 0 0 15,0 0 61-15,0 0 0 0,-21-17 1 0,12 17 0 16,-2 0-45-16,1-2 0 0,-4 2 1 0,-7 5 0 0,1 2 50 15,3-2 0-15,2 1 1 0,-2 1-1 0,6 9-50 16,1-2 0-16,-3-2 0 0,3 4 0 0,1 1 25 16,4 1 0-16,5-2 0 0,0 0 1 0,5 1-29 15,4-3 2-15,1-5-1 0,3 7 1 0,1-2 1 16,0-3 0-16,4-3 0 0,8 6 1 0,-1-3-9 16,-4-8 0-16,7 5 0 0,-1 2 1 0,-6 2 0 0,0-1 1 15,-5-4-1-15,-2 7 0 0,0 0-4 16,-3-5 1-16,-4 1-2 0,-4 12 2 0,-3-5 6 0,-3-3 0 15,-4-1 1-15,-8-1 0 0,-2 2-8 0,-1 2 2 16,2-6 0-16,-8-3 0 0,-1 4 5 0,2-2-1 16,-5-4 1-16,1-1 0 0,3-1-6 0,2-3 1 15,5 0-1-15,-6 0 1 0,3-2 4 0,5-1 2 16,0-3-1-16,1-1 0 0,-3 0-6 0,4-1 1 0,6-5 0 16,0 3 0-16,4-3 2 0,-1 3 0 0,1 1 1 15,-1 2 0-15,4 0-5 0,0 7 0 0,4-9 0 16</inkml:trace>
  <inkml:trace contextRef="#ctx1" brushRef="#br0" timeOffset="96498.79">14877 9519 1431 0,'0'0'0'0,"0"0"0"0,0 0 0 15,0 0 71-15,0 0 0 0,0 0 0 0,0 0-1 0,-11-17-52 16,11 17 0-16,-2-7 0 0,2 7 0 0,0 0 67 16,-7-6 1-16,7 6-1 0,-7 0 1 0,7 0-69 15,-14 0 1-15,7 0 0 0,0 13 0 0,-7 4 1 16,3 3 0-16,8 4 0 0,1 5 1 0,-2 0-9 16,3 1 0-16,2 0-1 0,-1 0 1 0,-1 2-8 15,1-4 2-15,1-5-1 0,-1 12 1 16,-1-7-2-16,-1 2 1 0,2-5-1 0,0-1 0 0,-4 1-3 15,3-2 0-15,4-2 0 0,-5-3 1 0,-1-1-1 0,3-1 0 16,2-9 0-16,-2 0 2 0,0-7 1 0,0 7 1 16,0-7 1-16,0 0-1 0,0 0 0 0,0 0-1 15,-2-9 1-15</inkml:trace>
  <inkml:trace contextRef="#ctx1" brushRef="#br0" timeOffset="96685.4">14771 9486 1532 0,'0'0'0'0,"0"0"0"16,17 0 0-16,-1 0 58 0,-2-4 0 0,-3-3 0 15,-4 4 1-15,7-1-42 0,0 1 0 0,4-6 1 16,8 6 0-16,6-1 63 0,-2-1 0 0,5-1 0 16,-5 8 1-16,-5-2-64 0,-4-2 0 0,-7 1 0 0,0 8 0 15,-6-2 13-15,-8-5 0 0,0 11 1 0</inkml:trace>
  <inkml:trace contextRef="#ctx1" brushRef="#br0" timeOffset="96831.26">14785 9818 1746 0,'0'0'0'0,"0"0"0"0,25 0 0 0,1 4 33 0,-1-4 2 16,-11-4 0-16,5 8 0 0,6-4-21 0,7 0 1 15,8-4-1-15</inkml:trace>
  <inkml:trace contextRef="#ctx1" brushRef="#br0" timeOffset="97082.4">15397 9509 1608 0,'0'0'0'0,"0"0"0"16,2 23 0-16,-4-4 40 0,0 0 0 0,2 6 1 16,0 5 0-16,0 0-25 0,-2 0 0 0,1-6-1 15,-3 13 2-15,1-9 38 0,-1 1 0 0,1-3 0 16,-3 2 1-16,3 6-39 0,-4-10 1 0,3-1-1 16,1 0 1-16,-1 3 17 0,4-8 1 0,0-2-2 0,0-4 2 15,0 2-21-15,0-5 0 0,0-9-1 0,7 9 2 16,-7-9 2-16,0 0 0 0,0 0 0 0,0 0 1 15,0-6-9-15,0 6 0 0,0-15 0 0</inkml:trace>
  <inkml:trace contextRef="#ctx1" brushRef="#br0" timeOffset="97275.02">15344 9440 1746 0,'0'0'0'0,"0"0"0"0,18 2 0 0,-2 2 43 0,1-6 1 16,4-2 0-16,1 8 1 0,-5-2-29 15,3-2 0-15,4-4 0 0,-6 8 1 0,3-3 51 16,2-2 1-16,2-3-1 0,-1 8 1 0,-6-4-51 16,0-2 0-16,1 0 0 0,-1 6 0 0,-4-1 26 0,-4-1 2 15,-3 0 0-15,1 5 0 0,-8-7-30 0,3 8 1 16,-3-8 0-16,-9 14 0 0,-3-7-3 0,-2 2 1 16,-7 0-1-16</inkml:trace>
  <inkml:trace contextRef="#ctx1" brushRef="#br0" timeOffset="97460.36">15416 9760 1922 0,'0'0'0'0,"0"0"0"16,29 0 0-16,-5 4 46 0,6-4 0 0,-1-4 0 16,-1 4 1-16,2 4-31 0,-2-4 1 0,0-4-1 15,-1 4 1-15,-3 0 45 0,-3-3 0 0,-1-1-1 16,-2 4 2-16,-1-3-46 0,-6-1 1 0,-1 1 0 15,-1-4 0-15,-2 3 2 0,-7 4 0 0,0 0 0 16</inkml:trace>
  <inkml:trace contextRef="#ctx1" brushRef="#br0" timeOffset="97890.26">16346 9453 1569 0,'0'0'0'15,"0"0"0"-15,0 0 0 0,0 0 25 0,0 0 0 16,14-22 0-16,-14 22-1 0,-7-3-11 16,7 3-1-16,-11-7 0 0,3 5 1 0,-1 0 44 0,-4 2 0 15,1-3 0-15,-4 6 1 0,-1 1-42 0,-1-2 2 16,0 3 0-16,-1 9 0 0,5 4 20 0,0-3 2 15,3 1-2-15,1 7 1 0,4 2-23 0,3-2-1 16,3-2 1-16,5 0 0 0,2 3 3 0,4-2 0 0,3-5 0 16,3 4 1-16,1-3-10 0,1-1 2 0,3-2-2 15,-8 4 1-15,3-3 11 0,1-6 1 0,-4 1-1 16,2 6 2-16,-5 1-13 0,-1-7 1 0,1 1 0 16,-2 2 0-16,-4 7 8 0,0-3 2 0,0-4-1 15,-5 2 0-15,-3 3-10 0,-2-3 1 0,-4-2-1 16,-2 0 0-16,-3 0 12 0,-4-2-1 0,3-3 0 15,-3 2 2-15,0 1-13 0,1-3 2 0,-1-2-2 16,-1-2 1-16,-3 0 11 0,1-3 0 0,0-4 1 0,-4-1-1 16,2 1-12-16,2 0 2 0,0-3-1 0,7-2 0 15,3 3 6-15,1-3 2 0,1-1-3 0,-2-3 3 16,1 4-10-16,3 5 0 0,7 2 0 0</inkml:trace>
  <inkml:trace contextRef="#ctx1" brushRef="#br0" timeOffset="98633.2">14011 10538 1532 0,'0'0'0'16,"0"0"0"-16,0 0 0 0,24-7 94 0,-11 7-1 0,-13 0 0 15,7 0 0-15,-7 0-76 0,0 14 1 0,-13-2-1 16,-1 8 1-16,4 4 80 0,-1-1 2 0,8 5 0 16,-5 4 0-16,5 0-83 0,-4 1 0 0,3 2-1 15,4 13 1-15,0-10 26 0,-3 3 0 0,-4-4-1 16,1 2 2-16,5-6-28 0,-3-7-1 0,-5 1 1 15,6 3 1-15,3-7 1 0,-2-6 0 0,-3-1 0 0,-1 3 1 16,1-5-9-16,2-7 0 0,3-7 0 0,-4 9 0 16,4-9 4-16,0 7-1 0,0-7 1 0,0 0-1 15,0 0-5-15,7-2 1 0,-7 2-1 0</inkml:trace>
  <inkml:trace contextRef="#ctx1" brushRef="#br0" timeOffset="98844.4">13947 10612 1709 0,'0'0'0'0,"0"0"0"0,32-11 0 0,-4 8 62 0,-3-1 2 16,-6-3 0-16,13 0 0 0,0 2-46 0,-2 0 0 16,-2-4 0-16,-3 0 0 0,-3 2 63 0,3 3 0 15,-4-3 0-15,2 2-1 0,-2 5-62 0,-3-3 0 16,0 1 0-16,-2 0 0 0,1 4 26 0,-3 3 0 15,-7-3-1-15,0 1 2 0,1 1-29 0,-5 7 1 16,-3-3-1-16</inkml:trace>
  <inkml:trace contextRef="#ctx1" brushRef="#br0" timeOffset="99052.13">13889 10930 1709 0,'0'0'0'0,"0"0"0"16,25 2 0-16,-3 3 51 0,0-1 2 0,-8-4 0 16,10-2-1-16,10 2-35 0,5 0 0 0,-4-3 0 0,-5-1 1 15,2 2 44-15,-9 1-1 0,-2-3 1 0,-3 0 1 16,-1 1-46-16,-6-1 1 0,-1 1 0 0,-3-1 0 0,0 1 19 16,-7 3 1-16,11-4 0 0</inkml:trace>
  <inkml:trace contextRef="#ctx1" brushRef="#br0" timeOffset="99618.47">14954 10614 1532 0,'0'0'0'0,"0"0"0"0,-17 0 0 16,17 0 55-16,-7 7 0 0,-8-4 0 0,1 1 0 16,0-1-38-16,-2 2 1 0,-1 3-1 0,3 0 1 0,-1 3 49 15,1-1 2-15,4-3-1 0,-1 8 1 0,-1-5-51 16,1 2 0-16,4 1-1 0,4-1 1 0,3 2 23 15,3-3-1-15,1-3 1 0,3 3-1 0,2 1-24 16,1 1-1-16,3-6 1 0,6 3 0 0,9 4 3 16,-3-5 0-16,-2 0 0 0,16 0 0 0,-4 7-9 15,-2-4 0-15,-8-2 0 0,-4 3 2 0,-5 3 5 0,-2-2-1 16,-7 0 1-16,0 2 0 0,-3-1-8 0,-4-1 1 16,-7-1 0-16,-7 1 0 0,-4 0 8 0,-3-5 0 15,-9-1 0-15,0 3 0 0,2-2-8 0,3-4 0 16,-5-1 0-16,4 3 1 0,3 0 9 0,1-4 1 15,1-3-1-15,0 4 2 0,2-3-11 0,1-2 0 0,-1-3 0 16,1 4 0-16,6-3 6 0,3-1 1 0,2 1 0 16,7 3 0-16,-7-13-8 0,3 6 0 15,4 0 0-15</inkml:trace>
  <inkml:trace contextRef="#ctx1" brushRef="#br0" timeOffset="100062.55">15431 10571 1784 0,'0'0'0'16,"0"0"0"-16,0 0 0 0,24 7 45 0,-11 0 1 15,-13-7-1-15,8 13 1 0,-2 1-31 0,-5-2 2 16,-4 0 0-16,-11 18 0 0,0 2 62 0,7-2 1 16,3 2 0-16,4 3-1 0,-3 5-61 0,-1-5 0 0,-7 2 0 15,1-1 0-15,3-5 20 0,2-3 1 0,-1-3-1 16,4 1 0-16,4-4-23 0,0-7 0 0,-6 1 1 16,-3 0 0-16,4-4-1 0,3-3 2 0,0-9-1 15,0 9 1-15,0-9-8 0,0 0 1 0,0 0-1 16</inkml:trace>
  <inkml:trace contextRef="#ctx1" brushRef="#br0" timeOffset="100252.72">15395 10591 1695 0,'0'0'0'0,"21"-6"0"15,11 5 0-15,0-1 35 0,-6-2 0 0,3-1-1 16,-6-2 2-16,1 2-21 0,-3 1 0 0,1-1-1 0,-3-2 2 15,2 0 38-15,-3 3 1 0,-1 1 0 0,-3 1 0 0,1 2-38 16,-3 0 0-16,-1 0 0 0,-4 2 1 0,0 1 22 16,0 4-1-16,-7 1 0 0,3 0 2 0,-10-1-26 15,0 0 1-15,-3 2 0 0</inkml:trace>
  <inkml:trace contextRef="#ctx1" brushRef="#br0" timeOffset="100419.96">15378 10855 1494 0,'0'0'0'16,"0"0"0"-16,31 8 0 0,-9-2 43 0,-1-3 1 16,0-1-2-16,2 1 2 0,1 1-28 0,-2 0 1 15,4-4-2-15,2 0 2 0,-7 0 39 0,-1-4 2 0,-1 0-1 16,4 4 0-16,2-1-40 0,-2-3 1 16,-2-1-1-16,0 3 1 0,4-1 14 0,-7-3 2 0,-3-1-2 15</inkml:trace>
  <inkml:trace contextRef="#ctx1" brushRef="#br0" timeOffset="100822.85">16575 10573 1683 0,'0'0'0'0,"0"0"0"0,0 0 0 0,0 0 17 15,0 0 1-15,-19-16 0 0,14 11-1 0,-6 5-6 16,-3-3-1-16,3 3 0 0,-5 0 0 0,-1 3 18 16,-1 2 0-16,-3 2 0 0,-5 2 1 0,3 3-15 15,3 1-1-15,3-3 1 0,-1 3-1 0,0 1 21 16,4 2-1-16,7-2 1 0,2 5 1 0,5-5-21 16,3-3 1-16,4-1 0 0,2 10-1 0,4-6 5 0,2 0 2 15,3-4-2-15,3 4 1 0,4 2-10 16,-2 2 1-16,-9-4-1 0,4 0 1 0,1 2 10 0,-1 3 0 15,-1 0 0-15,-3-3 1 0,-3 2-11 0,0-2 0 16,-6 1 0-16,-3 1 0 0,-6 1 13 0,1 1 1 16,-8-8-1-16,0 2 1 0,1 0-13 0,-4-5 1 15,3-2-1-15,-3 2 0 0,-2 1 14 0,-5-6 0 0,-2-1 0 16,0 1 1-16,0 1-15 0,2-5 1 0,-5 0-1 16,1 0 1-16,4-4 12 0,0 3 0 0,5-3-1 15,0-3 2-15,0 4-13 0,2-4-1 0,3 0 0 16,4 3 2-16,7 4 8 0,-7-3 1 0,7 3-1 15</inkml:trace>
  <inkml:trace contextRef="#ctx0" brushRef="#br0" timeOffset="102084.89">14704 16843 0,'0'0'0,"0"0"0,0 0 0,0 0 15,0 0-15,0 0 16,0 0-16,0 0 15,0 0-15,0 0 16,0 0-16,0 0 16,0 0-16,0 0 15,0 0-15,0 0 16,-10 0-16,10 0 16,-9 0-16,9 0 31,-9 0-31,9 0 15,-10 0-15</inkml:trace>
  <inkml:trace contextRef="#ctx1" brushRef="#br0" timeOffset="101833.06">14044 11608 703 0,'0'0'0'0,"0"0"0"0,0 0 0 15,0 0 28-15,0 0 1 0,0 0-1 16,0 0 2-16,0 0-17 0,0 0 1 0,0 0-1 15,0 0 0-15,0 0 42 0,-14 19 0 0,12-3 0 0,-1 21 2 16,1-2-41-16,0 9 2 0,-1-4-1 0,-1 6 1 16,-3-7 75-16,4 1 1 0,3-3 0 0,-4 4 0 0,-3-3-77 15,3-10 1-15,-3 6-1 0,0-6 0 0,4 5 61 16,-1-4-1-16,4-5 1 0,0 6 0 0,0-5-60 16,0-8 0-16,0-1 0 0,4 0 0 0,-1 0 23 15,1-7-1-15,-1-2 0 0,-3-7 2 0,0 8-26 16,0-8-1-16,0 0 1 0,7 0 1 0,-7 0 13 0,0 0 2 15,4-7-1-15</inkml:trace>
  <inkml:trace contextRef="#ctx1" brushRef="#br0" timeOffset="102281.08">13924 11676 1369 0,'0'0'0'0,"0"0"0"0,0 0 0 0,21 0 61 16,-10-3 1-16,-11 3 0 0,12-6-1 0,-1 3-44 15,6-2 1-15,10-1 0 0,15 5 0 0,-1-5 56 0,-2-1 1 16,-1 0 1-16,-8 5-1 0,-1 1-57 0,-8-1 0 16,2 0 0-16,1 4 0 0,-6 0 28 0,-4-2 1 15,-7 0-1-15,2 3 1 0,-2 2-31 0,-7-5 0 16,0 7 1-16,-5 2 0 0,-2 0-2 0,0 2 0 16,-4-4 0-16</inkml:trace>
  <inkml:trace contextRef="#ctx1" brushRef="#br0" timeOffset="102432.51">13914 11966 1658 0,'0'0'0'0,"0"0"0"16,33 0 0-16,2 4 25 0,2-4 1 0,2 0-1 16,-4 0 1-16,1 0-13 0,-3-4-1 0,-5 1 0 15,-3 3 2-15,2 0 32 0,-6-2 0 0,-5-1 0 0</inkml:trace>
  <inkml:trace contextRef="#ctx1" brushRef="#br0" timeOffset="102708.75">14640 11697 1507 0,'0'0'0'0,"0"0"0"0,0 0 0 0,0 0 25 16,-9 23 2-16,4-14-1 0,2 7 1 0,1 5-15 0,0 2 2 16,-5 3-2-16,4 11 2 0,-1 2 27 0,-3-2 1 15,-4-2-1-15,-10 5 1 0,4 1-26 0,6-8-1 16,4 6 1-16,2 1 1 0,1-1 22 0,-3-7 0 16,-7 1 1-16,7-5-1 0,10-3-23 0,-6-2-1 15,-8-6 1-15,4 1 0 0,5-7 13 0,-1-4 1 0,-4 0-1 16,7-7 2-16,16 10-18 0,-16-10 1 0,-9-3-1 15,9 3 2-15,-7-14 5 0,5 7 0 0,-3-2 0 16</inkml:trace>
  <inkml:trace contextRef="#ctx1" brushRef="#br0" timeOffset="102881.3">14577 11703 1557 0,'0'0'0'0,"17"-6"0"15,3 6 0-15,-4 0 53 0,-2-3 1 0,5-1 0 16,-1 8-1-16,-2-4-36 0,-2-4 1 0,0 1-1 0,0 3 1 15,0 3 56-15,0-3 0 0,-3-3 0 0,3 6 0 16,0-3-56-16,2 0 0 0,-2 0 0 16,-3 4 0-16,3-1 24 0,-9-3-1 0,-5 0 1 0,-2 7-1 15,2-7-25-15,-10 7 0 0,3-5-1 0</inkml:trace>
  <inkml:trace contextRef="#ctx1" brushRef="#br0" timeOffset="103029.9">14411 12044 1494 0,'0'0'0'0,"0"0"0"0,18 9 0 0,6-2 23 0,3-4-1 16,-6-1 1-16,7 5-1 0,6-3-11 0,-3-4 0 15,-6-2 1-15,2 4 0 0,-3-2 50 0,1-4 1 16,-6-1-1-16,3 5 1 0,-5-4-46 0,1-1 1 16,-8 0 0-16</inkml:trace>
  <inkml:trace contextRef="#ctx1" brushRef="#br0" timeOffset="103407.07">15653 11783 1670 0,'0'0'0'0,"0"0"0"15,0 0 0-15,-18 2 49 0,11 0-1 0,0 0 0 16,-4 0 0-16,1-1-31 0,-4 1 0 0,-2 3 0 0,-4 4 0 16,8 3 53-16,-2 2 2 0,0-3 0 0,3 3 0 15,1 2-54-15,4 0 0 0,6 0 0 0,4-1 0 0,5 1 13 16,5-3 2-16,4-1-1 0,-8 6 1 0,8-3-20 16,5-2 2-16,-2-3-1 0,0 8 1 0,-2-9 4 15,-1 1 1-15,3 1-1 0,-3 6 2 0,-6 1-11 16,1-8 1-16,-3 5-1 0,-1-1 1 15,-2 5 7-15,0-5 1 0,-3 0-1 0,-4 2 1 0,-4-2-9 16,1 0 1-16,-1 0-1 0,-10 0 1 0,-2-3 6 16,-2-1 1-16,-3-3-2 0,-5 0 2 0,3-3-9 15,3-1 1-15,-4-3 1 0,-4-3-1 0,5 1 7 0,5-3 0 16,-3-4 0-16,-2-1 1 0,5-3-8 16,4-1 0-16,0-5 1 0</inkml:trace>
  <inkml:trace contextRef="#ctx1" brushRef="#br0" timeOffset="103791.02">16529 11601 1796 0,'0'0'0'0,"-17"3"0"16,4 8 0-16,1-1 78 0,-6-6 0 0,-5 3 0 0,2 9 0 16,2-4-60-16,1 0 0 0,1-1 0 0,-5 3 0 15,7 0 65-15,4 0 0 0,2 2 0 0,0 1 0 0,2 3-66 16,7-4 1-16,0 1 0 0,6-1 0 0,2 2 20 16,5-1 0-16,1-3 0 0,7 4 2 0,0 1-26 15,0-5 2-15,-3 0 0 0,5 4-1 0,2 0 0 16,-6-3 1-16,0-1-1 0,1 6 1 0,-2-6-7 15,-8-2 0-15,1 4 0 0,-2 3 0 0,-6-1-2 16,-3-8 0-16,-2 1 0 0,-5 7 1 0,-5 1-3 16,0-5 0-16,-6 0 1 0,4-3-1 0,-2-3 4 0,-5 1 0 15,-4-2 0-15,0 0 0 0,2 2-3 16,2-9 0-16,0 0-1 0,-5-3 2 0,3 1 2 0,3-3 0 16,3-1 0-16,-5 3 1 0,1-2-5 0,2-3 2 15,-2 1-1-15</inkml:trace>
  <inkml:trace contextRef="#ctx1" brushRef="#br0" timeOffset="108582.52">13877 12987 1431 0,'0'0'0'16,"0"0"0"-16,0 0 0 0,0 0 48 0,0 0 0 0,0 0 0 15,0 0 0-15,19 3-31 0,-19-3 0 0,3 9 0 16,-6 5 0-16,-1 9 68 0,1 2 0 0,-1 6 1 0,-3 5-1 16,2 2-68-16,0-1 1 0,1-2 0 15,1 8-1-15,-3-8 46 0,1 0 1 0,0-2 0 16,-2 3 0-16,3-1-46 0,-3-4 0 0,4 1 0 16,-4-2 0-16,-1-5 12 0,5 1 1 0,-1-5-1 15,1-2 1-15,3-3-17 0,0-3-1 0,0 1 1 0,3-7 0 16,-3 0 8-16,0-7-1 0,0 0 0 0,11 0 2 15,-11 0-12-15,4-14 0 0,-4 7 0 0</inkml:trace>
  <inkml:trace contextRef="#ctx1" brushRef="#br0" timeOffset="108811.09">13868 12943 1784 0,'0'0'0'0,"0"0"0"0,21-9 0 0,-11 4 62 16,8-2-1-16,3 0 1 0,2 1 0 0,2 5-45 0,3-3 0 15,2 1 1-15,2 3 0 0,-4-4 64 0,-10 4 1 16,-4-3-1-16,2 3 1 0,-2-4-66 0,-4 4 1 16,3-4 0-16,-4 4 0 0,-9 0 24 0,8 4-1 15,-8-4 1-15,2 7 0 0,-7 0-26 0,-2-3 0 16,7-4-1-16</inkml:trace>
  <inkml:trace contextRef="#ctx1" brushRef="#br0" timeOffset="109012.53">13841 13237 2009 0,'0'0'0'0,"0"0"0"15,0 0 0-15,0 0 59 0,0 0-1 0,0 0 0 16,20 0 2-16,-6 0-43 0,7-2 1 0,-3 0 0 15,8-1 0-15,2 1 37 0,0 2 1 0,2-2 0 16,2 0 0-16,0 0-39 0,-11 1 1 0,-5-3-1 0,-2 1 0 16,-3-1 8-16,3 2 1 0,0 1 0 0</inkml:trace>
  <inkml:trace contextRef="#ctx1" brushRef="#br0" timeOffset="110664.78">14764 13015 1709 0,'0'0'0'0,"0"0"0"16,0 0 0-16,0 0 22 0,0 0 2 0,0 0-1 15,0 0 1-15,0 0-13 0,0 0 1 0,0 0 1 16,0 0-1-16,-21-14 24 0,10 16 1 0,2 1-1 16,-8 6 1-16,-1 1-23 0,4 1 2 0,0-4-1 0,-6 5 0 15,3 1 24-15,4 1-1 0,12-2 0 16,1 2 0-16,5 4-23 0,4-4 0 0,-2 0 1 0,2 3 0 0,5-1 4 16,0 4 1-16,0-3 0 0,2 3 0 0,-2-1-11 15,-2-5 1-15,1 2 0 0,-3 0 1 16,1 1 10-16,-4-4 2 0,0-1-1 0,0 4 1 0,-5 0-13 15,-1-4 1-15,-1 2 1 0,-1 2-1 0,-1-2 9 16,-2-2 2-16,-3-1-1 0,0 3 1 0,0-5-12 16,-7-1 0-16,-2 1 0 0,-3-2 2 0,3-1 5 15,2-1 0-15,3-2 0 0,4-1 0 0,7-2-8 16,-10 4 0-16,10-4 0 0,0 0 0 0,0 0 7 0,-7 0 1 16,7 0 0-16,0 0 0 0,0 0-8 15,0 0 0-15,0 0 0 0</inkml:trace>
  <inkml:trace contextRef="#ctx1" brushRef="#br0" timeOffset="111028.29">15420 13010 1808 0,'0'0'0'0,"0"0"0"16,-32 7 0-16,16 0 69 0,2-4 1 0,4 3-2 15,-5 1 2-15,1-4-53 0,4 4 1 0,-1-2 0 16,1 4 0-16,1 2 60 0,2-1 0 0,3-1 1 0,-3 2-1 16,4 3-60-16,3-4 0 0,3 1 0 0,1 3 0 15,3 5 19-15,0-1 0 0,5-4 0 0,4 3 2 0,7 1-25 16,2 5 2-16,5-7-2 0,5 3 2 0,-3-1 0 15,-6 1 0-15,-8-7-1 0,-4 8 2 0,-7-3-8 16,0-3 1-16,0-1-1 0,-3 4 1 16,-8-1-3-16,-7-4 0 0,-3 1-1 0,-12-1 1 0,1 0-2 15,-3 1-1-15,2-4 1 0,-1-1 0 0,4-1 3 16,2-3 1-16,2-1-1 0,-1-3 1 0,4 0-3 16,6 0-1-16,-1-3 1 0</inkml:trace>
  <inkml:trace contextRef="#ctx1" brushRef="#br0" timeOffset="111437.05">16367 12925 2098 0,'0'0'0'0,"0"0"0"16,0 0 0-16,-21 0 54 0,10 4 0 0,11-4 0 0,-12 17 1 0,5 1-39 15,2-1 2-15,-1 10-1 0,-8 8 1 0,0 7 47 0,0 1 1 16,3-1 0-16,1 0 0 0,-1 2-48 16,2-5 0-16,4 1 0 0,0-1 0 0,-2-2 23 15,3 0 2-15,1-4-2 0,-1 2 2 16,4-3-27-16,-3-6-1 0,3 2 1 0,-4-5 1 0,4-3 0 0,-3-1 0 16,3-1-1-16,-4-8 1 0,4-1-8 15,0-2 1-15,0-7 0 0,0 0 0 0,0 0 2 0,0 0-1 16,0 0 0-16</inkml:trace>
  <inkml:trace contextRef="#ctx1" brushRef="#br0" timeOffset="111656.13">16191 13018 2110 0,'0'0'0'0,"0"0"0"15,17-5 0-15,-3 2 67 0,4-3-1 0,9-1 0 16,1 4 1-16,7-1-49 0,-1-1 0 0,-6 0 0 15,2 5 0-15,-2-4 38 0,-5 1 1 0,-2 3 1 16,0 0-1-16,-3 0-40 0,0 0 1 0,-6 0 0 16,4 7 0-16,0-4 12 0,-2 1 0 0,-4-1 1 0,4 4 0 15,-5-1-18-15,2-3 1 0,-1-1-1 0,-1 3 2 16,-3 2-8-16,-6-7 1 0,0 7-1 0,0-7 1 16,-15 13-3-16,5-6 0 0,-2 0 1 0</inkml:trace>
  <inkml:trace contextRef="#ctx1" brushRef="#br0" timeOffset="111853.53">16394 13286 2110 0,'0'0'0'0,"19"-4"0"0,-3 3 0 0,-2-1 52 0,4 0 1 16,3 0-2-16,2-1 2 0,-2 1-36 0,-7 0 0 15,2 0 0-15,3-5 1 0,1 4 52 0,-6-6 2 16,-4 2-1-16,1 0 1 0,0 2-54 0,-3 1-1 15,-8 4 1-15,7-12 0 0,-7 12 18 0,-1-9 0 16,1 9 0-16</inkml:trace>
  <inkml:trace contextRef="#ctx1" brushRef="#br0" timeOffset="117920.08">16288 13281 12 0,'0'0'0'15,"0"0"0"-15,0 0 0 0,0 0 0 0,0 0 0 16,0 0 0-16,0 0 0 0,0 0 0 0,0 0 0 16,0 0 0-16,0 0 0 0,0 0 53 0,0 0-1 0,-7-18 1 15,7 18 1-15,0 0-37 0,0 0 0 16,0-7-1-16,0 7 2 0,14-4 104 0,-4 8-1 0,1-4 0 16,7 3 0-16,8-3-106 0,-1 4-1 0,-1-4 1 15,-1 0 1-15,-1 0 79 0,0 0 2 0,5 0-1 16,-1 0 1-16,-8 0-81 0,-4 0 1 0,2-4 0 15,5 1 1-15,-10 3 28 0,-1 0 0 0,1-4 0 16,-4 4 0-16,0 0-30 0,-7 0 1 0,9-5-1 16,-9 5 1-16,0 0 30 0,0 0 1 0,0 0-1 15,-11 9 0-15,2-6-30 0,-5 1-1 0,-3-1 1 16,-11 1 0-16,5 1 16 0,-2 1 0 0,-3-3 1 0,-2-1 0 16,1 0-20-16,5-1 1 0,-1-1-1 0,-1 0 1 15,-4 0 19-15,5 0-1 0,4-1 1 0,0 1 0 16,-4 3-20-16,2-1 1 0,5-2-1 0,1 2 1 15,1 3 14-15,2-2 2 0,7-3-1 0,7 0 0 0,0 0-16 16,-2 7-1-16,11-5 1 0,7 2 0 0,5-1 12 16,3-3 1-16,-2 0-1 0,4 0 1 0,2 0-15 15,2 0 1-15,6 0 0 0,-6 0 0 0,-4 0 6 16,-3 0 1-16,5-3 0 0,-5 3 0 0,-4 0-10 16,1-4 1-16,-6 1 0 0,-3 1 1 0,-11 2 1 15,5 0 2-15,-5 0-2 0</inkml:trace>
  <inkml:trace contextRef="#ctx1" brushRef="#br0" timeOffset="119618.07">17189 7269 276 0,'0'0'0'0,"0"0"0"0,0 0 0 0,-21-3 2 16,21 3 0-16,-9-14 0 0,9 14 2 0,0 0-2 15,5 7 0-15,-5-7 0 0,0 0 1 0,9 0 49 0,-2 0 1 16,2 0 0-16,12 7 0 0,4-4-37 0,-2-3 1 16,2-3 0-16,-1 12 1 0,-1-6 29 0,-2-6 0 15,8-3 0-15,-6 15 1 0,1-5-33 0,1-8 2 16,-4-5 0-16,-3 18 0 0,3-5 45 0,2-4 0 16,-6-4 1-16,-2 9 0 0,-3 2-46 0,-1-1 1 15,-3-4 0-15,-1 3 0 0,2 4 10 0,-5-2 1 16,-4-7-1-16,3 7 1 0,1 1-15 0,-4 0-1 15,-4-1 1-15,4 5-1 0,-3 2 12 0,3 2-1 0,-4-6 1 16,1 6 1-16,-3 7-14 0,5 0 1 0,-3-6-1 16,1 5 0-16,3 4 9 0,0-5 0 0,-2 0-1 15,2 11 1-15,0 1-11 0,-2-6 2 0,2 3-1 16,2 14 0-16,1 0 4 0,1-4 0 0,-4-5 0 16,0 9 1-16,2-5-7 0,1-2 0 0,1-2 0 0,-1 25 0 15,1-7 2-15,-1-6 1 0,-3 2-1 0,0 8 2 16,0-5-6-16,0-6 0 0,-3 2 1 0,3 17 0 15,-4-4 7-15,4-8 0 0,-3 10 0 0,3 8 1 16,0-8-7-16,0-8 0 0,0 8 0 0,0 14 0 0,0 1 6 16,3-11 1-16,1-2 0 0,-4 14 1 0,3-9-8 15,1-3 0-15,-4 11-1 0,3 6 3 0,-3-7 3 0,-3-8 2 16,3 0-2-16,-4 22 2 16,1-5-7-16,-1-12 0 0,-3 2 0 0,0 12 0 0,2-4 8 15,1-5 1-15,-1 6 0 0,-4 8 0 0,2-14-8 16,0-3 0-16,0 8 0 0,-4 10 0 0,1-5 7 15,3-13 1-15,-2 0-1 0,-2 17 1 0,4 4-8 16,2-20 0-16,0 2 0 0,-4 9 0 0,7-5 4 0,-1-8 0 16,3 6 1-16,-7 7-1 0,10-12-6 0,-3-2 1 15,0 1 0-15,-3 8 0 0,3-7 7 0,0-8 0 16,0-11-1-16,-8 18 1 0,5-8-7 0,-1-12 0 16,-3 6 0-16,-3 8 1 0,3-6 1 0,-2-12 2 15,-5-9-1-15,-4 9 0 0,4-8-5 0,-4-5 1 16,-3 1 0-16,2 3 0 0,-2 1 2 0,-8-8 0 0,1-7 0 15,-2 0 0-15,2 2-3 0,2-11-1 0,-3-1 1 16,-1 1 0-16,2-1 1 0,3-4 0 0,1-4 0 16,-3 6 0-16,3-2-2 0,-1-7 0 0,6-3-1 15</inkml:trace>
  <inkml:trace contextRef="#ctx0" brushRef="#br0" timeOffset="121030.05">20508 15764 0,'0'0'15,"0"0"-15,0 0 0,10 0 0,-10 0 0,9 0 0,10 0 0,0 0 16,9 0-16,0 0 16,10 0-16</inkml:trace>
  <inkml:trace contextRef="#ctx1" brushRef="#br0" timeOffset="120740.08">18983 8408 12 0,'0'0'0'15,"0"0"0"-15,0 0 0 0,0 0 4 0,0 0 2 16,0 0-2-16,0 0 2 0,0 0-3 16,0 0 2-16,0 0-2 0,0 0 2 0,0 0 131 0,0 0-1 15,0 0 1-15,23 0 1 0,-2-4-124 16,7 1 1-16,6-1-1 0,-6 1 1 0,-3 3 94 0,-1-4-1 15,5 0 1-15,-3 1 1 0,-1 3-93 0,-8-4 0 0,1 1 0 16,-6 5 1-16,-12-2 8 0,0 0-1 0,0 0 1 16</inkml:trace>
  <inkml:trace contextRef="#ctx1" brushRef="#br0">18875 8592 677 0,'0'0'0'0,"0"0"0"15,0 0 0-15,4 20 16 0,-4-20 0 0,3 7-1 16,-3-7 2-16,15 5-8 0,-8-5 0 0,3 3 0 0,1-3 1 16,1 4 33-16,6-4 1 0,3 4-2 0,0-4 2 15,4 1-28-15,1 1 0 0,2-2-1 0,2 0 2 16,-5 0 30-16,-4 0 1 0,-3-2 1 16</inkml:trace>
  <inkml:trace contextRef="#ctx1" brushRef="#br0" timeOffset="129853.74">20348 8272 12 0,'0'0'0'15,"0"0"0"-15,-24 5 0 0,15 8 0 0,0-4 0 0,-7-4 0 16,-5 5 0-16,3 4 0 0,-1 0 0 0,1-6 0 16,1 11 0-16,2-2 0 0,1-2 0 0,-3-1 0 15,-3 14 0-15,1 2 0 0,3-9 0 0,5 3 0 16,4 26 0-16,0-13 8 0,-2-2 0 0,2 0-1 16,6 7 2-16,-1-1-3 0,-2-13 0 0,3 2-1 15,6 7 1-15,-2-6 39 0,-1-13 0 0,3 0-1 16,11 10 1-16,2-2-29 0,0-12 1 0,1-2 0 15,6 11 0-15,-1-9 12 0,-1-5 1 0,4-9 0 0,6 11 1 16,-3-11-18-16,-1-7 1 0,1-6-1 0,0 13 2 16,-1-7 15-16,-2-10 1 0,-1-4 1 0,1 14-1 0,-6-11-17 15,-5-8 0-15,-2 1 0 0,-2 7 0 0,-1-3 14 16,-6-2 2-16,-8 2-1 0,-8 0 0 0,-1 5-16 16,-4-1 1-16,-4 1-1 0,-6 4 1 0,-2 1 28 15,0 4 1-15,-6 0 0 0,1 5-1 0,3 6-26 16,0-1 0-16,-2-1-1 0,0 9 2 0,0 3 33 15,6-9-1-15,-8 2 0 0,4 5 1 0,4 4-33 0,1-5-1 16,2-1 1-16,7 8 0 0,1-6 28 0,4-3 0 16,0 0 0-16</inkml:trace>
  <inkml:trace contextRef="#ctx1" brushRef="#br0" timeOffset="130788.65">20122 8499 967 0,'0'0'0'16,"0"0"0"-16,0 0 0 0,0 0 40 0,8-19 1 15,-7 12-1-15,-1 7 2 0,7-7-27 0,0 7 1 0,2-4 0 16,2 1 1-16,6-1 37 0,5-3 3 0,-1 0-2 15,12 3 1-15,-3 1-39 0,-3-4 0 0,-1-2 0 16,-1 6 1-16,-2 3-3 0,-6-7 1 0,1 0-2 16,1 3 2-16,1 1-7 0,-4-1 0 0,-2-8 0 15,0 6 0-15,0 3-8 0,-2-4 0 0,1-2 0 16,-1 4 1-16,2 1 0 0,0 2-1 0,-7-5 0 16,-7 7 1-16,7-3-2 0,-7 3 0 0,0 0 0 15,8-7 0-15,-8 7 0 0,0 0 0 0,0 0 0 16,-4-7 0-16,4 7 0 0,-14 0 0 0,7 0 0 0,-7 0 1 15,-7 0-1-15,-2 3 0 0,1-3 0 0,-2 0 1 16,3 4 2-16,1-1 0 0,3-3-1 0,-6 4 1 16,3 3 0-16,3-2-1 0,-3-5 0 0,3 6 0 0,-1 4 6 15,0 2 0-15,2-5 0 0,2 8 1 0,4-1-3 16,-4-7-1-16,-2 0 1 0,0 10-1 16,2 3 11-16,1-6 1 0,-1-4-1 0,0 15 1 0,2-4-8 15,-1-5 1-15,-2 1-1 0,4 10 1 0,-3-4 4 16,3 0 1-16,-1-6-1 0,7 9 1 0,-2 3-7 15,0-10 1-15,-1 2 0 0,7-2 0 0,-1 6 8 0,-2-7 1 16,4-1 0-16,7 8 0 0,-3-2-8 0,0-6 0 16,1 1 0-16,9 12 0 0,-2-6 1 0,2-6 1 15,2-4 0-15,9 13 0 0,0-3-5 0,-4-6 1 16,2-8 0-16,5 8-1 0,4-4 1 0,-6-3 1 16,2-8 0-16,4 6 0 0,0-6-3 0,-6-3-1 15,3-8 1-15,-5 4 1 0,3 1 2 0,-3-8 1 16,-4-7-1-16,-1 8 1 0,2-8-5 0,-1-5 2 15,-6-3-1-15,-11 8 1 0,5-4 7 0,-5-7 1 16,-3 3-1-16,-7 5 2 0,0 0-7 0,-4 0 0 0,-6 1 0 16,-6 3 0-16,2 8 8 0,-1 0 1 0,-4-5 0 15,-2 9 0-15,0 3-8 0,-4 2 0 0,-2-4 0 16,-1 8 0-16,0 3 7 0,1 0 1 0,-5-5 0 16,6 8 0-16,-4-1-8 0,7-2 0 0,3-3 0 15</inkml:trace>
  <inkml:trace contextRef="#ctx1" brushRef="#br0" timeOffset="131300.04">21108 8411 1407 0,'0'0'0'0,"0"0"0"16,0 0 0-16,0 0 46 0,0 0 1 0,0 0 0 16,0 0 0-16,0 0-31 0,0 0 1 0,0-17 0 15,0 17-1-15,0 0 55 0,0 0 1 0,4 7-1 16,1 0 0-16,8 3-53 0,3-1 0 0,1 7 0 15,8 28 0-15,0-9 17 0,1 2 1 0,-1-2 0 16,-2 9 0-16,1-2-22 0,5-7 1 0,-8-3-1 16,3 3 2-16,5-1-3 0,-3-10-1 0,-1-6 0 15,-4 19 2-15,5-11-6 0,-4-10-1 0,-5 2 1 0,-3 15 0 0,4-12-2 16,1-3 0-16,-5-2 1 0,-3 5 0 0,3-4-3 16,0-4 1-16,-3-8-1 0,-2 2 2 0,-2 0 0 15,-7-7 0-15,10 0 0 0</inkml:trace>
  <inkml:trace contextRef="#ctx1" brushRef="#br0" timeOffset="131569.88">21735 8418 1431 0,'0'0'0'0,"0"0"0"0,0 0 0 0,0 0 45 0,-20-14 1 16,8 14-1-16,-2 7 1 0,0 4-30 0,-6-4 1 15,1 3 0-15,-11 24-1 0,-2-6 27 0,2 0 1 16,-9 5-2-16,2 10 2 0,6 1-28 0,-3-6 1 16,1 1-2-16,-6 1 2 0,5-3 21 0,4-7 1 0,-3-3-1 15,-10 18 1-15,10-15-24 0,3 2 0 16,-4-2 1-16,-10 10 0 0,5-1 1 0,8-13 1 0,-3 1 0 16,2-3-1-16,4 3-6 0,7-8-1 15,2-5 0-15,-6 4 0 0,11-1 3 0,3-6 1 0,1-7-1 16,1 4 1-16,2-1-6 0,7-7-1 0,0 0 1 15</inkml:trace>
  <inkml:trace contextRef="#ctx1" brushRef="#br0" timeOffset="133268.32">23008 7954 1255 0,'0'0'0'0,"0"0"0"15,0 0 0-15,0 0 51 0,0 0-1 0,0 0 1 16,0 0 0-16,0 0-34 0,0 0 0 0,0 0 0 16,-10 17 1-16,4-3 50 0,-1 0 1 0,2-1-1 15,-2 22 2-15,2-7-52 0,-2-3 0 0,-1 8 0 0,5 4 0 16,-1-2-4-16,-1-7 1 0,0 1-1 0,0 2 2 16,1-3-7-16,2-5 0 0,-1-3 0 0,-3 13 0 0,3-8-7 15,1-11 0-15,0 5 1 0,-3 6-1 0,2-11-1 16,1-5 1-16,0-2 1 0,-1 15-1 0,1-6-2 15,2-16 0-15,-4 11 0 0,1-4 0 16,-1 2 0-16,4-9 0 0,0 0 0 0,-7 7 0 0,7-7 0 16,-7 5 0-16,7-5 0 0,-11 0 0 0,3 0 0 15,-1-2 0-15,0 0 0 0,2 4 0 0,0 0 0 16,0-4 0-16,7 2 0 0</inkml:trace>
  <inkml:trace contextRef="#ctx1" brushRef="#br0" timeOffset="133620.66">22431 8858 1206 0,'0'0'0'15,"0"0"0"-15,0 0 0 0,0 0 23 0,0 0 2 0,0 0-1 16,0 0 0-16,0 0-12 0,0 0 0 0,0 0 0 15,0 0 1-15,0 0 26 0,0 0 0 0,25-11 0 16,-2 11 2-16,12-3-25 0,2-4-1 0,2-4 1 16,3 8 0-16,-3-1 11 0,2 1 0 0,-2-8-1 15,8 6 1-15,1 3-14 0,-4-1 0 0,-2-8 0 16,2 4 0-16,-3 3 1 0,-4 1-1 0,-2-4 0 16,6 7 2-16,-9 0-7 0,-6-2 1 0,-1-5-1 15,5 11 1-15,-4-4 3 0,-3 0 0 0,-9-4 1 0,0 4 0 16,-1 7-5-16,-4-5 0 0,-2-4 0 0,-7 2 0 15,0 0 5-15,7 5 2 0,-7-5-1 0,0 0 1 0,0 0-7 16,7 7 1-16,-7-7 0 0,0 0 0 0,0 6 3 16,0-6 1-16,0 0 0 0</inkml:trace>
  <inkml:trace contextRef="#ctx1" brushRef="#br0" timeOffset="133968.5">22978 8876 1394 0,'0'0'0'15,"0"0"0"-15,-21 19 0 0,3-9 34 0,1-3 1 0,-3-3 0 16,-4 10-1-16,-6-3-19 0,0-3 0 0,0 6-1 16,1 15 2-16,-1-7 22 0,2 7 1 0,-3-3-1 15,4 7 2-15,2 3-26 0,-1-8 2 0,1-2 0 16,0 11-1-16,8-7 11 0,6-9 0 0,4 4 0 15,5 8 0-15,6-8-14 0,5-2 0 0,5-6 1 16,5 13 0-16,1-7-2 0,1-11 1 0,5-1-1 16,8 10 0-16,-4-7-4 0,0-9 1 0,0-3-2 15,9 2 2-15,-6-4-1 0,-3-7 0 0,-3-6-1 16,-4 10 1-16,-4-10-2 0,-3-4-1 0,-4-6 1 16,0 12 0-16,-4 1 2 0,-8-4 1 0,0-4 0 15,0 11 0-15,-8-2-4 0,1-1 2 0,-1-1-1 16,-6 10 1-16,-2 2 7 0,0 1 1 0,-2-4-1 0,-8 9 2 15,-6-3-7-15,4-2 1 0,-2-1-1 0,5 15 1 0,-3-9 11 16,-2 0 0-16,2-3 0 0</inkml:trace>
  <inkml:trace contextRef="#ctx1" brushRef="#br0" timeOffset="134387.34">22290 8107 1595 0,'0'0'0'0,"-17"31"0"16,3 5 0-16,-6 2 53 0,-3 3 0 0,-3-6-1 15,1 5 1-15,2 1-36 0,-2 1 0 0,-3-5 0 16,2 23 1-16,5-2 41 0,3-5 1 0,0 6-1 0,6 7 1 15,7-7-44-15,5-11 2 0,3 6 0 16,6 12 0-16,10-7 15 0,3-4-1 0,2-6 1 0,6 6-1 0,2-6-18 16,0-12 1-16,1-4-1 0,8 10 1 15,-6-8-4-15,-1-11 1 0,3 1 1 0,3 12-1 0,-4-14-5 16,-3-7 1-16,2-6-1 0</inkml:trace>
  <inkml:trace contextRef="#ctx1" brushRef="#br0" timeOffset="134784.34">23670 7992 1608 0,'0'0'0'0,"0"0"0"16,37 44 0-16,-16-12 12 0,-4-4 1 0,-1 13 0 15,-3 1 0-15,-3 9-5 0,-1-4 0 0,-2 1 0 0,-3 10 1 16,3-7 20-16,0 2 0 0,-4 1 0 0,-4 13 2 15,-1-4-18-15,-2-6 1 0,1-6-1 0,-4 14 0 0,0-14 10 16,-4-7-1-16,-1 9 1 0,-9 5-1 16,-1-9-11-16,-2-9 2 0,-5 1-2 0,5-2 1 0,-3-6-6 15,-6-8 1-15,1-1-2 0,-3 6 2 0,1-9-2 16,2-7-1-16,-5-1 1 0,2 8-1 0,3-14-3 16,4-4 0-16,-2-3 0 0</inkml:trace>
  <inkml:trace contextRef="#ctx1" brushRef="#br0" timeOffset="135349.9">24005 7642 967 0,'0'0'0'0,"0"0"0"0,0 0 0 15,0 0 26-15,7-21-1 0,-5 9 1 0,-2 12 0 0,8-11-14 16,-1 8 1-16,1-4-1 0,4 3 2 0,5-1 24 16,-1 0 1-16,2-1-1 0,3 13 1 0,4-3-24 15,-6-2 1-15,2 1-1 0,-5 15 1 0,4-2 8 16,-6-6 0-16,-5 4 0 0,-6 14 1 0,2 2-14 15,1-10 1-15,-6 1 1 0,-7 2-1 0,3 3 0 0,1-3 1 16,-3-5-1-16,-8 1 0 0,0 0-5 0,0-3 1 16,-4-9 0-16,3 7 0 0,4-3 2 0,0-6 1 15,4-3-1-15,7-2 1 0,-10 10-4 0,10-10 0 16,0 0-1-16,0 0 2 0,0 0 10 0,7-5 1 16,-7 5-1-16,10-7 1 0,6 2-9 0,4-2 1 0,-1-4-1 15,6-8 1-15,5 3 15 0,-2-2 1 16,0 3 0-16,-8-3-1 0,2 6-13 0,0-1 0 0,-3-4 0 15,0 6 0-15,-1 4 16 0,-4 2 2 16,0-2-2-16,4 7 1 0,-7 3-16 0,-1-3-1 0,1 4 0 16</inkml:trace>
  <inkml:trace contextRef="#ctx1" brushRef="#br0" timeOffset="135753.1">24698 8348 1394 0,'0'0'0'0,"0"0"0"0,0 0 0 0,-9-16 54 0,9 16 0 16,0 0 0-16,-3-7 1 0,3 7-38 0,0 0 1 15,0 0-1-15,0 0 1 0,0 0 34 0,-2 7 1 16,2-7 0-16,2 16 1 0,5 5-38 0,2 4 1 16,1-4 0-16,4 23 1 0,4-9 30 0,-6-7 2 15,2 12-2-15,-1 3 1 0,1 2-32 0,2-8 0 16,1-2 0-16,-4 4 0 0,1-5 6 0,0-6 2 0,0-4 0 15,4 10-1-15,-4-6-12 0,0-10 0 0,2-1 0 16,3 17 1-16,-3-8-3 0,-2-8 1 0,-2 3 0 16,3 0 0-16,-7-11-4 0,-1-4 1 0,-7-6-1 15</inkml:trace>
  <inkml:trace contextRef="#ctx1" brushRef="#br0" timeOffset="136001.53">25112 8462 1695 0,'0'0'0'0,"0"0"0"0,0 0 0 0,-19-3 44 16,8 3 1-16,-3-9-1 0,0 14 0 0,2-1-28 15,0-1 1-15,-3 1-1 0,-4 10 1 0,-6-4 46 16,2 1 3-16,-1-1-1 0,-1 24 0 16,0-6-47-16,2-3 0 0,2 8 0 0,-9 2 0 0,9 0 14 15,2-6 2-15,-4-1-2 0,-5-2 2 0,5 2-21 16,0-7 2-16,-4-7 0 0,6 15-1 0,2-7-4 15,1-8 2-15,4-3-1 0,0 10 0 0,1-5-4 0,1-13-1 16,0-3 1-16,3 8 1 0,2-1-5 0,2-7 2 16,-2-4-2-16,7 4 2 0,-11 4-3 15,11-4 1-15,3-7 1 0</inkml:trace>
  <inkml:trace contextRef="#ctx1" brushRef="#br0" timeOffset="136448.47">25943 8123 1733 0,'0'0'0'0,"0"0"0"15,-14 26 0-15,4-8 32 0,-1-6 0 0,-1-5 0 16,-4 12 0-16,0-3-18 0,2 0 0 0,3 0 1 0,-3 0-1 16,0 3 27-16,5-1 0 0,2-3 1 0,0 3-1 15,2-4-25-15,3-2 0 0,0-1 0 0,0 3 0 0,4-3 8 16,4-4 0-16,1-7-1 0,-7 0 2 0,10 14-14 16,-3-13 1-16,4-1 1 0,1 2-1 0,4 0-7 15,0 0-1-15,0-2 0 0,5 5 2 0,4-2-3 16,-4-3 1-16,4-1-1 0,-3 6 2 0,0 0-2 15,-1-1 0-15,-2 1 1 0,-8 9 0 16,6-3-1-16,-4-4 0 0,-4-4 0 0,-8 13 1 16,5-2 0-16,-1-2 1 0,-5-3-1 0,-7 9 1 0,2-2-2 15,-1-4 0-15,-3-1 1 0,-12 10-1 0,7-2 2 0,0-7 0 16,-9-1 1-16,-5 3-1 0,5-5-1 0,2 1 0 16,0-3 0-16,-4 0 0 0,4 0 3 0,1-1 1 15,3-5 0-15,-1 3-1 0,-1-2-2 0,3-6 0 16,0-3 1-16,-5 2 0 0,3 0 0 0,2-8 1 15,-1-3 0-15</inkml:trace>
  <inkml:trace contextRef="#ctx1" brushRef="#br0" timeOffset="136653.91">25843 8119 1847 0,'0'0'0'0,"24"-12"0"15,-1 15 0-15,6-3 31 0,-6-10 0 0,-2-1 1 0,-4 9 0 16,4 1-18-16,-1-5 0 0,3 1 1 0,2 3 0 16,1 1 25-16,-7-1 2 0,4-2-1 0,-2 8 1 15,-1-2-27-15,-2-2 1 0,-1-2 0 0,-3 5 1 0,0 3 1 16,-1-3 1-16,-3-3 0 0</inkml:trace>
  <inkml:trace contextRef="#ctx1" brushRef="#br0" timeOffset="136940.62">26497 8318 1709 0,'0'0'0'16,"0"0"0"-16,0 0 0 0,-12 24 16 0,8-18 1 15,-1 1 0-15,-11 14 0 0,-2 0-8 0,3 0 1 0,-7-9-1 16,3 20 1-16,-2-7 28 0,0-2 2 0,-6 8-2 16,1 8 1-16,-1 5-23 0,4-7-1 0,-1-4 1 15,-6 6 0-15,7-2 7 0,0-7 2 0,2 0-1 16,-8 3 0-16,8-1-12 0,5-7 0 16,-1-3 0-16,-6 21 1 0,3-15 2 0,5-4 2 0,-1 3 0 15,-2-3 0-15,4 1-8 0,2-9 1 0,1-4-1 16,-1 2 1-16,1 0 2 0,2-3 2 0,2-8-2 15</inkml:trace>
  <inkml:trace contextRef="#ctx1" brushRef="#br0" timeOffset="137352.35">26749 8740 1545 0,'0'0'0'16,"0"0"0"-16,0 0 0 0,-21 14 31 0,11-7 1 16,-1-2-1-16,-17 15 2 0,-6 10-20 0,4-9 2 15,0 0-2-15,-5 19 2 0,5-11 45 0,2-1 2 16,-6 5-1-16,3 9 0 0,-1 6-44 0,7-9 1 15,2-3 0-15,6 3 0 0,1-4 15 0,3-3 0 16,5-9 1-16,2 16 0 0,4-11-20 0,6-11 1 0,1 3-1 16,6 8 1-16,3-12-3 0,4-9 1 0,-2-4-1 15,5 10 0-15,2-10-4 0,0-6 0 0,3-4 0 16,-3 10 0-16,0-10-2 0,-2-5 2 0,-2-8 0 16,-4 13 0-16,-1-10-4 0,-2-3 2 0,0 3 0 15,-8 3-1-15,-4 0 2 0,0 0 0 0,-4-2 0 16,-1 7 0-16,-2 2-2 0,-2-2 0 0,-3-1 0 15,-6 2 1-15,1 1-1 0,-3 2 2 0,-5-2-1 0,-5 5 0 16,4 4-1-16,0 0-1 0,1-4 1 0</inkml:trace>
  <inkml:trace contextRef="#ctx1" brushRef="#br0" timeOffset="137754.88">25509 8276 1709 0,'0'0'0'0,"-8"45"0"15,4-2 0-15,-7 4 34 0,-3-10 2 0,4 9-1 16,4 8 1-16,-1 3-21 0,0-6-1 0,2 0 1 15,7 3 0-15,1-3 30 0,3-10 0 0,6 4 0 16,7 8 0-16,11 0-29 0,6-7 1 0,6-4-2 16,2 4 2-16,4-4-2 0,-2-9-1 0,3-1 1 0,2-2 1 15,0-6-7-15,-1-6 0 0,1-4 0 0</inkml:trace>
  <inkml:trace contextRef="#ctx1" brushRef="#br0" timeOffset="138130.38">27044 7999 1658 0,'0'0'0'0,"16"16"0"16,0 23 0-16,5-4 17 0,0 6 0 0,-2 3 0 16,-1 5-1-16,0 4-7 0,-4-1 2 0,-5 3-1 15,3 10 0-15,-5 0 19 0,-3-2 0 0,-1 6 0 16,-1 5 2-16,-4-9-18 0,-3-5 0 0,-4-2 1 15,-2 14 1-15,-3-9 4 0,-2-5 0 0,-1-7 0 16,-8 6 1-16,4-8-10 0,-2-16 1 0,-3 3-1 0,-8 4 2 16,2-5-2-16,4-14 0 0,-5-1 0 15,-1 15 1-15,4-10-4 0,7-8 0 0,-2-6-1 0</inkml:trace>
  <inkml:trace contextRef="#ctx1" brushRef="#br0" timeOffset="138624.6">27222 7824 1557 0,'0'0'0'0,"0"0"0"15,0 0 0-15,0 0 36 0,0 0 1 0,0 0-1 16,0 0 1-16,0 0-22 0,0 0 0 0,18-11 0 15,-18 11 1-15,0 0 28 0,9-4 1 0,-9 4 0 16,7 4 0-16,0 7-29 0,0-1 1 0,3-1-2 16,4 17 2-16,-1 4 11 0,-6-7 0 0,-4-4 0 15,-1 15 0-15,-2-11-14 0,-3-6-1 0,-1 4 1 16,-1 8-1-16,-4-8 0 0,-2-7 0 0,1-4-1 0,3 13 2 16,-6-5-6-16,3-9 0 15,1-4-1-15,4 4 1 0,1-4 2 0,4-5 2 0,0 0-1 0,0 0 0 16,0 0-4-16,-3-5 0 0,3 5-1 0,8-13 2 0,0 3 0 15,0-3 0-15,5 1 0 0,18-11 1 16,10 0-4-16,0 0 1 0,1-6 0 0,2 13-1 0,0 5 4 16,4-1 0-16,10-9 0 0,11 7 1 15,7 0-4-15,1 1 1 0,6 3-2 0</inkml:trace>
  <inkml:trace contextRef="#ctx1" brushRef="#br0" timeOffset="140098.93">2925 14405 37 0,'0'0'0'16,"0"0"0"-16,0 0 0 0,0-16 0 0,-4 4 0 16,-3-3 0-16,7 15 0 0,-11-8 0 0,8 1 0 0,-4-4 0 15,7 11 0-15,0 0 9 0,-7-3 1 0,7 3-1 16,-7 0 1-16,7 0-5 0,-9 14 2 0,5-7-1 15,4 14 0-15,-3 3 71 0,3-1 0 0,-4 5 1 16,8 8-1-16,-1 1-59 0,1-2 0 0,-4-4 0 16,0 12 0-16,3-8 55 0,3-4 1 0,-6-1 0 15,0 13 0-15,-4-3-56 0,1-5 0 0,-3 13 0 16,3-3 0-16,-1 3 22 0,-6-8 1 0,-1-3-1 16,4 2 0-16,0-2-24 0,-4-9 0 0,4 4-1 0,7 5 2 15,-7-4 16-15,0-5 1 0,2 2-2 0,1 0 2 16,4-2-21-16,-3-5 2 0,-1-5-1 0,8 1 1 15,-8-1 37-15,1-4 0 0,-4-7 1 0,7-7 0 16,0 0-36-16,0 0-1 0,-7 0 1 0</inkml:trace>
  <inkml:trace contextRef="#ctx1" brushRef="#br0" timeOffset="140476.29">3007 14271 1206 0,'0'0'0'0,"0"0"0"16,0 0 0-16,18-21 50 0,-7 10 2 0,-4 1-2 15,5 1 2-15,6 2-35 0,-1 0 0 16,1-4 0-16,8 6 1 0,3-2 58 0,-5-5 1 0,3 1 1 16,8 8-1-16,0 3-59 0,-5 0 0 0,6 0 0 15,-5 7 0-15,-1 5 25 0,-5-5-1 0,-4 0 1 16,-5 7 1-16,-2 2-29 0,-7-2 1 0,-3-2 0 16,-8 16 1-16,-3-8 2 0,-3-6 1 0,-10 0-1 0,-8 14 1 15,-11-7-10-15,-1-3 2 0,-6 1-1 0,-2 15 0 16,2-1 0-16,2-12 2 0,-7 4-1 0,-5 5 0 15,4-9-5-15,5-4 1 0,-3 3 0 0,6-4 0 16,6-2-2-16,9-7 2 0,10-4 0 0</inkml:trace>
  <inkml:trace contextRef="#ctx1" brushRef="#br0" timeOffset="140851.22">3739 14150 1583 0,'0'0'0'0,"-21"19"0"16,9 7 0-16,-6 1 35 0,4-6-1 0,-3 2 1 15,6 8 1-15,2-6-21 0,2 0-1 0,0 1 1 16,7 14 1-16,0 1 18 0,0-9 2 0,0 1-1 16,9 4 1-16,-2-4-21 0,0-3-1 0,4-9 1 15,6 8 1-15,1-3 1 0,-8-8 3 0,5-3-2 16,7 8 1-16,0-7-9 0,-1-9 0 0,2-2 0 0,1 8 1 15,1-8-6-15,-7-5-1 0,1-7 1 0,-1 10-1 16,-1-6-1-16,-2-6 1 0,-1-3-1 0</inkml:trace>
  <inkml:trace contextRef="#ctx1" brushRef="#br0" timeOffset="141343.42">4279 14229 1569 0,'0'0'0'16,"14"-18"0"-16,0 8 0 0,2-1 23 0,-2 1-1 16,-3-10 1-16,3 15 0 0,-3 0-11 0,-1-2 0 15,-3 0-1-15,2 5 1 0,2 5 31 0,-1 1 1 16,-3-2-1-16,4 1 0 0,3 2-27 0,-3 2 0 0,-4-1-1 15,0 6 2-15,2 2 10 0,-2-3 0 16,-4-1 0-16,1 8 0 0,-8-4-15 0,1 0 2 0,-6-4-2 16,-2 15 2-16,1-7-3 0,-8-10 0 0,0 3 0 15,-6 15 0-15,1-8-4 0,2-6 1 0,-4 2-1 16,-5 6 1-16,-2-1 0 0,4-8-1 0,5 1 1 16,5 2 0-16,1-3-2 0,-1-8-1 15,4 1 1-15,14-4 0 0,-9 10-1 0,9-10 1 16,0 0-1-16,0 0 1 0,0 0-3 0,0 0 2 0,12-3-1 15,3 3 1-15,2-2-1 0,4 0 1 0,2-1-1 16,9 4 1-16,0-1-2 0,-9-3 1 0,-6-1-1 0,1 8 0 16,0 1 7-16,-1 0 0 0,-4-1 1 0,1 7 0 0,-4 1-5 15,1 0 1-15,-4-5 0 0,0 5 0 0,0 3 7 16,-7-1 1-16,0-2-1 0,-3 4 2 0,-1-4-7 16,-7-1 0-16,1-3 0 0,-8 7 0 0,-1-5 6 15,1-1-1-15,-6-9 1 0,-5 12 1 16,-4-3-7-16,-3-5 0 0,3-3-1 0,1 8 1 0,0-5 6 15,-1-8 1-15,1 1-2 0,-3 8 2 0,8-5-7 16,3-5 0-16,-1-2 0 0</inkml:trace>
  <inkml:trace contextRef="#ctx1" brushRef="#br0" timeOffset="141958.39">5512 13903 1859 0,'0'0'0'0,"0"0"0"0,0 0 0 0,0 0 54 16,-10 16 0-16,10-16 0 0,-13 12 1 0,-1-1-39 0,0-2 2 15,0 0-1-15,-11 17 1 0,6 0 36 0,1-6 1 16,4-6-1-16,3 2 1 0,4-2-38 0,4-2 1 16,-1 0-2-16,4-1 2 0,7-1 1 0,0-3 1 15,1-3-1-15,6 1 0 0,0 1-9 0,-2-3 1 0,2-3-1 16,11 0 1-16,-4 2-7 0,0 0 0 0,-1-1 0 15,8 5 0-15,-7 1-2 0,-2-2 2 16,6 2-1-16,-4 4 0 0,-3 1-3 0,0-3 2 16,-8-2-1-16,-1 9 0 0,2-4-1 0,-1 2 1 0,-6-4 0 15,-8 8 0-15,1-2-1 0,-4-6 0 0,-4-3 0 16,-12 13 0-16,-2-4 0 0,1-8 0 0,-8 3 0 16,2 12 0-16,-2-9 1 0,-1-5 0 0,-6 1 1 15,-2 8 0-15,6-4-1 0,-2-3 0 0,-2-4 0 16,-8 1 0-16,1 1 3 0,3-5-1 0,6-3 0 15,6 5 2-15,1 1-3 0,1-5 1 0,8-4 1 16</inkml:trace>
  <inkml:trace contextRef="#ctx1" brushRef="#br0" timeOffset="143273.21">6308 14092 1192 0,'0'0'0'0,"0"0"0"0,21 3 0 0,-5 6 21 16,-6 1-1-16,-13-3 0 0,-4 6 1 0,1 3-11 15,1-2 2-15,0 5-1 0,8 0 0 0,-1 1 54 16,2-6 1-16,-3 3 1 0,1 4-1 0,-2-3-48 16,0-4 0-16,2-2 0 0,3 6 0 0,2-2 22 15,0-7 2-15,0-2-1 0,4 3 1 0,0-1-27 16,-4-4 1-16,0-1 0 0,0-1 1 0,-7-3-14 0,0 0 0 16,0 0 1-16</inkml:trace>
  <inkml:trace contextRef="#ctx1" brushRef="#br0" timeOffset="143473.17">6376 13953 1143 0,'0'0'0'16,"0"0"0"-16,18-7 0 0,-7 3 36 0,-1-1 0 0,6-1 0 15,2 3 1-15,-11 1-23 0,3-3 2 0,-3 1-1 16,-7 4 0-16,15 2 22 0,-8 0 0 0,-7-2 0 15,8 3 2-15,0 1-25 0,-1-1 2 0,-7-3-1 16</inkml:trace>
  <inkml:trace contextRef="#ctx1" brushRef="#br0" timeOffset="143772.91">6636 14350 1218 0,'0'0'0'0,"0"0"0"0,0 0 0 0,-4 23 16 16,4-23 1-16,0 0-2 0,-3 11 2 0,3-11-8 16,0 8 1-16,0-8-1 0,0 0 1 0,0 0 14 15,0 0 1-15,0 0-1 0,0 0 1 0,0 0-14 0,0 0 2 16,0 0-1-16,7-10 0 0,-4-1 21 16,1-3-1-16,-1-3 1 0,1-5 1 0,3 0-21 15,0-1 2-15,0 0-1 0,-3 5 1 0,3 4 5 0,1 2 1 16,3 0 1-16,-7 5-1 0,3 0-10 15,0 3 0-15,-7 4 1 0,10 4-1 0,-10-4 19 0,11 14 2 16,-4-9-1-16,5 11 0 0,2 3-17 0,0-3 1 16,4 1-2-16,-4 3 2 0,-3-3 16 0,-4-3 0 15,0 1 1-15,-2 6-1 0,-1-6-17 0,-3-2 0 0,1-3 0 16,5 3 0-16,0-1 13 0,0-3 1 0,-3 0-1 16</inkml:trace>
  <inkml:trace contextRef="#ctx1" brushRef="#br0" timeOffset="144175.31">7468 14039 1431 0,'0'0'0'0,"0"0"0"0,0 0 0 15,0 0 51-15,0 0-1 0,7 17 1 0,-7-8 1 16,0 7-36-16,0 7 1 0,-3-6 0 0,3 10 1 15,-4 1 48-15,4-7 2 0,4 0-2 0,-1 4 1 0,1-2-49 16,-1-9 0-16,1-2 0 0,3 4 0 0,4-6 19 16,-4-2 0-16,1-1 0 0,3-2 1 0,3 2-23 15,-3-5 0-15,-1-4 1 0,-3 2 0 0,4-4-2 16,0-1 2-16,-3-2 0 0,6 4 0 0,4-6-7 16,-4-2 0-16,-3-1 0 0,-1 1 1 0,5-1 2 15,-5-6 0-15,-3-1 1 0,-2 3-1 0,-1 2-5 16,-4 4 1-16,0 3-1 0,0 7 1 0,3-7 6 0,-3 7-1 15,0 0 1-15,-14 14 0 0,2-2-6 16,1 4 1-16,11 0-1 0,-3 13 1 0,-1-2 10 16,4-3 1-16,-3 6-1 0,-1 4 1 0,1-6-9 0,3 0 0 15,-7-2 0-15,0 1 0 0,3 1 11 0,1-7 0 16,3-2 0-16,0 1 1 0,0 1-12 0,0-5 0 16,0-4 1-16,3 2 0 0,8-2 4 0,-4-4 0 0,0-1 1 15</inkml:trace>
  <inkml:trace contextRef="#ctx1" brushRef="#br0" timeOffset="144664.9">8292 13842 1632 0,'0'0'0'15,"0"0"0"-15,0 0 0 0,0 0 79 0,0 0-1 16,5-21 1-16,-5 21 0 0,0 0-62 0,0 0 1 0,0 0 0 16,0 0 0-16,0 0 54 0,0 14 1 0,0-6 0 15,0 15 0-15,0 7-55 0,0 7 0 0,-3 4 0 16,-4 1 0-16,-6 0 8 0,-1-1-1 0,4-3 1 15,6 5 1-15,-3-8-15 0,4-4 1 0,6-3-1 16,4 4 2-16,7-5-9 0,-3-1 1 0,-2-3-1 16,3 0 1-16,7-7-3 0,-1-1 2 0,-4-2-1 15,4-1 1-15,-1-5-5 0,-1-3 0 0,-2-4 0 16,1 0 0-16,-8-4 0 0,0-3 0 0,0 0 0 16,-5 0 0-16,-1 0-1 0,-1-2 0 0,-1-3 0 15</inkml:trace>
  <inkml:trace contextRef="#ctx1" brushRef="#br0" timeOffset="144872.34">8036 14183 1444 0,'0'0'0'0,"0"0"0"0,0 0 0 0,34 0 29 16,-10 0 1-16,14-3 1 0,0-1-1 0,6 4-17 0,-1 0 1 15,-6 0-1-15,-5 0 2 0,-8 0 43 0,-3 0 1 16,-1-5-1-16,1 10 0 0,-7-1-41 0,0-1 1 16,-5-3 0-16,2 4 0 0,-1 3 2 0,-3-6 1 15,-7-1 1-15</inkml:trace>
  <inkml:trace contextRef="#ctx1" brushRef="#br0" timeOffset="145194.26">8571 14241 1369 0,'0'0'0'0,"0"0"0"16,0 0 0-16,0 0 10 0,7-5 0 0,0 3 0 15,18 2 1-15,5-2-4 0,1 1 0 0,-10-1-1 16,2 7 1-16,2-1 17 0,-7-1-1 0,-1 2 1 0,-1 6-1 16,-2 1-11-16,-7-3 0 0,0 0 0 0,0 7 1 15,1-2 5-15,-5-5-1 0,-3 1 1 0,-3 6 0 16,-1-2-8-16,-3-3 1 0,0-3-1 0,-9 6 0 15,4-5 9-15,3-4 0 0,2-1 0 0,7-4 0 0,-14 9-9 16,7-9 1-16,7 0-1 0,-11-4 2 0,11 4 6 16,-7-3 1-16,7 3 0 0,0 0 0 15,11-13-9-15,-11 6 0 0,3-3 0 0,4-2 1 0,4-6 13 16,3-5 0-16,-2 2-1 0,-1 2 1 16,-1-1-13-16,1-3 1 0,-4 4 1 0,0 1-1 15,0 4 12-15,-3 6 0 0,3-3 0 0,0 8 0 0,0-1-12 16,2 4 0-16,5 4 0 0</inkml:trace>
  <inkml:trace contextRef="#ctx1" brushRef="#br0" timeOffset="146164.19">9151 14232 1733 0,'0'0'0'0,"0"0"0"15,0 0 0-15,0 0 49 0,0 0-1 0,0 0 0 16,-28 21 1-16,8-3-32 0,-1-4 0 0,0-2 0 15,0 6 0-15,9-4 38 0,5-2 0 0,-4 1 0 16,4 1 1-16,0 0-39 0,7-4 1 0,3-1-2 16,4 0 2-16,0 2 21 0,4-3-1 0,1-2 0 15,1-1 1-15,3-2-24 0,5-3 0 0,7-3 1 16,-2 3 0-16,-4-4-2 0,-5-3 2 0,-3-3 0 16,-1 4 0-16,3-2-7 0,-1-1 0 15,-4-7 0-15,0 7 1 0,-1-1-1 0,-3-3 1 0,-3-2 0 16,3 8 0-16,-4-2-4 0,1-2 0 0,-1 2 1 0,-3 9 0 15,0-8 2-15,0 8 1 0,0 0 0 0,0 0 0 0,6 7-4 16,-6-7 0-16,3 10 1 0,-1 6 0 0,0-2 2 16,1 2 0-16,1-4 0 0,-1 6 0 0,1-1-4 15,-1-10 2-15,1 2-1 0,3 2 0 0,0-1 1 16,0-3 1-16,-7-7-1 0,11 9 1 0,-4-5-4 16,-2-4 2-16,-5 0-1 0,12 0 1 0,-3-4 1 15,5-1 0-15,0-2 1 0,4 0 0 0,-4-7-3 16,-5 1 0-16,0 3 1 0,3-2 0 0,-5-3-1 15,0 0 2-15,0-3 0 0,0 4-1 0,0-2-1 0,-3 0-1 16,3-1 1-16,-3 1 0 0,-4 5 1 16,-4 3 1-16,4 2-2 0,0 6 2 0,0 0-2 0,0 0-1 15,0 0 1-15,0 0-1 0,11 11 2 0,-10-1-1 16,3 3 1-16,7 3-1 0,3 1-1 0,0-3 0 16,7-1 1-16,-7 2-1 0,-3-1 1 0,1-5-1 15,6-4 1-15,-1 6-1 0,1-4 0 0,-4-2-1 16,-2-5 0-16,2 4 1 0,1-4-1 0,-5 0 2 0,1-4-2 15,-1 4 1-15,1-3-1 0,-4-2 0 0,2-2 0 16,5 1 1-16,0-1-1 0,-3-3 2 0,-4-4-1 16,7 0 1-16,-4-2-3 0,-1-4 1 0,-2-3 1 15,-3-3-1-15,-4 1 3 0,-2-4 0 0,0-14 0 16,2 3 1-16,2-8-3 0,1 3 1 0,-1 1-1 16,2-7 1-16,-8 8 1 0,-1 5 1 0,0-1 0 0,-1 4 0 15,1 3-3-15,0 13 1 0,-2 5-1 0,3 3 2 16,4 11-1-16,-10 0 1 0,3 7-1 15,3 6 1-15,4 6-3 0,0 2 2 0,-4 4-1 0,4 8 1 16,4-1-1-16,0 1 1 0,-1 6-1 0,-3 5 1 0,4 2-2 16,3-1 1-16,0-1-1 0,0 7 1 15,-2-5 1-15,4-11-1 0,3-3 1 0,6 8-1 0,-4-8 0 16,0-6-1-16,2-3 0 0,9 2 2 0,-4-6-1 16,-4-1 1-16,5-6-1 0,-3 4 1 0,2-5-2 15,0-8 1-15,1-6-1 0,-1 3 2 0,-2-8-2 16,-1-4 1-16,-1-2 0 0,-4 0 0 0,1-2-2 15,0 0 2-15,-3-8-1 0,-1 1 1 0,-3-4-2 0,4-1 1 16,-1-5-1-16,-4 5 2 0,-3 0-2 16,-1 3 0-16,-2-3 1 0,0 5-1 0,0 5 0 0,-2 4 0 15,-3 2 1-15,-2 7-1 0,7 5-1 0,-7-2 1 16,7 2-1-16,-7 3 1 0,3 5 0 0,1 0 0 16,3-1-1-16,-4 4 1 0,4 3-1 0,4 0 0 0,-1-2 1 15,1 6 0-15,3 3-2 0,0-9 1 16,0 2 0-16,2 4 0 0,1 1-1 0,1-3 1 0,3-2-1 15,0 9 1-15,-3-7-1 0,-1-2 2 0,-1 2-2 16,7 5 1-16,0-2-1 0,-9-6 1 0,-4-1-1 16,-3 6 1-16,0-3-1 0,-3-1 1 0,-4-3-1 15,-13-2 1-15,3-2-1 0,-1-2 0 0,0-3 0 16,1 1 1-16,-3-3-1 0,6-3 0 0,0-2 0 16,0-1 1-16,-4 1-1 0,1-2 0 0,-3 0 0 0</inkml:trace>
  <inkml:trace contextRef="#ctx1" brushRef="#br0" timeOffset="146313.01">9656 14067 2048 0,'0'0'0'0,"0"0"0"0,0 0 0 0,17-5 62 15,-3 3 1-15,-3 0 0 0,-1 0 1 0,1 1-46 0,3-1 0 16,-2-2 0-16</inkml:trace>
  <inkml:trace contextRef="#ctx1" brushRef="#br0" timeOffset="146748.46">10834 13981 1632 0,'0'0'0'0,"0"0"0"0,21 7 0 0,-10 2 69 16,3 1 0-16,3 1 0 0,10 10 0 0,-3 2-51 15,1 1 0-15,-11 8 0 0,-3 0 0 0,-2 1 33 16,-2-5-1-16,-4 0 1 0,-10 11-1 0,-9-7-33 15,-1-6 0-15,-12 4 0 0,-2 3 1 0,1-6-5 0,1 1 2 16,3-3-1-16,1-3 1 0,4 3-7 16,4-4 1-16,-3-7 0 0,4 0 0 0,4-3-9 0,-2-4 1 15,3-2-1-15</inkml:trace>
  <inkml:trace contextRef="#ctx1" brushRef="#br0" timeOffset="146961.13">11146 14146 1695 0,'0'0'0'0,"0"0"0"16,23-3 0-16,-2 4 18 0,0-2 0 0,-3-3 0 16,7 2 0-16,8 2-8 0,4 0 0 0,2-1 0 15,0 1 0-15,-6 1 32 0,-4 1 1 0,-5 0-2 16,-3 0 2-16,-5-1-28 0,-2 1 1 0,0-2 0 15,-6 2 1-15,-1 0 7 0,-7-2 1 0,0 0 0 16</inkml:trace>
  <inkml:trace contextRef="#ctx1" brushRef="#br0" timeOffset="147116.6">11111 14322 1143 0,'0'0'0'0,"0"0"0"0,24 11 0 0,-4-8 43 16,1 1 0-16,-3-3 0 0,3 6 1 0,5-3-28 15,6-4-1-15,0 0 1 0,8 5 1 0,-4-1 43 16,-10-4 1-16,-7 0 0 0,-3 3-1 0,2-3-43 16,-4-2 1-16,-3-1 0 0</inkml:trace>
  <inkml:trace contextRef="#ctx1" brushRef="#br0" timeOffset="147953.14">12434 14121 1080 0,'0'0'0'0,"0"0"0"0,0 0 0 16,0 0 10-16,0 0 0 0,-18-14 0 0,13 11 2 15,5 3-6-15,-11 0 1 0,11 0 0 0,-25 3 0 16,-3 1 11-16,2 3 0 0,-2-4-1 0,10 8 3 0,6 1-10 16,-1-3 0-16,1 2 0 0,-6 5 0 0,8-2 16 15,6-2 1-15,8-2-1 0,6 8 0 0,4-2-13 16,2-4 0-16,5-1 0 0,8 5 0 0,-5-4-3 15,-6-3 1-15,1-1 1 0,-1 10-1 0,3-4-4 16,-7-3-1-16,-1-1 1 0,-1 6 1 0,-3-2 4 0,-2-2 2 16,0-1-2-16,-4 5 2 0,1 0-7 0,-4 0 1 15,-4-8 0-15,1 3 0 0,-4 1 8 0,-6 1 0 16,-2-6 0-16,2 0 1 0,-8 0-8 16,-7-4 1-16,-6 1-1 0,10-4 1 0,-1 3 13 0,2-3 0 15,-2-3 0-15,1-1 0 0,6 1-12 0,2-4 2 16,6-2-1-16,2-2 0 0,1 2 10 0,7-1 0 15,0-2 1-15</inkml:trace>
  <inkml:trace contextRef="#ctx1" brushRef="#br0" timeOffset="148305.68">12786 14141 1344 0,'0'0'0'0,"0"0"0"0,-22-4 0 15,13 6 39-15,-4-2 0 0,-1-2 1 16,0 2 0-16,-5 2-24 0,5 2 0 0,5-1-1 0,-4 1 1 16,-4-1 21-16,3 4 0 0,7 2 0 0,-2 5 1 15,4-2-23-15,3-1 1 0,7-1-2 0,13 8 2 16,3-2 4-16,4 0 0 0,8-2 0 0,-1 5 1 0,-9-1-11 15,1-6 1-15,1 4 0 0,0 5 0 0,-8-3-4 16,-1-3 1-16,-2-4 0 0,-3 10 0 0,0-2-4 16,-4-1 2-16,-7-4-1 0,3 0 1 0,-6 4-2 0,-1-4 2 15,-6-2 0-15,-8 2-1 0,-1 0-1 0,-6-5 0 16,-14-2 0-16,0 0 0 0,6 0 2 0,1-3 0 16,7-1 1-16,2-3 0 0,6 0-3 0,-1-3 1 15,6-1-1-15,3-1 2 0,4 1-2 0,5 4 1 16,-7-12-1-16</inkml:trace>
  <inkml:trace contextRef="#ctx1" brushRef="#br0" timeOffset="148637.44">13273 14074 1419 0,'0'0'0'0,"-16"-5"0"16,2 3 0-16,0 0 27 0,-3 2 0 0,-6-3 0 16,8 3 1-16,1 1-16 0,0 1 2 0,0 3-1 0,0 6 1 15,3 3 22-15,3-2-1 0,1 2 1 0,3 1 0 16,6-1-21-16,1 0-1 0,3 2 1 0,11 3 1 16,6-2 2-16,-2-2 0 0,6-3 0 0,1 11 0 15,-7-9-8-15,-7-2 0 0,-3 0 0 0,0 6 0 0,1 0-6 16,2-3 1-16,-7-1-1 0,0 6 2 0,0-4-3 15,-3 0 1-15,-4 1-1 0,-7 1 2 16,0 1 6-16,-1-8 0 0,5 3 0 0,-13 2 2 0,-9-4-7 16,-3-3 2-16,-5-2 0 0,4 0 0 15,1-2 7-15,5-2 0 0,2-1 0 0,7-2 1 0,-4-3-7 16,4-3 0-16,4-2 0 0</inkml:trace>
  <inkml:trace contextRef="#ctx1" brushRef="#br0" timeOffset="148931.1">13612 14127 1670 0,'0'0'0'0,"0"0"0"15,0 0 0-15,0 0 41 0,0 0-1 0,0 0 1 16,16 23 0-16,-18-16-25 0,2 3 0 0,4 6-1 15,-1 9 2-15,1 1 52 0,-4-3-1 0,-7 2 0 16,1 8 1-16,-1-1-51 0,-2-4 0 0,-3 2 0 0,-2 3 0 16,0 1 29-16,10-12 1 0,4 5-1 0,-7-1 2 15,4-5-33-15,-1-7 1 0,11 2 0 0,0 2 0 16,0-8 8-16,-3-3-1 0,-4-7 1 16,0 0 1-16,0 0-14 0,0 0 0 0,0 0 1 0</inkml:trace>
  <inkml:trace contextRef="#ctx1" brushRef="#br0" timeOffset="149078.45">13585 14049 1595 0,'0'0'0'0,"20"-3"0"0,12-1 0 0,-8 1 64 16,1-1 0-16,5-5 0 0,-2 6 0 0,-5-1-46 0,-3 1 0 16,-1-2 0-16,-1 3 0 0,-1 0 69 0,-3-3 2 15,2 3-1-15,2 4 0 0,-4 0-71 0,-3-2 1 16,-1 3 0-16,1 2 0 0,-4 2 10 0,0 0 1 15,-7-7-1-15</inkml:trace>
  <inkml:trace contextRef="#ctx1" brushRef="#br0" timeOffset="149251.26">13845 14306 1608 0,'0'0'0'0,"0"0"0"0,26 0 0 0,-8 2 33 0,3-4 1 0,0 0 0 16,6 6 0-16,1-2-19 0,0-2 0 0,-3-2-1 16,1 5 1-16,-5-1 30 0,-6-4 0 0,-5-1-1 15</inkml:trace>
  <inkml:trace contextRef="#ctx1" brushRef="#br0" timeOffset="149927.07">12372 14920 1206 0,'0'0'0'0,"-19"-5"0"0,3 5 0 0,0-2 38 16,-2-1 1-16,8-1-1 0,-10 2 2 0,4 2-26 16,4-3 2-16,-6 3 0 0,-3 0-1 0,0 3 21 15,7-1 1-15,1 0 0 0,3 5 0 0,-1 2-22 16,4 3 1-16,4-1-2 0,3 1 2 0,7 5 5 0,0-3 1 16,3 4-1-16,6 3 0 0,9 0-9 0,3 0-1 15,11-3 0-15,-5 7 0 0,-10-8 0 0,-3 1 2 16,2-4-2-16,-5 3 1 0,0 3-5 0,-8-4 1 15,-3-2 0-15,-3 5 0 0,-4-3 2 0,-4 0 0 16,-3-4 0-16,0-1 0 0,-3-1-4 0,-8-1 0 16,-10-4 1-16,1 2 0 0,3-1 14 0,-1-3 1 0,-2-1-1 15,-4 0 1-15,4-1-11 0,8-1 1 0,3-3-1 16,-2-1 0-16,8 1 14 0,3-2 0 16,3-1-1-16,4 6 2 0,-9-9-14 0,9 9 1 15,-1-14-1-15</inkml:trace>
  <inkml:trace contextRef="#ctx1" brushRef="#br0" timeOffset="150282.35">12599 14947 1658 0,'0'0'0'0,"0"0"0"0,0 0 0 16,0 0 47-16,0-20 0 0,0 20 0 0,-5-10 2 0,5 10-32 15,-7-11-1-15,7 11 1 0,-10-5 0 0,10 5 50 16,-11-4 2-16,11 4-1 0,-7-3 1 0,7 3-51 16,0 0 0-16,-11 7 0 0,4-2 0 0,0 6 22 15,-2 6 0-15,4 3 1 0,2 8-1 0,3-2-24 16,1 0 0-16,1-1-1 0,2-2 2 0,3 5 0 16,0-9 0-16,0 1 0 0,3-3-1 0,8 3-7 15,0-6 2-15,-2-4-2 0,1 3 1 0,-3-1 1 0,0-3 1 16,2-4 1-16,2 6-1 0,-4-4-5 0,-7 0 0 15,-7-7 1-15,11 12 0 0,-8-3 1 0,-3 0 1 16,0-2-1-16,-7 1 1 0,-3 1-4 0,-5 0 1 16,1-2-1-16,-5 4 1 0,-6-1 1 0,6-3 1 0,1-1 0 15,1-3 0-15,-1 1-3 0,0-3-1 0,1-1 1 16,4-1 1-16,3-1-1 0,3-2 2 0,-4 1-1 16,4-3 1-16,7 6-4 0,-7-12 2 0,3 3-1 15</inkml:trace>
  <inkml:trace contextRef="#ctx1" brushRef="#br0" timeOffset="150627.47">12977 14908 1470 0,'0'0'0'0,"0"0"0"0,0 0 0 0,0 0 60 16,0 0 1-16,0 0-1 0,0 0 1 0,-7 19-44 16,3-5 1-16,4 0 0 0,0 9 0 0,0 4 59 15,4 6 1-15,-4-5-1 0,0 2 0 0,0 2-59 16,-4-4 0-16,4 2 0 0,0 0 0 0,0 0 13 0,-3-1 0 15,3 0 0-15,0-5 1 0,0 4-19 0,3-5 2 16,-3 0-2-16,0-7 2 0,4 2-3 0,-4-3 2 16,3-2-2-16,-3-13 2 0,4 7-7 0,-4-7 1 15,0 0 0-15</inkml:trace>
  <inkml:trace contextRef="#ctx1" brushRef="#br0" timeOffset="150789.84">13005 14957 1545 0,'0'0'0'0,"0"0"0"15,28-12 0-15,-8 6 23 0,8 1 1 0,16-4-1 16,-5 8 2-16,-7 1-14 0,-2 0 2 0,-2-2-1 0,-5 2 0 16,-2 2 24-16,-7-1 0 0,-3-1 0 0</inkml:trace>
  <inkml:trace contextRef="#ctx1" brushRef="#br0" timeOffset="150945.63">13018 15205 1356 0,'0'0'0'0,"0"0"0"0,24-2 0 0,-3 4 17 16,6 0 0-16,5-4 0 0,6 0 0 0,-4 1-8 15,-2-3 1-15,-1-1-1 0,-1 1 1 0,-1 1 18 16,-5-6 1-16,-4-2-1 0</inkml:trace>
  <inkml:trace contextRef="#ctx1" brushRef="#br0" timeOffset="151255.46">13700 14878 1269 0,'0'0'0'0,"0"0"0"15,-39 9 0-15,11-2 14 0,3 0 1 0,6-4-1 16,-2 6 1-16,0 5-7 0,5 2 1 0,2-2 0 16,0 2 0-16,3 1 18 0,4-1 1 0,3 4-1 15,4-1 1-15,7 0-16 0,1-5 2 0,2 1-1 16,1 6 1-16,3-6 8 0,9 0 0 0,12-1 1 16,0 1 0-16,-5 5-11 0,-5-10 0 0,-9 3-1 15,1 1 2-15,1 0-2 0,-4-2 1 0,-3-3-1 16,-1 7 2-16,-6-2-7 0,-4-2 2 0,-4 0 0 15,-3-3 0-15,0 5 13 0,-10 0 2 0,-15-5-1 0,-9 0 1 16,3 0-12-16,4 0 0 0,-1-2 0 0,5-4 2 16,5 4 17-16,0-3 1 0,4-3 0 0,2-1 0 15,1 2-17-15,4 0 0 0,3-2 0 0</inkml:trace>
  <inkml:trace contextRef="#ctx1" brushRef="#br0" timeOffset="152398.06">12368 15763 1243 0,'0'0'0'16,"0"0"0"-16,-21-5 0 0,2 1 58 0,-2 0 1 15,7 3-1-15,-1 1 0 0,0 1-41 0,-1-1 1 16,0 0 0-16,-2 4 0 0,1 0 65 0,2-1 1 0,3-1 0 15,-2 5 1-15,0 3-69 0,3-1 2 0,1 0 0 16,3 3 0-16,3 2 4 0,4-3-1 0,-3 1 0 16,1 1 2-16,2-1-12 0,5 0 0 0,-1 0 0 15,3-3 1-15,3 2-6 0,4 3 1 0,4 2 0 16,3-2-1-16,9 2-1 0,2-6-1 0,1 1 1 16,-4 1 1-16,-8 2-5 0,-9 0 1 0,-1-3-1 15,-1 1 1-15,-3 0-1 0,-7-3 1 0,-10-2-1 16,-4 6 1-16,-2-1-2 0,-5-5 1 0,-4-2 0 0,-7 4 0 15,2-2-1-15,6-3 1 0,-3-3-1 0,2 5 1 16,4-3 1-16,4-3-1 0,-1 0 0 0,2 2 0 16,5-2-1-16,1-4 1 0,-1 1 0 0,1 1 0 15,3 0 4-15,-2-1 0 0,9 3 0 0,-7-6 1 0,7 6-3 16,0 0 0-16,-5-8 1 0</inkml:trace>
  <inkml:trace contextRef="#ctx1" brushRef="#br0" timeOffset="152697.4">12548 15749 1457 0,'0'0'0'0,"0"0"0"15,0 0 0-15,0 0 44 0,0 0 0 0,18-18 0 16,-18 18 0-16,7 5-28 0,-7-5 1 0,0 9-1 15,0 4 0-15,-4 1 50 0,1 5-1 0,-1 0 0 16,1 9 0-16,-1 9-47 0,1-3 0 0,-4-3 0 16,3 6 0-16,-3-7 22 0,0 0 2 0,4-3-1 15,-1 3 1-15,1-2-27 0,-1-7 1 0,2 0 0 16,2 2 1-16,0-4 6 0,0-5 2 0,0-2 0 16,0-1-1-16,0-4-11 0,0-7-1 0,0 0 0 15,7 4 1-15,-7-4 0 0,0 0 1 0,0 0-1 16,6-13 0-16,-3 4-5 0,1-1 1 0,-1-2-1 15</inkml:trace>
  <inkml:trace contextRef="#ctx1" brushRef="#br0" timeOffset="152838.29">12513 15758 1281 0,'0'0'0'0,"0"0"0"0,0 0 0 16,25 0 48-16,-11-4 2 0,3 4-1 0,1 0 0 0,0 0-32 16,1 0 0-16,6-4 0 0,7 4 0 0,1 4 40 15,-5-4 0-15,-5 0 0 0,-2 4 1 0,-3-4-41 16,-4 0 0-16,0 0 1 0,-3 3 0 0,-2 2-3 15,-9-5 0-15,7 11-1 0</inkml:trace>
  <inkml:trace contextRef="#ctx1" brushRef="#br0" timeOffset="152996.07">12555 16007 1293 0,'0'0'0'16,"0"0"0"-16,0 0 0 0,25-1 8 0,-13 1 0 15,10-2 0-15,16 2 0 0,-2-2-4 0,-3 0 2 16,-5-1 0-16,2 1-1 0,2 0 6 0,-7-1 1 0,-4-3-1 16</inkml:trace>
  <inkml:trace contextRef="#ctx1" brushRef="#br0" timeOffset="153383.79">13153 15780 1117 0,'0'0'0'0,"0"0"0"0,0 0 0 16,0 0 15-16,0 0 1 0,0 0-2 0,0 0 2 0,0-19-7 15,0 19 0-15,-7-7 0 0,0 3 0 0,-3 3 19 16,1-5 0-16,0 5 0 0,-3 2 0 0,-2 1-16 15,-1 2 2-15,5-4-1 0,-4 5 1 0,1 6 13 16,3 1 1-16,1-2 0 0,0 4 0 0,2 6-16 16,4-6 2-16,-4 4-1 0,3 1 1 0,4 2 18 0,0-3 2 15,4-4-1-15,-1 1 1 0,4 3-20 0,0-4 0 16,0 0 1-16,4 0-1 0,1-1 21 16,2-3 0-16,0 1 0 0,4 3 1 0,1-5-22 15,-4-2 1-15,-5 0-1 0,1 3 2 0,-4-3 17 0,-7 0 0 16,0-7 0-16,-11 13 0 0,4-5-19 0,-5-4 1 15,-1-4-1-15,-2 5 1 0,-3 0 13 0,0-3 1 16,-1 0-1-16,3 1 1 0,4-1-15 0,-2-2-1 0,-1-2 1 16,1 2-1-16,4-1 8 0,3-3 2 0,7 4-1 15,0 0 1-15,-6-9-12 0,6 9 0 0,0-7 0 16</inkml:trace>
  <inkml:trace contextRef="#ctx1" brushRef="#br0" timeOffset="153720.71">13593 15719 1595 0,'0'0'0'0,"-22"-4"0"0,1 6 0 0,4 2 50 15,2-1 0-15,3 1 0 0,2 3 0 16,-1 1-33-16,4 3 0 0,0 0 0 0,3 3 0 0,1 0 47 15,3 0 2-15,0 0-3 0,0 3 3 0,7 6-48 16,0-2-1-16,7 1 1 0,0-7 0 0,0 5 19 0,7-1 0 16,9-1 0-16,4-3 2 0,-2 0-25 15,-4-3 2-15,-11 0 0 0,-4 6-1 0,-3-6-5 16,-3-1 2-16,1-1-1 0,-5 3 0 0,1 1-4 16,-1-2 0-16,-3-3-1 0,0 1 2 0,-10 1-2 15,-8-2 1-15,-2-2-1 0,-11 0 1 0,4 0-3 0,3-4 1 16,-5 1-1-16,-1 5 2 0,4-4 1 0,7-3 1 15,-3-2-2-15,6 3 2 0,1-1-3 0,0-4 0 16,7 0 1-16</inkml:trace>
  <inkml:trace contextRef="#ctx1" brushRef="#br0" timeOffset="154418.53">12180 16488 1218 0,'0'0'0'0,"0"0"0"16,0 0 0-16,19-4 51 0,-19 4 0 0,7-2 1 0,-7 2 0 15,0 0-36-15,0 0 1 0,0 0 0 0,0 0 1 0,0 0 56 16,0 0 1-16,-3 7-1 0,-1 9 2 0,1 7-59 15,-1 7 1-15,-1-2 0 0,1 13 0 0,4-5-2 16,-2-7 0-16,-1 2-1 0,3 4 1 0,0-5-7 16,-2-3 0-16,-1-1 0 0,3-1 1 0,0 1-6 0,-4-6 0 15,1-5-1-15,1 8 2 0,0-2-3 0,-2-12 2 16,1-2-1-16,3 5 0 0,0-3-3 0,0-9 1 16,0 0 1-16,0 0-1 0,0 0-1 0,0 0 1 15,0 0 0-15</inkml:trace>
  <inkml:trace contextRef="#ctx1" brushRef="#br0" timeOffset="154670.98">12192 16481 1318 0,'0'0'0'0,"0"0"0"16,0 0 0-16,25-15 19 0,-11 15 0 0,0-7 0 15,7 2 0-15,6 0-9 0,-3 0 1 0,1-2-1 16,8 1 1-16,-1 6 39 0,-9-1 1 0,-2-3-1 0,0 2 1 16,1 2-34-16,-10 0 0 0,-1-2-1 0,-3 4 2 15,5 0 16-15,-13-2 0 0,0 0-1 0,0 0 2 16,0 0-20-16,0 7-1 0,0-7 1 0,-20 5-1 16,6 1-1-16,0-1 0 0,-7-2 0 0</inkml:trace>
  <inkml:trace contextRef="#ctx1" brushRef="#br0" timeOffset="155683.85">12164 16688 892 0,'0'0'0'16,"0"0"0"-16,0 0 0 0,0 0 23 0,0 0 1 15,0 0-1-15,0 0 1 0,0 0-13 0,0 0 1 16,0 0 1-16,0 0-1 0,0 0 29 0,23 4-1 16,-14-4 0-16,1 1 1 0,11 1-26 0,-1-4 1 15,-1-1 0-15,8 6 1 0,-3-4 3 0,-8-3 1 16,0 1-1-16,7 10 2 0,2-4-12 0,-6-5 1 16,-5 1 0-16,0 6 1 0,0 0-1 0,0-5 0 0,-3-5 0 15,0 14 0-15,-4-6-4 0,0-3 1 0,-7 0-1 16</inkml:trace>
  <inkml:trace contextRef="#ctx1" brushRef="#br0" timeOffset="156033.85">12711 16563 1067 0,'0'0'0'0,"0"0"0"0,0 0 0 16,0 0 6-16,0 0 1 0,0 0 0 0,0 0 1 0,-25-3-4 16,14 3 2-16,2 0-2 0,-8 3 2 0,3 2 14 15,-4 1 1-15,6-1 1 0,3 7-1 0,5 2-10 16,3-1 1-16,-1-3-1 0,4 10 0 0,5-1 11 16,0-5 1-16,0 0-1 0,9 7 1 0,-2-1-12 15,0-1 0-15,-2-7 0 0,6 6 2 0,0-1 11 16,-4-1 1-16,-7-3 0 0,7 1 1 0,-7 0-14 15,-7-2 0-15,0-3 1 0,3 3-1 0,-3-1 24 16,-3-1 0-16,-4-4 0 0,0 1 0 0,0-2-22 16,-4-2 2-16,-3-1-1 0,0 2 0 0,-4-1 18 0,2-1 0 15,-1-2 0-15,-1 0 1 0,4 0-21 0,3-4 2 16,-1-3-1-16,5 2 1 0,7 5 11 0,-4-10 1 0,4 3 0 16</inkml:trace>
  <inkml:trace contextRef="#ctx1" brushRef="#br0" timeOffset="156343.65">13049 16505 1431 0,'0'0'0'0,"0"0"0"15,-19 5 0-15,12 2 43 0,-4-3 1 0,-3-4-2 16,-4 5 2-16,4 4-28 0,4-5 0 0,1-1-1 15,2 2 2-15,5 4 12 0,0-2 1 0,2-7-1 0,0 20 1 16,7-8-17-16,6-2 1 0,-3 3-1 0,12 10 1 0,2-2 0 16,3-5 2-16,-6-2-1 0,7 7 0 0,-7-2-6 15,-1-3 0-15,-6-6 0 0,3 6 0 0,-6 5-6 16,-6-5 0-16,-5-3 0 0,4 1 1 0,-4-2-2 16,-6 0 0-16,-1-1 0 0,0-2 2 0,-3 1-3 15,-4-6 1-15,-2-1 0 0,-4 1 1 0,1 1-2 16,-2-3 0-16,3-4 0 0,-3 2 1 0,5-2 1 0,2-1-1 15,0-4 0-15,3-2 0 0,8 2-1 16,3-2 2-16,0-7-2 0</inkml:trace>
  <inkml:trace contextRef="#ctx1" brushRef="#br0" timeOffset="156667.35">13481 16482 1344 0,'0'0'0'0,"0"0"0"15,-17 7 0-15,11 2 26 0,6-9 1 0,-15 7 0 16,6 4-1-16,3-1-13 0,5 3 0 0,-3-6 0 0,4 7 0 16,4 0 19-16,-1-4 0 0,6-3 1 0,9 20-1 15,3-8-18-15,0-5 0 0,-3 0 1 0,6 9-1 16,-1-2 5-16,-5-5 2 0,0-2-2 0,1 2 1 15,-1 0-10-15,-4 3 1 0,0-3 0 0,-4 2 1 16,1-6-7-16,-6-2 2 0,-5 1-1 0,0 5 0 16,-1-2-1-16,-5-2-1 0,-3-6 1 0,-1 4-1 15,-4 1 4-15,0-6 1 0,-4-3 0 0,-5 5 0 0,2-2-3 16,0-5-1-16,-4-4 1 0,6 4 1 16,1 0 6-16,4-3 2 0,0-1-2 0,3 4 2 15,11 0-7-15,-9-5 1 0,9 5 0 0</inkml:trace>
  <inkml:trace contextRef="#ctx1" brushRef="#br0" timeOffset="157488.37">14282 14100 815 0,'0'0'0'16,"0"0"0"-16,0 0 0 0,28-1 82 0,-21-1 0 15,1 0 0-15,-8 2 0 0,14-3-64 0,-7-1 0 16,-7 4 0-16,10-3 0 0,-4 1 60 0,1 0 1 0,-7 2-1 15,8-4 2-15,-8 4-62 0,0 0 0 0,0 0 0 16,8 2 0-16,-8-2 1 0,3 14 0 0,-1-7 0 16,-2 7 1-16,-2 2-9 0,-1 2 0 0,-1-4-1 15,-3 11 1-15,0-8-5 0,0-1 0 0,0-2 0 16,-4 9 1-16,1 0-3 0,-1-2 1 0,-3 0-1 16,3 11 1-16,3-2-4 0,0-2 0 15,1 7 0-15,0 5 0 0,4 6-1 0,3-9 1 0,0 5 0 16,3 2 1-16,1 4-2 0,-1-4 0 0,-1 5 0 15,5 4 1-15,2 3-1 0,-2-3 0 0,-2-4 0 16,2 6 1-16,4-4 1 0,-4-7 1 0,4 5 0 0,-4 4 0 0,0 6-1 16,-2-6 1-16,2-2-1 0,2 7 0 15,3-3 6-15,-1-6 0 0,-4 4 0 0,-7 5 1 0,0 0-4 16,-4-3 1-16,1-3-1 0,-9 38 1 16,3-16 14-16,0-14 2 0,-2 0-2 0,-3 3 1 0,4-5-11 15,-5-7 1-15,1-4 1 0,-5 3-1 0,1-10 12 16,-3-6 1-16,0-6 0 0,-20 10 0 0,-4-8-13 15,4-12 2-15,9 0-1 0,32 4 0 0,4-6 16 0,-15-11 1 16,-8-5-1-16,-6 6 0 0,4-10-15 0,0-6 1 16,-4-8-1-16</inkml:trace>
  <inkml:trace contextRef="#ctx1" brushRef="#br0" timeOffset="158469.96">15559 14742 1030 0,'0'0'0'0,"0"0"0"0,0 0 0 0,30 0 121 0,-19 2 0 16,-1-2 0-16,5 0 2 0,6 0-109 0,5-2 1 15,2 1-1-15,15 1 2 0,15 0 41 0,4-2 1 0,-4-2-1 16,-3 6 0-16,-3-2-40 0,-2-3 1 0,8-1 0 16,14 6 0-16,-6-4-5 0,-13-1 1 0,5-3-1 0,-7 6 1 15,-9-1-7-15,-5-3 1 0,-1-1 0 16,2 7 1-16,-1-4 0 0,-8-2 0 16,1 1 0-16,-2 3 1 0,-9-2-4 0,-3 0 0 0,-7-1 0 15,-2 3 1-15,-7 0-3 0,11 0 1 0,-11 0-1 16,0 0 2-16,0 0-3 0,0 0 1 0,0 0-1 15,0 0 1-15,7-2 7 0,-7 2 0 0,0 0 0 0,0 0 0 16,0 0-4-16,0 7 0 0,0-7-1 16</inkml:trace>
  <inkml:trace contextRef="#ctx1" brushRef="#br0" timeOffset="159339.95">18717 14289 1394 0,'0'0'0'0,"0"0"0"0,0 0 0 0,0 0 60 0,0 0-1 15,0 0 1-15,0 24 0 0,0-11-43 0,0 2 1 16,0 6 0-16,0 9 0 0,0 2 56 0,0 1 1 16,0-1 1-16,0 5-1 0,0-4-57 0,3-6 0 15,8 3 0-15,3-4 0 0,-4-3 23 0,3-4 1 16,1-5-1-16,0 6 2 0,0-6-28 0,0-7 1 15,-5-2 0-15,2 6 1 0,-1-4 3 0,-1-7 0 16,0 0 0-16,1 0 1 0,-3-4-11 0,4 1 1 0,-4-1 0 16,-7 4 0-16,4-10 1 0,-1 3 0 0,1-4 0 15,-3-3 1-15,5-4-7 0,1-4 2 0,0-1 0 16,0-4 0-16,2-1 3 0,1 0 1 0,-6-5 1 16,3 3-1-16,0 2-5 0,4-1 1 0,-4 3 0 15,-11 10-1-15,4 4 6 0,4-2-1 0,1 1 0 16,-5 13 2-16,-5-7-6 0,5 7 0 0,0 0-1 15,8 18 1-15,-2 1 7 0,-1 1-1 0,0 6 1 16,-10 11 0-16,1 4-7 0,3-3 1 0,-1-1-1 0,-2 9 1 16,4-2 7-16,2-4 0 0,2 4 0 0,-4 2 0 15,0-2-7-15,-2-2 0 0,-2-1 0 16,1-3 1-16,3-4 5 0,5-2 1 0,6-6-2 16,-6-1 2-16,4-1-7 0,-2-6 0 0,-7-6 0 15,-2-1 0-15,4-4 2 0,1 0 2 0,-3-7-1 0,9 1 0 16,-9-1-5-16,0 0 1 0,0 0 0 0,0-10 0 0,0 5 0 15,4-2 1-15,-1-2 0 0</inkml:trace>
  <inkml:trace contextRef="#ctx1" brushRef="#br0" timeOffset="159766.19">19704 14475 1721 0,'0'0'0'0,"0"0"0"16,0 0 0-16,0 0 67 0,0 0 1 0,18-14-1 16,-18 14 1-16,0 0-50 0,11-9 0 0,-11 9 0 0,7-3 0 15,-7 3 64-15,10 3 0 0,-3-1 0 0,6 8 0 0,6 8-64 16,4 1 0-16,5 8 0 0,8-1 0 0,11 1 14 15,-1 1 1-15,2-2-1 0,-8 4 2 0,-5 0-21 16,-10-7 2-16,-2-2 0 0,2 9-1 0,-8-4-9 16,-1-3-1-16,0-5 1 0,0 6-1 15,-2-3 0-15,0-1-1 0,-3-10 0 0,-6 3 1 0,0-3-4 0,-5-10 1 16,0 7-1-16</inkml:trace>
  <inkml:trace contextRef="#ctx1" brushRef="#br0" timeOffset="159990.13">20068 14406 1557 0,'0'0'0'0,"0"0"0"15,7 27 0-15,0-8 38 0,-7 1 2 0,-7-6-2 16,-9 10 1-16,-3 6-24 0,-4 0 0 0,-6 5 1 16,-4 6 0-16,8-6 17 0,4-7 2 0,-4 2-1 15,2 3 1-15,2-3-21 0,4-9 1 0,2 2-1 16,5 2 1-16,-2-2 6 0,1-11 1 0,2 0-1 15,4-3 1-15,1 0-10 0,4-9-1 0,-10 5 0 16,10-5 0-16,0 0-4 0,0 0 1 0,0 0-1 16</inkml:trace>
  <inkml:trace contextRef="#ctx1" brushRef="#br0" timeOffset="162442.35">20906 14125 1293 0,'0'0'0'0,"0"0"0"16,0 0 0-16,0 0 42 0,0 0 1 0,0 0-2 0,0 0 2 15,0 0-28-15,5 25 1 0,2-17 0 0,-4 17 1 16,5-4 49-16,2 0 1 0,-1 0-1 0,-2 7 2 15,-2-3-50-15,-1-6 0 0,-2 1 0 0,-4 6 0 0,0-3 9 16,0-5 1-16,-1-1 0 0,-6 6 0 16,0-4-16-16,2-3 1 0,7-5 1 0,-7 1-1 15,0 2-2-15,-2-3 0 0,4-2 0 0,1-2 0 16,4-7-4-16,-5 8 0 0,5-8-1 0,-7 4 2 0,7-4 1 16,0 0 1-16,0 0-1 0,-2 7 1 0,2-7-4 15,0 0 1-15,7 0-1 0,-7 0 1 0,0 0 4 16,0 0 2-16,7 0-2 0</inkml:trace>
  <inkml:trace contextRef="#ctx1" brushRef="#br0" timeOffset="162703.51">20558 14702 1482 0,'0'0'0'0,"0"0"0"16,0 0 0-16,21 0 45 0,-10 0 0 0,-1 0 0 15,6 0-1-15,9-2-28 0,7-1 1 0,-2-1 0 16,16 2 0-16,7 2 29 0,1-3 1 0,-6-4 0 16,-4 7 0-16,-7-5-31 0,-4 1 1 0,-3 1-1 15,-5 1 1-15,0-2 11 0,-2 1 2 0,0-1-1 16,-4 2 0-16,2 2-16 0,-3-1 1 0,3-3-1 16,-5 4 1-16,-2-2-4 0,-3 1 1 0,-1-1 0 15,-10 2 1-15,-7 0-6 0,7 0 1 0,-7 0 0 16,7 0 1-16,0 0 1 0,0 0 1 0,0 0-1 15,0 0 1-15,0 0-5 0,-10 0 2 0,10 0 0 0</inkml:trace>
  <inkml:trace contextRef="#ctx1" brushRef="#br0" timeOffset="163050.07">21008 14762 1444 0,'0'0'0'0,"0"0"0"0,0 0 0 0,-27 23 46 0,12-18 0 16,-7 2 0-16,-1 9 0 0,1-2-30 0,4 3 0 15,-1 5 1-15,-1 2 0 0,6 3 45 0,3 3 1 16,-1-4-1-16,0-1 1 0,3 3-45 0,5-5 0 16,6-1 0-16,5 0 0 0,7 2 16 0,11-8 1 15,12 0-2-15,-5-4 2 0,3 0-20 0,-5 1-1 16,-2-6 1-16,0 0-1 0,-6-2 0 0,-3-3 0 0,-3-4 1 15,0 0 0-15,-6-1-8 0,1-2 2 16,-6-4 0-16,1 0 0 0,-3 2 10 0,-3 0 1 0,0 2-1 16,-2-4 0-16,-1 0-9 0,-2 0 0 0,-3 2 0 15,-2 4 1-15,-4-1 6 0,-4 1 1 0,-3-4-1 16,-6 7 1-16,-4 0-8 0,1 3 0 0,5 1 0 16,-1-4 0-16,3 3 3 0,3 1 0 0,3-3 0 15</inkml:trace>
  <inkml:trace contextRef="#ctx1" brushRef="#br0" timeOffset="163380.91">20354 14241 1583 0,'0'0'0'0,"-6"25"0"0,-1 3 0 0,4 0 57 0,-4 7 0 16,0 7 1-16,-4 6 0 0,6-2-41 0,1 1 1 0,2 1 0 15,4 11 0-15,2-4 48 0,-1-2 0 0,-1 3 0 16,-2 0 2-16,0-1-50 0,2-1 0 0,3-8-1 15,13 2 1-15,1-8 16 0,6-5 0 0,6-3-1 16,-4 0 2-16,-2-6-20 0,-1-5-1 0,5 0 1 16,-1-3 0-16,-2-4-4 0,-1-4 0 0,-2-10 0 15</inkml:trace>
  <inkml:trace contextRef="#ctx1" brushRef="#br0" timeOffset="163678.23">21327 13900 1332 0,'0'0'0'0,"23"-4"0"0,2 11 0 0,0-1 16 16,-3 1 2-16,3 5 0 0,0 9 0 0,-4 4-8 15,-2-1 0-15,3 13 1 0,-5 2-1 0,1 8 18 16,-4-6 1-16,-5 3 0 0,1 12 0 0,1 0-15 0,-8-1-1 16,-6 5 1-16,-1 5-1 15,1-2 20-15,-4-5 0 0,-6-5 0 0,1 10 1 0,-4-1-21 0,-3-9 2 16,-1 1-1-16,-2-1 1 0,-7-7 4 0,1 0 0 16,-4-13 0-16,4 6 0 0,5-9-9 0,6-8 1 15,1 3-1-15,7 0 2 0,2-6 0 16,1-5 2-16,3-7-1 0</inkml:trace>
  <inkml:trace contextRef="#ctx1" brushRef="#br0" timeOffset="164355.53">21879 13764 992 0,'0'0'0'16,"0"0"0"-16,0 0 0 0,23-7 66 0,-10 7 0 15,-1 0 0-15,2 0 0 0,0 4-48 0,-5-1 0 0,0 4 0 16,1 4 0-16,-3 1 52 0,-1 1 0 0,-1-3 0 16,0 9 1-16,-1 1-53 0,-4-4 0 0,-2-2 0 15,4 7 0-15,-2-2 33 0,-4-3 2 0,1 0-1 16,-3 3 0-16,1-5-35 0,-2-1 0 0,0-1 0 16,2 0 1-16,-2 2 10 0,0-7 0 0,-4-1 0 15,4-1 0-15,-4-2-15 0,1-1 1 0,10-2-1 16,-7 0 1-16,7 0-1 0,0 0 1 0,0 0-1 15,0 0 1-15,12-5-6 0,-3 3 1 0,-9 2-2 0,14-3 2 16,-3 1 3-16,3 2 0 0,0 0 0 0,0 2 1 16,2 3-7-16,-6 0 2 0,5-1 0 0,-7 4 0 0,-1 7 6 15,-1-3 1-15,-1-2 0 0,0 4 0 16,-1 1-6-16,-2-5 0 0,-2 2 0 0,-2 6 0 0,-2-2 8 16,1-4 1-16,-3-3-1 0,1 3 1 15,-4-3-9-15,1 0 1 0,-3-6 0 0,0 10 0 0,-6-6 7 16,-1-4 1-16,-3-1-1 0,2 3 1 0,-6-1-8 15,-3-4 0-15,1-2 0 0,-6 4 0 0,3 0 2 0,7-4 2 16,0 0-1-16,7 4 1 0,4-2-6 16,12 0 0-16,0 0-1 0</inkml:trace>
  <inkml:trace contextRef="#ctx1" brushRef="#br0" timeOffset="164733.12">22334 14280 1670 0,'0'0'0'0,"0"0"0"0,0 0 0 16,0 0 57-16,0 0-1 0,0 0 0 0,18-18 1 15,-18 18-40-15,11 0 1 0,-1 0-1 0,1 4 1 0,3 1 47 16,-2 2 0-16,-1 2 0 0,3 12 0 0,4-3-47 16,-6 3 0-16,2 1 0 0,2 8 0 0,3 2 20 15,6 1 0-15,1-4 0 0,10 6 1 0,10-2-24 16,1-6 1-16,-10 1-1 0,-1-2 1 0,-8-3 0 15,-5 0 0-15,-2-7-1 0,-4 5 2 0,1-7-8 16,-7-2 1-16,-4-5-1 0,0 2 1 0,-7-9-7 16,7 9 0-16,-7-9-1 0</inkml:trace>
  <inkml:trace contextRef="#ctx1" brushRef="#br0" timeOffset="164943.07">22698 14326 1771 0,'0'0'0'16,"0"0"0"-16,-32 31 0 0,11-8 40 0,1 2 0 15,3 5 1-15,-1 3-1 0,4 0-24 0,3 3-1 0,-1-5 1 16,1 3 0-16,1-4 40 0,-1-8 0 16,-1 5 0-16,5-4 0 0,2-2-39 0,-1-7 1 0,-1 2-1 15,2 0 1-15,1-2 11 0,1-6 0 0,3-8 0 16,-4 7 2-16,4-7-18 0,0 0 1 0,0 0-1 15</inkml:trace>
  <inkml:trace contextRef="#ctx1" brushRef="#br0" timeOffset="165608.32">23580 13895 1470 0,'0'0'0'0,"0"0"0"15,0 0 0-15,-18 5 24 0,14 2 1 0,1-2 0 16,-1 9 0-16,1 2-12 0,3 0-1 0,3 3 0 0,-3 1 2 16,0 4 25-16,-3 1 2 0,-4-4-1 0,0 4 0 15,5 1-24-15,-1-1 0 0,-8-6 0 0,4 6-1 16,3-10 11-16,4-1 0 0,4-3 0 0,3 3 0 16,0-2-14-16,0-3 0 0,2-5 1 0,1 3 0 0,-3-2-3 15,-7-5 0-15,11 2 0 0,1-2 0 16,3-2-3-16,-1-2 0 0,3 1 0 0,4 1-1 15,-5-1 6-15,-2-10 0 0,1 3-1 0,-1 3 1 16,0 3-5-16,-4-1 1 0,3-2 0 0,-1 5 0 16,-1 2 10-16,-3 0 0 0,1 0 0 0,4 5 0 0,-6 4-8 15,0 0 0-15,-2 3 0 0,2 8 0 16,0-3 9-16,-2-3 0 0,-1 0 0 0,-2 8 1 0,-4-1-9 16,-2-5 0-16,1-1-1 0,-2 3 1 0,-1-2 10 0,-1-2 2 15,-3-5-1-15,3 3 1 0,-6-1-12 0,-1-4 0 16,-2-4 0-16,-5 1 2 0,-12-4 6 0,-4 0 1 15,1 0 0-15,3 0 0 0,8-4-10 0,4-3 2 16,3 0-1-16,1 0 0 0,1-4 4 0,3-3 0 16,5-5 1-16</inkml:trace>
  <inkml:trace contextRef="#ctx1" brushRef="#br0" timeOffset="165842.34">23454 13947 1670 0,'0'0'0'0,"0"0"0"16,22-5 0-16,-7 0 59 0,10-2 0 0,10-4 1 15,1 9-1-15,1-1-42 0,-5-2 1 0,1-1 0 0,-1 3 0 16,-4 3 38-16,-3-4 1 0,1 3 0 0,-3 2 1 0,2-1-41 16,3-1 1-16,2 1-1 0,-5 0 1 0,-2 0 7 15,3 0 0-15,1-4-1 0,1 8 1 0,-4-4-12 16,-4-4-1-16,-3 4 0 0,-4 4 1 0,-4-4-9 15,-9 0 1-15,7 0-1 0</inkml:trace>
  <inkml:trace contextRef="#ctx1" brushRef="#br0" timeOffset="166084.26">24292 14160 1557 0,'0'0'0'16,"0"0"0"-16,-9 34 0 0,4-13 20 0,-5 0 2 16,-5 5-2-16,-2 4 1 0,-4 0-11 0,-8 0 1 0,-11 2 1 15,-10 5-1-15,10 3 27 0,-1-5 1 0,6 2 1 16,3 0-1-16,4-2-23 0,5-7-1 0,6-3 1 16,-3 8 0-16,2-4 15 0,3-8 1 0,2 0-1 15,6 3 2-15,0-4-20 0,0-4 2 0,2-8-2 16,1 3 2-16,3 0 0 0,1-4 2 0,0-7 0 15,0 7 0-15,0-7-8 0,0 0 1 0,0 0-1 16</inkml:trace>
  <inkml:trace contextRef="#ctx1" brushRef="#br0" timeOffset="166445.1">24278 14500 1608 0,'0'0'0'0,"0"0"0"0,0 0 0 0,0 0 40 16,0 0 0-16,-21 24 1 0,12-8 0 0,-3 3-25 15,-2-1 0-15,-2 3-1 0,-4 6 2 0,-10-1 49 16,-1-5 2-16,1 5-1 0,5 6 0 0,0-4-49 16,6-1 0-16,3 1 0 0,4 0 0 0,5 7 24 0,1-5 0 15,1-2 0-15,5 0 1 0,9-3-28 0,9-4 1 16,13 0 0-16,1-1 1 0,0-8 1 0,-2-2 1 15,-4-4 0-15,-1-1 0 0,-4 0-9 16,0-3 0-16,-5-4 0 0,0-3 1 0,-2-2 3 16,-2 0 0-16,-1-5 1 0,-4-2 0 0,0-2-8 0,0-2 2 15,-7 0 0-15,0 4 0 0,-3-3 6 0,-1 3 1 16,1-4-2-16,-4 6 2 0,-2 3-7 0,-2 0 0 0,-1 2 0 16,-13 2 0-16,2 5 4 0,-5 0 2 15,-13 0-1-15,-3 5 1 0,9 6-7 0,-2-6 1 0,3 4 0 16,4 1 0-16,8 6 1 0,4-3 0 0,2-1 0 15</inkml:trace>
  <inkml:trace contextRef="#ctx1" brushRef="#br0" timeOffset="168758.45">2932 17837 1105 0,'0'0'0'0,"0"0"0"0,0 0 0 0,0 0 18 16,0 0 0-16,0 0 0 0,0 0 0 0,0 0-8 15,0 0 0-15,0 0 0 0,0 0 0 0,0 0 41 16,-7-18-1-16,7 18 1 0,0 0-1 0,0 0-33 15,0 0 0-15,0 0 0 0,0 0 1 0,0 0 8 0,0 0 1 16,0 0 0-16,0 0 0 0,0 0-14 0,0 0 0 16,0 0-1-16,0 0 2 0,0-7 6 0,0 7 1 15,0 0 0-15,0-7 0 0,0 7-10 0,0-14 0 16,0 7 1-16,0 0-1 0,7 0 2 0,-4 2 1 16,1-2-1-16,-4 7 2 0,3-7-7 0,-3 7 1 0,0 0-2 15,0 0 2-15,7-7 5 0,-7 7-1 0,0 0 1 16,0 0-1-16,7 10-5 0,-7-10 0 0,0 0 0 15,9 7 1-15,-9-7 5 0,7 11 1 0,-7-11 0 16,4 10 0-16,-4-10-6 0,3 9 0 0,-3-9 0 16,0 0 0-16,0 0 7 0,0 0 0 0,0 0-1 15,0 0 2-15,0 0-8 0,0 0 0 0,0 0 0 16,0 0 1-16,0 0 3 0,0 0-1 0,0 0 0 16,0 0 1-16,0 0-6 0,0 0 1 0,0 0 0 15,0 0 0-15,0 0 0 0,0 0 0 0,0-9 0 16,0 9 1-16,7-12-4 0,-3 7 1 0,-1-2-1 0,1 0 1 15,-1-6-4-15,1 3 2 0,-4-1-2 0,3-1 1 16,4 0 0-16,-3 1-1 0,0-1 0 0,-1-2 0 16,1-2-2-16,3-2 1 0,-2 4-1 0,-2-2 1 15,5-3-1-15,-1 0 2 0,-4-2-2 0,1 6 1 0,-1 1-1 16,1-1 0-16,-1-1 0 0,1 2 0 0,-1 0 0 16,1 1 0-16,-4 1 0 0,3 3 0 0,1 0 0 15,-1 4 0-15,-3-4 0 0,4 2 1 0,-4 0-1 16,0 7 0-16,3-12 0 0,-3 12 1 0,0 0-1 15,0-7 1-15,0 7 0 0,0 0 0 0,0 0-1 16,0 0 1-16,0 0 1 0,0 0-1 0,8 14 2 0,-1 0 0 16,-2 0 1-16,2 20-1 0,3 9-1 0,-2-2 2 15,-5-4-2-15,1 5 1 0,3 2 3 0,-4-3 1 16,-3-5-1-16,4 3 1 0,-4-4-2 0,0-1-1 16,-4-10 1-16,4 8-1 0,0-2 4 0,-3-7 1 15,-1-6 0-15,4 12 0 0,0-5-3 0,-3-6-1 16,-1-4 1-16,8 5 1 0,-4-3 4 0,0-7 0 15,0-9 0-15,-4 9 0 0,4-9-4 0,0 0 1 0,0 0-1 16,0 0 1-16,0 0 2 0,0 0 0 0,0 0 0 16,0 0 0-16,4-11-4 0,-8 4 0 0,4-5 1 15,-7-16 0-15,0-8 2 0,-4-4 0 0,6 8 0 16</inkml:trace>
  <inkml:trace contextRef="#ctx1" brushRef="#br0" timeOffset="169024.19">3209 17316 1632 0,'0'0'0'0,"0"0"0"0,22-9 0 0,-4 9 52 16,-4-3 0-16,-3-4-1 0,3 0 2 0,2 0-36 16,1 3 0-16,5 1-1 0,2 1 2 0,-1 2 22 15,2-2-1-15,-7-1 0 0,-1 3 0 0,6 5-23 16,-5 2 0-16,-1-2 0 0,-3 6-1 0,-3 1-2 15,0 0 0-15,-8-5-1 0,2 4 2 0,-1 1-6 16,-4 1 0-16,-4 1-1 0,-1 5 1 0,-2-3-7 0,-3-2 2 16,-1-3-1-16,-10 10 0 0,7-2-1 0,-6-3 2 15,-8-2-2-15,-7 7 1 0,-2 4 0 0,-6-6 0 16,-1 0 1-16,2 1-1 0,-2 4-1 16,5-6 1-16,-1-6 1 0</inkml:trace>
  <inkml:trace contextRef="#ctx1" brushRef="#br0" timeOffset="169375.87">3962 17367 1632 0,'0'0'0'0,"0"0"0"0,-21 18 0 0,13-6 33 16,-2 0-1-16,-1 1 1 0,-3 8 1 15,4 5-21-15,4-3 2 0,-1 0-1 0,0 12 1 0,4 4 26 16,-1-6 2-16,4 2-1 0,0-1 0 0,4 5-26 15,-1-8 0-15,4-8-1 0,4 5 2 0,5-3 4 16,1-8 2-16,1-1-1 0,7 9 1 0,1-11-12 0,2-5 0 16,4-2 0-16,5 3 2 0,2-6-10 15,-6-4 2-15,3-2-2 0</inkml:trace>
  <inkml:trace contextRef="#ctx1" brushRef="#br0" timeOffset="169781.06">4507 17473 1431 0,'0'0'0'0,"-7"21"0"15,7 10 0-15,-4 10 21 0,1-8-1 0,-1-1 0 16,1-4 1-16,3-3-11 0,0-4 2 0,0-2-1 0,3-3 0 15,4-2 30-15,-3-3 0 0,-4-11 1 0,14 5-1 16,-4-3-25-16,1-2-1 0,-4-2 1 0,4-1 1 16,-1-5 9-16,3 3 0 0,-3-7-1 15,11-6 1-15,-3-5-13 0,-4 4-1 0,-2-6 0 16,6 1 2-16,-4-4-5 0,-3 3 0 0,3-1 0 0,0 3 0 16,-3 5-4-16,-3 4 2 0,-4 0-1 0,-4 14 0 15,7-5-1-15,-7 5 0 0,0 0 0 0,0 0 1 16,7 7-3-16,-7 0 0 0,0 0 1 0,0 16 0 0,3 15 3 15,1-1 0-15,-4-5-1 0,-4 1 2 0,4 3-3 16,-3-1 0-16,-1-9 0 0,1 2 0 0,-1 2 6 16,-3-7 0-16,0-5-1 0,2 10 1 0,1-5-4 15,4-7 0-15,-3-6-1 0,3 8 2 0,0-1 2 0,-4-6 0 16,4-11 0-16,0 12 1 0,0-12-6 0,11 4 2 16,-11-4 0-16</inkml:trace>
  <inkml:trace contextRef="#ctx1" brushRef="#br0" timeOffset="170346.93">5415 17409 1444 0,'0'0'0'0,"0"0"0"0,-23 9 0 0,16 2 40 0,0-8 2 16,-7 1-1-16,0 3 1 0,0 2-27 0,0-1 1 16,1-2 0-16,-4 8 1 0,3 2 43 0,6-2 1 15,-2-7-1-15,3 9 1 0,3 1-44 0,8-6 1 16,-1-3 0-16,8 7 0 0,3-3-9 0,4-5 0 15,-1-2 0-15,6 4 0 0,2 2-4 0,-4-6 2 0,2-2-1 16,5 3 0-16,1 1-6 0,-5-2 2 0,3-2-2 16,1 4 1-16,0 4-1 0,-8-2 0 0,1 0 0 15,-4-1 1-15,-3 8-2 0,-3 0 1 0,-7-4 0 16,-4 1 0-16,0-1-1 0,-4 0 1 0,-3 1 0 16,-7-3 0-16,-4 1 0 0,1-1 1 0,-8-3 0 15,2 7 0-15,-2-5-1 0,-1-2 1 0,-2-3 0 16,-4 5 0-16,4-1 6 0,5-6 1 0,-6-4 0 15,-4 2 0-15,5 0-4 0,3-3 2 0,0-4-1 16,-1 5 1-16,1-1 7 0,8-1 1 0,-1 1-1 16</inkml:trace>
  <inkml:trace contextRef="#ctx1" brushRef="#br0" timeOffset="170860.29">6981 17427 1646 0,'0'0'0'0,"0"0"0"0,11 21 0 16,0 0 37-16,-4-3 0 0,0-1 0 0,0 12 1 15,2 2-23-15,-2-6 0 0,-4-2 1 0,1 0 0 16,-4-2 38-16,0-4 1 0,0-6 0 0,-4 1 0 15,4 2-39-15,-3-5 2 0,3-9-1 0,0 0 1 16,0 0 10-16,0 0 1 0,0 0 1 0</inkml:trace>
  <inkml:trace contextRef="#ctx1" brushRef="#br0" timeOffset="171086.38">6902 17239 1507 0,'0'0'0'0,"0"0"0"15,0 0 0-15,18-6 20 0,-18 6 1 0,3-7 0 16,-3 7 1-16,0-7-11 0,0 7 0 0,-10-7 0 16,10 7 1-16,-11-7 17 0,4 2 0 0,-4 3 0 15,-3 2 1-15,-5 2-16 0,1 3-1 0,1-1 1 16,-1 5 0-16,7 5-2 0,4 0 0 0,4 0 0 15</inkml:trace>
  <inkml:trace contextRef="#ctx1" brushRef="#br0" timeOffset="171447.81">7264 17562 1608 0,'0'0'0'0,"0"0"0"0,9 34 0 0,-1-11 11 16,-4-2 0-16,-4-5 0 0,0 1 2 0,0-1-7 15,-4-2 2-15,-3-2 0 0,4-3 0 0,1 0 11 0,0-2 0 16,2-7 0-16,0 0 1 0,-2 11-10 16,2-11 2-16,0 0-2 0,0 0 1 0,0 0 24 0,0 0 0 15,9-6-1-15,-9 6 2 0,11-14-21 0,-4 4-1 16,0-1 1-16,4-10 1 0,3-2 6 0,0-1 2 15,-4-5-1-15,10 10 1 0,-6-4-13 0,0 0 1 16,4-1 1-16,3 8-1 0,2-2 9 0,-6 1 1 16,-3-3-1-16,1 13 0 0,0 2-9 0,0 2-1 15,-1 1 0-15,-4 5 0 0,4 4 7 0,0 0 0 16,-3 2 0-16,-2 11 1 0,1 1-9 0,-2-2 0 0,-5 4 1 16,1 7 0-16,-4 3 4 0,0-3 2 0,-7-5-1 15,-2-1 1-15,0 8-8 0,0-6 1 0,-5-4-1 16,0-1 1-16,0 3 0 0,3-6 1 0,1-9 1 15</inkml:trace>
  <inkml:trace contextRef="#ctx1" brushRef="#br0" timeOffset="172118.91">8675 17290 1632 0,'0'0'0'0,"0"0"0"16,-4 24 0-16,4-6 44 0,0-2 0 0,0 1 0 16,0 15 0-16,0-2-28 0,-3-7 1 0,-1 1-1 15,4 6 1-15,0-3 49 0,0-4 0 0,0-6 0 16,4 6 2-16,3-4-51 0,0-3 1 0,0-7 0 0,4-2 0 16,3-2 15-16,-2-3 1 0,2-4-2 0,-3-1 2 15,6-1-21-15,-3-1 2 0,1-4-1 0,0-5 1 16,-1-2 0-16,4-1 0 0,-4-3 0 0,-5 5 1 15,5-8-7-15,0 2 0 0,-3-2 0 16,-1 3-1-16,1-2 1 0,-4 2 2 0,0-1-2 0,-3 2 1 0,3 5-5 16,-4 5 2-16,-3 9 0 0,2-7-1 0,-2 7 3 15,0 0 2-15,5 10-2 0,-5 3 1 0,0 4-5 16,0 1 2-16,0 1-1 0,0 25 0 0,0 2 3 0,0-4 1 16,-1 0 0-16,-5 6 1 0,5-4-6 0,1-5 2 15,-2-8 0-15,-5 3-1 0,7-3 3 0,0-8 0 16,-4-5 0-16,1 10 1 0,6-7-4 0,4-9 1 15,-3-3-2-15,-4 0 2 0,2 0 1 0,-2-9 1 16,8 3 0-16,-8-3 0 0,0 0-3 0,0 0-1 16,9-1 1-16,-9 1 0 0,7-4 1 0,-7 4 1 15,7-7-1-15</inkml:trace>
  <inkml:trace contextRef="#ctx1" brushRef="#br0" timeOffset="172551.17">9647 17059 1796 0,'0'0'0'0,"0"0"0"0,5 21 0 0,2-7 56 15,-7-6 1-15,0 0 0 0,4 12 0 0,-4 1-40 16,0-4 1-16,-4 1-2 0,4 12 2 0,0 10 41 0,-3-10 0 15,-1 5 1-15,4 1-1 0,-5 4-42 0,-2-6 1 16,1-5 0-16,6 12 0 0,-3-2 5 0,-1-6 1 16,3-1 0-16,2 3-1 0,3-2-12 0,-1-8 2 15,4 0-1-15,11-4 0 0,7 0-7 0,-4-7 0 0,2-2 1 16,2 0 0-16,3-1-3 0,-2-2 2 0,2-9-2 16,-3 3 1-16,-4-3-1 0,-7 0-1 0,-1-7 0 15,1 4 2-15,-7-1-3 0,0-3 1 0,-3 0 0 16</inkml:trace>
  <inkml:trace contextRef="#ctx1" brushRef="#br0" timeOffset="172799.97">9439 17522 1834 0,'0'0'0'15,"0"0"0"-15,23 11 0 16,-2-4 45-16,0-7 0 0,0-4 0 0,13 4 0 16,1 0-29-16,-3-7 0 0,8 0 1 0,-1 7 0 0,-2-5 39 15,-5-2 1-15,-2-4-1 0,5 8 2 0,-7-1-41 16,-5-1 1-16,-2-2-2 0,0 7 2 0,-6-2 10 0,-5-3 0 16,-3 1 0-16,0 4 1 0,0 0-16 15,-7 0 0-15,0 0 1 0</inkml:trace>
  <inkml:trace contextRef="#ctx1" brushRef="#br0" timeOffset="173160.57">10033 17517 1709 0,'0'0'0'0,"0"0"0"0,18-6 0 0,-11 1 37 0,2-4 1 15,1-1-1-15,8 5 1 0,6-1-23 0,-4-1 0 0,1 4 1 16,-3 3 0-16,-1 3 36 0,1 1 2 0,-6-3 0 16,2 12 0-16,-3 3-37 0,0-4 1 0,-4 0-1 15,-4 15 1-15,1-1 14 0,-4-5 1 0,0 0-1 16,-4 4 2-16,4 0-21 0,-7-6 2 0,0 0 0 16,-4-1-1-16,4-1-3 0,0-4 1 0,-1-4-1 0,0-2 0 15,-2 1-4-15,3-2 1 0,-4-5-2 16,4-1 2-16,-3-1-1 0,10 1 0 0,-7-2-1 0,7 2 2 15,-8-9-3-15,3 2-1 0,5 7 1 0,-7-11 0 16,9-1 2-16,1-2 0 0,1 0 0 0,3-7-1 0,4-2-1 16,-1-2-1-16,4-5 1 0,0 6 0 15,1-3 1-15,0 3 0 0,-1-6-1 0,4 14 2 0,3-1-3 16,-5 1 1-16,2-4-1 0,3 15 1 16,4-2-2-16,-6 4 2 0,0-3-2 0</inkml:trace>
  <inkml:trace contextRef="#ctx1" brushRef="#br0" timeOffset="174072.97">10679 17510 1557 0,'0'0'0'15,"0"0"0"-15,0 0 0 0,0 0 29 0,-7 17 2 16,7-17-1-16,-18 6 0 0,6-3-16 0,-3 1-1 0,-2 1 1 16,-8 9 0-16,2 4 36 0,2-1-1 0,3-3 0 15,8 6 2-15,-1 1-34 0,4-2-1 0,2-5 1 16,5 0 0-16,3 5 22 0,6-3 1 0,-5-5-1 15,6-2 1-15,1-1-24 0,-1 0 0 0,5-7-1 16,-1 3 1-16,9-1-2 0,-2-1-1 0,-4-4 1 16,1 1-1-16,5-1-5 0,-5-2 0 0,-1-1 0 15,-3-4 1-15,4 0 3 0,1-1 0 0,-4-2 1 16,-1-4 0-16,0 2-5 0,-4 3 0 0,-3-3 0 16,0 2 0-16,-1-4 3 0,-1-4 1 0,0 5-1 15,-5 9 2-15,0 6-7 0,4-10 2 0,-4 10 0 16,0 0 0-16,0 0 5 0,0 0 1 0,-7 7-1 15,5-2 2-15,0 7-7 0,2 4 1 0,0-3-1 0,2 2 1 16,3 7 3-16,2-5 0 0,0-1 1 0,4-5 0 16,0-1-5-16,-1-1 0 0,1 0 0 0,1-6 0 0,6 2 2 15,-4-1 1-15,-4-2-1 0,8 0 1 0,0-2-4 16,-4-2 0-16,-2-2-1 0,6 1 2 0,-1-1 0 16,-6 1 1-16,-2-6-1 0,-2 0 1 0,2-1-3 15,-2 1-1-15,-2-2 1 0,-5 1-1 0,4 1 3 16,-4-2 0-16,-4-1 0 0,-1-4 1 0,1-1-4 0,3 1 1 15,-1 7 0-15,2 9-1 0,0 0 1 0,-7-5 0 16,7 5-1-16,0 0 2 0,0 0-4 0,0 0 2 16,0 0-1-16,0 0 1 0,0 0 0 0,1 10 1 15,7-6 0-15,2-3-1 0,4 3-1 0,0-1 0 16,-3-1-1-16,5 0 2 0,5-2-2 0,0-2 1 0,-3-3-1 16,-4 0 1-16,2-2-1 0,-2 1 0 15,-4-2 0-15,5 2 1 0,2-2-1 0,-3-5 2 0,-5-1-2 16,5 4 2-16,-3-5-3 0,-4 1 1 0,-4-3 0 15,4 1 1-15,-3-2 1 0,-4-4 1 0,-4 0 0 16,4-4-1-16,-3-2-1 0,-4 0 0 0,-4-7 1 16,6-4-1-16,0-7 3 0,-2 0 0 0,-2 1-1 15,5 4 1-15,-3 8-2 0,0 5-1 0,0 6 1 16,4 12 0-16,3 10 1 0,-4-9 0 0,4 9 1 16,0 0 0-16,-3 16-3 0,-1-4 1 0,4 1-1 15,-4 27 1-15,1 6-1 0,3-2 2 0,-4-4 0 0,4 11-1 16,4-7-1-16,-4-2 0 0,3-8-1 0,1 10 2 15,3-11-2-15,-3-3 2 0,-1-9-1 0,11 11 1 16,-3 0-2-16,-4-9 1 0,2-2-1 0,12-4 0 16,-7 3 1-16,0-8-1 0,0-3 0 0,6-1 2 0,-3 0-3 15,-3-7 1-15,4-1 0 0,3-1 0 0,2-1-1 16,-5-2 1-16,-1-1-1 0,-3 0 1 16,2-4-2-16,-2-3 2 0,1-6-1 0,-1 4 0 0,-4 0 0 15,1-4 1-15,-4-1-1 0,0 3 1 0,-4 0-2 16,-3 2 1-16,0 2 1 0,0 12-1 0,0 0-1 15,0 0 1-15,0 0-1 0,-7 9 2 0,7-1-2 16,0-1 0-16,0 2 0 0,4 21 1 0,3 7-1 16,-2-3 1-16,2-6-1 0,2 0 1 0,0 0-1 0,-2-3 0 15,-3-4 0-15,-1-4 0 0,1 6 1 0,-1-7-1 16,-3-4 0-16,0 2 1 0,0-1-1 0,-3-3 0 16,3-10 0-16,-4 16 2 0,4-7-2 0,0-9 0 15,0 0 0-15,0 0 0 0,-10 3 0 0,10-3 0 0,-8 0 0 16,8 0 1-16,-14-1-2 0,4-3 1 0,1-1-1 15</inkml:trace>
  <inkml:trace contextRef="#ctx1" brushRef="#br0" timeOffset="174223.26">11125 17344 2098 0,'0'0'0'0,"0"0"0"15,21-3 0-15,-7 5 56 0,2-2 1 0,-2-2 1 16,4-2-1-16,6 1-40 0,-4-1 1 0,-3-1 0 0</inkml:trace>
  <inkml:trace contextRef="#ctx1" brushRef="#br0" timeOffset="174505.3">11910 17193 1909 0,'0'0'0'0,"0"0"0"0,33 7 0 0,-12 4 43 0,1-1 1 15,-1 1-1-15,-5 5 0 0,5 1-27 0,-4 8 1 0,-1 1-1 16,-2 8 0-16,-1 3 24 0,-4-8-1 0,-2 0 0 15,-7 13 2-15,-4-4-26 0,1-1 1 0,-6-1 0 16,-7 2-1-16,4-1 2 0,-6-9 1 0,0 1-1 16,-8-1 1-16,-2-4-8 0,-1-3 0 0,-1-5 0 15,6 4 0-15,-5-5-6 0,3-2 0 0,1-1 0 16</inkml:trace>
  <inkml:trace contextRef="#ctx1" brushRef="#br0" timeOffset="174963.52">13243 17462 1494 0,'0'0'0'0,"32"-7"0"16,2 12 0-16,-3-5 43 0,-4-5 1 0,1 2-2 15,0 10 2-15,-1-4-28 0,-6-3 1 0,-4-2-2 0</inkml:trace>
  <inkml:trace contextRef="#ctx1" brushRef="#br0" timeOffset="175138.56">13056 17670 1431 0,'0'0'0'0,"0"0"0"0,0 0 0 0,21 9 45 16,-10-6 1-16,3-3-1 0,20 0 1 0,-3 0-30 16,-4 2 1-16,5-2 0 0,8 0-1 0,-1 0 58 15,-7 0 1-15,-4 0-1 0,6-2 1 0,-6 2-57 0,-4-3 0 16,-1-6 0-16</inkml:trace>
  <inkml:trace contextRef="#ctx1" brushRef="#br0" timeOffset="177101.22">14275 17189 992 0,'0'0'0'0,"-2"-21"0"16,2 21 0-16,-3-17 57 0,6 1 0 0,-6-2 0 15,-4 15 2-15,7 3-43 0,0-14 2 0,0 14 0 16,0 0 0-16,0 0 44 0,-7 0 0 0,7 0-1 15,-7 14 1-15,7 0-45 0,-4 0 1 0,1 0 0 16,-4 7 0-16,0 7 23 0,-1-1 2 0,1-6 0 16,0-2-1-16,2 6-26 0,2-8 0 0,-1-1-1 15,-1 2 2-15,3-2 8 0,2-2 1 0,0-5-2 0,0 5 2 16,0-4-13-16,0-3-1 0,0-7 0 0,-4 9 2 16,4-9 4-16,6 7 0 0,-6-7 0 0,0 0 0 15,0 0-8-15,7 0 0 0,-7 0 0 0,0 0 0 16,0 0 7-16,0 0 1 0,0 0-1 0,0 0 1 0,7-2-9 15,-7 2 1-15,0 0 0 0,7-3 0 0,-7 3 7 16,9-4-1-16,-9 4 1 0,9-3 0 0,-9 3-8 16,7-4 1-16,-7 4 0 0,0 0 0 0,0 0 11 15,7-7-1-15,-7 7 0 0,0 0 0 0,0 0-10 16,7-5 2-16,-7 5-1 0,0 0 0 0,0 0 6 16,0 0 0-16,0-5-1 0,0 5 2 0,0 0-9 15,0 0 2-15,0-11-1 0,0 11 0 0,3-7 3 0,-3 7 2 16,11-9-1-16,-11 0 1 0,3 2-7 0,-3 0 1 15,4 2 0-15,-4-5 0 0,0-1 3 0,0-1 0 16,0-1 1-16,-4-4 0 0,8-1-5 0,-1 6 0 0,-3-6 0 16,0 2 0-16,0-1 1 0,0 4 0 0,2 6 0 15,-2 7 1-15,2-10-5 0,-2 10 2 0,9-5-1 16,-9 5 0-16,10-4 1 0,-3 2 1 0,4 1 0 16,7 2 0-16,6 1-4 0,1-4 2 0,-2-1-1 15,2 6 1-15,1-3-1 0,-5-5-1 0,-3 0 0 16,-4 3 2-16,0 2-3 0,-7-2 1 0,-7 2-1 15,9-7 2-15,-9 7-1 0,0 0 1 0,0 0-1 16,0 0 1-16,0 0-2 0,0 0 0 0,-7-7 1 16,7 7-1-16,-12 2-1 0,-3 0 2 0,1-2-1 0,-14 5 0 15,-2 0 0-15,2-1-1 0,0 1 0 0,-2 7 2 16,5 2-2-16,4-1 1 0,-2 1-1 0,-2 2 2 0,1 3-2 16,2-1 0-16,5-1 0 0,1 10 1 15,5-5-1-15,1-4 0 0,3-4 0 0,-2 9 1 16,9-4-2-16,2-6 1 0,1-3-1 0,8 4 1 15,6 0 1-15,1-1-1 0,1-5 0 0,6 12 2 0,0-4-2 16,-1-8 0-16,1 3 0 0,-2 10 1 0,2-3-1 16,-2-4 0-16,-2-2 0 0,-3 6 2 0,-4 1-2 15,-4-5 0-15,-3-3 0 0,-3 3 1 0,-1 0-1 0,-3-2 0 16,-3-1 0-16,-4 1 2 0,3 0-2 0,-3-1 0 16,-3-2 0-16,-8-2 1 0,-1 3 0 0,1 1 2 15,-3-6-2-15,-4 0 1 0,2 2-1 0,5-3 0 16,-3-2 0-16,0-2 1 0,0 0 0 0,7-2 1 15,1-2-1-15,6-1 1 0,7 5-2 0,-7-10 0 16,7 3 1-16,0 0-1 0,4-2 1 0,-1 2 0 16,4-6-1-16</inkml:trace>
  <inkml:trace contextRef="#ctx1" brushRef="#br0" timeOffset="177448.44">14967 17130 1947 0,'0'0'0'0,"0"0"0"15,0 0 0-15,0 0 54 0,-20 23 3 0,10-20-2 16,-4 4 1-16,-1 2-39 0,-4-2 0 0,1 0 0 16,-10 7 1-16,3 9 44 0,8-4 1 0,-1-1 0 0,2-2 0 15,6 8-47-15,10-3 2 0,0-6 0 0,3 4 0 16,11 4 5-16,0-7-1 0,4-4 1 0,1 9-1 0,3-3-11 15,1-3 2-15,0-2-2 0,3 6 1 0,-1 0-6 16,-6-6 0-16,0-1 1 0,1 11 0 0,-6-2-3 16,0-5 1-16,-7-4-1 0,0 0 1 15,-3 6-4-15,-4-4 1 0,-6-3 1 0,-1-2-1 0,2 1-1 16,-2-3 1-16,-4-2-1 0,-3 2 1 0,-3 2 0 16,1-5-1-16,-2-4 0 0,-3 0 1 15,3 0-1-15,1 0 0 0,-4-4 0 0,-2-1 1 0,9 1-1 16,-1-1 0-16,1-4 0 0,0 1 1 0,9-3-1 0,3-1 0 15,2-4 1-15</inkml:trace>
  <inkml:trace contextRef="#ctx1" brushRef="#br0" timeOffset="177800.75">15471 17140 1658 0,'0'0'0'0,"0"0"0"16,0 0 0-16,-12 18 47 0,5-13 0 0,-4 0 0 15,-7 4 2-15,-1 3-32 0,0 4-1 0,-1-3 1 16,-4 4 0-16,4 4 45 0,10-5 1 0,-1-2-2 16,-1 2 2-16,10-2-46 0,5-2 1 0,4-1 0 0,2 1 0 15,7 2 8-15,4-1 1 0,1-6 0 16,-4 5 0-16,5 0-15 0,0-3 1 0,0 0 0 0,-1 7 0 15,0 0-6-15,-2-6 1 0,-5 1-2 0,1 8 2 16,-5-1-3-16,-1-4 0 0,-4 0 0 0,-5 7 1 16,-1 2-4-16,-5-4 0 0,-3-7 0 0,-3 8 2 15,1-1-3-15,-3-3 1 0,-2-7 0 0,-1 1 0 0,-1 1 2 16,1-2 0-16,-5-6 1 0,-2 1-1 0,4-1 0 16,6-3-1-16,0-3 0 0,-4-3 1 0,8-2 1 15,5-1 2-15,-1-3-1 0</inkml:trace>
  <inkml:trace contextRef="#ctx1" brushRef="#br0" timeOffset="178156.86">16046 17103 1808 0,'0'0'0'0,"0"0"0"15,-28 14 0-15,14-3 35 0,0-6 0 0,0-1 0 16,-6 5 0-16,3 1-21 0,2-3 1 0,1-2-1 16,0 6 2-16,2 1 38 0,5 2 1 0,0-3-1 15,7 1 1-15,3 6-38 0,1-4 1 0,5-5-2 16,10 6 2-16,4 7 13 0,-2-3 0 0,4-5 1 0,5 5-1 16,2 4-18-16,-4-3 2 0,-2-6-2 0,-5 7 2 15,-1 2-4-15,-3-9 2 0,1-2-1 0,3 13 0 16,-3-6-5-16,-6 0 1 0,-1-1 0 15,-1 5 0-15,-3 0 1 0,-3-2 0 0,-2-5 0 0,-1-1 1 16,-4 3-5-16,-4-4 2 0,-4 0-1 0,-5-1 0 0,-1-1 2 16,-1-5 0-16,-7-5 0 0,-5 1 1 0,2 1-4 15,0-1 1-15,-9-6 0 0,-2-1-1 0,2 2 5 16,9-1 1-16,-4-6-1 0,6-3 1 0,5 3-4 16,3 0-1-16,7 4 1 0</inkml:trace>
  <inkml:trace contextRef="#ctx1" brushRef="#br0" timeOffset="179203.31">18154 17348 1231 0,'0'0'0'0,"0"0"0"16,-21 0 0-16,14 3 88 0,0-3 2 0,-6-3-1 15,6 3 0-15,7 0-72 0,0 0 1 0,-7 0-1 16,7 0 1-16,0 0 76 0,0 0 1 0,7 0-1 16,6 0 1-16,8 0-78 0,5 0 0 0,4 0 0 15,27 0 1-15,6 2 26 0,-6-4 3 0,-1 0-3 16,0 0 2-16,-1 2-30 0,-4-1 1 0,2-3 0 16,4 2 0-16,-3 2 1 0,-6-1 0 0,-9-5-1 15,0 4 3-15,-6 6-10 0,-8-2 0 0,-4-4 0 16,-2 4 1-16,-8-2-5 0,-4-2-1 0,-7 2 1 0</inkml:trace>
  <inkml:trace contextRef="#ctx1" brushRef="#br0" timeOffset="179546.98">18889 17290 1520 0,'0'0'0'0,"0"0"0"0,4 17 0 0,3 1 35 16,-3-6 0-16,-4-1-1 0,-7 6 1 0,7 3-20 15,0-4-1-15,0-8 1 0,-4 8 1 0,4-3 45 0,0-5 2 16,-4-1 0-16,1 6 0 0,3-6-46 0,0-7 1 16,0 0 0-16,0 0 0 0,0 0 22 0,0 0 0 15,0 0 1-15,-7 0-1 0,7 0-24 0,0 0 0 16,0 0-1-16,-4-11 2 0,3-1 1 0,1 0 1 16,0-1-1-16,0-8 1 0,1-4-9 0,6-1 0 15,-3 5 1-15,-1-2 0 0,8 0 1 0,0 6 2 16,1 1-2-16,2-4 1 0,2 5-5 0,0 4 0 15,-2 1 0-15,7 6 0 0,0 4 3 0,-1 2 0 0,-3 1 0 16,5 8 2-16,-8 1-6 0,-4 2 0 0,-1 4 1 16,0-4 0-16,-4 9 2 0,-5-2 1 0,-3-4 1 15,-3 3-1-15,-1-1-4 0,-2-3-1 0,-5-2 1 16,-2 5 1-16,-1-3 2 0,-3-5 1 0,-1-4 1 16,-3 9-1-16,-1-8-5 0,0-4 1 0,-1-2 0 15,-3 5 1-15,3-4 2 0,7-4 1 0,-1-5 0 0</inkml:trace>
  <inkml:trace contextRef="#ctx1" brushRef="#br0" timeOffset="181081.19">20345 16954 1381 0,'0'0'0'0,"0"0"0"0,0 0 0 0,0-20 50 0,0 13 2 15,-4 0-1-15,4-1 0 0,-3 1-34 0,3 7 0 16,-4-6 0-16,4 6 1 0,-3-7 33 0,3 7 1 15,0 0-1-15,0 0 1 0,0 0-35 0,-7 0 0 16,7 0 0-16,-4 13 1 0,0 4 17 0,1 1 2 16,-2 6-1-16,-2 15 1 0,1 1-22 0,1-4 1 0,0-1-2 15,1 5 2-15,1-3 0 0,-1-5 1 0,1-6-2 16,1 1 2-16,-2 3-8 0,-3-8 1 0,4-6-1 16,-1 4 1-16,4-1 7 0,0-5 0 0,-3-7 0 15,3 4 0-15,0-3-8 0,0-8 1 0,0 0-1 16,10 9 1-16,-10-9 9 0,7 4 1 0,0-4-1 15,2 0 1-15,4 0-10 0,-1-2 2 0,2 0-1 0</inkml:trace>
  <inkml:trace contextRef="#ctx1" brushRef="#br0" timeOffset="181370.02">20756 16924 1808 0,'0'0'0'0,"0"0"0"0,0 0 0 0,0 0 54 15,0 0 1-15,17 10 0 0,-10-3 0 0,7 6-38 16,2 1 1-16,6-2-1 0,6 20 1 0,0-1 55 0,2-6 1 16,-4 1 0-16,4 13 0 0,7-2-56 0,-5-7 0 15,2 2 0-15,-3-1 0 0,3 5 24 0,1-10 1 16,-7-3 0-16,2 5-1 0,2-3-26 0,-7-11 0 15,0 0 0-15,1 5 0 0,-1-1 1 0,-8-10 0 0,1-2 0 16,1 8 1-16,-4-5-9 0,-1-8 1 16,-7-2 0-16,-7 1 0 0,9 0-2 0,-9 0 1 15,-8-13-1-15</inkml:trace>
  <inkml:trace contextRef="#ctx1" brushRef="#br0" timeOffset="181585.63">21142 17035 2048 0,'0'0'0'0,"-18"37"0"15,2 5 0-15,6 2 43 0,-1-7 1 0,-3 3 0 0,-5-3 1 16,-1 4-30-16,1-10 2 0,1-4-1 0,-5 8 1 16,6-9 41-16,3-6 0 0,0 1 1 0,-1-2-1 0,1-3-41 15,6-9 1-15,-1-4 0 0,2 4 0 16,7-7 12-16,0 0 2 0,-7 0-2 0,7 0 1 0,0 0-17 15,0 0 0-15,0 0 0 0</inkml:trace>
  <inkml:trace contextRef="#ctx1" brushRef="#br0" timeOffset="183028.23">22553 16612 1093 0,'0'0'0'0,"0"0"0"0,0 0 0 0,0 0 74 0,5-22 0 16,-5 13 0-16,0 9 1 0,0 0-57 0,0 0 0 0,0 0 0 15,-3 7 0-15,1-2 92 0,0 4 0 0,1 7 0 16,-3 17 1-16,-3 8-96 0,3-3 1 16,-3-8 0-16,4 4 1 0,6-1 35 0,-3-8 1 0,0 1 0 15,-3 1 0-15,-1-5-36 0,4-2-1 0,-5 1 1 16,-2 3 1-16,3-4 10 0,3-6 0 0,-1 0 0 15,-2 4 0-15,3-4-14 0,1-6-1 0,-2-1 1 16,0 0-1-16,2 2 5 0,0-9 1 0,0 0-1 16,0 0 1-16,0 11-9 0,0-11 0 0,0 0 1 15,0 5 0-15,0-5 3 0,0 0 2 0,0 0 0 0,0 0 0 16,0 0-8-16,0-5 1 0,0 5 0 0,0 0 0 16,0 0 4-16,0-7 0 0,0 7 0 0</inkml:trace>
  <inkml:trace contextRef="#ctx1" brushRef="#br0" timeOffset="183438.19">22107 17364 1180 0,'0'0'0'16,"0"0"0"-16,0 0 0 0,0 0 75 0,17 15 2 15,-17-15-1-15,0 0 0 0,0 0-58 0,8-1 0 16,-8 1 0-16,0 0 0 0,3-9 49 0,-3 9 2 0,0 0-2 16,0 0 2-16,0-7-51 0,0 7-1 15,0 0 1-15,0 0 0 0,2-7 4 0,-2 7 0 0,14-4 1 16,14 1-1-16,11-2-11 0,7-1 0 0,5 1 1 15,7 1 0-15,-3 4-6 0,0 0-1 0,4-7 1 16,7 7-1-16,-8 0-1 0,-2 0 0 0,6-3 1 16,-2 3-1-16,-3 3-3 0,-8-3 2 0,-7 0-2 15,6-3 1-15,-15 6-1 0,-6-3 0 0,-4 0 0 16,2 0 2-16,-10 0 1 0,-6 4 1 0,-9-4-1 16,13-4 2-16,-13 4-3 0,0 0 0 0,0 0 1 15,0 0 0-15,0 0 10 0,0 0-1 0,-7-3 1 0,7 3-1 16,-11-4-5-16,2 3 1 0,-1-1-1 15</inkml:trace>
  <inkml:trace contextRef="#ctx1" brushRef="#br0" timeOffset="183830.47">22738 17469 1494 0,'0'0'0'0,"0"0"0"0,-19 25 0 0,5-8 56 0,0-3 0 16,-4 6 1-16,4 6 0 0,-2 2-40 0,2 2 1 16,-4-5-2-16,2 3 2 0,2 5 55 0,5-3 0 15,1-5 0-15,-1 8 1 0,5-3-56 0,6-7 0 0,2 0 0 16,1 5 0-16,5-5 28 0,1-9 0 0,1-1 0 15,8 6 1-15,-1-2-31 0,1-4 1 0,-1-6 0 16,9 0-1-16,-7-2 5 0,-3-5 0 0,0-5-1 16,5 3 2-16,-2-3-11 0,-4-4 0 0,-6-5 0 15,-2 5 0-15,-2-1 0 0,-5-10 0 0,-2 4 0 16,-2 1 0-16,-3-3-4 0,-4 2 1 0,-4 0-2 0,-2 4 2 16,-1 1 6-16,-2-1 0 0,-3 3 1 0,1 6 0 15,-1-1-8-15,-9 3 2 0,0-3 0 0,0 6 0 16,2 1 6-16,2 1 1 0,-3-1-2 0,1 3 2 0,0 1-7 15,5-4 0-15,-2-1 0 0</inkml:trace>
  <inkml:trace contextRef="#ctx1" brushRef="#br0" timeOffset="184196.37">22005 16528 1859 0,'0'0'0'0,"-16"40"0"16,12 13 0-16,-1 4 56 0,-6 1 1 0,-3 1 1 16,-4 8-1-16,-1-2-40 0,1-3 1 0,1 7-2 15,3 11 2-15,3 0 55 0,-3-14 0 0,3 1 0 16,10 18 0-16,-1-6-55 0,2-14 0 0,7-3 0 16,11-4 0-16,5 0 18 0,7-16 0 0,10-5 0 15,8 5 0-15,6-8-22 0,3-12 1 0,-1 0-1 16,10 6 2-16,2-7-6 0,-6-7 0 0,-4-5 0 0</inkml:trace>
  <inkml:trace contextRef="#ctx1" brushRef="#br0" timeOffset="184538.25">23186 16431 1683 0,'0'0'0'15,"23"21"0"-15,7 11 0 0,4 0 46 0,-1 3 0 0,-1 4 0 16,5 13 0-16,-3 1-30 0,-1 3 0 0,1 3 1 15,3 9 0-15,-6-6 39 0,-6-3 1 0,0 7 1 16,1 7-1-16,-12 1-40 0,-7-14 1 0,-10-2-2 16,-1 13 2-16,-12-17 14 0,-3-3-1 0,-6 2 1 15,-1 0 0-15,-6-1-18 0,0-13 0 0,-5-4 0 16,-1-3 0-16,1-4-2 0,-2-8-1 0,-5-6 0 16,7 3 0-16,1-6-4 0,6-6 1 0,4-5-1 15</inkml:trace>
  <inkml:trace contextRef="#ctx1" brushRef="#br0" timeOffset="185119.16">23423 16222 1520 0,'0'0'0'0,"0"0"0"16,7 33 0-16,0-8 39 0,-4-2 1 0,-3 0-1 16,0-2 1-16,2 7-24 0,2-9 0 0,-1-5-1 15,2-1 1-15,2 1 48 0,-3-5 0 0,3-1 0 0,4 3 1 16,1-1-47-16,0-6 0 0,1-4 0 15,8 2 0-15,-4 0 20 0,-1-4 1 0,2-4 0 16,8 3 0-16,-3 3-23 0,-5-7-1 0,0-5 1 0,5-2 0 16,1 3-3-16,-6 2 1 0,0-7-1 0,-4 1 2 15,0-1-8-15,-2-4 2 0,-1-1-1 0,-4-3 1 0,0-1 3 16,-2 0 0-16,-5 1-1 0,-3 15 1 0,-1-2-5 16,1 1 1-16,-3-1 0 0,-1 13 0 0,0 7 5 15,0 0 1-15,0 1-1 0,-5 20 1 0,-1 5-7 16,1 2 1-16,-2-5 0 0,7 8 1 0,3-1 2 0,1-2 2 15,-1-2-1-15,8 9 0 0,3-5-5 0,-2-6 1 0,0 1 0 16,2 3 0-16,4 0 7 0,-2-8 1 16,-2-6 0-16,0 4 1 0,0-3-8 0,0-8 0 15,-3-2 0-15</inkml:trace>
  <inkml:trace contextRef="#ctx1" brushRef="#br0" timeOffset="201865.31">23403 1385 1683 0,'0'0'0'0,"0"0"0"0,0 0 0 16,-10-21 87-16,10 21 2 0,-7-9-1 0,7 2 0 15,0 7-71-15,-7-11 1 0,3 4 0 0,4 7 0 16,-11-10 85-16,11 10 0 0,-1-11 1 0,1 11-1 0,0 0-87 16,-4-7 0-16,4 7 1 0,-2-9 0 0,2 9 12 15,0 0 2-15,0 0-1 0,0 0 0 0,0 0-16 16,0 0-1-16,0 16 1 0,0-2 0 0,0 11-5 15,0 3 0-15,0 2 0 0,0-2 1 0,0 0-4 16,0 2 0-16,0-3 0 0,0-8 1 0,-1 7-4 0,-1-8 2 16,0-2-2-16,2-4 2 0,0 2-3 0,0-2 1 15,0-1 1-15,0-4-1 0,0-7 0 0,0 9 2 16,0-9-2-16,0 0 2 0,0 7-3 0,0-7 1 16,0 0 1-16,0 0-1 0,7 0 7 0,-7 0 1 15,13-4 0-15,-13 4 1 0,14-8-6 0,-7 2 2 16,2 1-1-16,-2-6 1 0,0 3 9 0,0 4 0 0,0 1-1 15,2-1 2-15,1 1-9 0,2 3 1 16,-1 3 0-16,7 1 1 0,1-1 8 0,-1 4 1 0,-4 5-1 16,0-1 1-16,-3 5-10 0,-4-2 1 0,-6-5 1 15,-2 5-1-15,-6 2 11 0,-1-4 1 0,-6 2-1 16,0-3 1-16,-2 3-12 0,-1-2 1 0,-1-5-1 16,0 7 2-16,1-7 8 0,3 4 0 0,0-8 1 15,-2 1-1-15,2-1-10 0,0-3 1 0,-2 0-1 16,5 0 0-16,0-3 5 0,1 3 1 0,-1-4-2 15,1 1 2-15,-1-1-8 0,-3 1 1 0,2-4-1 0,1-2 1 16,6 2 1-16,1 1 1 0,3-1-1 0,-1 2 0 16,0-2-4-16,2 7 1 0,-4-10-2 0</inkml:trace>
  <inkml:trace contextRef="#ctx1" brushRef="#br0" timeOffset="202121.86">23326 1316 2324 0,'0'0'0'0,"0"0"0"0,17-3 0 0,-8 3 87 0,-2-4 2 16,2 4-2-16,2-3 2 0,-1 3-72 0,4 0 1 16,0 0 0-16,2-4 0 0,5 4 59 0,1 4 2 15,1-4-1-15,15 0 1 0,-2 0-61 0,-5 0 0 16,-4-4 0-16,-8 4 0 0,1 0 15 0,-1 0 1 15,2 0 0-15,-3 0 0 0,-4 4-19 0,-2-4-1 0,-1 0 1 16,-4 3 0-16,-7-3-7 0,9 4 1 0,-9-4-1 16,0 0 1-16,0 0-3 0,0 7 0 0,0-7-1 15</inkml:trace>
  <inkml:trace contextRef="#ctx1" brushRef="#br0" timeOffset="202347.56">23834 1538 2009 0,'0'0'0'0,"-7"10"0"0,-2 6 0 15,-2 2 61-15,-6 5 1 0,-3-4-1 0,-1 7 1 0,-7 1-45 16,-11-4 1-16,-5 3 0 0,-4 8 0 0,6-5 56 16,3 10 1-16,6-7-1 0,-1 1 1 0,8 2-57 15,3-6 0-15,2 1 0 0,-6-6 0 0,8 1 17 16,3-8 0-16,2 3-1 0,0-1 1 0,7-1-20 15,3-6-1-15,6-1 1 0,3 1 1 0,2-5-6 16,0 0 1-16,4-2-1 0</inkml:trace>
  <inkml:trace contextRef="#ctx1" brushRef="#br0" timeOffset="202667">23747 1907 1796 0,'0'0'0'15,"0"0"0"-15,0 0 0 0,-23 14 51 0,13-7 0 0,6 6 1 16,-15 3-1-16,-9 6-34 0,-4 0 0 0,0-3 0 16,4 4 1-16,5 0 57 0,-2-2 0 0,6 2 1 15,5 0 0-15,5-1-58 0,4 1 0 0,1-3 0 16,8 2 0-16,-1 5 29 0,8-6 1 0,6-5-1 16,13-2 1-16,0 3-31 0,0-6 0 0,-7 0 0 15,2-8 0-15,0 1 4 0,-4-4 0 0,-2-7 1 16,-1 0-1-16,-2 0-10 0,-6-4 0 0,-1-5 1 15,-5 7-1-15,-3 1 6 0,-1-3 0 0,-3-3-1 0,-2 3 2 16,-2 4-9-16,-4-1 1 0,-3 0 1 16,-7 8-1-16,-15-1 4 0,-1-3 2 0,-3 1-1 15,4 3 0-15,3 3-6 0,7-3 0 0,3 4 0 0,1-3 0 16,3 1 2-16,1-2 2 0,4 0-2 0,4 6 1 0,-4-1-5 16,3-5 1-16,-1 3 0 0</inkml:trace>
  <inkml:trace contextRef="#ctx1" brushRef="#br0" timeOffset="202987.11">22998 1225 2098 0,'0'0'0'15,"0"0"0"-15,-27 19 0 0,9-1 72 0,3 1 0 0,2 13-1 16,3 3 1-16,1 12-54 0,2 3 0 0,2 4 0 16,-1-5 0-16,3 8 58 0,3-4 1 0,-4 3-1 15,1 7 1-15,-1-5-59 0,4-9 0 0,0 2 0 16,4-7 0-16,3-3 23 0,2-8-1 0,1 1 0 15,4-3 1-15,4 1-25 0,7-7-1 0,10-2 1 16,16-2 0-16,-3-4-3 0,-6-3 2 0,-3 0-1 16,1-3 1-16,-4-4-7 0,-3-5 1 0,-6 1 0 15</inkml:trace>
  <inkml:trace contextRef="#ctx1" brushRef="#br0" timeOffset="203290.16">24096 1205 2023 0,'0'0'0'0,"20"13"0"0,3-3 0 0,0 10 67 0,0 1 2 16,-4 5-2-16,-1 16 1 0,-1 6-50 15,-4 1 0-15,1 6 0 0,-5-3 0 0,-2 8 62 0,-4-2 0 16,-1 0-1-16,-2 4 2 0,-4 1-63 16,-1-1 0-16,-2-9 0 0,-5 1 0 0,-8-6 31 0,-8-4 2 0,-14-2-1 15,-2 2 1-15,3-4-34 0,2-1-1 0,-1-9 1 16,4 5 1-16,7-7 0 0,4-7 0 0,4-1 0 16,-1-3 0-16,7-3-8 0,2-5 0 0,4-5 0 15</inkml:trace>
  <inkml:trace contextRef="#ctx1" brushRef="#br0" timeOffset="204531.81">24268 808 1784 0,'0'0'0'0,"0"0"0"0,0 0 0 0,23-9 62 15,-13 7-1-15,-3 1 1 0,0 1 0 0,6-6-45 16,2 6 0-16,5-3 1 0,5 3 0 0,-4 3 61 0,-5 3 1 16,1-5-2-16,-4 3 2 0,-3 3-62 0,-5 0 0 15,-5 0 0-15,-5 3 0 0,-2 1 18 0,-2 1 1 16,-3 1-2-16,-6 6 3 0,1-1-24 0,3-1 2 15,-4-3-2-15,0 0 2 0,2 2-4 0,2-2 2 16,0-3-1-16,0-1 1 0,3-1-6 0,3 2 0 16,1-6-1-16,7-5 2 0,-9 11-1 0,9-11 1 0,-4 12 0 15,4-12 0-15,0 0-3 0,0 0-1 16,0 0 1-16,9-5 1 0,-2 5 0 0,0-4-1 16,0 4 1-16,4-3 0 0,5-1-3 0,3 4 1 0,-1 0-1 15,5 0 2-15,0 4 2 0,-4-1-1 0,0 6 1 16,-1-2 0-16,-2 3-2 0,-2 5-1 0,-7-3 1 15,-2 0 0-15,-5 2 0 0,-1 6 1 0,-6-8 0 16,-8 2 1-16,1 4-4 0,-2-6 1 0,-1 2-1 16,-1-2 2-16,1 1 3 0,-1-3 0 0,0 1 0 15,-1-4 1-15,1 0-5 0,1-4 2 0,-3-1-1 0,-1-2 0 16,0 0 6-16,3 0-1 0,1-2 0 0,-5-1 2 16,-4-1-7-16,-4 1 2 0,3-4-1 0</inkml:trace>
  <inkml:trace contextRef="#ctx1" brushRef="#br0" timeOffset="213379.6">19329 1149 401 0,'0'0'0'0,"17"-7"0"15,-3-3 0-15,1 4 4 0,0 6-1 0,7-7 0 0,-7-3 1 16,1 6-2-16,0 2 0 0,2-5 0 15,-4 0 2-15,-3-1 56 0,-1 4 1 0,1 0 0 0,-1-3 0 16,-1 4-44-16,2-1 1 0,-1 1 0 0,4-4 0 16,1 2 26-16,-3 5 1 0,2 0 0 0,5-4-1 0,8 4-28 15,-6 4 1-15,0 1-1 0,2-5 1 0,-2 0 38 16,-1 3 1-16,3 1-1 0,0-4 1 16,-2 7-39-16,0 0 1 0,2 0-2 0,1-3 2 15,1 4 13-15,-7 3 0 0,3-2 0 0,5-2 1 0,-4 3-19 16,-5 6 2-16,4-5-2 0,6-3 2 0,-9 3 14 15,-3 3 0-15,1-2 1 0,-2-5-1 0,2 9-16 16,-2-3 1-16,-1-3-1 0,-1 1 1 0,0-1 14 0,-1 3 0 16,0-3 0-16,-1 2 0 0,1 8-15 15,-4-6 1-15,2 0-1 0,-4-2 1 0,0 8 8 0,0-1 2 16,1-1-1-16,1-1 1 0,-2 4-13 0,-1 6 1 16,1-10 1-16,6-1-1 0,-4 7 12 0,-4 0-1 15,4-6 1-15,0-1-1 0,-1 4-11 0,-1 2 0 0,0-8 0 16,0 2 1-16,-1 5 7 0,-2-5 0 0,1 4 0 15,1-1 0-15,-4 6-10 0,0-6 2 16,2-3-1-16,1 10 0 0,-5 2 9 0,-3-3 1 0,0-2-1 16,-1-2 0-16,-1 0-10 0,0 0 1 0,0 2 0 15,-3-5 1-15,-1 1 6 0,-1 0 1 0,5 1-1 16,-2-8 1-16,-2 6-9 0,2-4 0 0,2-2 0 16,0 2 1-16,-3 4 7 0,3-8 0 0,3 1 0 15,-3-1 0-15,0 3-8 0,0-3 0 0,2-3 0 16,-2 4 0-16,-2-1 6 0,-2-3 0 0,2-3 0 15,-5 6 0-15,-3 1-7 0,-4-4 0 0,-1-3 0 16,-1 4 1-16,-3 1 5 0,-1-2 0 0,1-3-1 16,-2 8 2-16,-2-5-7 0,2-3 0 0,1 3 0 0,-5 0 0 15,1 0 4-15,2 0 2 0,1-7 0 0,-2 0-1 16,-2 0-6-16,4 3 1 0,-2-6 0 0,-7 3 0 16,5 0 3-16,2-4 1 0,0-3-1 0,0 0 1 0,-1 4-5 15,6-4 0-15,-1-4 0 0,-6 4 0 0,5-5 2 16,6-1 1-16,-3-3-1 0,-8 2 1 0,5 0-4 15,3-3 0-15,-3-4 0 0,1 1 1 0,-1-1 0 0,4-2 3 16,2-3-2-16,0 0 1 0,3 3-5 16,1-4 2-16,1-4 0 0,0-10-1 0,4 6 2 0,-3 3 1 15,5-5 0-15,-4 6 0 0,3 1-3 16,4 7-1-16,0-3 1 0,-3-10 1 0,2 15 1 0,7 2 0 16,-3-4-1-16,-3-10 2 0,4 13-3 0,3 3 0 15,0-3-1-15,-7-13 1 0,10 10-1 0,1 0 2 0,3-3-1 16,-4-2 1-16,4 3-3 0,2 4 0 15,2-4 1-15,-1 2-1 0,1 2 2 0,-1 0 0 0,4 0-1 16,-3-2 1-16,3 0-3 0,4 4 2 0,1-2-1 16,-1-6 1-16,0 8-1 0,-4 0 1 0,5-1-1 15,6-10 1-15,-1 9-2 0,1 2 0 0,0-2 1 16,-2 0 0-16,0 7 0 0,0-6 0 0,7-1-1 16,-6 7 2-16,3 4-3 0,-3-1 2 0,1-3-1 15,2 7 0-15,-1-2 1 0,0 0-1 0,-1-1 0 16,5 8 1-16,-2-1-2 0,-6-1 0 0,4 1 1 15,2-1 0-15,-3 4-1 0,-6 0 0 0,3-4 1 16,-1 8 0-16,-7 0-2 0,2-1 1 0,3 1 1 0,-1 1-1 16,-2 7-1-16,-2-1 1 0,2 1-1 0,3 2 2 15,-1 7-2-15,-3 0 0 0,3 2 0 0</inkml:trace>
  <inkml:trace contextRef="#ctx1" brushRef="#br0" timeOffset="214464.25">18133 4814 1105 0,'0'0'0'0,"3"-16"0"0,-10 7 0 0,0 2 131 0,4 0 0 16,-1-7 1-16,2 3-1 0,-1-1-117 0,-1 1-1 16,3 1 0-16,1-4 2 0,-2 3 76 0,0 4 0 15,2 0 0-15,0-3 0 0,0-3-75 0,0 4 2 16,2 1-1-16,1 1 1 0,3-4-16 0,1 4 2 15,0-4-1-15,3 4 1 0,1-1-2 0,3 2 0 0,2-4 0 16,5 6 2-16,0-3-5 0,0 2-1 0,6 1 1 16,1 13 1-16,0-9-1 0,-1 0 0 15,1 0 0-15,-3 7 1 0,1 2-12 0,2 0-1 0,-3-4 1 16,0 7 1-16,-1 3 3 0,-1-1 0 0,2-2 0 16,2 2 1-16,1 7 0 0,-7-3-1 0,0-1 0 15,2-1 1-15,2 5 1 0,-1 0 1 0,-4-5-1 16,-4 7 2-16,0-2 0 0,1-2 1 0,-3 1 0 0,-3 10 0 15,3 0 0-15,0-4 1 0,-2-3 0 0,-5 16-1 16,1-4 2-16,-1-5 0 0,0 1 0 0,-4-1 1 16,1 5-1-16,3-10 0 0,-2 0 0 0,-3 12 1 15,0-11-2-15,-1 0 2 0,1 4 0 0,-5 14 0 16,-1-1-1-16,1-7 1 0,-3 1 0 0,-8 9 0 0,4-5 0 16,-1-10 0-16,-5-6 0 0,-9 15 1 0,4-10-1 15,0-7 0-15,-7 7 0 0,-2 11 2 0,-2-15-1 16,-1 0 0-16,1 4 0 0,-7 2 1 0,6-2-1 15,-3-9 0-15,3-4 1 0,-6 3-1 0,0-3 3 16,9-6 1-16,-5 0-1 0,-6-4 2 0,1 0-3 0,4-4 0 16,5-3 1-16,-3 4 0 0,-1-3 6 0,3-4 2 15,2-2-1-15,-5-2 0 0,3-4-4 16,2-3 0-16,-2-7-1 0,-6 0 2 0,1 1 8 0,0-4 0 16,5-11-1-16,-4 12 2 0,3-5-8 0,5-1 0 15,0-1 0-15,-1 8 1 0,6-3 6 0,2-1 0 16,5 1-1-16,-1 0 1 0,3-1-7 0,7 1 0 15,-1-6 0-15,5-1 1 0,3 2 5 0,3-9 0 16,8-1 0-16,-4 10 1 0,4-3-7 0,3-1 0 16,5 2 0-16,-1 10 0 0,-1-5 3 0,-1-1 1 0,6-4 1 15,2 3-1-15,-3-1-5 0,1 1 0 0,0-9 0 16,3 1 1-16,3-2 4 0,-1 0 1 0,-2 4-1 16,-8 7 1-16,4 0-6 0,1 0-1 0,4 1 1 15,-5 5 1-15,-3 7 1 0,1 1 2 0,2-3-1 16,4-1 0-16,-4 2-4 0,2 9 1 0,5 2-2 15,4 2 2-15,2 4 1 0,1 3 1 0,9-4-1 16</inkml:trace>
  <inkml:trace contextRef="#ctx1" brushRef="#br0" timeOffset="-214013.05">20382 7964 1407 0,'0'0'0'0,"24"-7"0"15,-6 7 0-15,0 0 46 0,1-7 1 0,4-2 0 16,0 6 0-16,-4 1-31 0,4-1 1 0,7-4 0 16,-5 5-1-16,1 5 30 0,3 1 0 0,-1-2 0 0,-3 6 0 15,5 5-30-15,1-10 1 0,3 4 0 0,1 7 0 16,-3 0 2-16,1-7 0 0,6 2 0 0,4 19 1 15,2-10-10-15,-1-2 1 0,1 1-1 0,-8 15 2 16,1 0-10-16,1-4 1 0,-2 4 1 0,-3-1-1 16,1 3-1-16,-5-6 1 0,2-4-1 0,0 10 1 0,-2 1-3 15,-2-10 0-15,-4 1 0 0,-6 20 1 0,-4-11-1 16,0 2 0-16,-1 9 0 0,-10 5 1 0,2-4-1 0,1-6 0 16,-3-1 0-16,-6 13 0 0,-4-9 0 15,1-5 0-15,1 8 0 0,-9 9 0 0,3 2 0 0,1-8 0 16,-3-3 0-16,-8 6 0 0,-2-11 0 0,0-1 0 15,1-4 0-15,-3 15 0 0,0 3 0 0,2-9 0 16,-5 1 0-16,-9-1 1 0,9-2-1 0,0-11 0 16,-1-3 0-16,-11 12 2 0,1-12-2 0,5-2 1 0,-8 1 0 15,-2 0 0-15,-2 3-1 0,2-9 1 0,0 0-1 16,-5 7 1-16,1-6 0 0,9-6 2 0,-7-4-2 16,-12 0 1-16,7-2-1 0,1-3 0 0,3-5 0 15,-6-4 2-15,4 2 2 0,3-1 1 0,-2-2-1 16,-1-7 2-16,-2 3-4 0,8 0 2 0,-6-7-1 15,1 1 1-15,1 2 4 0,2-1 0 0,7-6 0 16,-5 2 1-16,6-9-4 0,2 2 0 0,3 0 0 16,-5 3 1-16,-3-3 4 0,4-2 1 0,1 2 1 15,2 0-1-15,-3-4-5 0,6 2 1 0,2-5-1 0,0-2 1 16,0 2 2-16,5-7 2 0,2-4-2 16,-4-1 1-16,4-6-4 0,5 0-1 0,2 1 1 0,-7 8 1 15,3-5 3-15,7 1 1 0,4-3 1 0,-2-2-1 0,4-1-5 16,3-2 1-16,4-9 0 0,-2 6-1 0,0 9 6 15,4-3 0-15,4 0 0 0,1 4 0 0,2 0-5 16,7 1 0-16,-4-12 0 0,3 4 0 0,-1-2 2 16,4 5 1-16,2-1 0 0,0 8 0 0,-1 2-4 0,2 6 0 15,5-13-1-15,0 5 2 0,0 0 1 16,-1 6 1-16,5-17-1 0,5 14 1 0,-2-1-4 16,0-2 1-16,2 5 0 0,0 1-1 0,-1 8 3 0,-5 1 0 15,8-1 0-15,3 4 0 0,-3 5-3 0,0-1-1 16,3-4 1-16,3 3 1 0,-1 7 3 0,-6 6 1 15,1-2-1-15,2 0 1 0,-6 3-4 0,-1 4 0 16,3 0 0-16,1 4 0 0,-6 7 4 0,-5-3 0 16,4 3 0-16</inkml:trace>
  <inkml:trace contextRef="#ctx1" brushRef="#br0" timeOffset="-213035.03">18558 13868 1231 0,'0'0'0'0,"0"0"0"15,0 0 0-15,0 0 75 0,3-17 0 0,-3 17 0 16,-3-16 1-16,3 5-58 0,-4 1 0 0,4 1 0 16,-3-9 0-16,-1 1 54 0,4-1 0 0,4 2 0 0,-4-1 0 0,3 3-55 15,1 5 1-15,6-2 0 16,1-6 0-16,1 8-15 0,4 2-1 0,7 0 0 0,2 0 0 0,1 3-1 16,6 2 2-16,7-3-2 0,-2 2 1 15,2 4-6-15,-4 3 0 0,9-2 0 0,-3-1 0 16,-3 6 1-16,1 0 0 0,5 2-1 0,2 0 2 0,2 5-17 15,-8 0 0-15,6 2 0 0,-9 2 0 0,2 1 7 16,-5 0 2-16,1-3 0 0,-7 9 0 0,-1-2-16 16,-3 1 2-16,5 1-1 0,-8 14 0 0,-2-2 13 15,-1-6 0-15,-4 11-1 0,0 6 1 0,-5-1 0 16,-4-10-1-16,2 6 1 0,0 9 0 0,-5-9 4 16,-2-3 0-16,-2 9 0 0,-1 11 0 0,-3-5 4 15,-1-4 0-15,-1-2 1 0,0 9 0 0,-6-7-1 16,0-9 2-16,0 11-1 0,-4 10 0 0,-1 1 3 15,1-6 0-15,-4-5 0 0,-7-2 0 0,1-2 0 16,0-5 0-16,-4 0 0 0,-5 10 0 0,-2-3 0 0,2-5 1 16,-5-7 1-16,-2-2-1 0,-6-2-1 0,6-9 1 15,-3-1 0-15,-10-6 0 0,6-3 5 0,3-7 0 0,-4-4 1 16,-10-1 0-16,4-3-3 0,8-2 1 0,-4-6-1 16,-3-2 1-16,9-2 9 0,4-3 1 0,2-5 0 15,-6-11 0-15,6 7-6 0,3-2 0 0,6-10 0 16,-1-3 0-16,8-5 9 0,6 6 1 0,-1-7-1 15,2 4 1-15,5-1-9 0,5 6 0 0,2-7 1 16,2-5 0-16,5-1 6 0,0 2-1 0,5-12 1 16,2 11 0-16,2-1-8 0,1 1 1 0,4 1 0 15,6-3 0-15,-3 7 8 0,-1-4 1 0,5-7 0 0,4 6 1 16,0-10-10-16,1 8 0 0,10-2 0 16,-8 9 1-16,0 0-1 0,6 3 1 0,-3-10 1 0,-1 6-1 15,-2-8-4-15,1 4-1 0,1 5 1 0,-2 6 1 16,0 1-4-16,-1 5 1 0,4 0-1 0,-4 8 2 15,-2 6-3-15,3 0 1 0,3 2-1 0</inkml:trace>
  <inkml:trace contextRef="#ctx1" brushRef="#br0" timeOffset="-212197.73">19868 16672 1168 0,'0'0'0'0,"11"-30"0"0,-7 16 0 0,-1-5 39 16,2 0 0-16,6-4 1 0,-4 3 0 0,0 1-24 15,-3 0-1-15,6-2 1 0,1 3 0 0,-1 0 15 16,-1 3 2-16,4-1-1 0,9 0 1 0,-7-2-20 16,0 6 2-16,7-4-1 0,6 4 1 0,0 3-13 15,0 4 1-15,6-2-1 0,1 3 0 0,2 4-1 16,0 0 1-16,4 0 1 0,3 0-1 0,-2 11-4 15,0-4-1-15,8 5 1 0,-4 6 0 0,5 3 0 16,-5 0-1-16,5-3 1 0,-12 6 1 0,1 1-16 0,-1-4 2 16,-2 2-1-16,-3 12 0 0,-4-5 6 0,0 0 1 15,-6 5-1-15,1 7 1 0,-2 6-12 0,-2-4 0 16,-5 0 0-16,-7 3 1 0,0-3 9 0,-2-2-1 16,-2 1 1-16,-9 13 1 0,4-2-6 0,2-1 2 0,-4 0-2 15,-13 3 2-15,4 1 5 0,0-10 0 0,-5 1 0 16,-5 10 0-16,0 1 5 0,0-8 1 0,-2 0 0 15,-10-1 0-15,1 1 0 0,4-16 1 0,-8 2-1 16,-4 0 1-16,-1 1 2 0,2-13 0 0,-12-4 0 16,-2 11 1-16,0-6-1 0,4-6 0 0,0-1 0 15,-11 0 1-15,3-5 5 0,8-5 0 0,-8-7-1 16,-3 0 2-16,0-4-3 0,6-7 1 0,-1-5-1 16,-1 0 1-16,3-7 12 0,9 0 1 0,-6-6-1 15,-4 3 1-15,2-1-10 0,5-3 3 0,4-7-1 16,-1 0 0-16,5-1 10 0,4-1 1 0,5-8 0 0,-2-6 0 15,1-7-10-15,8 5 0 0,5-2 1 0,-7-1-1 16,10 5 8-16,4 2 0 0,4-8 0 0,0 5 1 16,5-8-10-16,7 4 1 0,6 5 0 0,0-2 0 0,3 9 9 15,9 0 0-15,0-4 0 0,5-1 1 0,4-7-11 16,1 5 1-16,6-2 0 0,1 11 0 0,3 3 6 16,-4 4 0-16,12-2 0 0,2 5 0 0,1 4-8 15,-6 4 1-15,7 1-1 0</inkml:trace>
  <inkml:trace contextRef="#ctx1" brushRef="#br0" timeOffset="-205033.96">19179 1302 12 0,'0'0'0'0,"0"0"0"0,-9-21 0 0,9 21 11 15,-11-7 0-15,8 2 1 0,3-6-1 0,0 11-5 16,0 0 2-16,-4-10-1 0,4 10 1 0,0-11 5 16,0 11 2-16,0 0-2 0,-3-9 2 0,3 9-7 15,0-7 1-15,0 7 0 0,3-9 0 0,-3 9 47 16,4-10 0-16,-4 10 0 0,7-7 1 0,0 0-40 15,0 5 1-15,5-1-1 0,1-4 1 0,1 3 43 0,2-3-1 16,-2 3 1-16,-4-3-1 0,4 6-43 0,2 1 1 16,2-2 0-16,-4-3 0 0,0 5-2 0,-1 0-1 15,1-4 1-15,-4 1 1 0,3-1-8 0,2 1 1 16,0 3-1-16,-5-9 1 0,-3 9 11 0,2 0 2 16,0 0-2-16,0-4 2 0,1 8-12 0,1-1 0 15,-1 3 0-15,5-6 2 0,-3 7 4 0,2 0-1 16,0-4 1-16,4 1 0 0,3 4-8 0,0-1 1 0,4 1 0 15,1-5 0-15,-1 6 5 0,-2-2-1 0,2 0 1 16,-4-4 0-16,0 4-6 0,0 2 0 0,2-5 0 16,2 1 0-16,-8 6 3 0,1-4 1 0,1-4 1 15,3 1-1-15,-5 6-5 0,-6-3 0 0,3-1 0 16,2-3 1-16,-2 8 1 0,-4-1 1 0,-3 1-1 16,8-4 1-16,-7 3-4 0,1 1 0 0,2-1 0 15,3 3 1-15,-2 8 1 0,-5-4 1 0,7 5-1 16,2-5 1-16,-2 10-5 0,-1-6 2 0,3-2 0 0,-6 0 0 15,4 8 0-15,-5-3 2 0,4-4 0 0,1-8 0 16,-2 9-3-16,-1-2 0 0,3-3-1 0,-4 2 2 16,1 1 2-16,-1 2 1 0,5-3-1 0,-3 0 1 15,-3 4-4-15,0 3 0 0,-2-4 0 0,-4 4 1 0,-3 6 4 16,0-1 0-16,-3-5 0 0,-8-4 1 0,0 9-6 16,1-7 2-16,-3-4-1 0,-4 2 1 0,-1 6-1 15,1-4-1-15,-1-8 1 0,-5 8 0 0,2-3-3 16,3-3 1-16,-3-3-1 0,-4 6 2 0,-1 4-3 15,-2-6 1-15,5-1-1 0,2 5 1 0,-4 8-1 16,-2-9 0-16,4-4-1 0,-3-3 2 0,1 6-2 0,4-10 0 16,-2 1 0-16,-5-4 2 0,2 3-3 0,3-6 1 15,-4-6 0-15,-8 0 1 0,-2-1-2 0,2-4 1 16,-1-4-1-16,-4 1 1 0,-3 3-1 0,1-9 1 16,-4-9-1-16,-5 8 1 0,5-5 0 0,0-2 0 15,-1 1 1-15,-3 2-1 0,3 2-1 0,4-4 1 16,6-4-1-16,-3 3 2 0,8 3-1 0,4 1 1 0,3-8-1 15,-1-7 2-15,4 8-2 0,10-2 0 0,2-8 1 16,-5-2-1-16,5-2 9 0,6 3 0 0,1-3 0 16,-1 3 1-16,4-5-6 0,4 10 2 0,-1-4-1 15,-3-19 1-15,2-1 9 0,0 8 1 0,1-2 0 16,-4-3 0-16,-1 11-8 0,2 6 0 0,2 2 0 16,-6-5 0-16,4 10 14 0,4 7-1 0,1-7 1 15,-3-3-1-15,3 10-12 0,4 3 2 0,1-2-1 16,4 0 0-16,1 5 9 0,2 3 0 0,6 0 0 15,0 7 1-15,3 3-11 0,6 4 0 0,5 4 0 0</inkml:trace>
  <inkml:trace contextRef="#ctx1" brushRef="#br0" timeOffset="-129951.46">19757 8328 778 0,'0'0'0'0,"0"0"0"16,-21-24 0-16,14 15 8 0,4-2 0 15,1-4 0-15,-2 4 0 0,3 6-3 0,1-6 1 0,1-5 0 16,1 2-1-16,2-2-5 0,-1 2 0 0,1-3 0 15,6-6 1-15,1 0-1 0,1 0 0 0,-1 6 0 16,-2 4 1-16,3-3-1 0,2 2 2 0,4-8-2 16,-1 11 1-16,3 0-1 0,-1-3 1 0,4-3-1 15,3 4 1-15,1 1 10 0,3 2 1 0,-2-3 0 16,9-1 0-16,2 4-5 0,0-3 1 0,-2-3-1 16,0 2 1-16,2 6-4 0,-8 1-1 0,5-8 0 15,1 5 1-15,-7 3-2 0,1 0 0 0,3-4 1 16,-2 4 0-16,-1 4 0 0,3-1 2 0,5-3-1 0,-4 7 1 15,0 4-2-15,2-1 0 0,-1 1 1 0,1 5-1 0,-2 3 8 16,6-2 2-16,-3 1-1 0,6 3 0 0,1 2-5 16,-3-2 1-16,0 2 0 0,-5 3 0 0,-1-1 21 15,-5-6 0-15,-1 0 0 0,-5 15 2 0,0-10-18 16,-2-1 1-16,-2-2-1 0,-4 18 2 0,3-6 20 16,-3-3 1-16,1 2 0 0,-4 10 0 0,-1-2-21 15,-3-1-1-15,1 0 1 0,-2-2 1 0,-2 1 20 0,1 1 0 16,-1-9-1-16,1 12 2 0,-1-5-22 0,0-2 1 15,-4-3-2-15,1 15 2 0,3 2 15 0,2-10 1 16,-4 5-1-16,-5 7 1 0,2-5-19 0,-1-6 2 16,-1-3-2-16,-10 12 2 0,1-10 3 0,2-4 1 15,-2-2-1-15,-1 17 1 0,-5-3-9 0,1-8 0 16,-2 8 0-16,-1-1 1 0,-1 3 3 0,1-7-1 16,-5-7 1-16,-4 13-1 0,5-11-5 0,3-2 0 15,-7-3 0-15,-8 8 1 0,5-1 2 0,1-8 1 0,-5 1 0 16,-10 15 0-16,5-3-5 0,0-8 1 0,0-3-1 15,-4 4 1-15,4 0 6 0,6-6-1 0,-6-1 1 16,-6 0-1-16,6 0-5 0,4-7 1 0,-4-2-1 16,-13 5 1-16,6-3 4 0,4-4 1 0,-3-1-1 15,-1 7 2-15,0-8-7 0,2-10 1 0,-1 0-2 16,-4 9 2-16,-3-9 4 0,6-5-1 0,-10-6 0 16,-1 11 2-16,2-11-6 0,2 1 0 0,1-11 0 0,-8 10-1 15,9-1 5-15,5-9 0 0,-9 0 0 16,2 0 1-16,5 7-7 0,9-6 2 0,-2-4 0 0,2-1 0 15,7 4 4-15,5-6 1 0,1-8-1 0,-3 11 1 16,8-5-5-16,5-4 0 0,1 0 0 0,-4 10 0 0,6-5 4 16,-1 1 2-16,3-4-1 0,-5 2 1 0,3 7-7 15,4-8 1-15,2-4 0 0,1 1 1 16,-3-4 2-16,4-2 2 0,3-8-1 0,0 10 0 0,3 2-5 16,4-6 1-16,2 2 0 0,0 4 0 15,5 9 2-15,5-8 0 0,6-4 0 0,-5-1 1 0,3 0-4 16,3 2 0-16,2-8-1 0,4 11 2 0,1-1 2 15,-6 0 2-15,5 0-2 0,6 3 1 0,0 9-4 0,0-5-1 16,-2-4 1-16,-3 6 1 0,1-4 1 0,-3 0 0 16,1-3 0-16,2 1 1 0,-3 2-4 0,1-3 0 15,-2-1 0-15,9 11 1 0,-9 0-1 0,0 1 2 16,7-1 0-16,-2 7 0 0,2 2-4 0,-5 0 2 16,5-6 0-16,2 12-1 0,-4 1 2 0,2 1 0 0,2-1-1 15</inkml:trace>
  <inkml:trace contextRef="#ctx1" brushRef="#br0" timeOffset="-128826.33">8606 8014 375 0,'0'0'0'0,"0"-18"0"0,-4 11 0 16,-3-4 14-16,0 1 0 0,0-8 1 0,-3 4 0 15,-4 4-7-15,1 1 0 0,1-5 1 0,0 3 0 0,1-1 4 16,7 3 0-16,1-3 0 0,3-1 0 0,3 6-5 16,8 2 0-16,5-2 0 0,16-4 1 0,3 8 41 15,9-2 2-15,5-1-1 0,10 3 1 0,6 5-35 16,0 1 0-16,2 1-1 0,6 1 2 0,-8 2 25 15,0 0 1-15,6-3-2 0,-3-1 2 0,-2 2-28 0,-8 2 0 16,-5-3-1-16,1 1 2 0,-6 6-3 0,-2-2 0 16,2-6 1-16,-3 4-1 0,-8 0-6 0,-5 0 1 15,-2-7 0-15,-2 7 0 0,-6 0 15 0,-8 0-1 16,0-7 1-16,-4 2-1 0,-3 2-11 0,-7-4 0 16,0 0 0-16,0 7 1 0,0-7 23 0,-5 8 1 15,5-8-1-15,-19 2 1 0,-2 3-23 0,-4-3 2 16,-7-4-1-16,-19 4 0 0,-7-2 31 0,-4-5 0 0,-3 0 0 15,-2 6 0-15,-2-1-30 0,0-3 1 0,-7-1 0 16,-3 6-1-16,1 0 22 0,8-4-1 0,-4-1 0 16,-6 3 1-16,1 0-24 0,7-4 2 0,3 1 0 15,2 4-1-15,9 1 16 0,10-2-1 0,-3-3 0 16,5 3 1-16,7 1-18 0,9-1 1 0,9-5-1 16,7 3 2-16,3 4 7 0,3 0 2 0,8-2-2 15,0 0 2-15,8 0-13 0,-1 2 1 0,4-2 1 16,7 3-1-16,13 4 4 0,3-2 0 0,1-1 1 15,13 5 0-15,3-2-8 0,2-7 1 0,5 0-1 0,9 3 1 16,7-3 4-16,4-3-1 0,1-1 1 0,8 4 0 0,-1-3-6 16,0-1 1-16,8-3-1 0,5 7 1 15,-9 0 0-15,-4-3 1 0,11-3-1 0,0 6 1 0,-7 0-4 16,-18-3 0-16,4-2 1 0,4 5 0 0,-12 0 5 16,-8-2 1-16,-5-2-1 0,0 4 0 0,-9 0-4 15,-13-3 0-15,2-1 0 0,-6 8 0 0,-10-4 4 16,-5-4 2-16,-3-3-2 0,-11 7 1 0,0 0-5 15,0 0 0-15,-11-7 0 0,1 7 0 0,-6 0 2 0,-2-3 1 16,-3-1 0-16,-20 1 1 0,-1 3-6 16,-2-4 1-16,-6-3 0 0,-4 4 1 0,-6 1 1 0,2 0 1 15,-1-3 0-15,-6-2 0 0,3 7-5 16,2 0 2-16,-12-4 0 0,0 2 0 0,-1 4 2 16,3 0 0-16,-2-4 0 0,-8 2 0 0,1 4-4 15,7 1 2-15,-1-3-1 0</inkml:trace>
  <inkml:trace contextRef="#ctx1" brushRef="#br0" timeOffset="-128080.78">3806 8573 1557 0,'0'0'0'0,"-24"-5"0"0,3 5 0 0,-4-4 67 16,-2-1 2-16,3-2-1 0,-1 7 1 0,4-4-51 16,5-3 0-16,-2-2 0 0,4 9 0 0,4 0 56 15,3-3 1-15,7 3 0 0,0 0 0 0,0 0-57 0,0 0 0 16,0 0 0-16,31 0 0 0,1 3 2 0,9-3 0 16,10 6 1-16,5-3 0 0,-1 1-11 0,3-4 1 15,9 0 1-15,2 3-1 0,3 1-9 0,4-4 1 16,0-4 1-16,3 8-1 0,8-4-1 0,-1-4 1 15,4 1-1-15,-7 6 1 0,-4-3-3 0,-6-3 0 16,3-1 0-16,-9 4 1 0,1 0-1 16,-6-9 0-16,0 6 0 0,17 6 1 0,-19-6-1 0,-19-4 0 15,-13-2 0-15,-7 13 0 0,-5-6 0 0,-5-3 0 0,-11 5 0 16,0 0 0-16,0 0 0 0,-4-6 2 0,-5 5-1 16,-19 4 0-16,-11-5-1 0,-8-3 1 0,-11 0 0 15,-6 7 0-15,-5-4 1 0,-3-2 2 0,0-3-1 16,-8 11 1-16,-6-4-2 0,3 0 0 0,-4-4 0 15,1 15 2-15,3-9 0 0,0-2 2 0,-10 0-2 0,6 12 2 16,8-9-3-16,10-1 2 0,-1 0-2 0,1 15 2 16,7-8 0-16,14-5 1 0,6-1-1 0,7 11 1 15,8-10-3-15,10-6 2 0,6 0-1 0,8 11 1 16,3-9 2-16,0 0-1 0,7 0 1 0,3 5 0 0,8-1-3 16,0-2 1-16,4-2-1 0,28 9 2 0,5-6 1 15,-4-5 0-15,2 1 0 0,5 4 1 0,0-3-4 16,2-3 2-16,12-3-1 0,4 8 0 0,0-6 4 15,-7-3 1-15,3-3-1 0,11 12 1 0,-2-8-4 16,-3-1 1-16,-1-3-1 0,6 13 1 0,-10-10 2 16,-5-2 0-16,12 2 0 0,-8 11 1 0,-7-8-4 15,-8-4 1-15,-3 1-2 0,-1 12 2 0,-9-5 4 0,-12-2 0 16,-5 0 1-16,1 13-1 0,-10-4-5 0,-6-4 2 16,-3-6-1-16,0 12 1 0,-9-9 4 0,3 7 1 15,-3-7-1-15</inkml:trace>
  <inkml:trace contextRef="#ctx1" brushRef="#br0" timeOffset="-125366.43">1767 17423 12 0,'0'0'0'0,"0"0"0"0,0 0 0 0,16 2 0 0,-9 0 0 15,-7-2 0-15</inkml:trace>
  <inkml:trace contextRef="#ctx1" brushRef="#br1" timeOffset="-117900.24">19981 8450 12 0,'0'0'0'0,"0"0"0"0,0 0 0 0,0 0 0 0,-19 5 0 16,14-14 0-16,5 9 0 0,-7 4 0 16,7-4 0-16,-7 0 0 0,7 0 0 0,-9 9 47 0,9-9 1 15,-11 0-1-15,11 0 2 0,-7 0-33 0,7 0 1 0,-7-9 0 16,7 9 0-16,0-7 19 0,0 7 1 0,0-7 0 15,0 7 0-15,7-13-22 0,0 5 0 0,0-3 0 16,14-3 1-16,2 0 15 0,2-2 0 0,0 0 1 16,8 4-1-16,-1 1-17 0,-4-3 0 0,2 0 0 15,2 0 0-15,-2 7 9 0,-2-7 0 0,-3-2 1 16,1 2-1-16,-3 4-11 0,-3-1 0 0,1-7 0 0,2 15 1 16,-6-8 10-16,1-3 2 0,-4-7-1 15,2 18 0-15,0-8-13 0,-2-5 2 0,2 2-1 0,1 14 1 16,1-3 6-16,0-3 1 0,3-4 0 0,-2 13 0 15,2-3-10-15,-3-5 2 0,2-2-1 0,-5 16 0 16,12-4 18-16,-6-5 0 0,2-5 0 0,-2 14 1 16,4-2-17-16,-1 0 1 0,3-7-1 0,1 14 1 0,-3-2 14 15,0-5 0-15,1-3 0 0,-5 15 1 16,7-1-16-16,2-6 1 0,-3 4-1 0,-4-4 1 0,1 7 17 16,3 1 1-16,-6-8-1 0,-3 9 2 0,5 4-20 0,-2-4 2 15,-4-9-1-15,-1 13 1 0,-2 0 9 16,1-8 2-16,-1-1 0 0,-4 19 0 0,1-10-14 15,-1-4 1-15,-1 0-1 0,-2 16 1 0,-1-5 9 0,-1-6-1 16,-2 2 0-16,-3 7 1 0,0 2-11 16,0-3 0-16,-1-11 0 0,-5 15 1 0,-1-8 3 0,-2-3 1 15,-1-1 0-15,-8 9 1 0,4 2-8 0,-5-11-1 16,-2 4 1-16,-8 11 2 0,1-6 0 0,5-5 1 16,-3-2 0-16,-11 4 1 0,0 3-6 0,1-7 0 15,1-5 1-15,-2 16 0 0,2-8 6 0,5-4 0 16,-2-3 0-16,-7 19 0 0,6-7-6 0,5-9 1 15,-4-1-1-15,-9 6 1 0,1-4 5 0,4-9 2 0,-11-5-1 16,-3 4 0-16,1-2-6 0,0-7 0 0,-1-9 0 16,-10 0 0-16,4 3 3 0,3-6 0 0,-9-11 0 15,0 3 1-15,2 0-7 0,-1-3 2 0,4-8 0 16,-1 4 0-16,3 0 1 0,4-3 0 0,2-5 0 16,-4 8 1-16,9-5-4 0,5-6 0 0,5 0 0 0,1 8 1 15,5-3-2-15,7-3 1 0,3-4 0 16,2 4-1-16,5 6-2 0,4-9 2 0,4-7-1 15,1 7 1-15,4-5-2 0,3 0 1 0,-1-11-1 0,-1 7 2 16,1 3-3-16,1-7 1 0,4 3-1 0,-2-4 2 0,0 12-1 16,4-8 2-16,-1-4-1 0,4 3 1 15,2 1-2-15,2-6 0 0,3 0 1 0,5 9-1 0,-1 2 2 16,3 0-1-16,6-2 1 0,6 5-1 0,4 3-1 16,-1 4 1-16,-1-8-1 0,4-1 0 0,2 8 2 15,-3-2-1-15,3-8 1 0,9 12 1 0,-5-4-3 16,-2-2 0-16,3 2 1 0,1 13 0 0,-2-2 0 15,-7-10 0-15,5 3 0 0,5 6 1 0,-6 4-2 16,-1-3 1-16,1-3-1 0,-1 3 0 0,3 10 1 0,-4-4-1 16,3-3 1-16,-3 2 0 0,3 6-2 0,-4 3 2 15,5-6-2-15,-4 6 1 0,1 6 1 0,-2 1-1 16,-2-4 0-16,-2 1 1 0,1 12-2 0,-3 1 0 0,-1-4 0 16,5 10 2-16,-10 1-2 0,-1-4 0 15,4 6 1-15,-7 12-1 0,-2-3-1 0,-3 1 1 0,-4-1 0 16,-7 19 1-16,2-2-1 0,-2-1 0 15,-3-4 0-15,-11 10 1 0,0-3-2 0,0-7 1 0,-4 6 0 16,-10 15 0-16,4-5 1 0,-1-6 0 0,-3-1-1 16,-9 8 2-16,-2-4-2 0,1-10 0 0,-12-3 0 15,-4 23 1-15,-1-12 0 0,1-10 2 0,-1-1-1 16,-12 4 1-16,4-2-2 0,-1-9 0 0,-10-11 1 16,-3 20-1-16,-2-16 1 0,5-2 1 0,-2-7-1 15,-14 14 2-15,11-2-3 0,-2-13 1 0,-5-3-1 16,-4 3 2-16,5-4-1 0,8-9 2 0,-4-7-2 15,-7 1 2-15,5-2-3 0,12-10 1 0,-1-8-1 0,3 5 1 16,10-13 0-16,2-8 0 0,3-2 1 0</inkml:trace>
  <inkml:trace contextRef="#ctx0" brushRef="#br1" timeOffset="-110796.09">19492 7029 0,'0'0'0,"0"0"0,0 0 0,0 0 16,0 0-16,0 0 31,0 9-31,0-9 31,0 0-31</inkml:trace>
  <inkml:trace contextRef="#ctx1" brushRef="#br1" timeOffset="-110530.66">19031 2571 1180 0,'0'0'0'0,"0"0"0"15,0 0 0-15,0 0 70 0,0 0-1 0,17-7 1 16,-17 7 0-16,4-9-52 0,-4 9 0 0,0 0 0 15,0 0 0-15,7-7 97 0,-7 7 0 0,0 0 1 16,0 0 0-16,0 0-101 0,0 0 1 0,7 7 0 16,-7 9-1-16,0 6 65 0,0 3 0 0,-4 3-1 15,-3 2 2-15,0 0-63 0,0 2 0 0,0-1 0 16,0-4 0-16,0 4 36 0,0-6 0 0,0-6 0 0,2 1 1 16,-2-1-39-16,3-5 2 0,4-2-1 0,-4 3 1 0,4-10 12 15,-3 2 1-15,3-7-1 0,3 7 1 0,-3-7-17 16,0 0 1-16,8 3-2 0,-8-3 2 0,12 0 8 15,-5-3 1-15,0 3-1 0,0-4 1 0,0 1-13 16,0-1 1-16,0 1 1 0,0-2-1 0,4-1 11 0,-4 1 0 16,-7 5 1-16,14-9-1 0,-7 9-12 15,2 0 2-15,0 0-1 0,7 0 1 0,1 4 7 0,1-3 1 16,-9-2 0-16,3 1 1 0,4 1-11 0,0 1 0 16,0-4 0-16,1 2 1 0,-4 0 7 0,1-1 0 15,2-3 0-15,3 4 0 0,-1-3-9 0,-8-1 0 16,3 1 0-16,-3-1 1 0,-1 1 7 0,0-1 0 15,-2 1 0-15,-7 3 1 0,10-7-9 0,-10 7 1 16,4-9-1-16,-4 9 1 0,4-7 5 0,-4 7-1 16,7-13 1-16,-7 5 1 0,3-3-8 0,-3-3 0 15,4 0 0-15,-4-2 1 0,0 2 3 0,0 0 1 0,0 0-1 16,0 7 1-16,0-4-6 0,0 4 1 0,0-3-2 16,0 10 2-16,0-11 4 0,0 11-1 0,0 0 0 15,0 0 1-15,0 0-5 0,0 0-1 0,0 0 1 16,0 14 0-16,0 7 2 0,0 4 0 0,-4 0 0 15,4 8 2-15,-3-5-6 0,-1-3 1 0,1 1 0 16,-1 2 0-16,0-3 4 0,-3 1 0 0,-1-3 0 16,1 4 2-16,0-1-7 0,-1-3 2 0,3-2 0 15,0 2 0-15,-4 1 3 0,4-2 0 0,5-1 1 0,0-6-1 16,0 7-4-16,0-5 0 0,3-3 0 0,-1-3 1 16,2-1 3-16,-1 1 0 0,1-4 1 0,-4-7-1 15,3 9-6-15,-3-9-5 0,0 0 0 0,0 0 0 0,0 0 0 16,4-9 0-16,-4 9 0 0,1-11 0 0,-4 4 0 15,-1 0 0-15,1-3 0 0,1-1 0 0,2 1 0 16,2-1 0-16,0 4 0 0</inkml:trace>
  <inkml:trace contextRef="#ctx1" brushRef="#br1" timeOffset="-110180.03">19863 2880 2500 0,'0'0'0'15,"0"0"0"-15,0 0 0 0,0 0 94 0,-23-9 1 0,13 9 1 16,3 0-1-16,0 0-78 0,-6 6 0 0,3-3 0 16,-3 1 1-16,-3 6 56 0,2 6 0 0,0-2 0 15,-3 4 0-15,1-1-56 0,2-3 0 0,5 6 0 16,3 1 0-16,-1 2 11 0,4-7 1 0,-1 3 0 15,1 7 1-15,3-5-18 0,-4-1 1 0,4 4-1 16,0-2 2-16,4-1-10 0,3-7 2 0,3 5 0 16,5-5 0-16,0-3-3 0,3-1 1 0,3-6-1 15,2-1 1-15,0 1-2 0,0-4 1 0,-2-4 1 0,2 1-1 16,-2-1 0-16,0 1-1 0,-3-1 0 0,0 1 1 16,-1-1 0-16,-1 1 1 0,2-1-1 0,-4 4 2 0,-3-3-3 15,-1-1 1-15,-3 1-1 0,0 3 1 16,0-4 1-16,-7 4-1 0,0 0 1 0</inkml:trace>
  <inkml:trace contextRef="#ctx1" brushRef="#br1" timeOffset="-109834.83">20182 3056 2287 0,'0'0'0'15,"0"0"0"-15,0 0 0 0,0 0 81 0,0 0 2 16,0 0-1-16,16 12 1 0,-16-12-66 0,0 0 1 0,2 7 0 16,-2 2 0-16,0 5 69 0,-2 4-1 0,1-2 0 15,-1 19 2-15,0-3-71 0,0-1 1 0,0 6 0 16,-1-7 0-16,3 2 26 0,0-8 3 0,-2 1-1 15,0 5 0-15,-1-9-31 0,3-2 2 0,-4-3 0 16,4 11 0-16,-3-12-3 0,3 0 2 0,-4-1-1 16,4-2 0-16,0-2-6 0,0 1 0 0,0-11 0 15,4 9 0-15,-4-9 6 0,0 0-1 0,0 0 1 16,0 0 0-16,0 0-6 0,0 0 0 0,7-2 0 0,-7 2 0 16,3-7 3-16,-3 7 0 0,-3-11 1 0</inkml:trace>
  <inkml:trace contextRef="#ctx0" brushRef="#br1" timeOffset="-108286.78">18316 10885 0,'0'0'0,"0"0"0,0 0 0,0 0 0,0 0 0,0 0 0,0 0 31,0 0-31,0 0 31,0 0-31,-9 0 32,-1 0-32,1 0 31,0 0-31</inkml:trace>
  <inkml:trace contextRef="#ctx1" brushRef="#br1" timeOffset="-108216.98">17741 6070 1231 0,'0'0'0'0,"0"0"0"16,0 0 0-16,0 0 62 0,0 0 2 0,0 0-1 0,0 0 1 15,0 0-46-15,0 0 0 0,0 0 0 0,0 0 0 16,7 21 92-16,-7-9 1 0,0 2-1 0,2 11 1 15,2 3-95-15,-1 2 0 0,-1-4-1 0,0 4 2 16,-1 5 66-16,-1-3 0 0,-1 0 0 0,-1-6 0 0,2 0-66 16,0 1 1-16,-4-4 0 0,3-6 0 0,1-1 56 15,0-2 0-15,0-3 0 0,0-1 1 0,0-3-57 16,0-7 0-16,-4 7 0 0,4-7 0 0,0 0 12 16,0 0 1-16,0 0-1 0,7 4 0 0,-7-4-16 15,7-4-1-15,-7 4 1 0,7-7 0 0,2 0 17 0,2-3-1 16,-1-1 0-16,-3 1 2 0,0 1-19 15,-1-2 2-15,-1 4-2 0,-2-3 2 0,-3 10 13 0,9-9 0 16,4 7 0-16,-3 2 0 0,2 0-15 16,6 0 1-16,0 0-1 0,1 0 1 0,-3 2 7 15,3 3 0-15,-1-5 1 0,-4 0-1 0,0 0-10 0,-1 4 1 16,1-8-1-16,-4 1 0 0,1 1 5 0,0 0 1 16,-4-1-2-16,1-3 2 0,-1-3-8 0,-3 2 1 0,0 0-1 15,-3 0 1-15,3-1 6 0,-1-7 1 0,-1 1 0 16,0-1-1-16,0-8-7 0,1 7 2 15,1-5-2-15,-1 5 1 0,1 2 4 0,3-5 2 0,-4 4-1 16,-3 5 0-16,0 1-6 0,4 0 0 0,-4 2 0 16,0 7 0-16,-4-10 2 0,4 10 2 0,0 0-2 15,0 0 1-15,-3 10-5 0,-1 1 1 0,1-1 0 16,-4 19 0-16,3 4 2 0,2 0 0 0,-1 1 0 16,-4 1 0-16,2-5-3 0,-1 3-1 0,1-3 1 15,-2 0 0-15,2 2 3 0,1-8 0 0,4-4 0 16,-3 8 0-16,-1-7-3 0,0-3 0 0,1-4 0 0,-1 7-1 15,1-2 2-15,3-7 0 0,-4-1 0 0,4 3 1 16,-3-5-4-16,3-2 1 0,0-7 0 0,-4 7-1 16,4-7 2-16,0 0 0 0,0 0-1 0,0 0 2 0,0 0-3 15,0 0-1-15,0 0-2 0,0 0-2 0,4-7 0 16,-4 7 0-16,3-11 0 0,-3 11 0 0,0-10 0 16,0 3 0-16,0-2 0 0</inkml:trace>
  <inkml:trace contextRef="#ctx1" brushRef="#br1" timeOffset="-107796.41">18396 6481 2500 0,'0'0'0'0,"0"0"0"16,0 0 0-16,0 0 98 0,0 0 1 0,0 0 0 16,0 0 0-16,0 0-82 0,0 0-1 0,0 0 1 15,0 0 0-15,-22-10 74 0,22 10 1 0,-8 3 0 16,-5 4 0-16,-1 0-75 0,2 2 1 0,5 2-1 16,-7 3 1-16,-4 0 18 0,-1 0 1 0,-1 0-2 0,4 0 3 15,6 4-24-15,-1-3 2 0,4 0-2 0,2 4 2 16,1-3-5-16,4-2 1 0,2 2-1 0,5 1 1 15,0 1-5-15,4-2 1 0,3-8-2 16,0 12 2-16,-3-8-2 0,-1-1 1 0,10-4-1 0,-6 3 1 16,3-3-2-16,-1 0-1 0,5-3 1 0,-3-2-1 0,-4 1 1 0,-3 1 0 15,-1-4 1-15,3 0-1 0,-3 3-1 16,1-3 0-16,-1-3 0 0,-3 3 0 0,-7 0 3 16,11-4 0-16,-11 4-1 0,11 0 2 0,-11 0-3 15,0 0-1-15,7-5 1 0,-7 5 0 0,0 0 3 0,10-4 1 16,-10 4-1-16,11-7 1 0,-11 7-4 15,10-3 1-15,-10 3 0 0</inkml:trace>
  <inkml:trace contextRef="#ctx1" brushRef="#br1" timeOffset="-107386.68">18724 6724 2563 0,'0'0'0'0,"0"0"0"16,0 0 0-16,0 0 102 0,0 0 1 0,0 0-1 16,0 0 1-16,0 0-87 0,-7 18 1 0,0-17 0 15,-2 10 0-15,0 5 72 0,0 0 1 0,0-1 0 16,4 5 1-16,3-4-74 0,2 3 1 0,0-1-2 0,0-3 2 15,4 3 19-15,1-6 0 0,0-1 0 0,8 5 0 16,-1 0-22-16,-1-6 1 0,-4-3-2 0,0 0 2 16,7 0-9-16,0-5 0 0,2-2-1 0,-4 0 2 0,1-2-3 15,-6 2 0-15,7-3 0 0,-4-4 0 0,-4 0-1 16,-1 0-1-16,0-4 0 0,0 0 1 0,1-3-2 16,-1 4 1-16,0-3 0 0,-5-1 0 0,-3 0 4 15,-1-1-1-15,1-1 1 0,-6 2 1 0,-2 1-3 16,-3-1 0-16,-3-2 0 0,-1 8 0 0,4-1 2 15,3-7 1-15,2 2 0 0,4 9 0 0,0-6-4 16,-2 2 2-16,-4 2-1 0,4 5 1 0,-3 1 2 0,-1 1 0 16,0 1-1-16</inkml:trace>
  <inkml:trace contextRef="#ctx1" brushRef="#br1" timeOffset="-106246.84">19923 9980 2048 0,'0'0'0'0,"0"0"0"0,-3 27 0 0,-1-8 68 16,1 7 2-16,-1-4-2 0,0 7 2 0,1-2-52 15,-4-1-1-15,2 1 1 0,-1-1 0 0,-1 2 77 16,0-3 0-16,4-9 0 0,1 6 1 0,0 1-79 15,-1-5-1-15,-3-6 1 0,3 1 1 0,1 1 46 16,0 1 0-16,2-7 0 0,0-1 0 0,0-7-46 16,0 8 0-16,0-8 0 0,0 0 0 0,0 0 13 0,0 0 2 15,0 0-1-15,0 0 1 0,7-1-20 0,0-3 2 16,0 4 0-16,-7 0-1 0,11-10 4 0,-4 6 0 16,0-3 0-16,2 3 1 0,-2 4-9 0,0-5 0 15,-7 5 0-15,11-5 1 0,-1 5 4 0,1-2 1 16,-1 0 0-16,6 4 1 0,9-2-8 15,-6-2 1-15,3 1-1 0,-3 1 1 0,4 0 4 0,-2-2 1 16,6-2-1-16,-3 4 1 0,-3-1-6 0,-5-3 0 0,2-1 0 16,0 1 0-16,-1 1 4 0,-3-3 2 0,-3-4-2 15,-1 6 2-15,1 1-7 0,-2-4 1 16,1 0-1-16,-3 2 1 0,-7 5 4 0,11-15 2 0,-7 8-2 16,-4 7 2-16,3-7-7 0,-3 7 1 0,0-7-1 15,0 7 0-15,-3-14 5 0,3 7-1 0,0 7 1 0,-4-10 0 16,4 10-5-16,-3-11 0 0,3 11 0 15,0 0-1-15,-11-3 6 0,11 3 0 0,0 0 1 0,-7 5-1 0,3 7-5 16,1 2 0-16,-1 0 0 0,-1 9 1 16,1 9 1-16,1-6 1 0,-2 4 0 0,1 4 0 0,4-5-4 15,-2 7 0-15,-1-8 0 0,3 0 1 16,-7 4 0-16,3-6-8 0,1-1 0 0,3 3 0 16,-4 0 0-16,4-7 0 0,0 0 0 0,0 6 0 15,-7-3 0-15,4-8 0 0,3 3 0 0,3 4 0 0,-3-9 0 16,0-1 0-16,0-5 0 0,-3-2 0 15,3-6 0-15,0 7 0 0,0-7 0 0,0 0 0 0,0 0 0 0,3-7 0 16,-3 7 0-16,-3-11 0 0,3-5 0 16,0-1 0-16,0-4 0 0,0 1 0 0,0 6 0 15,0-3 0-15,3 4 0 0</inkml:trace>
  <inkml:trace contextRef="#ctx1" brushRef="#br1" timeOffset="-105916.27">20650 10337 2638 0,'0'0'0'0,"0"0"0"16,-23 0 0-16,7 0 114 0,2 0 2 0,3 0-1 15,4 4 1-15,-7-1-100 0,-2-3-1 0,-3 2 1 16,3 7 0-16,2 2 84 0,-2 3 1 0,4 5-1 15,-2 0 1-15,3 6-85 0,4-2 1 0,2 1 0 0,-2 1 0 16,0-2 21-16,7 2 1 0,0-4 1 0,0 0-1 16,3-2-23-16,4-1-1 0,2-1 1 15,3 4 0-15,2-3-6 0,2-9 1 0,2 1 0 0,0 6 1 0,-6-3-6 16,4-10 1-16,1 1 0 0,3 3 1 16,-6-4-5-16,2-3 1 0,3 0 1 0,-5 0-1 0,2 0 0 15,-5-3-1-15,3-1 0 0,-7-3 1 0,0 4-2 16,-2-4 0-16,-3-1 1 0,-2 8 0 0,0-10-2 15,0 10 1-15,0 0 1 0</inkml:trace>
  <inkml:trace contextRef="#ctx1" brushRef="#br1" timeOffset="-105458.64">20745 10605 2588 0,'0'0'0'0,"7"-7"0"16,25 3 0-16,3 4 79 0,-1-2 1 15,-10-1-1-15,-1-2 1 0,-2 1-62 0,-3 2 0 0,-4 1 0 16,0-1 0-16,-3 4 72 0,-2 1 0 0,-2 1 1 16,-7-4 0-16,7 8-74 0,-7 1 1 0,3-2-1 15,-3 2 1-15,0 7 27 0,0 2 0 0,0-4 0 16,0 5-1-16,0-1-28 0,0-3 1 0,-3 3-1 15,-4 3 0-15,-2-2-3 0,-2-1-1 0,-3 3 1 16,0-3 0-16,4 1-5 0,-5-3 0 0,0 2 0 16,-3-3-1-16,4 1 0 0,2-2 1 0,3-1-1 0,-5-5 1 15,3 5-4-15,2-6 2 0,0 2-1 0,2-2 1 16,7-7 1-16,-5 8-1 0,5-8 1 0,0 0 1 16,0 0-4-16,-4 7 1 0,4-7-1 0,0 0 2 15,18 2 0-15,-2-2 0 0,2-2 0 0,17-1 1 16,2-1-3-16,-5 1 1 0,7-2-1 0,3-2 1 15,0-2 0-15,-3 2 2 0,-5-4 0 0,1 2-1 16,-3-1-1-16,-4-1-1 0,2 2 1 0,-4-1 1 0,-3 6-1 16,0-3 2-16,-5-1-1 0,-1 2 0 0,-3 3-1 15,-3 1-1-15,-4-2 1 0,-7 4-1 0,12-3 3 16,-12 3 0-16,0 0-1 0,7-4 1 0,-7 4-2 16,0 0-1-16,0 0 1 0,0 0 0 0,0 0 0 0,0 0 0 15,0 0 1-15</inkml:trace>
  <inkml:trace contextRef="#ctx0" brushRef="#br1" timeOffset="-104137.96">19295 17622 0,'0'0'0,"0"0"0,0 0 0,-10 0 15,1 0-15,-1 0 16,1 0-16,0 0 16,-10 0-16,9 0 15,-8 0-15,8 0 16,-9 0-16,10 0 31,-10 0-31,0 0 16,0 0-16,1 0 15,8 0-15</inkml:trace>
  <inkml:trace contextRef="#ctx1" brushRef="#br1" timeOffset="-100174.61">17498 13581 1168 0,'0'0'0'0,"0"0"0"0,0 0 0 0,-18 13 19 0,11-5 1 16,0 0-1-16,-4 2 1 0,1 4-10 0,1 2 2 15,0 2-2-15,-1 3 1 0,3-2 65 0,1-1 2 16,3-4-1-16,-1 7 1 0,6-5-61 0,5-2 1 15,4-2 0-15,-3 2 0 0,1 0 72 0,2-3 1 0,3-4 0 16,4 3 0-16,-3-1-74 0,5-5 1 0,-1-4-2 16,-1 5 2-16,-4-2 42 0,2-3 0 0,0-3 1 15,0 3 0-15,-2-4-45 0,0-1 2 0,-2-4 0 16,1 1 0-16,1-3 20 0,-2-1 1 0,-1 1-1 16,-4-3 1-16,0 0-24 0,0-2 0 0,-4 0 1 15,-3-7 0-15,0 9 12 0,4 2 1 0,-4 1 0 16,-4 3 0-16,4 8-15 0,0-7-1 0,0 7 1 15,0 0-1-15,0 0 9 0,-3 7 0 0,3 0 0 16,-7 10 1-16,3 8-12 0,4 5 0 0,-3-7 1 0,-4 7 0 16,-2 0 10-16,4-6 1 0,-1 1-1 0,1 8 1 15,1 1-12-15,3-10 1 0,-1 4-1 0,-3 2 2 16,1-5 6-16,4 1 0 0,0-5 0 0,-3 1 1 16,4-5-10-16,1-1 2 0,2-5-2 0,-4 1 1 0,-2-3 6 15,4-2 0-15,-2-7-1 0,7 3 1 0,-7-3-8 16,0 0 1-16,0 0-1 0,7-2 1 0,-7 2 4 15,0 0 0-15,0 0 0 0</inkml:trace>
  <inkml:trace contextRef="#ctx1" brushRef="#br1" timeOffset="-99880">17905 13775 2123 0,'0'0'0'16,"0"0"0"-16,-21 5 0 0,10 4 86 0,-3 2 1 0,-1 1-1 15,-3 7 1-15,4-1-70 0,0-1 1 0,3 3 0 16,-1 6 0-16,6 4 39 0,3-2 2 0,-1-5-1 16,3 7 0-16,4 0-41 0,2-7 1 0,1 1 0 15,3 1 0-15,5-4 11 0,-4-7 2 0,1 2-2 16,5-2 1-16,3-3-16 0,4-4-1 0,-2-6 0 15,2 3 2-15,-5-2-8 0,-1-4 0 0,1-2-1 16,1 1 1-16,-3-1-3 0,-3-1 1 0,-5-2-1 16</inkml:trace>
  <inkml:trace contextRef="#ctx1" brushRef="#br1" timeOffset="-99528.34">18090 13956 2072 0,'0'0'0'0,"9"-7"0"0,0 7 0 0,5-2 47 16,0-1 2-16,4-1-1 0,-2 4 0 0,-2 0-31 15,0-2 0-15,4 2 0 0,3 6-1 0,-7-1 58 0,-3-1 2 16,-4-1-1-16,-2 8 0 0,0-1-57 16,-1-3 0-16,-3 2 0 0,3 0 0 0,-8 5 20 0,-1 2 1 15,-4-6-1-15,-3 6 2 0,-2 0-26 0,0 2 2 16,3-6 0-16,-3 2-1 0,0 0 0 0,3-3 1 15,3-4-2-15,-1 0 2 0,3 1-7 0,3 3 0 16,3-11 0-16,0 11 0 0,0-11 4 0,5 7 1 16,-5-7-1-16,16 10 1 0,-2-1-6 0,2 0 0 15,2-2-1-15,-1 3 2 0,-3 4-2 0,-3-5 1 16,-4 0-1-16,0 7 1 0,2-4-4 0,-5-1 2 0,-1-3-1 16,-3 10 1-16,0-2-2 0,-3-4 2 0,3 1 0 15,0 2-1-15,-8-1-1 0,-2 1 0 0,-4-1-1 16,-4 1 2-16,-1-1 3 0,-4-3 0 0,3-4-1 15,1 0 1-15,-2 0-2 0,0-3 0 0,-4-3-1 16,2 1 1-16,2 0 3 0,1-2 0 0,-1-4 0 0</inkml:trace>
  <inkml:trace contextRef="#ctx1" brushRef="#br1" timeOffset="-98519.47">17926 16048 1695 0,'0'0'0'0,"0"0"0"15,0 0 0-15,0 0 75 0,0 0 1 0,2 19-1 16,-2-8 1-16,0 1-58 0,0 2 0 0,0 2 0 15,-5 26 0-15,3 4 55 0,2-4 1 0,-3-7-1 16,-4 6 1-16,1-6-56 0,6-2 0 0,0-10 0 16,0 2 0-16,2-1 25 0,5-9 1 0,2-3 0 15,3 4 1-15,6-2-29 0,-4-9 0 0,4-7 0 16,3 11 1-16,2-9 2 0,1-9 0 0,-2 0 0 0,4 4 1 16,2-2-10-16,-7-3 2 0,1-10-2 15,-1 4 1-15,-2 1-1 0,-5-1 0 0,0-7 0 0,-3-2 0 16,0 2-3-16,-1 2 0 0,2-5 0 0,-1 5-1 0,0-7 0 15,-4 5 0-15,-4 2-1 0,-3 21 2 16,7-14-4-16,-3 1 2 0,-4 6-1 0,0 7 1 16,0 0 6-16,-4 7 0 0,4 4 0 0,0 13 1 15,-3 6-6-15,-1 4 2 0,1-1-1 0,-1 6 1 0,-6 8 4 16,3-10 0-16,3 0 1 0,0 4 0 0,-1-3-5 16,0-9 0-16,0 1 0 0,1 10 0 0,2-8 6 0,1-6 1 15,-1-5-1-15,5 0 2 0,-1 6-7 0,2-10 0 16,1-4 0-16,0-6 0 0,8 0 5 0,-3-2-1 15,-3-5 1-15,0-2-1 0,0 4-5 16,-7-2 0-16,7-4 0 0,-7 4 1 0,9-12 2 0,-4 5 0 16,1-2 0-16</inkml:trace>
  <inkml:trace contextRef="#ctx1" brushRef="#br1" timeOffset="-98246.52">18694 16349 1960 0,'0'0'0'0,"0"0"0"16,0 0 0-16,-27-6 73 0,18 8 1 0,-1-2 0 16,-4 2 0-16,-6 5-56 0,4 3 0 0,1-1 0 15,-10 7 0-15,2 5 27 0,5-1 0 0,2-5 0 16,1 13-1-16,4-1-28 0,4-6 1 0,0 4 0 16,-4 6 0-16,8-3 8 0,6 2 1 0,1 0 0 15,-1 5 0-15,8-1-14 0,-1-10 1 0,5-1-1 0,-5 0 1 16,4 0-1-16,2-7-1 0,2-6 0 0,-1 3 0 15,3 1-4-15,3-7 1 0,3-5-1 0,2 1 0 16,-1-3 4-16,5-5-1 0,-1-2 0 0,1 2 0 16,-2-1-3-16,-5-2-1 0,-4-3 1 0,-5 0 0 0,2 3 3 15,-8-3 0-15,1-1 0 0</inkml:trace>
  <inkml:trace contextRef="#ctx1" brushRef="#br1" timeOffset="-97977.61">18904 16648 1922 0,'0'0'0'16,"0"0"0"-16,-11 33 0 0,7-10 54 0,1-5 1 16,-1-3-1-16,-1 3 1 0,3-2-39 0,4 1 2 15,3-3-1-15,-5-1 1 0,7-1 52 0,1-3 0 16,-1-4 0-16,7-1 1 0,2 1-53 0,3-2 0 0,4-4 0 16,3-5-1-16,4 1 20 0,-3-4 2 15,-2-5-1-15,1-2 0 0,-1 2-23 0,-8-1 0 0,4-3 1 16,-1-3 0-16,-4 0-3 0,-4-7 2 15,-5-1-2-15,-7 12 2 0,4-2-7 0,-4-1 1 0,-4 8-2 16,-3 14 2-16,-2 1 4 0,0 4-1 0,-3 2 0 16,-2 21 2-16,0 5-6 0,3 0 0 0,1 0 0 15,3 11-1-15,0 2 14 0,0-4-1 0,0-4 0 16,1 15 0-16,1-11-10 0,-2-4 1 0,0-1 1 0</inkml:trace>
  <inkml:trace contextRef="#ctx1" brushRef="#br1" timeOffset="-93909.42">4128 5595 1243 0,'0'0'0'0,"0"0"0"0,15-9 0 16,-1 9 25-16,4-4 0 0,7-1 1 0,12 3 0 15,5 1-14-15,6-5 1 0,5 3-1 0,1-4 2 0,1 3 56 16,-2-3 1-16,2 0 0 0,-4 0 0 0,-2 7-53 15,-10-3 0-15,-5-5 0 0,-6 8 0 0,-12 4 52 0,-9 0 1 16,-7-4-1-16,-23 10 1 0,-2-3-53 16,-10 4 0-16,-9-4 0 0,0-2 0 0,1 6 24 0,-3 3 2 15,2-7-1-15,-10 3 1 0,1-3-29 16,2 0 1-16,-1-3 0 0,7-1 1 0,0 4 5 0,10-7 0 16,-2 0 1-16,5 2 0 0,8-2-11 0,-1-2 0 15,6-1-1-15,4-1 2 0,5 4 7 0,10 0 0 16,-7-7 0-16,7 7 0 0,0 0-10 0,7-3 2 15,0 3-1-15,4 3 0 0,3 1 3 0,2 3-1 16,5-2 1-16</inkml:trace>
  <inkml:trace contextRef="#ctx1" brushRef="#br1" timeOffset="-93446.73">7685 5917 1356 0,'0'0'0'16,"0"0"0"-16,0 0 0 0,0 0 97 0,21-11-1 15,-10 7 1-15,17 3 0 0,6-3-80 0,8-6 0 16,9-1 0-16,6 6 1 0,4-2 56 0,1 0 1 16,3-4 0-16,6 6 0 0,-2-2-57 0,-8 0 0 15,-2 0 0-15,-6 5 0 0,-6-1 26 0,-11-5 0 0,-3 3 0 16,-5 9 0-16,-3-4-28 0,-9-4 1 0,-4 2-1 16,-3 6 1-16,-9-4 11 0,0 0 1 0,0 0 0 15,0 0 0-15,-12 11-15 0,5-11-1 0,0 3 1 16</inkml:trace>
  <inkml:trace contextRef="#ctx0" brushRef="#br1" timeOffset="-92383">18250 13343 0,'0'0'0,"0"0"0,0 0 0,10 0 0,-10 0 15,9 0-15,1 0 0,-1 0 32,0 0-32,1 0 31,-1 0-31,-9 0 31,0 0-31</inkml:trace>
  <inkml:trace contextRef="#ctx1" brushRef="#br1" timeOffset="-91501.64">17683 6091 1871 0,'0'0'0'15,"0"0"0"-15,18-20 0 0,-18 20 104 0,7-8-1 0,-4-3 0 16,8 0 0-16,-1 8-87 0,-3-4 1 0,4-4 0 15,0 4-1-15,-1 2 60 0,3 2 0 0,4-3-1 16,8-1 1-16,3 4-58 0,2-1 0 0,2-1 0 16,1 5 0-16,3 0-5 0,-3-4-1 0,6 1 0 15,5 3 1-15,-2 3-5 0,-5-3-1 0,6 0 1 16,4 4 0-16,3-1-8 0,-4 3 1 0,-1-3-1 16,1 8 1-16,-2 5-1 0,2-4 1 0,-2 2-1 15,6 0 2-15,-1 2-4 0,-1 0 1 0,-4 0 0 0,-5 5 0 16,0-6 0-16,-2-2 0 0,-4 1 0 0,2 12 1 15,-3-6-5-15,-4-5 1 0,2 0-1 0,-1 18 1 16,-5-8 0-16,-1-1 1 0,5 4 0 0,-3 8-1 16,-2-3-1-16,-2-1-1 0,-3-4 0 0,-2 0 1 0,-2 5 0 15,-2-5 1-15,0 2-1 0,-4 9 2 0,-1-7 1 16,-7-2 0-16,0 0-1 0,-11 15 1 0,0-4 0 16,1-11 0-16,-6 5-1 0,-5 2 2 0,0-2 0 15,-2-10 1-15,-6-4-1 0,1 12 1 0,-3-8-1 16,1-9 1-16,-2-4 0 0,-4 14 0 0,-1-8 0 0,-5-9 1 15,-2-2-1-15,-11 9 1 0,-3-9-1 0,2-7 0 16,-10 0 0-16,-2 10 1 0,2-1 1 0,3-9 1 16,-9-9-1-16,-4 13 0 0,5-8-1 0,9-3 2 15,1-3-1-15,-1 8 0 0,5-7 4 0,10-7 0 16,-8-3 0-16,4 8 1 0,5-10-3 0,6 0 1 16,4-5-1-16,-2-6 1 0,8 6 3 0,5-6-1 15,0-9 1-15,-7-1 0 0,6-5-2 0,-1-1-1 16,3-3 1-16,-8 4 0 0,2 8 1 0,4-7 1 15,-4-1 0-15,3-2 1 0,2-1-3 0,8 5-1 0,3-8 1 16,7 16 0-16,0 0 1 0,10 0 1 0,8 5 0 16,8 6 1-16,13 7-3 0,10 3-1 0,9-2 1 15</inkml:trace>
  <inkml:trace contextRef="#ctx1" brushRef="#br1" timeOffset="-89852.23">3955 1802 815 0,'0'0'0'16,"-36"-11"0"-16,-1 9 0 0,-5 6 28 0,-2-2 2 15,-2-2-2-15,5 7 1 0,6 5-16 0,3-1 1 16,2-8-1-16,6 8 1 0,6 3 52 0,11-4 1 15,7-10-1-15,0 18 2 0,11-2-50 0,6-13 0 0,8 1 0 16,16-4 0-16,4 3 8 0,3 1 3 0,14-8-3 16,1 4 3-16,3-3-17 0,-5-4 1 0,-3-9 1 15,10 4-1-15,-7 5 15 0,-6 1 2 0,-2-8-2 16,-6 7 1-16,-4 4-16 0,-6-4 1 0,-9-4-1 16,-1 8 1-16,-6-1 0 0,-11 4 2 0,-3-9-2 15,4 6 2-15,-11 3-7 0,0 0 0 0,0 0 0 16,0 0 0-16,0 0 3 0,-7 3 1 0,7-3-1 15,-21 13 2-15,-6-3-7 0,-1 1 1 0,-4-8 0 0,-8 8 0 0,1-1 3 16,2-6 2-16,-9-4-2 0,5 2 1 16,3-1-5-16,4-2 1 0,-1-8 0 0,0 5-1 15,5 1 8-15,-2-4 1 0,4-4-2 0,8 8 2 16,3-1-7-16,6 1 0 0,4-1 0 0</inkml:trace>
  <inkml:trace contextRef="#ctx1" brushRef="#br1" timeOffset="-89264.29">7696 2030 1206 0,'0'0'0'0,"-23"-14"0"15,2 2 0-15,-4 9 53 0,-1-1 0 0,-6-6 1 16,4-1 0-16,5 7-37 0,5-1 1 0,0-9-1 16,1 0 1-16,6 10 36 0,11 4 0 0,-3-17-1 0,6 3 2 15,8 7-38-15,3 3 1 0,4 1-1 0,15-3 1 16,6-1 10-16,-4-1 0 0,2 1 0 0,6 5 0 16,-6-5-16-16,-6 0 2 0,3 0-1 0,5 3 1 0,-9 1-3 15,-6-1 1-15,-6 1 1 0,-7-1-1 16,-1 4-5-16,-10 0 1 0,-3-7 0 0,-8 7-1 0,-10 0 5 15,-4 4-1-15,-1-8 0 0,-24 8 0 16,-1-1-4-16,0 1 1 0,-5-8-1 0,1 8 1 0,0-1 8 0,-1 1 2 16,-2-4-1-16,-1 7 1 15,10 0-8-15,5 0 0 0,1-7 0 0,3 7 0 16,8-4 7-16,6-1 1 0,5-4-1 0,6 6 1 0,8 3-8 0,7-7 0 16,0 0 0-16,11-5 0 0,3 5 6 0,2-2 1 15,9-2-1-15,17 3 1 0,2 1-8 16,2-6 1-16,5-4-1 0,7 6 1 0,-1 1 3 15,-3-1 1-15,1-3-1 0,2 7 2 0,-6 0-7 0,-7 0 1 16,2-3-2-16,-2 10 2 0,9 3 4 0,-9 4-1 16,-5-5 0-16</inkml:trace>
  <inkml:trace contextRef="#ctx1" brushRef="#br1" timeOffset="-88300.38">18983 2586 992 0,'0'0'0'0,"21"-15"0"0,-1 15 0 0,-1-4 0 16,0-5 0-16,6-8 0 16,0 11 1-16,5-1-1 0,-2-3 0 0,11-3 0 15,1 6 1-15,4 4 3 0,2-1 2 0,2 1-2 0,5-4 2 16,-2 7-3-16,2-4 1 0,10-1-1 16,1 5 2-16,-2 5 18 0,-2-1 1 0,7-4-1 0,7 3 1 0,-2 8-13 15,-3-4 1-15,-2-4 1 0,5 8-1 0,-5 5 26 16,-3-7 1-16,1-2 1 0,0 12-1 0,0-3-23 15,-8-6-1-15,-2 1 1 0,-2 15 0 0,-6-6 3 16,-1-1 1-16,2 2-1 0,-2 23 1 0,1-5-9 16,-1-7 0-16,-2 8-1 0,-10-1 1 15,1 1 16-15,-5-8 0 0,-4-2 0 0,-3 14 0 0,-2-11-15 16,-5-1 2-16,-3-2-2 0,-6 19 1 0,-2-5 22 0,-1-2 0 16,-3-7 0-16,-4 13 1 0,-1-6-22 15,-1-9 1-15,-4-3-1 0,-7 16 2 0,4-12 16 0,-2-8-1 16,0 6 0-16,-16 15 2 0,5-1-20 0,0-13 2 15,-10 2 0-15,-6 4-1 0,1-11 15 0,1-5 2 16,-9-2-1-16,-4 2 0 0,-1-7-16 0,1-4-1 16,-6-5 1-16,-21 0 0 0,3 0 9 0,0-10 0 15,-5-4 0-15,-4 7 0 0,-1-7-11 0,3-2 0 0,-3-9-1 16,-8 10 1-16,8-6 5 0,6-2 0 0,-6-5 0 16,-1-2 0-16,5 5-8 0,11-3 1 0,2-9-1 15,-3 11 1-15,7-8 3 0,10-10 1 0,-1 6-1 16,4 13 2-16,3-6-7 0,8-8 1 0,4 0-1 15,-5 15 1-15,5-13 2 0,9 0 1 0,0-4 0 16,-8 1 1-16,3-2-6 0,5-7 0 0,1-6 1 16,2 9 0-16,-5-1 3 0,7-4 1 0,4 0-1 15,1 7 1-15,4 4-5 0,2-6 1 0,5 0-2 16,2-1 2-16,1 5 1 0,4-4 0 0,4-9 0 0,4 20 0 16,5-7-3-16,4 2-1 0,3 1 1 0,5 14 1 15,6 3 0-15,1-3 0 0,16 2 0 0,-3 13 1 16,7-1-4-16,2 4 2 0,8-3 0 0</inkml:trace>
  <inkml:trace contextRef="#ctx1" brushRef="#br1" timeOffset="-87101.91">4225 8443 1507 0,'0'0'0'0,"0"0"0"16,0 0 0-16,0 0 15 0,-2-20 2 0,9 12-1 15,7 4 1-15,4 8-8 0,-1-4 1 0,1 0-1 0,15 3 1 16,6 2 16-16,-2-1 1 0,-2-4 0 0,6 7-1 15,-2-2-13-15,-4-3 0 0,2-4 0 0,13 8 0 16,1-1 10-16,-9-7-1 0,6-3 0 0,-1 7 2 16,-1-2-13-16,-9-4 2 0,6-1-2 0,4 8 1 0,-5-5-10 15,-1-3 1-15,1 0-1 0,-1 7 0 0,-2-1-1 16,-4-2 1-16,2-1 0 0</inkml:trace>
  <inkml:trace contextRef="#ctx1" brushRef="#br1" timeOffset="-86717.01">8878 8249 1293 0,'0'0'0'0,"0"0"0"0,24-24 0 16,-2 17 31-16,-1 0 0 0,5-2 1 0,6 0-1 15,1 9-18-15,3-4 2 0,2 1-2 0,10 3 2 0,0 3 18 16,-2 1 0-16,-1-1 1 0,3 6 0 0,-2 2-21 16,-5-1 2-16,1 3-1 0</inkml:trace>
  <inkml:trace contextRef="#ctx1" brushRef="#br1" timeOffset="-85636.93">19627 9787 1117 0,'0'0'0'0,"33"-14"0"16,3 14 0-16,1-6 4 0,0-1-1 0,5-3 0 16,2 6 1-16,-2 1-2 0,-1-1 1 0,8-3 0 15,6 5 0-15,2 2 10 0,-3 0 1 0,4-1-1 16,2 6 1-16,-1 4-6 0,-8-6 1 0,7 1-2 15,5 6 2-15,-1 1 6 0,-2-6 1 0,2 2-1 16,-4 16 1-16,-3-7-7 0,1-2 0 0,2-2 0 0,1 17 1 0,1-1-4 16,-6-7 1-16,3 0-2 0,-1 12 2 0,-3 1-3 15,-4-4 1-15,6-2-1 0,0 7 1 0,0-2-1 16,-6-1 2-16,-1-6 0 0,-3 20-1 0,-6-11-1 16,-2 2 0-16,0 4-1 0,-1 8 2 0,-5-3-1 15,-8 0 2-15,2-3 0 0,0 5-1 0,-2-4-1 16,-4 0 0-16,-3-9-1 0,-2 20 2 0,-7-8-2 15,-3-5 2-15,-1 2-1 0,-3 4 1 0,0-2-2 0,0-6 0 16,-7-7 1-16,-9 13-1 0,-3-7 8 0,1-9 1 16,2-2-1-16,-5 16 1 0,-2-11-5 0,-2-4 1 15,-3-5-1-15,-4 4 0 0,-3-3 9 0,-2-6 0 16,-5-8 0-16,-9 3 0 0,-4-4-7 0,0-4 0 16,-5-6 0-16,-1 0 1 0,-5 0 11 0,6-6-1 15,-8-6 0-15,-12 2 1 0,4 1-11 0,8-2 2 16,-8-13-1-16,-4 8 0 0,6-2 9 0,5-3 2 0,-5-11-1 15,0 18 0-15,5-5-10 0,10-7 1 0,-1-4-1 16,0 14 0-16,1-2 8 0,5-10 0 0,4 2 0 16,4 3 0-16,2 2-8 0,4-6-1 0,4-3 0 15,-1 1 1-15,9-5 7 0,0 2 0 0,-2-12 0 16,2 13 1-16,7-4-9 0,1-2 0 0,4-6 0 16,-3 7 1-16,1-3 5 0,4 0 0 0,4-10 0 15,3 1 0-15,1 3-7 0,5-3 0 0,2-8 0 16,5 15 1-16,-1-3 4 0,4 9-1 0,5-9 1 0,3 9-1 15,1 3-5-15,1 1 1 0,6-3-1 0,2 3 1 16,3 6 1-16,0-1 1 0,5-6 0 0,9 18 1 0,-3 0-6 16,4 0 2-16,5-4-1 0</inkml:trace>
  <inkml:trace contextRef="#ctx1" brushRef="#br1" timeOffset="-84509.86">3992 15117 1243 0,'0'0'0'0,"0"0"0"0,-20-10 0 0,20 10 18 0,-10 3 1 16,3-6-1-16,7 3 1 0,-7-4-9 0,7 4 0 15,0 0 0-15,-7-9 1 0,7 9 57 0,0 0 0 16,0 0 1-16,14-3-1 0,0 3-50 0,2 0 0 16,5-2 0-16,25-2 0 0,1 3 1 0,-3-5 1 15,6-4-1-15,1-1 2 0,-2 4-11 0,-5-1 1 16,2-8 0-16,2-2 0 0,-9 6 10 0,-6 3 0 15,-5-5 0-15,8 7 0 0,-6-2-9 0,-6 0-1 0,-6-1 0 0,8 8 0 16,-1-5 1-16,-4-4-1 0,-7-1 0 16,-1 12 0-16,-3-2-4 0,-3-5 1 0,-7-3-1 15,0 10 0-15,0 0-1 0,0 0 1 0,0 0-2 16,-7 3 2-16,0-3-2 0,-5 4-1 0,1-1 1 16,-24 6-1-16,-5-2 2 0,-3-2 0 0,3-1 1 15,4 5 0-15,5 3-3 0,-3-5 1 0,-5-3-1 16,-5 4 2-16,5-1 2 0,2 0 1 0,-5-3 0 15,5 3 0-15,2 0-4 0,6 0 1 0,0-5 0 0,11 3 0 0,0 6 2 16,1-4 1-16,2-7 0 0,15 0 0 16,-7 8-3-16,7-8-1 0,7 4 1 0</inkml:trace>
  <inkml:trace contextRef="#ctx1" brushRef="#br1" timeOffset="-83898.37">8110 15117 1344 0,'0'0'0'0,"22"-10"0"0,-5 1 0 16,4 4 68-16,1-1 2 0,0-3-2 0,3 4 2 0,-4 3-52 15,-7 1 0-15,-7-3 0 0,1 1 0 16,-8 3 55-16,0 0 0 0,0 0 0 0,0 0 1 0,-9 7-56 15,3-2 0-15,-4-2 0 0,-18 4-1 16,-11 4 25-16,2 0 0 0,-2-8-1 0,2 1 2 0,2 3-28 16,-2-4 1-16,-6-5 0 0,-1 2 1 0,-5 2 6 15,5 0 1-15,-7-6-1 16,5 3 2-16,2 2-14 0,1-2 2 0,-3-3-1 16,-1 1 0-16,3 6 0 0,1-3 0 15,-4-7 0-15,8 4 1 0,2 3-7 16,5 0 2-16,4-9 0 0,7 5 0 0,5 4 2 0,5-1 1 0,1-7 0 0,10 8 1 0,0 0-6 15,0 0 1-15,0 0 0 0,14-3 1 0,0 5 1 0,2 1 1 16,5-1-1-16,32 2 1 0,9-1-5 0,-1-1 2 0,3 1-1 16</inkml:trace>
  <inkml:trace contextRef="#ctx1" brushRef="#br1" timeOffset="-82750.38">17327 13370 1419 0,'0'0'0'0,"12"-19"0"16,11 3 0-16,-2 4 86 0,-3-2 1 16,3-2-1-16,2 0 1 0,2 5-70 0,-6-3 0 15,6-5 1-15,3 5 0 0,-3 3 63 0,-2 1 1 16,1-4 0-16,1 3 0 0,3 4-64 0,-1-2 0 15,1-1 0-15,5 3 0 0,6 3 0 0,-2-1 0 16,-2-4 0-16,1 13 1 0,1-4-9 0,2-4 0 0,-4 1 0 16,5 10 0-16,-4-2-9 0,1-1 1 0,2-3 1 15,5 8-1-15,0 5-1 0,-2 4 1 0,-1-8-1 16,-3 4 2-16,1 7-3 0,-5-5 0 0,-3 2 0 16,1 3 0-16,-4 4 0 0,-1-4 0 0,-6 0 0 15,2 7 0-15,-2-2-3 0,-10 3 1 0,3-3 0 16,-4 11 1-16,-2 7-1 0,-1-11 0 0,0 2 0 15,0 2 1-15,-2 6-3 0,-1-8-1 0,-3 0 1 16,1 11-1-16,0-9 1 0,-2-2 0 0,-4-2 1 16,-1 18 0-16,-2-7-2 0,-2-3 1 0,0-4-1 15,-3 10 1-15,-2-8 0 0,0-6 1 0,-9-5 0 16,0 11-1-16,0-11 3 0,-2-7 1 0,-1-3 0 0,-6 21 0 16,0-18-1-16,2-9 1 0,-1-3 0 0,-8 19 0 15,-2-12 0-15,1-9 0 0,1-4 0 0,2 8 1 16,1-6-1-16,5-6 0 0,-5-3 0 0,-1 8 1 15,0-8 4-15,6-7 0 0,-1-1 0 0,-14 10 0 16,5-8-1-16,-1-9 0 0,2-1 0 0,-8 15 0 0,4-9 6 16,3-6 0-16,1-4 0 0,-4 15 0 0,-1-9-3 15,5-4 0-15,-6-5 0 0,0 6-1 0,2 2 8 16,5-8 0-16,-1-6 0 0,3 5 1 0,3-2-8 16,4-5 2-16,-2-2-1 0,1 5 1 0,2-1 2 0,7-10 2 15,0 1-2-15,3 3 1 0,3 4-5 0,5-3 1 16,3-10 0-16,4 1 0 0,1 4 2 0,6 3 0 15,1-8 0-15,4 1 0 0,5 8-3 0,1 2-1 0,5-1 1 16,3 2 0-16,-1 8 2 0,2 2 0 0,1-4 0 16,8 2 1-16,-2 8-4 0,2 3 0 15,5-4 0-15</inkml:trace>
  <inkml:trace contextRef="#ctx1" brushRef="#br1" timeOffset="-81231.7">8297 18189 1271 0,'25'0'15'0,"37"-2"-8"15,-9-2 2-15,-9 1-1 0,-2-1 1 0,-8 8 37 0,-3-4 0 16,1-7 0-16,5 3 0 0,-5 4-30 15,-7 0 1-15,1-3 0 0,2-1-1 0,1 4 33 0,-3 0 0 16,-8-3 0-16,-1 5 1 0,1 1-33 0,1-1-1 16,-5-2 1-16,1 0 0 0,-1 3 2 0,2 1 0 15,-2-2 0-15,0 3 2 0,3 2-11 0,-3-4 1 16,1 1-1-16</inkml:trace>
  <inkml:trace contextRef="#ctx1" brushRef="#br1" timeOffset="-80502.63">20041 16442 389 0,'0'0'0'0,"59"-9"0"15,-5 6 0-15,3 3 98 0,1-2 0 0,4-4 1 16,-2 6 0-16,-4 2-82 0,0 2-1 0,4-2 1 15,-1 3 0-15,-1 4 3 0,-5-2 1 0,-2-2-1 0,0 9 1 16,-2 0-11-16,-1 0 1 0,3 0 1 0,-5 20-1 0,-2-10-11 16,-3 1 1-16,-4 8-1 0,-4 13 1 0,1 5-1 15,-4-7 1-15,0 4-1 0,-7 6 1 0,0-1-4 16,0-6 0-16,-6 3-1 0,-3 15 1 16,-3-4-1-16,-8-10 2 0,-3 0-1 0,-7 6 1 15,-5-8-15-15,-4-3 1 0,-10-9 0 0,-8 19 1 16,1-5 5-16,-3-12 1 0,-8-4-2 0,-16 7 2 15,0-3 9-15,0-8 0 0,-5-8 0 0,-14 0 0 0,8 2 0 16,1-11 0-16,-17-4 0 0,-3 3 0 0,6-5 13 0,4-8 0 16,-6-7 1-16,-4 4-1 0,3-2-5 0,12-8 0 15,0-4 0-15</inkml:trace>
  <inkml:trace contextRef="#ctx1" brushRef="#br1" timeOffset="-68217.68">13268 7370 12 0,'0'0'0'16,"0"0"0"-16,4-21 0 0,-4 21 0 0,0 0 0 0,-4-11 0 15,4 11 0-15,7-5 0 0,-7 5 0 0,0 0 0 16,5-7 0-16,-5 7 12 0,0 0 1 0,0 0-1 16,4-7 1-16,-4 7-5 0,0 0 0 0,0-7 0 15,0 7 0-15,0 0 51 0,0 0 2 0,0-9-1 16,0 9 1-16,0 0-44 0,0 0 1 0,-7 9 0 16,5 1 0-16,-1 10 14 0,-3 2 2 0,1 1 0 15,5 5-1-15,-4 2-19 0,1-5 0 0,3-4 1 16,3 11 0-16,-6-6 11 0,-4-5 1 0,0-1 0 0,3 18 1 15,-3-8-15-15,0-3 0 0,-3 1 1 0,1 7-1 16,0 2 14-16,0-6 1 0,2-1-1 0,5 4 1 16,-3-1-16-16,-2-8 2 0,3 5-1 0,1 7 1 15,-1 1 9-15,-3-8 2 0,0 4 0 0,7 11-1 0,-3-1-12 16,-1-7 0-16,1-1 0 0,3 13 1 0,0-12 5 16,0-2 1-16,0-3 0 0,0 15 0 0,3-6-9 15,-3-3 0-15,0 3 0 0,4 6 1 0,-4 1 11 16,-4-8-1-16,4-3 0 0,0 5 1 0,-3-1-11 15,-1-15 0-15,1 6 0 0,-1 12 1 0,-3-2 4 0,0-10 2 16,0 8-1-16,-2 9 1 0,2-3-8 0,0-5 0 16,0-1 0-16,-4 11 1 0,1-7 1 0,6-7 1 15,-3 9 0-15,-3 15 0 0,3-4-5 0,3-3 0 16,0-1 0-16,-4 9 1 0,1-10 5 0,3-6 1 16,-3 2-1-16,0 13 1 0,0-5-7 0,0-3 1 15,-4-5 0-15,1 3 0 0,1 0 11 0,2-11 0 16,0 4 0-16,-4 9 1 0,1 0-11 0,-1-7 1 15,0-3 0-15,-1 7 0 0,5-1 11 0,2-7 0 0,-1-5 1 16,1 16-1-16,0-13-11 0,-2-1 1 0,7 0-1 16,-4 15 1-16,1 1 0 0,3-11 1 0,-4-2-1 15,4 4 2-15,-3-2-7 0,-1-11 1 0,1-3 0 16,-1 19 0-16,1-10 1 0,-5-2 1 0,5-4-1 16,-4 11 1-16,0-3-4 0,2-6 1 0,-1-5-2 15,-1 7 2-15,2-4-2 0,-2-6 2 0,0-1 0 16,3 15 0-16,-3-13-3 0,0 2 1 0,0-2-1 15,0 12 2-15,0-1 2 0,0-7 1 0,2 3-2 16,1 0 2-16,-1 0-3 0,0-7 0 0,1-3-1 0,4 12 2 16,-4-7 4-16,1-11 2 0,3 4-2 0,-4 14 1 15,1-14-5-15,3 1 1 0,0 1 0 0,0 5-1 16,-4 2 7-16,4-8 0 0,0-3 1 0,0 4 0 0,4 1-8 16,-1-3 2-16,1-7 0 0,5 11 0 0,-2-5 6 15,0-4 0-15,3-2-1 0,8 15 1 16,-4-6-7-16,4-7 1 0,0-2 0 0,8 19 0 0,-5-11 3 15,4-8 1-15,1 2 1 0,6 10-1 0,-4-9-5 16,-3-3 0-16,5-5 0 0,-2 3 1 0,-3 5 1 0,1-8 1 16,-1-4 0-16,5 1 1 0,-5 5-6 0,-1-6 1 15,1-2 0-15,9 0 1 0,-10 2 0 0,-4 2 1 16,6-9-2-16,4 7 2 0,-5-3-3 0,-8-4 0 16,3 0-1-16</inkml:trace>
  <inkml:trace contextRef="#ctx1" brushRef="#br1" timeOffset="-67079.61">13499 7435 866 0,'0'0'0'0,"0"0"0"15,0 0 0-15,0 0 54 0,0 0 1 0,0 0-1 16,0 0 1-16,0 0-39 0,0 0 2 0,-14-18-1 16,14 18 1-16,0 0 27 0,-7-2 0 0,7 2 0 15,-14-3 0-15,0-1-30 0,0 4 2 0,1-3-1 16,-8 3 1-16,-4 3-5 0,-1 1 0 0,1-4 1 15,4 3-1-15,-2 3-4 0,5-3 0 0,4-1 0 16,-3 3 0-16,-1 2-10 0,-3 0 2 0,7-7 0 0,5 6 0 16,-2 2-1-16,1-1 1 0,-1-7 0 0,4 7 0 15,0 0-12-15,-3-3 0 0,2 0-1 0,8-4 2 0,-8 7 3 16,1-2 0-16,0-3 0 0,-1 5 2 0,1 3-5 16,0 2 0-16,7-12 0 0,-10 22 1 0,-1-8 2 15,4-4 2-15,2-3-1 0,0 18 0 0,-1-6 3 16,1-5 0-16,1 2 0 0,3 14 0 15,1 0 1-15,0-7 0 0,-2-7-1 0,0 10 2 16,2 4 1-16,0-9 1 0,2-3 0 0,-2 8 0 0,-2 2-1 16,2-7 1-16,2 6 0 0,-2 4 0 0,0-6 1 15,0 1 0-15,0 3 0 0,0 13 0 0,0-2-1 0,2-5 1 16,1 2 0-16,1 6 1 0,-2-1 3 0,-1-7 1 16,1-3-1-16,-2 12 2 0,-2-4-2 0,2-5-1 15,2 0 1-15,-2 16-1 0,-2 0 6 0,1-7 0 16,-1-1 0-16,-2 6 2 0,-1-5-6 0,0-7 1 15,1-2 0-15,-6 18 1 0,6-7 5 0,-3-10 2 16,0 14-1-16,-4-1 1 0,2 4-7 0,2-7 1 0,0-2 0 16,-1 8 0-16,-1-9 8 0,2-5-1 0,-4 1 1 15,-3 19 1-15,0-2-9 0,2-6 1 0,1-3 0 16,2 8 0-16,0-3 10 0,-5-9-1 0,4 8 0 16,3 10 0-16,-1-8-9 0,-2 0 0 0,3-1 0 15,0 5 1-15,-2-1 11 0,2-12-1 0,3 5 0 16,4 13 2-16,-7-6-12 0,-3-3 0 0,3 0 0 15,3 3 2-15,-3-3 6 0,4-7 0 0,-4 1 0 16,3 11 1-16,-3-3-10 0,3-3 1 0,4-1 0 16,-1 6 0-16,-1-1 6 0,0-9-1 0,0-1 1 0,2 16 0 15,0-6-8-15,-1-5 1 0,-1 4 0 0,-2 1 0 16,1 0 7-16,-1-10 0 0,2-2 0 0,-5 10 0 16,4-10-8-16,-4 2 1 0,3 0 0 0,-3 12 0 15,0-3 2-15,4-13 1 0,-4 0-1 0,3 9 1 0,-1-9-5 16,3-7 0-16,0 4 0 0,1 12 0 0,1 0 3 15,1-10 1-15,5 4 0 0,1 6 0 0,3-8-5 16,-3-5 1-16,4-3-1 0,-1 15 1 0,5-10 4 0,-1-5-1 16,5 6 0-16,2 6 0 0,0-3-4 15,-5-9 1-15,9 2-1 0,3 4 0 0,2-4 1 0,2-9 1 16,3-3 0-16,2 8 0 0,6-3-3 16,8-9-1-16,10 7 1 0,28 13 1 0,16 3 1 0,17-9-1 15,33-5 1-15</inkml:trace>
  <inkml:trace contextRef="#ctx1" brushRef="#br1" timeOffset="-18243.03">22345 7495 892 0,'0'0'0'0,"0"0"0"0,0 0 0 15,-12 21-1-15,10-9-1 0,2-12 1 0,-2 21 1 16,2-3-1-16,0-2 0 0,0-1 0 0,0 22 1 16,0-7 3-16,-2-3 2 0,1 6-2 0,1 9 2 0,-4 7-3 15,-1-8 1-15,-1 1 1 0,1 13-1 0,-2-8-3 16,2 2 0-16,-6 4 0 0,8 18 1 15,-1-3-1-15,-3-8 0 0,0-5 0 0,7 17 1 0,-5-5 10 16,-2-8 1-16,0 5-1 0,3 4 0 0,-1-1-4 16,0-16 1-16,1-2-2 0,4 22 2 0,-4-8-4 15,1-8-1-15,-1 1 0 0,6 7 2 0,-5-6-3 0,-3-10 1 16,-1-6 0-16,0 15 0 0,4-5 9 0,-4-9 1 16,-4 2-1-16,2 4 0 0,0-3-4 0,1-10 0 15,-3-6 0-15,0 2 0 0,4-6 10 0,0-6 1 16,-3-8-1-16,1 10 1 0,4-12-9 0,5-9 0 0,0 0 0 15,-7 0 1-15,7 0 14 0,0 0 0 16,0 0 0-16,0 0-1 0,0 0-11 0,0 0-1 0,0-6 0 16,1-1 1-16,5-3 14 0,1-8-1 0,0-3 1 15,3-12 0-15,-3-8-14 0,0-1 0 0,-3-5-1 16</inkml:trace>
  <inkml:trace contextRef="#ctx1" brushRef="#br1" timeOffset="-17219.74">22511 7751 715 0,'0'0'0'0,"7"-38"0"0,0 13 0 15,0-3 50-15,0-4 0 0,-7-6 0 0,0 15 0 16,0 2-33-16,-4-8 0 0,1 3 0 0,-1 1 1 0,4 4 49 15,0 0 1-15,0-2 1 0,4-1-1 0,-1 6-50 16,8 1 0-16,-2-6 0 0,7 7 0 0,0 5-11 16,1 1 0-16,8-13-1 0,12 16 1 0,2-6-2 15,-4-2-1-15,13-3 1 0,5 15 0 0,1-8-6 0,1-5 0 16,3 0 0-16,11 13 0 0,-4-6 0 16,2-2-1-16,9-3 1 0,11 11 0 0,-8-1-17 0,-1 1 0 15,11-13 0-15,7 19 2 0,-10-3 5 0,-3-7 1 16,3-1 0-16,11 13 0 0,-1-2-21 0,-5-6-1 15,3-1 1-15,8 11 1 0,2 0 15 0,-7-7 1 16,9-3 0-16,11 15 0 0,-1-8-4 0,-7-4 1 0,4-4-1 16,18 22 0-16,-4-11 8 0,-9-4-1 0,2-1 1 15,12 14 0-15,-8-5-1 0,-10-8 0 0,-1-3 0 16,5 23 0-16,-6-16 4 0,-12-3 0 0,4-4 0 16,6 17 0-16,-8-6 6 0,-10-8 1 0,-3-1-1 15,7 17 1-15,-12-12-1 0,-8-3 1 0,11-4-1 16,-8 12 1-16,-8-5 0 0,-8-2 1 0,2-5-1 15,4 8 1-15,-2 0-1 0,-12-2 0 0,1-6 0 16,-1 7 1-16,-9 3 5 0,-2-5-1 0,-3-1 1 16,1 3 0-16,-9 4-3 0,-3-1 2 0,4-8-1 15,-6 7 1-15,-3 5 6 0,-2-4 1 0,-7-6 0 16,-2 8 1-16,0 2-6 0,0 0 0 0,0-3 1 0,-7 6 0 16,4 1 4-16,-2-7 1 0,1-1-1 0,-5 13 2 15,2-2-7-15,2-3 1 0,0-4 0 0,-4 23 0 16,1-4 8-16,-3 1 1 0,1-1-2 0,-4 6 2 0,0 10-8 15,0-7 1-15,-2 2-1 0,-3 14 1 0,1-5 4 16,2 3 0-16,-1 8 0 0,-6 11 0 0,4-4-6 16,1-8 1-16,-1-1-1 0,-7 24 1 0,3-9 3 15,3-6 1-15,1-5-1 0,-11 17 2 0,4-13-7 16,3-1 1-16,-1 5 0 0,-5 9 0 0,5-8 1 16,3-10 1-16,-4-7-1 0,-6 22 1 0,1-7-4 0,2-9 0 15,1 3 0-15,1 5 1 0,-2-12 2 0,0-4 1 16,1-3 0-16,1 13 0 0,0-4-4 0,-1-9 0 15,1-7 1-15,-4 8 0 0,2-8 2 0,2-4 0 0,-1-12 0 16,-3 16 0-16,0-11-4 0,-3-5 2 16,0-6-1-16,-10 12 0 0,3-3 11 0,0-14 1 15,-6-3 0-15,-14-2 0 0,-3 6-8 0,-1-10 0 16,-3-3 0-16,-3 2 1 0,1 2 11 0,-3-6 0 0,-14-9 1 16,-8 3 0-16,3 1-11 0,3-4 0 0,-6-6-1 15,-10 1 2-15,-2 2 0 0,4-9 2 0,-9-2-2 16,-10 9 2-16,-3-8-7 0,6-2 1 0,-3-10 0 15,-19 15 0-15,3-5 2 0,1-2 1 0,-1-11-1 16,-20 16 2-16,4-1-7 0,10-4 2 0,-11-9 0 16,-13 9 0-16,10 1 0 0,5 3 1 0,-15-10 0 15,-4 8 0-15,14 0-4 0,11 1 1 0,-13-5 0 0,-3 9 0 16,5 2 2-16,20-4 0 0,-4-2 0 0,5 11 0 16,6-5-3-16,15-4 1 0,2 4 0 0,8 12-1 15,8-5 4-15,10-4 0 0,-4-5 0 0,4 17 0 0,8-6-3 16,10-8-1-16,3-3 1 0,0 14 1 0,8-2 3 15,5-3 1-15,-6-2 0 0,4 12 0 0,8-5-4 16,6-5 0-16,4-2 0 0,4 17 0 0,3-6 4 16,2-4 0-16,1-2 0 0,10 9 0 0,-4 6-4 15,3-6 1-15,4-7-1 0,7 14 0 0,0-4 6 0,2-1-1 16,0 0 0-16,12 12 1 0,2 2-5 16,-2-9-1-16,2 0 1 0</inkml:trace>
  <inkml:trace contextRef="#ctx1" brushRef="#br1" timeOffset="61033.21">26430 11027 1255 0,'0'0'0'0,"20"-9"0"16,2-1 0-16,12 3 73 0,-1-2 1 0,8-9 0 15,0 4 0-15,-1-2-56 0,1-5 0 0,3-9 0 16,12 4 0-16,1-2 4 0,-1-9-1 0,6 5 0 16,8 8 0-16,1-8-9 0,1 2-1 0,11-3 0 15,7-4 0-15,0 5 25 0,4-1 1 0,10-10-1 16,-4-4 1-16,6-2-22 0,11-4 1 0,25 0-2 16,-9 11 2-16,-6-6-13 0,7 6 1 0,23-7-1 0,10-4 1 15,-4 6-1-15,-21-3 0 0,-2-11 0 0,1 13 1 16,-21 6-1-16,-20-4 1 0,4 9-1 0,-3-1 1 15,-25 8-1-15,-13-4 0 0,4-4-1 0,-12 1 2 16,-2-4-1-16,-11 6 0 0,-5-4 1 0,-1 22 0 0,-8-6-2 16,-7-4 2-16,-3 3-2 0,1 17 1 15,-8-4 2-15,-6-3 1 0,0 4-1 0,-5 10 1 0,9 0-3 16,-9 0 2-16,0 0-2 0,0 0 1 0,7-6 9 16,-7 6-1-16,7 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8:57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21731 2948 0,'0'0'0,"0"0"16,0 0-16,0 0 16,10 0-1,-1 0-15,0 9 16,10 0-1,0 1-15,0 18 16,9 0 0,0 10-1,0-1-15,-9 1 16,0-10 0,0-9-16,0-1 15,-10-8 1,1-1-16,-1 0 15,0 1 1,1 9-16,-1-1 16,10 1-1,0 0-15,9 9 16,0 0 0,0 0-16,19 10 15,1-1 1,-1 10-16,9-9 15,0 9 1,1-10-16,9 10 16,0-9-1,-10-10-15,10-9 16,-10-1 0,1-18-16,-10 0 15,0-18 1,9-11-1,-9-8-15,0-1 16,0-8 0,0-11-16,-9-8 15,0-1 1,-10-9-16,0 0 16,-9 9-1,0 0-15,-10 19 16,1 1-1,-10 17-15,0 1 16,0 10 0,0 8-16,0 1 15,0 9 1,0 0-16,0 0 16,9 9-1,-9 1-15,9 8 16,-9 10-1,0 19-15,0 10 16,-18 8 0,-1 10-1,-19-9-15,1 9 16,-20-9-16,1 9 16,-1 0-1,-18-19 1,0-9-16,-1-9 15,1-20 1,0-18-16,0-9 16,-19-19-1,9-10-15,10-9 16,9 1 0,19-1-16,0 0 15,0 0 1,9 9-16,0 1 15,-9-10 1,0 0-16,10 9 16,-1 10-1,10 0-15,0 9 16,18 10 0,1 0-1,9 9-15,0 0 16,0 0-1,0 9-15,0 10 16,9 18 0,1 10-16,-1 9 15,19 1 1,0-1-16,10 0 16,0-18-1,9-1-15,0 1 16,19-1-1,-10-18-15,10 0 16,0 0 0,-10-19-16,10 0 15,0-10 1,0-8-16,-10-1 16,1 0-1,-1 0-15,1 1 16,-10-11-1,0 1-15,0-9 16,0-1 0,0-9-1,9 0-15,-18-9 16,-1 0 0,1 9-16,-19 0 15,0 9 1,-10 10-16,1 0 15,-10 19 1,0-1-16,0 10 16</inkml:trace>
  <inkml:trace contextRef="#ctx0" brushRef="#br0" timeOffset="106836.45">1035 5190 0,'0'0'0,"0"0"0,0 0 16,9 0-1,19 0-15,29-19 16,37-9-1,9-28 1,20-19-16,8-19 16,1-9-16,-28-19 15,9-10 1,-29 20-16,-18 9 16,-28 28-1,-29 28 1,-9 28-16</inkml:trace>
  <inkml:trace contextRef="#ctx0" brushRef="#br0" timeOffset="107771.95">865 1249 0,'0'0'0,"0"0"0,0 0 15,10 10 1,-1-1 0,10 1-16,9 8 15,10-8-15,28-10 16,9 0 0,19-19-1,10-28-15,46-28 16,10-28-1,-9-29-15,9-18 16,-19 10 0,-28 18-16,-66 56 15</inkml:trace>
  <inkml:trace contextRef="#ctx0" brushRef="#br0" timeOffset="109778.36">847 4402 0,'0'0'0,"0"0"0,-19 9 16,0 1 0,0-1-16,-9 19 15,0 0 1,9 19-16,10 19 16,18-10-1,10 10 1,18 9-16,48-28 15,9-19 1,57-37-16,37-57 16,-9-28-1,93-94-15</inkml:trace>
  <inkml:trace contextRef="#ctx0" brushRef="#br0" timeOffset="110118.59">1524 1296 0,'9'0'0,"10"-9"15,38-19-15,-20 0 16</inkml:trace>
  <inkml:trace contextRef="#ctx0" brushRef="#br0" timeOffset="110720.21">894 8136 0,'0'0'0,"9"-9"16,10-19-1,28-38-15,66-47 16,-47 48-1</inkml:trace>
  <inkml:trace contextRef="#ctx0" brushRef="#br0" timeOffset="111334.53">771 14676 0,'0'0'0,"0"0"15,0 0 1,0 0-16,0 0 16,19-29-1,104-36-15,187-104 16</inkml:trace>
  <inkml:trace contextRef="#ctx0" brushRef="#br0" timeOffset="111906.04">1091 16768 0,'0'-10'0,"10"-18"16,8-37-16,95-29 15,160-113 1</inkml:trace>
  <inkml:trace contextRef="#ctx0" brushRef="#br0" timeOffset="207445.28">33500 180 0,'0'0'0,"0"-19"0,-10 0 0,1 1 0,0-1 0,-1-19 0,10 1 0,10-1 0,-1 1 0,0-20 0,10 20 0,0 9 0,-19 9 0,0 0 0,0 19 0,0-9 0,9-10 0,-9 19 0,10-19 0,9-28 0,9-18 0,0-1 0,0 0 15,1 1-15,-1 8 16,-9-8 0,-1 27-1,39-74-15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8T14:54:4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0 844 12552 0 0,'2'4'368'0'0,"5"13"0"0"0,-6-17-342 0 0,-1 1 1 0 0,0 0 0 0 0,0-1-1 0 0,1 1 1 0 0,-1 0 0 0 0,0-1-1 0 0,0 1 1 0 0,0 0 0 0 0,0-1 0 0 0,0 1-1 0 0,0 0 1 0 0,0 0 0 0 0,0-1-1 0 0,0 1 1 0 0,0 0 0 0 0,0-1 0 0 0,-1 1-1 0 0,1 0 1 0 0,0-1 0 0 0,0 1-1 0 0,-1 0 1 0 0,0 0 0 0 0,0 2 67 0 0,-1 15 145 0 0,1 0 1 0 0,0-1 0 0 0,3 20 0 0 0,-2-23-2 0 0,3 3-67 0 0,0 1 0 0 0,1-1 1 0 0,1 0-1 0 0,0 0 0 0 0,15 30 0 0 0,-11-26-38 0 0,45 92 941 0 0,-18-38-762 0 0,4 11 62 0 0,-31-58-18 0 0,9 50 0 0 0,-17-76-343 0 0,-2 25 390 0 0,1-25 21 0 0,1-6-372 0 0,0 1 1 0 0,0 0 0 0 0,1-1-1 0 0,-1 1 1 0 0,5-6 0 0 0,1-4 37 0 0,86-141 138 0 0,-76 131-194 0 0,1 0 1 0 0,0 1-1 0 0,2 1 0 0 0,33-28 0 0 0,17-5 91 0 0,3 4-1 0 0,2 3 1 0 0,99-46 0 0 0,-23 16-27 0 0,37-18 14 0 0,-55 33-16 0 0,276-116 191 0 0,-328 149-249 0 0,271-107 121 0 0,-274 101-55 0 0,-2-4 0 0 0,109-73 0 0 0,-46 9 148 0 0,-130 96-233 0 0,0-1-1 0 0,0 1 1 0 0,-1-2-1 0 0,0 1 1 0 0,-1-1-1 0 0,1 0 1 0 0,5-11-1 0 0,1-15 54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8T14:54:5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767 384 3808 0 0,'0'0'2672'0'0,"-1"-5"-2232"0"0,-2-11 0 0 0,4 9-51 0 0,3-1-310 0 0,1 1 1 0 0,0 0-1 0 0,0 0 0 0 0,1 0 0 0 0,0 1 1 0 0,0 0-1 0 0,0 0 0 0 0,1 1 0 0 0,0 0 0 0 0,0 0 1 0 0,0 0-1 0 0,1 1 0 0 0,-1 0 0 0 0,1 0 1 0 0,0 1-1 0 0,0 0 0 0 0,1 1 0 0 0,-1-1 1 0 0,0 2-1 0 0,12-2 0 0 0,41-5 123 0 0,-33 3-52 0 0,52-1-1 0 0,18-1 215 0 0,-14 0-65 0 0,24-1-85 0 0,-16 0-56 0 0,0-2-16 0 0,-58 5-42 0 0,47-1-1 0 0,-50 4-30 0 0,46-7-1 0 0,7-2 38 0 0,31-3 14 0 0,-13 1-19 0 0,35-5 2 0 0,-4 0-6 0 0,63-6 36 0 0,23-1-22 0 0,-81 8-25 0 0,21-1 6 0 0,220 2 374 0 0,-287 18-203 0 0,151 20-1 0 0,-85-4 193 0 0,-42-1-185 0 0,-14-2-89 0 0,95 14 392 0 0,-176-26-514 0 0,49 10 125 0 0,27 3-8 0 0,8 4 35 0 0,-14-2 90 0 0,-5 0-24 0 0,-49-10-164 0 0,39 5 0 0 0,-54-10-43 0 0,43 13 1 0 0,10 2 14 0 0,-44-13-51 0 0,-15-4-11 0 0,-1 2-1 0 0,18 4 0 0 0,18 10 27 0 0,32 9 24 0 0,-36-11-44 0 0,-1 1 0 0 0,0 3 1 0 0,68 38-1 0 0,-34-20-12 0 0,-56-28-4 0 0,0 2 0 0 0,27 17 0 0 0,40 24 46 0 0,-54-32-28 0 0,50 36 0 0 0,-33-19-27 0 0,-37-27-1 0 0,-1 1 1 0 0,-1 0 0 0 0,0 2-1 0 0,22 22 1 0 0,-30-27-2 0 0,15 18 5 0 0,23 34 1 0 0,-31-39-6 0 0,-8-14-1 0 0,-1 1 0 0 0,0 1 1 0 0,0-1-1 0 0,-1 0 0 0 0,0 1 1 0 0,3 11-1 0 0,13 78 6 0 0,-14-67-8 0 0,-4-12 4 0 0,0 0-1 0 0,-2 27 1 0 0,1 9-3 0 0,1-28 5 0 0,-5 48-1 0 0,2-65-5 0 0,-5 41 6 0 0,0 15-2 0 0,5-51 2 0 0,-5 23 0 0 0,0 11 1 0 0,4-28-6 0 0,0 0 0 0 0,-2 0 0 0 0,-9 32 0 0 0,-26 57 0 0 0,18-55 0 0 0,12-32 0 0 0,-2-1 0 0 0,0 0 0 0 0,-1-1 0 0 0,-24 32 0 0 0,15-20 0 0 0,16-24 2 0 0,0-1 0 0 0,0-1 0 0 0,-1 1 0 0 0,-6 7 0 0 0,-79 83 42 0 0,-39 36 78 0 0,120-126-101 0 0,0 0-1 0 0,-1-1 1 0 0,-13 7-1 0 0,-12 7 18 0 0,-112 61 84 0 0,40-25-53 0 0,16-12-22 0 0,24-13-15 0 0,3-4-15 0 0,-7 3 2 0 0,43-16-11 0 0,-53 26 6 0 0,76-38-13 0 0,-35 13 7 0 0,2 1-1 0 0,-43 26 0 0 0,34-16-3 0 0,-1-2 0 0 0,-89 33 0 0 0,-109 20 9 0 0,231-73-13 0 0,-224 59 7 0 0,165-49 6 0 0,-96 9-1 0 0,-57-1 31 0 0,-37 3 68 0 0,151-13-40 0 0,-37 2 8 0 0,47-6-24 0 0,-28 1 73 0 0,52-6-48 0 0,47-1-43 0 0,-34-2-1 0 0,4-5 6 0 0,-59-1 52 0 0,98 4-62 0 0,0 0 0 0 0,-27-6 0 0 0,-15-2 42 0 0,38 7-45 0 0,5 1 5 0 0,-38-7 0 0 0,-170-40 130 0 0,15 2-20 0 0,32 5-39 0 0,3 6-25 0 0,123 24-32 0 0,-75-25 0 0 0,62 9 13 0 0,-88-46 0 0 0,95 38-22 0 0,-36-16 24 0 0,78 41-42 0 0,-35-23-1 0 0,-14-7 25 0 0,50 29-25 0 0,0-1 1 0 0,-25-20-1 0 0,24 17 7 0 0,-32-18-1 0 0,37 23-9 0 0,1-1 0 0 0,0 0-1 0 0,-21-20 1 0 0,16 13-4 0 0,3 1 10 0 0,0-1-1 0 0,-28-37 0 0 0,26 30-7 0 0,5 4 0 0 0,0 0 1 0 0,1 0 0 0 0,-18-41-1 0 0,23 45 4 0 0,-17-24 0 0 0,-3-6-1 0 0,15 23 4 0 0,-31-37 0 0 0,22 31-8 0 0,3 4 1 0 0,13 18-10 0 0,0-1-1 0 0,0 0 1 0 0,1 0 0 0 0,-6-12-1 0 0,1-2 7 0 0,1 2 16 0 0,0-1 0 0 0,-10-40 0 0 0,11 26 8 0 0,2-1-1 0 0,2 1 1 0 0,1-2-1 0 0,1-51 0 0 0,5 57 11 0 0,-2 8-3 0 0,8-42-1 0 0,4 4 147 0 0,26-77 0 0 0,11-32 68 0 0,-10 30-101 0 0,65-120 258 0 0,-88 230-358 0 0,1 1 0 0 0,1 2 1 0 0,2-1-1 0 0,33-36 0 0 0,-25 30-16 0 0,-9 12 17 0 0,22-21 1 0 0,-32 36-37 0 0,0 0 1 0 0,0 1-1 0 0,1 0 1 0 0,0 1-1 0 0,15-9 1 0 0,5 1 18 0 0,-17 7-17 0 0,1 0 0 0 0,0 1-1 0 0,1 1 1 0 0,21-6 0 0 0,23-4 62 0 0,-41 10-53 0 0,0 1 0 0 0,27-4 0 0 0,34-5 41 0 0,-55 8-39 0 0,29-3 1 0 0,22-2 36 0 0,-47 6-22 0 0,34-2-1 0 0,13-1 16 0 0,-53 4-41 0 0,0 1 0 0 0,23 0 1 0 0,46 2 31 0 0,11 0 5 0 0,18 6-8 0 0,44 5 27 0 0,-69-7-31 0 0,-24-2-15 0 0,-26-1-9 0 0,47-4 0 0 0,4-1 11 0 0,21-2 6 0 0,-8-1-8 0 0,17-2 4 0 0,-18 0-8 0 0,-19 5-12 0 0,73-1 24 0 0,-47 2-24 0 0,22 0 9 0 0,94 0 24 0 0,-142 0-34 0 0,156 1 33 0 0,-47-3-16 0 0,23-5 4 0 0,-137 4-30 0 0,289-16 26 0 0,-240 25-18 0 0,-43 2-4 0 0,61 5 1 0 0,-70-3-6 0 0,80 14 6 0 0,-86-11-6 0 0,92 21 1 0 0,-28-3-1 0 0,-35-5-2 0 0,-55-11 0 0 0,0 2-1 0 0,59 25 1 0 0,-85-30-3 0 0,24 12 8 0 0,78 47-1 0 0,-84-44-6 0 0,97 66 4 0 0,-50-31 0 0 0,-70-46-3 0 0,22 20 1 0 0,-4-3-2 0 0,-16-14-1 0 0,-2 2 0 0 0,21 23 0 0 0,-7-7 0 0 0,-21-22 0 0 0,0 1 0 0 0,-1 1 0 0 0,17 28 0 0 0,18 51 0 0 0,-33-60 0 0 0,13 55 0 0 0,-6-17 0 0 0,-11-43 0 0 0,-2 0 0 0 0,0 1 0 0 0,-2-1 0 0 0,0 1 0 0 0,-3 0 0 0 0,-2 44 0 0 0,-3-21-1 0 0,2-27-1 0 0,0 0 1 0 0,-10 38-1 0 0,-37 92 0 0 0,41-135 2 0 0,-1 0 0 0 0,-1 0 0 0 0,-1-1-1 0 0,-1-1 1 0 0,-19 24 0 0 0,-21 18-10 0 0,-2-2 0 0 0,-120 96 1 0 0,131-118 5 0 0,-59 65 1 0 0,16-14 0 0 0,18-25-8 0 0,-104 73 0 0 0,153-124 10 0 0,-21 11 0 0 0,5-4 1 0 0,6-1-1 0 0,5-3-1 0 0,-33 15-1 0 0,-119 40-9 0 0,132-53 2 0 0,-75 18 1 0 0,37-13 4 0 0,1-2-13 0 0,-104 11 0 0 0,100-18 8 0 0,-250 39-54 0 0,245-40 41 0 0,-38 8-10 0 0,-255 40-55 0 0,136-24 32 0 0,-371 40-80 0 0,342-74 82 0 0,205-3 36 0 0,-228-32-55 0 0,262 28 66 0 0,-245-59-57 0 0,164 34 42 0 0,48 12 7 0 0,0-3 1 0 0,2-3 0 0 0,-95-50-1 0 0,23 12 0 0 0,-30-17-11 0 0,21 7 2 0 0,-32-19 1 0 0,96 37 15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25:20.9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5:28:29.216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4459 11016 0,'0'0'0,"0"0"0,0 0 0,0 0 0,0 0 15,0 0-15,0 0 16,0 0-16</inkml:trace>
  <inkml:trace contextRef="#ctx0" brushRef="#br0" timeOffset="187454.21">6068 13794 0,'0'0'0,"0"0"0,0 0 0,0 0 0,0 0 16</inkml:trace>
  <inkml:trace contextRef="#ctx1" brushRef="#br0">4489 1116 12 0,'0'0'0'0,"0"0"0"0,0 0 0 0,0 0 0 15,0 0 0-15,0 0 0 0,0 0 0 0,0 0 0 16,0 0 0-16,18-13 0 0,-18 13 0 0,0 0 20 16,0 0 0-16,0-7 0 0,0 7 1 0,0 0-11 15,0 0 1-15,0-7 0 0,0 7 0 0,0 0 28 16,0 0 0-16,-7-8-1 0,7 8 1 0,0 0-23 0,-4-8 0 15,4 8-1-15,0-7 1 0,0 7 35 0,0-7 0 16,0 7 1-16,0-7-1 0,0-1-34 0,0 1 0 16,0 0 0-16,0-2 1 0,0 0 10 0,4 2 1 15,-1-4 0-15,1 1 1 0,-4 3-17 0,3-4 0 16,-3 2 1-16,4-1-1 0,-1 3 13 0,-3 7 1 16,7-7 0-16,-7 7 0 0,7-11-15 0,-7 11 2 15,4-10-2-15,-4 10 2 0,7 0 32 0,-7 0 1 16,0 0 0-16,0 0 0 0,7 7-31 0,-7 3 1 0,4 1-1 15,-4 12 1-15,3 8 46 0,-3 1 1 0,0 5 0 16,0-4 0-16,0 6-46 0,0-6 0 0,0-3 0 16,0 6 0-16,0 2 44 0,-3-4 0 0,-1-3 1 15,4-4 0-15,0 8-45 0,4-7 0 0,-4-3 0 16,0 1 0-16,3-1 42 0,-3-2 2 0,0-8 0 16,0 1 0-16,0-5-46 0,0-1 2 0,0-1 0 0,0-9 0 15,0 11 34-15,0-11 0 0,0 0-1 16,0 0 1-16,0 0-35 0,0 0-1 0,0 0 1 0,0-16 1 15,5-2 30-15,1-5 1 0,-5 1-1 0,3-8 1 0,0-7-32 16,-1 5 0-16,-3-3 0 0,4-2 0 16,-1 2 24-16,1 3 2 0,3 2-2 0,0 0 2 15,3 0-27-15,-3 11-1 0,4-2 1 0,7-4 1 16,-3 11 20-16,3 5 1 0,0-1 0 0,3 1 1 16,9 6-25-16,-2 3 2 0,0 1 0 0,-1 3-1 0,-2 3 17 15,-1 0-1-15,-3-2 0 0,2 2 1 0,-5 0-19 16,-4 6 2-16,0-3-2 0,-1 1 2 0,-3 1 10 15,1 2 1-15,-4-5-2 0,-4 5 2 0,4 5-14 16,-3-3 1-16,-4-2-1 0,-4 4 2 16,4 5 6-16,-3 5 1 0,3-4 0 0,-4-1 1 0,1 12-11 0,-1-3 0 15,1-4 0-15,-4 2 1 0,3-3 3 0,1-1 1 16,-1 0 0-16,-1-3-1 0,1 0-6 0,-3-4 0 16,4-3 0-16,3 2 1 0,-4-4 3 0,4-5 0 15,-3 1 1-15,3 1-1 0,-4-2-5 0,4-2 0 0,0-7 0 16,-3 8 1-16,3-8 1 0,0 0 1 0,0 0-1 15,3 7 1-15,-3-7-4 0,0 0 0 0,0 0 0 16,0 0 0-16,0 0 1 0,0-7 0 0,0 7 0 16,0 0 1-16,11-7-3 0,-4 6-1 0,-2-1 1 15,4 0-1-15,3 0 2 0,2 1 0 0,4 1 0 16</inkml:trace>
  <inkml:trace contextRef="#ctx1" brushRef="#br0" timeOffset="389.68">5422 1673 2261 0,'0'0'0'0,"0"0"0"0,0 0 0 0,0 0 94 16,0 0 1-16,-23-7 0 0,16 7 0 0,0 0-78 15,-3 0 0-15,-1 4 0 0,-7-4 0 0,-1 3 52 0,1 4-1 16,4-3 1-16,-3 5-1 0,-5 1-50 0,3 4 0 16,1-1 0-16,4 2 0 0,4 3 10 0,-1-2 1 15,-3 2-1-15,3 3 2 0,3 3-17 0,1-4 1 16,3 2-1-16,0 1 0 0,1 2-9 0,3-4 0 16,3 2 0-16,5-5 0 0,-5-1-2 15,4-1 2-15,5-4-1 0,3 2 0 0,2 2 2 0,4-5-1 16,4-4 1-16,1 2 1 0,-4-2-3 0,-1-4 0 0,-2 1 1 15,2-4 0-15,-3 3 1 0,0-3 0 0,1-3 1 16,-1 3-1-16,-4-4-1 0,-4 4 0 0,1-3 0 16,-4 3 0-16,-7 0 5 0,7-4 0 0,-7 4 0 15,0 0 1-15,0 0-4 0,7-7 1 0,-7 7-2 16,0 0 2-16,0 0 3 0,0 0 0 0,0 0 0 16</inkml:trace>
  <inkml:trace contextRef="#ctx1" brushRef="#br0" timeOffset="691.27">5724 1849 2060 0,'0'0'0'0,"0"0"0"0,0 0 0 0,0 0 83 16,0 0 0-16,14-17 0 0,-14 17 0 0,0 0-66 15,0 0 1-15,0 0 0 0,0 0 0 0,0 0 52 0,0 0 1 16,0 0 0-16,-7 14 1 0,3 2-54 0,-3 12 0 16,7-4-1-16,-7 8 1 0,0 1 14 0,0 1-1 15,4-4 1-15,-1 3 0 0,1-3-18 0,3-7 0 16,0 3 0-16,0 1 0 0,0-1-5 0,7-1 1 0,0-1 1 16,0 1-1-16,-4-4-5 0,4-1 2 15,-3-3 0-15,3 1-1 0,-4-8 5 0,1 1 0 16,-1-1-1-16,-1-1 1 0,-2-9-4 15,0 0 0-15,0 0-1 0</inkml:trace>
  <inkml:trace contextRef="#ctx1" brushRef="#br0" timeOffset="1117.26">5973 2099 2035 0,'0'0'0'0,"0"0"0"0,0 0 0 16,-18 4 78-16,7-1 0 0,1-3 0 0,-3 4 0 15,-1 1-60-15,0-2 0 0,-3 4 0 0,2 1 0 0,1 0 74 16,-2-4 1-16,2-1 0 0,0 4 0 0,-3 2-76 16,6-5 1-16,0 3-1 0,-4 0 1 0,4 0 32 15,0-4 1-15,11-3-1 0,-7 9 1 0,0-5-34 16,7-4 0-16,0 0-1 0,0 0 2 0,0 10 3 15,0-10-1-15,0 0 0 0,0 0 1 0,0 0-11 0,0 0 2 16,0 0-1-16,0 0 0 0,0 0 4 0,0 0-1 16,0 0 1-16,11-3-1 0,-1 3-5 0,-1 0 0 15,2 0 0-15,10 7 0 0,7 3 6 0,-3 1 1 16,1-1-2-16,-1 8 2 0,3-2-7 0,-1 0 0 16,1 3 0-16,0-5 0 0,-8 4 2 0,-3-3 1 15,4-2 0-15,4 3 0 0,-2-2-5 0,-2 0 1 0,0-7-1 16,-3 2 1-16,-4 1 7 0,-2-5 1 0,-1-1-1 15,0-1 1-15,-1 1-7 0,-3 0 0 16,-7-4 0-16,11-4 0 0,-11 4 4 0,0 0 1 0,7 0-1 16,-7 0 1-16,0 0-6 0,0 0 0 0,7-7-1 15</inkml:trace>
  <inkml:trace contextRef="#ctx1" brushRef="#br0" timeOffset="3692.33">6967 1455 1105 0,'0'0'0'0,"0"0"0"15,0 0 0-15,0 0 41 0,0 0 1 0,0 0-1 16,0 0 1-16,0 0-26 0,0 0-1 0,0 0 1 0,22-7 1 16,2 4 109-16,10-1-1 0,1 2 1 0,6-3 0 15,1 2-113-15,2-4 2 0,5 0-1 0,-1-1 1 16,-2 1 76-16,2 4 0 0,-1-4 0 0,-1 3 1 15,-2 1-76-15,-9 3 2 0,-1-5-1 0,-2 1 1 16,-1 8 36-16,-6-4 0 0,2 0 0 0,-3 0 0 0,1 5-38 16,-2-2 2-16,-2-3-1 0,-3 4 1 0,-4-4 13 15,-5 3-1-15,-2-3 0 0,-7 0 0 0,8 4-16 16,-8-4-1-16,0 0 1 0,0 0 0 0,0 0 11 0,0 0 1 16,0 0-1-16,0 0 0 0,0 0-12 15,0 0-1-15,0 0 0 0,0 0 2 0,0 0-3 0,0 0 0 16,0 0 1-16,0 0 0 0,9-7-5 15,-9 7 0-15,7-7 0 0</inkml:trace>
  <inkml:trace contextRef="#ctx1" brushRef="#br0" timeOffset="4132.97">7936 1269 1733 0,'0'0'0'15,"0"0"0"-15,0-7 0 0,0 7 53 0,0 0 1 0,0 0 0 16,0 7 0-16,0-7-38 0,0 0 2 0,-7 9-1 15,3 1 1-15,-6 8 54 0,3 3 0 0,-1 0 0 16,5 2-1-16,-1 8-53 0,4 1 0 0,-3-7 0 16,-1 1 0-16,4-1 24 0,0-4 0 0,0 2 0 15,-3-9 1-15,3 2-28 0,-4-2 1 0,4-2 0 0,0-5 1 16,0 0 1-16,0-7 1 0,0 12 0 0,0-12 0 16,0 0-9-16,0 0 0 0,0 0 0 0,0 0 1 15,0-8 4-15,0 8 1 0,0-7-1 0,0-6 1 16,0-4-7-16,0-3 0 0,0-6 0 0,0 3 0 0,0-3 7 15,0-2-1-15,7-2 1 0,0-2 0 16,0 2-7-16,4 5 0 0,0 1 0 0,-1 3 1 0,-1 0 4 16,2 5 1-16,-1 5 0 0,4 1-1 15,0 3-5-15,4 3 0 0,-4 4 0 0,2 4 0 0,2 3 7 16,-4 0-1-16,0 3 1 0,0 3 1 0,-2 2-8 16,1 1 0-16,-1-2 0 0,-1 4 1 0,-1-4 8 0,-3-2 0 15,-3 6 0-15,-4-4 0 0,0 0-8 16,-4 0 0-16,1-2 0 0,-1 1 0 0,-3-3 7 0,-3 6 1 15,3-5 0-15,-9-4 0 0,2 5-8 0,-4 2 0 16,-3-2 0-16,-2-5 0 0,-2 6 4 0,4-3 0 16,-4 1 1-16,2-8 0 0,6 4-8 0,3 2 2 15,3-5 0-15,0 3 0 0,4-2 3 0,-3 2 0 16,3-3-1-16</inkml:trace>
  <inkml:trace contextRef="#ctx1" brushRef="#br0" timeOffset="7269.77">10285 1132 452 0,'0'0'0'0,"0"0"0"0,0 0 0 16,0 0 70-16,0 0 2 0,7-20 0 0,-3 13 0 16,-4 7-54-16,3-5 0 0,-3 5 0 0,4-11 0 0,-4 11 106 15,2-8 2-15,-2 8-1 0,0 0 0 0,5-8-110 16,-5 8-1-16,0 0 1 0,0 0 0 0,0 0 64 15,-4-7 2-15,4 7 0 0,0 0 0 0,0 0-63 16,0 0 0-16,0 0 0 0,-7-3-1 0,7 3 50 0,0 0-1 16,0 0 0-16,0 0 0 0,0 0-48 0,-7 0 0 15,7 0 0-15,0 0 0 0,0 0 14 0,-7 0-1 16,7 0 0-16,0 0 2 0,0 0-20 0,-7 0 2 16,7 0-2-16,0 0 2 0,0 0 12 0,0 0 1 15,0 0-1-15,0 0 1 0,0-7-16 0,0 7 2 16,0 0-1-16,0 0 1 0,0 0 13 0,0 0 0 15,0 0 0-15,0 0-1 0,0 0-13 0,0 0 0 0,0 0 0 16,0 0 0-16,0 0 12 0,0 0-1 0,0 0 1 16,0 0 0-16,0 0-13 0,0 0 1 0,0 0-1 15,0 0 0-15,0 0 8 0,0 0 2 0,0 0-2 16,0 0 1-16,0 0-11 0,0 0 2 0,0 0-1 16,0 0 0-16,0 0 6 0,0 0 1 0,0 0-1 15,0 0 1-15,0 0-8 0,0 0 0 0,0 0 0 16,0 0 0-16,0 0 3 0,0 0 2 0,0 0-1 15,0 0 0-15,0 0-6 0,0 0 1 0,0 0 0 16,0 0 0-16,0 0 2 0,0 0 0 0,-3 7 1 0,3-7-1 16,0 0-4-16,0 0 0 0,0 7 0 0,0-7 1 15,0 0-1-15,0 0 1 0,0 7-1 0,0-7 1 16,0 0-3-16,0 0 0 0,0 0 1 0,0 0 0 0,0 0-2 16,0 0 2-16,0 0-1 0,0 0 1 0,0 0-3 15,0 0 2-15,0 0-2 0,0 0 2 0,0 0-2 16,0 0 1-16,0 0 1 0,0 0-1 0,0 0 0 15,0 0-1-15,0 0 1 0,0 0-1 0,0 0 0 16,0 0 1-16,0 0-1 0,0 0 2 0,0 0-3 16,0 0 1-16,0 0-1 0,0 0 2 0,0 0-2 0,0 0 0 15,0 0 0-15,0 0 2 0,0 0-3 0,0 0 1 16,0 0 0-16,0 0 1 0,0 0-2 0,0 0 0 16,0 0 0-16,-7 0 1 0,7 0-1 0,0 0 1 15,0 0-1-15,0 0 0 0,0 0-1 0,0 0 1 16,0 0-1-16,0 0 1 0,0 0-1 0,0 0 1 15,0 0-1-15,0 0 1 0,0 0-1 0,0 0 0 0,0 0 0 16,-7-4 1-16,7 4-1 0,0 0 0 16,0 0 0-16,-4-7 2 0,4 7-2 0,0 0 0 0,0 0 0 15,-7-7 1-15,7 7-1 0,0 0 0 0,0 0 0 16,0 0 1-16,0 0-1 0,0 0 0 0,0 0 0 16,0 11 0-16,0 0 0 0,-4 4 0 0,4-2 0 15,-5 13 0-15,0 4 0 0,1-4 0 0,4 1 0 16,-1-1 0-16,-1 2 0 0,-2-3 0 0,1 1 0 15,-1-1 0-15,2-4 0 0,-1 5 0 0,-1-8 0 0,1 0 1 16,-1-1-1-16,1-3 0 0,3 2 0 0,0-2 1 16,0-3-1-16,3-1 1 0,-3-1 0 0,0-9 0 15,0 9-1-15,0-9 2 0,11 3-2 0,-11-3 1 16,0 0 0-16,5 4 1 0,-5-4-1 0,4-7 1 16,-1 2-1-16,3-2 1 0,1-2-1 0,5-9 1 0,-1-3 1 15,3-5 2-15,-4 1-2 0,1-3 2 16,-2-4-3-16,1 6 1 0,-1-2 1 0,0-6-1 15,1 3 3-15,-3 8 0 0,4-4 1 0,0 1 0 0,3 7-3 16,-4-1 1-16,1 6-1 0,1 2 1 0,2 1 4 16,4 6 1-16,-4 2-1 0,4 3 1 0,5 3-4 15,-6 6 0-15,5 1 1 0,-10-1 0 0,-2 5 3 0,-1 6 1 16,4-5-1-16,-3 3 1 0,-3 1-4 0,4 4 0 16,-8-3 0-16,-3 1 0 0,-3 2 4 0,-1 1 0 15,1 1 0-15,-1-2 0 0,1 5-4 0,-4 0 0 16,-4-2-1-16,-1-3 2 0,1 7 0 0,1-7 1 15,3-4 0-15,-4 1 0 0,4 1-3 0,3-5-1 16,1-2 1-16,-1-9 1 0,4 6-1 0,0-4 2 0,0-7-1 16,0 12 1-16,0-12-4 0,0 0 2 0,7 3-2 15,-7-3 2-15,0 0-2 0,0 0 2 0,11-3 0 16,-4-1-1-16,0-4-1 0,-3 1 0 0,1 0 0 16</inkml:trace>
  <inkml:trace contextRef="#ctx1" brushRef="#br0" timeOffset="7600.86">11232 880 1909 0,'0'0'0'0,"0"0"0"0,0 0 0 0,0 0 95 15,15-21 0-15,-10 14-1 0,-5 7 2 0,10-9-79 16,-10 9-1-16,0 0 1 0,7-3 1 0,-7 3 89 15,0 0 1-15,0 0-2 0,0 10 2 0,-3-1-92 16,-1 7 0-16,-3 3 0 0,-3 9 1 0,-3 13 16 16,3-3 0-16,3 1 1 0,-4 2 0 0,1 1-21 15,3 0 2-15,0-9-1 0,-4 10 1 0,4-6-2 0,2-2 1 16,-1 0-1-16,1-3 1 0,5 8-7 0,0-8 1 16,5 1 0-16,2-8 1 0,2-1-2 0,4-1 1 15,-6-5 0-15,7-2-1 0,-4-2-2 0,4-5 1 16,-3 1-1-16,1-6 1 0,-1 4 3 0,-1-8 1 15,-2 0 0-15,2-5 0 0,-3 5-4 0,0-3 0 0,-7 3 1 16,11-11 0-16,-11 4 3 0,3 2 0 0,-3-2 0 16</inkml:trace>
  <inkml:trace contextRef="#ctx1" brushRef="#br0" timeOffset="7868.61">10934 1183 2186 0,'0'0'0'0,"0"0"0"0,22-7 0 15,-5 3 76-15,-3 4 1 0,0-4 0 0,13 1 0 16,1-1-59-16,4 4 0 0,1 0 0 0,1-5 0 16,1 5 75-16,-7 2 0 0,1 1 0 0,1-6 0 0,1 6-76 15,-6 1 1-15,1-4-1 0,-1 3 1 0,0 1 25 16,-2 0 0-16,-6-4 0 0,-2 3 1 0,-5 1-28 15,-3-1 0-15,-7-3 0 0,7 5 1 0,-7-5-8 16,0 0 0-16,0 0 0 0,0 0 0 0,0 0-4 16,0 0 1-16,0 0 0 0,0 0 0 0,0 0-3 15,0 0-1-15,0 0 0 0</inkml:trace>
  <inkml:trace contextRef="#ctx1" brushRef="#br0" timeOffset="8590.23">11622 1288 2086 0,'0'0'0'15,"0"0"0"-15,0 0 0 0,21-14 52 0,-14 9 2 16,1 1 0-16,0-3 0 0,3 4-37 0,0 3 1 16,-1-4-1-16,1 1 1 0,-1 3 46 0,1 0 1 15,-2 3 0-15,3 1 0 0,4 3-47 0,2 0 0 0,-8 2 0 16,4 5 0-16,-3 3 16 0,-4 4 2 0,0-3-1 16,0 1 1-16,-2 9-21 0,-3 1-1 0,-4-8 1 15,-1 5 0-15,-3-1-6 0,-1-2 0 0,0-8 0 16,-3-1 0-16,3 2-3 0,-4-2 0 0,4-7-1 15,-4 2 2-15,4-2-3 0,-3-3 2 0,1-1 0 16,2-3-1-16,7 0-1 0,-11-3 0 0,11 3 0 16,-7-11 0-16,4 2-1 0,3 2 1 0,0-7-1 0,0-9 0 15,3 4 0-15,1 0-1 0,3-6 0 0,2-1 2 16,3 5-1-16,0-4 1 0,3-1 1 16,-1 3-1-16,3 0-1 0,-1 2 0 0,0 0 0 0,7 1 1 15,-2 3 0-15,-5-1 1 0,-4 2-1 0,1 0 1 16,1 6-2-16,3 3 0 0,5 2 1 0,-5 1-1 0,3 8 3 15,-6-1-1-15,0 2 1 0,4 6 0 0,-1-1-3 16,-1 5 1-16,2-1 1 0</inkml:trace>
  <inkml:trace contextRef="#ctx1" brushRef="#br0" timeOffset="9552.03">12247 1344 2023 0,'0'0'0'0,"0"0"0"0,0 0 0 0,0 0 64 0,-16-7 1 16,9 7 0-16,-4 4 0 0,4 3-47 0,-3 2 0 0,-3 0 0 16,3 5 0-16,-1 1 60 0,4-1 2 0,0 1-1 15,0-1 0-15,3 7-61 0,4 2 0 0,-3-6 0 16,6 3 0-16,1-5 19 0,-1-1 1 0,4 2 0 16,4-5 1-16,-2-2-25 0,1-2 2 0,5 0 0 15,-5-4-1-15,4-3-1 0,0 4 0 0,-3-4 0 16,3-7 0-16,2 3-6 0,2 1 1 0,-4-4-1 15,-4-6 1-15,-3 3-1 0,2 3 0 0,2-9 0 16,-1 0 0-16,1 0-3 0,-4 2 1 0,3 0-1 16,-2-2 1-16,-5 2 1 0,-3 5 1 0,4 1-2 15,-1 1 2-15,-3 7-3 0,0 0 0 0,0-7 0 0,0 7 0 16,0 0 3-16,0 10 0 0,0-10 0 16,4 14 1-16,3 4-3 0,2 1-1 0,3-1 1 0,4-2-1 15,-2-1 3-15,-4 3 0 0,5-2 0 0,-3-6 1 0,0 1-3 16,1-2-1-16,1-2 1 0,0-4-1 0,0 1 3 15,0-1 1-15,-3-3-1 0,1-3 1 0,2-1-3 16,-3 4-1-16,-4-3 1 0,3-4-1 0,-3 0 3 16,4 1 0-16,-6-4 0 0,2-1 1 0,0-5-3 15,-1 6-1-15,-1-6 1 0,2 0-1 0,-3-1 3 16,-4-3 0-16,0 3 0 0,0 3 1 0,0 3-3 16,0 0-1-16,3 4 1 0,-3 7-1 0,0 0 2 15,0 0 0-15,0 0 0 0,7 7 0 0,-3 4-2 16,-1 0 1-16,1 3-2 0,-1 3 2 0,1 13-2 0,3-7 2 15,3-4-1-15,1-5 1 0,1 6-3 0,2-8 2 16,4-1-2-16,-4-4 2 0,-3 3-1 0,1-4 2 16,8-3-1-16,-1-3 1 0,-5 0-3 0,0 0 2 15,2-3-2-15,0-3 2 0,-4-1-2 0,2 0 2 0,0-5-1 16,1-2 1-16,-5-6-2 0,1 6 0 0,-2-5 1 16,1-4-1-16,1 2 0 0,-4-5 1 0,-4-2-1 15,4-1 2-15,-3-2-3 0,-1 1 1 0,1-9-1 16,-1-5 2-16,-3-2-1 0,4 2 2 0,-4-7-2 15,0 4 2-15,0 1-3 0,0 9 1 0,-4 2 1 16,1 12-1-16,-1 2 0 0,1 7 1 0,-1 0-1 16,1 7 0-16,3 7 0 0,-7 0 0 0,7 0-1 15,-11 21 2-15,2 7-1 0,4 0 0 0,2 6 1 16,3 4-1-16,0 6-1 0,-2-3 1 0,-2-2-1 16,4 1 1-16,-1-3-1 0,-1 2 1 0,-2-9-1 0,2 5 0 15,2 0-1-15,0-7 2 0,-1 2-1 0,2-5 0 16,1-1 0-16,2-1 0 0,3-2 1 0,3-8-1 15,3 1-1-15,-6-2 1 0,3-5 1 0,4-7-1 16,-1 3-1-16,1 3 1 0,-2-6-1 0,4-9 2 0,2 5-2 16,-1-3 0-16,-2-1 0 0,2-6 1 0,6 1-1 15,-5-4 2-15,-1-3-1 0,-2-1 0 0,0 0-1 16,3-4 0-16,3-1 0 0,-3 5 2 0,-6 3-2 16,1 1 1-16,-5 1 0 0,3 7 0 0,-4 2 0 15,0 4 0-15,0-1-1 0,-7 4 1 0,11 0-1 0,-11 0 0 16,10 14 1-16,-4 0-1 0,-3 7 0 15,-1 0 0-15,1-1 0 0,-1 4 0 0,0 1-1 16,-2 3 1-16,-4-1-1 0,3-3 1 0,1 3-1 0,-2-5 2 16,-2 1-2-16,-6-7 1 0,3 5-1 0,-4-5 0 15,1 3 0-15,-8-8 1 0,-3 1-1 0,5-1 0 16,5-4 0-16,-6 0 1 0,-1 0-1 0,-5-2 0 0,2-1 0 16,0-4 1-16,0 0-1 0,1-4 0 0,2 1 0 15,-3-3 1-15,4-1-1 0,-3 0 0 0,4-3 0 16</inkml:trace>
  <inkml:trace contextRef="#ctx1" brushRef="#br0" timeOffset="9742.45">12721 1109 2198 0,'0'0'0'0,"0"0"0"0,0 0 0 16,0 0 81-16,21-9-1 0,-14 5 1 0,2 1 0 15,0 3-63-15,0-4 0 0,1 4 0 0,8-5 0 16,-4 5 55-16,-3 2 1 0,-4 1 0 0,-7-3 0 0,9 0-56 16,-9 0 0-16,7 4 0 0,-7-4 0 0,7 7 2 15,-7-7 1-15,7 5 1 0</inkml:trace>
  <inkml:trace contextRef="#ctx1" brushRef="#br0" timeOffset="10461.21">14266 1089 1532 0,'0'0'0'16,"0"0"0"-16,4-19 0 0,-4 8 33 0,3 1 1 15,-1-6-1-15,0 4 1 0,0 1-21 0,1 2 2 0,3-1 0 16,-1 3-1-16,-5 7 18 0,5-7-1 0,-5 7 0 15,0 0 2-15,0 0-20 0,7 0 2 16,-7 0 0-16,5 3-1 0,-5 11 2 0,0 0 0 0,0 4-1 16,-3 12 1-16,1 7-7 0,0 2 0 0,-3-6 0 15,0 0 1-15,0 6-3 0,-3-4 1 0,1-7-2 16,0 2 2-16,0 0-3 0,4 2 0 0,3-4 0 16,-4-7 0-16,1 6 6 0,6-3-1 0,1-4 0 0,-1-5 1 15,1 3-4-15,-1 1-1 0,1-8 1 0,-1-4 0 16,-1 2 16-16,-2-9 2 0,9 7-1 0,-9-7 0 15,0 0-12-15,0 0 0 0,0 0 0 0,0 0 1 16,0 0 15-16,0 0 1 0,0 0-1 0</inkml:trace>
  <inkml:trace contextRef="#ctx1" brushRef="#br0" timeOffset="10874.01">14656 1123 1646 0,'0'0'0'0,"0"0"0"0,0 0 0 0,0 0 66 0,0 0 0 15,-21 19 0-15,3-8 2 0,-1 4-50 0,1 0 0 16,-6-7 0-16,-1 6 0 0,2 4 51 0,-2-4 2 16,-3-3-2-16,2-1 2 0,1 1-53 0,-3-2 0 15,1-2 0-15,-5 0 0 0,4-2 19 0,9 4 1 0,5-2 0 16,0 0 0-16,-4 0-23 0,4-4 1 0,3-3-1 15,4-3 1-15,7 3-1 0,-9-4-1 0,9 4 1 16,0 0 1-16,11-3-7 0,-11 3 0 0,9-7 0 16,-9 7 0-16,21-7 6 0,-7 3 1 0,4-3 0 15,3 4 0-15,2 3-7 0,-2 1 0 0,0 3 0 16,-3 5 2-16,-1-2 9 0,3 3 1 0,-6 4-1 0,4 4 2 16,-4 0-12-16,2 4 1 0,-2 0 0 0,0-5 0 15,3 4 12-15,-2 6-1 0,-1-6 1 0,2-5-1 16,5 3-11-16,-4 4 1 0,1-9-1 15,-4-4 1-15,-2 3 8 0,-3-3 0 0,0-1 1 0,-5-2-1 16,3 0-10-16,0 5 1 0,3-5 0 0,1-5 1 16,-1 2 3-16,-1-1 1 0,-2 1 0 0,-7-4 0 15,0 0-8-15,7 3 1 0,-7-3 0 0</inkml:trace>
  <inkml:trace contextRef="#ctx1" brushRef="#br0" timeOffset="11394.53">15452 1135 1947 0,'0'0'0'0,"0"0"0"0,0 0 0 0,-18 4 72 16,11-1 1-16,-4 4 0 0,1-2 1 16,1 6-56-16,4 3 0 0,-1-5 0 0,1 5 0 0,2 2 72 15,4-4 0-15,3 2 0 0,3 0-1 0,4 6-72 16,4-5 1-16,3 5-1 0,0-6 1 0,6 3 23 16,-1-1 1-16,-2 0-1 0,-6 0 2 0,-1 1-27 15,2 1 0-15,-2-4-1 0,-4-3 2 0,1 5-3 16,-8-2 0-16,1 0 1 0,-8-4-1 0,-3 3-6 15,0-5 1-15,0 3 0 0,-2-4 0 0,-5 2-1 0,-3-6 0 16,-1 4 0-16,-3-3 1 0,0-1-4 16,5-3 1-16,2 4-1 0,-7-8 1 0,3 4 0 15,4 0 0-15,3-3 0 0,4-4 1 0,7 7-3 0,-9-13 1 16,9 6-1-16,0-3 1 0,4 1-3 0,3-5 0 16,2 5 0-16</inkml:trace>
  <inkml:trace contextRef="#ctx1" brushRef="#br0" timeOffset="11699.92">15826 1212 1784 0,'0'0'0'0,"0"0"0"16,0 0 0-16,0 0 62 0,0 0-1 0,-11 22 1 16,9-15 0-16,1 3-45 0,1 1 0 0,1-1 1 15,1 3 0-15,0 8 45 0,3 0 1 0,4 0-1 16,1-5 1-16,-2 8-46 0,2-6 0 0,8 0 0 15,-1-4 0-15,10 0 15 0,-6 2 2 0,0-6-1 0,-3-6 1 16,-4 3-21-16,2-4 1 0,1-3-1 16,1-3 1-16,-4-1-4 0,0 1 2 0,2-4-1 0,-2-6 0 15,0 3-5-15,-3-3 1 0,-6-2 0 0,2-3 0 16,-1-3 13-16,-3 2 1 0,-3 1 0 0,-2-3 0 16,-3 0-11-16,0 0 1 0,1 5-1 0,1-2 1 0,-3 1 12 15,-1 1 0-15,0 0 0 0,0 2 1 0,0 5-14 16,4 2 1-16,3 7 1 0,-4-11-1 0,4 11 7 0,0 0 0 15,0 0 0-15</inkml:trace>
  <inkml:trace contextRef="#ctx1" brushRef="#br0" timeOffset="11965.63">16551 1096 1922 0,'0'0'0'16,"0"0"0"-16,0 0 0 0,-4-19 74 0,4 19 1 0,-11-7 0 15,-3 7 0-15,4 0-57 0,-3 7 0 0,5 0 0 16,-7 9 0-16,0 0 45 0,0 7 1 0,-2-6 0 16,1 10 0-16,4-1-46 0,3 6 0 0,2-8 0 15,0 4 0-15,3 9 14 0,1-7 2 0,3-2 0 16,0 1-1-16,7-5-18 0,2 6 0 0,-1-5-1 16,5-6 1-16,4 0-6 0,-3-5 0 0,-3 2 0 15,3-9 1-15,4 2-5 0,-2-2 2 0,-2-3-1 16,-4-4 0-16,-3 0 5 0,4 0-1 0,3-4 0 15,-2-3 1-15,1 2-4 0,-4-2-1 0,5-4 1 0,0-5 0 16,-4 6 4-16,-3 5 0 0,4-8 1 0</inkml:trace>
  <inkml:trace contextRef="#ctx1" brushRef="#br0" timeOffset="12587.28">17113 1105 1695 0,'0'0'0'0,"0"0"0"0,0 0 0 16,0 0 75-16,0 0 1 0,-17-12-1 0,17 12 1 0,0 0-58 15,-13 3 0-15,4 1 0 0,-3 1 0 0,-6 9 49 16,1 2 0-16,-8-2 1 0,6 9 0 0,-2 0-50 16,-1 3 0-16,1-3 0 0,5 2 0 0,2-2 17 15,4 5 1-15,-1-4 0 0,8-1 0 0,3 5-22 16,0-3 1-16,3-4-1 0,8 0 2 0,1 2-4 16,0-5 2-16,1-2-2 0,4-8 2 0,4 3-6 0,1-1-1 15,-5-1 1-15,4-5 1 0,-1 3-1 16,-2-4 0-16,-3 1 0 0,3-8 1 15,-4 4-4-15,0-3 1 0,-3-1 0 0</inkml:trace>
  <inkml:trace contextRef="#ctx1" brushRef="#br0" timeOffset="13355.58">17373 1388 1884 0,'0'0'0'0,"0"0"0"16,0 0 0-16,0 0 32 0,0 0 2 0,0 0 0 15,0 0-1-15,0 0-19 0,26-22 0 0,-14 16 1 0,1 1-1 16,-3-6 50-16,-3-3 0 0,0 0 0 0,-3 4 0 16,-4-4-46-16,0 0 0 0,0 1 0 15,-7-1 0-15,-4 4 5 0,1-3 0 0,-1 3 0 0,2-3 0 16,2 3-12-16,0 6 2 0,-7 1-1 0,-4 1 0 16,1 4 2-16,1 5-1 0,2 0 1 0,3 3 0 0,1 6-6 15,-1 4 1-15,0-3-1 0,3 3 1 0,2 8 0 16,5-4 1-16,-1-1 0 0,2 2 0 0,5-1-4 15,2 1 1-15,2-7-1 0,2-2 1 0,3 1 0 16,2 1 1-16,1-6 0 0,-3-5-1 0,7 2-2 16,1-2 1-16,-1-4-1 0,4-3 1 0,-3 0 4 15,0 0 0-15,1-3 0 0,-1-8 0 0,1 6-4 0,-5-5 0 16,1-3 1-16,-1-1 0 0,3 0 4 0,0-2 0 16,-5-1 1-16,2-4 0 0,-2-1-5 0,3 0 1 15,2 0-1-15,4-2 1 0,-2 3 2 0,-5 3 0 16,-1 2 1-16,3 2-1 0,-3 7-4 0,-3 0 1 15,1 4 0-15,2 6 0 0,-6 4 2 0,-1 0 1 16,-1 4-1-16,4 1 1 0,-1 9-5 0,-5 0 2 0,-4-3-1 16,1 5 0-16,-4 5 1 0,3-3 1 0,-6-1 0 15,-4-3 0-15,-9 6-4 0,2-4 2 0,0-4-1 16,-4-5 1-16,1 5 1 0,2-8 0 0,1-2-1 16,4-2 1-16,1 0-3 0,0 0 1 0,4-7-1 15,5 0 2-15,-11 0-3 0,11 0 2 0,0 0-1 16,7-14 1-16,-3 7-2 0,3-2 1 0,5-2-1 15,8-8 0-15,-1 0 1 0,-1-1-1 0,1-4 0 16,4-3 2-16,0 6-3 0,-5-4 2 0,-1-4-2 16,1 4 1-16,-2 0-1 0,1 1 2 0,-3-4-1 15,-3 1 1-15,-2 3-2 0,-4 2 0 0,0 5 0 0,-3-3 2 16,2 5-2-16,-2 4 0 0,-4 4 0 0,-2-5 1 0,4 12-2 16,-9-7 1-16,2 3 0 0,7 4 0 15,-8 4 0-15,8-4 0 0,-11 7-1 0,11-7 1 0,-11 12-1 16,11-5 0-16,-3 2 1 0,3 1 0 0,3 1-1 15,1 0 0-15,3-3 0 0,4 6 1 0,6 2 0 16,4 0-1-16,6-5 0 0,-3-1 0 0,8 4 0 16,-2-1 0-16,-5-1 0 0,0 4 0 0,-2 1-1 15,-2-3 2-15,-5-1-1 0,-1 1 0 0,-4 7 0 0,-4-4 0 16,-2 1 0-16,-3-4 0 0,-2 4 0 0,-3 5 0 16,-3-6 1-16,-6-4-1 0,-2 2-1 0,0 3 1 15,-4-2 0-15,-1-6 0 0,-1 1-1 0,-1-2 1 16,-2-2 0-16,-5 0 0 0,3-2 1 0,6 2-1 15,-2-3 0-15,1-4 0 0,1 0 0 0,3 0 0 16,-2-4 0-16,8 1 0 0,-3-1-1 0,5 2 2 0,8 2-2 16</inkml:trace>
  <inkml:trace contextRef="#ctx1" brushRef="#br0" timeOffset="13562.15">18658 1309 2110 0,'0'0'0'0,"7"18"0"15,4 10 0-15,0 5 52 0,-4 6 1 0,-4 2-2 0,-3-3 2 16,-5 1-36-16,-2-4 0 0,-4-1 0 0,-5 2 1 16,-1-2 47-16,-6-4 0 0,0 1 0 0,-4-2 0 15,-1-1-47-15,-2 5 0 0,-2-8 0 0,-12-1 0 16,2 6 9-16,-4-9 0 0,-5-6-1 0</inkml:trace>
  <inkml:trace contextRef="#ctx0" brushRef="#br0" timeOffset="202084.57">9953 13897 0,'0'0'0</inkml:trace>
  <inkml:trace contextRef="#ctx1" brushRef="#br0" timeOffset="14118.26">9895 727 1739 0,'-49'56'10'0,"7"-3"-3"16,12-6-1-16,1 6 1 0,3 5 0 0,1 0 49 0,4-1 1 15,7-5-1-15,0 8 2 0,7-3-42 0,7 2 2 16,9-4-1-16,0-6 1 0,12 2 23 0,7-12 0 0,5-2 1 16,6-4-1-16,-3-6-25 0,4-1 0 0,-1-3-1 15</inkml:trace>
  <inkml:trace contextRef="#ctx1" brushRef="#br0" timeOffset="17104.48">10268 2615 1017 0,'0'0'0'16,"0"0"0"-16,0 0 0 0,0 0 125 0,0 0-1 15,0 0 1-15,3 22 1 0,-3-8-112 0,0 4 1 16,0 3-1-16,-3 9 1 0,3 9 73 0,0-8 0 16,0 10 0-16,0-4 0 0,0-2-71 0,0-5 1 15,0-4 0-15,3 11 0 0,-3-10 34 0,4-8 0 16,-4-1 0-16,0 4 1 0,3 1-36 0,4-9 0 15,0-5-1-15,-3 5 2 0,-1-3 11 0,1-4 2 0,-4-7-1 16,12 10 0-16,-3-6-16 0,3-4-1 0,-1-4 1 16,-4 1 0-16,7-4 8 0,-3 0-1 0,1-4 0 15,0 4 1-15,1-5-11 0,1-2 0 0,-4 0 0 16,5-2 1-16,-5 0 5 0,3-1 1 0,-1-3 0 16,4 1 1-16,-2 5-8 0,-4-6-1 0,-3 3 0 15,1-1 1-15,-1 4 9 0,-4 4 2 0,1-1-2 16,-1-1 1-16,-3 5-10 0,0 7 0 0,-5-11 1 15,5 11-1-15,0 0 13 0,0 0-1 0,0 0 1 16,-5 7 0-16,1 4-12 0,4 1 0 0,-3-1 0 16,-1 11 1-16,4 1 10 0,0 4 2 0,-4-4-2 0,1 5 2 15,3-2-14-15,-4-1 2 0,1 3-1 0,-1 2 0 16,-3 5 9-16,0-5 0 0,-3 5-1 0,-3-7 1 0,5-1-11 16,2 1 2-16,-4-4-1 0,3-2 0 15,3-5 5-15,1 2 0 0,-1-8-1 0,0 1 2 16,4 2-8-16,4-7 0 0,-4-7 0 0,0 0 1 0,7 6 0 15,-7-6 1-15,7-2 1 0,-7 2-1 0,14-7-4 16,-3-2-1-16,-1 0 1 0,6-7 1 0,-2 2 0 0,0-5 0 16,1 5 0-16</inkml:trace>
  <inkml:trace contextRef="#ctx1" brushRef="#br0" timeOffset="17433.97">11201 2579 2009 0,'0'0'0'0,"0"0"0"16,0 0 0-16,0 0 83 0,0 0 0 0,0 0 0 16,0 0 2-16,0 0-69 0,0 0 2 0,0 0 0 15,0 0 0-15,0 0 46 0,3 18 0 0,-6-11 0 16,-4 19 0-16,-4 10-46 0,-5-1 0 0,6 5 0 15,1 6 0-15,3-2 12 0,-1-5 1 0,0 1-1 16,4 1 0-16,-4-3-16 0,3-4-1 0,4-8 1 0,0 11 0 16,4-7-5-16,3-4 1 0,3-1-1 0,3 0 1 15,-1-3-4-15,0-6 1 0,6 0-2 0,0-5 2 0,-1-1 0 16,-1-6 1-16,0-4-2 0,0-4 2 0,-2 1-3 16,0-1 0-16,0-6 0 0,-3-1 0 0,0-1 1 15,-3-1 0-15,-8 1-1 0,-3 2 2 0,-1-1-4 16,-1 0 2-16,-4 1-1 0</inkml:trace>
  <inkml:trace contextRef="#ctx1" brushRef="#br0" timeOffset="17774.08">11190 2973 1784 0,'0'0'0'0,"0"0"0"0,32 0 0 0,-9 0 67 0,5 0 0 15,4 0 1-15,1 0 0 0,6 0-50 0,-9-3 0 16,-2 3 0-16,-3 0 0 0,0 0 59 0,-4-4 1 16,5 1-1-16,-8 3 1 0,-7-4-60 0,-1 1 0 0,4 1 0 15,-7 2 0-15,-7 0 15 0,9 0 2 0,-9 0 0 16,0 0 0-16,0 0-21 0,0 0 1 0,0 0-1 16,0 0 2-16,0 0-4 0,0 0 1 0,0 0-1 15,7 5 2-15,-7-5-7 0,4 14 1 0,3-1 0 16,-4 4 0-16,1 3-1 0,-1-3 1 0,4-4-2 15,0 9 2-15,-3-2-3 0,-1-6 0 0,1-4 0 16,-4 6 0-16,0-3 2 0,2-3 0 0,1-1 0 16,1-2-1-16,-2 0-1 0,-2-7-1 0,5 7 1 15,-5-7 0-15,0 0 4 0,0 0 0 0,7-3 0 16,-7 3 0-16,0 0-3 0,-5-8 1 0,5 8-2 0,-7-10 2 16,0-1 3-16,-1-3 0 0,5 0 0 0</inkml:trace>
  <inkml:trace contextRef="#ctx1" brushRef="#br0" timeOffset="18167">11495 2863 1897 0,'0'0'0'16,"0"0"0"-16,0 0 0 0,20-18 67 0,-13 14 1 15,3-3-1-15,1 4 0 0,3 3-49 0,2-4 0 16,5-3 0-16,0 7 0 0,-3 0 52 0,-1 0 1 15,-1 0-1-15,6 4 1 0,-1 3-53 0,-4 0 0 0,1 7 0 16,-2 2 0-16,-2 3 11 0,0 1 1 0,-3-3 1 16,-4 3-1-16,0 2-17 0,-7 1 1 0,0-5-1 15,-4 8 2-15,-3-6-6 0,-3-1 1 0,3-3 0 16,-4 8 0-16,-1-4-4 0,1-6 0 16,0 3 1-16,1-3 0 0,-1 1-3 0,1-5 1 0,-1-6-1 15,4 1 2-15,-4-2-3 0,4-3 1 0,7 0-1 16,-10-7 2-16,3 2-3 0,1-5 1 0,3-1-1 15,3 0 2-15,3-8-2 0,1 0 0 0,0 3 1 16,8-2-1-16,2-5 0 0,0 1 1 0,4-5 1 16,-1 1-1-16,6-1-1 0,2 1 1 0,0-4-1 0,3 4 1 15,5 1 1-15,-8 4-1 0,-11 0 0 0,2 5 1 16,2 0-2-16,3 7 1 0,4 2 0 0,-8 11 0 16,-1-1 0-16,2 3 2 0,-1 2-2 0,-2 7 2 0,-7 0-3 15,1-1 1-15,0 1 1 0</inkml:trace>
  <inkml:trace contextRef="#ctx1" brushRef="#br0" timeOffset="19024.74">12203 2931 1771 0,'0'0'0'0,"0"0"0"0,-7-7 0 0,7 7 55 15,-9 4 0-15,9-4 0 0,-14 8 2 0,3 1-41 0,4 0 2 16,0 0-1-16,-7 5 1 0,0 5 55 0,0-3 1 15,5-2-1-15,-2 6 1 0,2-3-56 0,4-3 0 0,2 0 0 16,3 4 0-16,3-4 21 0,1-5 2 16,3 1-1-16,1 4 0 0,5-3-24 0,3-4 0 15,1-4 0-15,1 5-1 0,-2-5 1 0,0-6 1 0,0-1 0 16,-2 4-1-16,3-4-7 0,-3-3 2 0,-1-5-2 16,1 2 1-16,0 1 0 0,-3-5 0 0,-4 1 0 15,0-1 1-15,3 0-4 0,-3-2 0 0,0 1-1 16,-1 2 1-16,1 3 1 0,-2 3 0 0,-5 7 0 15,5-9-1-15,-5 9-1 0,0 0 0 0,7 0-1 16,-3 9 1-16,-1 1 2 0,1-1 1 0,-1 2 0 0,1 8 0 16,0 0-4-16,-4-1 1 0,3-4 0 15,1 5 0-15,3-1 3 0,5-4 0 0,4-3 0 0,-9 3 1 16,-2-6-4-16,2 1 1 0,4-4-2 0,-1 1 2 0,1 3 1 16,-4-9 0-16,4 0 0 0,-1-6-1 0,1 1-2 15,1-2 1-15,-5 0-1 0,4-2 1 16,-1-1 0-16,-3-1 1 0,1-3 0 0,-1 0 1 0,0-4-4 15,0 2 1-15,-7-5-1 0,3 7 2 0,3 2-4 0,-3-4 1 16,-6 2 1-16,3 14-1 0,10-5-1 16,-10 5 1-16,0 0-1 0,-9-4 1 0,9 4 3 15,-9 4 0-15,9-4-1 0,15 12 1 0,2-1-3 16,-3-3 2-16,-3-1-2 0,10 4 1 0,6-2 2 0,-3-2 1 16,-3-4-2-16,2 4 2 0,-2-3-2 0,-6-8-1 15,-5 1 1-15,4 6-1 0,-1-3 7 0,1-7 1 16,0 0-1-16,0 0 1 0,-3 2-5 0,-4-4 1 15,3 0 0-15,-3-3-1 0,0-2 6 0,-1-2 0 16,-1-3 1-16,2-2-1 0,-2-6-5 0,2 1 0 0,-3-7 0 16,3-1 1-16,0-5 3 0,-4-1 0 15,5-6 1-15,-5 7 0 0,1 10-5 0,-1-3 0 0,-6 2 0 16,3 9 0-16,0 5 2 0,-4 6 1 0,1-3-1 16,3 13 1-16,-8 0-4 0,1 7 0 0,4 9-1 15,-4 10 2-15,3-3-2 0,4 9 1 0,-3 3-2 16,3 6 2-16,-4 1-2 0,2-10-1 0,2 4 0 15,2-4 1-15,2 2-2 0,-4-10 2 0,3-1-2 16,4-4 2-16,4 4-3 0,-4-9 1 0,4-1 1 16,-4-3-1-16,3-1-1 0,-1-5 2 0,-9-4-2 15,14 7 1-15,0-7-1 0,4 0 1 0,-4-4-1 0,5 4 0 16,1-3-1-16,-1-3 0 0,2-1 1 0,8 0 0 16,4 4-1-16,-8-6 0 0,-9 2 0 0,-4 3 0 15,-1 4-1-15,1-3 1 0,-5-1-1 0,0 4 2 16,0 4-2-16,-7-4 1 0,11 7-1 0,-8 9 1 0,-3-2-1 15,4 2 1-15,-4 3-1 0,-4 7 1 0,4-5-1 16,-3-1 0-16,-1 4 0 0,1 1 1 0,-1-6-1 16,1 1 0-16,-4-1 0 0,-8-5 0 0,-4 0 0 15,-2 0 0-15,-4-8 0 0,-5 1 0 0,2-2 0 16,0-2 0-16,-2-3 0 0,14-3 0 0,0-2 0 16,-2-1 0-16,-10-1 0 0</inkml:trace>
  <inkml:trace contextRef="#ctx1" brushRef="#br0" timeOffset="19194.21">12624 2669 2123 0,'0'0'0'0,"0"0"0"16,25 0 0-16,-6 4 58 0,1-4 0 0,-4 0 1 15,5 3-1-15,3 1-41 0,-2-4 1 0,-7 0 0 16,0 0 0-16,-15 0 31 0,0 0 2 0,-4-7-2 15</inkml:trace>
  <inkml:trace contextRef="#ctx1" brushRef="#br0" timeOffset="20210.31">14263 2933 1293 0,'0'0'0'15,"0"0"0"-15,0 0 0 0,0 0 23 0,0 0 0 0,10-16 1 16,-6 6 0-16,3-3-13 0,2 3 1 0,3-4 0 16,4 0 1-16,-2-1 23 0,-3 1 0 0,3-1 0 15,2 8-1-15,-2-4-20 0,0 4 1 0,0-4-2 16,0 11 2-16,-3 0 6 0,-1 0 1 0,-1 0-1 15,0 7 1-15,0 4-12 0,-2 3 0 0,0 5 0 16,-7 6 2-16,-4 3 5 0,1-1 1 0,-8-3 0 16,-1 4 0-16,0-1-9 0,-1-6 0 0,-1-2 0 15,-7 8 2-15,0-5 4 0,0-6 1 0,1-2 0 0,-5 4 0 16,3-6-8-16,2-1 1 0,4-2 0 0,6 3 0 16,-4-5 5-16,-1-4 0 0,0-3 1 15,0 4 0-15,5-4-7 0,3-4 0 0,-4-3 0 0,4 4 1 16,0-1 10-16,0-3 1 0,2-3 1 0,0 3-1 15,3 0-10-15,4 0 0 0,-1-2 1 0,3-2-1 16,5-3 6-16,-2 2 1 0,0 1 0 0,3 3 0 16,4 1-8-16,-7 3 0 0,-7 4 0 0,16-7 0 0,2 7 7 15,0 4 1-15,-1-4-1 0,4 10 1 0,2 2-9 16,-1-5 1-16,-1 4 0 0,-7 8 0 0,2-1 10 16,1-6 1-16,-3 6 0 0,1 3 0 0,-1-3-11 15,0-3 1-15,0 3 0 0,2 3 1 0,-2-7 8 16,-4 0 0-16,5 0 0 0,-1-7 2 0,5 7-12 15,6-1 1-15,-4-6 0 0,-2-4 0 0,-5 4 6 0,-3-3 0 16,0-1 0-16</inkml:trace>
  <inkml:trace contextRef="#ctx1" brushRef="#br0" timeOffset="20603.88">15452 2687 1683 0,'0'0'0'0,"0"0"0"0,0 0 0 0,0 0 62 15,0 0 0-15,0 0 1 0,-11 15 0 16,4-7-45-16,0 0 0 0,0 1 0 0,-11 9 0 0,4-1 58 15,4 1 0-15,1-4 1 0,2 4 0 0,-4 1-59 16,8-1 0-16,3-4 0 0,0 3 0 0,3 3 13 16,4-3 1-16,7-1-1 0,2 5 2 0,5-5-20 15,-3 0 2-15,0-2-1 0,-1 9 1 0,3-9-8 16,1-2 1-16,-4-1 0 0,-2 10-1 0,-7-4-2 16,-1-6 0-16,-1 3 1 0,-1 2 0 15,-1 0-3-15,-4-4 0 0,-6-5 1 0,-3 7-1 0,-1-3-1 16,-2-4 1-16,-3-6-1 0,-2 3 1 0,-3-1-2 0,3-3 2 15,-1 0-2-15,-3 0 1 0,2-3-1 0,4-1 0 16,5-1 0-16,-1 2 2 0,4-4-3 0,0 0 1 16,7-4-1-16</inkml:trace>
  <inkml:trace contextRef="#ctx1" brushRef="#br0" timeOffset="20888.03">15759 2859 1569 0,'0'0'0'0,"0"0"0"16,0 0 0-16,0 0 33 0,-7 21 0 0,7-10-1 16,-4 5 1-16,-1 1-20 0,-1-1 2 0,3 0-1 15,1 10 1-15,-1-8 23 0,1-2 1 0,4-2-1 16,1 5 2-16,4 0-25 0,2-6 1 0,2-3 0 16,-1 4 0-16,1 0 7 0,-1-8 2 0,3 1 0 15,3 0-1-15,3 0-13 0,2-5 2 0,-7-4-1 0,2 4 0 16,0-4-5-16,3-5 0 0,-4-4 0 0,-1 6 0 15,1-6-2-15,0 1 1 0,-5-8-2 0,-3 9 2 16,0-6 0-16,-3-3 1 0,-1 2 0 0,1-5 1 16,-4 2-4-16,3-8 2 0,-3 4-2 0,-3 4 2 0,-1-4 6 15,1 6 1-15,-4-1-1 0,-2 4 1 0,2 3-5 16,0 4 0-16,0-3 0 0</inkml:trace>
  <inkml:trace contextRef="#ctx1" brushRef="#br0" timeOffset="21154.74">16353 2713 1532 0,'0'0'0'16,"0"0"0"-16,-23 4 0 0,11 3 52 0,-2 3 1 15,1-3 0-15,-1 7-1 0,0 4-35 0,-2-2 0 0,-1 7 0 16,-1 6 1-16,4 0 55 0,0-5 0 0,7 3 0 15,-4 6-1-15,2-5-54 0,4-7 0 0,7-1 0 16,7 3 0-16,1-6 20 0,-3 1 2 0,7-4-1 16,0 3 0-16,0-4-23 0,2-3 0 0,2 1-1 15,0 1 1-15,-1-3 2 0,1-2 1 0,1-4 0 16,2 5 0-16,-3-5-9 0,0-3 1 0,-1-3-1 16</inkml:trace>
  <inkml:trace contextRef="#ctx1" brushRef="#br0" timeOffset="21368.85">16582 2794 1569 0,'0'0'0'0,"0"0"0"0,16 18 0 0,-9 1 46 16,-7-1 0-16,-3-1 0 0,-1 8 2 0,-5 1-33 15,1-1 2-15,-1-4 0 0,-4 9 0 0,5-7 42 0,1-2 1 16,7-2-1-16,0 7 2 0,3-3-44 15,4-5 1-15,-2-2 0 0,8 5 0 0,-1-4 22 16,2-2 1-16,4-1 1 0,3-6 0 0,-2 3-27 0,1 0 1 16,3-8 0-16,-2 1 0 0,2-4-2 0,-2 0-1 15,0-7 1-15</inkml:trace>
  <inkml:trace contextRef="#ctx1" brushRef="#br0" timeOffset="22100.75">16937 3109 1557 0,'0'0'0'0,"0"0"0"16,17 0 0-16,1 0 29 0,-2 0 2 0,3-4-1 15,4 1 0-15,-9-1-16 0,-3-3-1 0,-2-2 1 16,0 2 0-16,-4-5 38 0,-1 2 1 0,-3-3-2 16,-2 3 2-16,-5-4-36 0,1 1 0 0,0-1-1 15,-2-2 2-15,-4 2 14 0,0 6-1 0,1-8 1 16,3 5 0-16,-6 4-18 0,1 4 0 0,0-1 0 0,1 4 0 15,-3 7-1-15,7 0 0 0,0 2-1 0,3 12 2 16,1-5-6-16,-1 3 0 0,-3-1-1 0,6 8 1 16,2-6-1-16,1-5 0 0,0-1 0 0,1 6-1 0,4-6-1 15,4-5-1-15,7-2 1 0,-1 7 0 0,3-7 1 16,-3-4 1-16,1-3-1 0,1 7 1 0,1-7-2 16,-3 0-1-16,6-7 1 0,-2 7 0 0,1-5 2 0,-1-4 0 15,2-1-1-15,-2 6 1 0,2-5-2 16,2-1-1-16,-8-4 1 0,1 0 0 0,-1 1 1 0,-2-2 1 15,-5-5-2-15,2 1 2 0,-1 1-3 16,3-5 1-16,0 6-1 0,-3 1 1 0,-1 4 5 0,-1 5 0 16,2 0 0-16,-4 3 0 0,-7 4-4 0,10 11 1 0,-2-4-1 15,-1 5 1-15,3 4 3 0,1 1 1 0,-1 3-1 16,-3 3 2-16,-3 1-6 0,-2-4 1 16,-1 2 0-16,-1 8 1 0,-1-7 2 0,-5 2 1 15,-2-4 0-15,-1 0 1 0,0-3-6 0,0 1 1 16,2-8 0-16,-7 3 1 0,0-4 1 0,3-3 1 0,1-3 0 15,-1-4 0-15,2 0-5 0,9 0 2 0,-7-4 0 16,7 4 0-16,0-14 1 0,2 7-1 0,3 0 1 16,8-3 0-16,4-13-2 0,1 5-1 0,0-3 1 15,3 3 0-15,2-3 0 0,1 2 1 0,-2-6 0 16,-1 6 1-16,0 0-4 0,-2-1 1 0,-1-4-1 16,-2 1 2-16,0 0-1 0,0 0 2 0,1 0-1 15,-6 2 0-15,-4 2-1 0,-4 1-1 0,4 4 1 0,-7 0-1 16,0 3 1-16,-3 4-1 0,-1-5 1 0,4 12 0 15,-14-9-1-15,14 9-1 0,-7-2 0 0,7 2 2 16,-7 8-2-16,7-8 1 0,-3 7-1 16,3 1 0-16,0 3 0 0,3 3-1 0,4 0 0 0,7 4 2 15,4 5-2-15,1-9 0 0,2 3 0 0,1 3 1 16,-5-1-2-16,3 0 1 0,1-5 0 0,-4 9 0 0,-6-3 1 16,0-3-1-16,-4 2 0 0,-2 8 0 0,-1-8-1 15,-3 1 2-15,5-1-2 0,-8 2 1 0,-5-3 0 16,0-4 2-16,-7 2-2 0,3-2 1 0,-3 0 0 15,-2-4-1-15,-7-3 0 0,-3 0 0 0,3-3 1 0,2-1 0 16,-1-4-1-16,-2-1 2 0,-1 0-2 16,4-3 0-16,5-6 0 0</inkml:trace>
  <inkml:trace contextRef="#ctx1" brushRef="#br0" timeOffset="22299.96">18177 2959 1909 0,'0'0'0'0,"9"23"0"16,0 9 0-16,-2 3 43 0,-4 2 1 0,-3 5-1 15,-5 4 0-15,-2-2-27 0,-2-2 1 0,-3-5-1 16,-6 5 0-16,-3-6 47 0,0-7 0 0,-2-4 0 16,2 5 1-16,-4-2-46 0,-5-10 0 0,-5 1 0 15,-6 2 0-15,-1-5 2 0,-1-4 0 0,-1-1 0 16</inkml:trace>
  <inkml:trace contextRef="#ctx1" brushRef="#br0" timeOffset="22749.86">10001 2680 1369 0,'0'0'0'0,"-19"21"0"15,1 12 0-15,1 6 33 0,-5 0 1 0,5 5 0 16,3 3-1-16,1-5-18 0,6-1-1 0,4-1 1 0,6 9 0 15,1 1 27-15,5-1 1 0,5-5 0 0,7 5-1 16,4-10-26-16,3-2 0 0,12-9-1 0,-1 5 2 0,9-8 2 16,-2-2 1-16,8-7-1 0,-3 10 2 15,-1-7-11-15,1-4 1 0,5-1 0 0</inkml:trace>
  <inkml:trace contextRef="#ctx1" brushRef="#br0" timeOffset="23283.95">19052 3105 1381 0,'0'0'0'0,"0"0"0"0,21 4 0 0,0-1 17 16,2-6 1-16,2 3-1 0,6 3 0 0,5-3-6 15,1 0-1-15,5 0 0 0,2 4 0 0,-1-4 21 0,-3 0 1 16,1 0-1-16,5 3 2 0,-11-3-20 16,-2 0 2-16,4-3-2 0,-5 6 2 0,-4-3 18 0,-6 0 2 15,-5-3 0-15,-4 3 0 0,-6 3-21 0,-7-3 1 16,7-7 0-16,-7 7-1 0,-11 0 4 0,4 0 0 16,7 0 0-16</inkml:trace>
  <inkml:trace contextRef="#ctx1" brushRef="#br0" timeOffset="23560.65">19674 3105 1042 0,'0'0'0'16,"0"0"0"-16,6 14 0 0,1-5 22 0,-2 2 1 0,0-2-1 15,-5 6 2-15,-1-1-13 0,-3-3 1 0,2-4 0 16,-3 4 0-16,0-3 19 0,-1 1 1 0,3-2-1 16,3-7 2-16,-7 13-20 0,7-13 2 0,0 0-2 15,-7 7 2-15,7-7 5 0,0 0 0 0,0 0 1 16,-4-7-1-16,4 7-10 0,4-18 1 0,3 7 0 15,3-1 1-15,1-9-5 0,3-2 1 0,2 0 0 0,2 7 1 16,-1-1-3-16,-4-3-1 0,2 1 1 0,3 9 0 16,2-1 7-16,-6 2 2 0,-4-1-1 0,4 6 1 15,2 4-7-15,-2 0 1 0,-3 4 0 0,-1 3 0 16,1 3 21-16,0-1 1 0,-6 2 1 0,-3 6-1 0,-2 1-17 16,-2-4 0-16,0 0 0 0,-8 5 0 15,-1 2 23-15,0-3 1 0,-6 0 1 0,-3 1-1 16,-1 2-24-16,0-3 2 0,0-4 0 0</inkml:trace>
  <inkml:trace contextRef="#ctx1" brushRef="#br0" timeOffset="24403.05">20929 2817 1356 0,'0'0'0'0,"-4"21"0"0,4 0 0 0,0 4 61 15,-4 5-1-15,1-9 1 0,-4 7 1 0,3-2-45 16,1-3 1-16,-4-2-1 0,-2 6 1 0,0-5 53 0,2-2 1 16,4-3-1-16,-1 3 0 0,2-3-53 0,1-3 0 15,-1-3 0-15,2 0 0 0,2-1 6 0,1-1 1 16,-3-9-1-16,4 7 1 0,-4-7-14 0,7 3 1 16,-7-3 1-16,0 0-1 0,7-3-5 0,-7 3 1 15,10-7 0-15,-10 7-1 0,7-9-2 0,-3-1 1 16,-1-1-1-16,4 4 1 0,0-4-5 0,1 1 1 15,-1-1 0-15,0 4 1 0,5 4-2 0,0-4 1 16,-1 5-1-16,-4-2 1 0,0 4 3 0,2 0 0 16,5 0 1-16,5 0 0 0,4 4-3 0,-2-4 2 0,2-4-2 15,-7 4 1-15,2 4 10 0,-2-8 0 0,0 1 1 16,-2 6 0-16,-4-3-7 0,1-3 0 0,-2-4 1 16,-2 7 0-16,-7 0 11 0,10-7 0 0,-10 7-1 15,7-4 1-15,-7 4-10 0,0 0 1 0,8-12-1 16,-8 12 2-16,3-11 12 0,-1 4 1 0,0-5 0 15,1 2 1-15,-3-6-14 0,4-2 0 0,-4 2 1 0,0 2-1 16,0 2 14-16,-4 1 1 0,4 3 0 0,-3 1 0 16,3 7-15-16,0 0 1 0,-2-8 0 0,2 8 0 15,0 0 10-15,-2 9 0 0,0 0 1 0,-1 10-1 16,1 8-12-16,0-1 2 0,-1 1-1 0,-1 11 1 16,-1-4 8-16,1 4 1 0,4 1 0 0,-3 5 0 15,-1-5-11-15,1-2 0 0,1-6 1 0,-3 1 0 16,-1 1 4-16,3-11 1 0,-1-1-2 0,-3 12 2 15,0-10-8-15,0-2 1 0,0-9-1 0,0 13 1 16,0-7 4-16,2-11-1 0,3 0 1 16,-2 3-1-16,1-3-5 0,3-7 1 0,0 0-1 0,0 0 1 0,0 0 0 15,0 0 1-15,0 0 0 0,0 0 0 0,0 0-4 16,0 0 0-16,0 0 1 0,7-10 0 0,-3-1 0 0,-3 1-1 16,1-3 1-16</inkml:trace>
  <inkml:trace contextRef="#ctx1" brushRef="#br0" timeOffset="24753.8">21622 3220 1746 0,'0'0'0'0,"7"-14"0"15,-4 7 0-15,-1-4 74 0,0 0 1 0,-2-3 0 16,0 4 0-16,0 3-57 0,-2 0 0 0,2-4 0 15,0 11 0-15,-5-5 13 0,5 5 2 0,-7-4 0 16,7 4-1-16,-9 0-18 0,2 0 0 0,0 0 1 16,-6 6-1-16,-2 1-4 0,0 3 1 0,5 4-1 0,-6 7 0 15,-2 1-4-15,3-3 1 0,4 9 0 0,4 0 0 16,2 0-7-16,1 2 1 0,2-5-1 16,1 3 1-16,-3 2-1 0,2-12 0 0,2 1 0 0,6 4 1 15,2 0-1-15,5-9 0 0,8 2 0 0,-4 3 1 16,3-5-1-16,-2-7 0 0,1 2 0 0,0 7 1 0,1-9 3 15,-3-4 0-15,1 1 1 0,0 3-1 0,-1-7 0 16,-1 0-1-16,-2-4 0 0,-1 4 1 0,-5-3 5 16,0-4 1-16,-5 0-1 0,-3 7 1 0,7-7-5 15,-7 7 2-15,4-11-1 0</inkml:trace>
  <inkml:trace contextRef="#ctx1" brushRef="#br0" timeOffset="25391.9">21975 3565 1608 0,'0'0'0'0,"0"0"0"15,0 0 0-15,22-8 56 0,-6 5 0 0,-2-4 0 16,1 2 0-16,-8-2-39 0,0 0 1 0,1-4-1 15,3 6 1-15,-2-1 60 0,-2 1 2 0,2 2 0 16,-9 3-1-16,10 0-61 0,-3 0 0 0,0 0 0 16,2 3 0-16,-2 1 25 0,0 1-1 0,0-2 1 0,1 12 0 15,0-1-28-15,1-6 1 0,-5 3 0 0,-4 10 1 0,0-3 1 16,-4-1-1-16,-1-1 1 0,-2 7 1 16,-2 0-8-16,-2-6-1 0,-1-1 0 0,1 4 0 15,-6 2 1-15,3-4 0 0,3-4 1 0,-3-2-1 16,-2 4-4-16,2-3 0 0,3-3 0 0,-6 1 1 15,3-1 0-15,1-4 0 0,3-3 0 0,-1 4 1 0,4 0-4 16,0-2 1-16,7-5-1 0,-3 7 1 0,3-7 2 16,3 11 1-16,-3-11 0 0,19 9 0 0,1-6-4 15,3-3 1-15,5 0 0 0,-2 4 0 0,1-4 3 0,-1 0 1 16,3 0-1-16,4 0 1 0,1 0-4 0,-4-4 1 16,0 1-2-16,-2 3 2 0,2 0 4 0,-2-4 1 15,-5-1-1-15,-2 5 0 0,-5 0-4 0,-2 0 1 16,2-3-2-16,-5 3 2 0,-4 0 5 0,0 0-1 15,-7 0 0-15,9 0 2 0,-9 0-6 0,0 0-1 16,0 0 1-16,7 0 0 0,-7 0 8 0,0 0 1 16,0 0-2-16,0 0 2 0,0 0-8 0,0 0 1 15,0 0-1-15,0 0 1 0,0 0 7 0,0 0 0 0,0 0 0 16,0 0 0-16,0 0-8 0,0 0 1 0,-4 8-1 16,4-8 1-16,0 0 6 0,0 0-1 0,5 7 1 15,-5-7 0-15,0 0-7 0,0 0 0 0,0 7 0 16,0-7 1-16,-1 7 3 0,1-7 1 0,0 0-1 15,8 6 1-15,-8-6-7 0,0 0 1 0,0 0 0 16,7 7 1-16,-7-7 0 0,0 0 1 0,0 0 0 16,0 0 0-16,0 0-4 0,0 0 1 0,0 0-1 15,0 0 1-15,0 0 1 0,0 0 0 0,0 0 0 16,0 0 0-16,0 0-3 0,9 1 1 0,-9-1-1 0</inkml:trace>
  <inkml:trace contextRef="#ctx1" brushRef="#br0" timeOffset="26638.94">23103 3146 779 0,'0'0'0'0,"7"-4"0"16,2 4 0-16,5 4 0 0,1-4 0 0,-1-4 0 15,10 8 0-15,-1-4 66 0,-2-4-1 0,2 1 0 16,2 6 0-16,0-3-47 0,-6 0 0 0,4-3 0 15,4 3 0-15,-10 0 90 0,-4 0 2 0,-1-4 0 0,-2 8 0 16,1-1-94-16,-2-3 0 0,1-3 0 0,-3 6 0 16,1 1 48-16,-8-4 0 0,0 0 0 0,7 7 0 0,-7-7-46 15,0 10 0-15,0-10 0 0,-11 11 0 0,4-4 0 16,-7 4 1-16,-2-4-1 0</inkml:trace>
  <inkml:trace contextRef="#ctx1" brushRef="#br0" timeOffset="26883.75">22909 3389 1407 0,'0'0'0'16,"0"0"0"-16,30 3 0 0,2 1 35 0,12-1-1 16,14-3 1-16,-5 5 1 0,-7-1-21 0,-5-1-1 15,-4-3 1-15,-2 0 0 0,-8 4 54 0,-5-4-1 16,-2-4 1-16,5 8 0 0,-10-4-51 0,-2 0 0 15,-6-4 0-15,-7 4 0 0,10-3 28 0,-10 3 0 16,0 0 0-16,0 0 0 0,0 0-30 0,0 0 1 0,0 0 0 16,8-4-1-16,-8 4 7 0,10 0-1 0,-10 0 1 15</inkml:trace>
  <inkml:trace contextRef="#ctx1" brushRef="#br0" timeOffset="28415.11">20627 1132 627 0,'0'0'-4'0,"0"0"1"0,0 0 0 0,0 0-1 16,19-6 1-16,4 6 113 0,2 0 1 0,1 0 0 16,3-3 0-16,2 3-95 0,1 0 0 0,2 0-1 15,3 0 2-15,-2 0 85 0,-9 0 0 0,1 3 1 16,-4-3-1-16,-2 0-87 0,-3 6 2 0,-3-3 0 16,-6 1 0-16,-9-4 19 0,2 7 0 0,-2-7 0 15</inkml:trace>
  <inkml:trace contextRef="#ctx1" brushRef="#br0" timeOffset="28620.76">20796 1309 1388 0,'39'-3'15'0,"3"-1"-6"0,-5-1 0 0,-3 0 0 0,-6 1 0 0,-3 4 33 16,0-3 0-16,-6-1 1 0,-5-3 0 0,-2 5-28 16,1 2 1-16,-3-3 0 0,-3 3 1 0,-7 0 4 15,7-4 1-15,-7 4 1 0</inkml:trace>
  <inkml:trace contextRef="#ctx1" brushRef="#br0" timeOffset="29641.12">23811 421 915 0,'0'0'13'15,"0"0"-6"-15,0 0 1 0,0 0 0 0,17 0 0 16,-13 7 50-16,-2-2 2 0,-1 7-2 0,-4 15 2 0,-4 12-44 15,0-3 2-15,3-2 0 0,-3 3 0 0,0 0 41 16,0-6 0-16,0-4 1 0,0 3-1 0,0-4-42 16,0-5 1-16,0 0 0 0,-2-3 0 0,2 3 19 15,3-9 1-15,1 1-1 0,-1-1 1 0,4-5-23 16,0 0 0-16,0-7 1 0,0 7 0 0,0-7 12 0,7 4 1 16,-7-4-1-16,15-4 1 0,-3 1-15 0,0-4-1 15,1-4 1-15,4-5-1 0,-4 0 21 0,-1 1 0 16,2-3-1-16,4-7 2 0,-2 1-20 0,-2 4-1 15,-4-8 1-15,4-4-1 0,2 3 13 0,-2-5 1 16,0 2-1-16,1 3 1 0,0-1-15 0,1 7 0 0,-2 0 1 16,-3 9-1-16,1 3 20 0,-1 1 0 0,-1 1 1 15,-4 5 0-15,-6 4-20 0,7 0 1 0,-7 0-1 16,7 16 1-16,-4 5 19 0,1 1-1 0,-2-5 1 16,1 13 1-16,1 3-21 0,-2 1 1 0,-1-4 0 15,1 3-1-15,-2 2 12 0,-2-8 1 0,1-1-1 16,-1 4 1-16,0 0-15 0,0-9 1 0,2-2 0 15,0 6 0-15,0 0 12 0,0-8 1 0,0-3-2 16,4 2 2-16,-1-5-13 0,-1-4-1 0,0 0 0 16,-2-7 2-16,12 10 5 0,-12-10 0 0,11 0 0 15,-11 0 0-15,14 0-9 0,-7 0 1 0,-7 0-1 0,0 0 2 16,5-10 1-16,-5 10 1 0,4-14-1 0</inkml:trace>
  <inkml:trace contextRef="#ctx1" brushRef="#br0" timeOffset="29881.98">24492 365 1858 0,'7'35'13'0,"-4"2"-5"15,-1 1 0-15,-4-1 0 0,-1 2 0 0,-1 1 62 0,1-1 2 16,-1-9 0-16,-3 0 0 0,3 0-54 0,1-4 0 15,3-5 0-15,-4 2 0 0,1 2 51 0,3-8 1 16,3-2-1-16,1-3 1 0,-1 0-52 0,5 0 0 0,-1-4 0 16,-6-1 0-16,-1-7 4 0,7 10 2 0,-7-10-2 15,2 7 2-15,-2-7-13 0,0 7 1 0,0-7 1 16</inkml:trace>
  <inkml:trace contextRef="#ctx1" brushRef="#br0" timeOffset="30201.81">24425 1161 1658 0,'0'0'0'0,"0"0"0"15,17-12 0-15,-6 5 58 0,-2 0 1 0,3-2-1 16,-1-5 1-16,-4 5-43 0,-7-5 2 0,-4 2 0 0,-3-2 0 16,0 3 56-16,-4 3 1 0,1-3 0 0,-1 0 0 15,2 6-57-15,1-2 0 0,-3 5 0 0,2-1 0 0,2 6 29 16,-3 3 0-16,2 1 0 0,5-2 1 0,-1 6-31 15,1 4 0-15,1-4 0 0,2 3 0 0,2 2 4 16,1 0 1-16,1-6 1 0,-1 3-1 0,5-3-11 16,2-3 1-16,4-3-1 0,11-1 1 0,8 2 1 15,1-5-1-15,-4 4 0 0,-7-8 2 0,-6 4-6 0,-8 0-1 16,0-7 1-16,-2-1 0 0,0 1 1 0,-7 7 0 16,7-13 0-16,-7 6 1 0,0 7-4 0,0-10 0 15,0 10 0-15,0 0 1 0,-14-6 5 0,-5 6 2 16,-8 2-1-16,-10 2 1 0,2 3-7 0,5 3 1 15,4 3 0-15</inkml:trace>
  <inkml:trace contextRef="#ctx1" brushRef="#br0" timeOffset="30715.34">22805 1244 1557 0,'0'0'0'0,"0"0"0"0,0 0 0 0,0 0 65 16,0 0 0-16,0 0 0 0,0 0 0 0,0 0-47 16,0 0 0-16,0 0 0 0,0 0 0 0,0 0 56 15,0 0 0-15,0 0 0 0,23-10 1 0,0 13-58 16,11 1 1-16,1-4 0 0,9 3 0 0,5-3 12 0,10 4-1 16,15-4 0-16,3 3 0 0,3-3-15 15,10 4-1-15,12-4 0 0,11-4 1 0,14 4-11 0,3 0 1 16,10 0-1-16,10 0 0 0,7 0 0 0,-11 4-1 15,-5-4 0-15,13 0 1 0,-11 7-4 0,-18-4 1 16,2 1-1-16,5 1 1 0,-12 2-1 0,-16 0 1 16,-10-3-1-16,-3-1 1 0,-8 8-3 0,-9-8-1 15,-1-3 1-15,-15 0 1 0,-9 0-2 0,-8 0 2 16,-2-3 0-16,-8 3 0 0,-1-4 0 0,-3-1 2 0,-4 1 0 16,-2 3 0-16,2 1-1 0,-9 0 1 0,-2 0 0 15,-1-4 0-15,-2 4 0 0,-9 0 0 0,0 0 0 16,0 0 1-16,0 0-1 0,0 0 0 0,1 7 0 15,-1-7 2-15,-14 5 1 0,4-3 0 0,-3 2 1 16,-8-4 0-16,-3 3-2 0,1-3 2 0,-6 4-2 16</inkml:trace>
  <inkml:trace contextRef="#ctx1" brushRef="#br0" timeOffset="31531.88">23080 1659 1293 0,'0'0'0'0,"0"0"0"0,0 0 0 15,-7-16 58-15,7 16 0 0,0 0-1 0,-1-7 2 0,1 7-43 16,0 0 2-16,0 0 0 0,0 0 0 0,0 7 54 16,0-7 0-16,0 9 0 0,0 9 0 0,0 5-55 15,0 1 1-15,0 4 0 0,0 1 0 0,0-1 8 16,0 2 0-16,0-2 0 0,0-7 0 0,1 5-14 16,3-5 0-16,-2-3 1 0,-2 0 0 0,1-3-3 0,1-4 1 15,-2 0 0-15,2-4 0 0,-2-7-5 16,0 0 1-16,9 3 0 0,-9-3 1 0,0 0-3 0,7-3 2 15,-7 3-1-15,9-11 0 0,1 4-1 0,-3-7-1 0,0-2 1 16,0-3-1-16,1-1 8 0,0-1-1 16,-1-2 0-16,4 2 0 0,1-3-4 15,1 3 1-15,1-1-1 0,0 3 1 0,-4 2 13 0,-1-1 0 16,-2 6 0-16,4-4 2 0,0 2-12 0,-1 8 0 0,1-1 1 16,-4 0-1-16,2 7 16 0,-2 0 0 0,0 4 0 15,1 3 1-15,1 2-16 0,-2 1 1 0,-1 4 1 16,1 11-1-16,2 0 13 0,-6-3 0 0,1 7 0 15,-4-1 1-15,3 0-15 0,4 5 0 0,-2-8 1 16,1 0 0-16,-4 1 9 0,-1-5-1 0,3-5 0 16,-1 0 2-16,-4 1-12 0,-1-4 0 0,4-3 0 15,-2-3 2-15,-2 2 7 0,2-9 1 0,2 7 1 16,-2-7-1-16,0 0-10 0,0 0 0 0,7 7 1 0,-7-7-1 16,0 0 2-16,0 0 2 0,8 4-1 0</inkml:trace>
  <inkml:trace contextRef="#ctx1" brushRef="#br0" timeOffset="31788.24">23594 1893 1884 0,'0'0'0'0,"33"-3"0"0,-10-3 0 0,0 12 73 0,0-3 0 16,2-3-1-16,-1-3 1 0,-2 3-55 15,-3 3 0-15,-1-3 0 0,-4 0 0 0,0 4 66 0,-2-4 1 16,-1 0-1-16,5 0 1 0,0 0-68 0,-6 3 1 16,-10-3 0-16,7-3 0 0,-7 3 28 0,0 0 0 15,7 7 0-15,-7-7 0 0,0 0-31 0,0 0 2 16,7 0 0-16,-7 0 0 0,9 0-8 0,-9 0 1 0,9 0 0 16,-9 0 0-16,0 0-4 0,9 7 1 0,-9-7-1 15</inkml:trace>
  <inkml:trace contextRef="#ctx1" brushRef="#br0" timeOffset="32073.33">24241 1666 1632 0,'0'0'0'0,"0"0"0"15,0 0 0-15,14-23 52 0,-14 23 0 0,6-12-1 16,-5 2 2-16,-1 10-36 0,4-7 0 0,-4 7-1 15,0 0 2-15,0 0 47 0,0 0 2 0,0 10-1 0,0 6 0 16,-2 7-48-16,0 1 0 0,1 3 0 0,1 4 0 0,0 1 18 16,-2-7 0-16,0 5 0 0,0 0 0 0,0 1-22 15,1-3 1-15,-1-3-1 0,-2-4 2 0,1 6 0 16,1-10-1-16,4-1 1 0,-2-4 0 0,0 2-7 16,2-1 0-16,-1-3 0 0,-1-4 1 0,0-6-2 15,-1 10 1-15,1-10 0 0,0 0 0 0,0 0-4 16,5 7 1-16,-5-7-1 0,0 0 2 0,0 0-1 0,0 0-1 15,0 0 1-15</inkml:trace>
  <inkml:trace contextRef="#ctx1" brushRef="#br0" timeOffset="32469.58">24504 1703 1632 0,'0'0'0'0,"0"0"0"16,0 0 0-16,-16 20 46 0,5-13 1 0,-8 1-1 16,-2-1 2-16,0 1-33 0,0 2 2 0,-1-3 0 15,1 0 0-15,2 5 36 0,1-4-1 0,1 2 1 16,-1-3 1-16,2 4-37 0,2-1 0 0,0-3-1 16,-4 0 2-16,2 4 5 0,6-6 0 0,3 0 0 15,7-5 0-15,-9 11-11 0,9-11 0 0,0 0 0 0,0 0 1 16,-4 9-7-16,4-9 1 0,7 3 0 0,0-6 1 15,4 3-4-15,1-6 2 0,4 3-2 0,-2-1 2 16,-3 4 1-16,1-3-1 0,-1-2 1 0,-2 3 0 16,1 2-3-16,3 2 1 0,-6 3-1 0,3-2 2 15,-1 10 3-15,2-3 0 0,-3 1 0 0,8-1 0 0,9 8-4 16,-4 0 1-16,-1-3 0 0,-12 0 0 0,8 2 8 16,2-5-1-16,0-1 1 0,-1-2-1 0,1-2-5 15,0 0 1-15,1 2-1 0,-7-6 1 0,-1 4 3 16,-4 0 2-16,-7-7-2 0,10 4 1 0,-1-2-5 15,2-1 0-15,-2-1 0 0,-9 0 0 0,10 2 3 0,-10-2 0 16,7 7 1-16</inkml:trace>
  <inkml:trace contextRef="#ctx1" brushRef="#br0" timeOffset="32727.06">24765 1584 1583 0,'0'0'0'16,"0"0"0"-16,25-9 0 0,1 12 46 0,-3 1 1 0,2 1 0 16,3-1 0-16,0 3-31 0,-1 3 1 0,-6 3 0 15,4 2 0-15,-4 7 42 0,-5 0 2 0,-6 1-1 16,-1 5 1-16,-4 8-44 0,-1-8 1 0,-4 9 0 16,-4-2-1-16,-6 9 19 0,-10-5 1 0,-8-2-1 15,-4-4 1-15,2 0-22 0,6-4 1 0,-3-5-2 0,2 3 2 16,1 1-4-16,3-7 2 0,-4-5-2 0,0 5 2 15,-5 0-7-15,-12-7 1 0,-13 0 0 0,-5 0 1 16,4-3-2-16,6-1 1 0,6 2 0 0</inkml:trace>
  <inkml:trace contextRef="#ctx1" brushRef="#br0" timeOffset="33035.47">22638 1475 1507 0,'0'0'0'16,"0"0"0"-16,0 0 0 0,-20 21 43 0,13-5 1 0,-3 3 0 15,1 4 0-15,0 1-29 0,0 6 2 0,2-2-1 16,2 9 1-16,-2-3 42 0,2 8 2 0,5-5-1 16,1 5 1-16,3 0-44 0,3 2 1 0,3-8 0 15,3 1 0-15,4-1 11 0,3-9 0 0,1-1 0 16,7 1 2-16,6-5-18 0,-1 1 0 0,3-7 1 16,-1 2 1-16,-2-2-5 0,-1-2 0 0,2-4 0 15</inkml:trace>
  <inkml:trace contextRef="#ctx1" brushRef="#br0" timeOffset="33567.99">25368 1624 1581 0,'9'0'24'16,"14"12"-11"-16,-5-1-1 0,-10-2 0 0,-2 8 1 16,-3 3 27-16,-3 1 1 0,-1 0-1 0,1 4 0 15,0 1-24-15,-8 20 15 0,5-25-15 0,1 0 16 16,-1 2 0-16,3-6 1 0,0 1-1 0,0 0-18 16,3-4 0-16,1 1 1 0,-1-4-1 0,1 0 1 15,-4-4 1-15,-2 0-1 0,2-7 1 0,2 12-7 16,-2-12 0-16,-7 5 0 0</inkml:trace>
  <inkml:trace contextRef="#ctx1" brushRef="#br0" timeOffset="33889.73">25289 2250 1507 0,'0'0'0'16,"0"0"0"-16,0 0 0 0,32 14 36 0,-18-10 1 0,-9-1 0 15,-5-3 0-15,9 8-23 0,-2-8 2 0,2 3-2 16,3-3 2-16,6 0 36 0,1 0-1 0,-3-3 1 16,2-1 0-16,-1 0-35 0,-4 1-1 0,-5-8 1 15,-13 4 1-15,-2 0 25 0,0 0 1 0,4-3-2 16,3 10 2-16,0-11-28 0,0 11-1 0,-8-3 1 16,8 3 1-16,-14 3 10 0,4-3 1 0,-1 4-1 15,1 3 1-15,-5 0-16 0,3 0 2 0,-7 0-1 16,1 3 1-16,7 1 8 0,6-4 1 0,2 0-1 15,-4-2 2-15,3 6-13 0,-1-2 1 0,5-9-1 16,-4 8 2-16,4-8 8 0,0 0 0 0,9 8 1 16,-9-8 0-16,0 0-11 0,0 0 1 0,0 0-1 0,7 3 1 15,-7-3 5-15,0 0 1 0,0 0 0 0,7-7 0 16,7 3-8-16,6-4 0 0,-1 4 0 0</inkml:trace>
  <inkml:trace contextRef="#ctx1" brushRef="#br0" timeOffset="34250.4">26305 1578 1431 0,'0'0'0'0,"0"0"0"16,0-24 0-16,7 8 73 0,0 5 1 0,-5 3 0 15,-4-5 1-15,0 6-57 0,2 7-1 0,0-10 1 16,0 10 0-16,0 0 69 0,0 0-1 0,0 0 1 16,0 0 0-16,-7 14-70 0,5-2 1 0,1 4 0 15,-1 14 0-15,2 7 21 0,0 1 0 0,0-4 1 0,-2-1 0 16,2 6-24-16,0-4-1 0,-2-5 1 15,1 2 0-15,1-4 1 0,1 5 0 0,3-8-1 0,-2 0 1 16,-2 1-8-16,1-5 1 0,6-5 0 0,-1 1 1 16,1-1-4-16,2 4 1 0,-6-10 0 0,1 1 1 15,-1 1-3-15,4-5-1 0,-3 0 1 0</inkml:trace>
  <inkml:trace contextRef="#ctx1" brushRef="#br0" timeOffset="34591.14">26603 1745 1444 0,'0'0'0'0,"0"0"0"0,0 0 0 0,-26 15 48 0,11-8 0 16,0 0 1-16,-8 1 0 0,1-1-32 0,0 6 0 16,0-4-1-16,-2 1 1 0,1 1 44 0,3-4-1 15,3 0 1-15,-1-4 0 0,2 4-45 0,6-3 2 16,1-4 0-16,0 0 0 0,2 0 1 0,7 0 0 15,0 0 1-15,-7-7-1 0,7 7-9 0,0 0 0 0,0 0 0 16,5-7 1-16,-5 7-6 0,12-7-1 0,-4 3 1 16,6 1 0-16,9-1-1 0,-1 1-1 0,-2 3 0 15,5 7 2-15,-2 3-4 0,1 1 0 0,-1 1 0 16,0 7 1-16,-2 4 0 0,-1 2-1 0,-1-7 0 16,-3-1 0-16,-2 6 5 0,-2-5 0 0,1-6 0 15,-3 4 1-15,1-2-3 0,-1 2 1 0,-1-9-1 16,-2 2 1-16,0 1 7 0,0-3 0 0,1-3 1 15,-3 3 0-15,2-2-5 0,0 2 0 0,-7-7 0 16,7 3-1-16,-7-3 10 0,7 4 1 0,-7-4-1 16</inkml:trace>
  <inkml:trace contextRef="#ctx1" brushRef="#br0" timeOffset="34853.24">27144 1503 1532 0,'0'0'0'0,"0"0"0"0,0 0 0 0,0 0 52 15,0 19 1-15,0-10 0 0,-3 8-1 0,-1 10-35 16,1 3 0-16,-1-4 0 0,1 13 1 0,-1-6 55 0,1 6 0 16,-1-4 0-16,1-1-1 0,1 4-54 0,2-3 0 15,0-1 0-15,0-6 0 0,0 2 23 0,0-5 0 16,0-6 1-16,0 0-1 0,0 1-25 0,2-3 0 15,-2-6-1-15,0 1 2 0,-2-1 1 0,2-6 0 16,0-5 0-16,-11 10 0 0,4-6-8 0,-3 0 0 16,1-1 0-16</inkml:trace>
  <inkml:trace contextRef="#ctx1" brushRef="#br0" timeOffset="35203.83">27069 2198 1834 0,'0'0'0'0,"0"0"0"0,0 0 0 16,0 0 35-16,0 7 1 0,0-7 0 15,0 0 0-15,0 0-22 0,0 0 1 0,0 0 0 16,0 0 0-16,0 0 44 0,0 0-1 0,0 0 0 0,0 0 1 0,0 0-42 16,-7-4 0-16,7 4 1 0,0 0 0 15,0 0 16-15,-7 0 0 0,7 0-1 0,0 0 2 0,0 0-20 16,0 0-1-16,0 0 1 0,0 0 0 0,10 11 1 15,1-8 1-15,-1 1 0 0,4-4 1 0,-1 0-9 16,1 0 1-16,-4-4 0 0,-1 1 0 0,2 3 4 16,-2-4 0-16,-2-3 1 0,-7 7-1 0,10-9-6 15,-10 9 1-15,4-10 0 0,-4 3 0 0,0 7 6 0,-4-11 1 16,4 11-1-16,-9-12 1 0,9 12-7 0,-12-4 0 16,12 4 0-16,-10-3 1 0,2 6 5 0,8-3-1 15,-8 0 1-15,8 0-1 0,0 0-5 0,-6 9 0 16,6-9 0-16,-3 7 0 0,3 0 4 0,0 0 0 15,0-7-1-15</inkml:trace>
  <inkml:trace contextRef="#ctx1" brushRef="#br0" timeOffset="35774.41">26194 1297 1419 0,'0'0'0'16,"0"0"0"-16,0 0 0 0,0 0 83 0,0 0 0 16,21 5 0-16,-9-7 0 0,4-1-66 0,5 1 1 0,8 0 0 15,18 2 0-15,4 2 69 0,4 0 1 0,1-2 0 16,-1 0 0-16,3 3-71 0,2 3 1 0,0-3 0 16,7 1 0-16,-7-1-1 0,-7 4 0 0,-2-7-1 15,-3 7 2-15,-2 0-9 0,-2-3 1 0,4-4 1 16,-3 0-1-16,0 0-8 0,-5 0 0 0,-1 0 0 15,-4 0 1-15,-5 0-2 0,-5-4 1 0,0 1 0 16,-10 3 0-16,-4-4-2 0,-4 4 0 0,-7 0 0 16,9-7 0-16,-9 7 0 0,0 0 0 0,0 0 0 15,0-7 0-15,0 7-2 0,0 0 1 0,0 0-1 0,-7-7 1 16,7 7-2-16,-7 0 2 0,7 0 0 0,-7 0 0 16,7 0 0-16,-11 7 0 0,4-3 0 0</inkml:trace>
  <inkml:trace contextRef="#ctx1" brushRef="#br0" timeOffset="36083.97">26240 1388 1130 0,'0'0'0'16,"0"0"0"-16,0 0 0 0,0 0 29 0,21-17 0 16,-14 12 0-16,5-1 1 0,6 3-16 0,3-3-1 0,7 3 1 15,13-4-1-15,5 3 11 0,1-3 0 0,1 4 1 16,-2-1 0-16,1 1-13 0,3-1 1 0,-3 1-1 15,8-1 0-15,-4 4-10 0,-5-3 1 0,-4 3-1 16</inkml:trace>
  <inkml:trace contextRef="#ctx1" brushRef="#br0" timeOffset="46616.88">25321 2884 992 0,'0'0'0'0,"0"0"0"16,3-16 0-16,1 11 39 0,-4-2 0 0,3-4 0 0,-3 4 2 16,0 7-26-16,4-7 1 0,-4 7 0 0,0 0 0 15,0 0 96-15,7-4 0 0,-7 4 0 0,3 11 2 0,-3 7-99 16,0-3 1-16,0 1 0 0,-1 14 1 0,-3 0 79 15,0-4 1-15,3-3-1 0,-6 7 1 0,3-10-81 16,-3 2 1-16,4-6 0 0,-1 9 1 0,1-6 50 16,-1-5 1-16,2 4-1 0,2-1 1 0,0 1-51 15,2-6 0-15,2-5 0 0,1 2 0 0,4-2 21 0,-2 2 1 16,0-9 1-16,-2 0-1 0,2 0-24 0,0 0 0 16,2 0-1-16,3 0 1 0,-1 0 15 0,-2-3 1 15,3-3-1-15,-5 4 2 0,2 2-20 0,0 0 2 16,0-1-2-16,-1 1 2 0,3 0 11 0,1 0 1 15,2-2 0-15,1 2 0 0,-5 2-15 0,-1-1 1 16,0-2 0-16,3-1 0 0,4-2 12 0,0 1 0 0,-2-1-1 16,-5 1 1-16,0-2-13 0,1-2 1 15,3 0-1-15,-5 0 0 0,-2-1 10 0,-1-2 0 0,0 1 0 16,2 2 1-16,-3-2-12 0,-1 2 0 0,1-3 1 16,-4 1 0-16,3 2 7 0,-3-4 1 0,0-1-1 15,0 1 1-15,-3-1-9 0,3 2 0 0,3-1-1 16,-3 6 1-16,0-2 9 0,-3 0 1 0,3-2-1 15,0 9 0-15,-4-9-10 0,4 9 1 0,0 0 0 16,0 0 1-16,-7-5 5 0,7 5-1 0,0 0 1 16,-3 5 0-16,-1 9-8 0,1 0 1 0,-1 2-1 15,-3 14 1-15,2 0 4 0,0-7 0 0,-4 8 0 0,-4 5 0 16,5-5-6-16,0 3 1 0,5-6 0 0,-8 5 0 16,-1-5 6-16,3-5 0 0,4-3 0 0,0 6 1 15,-1-7-7-15,3-1 0 0,1-6 0 0,-1 8 0 16,-1-6 10-16,0-6 0 0,3 0 0 0,-1-1 0 0,2-7-9 15,-2 7 0-15,2-7 0 0,0 0 1 16,9 3 5-16,-9-3 1 0,0 0 0 0,0 0-2 0,0 0-15 16,4-7 0-16,-4 7 0 0,0 0 0 0,1-10 0 15,5 2 0-15,1 1 0 0</inkml:trace>
  <inkml:trace contextRef="#ctx1" brushRef="#br0" timeOffset="46937.72">26118 2852 2123 0,'0'0'0'0,"0"0"0"15,0 0 0-15,0 0 93 0,0 0 0 0,0 0 0 16,16 28 1-16,-11-8-77 0,-1-3 1 0,-3 6-1 16,-1 3 1-16,-1 4 35 0,-1-7 1 0,-2 0-1 15,-3 10 1-15,0-6-37 0,0-1 1 0,0 1-1 16,0 3 1-16,0-4 19 0,0-1 1 0,7-8 0 0,-4 4 0 16,1-5-23-16,3-4 1 0,3 2-1 0,-3-1 1 15,4-3-5-15,-4-3 1 0,0-7-1 0,3 11 1 0,-3-11-5 16,-3 7 1-16,3-7-2 0</inkml:trace>
  <inkml:trace contextRef="#ctx1" brushRef="#br0" timeOffset="47286.52">26095 3538 2186 0,'0'0'0'0,"0"0"0"0,0 0 0 0,0 0 55 0,0 0 1 15,0 0-1-15,0 0 1 0,0 0-39 16,19 12 1-16,-19-12-2 0,0 0 2 0,0 0 77 0,7-5 0 0,-7 5-1 16,0 0 2-16,0 0-80 0,7-7 1 15,-7 7 0-15,0 0 1 0,-8 0 36 0,8 0 1 0,-13-3 0 16,1 6 0-16,-2 1-38 0,-2-4 1 0,5 3-1 16,3 9 0-16,2-1 10 0,3-4 1 0,3 0-1 15,0 4 1-15,3-1-15 0,4-3 0 0,4 0 1 16,0 0-1-16,1 2 8 0,-2-5 1 0,3-1-1 15,-1 1 0-15,-1-4-9 0,-4-4-1 0,0 1 0 16,-7 3 0-16,7-4 10 0,-7 4 0 0,7-9-1 16,-7 9 1-16,3-10-9 0,-3 10-1 0,2-11 0 0,-2 11 0 15,-3-10 7-15,3 10 1 0,-7-13 0 0,0 10 0 16,-4 1-8-16,0 0-1 0,1 2 0 0,-6 6 1 16,2-1 5-16,-7-2 1 0,1 6-2 0</inkml:trace>
  <inkml:trace contextRef="#ctx1" brushRef="#br0" timeOffset="47795.64">24515 3783 1796 0,'0'0'0'0,"0"0"0"16,0 0 0-16,0 0 113 0,0 0 2 0,-22 3-2 15,22-3 2-15,-5 4-100 0,5-4 1 0,0 0 0 16,0 0 0-16,4 5 54 0,-4-5 2 0,0 0-1 15,14 5 1-15,3 2-54 0,5 0 0 0,4-3-1 16,11 5 1-16,9-6 7 0,5 1 0 0,13-4 0 16,6 3 0-16,8-3-12 0,5 0-1 0,10-3 0 15,13 3 1-15,16 0-9 0,5-4 2 0,15 1-1 0,17 3 1 16,4 0-3-16,-5 0 2 0,13 0-2 0,8 3 2 16,-3 4-3-16,-10 0 1 0,0-3 0 0,-9 8 0 15,-22-5-1-15,-16-3 0 0,-7-1 1 0,-4 6-1 0,-16-2 4 16,-16-4 0-16,-9-3 1 0,-13 0 0 15,-11 4-3-15,-10-4 1 0,-3-4-1 0,-9 8 2 0,0 0 5 16,-3-4 1-16,-2 0 0 0,-5 0 0 0,-4 3-5 16,-7-3 1-16,10 5-1 0,-10-5 1 0,0 0 6 15,2 7-1-15,-2-7 1 0,0 0-1 0,0 0-5 16,0 7 1-16,0-7-1 0,0 0 1 0,-7 7 3 16,7-7 2-16,-7 0-1 0,7 0 1 0,-16 0-7 15,4 0 1-15,-2-3 0 0</inkml:trace>
  <inkml:trace contextRef="#ctx1" brushRef="#br0" timeOffset="48684.7">24776 4170 2173 0,'0'0'0'15,"0"0"0"-15,0 0 0 0,-7 21 70 0,3-11-1 0,-1 1 1 16,-1 10-1-16,1 2-51 0,0 1 0 0,1-2 0 15,-3 8 0-15,0-2 60 0,4-9 0 0,-1 0 0 16,-5 8 0-16,2-8-60 0,4-1 0 0,-1-2 0 16,1 6 0-16,1-4 20 0,4-2 0 0,5-2 1 15,-5-2 0-15,-1-1-25 0,3 1 2 0,3-5 0 16,-7-7 0-16,9 9-3 0,-9-9 0 0,0 0 1 0,10 7-1 16,-3-7-5-16,-7 0 1 0,11 0-1 0,-4-4 1 15,-7 4 3-15,11-3 1 0,-11 3-1 0,12-4 0 16,-3 1-5-16,1-1 1 0,3-1 0 0,-3-2 0 15,6 2 6-15,2-2 2 0,-1 0-1 0,1 1 0 0,0-1-6 16,-2-3 0-16,-2-1 0 0,3 2 0 0,-1 2 7 16,-4-3 1-16,3-2-1 0,-7 1 0 0,1 6-7 15,-2-6 1-15,-1-1-1 0,1 3 2 0,-4 0 5 16,-3-1 1-16,0-3 0 0,0 6 0 0,-2 0-8 16,2 7 1-16,-3-8 0 0,3 8 0 0,-7-11 7 15,7 11 0-15,-7-2 0 0,7 2 1 0,-11 9-9 16,6-2 1-16,0-2 0 0,-2 18 0 0,-1 0 7 15,1 2 0-15,-1-2-1 0,2 5 2 0,1 0-9 0,0-2 1 16,-1 6 0-16,3-4 1 0,1-3 2 0,-1 5 2 16,-3-9-1-16,1 0 1 0,-2 5-7 0,2-8 1 15,1-1 0-15,1-3 0 0,3 1 4 0,-4-5 2 16,1-3-2-16,3 5 2 0,0-5-7 0,0-7 1 16,0 0-2-16,-4 8 2 0,4-8 3 0,0 0-1 15,0 0 0-15,0 0 0 0,0 0-4 0,0 0 1 0,11-4-1 16</inkml:trace>
  <inkml:trace contextRef="#ctx1" brushRef="#br0" timeOffset="48888.03">25091 4631 2625 0,'0'0'0'0,"0"0"0"0,20-7 0 0,-8 7 103 16,2 3 0-16,0-3 0 0,6 0 0 15,1 0-87-15,-2-3 1 0,1 3 0 0,-3-4-1 16,4 4 69-16,-1 0 0 0,-2-3-1 0,-1 3 1 16,-3 0-68-16,0-4 1 0,0 0 0 0,1 4 0 0,-1 0 12 15,2 0 1-15,-6-3-1 0,-3 3 0 0,0-4-16 16,-7 4-1-16,11 0 1 0</inkml:trace>
  <inkml:trace contextRef="#ctx1" brushRef="#br0" timeOffset="49289.72">25702 4398 2425 0,'0'0'0'16,"0"0"0"-16,17-12 0 0,-6 9 64 0,1-5 1 16,-1-4-1-16,1 2 1 0,4 3-47 0,0 0 0 15,0-6 0-15,0 6-1 0,-1 4 53 0,1 3 0 16,0 0-1-16,-2 3 1 0,0 4-52 0,-3 2 0 0,-4 5 0 15,0 5 0-15,-7 1 20 0,0 1 0 0,-7 2 0 16,0 3 0-16,-4 4-23 0,-3-2 1 0,-3 0-1 16,1-5 1-16,2 5-5 0,0-6 2 0,-8-1-1 15,1-7 0-15,0 5-5 0,2-5 1 0,-4-3 0 16,2-1-1-16,1-3 2 0,8-1 0 0,1-5 0 16,-3-1 2-16,2 2-6 0,3-2 2 0,0-3-2 0,2-3 2 15,7 6 1-15,-3-10 0 0,3 10 0 0,0-11 1 16,0 11-4-16,10-10 1 0,-1 10 0 0,7-4-1 15,3 4 3-15,-1 0 0 0,-2 0 0 0,1 0 0 16,1 7-3-16,0 4 1 0,-4-1-1 0,2 1 1 16,0 1 6-16,-2 0 1 0,0 1-1 0,2 1 2 0,-4 0-7 15,0-5 1-15,-1-1 0 0,3 3 0 16,2 0 4-16,2-4 1 0,-4-4-1 0,-2 6 0 16,-1-2-5-16,-4-4 1 0,-7-3 0 0,10 8 0 15,-10-8 3-15,7 1 1 0,-7-1 1 0</inkml:trace>
  <inkml:trace contextRef="#ctx1" brushRef="#br0" timeOffset="49518.24">26234 4170 2500 0,'0'0'0'15,"0"0"0"-15,23 28 0 0,-10-9 87 0,1 1 1 0,0 6-1 16,-4-1 2-16,-1-4-72 0,-2 5 1 15,-1 0 0-15,-3 11 0 0,-8-1 71 0,-2-1 1 0,-6 5 0 16,-4 2 1-16,-3 2-74 0,3-5 1 0,-4-5-1 16,-8 1 0-16,-1-7 13 0,-5 2-1 0,-2-9 0 15,-5 3 1-15,-1 1-16 0,1-6-1 0,0-4 1 16,-1 4-1-16,5-7-6 0,1-1 0 0,-1-4-1 16</inkml:trace>
  <inkml:trace contextRef="#ctx1" brushRef="#br0" timeOffset="49804.01">24506 4134 2337 0,'0'0'0'0,"-6"20"0"0,1 3 0 0,2 5 65 16,-4-4 1-16,-1 6 1 0,-2 0-1 0,3 0-48 16,2 0 0-16,-1 0 0 0,3 9 0 0,3-2 66 0,2-4 0 15,1 6 0-15,1-2 0 0,4 1-67 0,6-2 1 16,1-6 0-16,2-2 0 0,4 0 17 16,6-2 1-16,-2-5-2 0,6-1 2 0,3-1-21 0,-2-5-1 15,-1 2 1-15,3 2 1 0,-6-3-12 0,2-1 2 16,2-5-2-16</inkml:trace>
  <inkml:trace contextRef="#ctx1" brushRef="#br0" timeOffset="50287.3">26691 4229 2123 0,'0'0'0'16,"0"0"0"-16,0 0 0 0,0 0 58 0,7 30 0 15,-7-19 1-15,0 7-1 0,0 3-41 0,-2 2 1 16,1-6 0-16,-3 9 0 0,2 1 65 0,2-4 0 0,0-2 0 16,-3 3 1-16,3 6-67 0,0-3 1 0,0-3 0 15,-4-4 0-15,4 4 24 0,4-2 1 0,-4-5 0 16,0-5 0-16,-4 4-27 0,4 0 0 0,0-5 0 16,-3-4 0-16,-1 3-2 0,-3-1-1 0,0-2 1 15</inkml:trace>
  <inkml:trace contextRef="#ctx1" brushRef="#br0" timeOffset="50614.69">26679 4840 2337 0,'0'0'0'0,"0"0"0"0,0 0 0 15,0 0 65-15,7 0 1 0,-7 0 1 0,0 0-1 0,0 0-48 16,0 0 0-16,0 0 0 0,0 0 0 0,0 0 72 15,0 0 1-15,0 0 0 0,0 0 0 0,0 7-74 16,0-7 1-16,0 0-1 0,-7 7 1 0,3 0 27 0,1 0 1 16,3-7-1-16,-9 12 1 0,7-1-31 0,2-6 2 15,0 2 0-15,0 4 0 0,2-2 3 0,1-2 1 16,-3-7 1-16,9 12-1 0,-5-5-10 0,3-3 0 16,-7-4 1-16,9 7-1 0,-9-7 8 0,7 3 1 15,-7-3-1-15,7 0 1 0,-7 0-10 0,7-3 2 16,-7 3-2-16,3-7 1 0,-3 7 5 0,4-9 1 15,-2 2-1-15,-2 0 1 0,-2 0-8 0,0-2 1 0,-1-2-1 16,-1 4 1-16,4 7 4 0,-7-9 0 0,7 9 0 16,-5-7 0-16,5 7-6 0,0 0 1 0,0 0-1 15</inkml:trace>
  <inkml:trace contextRef="#ctx1" brushRef="#br0" timeOffset="51366.22">27580 4402 2274 0,'0'0'0'16,"0"0"0"-16,0 0 0 0,32 3 102 0,-16-3 2 0,-6-3-2 15,-3-1 1-15,-7 4-87 0,7 0 0 0,-7 0 1 16,0 0 0-16,0 0 91 0,0-7 0 0,0 7-1 16,0 0 1-16,0 0-92 0,0-8 1 0,0 8-2 15,4-9 2-15,3 2 29 0,2 0 1 0,1 0 0 16,6-4 1-16,2 1-33 0,0 1 2 0,-2 2 0 15,-4 0 0-15,0 3-4 0,-1 1 1 0,-1 3-1 16,3 0 2-16,-1 0-7 0,-1 7 1 0,-3-4-2 0,1 11 2 16,0 2-3-16,-5-2 0 0,-4-2-1 15,-4 11 2-15,-1 0-4 0,-2-2 2 0,-4 2-1 0,1 7 1 16,-5 0-2-16,-2-4 2 0,-4-3-2 0,-8 2 2 0,7 0-3 16,0-4 1-16,-6-7 0 0,0 2 1 0,1 1-1 15,1-3 2-15,5-7-2 0,0 0 2 16,-1 0-3-16,5-3 1 0,5-4 1 0,-1-2-1 0,3 0 0 15,3 1 1-15,7 1-1 0,-6-13 0 0,6 6 0 16,2 0 0-16,3 0-1 0,4-10 2 0,3-1 0 16,1 6 1-16,-3-6-1 0,1 4 1 0,0 0-2 15,-1 0 0-15,1 3 1 0,1 4 0 0,2 4 2 0,0 1-1 16,0 4 1-16,1 5 0 0,-1 0-3 16,-2 5 1-16,2 0 1 0,5 6-1 0,1 3 3 15,-2-2 0-15,1 6 0 0,-3-4-1 0,-4-3-1 0,2-1-1 16,2-1 1-16,2 2 0 0,-2-1 0 0,0-3 1 15,1-3-1-15,-4 0 1 0,-1 4-3 0,-2-8 2 16,3 0-2-16,-1 2 1 0,0 0 0 0,3-2 0 16,-5-2 0-16,-1-1 0 0,0-1-2 0,-2-3 2 0,-7 0-1 15</inkml:trace>
  <inkml:trace contextRef="#ctx1" brushRef="#br0" timeOffset="51641.06">28395 4201 2412 0,'0'0'0'0,"0"0"0"0,0 0 0 0,0 0 85 16,0 0 2-16,7 23-1 0,-5-7 1 0,0 7-70 15,-1-2 1-15,3 0-1 0,-1 13 1 0,-1-3 69 16,0-3 0-16,0 4 1 0,0 3-1 0,-2 0-70 16,-4-1 1-16,-1-8 0 0,-1 2 0 0,1 1 24 15,2-7-1-15,3 1 1 0,-4-3 0 0,-1 1-26 16,0-7 0-16,-1-5-1 0,3 3 2 0,3 0-8 0,-4-5 0 16,4 0 0-16</inkml:trace>
  <inkml:trace contextRef="#ctx1" brushRef="#br0" timeOffset="51920.83">28381 4953 2575 0,'0'0'0'0,"0"0"0"16,0 0 0-16,0 0 54 0,0 0 1 0,0 0 0 15,0 0 0-15,0 0-38 0,0 0 1 0,0 0-2 16,0 0 2-16,0 0 50 0,0 0 0 0,-9-18-1 15,2 14 2-15,-5 3-51 0,1 1 0 0,1 0 0 16,-1 1 0-16,2 5 21 0,9-6 0 0,-7 8 1 16,7-8 0-16,5 15-24 0,1-8-1 0,1-4 1 0,2 2 0 15,3 2-4-15,0-3 2 0,1-1-1 0,-1 1 1 16,-1-1-7-16,-3-3 1 0,3-3 0 0,-2-1 1 16,-2 4 2-16,-7 0 2 0,9-7-1 15,-9 7 0-15,0 0-5 0,0-7 1 0,0 7 0 0</inkml:trace>
  <inkml:trace contextRef="#ctx1" brushRef="#br0" timeOffset="52334.63">29191 3716 2362 0,'0'0'0'0,"0"0"0"0,24-5 0 16,-11 1 96-16,4 0 2 0,3 1-1 0,4-1 1 15,1 4-81-15,-2 0 0 0,2-3 0 0,1 3 1 16,-5 0 83-16,-1 0 1 0,-3 0-1 0,1 0 1 0,-6 3-85 15,-5 1-1-15,-7-4 1 0</inkml:trace>
  <inkml:trace contextRef="#ctx1" brushRef="#br0" timeOffset="52497.94">29168 3886 2412 0,'0'0'0'15,"0"0"0"-15,26 0 0 0,-5 4 61 0,-1-1-1 16,4-6 1-16,1 3 1 0,-4 3-45 0,-1-3 1 16,-1 0-1-16,-1 4 1 0,-2-4 42 0,-2-4-1 0,-4 1 1 15</inkml:trace>
  <inkml:trace contextRef="#ctx1" brushRef="#br0" timeOffset="53073.67">30191 2852 1972 0,'0'0'0'0,"0"0"0"0,0 21 0 0,-2 0 59 0,2 2 0 15,2-4 1-15,1 4-1 0,-1 4-42 0,0-6 1 16,0-2 0-16,-1 4 0 0,1 0 55 0,0-9 1 16,-2 2-1-16,-2 1 1 0,0-1-56 0,2 0 0 15,4-4 0-15,3-1 0 0,2 0 22 0,1-4 2 16,1-4-1-16,-1 1 1 0,3-1-27 0,1-3 1 0,0-3 0 16,0-1 1-16,2-3 3 0,2 0 1 0,-1-7-1 15,-3 5 2-15,-1-3-12 0,-1-6 1 0,0-1 0 16,3 5 0-16,-3-6 8 0,-3 1 1 0,-2 0-1 15,0-2 0-15,-2 5-9 0,-1 5 1 0,-3-5-1 16,1 9 1-16,-2 7 7 0,0 0 0 0,0 0 0 16,0 0 0-16,-3 11-8 0,1 1 0 0,0-1 0 15,0 15 1-15,1 1 11 0,-1 1 0 0,0 0 1 16,2 5-1-16,0 2-10 0,0-5 0 0,0 2-1 16,0 0 1-16,-2-6 8 0,1 2 0 0,-3-7-1 0,2-1 1 15,0-4-10-15,1 1 1 0,-1-5 1 0,4-1-1 16,1 0 7-16,-1-3 1 0,0-1-1 0,-2 4 1 15,2-6-9-15,-2-5 0 0,0 0 0 0</inkml:trace>
  <inkml:trace contextRef="#ctx1" brushRef="#br0" timeOffset="53267.44">30739 3016 2400 0,'0'0'0'0,"0"0"0"0,23 24 0 0,-9-8 95 0,2 0 1 15,2 0-1-15,1 12 2 0,-1-2-81 16,1 2 1-16,6 1 0 0,-4-5 1 0,0 10 74 0,2-6 0 16,-3-7 0-16,-1 5 1 0,-5-5-76 0,2-3 1 15,0-4-1-15,-4 5 1 0,-1-5 22 0,-1-6 1 16,1-5-1-16</inkml:trace>
  <inkml:trace contextRef="#ctx1" brushRef="#br0" timeOffset="53456.84">31041 3026 2386 0,'0'0'0'0,"-25"11"0"15,11 8 0-15,-4 2 51 0,-4 0 1 0,-5 4-1 16,1 3 1-16,1 2-35 0,2-4-1 0,4 6 1 0,-1-4 1 16,1-3 44-16,5-4 1 0,1 2 0 0,5-6-1 15,0 1-45-15,3-7 1 0,2-1 0 0,1-3 0 16,2 2 15-16,0-9 0 0,3 7 1 0,-3-7 0 0,9 3-20 15,-9-3 1-15,9 4-1 0</inkml:trace>
  <inkml:trace contextRef="#ctx1" brushRef="#br0" timeOffset="53793.69">31309 2894 2261 0,'0'0'0'0,"0"0"0"0,0 0 0 0,28-7 61 16,-12 7 2-16,2-3-1 0,-4 6 1 0,-5 1-46 16,-2 5 1-16,-2 1 0 0,2 1 0 0,-3 3 56 0,-4-2 1 15,0 0-1-15,0 6 1 0,0-2-57 0,-4-2 0 0,-6-2 0 16,-3 9 0-16,1-8 25 0,-1 2-1 0,1-6 1 16,0 9 1-16,5-8-29 0,0 1 1 0,7-4 0 15,0 5 1-15,3-1-4 0,1 1 2 0,3-3-2 16,2 1 2-16,5 1-8 0,0-4 2 0,-4 4-1 15,-1-3 1-15,2 5-1 0,1-1 0 0,2-1 0 16,-3-1 0-16,-2 1-3 0,-2-1 1 0,-4-1 0 16,1-2-1-16,-4 2 2 0,-2-2 1 0,2-7 0 15,-11 12-1-15,3-5-2 0,-1-3 1 0,0-1-1 16,-7 1 1-16,-5-1-1 0,3 1 2 0,2-4-1 0,1 0 0 16,2 0-1-16,-1-4-1 0,4 1 1 15,1-1-1-15,2 1 1 0,7 3 1 0,-6-7-2 16</inkml:trace>
  <inkml:trace contextRef="#ctx1" brushRef="#br0" timeOffset="54022.43">31665 2884 2526 0,'0'0'0'0,"0"0"0"0,7 19 0 0,0-1 78 0,2-4 2 15,4 2-2-15,2 3 2 0,1 4-62 0,0-6 0 16,4 3 0-16,4 6 0 0,-2 2 67 0,-1-3 0 16,0-2 1-16,0 8-1 0,-3-2-68 0,-4-5 1 15,-2 3 0-15,-5-3 0 0,0-1 19 0,0-4 0 16,0-3 0-16,-5 2 0 0,-2-4-23 0,-2-5 2 0,2-9-1 16</inkml:trace>
  <inkml:trace contextRef="#ctx1" brushRef="#br0" timeOffset="54191.38">31875 3012 2449 0,'0'0'0'0,"0"0"0"16,-28 18 0-16,12-6 56 0,0 6 2 0,0-3-1 16,1 5 0-16,0 1-40 0,3-5 1 0,1 0 0 15,-3 6 0-15,0 0 47 0,0-8 1 0,2-2-1 0,3 6 1 16,2-8-48-16,3 1 0 0,1-4 0 0</inkml:trace>
  <inkml:trace contextRef="#ctx1" brushRef="#br0" timeOffset="54480.92">32152 2931 2248 0,'0'0'0'0,"0"0"0"0,25 7 0 0,-15 2 62 0,-1 0 0 16,-2-2 0-16,-1 3-1 0,1 6-44 16,-4-5 1-16,-5-2 0 0,-1 8 0 0,-2-3 53 0,-2-1-1 15,0 2 1-15,-4 8 1 0,-3-5-54 0,1-2 0 16,1-2 0-16,0 10 0 0,1-2 21 0,1-5 0 16,-1-5 1-16,4 10 0 0,0-5-24 0,3-3-1 0,4-3 1 15,4-1 0-15,3-3-4 0,0 0 2 0,4 0-1 16,4-3 1-16,5-1-7 0,-1 3 1 0,1-12 0 15,3 6 1-15,3-3 0 0,-1 3 1 16,-9-7 0-16,1 2 0 0,3 1-4 0,-3 1 1 0,1-1-1 16</inkml:trace>
  <inkml:trace contextRef="#ctx1" brushRef="#br0" timeOffset="54676.19">32530 2982 2554 0,'17'30'65'16,"8"4"-47"-16,-2-3 0 0,0 1 0 0,-2-2 0 16,2 5 66-16,0-10 0 0,-4-3 0 0,-1 7 1 0,-4-5-68 15,-3-6 1-15,-3-1 0 0,-1 3 0 0,-1-3 19 16,-3-6 0-16,-1-2 0 0</inkml:trace>
  <inkml:trace contextRef="#ctx1" brushRef="#br0" timeOffset="54848.29">32697 3049 2505 0,'-28'42'53'0,"0"-1"-36"0,3-3 0 15,7-2 0-15,-1-3 1 0,1 2 59 0,3-10 0 16,2 5 1-16,3-2-1 0,3-7-59 0,3 0 0 16,-1-5 0-16</inkml:trace>
  <inkml:trace contextRef="#ctx1" brushRef="#br0" timeOffset="55127.06">33106 2690 2552 0,'-5'41'72'0,"2"11"-54"16,-1-1 0-16,-1-5 0 0,0 7 0 0,-3-4 57 15,3-8 2-15,2-1-1 0,-3 9 0 0,-1-5-58 16,0-1 0-16,0-6 0 0,2 1 0 0,3-3 15 15,0-5-1-15,1-7 1 0,-1 4-1 0,0-5-18 16,2-4 0-16,2-7 1 0,0 4-1 0,-2-6 3 0,0-2 0 16,0-7 0-16,0 7 1 0,0-7-9 0,0 0 1 15,0 0 0-15,0 0 0 0,0 0-1 0,0 0 0 16,0 0 0-16</inkml:trace>
  <inkml:trace contextRef="#ctx1" brushRef="#br0" timeOffset="55585.32">30330 3700 2161 0,'0'0'0'0,"0"0"0"15,0 0 0-15,0 0 75 0,0 0 0 0,0 0 0 0,0 0 1 0,0 0-58 0,18 3-1 16,-11-3 1-16,3 0 0 0,8 4 68 16,3 0-1-16,4-4 0 0,21 1 1 0,8-1-70 15,8 0 2-15,12 0 0 0,7 0 0 0,9 0 15 0,6-1 0 16,11-7 1-16,18 8 0 0,-1-3-21 15,6-1 2-15,13 1-1 0,2 6 1 0,-4-3-7 16,-3-3 0-16,3 3 0 0,-4 7 1 0,-10-4-4 16,-9 1 1-16,-1 0-1 0,-17 1 1 0,-13-2-3 0,-15-1 2 15,-10-4-2-15,-11 1 2 0,-9-1-3 0,-8-2 1 16,-6 3 1-16,-5-3-1 0,-7 0-1 0,-5-3 2 16,-4 0-2-16,-7 7 1 0,0 0 0 0,-2-7-1 15,2 7 0-15,-16 0 0 0,2 0 2 0,0 0 0 16,0 0-1-16,0 4 2 0,-1 3-3 0,3 0 2 15,1 0-1-15,1 2 0 0,-2 0-2 0,-3 1 2 0,1 2-2 16</inkml:trace>
  <inkml:trace contextRef="#ctx1" brushRef="#br0" timeOffset="56407.75">30168 4288 2148 0,'0'0'0'0,"0"0"0"16,0 0 0-16,0 0 49 0,0 0-1 0,-7-22 0 15,5 15 2-15,2 0-34 0,0 0 1 0,0-5 0 16,0 1 0-16,2 1 45 0,3-4-1 0,4 0 1 0,0 3 0 16,-2-5-45-16,2 2 1 0,3 4 0 0,4-1 0 15,0 4 17-15,-2 4 2 0,0-4 1 0,-2 7-1 16,1 3-23-16,-3 1 2 0,1-1-2 0,-6 8 2 0,2 1-2 16,-2 4-1-16,-1 3 1 0,-4 9 0 0,-2-1-6 15,-1 1 1-15,-4-4-1 0,-2 5 1 0,-7 1 2 16,2-9 0-16,0 2 0 0,-4 3 1 0,-1-5-6 15,-1-5 2-15,1 0-1 0,-4 3 1 0,2-3 2 16,0-6 1-16,1-3 0 0,4 6 1 0,6-6-6 16,1-4 1-16,0-3 0 0,2 4 1 0,-4-4 2 0,4 0 1 15,7 0-1-15,-8-7 1 0,8 7-4 16,-8-4 0-16,8 4 0 0,-5-10 0 0,7 3 5 0,3 0 0 16,2 1 0-16,-1-2 1 0,-3-3-7 0,1 0 2 15,4 3 0-15,5 1 0 0,3-2 3 0,0 2 2 16,-1 2-2-16,0 6 1 0,4 3-5 0,-5-1 1 0,-2 1 0 15,4 8-1-15,-2 0 5 0,-1 3-1 16,1-3 0-16,-4 9 0 0,1 2-4 0,0-7 1 16,-1 0-1-16,1 3 0 0,1 2 7 0,2 0-1 0,-5-9 1 15,2 4 0-15,-3 4-6 0,1-6 1 0,0-4-1 16,2 3 1-16,-1-3 5 0,1 2 0 0,1-3 0 16,1-5 0-16,-3 3-6 0,-1 0 1 0,-2-4-1 15</inkml:trace>
  <inkml:trace contextRef="#ctx1" brushRef="#br0" timeOffset="57008.36">30704 4122 2023 0,'0'0'0'0,"0"0"0"0,0 0 0 16,0 0 90-16,18 0 0 0,-11-3 1 0,-7 3 0 16,7 7-74-16,-7-7 1 0,9 8-1 0,1 5 1 0,3 10 87 15,-1 1 2-15,0-3 0 0,2 4-1 0,6 5-90 16,-8-4 1-16,0-3-2 0,4 7 2 0,2-4 38 15,-2-6 0-15,0 3 0 0,-4 0 1 0,0 1-39 16,1-8 1-16,1 3-1 0,-2-3 1 0,1 5 2 16,-3-7 1-16,1-5 0 0,-4 2 0 0,0 1-11 15,-2-3 1-15,-5-9 0 0,5 7 1 0,-5-7-9 16,0 0 0-16,0 0 1 0</inkml:trace>
  <inkml:trace contextRef="#ctx1" brushRef="#br0" timeOffset="57207.3">31039 4215 2161 0,'0'0'0'16,"0"0"0"-16,-17 6 0 0,4 6 51 0,1 4 1 15,3-2 0-15,-10 0-1 0,-1 4-34 0,-1-1 0 0,-2 3 0 16,-5 1 1-16,1 0 45 0,4-4-1 0,1-3 1 16,0 9 1-16,1 0-46 0,2-5 0 0,3-6 0 15,2 9 0-15,1 0 19 0,5-7 0 0,1 0 0 16,3-5 1-16,1 2-23 0,1 1 1 0,5-3-2 15,3-2 2-15,1 0-12 0,0-4 2 0,0 1-1 16</inkml:trace>
  <inkml:trace contextRef="#ctx1" brushRef="#br0" timeOffset="57477.98">31307 4055 2123 0,'0'0'0'0,"0"0"0"0,0 0 0 0,0 0 64 16,11 23 0-16,-11-16 0 0,-2 6 0 0,2-3-46 16,0 4-1-16,-2 2 1 0,-5 12 0 0,-2 4 60 15,1-2 0-15,-3 1 1 0,2 6-1 0,4-1-60 16,0-7 0-16,-1 1 0 0,-1 7 0 0,4 0 32 0,-3-5 0 16,5-2 1-16,-3 0-1 0,2 3-33 0,2-3 0 15,0-7 0-15,0 2 1 0,4-1 4 16,1-6 0-16,-1-4 1 0,-4-4-1 0,3 1-10 0,-3-2 0 15,0-9-1-15,-3 7 2 0,3-7 8 0,0 0 1 16,0 0 1-16,0 0-1 0,0 0-11 0,0 0 1 16,0 0-1-16</inkml:trace>
  <inkml:trace contextRef="#ctx1" brushRef="#br0" timeOffset="58318.84">31812 4205 1796 0,'0'0'0'16,"0"0"0"-16,0 0 0 0,-7-18 106 0,3 11 0 15,1 0 0-15,3 7 0 0,-2-12-90 0,2 12 1 16,-5-14-1-16,5 14 0 0,1-9 98 0,-1 9-1 15,0 0 0-15,0 0 1 0,7-4-99 0,-7 4 1 16,0 0 0-16,16 9 0 0,-3 4 31 0,-1 4 1 16,-3 1 0-16,5 6 1 0,5 1-33 0,1 1 1 15,-1-1 0-15,-5 3 0 0,2 2-1 0,0-11-1 0,0 1 1 16,0 6 1-16,0-3-8 0,-2-2 0 16,-2-1 0-16,-1 6 1 0,-3 0-2 0,1-5 0 0,0-5-1 15,0 4 1-15,0-1-2 0,-2-1-1 0,-2-8 1 16,0-1 0-16,-1 1-2 0,-1-1 2 0,-3-9-2 15</inkml:trace>
  <inkml:trace contextRef="#ctx1" brushRef="#br0" timeOffset="58523.51">32080 4170 2086 0,'0'0'0'0,"0"0"0"0,0 0 0 0,0 0 74 16,-14 28 0-16,10-14 0 0,-1 7 0 0,-4 2-56 15,-1-2 0-15,-1 0 0 0,-3 4 0 0,-2 1 72 16,-3-7 0-16,-6 1 0 0,4 1 1 0,1 2-74 16,1-7 1-16,-2 1-1 0,3-1 1 0,2 3 21 15,-1-5 1-15,4-1 1 0,3 1-1 0,1 0-24 16,2-2 0-16,3-5-1 0</inkml:trace>
  <inkml:trace contextRef="#ctx1" brushRef="#br0" timeOffset="59014.06">32408 4335 2211 0,'0'0'0'0,"0"0"0"15,0 0 0-15,0 0 65 0,0 0 1 0,-19 4-1 16,19-4 1-16,-11-7-48 0,4 1 0 0,0-1 0 15,0 0 0-15,0 0 40 0,3-3 1 0,1-1 1 16,-3-7-1-16,5 4-42 0,1 2 1 0,1-2 0 16,5 0 0-16,2 0 15 0,3 0 0 0,1 0 1 15,3 5 0-15,2-3-21 0,1 1 2 0,-2 2-1 16,0 9 1-16,-2 0-4 0,0 0 0 0,0 4 1 16,0 5 0-16,-5 3-5 0,0 7 0 0,-2-1 0 0,-2 8 1 15,-1 2-2-15,-3-3 0 0,1 1 1 16,-4 4 0-16,-1 4-3 0,-3-8 1 0,-2-3-1 0,-3 10 2 15,-1-5 2-15,-2 2 1 0,-4-7-1 0,-3 5 1 0,1-6-4 16,3 0 1-16,-1-4-1 0,0 0 2 16,4-6 2-16,2-2 0 0,0-1 0 0,-1-3 1 0,1 1-4 15,1-7 1-15,3 0-2 0,-1-7 2 0,2 1 3 16,1-3 0-16,-1 1 0 0,2 1 1 0,3-7-4 16,-1-1 0-16,3 1 0 0,0-5-1 0,3 3 3 15,3 4 1-15,1 1-1 0,5 8 2 0,-1-1-6 16,-1 1 2-16,3 3-2 0,2 3 2 0,7 8 2 0,-1-1 0 15,-2-1 0-15,1 2 0 0,-1 6-3 0,-1 1 0 16,-3-4 0-16,0 0 1 0,-1-2 2 0,2 4 1 16,-6 0-1-16,1-5 1 0,-2 3-4 0,-1-4 0 15,1-1 1-15,-2 0 0 0,2 1 1 0,0 3-1 16,-2-6 1-16</inkml:trace>
  <inkml:trace contextRef="#ctx1" brushRef="#br0" timeOffset="59228.07">32826 4217 2511 0,'14'20'46'0,"7"16"-30"0,-1 0 1 0,-3-6-1 15,1 5 1-15,-2-7 71 0,-2 0 0 0,0 0 1 0,0-1 0 16,0 6-72-16,-1-3 0 0,-3-7 1 0,3 1 0 15,1 1 28-15,0-6 0 0,-4-1 0 0,-1 0 0 0,0-1-30 16,-4-6 1-16,-3-1 0 0,3-3 0 0,2-1-6 16,-7-6 1-16,7 8 1 0</inkml:trace>
  <inkml:trace contextRef="#ctx1" brushRef="#br0" timeOffset="59418.93">33045 4421 2419 0,'-18'34'45'0,"-5"8"-29"0,2-5 0 15,2-7 0-15,1 5 1 0,4-7 52 0,0-3 1 16,0 1 0-16,1-5-1 0,3-3-51 0,3-4 0 16,3 0 0-16,2-2 0 0,2-1 13 0,0-4 1 0,0-7-1 15</inkml:trace>
  <inkml:trace contextRef="#ctx1" brushRef="#br0" timeOffset="59685.72">33413 4205 2386 0,'-3'3'0'0,"3"-3"34"0,-4 7 1 0,-1 11-35 0,0 8 0 16,-1 4 132-16,3 7 1 0,1 2-133 0,0 1 0 16,1 3 36-16,1-3 0 0,0 2-36 0,0-1 0 15,0 1 66-15,0-5 1 0,0 5-67 0,0-8 0 0,1 1 28 16,5-4 1-16,-1-2-29 0,-2 0 0 16,-1-4 42-16,-2-4-1 0,0-3-41 0,0-2 0 0,-2-4 22 15,1-1 0-15,-1-1-22 0,0-3 0 0,2-7 28 16,-3 5 1-16,3-5-29 0</inkml:trace>
  <inkml:trace contextRef="#ctx1" brushRef="#br0" timeOffset="60588.16">32586 4458 1567 0,'120'30'42'0,"-46"-14"-27"0,0-2 1 16,9 2 0-16,4-2 180 0,-5 2-15 16,1 1-181-16,4 1 34 0,4 0 0 0,-9-4-34 15,-8-6 0-15,-9 3 89 0,-10-2 0 16,-8 0-89-16,-6-9 0 0,-8 0 32 0,-4-6 1 15,-8 1-33-15,-5 1 0 0,-4 3 46 0,-3-1 0 0,-2 2-46 16,-4 2 0-16,-3-2 23 0,6 3 2 0,-6-3-25 16</inkml:trace>
  <inkml:trace contextRef="#ctx1" brushRef="#br0" timeOffset="60986.17">32196 3411 1583 0,'0'0'0'15,"0"0"0"-15,20-3 0 0,3-1 18 0,-2-1 0 16,-2 2 0-16,20-1 0 0,12 4-8 0,6-3 0 0,6-1 0 15,4-3 0-15,9 5 27 0,0 1 1 16,0-3 0-16,8 0 1 16,1 3-25-16,1 1 2 0,8 0 0 0,-4 3 35 0,-13 3-14 15</inkml:trace>
  <inkml:trace contextRef="#ctx1" brushRef="#br0" timeOffset="61701.1">29175 5672 1884 0,'0'0'0'0,"0"0"0"0,0 0 0 0,0 0 13 0,0 0 2 15,9 23-2-15,1-20 2 0,4-3-7 16,0 4 1-16,2-4-2 0,5 3 2 0,2-3 70 0,0 4 0 16,-3-4-1-16,3 0 1 0,0-4-61 0,-1 4 0 15,1-3 0-15,4 6-1 0,1-3 32 0,-3 0-1 16,-1 0 0-16,-1 4 2 0,-5-1-34 0,-6-3 1 15,-3 2 0-15</inkml:trace>
  <inkml:trace contextRef="#ctx1" brushRef="#br0" timeOffset="61900.57">29176 5890 1922 0,'0'0'0'0,"0"0"0"15,25 4 0-15,-2-1 59 0,0-3 1 0,2-3-1 16,5 6 2-16,0-3-44 0,0 0 1 0,1-3 0 16,1 3 0-16,-2 3 33 0,0-6 1 0,0-1-1 0,-5 8 2 15,-6-4-36-15,-1 0 0 0,3-4 0 0,-3 4 1 16,-1 4 20-16,-6-8 1 0,-2 1 0 0</inkml:trace>
  <inkml:trace contextRef="#ctx1" brushRef="#br0" timeOffset="62607.68">30653 5443 1897 0,'0'0'0'0,"0"0"0"0,0 0 0 0,-28 6 53 0,14-1 0 16,-4-2-1-16,-2 8 2 0,5 0-37 15,-1 1 0-15,-5 2 0 0,-2 11 1 0,0-1 45 0,2-4 0 16,3 4 0-16,-1 8 1 0,-1-6-46 16,2 2 0-16,6 0 0 0,0 4 0 0,1 2 16 0,4-5 1 15,2 1-2-15,1 7 2 0,3-1-20 0,2-3-1 16,3-3 1-16,3-2-1 0,3 2 8 0,6-5 0 15,4-11 1-15,10 3-1 0,-2-1-11 0,0-5 0 16,7-8 1-16,1 4 0 0,-5-3 6 0,-6-4 0 0,2-7 0 16,-3 0 0-16,-2 0-8 0,-7-4 0 0,-2-8 0 15,-4 5 0-15,-6-8 10 0,-3 1 2 0,-3-3-2 16,-5 1 1-16,0-4-11 0,-6 1 2 0,-8 3-1 16,-2 9 0-16,-5-3 8 0,-1 4 0 0,1-6 0 15,-1 12 0-15,3 3-9 0,-1-1 2 0,1 2-2 0,1 6 1 0,5-1 7 16,3-2 0-16,0 3 0 15,1 11 1-15,3-1-9 0,0-6 0 0,5 0 0 0,-2 3 0 16,2 3 6-16,2-6 0 0,4 1-1 16,1 0 2-16,0 2-8 0,1 1 1 0,-1-4-1 15</inkml:trace>
  <inkml:trace contextRef="#ctx1" brushRef="#br0" timeOffset="67565.72">30295 5236 1884 0,'0'0'0'0,"0"0"0"15,0 0 0-15,0 0 49 0,0 0 2 0,24-21-2 16,-13 14 1-16,0 0-33 0,-1-4 0 0,3 0 0 16,6-1 1-16,2 3 69 0,-3 1 1 0,5 1-1 15,-2-1 1-15,0 5-71 0,-3-1 1 0,5 1 0 16,5 3 0-16,0 0 45 0,0 3 0 0,2 1 0 15,4 3 1-15,-1 2-46 0,1 3 0 0,1 4 0 0,6 2 0 16,-3-1 11-16,-2-3 2 0,-3 0-1 0,-6 16 0 16,-4-9-16-16,-2-1-1 0,-2-1 1 0,-3 14 0 15,-4 1 9-15,-1-6 0 0,1 2 0 0,-1 3 0 0,-9 6-12 16,-1-7 2-16,3-6-1 0,-2 13 0 16,0-9 11-16,-2 1 0 0,-4 1 1 0,-1 7 0 0,-1 3-13 15,-2-5 1-15,-1 3 1 0,-5 6-1 0,-4 0 9 16,2-11 0-16,2 2 1 0,-5 0-1 0,-6 2-10 15,-1-11 1-15,-4 0-1 0,-2 9 0 0,-2-11 6 16,-1-3 1-16,1 3 0 0,-4 1 0 0,-5-4-8 0,-1 0 0 16,-3-6 0-16,-3 3 0 0,1-5 2 0,3-1 2 15,4-5-2-15,-2 2 2 0,5-2-6 16,2-2-1-16,-2-4 1 0,-3-3 1 0,5 0 1 0,-1-3 2 16,-2-4-2-16,-1-6 1 0,3 1-4 0,4-6-1 15,-1-1 1-15,3-2 1 0,2-4 0 0,4 2 0 16,-1-5 0-16,1 2 1 0,3-2-4 0,3-2 1 15,4-4-1-15,-1-4 1 0,-1-1 0 0,8-5-1 0,4-7 1 16,-3 5 1-16,6-3-4 0,6 5 1 0,6-3 1 16,0-4-1-16,3 3 2 0,4 1 1 0,4 1-1 15,-1-2 1-15,2 6-2 0,6 0-1 0,1 1 1 16,9 10-1-16,5 1 1 0,1 2 0 0,1-1 0 16,5 8 0-16,-1 0-1 0,-1 4 0 0,-1-1 0 15,5-1 0-15,1 6 1 0,-3 1-1 16,6-2 1-16,-6 3 0 0,0 4-2 0,-4 0 1 0,-7 2-1 15</inkml:trace>
  <inkml:trace contextRef="#ctx0" brushRef="#br1" timeOffset="-155534.92">21185 9694 0,'0'0'0,"0"0"0,0 0 0,-9 0 31,0 0-31,-1 0 31,1 0-31,-1 0 16,-8 9-16,8 0 31,10-9-31,0 10 31,10-10-31,-1 9 32,0-9-32,1 9 31,9-9-31,-19 0 31,0 0-31,-19 0 31,-9 0-31,-10 0 32,-18-9-32,18 9 31,10-9-31,18 9 31,10 0-31,19 0 16,9 0-16,1 0 31,-11 0-31</inkml:trace>
  <inkml:trace contextRef="#ctx1" brushRef="#br1" timeOffset="162763.28">3297 6325 1871 0,'0'0'0'15,"0"0"0"-15,0 0 0 0,0 0 37 0,21-6 0 16,-21 6 0-16,0 0 2 0,0 0-25 0,3 6 2 15,-10 1-2-15,4 3 2 0,-1 10 65 0,-3-1 1 16,-2-1-1-16,2 4 1 0,-3 10-64 0,-1-7 0 16,4-1-1-16,4 6 1 0,-1-2 37 0,1-5 2 15,-1 5-2-15,8 2 1 0,-1 0-40 0,-3-3 2 16,-3 4-1-16,3 4 1 0,0 2 10 0,-4-5 1 16,4 2-1-16,-4-1 2 0,1-7-17 0,3 2 1 0,-4-3-1 15,4 0 1-15,-3 1 1 0,-1-8 1 0,-3-1 0 16,4 1-1-16,1-1-6 0,-1-4 0 0,-12-3 0 15,19 4 1-15,3-3 4 0,-3-2-1 0,-4-9 1 16,-4 9-1-16,4-9-5 0,0 0 0 0,-14 7 0 16,3-4 1-16,1-3 0 0,3 0 1 0,7 0-1 15,0 0 1-15,7-7-4 0,-7 7 0 0,3-12 0 16,-3 12 1-16,0-7-1 0,0 7 2 0,-3-13 0 16</inkml:trace>
  <inkml:trace contextRef="#ctx1" brushRef="#br1" timeOffset="163179.93">3108 6502 1796 0,'0'0'0'15,"0"0"0"-15,37-17 0 0,-5 6 71 0,-8 1 1 16,-1-8-2-16,6 0 2 0,-1 4-54 0,-5 2 0 16,5-6 0-16,-3 6 0 0,-1 2 50 0,-1 3 2 0,-5-2-2 15,7 9 2-15,-4 0-52 0,-2 0 0 0,-8 5 0 16,-1 4 0-16,4 5 16 0,-3 4-1 0,-4-3 1 15,0 8 1-15,-5 4-21 0,-4-3 1 0,-5-4-1 16,0 8 1-16,4 0-4 0,-8-9 2 0,-3 6-1 16,3-4 0-16,-3 0-5 0,-5-5 1 0,1 0 0 15,-3 3 0-15,0-1-2 0,-2-4 1 0,-12-2 0 16,10 0 1-16,4-1-4 0,-2-2 1 0,-5-6-1 0,6 4 2 16,8-7 0-16,2 0 2 0,1-3 0 0,11 3 0 15,-7-4-4-15,7 4 2 0,-3-12 0 0,3 12-1 16,0-7 1-16,0 7 1 0,0 0-1 0</inkml:trace>
  <inkml:trace contextRef="#ctx1" brushRef="#br1" timeOffset="163501.93">3778 6302 2072 0,'0'0'0'15,"0"0"0"-15,4 21 0 0,3-9 36 0,-7 4 0 16,-4 0 0-16,-6 9 0 0,-4-3-22 0,-4 8 2 0,-7 0-1 16,6-3 0-16,-2 4 35 0,0-3-1 0,6-3 1 15,0 12 0-15,0-5-33 0,5-4 0 0,-8 5 0 16,11 2-1-16,4 1 26 0,3-5 1 0,-7-4-2 15,10 1 2-15,8-4-28 0,6-4 1 0,5-4 0 16,15 1 1-16,-2-4-8 0,-2-3 1 0,3-6-1 16,-8 3 1-16,-2-4-5 0,-5-3 2 0,1-3 0 15,-1 3 0-15,-2-4 4 0,-5 1 0 0,0-1 0 16</inkml:trace>
  <inkml:trace contextRef="#ctx1" brushRef="#br1" timeOffset="165299.76">4323 6418 1695 0,'0'0'0'0,"0"0"0"15,18-16 0-15,-7 9 72 0,-4 0 1 0,3 0-1 16,1-2 1-16,1 4-55 0,-1 0 0 0,-4-1 0 16,3 5-1-16,1 2 56 0,-4 3 0 0,-7-4 0 15,0 16 0-15,3 0-55 0,1 3 0 0,-4 0 0 16,0 11 0-16,0 0 8 0,-4 2 0 0,1-4-1 15,-8 0 2-15,1 2-14 0,-4-9-1 0,1 2 0 0,-4 0 2 16,3 3-6-16,-4-8 1 0,0 1-1 0,-1-3 1 16,5 3-4-16,3-5 1 0,1-1-1 0,-1-3 2 15,0 1-5-15,-3-8 1 0,2 1-1 0,1-4 0 16,4-4-1-16,-3 1 2 0,-1-1-2 0,4-3 1 0,7-3-1 16,-3-1 1-16,-1-1 0 0,1-1 1 0,-1-4-2 15,4-1 1-15,11 1-1 0,6 6 1 0,-3-3 3 16,0 2 1-16,-6 5-1 0,0 3 1 0,-1 1-3 15,7 1 2-15,1 2-2 0,-5 3 1 0,4 3 4 16,-3 1 1-16,1-4 0 0,2 13 0 0,0-2-3 0,-3-3 0 16,-4 3-1-16,4 3 2 0,3 6 3 0,-9-9 0 15,-1 2 0-15,3 2 0 0,0-6-3 0,0 2 0 16,-4 0-1-16,1-1 1 0,3-1 7 0,0-2-1 16,0-3 1-16,7-3-1 0,0 1-5 0,-7-1 1 15,-7-4-1-15,16 3 1 0,2 1 4 0,-1-4 2 16,1 0-2-16</inkml:trace>
  <inkml:trace contextRef="#ctx1" brushRef="#br1" timeOffset="165846.47">5270 6388 1859 0,'0'0'0'0,"0"0"0"0,0 0 0 0,0 0 68 0,0 0 1 16,18-7-1-16,-18 7 1 0,0 0-51 0,0 0 0 15,-7 11 0-15,7-11 0 0,0 0 51 0,-7 10 1 16,3-5-1-16,-3 2 2 0,0 6-53 0,4 3 0 0,3-2 0 15,0 0 0-15,3 3 11 0,1-3 1 16,-1 2 0-16,1 2 0 0,3-1-17 0,4-3 1 16,-4-1-1-16,0 8 2 0,0-7-7 0,-4 0 1 0,4-3 0 15,6 4 0-15,1-2-4 0,-7-3 1 0,-11-1-1 16,1 5 2-16,3-2-1 0,-4-1-1 16,4-2 1-16,-7 1 1 0,2-3-3 0,0 0 1 0,-1-3-1 15,6-4 1-15,-10 12 0 0,10-12 1 0,-14 7 0 16,3-7 0-16,0 0-2 0,-3-3 0 0,0-1 1 15,2-5-1-15,1 2 2 0,4 0 0 0,4-5 1 16,3 3 0-16,3 1-3 0,1-1 1 0,3-2-1 16</inkml:trace>
  <inkml:trace contextRef="#ctx1" brushRef="#br1" timeOffset="166147.16">5592 6428 1985 0,'0'0'0'0,"0"0"0"0,0 0 0 0,0 0 63 16,0 0-1-16,14 20 1 0,-14-11 0 0,0 1-45 15,0 4 0-15,0-1 0 0,-4 11 0 0,-3 1 44 0,0-1 0 16,0-4 1-16,9 8 0 0,3-10-46 0,2-4 1 16,-3-2 0-16,-1 0 0 0,11-1 14 0,0 1 1 15,0-5-1-15,2 0 2 0,-2 2-20 0,1-5 0 16,-5-4 1-16,4 3-1 0,-3-3-5 0,-4-3 1 15,3-3 1-15,-1 3-1 0,2-1-5 0,-8-3 2 16,1 0 0-16,6-9-1 0,1 2 3 0,-4-2 1 0,-7-3 1 16,0-2-1-16,0 0-5 0,4 5 2 15,-4-2 0-15,3-3-1 0,1-2 5 0,-4 8 0 0,-4-1 0 16,4-2 0-16,0 6-4 0,0 1 0 0,-3 1-1 16</inkml:trace>
  <inkml:trace contextRef="#ctx1" brushRef="#br1" timeOffset="166430.99">6179 6275 2148 0,'0'0'0'0,"0"0"0"0,0 0 0 16,0 0 62-16,0 0 1 0,0 0-1 0,0 0 1 0,-9 20-47 15,6-10 2-15,-1 4 0 0,-7 9 0 0,1 5 61 16,-4 4-1-16,0-4 1 0,0 6 0 0,1-8-62 16,6 2 1-16,4-3 0 0,-4 3 0 0,7-3 21 15,3-6-1-15,4-1 0 0,0 3 0 0,6-4-23 16,-3-6 0-16,4 5 1 0,-3-2 0 0,3-5-3 0,-3-2 1 16,3-4-1-16,9 4 1 0,1-3-7 0,-3-4 1 15,-6-4 0-15,4 4 1 0,-1-3-6 0,3-3 2 16,3-2-1-16</inkml:trace>
  <inkml:trace contextRef="#ctx1" brushRef="#br1" timeOffset="166699.88">6632 6253 2186 0,'0'0'0'0,"0"0"0"15,0 0 0-15,0 0 44 0,0 0 1 0,0 19 0 16,-3-12 1-16,-4 5-30 0,3 2 1 0,-3 4 0 16,-7 5-1-16,2 5 43 0,-3 0-1 0,5-3 0 15,3 5 2-15,0-2-43 0,7-5 1 0,0 1 0 0,0-3 0 16,3 0 20-16,1-6 0 0,6 0 0 0,1 3 0 16,1-4-23-16,-1-5 1 0,0-2-1 0,-1 0 1 0,1 2-5 15,-1-6 0-15,4-3 1 0,1 4-1 0,0-4-4 16,-1 0 0-16,-6-4 0 0,-1 4 1 0,3-3-2 15,1-4-1-15,-4 1 1 0</inkml:trace>
  <inkml:trace contextRef="#ctx1" brushRef="#br1" timeOffset="167406.2">6937 6553 1721 0,'0'0'0'0,"9"-3"0"0,5 6 0 0,0-3 55 0,1 0 1 16,-5 0 0-16,-3-3 0 0,0 3-39 15,0-4 1-15,2 4-1 0,-9 0 1 0,4-7 45 0,-4 7 0 16,7-7-1-16,-4 0 2 0,-3-5-46 0,4 3 0 15,-4-1 0-15,0 1 0 0,0-5 16 0,-4 0-1 16,4-2 1-16,-3 2 0 0,-1 5-20 0,-3-2 1 16,0 6 0-16,-2-2-1 0,-1 4-5 0,3 3 1 0,-4 3-1 15,4 4 1-15,3 2-4 0,4 1 1 0,-3 6-1 16,3 7 1-16,-4-2-4 0,4-1 2 0,-3-1-1 16,3 0 1-16,0-1-2 0,3-4 1 0,8-3-1 15,0 3 0-15,3-2 6 0,-4-5 0 0,3 0 0 16,-3 0 1-16,1 0-4 0,-4-3 1 0,3-4-2 15,-3 1 2-15,4-1 5 0,-4-1 1 0,0-3-1 0,-7 4 1 16,12-3-6-16,-1-1 1 0,0-3 0 0,10-4 0 16,4 1 11-16,-3-4 1 0,-4 0-1 0,-7-6 2 15,3-1-11-15,0-3 1 0,5 1-1 16,13-2 1-16,-4 4 8 0,-7 0 0 0,-5 5 0 0,-5 2 0 16,-1 2-8-16,1 3 0 0,0 4-1 0,-1 5 1 15,-1 5 6-15,2 4 0 0,-1 3 0 0,4 6-1 16,-3 1-7-16,-1 2 2 0,1 0-1 0,0 2 0 15,-6-2 3-15,0 0 2 0,1-3-2 0,-1 1 2 0,-3-3-7 16,-2 0 1-16,-2-6 0 0,2 5 0 0,-2-5 1 16,-1-1 0-16,3-9 0 0,-9 10 0 0,2-6-4 15,0-4 0-15,0-2 1 0,-1 2 0 0,-2-2 1 16,-1-1 0-16,11 3-1 0,-10-11 1 0,6 6-2 16,4-2-1-16,0 0 1 0,0-4 0 0,4 1-1 0,-1-2 2 15,1-1 0-15,3-3-1 0,0-1-1 0,3-1-1 16,1-6 1-16,0 4 1 0,-1-1-3 0,1-2 1 15,1 0 1-15,-1 4-1 0,3 1 0 0,0 3-1 16,0-1 0-16,13 9 1 0,4-4-1 0,-2 6 1 16,-7-6-1-16,0 8 1 0,-5-1-1 0,4 1 0 0,6-1-1 15,-6 8 2-15,-7-2-2 0,-3-2 0 16,-4 0 0-16,0 5 2 0,-4 2-3 0,1 0 1 0,-2-2 0 16,-1 2 1-16,-1 4-2 0,0-1 0 0,0 1 0 15,0 6 1-15,4 6-1 0,5-3 0 0,1 3 1 16,1 1-1-16,0-4 0 0,-4 1 0 0,3 3 0 15,-3-3 1-15,2-1-1 0,0-4 1 0,0-1-1 16,-6 7 0-16,-3-7 1 0,4-2 1 0,-4-3 1 16,3 6-1-16,-3-2-1 0,-3-7 1 0,-4 0-1 15,-2 4 1-15,-3-2 0 0,-1-6-1 0,-4 1 0 0,-12-3 1 16,-4 3 0-16,-2-4-1 0,-4-4 0 0,2 4 0 16,0-1-1-16,8-6 2 0,8 1-2 0</inkml:trace>
  <inkml:trace contextRef="#ctx1" brushRef="#br1" timeOffset="167941.81">8581 6374 1155 0,'0'0'0'0,"0"0"61"16,7 33 0-16,0-19 55 15,18 43 2-15,-14-41-29 16,15 40-1-16,-19-42-29 16,-3 23 0-16,-8-30-23 0,4 3 0 15,0-10-1445-15</inkml:trace>
  <inkml:trace contextRef="#ctx1" brushRef="#br1" timeOffset="168064.07">8654 6163 1218 0,'0'0'0'15,"0"0"69"-15,60 14 0 16,-60-14-1087-16</inkml:trace>
  <inkml:trace contextRef="#ctx1" brushRef="#br1" timeOffset="168365.23">8941 6377 1457 0,'0'0'0'0,"0"0"36"15,48-26 0-15,-31 17 49 16,56 9 1-16,-52 9-29 0,41 24 1 15,-45-15-22-15,31 44 0 16,-38-38-9-16,8 45 0 16,-18-69-1484-16</inkml:trace>
  <inkml:trace contextRef="#ctx1" brushRef="#br1" timeOffset="168416.91">9269 6705 1470 0,'0'0'0'16,"0"0"-1104"-16</inkml:trace>
  <inkml:trace contextRef="#ctx1" brushRef="#br1" timeOffset="168636.02">10144 6216 1344 0,'0'0'0'0,"0"0"53"15,-7 22 0-15,4-7 50 16,-12 37 0-16,12-32-27 16,-1 61 2-16,4-62-41 15,30 37 1-15,-30-56-1452 16</inkml:trace>
  <inkml:trace contextRef="#ctx1" brushRef="#br1" timeOffset="168855.35">10321 6446 1595 0,'0'0'0'15,"3"18"54"-15,2 47 1 16,-1-41 43-16,-4 52 0 16,-4-55-30-16,4 37 0 15,0-44-39-15,7 18 2 16,-7-22-11-16,7 8 0 15,-7-18-6-15,0 12-1 16,0-12-1636-16</inkml:trace>
  <inkml:trace contextRef="#ctx1" brushRef="#br1" timeOffset="169364.37">8978 6372 1569 0,'0'0'0'0,"0"0"53"15,69-14 1-15,-41 14 52 16,69 18 0-16,-97-18-1523 16</inkml:trace>
  <inkml:trace contextRef="#ctx0" brushRef="#br1" timeOffset="-70895.28">10028 12199 0,'0'0'0,"0"0"0,0 0 0</inkml:trace>
  <inkml:trace contextRef="#ctx1" brushRef="#br1" timeOffset="170750.97">8962 6395 853 0,'0'0'0'0,"0"0"0"15,0 0 0-15,0 0 29 0,0 0-1 0,0 0 0 16,0 0 0-16,0 0-16 0,-17 11 2 0,13-6-1 0,4 5 0 15,0 10 66-15,0 3 1 0,4-2-1 16,-1 9 1-16,-3 1-62 0,4-4 0 0,-2-4 0 0,1 10 0 16,1-8 75-16,-1-4 1 0,1 2-1 0,-3 3 2 0,1-3-79 15,2 0 2-15,-4-4-1 0,0 2 1 0,0-3 42 16,-4-6 0-16,4-1 1 0,-2-1 0 0,1-1-45 16,-1-2 2-16,2-7 0 0,0 0 0 0,0 0 20 15,0 0 1-15,0 0-1 0,-2-10 0 0,2-1-24 16,0-5 2-16,0 0 0 0,4-10 0 0,3-2 12 15,-4 0 1-15,1-2 0 0,3-4 0 0,0 8-15 16,0-4-1-16,0-5 1 0,0 1-1 0,0 3 14 0,4-1 1 16,-1 2-1-16,3 4 1 0,1 3-16 0,3 4 2 15,1 3-1-15,0 9 1 0,5 3 7 0,-6 4 0 16,4 7 1-16,-7 9-1 0,1 2-10 0,0 1 0 16,0 9 1-16,-5-3-1 0,1 1 6 0,-1 2 1 15,-3-3 0-15,-3 1 0 0,-4 2-8 0,3-6 0 0,-1-3 0 16,-4 4 0-16,-5 3 1 0,4-6 0 15,-4 1 1-15,0-2 0 0,0 2-5 0,0-3 1 0,3-1-1 16,4-4 1-16,-3 1-1 0,3 0 1 0,-4-5 0 16,4-2 0-16,0-7-4 0,0 8 2 0,0-8-1 15,0 0 1-15,0 0 0 0,0 7-1 0,0-7 1 16</inkml:trace>
  <inkml:trace contextRef="#ctx0" brushRef="#br1" timeOffset="-70020.06">10753 18372 0,'0'0'0,"0"0"0,0 0 0,0 0 16,0 0 0</inkml:trace>
  <inkml:trace contextRef="#ctx1" brushRef="#br1" timeOffset="171696.4">10135 6193 1093 0,'0'0'0'0,"0"0"0"0,0 0 0 0,-26-11 80 0,15 6 1 16,1 1 0-16,3 1 1 0,-2 3-64 0,9 0 0 15,-11 0 0-15,11 0 0 0,-10 7 77 0,3 2 2 16,3-2-1-16,1 12 1 0,-5 4-81 0,5 2 1 16,3 5 0-16,0 3 1 0,0-1 17 0,-4 1 1 15,4-3-1-15,0 2 0 0,4-4-20 0,3-9 0 16,0 4-1-16,4 0 2 0,1-6 3 0,2-4 0 15,7-4 0-15,-3 5 1 0,-4-6-10 0,4-4 2 16,5-4-2-16,1 0 1 0,-3 0 9 0,-1-7 0 0,1-4 1 16,0 3-1-16,-3-1-10 0,-4-4 1 15,0-4 0-15,2-4 1 0,-6-4 17 0,1 2 1 0,-4-7 0 16,0 0 1-16,-3 4-18 0,-1-4 1 0,-3 0-1 16,0 6 2-16,0 2 17 0,0 5 1 0,-3-2-1 15,3 8 1-15,-4 4-20 0,4 7 2 0,-3-9-1 16,3 9 1-16,-7 11 14 0,3-4 1 0,1 2 1 15,-5 24-1-15,1 7-16 0,-3-1-1 0,-2 5 0 16,-1 2 2-16,1 0 9 0,1-4-1 0,4-4 1 16,-3 10-1-16,3-9-11 0,-1 1 0 0,1 1 0 15,2-1 1-15,3 2 7 0,2-8 0 0,4-3 0 0,-4-1 0 16,-2 0-10-16,2-7 2 0,5-2-1 0,-1-3 0 16,-1 1 4-16,1-5 0 0,3-7 0 0,-7 4 1 0,4-6-7 15,-4-5 0-15,7 0 0 0,-7 0 0 0,0 0 1 16,0 0 0-16,-4-9 0 0,1 2 1 0,-1-10-4 15,-3-4 0-15,3 1-1 0</inkml:trace>
  <inkml:trace contextRef="#ctx1" brushRef="#br1" timeOffset="172224.31">11301 5992 1695 0,'0'0'0'0,"0"0"0"0,0 0 0 0,0 0 79 15,0 0-1-15,0 0 1 0,0 0 0 0,0 0-61 16,18 21 0-16,-18-7 0 0,-4 11 0 0,1 0 62 16,-1 5 1-16,-3 1 0 0,-3 4-1 0,-1 6-62 15,-3-2 0-15,2 6 0 0,-1 3 0 0,4 1 17 0,-1-7 1 16,3-1 0-16,-4-1 0 0,4-5-22 16,4-6 1-16,3 0-1 0,3 1 2 0,4-7-1 15,4-5-1-15,3 1 1 0,2-1 1 0,5-4-7 0,0-5 0 16,7-8 0-16,-3 6 0 0,1-7-3 0,3-3 2 15,-5-1-1-15,-1 3 1 0,-5-3-4 0,-4-3 2 16,-7-2-2-16,0 2 2 0,-1 0-2 0,-5-3 1 16,-2-1-1-16</inkml:trace>
  <inkml:trace contextRef="#ctx1" brushRef="#br1" timeOffset="172461.05">10973 6460 2048 0,'0'0'0'0,"20"-3"0"15,4-1 0-15,12 4 49 0,-3 0 0 0,6-3 1 16,1 1-1-16,3 2-32 0,-10-2 0 0,3-1 0 0,2-1-1 16,-4 4 35-16,-2-2 0 0,-2-1 1 0,-6-1 0 15,-6 8-35-15,-4-2-1 0,-3-4 1 0,-4 2 1 16,0 0 16-16,-7 0 1 0,10 0-1 0,-10 0 1 0,7 0-20 15,-7 0-1-15,0 0 1 0,0 0 0 0,9 5-11 16,-9-5 1-16,0 0-1 0</inkml:trace>
  <inkml:trace contextRef="#ctx1" brushRef="#br1" timeOffset="173682.06">11647 6457 1494 0,'0'0'0'15,"0"0"0"-15,12-9 0 0,-5 5 45 0,0 1 1 16,4-2 0-16,3-3 0 0,0 5-30 0,4-4 1 15,0 3 0-15,-3 1-1 0,3 6 47 0,-4 1 1 16,4-1-1-16,-2 1 1 0,1 10-46 0,1 0 0 16,-4 0 0-16,0 4 0 0,-3-1 18 0,-8 3 1 15,1-3 0-15,-6 8 0 0,0-7-23 0,-5 1 2 16,-3-5-1-16,-1 7 0 0,0-7 8 0,4-3 0 0,-8-1 0 16,4 6 0-16,2-5-11 0,0-4 0 0,-1-4-1 15,3 2 2-15,7-5 3 0,-11 4 1 0,11-4 0 16,-11-4 1-16,11 4-9 0,0 0 1 0,0-8 0 15,0 1 0-15,4-4 7 0,0-1 0 0,3 1 0 16,3-8 0-16,4-4-8 0,-3-3 1 0,1-3-1 16,2 1 1-16,0-3 7 0,1 4-1 0,2-4 1 0,-4 6 0 15,-3 6-8-15,2 1 1 0,4 2 0 0,6 11 0 16,-1 1 4-16,0 4 0 0,2 4 0 0,1 3 1 16,3 3-8-16,-2-2 2 0,-1 2 0 0,-3-1 0 15,-3 1 0-15,2-3 0 0,-6 2 0 0,0-2 0 16,-4 2-3-16,1-5 1 0,-6-1-2 0,-5-3 2 15,9 4-6-15,-9-4 0 0,0 0 0 0,0 0 0 0,0 0-1 16,0 0 2-16,0 0-1 0,-11 0 0 0,4 0-15 16,-3 0 2-16,-1 3 0 0,-3 1-1 0,0 3 5 15,-4 3 1-15,2-1-1 0,2 5 0 0,4 4-25 0,-1-1 2 16,4-3-1-16,0 2 1 0,-2 4 16 16,6-1 1-16,5-5-1 0,3 4 2 0,0-4-19 0,2-4 1 15,4-3 0-15,3 9 0 0,0-9 17 0,-2-3 0 16,4-4 0-16,4 7 0 0,-3-6 9 0,-3-2 0 15,-1-3 1-15,1 1-1 0,0-1 1 0,0-3 0 16,-3-5 1-16,-1 5-1 0,4-4 4 0,-1 1 0 16,-5-4 0-16,1-4 0 0,2 4 0 0,-4-7 0 0,3 3 0 15,-2 2 0-15,-5 6 5 0,1 3 1 0,-1 0-1 16,-3 7 1-16,4-9-3 0,-4 9 2 0,0 0-2 16,0 12 1-16,0-1 11 0,0 3 0 0,0 0-1 15,0 7 1-15,3 2-7 0,4-2 1 0,4-7 0 16,-2 7 0-16,1-5 7 0,4-2 2 0,0-3 0 15,-3 1 0-15,0-1-8 0,-1-4 1 0,1-6-1 16,1 6 0-16,2-3 5 0,0-4 2 0,0-4-1 16,1 4 1-16,-5-3-8 0,3-1 1 0,-3-4-1 15,1 1 1-15,-1-2 3 0,1-2 1 0,-4-3-1 16,3-2 2-16,-4 6-7 0,-1-3 1 0,-1-2-1 0,-1-3 1 16,-1 0 4-16,0 1 1 0,-1 4-1 0,1 6 2 15,-2 0-8-15,0 7 2 0,0 0-1 0,0 0 1 16,0 0 1-16,0 0 2 0,9 4-1 0,-9-4 0 15,11 12-4-15,-4-1 1 0,0-2-2 0,3 6 2 16,1-4 1-16,1-4 1 0,1-3-1 0,6 3 1 0,-1-2-4 16,-4-2 1-16,-4-3-1 0,1 2 1 0,-1 0 1 15,3-4 0-15,8-1 0 0,-7-1 0 0,0 1-4 16,-1-4 2-16,-1-4-1 0,7 0 1 0,-5 1 1 16,1-8-1-16,-5 2 1 0,2-1 0 0,-3-4-3 0,-2-4 1 15,0-1-1-15,2-6 2 0,-5-3 1 16,3-4-1-16,0-1 1 0,-4 1 1 0,1-1-4 0,-1-3 2 15,1-1-1-15,-1 2 0 0,-3-2 2 0,0 12 1 16,0 4-1-16,-3 7 0 0,-1 11-2 0,4 10 0 16,-10-4 0-16,3 15 1 0,-4 6 0 0,2 8 2 15,2 0 0-15,4 12 0 0,-1 1-4 0,-1-3 2 16,0 6 0-16,1 5-1 0,4 3 2 0,0-3 0 16,0-6-1-16,4 2 1 0,-1-1-2 0,3-13-1 0,4 2 1 15,4-2 0-15,0-7 2 0,0 2 0 0,-3-9-1 16,5 4 2-16,2-8-3 0,-1-3 0 0,-3-5 0 15,0 3 0-15,4-1 1 0,0-4 0 0,1-7-1 16,6 5 1-16,-8-3-3 0,-2-4 2 0,-5-3-2 16,2 1 2-16,-1-3 0 0,3-7 2 0,0 1-1 15,-3-4 0-15,-4-1-1 0,0 1-1 0,-2-3 1 16,-1 3-1-16,-2 2 0 0,-1 7 0 0,-1 1 1 0,-1 3-1 16,-1 2-2-16,2 9 2 0,-2-10-1 0,2 10 0 15,0 0 0-15,0-7 0 0,0 7-1 0,0 0 2 16,12 10-2-16,-5-1 0 0,4 1 0 0,7 12 1 15,-3-1-1-15,1 5 0 0,-2-1 0 0,-1-6 1 16,-6 6-2-16,-4-4 1 0,4 0-1 0,-3-2 1 16,0 6-1-16,-1-7 1 0,-3-4-1 0,-7 5 1 0,0-3-1 15,0 0 0-15,3-6 0 0,-6 4 2 0,-6-1-3 16,2-6 1-16,0 0 0 0,-7 1 0 0,-1-1-1 16,-1-7 1-16,9 0-1 0,-3 0 1 0,-5 0-1 0,-2-3 0 15,1-4 0-15,-2 3 1 0,-3-1-1 0,5-7 0 16,2-2 0-16</inkml:trace>
  <inkml:trace contextRef="#ctx1" brushRef="#br1" timeOffset="173848.27">12749 6282 2274 0,'0'0'0'15,"0"0"0"-15,0 0 0 0,25 2 62 0,-18 0 1 0,2-2 0 16,2 0-1-16,3-2-44 0,0 0 0 0,-7 2 0 15,-7 0 0-15,9 0 54 0,-9 0 0 0,8 2 0 16,0-2 0-16,0 0-55 0,-8 0 1 0,11 2 0 16</inkml:trace>
  <inkml:trace contextRef="#ctx1" brushRef="#br1" timeOffset="174339.15">14007 6154 2060 0,'0'0'0'0,"0"0"0"16,19 9 0-16,-4 5 55 0,2-2 0 0,1 2 0 16,3 6 1-16,-2 3-39 0,1 6 1 0,-1 1-1 15,-1 7 0-15,-8 9 34 0,-3-9 1 0,-3 5-2 16,-6-3 2-16,-3 1-35 0,-9-8-1 0,0 1 1 16,-4-1 1-16,-1 0 5 0,1-6-1 0,0 2 1 15,-3 0-1-15,0-1-11 0,3-4 2 0,3-2-2 0,-3-5 1 16,0 3-5-16,-1-8 1 0,1-3 0 0,4-4-1 0,4-4-2 15,3-4 0-15,3-4 1 0,0 1 0 0,8-2-3 0,3-2 2 16,4-3-2-16</inkml:trace>
  <inkml:trace contextRef="#ctx1" brushRef="#br1" timeOffset="174594.44">14566 6425 2023 0,'0'0'0'0,"0"0"0"16,0 0 0-16,0 0 48 0,18-4 0 15,-8 4 1-15,5 0-1 0,2 0-31 0,1-3-1 0,1 3 1 16,6-4 0-16,1 4 53 0,3 0 0 0,-1 0 1 16,4 0 0-16,1 0-53 0,-5 4 0 0,1-4 0 15,-3 0 0-15,-1 0 16 0,-4 3 2 0,2-3 0 16,-6 4 0-16,-2 1-21 0,-5 2-1 15,-10-7 1-15,11 7 1 0,-11-7-4 0,0 13 1 0,-4-6 1 16</inkml:trace>
  <inkml:trace contextRef="#ctx1" brushRef="#br1" timeOffset="174748.6">14750 6626 2009 0,'0'0'0'0,"0"0"0"0,21 0 0 15,2 3 55-15,1-3 1 0,8-3 1 0,-2 3-1 16,2-4-40-16,0 0 2 0,1 1-1 0,6-1 1 0,-11 4 55 16,-1-3 0-16,-3-1 0 0,-2 1 0 0,-3 3-55 15,-1-5 0-15,-1 1 0 0</inkml:trace>
  <inkml:trace contextRef="#ctx0" brushRef="#br1" timeOffset="-65791.61">17103 11908 0,'0'0'16,"0"0"-16,0 0 0,0-976 0</inkml:trace>
  <inkml:trace contextRef="#ctx1" brushRef="#br1" timeOffset="179370.66">16145 6260 1444 0,'0'0'0'0,"0"0"0"0,10 22 0 0,1-4 38 0,-4 1 1 16,-3 1-1-16,-4 8 2 0,3 4-25 0,-3-6 1 16,4 2 0-16,-4 0-1 0,0-3 73 0,0 1 1 15,-4-5-2-15,8 0 2 0,3-3-72 0,0-2 1 0,0-2 0 16,3 0 0-16,8-2 44 0,1-3 1 16,-1-5 0-16,3 3 1 0,6-4-46 0,1-3 0 0,4-3 0 15,-6-1 0-15,-5-1 17 0,-3-2-1 0,0-4 1 16,3 3 0-16,-4-7-20 0,-1 1-1 0,2-3 1 15,-4 1 0-15,-7-2 8 0,0-3 0 0,0-7 0 16,0 5 0-16,-3 2-11 0,-2-2 0 0,-2 0 0 16,1 11 1-16,1-2 10 0,-2 7 1 0,0 7-1 15,0 0 1-15,0 0-13 0,-5 11 2 0,5-1-1 16,0 9 0-16,-2 10 11 0,0-1 0 0,1-7 0 16,1 9 0-16,1-2-11 0,1-3 0 0,0 4-1 0,0 1 1 15,-1 0 7-15,1-3 2 0,-2 3-2 0,2 3 1 16,0 0-10-16,-2-3 1 0,0-3 1 0,1 4-1 0,-1-6 6 15,-1-6-1-15,-1 1 1 0,4-4 1 0,-1-2-9 16,-1 0 1-16,-1-9 0 0,-1 2 0 0,2-7 5 16,0 9 1-16,0-9-1 0,0 0 1 0,0 0-7 15,0 0 0-15,0 0 0 0</inkml:trace>
  <inkml:trace contextRef="#ctx1" brushRef="#br1" timeOffset="180014.52">16857 6757 2337 0,'0'0'0'0,"-33"4"0"15,22 8 0-15,1-3 79 0,-4 2-1 16,-11 1 1-16,-1 7-1 0,4 1-60 0,1 3 0 0,4-1 0 15,4 5 0-15,3-1 68 0,-1-3 2 0,0 2-2 16,4-1 2-16,4 6-71 0,-1-9 1 0,1-1 0 16,10 8 0-16,0-7 24 0,0-3 2 0,-2-4 0 15,2 7 0-15,4-5-29 0,7-4 2 0,10-2-1 16,14 1 1-16,2-4-5 0,-8-3 1 0,-3-3 0 16,-1 3 0-16,-6-1-5 0,-1-6 0 0,-4-1 0 0,-2 4 1 15,-3-1-4-15,-3-3 1 0,-3 0 0 0,1-1-1 16,-4 3-1-16,-7 2 0 0,7-7 1 0,-7 7-1 15,7-5-2-15,-7 5 2 0,0 0-2 0,0 0 1 16,0-9 0-16,0 9-1 0,-3-5 0 0,3 5 0 0,0-11-2 16,0 3 0-16,0 1 0 0,3 0 0 0,1-6 0 15,-3-1 0-15,1 2 0 0,0-2 0 0,1 3-5 16,1-1 0-16,-2 1 1 0,7 6-1 0,5 3 1 16,-4 1 0-16,-10 1 1 0,0 0 0 0,11 10-6 0,-8-1 1 15,8-2 0-15,-4 5 0 0,-4 6 2 16,1-4 1-16,-2 2-1 0,-8 3 1 0,-1 8-4 15,0-5 1-15,0-2 0 0,-3 3 0 0,-1-2 2 16,2-2 1-16,-3-1-1 0,0-2 1 0,1 3 1 0,-3-3 2 16,3-2 0-16,1 0 0 0,-1-2-1 0,2 0 1 15,2 1 0-15,2 1 0 0,1-4 2 0,4 1 0 16,6-4 0-16,3-3 0 0,1 1 0 0,4 0 0 16,0-1 0-16,8-1 0 0,6-1 1 0,16 0 0 15,14-1 0-15,0 1 1 0,2-2-1 0,-12-2 0 0,-4-1 1 16,2 3 0-16,5-4 5 0,2 1-1 0,0-1 1 15,-2 4 1-15,-10-1-4 0,-6-1 2 16,-2 2-2-16,-4 0 2 0,-8 2 12 0,-4-2 0 0,-2 0 0 16,-3 1 1-16,-2 3-9 0,-3-2 0 0,-7-2 0 15,0 0 0-15,0 8 11 0,0-8 0 0,0 0-1 16,-10 11 1-16,1-8-10 0,0 5 0 0,2-8 0 16</inkml:trace>
  <inkml:trace contextRef="#ctx1" brushRef="#br1" timeOffset="189104.12">4258 7771 225 0,'0'0'0'0,"0"0"0"0,-4-18 0 15,4 13 6-15,0-2-1 0,0-7 1 0,0 7 0 0,0 7-3 16,0-11 1-16,0 6 1 0,0 5-1 0,0-7 137 15,0 7 0-15,0 0 0 0,0 0 1 0,0 0-130 16,0 0 0-16,0 10 1 0,0 12 0 0,-3 9 121 16,-1 4 1-16,-3 1-1 0,-3-7 1 0,1 7-122 15,2-10 1-15,-4 6-1 0,8 3 1 0,-4-7 91 16,0 5 2-16,0-3-2 0,3 0 2 0,1 2-91 16,3-4 0-16,0-5 0 0,3 2 1 0,-3-1 26 15,0-8 0-15,0 2 0 0,7 1 1 0,0-3-29 16,-3-6 1-16,-1 1 0 0,1-4 1 0,-4-7 19 0,3 5 1 15,-3-5-1-15,0 0 1 0,0 0-23 0,0 0 2 16,0 0-1-16,0 0 0 0,0-5 11 0,0 5 1 16,0-7-1-16</inkml:trace>
  <inkml:trace contextRef="#ctx1" brushRef="#br1" timeOffset="189546.28">4614 7838 1595 0,'0'0'0'0,"0"0"0"15,0 0 0-15,0 0 55 0,0 0 0 0,0 0 0 16,-17 5 1-16,6-2-39 0,1 1 1 0,-1 3-1 0,-5 4 1 16,-5 1 57-16,0 0 0 0,-4-1 0 0,2 3 2 15,2-2-59-15,0-1 0 0,3 3 0 0,-1 0 0 16,1-4 23-16,0 1 2 0,4-4-2 0,-2 5 2 0,6-1-27 15,3-2-1-15,7-9 1 0,-11 12 1 0,11-12 1 16,-7 10 0-16,7-10 0 0,0 0 0 0,0 0-8 16,4 7 0-16,-4-7 0 0,0 0 0 0,0 0 2 15,0 0 1-15,0 0-1 0,0 0 0 0,0 0-4 16,0 0 0-16,-4-7 0 0,4 7 0 0,0 0 8 0,0 0 0 16,4-7 1-16,-4 7 0 0,0 0-8 0,7 0 1 15,-7 0-1-15,17 18 1 0,3-4 8 0,-3 4 0 16,5 8 0-16,2-1 1 0,-1 1-9 0,-9-3 0 15,-7 2 1-15,4-1-1 0,3-1 9 0,0 2 1 16,-7-4-1-16,23 0 1 0,2-5-10 0,-2 1 1 16,2 1 0-16,-8 0 0 0,-1-1 12 0,2-8 1 15,-4 1 0-15,0 8 0 0,-5-7-13 0,2-8 2 0,-4 4-1 16,0 0 0-16,0-3 13 0,-7-4 1 0,4-4 0 16,-6 4 0-16,2 0-14 0,-7 0 0 0,11-3 1 15,-11 3 0-15,10-4 8 0,-10 4 1 0,11-3-1 16</inkml:trace>
  <inkml:trace contextRef="#ctx1" brushRef="#br1" timeOffset="191483.23">9857 7878 278 0,'0'0'0'0,"0"0"0"0,0-7 0 0,0 7 0 0,0 0 0 0,0-7 0 15,0 7 0-15,7-9 65 0,-7 9 0 0,3-5 0 0,-3 5 1 16,0-12-48-16,-3 5 0 0,3 0 0 0,0-1 0 15,0 1 112-15,0 0 0 0,0 0 1 0,0 0-1 16,0 0-117-16,0 0 2 0,0 0-2 0,0 0 2 0,0 7 66 16,-4-9 1-16,4 9 0 0,0-10-1 0,0 10-63 15,-3-12 0-15,3 12 0 0,3-9 0 0,-3 9 53 16,0 0 1-16,0-7 0 0,0 7-1 0,0 0-53 16,0 0 0-16,0 0 0 0,0-6 0 0,0 6 22 15,0 0-1-15,0 0 0 0,0-7 1 0,0 7-24 16,0 0 0-16,0 0 0 0,0 0-1 0,0 0 18 0,0-8-1 15,0 8 1-15,0 0 0 0,0 0-20 0,0 0 2 16,0 0-1-16,0 0 1 0,0 0 12 0,0 0 0 16,0 0 0-16,0 0 1 0,0 0-16 0,0 0 1 15,0 0 1-15,7-4-1 0,-7 4 10 0,0 0 0 16,0 0 0-16,7 0 0 0,-7 0-11 0,0 0 0 16,0 0-1-16,0 0 1 0,0 0 10 0,0 0-1 0,0 0 0 15,0 0 2-15,0 0-12 0,0 0 0 0,0 0 1 16,0 0 0-16,0 0 5 0,0 0 1 0,0 0 0 15,0 0 0-15,0 0-8 0,0 0 0 0,0 0 0 16,0 0 0-16,0 0 2 0,0 0 2 0,0 0-2 16,0 0 2-16,0 0-7 0,0 0 1 0,0 0 0 15,0 0 0-15,0 0 2 0,0 0 1 0,0 0-1 16,0 0 2-16,0 0-6 0,0 0 1 0,0 0 0 16,4-7 1-16,-4 7 0 0,0-7-1 0,0 7 1 15,3-9 1-15,-3 9-3 0,4-12 0 0,-2 5-1 0,-2 7 1 16,3-9 2-16,-3 9-1 0,0 0 1 0,4-5 0 15,-4 5-2-15,0 0-1 0,0 0 1 0,0 0 0 0,0-7 0 16,0 7 1-16,0 0 0 0,0 0 0 0,0 0-3 16,0 0 1-16,0 0-1 0,-2 17 2 0,-2 10-1 15,1 4 2-15,-1 6-1 0,4 27 0 0,-3-15-1 16,-1-7-1-16,4-8 1 0,0 11-1 0,-3-13 2 16,3-7-1-16,3 4 1 0,1-6 0 0,-4-3-3 15,0 3 2-15,0-6-1 0,0 3 1 0,0-1-1 0,0-2 2 16,3-2-1-16,-1-1 1 0,0-2-3 0,0 0 2 15,-2-5-2-15,0-7 2 0,5 6 0 0,-5-6 2 16,0 0-1-16,0 0 0 0,7-4-1 0,-7 4-1 16,3-5 1-16,-1-9-1 0,2-6 1 0,-4-3 0 15,3 1 0-15,-3-5 0 0,4-1-1 16,-4-4 0-16,3 2 0 0,4-3 0 0,0 7 1 0,1-1 0 16,-5-6 0-16,4 5 0 0,4 3-1 0,-6-1 0 15,0 5 0-15,2-1 0 0,6 7 2 0,-6 1-1 0,0 1 1 16,3 3 1-16,4 3-4 0,-3 3 1 0,1 2 1 15,6 2-1-15,3 0 2 0,-7 2 1 0,-7 2-1 16,4 3 1-16,3 3-2 0,2 3-1 0,2 1 1 16,-4 5 0-16,0-1 2 0,-4-1 1 0,-1 3-1 15,0 1 0-15,-2 0-2 0,0-4 1 0,2 6-2 16,-2 2 2-16,0-4-1 0,-3 0 2 0,-4 2 0 16,-7 2-1-16,-1 3-1 0,5-2-1 0,-1-1 1 15,-1-1 1-15,2 3-1 0,-1-6 2 0,1 2-1 16,1-4 0-16,0 2-1 0,0-3-1 0,1-4 1 0,-1 3-1 15,0-2 1-15,2-3-1 0,0 0 1 0,0 0 0 16,0-4-1-16,0-1-1 0,0-7 0 0,4 10 2 0,-4-10-2 16,0 11 2-16,0-11-2 0,0 0 2 15,-4 7-3-15,4-7 1 0,0 8 1 0,0-8-1 0,0 0 0 16,0 0 1-16,0 0-1 0,0 0 0 0,7 6 0 16,-7-6 0-16,0 0-1 0,0 0 2 0,0 0 0 15,0 0 1-15,0 0-1 0,0 0 1 0,0 0-2 16,0 0 0-16,0 0 1 0,0 0 0 0,0 0 1 15,0 0-1-15,2-7 1 0,-2 7 0 0,0 0-1 16,0 0-1-16,2-7 0 0,-2 7 2 0,7-2 0 0,-7 2 1 16,0 0 0-16,0 0 0 0,8-5-2 0,-8 5 0 15,0 0 1-15,0 0-1 0,7-4 2 0,-7 4-1 16,0 0 1-16,0 0 1 0,0 0-4 0,0 0 2 0,0 0-1 16,0 0 1-16,0 0 0 0,0 0 1 0,0 0-1 15,0 0 1-15,0 0-3 0,0 0 2 0,0 0-1 16,0 0 1-16,0 0-2 0,0 0 2 0,0 0-2 15,0 0 2-15,0 0-3 0,0 0 1 0,0 0 1 16,4-7-1-16,-4 7 0 0,7-3 1 0,-7 3-1 16,0 0 0-16,11-4 0 0,-11 4-1 0,10 0 0 15</inkml:trace>
  <inkml:trace contextRef="#ctx1" brushRef="#br1" timeOffset="192306.37">14256 8798 1332 0,'0'0'0'0,"0"0"0"16,19-2 0-16,-3 4 70 0,3-2 2 15,-1-3 0-15,3-1 0 0,6-1-54 0,1 1 0 0,-7-1 0 16,13 1 0-16,8 1 42 0,-7-1 2 0,-1 4-2 16,-10-3 2-16,-6 1-45 0,-6 2 1 0,-3 0 0 0,0 2 0 15,-2 1-4-15,-7-3 2 0,4 11-1 16</inkml:trace>
  <inkml:trace contextRef="#ctx1" brushRef="#br1" timeOffset="192464.37">14021 8981 1192 0,'0'0'0'0,"0"0"0"0,44 7 0 0,-8 0 13 15,-6-3 0-15,-2-3 0 0,0 5 0 0,0-3-5 16,2-3 0-16,-5-2 0 0,5 4-1 0,2 0 41 15,-2-4-1-15,-6 0 0 0,15 4 0 0,2 0-30 16,1-4 0-16,-7-1-1 0</inkml:trace>
  <inkml:trace contextRef="#ctx1" brushRef="#br1" timeOffset="193179.35">15737 8781 1281 0,'0'0'0'0,"0"0"0"0,0 0 0 0,0 0 30 15,0 0 1-15,0 0-1 0,22-4 1 0,-22 4-17 16,7 7-1-16,-4 2 1 0,1 3 0 0,-4 6 62 15,3-1 0-15,-3-1-1 0,0 16 1 0,-3-4-58 0,-1-5 0 16,4 9 0-16,-3 1 0 0,-1-3 30 0,1 2 2 16,3-4-1-16,0-2 1 0,-7 0-34 15,3-3 1-15,-1-7 0 0,5 2 0 0,0 1 14 0,0-7 2 16,1-1-2-16,3-4 2 0,-4-7-20 0,-4 7 2 16,4-7-1-16,0 0 1 0,0 0 18 0,0 0 0 15,0 0 0-15,8-7 0 0,-1 0-19 0,3-5 1 16,1-2-1-16,3-13 1 0,-2-1 22 0,2-7 1 0,0-4 0 15,4 6 0-15,0-6-23 0,-1 6 0 16,-3-8 1-16,6 9 0 0,-2 4 22 0,-1-2 0 0,-1 6 0 16,-2 1 1-16,4 5-25 0,3 2 2 0,4 4 0 15,-2 2-1-15,-6 3 19 0,1 7 0 0,-1 0-1 16,6 3 2-16,2 4-20 0,-7 0-1 0,-1 2 1 16,-1 5-1-16,-2 4 14 0,0-1 0 0,1 4 1 15,-8 6 0-15,0 1-16 0,0-3 1 0,-4 1-1 16,-3 13 1-16,0-2 9 0,-3 1 2 0,-1-1-2 15,-3-2 2-15,-3 2-14 0,3-7 2 0,-6-2-1 16,4 4 0-16,1-7 9 0,-1-1-1 0,3-4 0 0,-1 4 0 16,0-4-10-16,0-3 1 0,7-3 1 0,0 4-1 15,0-4 4-15,0-7 0 0,0-7 1 0,7 9 0 16,-7-9-7-16,7 5 0 0,-7-5 0 0,13-9 1 0,-4 4 1 16,-1-2 1-16,-1-4 1 0,0 1-1 0,4-4-5 15,-4 0 1-15,0-2-1 0,0 7 1 0,0 0 0 16,0 6 1-16,-7 3 0 0</inkml:trace>
  <inkml:trace contextRef="#ctx1" brushRef="#br1" timeOffset="193496.98">16609 9220 2374 0,'0'0'0'15,"0"0"0"-15,0 0 0 0,0 0 84 0,-7 18 0 16,0-15 1-16,-4 4-1 0,1 1-67 0,-3-1 1 16,-1 1-1-16,-4 6 1 0,4 4 64 0,-5-4 1 15,-9 4-1-15,10 3 1 0,0 3-66 0,-3 3 1 0,0 1 0 16,5 5 0-16,6-3 18 0,-1 0 1 0,-7 0-1 16,18 0 1-16,11-4-22 0,7 3 0 0,-4-7 0 15,7 3 1-15,-2-6-10 0,-1-1 1 0,3-2 0 16,2 1 1-16,0-6-4 0,-4-4 2 0,3 0-2 15,-3 2 2-15,0-2-2 0,1-5 1 0,-6-4-1 16,11 2 2-16,3-5-3 0,2-2 1 0,-2-2-1 0,16 3 1 16,-5 3-1-16,-9-8 0 0,-5 1 0 0,-4 3 1 15,-4 0-2-15,-1 1 0 0,-2-1 1 0</inkml:trace>
  <inkml:trace contextRef="#ctx1" brushRef="#br1" timeOffset="193979.65">17242 9449 1871 0,'0'0'0'0,"0"0"0"16,0 0 0-16,0 0 67 0,0 0-1 0,9-21 0 15,-9 21 0-15,7-2-48 0,-7 2 0 0,9-3 0 0,-9 3 0 16,0 0 67-16,0 0 1 0,9 8-1 16,-9 3 1-16,0 12-69 0,0 3 1 0,-4 4 0 0,0 11 0 15,4-1 25-15,4-3 0 0,-8 2 0 0,1-1 1 16,1-1-29-16,2-5 1 0,0 5 0 0,-3-2 1 16,1 6-2-16,0-10 1 0,-1-3 0 0,-3 4 1 15,1-4-8-15,1-5 0 0,3 2 0 0,-1-4 1 0,4 0 1 16,-1-9 0-16,-2-1 0 0,-1-1 1 0,4-3-6 15,-2-7 2-15,0 0-1 0,0 0 1 0,7 2 1 16,-7-2 0-16,0 0 0 0,10-16 1 0,-1 2-5 0,4-5 2 16,-6-4-1-16</inkml:trace>
  <inkml:trace contextRef="#ctx1" brushRef="#br1" timeOffset="194382.97">17563 9694 1620 0,'0'0'0'16,"0"0"0"-16,0 0 0 0,-18 7 74 0,4-6 1 16,0 1-1-16,2 3 1 0,-2 4-57 0,0-4 0 0,-4 1 0 15,0 4 0-15,1 1 77 0,1-4 0 0,-5 0 0 16,3 3 1-16,-1 1-79 0,-3-4-1 0,-2 2 1 16,6 1 1-16,4 1 30 0,2-4 1 0,3-3-1 15,2 6 1-15,5-3-32 0,2-7 0 0,-11 4 0 16,11-4 0-16,0 0 4 0,0 0 1 0,-7 3 1 15,7-3-1-15,0 0-11 0,0 0 1 0,0 0-1 16,0-5 1-16,0 5 4 0,0 0 0 0,0 0-1 0,-3-5 1 16,3 5-7-16,7-4 0 0,-7 4 0 0,10-3 1 15,5 3 4-15,8 0 0 0,-2 0 0 0,0 8 0 16,2 1-6-16,1 2 1 0,5-1 0 0,-6 10 0 16,-2-3 6-16,-4 1-1 0,1-1 1 0,5 6 1 0,2 0-7 15,-4 0-1-15,-3-2 1 0,6 0 0 16,6-1 7-16,-2-1 0 0,-5-7 0 0,9 2 0 15,0 4-7-15,-7-6 0 0,-6-3 0 0,-1 2 1 0,-4-1 8 16,2-3 0-16,-1-5 0 0,0 1 1 0,0-3-9 16,-4 0 1-16,0-3-1 0,-4 1 1 0,-7 2 6 15,7-3 1-15,-7 3 0 0,3-11 0 0,-3 11-8 16,0-10 0-16,0 10 0 0</inkml:trace>
  <inkml:trace contextRef="#ctx1" brushRef="#br1" timeOffset="195197.44">18972 8678 1709 0,'0'0'0'0,"0"0"0"16,0 0 0-16,-3-19 88 0,3 12 2 0,0 0 0 16,0 7 0-16,-4-10-74 0,4 10 2 0,4-11-1 15,-4 11 1-15,0 0 90 0,0 0 1 0,0 0 0 0,0 0-1 16,-7 14-92-16,5 2 0 0,2 1 0 0,-2 13 0 16,-1 6 20-16,-1-3 1 0,2 2-1 0,-1 7 1 15,-1-1-22-15,1-1 1 0,1 6-2 0,-1 7 2 16,-3 0-3-16,3-9 1 0,3 5-1 15,-4 5 1-15,1-6-6 0,-1 1 1 0,-3 0-2 0,0 6 2 0,4-1-1 16,-5-11 0-16,8 2 0 0,-7-1 0 0,2-7-4 16,2-3 2-16,3-8 0 0,-2 9-1 0,2-8 4 15,0-6 0-15,-2 0 0 0,4 0 0 0,3-5-3 16,4-7-1-16,-2-2 1 0,0 0 1 0,-7-7 5 0,0 9 1 16,0-9 1-16,0 0-1 0,0 0-5 15,0-9 0-15,0 9 0 0,0-13 1 0,-7-1 4 0,0-5 1 16,3-2-1-16,-8-4 2 0,2 6-7 0,1-6 1 15,2 2-1-15</inkml:trace>
  <inkml:trace contextRef="#ctx1" brushRef="#br1" timeOffset="195536.36">18872 8796 1871 0,'0'0'0'0,"0"0"0"15,21-23 0-15,-7 13 82 0,4 1 0 0,3-1 0 16,2-4 0-16,2 5-64 0,3 2 0 0,5 0 0 0,3 1 0 16,-3 3 70-16,2 3 2 0,-1 3 0 0,1 3 0 15,-5-1-73-15,-3 4 1 0,-1 1-2 0,-1 6 2 16,-8 0 22-16,-1-2 0 0,-2 5-1 0,-3 4 2 15,-4-5-26-15,-7-2 1 0,0 1 0 0,-4 11 0 0,-3-6-3 16,-5-10 2-16,2 4-1 0,-8 7 1 0,-3-6-7 16,0-5 1-16,-11 1 0 0,5 1 0 15,3 2 0-15,-3-6 0 0,-1 1 0 0,0-6-1 0,1 2-2 16,6-2 1-16,3-1-2 0,4 1 2 0,0-1 0 16,4-3 0-16,-1-1-1 0</inkml:trace>
  <inkml:trace contextRef="#ctx0" brushRef="#br1" timeOffset="-45254.34">17517 18841 0,'0'0'0,"0"0"0,0 0 32,0 0-32</inkml:trace>
  <inkml:trace contextRef="#ctx1" brushRef="#br1" timeOffset="196706.67">20133 8028 1620 0,'0'0'0'0,"0"0"0"0,0 0 0 0,0 0 59 16,0 0 1-16,-7 19-1 0,-5-9 1 0,-6 1-43 15,-3-2 1-15,-2 0 0 0,-2 5 0 0,4 0 56 16,0 2 0-16,-2-6 0 0,2 4 0 0,3 2-56 15,0-4 0-15,-1 2 0 0,3-3 0 0,0 0 23 0,2-3 2 16,4-1-1-16,-1 2 1 0,4-2-27 0,-4-3-1 16,3-1 1-16,1-3 1 0,7 0 1 15,-9-3 0-15,9 3 0 0,0 0 0 0,-9-7-8 0,9 7 0 16,3-7 0-16,-3 7 0 0,6-14 1 0,-5 5 2 0,1 0-1 16,4-2 1-16,1 4-7 0,0 4 2 0,1-1 0 15,0 4 0-15,-8 0 8 0,10-3 0 0,-3-1 1 16,4 4 0-16,-4 4-8 0,0-1 1 0,0 1-1 15,2-1 1-15,1 4 9 0,-3 2 1 0,-7-9 0 16,7 9 0-16,-7-9-10 0,11 11 1 0,-11-11 0 16,11 7 0-16,-11-7 10 0,0 0-1 0,3 7 0 15,-3-7 1-15,0 0-10 0,0 0 0 0,7 7 0 16,-7-7 0-16,0 0 8 0,0 0 0 0,0 0 0 16,0 0 0-16,0 0-8 0,0 0-1 0,0 0 0 15,0 0 1-15,0 0 5 0,0 0 1 0,0 0-1 0,0 0 1 16,0 0-8-16,0 0 1 0,0 0-1 15,0 0 1-15,9 7 4 0,-2-7 0 0,0 3 0 0,5 3 0 16,8 8-6-16,1 0 1 0,0-2-1 0,-1 0 1 16,-6 2 2-16,0 0 1 0,3-5-1 0,-2 5 0 15,0 4-4-15,3-7 1 0,3-1-2 0,0 4 2 16,-6-3 1-16,-1-3 1 0,0 1-1 0,-2 7 1 0,13 2 3 16,-11-11-7-16,0 0 1 0,-2 0 0 15,1-4 1-15,-1-3 0 0,-5 4-1 0,4-2-2 16,-2-4 1-16,-9 2-1 0,10-5 1 0,-10 5-1 0,5-7 1 15,-5 7 0-15,-3-13-1 0,-2 6-1 0,-2-3 0 16,-2-1 1-16</inkml:trace>
  <inkml:trace contextRef="#ctx1" brushRef="#br1" timeOffset="197101.92">19761 7876 1847 0,'0'0'0'0,"0"0"0"16,0 0 0-16,0-21 86 0,0 21 2 0,0-12-1 15,0 3 1-15,0 2-72 0,0 7 2 0,0-11 0 16,0 11 0-16,0-8 79 0,0 8-1 0,0 0 1 0,2 8 0 15,-1 0-80-15,-1 6 0 0,0-2 0 0,0 20 1 16,-1 3 6-16,-1 2 0 0,2 1 0 0,2 6 0 0,-1 4-12 16,-1 1 0-16,0-7 0 0,2 8 1 0,2-6-9 15,-3-9 2-15,-2 0-1 0,-1 0 1 16,0-1-3-16,0-10 2 0,1 6-2 0,-1-2 2 16,-2-7-4-16,1 0 1 0,3-1-1 0,0-4 1 0,0-2 0 15,-4-2-1-15,4-5 0 0,0 0 1 0,0-7-1 16,0 0 1-16,0 0 1 0,0 0-1 0,0 0-1 15,0 0 0-15,0 0 0 0,4-7 2 0,-1 0 1 0,1-5 1 16,-4-1-1-16,2 3 0 0,-2-4 0 0,0 1-1 16,0 1 1-16</inkml:trace>
  <inkml:trace contextRef="#ctx1" brushRef="#br1" timeOffset="197883.21">21271 8773 640 0,'0'0'0'0,"0"0"0"0,0 0 0 16,0 0 9-16,0 0 1 0,-23-10 0 0,9 10 1 15,0 3-6-15,-2 1 2 0,0-1 0 0,-5 8-1 0,1 5 77 16,1 0 0-16,-1 1 0 0,-1 10 2 0,2 4-69 16,-2-2 2-16,-4 0 0 0,7 17 0 0,-3 2 84 15,-2-4 2-15,-5-2-1 0,10 5 0 0,11-3-87 16,2-5 1-16,2 0 0 0,6 5-1 0,6-7 54 15,5-2 0-15,4-3-1 0,-2 4 2 0,3-2-53 0,4-8 0 16,-2 1 0-16,4-4 0 0,-1-4 25 0,-1-2 2 16,-1-2-1-16,2-3 1 0,6-3-29 0,0-2 0 15,-2-7 0-15,15 3 1 0,-1-3 20 0,-1-7 1 16,-17-2-1-16</inkml:trace>
  <inkml:trace contextRef="#ctx1" brushRef="#br1" timeOffset="198192.15">21572 8891 1670 0,'0'0'0'0,"0"0"0"15,0 0 0-15,0 0 68 0,0 0 0 0,0 0 0 16,0 0 0-16,0 0-50 0,0 0 0 0,0 0 0 15,0 0 0-15,-7 25 73 0,6-11 0 0,-1 4 0 0,0 19 1 16,0 5-76-16,2 5 2 0,2-1-1 0,0 3 1 16,-2-10 27-16,-2 1 1 0,2-4-1 0,0 11 1 15,-4-12-30-15,1 2 0 0,1-3 1 0,2 4 0 16,-2-6 3-16,1-4 2 0,-1 0-2 0,0-1 1 16,2-6-10-16,-2-4 1 0,-1-1-1 0,3-3 0 0,-2-3 3 15,2 1-1-15,0-11 0 0,0 7 1 0,0-7-6 16,0 0 0-16,0 0-1 0,0 0 2 0,0 0 3 15,0-7 0-15,0 7-1 0</inkml:trace>
  <inkml:trace contextRef="#ctx1" brushRef="#br1" timeOffset="198446.91">21948 9252 1871 0,'0'0'0'0,"0"0"0"16,32-7 0-16,-11 7 63 0,5-4 0 16,-4 1 0-16,11 1 1 0,6 2-46 0,3 0 0 0,6-3 0 15,-8 3 0-15,-4 1 62 0,-3-1 2 0,-1-1-1 16,-4-1 1-16,-8 0-64 0,-3 0 0 0,-1 1 0 16,4 2 0-16,-6 1 19 0,-2-2 1 0,-1-2-1 15,-3 1 1-15,1 1-23 0,-2 0 1 0,-7 0-1 16,11-4 1-16,-11 4-5 0,0 0 2 0,7-5-2 15</inkml:trace>
  <inkml:trace contextRef="#ctx1" brushRef="#br1" timeOffset="198781.82">22726 8909 1922 0,'0'0'0'0,"0"0"0"0,0 0 0 16,0 0 48-16,0 0 1 0,0 0 0 0,0 0 0 0,0 0-32 16,-18 23 0-16,11-13 0 0,0 22-1 0,4 1 49 0,-3 6 2 15,-4 5-1-15,1 2 0 0,4 1-48 0,1-3 0 16,2 0 0-16,-1 9 0 0,-2-4 18 0,-1 4 1 16,1 0-1-16,1 0 1 0,1-2-23 0,-1-9 2 15,1-3-1-15,-4-2 0 0,3-2 1 0,-3-7 1 16,-3-3-1-16,-3 4 1 0,4-4-9 0,4-9 3 15,0-2-2-15,5 4 1 0,0-4 4 0,0-14 2 0,-9 3 0 16,9-3-1-16,-11-3-6 0,11 3 0 0,-3-14 0 16,3-2 0-16,0-2 4 0,0-3 0 0,0-4-1 15,0-3 2-15,0 2-6 0,3-9 0 0,1-2-1 16,0 0 2-16,-4-4 2 0,0 4 0 0,-4-1 0 16,4 6 0-16,4 4-4 0,-3-4 0 0,1 9-1 15</inkml:trace>
  <inkml:trace contextRef="#ctx1" brushRef="#br1" timeOffset="199017.12">22572 9074 1394 0,'0'0'0'0,"8"-17"0"0,11 10 0 16,4-9 81-16,-7 2 1 0,-14 0-1 0,8 3 1 16,2 1-64-16,1-8 0 0,3 2 0 0,-2 7 0 15,0-1 37-15,0 1 1 0,4-2 0 0,-1 4 0 16,-4 4-39-16,1-4 1 0,0 3-1 0,2 4 1 16,-2 0 12-16,0 0 1 0,4 4 0 0,-4 6 0 0,-5 1-18 15,-1-2 2-15,1 0-2 0,0 12 2 0,-2-2-3 16,-3 0 1-16,-3 2-1 0,1 8 0 0,-2-5-4 15,-3 1 0-15,-3 0 0 0,-1-3 0 0,-2 1 4 16,-3-2 1-16,-4-5-1 0,-1 4 0 0,1-5-4 16,-2-1 0-16,-8-3 0 0,-6-2 0 0,4-2 11 0,-1-5 1 15,-4-1 0-15,8 3 0 0,6-2-10 0,3-4 2 16,2-3-1-16,0-1 0 0,3 3 9 0,2-2 1 16,4-2-1-16</inkml:trace>
  <inkml:trace contextRef="#ctx1" brushRef="#br1" timeOffset="199296.35">23040 8707 1871 0,'0'0'0'0,"26"0"0"16,18 8 0-16,-3 3 54 0,-6 3 1 0,2 4 0 15,-3 3 0-15,-6 7-38 0,-3 2 1 0,-4-2-1 16,2 16 1-16,-2 2 45 0,-3 1 1 0,-6 4-2 16,-1 2 2-16,-3-4-46 0,-4-5 0 0,-6 2 0 0,2 5 0 15,-2-5 23-15,-3-2 0 0,0-2-1 0,-4 2 2 16,-2-4-26-16,-1-1-1 0,-9-7 1 0,-2-1 1 16,4-2-8-16,-8-7 0 0,-17-2 0 0,-2-3 1 15,2 1-4-15,9-8 0 0,1-2 0 0</inkml:trace>
  <inkml:trace contextRef="#ctx1" brushRef="#br1" timeOffset="199966.23">23465 8033 1947 0,'0'0'0'0,"0"0"0"0,0 0 0 15,19 14 49-15,-13-4 1 0,-1 1 0 0,0 8 0 16,-1 4-33-16,-2 0 0 0,-1 2 0 0,1 3 1 0,-2 0 42 15,-2 0 1-15,1-5 0 0,1 2 0 0,-2-4-44 16,-2 0 1-16,3-5 0 0,1 1 0 0,-2 1 22 16,0-7 1-16,2-4-1 0,0 0 1 0,0 3-26 15,0-10 1-15,0 0 0 0,0 0 0 0,5 5 1 0,-5-5 0 16,0 0 0-16,7-5 0 0,-7 5-8 0,11-14 1 16,-6 4-1-16,4-8 1 0,7-7 1 0,-2 2 0 15,-2-5 1-15,2-3 0 0,1-1-5 0,-3 0 1 16,0-3-1-16,6 3 1 0,0 4 2 0,-3 2 2 15,-4 3-1-15,0 9 0 0,3 3-4 0,3-1 1 16,-3 7-2-16,1 7 2 0,-1 1 6 0,0 6-1 16,5 1 1-16,-5 12-1 0,-3-1-5 0,-2 3 0 0,3 8 0 15,-5 1 1-15,-3 3 4 0,-3-5 1 0,1-1-1 16,-2 4 0-16,-5-5-5 0,1-4 1 0,6 1-1 16,-2-1 1-16,-2-6 5 0,1-1 0 0,1 0 0 15,1 3 0-15,1-7-6 0,-2-4 1 0,0-1-1 16,2 3 1-16,3-3 2 0,-5-9 0 0,13 7 1 15,-13-7-1-15,10 4-4 0,-10-4 0 0,7-7 0 0,-7 7 1 16,11-7 1-16,-6-2 0 0,-1 0 0 16</inkml:trace>
  <inkml:trace contextRef="#ctx1" brushRef="#br1" timeOffset="200213.06">24119 8138 2337 0,'0'0'0'0,"0"0"0"0,27 7 0 0,-6-1 63 15,0-3 0-15,0 1 0 0,2-1-1 0,4 1-44 16,-1 1 0-16,-3-1 0 0,4-3 0 0,6 3 55 16,8-4 1-16,3 3-1 0,0 1 1 0,-5-1-56 0,-4-3 0 15,-7 0 0-15,-1 0 0 0,-3 0 13 0,-6 0 1 16,1-3-1-16,-1 3 2 0,0 0-20 0,-4-4 2 15,-5-3-2-15,-1 6 2 0,-8 1-14 0,0 0 0 16,2-11 0-16</inkml:trace>
  <inkml:trace contextRef="#ctx1" brushRef="#br1" timeOffset="200483.25">24806 7781 1847 0,'0'0'0'0,"0"0"0"16,0 0 0-16,26 9 48 0,-14 3 0 0,-5 6 0 16,-3-4 1-16,-1 4-33 0,-3 5 1 0,-3 1 0 15,-4 6 0-15,0 5 46 0,0-3 1 0,3 5-1 16,1 3 1-16,-1 6-46 0,4-7 0 0,-3-1-1 16,6 1 1-16,4-5 18 0,-5-1 0 0,-4-7 0 0,-1 4 0 15,3-2-21-15,0-6 0 0,0-7 0 0,5 3 1 16,2 0-2-16,-3-8 1 0,-6-3-1 0,-3 0 2 15,5-7-7-15,-9 4 0 0,9-4 0 0,0 0 0 0,0 0 0 16,0-7 0-16,0 7 0 0,5-11 1 0,9-3-4 16,2-5 0-16,2 1 0 0</inkml:trace>
  <inkml:trace contextRef="#ctx1" brushRef="#br1" timeOffset="200797.3">25217 8014 1733 0,'0'0'0'0,"0"0"0"0,0 0 0 0,0 0 56 0,-2 19 1 16,2-19-1-16,-14 10 1 0,1-3-40 0,-3-3 1 16,-1-1-2-16,-4 6 2 0,-1 0 58 0,-6-4 0 15,-11-1 0-15,11 3 1 0,4 2-60 0,-3-6 1 16,-3 1 0-16,7 3 0 0,2-2 21 0,3-1-1 16,2-4 0-16,4 7 0 0,3-4-23 0,9-3 0 0,-7 0 1 15,7 0 0-15,14 9-3 0,-14-9 1 0,6 10-1 16,-1 1 1-16,9 1-7 0,9 6 2 0,11-2-1 15,1 5 1-15,0 5 1 0,-3-6 0 0,-2 4 1 16,-4 1-1-16,-3-2-4 0,-3 1 1 0,1-2 0 16,-4 2 0-16,-2-3 6 0,0 2 0 0,0-5 1 15,6 5-1-15,2-6-5 0,-4 4 0 0,-5-7 0 16,-2 4 1-16,6-2 7 0,0-4 1 0,-4-1-1 0,12 1 1 16,6-1-8-16,-7-4 1 0,-2-2-1 15,-6-2 1-15,-3 1 6 0,-3-1 0 0,-4-1-1 16</inkml:trace>
  <inkml:trace contextRef="#ctx0" brushRef="#br1" timeOffset="-38345.46">11985 14178 0,'0'0'0,"9"0"0,-9 0 0,10 0 16,-1 0-16,19-9 16,1 0-16,27-1 15</inkml:trace>
  <inkml:trace contextRef="#ctx1" brushRef="#br1" timeOffset="203613.02">10174 8800 12 0,'0'0'0'0,"21"-11"0"16,-14 4 0-16,4 2 21 0,-2-2 0 0,3-5 1 16,0 1 0-16,-1-1-11 0,3 3 1 0,4-2-1 15,-8 3 1-15,1 2 104 0,0 3-1 0,1-1 1 16,-12 4 1-16,7 0-103 0,-7 0 2 0,10 13 0 0,-2 4-1 15,-8 10 58-15,3-5 0 0,-3 8 0 0,4 11 0 16,-4-4-55-16,3 2 0 0,4 4 0 0,-7 7 0 16,0 1 49-16,-3-2 1 0,-1-5-1 15,-3 5 0-15,0 1-49 0,0-12 0 0,3 6 0 0,1 0 0 0,-4 2 8 16,-4-2 1-16,2-5 0 0,-5 1 0 0,0-3-15 16,7-7 2-16,7 2-2 0,-10-1 1 0,-5-4 9 15,8-5 0-15,7-2 0 0,-3 1 0 0,6-9-11 16,1-1 0-16,7-2 1 0,-15-2 0 0,-3-2 19 15,7-5 1-15,7 7-1 0,-7-7 2 0,0 0-20 16,0 0 2-16,0 0-2 0,-11-4 2 0,1 1 19 0,1-6 0 16,2 2 0-16,0-7 1 0,-4 0-21 0,4-4 1 15,0-1 0-15</inkml:trace>
  <inkml:trace contextRef="#ctx1" brushRef="#br1" timeOffset="203923.2">10396 8916 1457 0,'0'0'0'0,"0"0"0"16,23-18 0-16,-9 11 54 0,4-3 1 0,5-8-1 16,9 4 1-16,-4 5-38 0,-3-5 1 0,5 0-1 15,1 4 1-15,-1 1 59 0,2 2 1 0,-4 2 1 16,-1 3 0-16,1 5-61 0,-3 4 0 0,-2 2-1 15,1 9 1-15,-3-4 17 0,1 3 0 0,-5-3 0 16,-6 16 0-16,-2-1-21 0,-2-5 1 0,0 6-1 0,-11 3 2 16,1 3 9-16,-8-5 1 0,1-3-2 15,-6 4 2-15,-5-2-14 0,-4-5 1 0,-5-1-1 0,-5-1 2 0,-6-3 3 16,2-5 1-16,-7-4 0 0,2 5 0 16,4-6-8-16,4-4 1 0,1-3-1 0,5 4 0 0,-2-3 5 15,9-4 1-15,6-4 0 0</inkml:trace>
  <inkml:trace contextRef="#ctx1" brushRef="#br1" timeOffset="204367.7">11280 8691 1444 0,'0'0'0'0,"0"0"0"0,0 0 0 15,-23 19 65-15,9-7 0 0,0 3 0 0,-7 6 1 16,-4 2-48-16,0 5 0 0,2 3 0 0,2 5 0 16,7 0 49-16,2 0 2 0,1 8-1 0,2-2 1 15,6 5-51-15,1-8 0 0,2 0 0 0,-3 1 0 0,6-5 15 16,6-6 2-16,3-5 0 15,8 10 0-15,4-13-21 0,-2-5 1 0,0-2-1 0,7 3 1 16,-1-3-2-16,2-10 1 0,2-1-1 0,5 4 1 0,1-5-6 16,-2-4 0-16,1-5-1 0,-2 7 2 0,-1-7-5 0,-3-3 0 15,-2-4 1-15</inkml:trace>
  <inkml:trace contextRef="#ctx1" brushRef="#br1" timeOffset="204633.39">11882 8562 1532 0,'0'0'0'0,"0"0"0"15,0 0 0-15,-25-7 28 0,14 7 2 0,4 0-1 16,0 9 0-16,0 5-16 0,2 2 1 0,-2 5-1 16,0 16 1-16,0 2 36 0,3 5 2 0,4-2 0 15,0 4-1-15,0-6-34 0,-3 2 0 0,3-5 0 16,0 9 1-16,3-4 23 0,1-1 2 0,-1-6-1 15,-3-3 1-15,0-1-27 0,4-8 0 0,-4 2-1 16,0-1 2-16,0-6 3 0,3-6 0 0,1-1 1 16,-4 1-1-16,-4-3-10 0,4-9 1 0,4 7 0 0,-4-7 1 15,7 0 3-15,-7 0 2 0,9-3-1 0,-9 3 1 16,16-16-8-16,-1 3 1 0,-4-2-1 0</inkml:trace>
  <inkml:trace contextRef="#ctx1" brushRef="#br1" timeOffset="204939.72">12167 8819 1243 0,'0'0'0'0,"0"0"0"0,-1 18 0 0,-7-6 60 16,1-1 2-16,4-3-1 0,-8 8 1 0,1-2-46 15,-1-7 2-15,-6 0 0 0,-1 6 0 0,2-6 54 0,-2-2 0 16,-3-1 0-16,0 4 0 0,-2 3-55 0,-2-8 1 16,2-3 0-16,-1 4 0 0,3 0 27 0,3-4 1 15,0 0-1-15,1 3 1 0,4 1-30 0,3-8 1 16,3 1-1-16,7 3 1 0,-7-8 5 0,7 8-1 15,0 0 0-15,-4-8 2 0,4 8-12 0,4-9 0 0,-4 9 0 16,17-5 1-16,1 3-2 0,1 0 0 16,-1 2 0-16,7 11 0 0,-2 1-3 0,5-1-1 15,0 3 1-15,-3 7 0 0,1 0 5 0,-5 5 1 0,4-5-1 16,-7 4 0-16,1 0-5 0,-5-1 1 0,4-3 0 16,-4-1 0-16,2-1 6 0,0 0 2 0,0-5 0 15,-2 4-1-15,3-6-6 0,-4 1 0 0,-1-3 0 16,0 3 0-16,-1-3 6 0,0-6-1 0,-1-4 1 15</inkml:trace>
  <inkml:trace contextRef="#ctx1" brushRef="#br1" timeOffset="205119.3">12525 9284 1646 0,'0'0'0'0,"0"0"0"0,-28 30 0 16,7-9 41-16,3-5 2 0,-3-1-2 0,-2 12 2 0,-1-3-27 15,-1-4 0-15,0-1-1 0,2 7 2 0,2-3 39 16,0-7 1-16,2 2 1 0,1-2-1 0,7-6-40 16,1-1 1-16,10-9 0 0</inkml:trace>
  <inkml:trace contextRef="#ctx1" brushRef="#br1" timeOffset="205579.64">12995 8635 1608 0,'0'0'0'0,"0"0"0"0,0 0 0 0,-25 8 27 0,11 6 1 0,-4 7-1 16,2 2 1-16,2 9-16 0,4-2 1 0,2 0 1 15,5 10-1-15,-1-5 27 0,1 6-1 0,3-1 0 16,-4 8 2-16,4-2-26 0,-3-6 1 0,3-6 0 15,3 4-1-15,4-4 11 0,0-8 1 0,4-3-1 16,0 2 1-16,-8-6-15 0,4-3 1 0,4-6-1 16,-6 3 1-16,0-6 8 0,-5-7 0 0,16 3 0 15,-9-6 1-15,-7 3-11 0,11-7 0 0,-4 0 0 16,-3-8 0-16,-4-2 10 0,3-2 0 0,8-8 0 16,-4-5 1-16,-2-3-11 0,0-5 0 0,4-4 0 0,2 2 0 15,3-1 15-15,-4 3 0 0,8-4 0 0,-2 2 1 16,2 8-15-16,-1 1 1 0,1 3-1 0,3 14 1 0,-2 2 12 15,6 7 1-15,3 4 0 0,-7 10-1 0,-3 3-12 16,1 2-1-16,6 6 0 0,-7 7 2 0,-6-1 6 16,1-6 1-16,-1 5 1 0,-5 8-1 0,0-4-10 15,-3 1 1-15,3 0-1 0,-11 7 0 0,1 6 9 0,-5-6 2 16,1 0-2-16,-3 4 1 0,1-9-10 0,2 0 0 16,0-4 1-16,0 2-1 0,3 2 5 0,1-9-1 15,-1-5 1-15,4 10 0 0,-3-3-7 0,3-9 0 16,-4-1 0-16,4 1 1 0,-3 2 3 0,-1-4 1 15,1-5-1-15,-8 0 1 0,-3-4-6 0,-2-3-1 16,-2-3 1-16</inkml:trace>
  <inkml:trace contextRef="#ctx0" brushRef="#br1" timeOffset="-35159.31">13867 16158 0,'0'0'0,"0"0"0,0 0 0,0 0 0,0 0 0,0 0 15,0 0-15,0 0 16,-10 0-16,1 0 15,-1 0-15,1 0 16,-1 0-16,1 0 31,0 0-31,-1 0 32,1 0-32,9 0 31,0 0-31,56 9 31,48 1-31</inkml:trace>
  <inkml:trace contextRef="#ctx1" brushRef="#br1" timeOffset="207105.42">13416 8594 1130 0,'0'0'0'0,"0"0"0"0,0 0 0 16,21 7 13-16,-14-7 2 0,0 0-1 0,0 4 1 0,2 3-7 16,2 0 1-16,3-2 0 0,4 7 0 0,1 2 6 15,6-1 2-15,-1-1 0 0,6 4 0 0,2 7-8 16,-4 0 1-16,6 1-1 0,5 8 1 0,-2 5 6 16,-2-9-1-16,-3 9 1 0,-9 7 1 0,1 5-8 15,-2-7 0-15,-8 9 0 0,-7 4 1 0,-4-2-2 16,-1-8 0-16,-4-4-1 0,-15 12 2 0,3-15-3 15,-4 3 0-15,-12-6-1 0,-9 16 1 0,-5-5 1 0,2-9 1 16,-10-2-2-16,-2 2 2 0,1-4-3 0,2-12 0 16,-6 4 0-16</inkml:trace>
  <inkml:trace contextRef="#ctx1" brushRef="#br1" timeOffset="210598.08">9846 8608 375 0,'0'0'0'0,"7"-17"0"0,0 15 0 0,0-7-1 16,-3-5 1-16,-1 0 0 0,-3 14 0 0,7-7-1 16,-7-6 1-16,2 1 0 0,0 3 0 0,0 4 0 15,-2 5 1-15,-2-10-1 0,2 10 1 0,-4-9-1 16,4 9 2-16,0 0-2 0,-7-7 1 0,7 7 28 15,0 0 0-15,0 0 0 0,0 0 2 0,-7 7-18 16,7 0 0-16,0 0 1 0,4 17 0 0,-1 10 18 0,4-1 0 16,-3 6 1-16,3 5 0 15,0-2-20-15,-2-1 2 0,2-3-1 0,0 13 1 0,-3-3 7 0,-1-4 1 16,1 9-1-16,-1 12 2 0,-3-5-13 0,0-4 1 16,0-2-1-16,0 8 2 0,-3-6 9 0,-1-8 1 0,1 5-1 15,-1 10 2-15,1-3-13 0,-1-11 1 0,-3 0-1 16,0 7 2-16,0-8 7 0,0-8 1 0,2 3 0 15,-2 11 0-15,3-5-11 0,-3 1 1 0,4-5 0 16,-1-2 1-16,1-6 20 0,-5-4 2 0,5-5 0 16,-1 6-1-16,1-6-18 0,-1-11-1 0,1-4 1 15,-8 11 0-15,4-10 25 0,0-7 0 0,2 0 1 16,-6 0 0-16,4 0-25 0,-3-7 0 0,3-3-1 16,-4 5 2-16,4-4 20 0,7 2 0 0,-11-14 0 15,6 0 1-15,-2-2-23 0,0-5 1 0,0 3-2 0,7-10 2 16,-7 0 18-16,0 5 1 0,3-10-2 0,11-1 2 15,-3 4-20-15,-1-3-1 0,1-11 1 0,-1 9-1 16,1-2 14-16,1 2 0 0,2-6 1 0,0 13 0 16,0 0-16-16,0-4 1 0,1-1-1 0,2-2 1 15,1 5 9-15,-1-4 1 0,1-6-1 0,-1 6 2 0,3-8-14 16,1 3 1-16,-4-6 1 0,8 18-1 0,-4-4 6 16,-1-3 1-16,-1 3-1 0,4-6 1 0,1 9-9 15,-6-6 0-15,3-3 1 0,2 5 0 0,-4-4 4 16,-3 2 2-16,2-6-1 0,3 11 1 0,-4 3-8 15,-2-7 1-15,-1 5-1 0,5 6 1 0,-3 1 3 0,-2-3 1 16,2 1-1-16,1 5 1 0,-3 1-6 0,0-3 0 16,0-1-1-16,4 0 2 0,0 2 0 0,1 5 1 15,-3-9 1-15,0 10-1 0,-2-2-5 0,0-3 2 16,-4-5 0-16,4 13 0 0,-3-3 3 0,-1-3 0 16,1-1 0-16,-4 6 0 0,3 1-4 0,-3-3 0 15,4-1 1-15,-4 7 0 0,0-1 1 0,0-1-1 0,0-2 1 16,-4 4 0-16,4-3-2 0,-3-3-1 0,-1 3 1 15,1 3 0-15,-4 1 3 0,3 1 0 16,-3-5 0-16,0 3-1 0,-5 3-2 0,1-3 0 0,2-4-1 16,4 4 2-16,-2 4 0 0,0-2 1 0,0-1 0 15,7 6-1-15,-7-8-2 0,7 8 0 0,-7-6 1 16,7 6 0-16,-4-9-1 0,4 9 2 0,-7-10 0 16,7 10-1-16,-3-11-1 0,3 11-1 0,-13-10 1 15,8 5 1-15,-2-3-2 0,2 1 2 0,1-1-2 0,-3-3 2 16,0 2-3-16,3-1 2 0,1 1-2 0,6 0 1 15,-3 2 1-15,0 7 1 0,0-12-2 0,4 5 2 16,-4 7-3-16,7-13 0 0,-7 13 1 0,4-7 0 16,-4 7 0-16,0 0 0 0,7-7 1 0,-7 7-1 15,0 0-2-15,0 0 2 0,7 0-1 0,-7 0 0 0,3 11 0 16,-1-1 0-16,0 3-1 0,1 6 2 0,-3 9-2 16,-1-5 0-16,1 2 0 0,1 6 1 0,-2-6-1 15,-3 5 1-15,0-5-1 0,6 15 2 0,-5-5-2 16,-3-7 0-16,5 13 1 0,1 5-1 0,0 5-1 15,-4-9 1-15,1 0 0 0,3 4 1 0,-4-2-2 16,1-11 1-16,-5 6-1 0,8 8 1 0,-3-1 0 0,-1-7-1 16,1 8 0-16,6 4 0 0,-6-3-1 0,-4-11 1 15,3-2 0-15,1 9 0 0,-4-5-1 0,0-8 1 16,-4 6 1-16,4 4-1 0,-2 1-1 0,2-7 1 16,-3-1 0-16,3 1 0 0,-1-4-1 0,1-2 1 0,0-8-1 15,4 2 1-15,-4 1-1 0,3-6 1 16,2-4-1-16,1 3 2 0,-3-4-2 0,1-6 1 0,3-7-1 15,-2 12 1-15,0-3-1 0,2-9 1 0,0 0-1 16,0 0 1-16,0 0-1 0,0 0 0 0,0 0 0 16,0 0 1-16,0 0-1 0,0 0 0 0,0 0 0 15,0-9 1-15,0-1-1 0,0-3 1 0,0 1-1 16,5-25 1-16,1-2-1 0,-3-1 2 0,1-1-2 16,3 10 1-16,0-10-1 0,-4 1 1 0,1-6-1 15,3 14 1-15,-3-3-1 0,-1-2 1 0,1-5-1 16,3 2 1-16,-4 3-1 0,-3-4 1 0,0-8 0 15,4 5 1-15,-4-2-2 0,-4 0 1 0,4 1 0 0,7 6 0 0,-7-1-1 16,0 1 1-16,0-3 0 0,4 1 0 16,-1 1-1-16,1 4 1 0,-1-7-1 0,4 9 2 15,2 1-1-15,-5 3 0 0,6-4 0 0,4 13 1 0,1-3-1 16,-5-1 0-16,1 2 1 0,8 6-1 0,-1 1 0 16,-4 0 1-16,3-2-1 0,3 2 1 0,-2 2 0 15,-4 4-1-15,-4-4 0 0,1 0 1 0,3 3-1 0,-7 2 0 16,0-5 0-16,-2 2 2 0,-5 12-2 15,4-11 0-15,-1 3 0 0,-1 2 0 0,-2 6 0 16,0-12 0-16,0 12 0 0,0-11 1 0,0 11-1 0,0 0 0 16,-5-7 0-16,5 7 0 0,0 0 0 0,-5-5 0 15,5 5 0-15,0-7 1 0,0 7-2 0,0 0 1 16,-6-7 0-16,6 7 0 0,0 0-1 0,0 0 1 16,-3-7 0-16,3 7 0 0,0 0-1 0,0 0 1 15,-6-7-1-15,6 7 2 0,0 0-2 0,0 0 1 16,0 0-1-16,-7-4 1 0,7 4-1 0,0 0 1 15,0 0-1-15,0 0 1 0,0 0-1 0,0 0 1 0,0 0-1 16,0 0 1-16,0 0-1 0,0 0 1 0,0 0-1 16,0 0 2-16,0 0-2 0,0 0 1 0,9 0-1 15,-2 0 1-15,4-1-1 0,3-3 0 0,0 1 0 16,7 3 1-16,2-4-1 0,2-3 0 0,0-5 0 16,3 8 1-16,-4-3-1 0,3-2 0 0,5-3 0 15,1 9 1-15,2-3-1 0,1-3 0 0,1 2 0 16,-4 4 1-16,6-4-1 0,-4 0 0 0,2-2 0 0,2 4 1 15,0 0-1-15,-2-3 2 0,2 3-2 0,5 2 1 16,-2-1-1-16,2-1 1 0,-3-2-1 0,1 7 1 16,-1 0-1-16,1-4 1 0,-3-3-1 0,5 7 1 15,-2-3-1-15,3-1 1 0,-1 1-1 0,5 3 1 16,-1 0-1-16,-2-4 1 0,-2 1-1 0,5-1 2 0,-5 4-2 16,0-2 0-16,2-3 0 0,3 3 1 0,3 2-1 15,-7-1 0-15,3-3 0 0,0 4 1 16,-2 0-1-16,-2-2 0 0,2-1 0 0,5 3 1 0,-2 0-1 15,2-2 0-15,4-1 0 0,-4 4 0 0,2 1 0 16,-5-4 0-16,5-1 0 0,1 3 0 0,-4 0 0 16,1-2 0-16,0 0 0 0,2 2 0 0,-2 0 0 0,-5-3 0 15,5-1 0-15,28 1 0 0,-6 3 0 0,-15-4 0 16,5 1 0-16,-4-1 0 0,-5 4 0 0,-1 0 0 16,-2-7 0-16,8 7 0 0,-3 0 0 0,-5 0 0 15,9-3 0-15,2 3 0 0,0 3 0 0,-8-3 0 16,6 0 0-16,-2 0 0 0,-3 4 0 0,0-4 0 15,8 0 0-15,-4 0 0 0,-1 0 0 0,-2 0 0 0,-1-4 0 16,1 4 0-16,-1 0 0 0,3 0 0 0,4-3 0 16,-2 3 0-16,-2 0 0 0,2 0 0 0,0-4 0 15,0 1 0-15,2 3 0 0,-6-2 0 0,9-3 0 16,-3 3 0-16,0 5 0 0,-2 1 0 0,2-6 0 16,3 2 0-16,0 4 0 0,-1-1 0 0,1-6 0 15,0 6 0-15,0 1 0 0,-1-4 0 0,5-4 0 16,7 4 0-16,-4 0 0 0,-7 0 0 0,6-3 0 15,6 3 1-15,-8 3-1 0,2-3 0 0,8-5 0 16,8 5 1-16,-8 5-1 0,-7-5 0 0,8-3 0 0,6 6 1 16,-3 1-1-16,-7-4 0 0,7-4 0 15,3 4 1-15,-3 4-1 0,-4-1 0 0,6-3 0 0,-2 7 0 16,-4-3 0-16,-1-1 0 0,8-3 0 0,1 4 0 16,-6-1 0-16,-2 1 0 0,2-8 0 0,8 8 0 0,-3-4 0 15,-5 0 0-15,6-4 0 0,3 4 0 0,0 4 0 16,-4-4 0-16,2-7 0 0,0 7 0 0,-1 3 0 15,-1-3 0-15,11-7 0 0,-3 11 0 0,-4-4 0 16,-7 0 0-16,10-7 0 0,2 7 0 0,-3 0 0 16,-7-4 0-16,5-3 0 0,8 4 0 0,-4-1 0 0,-6-1 0 15,9-4 0-15,4 4 0 0,-3 3 0 0,-2-3 0 16,4-4 0-16,6 2 0 0,-5 3 0 0,-4 4 0 16,7-5 0-16,3 2 0 0,-4 3 0 0,-3 0 0 15,6-7 0-15,0 7 0 0,-9 0 0 0,-2 0 0 0,9-4 0 16,0 8 0-16,-5-1 0 0,-7-3 0 15,10-3 0-15,-1 3 0 0,-11 7 0 0,-4-4 0 16,9-3 0-16,11 0 0 0,-11 4 0 0,-6 1 0 16,2-9 0-16,6 8 0 0,0-1 0 0,-7 1 0 15,4-8 0-15,4 1 0 0,-8 3 0 0,-3 3 0 0,10-6 0 16,0 6 0-16,-9 1 0 0,-1-4 0 0,11 0 0 16,-4 0 0-16,-8 7 0 0,-3 0 0 0,4-7 0 15,2 4 0-15,-2 4 0 0,-4 1 0 0,0-9 0 16,0 4 0-16,-4 3 0 0,-7 0 0 0,1-7 0 15,-8 3 0-15,-7 4 0 0,-3-3 0 0,3-8 0 0,2 8 0 16,-4-1 0-16,-4-3 0 0,0-3 0 0,-9 6 0 16,-1-1 0-16,-3-4 0 0,0-1 0 0,-7-1 0 15,-2 8 0-15,-2-8 0 0,3-3 0 0,-1 4 0 16,-3 3 0-16,1 0 0 0,7-7 0 0,-12 3 0 16,4 4 0-16,-1 0 0 0,3-7 0 0,-12 4 0 15,4 3 0-15,2-2 0 0,-2-5 0 0,-5 2 0 16,-2 6 0-16,1-1 0 0,-1-5 0 0,-4 0 0 0,1 5-1 15,-4-2 1-15,2-3 0 0,-9 5 0 0,8-2-1 16,-8 2 1-16,8 0 0 0,-8 0 0 0,0 0-1 16,0 0 1-16,7 0 0 0,-7 0 0 0,0 0-1 15,0 0 1-15,0 0 0 0,0 0 0 0,0 0-1 0,0 0 1 16,0 0 0-16,0 0 0 0,0 0-1 16,0 0 1-16,3-7 0 0,-3 7 0 0,0 0-1 0,0 0 1 15,9-5-2-15,-9 5 2 0,0 0-1 0,5-11 1 16,-5 11 0-16,4-7 0 0,-4 7-1 0,0 0 1 15,5-7-1-15,-5 7 1 0,0-7-1 0,0 7 1 16,0-7-1-16,0 7 1 0,0 0-1 0,0 0 0 0,0 0 0 16,0-7-1-16,0 7 1 0,0 0 0 0,0 0 0 15,0 0 1-15,0 0-1 0,0 0 0 0,0 0 0 16,0 0 0-16,-5 9-1 0,1 3 1 0,1-1 0 16,-10 4 0-16,-3 14-1 0,2-5 1 0,7-3-2 15,-3 2 2-15,3 9-1 0,1-8 1 0,3-2 0 16,-8 18 0-16,6 2-2 0,3 0 2 0,0 2 0 15,-5 11 0-15,4-4 0 0,3-7 0 0,0 0 0 16,-7 10 0-16,5-1-1 0,2-7 1 0,0 10 0 16,-9 11 0-16,6-5 0 0,3-10 0 0,0 1 0 0,-9 12 0 15,5-8-1-15,1 1 1 0,-1 7 0 0,-8 7 1 16,3-9-1-16,4-3 0 0,0-5 0 0,-10 17 1 16,7-5-1-16,2-2 1 0,3 0 0 0,-10 5 0 15,6-12-1-15,4-5 1 0,-4 1 0 0,-7 15 0 0,7-9 0 16,3-4 0-16,-1-3 0 0,-11-2 0 0,0-2 0 15,5-10 0-15,-3-2 0 0,-1 7 0 0,-1-4 0 16,2-8 0-16,3 3 0 0,-5 6 0 0,-2-6 0 16,4-4 0-16,2-4 0 0,-4 1 0 0,0 0 0 15,2-7 0-15,2-3 0 0,-2-1 0 0,1 5 0 16,4-8 0-16,1-2 0 0,-5 6 0 0,3-8 0 0,3-1 0 16,0-2 0-16,0 5 0 0,0 1 0 15,7-13 0-15,-4 3 0 0,4-3 0 0,-2 11 0 0,2-11 0 16,0 0 0-16,0 0 0 0,0 0 0 0,0 0 0 15,0 0 0-15,9 0 0 0,-9 0 0 0,0 0 0 0,0 0 0 16,0-11 0-16,-9 4 0 0,-5-5 0 16,-5-4 0-16</inkml:trace>
  <inkml:trace contextRef="#ctx1" brushRef="#br1" timeOffset="211663.27">9306 10235 1105 0,'0'0'0'16,"-23"-7"0"-16,-1 11 0 0,-1-2 127 0,-1-6-1 0,4-1 1 15,5 7 1-15,3-1-114 0,-2-2 0 0,5-5 1 16,11 6-1-16,-7 0 81 0,7 0-1 0,0 0 0 15,0 0 1-15,0 0-79 0,0 0 1 0,0 0 0 16,7-3 1-16,9 8 2 0,2-3 0 0,3-4 1 16,19 2 0-16,10 0-11 0,1-2 1 0,-5-3 0 15,1 5 1-15,-2 2-12 0,0-2 0 0,5-5 0 16,11 6 0-16,5 1 0 0,-5-4 0 0,3-1 0 0,10 5 0 16,-3 1-17-16,-3-3 1 0,15-7-1 0,7 9 2 15,-3 1 4-15,-4-1 2 0,17-5-1 0,1 6 1 0,1-1-13 16,-5-2 0-16,7-2-1 0,9 9 1 0,2-5 9 15,-1-2 2-15,4-2-1 0,13 11 0 0,-8-2 2 16,-1-5 1-16,16 1-1 0,8 8 1 0,-8-4 3 16,-8-4-1-16,24-3 0 0,8 13 2 0,-7-8 1 15,-10-5 2-15,10 0-1 0,13 16 0 16,-4-6 1-16,-9-8 0 0,18 0 0 0,8 12-1 0,-2-11 3 16,-15-3 0-16,10 0 0 0,10 14 0 0,-8-8 0 0,-7-5 0 15,18-1 0-15,7 11 0 0,-3-6 3 0,-9-5-1 16,15 0 0-16,13 21 1 0,-16-17 0 0,-10-1-1 15,18-3 0-15,28 18 0 0,-26-9 5 0,-8-4 1 16,19-3 0-16,13 7 0 0,-18-1-4 0,-9-2 2 16,18-3-1-16,12 4 1 0,-11 0 5 0,-17 2 0 15,19-5 1-15,13 3-1 0,-24 3-4 0,-11-3 1 16,26-3-2-16,8 3 2 0,-19 2 1 0,-12-4 0 0,18-5 0 16,1 3 1-16,-12 12-4 0,-20-7 0 0,15-8 0 15,5 4 1-15,-20 3 5 0,-17-5 0 0,14-2 1 16,7 3-1-16,-21 2-4 0,-14-5 0 0,15-3 0 15,-1 1 0-15,-14 4 3 0,-18-2 1 0,6-4-1 16,-3 1 2-16,-8 5-7 0,-16-2 2 0,2-6 0 16,6 3 0-16,-8 5 4 0,-19-2 1 0,5-6-1 15,-2 1 2-15,-7 5-7 0,-14 0 1 0,-4-7 0 0,1 0 0 16,-15 7 5-16,-3-4 1 0,1-4-1 0,-8 1 1 16,-6 3-6-16,-7-1 0 0,1-6-1 0,-8 2 2 15,-3 4 1-15,-4-2 2 0,-2-5-1 0,-1 5 0 16,-9 0-4-16,-2 1 1 0,0-4-2 0,-1 5 2 0,-6-1 4 15,0-1 0-15,2 2 0 0,-9 5 1 16,7-3-7-16,-7 3 2 0,0 0 0 0,10 0 0 0,-10 0 5 16,0 0 2-16,0 0 0 0,5 3-1 0,-5-3-6 15,0 0 1-15,0 0 0 0,8 0 0 0,-8 0 7 16,0 0-1-16,0 0 1 0,7 0 0 0,-7 0-7 16,0 0 0-16,0 0 0 0,7 0 1 0,-7 0 0 0,3 11 1 15,-3-11 0-15</inkml:trace>
  <inkml:trace contextRef="#ctx1" brushRef="#br1" timeOffset="-213880.14">17200 10988 1632 0,'0'0'0'0,"0"0"0"0,0 0 0 15,-4-21 66-15,4 21 1 0,4-14-1 0,-1 7 0 0,-3 0-48 16,0 7 0-16,11-12 0 0,-4 5 0 0,3 1 52 15,1 3-1-15,1-4 1 0,10 0-1 0,2 3-51 16,-4 4 0-16,-1-5 0 0,4 5 0 0,2 5 19 0,-2 2 1 16,0 0-1-16,-1 6 1 0,-4 3-23 15,-2-1 1-15,0 5-1 0,-6 4 1 0,-3 1-1 0,-1-2-1 16,-3-2 1-16,-6 5 1 0,-4 1-7 0,-4-10 0 16,-5 4 0-16,-5 6 0 0,3-8-2 0,-3-3 1 15,-2 3 0-15,-1 2 1 0,2-1-3 0,-2-4-1 16,-1-4 1-16,-1 2 0 0,1-3 1 0,4-4 2 15,1-4 0-15,3 1 0 0,-4-1-3 0,1-3 0 16,3-2-1-16,2 1 2 0,5 1 5 0,-1-4 2 16,4 4-2-16,7 0 2 0,-9-3-7 0,9 3 1 0,9-4 0 15</inkml:trace>
  <inkml:trace contextRef="#ctx1" brushRef="#br1" timeOffset="-213549.84">17787 11520 1909 0,'0'0'0'0,"0"0"0"0,0 0 0 15,25-2 68-15,-16 2 0 0,-2-2 1 0,3 0-1 0,10 1-50 16,6-1 0-16,1 0 0 0,15 0 0 0,-2 1 62 16,3-1 0-16,3 0 0 0,5 2 1 0,-5 2-63 15,-2 0 0-15,3-2 0 0,3 0 0 0,-3 0 24 0,-4 0 1 16,-6-2 0-16,2 4-1 0,-1 1-26 16,-4 1 0-16,-4-4-1 0,0 3 2 0,0 2-1 0,-7 1 0 15,-4-1-1-15,-3-2 1 0,-5 1-7 0,-1-4 0 16,-3 0 0-16,-7 0 1 0,0 0-4 0,7 2-1 15,-7-2 1-15</inkml:trace>
  <inkml:trace contextRef="#ctx1" brushRef="#br1" timeOffset="-213249.85">18665 11444 1670 0,'0'0'0'0,"18"0"0"16,-2 3 0-16,-2 5 39 0,-3-1-1 0,-4 0 0 15,-4 0 1-15,-3 5-24 0,4-2 0 0,3-1 1 16,-4 9 0-16,1-2 34 0,-2-2 1 0,-2-2-1 15,-2 4 1-15,0-4-34 0,0-3 0 0,2-2-1 16,-3 4 2-16,3-6 21 0,0-5 0 0,0 7-1 16,0-7 1-16,0 0-24 0,0 0 1 0,0 0-1 0,0 0 1 15,0 0-1-15,7-5 0 0,2 3 1 16,0-7 0-16,-1-8-7 0,1-3 0 0,4-3 0 0,-3 4 1 16,4-4-4-16,-3 0 1 0,3-1 0 0,0 1 0 15,-2 5-3-15,-1 6 1 0,3-2-1 0,0 1 2 16,-1 10 0-16,1 6 2 0,0 1 0 0,-4 8 0 0,4 2-4 15,-3 2 2-15,0 2 0 0,-6 1-1 0,2 4 13 16,-2-5 0-16,-5 1 0 0,-5 4 0 0,-2-4-8 16,2-1 0-16,-10-2 0 0,-2 3 1 0,-4-2 8 0,0-1 0 15,1-3 0-15</inkml:trace>
  <inkml:trace contextRef="#ctx0" brushRef="#br1" timeOffset="-24789.92">20555 16430 0,'0'0'0,"0"0"0,0 0 0,0 0 16,0 0-16</inkml:trace>
  <inkml:trace contextRef="#ctx1" brushRef="#br1" timeOffset="-212759.56">19634 10897 2009 0,'0'0'0'0,"0"0"0"0,0 0 0 0,12 23 68 16,-12-7-1-16,0 1 0 0,0 10 1 0,-3 2-50 16,-3 1 0-16,-1 2 0 0,0 10-1 0,0 0 53 15,-2 2 0-15,1 7-1 0,-3 6 2 0,0 1-53 16,-3-7 0-16,4-2 0 0,4 6 0 0,5-6 18 16,-3 0 1-16,-3-1 0 0,4 1 0 0,3 2-23 15,0-14 2-15,0 2-1 0,1-4 0 0,3-2-1 0,-1-8-1 16,3-4 1-16,1 4-1 0,-4-6-5 0,-3-7 0 15,-2-3 0-15,4 0 1 0,-2-9-1 0,0 7 1 16,0-7 0-16,0 0 0 0,-7-7-4 0,7 7 1 16,-3-11-1-16,1-12 2 0,0-7-2 15,2-3 0-15,2-6 0 0</inkml:trace>
  <inkml:trace contextRef="#ctx1" brushRef="#br1" timeOffset="-212523.29">19708 11027 1997 0,'0'0'0'0,"21"-3"0"16,4 4 0-16,-2 8 57 0,3-4 2 0,4-1-2 15,-5 6 1-15,-2 3-41 0,-6-1 1 0,1 0 0 16,-7 8 0-16,-3-4 40 0,0-2 1 0,-7 5-1 16,-2 4 0-16,-5-2-41 0,-1 0 1 0,-7 2 0 0,0 2 0 15,-4-4 16-15,-1 5-1 0,-2-5 1 0,0-3 1 16,-1-1-21-16,1 1 1 0,-2-6 0 0,2-1-1 0,2-1-4 15,1-3 1-15,6-1 1 0,3-1-1 0,2-2-4 16,7-3 0-16,0 0 0 0,0 0 1 0,9 2-3 16,-9-2 0-16,14 0 1 0</inkml:trace>
  <inkml:trace contextRef="#ctx1" brushRef="#br1" timeOffset="-211551.18">20214 11215 2060 0,'0'0'0'16,"0"0"0"-16,0 0 0 0,30-10 55 0,-16 6 0 0,0-1 0 15,2 8 1-15,0-1-39 0,0 2 1 0,2 3-1 16,-4 5 0-16,-2 4 51 0,2-2 0 16,0 4 1-16,-5-1-1 0,0 10-50 0,2-6 0 0,-4-2 0 15,-7 0 0-15,0 4 19 0,0-3 1 0,-4-5 0 16,-3 1 1-16,3-3-25 0,-3-3 2 0,-1-3 0 15,-1 2-1-15,0-2-2 0,0-4 0 0,-1-3 0 16,1 0 1-16,2-1-6 0,0-3 0 0,7 4 0 16,-11-14 1-16,11 4-1 0,0-3 3 0,0-1-1 15,7-5 0-15,0 1-5 0,0-6 2 0,4 1 0 16,3 5 0-16,4 1 0 0,1-6 2 0,6 3 0 0,3 8 0 16,-2 1-3-16,-1-3 0 0,3 2-1 0,6 5 2 15,-2 2 1-15,-6-2 0 0,6 0 0 0,-8 7 0 16,3-2-2-16,-2 0 0 0,-1 0-1 0,-1 2 1 0,-2 0-2 15,-3 0 2-15,0-3 0 0,-4 3-1 16,-2 3-1-16,-3-6 0 0,-9 3-1 0,7-4 2 0,-7 4-4 16,0 0 1-16,0 0-1 0,0 0 2 0,-9 7-2 15,2-5 0-15,-2 0 0 0,-5 10 1 0,0 8-2 16,0-1 0-16,2 2 0 0,-1 2 0 0,3 5 0 16,3-2 0-16,1-3 0 0,-1 7 0 0,4-5-1 0,3-2 1 15,0-4-1-15,3 2 1 0,4-3-1 0,4-4 1 16,3-4-1-16,0 3 1 0,2-6-2 0,2-4-1 15,3-3 1-15,2 0 0 0,1 0 0 0,-2-3-1 16,-3-4 1-16,-5-2 1 0,2 2 0 0,0-5 0 16,1-2 0-16,-6-4 0 0,0-1-1 0,-3 1 1 15,0-7 0-15,-5 1 0 0,-1-6 1 0,-4 2 0 0,-5-11 0 16,-2 11 0-16,2 1 0 0,0 1 0 0,-7 3 0 16,-4 4 0-16,1 1 0 0,1 4 1 15,0 0 0-15,-3 7 0 0,4 4-1 0,3-1 2 0,2 0-1 16,-1 4 0-16,2 0 3 0,9 0 1 0,0 0-1 15,-2 11 2-15,9-7-3 0,4-1 1 0,1-1-1 16,13 3 1-16,1 2 2 0,1-5 1 0,3-2-2 0,-4 2 2 0,4-1-2 16,0-2-1-16,-3-5 1 15,-4 1-1-15,0 0 4 0,-2-4 0 0,-2-2 0 0,-1-1 1 16,-2 0-4-16,0-2 1 0,1-4-1 16,-10-1 1-16,2 1 2 0,0-1 1 0,0-4-1 0,-7-3 1 15,-1 5-4-15,-1-1 1 0,-3-4 0 0,-1 7-1 16,1 5 3-16,-3 1 0 0,-1 3 0 0,0 6 1 0,0 8-4 15,7-4 1-15,-10 14 0 0,-1 5-1 0,1 9 2 16,2 0 1-16,5 2-2 0,-1 6 2 0,3-5-3 16,1-3 0-16,1 2 0 0,-1 4 1 0,0-6-2 15,2-2 2-15,3-1-1 0,-1 1 1 0,1 2-3 16,4-6 2-16,2-7-2 0,-4 1 2 0,7 4-1 16,2-10 1-16,0 1-1 0,-1-4 1 0,7-6-2 15,-5-1 0-15,4-1 1 0,-1-3-1 0,-6-3 0 16,-3 4 1-16,-4-1-1 0,-7 4 2 0,8-3-3 15,-8 3 1-15,0 0-1 0,0 0 2 0,0 0-2 0,0 0 0 16,0 0 1-16,0 0 0 0,0 0-1 0,0 0 0 16,0 0 1-16,0 0-1 0,0 0-1 0,0 0 1 15,0 0 0-15,11 10 1 0,-4 11-2 0,-2 2 1 16,-6 5-1-16,-6-5 1 0,-6 0 0 0,-1-5-1 16,0-3 0-16,-9-2 1 0,4-1-1 0,-1-5 0 0,3-3 0 15,-10-1 1-15,6-1-1 0,3-2 0 0,1-4 0 16,-4 3 0-16,5-1-1 0,3-2 1 0,3-1 0 15</inkml:trace>
  <inkml:trace contextRef="#ctx1" brushRef="#br1" timeOffset="-207716.02">22576 11106 12 0,'0'0'0'0,"0"0"0"16,0 0 0-16,0 0 64 0,0 0 0 0,-18-9 0 15,18 9 0-15,-12 2-46 0,5 2 0 0,0-8 0 16,0 4 0-16,-2 4 49 0,0-1 1 0,0-3 0 15,1 7 0-15,-3-2-50 0,2 6 0 0,2-4 0 0,-7 19 0 16,3-3 27-16,6-7 0 0,0 2 0 0,-4 20-1 16,6-8-28-16,3 2 1 0,0-7 0 0,-2-1 0 15,5 6 22-15,6-9 1 0,3-3 1 0,-1 1-1 16,3-3-24-16,2-9 0 0,3 2-1 0,1 0 1 16,1-2 31-16,2-5 0 0,2-6 0 0,3 0 1 15,-3 3-32-15,-4-3 1 0,0-5 0 0,5-6 0 0,-10 4 30 16,-3 2 1-16,-1-8-1 0,0-3 2 0,-5 1-33 15,-5-2 1-15,0-6 0 0,0 8 0 0,-4-13 27 16,-3 3 1-16,-3-3-2 0,1 7 2 0,-1 6-29 16,-3 1 1-16,-1-3-1 0,3 7 0 0,-2 7 20 15,-3 0 1-15,4 2 0 0,3 5 0 0,-1 0-22 0,8 0 1 16,-8 1-2-16,8-1 2 0,0 0 22 0,-4 8 0 16,4-8 0-16,0 0 1 0,4 8-25 0,-4-8 2 15,0 0 0-15,7 9-1 0,0-2 14 0,2-5 1 16,1-2-1-16,11 0 0 0,2-4-16 0,0-3 1 15,0 0-1-15,5 6 1 0,1-3 11 0,-3-7-1 16,-5 3 1-16,2 1 0 0,-3-4-13 0,-3 1 0 16,3-5 1-16,-5 1-1 0,0 4 8 0,-3 1 0 15,0-9 1-15,2-3 0 0,-7 6-11 0,0-1 1 0,0-4 0 16,2-1 1-16,-2 5 5 0,-3-3-1 0,-2-2 1 16,1 9 1-16,-1 3-9 0,-2 2 1 0,0 7 0 15,0 0 0-15,0 0 4 0,2 10 0 0,-4-1 0 16,2 14 1-16,-2 14-8 0,-1-2 2 0,-1 2-1 15,2 9 1-15,-1 0 2 0,-2-6 1 0,1 6-1 16,0 17 0-16,1-5-4 0,3-3 1 0,-4-6-2 16,1 9 2-16,-1-7 0 0,-3-9 1 0,2 4-1 15,0 10 1-15,-1 2-3 0,1-7-1 0,-2-5 1 0,-2 7 0 16,2-9 1-16,0-7 0 0,0-6 0 0,-7 8 1 16,3-7-4-16,1-9 2 0,-2 1-2 0,-4 8 2 15,3-13-2-15,3-3 2 0,-8-4-1 0,-1 6 1 16,-4-4-3-16,0-14 2 0,2 0-2 0,-1 4 2 15,1-8-1-15,2-10 2 0,-2-7-2 0,-2 7 2 16,3-2-3-16,1-5 2 0,1-9-2 0,1 5 2 0,1 1-2 16,3-4 2-16,1-4-1 0,-2 7 1 0,3 2-3 15,4 4 1-15,0-2 0 0,-1 9 1 0,8-1-1 16,3 1 2-16,6-2-1 0,1 7 1 0,1-2-2 16,5 0 0-16,3 1 1 0,8 2-1 0,-3-1 1 0,3-2 0 15,5-1-1-15,5 6 2 0,-4-3-3 0,1-7 1 16,1-2 1-16,2 13-1 0,-2-4 1 0,-3-2-1 15,-2-3 0-15,0 12 1 0,-5-7-2 0,-4-4 1 16,0-3 0-16,4 12 0 0,-6-6 1 0,-1-7 1 16,-4 5-1-16,5 8 1 0,-3-5-2 0,-3-3 1 0,1-8-1 15,3 11 0-15,-1 0 2 0,-2-2-1 0,4-3 1 16,3 5 0-16,0-2-1 0,-3-2-1 0,1-1 0 16,2 3 2-16,4 2-1 0,-4 0 2 0,2-2-1 15</inkml:trace>
  <inkml:trace contextRef="#ctx0" brushRef="#br1" timeOffset="-19197.55">23368 19038 0,'0'0'0,"0"0"0,0 0 0,0 0 0,9 0 0,-9 0 0,0 0 0,0 0 0,0 0 0,10 0 16,9 0-16,-10 0 31,0 0-31,1 0 31,-10 0-31,0 0 16,0-9 0,0 9 15,0 0-31,0 0 16,-10-9-16</inkml:trace>
  <inkml:trace contextRef="#ctx1" brushRef="#br1" timeOffset="-205326.9">24548 11075 12 0,'0'0'0'0,"0"0"0"0,0 0 0 0,0 0 0 16,0 0 0-16,-21-9 0 0,21 9 0 0,0 0 0 16,-7-7 0-16,7 7 0 0,-7-2 0 0,7 2 29 15,-13-4 0-15,6 1 0 0,-5 3 2 0,-11 0-18 16,0 0 1-16,0 3-1 0,-9 8 1 0,2 0 71 0,2-4 0 15,0-4 0-15,-2 9 1 0,5 1-69 0,4-5 0 16,-2 0 1-16,6 7 0 0,4-1 59 0,8-5 0 16,5-2-1-16,5 11 2 0,9-4-60 0,6-4 0 15,3-1 0-15,0 16 0 0,7-11 9 0,0-3 1 16,1-3 0-16,3 8 0 0,-2 4-16 0,-2-6 2 16,1-4-1-16,6 6 1 0,-5 0 15 0,-4-6 1 0,-5 1 0 15,6 5 1-15,-1 1-18 0,-7-3 1 0,-5-3-1 16,-4 3 2-16,-3 5 26 0,-2-8 2 0,-5-2-2 15,-6 7 2-15,-1-1-27 0,-4-6-1 0,-1-2 1 16,-5 2 1-16,-6 3 33 0,-2-6 1 0,-1-5-1 16,-1 12 1-16,-5-8-34 0,4-5 0 0,-1-4-1 15,-5 8 2-15,2-4 27 0,2-5 1 0,-2-4-1 16,-3 5 1-16,6-1-30 0,1-7 1 0,1 1 0 16,0 8-1-16,-3-4 24 0,7-2 0 0,3-3-1 15,6 3 2-15,-2 2-26 0,-2-2 1 0,4-2 0 0</inkml:trace>
  <inkml:trace contextRef="#ctx1" brushRef="#br1" timeOffset="-204796.38">24941 11129 1545 0,'0'0'0'0,"0"0"0"15,0 0 0-15,-1 32 64 0,-1-18 1 0,2-7-1 16,2 16 1-16,1 3-47 0,-1-3 0 0,0 3 0 16,3 13 0-16,0-4 51 0,1-3 2 0,2-2 0 15,6 3-1-15,1-3-52 0,-1-3 0 0,3-8 0 16,5 7 0-16,4-8 21 0,0-6 1 0,-1-3-1 0,-4 9 1 15,-1-8-24-15,-1-10 0 0,1-3 0 0,1 6-1 16,0-6 2-16,-2-4 0 0,-1-9 0 0,1 5 1 16,-3-1-9-16,-5-2 1 0,-1-6 0 15,4-2 0-15,-5 0 0 0,-3 0 0 0,-3-8 0 0,1 0 1 0,-6-2-4 16,-2 2 0-16,-1-10 0 0,0 12 1 0,-2-1 3 16,-2 3 0-16,-2 1 0 0,1 8 0 0,-1-1-4 15,2 1 1-15,0-1-1 0,-1 7 1 0,3 3 5 16,3 1 1-16,1-6-1 0,1 6 0 0,2 7-5 15,0 0 0-15,0 0 0 0</inkml:trace>
  <inkml:trace contextRef="#ctx1" brushRef="#br1" timeOffset="-204466.89">26171 11025 1934 0,'0'0'0'0,"0"0"0"15,-32-16 0-15,14 16 63 0,3 0 1 0,-7-3-1 16,-8 6 1-16,0 4-46 0,4 2 0 0,-2 0 0 16,0 7 0-16,1 5 58 0,2-3 0 0,-1 3 1 15,-2 10 0-15,5 3-59 0,5-10 0 0,0 5 0 16,1 16 0-16,-1-8 12 0,6-2 0 0,1-5 1 0,2 7 0 15,6-7-17-15,5-7 0 0,1 0 0 0,3 3 0 16,6-1-4-16,4-9 0 0,-2-4 1 0,5 9-1 16,2-5-5-16,1-9 2 0,2-3 0 15,4 8-1-15,1-7-2 0,1-5-1 0,7-2 1 0,-6 9-1 16,5-3-1-16,-1-8 1 0,0-3 0 0,-8 7 0 0,6-5-3 16,-3-5 1-16,0-10 0 0</inkml:trace>
  <inkml:trace contextRef="#ctx1" brushRef="#br1" timeOffset="-203183.8">26610 11231 1595 0,'0'0'0'0,"0"0"0"0,0 0 0 0,0 0 40 0,0 0 0 15,7-25 0-15,-7 25 1 0,0 0-26 0,-9 0 1 16,9 0 0-16,-16 4 0 0,2 1 33 0,-2 1 0 16,1-3 1-16,-15 20 0 0,3 2-33 0,6-8 0 15,2 10 0-15,3 4 0 0,2 3 9 0,6-3 3 16,5-4-3-16,1 3 3 0,0-1-17 0,1-7 1 0,1-3 1 15,3 9-1-15,1-7-3 0,1-8 0 0,-1-3 1 16,10 11 0-16,-4-9-4 0,3-8-1 0,1-4 1 16,-2 12 1-16,4-6 2 0,5-8 0 0,-3-2 0 15,1 8 1-15,4-6-4 0,2-5 0 0,-1-5 0 16,1 10-1-16,0-3 4 0,-6-4 0 0,4-3 1 16,4 8-1-16,-3 1-4 0,-8-10 1 0,2 1 0 15,-1 5 0-15,-4 0 3 0,-1-4 1 0,-3-3-1 16,2 5 1-16,1-3-4 0,0 2 0 0,-1-6-1 0,-6-2 2 15,0 4 2-15,1 4 2 0,-1-5-2 0,-1 3 1 16,-1 3-4-16,4 2-1 0,-3 0 1 0,-3 0 1 16,-1 7 3-16,0 0 2 0,9-9-1 0,-9 9 0 15,0 0-5-15,0 0 1 0,0 0 0 0,0 0 0 0,0 0 2 16,0 0 0-16,0 0 0 0,0 0 1 0,0 0-4 16,4 13 0-16,-4-13-1 0,-4 10 2 0,4-10 0 15,-3 11 1-15,3-11-1 0,-7 5 1 0,7-5-4 16,-7 7 1-16,7-7 0 0,0 0-1 0,-7 5 1 15,7-5 1-15,0 0-2 0,0 0 2 0,0 0-3 16,0 0 1-16,0 0-1 0,0 0 1 0,0 0-1 0,0 0 1 16,0 0-1-16,0 0 2 0,0 0-3 0,0 0 1 15,0 0-1-15,-4-7 2 0,4 7-2 0,0 0 0 16,0 0 1-16,0-7 0 0,0 7-2 0,0 0 2 16,-7-7-1-16,7 7 0 0,-9-7-1 0,2 4 0 15,0-4 0-15,7 7 0 0,-9-9-1 0,9 9 2 16,0 0-2-16,0 0 1 0,-7-7-1 0,7 7 0 0,0 0 0 15,0 0 2-15,0 0-2 0,0 0 0 0,0 0 0 16,-2-9 1-16,2 9-1 0,0 0 1 0,0 0-1 16,0-7 1-16,0 7-1 0,-3-12 0 0,1 5 0 15,-1 0 2-15,-3 0-2 0,-1-4 0 0,0 1 0 16,0 4 0-16,-2 4 0 0,0 2 0 0,1 2 0 16,-1 11 0-16,0 1 1 0,2-2-1 0,2 2 0 15,1 9 0-15,1 9-1 0,1-6 1 0,4-5 0 16,1 4 0-16,1-2 0 0,-1-4 1 0,4-7-1 0,6 8 0 15,-1-1 0-15,0-9 0 0,4-2 0 0,4 9 0 16,2-8 0-16,1-6 1 0,2-3-1 0,-7 9 1 16,3-7-1-16,2-6 0 0,2-4 0 0,-3 8 0 15,1-4 2-15,0-6-1 0,-3-4 0 0,4 3 0 16,-2-1 0-16,-1-6 0 0,-4 2-1 0,5-1 1 0,-3 1 0 16,-5-4 1-16,4-6-1 0,-2-2 0 0,-1 3-1 15,0-1 1-15,2-4 1 0,-1 7-1 0,-2-2 0 16,0 4 2-16,0-1-1 0,1 14 0 0,0-2 0 15,3-1-1-15,-2 1 0 0,-2 19 1 0,2-1 0 16,3-1 0-16,2 4 0 0,-3 15 1 0,-2 6-2 16,-2-11 0-16,2 0 0 0,0 4 2 0,-6 5-1 15,-2-9 1-15,-1-2-1 0,-4 1 1 0,-3-3-1 0,-2-3 0 16,-1-3-1-16,-1 6 2 0,-1-1 0 0,-2-9 1 16,0-1-1-16,-4 6 2 0,1-3-3 0,1-8 0 15,0-2 1-15,-3 4 0 0,-2-1 0 0,3-2 0 16,4-2 1-16,-7 2-1 0,2-2 0 0,1-3-1 15,2-4 0-15,-1 4 1 0,1-2-1 0,2 2 1 0,3-6 0 16,-3 2 0-16,-4-3-1 0,6 2 0 0,2-3 0 16,-1-3 1-16,4 1-1 0,2 4 0 0,1-5 1 15,1-1-1-15,7 1-1 0,-1 0 1 0,1 0-1 16,3 4 1-16,2 1 0 0,1 1-1 0,4-4 0 16,-1 7 1-16,-1-8-2 0,-1 3 2 0,5 2-1 15,-2 6 0-15,-2 1-1 0,-1-4 2 0,0-8-2 16,3 12 1-16,-7-1-1 0,-2-3 0 0,4-8 0 15,0 13 2-15,2-2-2 0,-2-3 0 0,-4-2 0 0,-5 9 1 16,-7 0-1-16,9-3 0 0,-9 3 1 16,0 0-1-16,7 0 0 0,-7 0 0 0,0 0 0 15,0 0 0-15,0 0-1 0,0 0 1 0,0 0 0 0,0 0 1 16,0 0-2-16,0 0 1 0,0 0 0 0,0 0 0 16,10 7-1-16,-2 0 1 0,2 0 0 0,4 9 0 0,4 1-1 15,5 1 1-15,0-2-1 0,-2 9 1 0,0-4-1 16,-2-2 2-16,3-3-2 0,1 5 1 0,-2 2-1 15,-4-6 1-15,-1-1-1 0,2 4 1 0,-6-1-1 16,-3-1 1-16,0-3-1 0,-2 5 1 0,-5-3 0 16,-4 1 0-16,-2-2 1 0,-1 7 0 0,-4-6-1 15,-3 3 0-15,-4-3 0 0,-2 8 1 0,1-8 0 0,-3 1 0 16,1 1 0-16,-7-1 0 0,1-2-1 0,0-4 1 16,-1-1-1-16,-6-1 1 0,0 2 0 0,-3-1 0 15,1-7 1-15,1 1-1 0,1-2-1 0,4-3 1 16,0-3-1-16,-2-1 2 0,1 3-1 0,-1-7 0 15,2-2 0-15</inkml:trace>
  <inkml:trace contextRef="#ctx1" brushRef="#br1" timeOffset="-201633.96">30349 10612 1105 0,'0'0'0'0,"0"0"0"16,-8-27 0-16,8 27 157 0,0 0 1 0,-7-10 0 15,7 10 1-15,-6-7-149 0,6 7 1 0,0 0-1 16,-5 9 1-16,5-9 50 0,-4 7 1 0,4-7-2 15,-5 28 2-15,-4 2-45 0,4 5 1 0,2-7 0 16,-3 16 0-16,1-5 5 0,1 1 2 0,1-1-2 16,-4 5 2-16,0-2-14 0,2-5 2 0,-3-7-1 15,-4 3 0-15,3-1-3 0,6-11 0 0,-6-5 0 16,-5 14 0-16,7-7-3 0,3-13 1 0,1 1-2 0,-6 1 2 16,5-1-3-16,4-11 2 0,0 0 0 0,2 7-1 0,-2-7-1 15,0 0 0-15,0 0 0 0,0 0 0 16,0 0 7-16,0 0 0 0,0 0 1 0,0-11 0 0,-2-1-5 15,1-2 1-15,-1-4-1 0,-7-20 1 0,2-3 10 16,2-1 1-16,-4-4 0 0,-9-1 1 0,6 1-10 16,1-2 0-16,-1-1 0 0,-7 9 1 0,-1 3 15 15,6 0 0-15,5 2-1 0,2 3 1 0,2 13-13 16,1 1-1-16,4-1 0 0,4 1 2 0,-2 8 10 16,1 2 2-16,4 1 0 0,0 2 0 0,0 5-14 0,2 2 1 15,3 5-1-15,-1 0 1 0,1 9 9 0,3-2-1 16,-3-4 0-16,-3 13 1 0,1 0-11 0,4-2 0 15,-8-5 0-15,-6 7 1 0,1-2 3 0,3-2 1 16,-4-4 0-16,-11 6 1 0,8-4-8 0,-4-1 1 0,2 2-1 16,-8 3 1-16,4 0 2 0,2-5 0 15,0 1 1-15</inkml:trace>
  <inkml:trace contextRef="#ctx1" brushRef="#br1" timeOffset="-200583.87">30270 10702 1583 0,'0'0'0'16,"-9"-18"0"-16,-8 7 0 0,4 4 57 0,1 0 0 15,3-5 1-15,-5 1 0 0,5 8-41 0,9 3 1 16,-9-9 0-16,9 9 0 0,-7 0 50 0,7 0 2 16,0 0-1-16,4 7 1 0,-4-7-52 0,3 11 0 15,-1-4 0-15,0 12 0 0,3 8 7 0,2-6 2 0,-1 3-1 16,-10 11 1-16,2 4-15 0,2-4 2 0,-2 1-2 16,-6 2 2-16,1-4-5 0,3-3 1 0,-1-6 0 15,-9 1 0-15,5-1-4 0,2-7 0 0,2-4 1 16,-4 7 0-16,3-9-4 0,5-7 2 0,1-5-2 15,-6 9 2-15,6-9-3 0,-1 9 1 0,1-9 1 16,0 0-1-16,0 0 1 0,0 0 1 0,0 0-1 0,0 0 1 0,1-9-2 16,-1 9 1-16,7-9-1 15,-3-7 0-15,3-5 6 0,2-5 0 0,1-6 0 16,-10-5 0-16,4-1-3 0,-1 1 1 0,3-11-2 0,-8 11 2 16,2-5 5-16,2 2 1 0,1-4-1 0,-4 5 1 15,1 4-5-15,0 5 0 0,-2-5 0 0,-5 3 0 16,5 16 8-16,4 2-1 0,-2 4 1 0,-6 3 0 15,6 7-7-15,4 8 0 0,-4 1 0 0,0 5 1 0,0 6 2 16,3 2 0-16,3-1 1 0,-1 23-1 0,4 7-4 16,3-10 0-16,1 1 0 0,-6 9 0 0,3-3 2 15,4-6 0-15,-3-5 0 0,-4 2 1 0,2-8-4 16,1-3 0-16,1-5-1 0,-4 5 2 0,0-3 0 16,0-11 0-16,0-2 0 0,0 6 1 0,0-6-4 15,-7-12 1-15,11 4-1 0,-11-4 1 0,5 10 1 0,-5-10 0 16,11 0-1-16,-11 0 2 0,0 0-3 0,7-7-1 15,-7 7 1-15,3-7 0 0,-1-5 1 0,0 0 1 16,0-6-2-16,-2-15 2 0,-2-6-3 0,-2 0 1 16,1-3-1-16,-3-4 1 0,-1-3-2 0,0 3 2 15,-1-6-2-15,-5 11 2 0,-1 4-3 0,5 5 1 16,0-1 1-16,-5 7-1 0,4 10 0 0,4 5 1 0,3 2-1 16,3 9 0-16,-7-1 0 0,7 1 0 0,0 10-1 15,0 1 2-15,2 1-2 0,1 0 1 0,1 4 1 16,-3 26-1-16,5 2-1 0,1-5 0 0,-2 5 1 15,-1 2 0-15,-1 1-1 0,-1-6 2 0,0-6-2 16,-4 2 1-16,0-4 0 0,2-4-1 0,0-5 0 16,-5 3 0-16,0-3-1 0,1-6 2 0,2-8-1 15,-7 13 0-15,4-7-1 0,3-7 1 0,2-9 0 0,-5 14 0 16,5-14 0-16,0 0 0 0,0 0 1 0,0 0-1 16,0 0-1-16,0 0 1 0,0 0-1 0,-2-11 2 15,2 1-1-15,0-1 0 0,0-1 0 0,-1-20 1 0,1-13-2 16,1 6 1-16,1-5-1 0,-7 3 1 15,5-1-1-15,0-4 2 0,2-8-2 0,-8 8 1 0,6 2-1 16,0 2 0-16,0-2 0 0,-3 7 2 0,3 11-1 16,0 6 0-16,3 3 0 0,-3 6 1 0,0 11-2 15,6-2 1-15,-6 2 0 0,0 0 0 0,5 7 1 16,-2 0 0-16,3 0 0 0,1 13 1 0,3 3-2 16,-1 0 0-16,0-4 1 0,0 6 0 0,0 1-1 15,1-8 1-15,-3-1 1 0</inkml:trace>
  <inkml:trace contextRef="#ctx1" brushRef="#br1" timeOffset="-200226.95">29783 11622 1859 0,'0'0'0'0,"23"-7"0"16,-5 14 0-16,7-4 68 0,1-6 1 0,8-1-1 16,6 11 1-16,6-7-51 0,3 0 0 0,6-3 0 0,-2 8 0 0,-2-3 29 15,0-4 0-15,2 0 0 0,4 4 0 16,-3-2-30-16,-1-2 0 0,5-5 0 0,-6 11-1 15,-5-4 5-15,-6-4-1 0,-2-3 0 0,-2 11 1 0,-6-8-11 16,-2 1 2-16,-1-4-1 0,0 10 0 0,-5-6-7 16,-7-3 0-16,-2-3-1 0,0 13 2 0,-5-4-3 15,-9 0 1-15,7-11 1 0,-7 11-1 0,0 0-3 16,0 0 1-16,0 0 0 0,0 0 1 0,0 0-2 16,-9 4 1-16,9-4 0 0</inkml:trace>
  <inkml:trace contextRef="#ctx1" brushRef="#br1" timeOffset="-199816.71">30630 11724 1419 0,'0'0'0'16,"0"0"0"-16,0 0 0 0,0 0 33 0,0 0 0 15,0 0 1-15,0 0 0 0,-19 24-20 0,11-17 1 0,0 0-1 16,-17 14 1-16,-7 6 28 0,6 5 0 0,3-8 1 16,2 4 0-16,-1 4-28 0,3-6 0 0,1-1 0 15,1 12 1-15,-1-7 8 0,4-7-1 0,2 1 1 16,-1 15 1-16,5 5-14 0,4-12 1 0,2-2-1 16,0 5 1-16,4 0-4 0,4-2 0 0,2-6 0 15,3-1 0-15,1 2-3 0,1-10 0 0,3-2-1 16,3 5 2-16,0-7-3 0,1-5 1 0,4-8-1 0,6 8 2 15,2-7-3-15,-4-5 1 0,-1-5-1 0,-8 5 2 16,1-9 6-16,-3-4 0 0,-1-2 0 0,-7-1 0 16,0 0-4-16,-4-4 1 0,-3-2-1 0,-7-3 1 0,1 3 13 15,1 8 0-15,-3-4 1 0,-6 5 0 0,0 0-11 16,1 0 0-16,-3 0 1 0,-9 7-1 0,0 4 12 16,0-2 1-16,-5 4 0 0,-2 10-1 0,0-4-12 15,2 1 2-15,1 1-1 0,-3 7 0 0,5 2 11 0,4-1 0 16,0-3 0-16</inkml:trace>
  <inkml:trace contextRef="#ctx1" brushRef="#br1" timeOffset="-198850.95">17321 13055 992 0,'0'0'0'0,"0"0"0"0,0 0 0 0,2-22-5 0,-5 11 1 16,-1-1-1-16,4 12 2 0,-2-9-1 0,2 9 1 16,-3-9 0-16,3 9-1 0,0 0 5 0,0 0 0 15,-7-3 1-15,7 3-1 0,0 0-1 0,-7 10 1 16,7-10 0-16,-7 23 0 0,0 5 27 0,-8 0 0 16,7 9 0-16,4 4 0 0,-1 4-15 0,-2-6 0 15,1 0 1-15,6 1-1 0,-3 2 44 0,-2-8 2 16,-1-1-2-16,3 15 1 0,-1-9-41 0,-3-6 1 0,4-1 0 15,-1 5 0-15,1-4 5 0,-4-1 1 0,0-9 0 16,1 1-1-16,1 4-12 0,-2-12 2 0,2-2-1 16,1 4 0-16,2-6 22 0,-1-1 1 0,3-11 0 15,-9 15-1-15,9-15-19 0,-4 8 0 0,4-8-1 16,0 0 1-16,-7 0 27 0,7 0 1 0,0 0 0 16</inkml:trace>
  <inkml:trace contextRef="#ctx1" brushRef="#br1" timeOffset="-198598.49">17535 13421 1733 0,'0'0'0'0,"0"0"0"0,0 0 0 0,25-7 53 15,-17 5 1-15,5-1 0 0,1 6 0 0,2 1-38 16,1 0 2-16,4-4-1 0,8 5 1 0,4 2 57 15,-5-2 1-15,2-3-1 0,6 7 0 0,1-2-57 16,-2-6 0-16,-7-1 0 0,0 6 0 0,2 1 23 16,-5-7 2-16,-2-4 0 0,2 8-1 0,-8-1-26 0,1-3 0 15,-7-3-1-15,3 6 2 0,-2-3-4 0,-1-3 0 16,-1-4 0-16,1 7 1 0,-4 0-6 0,0-4 0 16,0 1-1-16</inkml:trace>
  <inkml:trace contextRef="#ctx1" brushRef="#br1" timeOffset="-198100.11">18630 13143 1670 0,'0'0'0'0,"0"0"0"15,0 0 0-15,0 0 49 0,0 0-1 0,0 0 0 16,0 0 0-16,0 0-31 0,-21 9 0 0,21-9 0 0,-14 21 0 15,5 0 48-15,2 4 1 0,0 3-1 0,0 18 1 16,3 0-48-16,4-8 0 0,-3 1 0 0,3 17 0 16,0-8 19-16,0-6 1 0,0 6 1 0,-4-8-1 15,4 6-24-15,-3-13 2 0,3-1 0 16,-4 3-1-16,1-7-1 0,3-3 0 0,0-6 1 0,-4 13 0 0,2-11-7 16,2-5 0-16,0-4 1 0,-1 6 0 0,1-4 3 15,0-14 0-15,0 0 0 0,3 5 1 0,-3-5-7 16,0 0 2-16,0 0 0 0,0 0 0 0,0 0 7 15,-2-5-1-15,2 5 1 0,-1-14 0 0,-1-7-6 16,-2-4 0-16,1 0 0 0,-4-15 0 0,0-2 4 0,1 3 0 16,1-9 0-16,-2-4 0 0,0-6-5 0,7-2 0 15,-3-7 0-15,-1 9 1 0,8 7 3 0,-1 5 0 16,1 0 1-16,6 4-1 0,6 12-5 0,3 4 1 16,4 1-1-16,6 6 1 0,2 10 1 0,3 2 0 15,-2 4 0-15,8 10 1 0,-3 1-4 0,-1 3 1 16,-5-2-2-16,-2 5 2 0,-3 3 0 0,-5 1 1 15,-7-6-1-15,-3 1 1 0,-1 9-3 0,-4-7 0 0,-8-5 1 16,-5 2 0-16,-2 2-1 0,-3 2 2 0,-6-7 0 16,-8 3-1-16,1 1-1 0,0-4-1 0,-12-2 1 15,2 7 0-15,3-6-1 0,0-1 0 0,2-3 1 16,-1 7-1-16,-1-3 0 0,9-1-1 0,2-1 0 16</inkml:trace>
  <inkml:trace contextRef="#ctx1" brushRef="#br1" timeOffset="-197815.88">19438 13409 2048 0,'0'0'0'0,"18"-7"0"0,3 7 0 0,0 0 51 16,-2-4 1-16,6-3-1 0,3 6 2 0,4 1-36 16,2 0 0-16,4-6 0 0,-2 8 1 0,1 2 39 0,-6-3 1 15,3-2-1-15,1 2 2 0,-6 3-42 16,-3-4 1-16,2 0-1 0,2 3 1 0,-5 1 12 0,-4-4-1 16,-5-4 0-16,3 8 1 0,-3 3-16 0,-2-7-1 15,0 0 1-15,1 0-1 0,-5 2-7 0,-3-4-1 16,-7 2 1-16</inkml:trace>
  <inkml:trace contextRef="#ctx1" brushRef="#br1" timeOffset="-197479.57">20191 13275 1646 0,'0'0'0'0,"0"0"0"16,0 0 0-16,-7 14 28 0,5-3 1 0,-1-4 0 16,3 5 0-16,-4-1-15 0,1 3-1 0,-1-5 1 15,-3 10-1-15,0 0 35 0,-3-1 1 0,1-6-1 16,-2 6 0-16,-3-4-31 0,0-5 0 0,0-2 0 15,3 0 0-15,1-2 11 0,-1-3 1 0,2-2-1 0,9 0 1 16,-10 3-16-16,3-4 1 0,0-3-1 16,0-1 1-16,-1-2-4 0,-2 0 0 0,3-2 0 15,0-3 1-15,0-4-4 0,0-4 0 0,1-1 0 0,8-3-1 16,0 3 1-16,0-2 1 0,3-2 0 0,11 0 0 16,-6 3-4-16,-3 2 2 0,8-1-1 0,0 5 1 15,3 9 1-15,0 0-1 0,6 4 1 0,1 6 1 16,0 4-3-16,-2 4 0 0,0-2 0 0,1 6 0 15,1 3 5-15,-7 1 0 0,-4-3 1 0,-2 2 0 16,-1 1-5-16,-4-1 1 0,-5-2 0 0,-4 3 1 16,-7-1 2-16,-5-3 1 0,-4-1 0 0,-6 6 1 15,-5-3-6-15,-1-3 1 0,-10-1 0 0,1 4 1 0,-2-4 2 0,3-5 0 16,2-4 0-16</inkml:trace>
  <inkml:trace contextRef="#ctx1" brushRef="#br1" timeOffset="-196230.54">20925 12779 1733 0,'0'0'0'0,"0"0"0"0,0 0 0 0,0 0 38 0,0 0 2 16,-4 23-2-16,4-11 1 0,-3 4-24 16,-1 2 0-16,1 1 1 0,-4 22 0 0,2 1 28 0,-1-2-1 15,-1 13 1-15,0 5 1 0,0 0-29 0,0-5 1 16,2-2-2-16,-6 5 2 0,4-6 8 0,4-8 0 15,-1 9-1-15,-7 5 2 0,8-5-14 0,1-3 1 16,-1-15-1-16,-6 6 0 0,4-8-4 0,1-6 0 0,-1-2 0 16,-4 3 0-16,5-3-3 0,3-9 1 15,-1-3 0-15,-5 6-1 0,3-10 2 0,4-7 1 0,0 0 0 16,0 0 0-16,-10-1-4 0,10 1 2 0,-4-9-1 16</inkml:trace>
  <inkml:trace contextRef="#ctx1" brushRef="#br1" timeOffset="-195975.96">20944 12883 1632 0,'0'0'0'0,"32"-12"0"16,-4 8 0-16,8 1 52 0,-3-4 0 0,-1-2-1 0,-4 2 2 15,2 3-36-15,2 4 0 0,-7 0-1 0,-4 4 2 16,-2 5 51-16,-1 1-1 0,-6 1 1 0,0 8 0 0,-3 2-51 15,-3-3 0-15,-5-2 0 0,-2 12 0 0,-3-4 20 16,-1-3 2-16,-2 1-2 0,-4 4 1 0,-1 4-23 16,1-7-1-16,-6-7 1 0,-6 1 0 0,3 4 0 15,4-7 0-15,-5-3 1 0,-11-2 0 0,10 5-8 16,4-4 1-16,-7-4-1 0,-7-3 1 0,6 4-1 16,3-2 0-16,4-10 0 0</inkml:trace>
  <inkml:trace contextRef="#ctx1" brushRef="#br1" timeOffset="-195610.36">21297 13208 1884 0,'0'0'0'16,"0"0"0"-16,23-14 0 0,-7 7 39 0,-2 4 1 0,0-11 1 15,0 1-1-15,2 6-24 0,2 0 0 0,3 0-1 16,-2 2 1-16,8 2 39 0,-1 1 1 0,-5-5-1 15,1 7 1-15,2 7-39 0,3-4 1 0,-6 1-1 16,0 3 1-16,-1 7 11 0,-3 3 1 0,1-1-1 16,-6 2 2-16,1 5-18 0,-3 1 1 0,-1-4-1 15,-2 3 2-15,-5-2-6 0,-4-2 0 0,-3-3 0 16,-2 5 0-16,0-2-4 0,-2-8 2 0,-4-4-1 16,-1 7 0-16,4-3 1 0,-3-8 1 0,3-1 0 0,-4 5 0 15,1-5-4-15,3-4 2 0,1-3-1 0,-2 3 1 16,1-2 0-16,1-3 0 0,4-5 0 0,-2 1 1 0,1-3-3 15,5-1 1-15,1-3-1 0,-4-1 1 16,6-4-1-16,3 0 1 0,2-4-1 0,0-8 2 0,4 11-3 16,3 1 0-16,2-7 1 0,0 7 0 0,0 0 0 15,1-1-1-15,4 1 0 0,6 17 1 0,-1 1-2 16,1-5 0-16,3-3 0 0</inkml:trace>
  <inkml:trace contextRef="#ctx1" brushRef="#br1" timeOffset="-194895.86">22220 12973 1532 0,'0'0'0'16,"0"0"0"-16,0 0 0 0,0 0 52 0,0 0 1 16,-20 12 0-16,10-7-1 0,-1 4-35 0,1-2 0 0,-1-2 0 15,-10 20 1-15,1-6 42 0,3-1 2 0,-1 8-1 16,2 4 0-16,2 2-44 0,4-2 1 16,-1-7 0-16,0 1 0 0,4 4 16 0,2-6 1 0,3-5-1 15,2 8 1-15,4-6-20 0,6-5-1 0,-3-3 1 16,8 5 1-16,-1-4-3 0,0-9 2 0,3-3-1 15,6 4 1-15,-5-8-7 0,0-3 1 16,1-1 0-16,6-1 0 0,-4 0 2 0,-7-5 0 0,2-4 0 16,3-3 0-16,-3 5-4 0,-9-1 1 0,4-6-1 15,-1-9 1-15,-4 8 2 0,-5-3 1 0,-1-15-1 16,0 9 1-16,-3-3-4 0,-4 7 0 0,-4-5-1 16,1 13 2-16,-8 7 4 0,0 0 0 0,1 2 0 15,1 10 1-15,2 0-7 0,3-1 2 0,-3-1 0 0,5 11 0 16,9-7 2-16,-9 7 0 0,9-7 0 0,0 0 1 15,6 12-4-15,-6-12 0 0,7 7 0 0,0-1-1 0,5 1 4 16,2-6 1-16,0-1-1 0,9 6 1 0,0-4-4 16,0-8-1-16,-2-1 1 0,11 4 1 0,-2 1 0 15,-7-9 1-15,4-4-1 0,-1 6 1 0,-3-4-4 16,0-2 1-16,3-7-1 0,2 3 1 0,-6 0 1 16,-3 1 0-16,0-10-1 0,1 2 2 15,-4 1-3-15,-6-7 0 0,-1-1 0 0,0 1 0 0,-4 2 0 16,-3-1-1-16,-2-4 1 0,-2 19-1 15,-1-4 0-15,-3 5-1 0,1 0 0 0,5 15 1 0,-7 2-1 0,7-2 0 16,-10 5 1-16,6 11 0 0,2 4-1 0,2 1 0 16,2 5 0-16,3 25 1 0,1 5-1 0,-1-10 1 15,0 0 0-15,4-2 0 0,-2 0-1 0,-3-9 0 16,-1-3 0-16,8 8 1 0,-4-6-2 0,0-4 1 16,0-4 0-16,3 9 0 0,-1-5-1 0,-2-11 0 0,2 1 1 15,7-3-1-15,-2-1 1 0,0-4 1 0,4-6-1 16,-1-3 0-16,1 3 0 0,-2-6-1 0,-5-6 0 15,-4 1 1-15,3-4 0 0,-4-3-1 0,1-2 0 16,-2-2 2-16,2-3-3 0,0 1 1 0,-2-5 0 16,-1 4 0-16,-1-1 1 0,1 6-1 0,-1 2 0 15,-3 12 0-15,0 0 0 0,0 0 0 0,2 7 0 16,-4 7 0-16,2 13-1 0,0 1 2 0,-1-7-1 16,-5 19 0-16,-1 1-1 0,-2-6 0 0,-1-7 0 0,-6-2 2 15,0 3-3-15,-3-8 0 0,-8-7 0 0,3 3 0 16,1 1 0-16,-4-11 0 0,2 0 0 0,8 2 0 15,-10-2 0-15,4-7 0 0,2-4 0 0,2 1 0 16,-4-2 0-16,4-6 0 0,1-3 0 0,-2 3 0 16,3 3 0-16,6-8 0 0,2-4 0 0</inkml:trace>
  <inkml:trace contextRef="#ctx1" brushRef="#br1" timeOffset="-194576.93">23580 12997 1608 0,'0'0'0'0,"0"0"0"0</inkml:trace>
  <inkml:trace contextRef="#ctx1" brushRef="#br1" timeOffset="-193784.56">23599 12964 1281 0,'0'0'0'0,"0"0"0"0,0 0 0 0,0 0 79 16,0 0-1-16,0 0 1 0,0 0-1 0,0 0-60 15,0 0 0-15,-23-9 0 0,14 7 0 0,-3 4 62 16,-2 3-1-16,0-1 1 0,-4 12 1 0,-1 1-63 0,1-1 0 16,7 0 0-16,1 10 0 0,1 6 3 0,0-7 1 15,2-2 1-15,4-4-1 0,1 7-10 0,0-8-1 16,2-6 0-16,4 2 1 0,1 0-5 0,2 0 0 16,0-7 0-16,2-7-1 0,1 4-1 0,1-4-1 15,0 0 1-15,3-7 0 0,0-2-2 0,-2 0 0 0,-1-3-1 16,6-6 2-16,-6 1-2 0,-6-1 0 0,1-6 0 15,4 4 1-15,-5-4 0 0,-5-8 1 0,-1 2 1 16,4 7-1-16,-5 0 0 0,-3-1-1 0,0-8 1 16,1 7-1-16,-1 3 4 0,-2 4 0 0,0-1 0 15,3 5 1-15,1 8-3 0,3 6 0 0,-7-16 0 16,7 16 0-16,0 0 5 0,0 0 0 0,0 0 1 16,10 9 0-16,3-5-4 0,1 3-1 0,0-2 1 15,18 7 0-15,0 2 6 0,-2-5 1 0,5-5-1 0,-7 1 2 16,0-1-7-16,-1-8 1 0,-6 0-2 0,-2 4 2 15,1-1 4-15,-1-6 0 0,-1-6 0 0,-6 3 0 16,2-1-5-16,-1-3 0 0,-1-10 0 0,-2 4-1 16,1-1 5-16,-4-2 0 0,2-1 0 0,0 2 1 15,0-6-7-15,-2-3 2 0,-2 1 0 0,-2 3 0 16,-1 1 2-16,-2 3 0 0,-2-1 0 0,1 4 1 0,-1 8-4 16,-2 0 0-16,1-1 0 0,3 13-1 0,-11-2 3 15,11 2 0-15,-10 2 0 0,3 7 1 0,3 0-4 16,1 5 1-16,-1 3-2 0,-3 29 2 0,0 2 0 0,3-3 0 15,3 13-1-15,-3 4 1 0,2-6-2 16,2-5-1-16,0 0 1 0,-1 13 0 0,-1 3 1 0,0-9-1 16,-1 0 1-16,-3 1 1 0,3-4-4 15,-1-9 2-15,-1-2-1 0,-4 5 1 0,0 0 0 0,2-12 1 16,-3 2-1-16,-8-2 1 0,7 5-3 0,3-14 2 0,-3 2-2 16,-3-5 2-16,3-2-1 0,4-8 2 15,0 1-1-15,-3-5 1 0,1-1-3 0,2-3 2 16,0-3-2-16,0 1 2 0,-2-1-1 0,-4-6 2 0,-1-3-1 15,0-1 1-15,-2-1-3 0,2-1 2 0,2-5-2 16,0-13 2-16,-3 5-2 0,1 0 2 0,2-13-1 16,7 6 1-16,-4-2-2 0,2 0 0 0,5 7 1 15,6 6-1-15,-3 3 2 0,3-2-1 0,3 4 1 16,9 5-1-16,-2 1-1 0,4 3 1 0,4-1-1 16,14 4 0-16,-3 0 2 0,1-3-1 0,-1-3 1 15,-1 8 1-15,2 2-3 0,-6-8 0 0,2-1 1 0,-2 3 0 16,-2 0 1-16,-1-3-1 0,0-4 1 15,3 4 0-15,-9-2-1 0,1-4-1 0,3-3 0 0,0 6 2 16,1-3-2-16,-1-3 2 0,0-4-1 0</inkml:trace>
  <inkml:trace contextRef="#ctx1" brushRef="#br1" timeOffset="-193317.19">25284 12755 2123 0,'0'0'0'0,"17"-7"0"0,-1 7 0 0,2 0 55 0,-6-9 1 15,6 0-1-15,3 2 1 0,0 2-39 0,-5-2 1 16,2-8-1-16,3 5 0 0,-5-1 41 0,-1-1-1 0,3-7 0 15,2 10 2-15,-5-2-43 0,0-6 2 0,0-3 0 16,-4 10 0-16,-6-2-1 0,-1-3 1 0,-2-4-1 16,-4 3 1-16,-2-1-9 0,-1-3 1 0,-2 1 0 15,-4 0 0-15,-8 3-9 0,-2-2 0 0,0 1 0 16,3 10 1-16,-7 5-2 0,2 2 1 0,2 0 0 16,-7 2 0-16,1 5-2 0,3 0 1 0,3 0 0 15,-6 9 0-15,4 1-1 0,0 1 1 0,-1-1 0 16,-3 20 0-16,4 0-4 0,4-2 1 0,1 13 0 0,1 10-1 15,-1-2 1-15,4-3 1 0,5-4-2 0,5 11 2 16,-3-4-4-16,4-5 1 0,-1 7-1 0,4 6 2 16,-3-6-1-16,1-12 2 0,0-1-2 0,1 3 2 15,-1-6 0-15,0-9-1 0,-2-1 1 0,1 7-1 0,-2 0 1 16,-1-6 1-16,-1-10-1 0,4 3 0 0,-4-3 2 16,-2-5 1-16,0-8-1 0,2-1 1 0,0 2-1 15,-2-4 1-15,-3-7-1 0,1-11 1 0,-1 4 0 16,-2-4 0-16,0-4 0 0</inkml:trace>
  <inkml:trace contextRef="#ctx1" brushRef="#br1" timeOffset="-193130.46">24816 13061 1834 0,'0'0'0'16,"20"-6"0"-16,1 17 0 0,0-6 53 0,4-5 0 15,-1-5 0-15,8 10 0 0,2-3-36 0,1-4 0 16,5-1 0-16,-1 8 1 0,2-5 32 0,-8-4 1 15,3-1-1-15,-1 9 2 0,-5-4-35 0,-5-6 0 0,3-1-1 16,-2 7 2-16,-5 0 9 0,-3-5 0 0,0 2 0 16,3 6 1-16,-5-6-15 0,-6-1 0 0,3 1 1 15</inkml:trace>
  <inkml:trace contextRef="#ctx1" brushRef="#br1" timeOffset="-192401.12">25788 13089 1507 0,'0'0'0'0,"0"0"0"16,0 0 0-16,0 0 46 0,0 0 0 0,-18-14 0 0,8 14 1 16,-4 0-32-16,-6 0 2 0,1 0 0 0,-18 14 0 15,2 5 44-15,5-5 0 0,-2 0 0 0,0 2 1 0,7 9-46 16,6-4 2-16,3-2 0 0,4 1 0 16,1 6 20-16,4-3 2 0,4-7-2 0,8 1 1 0,-3 3-24 15,-1-12 0-15,7 1 1 0,2 2 0 0,2-1 0 16,-1-6 0-16,7-4 1 0,1 2 0 0,0-2-8 15,1-4 1-15,-6-3-1 0,2 2 1 16,1-2 1-16,-1-2 2 0,-2-3-2 0,-5-8 1 0,5 8-5 16,-3 0 1-16,1-6 0 0,-1-3 0 0,0 3-2 15,-1 4 2-15,1-3 0 0,-1 1 0 0,1 9-4 0,-4 0 2 16,0 0 0-16,-7 7-1 0,11 0 2 0,-11 0 1 16,10 7-1-16,-3 3 0 0,2 1-2 0,-2 3 1 15,0-2-2-15,0 11 2 0,4 4 0 0,-6-6 2 0,0-7-1 16,-1 3 1-16,-1 3-4 0,1-8 2 0,1-5 0 15,2 4-1-15,0-1 2 0,-7-10 1 0,11 5 0 16,-11-5-1-16,10 7-2 0,-10-7 1 0,11 0-1 16,-11 0 1-16,14-3-1 0,-7-1 1 0,2 3 0 15,0-5-1-15,3-2-1 0,2-3 0 0,4 0 1 16,-4-1-1-16,0 0 2 0,2-2-1 0,-5 5 1 16,-8 2 0-16,-3 7-3 0,14-5 1 0,-3 3 0 15,-11 2 0-15,7 2 1 0,-7-2 0 0,7 3 1 16,0-1 0-16,2 1-3 0,1 1 1 0,1-4 0 15,1 3 0-15,8 3 1 0,-1-6 0 0,-3 0 0 16,-2-6 0-16,0 3-1 0,-1-6 0 0,1-3 0 0,-4-6 0 16,3 2 2-16,-1-6 1 0,-1-1-2 0,-3 0 2 15,1-11-3-15,-2 6 1 0,2-9-1 0,-2 7 1 0,-3 0-1 16,-4-5 1-16,3 0-1 0,1 0 2 0,-4 1-3 16,0 3 1-16,0-13-1 0,0 2 1 0,-4-6 1 15,4 2 1-15,-3-5-2 0,3 16 2 0,0 4-3 16,0 8 0-16,-4-2 1 0,4 16 0 0,-3 2 0 15,3 7 0-15,-4-12 1 0,4 12-1 0,0 12-1 16,0-3 1-16,0 2-1 0,0 25 1 0,0 5-1 0,0-1 0 16,-3 4 1-16,-1 4 0 0,1 3-2 15,-1-7 2-15,0-5-2 0,-1 8 1 0,0-3 0 0,1-7-1 16,3 5 0-16,-5 7 1 0,3 3 0 0,1-10-1 16,2-7 0-16,0-2 0 0,0 3 1 0,2-8 0 15,1-7 0-15,4 10 1 0,2-6-2 0,0-9 0 16,2-2 1-16,3 9 0 0,-2-7-1 0,4-8 2 15,2-2-2-15,-1 4 1 0,3-4-1 0,-1-6 1 16,-3-6-1-16,-6 3 0 0,1-1 0 0,-2-8 2 0,-4-7-2 16</inkml:trace>
  <inkml:trace contextRef="#ctx1" brushRef="#br1" timeOffset="-192217.19">26210 12818 2009 0,'0'0'0'0,"0"0"0"0,-6 19 0 16,3-5 53-16,3-1 0 0,0-5 0 0,-4 6 0 0,4 4-36 16,2-7 0-16,-2-11 0 0</inkml:trace>
  <inkml:trace contextRef="#ctx1" brushRef="#br1" timeOffset="-191860.9">26696 13171 1997 0,'0'0'0'16,"0"0"0"-16,0 0 0 0,0 0 52 0,-21 13 0 0,12-6 1 16,2 5 0-16,0 6-36 0,2-1 0 0,2 8-1 15,-5 3 2-15,3 0 23 0,3-1 0 0,2-6 1 16,0 7-1-16,0-3-25 0,4-8 0 0,3 1-1 16,4 5 2-16,-1-8 5 0,4-2 0 0,0-8 0 15,8 4 1-15,-3-7-12 0,0-6 0 0,6-3 1 16,5 3 0-16,-2-4-8 0,1-5 1 0,4-1-1 15,-3-2 2-15,-2 2-3 0,-5-5 1 0,0-6-1 16,-4 4 2-16,-3 0-3 0,-2-5 1 0,1-1-1 16,-7-4 2-16,1-1-2 0,-2 4 0 0,-3-4 1 0,-4 2-1 15,-2 6 0-15,2-1 0 0,2 2 0 0,-4 14 1 16,0 1-2-16,6 1 1 0,6-4 0 0</inkml:trace>
  <inkml:trace contextRef="#ctx1" brushRef="#br1" timeOffset="-191366.97">27224 12943 1457 0,'0'0'0'0,"14"-9"0"0,-2 11 0 0,1 0 52 16,-3-4-1-16,3-2 1 0,4 8 0 0,6-1-35 16,4-1-1-16,-6 0 1 0,-4 12 1 0,1 2 44 0,0 0 0 15,1 8-1-15,-10 17 2 0,3 1-46 0,1-3 1 16,-3-1 0-16,-4-1 0 0,-3 0 20 0,-1-5 1 16,-2-4 1-16,-9 5-1 0,2-6-23 0,0-8-1 15,-4-3 1-15,-5 9 0 0,4-8-2 0,-4-6 2 16,4-8 0-16,-6 8-1 0,2-8-6 0,4-3 0 15,0-7 0-15,-1 7 1 0,4-3-3 0,2-6 0 16,2-2 0-16,3-3-1 0,1-3-1 0,1 1-1 16,3-5 1-16,8-7 0 0,3 1 2 0,2 1 1 15,1-4 0-15,-1-9 0 0,2 6-4 0,3-1 2 0,0-4-1 16,-3 10 1-16,3-2 2 0,0 9 0 0,2-1 0 16,2 19 1-16,-2-1-4 0,-2 1 1 0,5 1-1 15,6 13 1-15,0-3 2 0,-6 0 0 0,8-8 0 16,-4 14 1-16,2-6-4 0,-1-4 1 0,-2-4-1 15,-7 7 1-15,3-2 1 0,-2-3 1 0,-4-4-2 16,-3 6 2-16,-3-8-3 0,-4-3 0 0,-2-2 0 0,-7 9 0 16,1-8 2-16,-4 1 1 0,-1-8 0 0,-5 5 0 15,-3-2-4-15,-2-6 2 0,0 4-1 0,-14 3 1 16,3 3 0-16,6 1 0 0,-1 0 1 0,-5 12 0 16,-5 2-3-16,6 3 1 0,1 1-1 0,5 21 2 15,1 1 2-15,1-3 0 0,3 16 0 0,6 3-1 16,-3 2-1-16,1-7 0 0,4-4-1 0,3 3 1 0,-2-3 2 15,3-7 0-15,4 1-1 0,4 3 2 0,0 0-3 16,0-9 0-16,7-7-1 0,6 4 1 0,1 1 1 16,2-8-1-16,10-8 1 0,-3-3 1 0,2 0-4 15,0-3 2-15,0-8-2 0,-2-3 2 0,0 0-4 0,0 0 1 16,3-7-1-16</inkml:trace>
  <inkml:trace contextRef="#ctx1" brushRef="#br1" timeOffset="-191193.91">28810 13061 2060 0,'0'0'0'0,"17"-7"0"16,-6 10 0-16,3-5 49 0,4-3 2 0,-1-2-2 16,1 7 2-16,-2 0-35 0,-2-3 1 0,-2-1 0 15,1 11 0-15,-3-3 32 0,-3-1 1 0,-7-3-1 16</inkml:trace>
  <inkml:trace contextRef="#ctx1" brushRef="#br1" timeOffset="-191030.43">28531 13312 1997 0,'0'0'0'0,"0"0"0"0,37 11 0 16,-11 1 19-16,4-8 1 0,9-1 0 0,2 1 1 0,-4 1-11 15,0 0 1-15,3-3 0 0,-1 0 0 0,-5-2 22 16,-3-6 0-16,7-4-1 0</inkml:trace>
  <inkml:trace contextRef="#ctx1" brushRef="#br1" timeOffset="-190683.9">29983 12860 1796 0,'0'0'0'16,"0"0"0"-16,0 0 0 0,-29 26 32 0,15-15 0 16,0-4 1-16,-9 12-1 0,2-3-18 0,5-5 0 0,4-4 1 15,-4 9-1-15,4-6 23 0,3-1 2 0,5 3-1 16,-3 8 0-16,4-4-24 0,3-2 2 0,3-7 0 15,1 16 0-15,1 1 5 0,7-6 0 0,4-6 1 16,2 2-1-16,1 11-10 0,1-8 0 0,1-3 1 16,4 2-1-16,-4 0-7 0,-5 3 1 0,-1-6-1 15,-2 1 2-15,-1 2-3 0,-1-6 1 0,-1 1-1 0,-1 5 1 16,0-2 2-16,-9-4 1 0,-4-3-2 16,-4 4 2-16,-1-1-2 0,-2-3-1 0,-1-3 1 0,-2 3-1 15,-6-2 11-15,-1 1-1 0,0-6 1 0,-9 1-1 16,0-1-5-16,4-7 0 0,-1-5 0 0</inkml:trace>
  <inkml:trace contextRef="#ctx1" brushRef="#br1" timeOffset="-190458.94">30023 12776 1947 0,'0'0'0'15,"39"-11"0"-15,-13 11 0 0,6 0 60 0,3-3 2 16,1-1-2-16,-5 4 2 0,3 0-45 0,0 4 1 16,-3-4 0-16,-1 3 0 0,-3 2 48 0,-1 1 1 15,-3-3 1-15,2 1-1 0,-6 3-49 0,-1-2 0 0,3-5 0 16,-3 5 0-16,-4-1 14 0,-4-2 2 0,-3-4 0 16,-7 2-1-16,0 0-19 0,2 10 0 0,-2-10 1 15</inkml:trace>
  <inkml:trace contextRef="#ctx1" brushRef="#br1" timeOffset="-190211.87">30660 12953 1834 0,'0'0'0'0,"-4"7"0"15,-15 20 0-15,0 4 47 0,-1 1 1 0,-3 9-1 0,-7 4 1 16,-1 6-31-16,1-3 0 0,0-1-1 0,-6 6 1 0,3-2 40 15,5-3 1-15,-1 1-1 0,-6 5 1 0,3 1-41 16,6-8 1-16,-6-4 0 0,-7 2 0 0,6-4 12 16,5-13 1-16,-6 0-1 0,1 11 0 0,3-7-16 15,7-13-1-15,1 5 1 0,3 8 0 0,3-7-6 16,4-8 1-16,3-6-1 0,0 1 1 0,2-1-4 16,7-11 1-16,0 0 0 0,0 0-1 0,0 0-1 0,4-11 0 15,-4 4 1-15</inkml:trace>
  <inkml:trace contextRef="#ctx1" brushRef="#br1" timeOffset="-189891.15">30662 13398 1758 0,'0'0'0'0,"0"0"0"16,-39 11 0-16,18 5 39 0,0 1 1 0,-6 6-1 15,1 4 1-15,1 11-24 0,6-1 0 0,1 9-1 16,4-4 1-16,0 6 37 0,3-10 0 0,4 1-1 16,4 5 2-16,3-5-37 0,1-7 0 0,6 1 0 15,4 13 1-15,-1-11 12 0,3-5 1 0,3-9 0 0,3-2 0 16,8 1-17-16,1-8 0 0,2-9 0 0,-6 1 0 16,5-8-5-16,-1 1 1 0,-2-9-1 0,-3-2 1 15,0-4-4-15,-2-3 1 0,-1-14-1 0,-8 1 1 16,-3-6 2-16,-2 3 0 0,-3 10 0 0,-3 17 0 0,-4-4-3 15,-4-4-1-15,0 4 1 0,-6 14 1 16,-3-3 2-16,-1-1 0 0,-4-1 0 0,-18 10 1 0,9-3-5 16,5-2 2-16,0 0-1 0</inkml:trace>
  <inkml:trace contextRef="#ctx1" brushRef="#br1" timeOffset="-185850.52">8008 15518 401 0,'0'0'0'0,"0"0"0"0,14-19 0 16,-5 17 23-16,2 2-1 0,-4-3 1 0,-4-10 0 16,1 6-12-16,-4 7 2 0,7-10-2 0,-7 1 1 0,0 9 24 15,0-9 0-15,0 9 0 0,0 0 1 0,0-10-22 16,0 10 0-16,0 0 0 0,0-7 1 0,0 7 31 15,0 0 0-15,0 0 0 0,0 0 0 0,0 0-31 16,0 0 1-16,0 7 0 0,0-7-1 0,10 12 43 16,-3 0 0-16,0 2 0 0,4 18 0 0,5 12-42 15,-2-11 1-15,0 3 0 0,4 6 0 0,-8-7 2 16,-3-5 1-16,0 2 1 0,13 8-1 0,-13-10-10 16,-4-9 0-16,1 0 1 0,14 2-1 0,-15 0 15 0,4 23-1 15,4 29 1-15,3 1 0 0,-7-29-14 0,-4-11 1 16,-1-3-1-16,7-3 2 0,-7 3 9 0,-2-6 2 15,3-6-1-15,4-5 1 0,-7 3-13 0,-3-3 1 0,-1-6-1 16,8-3 1-16,-8 0 11 0,4-7 1 16,-7 6 0-16,7-6 0 0,0 0-12 0,-9 0-1 0,9 0 0 15,-7 0 2-15,7 0 14 0,-10 0 0 0,10 0 0 16,-11-7 1-16,4 0-15 0,4 1-1 0,-1-1 1 16</inkml:trace>
  <inkml:trace contextRef="#ctx1" brushRef="#br1" timeOffset="-184833.73">8225 15550 1457 0,'0'0'0'0,"0"0"0"0,-11-18 0 16,11 18 44-16,-12 0 0 0,12 0 0 0,0 0 0 15,0 0-28-15,0 0 1 0,0 0-1 0,-7-5 0 0,7 5 41 16,0 0-1-16,0 0 0 0,0 0 1 0,0 0-40 16,0 0 1-16,0 0-1 0,0 0 1 0,0 0-13 0,-7 0 1 15,7 0-1-15,0 0 2 0,-7-7-3 0,7 7 0 16,-7-7 1-16,3-5-1 0,-6-1-4 0,-1 3 0 15,1-4 0-15,6-7 0 0,-3 7 0 0,3 6 0 16,4 8 0-16,-3-10 0 0,3 10-4 0,0 0-1 0,0 0 1 16,0 0-1-16,0 0 1 0,0 0 0 0,0 0 1 15,0 0-1-15,0 0-3 0,0 0-1 0,-4 7 0 16,6 21 1-16,2 16 2 0,-3 5-1 0,-1-3 0 16,4 7 2-16,-4-9-1 0,0-2 2 0,-5-1-1 15,3 4 0-15,-2-2 1 0,-1-3-1 0,0-10 1 16,3 3 1-16,-1 10 2 0,-1 2 0 15,0-4 0-15,-3 11 1 0,4-18-1 0,3-6 0 0,0 0 0 16,-4 4 1-16,4-4 6 0,4-7 1 0,-4-3-2 0,0-4 2 16,3 2-3-16,4-4 0 0,-3-5 0 15,-4-7 0-15,4 7 16 0,-4-7-1 0,0 0 0 16,0 0 1-16,7 2-11 0,-7-2 2 0,0 0-1 16,5-16 0-16,-3-3 21 0,-2-1 0 0,-2-6 1 0,0-16-1 15,-1-4-18-15,-1-2 0 0,1 1 1 16,-8-6-1-16,0 0 18 0,4 1 0 0,0-10 0 0,-14-3 0 0,9 5-18 15,1 4 0-15,1-2 1 0,-12 5 0 0,8 7 8 16,7 9 1-16,0 0-1 0,-5-1 2 0,10 13-14 16,2 7 2-16,-2-4-1 0,1 4 0 0,4 2 8 15,2 4 1-15,1 5-1 0,-6 7 1 0,0 0-11 16,0 0 1-16,0 0 1 0,0 0-1 0,3 16 6 0,-3-1 0 16,0-2-1-16,-9 17 2 0,8 12-9 15,1 2 1-15,-2 0 1 0,-5 9-1 0,5-2 3 0,4-6 1 16,1 10-1-16,-6 3 2 0,3-2-8 0,2 2 2 15,-1 2-1-15,-1 9 1 0,4-18 4 0,1-4-1 16,2 3 0-16,-7 11 2 0,4-10-6 0,3-10-1 16,0-1 1-16,-7-1 0 0,3-11 1 0,4-4 0 15,-3-8 0-15,-8 5 1 0,4-8-4 0,0-13 1 16,0 0-2-16,0 0 2 0,0 7 0 0,0-7 1 0,0-7-1 16,0 7 1-16,-3-7-3 0,-1 0 0 0,1 0 1 15,-11-29 0-15,1-4-1 0,5 0 2 0,-1-8-2 16,-2-1 2-16,1-9-2 0,-1-2-1 0,-7 2 1 15,8-7-1-15,-4 8 2 0,-2-4-1 0,2-15 1 16,7 8 1-16,-7 1-4 0,-1 7 2 0,-2 9-1 16,13-4 1-16,-5 17 0 0,-1 13 1 0,3 2-1 15,10-1 1-15,-6 13-3 0,3 11 2 0,-11-7-2 16,11 7 2-16,0 0-1 0,4 7 1 0,-4 5-1 0,7 8 1 16,-4 11-2-16,1 6 0 0,-1 2 1 15,11 28-1-15,-3 1-2 0,-2-8 2 0,-6 2-1 0,15 6 0 16,-11 5-1-16,-7-12 1 0,4-5-1 0,3 15 2 15,-4-11-2-15,-6-11 0 0,3 2 0 0,7-4 0 16,-4-4-1-16,-3-10 1 0,0-3 0 0,7 3 1 0,-3-11-2 16,-4-8 0-16,0-4 0 0,7 11 0 15,-5-12 0-15,-2-9 0 0,0 0 0 0,0 0 0 0,0 0 0 16,0 0 0-16,0 0 0 0,-4-11 0 0,1 4 0 16,1-1 0-16,-2-3 0 0,-6-26 0 0,-8-2-2 0,0 1 2 15,1 8 0-15</inkml:trace>
  <inkml:trace contextRef="#ctx1" brushRef="#br1" timeOffset="-184304.1">8008 15501 1293 0,'0'0'0'0,"7"-18"0"0,-7-1 0 0,7 6 100 15,-2 3 1-15,-1-6-1 0,-4-2 1 0,4 6-84 16,1 0 0-16,4-2 0 0,-6 0-1 0,8-2 68 16,-1 5-1-16,1-3 0 0,10 7 1 0,2-2-67 0,-2-1 1 15,4-3-1-15,10 12 1 0,-1-3 31 0,-3-3-1 16,3 0 0-16,-2 12 0 0,3-3-31 15,-2-4 0-15,-1 2 0 0,-2 18 0 0,-2-7-4 0,-3-4 1 16,-7 3-1-16,-2 11 1 0,-2 6-6 0,-7-4 0 16,0 1 0-16,-7-5 1 0,0 15-3 0,-7-2 0 15,-4-6-1-15,-8 7 2 0,1-6-4 0,-3-6 2 16,-7 0-1-16,-13 4 1 0,6-6-2 0,0-7 2 0,-9 2-2 16,-1 11 1-16,-4-6-1 0,1-5 0 0,6-3 0 15,-6 12 1-15,10-9 1 0,4-5 2 0,-1-2-1 16,-4 2 0-16,9-1-1 0,5-8-1 0,4-7 1 15</inkml:trace>
  <inkml:trace contextRef="#ctx1" brushRef="#br1" timeOffset="-183902.48">8966 15383 1658 0,'0'0'0'0,"-11"19"0"0,-3 0 0 0,4 18 55 0,-1-1 1 15,-3-5-1-15,-7 8 1 0,3-4-39 0,2 0 1 16,-1 2-1-16,-8 25 1 0,-2-6 38 0,3-7 0 0,-1 9 0 16,11-1 0-16,-4-10-39 0,2-6 1 15,2-10-1-15,11 17 1 0,-1-13 11 0,4-10 1 0,4 3 1 16,17 7-1-16,-3-7-17 0,4-3 1 15,10-8-1-15,2-1 2 0,8-7-3 0,2 0 1 0,2-7-1 16,2-6 1-16,-2 4-5 0,-9-5 0 0,1-9 0 16</inkml:trace>
  <inkml:trace contextRef="#ctx1" brushRef="#br1" timeOffset="-183392.6">9753 15627 1808 0,'0'0'0'0,"0"0"0"0,10-19 0 0,-3 7 38 15,0 1-1-15,4-1 0 0,-8-6 0 0,8 6-23 16,1 0 2-16,2-10-2 0,-7 3 2 0,4 7 37 0,0 1 0 15,-1-3-1-15,1-5 2 0,-2 10-37 0,1 4 0 16,4-2 0-16,4 1 1 0,-4 5 12 0,0 4 0 16,-3-1 1-16,8 3 0 0,-5 9-17 0,-3 6 0 15,-4-3 0-15,11 3 0 0,-11 4-4 0,-7 4 1 16,-7-3 0-16,7 5 0 0,-11-2-4 0,-3-9-1 16,0 3 1-16,-2 11 1 0,-2-7-4 0,-3-3 2 15,-4-2 0-15,-1 9-1 0,1-2-1 0,-3-10 0 0,-2 1-1 16,-2-5 2-16,4 7-2 0,5-5 2 0,-5-7-1 15,3 0 1-15,4 5-3 0,0-3 1 0,5-6 1 16,9 4-1-16,0-2 0 0,0-7 2 0,7 0-2 16,0 0 2-16,0 0-3 0,0 0 1 0,10 0 1 15,4 0-1-15,4-4 3 0,5 4 0 0,2-7 0 16,12-3 1-16,5 2-3 0,-1 1 1 0,1-1-1 16,-3-5 1-16,-2 10 4 0,-5-1 0 0,-1-1 0 15,10-6 0-15,-15 8-4 0,-4-1 1 0,-1 1 0 0,7-4 0 16,-5 7 4-16,-5 2 0 0,-4-2 1 15,-4-2-1-15,1 4-4 0,-4-1 1 0,3-1 0 16,-10 0 0-16,9 0 3 0,-9 0 1 0,7 2-1 0,-7-2 1 16,14 0-4-16,-3 0 0 0,0 0-1 0</inkml:trace>
  <inkml:trace contextRef="#ctx1" brushRef="#br1" timeOffset="-183162.19">10754 15863 1620 0,'0'0'0'16,"0"0"0"-16,0 0 0 0,0 0 65 0,0 0 0 16,0 0 0-16,0 0 1 0,-24 11-48 0,11-4 0 15,-1 0 0-15,-14 5 0 0,0 6 61 0,5 4 0 16,-5 0 0-16,1 0 1 0,3-2-62 0,-5-3 0 16,3 3 0-16,8 3 0 0,-3-6 26 0,0-6 2 15,7 1 0-15,1 11 0 0,1-11-30 0,3-6 1 16,-1-1 0-16,6 12 0 0,-3-11-7 0,7-6 0 0,0 0 0 15</inkml:trace>
  <inkml:trace contextRef="#ctx1" brushRef="#br1" timeOffset="-182757.99">11003 15527 1997 0,'0'0'0'0,"0"0"0"0,-2 28 0 0,2-7 30 15,-1-1 2-15,1 3-1 0,7 6 1 16,-4-6-19-16,1-3 2 0,-1-3-2 0,8 13 2 0,-4-7 41 16,-4-7 0-16,8 0 0 0,0 1 1 0,-3 1-40 15,1-13 1-15,-2 0-1 0,-7-5 1 0,13 7 15 16,-3-5 1-16,1-2 0 0,-1-2 1 0,4-1-21 15,4-4 1-15,2-4-1 0,4-13 1 0,1-6-4 0,-4 0 2 16,-2-5-1-16,3 5 0 16,-8 2-5-16,-7 0 1 0,0-4 0 0,2 5 0 0,-6 13-2 0,-3 4 2 15,-2-2-1-15,6-1 1 0,-4 13-4 0,0 0 2 16,-9 14-1-16,9-3 1 0,-2 3 1 0,1 2-1 16,-1 1 1-16,2 40 1 0,-2 1-3 0,0-2 0 15,-1 2 0-15,3 0 0 0,-4-5 2 0,-3-4 1 16,0-10-1-16,-3 12 0 0,-1-19-2 0,0-6 1 0,-3 0-2 15,-2 15 2-15,6-11 0 0,-1-9 2 16,4-4-1-16,-7 4 1 0,7-1-4 0,4-10 2 0,3-10 0 16,0 0-1-16,0 0 2 0,0 0 0 0,0 0-1 15</inkml:trace>
  <inkml:trace contextRef="#ctx1" brushRef="#br1" timeOffset="-182500.09">11867 15166 2110 0,'0'0'0'0,"32"29"0"0,0 18 0 0,1 2 60 16,-1 2 0-16,-2 14 1 0,-16 2 0 0,0-2-45 15,-7-8 2-15,-14 4 0 0,-10 15 0 0,-8-4 50 16,-1-9 0-16,-13-3-1 0,-2 9 2 16,-8-18-51-16,-6-11 0 0,-3 4 0 0,-9 11 0 0,9-4 15 0,3-9 1 15,-5 0 0-15</inkml:trace>
  <inkml:trace contextRef="#ctx1" brushRef="#br1" timeOffset="-181926.54">13330 15694 1808 0,'0'0'0'0,"0"0"0"0,28-3 0 0,-9 3 60 0,3-6 1 0,6-4-2 16,3 10 2-16,3-4-45 0,-2-1 2 0,1 0 0 15,6 7 0-15,-11-2 40 0,-1-4 0 0,-6 0-1 16,2 12 1-16,-2-7-41 0,-7-2 1 0,0-1 0 15,0 11 0-15,2-1-5 0,-3-8-1 0,-3 0 0 0</inkml:trace>
  <inkml:trace contextRef="#ctx1" brushRef="#br1" timeOffset="-181730.69">13247 15990 1909 0,'0'0'0'16,"40"0"0"-16,3 3 0 0,11 4 23 15,-1-3-1-15,9-2 1 0,3 1-1 0,-10 2-11 0,-6-1 1 16,3-6-1-16</inkml:trace>
  <inkml:trace contextRef="#ctx1" brushRef="#br1" timeOffset="-180631.62">15051 15233 866 0,'0'0'0'0,"0"0"0"0,0 0 0 0,0 0 51 16,0 0 1-16,0 0 0 0,0 0-1 0,0 0-34 16,0 0 0-16,0 0 0 0,0 0 1 0,0 0 48 15,0 0 0-15,0 0 0 0,0 0 1 0,0 0-49 0,0 0 0 16,0 0-1-16,-24 16 1 0,6 14 24 0,0 3 1 16,8 4-2-16,1 2 2 0,5 3-28 0,3 6 1 15,-1-6 0-15,2 11 1 0,2-11 23 0,1-12 2 16,1-4-2-16,-4 18 2 0,0-9-27 0,1-5 1 15,3-3 0-15,1-1 1 0,2 1 9 0,-3-5 1 16,3-4 0-16,3-9 0 0,-2 3-14 0,-1-1 0 0,0-8-1 16,1-3 2-16,5 2 11 0,3-2 0 0,-6-4 1 15,4-4 0-15,4-1-14 0,5 0 1 0,-2-5-1 16,0-12 1-16,6 3 13 0,1 3 1 0,0-10-1 16,-10 4 1-16,5 1-15 0,1-4 1 0,-2-7-1 15,-8 17 1-15,2-4 10 0,-2 2 0 0,0-7 0 16,0 7 0-16,-3 5-11 0,-4 2 0 0,0-11-1 15,-4 2 2-15,1 9 8 0,-8 7 0 0,4-5 1 16,-3 1 0-16,3 11-11 0,-7 2 0 0,7-2 1 16,-11 5 0-16,4 4 5 0,3 5 1 0,-3 0 0 0,-3 30 0 15,3 0-8-15,3-1 0 0,1-3 0 0,-3 20 0 16,1 1 4-16,0-6 0 0,1 3 1 0,-6 2-1 16,6-13-6-16,-3-3 1 0,0-3 0 0,-12 13 0 15,8-13 4-15,2-3-1 0,0 3 0 0,-8-1 2 0,10-1-6 16,0-4-1-16,3-7 1 0,-10-5 0 15,9-3 3-15,6-5 2 0,-1-4-2 0,-7-2 1 0,9-2-5 16,-2-7 1-16,13-4 0 0,-13 4 0 0,0 0 2 16,0 0 0-16,10-9 0 0,-6-1 0 0,-1-2-4 15,1-2 0-15,3-1 1 0</inkml:trace>
  <inkml:trace contextRef="#ctx1" brushRef="#br1" timeOffset="-180298.61">15991 16051 2035 0,'0'0'0'0,"0"0"0"15,0 0 0-15,0 0 65 0,-21 7 0 0,14-7 0 16,0 6 2-16,-10 1-49 0,-1 0 0 0,-5-2-1 15,-9 20 1-15,4-8 62 0,0-5 0 0,1 4-1 16,-8 18 1-16,5-8-62 0,9-5 0 0,0 4 0 16,-13 3 0-16,17 4 25 0,2-8-1 0,1 1 1 15,0-2 1-15,4 0-29 0,6-6 1 0,6 1 0 0,1 6 1 16,10-2-7-16,4-10 1 0,1-2 0 16,-6 15 0-16,11-14-4 0,7-6 1 0,6-3-1 15,1 12 1-15,1-7-7 0,3-7 1 0,-2-5-1 0,8 10 1 16,-11-5-1-16,-5-7 1 0,3-2-1 0,-6 11 1 0,0-9-2 15,-5-6 1-15,-2 1 0 0</inkml:trace>
  <inkml:trace contextRef="#ctx1" brushRef="#br1" timeOffset="-179815.91">16274 16486 1947 0,'0'0'0'16,"0"0"0"-16,0 0 0 0,0 0 52 0,0 0 1 16,-4-20 0-16,11 8 1 0,0 2-38 0,0-1 1 15,4 0 0-15,7 3 1 0,-4 2 49 0,-2 3 1 16,2 3-1-16,7-4 1 0,-7 4-50 0,-5 0 0 0,2-3 0 16,3 3 0-16,-4 3 17 0,-10-3 0 0,11 4 0 15,-11-4-1-15,11 7-19 0,-11 0 0 0,3-2-1 16,2 9 2-16,-1 6-5 0,-6 1 2 0,-1-2-2 15,3 18 1-15,-7-7-5 0,-4-5 1 0,4 3 0 0,3 9-1 16,-6-2 1-16,-6-2 0 0,0-5 0 0,6 1 0 16,-6 4-3-16,-2-5 1 0,0-8 0 0,8 2-1 15,-6-2 0-15,2-8-1 0,0-1 1 0,3 4-1 16,4 0 0-16,0-12-1 0,7-3 0 16,-11 12 2-16,11-12-2 0,0 0 1 0,0 0-1 0,0 0 1 15,0 0-1-15,0 0 0 0,0 0-1 0,0 0 2 16,11-3 0-16,0 3 1 0,3-4-1 0,16 1 2 0,5-4-3 15,-3-2 0-15,-1 4 1 0,10 6 0 16,-6-1 2-16,-1-5-1 0,3 0 1 0,5 7 0 0,-7-1-3 16,-1-1 2-16,1-3-1 0,2 6 1 0,-8-1 0 15,-8-2 2-15,0-3 0 0,4 8-1 0,-6-3-1 16,-5-4-1-16,0-3 1 0,-3 5 0 0,-4-2 6 0,-7 2-1 16,10-11 0-16,-10 11 1 0,7-10-4 15,-7 10-1-15,4-11 1 0,0 4 1 0,-1-5 1 0,-1 3 1 16,1-1 0-16</inkml:trace>
  <inkml:trace contextRef="#ctx1" brushRef="#br1" timeOffset="-179324.87">17507 15253 1859 0,'0'0'0'15,"-16"52"0"-15,-5 3 0 0,6 12 56 0,1 1 1 16,2-1 1-16,-2 11-1 0,-4 1-40 0,4-5 1 16,0 3-2-16,3 11 2 0,-1-16 34 0,2-8 1 15,-1 11-1-15,7 6 1 0,3-9-36 0,2-10 0 0,10-9 0 16,7 10 1-16,8-16 7 0,9-6 1 0,9 3 0 16,9 5 1-16,6-3-15 0,2-11 1 0,12-2-1 15,1-8 2-15,5-2-7 0,-3-7 2 0,5-6-1 16</inkml:trace>
  <inkml:trace contextRef="#ctx1" brushRef="#br1" timeOffset="-178764.79">18530 15172 1897 0,'0'0'0'0,"0"0"0"15,-11 56 0-15,8-14 41 0,1 0-1 0,2 6 0 16,-2-1 1-16,2 4-26 0,2-5 1 0,1-4 0 16,-3 1 0-16,0-6 36 0,-1-13 2 0,-1 1-1 0,-4 10 1 15,3-7-37-15,1-8 1 0,0-6-2 0,-6 8 2 16,4-4 14-16,1-9-1 0,3-9 1 0,0 0-1 15,-11 10-17-15,11-10 0 0,0 0 0 0,0 0 0 0,0 0-5 16,0 0 0-16,-4-7 0 0,4 7 1 0,-3-10-4 16,3 3 1-16,-4 0-2 0</inkml:trace>
  <inkml:trace contextRef="#ctx1" brushRef="#br1" timeOffset="-178482.58">18147 16044 1972 0,'0'0'0'16,"19"-7"0"-16,8 14 0 0,3-7 38 0,-2-3 2 16,9-1-2-16,-2 4 1 0,6 0-23 0,6-5 0 15,6-2-1-15,-1 7 1 0,-3 0 38 0,-3-2 0 16,8-1 0-16,-2 1 1 0,-1 0-39 0,-2-1 2 0,1-3-1 15,-3 5 1-15,-6-1 18 0,-2-2 0 0,-2-1 0 16,1 0 0-16,-11 3-22 0,-6 0 2 0,0-5-1 16,-3 0 0-16,-8 7-2 0,-3-3-1 0,-7 3 0 15,6-11 2-15,-6 11-6 0,0 0 0 0,-9-2-1 16,9 2 1-16,-11-1-5 0,4 2-1 0,0 1 0 16</inkml:trace>
  <inkml:trace contextRef="#ctx1" brushRef="#br1" timeOffset="-178133.56">18683 16079 1897 0,'0'0'0'0,"0"0"0"0,0 0 0 0,-21 25 43 16,10-16-1-16,1-2 1 0,-10 21 1 0,1-7-28 15,1-3-1-15,2 12 1 0,-1 7 1 0,-1 1 33 0,2 3 2 16,2-3 0-16,-7 8-1 0,7-9-34 0,7-7 0 16,-4-2 0-16,-5 16 1 0,8-10 6 0,6-6 2 15,2-4 0-15,-2 8 0 0,6 0-14 0,4-8 0 16,5-3 1-16,1-10 0 0,7 7-3 0,-2-3 0 0,4-11 1 16,4-6-1-16,-2 4-5 0,-6-4 2 0,2-8 0 15,7-8-1-15,-7 7 2 0,-5-8 0 16,0-7 0-16,-3 5 0 0,-3 0-4 0,-3-6 2 0,-3 1 0 15,-4 10-1-15,-4 4 2 0,1-2 1 0,-1 1 0 16,4 13-1-16,-17-2-2 0,4-1 1 0,-1-1-1 16,-4 11 1-16,-3-3 2 0,-5-4 1 0,1 0 0 15</inkml:trace>
  <inkml:trace contextRef="#ctx1" brushRef="#br1" timeOffset="-177670.54">19304 15071 1771 0,'0'0'0'0,"25"4"0"16,-9 3 0-16,8 9 58 0,4 3 0 0,2-1 0 15,-1 10 1-15,-5 2-42 0,1 1 1 0,0 12-1 16,-1 17 1-16,-4 12 56 0,-10-7 1 0,3 2-1 0,-6 17 1 16,-4-14-57-16,-4 3 0 0,-6 2 0 15,-4 4 0-15,-7-12 31 0,-3-9 2 0,-4-1-1 0,-1 15 1 16,-6-4-35-16,1-10 1 0,-7-3 0 15,-9 5 1-15,5-15 3 0,-4-9 2 0,-2-7-1 0</inkml:trace>
  <inkml:trace contextRef="#ctx1" brushRef="#br1" timeOffset="-174898.2">20078 14568 124 0,'0'0'0'0,"0"0"0"15,0 0 0-15,18-14 27 0,-18 14 0 0,5-7 0 16,-5 7 1-16,9 0-16 0,-9 0 2 0,0 0-1 16,0 0 1-16,7 0-2 0,-7 0 0 0,0 0 1 15,0 0 0-15,0 0-5 0,0 0 0 0,0 0 0 16,0 0 0-16,0 0 25 0,0 0 2 0,0 0-1 15,0 0 0-15,0 0-19 0,0 0 0 0,0 0-1 16,0 0 1-16,0 0 44 0,0 0 1 0,0 0-1 16,0 0 1-16,0 0-43 0,-7 0 1 0,7 0-1 15,0 0 1-15,-7 0 2 0,7 0-1 0,-7 0 0 0,7 0 0 16,-7 0-9-16,0 0 0 0,0 4 0 0,0-4 1 16,-4 1 6-16,2 1 0 0,1 0 0 0,0 0 0 15,1 1-8-15,-1 1 1 0,1-2 0 0,-1 1 0 0,1-1 9 16,0 0 1-16,7-2 0 0,-12 0 1 0,12 0-11 15,-9 0 1-15,9 0 0 0,-9-4 0 0,9 4 23 16,0 0 1-16,0 0-2 0,-7-2 2 0,7 2-20 16,-3-7-1-16,3 7 1 0,2-9 0 0,1 1 28 15,2-3 1-15,2 1 0 0,13-8 0 0,-6 0-29 16,0 3 2-16,0-8-1 0,6 14 1 0,-3-7 19 0,1 0 0 16,0 7-1-16,-1 11 2 0,1-2-22 0,-2-5 1 15,1-2-2-15,-6 17 2 0,-1-4 16 0,-2-6 0 16,-8 0-1-16,7 19 2 0,-6 2-20 0,1-2 2 15,-2 1 0-15,-9 13-1 0,-1 6 15 0,-3-7 1 16,-1-1-1-16,-5 4 1 0,-8-1-16 0,1-13-1 16,-2 0 0-16,5 16 1 0,-5-11 10 0,-6-6 0 15,4 1 0-15,0 14 0 0,0-7-12 0,2-14 0 0,0 0 0 16,-6 4 1-16,8-2 7 0,6-6 0 0,-1-3 0 16,-5-1 2-16,6-1-12 0,4-3 1 0,-5-4 0 15,4-2 0-15,2 1 5 0,5-1 0 0,-1-6 0 16,6-1-1-16,-2 3-6 0,0-3 0 0,3-8 0 15,4 6 1-15,-3-10 5 0,3 1-1 0,3-3 1 16,4 13 0-16,4-8-8 0,-4-1 2 0,4 2 0 16,1 19 0-16,0-4 3 0,4-3-1 0,2 4 0 0,-2 17 1 15,5-2-5-15,2-5 1 0,3 4-1 0,-1 19 1 0,3-2 1 16,-1-4 1-16,-3 6 0 0,-1 4 0 16,-2 1-5-16,-3-10 2 0,-4 4 0 0,4 0 0 0,-6-7 2 15,-3-2 0-15,0-1 0 0,8 2 0 16,-6-3-4-16,-4-9 2 0,0-4-1 0,4 14 0 0,-4-12 2 15,-7-7 1-15,14 2-1 0,-2 5 1 0,-1 0-3 16,-1-2-1-16,5-3 1 0,6 9-1 0,3-6 0 16,3-3 0-16,-2-4 1 0</inkml:trace>
  <inkml:trace contextRef="#ctx1" brushRef="#br1" timeOffset="-174295.2">21128 14836 1482 0,'0'0'0'15,"-16"-6"0"-15,-9 22 0 0,2-5 55 0,4-4 1 16,-4 0-1-16,-9 16 1 0,4 0-39 0,2 7 1 15,-4 1-1-15,-4 10 1 0,1 3 29 0,3-4 0 16,0-1 0-16,-9 15 0 0,11-1-30 0,6-2 0 16,-6 7 0-16,-4 4 0 0,10 5 7 0,4-8 2 15,-3-4 0-15,5 15 0 0,3-3-14 0,6-9 0 16,4 0 1-16,1 7 0 0,4-7-8 0,3-14-1 0,2 0 1 16,4 13-1-16,6-10-1 0,3-6 1 0,1 4-1 15,-2 5 1-15,13-5-1 0,3-4 0 0,4-11 1 16,5 3-1-16,4-8-1 0,-4-9 1 0,9-6-1 15,2 10 1-15,5-10 5 0,-2-15 0 0,0 0 0 16</inkml:trace>
  <inkml:trace contextRef="#ctx1" brushRef="#br1" timeOffset="-173563.2">21745 14931 1470 0,'0'0'0'0,"0"0"0"0,0 0 0 0,0 0 49 0,0 0 0 15,0 0 1-15,0 0 0 0,0 23-33 16,-2-15 0-16,-1 3 0 0,-2 6 0 0,-4 15 23 0,0 3 0 15,0-1 1-15,-7 13-1 0,6-8-24 0,3-4 0 16,0 2-1-16,-9 12 2 0,7-6 12 0,5-6 0 16,-1-6 1-16,-9-4-1 0,7 8-16 0,3-12 1 15,1-8-1-15,-11 5 1 0,8-3-4 0,6-8 1 16,0-9 0-16,0 0 0 0,-7 9-4 0,7-9 1 16,0 0-1-16,0 0 1 0,0 0-1 0,0 0 2 15,0 0-1-15,0 0 1 0,0 0-3 0,4-7-1 0,-4 7 1 16,5-7 0-16,-1-4 4 0,-4 3 0 0,0-3 0 15</inkml:trace>
  <inkml:trace contextRef="#ctx1" brushRef="#br1" timeOffset="-172967.15">21689 15524 1168 0,'0'0'0'16,"0"0"0"-16,-4-9 0 0,4 9 59 0,-10-2 2 0,10 2-1 16,-4-7 1-16,4 7-44 0,0 0 1 0,-7-4 0 15,7 4 0-15,0 0 57 0,0 0 1 0,0 0 0 16,-7-7 1-16,7 7-59 0,0 0 0 0,0 0 0 15,0 0 0-15,0 0 1 0,0 0 0 0,0 0 0 16,4-5 0-16,4 5-9 0,5 0 0 0,-3 0 0 16,11-3 1-16,8 3-6 0,1 0 1 0,0-4-2 15,1-1 2-15,-2 5-3 0,-5 0 1 0,3 0 0 16,1-7 0-16,-5 7-3 0,0 0 1 0,0 0-1 16,-2-4 0-16,-2 11-1 0,1 2 1 0,-8-4 0 15,-12-5 0-15,9 9 1 0,-7 3 2 0,-1 3-2 0,-2-3 1 16,-3 4 0-16,1 0-1 0,-3-4 0 0,-8 7 0 15,0 2 9-15,0-10-1 0,0-1 0 0,-13 10 0 0,8-10-3 16,1-3-1-16,-1-3 1 0,-7 13 0 0,1-10 10 16,4-7-1-16,0-1 1 0,-1 11 1 0,-2-8-9 15,1-5 1-15,-2-5 0 0,-1 8 0 0,1-7 11 16,4-1-1-16,-6-8 0 0,-4 9 0 0,6 0-10 16,5-6 2-16,-1-1-1 0</inkml:trace>
  <inkml:trace contextRef="#ctx1" brushRef="#br1" timeOffset="-172671.49">21692 14976 1834 0,'0'0'0'16,"0"0"0"-16,27-7 0 0,-11 11 50 0,1-1 0 0,6-3 0 16,4-3 0-16,1 6-33 0,4-1 0 0,3 0 0 15,2-2 0-15,0 3 42 0,2 1-1 0,3-4 1 16,-3 0-1-16,-2 2-41 0,-7-1 1 0,2-4 0 16,3-2 0-16,-7 3 12 0,-5 0 0 0,-2-3 0 15,2-2 2-15,-5 3-19 0,-4 1 2 0,4-2-2 16,-8-1 2-16,-4 6-5 0,-6 0 1 0,0 0 1 0,0 0-1 15,0 0-4-15,1 7-1 0,-1-7 1 0</inkml:trace>
  <inkml:trace contextRef="#ctx1" brushRef="#br1" timeOffset="-172359.01">22636 15224 1934 0,'0'0'0'15,"0"0"0"-15,-7 29 0 0,-4-5 39 0,-5 1 1 16,-1 1-1-16,-11 13 1 0,3 5-24 0,2-2 0 16,-3-1 0-16,-12 1-1 0,3 0 28 0,2-5 1 15,-4-4-1-15,-6 15 1 0,3-1-28 0,3-3 1 0,0 0-2 16,-9-1 2-16,9-3 5 0,1-5-1 15,3-5 0-15,-4 4 2 0,3-6-12 0,8-7 0 0,1 0 0 16,8 16 2-16,-1-16-7 0,6-5 2 0,1 0 0 16,4 12 0-16,2-14-4 0,5-14 2 0,-7 9 0 15,8-2-1-15,-1-7 0 0,7 5-1 0,-7-5 1 16,15-7-1-16,-8 3 0 0,-4-3-1 0,4-1 0 16</inkml:trace>
  <inkml:trace contextRef="#ctx1" brushRef="#br1" timeOffset="-172013.42">22701 15861 1695 0,'0'0'0'0,"0"0"0"0,0 0 0 0,0 0 42 16,0 0 0-16,-24-7 0 0,11 6 0 0,-3 4-26 15,0 6 0-15,2 0 0 0,-12 5 0 0,-1 10 36 16,4 1 1-16,-3 3-2 0,-4 6 2 0,7-5-36 15,2-2 0-15,0-3 0 0,-4 19 1 0,2-8 12 0,6-9 0 16,2 9 1-16,8 2 0 0,0 0-18 16,2-3 2-16,5-11-2 0,7 5 2 0,0-4-5 0,4-4 1 15,8-8 1-15,4 0-1 0,5 2-4 0,4-7-1 16,0-3 1-16,1-1 1 0,3-3 1 0,-5-7 1 16,6-3-1-16,4-1 1 0,-6 8-4 0,-10-6 0 0,-4-5 1 15,2-4 0-15,-9 3 0 0,-3 2 0 0,-4-3 1 16,-4 1 0-16,-6 6-3 0,-4 2 0 0,-7-7 1 15,1 3-1-15,-8 6 1 0,-4 1 0 0,-3 3-1 16,-5 1 1-16,-3 5-3 0,3 2 2 0,1-2-1 16,-5-1 1-16,5 1-3 0,8 4 0 0,-3-6 0 15</inkml:trace>
  <inkml:trace contextRef="#ctx1" brushRef="#br1" timeOffset="-171578.7">23050 14823 1721 0,'0'0'0'16,"25"-1"0"-16,5 16 0 0,-5-2 38 0,-2-8 0 15,5 2 0-15,4 16 1 0,-2-2-25 0,-2-5 2 16,4 7 0-16,-8 5-1 0,5 7 31 0,1 7 0 0,-4 1 0 15,-3 22 0-15,-4-6-30 0,-1 5 1 0,-4 15 0 16,2 7 0-16,-5-3 9 0,-3-11 1 0,3 5 0 16,1 6 1-16,-8-2-15 0,-8-11 0 0,1-6 0 15,-8 4 0-15,-6-22-5 0,-5-6 1 0,-4-1 0 16,-11 10 0-16,2-8-4 0,-4-8 1 0,-5-8 0 16,0-6 0-16,-2-1-2 0,2-2-1 0,5-9 0 15,-2-4 2-15,8 3-3 0,10-3 2 0,4-5-1 16</inkml:trace>
  <inkml:trace contextRef="#ctx1" brushRef="#br1" timeOffset="-170883.17">23768 14628 1470 0,'0'0'0'0,"0"0"0"0,18-5 0 15,-11 8 41-15,4-3 2 0,1-3-2 0,-1 3 2 16,1 2-27-16,4-1-1 0,1-1 1 0,1 2 1 16,-4 2 33-16,0-1 1 0,-1-5-1 0,-4 2 1 15,-2 4-34-15,-7-4 0 0,7 5-1 0,-7-5 2 0,1 12 11 16,-1-3 1-16,0 0-1 0,-5 23 1 0,2-6-16 16,1-5-1-16,-2 0 1 0,-5 16 0 0,4-10-4 15,2-3 0-15,-1 3 0 0,-6 3 1 0,2 1-5 16,7-6 1-16,-3-8 0 0,-10-2-1 0,7 6 3 15,2-2 0-15,-1-10 0 0,-8 0 1 0,5 1-4 16,4-5 1-16,5-5-2 0,-12 6 2 0,12-6 2 0,-7 9 0 16,7-9 0-16,0 0 1 0,0 0-4 15,0 0 1-15,0 0-2 0,0 0 2 0,0 0 6 0,0 0 1 16,0 0-1-16,0 0 1 0,7-6-6 0,2 4 1 16,1 1-2-16,26-6 2 0,8 0 9 0,1-4 1 15,1 1-1-15,2-8 1 0,-6 6-8 0,2-2-1 16,2-2 0-16,2 0 1 0,1-5 8 0,-1-4 1 15,0-1 0-15,1 3 1 0,-5-3-11 0,-9-3 1 0,2 6 0 16,0 18 0-16,-5-9 6 0,-4 2 0 0,-6 5 0 16,-7 21 1-16,1-11-9 0,-2-3 1 0,2 4 0 15</inkml:trace>
  <inkml:trace contextRef="#ctx1" brushRef="#br1" timeOffset="-169699.01">25998 16134 2060 0,'0'0'0'16,"0"0"0"-16,16 28 0 0,-7-21 41 0,1-7 2 0,-3-2 0 16,-7 2-1-16,0 0-26 0,16-3 0 0,-7-8-1 15,-9 11 2-15,16-12 46 0,-2 1 1 0,-2-3-1 16,15-19 1-16,10-2-46 0,0-6 0 0,9-1 0 16,7-7 0-16,0 5 13 0,7 0 1 0,15-16-1 15,15 14 2-15,0 2-20 0,0 4 2 0,6-2-1 16</inkml:trace>
  <inkml:trace contextRef="#ctx1" brushRef="#br1" timeOffset="-155140.21">6276 11113 12 0,'0'0'0'0,"-23"0"0"0,-2 9 0 0,-3-2 55 16,2-3 0-16,4-6 0 0,1 11 1 0,11-8-39 16,10-1 1-16,-11-5-1 0,11 5 0 0,0 0 71 15,18-10 1-15,-4 1-1 0,14-5 1 0,13-2-72 16,-3-2 1-16,7-5 0 0,9-1 0 0,-1 3 89 0,-5 3 1 15,5-8 0-15,-2-4 1 0,0 7-94 16,-5-2 2-16,-2-5-1 0,-5 6 1 0,37-13 71 0,17 2 2 16,15-11 0-16,-22 16 0 0,38-2-73 0,-13 4 1 15,-14-4-2-15,-11-8 2 0,15 8 3 0,-3 1 0 16,-8-12-1-16,-3 10 1 0,-8-6-10 0,-10 6 0 16,-2-1 0-16,-2 12 0 0,-3 2 7 0,-11-4 0 15,6-3 0-15,1 10 0 0,-9-1-8 0,-5 0 0 0,-5 1 0 16,-2-4 0-16,-9 12 21 0,-5-2 0 0,-5 1-1 15,0 1 2-15,-8 6-19 0,-10 3 2 0,7-6-2 16,-7 6 2-16,0 0 15 0,-7 6 2 0,-3-3-1 16,-4 4 1-16,-6 5-19 0,-1 1 2 0,-7-6-2 15,-13 7 2-15,-5 5 12 0,2-3 1 0,-9-5-1 16,6 6 1-16,-6-3-16 0,2 0 1 0,-4-3 1 16,-3 12-1-16,5-9 10 0,-2-5-1 0,-10-1 1 15,-2 17 0-15,-5-6-12 0,3-3 2 0,0 0-2 16,-3 14 1-16,8-5 4 0,6-8 1 0,-11 1-1 0,0 8 0 15,1 1-7-15,8-3 2 0,-2-4-2 0,-3-1 1 16,8 2 4-16,6 2 2 0,-4-7-2 16,9 10 2-16,2-3-7 0,6-9 0 0,0 0 0 0,7 12 0 0,10-8 2 15,1-4 1-15,6-3-1 0,0 6 1 16,7-3-5-16,7-14 1 0,0 0 0 0,-4 13-1 0,4-13 2 16,14 0 2-16,-3-7-1 0,0 1 0 0,8 1-5 15,2-4 2-15,-3 0 0 0,19 1 0 0,5-10 0 16,-5 1 1-16,6-5 0 0,8 10 0 0,2 2-2 15,-2-8-1-15,2-3 1 0,16 3-1 0,-11 4 2 16,-4 2 0-16,10-8 0 0,8-1-1 0,1 7-1 0,-5-5-1 16,-2-2 1-16,9-2 0 0,-4 4 2 0,-2-1 0 15,3-4 0-15,4 10 0 0,-7-4-2 0,-15-7 1 16,3 8-2-16,-2 10 2 0,3-2-1 0,-5-5 2 16,-6-4-1-16,-1 13 0 0,-2-2-1 0,-8-2-1 15,-8-1 1-15,-2 10-1 0,-1-2 1 0,-11-2 0 0,0-3 0 16,2 11 0-16,-5-8-1 0,-11 4-1 0,7-10 1 15,-7 10 0-15,7 0 1 0,-7 0 0 0,0 0 0 16,0 0 0-16,0 0-1 0,0 0-1 0,0 0 0 16,0 0 2-16,3-7-2 0,-3 7 2 0,0 0-1 15</inkml:trace>
  <inkml:trace contextRef="#ctx1" brushRef="#br1" timeOffset="-154782.64">8174 9864 1909 0,'0'0'0'0,"0"0"0"0,0 0 0 0,0 0 62 15,0 0 1-15,-14-24-1 0,14 24 1 0,0 0-47 16,0 0 2-16,3-7 0 0,-3 7 0 0,7 0 40 16,-7 0-1-16,11-4 0 0,5 4 1 0,8 0-41 15,5-4 1-15,2 1 0 0,14 10 0 0,-1-3 9 16,2-8 1-16,-4-3-1 0,9 14 1 0,-7-7-16 15,-2-4 2-15,3-3-1 0,0 11 1 0,7-1-8 0,-10-3 2 16,-5 0 0 0,-2 15 0-16,-1-5-3 0,-6-3 0 0,-3 0 1 0,-4 20-1 0,-2-6-2 15,-5-2 0-15,-3 4 0 0,-4 10 1 0,0-3-2 16,-3-3 0-16,-8-1 0 0,0 0 2 0,-3 1 1 0,0-1 1 16,-7-6 0-16,-7 6 0 0,5-5-1 0,-1-2-1 15,-8-3 1-15,-7 14-1 0,9 2 6 0,-2-8 2 16,-6 1-1-16,1 8 0 0,-2 3-4 0,0-5 1 0,2-3-2 15,-1-1 2-15,1 1 4 0,1-2 0 0,-2-6-1 16</inkml:trace>
  <inkml:trace contextRef="#ctx1" brushRef="#br1" timeOffset="-154678.99">6999 11351 1507 0,'0'0'0'0,"-60"21"0"15</inkml:trace>
  <inkml:trace contextRef="#ctx1" brushRef="#br1" timeOffset="-153694.5">1263 12807 1758 0,'9'41'63'0,"5"22"-45"0,-7-7 0 0,0-10 0 16,-3 0 0-16,-1 0 83 0,-6-15 0 0,-1-1 0 0,4 2 1 0,-4-6-85 15,1-3-1-15,-4-2 1 0,7-5 0 0,-4-4 34 16,1-5-1-16,3-7 1 0,0 0 0 0,-4 6-34 15,4-6 0-15,0 0 0 0,0 0 1 0,-3-7 4 0,3 7 1 16,-4-7-1-16,2-7 2 0,-5-4-13 16,-3-8 1-16,-1-1-1 0,-3-6 2 0,-4-8 1 0,1 1 1 15,-3-2-1-15,3 5 2 0,-4 0-7 16,-4 5 0-16,2-5 0 0,5 4 0 0,-3 3 0 0,4 0 1 16,6 0 0-16,11 0 0 0,-5 2-4 0,5 2 1 15,0-10-1-15,16 10 1 0,-6 1 2 0,4-3 1 16,4 0 0-16,10 16 0 0,6-6-4 0,-6 1 1 15,-2-1 0-15,6 9-1 0,0 4 4 0,-2-6 0 0,-5 3 1 16,3 11-1-16,-2-3-5 0,-5 0 2 0,-3 0 0 16,3 12-1-16,-3 2 3 0,-6-5 0 0,-1 2 0 15,3 19 1-15,0-13-4 0,-11 1 1 0,1-2-2 16,3 15 2-16,0-2 0 0,-7 0 1 0,-3-6 0 16,3 0-1-16,-4 7-2 0,-3-7 1 0,-4-2-1 15,4 2 1-15,-3 0-1 0,-4-6 1 0,-2-3 0 16,5 8-1-16,-3-7-1 0,0-6 0 0,-4 0 1 15,8 7-1-15,-4-6 1 0,-2-3 0 0,2-3 1 0,3 8-1 16,1-3-1-16,-1-4 0 0,-3-8 0 16,7 10 0-16,-2-4 1 0,9-3 0 0,-11-7 1 15,11 7-1-15,0 0-1 0,0 0 0 0,0-10 0 0,0 10 0 16,7-11-1-16,0 2 2 0,2 2-1 0,12-8 1 0,11-1-2 16,2-2 1-16,-3 4-1 0,5 11 0 0,1-1 1 15,-2 4-1-15,2 0 1 0,2 7 0 0,-2-3-2 16,-9 3 2-16,-3-4-1 0,-4 16 0 0,2-4 1 15,-9-3-1-15,-3 4 0 0,-4 17 1 0,-4-6-2 16,1-5 0-16,-8 12 1 0,-3 5 0 0,-3 1 0 16,-4-7 1-16,-1-3-1 0,-11 2 2 0,1-2-3 15,1-7 1-15,-6 0-1 0,-6 7 2 0,-4-8-1 0,1-2 2 16,-3 1-2-16,5 3 1 0,-2-4-1 0,2-8 0 16,-6 2 0-16,3 0 1 0,-3-3 0 0,3-4 1 15,-6-7-1-15,13 0 1 0,1-7-2 0,0-4 0 16,9-8 1-16</inkml:trace>
  <inkml:trace contextRef="#ctx1" brushRef="#br1" timeOffset="-153315.65">2096 12542 1884 0,'0'0'0'0,"0"0"0"0,0 0 0 16,-18-21 79-16,14 10 1 0,-3-1 0 0,-3 8-1 15,10 4-61-15,-11-10 0 0,8 4 0 0,-4 6 0 0,7 0 39 16,-8 6 1-16,8-6-1 0,-1 12 1 0,1 0-41 15,0 1 1-15,0 1 0 0,0 14 0 0,9 5 7 16,-2-5-1-16,-4 1 1 0,4 7 0 0,4-4-13 16,3 2 0-16,-7-10 1 0,0 1-1 0,4 1-7 15,-3-8-1-15,-1-2 1 0,-3 5-1 0,3-5-1 16,-3-6 1-16,-1 1-1 0,-6 6 0 0,6-3-1 0,1-7-1 16,-4-7 0-16,-7 13 0 0,7-6-1 0,0-7 1 15,-4 7 0-15,-7-2 0 0,-1 0-1 0,-2-5 1 16,0-3 1-16</inkml:trace>
  <inkml:trace contextRef="#ctx1" brushRef="#br1" timeOffset="-153150.86">1519 12380 2023 0,'0'0'0'0,"16"-14"0"16,1 5 0-16,4 4 45 0,-3-1 1 0,-7-1-1 15,1-3 1-15,6 6-31 0,-1-4 2 0,1-1 0 16,0 2 0-16,8 3 46 0,-5-1 1 0,0-6 0 16</inkml:trace>
  <inkml:trace contextRef="#ctx1" brushRef="#br1" timeOffset="-152683.95">2554 12417 2072 0,'0'0'0'0,"-7"23"0"0,0 8 0 0,0-3 45 0,5-5 1 15,-1 4-1-15,-4 11 1 0,3-4-30 0,4-10 1 16,-3 6-1-16,-1 0 1 0,4 0 45 0,4 0 0 15,-4-9-1-15,-4 0 1 0,8 2-45 0,3-10 1 16,-4-3 0-16,-3 2 0 0,4 1 13 0,-4-13 2 16,0 7-2-16,0-7 2 0,0 0-20 0,0 0 2 15,0 0-1-15,0 0 1 0,0 0-3 0,0 0 2 0,0 0-2 16,-4-9 2-16,1-2-7 0,-1-3 1 0,-3-3 0 16,-4-18 0-16,-3-6 0 0,0-5 1 0,0-5-1 15,5 11 1-15,2-2-4 0,0 1 1 0,4 2-1 16,-1 8 2-16,8 10-1 0,3 0-1 0,3-2 1 15,6 9 1-15,5 3-4 0,-3 6 2 0,3 3-1 16,-1 6 1-16,8 6-1 0,0 1 2 0,-2-4-1 16,-1 12 1-16,0-1-3 0,-8-3 2 0,-1 1-2 0,9 11 2 15,-7-4-1-15,-4-2 2 0,-4-4-1 0,6 17 1 16,-5-6-3-16,-8-7 2 0,1 5-2 0,3 2 2 16,-4-5 3-16,-3-2-1 0,-3 1 1 0,10-7 0 15,-3 3-2-15,-4-7-1 0,0-11 1 0,7 8 0 16,0-4 0-16,-7-4 1 0,0 0 0 0</inkml:trace>
  <inkml:trace contextRef="#ctx1" brushRef="#br1" timeOffset="-152346.49">3336 12250 2123 0,'0'0'0'16,"-25"7"0"-16,12 0 0 0,-4 7 60 0,-4 0 2 0,-1-4-1 16,1 8 0-16,5 3-44 0,-1 0 1 0,-1-3 0 15,8 8 0-15,3-1 40 0,3-6 2 0,4-1-1 16,4 13 1-16,3-8-43 0,3-7 1 0,1-4 0 16,13 8 0-16,-1-4 12 0,-1-11 0 0,6-5 0 15,9 3 2-15,2-8-19 0,-2-7 1 0,-6-6-1 16,1 13 2-16,-2-7-7 0,-5-9 1 0,-4-2 0 15,0 3 0-15,-5 5-4 0,-9-8 1 0,0-2-1 16,-3-1 2-16,-8 5-1 0,-3-4 1 0,-3-7-2 16,-6 6 2-16,-2 1-3 0,0-1 1 0,-10-1-1 15,-2 15 1-15,2-5-1 0,-4-1 1 0,-8 4-1 16,4 17 1-16,-1-4-2 0,6-5 0 0,-3 3 1 16,9 12-1-16,8-4-1 0,3-5 2 0,-1-4-1 0</inkml:trace>
  <inkml:trace contextRef="#ctx1" brushRef="#br1" timeOffset="-151634.31">3695 12014 1985 0,'0'0'0'16,"0"0"0"-16,0 0 0 0,0 0 59 0,-7 19 2 15,7-19-2-15,-3 11 2 0,-1-2-44 0,4 3 1 16,-3 2 0-16,10 23 0 0,-4-5 45 0,1 1 3 16,3-1-2-16,7 8 1 0,-2-3-47 0,-5-10 0 0,-3-1-1 15,10 0 1-15,-7-3 13 0,0-3 0 0,-3-8-1 16,3 9 2-16,0-3-19 0,-4-13 2 0,-3-5-2 15,4 16 2-15,-4-16-7 0,0 0 1 0,0 0-1 16,0 0 1-16,0 0-4 0,0 0 1 0,0 0-1 16,7-6 1-16,-7 6 3 0,-4-12 0 0,1 5 0 15,-4-26 0-15,0-8-3 0,-4 2-1 0,1-6 1 16,6 4 1-16,1-12 0 0,-5 4 1 0,1 3 0 0,4 1 0 16,-4 8-2-16,0 2-1 0,1 3 1 0,10 9-1 15,0 5 3-15,1 10 0 0,9 1 0 0,4 7 0 16,10 7-3-16,-2-2 1 0,6 4 0 0,3 8-1 15,-1 1 2-15,1 0 0 0,-5 1-1 0,5 11 2 0,-6-7-3 16,-7-8 0-16,0 5 0 0,6 11 1 0,-7-9 0 16,-7 0 2-16,-2 3-1 0,6 0 1 0,-4-2-4 15,-7-2 2-15,4-7-1 0,3 0 1 0,-9-2 0 16,-1-7 0-16,-4-5 1 0,7 4 0 0,-7-4-3 16,10 2 1-16,-10-2-1 0,7-9 2 0,-3 4 0 15,0-2-1-15,-1-4 1 0,1-12 1 0,-8-17-3 16,-3 1 0-16,0-1 1 0,3 18-1 0,-3-11 2 0,0-2 0 15,-5-2-1-15,1 0 1 0,1 0-3 0,-1 2 2 16,1 1-1-16,6 8 1 0,1 3-1 0,-1 2 1 16,4 3-1-16,7 11 1 0,4 0-2 0,3 4 0 15,3 10 1-15,6 7-1 0,2 0 2 0,0 2-1 16,-1 5 1-16,3 4 0 0,1-1-1 0,-3 3-1 16,-2-12 0-16,1 7 2 0,-6-3-2 0,-4-5 2 15,-7 2-2-15,2 0 2 0,-2-2-3 0,-3 0 1 0,-4-5 1 16,3 10-1-16,1 0 0 0,-4-5 1 0,-4 0-1 15,4 4 0-15,0-4 0 0,-3 0 0 0,3 2-1 16,0-2 2-16,0-3-1 0,0-1 1 0,0-3 0 16,3 9 0-16,4 2-1 0,0-15 0 0,0-3 0 15</inkml:trace>
  <inkml:trace contextRef="#ctx1" brushRef="#br1" timeOffset="-151433.73">4981 11956 2198 0,'0'0'0'0,"0"0"0"0,0 0 0 0,2 17 67 15,-2-6 2-15,-2-2-1 0,4 7 1 0,0-1-51 16,-2-2-1-16,0-4 1 0,7 19 0 0,-2-11 44 16,-1-6 1-16,-1 3-1 0,8 7 1 0,-4-7-47 15,-7-14 2-15,14 11 0 0,-4 1 0 0,1-5 8 0,-11-7 0 16,11-3 0-16</inkml:trace>
  <inkml:trace contextRef="#ctx1" brushRef="#br1" timeOffset="-151284.71">4546 11604 2211 0,'0'0'0'0,"0"0"0"16,0 0 0-16,0 0 44 0,19 14 0 0,-19-14 0 15,21 7-1-15,-3-2-27 0,-4-1 1 0,0-4-1 16</inkml:trace>
  <inkml:trace contextRef="#ctx1" brushRef="#br1" timeOffset="-150632.27">5523 11683 2072 0,'0'0'0'0,"0"0"0"0,0 0 0 15,0 0 43-15,0 0-1 0,-23 4 1 0,12 10 1 0,-6-5-28 16,-5 3-1-16,-2 7 1 0,1 6 1 16,2 1 38-16,3-3 0 0,-3-4 0 0,3 6 1 0,6-4-39 15,-2-3 1-15,3-6-1 0,4 0 0 0,4 1 12 0,6-6 0 16,-3-7-1-16,0 0 1 0,11 5-16 0,-1-5 1 15,-3-3-1-15,7-4 1 0,6-2-6 0,-3-2 0 16,-2 1-1-16,6-10 2 0,-4 8-3 0,-4 0 0 16,-3-6-1-16,1 0 1 0,-4 3-3 0,0 2 2 15,-7 1-1-15,7 3 1 0,0 0-2 0,-3 2 0 16,-1-3 1-16,-3 10-1 0,13 3-1 0,-3 1 1 16,-3-1-1-16,11 6 1 0,3 7-1 0,0-4 1 0,6-1-1 15,-3 6 0-15,5-2 2 0,-7-7-1 0,0-1 0 16,-5 2 2-16,4 0-3 0,-5-6 1 0,5-3 0 15,-6-1 0-15,2 2 0 0,1-2 2 0,-9-6-2 16,-1-2 2-16,1-2-3 0,-2-1 1 0,0-6 1 16,0-6-1-16,-3-3 3 0,0-10 0 0,-1 6 0 15,1 3 1-15,-1-4-3 0,-3 2 1 0,0-7-1 16,0 4 1-16,-3-2 1 0,-4-6 1 0,-4-8 0 16,4-4 1-16,0-7-4 0,-4 7 2 0,-1-1-2 15,-2-4 2-15,3 7 1 0,-3-5 1 0,-4-24-1 0,-6 14 1 16,11 2-3-16,-1 6 0 0,-7 0 1 0,-4 11 0 15,3 10 0-15,4 7 1 0,0 2 0 16,4 6 0-16,0 12-3 0,0 8 0 0,2 2 1 0,4 2 1 0,1 12-2 16,4 5 2-16,-4 1-1 0,7 8 1 0,3 2-3 15,1 1 2-15,-1-2-2 0,12 22 2 0,-1 0-1 16,2 7 2-16,1 1-1 0,8 3 1 0,-4-6-3 16,2-8 2-16,2-4-2 0,-4 17 2 0,5-6-1 15,2-9 2-15,-3 5-2 0,5 3 2 0,-2-12-3 16,-3-6 1-16,0-5-1 0,5 6 1 0,2-7 0 15,-8-9-1-15,6 2 1 0,2 12-1 0,1-8-1 0,-4-10 2 16,-1-3-2-16,-5 14 1 0,5-5 0 0,-3-9 2 16,-4-3-2-16,-2 0 2 0,-5-3-3 0,-7-6 1 15,-7-2 1-15</inkml:trace>
  <inkml:trace contextRef="#ctx1" brushRef="#br1" timeOffset="-150051.2">2427 13610 1934 0,'0'0'0'16,"0"0"0"-16,0 0 0 0,0 0 47 0,0 0 0 0,-14 24 1 15,14-24-1-15,0 11-32 0,0-2 2 0,0 1 0 16,4 15 0-16,3 5 45 0,-4-1 0 0,4 1 0 16,9 9 1-16,5-4-46 0,-3-3 1 0,-1 3 0 15,8 20 0-15,2-10 13 0,-3-1 1 0,1 0-1 16,1-1 2-16,3-3-20 0,-5-8 2 0,-6-4-2 16,8 16 2-16,-8-16-2 0,-7-2 1 0,-1-1-1 15,4 15 1-15,-7-6-7 0,-5-9 1 0,2-4 0 16,3 3 1-16,-7-1-1 0,-4-9 1 0,1-1 0 0,-3-5 0 15,3 1-4-15,-8-4 1 0,-3-3 0 0</inkml:trace>
  <inkml:trace contextRef="#ctx1" brushRef="#br1" timeOffset="-149445.99">1930 14317 2086 0,'0'0'0'0,"0"0"0"0,23-11 0 0,-2 6 52 16,-4-6 2-16,5-3 0 0,1 5 0 0,12-5-37 16,-3-5 1-16,-2 1-1 0,1 1 1 0,6 1 46 0,-1-7 1 15,-5 4 0-15,10-1 0 0,-2 3-47 0,1-4 0 16,3-2 0-16,1 5 0 0,2-5 14 16,-6-1 2-16,-1 3-2 0,2 3 2 0,-6 2-20 0,-2-5 0 15,-1-2 1-15,10 13-1 0,-8-4-3 0,-6-2 2 0,2-5-1 16,2 7 1-16,-7 3-7 0,-4-1 2 15,-5-4 0-15,-6 2 0 0,1-2 0 0,-1 0 0 0,-10 0-1 16,0-3 1-16,-3 3-2 0,-4-1-1 0,0-5 1 16,-7 1 0-16,0-2-1 0,1-1 1 0,-12 1 0 15,8 5-1-15,-4-3-2 0,1 0 2 0,-8 2-2 16,7 8 2-16,1 4-1 0,3 2 1 0,-1 0-1 16,4 6 1-16,3 5-2 0,1 1 1 0,-1-4-1 15,4 8 0-15,6 3 1 0,1 9-1 0,1 5 0 16,13 9 2-16,0 14-3 0,1-2 1 0,2-5 0 15,10 7 0-15,-3-7-1 0,-2-5 1 0,-1 1-1 0,9 15 1 16,-2-8-1-16,-7-3 1 0,-1-7-1 0,1 5 0 16,-4-6 3-16,1-6 0 0,-4-6 1 0,2 11-1 15,2-8-1-15,-4-10 0 0,-4-3 0 0,1 11 0 0,-1-6 3 16,1-10 1-16,-4-2-1 0,0 9 0 0,2-9-2 16,-9-7 0-16,7-5 0 0,-7 5 1 0,7 0 1 15,-7 0 1-15,4-13 0 0,-4 6 0 0,3-1-2 16,1-6-1-16,-1 0 1 0,1-15-1 0,-1-11 3 15,-3 5 0-15,-3-4 0 0,3 2 1 0,3 9-3 16,-3 2-1-16,4 1 1 0,-1 13-1 0,4 3 1 0,0 5 1 16,0 1-2-16,6 10 2 0,4 2-2 0,1 1-1 15,0 4 1-15,10 11-1 0,2-2 1 0,2-4-1 16,-2-1 1-16,-6 8 0 0,5-8-2 0,-3-4 1 16,-1-2-1-16,-4 7 2 0,-3-3-2 0,-1-7 2 15,-1-2-2-15,2 11 1 0,-8-10-1 0,1-8 0 0,-4-3 0 16</inkml:trace>
  <inkml:trace contextRef="#ctx1" brushRef="#br1" timeOffset="-147659.24">3584 13933 2236 0,'0'0'0'0,"0"0"0"16,0 0 0-16,0 0 70 0,18-3-1 0,-11-1 1 16,4 13 0-16,4-4-52 0,-1-5 0 0,1 0 0 15,6 9 0-15,0-4 61 0,-5-5 1 0,5-3-1 16,7 6 1-16,0-3-62 0,-5-5 0 0,-1-4 0 15,-1 9 0-15,-4-9 22 0,-1-5 2 0,-2 0-1 0,-3 7 1 16,-4-2-27-16,0-5 1 0,-3-3 0 0,-8 4 1 16,4 1-8-16,-4-2 0 0,-3-3 0 0,-3-3 0 15,-4 4-4-15,0 0 2 0,-2-5-2 0,-2 0 2 16,-7 7-3-16,2 4-1 0,2-4 0 0,4 3 1 0,-4 9-2 16,-1 6 0-16,3-1 0 0,5 6 2 15,0 9-3-15,0-2 0 0,-1 3 0 0,12 9 1 0,-1 0-1 16,-1-1 1-16,2 1-1 0,6 12 0 15,2-6-1-15,-1-3 1 0,-1 3-1 0,8 1 1 0,-4-2-1 16,4-10 1-16,-4-2-1 0,14 0 1 0,-2-3-1 16,-1-6 0-16,3-5 0 0,11-1 1 0,1-1-1 15,3-5 0-15,-6-5 0 0,1 3 2 0,5-2-2 0,-10-4 1 16,2-7-1-16,1 1 1 0,-3-7-1 0,-8 0 0 16,3-9 0-16,7 6 1 0,-9-6-1 0,-8 0 0 15,0-7 0-15,-1 9 1 0,-3-2-1 0,-3-2 0 16,-1-3 0-16,4-2 1 0,0 7-3 0,-7 4 1 15,4-6-1-15,1 2 0 0,-1 6 0 0,-1 1 1 16,1 2 0-16,3 12 0 0,-4 3-9 0,-3-1 1 16,0 0-1-16,0 7 1 0,0 0 2 0,0 0 0 0,-7 7 1 15,4 4 0-15,-4 5-14 0,0 5 1 0,-2 0-2 16,-2 9 2-16,-6 5 8 0,-1-5 1 0,4-7-1 16,7 7 1-16,2-7-10 0,1-7-1 0,-3-4 1 15,14 7 0-15,0-5 9 0,2-5-1 0,9-4 1 16,3 6 1-16,0-8-3 0,-2-6 0 0,6-4 0 15,3 5 1-15,2-3 3 0,-5-6 1 0,0-6 0 0,-1 6 0 16,-1-1 6-16,-5-4-1 0,-4-3 1 0,-3-6 1 16,-1 9-1-16,-6-1 1 0,-1-6-1 0,-3-9 0 15,0 13 2-15,-7 1 2 0,-7-7-2 0,-4 3 1 0,-3 6-1 16,-2 3 1-16,-1 3-1 0,-5 10 1 0,3 0 6 16,5 0 0-16,-7 0 1 0,6 7 0 0,-1 5-3 15,6-1 0-15,6-2 1 0,8 1-1 0,-1 2 4 16,4-12 0-16,-3 7 0 0,3-7 2 0,7 0-6 15,-7 0 2-15,7 0-2 0,-7 0 2 0,14 0-1 16,-7-5 1-16,0 0-1 0,5-7 1 0,2-2-2 0,4-1-1 16,-7-2 0-16,-1 1 2 0,4-3-6 0,-5 1 0 15,2-1 0-15,-4 3 0 0,3 2 0 0,1-4 0 16,0-5 0-16,-4 8 0 0,7-3-10 0,-2 0 0 16,2-3 0-16,0 4 1 0,0 3 2 0,1 1 0 15,-1-3 1-15,5 1 0 0,6 6-12 0,-4 0 1 16,0-2-1-16,13 3 1 0,-6 4 7 0,-3 2 0 15,12 1 0-15,1 1 0 0,3 8-7 0,-6 5 0 16,2-3 1-16,6 11-1 0,-8-1 7 0,-5-1 1 0,-2-1-1 16,6 12 1-16,-6-4 4 0,-11-5 1 0,1-2-1 15,1 11 1-15,-1-7-1 0,-7-3 2 0,-4-1-1 16,7 11 1-16,-11-4 3 0,-3-8 0 0,0-2 0 16,0-4 0-16,-3 6 0 0,-4-10 0 0,0-4 0 15,7-4 0-15,-11 2 2 0,4-1 2 0,-3-1-2 16,1-5 1-16,0-2-1 0,-3 0 1 0,-3-7-1 15,-2-11 0-15,-4-1 8 0,1-6 2 0,3-3-2 0,6 7 1 16,0-2-4-16,1-3-1 0,-4-4 1 0,7-4 1 16,-4 8 5-16,6-2 2 0,-2-9-2 0,7 1 2 15,3 5-7-15,1 1 1 0,-1 2 0 0,10 10 0 16,-3 0 1-16,1 1 1 0,3 4 0 0,7 10 1 0,-3-1-6 16,1 1 1-16,-1-1 0 0,10 11 1 0,-3 0-2 15,1 0 2-15,6 0 0 0,5 9 0 0,-5 0-4 16,-4-2 2-16,-2-2 0 0,3 14-1 15,-5-8 0-15,-4-6 0 0,1 0 1 0,-3 17 0 0,3-12-3 16,-7-5 1-16,2 2 0 0,1 11 0 0,1-7-3 16,-7-10 1-16,3-1-1 0,0 11 0 0,2-6 0 15,-2-5 0-15,-4-3 0 0,4 4 0 0,-3 1-2 16,0-4 1-16,-1-1 0 0,6 3 0 0,-2-4-1 16,4-1 1-16,-4-2 0 0,-3 4 0 0,-3-4-6 0,1-4 1 15,0-1-1-15,-6 1 2 0,5-1-1 0,-5-1 2 16,-3 3-2-16,-3-6 2 0,-1 0-7 0,-3 0 1 0,-5 1 0 15,-2 1 0-15,-1 5 2 0,-2 2 2 0,-1 0-2 16,-1 1 1-16,1 5-5 0,-3 1 0 0,3 1 0 16,1 8 0-16,-1 3 4 0,6-1 0 0,1 3 0 15,0 11 0-15,4-4-2 0,0-2 0 0,4 6 1 16,6 7-1-16,1-3 2 0,-1 1 1 0,8-3 1 16,0-3-1-16,3 3 3 0,-4-6 0 0,6-5 1 15,5-2 0-15,4-2 0 0,1-1-1 0,3-3 1 16,-1-4 0-16,0-1 2 0,-1-3 0 0,-3-3 0 15,1-1 0-15,1-4 0 0,-1-3 0 0,-4 0 0 16,6-4 0-16,-6-1 1 0,0-2 1 0,-7-10-1 16,4 9 2-16,-2-9-2 0,-6-2 0 0,-3 2 0 15,0-2 1-15,-3 0 3 0,-8-2-1 0,1-1 1 0,3-1-1 16,-4 4 0-16,-3 4-1 0,0 3 0 0,4 7 1 16,3 6 2-16,-4 3 2 0,4 7 0 0,0 0 0 0,0 0-4 0,7 12 2 15,0 0 0-15,7 13-1 0,1 3 2 16,-1 0 0-16,-2-1-1 0,6 6 2 0,-1-3-3 15,-6-4 0-15,3 8 0 0,-3-3 1 0,-1 3-1 16,-1-8 1-16,-2-3-1 0,0-4 1 0,0 4-3 16,0-9 2-16,0-5-1 0,-3-2 1 15,-4-7 2-15,7 9-1 0,-7-9 1 0,0 0 1 0,3-9-4 16,-3 2 2-16,0-2-2 0,-3-8 2 0,3-13 1 0,0 2 1 16,-4-4 0-16,1 4-1 0,-1 2-2 15,1-6 0-15,-1-2 1 0,-3-4 0 0,4-1 0 16,3 4 2-16,-4-6 0 0,1-22 0 0,3 14-4 15,3 14 2-15,4 6 0 0,-7 29-1 0,11-3 2 0,-1 1 0 16,4 4 0-16,1 7-1 0,0 5-1 0,3 3-1 16,3 4 1-16,23 31 0 0,-8-12 1 0,-12-10 1 15,-1 0-2-15,2 3 2 0,-7-10-3 0,-4-2 1 0,0-3-1 16,-7-1 1-16,0-10 1 0,2-1-1 0,1 1 1 16,-10-7 1-16,11 5-4 0,-11-5 1 0,10-2 1 15,-10 2-1-15,15-3 2 0,-8-4 0 0,0 1-1 16,7-16 1-16,2-1-3 0,-6-5 2 0,-3-2-2 15,4-32 2-15,3 8-1 0,-7-5 0 0,-3-2 1 16,-4 6-1-16,3 4 0 0,-3 4-1 0,0-2 1 16,-3 8-1-16,6 16-1 0,1 4 2 0,-4 7-1 0,0 14 0 15,0 0 0-15,8 0-1 0,-1 7 0 0,8 16 1 16,-1 2 0-16,0 1 0 0,3 8-1 0,20 43 2 16,-8-17-2-16,-8-7 0 0,0-1 0 0,6-1 1 15,-10-5-1-15,-3-11 0 0,4-3 0 0,5 1 1 16,-9-11-2-16,0-1 1 0,4-5-1 0,-8 3 1 15,1-5-1-15,1-5 2 0,2 0-1 0,-7 1 0 16,4-5-1-16,-4-3 2 0,-7-2-2 0</inkml:trace>
  <inkml:trace contextRef="#ctx1" brushRef="#br1" timeOffset="-146650.05">741 12519 1479 0,'14'-20'0'0,"-14"20"14"0,19-24 2 0,17-13-16 16,4-2 0-16,-1 4 224 0,2 3 2 0,19-13-226 16,22-12 0-16,5 1 16 0,-11 5-1 0,-7 2 1 15,10 12 1-15,4-2 68 0,-4-1 2 0,1-8-1 16,10 1 0-16,3-13-69 0,-7 5 1 0,8-6 0 15,6 4 0-15,1 6-5 0,-2-3 2 0,12-13-1 16,4 2 0-16,-10-2-6 0,-1 2 1 0,11-4-1 16,7 6 1-16,-6 12-4 0,-12-3 1 0,20-19 0 15,1 15 0-15,-14 4-2 0,-9-3 0 0,13 10 1 0,0 3-1 16,-16 7-3-16,-6 0 0 0,8-2 1 0,3 2 0 16,-14 6-1-16,-8 3 0 0,-2-13 0 0,13 17 1 15,-13-5 1-15,-8 0-1 0,-3 0 0 0,0 15 0 16,-9-7 0-16,-6 4 0 0,1-3 0 0,8 6 0 0,-4 2 2 15,-12-4-1-15,-1 2 0 0,-4 5 1 16,-1 2-2-16,-7 0 1 0,1 0 0 0,0 0 0 16,-1 3-1-16,-6 3 2 0,0-3-2 0,6 6 1 0,-3 3-1 15,-1 1 1-15,-1-3-1 0,-5 11 0 0,1-2-1 16,1 1 2-16,-4 4-2 0,2 13 1 0,1-5-1 16,1 8 0-16,-4 2 0 0,8 17 1 0,-2-5-2 0,-4 2 2 15,5 1-1-15,11 9 0 0,3-4-1 0,-6-2 1 16,1 8 0-16,7 11 0 0,-3 2-1 0,2-7 0 15,2-4 0-15,12 17 1 0,4-3-1 0,0-1 0 16,1 3 0-16,6 9 1 0,0-14 2 0,-4-4-1 0,4 16 0 16,12 4 2-16,-2-6-2 0,-7-10 0 15,1 0 0-15,3 16 1 0,-11-4 1 0,-5-14 2 0,9 4-2 16,-8 1 2-16,-2-8-3 0,-6-6 2 0,-6 6-2 16,1 3 1-16,-6-3 3 0,-10-17 1 0,5-2 0 15,2 4 0-15,-2-8-4 0,-9-11 2 0,0 5-1 16,-5 10 1-16,2-3 5 0,-8-17 2 0,1 2-1 15,-2-8 0-15,-2 1-5 0,-3-2 1 0,-1-13 0 16,1 1 0-16,-4-2 2 0,-7-9 1 0,7 7-1 16</inkml:trace>
  <inkml:trace contextRef="#ctx1" brushRef="#br1" timeOffset="-145689.59">353 12434 1874 0,'3'0'0'0,"-3"0"19"0,4 4 0 0,6 24-19 16,5-2 0-16,-5 4 173 0,-3-2 0 0,4 6-173 16,1 3 0-16,2-2 35 0,4 7 1 0,-1-1-36 0,1 4 0 15,9 1 65-15,-3 0 1 0,8 1-66 0,2 3 0 16,4 1 29-16,3 0 0 0,1 5-29 0,2 0 0 0,2-5 22 15,2 9 1-15,14 19-23 0,15 20 0 0,-4-8 6 16,-19-13 2-16,-8-10-1 0,2 4 1 0,-10-6-3 16,-8-7 2-16,2 12 0 0,2 3 0 0,-6-8-3 15,-7-11 1-15,-3 1-1 0,5 16 1 0,-6-5-4 16,-3-7 0-16,-3 0 0 0,7 7 1 0,1-9-1 16,-1-11 0-16,-4 3 1 0,0 6-1 0,0-7-1 15,2-7 1-15,-2 4-1 0,4 3 1 0,-1-10-1 16,4-4 0-16,-1-3 0 0,1 0 1 0,0-1-1 0,-3-8 0 15,-4-4 0-15,-2 8 1 0,2-4-1 0,-7-4 0 16,-7-5 0-16,4 11 1 0,-4-2-1 0,-4-1 0 16,1 1 0-16,-4 5 1 0,3-3-1 0,-3-7 0 15,-2-1 0-15,6 3 1 0,-4 1-2 0,3-7 1 16,-3-4-1-16,4 3 1 0,3 4-1 0,-4-3 1 0,4-7-1 16,0-7 1-16,-3 7-3 0,3-7 0 0,0 0 0 15,10 7 1-15,-10-7 0 0,7 4-1 0,0-4 1 16,6-5 0-16,8-1-3 0,4 3 1 0,-4-8-1 15,12-12 1-15,6 8 0 0,2 1 1 0,1-9 0 16,6-5-1-16,8 5-1 0,-1-2-1 0,-1-14 1 16,12 4 0-16,15-4 1 0,5 1 0 0,-1-4 0 15,15-2 0-15,-6 0 0 0,7-7 0 0,20-15 1 16,17 3 0-16,3-4-1 0,-9 6 2 0,9-8-1 16,22-3 1-16,-5 3-2 0,-6-1 2 0,17-14 0 15,15 11-1-15,-11 1 1 0,-11 2 0 0,28-11 0 0,19 2-1 16,-14 0 2-16,-15 5 0 0,18 2 0 0,15-6 0 15,-19 10 0-15,-14-4 0 0,14-11 0 0,6 11 1 16,-13 5 0-16,-22 2 0 0,12-6 0 0,6-1 0 0,-10 4 0 16,-18 4 0-16,11-1 0 0,0 11 0 0,-25 4 1 15,-9 1 0-15,13-7 0 0,-4 1 0 0,-12 4 0 16,-16 4 0-16,-2-1 0 0,-7 18 1 0,-18-3 2 16,-3 0 1-16,0 4-1 0,-7 5 2 0,-16 5-3 15,-9 3 0-15,-7-2 1 0,-5 8 0 0,-7 2 2 0,-9 1 1 16,-6 0-2-16</inkml:trace>
  <inkml:trace contextRef="#ctx1" brushRef="#br1" timeOffset="-140088.72">4396 11592 263 0,'0'0'0'0,"0"0"0"15,0 0 0-15,0 0 7 0,0 0 1 0,-13-18-1 16,13 18 0-16,0 0-2 0,0 0 0 0,0 0 0 15,0 0 1-15,0 0 55 0,0 0 2 0,0 0 0 16,0 0 0-16,0 0-46 0,0 0 1 0,7 4 0 16,-7-4 0-16,13 3 47 0,-13-3 1 0,10-3 0 15,-10 3 0-15,14-6-48 0,-7 1 0 0,-3-4 0 0,7 6 0 16,-1-8 35-16,1 2 1 0,-6-1 0 16,6-4-1-16,-1 1-36 0,1 3 1 0,-4-2-1 15,7-2 1-15,-4 5 13 0,-2-2 2 0,-5-3-2 16,4 4 2-16,-3 4-20 0,-1-1 2 0,-1-5 0 15,1 5-1-15,1-2 7 0,-4 9 2 0,4-9-1 0,-4 9 1 16,3-8-12-16,-3 8 0 0,0 0 0 0,0 0 2 0,-3-8 4 16,3 8 1-16,0 0-2 0,0 0 2 0,-8-3-8 15,8 3 1-15,0 0-1 0,0 0 0 0,0 0 2 16,11 5 0-16,-11-5 1 0,18 7-1 0,3-1-4 16,4-1 0-16,-3-5 0 0,0 2 0 0,2-1 7 15,-2 1 1-15,0-2 0 0,3 0-1 0,-7 0-6 0,-1 0 0 16,3-2 0-16,-6 2 1 0,0 0 6 15,-7-1 0-15,0-1 0 0,-7 2 0 0,11-2-7 0,-11 2 0 16,0 0 0-16,0 0 1 0,0 0 7 0,0 0 0 16,0 0 0-16,0 0 0 0,-18 2-8 0,4 3 1 15,0-1-1-15,-6 4 1 0,-1 8 3 0,0-3 2 16,7-3 0-16,0 2-1 0,7 4-6 0,3-3 1 16,4-6 0-16,0 5 0 0,7-2 2 0,0-2 0 0,0-5 1 15,11 2-1-15,-4 2-4 0,-14-7 0 0,11 7 0 16,-11-7 1-16,0 0 7 0,9 7-1 0,-9-7 1 15,8-3 1-15,-8 3-8 0,9 0 1 0,-9 0 0 16,7-7 0-16,-7 7 5 0,7-7 0 0,-7 7 1 16,0 0 0-16,7-5-7 0,-7 5 0 0,0 0 1 15,-3-7 0-15,3 7 4 0,-7 0 0 0,7 0 1 16,0 0-1-16,-11-4-5 0,11 4 0 0,-10 4 0 16,10-4 1-16,-9 3 1 0,9-3 1 0,0 0 0 0,0 0 0 15,-7 7-4-15,7-7 0 0,0 0 0 0,0 0 1 16,-4 7-1-16,4-7 2 0,0 0-1 0,0 0 1 15,0 0-3-15,0 0-1 0,0 0 1 0,0 0 0 16,0 0 0-16,0 0 1 0,0 0 0 0,0 0 1 16,0 0-4-16,-7 0 2 0,7 0-2 0,-10-2 2 15,-4 4 0-15,-4 2 0 0,-1 1 0 0,1 2 1 16,-3 5-3-16,7-5 1 0,-1 4-1 0,12 12 1 0,-1-4 0 16,-1-8 1-16,2 1-1 0,6 16 1 0,-1-10-3 15,-2-4 2-15,0-4-1 0,7 10 1 0,-4-3-1 0,1-6 2 16,-4-11 0-16,11 14-1 0,-1-5-1 0,-3-6 0 15,0-3-1-15,4 0 2 0,-1-2-1 0,-2-3 1 16,0 0-1-16,-1-2 1 0,0 0-2 0,-3-7 1 16,-1-2-1-16,1 4 0 0,0-1 1 0,-1-4 0 15,-3-1 0-15,0 4 0 0,0 2-2 0,-3 1 2 16,-1-3-1-16,4 7 0 0,0 7 1 0,-4-7-1 16,4 7 0-16,-3-9 1 0,3 9-2 0,0 0 1 0,0 0 0 15,0 0 0-15,0 0-1 0,0 0 2 0,0 0-1 16,0 0 0-16,14 9 0 0,-3-2-1 0,-1 0 0 15,1 0 1-15,5 2 0 0,-2-7 0 0,-4-4-1 16,-3 7 2-16,-7-5-2 0,8 4 0 0,-8-4 0 16,0 0 1-16,0 0-1 0,0 0 1 0,0 0 0 15,0 0 0-15,0 0-1 0,-8-7 0 0,8 7 1 16,-17-4-1-16,-6-3 1 0,-2 0 1 0,-3-3-1 16,-2 10 0-16,2 0 0 0,0 3-1 0,1 4 0 15</inkml:trace>
  <inkml:trace contextRef="#ctx1" brushRef="#br1" timeOffset="30018.13">18279 8879 640 0,'0'0'0'16,"0"0"0"-16,0 0 0 0,0 0 18 0,0 0 0 0,0 0 0 16,-10-23 0-16,10 23-8 0,0-7 0 0,1 2 0 15,3-2 0-15,-1 0-1 0,1 0 2 0,3 0-2 16,0-4 1-16,0-1-5 0,4-4 2 0,-4 2 0 15,-4-2-1-15,6 0 20 0,2 0 0 0,-1-5 0 16,-3 7 1-16,2 0-15 0,3-2 1 0,-1-3-1 16,-4 3 1-16,0-1 15 0,4-3 0 0,-1 1 0 15,-1 12 1-15,5-4-16 0,4-8 0 0,-4 3 1 16,2 9-1-16,2-2 1 0,1-5-1 0,4 0 1 0,5 11 0 16,-1-6-6-16,1-2 1 0,0 1-1 0,2 8 1 15,9 0 2-15,-6-1 2 0,3-4-1 0,-5 7 0 16,1 0-5-16,2-4 1 0,-4 1 0 0,1 6 0 15,1 1 5-15,0-4 1 0,1 3-1 0,4 4 2 16,-1-2-8-16,-1 1 2 0,7-1-1 0,2 16 1 16,-5-10 6-16,2-4-1 0,-4-4 1 0,2 15 0 0,-2-6-6 15,-2-3 0-15,-3 1 0 0,3 17 0 0,-2-11 4 16,-6-4 2-16,8 2-1 0,-3 20 1 0,-6-10-7 16,3-3 1-16,-5 0 0 0,-1 11 0 0,0-4 6 15,-3-3 1-15,1 5 0 0,-5 7 1 0,-2 1-9 0,-2-8 1 16,0 4 0-16,3 22 2 0,-5-3 4 0,-3-8 2 15,2-1 0-15,0 7 0 0,-4 1-8 0,-1-14 1 16,-1 6-1-16,1 7 1 0,-4-3 8 0,-4-6 1 16,1 0-1-16,-3 6 1 0,-4-3-9 0,-1-2 0 15,-3-6 0-15,0 7 1 0,-4-8 9 0,2-2-1 16,-3 1 0-16,-4 9 1 0,2-2-10 0,0-10 1 16,-2 5-1-16,-9-2 2 0,-5 0 2 0,2-3 2 0,-6-9 0 15,2 3-1-15,-6-3-6 0,0-5 0 0,0-10 0 16,-7 8 0-16,1-2 8 0,-2-8 1 0,2-5 0 15,-7 5 0-15,7-3-8 0,9-10 0 0,-4-3 0 16,-2-3 0-16,6 1 7 0,5-4 1 0,0-7-1 16,-6-3 1-16,-1-2-9 0,5 1 1 0,1-11 0 15,-3 2 0-15,2-2 6 0,4-4 0 0,1-2-1 16,-6 8 1-16,8 3-7 0,0-2 0 0,1-2 0 0,-3-4 1 16,6 6 1-16,3-4 2 0,2-5-1 15,-1 8 0-15,1-12-5 0,7 1 1 0,3 4 0 0,3 3 0 16,-1 5 3-16,1-9 0 0,1 1 0 0,7-2 2 15,0 3-7-15,2-2 2 0,2-7 0 0,5 8 0 16,-3 5 1-16,-1-6 1 0,1 5 0 0,6 2 0 0,-3 9-4 16,0 0 1-16,4-8-1 0,5 10 1 0,5 0 3 15,0-1 0-15,-1 1 0 0,-1 7 0 0,2-3-3 16,2 0 0-16,2 2 0 0</inkml:trace>
  <inkml:trace contextRef="#ctx1" brushRef="#br1" timeOffset="30901.33">20932 8916 1381 0,'0'0'0'0,"0"0"0"16,-18-7 0-16,4 7 50 0,0 0 2 0,0-7-1 15,-16 3 0-15,4 1-34 0,4-8 0 0,5-6 0 16,-8 11 1-16,2-1 53 0,7-3 1 0,0-4 0 16,-5 0 0-16,4 3-54 0,4 1 0 0,3-8 0 15,-8 4 0-15,8 5-15 0,6-5 0 0,-3-7 1 16,0 3 0-16,3 8-1 0,8-3 0 0,-4-4 0 15,0 3 1-15,7 2-7 0,0-8 1 0,5 3 0 0,-1 4 1 16,5-3-1-16,3-1 0 0,2 3 1 0,-3 5 0 16,5-2-15-16,2-1 1 0,3 0-1 0,-3 12 1 15,5-7 5-15,-2 0 1 0,2-4 0 0,5 11 0 0,7 0-1 16,-1-7 0-16,-1 0 0 0,-1 11 1 0,0-4 2 16,5-4 1-16,-1-5-1 0,1 13 1 0,-2-4 4 15,2-4 0-15,5 1 0 0,3 10 0 0,2 2 0 16,-1-9 1-16,2 0-1 0,-4 7 1 0,0 0 1 15,2-7 0-15,0 0 0 0,9 10 1 0,-1-3-1 0,-4-3 0 16,3-2 0-16,-4 12 1 0,-3-9 5 0,-3-2-1 16,6 1 1-16,2 15 1 0,-1-8-4 0,-6-8 1 15,2 4 1-15,1 16-1 0,-8-10 8 0,-2-3-1 16,4 6 0-16,5 2 0 0,-2 1-4 0,-7-2 1 16,2-4-1-16,-5 8 0 0,-3 0 7 0,-2 0-1 0,1-9 1 15,5 13-1-15,-5-4-5 0,-2-3 1 16,1-1-1-16,8 10 1 0,-5-6 8 0,-2-4 0 0,1-1-1 15,0 19 1-15,-7-6-8 0,-2-7 1 0,0 7 0 16,0 8 1-16,-6-4 4 0,-4-3 1 0,4 0 0 16,-4 3-1-16,-5 6-6 0,-3-13 0 0,-2 4 0 15,-2 14 1-15,-5-14 5 0,-2 2 0 0,-2 1-1 16,-2 16 2-16,-6-3-7 0,-3-2 0 0,1-5 0 16,-2 5 0-16,-4-5 2 0,1-6 1 0,-1 0 0 15,-7 10 0-15,2-6-5 0,-5-7 1 0,-2 8-1 16,-10 4 1-16,-3-1 2 0,-1-9 0 0,-2-3 1 0,-3 3-1 15,-2-4-5-15,1-3 2 0,-4-6 0 0,-8 4-1 16,-5-4 1-16,0-3 0 0,-2-3 0 0,-5 8 1 0,5-11-4 16,6-3 1-16,-6-7-1 0,-3 4 2 0,-2-2-1 15,3-6 2-15,2-5-1 0,-7 6 0 0,2-8-1 16,4-3-1-16,-2-7 1 0,-6 3-1 0,9 6 1 16,7-9-1-16,-3-7 1 0,-11-2 0 0,7 0-1 15,9-7-1-15,-1-5 0 0,-8 5 2 0,14-4-3 16,9-4 0-16,-6-1 1 0,-7 0 0 0,6 9-2 0,9-3 1 15,2-6 1-15,0 0-1 0,6 1 0 0,8-3 0 16,3-5 1-16,1 13-1 0,8 1-1 16,2 1 1-16,7-5 0 0,0 1 1 0,10 3-1 0,4 1 0 15,4-8 0-15,1 5 1 0,6-1-2 0,3-4 1 16,7 3 0-16,4 9 1 0,5 6-2 0,5-2 1 16,16-2-1-16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9:27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9934 11082 0,'0'0'0,"0"0"0,0 0 16,10-19-1,-1 1-15,38-11 16,75-27 0,85 0-1,57-10-15,18 29 16,-19 9-16,1 18 15,-1 1 1,-18-1-16,-1 10 16,-27 0-1,-29 0-15,-19 0 16,-37 0 0,-47 0-1,-20 0-15,-27 0 16,-19 0-1,-10 0-15,-9 0 16,-37 19 0,-170 47-16,-207 37 15,-28-9 1,9-19-16,28 0 16,38-9-1,29-10-15,112-19 16,85-18-1,56-19 1,29 0-16,28 0 16,9 0-16,9 0 15,20 0 1,27-28 0,161-56-16,197-38 15,75 0 1,-37 18-16,-28 29 15,-20 29 1,-27-1-16,-48 28 16,-27 0-1,-58 10-15,-46 9 16,-47 0 0,-48 0-16,-37 0 15,-18 0-15,-10 0 16,-19 0-1,-10 9 1,-103 19-16,-263 47 16,-141 28-1,-1-9-15,10 0 16,19-19 0,37 0-16,85-28 15,113-19 1,104 0-16,84-18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7T14:49:46.9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07T14:50:32.394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6690 1950 1281 0,'0'0'0'16,"0"0"57"-16,0 0 1 0,0 0 34 15,0 0 1-15,0 0-20 16,-3 70 0-16,1-47-31 16,-5 75 1-16,2-57-13 15,-15 75 2-15,13-74-7 16,-14 76 1-16,14-81-6 16,-14 56 1-16,16-66-5 15,-9 48 1-15,14-59-7 0,-4 26 2 16,4-35-6-1,0 7 1-15,0-14-4 16,0 0 2-16,0 0-1537 0</inkml:trace>
  <inkml:trace contextRef="#ctx0" brushRef="#br0" timeOffset="125.7">6608 2136 1281 0,'0'0'0'16,"0"0"-962"-16</inkml:trace>
  <inkml:trace contextRef="#ctx0" brushRef="#br0" timeOffset="242.35">6754 2050 1356 0,'0'0'0'15,"0"0"40"-15,62-4 0 16,-38 8 41-16,45 15 1 0,-53-10-14 16,9 35 1-1,-25-25-38-15,-11 36 0 0,2-36-12 16,-44 41 1-16,30-44-4 15,-29 40 2-15,52-56-1422 16</inkml:trace>
  <inkml:trace contextRef="#ctx0" brushRef="#br0" timeOffset="525.62">7022 2294 1168 0,'0'0'0'0,"11"-3"69"0,24-20 2 16,-17 12 47-16,36-18 1 16,-36 20-49-16,37 5 2 15,-41 8-38-15,33 24 1 16,-33-14-17-16,22 37 1 15,-29-30-4-15,0 44 1 16,-7-40-1-16,-18 36 0 16,8-43-1-16,-26 17 1 15,36-35-1428-15</inkml:trace>
  <inkml:trace contextRef="#ctx0" brushRef="#br0" timeOffset="630.91">7237 2395 1457 0,'0'0'0'15,"7"-16"45"-15,23-44 1 0,-16 35 39 16,39-29 2-16,-37 34-25 15,41-11 0 1,-38 24-37-16,55 3 1 0,-74 4-1448 16</inkml:trace>
  <inkml:trace contextRef="#ctx0" brushRef="#br0" timeOffset="741.9">7694 2254 1180 0,'0'0'0'0,"0"0"-885"0</inkml:trace>
  <inkml:trace contextRef="#ctx0" brushRef="#br0" timeOffset="964.6">7865 2509 1482 0,'0'0'0'16,"0"0"40"-16,14-55 1 15,-10 34 45-15,-1-51 1 16,-6 51-21-16,-10-32 1 16,5 45-38-16,-36-14 2 15,33 22-13-15,-14 4 1 16,25-4-7-16,14 7 0 16,-3-7 1-16,52 0-1 15,-36-4-4-15,45 1 1 16,-72 3-1534-16</inkml:trace>
  <inkml:trace contextRef="#ctx0" brushRef="#br0" timeOffset="1187.61">8204 2521 1545 0,'0'0'0'16,"0"0"44"-16,72-8 0 16,-51 2 38-16,36-24 1 15,-41 14-21-15,30-40 0 16,-36 33-37-16,22-19-1 16,-32 42-1503-16</inkml:trace>
  <inkml:trace contextRef="#ctx0" brushRef="#br0" timeOffset="1325.41">8481 2449 1569 0,'0'0'0'15,"-4"9"50"-15,-15 31-1 16,8-27 43-16,-35 20 1 16,29-26-19-16,-31 6 2 15,30-10-42-15,-29-3 1 16,36-3-17-16,-3-6 1 16,14 9-6-16,11-11 0 15,-11 11-1615-15</inkml:trace>
  <inkml:trace contextRef="#ctx0" brushRef="#br0" timeOffset="2065.55">8163 1937 1004 0,'0'0'0'0,"0"0"90"0,0 0-1 16,0 0 65-16,21 46 1 15,-17-25-64-15,3 58 0 16,-5-49-51-16,1 62 2 16,-4-61-21-16,-5 70 1 15,5-72-4-15,-3 51 0 16,0-61-3-16,4 27 0 16,0-46-1415-16</inkml:trace>
  <inkml:trace contextRef="#ctx0" brushRef="#br0" timeOffset="2152.56">8318 2451 1470 0,'0'0'0'15,"4"-11"46"-15,10-40 1 16,-3 34 39-16,33-18 1 0,-30 28-32 16,27 7 0-16,-41 0-1440 15</inkml:trace>
  <inkml:trace contextRef="#ctx0" brushRef="#br0" timeOffset="2242.29">8481 2551 1482 0,'0'0'0'0,"-11"7"34"15,-36 20 0-15,25-19 37 0,-46 14 0 16,43-19-12-1,-47 6 2-15,72-9-1421 16</inkml:trace>
  <inkml:trace contextRef="#ctx0" brushRef="#br0" timeOffset="2299.81">8170 2532 1520 0,'0'0'0'16,"0"0"-1141"-16</inkml:trace>
  <inkml:trace contextRef="#ctx0" brushRef="#br0" timeOffset="2579.41">8892 2340 1318 0,'0'0'0'16,"0"0"52"-16,-48-3-1 15,34 6 50-15,-34 18 0 16,34-7-26-16,-32 44 2 0,34-37-40 16,-6 38 0-16,18-40-12 15,15 23 0 1,-7-33-8-16,31 12 0 0,-25-17-6 16,27-8 2-16,-41 4-1481 15</inkml:trace>
  <inkml:trace contextRef="#ctx0" brushRef="#br0" timeOffset="2758.75">9130 2571 1532 0,'0'0'0'16,"0"0"54"-16,35 7 1 15,-24-6 45-15,17-1 1 16,-21-1-37-16,4-6 0 15,-11 7-40-15,8-27-1 16,-8 27-1537-16</inkml:trace>
  <inkml:trace contextRef="#ctx0" brushRef="#br0" timeOffset="2989.77">9352 1911 1269 0,'0'0'0'15,"0"0"51"-15,0 0 2 0,0 0 26 16,11 39 0-16,-8-17-7 16,1 72 0-16,-4-61-34 15,-4 60 1-15,4-65-13 16,0 64 0-16,0-64-9 15,4 44 1-15,-4-72-1399 16</inkml:trace>
  <inkml:trace contextRef="#ctx0" brushRef="#br0" timeOffset="3153.12">9521 2365 1494 0,'0'0'0'16,"0"0"45"-16,23-4 0 15,-16 6 40-15,25 21 2 16,-25-11-17-16,18 34 2 15,-18-32-38-15,-7 42 1 16,-4-38-15-16,-27 24 1 16,13-31-5-16,-33 12 1 15,51-23-1549-15</inkml:trace>
  <inkml:trace contextRef="#ctx0" brushRef="#br0" timeOffset="3215.75">9324 2558 1520 0,'0'0'0'15,"0"0"46"-15,-11-10 0 16,11 10-1256-16</inkml:trace>
  <inkml:trace contextRef="#ctx0" brushRef="#br0" timeOffset="29142.88">9857 2375 12 0,'0'0'0'0,"0"0"0"0,0 0 0 15,0 0 8-15,0 0 0 0,0 0-1 0,0 0 1 16,0 0-2-16,0 0-1 0,0 0 1 0,0 0 0 0,0 0 90 16,0 0 2-16,0 0-2 0,0 0 2 0,0 0-81 15,0 0 0-15,14 27-1 0,-14-6 2 0,0 5 73 16,0-3 0-16,0 0 0 0,3-4 0 0,1-1-74 15,-1-6 1-15,1 2-1 0,5-1 1 0,1-3 41 0,4-3 1 16,0-2-1-16,4-1 2 0,2-1-45 16,-5-3 2-16,-2 0 0 0,1 4 0 0,-7-4 13 0,-7 0 0 15,7-4 0-15</inkml:trace>
  <inkml:trace contextRef="#ctx0" brushRef="#br0" timeOffset="29344.98">9784 2291 752 0,'0'0'0'0,"0"0"0"16,16-7 0-16,-7 2 33 0,0-3 0 0,1 1-1 15,1 0 2-15,0 0-21 0,-4 0 2 0,3-3-1 16,4-1 1-16,-3 8 25 0,-2-4 1 0,1 0-1 16,-3 3 1-16,0 1-26 0,0 1 1 0,-7 2 0 15,11-7-1-15,-11 7 14 0,0 0-1 0,7 3 0 16,-7-3 0-16,0 0-16 0,-7 6 1 0,7-6 1 15</inkml:trace>
  <inkml:trace contextRef="#ctx0" brushRef="#br0" timeOffset="29876.83">10112 1839 1042 0,'0'0'0'0,"0"0"0"0,0 0 0 0,0 0 16 0,18-21 1 15,-14 14-2-15,-4 7 2 0,0 0-8 16,5-4 1-16,-5 4-1 0,0 0 1 0,5 7 3 0,-5-7-1 16,0 14 0-16,0 11 2 0,0 12-6 0,-2 1-1 15,1 1 1-15,-1 5 0 0,-2-2 17 0,3 1 0 16,-3-3-1-16,0 6 1 0,1-6-13 0,-1 6 1 15,4-7-1-15,0 5 0 0,4-6 1 0,-1-4-1 16,1-6 0-16,0 5 2 0,-1-8-6 0,2-2 0 0,6-11-1 16,3 8 1-16,-3-6 5 0,3-6-1 0,0-4 0 15,0 3 2-15,-2-4-6 0,-1-6-1 0,3-1 1 16,0-4 0-16,-3 1 8 0,-1-7 0 0,1-2-1 16,-2 0 2-16,-2 0-8 0,-2 2 1 0,0 0-1 15,2-2 1-15,-3 5 12 0,-1 1-1 0,1 5 0 16,-4 5 1-16,7-4-11 0,0 6 0 0,-7-2 0 15,11 10 0-15,-8 1 14 0,1 1 0 0,-1 2 0 16,6 2 0-16,0 2-12 0,-2-6-1 0,2-1 0 16,-2 5 1-16,7-6 4 0,-3-3 0 0,-1 0 1 15,1 2 0-15,1-2-8 0,2 0 1 16,0-7-1-16,7 7 0 0,-3-7 3 0,-6 0 1 0,-1-3-1 16,0 3 1-16,3 0-6 0,0-4-1 0,0 1 1 0,-7-1 1 15,4-3 0-15,-1 3 1 0,-1-3-1 0,2 2 1 16,-4-2-4-16,-4 0 1 0,4-5-1 0,-3 5 1 15,-1-4-1-15,1 6-1 0,-4-6 1 0,0 1 0 0,-4 1-3 16,1 2 1-16,-4-4 1 0</inkml:trace>
  <inkml:trace contextRef="#ctx0" brushRef="#br0" timeOffset="30054.19">10423 2106 1407 0,'0'0'0'15,"0"0"0"-15,0 0 0 0,17 0 32 0,-17 0 1 16,0 0-1-16,8 4 2 0,-8-4-21 0,0 0 2 0,10 0 0 16,-10 0-1-16,11 0 31 0,-4 3 1 0,-7-3 0 15,12 5 0-15,-1-1-30 0,-1-1 1 0,1 1 0 16,-1 0-1-16,-3-1 9 0,1 6 1 0,-8-9 0 16</inkml:trace>
  <inkml:trace contextRef="#ctx0" brushRef="#br0" timeOffset="30593.18">10686 1953 1318 0,'0'0'0'0,"0"0"0"15,0 0 0-15,0 0 17 0,3 14 1 0,1 2-1 0,-4 9 1 16,-4 3-9-16,4 5 1 0,-3 1 0 0,3 4 0 0,0 3 20 16,3-8 1-16,4 9-1 0,0-5 1 0,-3 6-17 15,3-8 0-15,3 2 0 0,5-6 0 0,0-2 10 16,-4-3-1-16,3-5 1 0,0 4 1 0,2-8-14 15,2-1 1-15,-1-9 1 0,-3 5-1 0,-3-8-2 16,0-4 1-16,-1-4 1 0,1 1-1 0,-1-2-5 16,3-2 1-16,-6-4 0 0,0-1 1 0,3-2 6 0,-2 1 2 15,-1-2-1-15,0 4 0 0,0 0-6 0,0 4 0 16,0 4 0-16,3-1 0 0,3 4 5 0,-3 0 0 16,-3-5 1-16,-7 5 0 0,11 5-8 0,-4-1 2 15,0-1 0-15,0 4 0 0,7 0 5 0,-1 0 0 16,-3-5 1-16,4 4 0 0,-3-1-8 0,-1-2 2 0,1 1 0 15,0-4 0-15,-3 0 5 0,3 0 0 0,0-4 1 16,-4-1 0-16,-7 5-8 0,10-9 2 0,-3 4 0 16,0-9 0-16,4-2 4 0,-6 2 0 0,1-4 0 15,1 1 0-15,0-1-5 0,-2-1 0 0,-2 3 0 16,1 7-1-16,-1 2 5 0,1 0 0 0,-4 0 0 16,0 7 1-16,7-3-7 0,-7 3 2 0,0 0 0 15,7 17 0-15,0 4 4 0,-3 9 1 0,-1-2-1 16,1 4 1-16,-1 5-5 0,-3-11 0 0,4 4 0 15,-4 9 0-15,0-13 2 0,-4 4 1 0,4 0-1 16,-3 4 2-16,-1 1-6 0,-3-4 1 0,0-6 0 16,0 5 1-16,-4-4 2 0,-1-6 1 0,2-1-1 15,-1-1 1-15,0-4-4 0,-3-2 0 0,0-3-1 0,4-2 2 16,-6 0 1-16,2-7 1 0,-1 0-1 0,1-4 1 16,0 1-4-16,0-1 1 0,0-4 0 0,2-1-1 15,3-2 1-15,4 1 1 0,1-4 0 0,-3-2 0 16,0 2-4-16,0 0 2 0,-4-4-1 0</inkml:trace>
  <inkml:trace contextRef="#ctx0" brushRef="#br0" timeOffset="30856.34">10797 2205 1620 0,'0'0'0'16,"0"0"0"-16,0 0 0 0,24-9 43 0,-11 9 0 15,1-4 1-15,4 1 0 0,3 3-28 0,3-4 0 16,3 1 0-16,1-1 1 0,-7 4 42 0,2 0 1 16,5-3-1-16,2 3 2 0,-1 3-44 0,-5-3 1 15,1 0 0-15,0 4 0 0,-2-1 8 0,-6-3-1 0,1 0 1 16,0 4 1-16,-3-1-15 0,-4-3 1 0,0 0-1 16,-4 4 2-16,0-4-8 0,-7 0 1 0,10 0 0 15,-10 0 1-15,0 0-4 0,7 2 2 0,-7-2-2 16,0 0 2-16,0 0-2 0,6 0 2 0,-6 0 0 15,0 0-1-15,0 0-1 0,0 0 0 0,0 0-1 16</inkml:trace>
  <inkml:trace contextRef="#ctx0" brushRef="#br0" timeOffset="31475.58">11950 2039 1281 0,'0'0'0'0,"0"0"0"0,0 0 0 15,0 0 52-15,0 0-1 0,0 0 1 0,0 0 0 16,0 0-36-16,0 0 1 0,0 0 0 0,0 0 1 0,-21 11 46 15,9 5 0-15,-2-4 0 0,-7 13 0 0,-1-6-46 16,1 7 0-16,5-3 0 0,-1 7 0 0,3 2 5 16,3-1 2-16,0-1-2 0,4 6 2 0,4 0-14 15,1 0 2-15,2-5-1 0,5-3 0 0,2 2-4 16,4-7 1-16,3-2 0 0,0 2 0 0,4-2-3 16,0-7-1-16,4-3 1 0,0 5 1 0,-5-2-6 0,-3-7 0 15,6-2 0-15,1 8 1 0,-3-6 0 16,-3-7-1-16,1 0 0 0,0 0 0 0,2 0-2 0,-8-7 1 15,1-1-1-15</inkml:trace>
  <inkml:trace contextRef="#ctx0" brushRef="#br0" timeOffset="31992.62">12282 2196 853 0,'0'0'0'0,"0"0"0"15,0 0 0-15,0-18 8 0,3 11 0 0,1-3 0 16,-4 3 1-16,0 7-3 0,0-6-1 0,0 6 1 16,0-12-1-16,0 12 12 0,0 0 0 0,0 0 0 15,0 0 0-15,0 12-8 0,0-1 1 0,0 1-1 0,0 18 1 16,0 12 3-16,0-3 1 0,0 5-1 0,-4 0 1 16,4 2-6-16,0-8 1 0,-3 3-1 0,-4-1 0 15,3-4 8-15,3-7 0 0,-1-6 0 0,-2 13-1 16,4-5-6-16,2-8 0 0,0 5 0 0,-4 0 1 15,4-3 16-15,1-2 0 0,-1-6 0 0,-2 1 0 0,2-6-14 16,1 1 0-16,1-6 1 0,-4-7 0 0,-4 7 13 16,4-7 1-16,0 0 0 0,0 0 0 0,-7-11-15 15,6 4 2-15,-1 0-2 0,-5-14 1 0,2-16 13 16,-1 2 0-16,-3-4 0 0,-1 2 1 0,3-1-15 0,0-3 0 0,-4-6 1 0,4-8 0 0,0 0 4 16,0 3 0-1,3 4 0-15,1 2 0 0,3 6-8 16,2 5 1-16,3 3-1 0,2 6 1 0,4 1-2 0,3 4-1 15,0 3 1-15,0 6 0 0,5 2-2 0,2 1-1 16,4 4 1-16,0 3 0 0,-2 5-6 0,-2 3 0 16,4 1 0-16,-4 0 0 0,2 0 0 0,-6 1 0 15,1-1 0-15,-4 4 0 0,-3 1-5 0,-2-5 2 16,-1 2-1-16,-2 5 1 0,-10-3 0 0,1-2-1 0,-3 1 1 16,1 1 1-16,-4 3-12 0,-1-4 1 0,-1 1-1 15,-7 3 1-15,4-3 4 0,2-6 1 0,0 2-1 16,-4 0 1-16,-5 2-1 0,3-1 0 0,0-4 0 15,1 0 1-15,1-1 2 0,5-3 0 0,1-3 0 16</inkml:trace>
  <inkml:trace contextRef="#ctx0" brushRef="#br0" timeOffset="32224.99">12642 1918 892 0,'0'0'0'0,"0"0"0"0,28 19 0 0,-9 1 13 16,3 6 2-16,-5-1-2 0,1-1 2 0,-8 6-7 15,1-3 1-15,0-1-2 0,-3 7 2 0,-4-3 26 16,-1 0 1-16,-6 5 0 0,-1 4 0 0,-4-2-21 16,-3-2-1-16,-3-3 1 0,0 5 0 0,-4-9 13 15,1-2 1-15,-5-1-1 0,-1-2 0 0,2-4-15 16,-3 1 1-16,-1-6-1 0,5 1 0 0,-1-4 2 0,4-7 1 15,1-1-2-15</inkml:trace>
  <inkml:trace contextRef="#ctx0" brushRef="#br0" timeOffset="32513.38">13187 2198 1306 0,'0'0'0'0,"0"0"0"16,32-2 0-16,-18 4 12 0,3-2 0 0,-1-2 1 16,-2 4 0-16,0-2-5 0,1 0 0 0,2 0 0 0,3 3 0 15,-5 1 16-15,1-4 1 0,2 0 0 0,3 3 1 16,-3 1-14-16,-2-4 0 0,-2 3 1 0,0 1-1 0,0 3 16 15,0-4 1-15,-5 1 0 0,0-1 0 16,-2 4-15-16,-7-7-1 0,9 7 1 0,-9-7-1 0,-4 11-6 16,4-11 1-16,-12 10 0 0</inkml:trace>
  <inkml:trace contextRef="#ctx0" brushRef="#br0" timeOffset="32759.66">13194 2419 979 0,'0'0'0'0,"0"0"0"0,39 0 0 0,-18 4 20 0,-2-1 2 16,2 1-1-16,4-4 0 0,2 3-9 0,-1-3-1 15,4 2 0-15,-4 0 0 0,1 0 27 0,-1-1 1 16,-4-2-1-16,-1-1 0 0,2 2-24 0,-6 0 2 0,1-4 0 16,-7 4 0-16,1 0 24 0,0-3 0 0,-1 3 1 15,-2-4-1-15,-9 4-24 0,0 0 0 0,0 0-1 16,7-3 1-16,-7 3 5 0,0 0 1 0,0 0-1 15,0 0 0-15,0 0-9 0,0 0-1 0,0 0 0 16,0 0 0-16,0 0 3 0,0 0 0 0,0 0 1 16</inkml:trace>
  <inkml:trace contextRef="#ctx0" brushRef="#br0" timeOffset="36398.69">15168 1605 929 0,'0'0'0'0,"0"0"0"0,28-7 0 16,-21 10 19-16,2 4 0 0,3-1 0 16,4 1 1-16,-5 8-10 0,-1-1 1 0,1 2 0 15,-1 2 0-15,-3 5 37 0,2-2 0 0,2 0 1 16,-1 7 0-16,1-3-32 0,0 1 0 0,-4-1-1 15,0-4 1-15,3 2 17 0,-1-2 1 0,2-4-2 16,-3-2 2-16,1-1-20 0,2 1-1 0,-1-7 1 16,-2-1-1-16,2 0 3 0,-3-7 1 0,2 0-1 0,-9 0 1 15,7-7-9-15,-7 7 1 0,7-11 0 0,0-5 0 16,2-7 3-16,0 0-1 0,-2-5 0 0,0-3 2 16,0 4-6-16,4-1 0 0,-8 0-1 0,1-6 1 15,-1 6 17-15,1 2 0 0,-1 1-1 0,-1-10 2 0,1 12-14 16,1 2 1-16,-2 2-1 0,0-4 2 0,1 5 22 15,1 4 1-15,-1 4-2 0,-3-1 3 0,2 4-24 16,-2 7 2-16,2-10-2 0,-2 10 2 0,0-7 17 16,0 7 0-16,0 0 1 0,0 0 0 0,0 0-21 15,-2 7 2-15,0 3-1 0</inkml:trace>
  <inkml:trace contextRef="#ctx0" brushRef="#br0" timeOffset="36786.76">15161 1673 1356 0,'0'0'0'0,"0"0"0"16,0 0 0-16,0 0 61 0,0 0-1 0,0 0 1 0,0 0 1 15,0 0-45-15,0 0 1 0,-11 20-1 16,6-3 1-16,-1 15 63 0,1 0 0 0,-2 1 0 0,0 2 1 0,0 0-64 16,0 6 0-16,0-6 0 0,0-1 0 15,0-1 10-15,0-7 1 0,3 1 0 0,-3-4 0 0,4-4-15 16,1-1-1-16,0-3 1 0,-1-2-1 0,4 1-2 15,1-7 2-15,-2-7-2 0,0 10 1 0,0-10-5 16,0 0 1-16,7 6 0 0,-7-6-1 0,0 0-2 16,11-2 1-16,-11 2-2 0,7-4 2 0,3 1-3 15,-3-1 0-15,-7 4 1 0</inkml:trace>
  <inkml:trace contextRef="#ctx0" brushRef="#br0" timeOffset="37145.53">15834 1846 1130 0,'0'0'0'0,"0"0"0"15,0 0 0-15,0 0 38 0,0 0 0 0,-10-18 0 16,10 18 0-16,-7-3-23 0,7 3 0 0,-7 0 1 15,7 0 0-15,-9 3 62 0,2 1 2 0,7-4 0 16,-11 10-1-16,1 1-61 0,3 3 0 0,0 3 0 16,7-1 0-16,0 2 1 0,3-1 2 0,4-2-2 15,-3-5 1-15,6 6-10 0,1-2 1 0,3-3 0 0,0-8 1 16,5 2-7-16,-1-1 2 0,3-2-1 0,-3-4 0 16,5 0-1-16,-5-1-1 0,-4-1 1 15,-2-6-1-15,-1-1-2 0,-3 0 2 0,-1-4-2 0,0-1 1 16,-1 0 0-16,-6 2-1 0,-4-4 0 0,-1-1 0 15,-2 5 4-15,-4 0 1 0,-3 3-2 0,0-3 2 0,4 7-2 16,-5 0-1-16,-2 2 1 0,3 10-1 0,3-1 8 16,2-1 1-16,2 1-1 0,4 3 0 0,-1 3-4 15,8 1 0-15,-1 3 0 0</inkml:trace>
  <inkml:trace contextRef="#ctx0" brushRef="#br0" timeOffset="37342.5">16215 1935 1431 0,'0'0'0'15,"0"0"0"-15,0 0 0 0,0 0 48 0,0 0 0 16,0 0 0-16,0 0 0 0,0 0-31 0,0 0 0 16,0 0 0-16,0 0 0 0,0 0 49 0,0 0 0 0,0 0 0 15,0 0 0-15,0 0-48 0,0 0 0 0,0 0 0 16,0 0 0-16,0 0 19 0,0 0 0 0,0 0 0 15</inkml:trace>
  <inkml:trace contextRef="#ctx0" brushRef="#br0" timeOffset="38131.33">16484 1738 1545 0,'0'0'0'0,"0"0"0"0,0 0 0 15,0 0 40-15,0 0 1 0,0 0-1 0,0 0 0 16,0 0-24-16,0 0 0 0,0 0-1 0,-15 18 2 0,10-4 29 16,-2-2 0-16,0-1 0 0,3 10 0 0,4 0-30 15,4 0 1-15,0-8 0 0,3 2 0 0,-4 1 4 16,4-2 0-16,4-3 1 0,5-4-1 0,1 2-10 16,1-4 0-16,3-1 1 0,2-1-1 0,2-3-6 15,-8 0 1-15,1-3 0 0,1-6-1 0,-3 3-1 16,0-1 0-16,-2-3 1 0,0-4-1 15,-5 0-1-15,0-2 2 0,-2 2-1 0,-2 0 1 0,1 0-2 0,-3 0 1 16,-3 3-1-16,0-3 0 0,0 10 3 16,0 4 0-16,0-10-1 0,0 10 1 0,0-5-3 0,0 5 2 15,0 0-2-15,0 0 1 0,0 0 5 0,0 0 2 16,0 0-2-16,16 0 1 0,-2 3-5 0,0-1 2 16,4-2-1-16,7 3 0 0,1 1 4 0,-8-1 2 15,-6-6-2-15,-1 3 1 0,-1-4-4 0,-1 1-1 0,0 1 1 16,-2-5 1-16,-7 7 3 0,10-10 0 0,-10 10 1 15,4-11-1-15,0 4-4 0,-1-4 0 0,-3 3 0 16,0-12 1-16,0 4 2 0,0-1 1 0,0-1 1 16,0-6-1-16,-3 6-4 0,3 2 0 0,-4 0 0 15,4-1 1-15,0 1 4 0,0 9 1 0,-4 0-1 16,8 2 0-16,-4 5-5 0,0 0 1 0,7-4 0 16,-7 4 0-16,4 16 2 0,-1-6 0 0,-3 6 0 0,4 18 1 15,-4 4-4-15,0 3 0 0,0-1-1 0,-4 6 2 16,4 5 1-16,0-3 1 0,0 4-1 0,0 1 1 15,0 0-4-15,0-11 1 0,-3-1-2 0,3 6 2 16,-4-1 1-16,1-9 1 0,-1 1 0 16,0-6 0-16,-3 5-3 0,4-9-1 0,-1 2 1 0,1-5 0 0,3-6 2 15,0-3 1-15,-4-5-1 0,4 1 1 16,-7-5-3-16,0-4-1 0,-2-3 1 0,2-3 0 0,-1-4 0 16,-1-2 2-16,-2-2-1 0,-7-6 1 0,-1-4-4 15,-2-4 2-15,0-7-2 0,3 10 2 0,-3-7 1 16,2 1 1-16,-3 5-2 0,12 2 2 0,-4-2-3 15,0 8 0-15,8-1 1 0,8 5-1 0,5 1 0 0,0 1-1 16,7 0 1-16,7 4 1 0,4 1-3 0,5-1 0 16,9-2 1-16,1 3 0 0,-4 4-1 0,4 0 2 15,3-3-2-15,-3-1 2 0,-1 1-3 0,-4 3 1 16,-1-2 1-16,-6-1-1 0,-1-1 1 0,-3 4 0 16,-3-7-1-16,-3 4 2 0,-2-1-3 0,-2 1 1 0,-3-1 1 15,-1 1-1-15,-3 1 1 0,-7 2 0 0,0 0 1 16,0 0-1-16,0-7-1 0,0 7 1 0,0 0-1 15,-7-4 1-15,7 4-1 0,-14 0 1 0,7-3 0 16,-7 3 0-16,-2 0-2 0,-2 0 2 0,1 3-1 16</inkml:trace>
  <inkml:trace contextRef="#ctx0" brushRef="#br0" timeOffset="38896.22">18205 1643 1192 0,'0'0'0'0,"0"0"0"0,0 0 0 16,0 0 109-16,-25-12 0 0,17 12 0 0,-3 0 1 0,4 5-94 16,-4-1-1-16,1 3 1 0,-4-4 1 0,1 6 85 15,-1 2 1-15,2-4 0 0,3 3 1 16,-2 3-89-16,4-3 2 0,0 3 0 0,4 2 0 0,6 0 10 15,1-1 1-15,3-2-1 0,4 2 1 0,-1 7-16 0,6-3 2 16,3-1-1-16,1-3 1 0,-3 7-8 0,3 2 2 16,-4-2-1-16,0-6 1 0,1 2-4 0,-6 2 2 15,-1-1 0-15,-1-6-1 0,-2 2-4 0,-3-1 0 16,-4-3 1-16,-2 3 0 0,-2-6-1 0,-1 3 0 16,-4-4 0-16,-5-1 0 0,0 0-1 0,-7-1 0 0,-2-1 0 15,-2-3 0-15,1 4 0 0,-1-4 0 16,-1-4 0-16,1 1 0 0,4-1 3 0,1-3-1 0,3 0 0 15,-1-2 0-15,7-1-1 0,-3 1 2 16,5-5-1-16,6 1 0 0,6 1 5 0,3 2 0 0,4-1-1 16,4-3 1-16,-3 2-2 0,3 5-1 0,6-4 0 15</inkml:trace>
  <inkml:trace contextRef="#ctx0" brushRef="#br0" timeOffset="39210.47">18450 1742 1231 0,'0'0'0'0,"0"0"0"16,0 0 0-16,0 0 62 0,0 0 2 0,0 0-1 0,0 0 1 16,0 0-46-16,0 0 0 0,-17 0 0 0,17 0 0 15,-4 7 61-15,4-7-1 0,-5 11 1 0,3-1-1 0,-1 6-60 16,-1 5 0-16,2 0 0 0,2 0 0 0,0 4 15 16,0-2-1-16,0-2 1 0,6-4-1 0,-1 1-18 15,2 1 0-15,5-4 1 0,2-1-1 0,4-4 2 16,0-1 0-16,-1-2 0 0,-1-7-1 0,2 3-6 15,-4-3 0-15,4-3 0 0,-4-1 1 0,3-3-3 0,3 0 1 16,-3-1 0-16,-6-6 0 0,-4-1-4 16,0-4 2-16,0 3-1 0,-2-3 1 0,-1-6 2 15,-2 1 0-15,-2 4-1 0,-2-4 1 0,2 6-2 0,0 0 0 16,-4 6-1-16,1-2 1 0,3 4 3 0,0 2 1 16,-2 1 0-16,2 7 0 0,0-8-4 0,0 8 0 0,7-2 1 15,-7 2 0-15,7 7 3 0,2-4 0 0,2-3 0 16</inkml:trace>
  <inkml:trace contextRef="#ctx0" brushRef="#br0" timeOffset="39464.19">19052 1624 1608 0,'0'0'0'0,"0"0"0"16,-23 4 0-16,9 8 47 0,0-2 1 0,-4 3 0 0,0 1 0 15,-1 2-31-15,1 1 0 0,-3 4 0 0,3 4 0 16,-1-2 36-16,5 5-1 0,3-3 1 0,4-1 0 16,0 4-36-16,4 2-1 0,3-3 1 0,10-4 1 15,6 3 15-15,0-5-1 0,3-2 1 0,-1-6 1 0,5 3-21 16,2-2 2-16,3-9-1 0,-5 2 1 0,3 0-5 16,1-3 1-16,-2-4-1 0,1-4 1 15,-1 4-4-15,-8-5 0 0,1-2 0 0,3-4 0 0,2 1-2 16,2-6 1-16,-6 0-1 0</inkml:trace>
  <inkml:trace contextRef="#ctx0" brushRef="#br0" timeOffset="39693.33">19498 1654 1143 0,'0'0'0'15,"0"0"0"-15,0 0 0 0,0 0 43 0,0 0 0 16,-11-18 0-16,1 13 1 0,-1 10-28 0,-1-1-1 16,-4 3 1-16,4-2 1 0,-6 6 43 0,0 3 1 15,1 0 0-15,3 2-1 0,1 7-43 0,3 0 1 16,3 1 0-16,0-3 0 0,0 9 19 0,3-2 0 0,-7-7 0 15,10 6 0-15,-1 1-22 0,2-7 0 0,7 2 0 16,7-5 1-16,-3-1 4 0,3-1 1 0,3-7 0 16,3-2 1-16,1 3-11 0,0-1 0 0,0-5 0 15,1-4 1-15,0 3 3 0,0-3 2 0,-3-3-1 16,2-1 1-16,0 4-8 0,-7-3 1 0,2-6-1 16,-2 2 1-16,-3 0 4 0,-4 1 1 0,-2-1 0 15</inkml:trace>
  <inkml:trace contextRef="#ctx0" brushRef="#br0" timeOffset="40483.42">19771 1821 1318 0,'0'0'0'0,"0"0"0"0,0 0 0 0,0 0 51 16,0 0 0-16,0 0 0 0,0 0 0 0,18 4-34 16,-11-8 0-16,0 4 0 0,2-3 1 0,2-1 49 15,-4 1 0-15,0-6 1 0,0 4-1 0,-2-1-49 16,-5 6 0-16,11-9 0 0,-8 4 0 0,-3 5 12 15,4-10 1-15,-3 3-1 0,-1-4 1 0,-3 4-17 16,-1-4-1-16,-1 3 1 0,0-5 0 0,-2 6 0 16,-4 0 0-16,1 2 1 0,-1-2-1 0,0 3-6 15,1 4 1-15,-1 0 0 0,2 0 0 0,-1 11-1 0,-1-2 0 16,4 1 0-16,-3 6 0 0,1 7-3 0,2 2 1 16,3-8-1-16,6 13 1 0,2-2 0 0,1-3 0 15,4 1 0-15,1-5 1 0,1 4-3 0,-2-4 1 16,6-1-1-16,7-6 1 0,1-2 3 0,-6 2 1 15,4-9 0-15,4 2 0 0,2-3-4 0,-1-1 1 16,-3-3-1-16,0-3 2 0,-2-1 1 0,-5 1 1 0,3-6-1 16,-1-5 1-16,-6 2-4 0,-1-6 1 0,-1-1 0 15,1-1-1-15,0-3 4 0,-1-1 1 0,1-3-1 16,-2 3 1-16,-2-1-4 0,0-5 1 0,0 9-1 16,3 0 1-16,1 0 2 0,0 3 0 0,1 8 0 15,2 1 0-15,4 2-3 0,-4 3 0 16,-4 1 0-16,3 3 1 0,1 7 3 0,0 0 1 0,0-2 0 15,0 9 1-15,0 4-6 0,-1-4 1 0,-1 0 0 0,-3 7 1 16,0-5 2-16,-2 9 1 0,-4-8 0 0,-6 1 0 16,-1-1-4-16,-1 6 1 0,-4-9-1 0,-2 0 1 15,-1 2 1-15,0-3 1 0,-2-3 0 0,-2-3 0 16,-2 2-5-16,2-2 2 0,6-3 0 0,1-4 0 16,2 0 0-16,0-4 1 0,7 4 0 0,0-7 0 15,0 7-2-15,10-12-1 0,1 5 1 0,3-6-1 0,7 1 1 16,2-2 0-16,-2-4-1 0,0 2 2 0,4-3-4 15,-2 3 2-15,0-5-1 0,3 0 1 0,-3 3-1 16,-5 3 1-16,-4-6-1 0,-7-2 2 0,0 0-3 16,0 7 1-16,-1 2-1 0,-5-5 2 0,1 4-2 0,-2 3 0 15,0 5 1-15,0-3 0 0,0 4-2 0,0 6 2 16,-7-3-1-16,-2 3 0 0,-1 3 1 0,-1-1-1 16,4 5 1-16,-4 4-1 0,1 4-1 0,3 0 0 15,3-3 1-15,6 2 0 0,0 2 0 0,3-2 1 16,7 0-1-16,6 0 2 0,-7-3-3 0,-1-1 1 15,3 1-1-15,4-3 2 0,4 5-1 0,1 3 1 0,-8-6-1 16,0 4 0-16,-2 4 0 0,2-2 0 0,-3-1-1 16,-1 1 2-16,1 2-1 0,-4-1 1 0,-3 1 0 15,-1-4 0-15,-5 6-1 0,-1-6 0 0,-3-2 0 16,1 2 1-16,-4-5-1 0,-1 5 0 0,-1-2 1 16,-8-5-1-16,1 0-1 0,2-1 2 0,4-1-2 15,-2 0 1-15,-2-5 1 0,0 4 0 0,0-4 0 16,2-4 0-16,0 4-2 0,3-3 2 0,4 1-1 15,-1-2 0-15,8 4 0 0,-8-7 0 0,8 7-1 16</inkml:trace>
  <inkml:trace contextRef="#ctx0" brushRef="#br0" timeOffset="41744.26">21458 1663 1646 0,'0'0'0'0,"0"0"0"16,0 0 0-16,0-23 63 0,0 23 1 0,0-12-2 0,0 5 2 15,0 7-46-15,0 0 0 0,-6-7 0 0,6 7 0 16,-12-6 17-16,1 6 1 0,4 2-1 0,-8 2 1 16,0 6-22-16,1 6 1 0,4-4-1 0,-4 6 2 15,7 3-4-15,0-2 1 0,3-1-1 0,-1 3 2 16,5 4-7-16,1-10 1 0,7 7 0 0,-1-1 0 15,0 0-7-15,7-5 1 0,0-1-1 0,5 1 2 0,-3 2-2 16,0-8 0-16,2-3 0 0,1-3 1 16,0 0-1-16,1-3 2 0,1-2-2 0,0-5 1 0,0 1-1 15,-1-2 0-15,-10-4 0 0,4-3 2 0,-5-2 0 0,0-1 0 16,-2-1 1-16,-2-3 0 0,-5 0-1 0,-1 0 0 16,-3 2-1-16,-1-3 1 0,-6 1 3 0,-1 4 1 15,1 3-2-15,-5-2 2 0,-1 5-2 0,-3 4-1 16,1 0 1-16,-2 2-1 0,9 1 8 0,3 4 1 15,2 0-1-15,7 0 1 0,-9 4-7 0,9-4 2 16,-4 7 0-16,4-7 0 0,0 9 8 0,0-9 0 16,14 7 1-16,13 0 0 0,5 3-8 0,-1-4 1 0,3 1-1 15,-6-4 1-15,4 4 6 0,1-3 0 0,1-4-1 16,-2 0 2-16,-6 0-8 0,1 0 0 0,-5 0 0 16,0-4 1-16,-8 4 3 0,-4 0-1 0,-1 0 0 15,-2 0 1-15,-7 0-6 0,0 0 1 0,7 4 0 16,-7-4 0-16,0 9 0 0,0-9 0 0,0 7 0 15,-5 5 1-15,0 6-4 0,-2-1 1 0,-2-1-1 0,-2 9 1 16,4-4 1-16,0 0-1 0,4-4 1 0,3-1 0 16,0 2-3-16,7-1 1 0,0-2-1 0,5-5 2 0,-1 4-2 0,-3-2 2 15,3-4-1-15,8-5 0 16,-1 4-1-16,1-3 0 0,1-4-1 0,1-4 2 16,2 1-2-16,-7-4 2 0,1-1-1 0,1-7 1 0,0 4-3 15,-8-1 1-15,4-4 1 0,-3-2-1 16,0 1 0-16,-3-6 2 0,0 5-1 0,0-3 1 0,-1 4-2 15,-1-1 1-15,-6 7-1 0,3 6 0 0,-3 5 1 16,4-10-1-16,-4 10 0 0,3-7 2 0,-3 7-3 16,0 0 2-16,0 0-2 0,0 7 1 0,4 3 1 15,-1-1 0-15,1 0-1 0,-1 14 2 0,3 1-3 0,2-1 1 16,1 2 1-16,-2-8-1 0,2 1-1 0,2-2 2 16,1-4-1-16,2-1 1 0,0 1-2 0,2-5 0 15,-2 0 0-15,-3 0 2 0,3-3-1 0,0-1 0 16,2-3 1-16,0-3-1 0,-2-1-1 0,-2 1 2 15,2-4-2-15,1-4 1 0,-5-1-2 0,-5 1 2 16,2-5-1-16,1 0 0 0,-3-1-1 0,0-6 2 0,0 2-2 16,2-7 1-16,1-2-1 0,-3 5 0 15,2-10 0-15,0-11 2 0,0 0-2 0,0 1 0 0,-2-3 0 16,2-3 0-16,0 4 0 0,2 8 0 0,0-5 0 16,0 5 1-16,0 8-2 0,-2-1 1 0,0 9 0 15,-4 0 0-15,1 7-1 0,-1 2 1 0,1 4 0 16,-1 5 0-16,-3 5-1 0,0-7 1 0,0 7 0 15,0 0 1-15,-3 10-2 0,3-5 1 0,0 6-1 16,-4 15 1-16,1 8-1 0,-1-1 1 0,1 9-1 16,-1-3 1-16,1 9-1 0,-3-1 1 0,5-3-1 15,1 2 1-15,0-6-1 0,0-1 1 0,0-2-1 16,0-4 2-16,1 6-2 0,5-11 1 0,-3-3-1 0,4 1 1 16,4-1-1-16,-2-4 1 0,3-2-1 0,-1-5 1 15,-1 0-1-15,-1 0 0 0,-2-6 0 0,4-5 1 0,-4 4-1 16,-7-7 0-16,7 0 0 0,-7 0 1 0,0-7-1 15,0 7 0-15,0-11 0 0,-11 1 1 0,-3-11-1 16,0-2 0-16,-2 2 0 0</inkml:trace>
  <inkml:trace contextRef="#ctx0" brushRef="#br0" timeOffset="41978.43">22064 1485 1608 0,'0'0'0'16,"0"0"0"-16,32-3 0 0,-7 3 58 0,0 3 1 15,8-3 0-15,9 0 0 0,-1 4-42 0,3-1 1 16,9 1 0-16,0-4 0 0,-2 3 49 0,-3 1 1 16,3-1-1-16,-5-3 1 0,-4 0-50 0,-7 4 0 15,-1-2 0-15,-4-4 0 0,-2 4 20 0,-7-1 2 0,-3-1-2 16,-2-3 1-16,-2 3-24 0,-5 0 0 16,-9 0 1-16,9-4 0 0,-9 4-5 0,0 0 0 0,0 0 0 15,0 0 1-15,0 0-6 0,-11 0 2 0,11 0-1 16,-11 2 1-16,11-2-8 0,-10 11 1 0,10-11-1 15</inkml:trace>
  <inkml:trace contextRef="#ctx0" brushRef="#br0" timeOffset="43209.51">23225 1492 1457 0,'0'0'0'0,"0"0"0"15,0 0 0-15,-23-3 20 0,11 10 2 0,-2 0-1 16,-4 0 0-16,2 9-9 0,0 3-1 0,-1 0 0 15,-1 1 0-15,2 4 29 0,4-4 0 0,3 2-1 16,-2 1 2-16,4-3-26 0,4-3 1 0,3 3 0 16,0 3-1-16,3-6 3 0,4-1 2 0,0-5-1 15,6 6 0-15,1 1-9 0,0-8 0 0,2 1 0 16,7-4 1-16,-4-2-6 0,1 0 0 0,-1-1 0 16,2-8 0-16,-7 1-1 0,0-1 0 0,-1 1 0 0,-1-8 0 15,2 4 1-15,2-3-1 0,-5-4 1 0,-2-2 0 16,1 3-1-16,-1 6-1 0,0-1 0 0,-2-3 2 15,-4 1 4-15,-3 2 0 0,0 8 0 0,0 0 0 0,0 0-4 16,0 0 2-16,0 0-1 0,0 0 0 0,0 0 7 16,6 15-1-16,-3-8 0 0,2 3 2 0,6 2-6 15,-4 1 0-15,0-1-1 0,2 2 1 0,3 0 6 16,1-3 0-16,3-4 0 0,-1-5 0 0,0 3-6 16,-1-2 1-16,2-4-1 0,-1-1 1 0,1 0 2 15,-2-1 2-15,0-3-2 0,1-1 1 0,-1 0-5 0,-4 0 1 16,-4-3 0-16,-3-4-1 0,-1 0 7 0,-2 3-1 15,-2-1 1-15,0-6 0 0,1 0-6 0,-5 3 1 16,-6-1-1-16,-2-4 1 0,1 6 5 0,-4 4 0 16,-1-1 0-16,1 2 0 0,-3 2-6 0,3 2 1 15,-3 5-1-15,6-3 1 0,-2 6 3 0,-1 2 1 16,1-1-1-16,5-4 1 0,0 7-5 0,3-2 0 0,-1 1 0 16,9-6 0-16,-5 12 2 0,6-5 1 0,-1-7-1 15,9 7 1-15,0-4-4 0,2 1 0 16,-1-4 0-16,6 2 1 0,5-2 1 0,0 3 1 0,4-3-1 15,-4-3 1-15,2 3-5 0,0 0 2 0,3 0-1 16,1-2 0-16,1 2 2 0,-3 0 1 0,-4-4 0 16,0 1 0-16,0 3-3 0,-1 0-1 0,-1-4 1 15,1 4 1-15,-3 4-1 0,-1-1 2 0,-2 1-1 16,2 1 1-16,-4 6-4 0,-1-1 2 0,-2 1-2 16,-2 3 2-16,-4 0 0 0,-3 0-1 0,0-5 1 0,2 3 0 15,2 8-3-15,-4-6 1 0,-6 0 0 0,3-4 0 16,1 3 0-16,-1-6-1 0,-3 1 0 0,6-8 2 15,-9 13-3-15,9-13 1 0,0 0 0 0,-1 7 0 0,1-7-1 16,0 0 2-16,0 0-1 0,0 0 0 0,0 0 0 16,0 0-1-16,0-13 0 0,1 6 2 0,1-7-2 15,0 4 0-15,2-8 0 0,6 1 0 16,-1-6 0-16,2 7 0 0,-1 0 0 0,4-2 0 0,0 4 1 16,-1 6-1-16,-1-5 0 0,0 6 0 0,2 0-1 15,1 7 2-15,-1-3-2 0,-2 6 1 0,-1 1 0 16,-3 3 1-16,1-4-1 0,2 4 0 0,3 6-1 15,-5-1 1-15,-2-1 0 0,-5-1 0 0,-1 4 0 0,-1-2 0 16,0-4 0-16,-1 6 1 0,1-7-2 0,0 3 1 16,-2-3 0-16,2-7 1 0,-4 11-2 0,4-11 1 15,0 0-1-15,0 7 1 0,0-7-1 0,0 0 1 16,0 0-1-16,0 0 1 0,0 0-1 0,9-4 1 16,-9 4 1-16,9-10-1 0,2-1-1 0,-1 1 1 0,1-10-1 15,-1 4 2-15,1 1-2 0,-2 1 0 0,-2-4 0 16,-4 0 1-16,4 4-1 0,2 4 0 0,0 1 1 15,0 2-1-15,-2 3 0 0,2 4 0 0,-2 0 0 16,7 4 0-16,-4 3 0 0,1 0 0 0,-2-2 0 16,0 6 1-16,-1 5-1 0,1-4 0 0,0 2 0 15,-2 0 1-15,-3 0-1 0,-4-2 0 0,0-3 1 16,0 4-1-16,0-3 0 0,-4 1 0 0,4-1 0 16,-3 1 0-16,3-2-1 0,-4-2 1 0,4 1 0 0,0-8 1 15,0 13-2-15,0-13 0 0,0 7 0 0</inkml:trace>
  <inkml:trace contextRef="#ctx0" brushRef="#br0" timeOffset="43741.25">24421 1777 1306 0,'0'0'0'16,"7"-7"0"-16,-7 7 0 0,14-7 58 16,-3 4 0-16,-2-4 1 0,-1-1 0 0,3 5-42 0,1-4 1 15,2-4 0-15,-3 1 0 0,1-1 36 0,1 4 1 16,-3-5 0-16,-3-6 0 0,-3 2-38 0,-1 6 1 15,1-6-2-15,-8-3 2 0,4 5 15 0,-3-2-1 16,3 2 1-16,-7-2 1 0,3 2-21 0,4 9 2 16,-5-2-1-16,-2 0 1 0,-2 5-3 0,0 2 2 15,-1 3-1-15,-1 6 1 0,2 3-7 0,1 2 1 16,-3 6 0-16,-1 3 1 0,3 3 0 0,4 0 1 16,-1-3-1-16,1 2 1 0,1-2-4 0,6 1 1 0,2-6-1 15,-1 0 1-15,3-3 5 0,4-2 2 0,6-1-1 16,-2-1 1-16,4-1-6 0,5-3 0 0,1-3-1 15,-3-1 2-15,-1-3 5 0,-2 0-1 0,1-3 1 16,7-1-1-16,-3-3-5 0,-1 0 0 0,6-7 0 16,-5 2 1-16,-2-1 3 0,-2 1 1 0,1-5-1 15,-1-5 1-15,-1 1-5 0,-2 4 0 0,-1-6 0 16,0-14 0-16,-8 2 6 0,0 1 1 0,0 1 0 16,-4 1 0-16,-3 4-6 0,-2 2 0 0,-1 8 0 15,-2 4 0-15,-2 7 3 0,0 0 2 0,-6 3-2 16,3 8 2-16,-1 3-6 0,2 0-1 0,0 4 1 0,-1 3 1 15,-1 12 1-15,4-1 2 0,7-2-1 0,0-1 0 16,4 5-4-16,3-4 0 0,0-6-1 0,5 3 2 0,4-1 1 16,2 0 1-16,1-5-1 0,-5 2 1 0,4 5-4 15,-1-3 1-15,-2-4-1 0,0 4 1 0,-4-6 0 16,-4 0 1-16,2 4 0 0,0-2-1 0,-6 0-2 16,-3 4 1-16,2-9-1 0,-4 3 1 0,-1 4-1 15,-3-2 1-15,-2-4 0 0,-3 1-1 0,0-1-1 16,-1-1 0-16,-6 0 1 0,1-2-1 0,-1 0 2 15,1 5 0-15,1-8 0 0,3 0 1 0,-3-1-3 0,1 1 1 16,2-4-1-16</inkml:trace>
  <inkml:trace contextRef="#ctx0" brushRef="#br0" timeOffset="44913.35">14857 2611 12 0,'0'0'0'0,"0"0"0"16,23 4 0-16,2 1 0 0,0-5 0 0,-1 0 0 0,3 3 0 0,4-3 0 15,-4-3 0-15,-4 3 0 0,3 3 0 0,-1 1 0 16,3-4 0-16,6 0 0 0,-1 3 0 0,3 4 0 16,-1-3 0-16,0-4 0 0,6 7 0 0,3-2 0 15,2-3 0-15,5-2 0 0,7 7 0 0,16-7 0 0,7 0 0 0,16-3 0 16,14 6 0-16,20-6 0 16,5-3 0-16,5 1 0 0,18 7 0 0,5-4 0 0,-6 0 0 15,5-7 0-15,9 13 0 0,0-8 0 16,-8 1 0-16,-2-4 0 0,14 10 0 0,-10-3 0 15,-7-7 0-15,10 4 0 0,15 6 0 0,-1-3 2 0,-5 0 1 0,9-3 1 16,11 10-1-16,-2-11-1 0,-6 1 1 16,15 1-1-16,10 4 1 0,-2-2 11 0,-5 0 0 15,13-2 1-15,6 4 0 0,-10-2-8 0,-8-2 2 0,4-1 0 16,6 8 0-16,-22-5 26 0,-6-2 0 16,5 2 0-16,-6 2-1 0,-12 1-19 0,-14-3 0 0,2-3-1 15,-4 10 2-15,-15-4 24 0,-6-6 1 0,3-1-1 0,5 11 2 0,-17-10-27 16,-5-1 1-16,0-1 0 15,-2 7 1-15,-10-2 24 0,-9-5 2 0,-4 1-1 0,4 8 1 0,-16-8-27 32,-7-3-1-32,-4 3 1 0,-3 4 1 0,-14-3 19 0,-8-1 0 0,-4-3 0 15,-12 6 0-15,-2-1-22 16,-6-2 1-16,-9-1-1 0,-5 5 2 0,0 0 9 0,0-3 0 0,-9-1-1 16,-7 4 2-16,7-3-14 0,-7 3 1 15,0 0-1-15,7-6 2 0,-7 6 8 0,0 0 0 0,0 0 1 16,0 0 0-16,0 0-11 0,0 0 0 0,0 0-1 15,0 0 2-15,0 0 5 0,-7 9-1 0,7-9 1 0,0 0 0 16,0 0-8-16,0 0 1 0,0 0-1 0,0 0 0 0,0 0 16 16,0 0-1-16,0 0 1 0,-4 7 0 0,4-7-14 15,0 0 1-15,7 4-1 0,-2-3 2 0,3 1 11 0,-1 0 2 16,0-2-1-16,3 0 1 0,3 0-15 16,2 0 2-16,0-2-2 0,-7 2 2 0,-1 2 7 0,-7-2 0 15,9-2 1-15,-9 2 0 0,0 0-11 16,0 0 0-16,7-7 1 0,-7 7-1 0,0 0 1 0,0 0 1 15,0 0-1-15,0 0 0 0,0 0-4 0,0 0 0 16,0 0 0-16,0 0 0 0,0 0 3 0,0 0 0 0,0 0 0 16,0 0 2-16,0 0-7 0,0 0 2 15,0 0-1-15,0 0 1 0,6-7 2 0,-6 7 1 0,0 0 0 16</inkml:trace>
  <inkml:trace contextRef="#ctx1" brushRef="#br0">15607 15004 0,'0'0'0</inkml:trace>
  <inkml:trace contextRef="#ctx0" brushRef="#br0" timeOffset="46069.88">15593 3068 752 0,'0'0'0'0,"0"0"0"16,0 0 0-16,0 0 72 0,0 0 0 0,0 0 0 15,0 0 1-15,0 0-55 0,0 0 0 0,0 0 0 0,0 0 0 0,0 0 10 16,0 0 1-16,0 0-1 0,10 34 1 16,-13-8-15-16,-1 4-1 0,1 4 1 0,-1-3-1 0,1 6 2 15,-1-5-1-15,4 1 1 0,0 2-1 0,0-6-6 16,-3-3 1-16,3-5 0 0,-4 4 0 0,2-4-2 15,2-2 0-15,0-7-1 0,-1 6 2 0,-1-4-3 16,0-5 0-16,0-2 0 0,-1 5 0 0,-1-6 4 16,4-6 2-16,-7 3-3 0,7-3 3 0,-7 7-6 15,7-7 2-15,0 0 0 0,-7 4-1 0,7-4 8 0,-7-4-1 16,7 4 1-16,0 0 0 0,-7-7-6 0,7 7 1 16,-7-7-1-16</inkml:trace>
  <inkml:trace contextRef="#ctx0" brushRef="#br0" timeOffset="46557.63">15226 3177 1004 0,'0'0'0'0,"0"0"0"0,39 0 0 0,-13 4 37 0,2-4 1 0,4-4 0 15,0 8 0-15,5 0-23 0,-2-8 1 0,2 0-1 16,6 8 1-16,-6-4 45 0,1-4-1 0,-1 1 1 15,2 6-1-15,-5-3-43 0,-2 0 1 0,-1-3 0 16,-8 6 0-16,5 1 35 0,-6-4 1 0,-5 0 0 16,-3 4 0-16,4 3-38 0,1-7 2 0,-1 3-1 0,-7 4 1 15,-3-2 11-15,1-1 0 0,0-1 1 0,0 3-1 0,-2 1-16 16,-7-7 1-16,0 0-1 0,9 9 1 16,-9-9 6-16,0 0 1 0,0 0-1 0,0 0 2 15,0 0-11-15,0 0 0 0,0 0 0 0,0 0 1 0,0 0 1 16,0 0 2-16,0 0-1 0,-9-6 1 0,9 6-7 15,-12 0 1-15,5 0 0 0,-6 9 0 0,3-2 1 16,-4 4 1-16,-4 3 0 0,2 3 0 0,9 4-4 16,2 2 1-16,-1-5-1 0,-4 3 1 0,3 0-3 0,3-2 2 15,4-4-1-15,-3 2 0 0,3 1-1 16,3-8-1-16,4 1 1 0,-3 8-1 0,-1-8 3 16,6-2 1-16,2-6 0 0,1 4-1 0,4-3-2 0,2-8 1 15,-4 1-1-15,3 3 1 0,-3-4-1 0,-1-7 2 16,1 1 0-16,0 5 0 0,-3-6-3 0,-6-1 1 15,2-4-1-15,2 2 2 0,-6 2-2 0,-4-3 2 16,-1-4-2-16,-2-2 2 0,-3 5-3 0,0 0 2 0,0-1-2 16,-4 1 2-16,-6 2 5 0,-1 5 0 0,-1 0 0 15,-2 2 0-15,7 0-3 0,3 4-1 0,-5-1 1 16,2 4 0-16,3 0 4 0,11 0 2 0,-7-3-2 16</inkml:trace>
  <inkml:trace contextRef="#ctx0" brushRef="#br0" timeOffset="46840.46">16337 2924 1632 0,'0'0'0'0,"0"0"0"0,0 0 0 16,-3-21 58-16,3 21-1 0,0 0 0 0,0 0 0 15,0 0-40-15,-7 7 1 0,7 0 0 0,-2 7 0 16,-2 6 44-16,1-1-1 0,1 4 1 0,0 14 0 0,2-4-45 15,2 2 1-15,0 2 0 0,-2 9-1 0,0-7 18 16,0 1 1-16,-2-5-1 0,2 2 1 0,0-5-22 16,0-7 1-16,0-3 0 0,0 0 0 0,2 0-1 15,1-9 0-15,1-3 0 0,-4 3 0 0,-2-6-6 0,2-7 1 16,-3 7 0-16,3-7 0 0,0 0 2 0,-2 7 1 16,2-7-1-16,0 0 0 0,0 0-4 0,0 0 1 15,-7 0-2-15,7 0 2 0,-13-6 1 0,3 1 1 16,-4-5-1-16</inkml:trace>
  <inkml:trace contextRef="#ctx0" brushRef="#br0" timeOffset="47027.88">16143 3250 1306 0,'0'0'0'0,"0"0"0"16,25 0 0-16,-2 0 60 0,1 0 2 0,-1-4 0 15,6 4-1-15,-1-3-44 0,2-1 1 0,-2 1 0 16,0-3 0-16,-5 4 32 0,-2-1 0 0,-3-2 1 15,3 6-1-15,-5-1-33 0,0-1 0 0,0-1 0 16,-2 5 1-16,0 4 7 0,0 4 1 0,-5-4 0 16,2 4 1-16,-4-1-15 0,0 4 1 0,3-7-1 0</inkml:trace>
  <inkml:trace contextRef="#ctx0" brushRef="#br0" timeOffset="47610.77">16732 3316 1180 0,'0'0'0'0,"-5"-10"0"0,5 10 0 15,-5-11 21-15,-1 6 1 0,-1 0-1 0,0 1 1 16,0 1-10-16,-3 3-1 0,-1 0 0 0,2 3 1 0,-5 4 25 16,0-1 2-16,0 6-2 0,3 11 1 0,-6-2-24 15,-1-2 2-15,6-3 0 0,6 10 0 0,1-8 24 16,2-4 1-16,6-2 0 0,1 8 0 0,1-4-25 16,2-6 0-16,2-5 0 0,3 10 0 0,-1-8 10 0,-4-4 0 15,3 1 0-15,4-1 0 0,2 1-14 0,-3-8 0 16,-1 1 1-16,2 3 0 0,-3-4 13 0,-4 1 1 15,0-4-1-15,2-1 1 0,-1 1-15 0,0-1 0 16,-1 1 1-16,0-6 0 0,0 6 14 0,-2 0 0 16,-5 7 0-16,14-9 0 0,-7 9-15 0,-7 0 2 15,11-3-2-15,-4 3 1 0,0 0 9 0,2 3-1 0,-2 1 0 16,3 1 2-16,4 2-12 0,-3-3 0 0,-4-1 1 16,7 6 0-16,0-2 6 0,-3-3 0 0,-4-4 0 15,-7 0 0-15,11 8-8 0,-11-8 0 0,0 0 0 16,8-1 0-16,-8 1 1 0,11-2 2 0,-11 2-2 15,14-2 1-15,0-1-5 0,-3-4 1 0,-1-2 0 16,6-2 0-16,-2-1 0 0,0-2 3 0,-3-2-1 16,1 2 0-16,-1-9-5 0,-2 2 2 0,0-7 0 15,-2-2 0-15,0-2 2 0,-4-3 1 0,4-5 0 0,-3 1 0 16,-4 0-5-16,0-1 2 0,0-2 0 0,0-1 0 16,0-1 7-16,-4 2 2 0,-3-2 0 0,4 20-1 15,-3-5-6-15,-2 5 0 0,1 8 0 0,3 9 1 16,4 7 5-16,-7-7 0 0,7 7-1 0,-9 7 2 15,2 9-7-15,0 3 0 0,0 4 0 0,7 14 0 0,-4 2 5 16,1-1 1-16,3-1 0 0,3 7 0 0,1-2-6 16,-4-1 0-16,3-2 0 0,5 8 0 0,-1-3 4 15,1-5 0-15,1-4 0 0,4 5 1 0,1-11-6 16,-4-3 0-16,4-5 0 0,4 5 0 0,-2-10 3 16,2 0 0-16,-1-9-1 0,1 5 1 0,-1-3-4 0,3-3 0 15,-4-6-1-15,3 3 2 0,-5-3 1 0,0-3 1 16,0-3-1-16,2 4 1 0,-2-3-4 0,-7-2 1 15,1-3-1-15,-1 1 1 0,-4 2-1 0,-3-4-1 16,-3 6 1-16</inkml:trace>
  <inkml:trace contextRef="#ctx0" brushRef="#br0" timeOffset="48349.73">17963 3095 1583 0,'0'0'0'16,"0"0"0"-16,0 0 0 0,0 0 49 0,18 17 1 0,-18-10-1 15,4 6 0-15,-1 6-32 0,-1 0 0 0,0-1 0 16,1 5 0-16,1 5 38 0,-3 0 1 0,1-5-1 15,0 0 1-15,-2 0-39 0,-2-6 1 0,0-1-1 16,6 0 1-16,0-2-5 0,-3-2 2 0,1-5-2 16,-2 1 2-16,0-8-8 0,0 7 2 0,0-7 0 15,0 0 0-15,0 0-7 0,0 0 0 0,0 0 0 16,7 3 0-16,-7-3-1 0,0 0 2 0,7-7-2 0,0-4 1 16,4-8-2-16,-4-2 1 0,3 0-1 0,-2-4 1 15,0-6-1-15,1 4 1 0,0-4-1 0,0 6 1 16,1 2 3-16,3-2-1 0,1-3 1 0,-7 14-1 15,3 5-1-15,-2-1 0 0,0-1 1 0,1 11 0 0,2 0 5 16,1 4 1-16,6-1 0 0,-1 15 0 0,-4-6-4 16,-1-1 1-16,0 6 0 0,3 8 0 0,-5-6 6 15,-3 2 0-15,0 4 0 0,-3-4 1 0,-4 0-7 16,0 0 2-16,-4-1 0 0,1-3 0 0,-1 1 4 16,1-4 1-16,-1-3-1 0,1 1 1 0,3-2-5 15,0 1 0-15,3-6 0 0,1 2 0 0,-1 0 1 0,-3-7 1 16,14 7-1-16</inkml:trace>
  <inkml:trace contextRef="#ctx0" brushRef="#br0" timeOffset="48615.25">18441 3116 1369 0,'0'0'0'16,"0"0"0"-16,0 0 0 0,0 0 47 0,0 0 1 16,0 0 0-16,0 0 0 0,0 0-31 0,0 0 0 15,16 16 0-15,-12-2 0 0,-4 3 7 0,0-3 2 0,0 4 0 16,0 1 0-16,0 6-14 0,3-7 1 0,-3-1-1 15,7 1 1-15,-3-1-2 0,3-1-1 0,0-5 0 16,4-4 0-16,3 3-3 0,2-3-1 0,1-5 1 16,-3 0 0-16,6-2-3 0,1-2 2 0,0 0-1 15,0-1 1-15,-3-1-3 0,-2-3 2 16,0 0-2-16,-4-3 2 0,-1-3 3 0,-4-2-1 0,0-1 1 16,-4 2 1-16,-3-4-3 0,0 1 0 0,0-8-1 0,-7 6 1 15,0 1 12-15,-5-3 1 0,1 3 0 0,-1 8 0 16,3 1-9-16,2 2 0 0,0 0 0 0,0 7 1 15,7 0 12-15,-7 3-1 0,7-3 1 0</inkml:trace>
  <inkml:trace contextRef="#ctx0" brushRef="#br0" timeOffset="49968.26">18925 3128 1507 0,'0'0'0'0,"0"0"0"0,0 0 0 0,0 0 50 15,0 27 2-15,0-19-1 0,0 10 1 0,0 3-35 0,-2-5 0 16,-2 5-1-16,3 0 2 0,-3 4 49 0,1-8-1 16,3 6 0-16,0-5 0 0,-4-1-48 0,1-2 0 15,6-5 0-15,-3 4 0 0,4-2 19 0,-4-5 0 16,0-7 0-16,-4 4 1 0,4-4-23 0,0 0 1 0,4 7-1 16,-4-7 1-16,0 0 2 0,0 0 0 0,0 0 0 15,0 0 1-15,7-11-9 0,-6 8 0 0,3-8 0 16,1-8 0-16,2-9 4 0,0 0-1 0,0-7 1 15,1 12-1-15,4-5-5 0,-2-1 1 0,5 7-1 16,-8 7 1-16,3 1 2 0,3-1 1 0,-1 6 1 16,-2 9-1-16,3 0-5 0,4 0 1 0,-2 0 0 15,-1 16-1-15,-2-4 5 0,0-2-1 0,1 5 0 16,-3 0 0-16,-3 1-4 0,0 0 1 0,-3-2-1 16,-4 0 1-16,2-3 1 0,-1-1 1 0,1-6 0 0,0 3 0 15,-2-7-5-15,-2 10 2 0,2-10 0 16,0 0 0-16,0 0 0 0,0 7 1 0,0-7 0 15,0 0 0-15,0 0-2 0,0 0-1 0,9-10 1 0,-7 3-1 16,0-4 0-16,-1-6 1 0,1-4-2 0,3-2 2 0,2 3-3 16,1 1 2-16,-1-2-2 0,0 7 1 0,0 3 1 15,-4 1-1-15,1 3 1 0,-4 7 0 0,14 0-1 16,-7 3-1-16,0 1 1 0,2 10 0 0,0 3-1 16,-2 1 1-16,-2 0-1 0,6 3 1 0,-11 5-2 15,0-5 0-15,0-3 0 0,0 3 2 0,-4 2-1 16,0-9 1-16,4 0 1 0,0-4-1 0,-3 1 0 0,-1 0-1 15,1-4 1-15,3-7-1 0,-4 12 0 0,4-12 1 16,-3 10-1-16,3-10 2 0,2 4-3 0,-2-4 1 16,7 4 0-16,-7-4 1 0,0 0-2 0,12 0 1 15,-5 0 0-15,4-8 0 0,-1-2-1 0,-1-9 1 16,0-4-1-16,1-4 0 0,1-10-1 0,-2 2 0 0,1-7 0 16,1 9 1-16,-4-6-1 0,0 2 0 15,-3 0 0-15,3 4 0 0,-6 6-11 0,1 4 1 0,0-3 0 16,0 12 0-16,0 2 2 0,-2 3 2 0,0 2-2 15,0 7 1-15,0 0-27 0,0 10-1 0,0-1 0 16,1 17 2-16,3 1 17 0,-1-1 1 0,-1-3-1 16,0 14 2-16,-2-4-23 0,0-6 0 0,0 1 0 15,0 4 0-15,-2-2 20 0,2-6 2 0,2-3-2 16,0-1 1-16,1 1-6 0,1-7 0 0,-1-4-1 16,-1 1 1-16,2-6 10 0,-4-5 0 0,12 4-1 0,-5-6 1 15,0 0 6-15,0 0-1 0,0-1 0 0,4-8 1 16,3 1 0-16,0-4 2 0,-2-6-2 0,6 8 2 15,0-4 3-15,-4-1 0 0,-2-1 0 0,-3 6 0 16,-2 1 0-16,-2 2 0 0,2 1 0 0,-7 8 0 16,11 0 1-16,-11 0 1 0,10 8 1 0,-6 3-1 15,-4 7-1-15,3-1 1 0,-3-3-1 0,-7 7 2 0,4 0 1 16,3-1 2-16,-4-3-1 0,-3-3 1 0,-7 1-3 16,-2-5 2-16,0-3-2 0,2 0 2 0,5 5 1 15,-1-8 2-15,-8-1-1 0,2-3 1 0,2 4-4 16,2-4 2-16,3-4-2 0,-2 4 2 0,4 0 1 15,7 0-1-15,-7 0 1 0,7 0 1 0,0 0-3 16,0 0-1-16,4-10 0 0,-4 10 2 0,18-9-3 16,-10 2 2-16,3-3-2 0,5-1 2 0,7 0-3 0,-2 4 1 15,-3 0 1-15,-4 4-1 0,-2-1-2 0,-1 4 0 16,3 0 1-16,0 4-1 0,-4-1-1 0,1 1 1 16,1-4 0-16,2 3 0 0,-1 1-1 0,-1-1 0 15,-5-3 0-15,4 0 0 0,-4 2 0 0,2-2 0 16,1-2 0-16,4 2 0 0,-1-3-1 0,-1-4 1 0,-5 0 0 15,4 0 0-15,1 0-1 0,0 0 1 0,-1-6 0 16,-2 3 0-16,-2 1-2 0,0 0 0 0,0-5 0 16,0 4 1-16,-3-1-1 0,3 1 1 0,-7-8 0 15,3 7-1-15,-3-1 0 0,0-2 0 0,-3 0 0 16,-1 3-1-16,1 1 1 0,-5-1 0 0,1 1 0 16,0 4 1-16,0 3-1 0,0 3 2 0,0 0-1 15,0 3 1-15,-2 3-1 0,2 4 1 0,4 1-1 0,3-1 1 16,0 1 0-16,-4-1 0 0,4 5 0 15,0-1 1-15,0 0-1 0,4 2 0 0,-1-2 0 0,1 0 1 16,-1 0 0-16,3-2 2 0,2-3-1 0,1 1 0 16,2 3-1-16,-1-6 2 0,1-4-2 0,0 4 1 15,1-3 2-15,2-4 2 0,0 0-1 0,0 0 0 16,4-4-1-16,-8 1 0 0,1-1-1 0,-2-3 2 0,0-5 2 16,0 1-1-16,-1 1 1 0,-1-1 0 0,0 1-3 15,-1-4 1-15,-3-4-1 0,1-1 2 0,-1 5 1 16,-3 0-1-16,4-4 1 0,-4 4 0 0,3 0-3 15,-3 7 1-15,4-4-1 0,-4 6 2 0,0 5 1 0,0 0 0 16,0 0 0-16,7 2 1 0,-3 8-3 0,1 3 0 16,2 6 0-16,0-5 0 0,0 4 2 0,0-3 1 15,0 7-1-15,4-5 0 0,-4 1-2 0,0-1 1 16,0-6-1-16,0 6 1 0,-2-1-1 0,2-5 2 16,0-1 0-16,0 1 0 0,0 0-3 0,0-4 1 15,1 0-1-15,2 0 2 0,1 1-2 0,-1-4 2 16,1-1-1-16,-1 1 1 0,5-1-3 0,0-3 2 15,0 0-2-15</inkml:trace>
  <inkml:trace contextRef="#ctx0" brushRef="#br0" timeOffset="51061.63">20879 3163 1620 0,'0'0'0'0,"0"0"0"16,-19 4 0-16,8 3 59 0,4-4 1 0,-3 5-1 15,-5 2 1-15,5 1-43 0,3-3 1 0,0 1 0 16,0 7 0-16,0 2 49 0,1-4 1 0,6 0 1 0,0-4-1 15,0 8-50-15,4-2 0 0,1-6 0 0,0 1 0 16,2-4 10-16,1 0 0 0,-8-7 0 0,12 11 0 16,-3-8-14-16,0-3-1 0,-2 0 1 0,-7 0-1 15,14-2-9-15,-7 1-1 0,-7 1 0 0,9-9 1 16,-9 9-2-16,8-9 1 0,-8 9-1 0,4-11 2 0,-4 11-4 16,3-10 0-16,-3 10 0 0,13-7 0 0,-3 7 0 15,1-4 0-15,0 1 0 0,6 3 0 0,1 0 0 16,-2 0 0-16,1-6 0 0,4 6 0 0,2-3 0 15,-1-1 0-15,-1 1 0 0,-4-2 0 0,1-1 0 0,0-1 0 16,-2-3 0-16,-2 3 0 0,0-4 0 0,0-3 0 16,0-5 0-16,-3 6 0 0,1 1 0 0,0-5 0 15,-3-1 0-15,-2 2 1 0,-3 0-1 0,3-3 0 16,-7-2 0-16,0 1 1 0,0 1-1 0,0 0 1 16,0-8-1-16,-4 6 1 0,1-2-1 0,-4 4 1 15,0 3-1-15,-2 2 2 0,-2 7-1 0,1 0 1 16,1-2 0-16,0 6 0 0,-2 3 0 0,-3 3 0 15,4 3-1-15,1 4 1 0,-2 4 2 0,1 2 0 0,-1 3 0 16,6 11 1-16,1-3-2 0,3-1 1 0,-3 7-1 16,-3 11 0-16,3 0 5 0,1 0 0 0,-1 6 0 15,4 2 0-15,4-1-4 0,-1-7 2 0,1 0 0 16,-4 9-1-16,7 0 4 0,-3-4 1 0,1-5-1 16,-2 5 1-16,-3-5-4 0,0-8 1 0,0-5-1 15,2 3 1-15,-2-4 3 0,-3-8 1 0,-4-2 0 16,-1-1 0-16,-2-5-4 0,-4-3-1 0,-6-8 1 15,1 3 1-15,-4-6 1 0,-7-2 1 0,-2-2-1 16,1 1 1-16,-3-1-4 0,4-6 0 0,4-1 1 0,-4 2 0 16,0-1 1-16,3-6 0 0,4 2-1 0,6-2 1 15,2 0-3-15,5-1 0 0,-1-6 1 0,4 3 0 0,-3 1-1 16,3-6 1-16,8-1-1 0,8 12 2 16,-5 0-3-16,-1-4 0 0,11 3 0 0,2 11 1 15,4-3-1-15,1-2 1 0,5 2-1 0,-3 7 1 0,5 4-2 16,4-8 1-16,-4 4-1 0,4 4 2 0,-2-1-2 15,-2-3 0-15,2 0 1 0,6 5 0 0,-1-3-2 16,-2-4 2-16,-4 1-1 0,-3 2 0 0,-1-1 1 0,-4-1-1 16,-2-3 1-16,-1 8-1 0,0-8-1 15,-1 1 0-15,-8-4 1 0,0 7 0 0,0-2 0 0,-2-2 1 16,-7 4-1-16,10-3 2 0,-10 3-3 0,9-4 1 16,-9 4-1-16,0 0 2 0,0 0-1 0,9-7 1 15,-9 7-1-15</inkml:trace>
  <inkml:trace contextRef="#ctx0" brushRef="#br0" timeOffset="52226.79">22151 3246 1369 0,'0'0'0'0,"0"0"0"0,0 0 0 0,-4-19 64 0,1 12 1 16,-1-2-1-16,4 9 1 0,-10-5-47 0,1 1 0 0,-2-3 0 16,1 7-1-16,-3 0 65 0,-1 4 1 0,2-4-1 15,-2 8 1-15,-2 1-66 0,-5 3 1 0,5 6 0 16,5 3 0-16,3 2 7 0,-1 0 1 0,2 0-1 16,0 1 1-16,3-2-13 0,1-5-1 0,3 2 0 15,3-3 2-15,1 2-11 0,3-9 0 0,0 1 1 16,3 6-1-16,1-5-1 0,1-8 1 0,9-1-1 15,1 5 1-15,-7-5-3 0,3-4 0 0,3-2 0 16,4 4 0-16,-4-5 0 0,0-2 0 0,2 0 0 16,2-2 0-16,-2 2-1 0,-4-3 0 0,-3-3 0 15,5-2 0-15,-3 0 0 0,-4-4 0 0,-2-2-1 0,-3 3 1 16,0-3-1-16,-5-5 0 0,-4 3 0 0,3 7 0 16,4 2 0-16,-3 4 1 0,-1-4-1 0,1 3 1 15,-4 11 0-15,0 0-1 0,5-2 1 0,-1 9 1 0,-1 6-1 16,1 1 1-16,-1 0-1 0,1 7 1 0,1 3 0 15,0-1 1-15,-1-2-1 0,-2-3 1 0,-1 3-1 16,1-5 1-16,0-5-1 0,0 1 2 0,1 2 2 16,2-7 2-16,-5-7-2 0,11 12 2 0,-4-8-3 15,0-4 1-15,4 0-1 0,5 0 1 0,1 0 7 0,1-4 0 16,-1 1 0-16,-2 3 0 0,2-4-4 0,1-1 1 16,-2-2-2-16,-2-4 2 0,0 3 4 0,-3 1 0 15,-1-4 0-15,-6-5 1 0,1 2-7 16,0 0 2-16,-3-4 0 0,-4 1 0 0,0-3 5 0,2 5 1 15,0 2-1-15,-1 6 1 0,-1 0-6 0,2 7-1 16,0 0 1-16,0 0 1 0,-7-3 5 0,7 3-1 0,-4 14 1 16,3 0-1-16,-1 12-5 0,2-5 1 15,2 0-1-15,1 1 1 0,4 0 2 0,2-11 0 0,3 0 1 16,1 4-1-16,1-4-5 0,0-9 2 16,-4 1-1-16,6 4 1 0,2-3 1 0,0-4 1 0,-4-4 0 15,-2 4 0-15,2-3-4 0,0-1 1 0,0-1-1 16,1-2 1-16,-1-2 3 0,0 0 0 0,0-3 0 15,-2-2 0-15,-3-2-3 0,-2 2 0 0,2-7 0 16,5 0-1-16,-3-6 3 0,-4 3 0 0,3-8 0 16,3 2 0-16,-3 2-3 0,-1-4 1 0,0-3-2 0,-2 5 2 15,0-5 0-15,0 2 1 0,-4-8-1 0,1 6 1 16,-4 2-3-16,0 3 0 0,0 7 1 0,0 7 0 16,-4 5 0-16,4 1 2 0,-3 3 0 0,3 7 0 0,0 0-4 15,-7 0 2-15,7 0 0 0,-7 21-1 0,0 0 2 16,0 0 0-16,0 6-1 0,1 3 1 0,-1-1-2 15,-1 5-1-15,0-1 1 0,5 9 0 0,-1 1 0 16,1 2 0-16,1-4 0 0,2 5 0 0,0-4-1 16,4-2 0-16,-3-8 0 0,3 1 0 0,-1-8-1 15,1-2 2-15,1-7-1 0,6 7 1 0,-2-9-2 16,-2-6 1-16,3 0-1 0,-3-1 0 0,0-4 0 0,-7-3-1 16,15-3 0-16,-8 3 0 0,1-4-1 0,1-3 2 15,-2 0-1-15,2-2 0 0,5-1-1 0,0-6 2 0,-7 0-2 16,0 0 1-16,-5-1-1 0,-2 2 0 15,-5-7 0-15</inkml:trace>
  <inkml:trace contextRef="#ctx0" brushRef="#br0" timeOffset="52462.97">22532 3042 1620 0,'0'0'0'0,"0"0"0"15,0 0 0-15,25 11 59 0,-13-8 1 0,4-3-1 16,3 4 1-16,6-1-43 0,3-3 1 0,6 0 0 16,-3 5 0-16,3-1 56 0,1-8 0 0,6 4 0 15,1 0 0-15,-7 4-56 0,2-8 0 0,-1 4 0 16,-1 0 0-16,2 0 2 0,-7 0 0 0,-2-5 0 0,0 14 0 16,-3-6-9-16,-2-3 0 0,-2 0 0 0,-5 7 0 15,-4 2-9-15,-3-5 2 0,-2 3-2 0,-1 0 1 16,-3 0 0-16,-3-7-1 0,7 9 0 0</inkml:trace>
  <inkml:trace contextRef="#ctx0" brushRef="#br0" timeOffset="53908.18">23486 3123 1306 0,'0'0'0'0,"0"0"0"0,0 0 0 0,-7 5 15 0,0-1 1 15,0-4 0-15,0 10 0 0,-5 3-7 0,-2-1 0 0,-1 2 0 16,1 7 1-16,-3 0 27 0,-1 9 0 15,0-5 0-15,6-1 1 0,1 6-24 0,4-9 2 16,2 1 0-16,3-1 0 0,4 1 24 0,3-7 1 16,4 0 0-16,7 1 0 0,-2 2-25 0,2-9 0 15,2-2 0-15,3 5 0 0,-3-5 8 0,-3-3 0 0,3-4-1 16,-4 3 1-16,2-3-13 0,-4-3 1 16,-1-3 1-16,0 3-1 0,-3-3 5 0,3 1 0 0,-4-5-1 15,0-3 1-15,0-1-8 0,-2 2 1 0,-1-6-1 16,-4 2 1-16,3 6 7 0,1-2 0 0,-2 1 0 15,-2 4 1-15,0 7-9 0,0 0 1 0,0 0 0 0,7-2 0 16,-7 2 4-16,3 9 0 0,-3-9 0 16,7 19 0-16,0-5-6 0,2 2 1 0,5-2-1 15,0-1 1-15,1 1 2 0,-1-7 0 0,-2-2 1 16,-3 2-1-16,0 0-4 0,1-5 0 0,4-2 0 0,-1 3 1 16,1-1 0-16,-4-4 1 0,-1-1-1 0,2 1 1 15,-2-1-4-15,-6-4 1 0,1-2-1 0,-4-2 2 0,3 4 2 16,-3-2 0-16,-3-1 0 0,-1-2 1 0,1-3-4 15,-8 5 1-15,0-6-2 0,-1 2 2 0,2 5 2 16,1 0 1-16,-4-5-1 0,-1 4 1 0,-2-1-4 16,4-1 0-16,0 5 1 0,-4-2 0 0,3 4 3 15,3 1 0-15,-1-3 0 0,4 4 0 0,7 3-3 16,-9-4 0-16,9 4-1 0,0 0 1 0,0 0 1 16,2-7 1-16,-2 7-1 0,14-3 1 0,0-1-4 15,4 1 1-15,-2 3 0 0,9 0-1 0,-1 0 4 0,1 3 0 16,1 1 0-16,6 3 1 0,-5 0-4 0,-3 0 1 15,1-2-2-15,-6 4 2 0,-1 5 0 0,-2-2 1 16,-2-1-1-16,-2 3 1 0,-1-2-3 0,0 2 0 16,-6-1 1-16,-2 2 0 0,-1-1 0 0,-2 1 1 15,-2-5 0-15,1 6 0 0,1-4-3 0,0-1 1 0,-2-2-1 16,-2 1 2-16,3 1-1 0,1-2 2 16,0-9-1-16,-4 7 0 0,4-7-1 0,0 0-1 0,0 7 1 15,0-7-1-15,0 0 1 0,0 0-1 16,0 0 1-16,0 0 0 0,0 0-1 0,4-7-1 0,-4 7 0 15,8-13 2-15,-1 1-2 0,1-4 2 0,0-7-2 16,3 0 2-16,0 0-3 0,1-6 1 0,-5 0 1 16,3 5-1-16,3-3 0 0,1 10 1 0,-5-1-1 15,0 8 0-15,-1 3 0 0,5 0 0 0,-3 3-1 16,3 8 2-16,-4 3-1 0,-2 0 2 0,-2 7-2 0,4 2 1 16,1 6-1-16,-1 1 0 0,2-5 0 0,-4 3 1 0,0-3-1 15,-4 1 1-15,4-8-1 0,-7 6 0 16,0-1-1-16,0-11 2 0,0-5-2 0,-3 14 1 0,3-5 0 15,0-9 0-15,0 0 0 0,3 7 1 0,-3-7-2 16,0 0 0-16,0 0 1 0,7-3 0 0,-7 3-1 16,0 0 2-16,0 0-2 0,9-13 1 0,-3 6-1 0,1-5 1 15,0-2-1-15,1-5 0 0,3-3 0 0,0-4 2 16,-4 5-2-16,3-4 1 0,-1-1 0 16,2 5-1-16,-3-4 0 0,1 11 0 0,0-4 1 0,0 6 0 15,2 3-1-15,-1 9 2 0,1 7-2 0,-2 0 0 0,3 8 0 16,-2 9 1-16,1 1 0 0,0-1 0 15,1 3 1-15,-9 3-1 0,5-4-1 0,-5-3 0 0,-3-4 1 16,-3 6 0-16,3-6-1 0,0 1 2 16,-4-10-1-16,0 10 0 0,1-6 0 0,-1-6-1 15,4-1 0-15,0 1 2 0,0-8-2 0,-3 8 1 0,3-8 0 16,0 0 1-16,7 9-2 0,-7-9 0 0,0 0 1 16,0 0-1-16,7 2 0 0,-7-2 0 0,12-4 1 15,-5 4-1-15,4-1-1 0,3-5 1 0,0-2 0 16,7 0 1-16,-3-2-2 0,-2-6 0 0,0 0 0 15,0 2 0-15,-2 0 0 0,0-5 0 0,-4-1 1 16,6-2-1-16,-3 4-1 0,-3-8 1 0,3 4-1 16,4 1 1-16,-10-2-1 0,-3 6 1 0,-2 3-1 15,3 0 1-15,0 0-1 0,-1 3 0 0,-3 1 0 16,-2 1 1-16,1 9-1 0,-13-9 0 0,6 5 0 0,7 4 1 0,-7 0-1 16,7 0 0-16,-7 0 0 0,-3 4 0 0,1 1 0 15,2 2 0-15,1 6 0 0,1-3 0 0,0 4 0 16,0 0 0-16,-1-1 0 0,3 2 0 0,1 5 0 15,0-6 0-15,0-4 0 0,1 4 0 16,1 1 0-16,1-5 0 0,5 2 0 0,1-1 0 0,0-4 0 16,0 0 0-16,2-2 0 0,3 2 0 0,2 0 0 15,-3-7 0-15,1 0 0 0,2 0 0 0,2 0 0 16,0-5 0-16,2 2 0 0,-4-1 0 16,3 1 0-16,1-4 0 0,-2-1 0 0,2-2 0 0,-1-2 0 15,-1 1 0-15,0-5 0 0,-2 0 0 0,-2-5 0 0,-1 2 0 16,0-2 0-16,-3 7 2 0,-1-4-2 15,0 1 0-15,1-3 0 0,-1 8 1 0,0 3-1 0,-2 2 1 16,0 0 0-16,-5 7 0 0,7-11-1 0,-7 11 1 16,7-10-1-16,-3 17 1 0,-1 4-1 0,4-1 0 15,0 1 0-15,4 1 1 0,0 6-1 0,-1-8 0 0,1 4 0 16,-1 0 1-16,3 0-1 0,-3-3 0 16,1 3 0-16,-4-2 0 0,0 2 0 0,-2-3 0 0,1 1 0 15,-1 1 0-15,-3-3 0 0,-2 4 0 0,-2-2 0 16,-2-1 0-16,1 3 0 0,-2-2 0 0,-4-5 0 15,0 2 0-15,2 2-1 0,-4 1 1 0,-5-5 0 16,2 0 0-16,0 0-1 0,0-2 1 0,0-1 0 16,3 3 0-16,-1-3 0 0,1-1 0 0,1 1 0 15,1-1 0-15,2-3 0 0,7 0 0 0,-11 4 0 16</inkml:trace>
  <inkml:trace contextRef="#ctx0" brushRef="#br0" timeOffset="62246.96">4736 5153 187 0,'0'0'0'0,"0"0"0"16,19-5 0-16,-8 5 58 0,0 0 1 0,-1-2-1 15,4 0 0-15,-1 2-41 0,-5 0 1 0,1-1 0 0,2 1 0 0,-4 0 68 16,-7 0 2-16,7 0-2 0,-7 0 2 0,0 0-71 16,0 0 1-16,0 0 0 0,0 0 0 0,0 0 87 15,0 0 1-15,-7-4-1 0,-7 4 1 16,-9 0-91-16,-2 0 2 0,8 0-1 0,-5 4 1 0,3-3 53 16,-6 5 1-16,1-3 0 0,2 1 1 0,3 3-55 15,1 5 1-15,-3-5 0 0,7 4 0 16,-4 3 23-16,3-4-1 0,0 2 1 0,5 13-1 15,-1-7-24-15,1-1-1 0,-1 3 1 0,4 2 1 0,2 5 12 16,0-4 1-16,-1 3 0 0,6 6 0 0,0-1-17 16,0-4 1-16,0 1-1 0,6 0 2 0,4-3 11 0,-3-2-1 15,4-6 1-15,3 1 0 0,3-4-14 16,5 0 1-16,-3-7-1 0,6 5 2 0,3-5 8 0,-2-3 0 16,-1-1 1-16,3 1-1 0,-1-4-10 0,-3 0-1 15,-2 0 0-15,2 0 1 0,-8 0 6 0,-2-4 0 16,0 1 0-16,1 3 0 0,-1-4-8 0,-7 1 0 0,3-1 1 15,-4-3-1-15,-6 7 2 0,7-5 1 16,-7 5 1-16,0 0-1 0,7-7-5 0,-7 7 0 0,0 0 0 16</inkml:trace>
  <inkml:trace contextRef="#ctx0" brushRef="#br0" timeOffset="63452.12">5170 5405 1281 0,'0'0'0'0,"0"0"0"15,0 0 0-15,0 0 65 0,0 0 1 0,0 0 1 16</inkml:trace>
  <inkml:trace contextRef="#ctx0" brushRef="#br0" timeOffset="64474.17">5161 5382 1130 0,'0'0'0'0,"0"0"0"16,0 0 0-16,0 0 44 0,0 0 1 0,0 0 0 15,0 0 1-15,0 0-30 0,0 0 1 0,0 0 0 16,0 0-1-16,-21 3 29 0,10 4 0 0,-3-3 0 16,-3 12 0-16,3-1-29 0,-2-4 1 0,9 5-2 15,-4 5 2-15,0-2 8 0,4 2 1 0,4 1-1 0,-1-1 1 16,4-4-13-16,0 6-1 0,4-9 0 0,-1 4 2 16,1-2-4-16,6-8 1 0,1 3 0 0,5 1 0 15,5-1-4-15,-3-8 1 0,-4 1-1 0,0-1 1 16,5-3 7-16,3 0 1 0,-5-3 0 0,4-1 1 15,-5 1-8-15,2-1 1 0,-1-8-1 0,-6 5 1 0,-4 0 9 16,0-2 0-16,0 0 0 0,0-5 1 0,-3 0-10 16,-1 0 2-16,-6-7-2 0,-1 5 1 0,1-8 10 15,-4 1 2-15,-4-4-2 0,1 11 1 0,-1-5-10 16,0 2-1-16,-1-4 0 0,-2 13 1 0,-4-3 6 16,4 1 0-16,7 0 0 0,-3 6 1 0,-5 3-9 15,0 3 1-15,4 0-1 0,0 5 1 0,4 4 5 0,0 0 0 16,7-2 0-16,4 9 1 0,-1-2-8 0,4 3 1 15,4 3-1-15</inkml:trace>
  <inkml:trace contextRef="#ctx0" brushRef="#br0" timeOffset="64763.24">5505 5443 1569 0,'0'0'0'0,"0"0"0"16,0 0 0-16,0 0 49 0,0 28 0 0,0-19 0 15,0 5 1-15,0 4-33 0,-5 0-1 0,3-1 1 16,2 1 0-16,0-1 49 0,0 3 1 0,2-6-1 16,3 0 1-16,2 0-49 0,0-5 0 0,7-1 0 15,0 3 0-15,1 1 19 0,-1-8 1 0,-2-4 0 0,-1 3 0 16,3-3-23-16,0 0 1 0,-4 0-1 0,5-3 1 15,-5 3-5-15,2-4 2 0,-5-3-1 0,-7 7 0 0,11-12-5 16,-11 3 1-16,0 2 0 0,-3-2 0 0,-5-5-3 16,1 0 1-16,-5 0 0 0</inkml:trace>
  <inkml:trace contextRef="#ctx0" brushRef="#br0" timeOffset="64932.19">5554 5294 1545 0,'0'0'0'0,"0"0"0"0,0 0 0 0,0 0 23 0,0 0 1 16,0 0-1-16,0 0 2 0,0 0-14 0,0 0 2 15,18 5-1-15,-18-5 0 0,0 0 22 0,0 0 0 16,7 0-1-16,-7 0 2 0,0 0-20 0,0 0-1 16,0 0 1-16</inkml:trace>
  <inkml:trace contextRef="#ctx0" brushRef="#br0" timeOffset="65291.06">5883 5457 1206 0,'0'0'0'0,"0"0"0"16,10 27 0-16,-6-8 28 0,-1 4 0 0,-3-5 0 0,4 3 0 15,-4-2-16-15,3 2 2 0,-3-7-1 0,0 4 1 16,0-8 25-16,-3-1 0 0,3 0 1 0,0 3-1 15,0-1-23-15,0-4-1 0,0-7 1 0,0 0 0 16,0 7 21-16,0-7 0 0,0 0 0 0,0 0 1 0,0 0-23 16,0 0 0-16,0 0 0 0,0 0 1 0,10-11 6 15,-4 1 2-15,1-2-2 0,0-11 2 0,3-4-13 16,4-6 1-16,1 5 1 16,2 3-1-16,3-3 14 0,-3 3 1 0,-3 6-2 0,4 8 2 0,0-1-14 15,1 1-1-15,2 3 0 0,4 8 2 0,-4 5 13 16,2-5 0-16,-5 0 0 0,3 14 0 0,-7 2-15 15,0-6 1-15,2 5 0 0,-6 4 0 0,-3 5 12 0,1 1 1 16,-5-6-2-16,-3 3 2 0,0 2-13 0,-3-3-1 16,-1-5 0-16,0 7 2 0,1-4 6 0,-4-5 1 15,3-1 1-15,1 3-1 0,-1-6-10 0,4 1 0 16,4-2 1-16</inkml:trace>
  <inkml:trace contextRef="#ctx0" brushRef="#br0" timeOffset="65643.66">7024 5032 1494 0,'0'0'0'0,"0"0"0"0,5-23 0 15,-5 12 62-15,0 2 0 0,0-1-1 0,0 10 2 0,4-9-46 16,-4 9 1-16,0 0 0 0,0 0 0 0,7 5 56 16,-7 2 1-16,0 0 0 0,0 22 1 0,0 9-58 15,-4 3-1-15,4-3 1 0,0 6 0 0,0-1 17 16,0-3 1-16,-3-1-1 0,3 8 1 0,-4 1-22 16,4-9 1-16,-5 1 0 0,0 2 0 0,-1-1 0 15,3-13 1-15,-1 2-2 0,1 0 2 16,3-7-7-16,3-1 0 0,1-8 0 0,-4 1 0 0,0-3 0 0,1-3 1 15,3-2-1-15,-4-7 1 0,2 7-4 0,-2-7 0 16,0 0 1-16,0 0 0 0,0 0 3 0,0 0 0 16,0 0 0-16,0 0 1 0,0 0-4 0,2-7 0 15,-2 7-1-15</inkml:trace>
  <inkml:trace contextRef="#ctx0" brushRef="#br0" timeOffset="66677.53">6856 5398 1595 0,'0'0'0'0,"21"-2"0"15,1 4 0-15,2 1 55 0,3-6 0 0,1 3 0 16,4 3 1-16,-2 1-39 0,-2-4 1 0,0 0-1 16,2 7 1-16,-5-4 57 0,-4 1 0 0,-2 1 0 0,-1 4 2 15,-4-2-59-15,-3-2 0 0,-1 0 0 16,-3 6 0-16,-3-1 6 0,-1-1 2 0,1 2-1 0,-4 3 1 15,0 7-14-15,0 0 0 0,2-3 1 0,1-1 0 16,4 6-4-16,0-5 1 0,0-4-1 0,0-2 1 16,1 0-4-16,2-1 1 0,1-2-1 0,3-2 1 0,0 0-1 15,2-7-1-15,-2 0 1 0,-4 0-1 0,1 0-1 16,-4-4 0-16,0-3 1 0,4 4-1 0,-1-6 1 16,-3-2-1-16,-1 1 1 0,-3-1-1 0,1-6 0 15,-4-1-1-15,0-3 0 0,0 3 2 0,-4 3 2 16,1-3 0-16,-4-5 0 0,1 7 1 0,-4 1-3 15,-1 0 0-15,-6-2 1 0,-1 10-1 0,-2 2 2 0,5-1 1 16,-1 1 0-16,-2 8 0 0,0-1-4 16,8-2 2-16,1 0-1 0,2 6 1 0,2 1 2 0,3 0 0 15,2-7 0-15,0 12 1 0,0-12-4 0,3 10 1 16,-3-10-1-16,16 8 1 0,-5-7 3 0,0 3 0 16,3-1 0-16,7-3 1 0,2 0-4 0,-2-3 0 15,-7-2 0-15,7 5 1 0,-3-4 1 0,1 0-1 0,2-6 1 16,8 10 0-16,-6-4-3 0,1-4 0 0,1-1 1 15,0 5-1-15,-2-1 3 0,1-2 0 0,-3-5 0 16,-5 12 0-16,0-7-4 0,0 0 2 0,-5-2 0 16,-4 5-1-16,-7 4 1 0,7-10-1 0,-7 3 1 15,0 7 1-15,0-11-4 0,0 11 2 0,-4-9-1 16,4 9 1-16,0 0-1 0,-7-7 1 0,7 7-1 16,-7-5 2-16,7 5-3 0,-11 5 0 0,11-5 1 15,-7 7 0-15,4 2 0 0,-1 2 0 0,3-1-1 16,1 10 2-16,1 6-3 0,3-7 2 0,3 2-1 15,0 6 0-15,4-3 1 0,-1-2-1 0,4-1 0 0,0-2 1 16,-3 6-2-16,1-8 0 0,-1-3 1 0,0 0 0 16,-1-1-1-16,-3-1 1 0,-3 0 1 0,3 2-1 0,-7-3-1 15,0-2 1-15,0-9-1 0,-4 12 0 0,4-12 0 16,-10 7 1-16,3-7-1 0,0 4 0 0,-1-4-1 16,-2 0 2-16,-2 0-1 0,1 0 0 0,0-4-1 15,4 1 1-15,0-4 0 0,4 0 0 0,3-1-1 16,3-2 0-16,1-1 0 0,-1-3 1 0,8-3-1 15,3 3 1-15,5-2-1 0,3-2 0 0,-5 4 0 0,-3-2 0 16,6 0 0-16,4 4 0 0,1-2 0 16,-2-4 1-16,2-3-1 0,-4 11 0 0,-3-2-1 0,-4-6 1 15,2-1 0-15,-2 8 0 0,0-1-1 0,-7-2 1 16,3-2 0-16,-3 9 1 0,-3-4-2 0,-4 2 1 16,0 2-1-16,0 0 1 0,0 7-1 0,-7-7 1 0,7 7-1 15,-11-9 1-15,4 9-1 0,0 0 1 0,7 0-1 16,-10 0 1-16,3 4-1 0,0-4 1 0,-1 5-1 15,3-1 2-15,-2-1-2 0,7-3 1 0,-10 4-1 16,10-4 1-16,-8 9-1 0,8-9 1 0,0 0-1 16,4 10 1-16,3-5-1 0,4 1 0 0,1-3 0 15,9 8 1-15,4-6-1 0,0 2 0 0,-3 0 0 16,3 11 1-16,0-2-1 0,1-1 0 0,3 0 0 16,-5 0 1-16,-3 5-1 0,-6-1 0 0,-3-1 0 0,-5-1 2 15,0 6-2-15,0-2 0 0,-3-3 0 0,-4 1 1 16,3 1-1-16,-6-5 0 0,-5-1 0 0,1 4 0 15,-7-2 0-15,0-4 0 0,-2-1 0 0,-1 5 0 16,-4-6 0-16,1-5 1 0,3 1-1 0,-5 6 1 0,1-5-1 16,4-3 0-16,1-1 0 0,2 2 1 0,3-5 0 15,0 0 0-15,1-3 0 0,3 1 1 0,-4 2-1 16,1-3 0-16,3-1 0 0,-1-1 0 0,0-1-1 0,1-1 0 16,0 2 0-16</inkml:trace>
  <inkml:trace contextRef="#ctx0" brushRef="#br0" timeOffset="67369.25">8895 5651 1670 0,'0'0'0'16,"0"0"0"-16,0 0 0 0,0 0 49 0,0 0-1 15,21-5 0-15,-10 5 0 0,7 1-31 0,-1 1 0 0,6-2 0 16,9 0 0-16,2 0 48 0,4 0 1 0,6 0-1 16,6 2 1-16,1 1-48 0,2-1 0 0,-2 0 0 15,-2 5 0-15,3-3 15 0,-5-4 0 0,3-4 1 16,-6 4 0-16,-2 0-21 0,-1 0 2 0,1-4-1 16,-5 3 1-16,-5-1-11 0,-8 0 1 0,3-1-1 15,-6 1 2-15,-3 2-3 0,-8-2 1 0,-1 0-1 16,-2 1 2-16,-7 1-4 0,9 0 1 0,-9 0 0 15,0 0 0-15,0 0 0 0,0 0 0 0,0 0-1 0,0 0 1 16,0 0-2-16,0 0 0 0,0 0 0 0</inkml:trace>
  <inkml:trace contextRef="#ctx0" brushRef="#br0" timeOffset="67747.66">9881 5519 1180 0,'0'0'0'0,"0"0"0"0,4 11 0 0,-1-4 27 16,-1 0 0-16,0 0 0 0,1 3 1 0,1 6-16 15,-2 5 2-15,-1-7-2 0,1 7 2 0,-2-5 42 16,-2-4 0-16,1 4 0 0,-1-2 1 0,-2 0-40 16,1-7 1-16,1 1-1 0,2 0 1 0,-2 1 19 0,1-2 0 15,1-7 0-15,0 0 1 0,-4 7-24 0,4-7 2 16,0 0 0-16,0 0 0 0,-5 9 3 0,5-9 0 16,0 0 0-16,0 0 0 0,0 0-9 0,-7-5 0 15,7 5 0-15,0 0 1 0,0-7 13 0,0 7 1 16,0-14-1-16,3 1 1 0,1-6-14 0,-1-2 2 15,1-7-1-15,5 8 0 0,5-1 15 16,-4 0 0-16,1 2 0 0,3 8 1 0,4-3-15 16,-2 7 0-16,5-3-1 0,0 6 2 0,-3 4 9 0,-4 0 1 0,2 0 0 15,1 4-1-15,1 3-12 0,-8 0 2 0,-3-4-1 16,0 8 0-16,1-1 9 0,-7 3 0 0,1 1-1 16,0 0 1-16,-2 0-11 0,0 0 2 0,0-5-1 15,-5 3 0-15,-6 2 7 0,0-2 1 0,-6-1 0 16,-1 3 0-16,-5-5-9 0,2-4 1 0,0 0-1 15,-4 4 1-15,2-2 5 0,6-7 0 0,-1 0 0 16,7 7 1-16,-3-3-8 0,2-4 1 0,1 0-1 0</inkml:trace>
  <inkml:trace contextRef="#ctx0" brushRef="#br0" timeOffset="69719.39">10973 5427 728 0,'0'0'0'0,"0"0"0"16,0 0 0-16,0 0 117 0,0 0-1 0,0 0 1 16,0 0 1-16,0 0-104 0,0 0 2 0,0 0 0 0,0 0-1 15,0 0 62-15,0 0 0 0,0 0 1 0,0 0-1 16,0 0-59-16,0 0 0 0,0 0 0 0,0 0 0 16,0 0-19-16,0 0 1 0,0 0-1 0,0 0 1 15,0 0-1-15,0 0 1 0,0 0-2 0,0 0 2 16,0 0-33-16,0 0-1 0,0 0 0 0,0 0 1 0,0 0 18 15,0 0 1-15,0 0-1 0,0 0 0 0,0 0-50 16,0 0 1-16,0 0-1 0,0 0 1 0,0 0 46 16,0 0 0-16,0 0 0 0,0 0 0 0,0 0-24 15,0 0 0-15,0 0 0 0,0 0 0 0,0 0 25 16,11-19 2-16,-11 19-1 0,0 0 0 0,0-7 11 0,0 7 0 16,0-5 1-16,0 5-1 0,5-7 1 15,-5 7 0-15,4-7 1 0,-4 7 0 0,0-13 15 0,0 13 0 16,0-10 1-16,0 10-1 0,0 0-5 0,0-7 0 15,0 7 1-15,1-7 0 0,-1 7 57 0,0 0 0 16,0 0 0-16,6-9 1 0,-6 9-49 0,0 0 1 16,0 0 0-16,0-7 0 0,0 7 52 0,0 0 0 0,0 0-1 15,0 0 1-15,0 0-52 0,0 0 0 16,0 0 0-16,0 0-1 0,0 0 42 0,0 0 0 0,0 0 1 16,0 0-1-16,0 0-42 0,0 0 1 0,0 0 0 15,0 0 0-15,0 0 32 0,0 0 2 0,0 0-1 0,-13 86 0 0,6 32-34 0,0-14 0 0,4-18 0 31,-4-10 1-31,7-13 20 0,-4-8 0 0,1-10 0 0,-1-8 0 0,8-2-23 16,-4-10 1-16,-4-7-1 0,0 5 1 0,8-6 15 0,-4-3 1 16,0-3-1-1,-4-4 2-15,1-2-20 0,3-5 2 0,-4 9-1 16,4-9 1-16,0 0 9 0,0 0-1 0,0 0 1 0,0 0-1 16,0 0-11-16,0 0 0 0,0 0 0 15,0 0 1-15,0 0 3 0,0 0 1 0,4-7 0 0,-1 2 0 0,5-4-8 16,-1-5 1-16,0 0-1 15</inkml:trace>
  <inkml:trace contextRef="#ctx0" brushRef="#br0" timeOffset="70025.07">10966 5581 1332 0,'0'0'0'0,"0"0"0"0,7-20 0 0,0 6 74 0,-1-3 1 16,-3-8-1-16,-1 7 1 0,1 2-57 0,1-5 0 0,-1 2 0 15,6 7 0-15,-2-2 59 0,4 1 1 16,-8-3-1-16,4 9 1 0,0 4-60 0,8-1 0 16,-1 1-1-16,12 8 1 0,-1 0 25 0,-4-1 0 15,5-1-1-15,3 10 1 0,-5-4-27 0,-2-2-1 0,-3 0 1 16,-1 14 1-16,-4-4-1 0,-4-3 0 0,-1 2 0 16,-4 2 1-16,-1 3-8 0,-4-3 1 0,-4-4-1 0,-3 3 1 15,-3 1 1-15,-4 1 1 0,0-5-1 16,-8 0 1-16,1 0-5 0,-2-3 1 0,-5 0-1 15,0 4 0-15,1-4 3 0,6-4 1 0,7-4-1 16,-4 8 1-16,6-4-4 0,-2-3-1 0,3-3 1 16,4 5 0-16,0-3 2 0,7-3 0 0,0 0 0 15,-3 7 1-15,10-3-5 0,-7-4 2 0,10 3-1 0</inkml:trace>
  <inkml:trace contextRef="#ctx0" brushRef="#br0" timeOffset="70457.88">11716 5322 1721 0,'0'0'0'16,"0"0"0"-16,0 0 0 0,0 0 40 0,0 0 1 0,0 0-1 15,-21 7 1-15,14 0-26 0,-2 2 1 0,-2-2 0 16,-3 17 1-16,0 1 36 0,-4 1 2 0,8 4 0 15,-1 4 0-15,-1 1-38 0,1 0 1 0,2-5-1 16,8 5 1-16,-3-5 21 0,4-2 2 0,0-3-1 16,0 7 0-16,5-6-24 0,2-5 0 0,0-2 0 15,4 4-1-15,3 0 2 0,4-9 1 0,-1 2-1 16,1-2 1-16,5-1-9 0,-2-3 1 0,0 1 0 16,-1-3 0-16,4-1 0 0,-2-1 1 0,2-3 1 0,-3 1-1 15,2-1-4-15,-5-6-1 0,3-1 1 0</inkml:trace>
  <inkml:trace contextRef="#ctx0" brushRef="#br0" timeOffset="71156.89">12164 5373 1859 0,'0'0'0'0,"0"0"0"16,0 0 0-16,0 0 50 0,0 0 2 15,0 0 0-15,0 0-1 0,0 0-34 0,0 0 0 16,-6 19 0-16,3-10 1 0,3 14 52 0,0 2 1 16,0 5 0-16,0 6 1 0,0 3-54 0,0-5 0 15,0 4 0-15,0-3 0 0,0 2 14 0,0-8 2 16,3-5-1-16,-3 11 1 0,4-6-20 0,-4-10 0 0,-4 2 1 16,4 0-1-16,0 0 0 0,0-5 0 0,-3-5 1 15,3 1 0-15,-4-2-8 0,4-1 2 0,-3-2 0 16,3-7 0-16,-7 11-2 0,7-11 0 0,-7 3 0 15,7-3 0-15,-7-3-2 0,7 3 0 0,-7-7 0 16,7 7 1-16,-7-14-2 0,3 0 2 0,1-4-2 16,-3 0 2-16,3-1-3 0,3-4 1 0,0 0-1 15,0 9 1-15,0 2-1 0,0-4-1 0,2 2 0 16,3 4 1-16,4 3 0 0,-2-2-1 0,0 2 0 16,0 3 0-16,3 1-15 0,4-1 0 0,-1 1-1 15,4 3 1-15,8 0 4 0,0-4 1 0,-4-1 0 0,-2 5 0 16,3 0-44-16,-1-4 1 0,0 1-1 0,-2 3 1 15,-5-2 33-15,1-2 1 0,-1 1 0 0,-2 3 0 16,4 0-36-16,0-4 1 0,-2 1-1 0,-4-1 0 0,5 4 35 16,-5 0 1-16,-1-3 0 0,0-1 1 0,0 4 3 15,1-3 1-15,-3-1 0 0,-7 4 0 0,11-15 5 16,-8 7-1-16,4 0 0 0,0-3 1 0,1-1 6 16,-1-2 0-16,-4-4 0 0,2-1 1 0,1 5-1 15,-3-7 1-15,-1-1-2 0,0 3 2 0,-2 3 4 0,-2-3 0 16,0 0 0-16,0 6 0 0,-1 1-2 15,-1-4 2-15,3 4-1 0,-1 1 1 0,2 11 14 0,-4-10 1 16,4 10-1-16,-1-7 1 0,1 7-9 0,0 0 0 16,1 8 0-16,1 5 1 0,0 3 15 0,0 3 1 0,-1 4-1 15,1 10 1-15,0 2-15 0,0 1 1 16,-1-6 0-16,-1 12 0 0,0-9 13 0,-1 2 0 0,-1-1 0 16,2 5-1-16,0-3-12 0,-2-6-1 0,0 2 1 15,1 0 0-15,-1-2 9 0,0-2 2 0,0-4-2 16,1-4 2-16,1 3-13 0,0-4 2 0,0-5-1 15,1-3 0-15,-1-3 6 0,-1-1 0 0,1-7 0 16,1 9 1-16,-1-9-9 0,0 0 0 0,-1 9 1 16,1-9 0-16,0 0 3 0,0 0 1 0,0 0-1 15,3-11 1-15,-1 1-6 0,1 1 0 0,1-5 0 16</inkml:trace>
  <inkml:trace contextRef="#ctx0" brushRef="#br0" timeOffset="71429.94">12912 5322 1821 0,'0'0'0'0,"0"0"0"0,26 7 0 0,-12-4 66 16,0 1 1-16,4 1 0 0,3 9 0 0,0-3-49 0,-1 1 0 15,-3 6 0-15,-3 5 0 0,2 8 49 0,-3-1 2 16,-6 7-1-16,0 4 0 0,-2-1-50 0,-1-5 0 15,-4-3 0-15,-4 12 0 0,-3-9 18 0,-2 2 0 0,-3 2 0 16,0 3 0-16,-6-3-22 0,0-4 1 16,-3-2 0-16,-2 1 0 0,-2 1-3 0,-3-10-1 15,4-4 0-15,-3 5 0 0,2-8-4 0,-1-4 1 16,1-4-1-16,-3 4 0 0,2-3-1 0,4-2 1 16,1-6-1-16</inkml:trace>
  <inkml:trace contextRef="#ctx1" brushRef="#br0" timeOffset="26627.71">11562 17462 0,'0'0'0,"0"0"0,0 0 0,0 0 32,0 0-32</inkml:trace>
  <inkml:trace contextRef="#ctx0" brushRef="#br0" timeOffset="72554.78">11045 5438 12 0,'0'0'0'0,"0"0"0"0,0 0 0 16,0 0 3-16,0 0 2 0,0 0-1 0,0 0 1 15,0 0-2-15,8-19 0 0,-1 15 1 0,3 1-1 16,6-1 105-16,5 1 1 0,0-4 0 0,1 10-1 0,0-3-92 16,0 0 0-16,-5 0 0 0,1 7 0 0,-2 0 53 15,-4 2 0-15,0-4 0 0,-1 9 0 0,0 0-51 16,-4 0 0-16,-4-1 0 0,1 4 0 0,-1 8 71 15,-3-4 1-15,0-3-1 0,-3-1 1 0,-4 3-73 16,0-3 1-16,0-3-1 0,-4 2 1 0,-5 0 30 0,0-4 0 0,0-5 1 16,2 7 0-16,-7-3-32 0,-2-4 0 15,2-2-1-15,0 6 1 0,0-2 17 0,5-6 0 16,5 1-1-16,-1 8 2 0,0-5-20 0,-3-7-1 16,1 0 1-16</inkml:trace>
  <inkml:trace contextRef="#ctx0" brushRef="#br0" timeOffset="72942.22">11010 5408 1030 0,'0'0'0'0,"0"0"0"0,0 0 0 16,0 0 45-16,0 0 1 0,0 0 0 0,0 0 0 15,0 0-31-15,0 0 2 0,0 0 0 0,7 19 0 16,-7-1 31-16,0 5 0 0,0 3 1 0,-3 13-1 0,3-6-31 16,0 6-1-16,0-4 1 0,0 6 0 0,3-4 10 15,4-4 1-15,-3 6 0 0,3 1 0 0,-4 3-15 16,-3-6 0-16,4-2 1 0,-4 0-1 0,3-2 3 15,-3-5 1-15,0 1-2 0,0 1 2 16,-3-6-8-16,-1-3 1 0,1-5-1 0,-8 9 1 0,1-8 7 0,3-6 0 16,-7-2 0-16,1 6 0 0,3-4-8 15,3-4 1-15,-4-3 0 0,4 1 0 0,7-5 4 0,-7 3 1 16,7-3 0-16,0 0 0 0,0 0-6 0,0 0 0 16,0 0 0-16,0 0 0 0,0 0 6 0,10 4-1 15,-10-4 1-15</inkml:trace>
  <inkml:trace contextRef="#ctx1" brushRef="#br0" timeOffset="28173.88">12502 8145 0,'0'0'0,"0"0"15,0 0-15,10 0 16,-10 0 0,19-9-1,9-10-15,0 10 31,-9-10-31</inkml:trace>
  <inkml:trace contextRef="#ctx0" brushRef="#br0" timeOffset="74056.73">12241 2198 12 0,'0'0'0'0,"0"0"0"15,0 0 0-15,0 0 75 0,0 0 1 0,0 0 1 0,0 0-1 16,0 0-58-16,4-16 0 0,-4 16 0 0,3-7 0 16,-3 7 9-16,9-7 1 0,-9 7 0 0,13-11 0 15,-1 6-16-15,-1 1 2 0,6-3-1 0,6 2 1 16,-2 2-2-16,-3-1 1 0,0 4 0 0,-4-4 0 16,-2 4-5-16,2 4 0 0,0 0 0 0,0 4 1 0,0-1-8 15,1 4 1-15,-5-2 0 0,3 8 1 16,-5-1-2-16,-1-2 1 0,6 4-1 0,-6-1 1 15,-4 4-2-15,-3-1 0 0,0-4 0 0,0 0 0 0,0 1 0 16,-3-3 0-16,-4-2 0 0,-6 1 0 0,-1 3 0 16,0-6 0-16,-3 1 0 0,-1-4 0 0,4 3 0 15,-2-3 0-15,-2 2 0 0,-6-7 0 0,-1 5 13 0,0 0 0 16,6-7 1-16,-2 4-1 0,3-1-5 0,2 2 0 16,2-5 0-16</inkml:trace>
  <inkml:trace contextRef="#ctx0" brushRef="#br0" timeOffset="74416.35">12314 2133 414 0,'0'0'0'0,"0"0"0"16,0 0 0-16,0 0 15 0,0 0 2 0,0 0 0 0,0 0 0 16,0 0-8-16,0 0 1 0,0 0-1 15,0 0 1-15,0 0 21 0,0 0 2 0,0 0-1 0,3 38 1 16,-6-8-20-16,3 5 2 0,3 4 0 0,1 5-1 16,-1-2 29-16,1 2 0 0,-2-5-1 0,-2 5 1 0,0-7-27 15,0-4-1-15,-2 2 1 0,-2 2 1 0,1 2 15 16,-1-7 1-16,1 1-1 0,-8-1 1 15,8-2-20-15,-1 1 2 0,1-6 0 0,-5-4-1 0,5 0 6 16,3-1 1-16,0-6-1 0,-4-4 0 0,4-1-10 16,0-2 1-16,0-7 1 0,0 5-1 0,0-5 9 15,0 0 0-15,0 0 0 0,0 0 2 0,0 0-12 16,-8-3 1-16,8 3 0 0</inkml:trace>
  <inkml:trace contextRef="#ctx0" brushRef="#br0" timeOffset="74744.27">12317 2178 829 0,'0'0'0'0,"0"0"0"0,20-10 0 0,-8 10 35 0,0-7 0 0,2 0 0 15,-3 1 1-15,-4 6-21 0,0-3-1 0,4-1 1 16,1 4 1-16,4 0 40 0,0 0 0 0,-2 4 0 15,0-1 0-15,-3 4-39 0,-1 2 1 0,3-2-1 16,4 7 1-16,-6-1 18 0,-1 4 1 0,1 1-1 16,-4 6 1-16,-3 1-23 0,-1-7 2 0,1 5-2 15,-8 1 2-15,1-3 5 0,-1 0 2 0,-3-1-1 16,-7 1 1-16,3-5-12 0,-6-4 0 0,-3 2 0 16,-4-2 2-16,6-1-3 0,-2-1 0 0,-1-4 0 0,-3 1 1 0,-1 0-4 15,-2-4 0-15,6 1 0 0,0-1-1 0,0-1 10 16,2-2 1-16,1 0 0 0,4 4-1 0,0-1-7 15,7-3 2-15,0-3-2 0,7 3 1 0,-11 0 8 16,11 0 0-16,0 0 0 0</inkml:trace>
  <inkml:trace contextRef="#ctx0" brushRef="#br0" timeOffset="76941.08">13817 5574 12 0,'0'0'0'0,"0"0"0"0,0 0 0 0,0 0 0 15,0 0 0-15,0 0 0 0,0 0 0 0,0 0 0 16,0 0 0-16,0 0 0 0,0 0 0 0,0 0 27 15,0 0 1-15,0 0-1 0,0 0 1 0,0 0-16 0,0 0 2 16,0 0-1-16,0 0 1 0,0 0 83 0,0 0 2 16,0 0-1-16,0 0 0 0,24-4-81 0,-1 0 0 15,5 3 0-15,1-3 0 0,4 4 113 0,2-3 0 16,-3-1 0-16,2 4 1 0,-3 0-117 16,-4 0 1-16,1-3-2 0,-10 3 2 0,3 0 35 0,0 0 2 15,-2 0-2-15,-1 3 2 0,-4 1-35 0,-3-4-1 0,-1 0 1 16,-1 3 1-16,0 1 32 0,0-4-1 0,1 0 0 15,-10 0 1-15,0 0-33 0,7 0-1 0,-7 0 1 16,0 0 0-16,0 0 30 0,0 0 0 0,0 0 1 16,0 0-1-16,0 0-31 0,0 0 1 0,0 0 0 15,0 0 0-15,0 0 20 0,0 0 1 0,0 0-1 16,0 0 1-16,0 0-23 0,0 7 1 0,0-7-1 16,0 9 1-16,-3 1 11 0,-1 1 1 0,-1-4 0 15</inkml:trace>
  <inkml:trace contextRef="#ctx0" brushRef="#br0" timeOffset="77707.64">13762 5830 1318 0,'0'0'0'0,"0"0"0"0,0 0 0 0,0 0 71 0,0 0-1 16,0 0 1-16,0 0 1 0,0 0-54 0,0 0 0 15,0 0 0-15,0 0 0 0,0 0 17 0,0 0 1 16,0 0-2-16,0 0 2 0,0 0-21 0,0 0-1 16,0 0 1-16,0 0 1 0,0 0-4 0,0 0 0 15,0 0 1-15,0 0-1 0,0 0-5 0,0 0 1 16,0 0 0-16,44-10-1 0,-2 10-6 0,6-2 2 15,-2-1-2-15,-2 6 1 0,0-3-1 0,-2-3 0 0,-6-1 0 16,4 8 2-16,-1-4-2 0,-6-4 0 0,3 4 0 16,-10 4 1-16,-3-1-1 0,-3-3 1 0,1 0-1 15,-7 2 1-15,-2 1 15 0,-1-3 0 0,-4 0-1 16,-7 0 1-16,10 0-8 0,-10 0 1 0,0 0-1 16,0 0 1-16,0 0 17 0,0 0 1 0,0 0-1 15,0 0 1-15,0 0-15 0,-7 7 0 0,0-7 1 16,-5 0-1-16,-4 4 16 0,0-8 2 0,-5 1-2 0,-2 6 1 15,2-3-16-15,0-3-1 0,-4-1 0 0,-7 8 2 16,2-4 12-16,2 0 1 0,-9-4-1 0,2 8 1 16,-8-1-16-16,6-3 2 0,-1-3-1 0,-3 10 1 15,4-4 13-15,5-3 0 0,-3-3 0 0,-4 6 1 16,13-3-16-16,1-3 1 0,2-1 1 0,2 8-1 16,7-1 9-16,3-6-1 0,11 3 0 0,-10-4 2 0,10 4-12 15,0 0 0-15,0 0 0 0,10 4 1 0,4-1 3 16,4 1 2-16,1-4-1 0,13 5 1 0,3-5-8 15,2 0 1-15,2-5-1 0,0 10 1 0,2-1 5 16,-6-4-1-16,5 0 1 0,-4 3 0 0,-3 1-6 0,-1-6 0 16,-4 0 0-16,-1 6 0 0,-3-3 3 0,-1-2-1 15,2-3 0-15,-4 8 1 0,-7-3-5 0,0-2 1 16,2-1 0-16,0 5 0 0,-4-1 1 0,-4-2 1 16,-8 0 0-16,10-2 0 0,-10 2-4 0,11 0 0 15,-11 0 1-15,0 0 0 0,7 0 2 0,-7 0 0 16,0 0 0-16,9 4 0 0,-9-4-4 0,0 0 2 0,7 0-1 15,-7 0 0-15,0 0 0 0,0 0 1 0,0 0-1 16,0 0 1-16,0 0-2 0,-7-2-1 0,7 2 1 16,-13-2-1-16,-1 1 1 0,0-3 0 0,-4 1 0 15,-3 3 0-15,5-4-1 0,2-5-1 0,7 6 0 16,-3-1 2-16,-1 4-2 0,0-3 2 0,3-1-2 16,-3 4 2-16,4 0-3 0,7 0 1 0,-11-5 1 15,1 5-1-15,3 0-2 0,-4 0 0 0,4-3 0 16</inkml:trace>
  <inkml:trace contextRef="#ctx0" brushRef="#br0" timeOffset="78045.87">13824 5609 1784 0,'0'0'0'0,"0"0"0"0,0 0 0 0,0 0 53 16,0 0-1-16,0 0 1 0,0 0 1 0,0 0-37 16,0 0 1-16,0 0-1 0,30 10 0 0,-7-6 36 0,7-1 0 15,-2-6 0-15,5 3-1 0,3 0-35 0,-5 0 0 16,6-4 0-16,0 4 1 0,-1 0 13 0,-5 4 1 16,-1-4-1-16,6 0 2 0,-5 3-20 0,-4-3 2 15,1 0-1-15,-3 4 1 0,-6-1-5 0,-1 1 1 16,-4-1 0-16,0-1 1 0,-7 2-6 0,0-3 1 15,-7-1 0-15,9 2 1 0,-9-2-4 0,0 0 2 0,2 5-1 16,-2-5 1-16,0 0-3 0,0 0 2 0,-7 7-2 16,7-7 2-16,-14 11 0 0,3-6 1 0,-3-1 0 15,-4 3-1-15,-3 0-1 0,2-4 0 0,-3 1 1 16</inkml:trace>
  <inkml:trace contextRef="#ctx0" brushRef="#br0" timeOffset="78328.52">13762 5834 1683 0,'0'0'0'0,"0"0"0"0,0 0 0 0,0 0 54 16,0 0 0-16,0 0-1 0,28 7 2 0,9-7-38 15,2 0 1-15,5 0-1 0,-5 5 1 0,1-5 49 16,-1 0 2-16,-2 0-2 0,-1 7 2 0,-6-2-52 15,-6-3 1-15,1-2 0 0,-6 4 0 0,1-1 16 16,-1-4 1-16,-5-1-2 0,0 4 2 0,-5 1-20 0,2-1-1 16,-1-4 1-16,-3 2 0 0,-7 0-3 0,7-2 0 15,-7 2 1-15,0 0 0 0,7 0-5 0,-7 0 0 16,0 0 0-16,8 2 0 0,-8-2-2 0,0 0 2 16,7 0-1-16,-7 0 1 0,7 0-4 0,-7 0 2 15,0 0-2-15</inkml:trace>
  <inkml:trace contextRef="#ctx0" brushRef="#br0" timeOffset="81473.63">15607 6154 1218 0,'0'0'0'0,"0"0"0"0,0 0 0 0,0 0 62 16,-18 12 1-16,18-12 0 0,0 0-1 0,0 0-44 16,-7 4 0-16,7-4 0 0,0 0 0 0,-10 0 63 15,10 0 1-15,-7-4-1 0,0 4 1 0,-2 4-64 16,-2-4 0-16,1 0 0 0,-1 0 0 0,4 0-3 0,7 0 2 16,-11-4 0-16,11 4 0 0,-7 4-8 15,7-4 1-15,0 0-1 0,-7 0 1 0,7 0-8 0,0 0 2 16,-7 0-1-16,7 0 0 0,0 0-1 0,0 0 1 15,0 0-1-15,0 0 1 0,0 0-3 0,0 0 0 16,0 0 0-16,11 0 1 0,-1 0-1 0,4 0 0 16,1 0 0-16,0 0 2 0,10 3-2 0,3-3 1 15,1-3 0-15,1 3 0 0,5 0-1 0,4-4 1 0,5 1 0 16,2 3 0-16,5 0 2 0,-4-2 0 16,-1 0 0-16,5 2 1 0,2 0-2 0,2-1 0 0,7-1 0 15,-2 4 1-15,-4 1 6 0,-3-1 0 0,2-2 0 16,5 3 0-16,-2-3-4 0,-7 0 1 0,9-3-1 15,2 6 2-15,-6-3 13 0,-3-3 2 0,4-1-1 16,-1 4 0-16,-1-1-10 0,-4-1 1 0,4 0-1 16,-3 2 0-16,0 0 13 0,-5-2-1 0,-4-1 1 15,-6 1-1-15,-4 0-11 0,1 0 0 0,-4 1 0 16,1 1 1-16,1 0 9 0,-9-4 1 0,-2 1-1 16,0 3 2-16,-3 0-13 0,-4-4 1 0,0 4-1 15,-1 0 2-15,1 0 6 0,-4-3 1 0,-3 3 0 0,4 0 0 16,-4 0-10-16,-7 0 2 0,9 0-1 0,-9 0 0 15,0 0 10-15,7 0 1 0,-7 0-1 0,0 0 2 0,0 0-12 16,7 0 0-16,-7 0 0 0,0 0 2 0,0 0 7 16,7 0 1-16,-7 0 0 0,0 0 1 0,0 0-11 15,0 0 0-15,0 0 0 0,0 0 1 0,0 0 4 16,-9 0 2-16,2 0-1 0,-4 7 1 0,-6-4-9 16,-1 1 1-16,2-4 0 0,0 0 0 0,1 0 4 0,0 0 1 15,5 0-1-15,-1 0 1 0,1 0-7 0,1 0 1 16,2 0 0-16,7 0-1 0,-11 0 6 0,11 0 1 15,-9 0-2-15,9 0 2 0,-8 0-8 0,8 0 2 16,-11 0 0-16,11 0 0 0,-11 3 4 0,11-3-1 16,0 0 0-16,-7 6 1 0,7-6-5 0,0 0-1 15,0 0 1-15,0 0 0 0,0 0 3 0,0 0 2 0,0 0-2 16,0 0 1-16,-3 7-5 0,3-7 1 0,0 0 0 16,0 8 0-16,0-8-3 0,0 0 1 0,0 0-1 15,0 7 2-15,0-7-3 0,0 0 0 0,0 0 1 16,-9 9-1-16,0-2-2 0,-3-3 2 0,-4-1-1 15</inkml:trace>
  <inkml:trace contextRef="#ctx0" brushRef="#br0" timeOffset="82127.37">15607 6221 1595 0,'0'0'0'0,"0"0"0"0,0 0 0 0,0 0 66 0,-21 9 2 16,21-9-1-16,0 0 0 0,0 0-49 0,0 0 0 15,0 0 0-15,-7-4 0 0,7 4-10 0,0 0 1 16,0 0 0-16,0 0 0 0,0 0-3 0,0 0-1 0,0 0 1 16,0 0 1-16,0 0-7 0,0 0 0 0,0 0 0 15,0 0 1-15,0 0-1 0,0-7 0 0,0 7 0 16,0 0 1-16,0 0-8 0,0-7 2 0,0 7-2 15,0 0 1-15,0 0 2 0,10-5-1 0,-3 1 1 16,22 8-1-16,11-4-14 0,6 0 1 0,9 0-1 16,-2 0 1-16,-2 3 7 0,3-6 1 0,12-1 0 0,6 4 0 15,7 0 1-15,1-7 0 0,1 4 0 16,4-1 0-16,4 1 2 0,0-1 1 0,1-5 0 16,0 9 0-16,-7-3 4 0,-9-1 1 0,0 1-2 0,-9 6 2 0,-7-3-1 15,-5 0 1-15,-2 0 0 0,-8 4 0 16,-6-1 1-16,-9-3 1 0,-2-3 0 0,-1 6 0 15,-4 1-1-15,-5-4 1 0,-4 0 0 0,-3 5 0 0,-2-1 20 0,-7-4 0 16,9 0 0-16,-9 0 1 0,0 0-11 16,0 0 0-16,5 7 0 0,-5-7 0 0,0 0 22 15,0 0 1-15,0 7-2 0,0-7 2 0,0 0-21 16,0 0 2-16,0 0 0 0,0 0-1 0,0 0 18 16,0 0-1-16,0 0 0 0,0 0 2 0,0 0-20 15,0 0 2-15,0 0 0 0,0 0-1 0,0 0 10 16,0 0 0-16,0 0 0 0,0 0 1 0,0 0-14 15,0 0 1-15,0 0 1 0,0 0-1 0,0 0 5 0,-8 0 0 16,8 0-1-16,-13 0 2 0,4 0-9 16,-3-4 1-16,-4 4 1 0</inkml:trace>
  <inkml:trace contextRef="#ctx1" brushRef="#br0" timeOffset="37309.01">15146 17744 0,'0'0'0,"0"0"0,0 0 0,0 0 15,9 9 1,-9 0-1,0-9-15</inkml:trace>
  <inkml:trace contextRef="#ctx0" brushRef="#br0" timeOffset="83873.98">16469 6622 1155 0,'0'0'0'0,"0"0"0"15,0 0 0-15,0 0 71 0,0 0 1 0,0 0 0 16,0 0 0-16,0 0-55 0,0 0 1 0,0 0 0 15,0 0 0-15,0 0 32 0,0 0-1 0,0 0 0 0,0 0 1 16,0 0-33-16,0 0 0 0,0 0-1 0</inkml:trace>
  <inkml:trace contextRef="#ctx0" brushRef="#br0" timeOffset="84793.42">16378 6678 577 0,'0'0'0'16,"0"0"0"-16,0 0 0 0,0 0-4 0,0 0 1 16,0 0-1-16,-4 20 1 0,4-20-1 0,0 0 2 0,0 0-1 15,0 0 1-15,0 0-16 0,0 0 0 0,-7 0 0 16,7 0 0-16,0 0 8 0,0 0 0 0,-7-4-1 15,7 4 1-15,0 0-12 0,0 0 1 0,-7-3-1 16,7 3 1-16,0 0 10 0,-7 0 0 0,7 0-1 16,-9-4 1-16,9 4 2 0,0 0 0 0,0 0 0 0,-7-9 0 15,7 9 2-15,0 0 2 0,-5-7-2 0,5 7 2 16,2-7 7-16,-2 7 0 0,8-7 0 0,3 0 0 16,0-2 0-16,-1 1 0 0,4-7 0 0,6 1 0 0,-1 0 51 15,-3 4 0-15,-2 1 0 0,-3-2-1 16,-3 4-35-16,3 0 0 0,1 0 0 0,4 4 1 15,-2 3 97-15,-3-4 2 0,-4 4 0 0,9-3-1 16,-2 6-101-16,-2 1 1 0,4-1-1 0,-2 1 1 0,-3 6 78 16,-1-3 2-16,-4 0-1 0,1 4 1 0,-2 3-80 15,-1 2 1-15,-3-6 0 0,1 12 1 0,-2-5 56 16,-5-3 1-16,-2 2-1 0,2 9 2 0,-6-6-58 0,-7 0-1 16,1 1 1-16,-1 3 0 0,0 1 39 0,3-4 0 15,-3 1 0-15,-2 0 0 0,-2 3-40 0,-1-4 1 0,-2-3 0 16,-3 1 0-16,1 0 25 0,3-4-1 15,-1-4 1-15,2 6 1 0,2 2-29 0,0-8 1 16,-1-3 0-16,7 4 1 0,0-4 17 0,1-4 2 16,0-3 0-16,4 2 0 0,-3 2-21 0,4-3-1 0,9-1 1 15,-7-3 1-15,7 3 12 0,-3-7 1 0,3 7-1 16,0 0 1-16,-2-11-16 0,0 4 1 0,1 0-1 16,2-3 1-16,3-8 13 0,-1 4 1 0,-1 2-1 15,3-2 1-15,1 3-16 0,-3 0 2 0,-1 1-1 16,5 1 1-16,0 6 9 0,0 1 1 0,0 0-1 15,0 2 1-15,4 2-13 0,1 3 1 0,4 2 1 0,7 5-1 16,2 3 8-16,3-1 1 0,2-4-1 16,-2 4 0-16,-1 6-10 0,-3-6 1 0,1-4 0 0,3 6 1 15,2-2 2-15,-2-2 2 0,2-1 0 0,9 8-1 0,-5-8-6 16,-2-4 0-16,-1 0 0 0,-1 4 1 16,2-4 5-16,-4-4 0 0,-7 1-1 0,4 3 1 0,-2-4-7 15,-9-6 1-15,0-1 0 0,-1 8 0 0,-5-4 2 16,-1-7 0-16,-1 0 0 0,-6 7 2 0,10-9-7 15,-6 2 2-15,-1 0-1 0,1-2 1 0,-1-2 1 16,1 1 1-16,-1-3 0 0,1 3 0 0,3-1-4 16,-3 4 0-16,-4-3 1 0,3 3 0 0,-3 7 0 15,-3-11-1-15,3 11 1 0,-7-10 1 0,7 10-4 16,-11 0 1-16,11 0-1 0</inkml:trace>
  <inkml:trace contextRef="#ctx0" brushRef="#br0" timeOffset="85223">16429 6661 1569 0,'0'0'0'0,"0"0"0"0,0 0 0 0,0 0 79 16,0 0 0-16,0 0-1 0,0 0 1 0,0 0-61 15,0 0 0-15,0 0 0 0,-18 7-1 0,18-7 73 16,-3 7 1-16,3-7 0 0,-4 12 0 0,6-5-74 16,1 4 1-16,1-4-1 0,-2 3 1 0,1 1 10 15,4-2 0-15,0-8 0 0,7 10 0 0,-3-4-16 16,-4-4 2-16,-7-3-1 0,14 6 0 0,-3-6-4 0,1 0 0 16,2 0 0-16,0 0 0 0,4 0-3 0,-7-6 0 15,-3 3-1-15,1 3 2 0,-2 0-4 0,-7 0 1 16,6-7-1-16,-6 7 2 0,0 0-3 0,0 0 1 15,0 0-1-15</inkml:trace>
  <inkml:trace contextRef="#ctx0" brushRef="#br0" timeOffset="86292.38">16478 6691 1281 0,'0'0'0'16,"0"0"0"-16,0 0 0 0,0 0 52 0,0 0-1 16,0 0 1-16,-17 3 0 0,17-3-36 0,0 0 1 0,0 0 0 15,0 0 1-15,-7-7 55 0,7 7 0 0,0 0 0 16,-8-9 0-16,8 9-55 0,0 0 0 0,-3-3 0 16,3 3 0-16,0-7-6 0,0 7 0 0,0-9 1 15,0 9 0-15,14-12-5 0,-3 1 0 0,-8 4 0 16,1-4-1-16,-3 1-5 0,3 3 0 0,1-4 0 15,2 4 0-15,0 0-1 0,0 4 2 0,2-3-2 16,-2 3 1-16,7-1-2 0,-3 4 0 0,0 0 0 16,-1 0 0-16,-3 0 0 0,0 0 0 0,6 0 0 15,1 7 0-15,0-1 0 0,-4-1 0 0,-1 0 0 0,4 8 1 16,-3-1-1-16,-3-5 0 0,-1 4 0 0,1-1 1 16,-4-1 6-16,1 0 1 0,-4-2 0 0,0 7 0 15,-4-2-4-15,1-1 2 0,-6-4-1 0,4 9 1 0,-4 1 13 16,-4-5 0-16,1 2 0 0,5 8 1 0,-7 2-10 15,-4-4 2-15,2 1-2 0,4 0 1 0,0 0 10 16,-2-2 2-16,-1-1-1 0,1 6 1 0,2-6-12 16,-4 0 0-16,-2-8 0 0,-1 6 2 0,1 2 5 15,-1-8 1-15,-2-3 0 0,-4 4 0 0,4-2-9 16,-4-4 0-16,2-2 0 0,-1 3 1 0,-1-1 7 16,0-2 0-16,6-3 0 0,1 4 0 0,4-4-8 0,-2 0 0 15,6 0 1-15,3 0-1 0,7 0 6 16,-11 0 2-16,11 0-1 0,-7-4 1 0,7 4-9 0,0 0 1 0,0 0 0 15,-7-3 0-15,7 3 6 0,0 0 0 16,0 0 0-16,-7-7-1 0,7 7-6 0,0 0 0 16,0 0 0-16,-7-5 1 0,7 5 2 0,-7-6 0 0,7 6 0 15,-13-7 1-15,6 0-7 0,7 7 2 16,-10-10 0-16,4 3 0 0,3 0 3 0,1 0 0 0,2-4 1 16,0 4 0-16,0 7-5 0,0-11 0 0,0 11 0 15,9-8 1-15,-2 1 2 0,0 0 1 0,4 0 1 16,-1 0-1-16,1-1-4 0,-1 0 0 0,-3 1 0 15,2-2 1-15,-9 9 1 0,11-5 1 0,-4 3-1 16,2 2 1-16,3 0-4 0,-5 0 1 0,4 3-1 16,-1 3 1-16,4 2 3 0,-1-1 0 0,3 0 0 15,7 4 0-15,-2 3-3 0,3-3 0 0,6-3 0 0,-1 5-1 16,-1 3 3-16,-2-6 0 0,3 1 0 0,-1 3 1 16,2-4-4-16,-2-3 1 0,0 2-2 0,9 3 2 15,-5 1 1-15,-6-6 1 0,3 0 0 0,4 5 0 0,1-3-4 16,-4-5 1-16,-4-3 0 0,2 8 0 0,-3-5 3 15,-7-1 1-15,1-3-1 0,1 7 2 16,-5-3-6-16,-4-4 2 0,0-4 0 0,-1 8-1 0,-5-4 0 16,-5 0 0-16,11 0-1 0,-11 0 2 0,0 0-4 15,0 0 2-15,0 0-1 0,0 0 1 0,-9 3-3 0,2-3 1 16,0 0 1-16</inkml:trace>
  <inkml:trace contextRef="#ctx1" brushRef="#br0" timeOffset="44283.89">16134 10604 0,'0'0'0,"-10"0"0,1 0 0,-48 0 16,1 0-16,0 0 16,-1-10-16,29 10 15,18 0-15,-8 0 16,8 0-16,1 0 31,-10 0-31,10 0 16,-1 0-16,1 0 31,9 0-31,0 0 31,-10 0-31,1 0 32,-10 0-1,10 0-16</inkml:trace>
  <inkml:trace contextRef="#ctx0" brushRef="#br0" timeOffset="91407.35">16515 5315 12 0,'0'0'0'15,"0"0"0"-15,0 0 0 0,0 0 0 0,0 0 0 0,4-16 0 16,-4 16 0-16,7-10 0 0,-7 10 0 0,3-9 0 16,-3 9 0-16,0 0 86 0,7-7 2 0,-7 7-2 15,4-7 2-15,-4 7-71 0,0 0 1 0,0 0-1 16,7-4 1-16,-7 4 105 0,0 0-1 0,0 0 0 15,7-7 2-15,-7 7-110 0,0 0 1 0,0 0 0 16,0 0 0-16,-7 14 82 0,4-3-1 0,3 3 1 16,-4 14-1-16,0 2-79 0,4-4 0 0,0 4 0 15,4 9 1-15,-4-2 28 0,-4-2 1 0,1 0 0 0,6-3 0 16,-3 1-31-16,-3-6 1 0,6-4 0 0,-3 6-1 16,0-6 26-16,-3-7-1 0,3-2 1 0,-4 6-1 15,4-5-25-15,-3-4 0 0,-1-2 0 0,4 3 0 0,-3-7 20 16,3-5 1-16,-4 7-1 0,4-7 1 0,0 0-22 15,0 7 1-15,0-7-2 0,0 0 2 0,0 0 18 16,0 0-1-16,0 0 1 0,0-7 1 0,0 7-21 16,0 0 1-16,0-7-1 0,4-1 1 0,-1-14 19 15,1 0 1-15,-4-8-1 0,3-2 1 0,-3-5-20 16,-3 2-1-16,3-11 1 0,0 6 1 0,0-3 16 0,-4 3 1 16,4-1-1-16,0 10 1 0,-3-3-20 15,3 4 2-15,-4 2-1 0,8 7 1 0,-1 0 12 0,-3-2 1 16,7 6-1-16,0-1 1 0,-3 0-16 0,0 4 2 15,-4-1-1-15,3 2 1 0,-3 8 12 0,-3-2-1 16,3 7 1-16,3-11 0 0,-3 11-14 0,0 0 1 0,0 0-1 16,4 7 1-16,-1 8 8 0,-1 0 0 0,-2 6 0 15,2 11 1-15,-4-4-11 0,0 6 0 0,2-3 0 16,2 13 0-16,-2 0 6 0,-2-3 1 0,2 1-1 16,2 2 1-16,-2-2-9 0,-2-8 1 0,2-3 0 15,2 4 0-15,0-1 3 0,-2-9-1 0,1-4 0 16,5 9 2-16,-5-8-6 0,-1-4 0 0,2-6-1 15,2 6 1-15,-6-1 2 0,-2-8 2 0,3-2-2 16,1 2 1-16,0-9-4 0,0 11-1 0,0-11 1 16,0 0 1-16,0 0 1 0,0 0 0 0,0 0 0 15,0 0 1-15,0 0-4 0,0 0 0 0,0 0 0 16,-4-11 1-16,-1-5-2 0,0-1 2 0,1-6 0 0,1-7-1 16,-1 0-1-16,0-7-1 0,-3-2 1 0,4-3 1 15,-1 2-1-15,1-3 1 0,-1 7-1 0,1 6 2 0,-3 5-3 16,3 4 0-16,-2 0 0 0,-1 12 1 0,3-3 1 15,1 1 0-15,0 2 0 0,2 9 1 0,0 0-3 16,0 0 1-16,0 0-1 0,-5 23 1 0,5 4-1 16,0-1 2-16,0 4-2 0,0 9 2 0,0-6-3 15,0 2 2-15,0-3-2 0,0 3 2 0,0 2-1 16,0-9 2-16,0 2-2 0,0 0 2 0,0 0-3 16,0-4 2-16,0 1-2 0,0-5 1 0,0 5 0 0,0-4-1 15,0-2 1-15,0-5-1 0,0 1-1 0,0 1 2 16,2-8-2-16,0-3 1 0,-2 0-1 0,0-7 2 15,0 0-1-15,7 8 0 0,-7-8 0 0,0 0-1 16,0 0 0-16,7 3 2 0,-7-3-2 0,0 0 0 16,0 0 0-16,7-11 1 0,-7 11-2 0,3-7 1 15,-3 7 0-15,4-10 0 0,-4 10-2 0,-4-11 2 0,4 11-1 16</inkml:trace>
  <inkml:trace contextRef="#ctx0" brushRef="#br0" timeOffset="92460.23">18516 6223 1017 0,'0'0'0'0,"0"0"0"0,0 0 44 16,0 0 1-16,-6 19-45 0,1-8 102 15,-4 4 0-15,-5-1-102 0,-7 2 98 16,-7-2-1-16,-2-3-97 0,1-2 48 16,5 5-1-16,1-5-47 0,2 5 31 15,-1 1 2-15,8-4-33 0,14-11-1249 0</inkml:trace>
  <inkml:trace contextRef="#ctx1" brushRef="#br0" timeOffset="47252.61">18984 17012 0,'0'0'0,"0"0"0,0 0 0</inkml:trace>
  <inkml:trace contextRef="#ctx0" brushRef="#br0" timeOffset="93015.83">19812 5626 1105 0,'0'0'0'0,"0"0"0"0,0 0 0 0,0 0 22 16,0 0 2-16,0 0-2 0,0 0 2 0,0 0-13 0,0 0 1 15,0 0 0-15,0 0 0 0,0 0 25 0,7 23 0 16,-10-7 0-16,-1 17 0 0,-3 3-22 0,-2 1 0 16,0 3 0-16,2 7 1 0,-3 1 34 0,-3 5 1 15,3-6-1-15,6 10 1 0,-3-10-34 0,4-6-1 16,-6 1 1-16,2 3 1 0,0 5 26 0,1-10 1 16,5 2-1-16,-1-5 0 0,0 2-28 0,0-7 1 0,4-8-1 15,3 6 1-15,-3-5 20 0,-2-8 1 0,2-1-1 16,5 2 1-16,-3-4-23 0,-4-7 0 0,0 0 1 15,0-7 0-15,3 9 20 0,-3-9 1 0,0 0 0 16,0 0 0-16,0 0-23 0,0 0 2 0,0 0-1 16,-2-12 0-16,-3 1 12 0,-2 0 1 0,0-10-1 15</inkml:trace>
  <inkml:trace contextRef="#ctx0" brushRef="#br0" timeOffset="93290.83">19657 5748 1369 0,'0'0'0'0,"0"0"0"0,3-20 0 15,4 12 69-15,4-3 2 0,8-3 0 0,3 0-1 16,2 2-52-16,-1 1 0 0,5 2 0 0,4 0 0 16,5 2 22-16,2 4 2 0,-4-4-2 0,6 7 2 0,-6 0-26 15,-7 3-1-15,6 1 1 0,-6 6 1 0,-5-1 5 16,-4 7 1-16,1 0-1 0,-3 8 2 0,-8-1-13 16,-2-3 1-16,-1 3 0 0,-5 8 0 0,-1-3-5 15,-5-1 0-15,-7-1 0 0,-8 4 1 0,3 0-3 16,-1-4 0-16,-7-3 1 0,-8 0-1 0,-4 0 7 0,1-5-1 15,-4-4 0-15,5 0 0 0,-4 2-4 16,4-9 1-16,1 0-1 0,4 0 0 0,2-4 16 0,7 1-1 16,-2-4 1-16,5 3-1 0,6-3-11 0,3 0 2 15,2-7-2-15,7 7 1 0,-7-3 14 0,7 3 0 16,3-7 0-16</inkml:trace>
  <inkml:trace contextRef="#ctx0" brushRef="#br0" timeOffset="93592.52">20608 5551 1784 0,'0'0'0'0,"0"0"0"15,0 0 0-15,0 0 47 0,0 0 1 0,-18 15 0 16,7-7 1-16,4 4-32 0,2 4-1 0,0 1 1 0,-11 8 0 15,-4 3 45-15,1 5 1 0,1-4-2 0,1 15 2 0,-1-4-46 16,2-3 1-16,2 2 0 0,3 5 0 16,4-2 14-16,0-5 2 0,6-2 0 0,1-5-1 0,3 2-19 0,6-8 0 15,-2-6 1-15,11 12 0 16,1-13-4-16,2-3 1 0,0-1-1 0,4 3 2 16,2-6-7-16,1-1 2 0,0-2 0 0,-2 0 0 15,-1-4 1-15,0-3 0 0,-4-3 0 0,0 6 0 0,2-6-3 16,-5-4-1-16,-1-9 1 0</inkml:trace>
  <inkml:trace contextRef="#ctx0" brushRef="#br0" timeOffset="93891.26">21167 5565 1557 0,'0'0'0'15,"0"0"0"-15,0 0 0 0,3-25 53 0,-3 18 1 16,-3 0 0-16,3 7-1 0,0 0-36 0,0 0 1 0,0 0-1 15,0 7 1-15,3 0 53 0,-3 4-1 0,0 3 1 16,-3 12 1-16,-3 6-54 0,1-4 0 0,0 5 0 16,1 4 0-16,3-3 24 0,-3-1 2 0,-1 2 0 15,1 8 0-15,1 1-29 0,-1-2 2 0,1-5-1 16,-1 1 1-16,2-2 2 0,1-8 1 0,-3-2-1 16,0 4 1-16,-3-7-10 0,0 0 2 0,4-6-2 15,-1 3 1-15,1-4 4 0,-1-6-1 0,4-1 1 16,-2 1-1-16,1-3-6 0,1-7 1 0,0 0 0 0,-4 9 0 15,4-9 7-15,0 0 1 0,0 0-1 0,0 0 1 16,0 0-8-16,0 0 1 0,0-9-1 0,0 9 1 16,-5-17 3-16,1 1-1 0,1-3 1 0</inkml:trace>
  <inkml:trace contextRef="#ctx0" brushRef="#br0" timeOffset="94151.13">20763 5616 1733 0,'0'0'0'0,"0"0"0"0,24 0 0 0,-6 0 59 0,1 0 0 15,3 0 1-15,6 0-1 0,5 0-42 0,3 0 1 16,-8-4 0-16,5 4 0 0,-3 0 35 0,2 0-1 16,3-3 1-16,-3 3 1 0,2 0-37 0,-3 0 1 15,1-4-2-15,-5 4 2 0,1 4 14 0,-2-4 0 0,-1 0 0 16,-4 3 0-16,-3 4-18 0,-1-3 0 15,1-1 1-15,-2 1 0 0,-5-1-4 0,-4 1 0 0,0-4 0 16,-7 0 0-16,5 7-4 0,-5-7 1 0,0 0-1 16,0 0 1-16,7 5 1 0,-7-5 1 0,0 0-1 15,0 0 1-15,0 0-5 0,0 0 2 0,0 0 0 16</inkml:trace>
  <inkml:trace contextRef="#ctx0" brushRef="#br0" timeOffset="94405.69">21556 5401 1683 0,'0'0'0'0,"0"0"0"0,29 0 0 16,-12 4 56-16,3-4 1 0,1 3 0 0,0 13 1 16,0-4-42-16,0 6 2 0,-1 3-1 0,-3 12 1 0,5 6 56 15,-1-5 1-15,-7 4 1 0,-5 3-1 0,-4 1-57 16,0-3 0-16,2 1 0 0,-7 6 0 0,-3 7 24 0,-2-9 1 15,-3 1 0-15,-6-1-1 0,4-1-26 0,-4-12 0 16,-2 3-1-16,-2-1 2 0,-1-5 3 0,-1-3 2 16,-1-8-2-16,2 5 1 0,3 0-10 0,0-11 1 15,-2 0-1-15,4 1 0 0,-5-2 3 0,3-6-1 16,4-4 0-16</inkml:trace>
  <inkml:trace contextRef="#ctx0" brushRef="#br0" timeOffset="94708.61">22110 5751 1507 0,'0'0'0'0,"0"0"0"16,0 0 0-16,0 0 65 0,22-10 1 0,-14 3-1 15,5 5 1-15,3 0-48 0,5-1 0 0,0-3 0 0,0 3 0 16,2 1 55-16,-2-2 0 0,2 1 0 0,0-1 0 16,-2 4-55-16,2 0 0 0,-3-3 0 0,1 6 0 15,0-3 23-15,-4 0 2 0,1 0-2 16,-6 7 2-16,3-5-27 0,-5 0-1 0,-1 0 1 0,0 1 1 0,-9-3-3 16,3 9 2-16,-3-9-1 0,0 0 0 15,-5 11-6-15,5-11 0 0,-7 7 0 0</inkml:trace>
  <inkml:trace contextRef="#ctx0" brushRef="#br0" timeOffset="94913.37">22183 5983 1871 0,'0'0'0'16,"0"0"0"-16,0 0 0 0,21 0 44 0,-9 0 1 15,6 0-1-15,14 0 1 0,-1 0-30 0,-2 0 2 16,8-3-1-16,-2 3 1 0,5 0 44 0,-4 0 2 15,-1-4 0-15,-2 1 0 0,-3-1-45 0,0 4 0 16,-3-7 0-16,-8 4 0 0,1 3 17 0,-6 0 0 0,-2 0 1 16,-12 0 0-16,0 0-21 0,0 0-1 0,-10 7 1 15,-3 0 1-15,-4 3-5 0,-3-4 1 0,1 1 1 16</inkml:trace>
  <inkml:trace contextRef="#ctx0" brushRef="#br0" timeOffset="95574.01">23969 5269 1318 0,'0'0'0'0,"0"0"0"0,15-19 0 15,-8 12 65-15,0 0 0 0,2 0 0 0,-1 5 0 0,3 0-47 16,0 0 0-16,-3 1 0 0,-8 1 0 16,11 7 25-16,-8 0 1 0,1 0-1 0,-4 12 1 0,7 2-28 15,-3-1 1-15,-3 2-2 0,-2 12 2 0,-1 3 8 16,0-2 0-16,-2 2-1 0,-3 0 1 0,0 2-13 15,0-9 1-15,-3 1-1 0,-1-3 0 0,1-3-3 16,1-2 0-16,2-6 0 0,0 6 1 0,0-7-4 16,3-2 1-16,1-5-2 0,3 5 2 0,0-3 11 15,-4-6 1-15,4-5 0 0,7 9 0 0,-3-2-9 16,-4-7 1-16,0 0-1 0,8 9 1 0,-8-9 14 0,0 0-1 16,7 5 1-16,-7-5 0 0,0 0-13 0,-12 7 0 15,5-7 1-15</inkml:trace>
  <inkml:trace contextRef="#ctx0" brushRef="#br0" timeOffset="95874.86">23393 5966 1646 0,'0'0'0'0,"0"0"0"15,26 0 0-15,-10 0 60 0,3 0 1 0,8 0 0 16,8-4-1-16,7 4-43 0,6-3 1 0,5-1 0 15,5 4 0-15,-1-3 60 0,4-4 1 0,8 0 0 16,0 5-1-16,-2 0-60 0,0-1 0 0,0-3 0 16,0 10 0-16,4-4 27 0,-8-4 1 0,1 3-1 0,-3 2 1 15,-8 3-31-15,-7-8 2 0,2 3 0 0,-8 2 0 16,-4-1 3-16,-10-1 0 0,-5 1 0 0,-5 0 1 16,-2 1-11-16,-5-2 1 0,-9 1 0 0,11-4 0 0,-11 4 5 15,0 0 0-15,0 0 0 0,0 0 0 0,0 0-7 16,-7 4 1-16,-2-3-1 0,-2 5 2 0,-3-3 1 15,-4 1 1-15,-3-1 1 0,-5 2-1 0,3 4-5 16,0-2 0-16,-9 4 0 0</inkml:trace>
  <inkml:trace contextRef="#ctx0" brushRef="#br0" timeOffset="96484.14">23857 6441 1431 0,'0'0'0'0,"0"0"0"15,0 0 0-15,0 0 57 0,0 0-1 0,-9-20 0 16,9 20 0-16,-2-10-39 0,0 5 1 0,-1-6-2 15,3 4 2-15,0-5 67 0,0 1 0 0,0 1-1 16,3-6 1-16,4 0-68 0,2-5 1 0,2 1 0 16,5 3 0-16,1-2 20 0,3-1 0 0,3 4 0 15,-1 2 1-15,-2 7-25 0,1-5 2 0,2 5 0 0,3 7-1 16,-1 0-1-16,-4 3-1 0,-3 1 1 0,-2 12 0 0,-6-6-6 16,1 3 1-16,-2 1-1 0,-4 9 1 0,-1-1-6 15,-4 1 1-15,0 4-1 0,-9 4 2 16,-4 5-3-16,-1-7 1 0,-9 3-1 0,-5-4 2 0,-4-1 1 15,-1 1 2-15,-1-7-1 0,4 2 1 0,-1-2-3 16,1-7 0-16,-4 0 1 0,1 0-1 0,6-2 5 16,3-5 2-16,1-1-1 0,3 4 0 0,1-1-5 15,1-9 2-15,8 0 0 0,1 0 0 0,2 0 3 0,7 0 1 16,-11-9-1-16,11 9 1 0,-9-7-4 16,9 0 0-16,0 7-1 0,2-12 2 0,3 0 5 0,2 1-1 15,2-3 0-15,4 0 2 0,-3 2-6 0,-3 3-1 16,4 3 1-16,-1 1 0 0,1 3 7 0,3 2-1 15,2 2 1-15,5 5 0 0,0 4-8 0,-5 3 2 16,5 0 0-16,4 4 0 0,-4-1 5 0,2 1 0 0,0-4 1 16,3 12 0-16,-1-5-8 0,2 0 2 0,1-1 0 15,2 1 0-15,-2 2 7 0,0-4 0 0,-1 2-1 16,3-3 2-16,0-1-8 0,-6-3 0 0,5-5 0 16,-3-2 1-16,-1 2 8 0,-2-2 0 0,-2-2 0 15,-3-5 0-15,-1 2-8 0,-1-2 0 0,-5-3 0 16,-3-4 1-16,1 1 4 0,-2 3 1 0,-1-4 0 15,-5-2 1-15,-1 2-8 0,-1-4 1 0,-1 1-1 16</inkml:trace>
  <inkml:trace contextRef="#ctx1" brushRef="#br0" timeOffset="55881.46">7253 13615 0,'0'0'0,"0"0"0,0 0 0</inkml:trace>
  <inkml:trace contextRef="#ctx1" brushRef="#br0" timeOffset="55952.93">7422 13550 0,'0'0'0,"10"0"0,-10 0 0,9 0 0,1-10 0</inkml:trace>
  <inkml:trace contextRef="#ctx1" brushRef="#br0" timeOffset="58144.55">7545 13512 0,'0'0'0,"0"0"0,0 0 0,0 0 16,0 0-16,-10 0 15,1 0-15</inkml:trace>
  <inkml:trace contextRef="#ctx0" brushRef="#br0" timeOffset="104191.12">6419 8985 99 0,'0'0'0'0,"0"0"0"15,0 0 0-15,0 0 19 0,0 0 1 0,0 0-1 16,23-4 1-16,-16 1-10 0,0-4 1 0,3-1-1 0,5 0 1 16,-5-3 86-16,1-1-1 0,1 0 1 15,6 1-1-15,3 4-79 0,-4-4 0 0,-2 4 0 0,0 0 1 16,3 4 129-16,-4-1 1 0,-3 2-1 0,3 4 1 0,-7 2-137 15,0-1 2-15,-7-3-1 0,7 21 0 16,-2-7 72-16,-1 4-1 0,-6 0 0 0,-3 15 1 0,-4-1-67 16,-5 5 1-16,-4 1-1 0,4-2 1 0,-3 2 12 15,1-4-1-15,2-3 0 0,-1 5 0 0,1-12-15 16,-3 3-1-16,-3-3 1 0,3-1-1 0,-1 2 22 16,0-11 1-16,-3 0 0 0,-2 3 0 0,6-4-22 15,3-1 1-15,-4-3-1 0,-2 1 2 0,3-6 10 0,-1-1 1 16,4-6 0-16,3 3 0 0,1 0-15 15,-1-7 1-15,1 0 0 0,4 2 0 0,3-6 15 0,-1 0 0 16,1 1 0-16,3-4 0 0,0 0-15 0,0-4 0 0,3 1 1 16,6 4-1-16,2 3 19 0,-1-4 0 15,4 0 0-15,4 3 0 0,0 4-18 0,-2 0 0 16,-2 2 1-16,3 1-1 0,1 4 13 0,0 2 0 0,-4 1 0 16,5 6 1-16,-5-2-15 0,0 0 0 15,1 2 1-15,-5 9-1 0,1-4 11 0,3-4-1 0,2 4 1 16,1 9 0-16,-6-2-12 0,3-7 0 0,4 1 0 15,1 7 1-15,-1-1 7 0,-1-6 0 0,-3-1 0 16,-1 0 0-16,1 2-9 0,0-6 0 0,-3-1 0 16,-4 0 0-16,3-1 6 0,-3 0 0 0,-7-8 0 15,11 7 0-15,-11-7-9 0,0 0 3 0,7 0-1 16,-7 0 0-16,0 0 1 0,0 0 0 0,2-9 0 16,-2 9 1-16,-2-9-6 0,4 2 2 0,-1 0-1 0</inkml:trace>
  <inkml:trace contextRef="#ctx0" brushRef="#br0" timeOffset="104640.2">7475 8722 1608 0,'0'0'0'16,"0"0"0"-16,7-28 0 0,0 18 76 0,-3-3 1 16,3-6 1-16,-3 7-1 0,-1-1-59 0,-3-2 0 15,4 1 0-15,-1 8 0 0,-3 6 63 0,7-9 1 16,-7 9-1-16,0 0 0 0,0 0-63 0,7-5 0 0,-7 5 0 15,0 0 0-15,4 13 13 0,-6-3 0 0,0 1 0 16,4 20 1-16,0 6-19 0,-2 0 2 0,0 0-2 16,-2 0 2-16,-1-2-6 0,-1-5 0 0,-1 5 0 15,3 2 0-15,0 2-4 0,-5-9 2 0,4 0-1 16,-1 7 1-16,8-4-4 0,-1-6 0 0,1 2 1 16,3-2 0-16,0-4-2 0,0-4 2 0,2-3-1 15,5 2 0-15,3-6 2 0,-3-2-1 0,2-3 1 16,2 4 1-16,0-4-3 0,-4-3 0 0,0-4 1 0,-4 1 0 15,-1 1 4-15,0-4 1 0,-9 2-1 0,7-7 1 16,-7 7-4-16,5-7 1 0,-5 7 0 0,-3-9-1 16,3 9 3-16,-5-8 1 0,5 8 0 0</inkml:trace>
  <inkml:trace contextRef="#ctx0" brushRef="#br0" timeOffset="105005.95">7410 9034 1821 0,'0'0'0'16,"21"-4"0"-16,2 8 0 0,2-4 57 0,3 0 1 16,6-4 0-16,-3 4 0 0,1 0-41 0,-2-3 1 15,2-2 0-15,0 6 0 0,-2 3 39 0,-2-8 0 0,2 3 0 16,-2 6 2-16,-10-5-42 0,-4 0 1 0,0 0-1 15,2 7 1-15,-6-4 13 0,1 3 0 0,0-3-1 16,-4 1 2-16,3-1-19 0,-3-3 2 0,-1 4-2 16,-6-4 2-16,10 7-6 0,-10-7 1 0,11 9-1 15,-8-2 1-15,4 3-4 0,0-1 0 0,0 1 1 16,0 10 0-16,-3-1 0 0,3 2 1 0,0-1-1 16,0 4 1-16,2-1-3 0,-2-3 0 0,-3-5 1 15,-3 10 0-15,1-4 0 0,0-7 2 0,3 0-1 0,-1 0 1 16,-4 0-4-16,0-1 2 0,0-6-2 0,0 3 2 15,3-3 2-15,-3 0 1 0,0-7-1 0,0 7 1 16,0-7-4-16,0 0 1 0,0 0-1 0,0 0 2 16,0 0 2-16,0 0 1 0,0 0-1 0</inkml:trace>
  <inkml:trace contextRef="#ctx0" brushRef="#br0" timeOffset="105195.22">7879 8789 2023 0,'0'0'0'0,"0"0"0"0,0 0 0 0,0 0 58 0,18 6 2 16,-7-5-2-16,-1 1 1 0,1 2-42 16,1-1 1-16,-1-1 0 0,-1 3 0 0,1 2 50 0,-1 0 0 15,1-3 0-15</inkml:trace>
  <inkml:trace contextRef="#ctx0" brushRef="#br0" timeOffset="106457.25">8163 8963 1155 0,'0'0'0'0,"7"8"0"16,0 9 0-16,4-3 60 0,-4 0-1 0,2 4 1 16,-2 8-1-16,0-5-42 0,0-3 1 0,0 0 0 15,0 3 0-15,0-2 39 0,0 0 0 0,-3-6 1 16,-4 2 0-16,3 1-41 0,-3-3 1 0,-3-5 0 15,3 3 0-15,0-4 12 0,0-7 1 0,-4 9 1 0,4-9-1 16,0 0-17-16,0 0 0 0,0 0 0 0,0 0 0 16,-7 0 5-16,7 0 1 0,-3-5-1 15,3-6 0-15,-4-3-9 0,4-2 0 0,0-3 0 0,0-4 1 16,7-4 3-16,-3 3-1 0,-1-3 1 0,4 5 0 16,4-1-6-16,-1-4 1 0,1 3-1 0,-2 6 1 15,-2 1 7-15,0 1-1 0,4 3 1 0,-1 10 1 0,4 1-8 0,-3 0 0 0,5 1 0 16,1 4 1-16,-3 1 15 15,-3-1-1-15,3 2 1 0,2 13 1 0,5-7-14 16,-10 3 0-16,-1-2 1 0,-3 7 0 0,0 4 11 16,-3-2 0-16,0 2 1 0,-4 0 0 0,0 2-13 0,0-4 1 15,-4 0-1-15,4-2 0 0,-4 1 13 0,1-5 0 16,-4-1-1-16,3 1 1 0,4-7-13 0,0 1 1 16,0-2-1-16,0-7 0 0,-3 9 9 0,3-9 0 15,0 0-1-15,0 0 1 0,0 0-9 0,0 0-1 16,0 0 0-16,0-12 0 0,3 3 6 0,1 0 1 15,3-9-1-15,0-8 1 0,0-4-9 0,0 0 1 0,0-3 0 16,-2 6 0-16,4-2 4 0,4-1 0 0,-3-4 0 16,1 10 0-16,-1 2-6 0,1 0 1 0,-4 8 0 15,5 7 0-15,6-1 3 0,-4 5 1 0,4 3-1 16,-1 7 2-16,1 2-7 0,1 0 1 0,-4 3 0 16,-1 13 0-16,-7-4 2 0,0 0 0 0,0 3 0 15,-4 3 1-15,1 1-4 0,-1-3 0 0,-3-1 0 16,0 1-1-16,0-2 5 0,0-4-1 0,0 0 0 15,0 2 1-15,0-3-4 0,0-7-1 0,0-1 1 0,0 4 0 0,0-1-3 16,0-6 1-16,0-7-1 0,0 7 1 0,0-7-2 16,0 0 1-16,0 0-1 0,0 0 0 15,9 3 0-15,-9-3-1 0,0 0 0 0,9-3 1 16,-9 3-1-16,5-7 0 0,-5 7 0 0,7-7 0 0,-7 7-2 16,4-9 1-16,-4 9-1 0,3-7 1 0,-3 7-1 15,11-7 2-15,-11 7-2 0,11 0 1 0,-1 0-32 16,1 0 1-16,-4-2 0 0,3 2 1 0,6 2 14 15,-2-2 2-15,4-4-1 0,-4 2 1 0,-1 1-84 16,1-5 1-16,0-1-1 0,0 2 2 0,0-2 77 16,0-4 1-16,2-3 0 0,-4 0 0 0,1-2-72 0,1 4-1 15,-4-4 0-15,-3 1 1 0,4-3 71 16,3-1 2-16,-5-3-2 0,-4 7 1 0,-1-5-16 0,-3-1 1 16,-1-3-1-16,0 8 2 0,0 2 16 0,-1-4 1 15,-3 4-1-15,-1 0 1 0,-2 5 8 0,2 2-1 16,-6-2 0-16,0 8 2 0,-3 1 0 0,0 0 1 15,2 0-1-15,-4 7 1 0,4 1 5 0,-3 3 0 0,5 3 0 16,-1 11 1-16,1-4-1 0,3 0 1 0,3 5-1 16,2 2 1-16,2 0 18 0,0-1 0 0,2-4 1 15,5 1 0-15,4-4-11 0,-1-3 1 0,4-3 0 16,1 0 1-16,2-3 24 0,3-4-1 0,1-2 1 16,0-1 0-16,-3-1-21 0,5-3 1 0,-2-3-2 15,0-1 2-15,0 1 16 0,5-6 1 0,-1-2-1 16,3-1 2-16,-1 2-20 0,-2-4 0 0,-1-6 1 15,-3 1-1-15,2-4 12 0,-5 2 0 0,-4-6 0 16,2 6 1-16,-2-3-15 0,-3-3 0 0,-4 1 1 0,0 10 0 16,-4-5 6-16,1 0 0 0,-4 7 0 0,-4 3 2 15,4 2-11-15,-3 2 1 0,3 7-1 0,-14-7 1 16,7 7 5-16,0 0 1 0,0 0 0 0,1 7 0 0,-1 0-8 16,0 2 1-16,0-2-1 0,7 6 1 0,0 1 3 15,0-2 1-15,7 2-1 0,0 5 2 0,7-3-7 16,2-2 1-16,2 6-2 0,-4-3 2 0,0 3 4 15,0-5-1-15,-2 3 0 0,3 0 1 0,-1 1-7 16,0 0 2-16,0-3 0 0,4 5 0 0,-6-1 2 16,-2-5 0-16,1 0 0 0,-4 0 2 0,0 5-6 15,-3-4 1-15,-1-6 0 0,1 1-1 0,-4-4 3 0,-4 0 0 16,1-4 0-16,-1 8 2 0,-3-1-6 0,-3 3 2 16,-1-3-2-16,0 1 2 0,-1-1 0 0,1-1 1 15,-3 0 0-15,-3-2-1 0,-1 0-2 0,0 0 1 16,3 2-1-16,-3-2 1 0,0-4 2 0,-1 1 1 15,1-1 0-15,1 1 0 0,-1-1-4 0,0-3 1 0,2 0-1 16,2 0 2-16,0 0-1 0,0 0 1 0,3 0-2 16,4 2 2-16,-3 0-3 0,1-2 1 0,0 0-1 15,2 2 1-15,7-2-2 0,-9 3 2 0,9-3-1 0,-10 6 1 0,10-6-2 16,0 7 0-16,0-7 1 16,0 0-1-16,0 0-1 0,0 7 1 0,0-7-1 15,0 0 0-15,0 0-1 0,0 7 1 0,0-7 1 16</inkml:trace>
  <inkml:trace contextRef="#ctx0" brushRef="#br0" timeOffset="107645.56">10098 9410 12 0,'0'0'0'0,"0"0"0"0,0 0 0 0,0 0 21 0,-21 4 0 16,21-4 1-16,0 0 0 0,0 0-11 0,0 0 1 16,0 0-1-16,-7-4 1 0,7 4 104 0,0 0-1 15,0 0 1-15,14-3 1 0,-3 3-103 0,6 3 2 16,1-3 0-16,16 4-1 0,4-4 121 15,3 0 1-15,5-4 0 0,1 8 0 0,3-1-125 0,1-3 2 16,2-3-1-16,5 6 1 0,-7-3 79 0,-1 0 0 16,1 0 0-16,-4 4 0 0,3-4-76 0,-3-2 1 15,-4 0-1-15,-6 8 1 16,-2-5 29-16,-7-1 1 0,2-1 0 0,-2 6 1 0,-6-3-32 0,-3-2-1 16,2-2 1-16,-3 7 0 0,-8-1 22 0,1-4 2 15,0 0-1-15,-1 1 1 0,3 3-26 0,-6-4 1 0,0 0 0 16,-7 0-1-16,10 5 15 0,-10-5-1 0,11 2 0 15,-11-2 1-15,7 0-16 0,-7 0-1 0,0 0 1 16,0 0-1-16,7-7 8 0,-7 7 2 0,0 0-2 16,0 0 2-16,3-7-12 0,-3 7 0 0,-3-7 0 15</inkml:trace>
  <inkml:trace contextRef="#ctx0" brushRef="#br0" timeOffset="108265.19">11190 9328 1231 0,'0'0'0'0,"0"0"0"0,0 0 0 15,7 0 59-15,-7 0 2 0,0 0-1 0,0 0 1 0,7-7-44 16,-7 7 1-16,0 0 0 0,0 0 0 0,7-7 49 16,-7 7 1-16,0 0 1 0,0 0-1 0,7 0-50 15,-7 0 0-15,4 10 0 0,-1 4 0 0,1 4 24 0,-1 5 0 16,-1-2 1-16,2 3-1 0,-4-2-26 0,-2 0 0 16,0-4 0-16,0 0 0 0,-1-1 5 0,-1-3 0 15,1 2 0-15,3-5 1 0,-4-1-11 0,1-1 0 16,-1-2 0-16,4-7 0 0,0 0 9 0,0 0-1 15,-7 5 0-15,7-5 1 0,0 0-10 0,0 0 1 16,0 0-1-16,-3-10 2 0,3 1 10 0,0-2 0 16,0 3 1-16,0-8 0 0,3-2-11 0,1-1 0 15,-1-1-1-15,1 3 2 0,-1-4 9 0,-3 3 2 0,4-1-2 16,-4 1 2-16,3-3-13 0,-3 5 1 0,4-1 1 16,-1 3-1-16,-1 3 8 0,0 2 0 0,2-3 0 15,1 5 1-15,2 2-11 0,0 3 1 0,0-2 0 16,4 1 0-16,-1 3 6 0,4 0 1 0,-3 0-1 15,8 3 1-15,2 3-9 0,1-1 1 0,-1 0 0 16,3 7 0-16,-1-3 4 0,-9 0 0 0,1-2 0 16,-5 7 0-16,1-3-6 0,1-4 1 0,-1 2 0 15,-4 5 0-15,0 0 2 0,0-4 1 0,-4-3-1 0,-3 7 0 16,0-1-4-16,-3-4 1 0,-1 1-2 16,-3 2 2-16,0 2 1 0,-2-5 1 0,-3 2-1 0,-7 3 1 15,-3-2-4-15,-2 2 1 0,-3-1-1 0,-1-3 1 16,-4 6 3-16,-1-2 0 0,1-2 1 0,-1 6-1 0,1-2-5 15,-3-2 2-15,1-2 0 0,2 2-1 0,1-5 5 16,4-2-1-16,6 0 0 0,-4 5 0 0,6-3-3 16,5-4-1-16,3 1 1 0,1 1 0 0,2 0 5 15,8-7 2-15,0 0-1 0,0 0 0 0,-7 7-5 16,7-7 0-16,0 0 0 0,0 0 1 0,4 7 5 0,-4-7-1 16,7 0 0-16,-7 0 1 0,11 0-6 15,-4 0 1-15,0 0-1 0,-2 0 1 0,2 0 3 0,0-4 0 16,-7 4 1-16,11-3 0 0,-11 3-5 15,10-4 0-15,-10 4 0 0,0 0-1 0,0 0 5 0,7 0 0 16,-7 0 0-16,0 0 1 0,0 0-7 0,0 0 2 16,0 0 0-16,0 0 0 0,0 0-2 0,0 0-1 15,0 0 1-15</inkml:trace>
  <inkml:trace contextRef="#ctx0" brushRef="#br0" timeOffset="113731.06">13118 8708 87 0,'0'0'0'0,"0"0"0"0,0 0 0 0,0 0 64 15,0 0 1-15,0 0 0 0,0 0 0 0,0 0-47 16,0 0 0-16,0 0 0 0,0 0 0 0,0 0 79 0,0 0-1 16,0 0 1-16,11 18 0 0,-11 10-80 0,0-1 0 15,0 8 0-15,0 2 1 0,0 1 88 16,0-8 2-16,0 4 0 0,0 6-1 0,0-1-91 0,0-2 1 15,0-2-1-15,3-2 1 0,1 1 58 0,-1-11 1 16,-3 1-1-16,4 4 2 0,-1-8-59 0,1-6-1 16,-1 2 1-16,1 0 0 0,-1-2 28 0,-3-4 2 0,0-3-2 15,0 0 1-15,0-7-32 0,-3 6 2 0,3-6 0 16,0 0 0-16,0 0 21 0,0 0 0 16,0 0 0-16,0 0 0 0,0 0-23 0,-7 0 1 0,7 0 0 15,0 0-1-15,-7-2 20 0,7 2 1 0,-7-4 0 16,7 4 0-16,-11-1-22 0,2-1 1 0,2-2 0 15,7 4 0-15,-9-7 13 0,9 7 0 0,-7-10 0 16,7 10 0-16,-5-11-14 0,5 11-1 0,-3-10 1 16,3 10-1-16,3-11 11 0,-3 11-1 0,0-12 1 0,0 3 1 15,0 2-14-15,0-2 1 0,0-2 1 0,0-1-1 16,0 2 5-16,0-1 0 0,-3-1-1 0,3 1 2 16,-4-1-9-16,0 1 1 0,1-3 1 0,-1 4-1 15,1 1 2-15,-1 2 0 0,1-5 1 0,-1 4 0 16,1 1-5-16,3 7 0 0,0-12 0 0,0 12 0 0,0-10 1 15,0 10 0-15,0-11 0 0,0 11 1 0,7-9-5 16,-7 9 2-16,10-10-1 0,1 3 0 0,3-2 1 16,4 2 1-16,1 0 0 0,2 5 0 0,0-2-4 15,1 1 2-15,1-2-1 0,1 5 1 0,-6 0 0 16,0-2 0-16,4 2 0 0,3 7 1 0,0-4-3 0,-2-3 1 16,5 2-1-16,-2 9 1 0,1-4 0 0,-1-4 1 15,-1 3-1-15,-4 1 1 0,2-4-3 0,-2 1 2 16,1-4-1-16,-5 7 1 0,1-5 2 0,-2-2 0 15,-2-2 1-15,-4 2 0 0,-3 0-3 0,2-4 0 16,-2 1 1-16,-7 3-1 0,11-11 3 0,-8 2 1 16,-1 2 0-16,0-1 0 0,0 0-3 0,-1-2-1 15,3-2 1-15,-4 1 1 0,4-7 0 0,-4-1 0 0,0 3 1 16,-4 0 0-16,4-1-3 0,-4-2 0 0,3-3 1 16,-3 8-1-16,2-3 3 0,1-4 1 0,-3 0 0 15,-1 3 0-15,3 6-3 0,0 1-1 0,-3-5 1 16,1 4 1-16,1 1 1 0,3 4 1 0,0-3 0 15,-4 4 0-15,4 6-4 0,0 0 1 0,0 0-1 16,-3-7 2-16,3 7 1 0,0 0 0 0,0 0 0 16,0 7 1-16,0 6-4 0,0 4 1 0,0 3 0 15,0 15-1-15,0-2 2 0,0-3 1 0,0-2-2 0,3 13 2 16,1-9-3-16,1 1 0 0,-1-1 0 0,-4-1 1 16,3 10-2-16,1-10 2 0,-2 3-1 0,-2-2 1 15,0-4-3-15,1 0 2 0,3-4-2 0,-2 1 2 0,-2-4-1 16,0 0 1-16,0-5-1 0,1 5 1 0,3-5-2 0,-2-2 0 15,-2 0 1-15,-4 0-1 0,2 0-1 16,1-5 2-16,-1-2-1 0,4-2 0 0,-2 3 0 16,0-8-1-16,-4 10 0 0,4-10 1 0,0 0 1 15,0 9-1-15,0-9 1 0,0 0-1 0,0 0-1 16,-2 7 0-16,2-7 1 0,0 0 0 0,0 0 0 16,0 0 1-16,0 0-1 0,0 0 2 0,0 0-3 0,0 0 1 15,0-7 1-15,0 7-1 0,0 0-1 0,9-5 2 16,-9 5-2-16,0 0 1 0,0 0-1 0,9-7 1 15,-9 7-1-15,0 0 0 0,7-6 0 0,-7 6 2 16,0 0-2-16,7-3 1 0,-7 3 0 0,11 0-1 16,-11 0 0-16,0 0 0 0,7 0 1 0,-7 0-1 15,0 0 0-15,10 2 1 0,-10-2-1 0,0 0 0 16,0 0 0-16,7 0 0 0,-7 0-1 0,0 0 2 0,0 0-1 16,0 0 0-16,0 0-1 0,0 0 1 0,0 0 0 15,0 0 0-15,0 0-1 0,0 0 0 0,0 0 0 16,0 0 0-16,4-8-1 0,-4 8 1 0,0 0 1 15,0 0-1-15,-2-5-1 0,2 5 0 0,0 0 0 16</inkml:trace>
  <inkml:trace contextRef="#ctx0" brushRef="#br0" timeOffset="115059.07">14393 8777 929 0,'0'0'0'15,"0"0"0"-15,0 0 0 0,0 0 98 0,0 0 2 0,0-19-1 16,4 12 1-16,-1 0-83 0,-3-2 0 0,4 2-1 15,-4 0 1-15,0 7 26 0,7-9 1 0,-7 9-1 16,4-5 1-16,-4 5-28 0,0 0 1 0,0 0-2 16,7 3 2-16,-4 6-1 0,-3 2 0 0,4-1-1 15,-4 13 1-15,3 9-7 0,-3-1 0 0,4-4 0 16,-4 11 1-16,0-6 4 0,0 0-1 0,0 5 1 16,0-2-1-16,0 5-5 0,3-8 0 0,2 1 0 15,-1-4 1-15,-2-5 3 0,0-1 0 0,-1-2 1 0,-1 2 0 16,0-7-5-16,0-4 0 0,0 2 0 0,-1-3-1 15,2-2 11-15,1-2 2 0,-2-7-3 0,-2 7 3 16,2-7-10-16,0 0 0 0,0 0 0 0,0 7 1 0,0-7 16 16,0 0 0-16,0 0 0 0,0 0 1 0,0 0-16 15,0-7 2-15,0 7-2 0,0 0 2 0,-5-7 7 16,5 7 1-16,-7-14 1 0,2 5-1 0,-6-4-11 16,1 3 1-16,2 3-1 0</inkml:trace>
  <inkml:trace contextRef="#ctx0" brushRef="#br0" timeOffset="116075.66">14397 9136 1206 0,'0'0'0'0,"0"0"0"16,0 0 0-16,0 0 62 0,0 0-1 0,7-7 1 15,-7 7 1-15,0 0-46 0,3-9 1 0,-3 9 0 16,0-3 0-16,0 3 59 0,0-15 0 0,0 15 1 16,4-7 0-16,-4 7-60 0,11-14 0 0,-4 6 0 0,3 1 0 15,8 1 28-15,5-4 0 0,-2 3 0 0,0 1 0 16,6 3-30-16,4-4 1 0,-6 2 0 0,5 5-1 15,2 0 8-15,-4-2 1 0,4 2-1 16,1 7 1-16,-5-4-14 0,-1 1 2 0,-2-8-1 0,-4 8 0 16,-2-1 3-16,2-3 0 0,-3-3-1 0,0 6 2 0,-6 3-7 15,0-12 0-15,-3 3 0 0,-2 3 0 0,0-4 5 16,-7 4 2-16,11-3 0 0,-11 3-1 0,0 0-6 16,7-5 0-16,-7 5 0 0,0 0 0 0,0 0 7 15,0-8 0-15,0 8 0 0,0 0 0 0,0-5-7 16,0 5 0-16,0-7 0 0,0 7 1 0,0-10 6 0,0-1 1 15,-4 1-1-15,1-1 0 0,6-5-7 0,1 2 2 16,-4 0-2-16,-4-4 1 0,1 4 4 0,-1-5 2 16,1 1 0-16,-3 4-1 0,3 0-6 0,1 0 0 15,0-2 0-15,1-3 0 0,1 7 5 0,1-2-1 16,3-4 1-16,-6 4-1 0,-1 0-5 0,1 3 0 16,2-1 0-16,-2 1 1 0,2 3 3 0,0-1 0 0,0 0 1 15,-2 2-1-15,2 7-5 0,0 0 1 0,0-7-1 16,0 7 1-16,0 0 4 0,0 0-1 0,-5 11 0 15,2 17 1-15,3 7-5 0,0 7 1 0,-2-5-1 16,0 9 1-16,4-6 4 0,1 2 0 0,3-1 1 16,-3 6 0-16,-1 3-5 0,0-6 0 0,1-7 0 15,-3 5-1-15,4-5 4 0,-1-6-1 0,-3-2 0 16,-3 2 1-16,3-4-4 0,0-6-1 0,-2-7 1 16,-3 10 1-16,5-4 1 0,-2-6 1 0,-3-4-1 15,-1 3 1-15,3-4-4 0,1-2 1 0,2-7-2 0,0 12 2 16,0-12 1-16,0 7 1 0,0-7 0 0,0 0 0 15,0 0-4-15,-2 7 1 0,2-7-1 16,0 0 2-16,0 0 0 0,0 0 1 0,0 0-1 0,0 0 0 16,0 0-2-16,0 0 0 0,0 0 1 0,0 0 0 0,0 0-1 15,0 0 2-15,0 0 0 0,0 0 0 0,0 0-3 16,0 0 0-16,7-4 1 0,-7 4 1 0,0 0 0 16,0 0 1-16,7 0 0 0,-7 0 0 0,0 0-3 15,0 0 1-15,0 0-1 0,0 0 2 0,0 0-2 16,0 0 2-16,0 0-1 0,0 0 1 0,0 0-3 15,0 0 2-15,0 0-2 0,0 0 2 0,0 0-1 16,0 0 2-16,0 0-1 0,0 0 1 0,0 0-3 16,0 7 2-16,0-7-2 0,0 0 2 0,0 0-3 0,0 7 1 15,0-7 0-15,0 0 0 0,0 0-1 0,2 8 0 16,-2-8 1-16,0 0-1 0,0 0-1 0,0 0 0 16,0 0 0-16,0 0 1 0,0 0 0 0,0 0-1 15,0 0 0-15,0 0 1 0,0 0-2 0,0 0 1 16,0 0 0-16,0 0 0 0,0 0-1 0,0 0 2 15,0 0-2-15,0 0 1 0,0 0-1 0,0 0 1 0,0-8-1 16,0 8 1-16,0 0-1 0,0 0 1 0,0 0-1 16,0 0 1-16,0 0-1 0,0 0 0 0,0 0 0 15,0 0 1-15,0 0-1 0,0 0 0 0,0 0 0 16,0 0 1-16,0 0-1 0,0-7 0 0,0 7 0 16,0 0 2-16,0 0-2 0,9-3 0 0,-9 3 0 15,0 0 1-15,0 0-1 0,9-7 0 0,-9 7 0 16</inkml:trace>
  <inkml:trace contextRef="#ctx1" brushRef="#br0" timeOffset="79508.84">14139 16308 0,'0'0'0,"0"0"0</inkml:trace>
  <inkml:trace contextRef="#ctx0" brushRef="#br0" timeOffset="125508.71">13164 10545 12 0,'0'0'0'0,"0"0"0"15,0 0 0-15,0 0 7 0,0 0-1 0,-4-16 1 16,4 16 1-16,0 0-4 0,0 0 1 0,-3-9-1 15,3 9 2-15,0 0 82 0,0 0-1 0,0 0 1 16,0 0-1-16,0 0-70 0,-7-5 1 0,7 5 0 16,0 0 0-16,-4 14 85 0,1-2 1 0,-1 6 1 15,-6 17-1-15,-1 2-88 0,2-2 1 0,2-3 0 0,4 9-1 16,-1-5 70-16,-1 3-1 0,0 2 0 0,-3 4 2 16,5 1-71-16,-8-9 2 0,1-4 0 0,3 4 0 15,0-1 35-15,1-8 0 0,3-7 0 0,3 12 0 0,-2-5-36 16,0-14 0-16,2 6 0 0,0 12 1 15,-1-10 27-15,-1-8 0 0,0 4 0 0,4-7 1 0,0-1-31 16,-2-1 2-16,-2 0 0 0,0-2 0 0,2-7 23 16,0 9 1-16,0-9-1 0,11 5 0 0,-11-5-24 15,0 0 0-15,0 0-1 0,0 0 1 0,0 0 22 16,0 0 0-16,1-7 1 0,-1 7 0 0,-3-7-24 16,1 0 0-16,0 0 1 0,2-4 0 0,0 1 17 0,-1-4 1 15,1-4 0-15,1 7 0 0,3 1-19 0,-1 1 0 16,3-2-1-16,-3 1 1 0,4 1 11 0,-3 2 1 15,-4 7-2-15,14-10 2 0,-4 8-14 16,-2 0 0-16,-1-2-1 0,0 3 2 0,0-1 5 0,-7 2 1 16,9-5 0-16</inkml:trace>
  <inkml:trace contextRef="#ctx0" brushRef="#br0" timeOffset="126031.19">13060 11024 1394 0,'0'0'0'0,"0"0"0"16,0-9 0-16,0 9 49 0,0 0 0 0,-4-9-1 15,8 2 2-15,-4 7-34 0,7-9 1 0,-7 9 0 16,3-10 0-16,-3 10 9 0,4-13 1 0,-4 13-1 16,3-10 0-16,5 3-13 0,-3-4-1 0,2 2 0 15,3 0 2-15,5 2-3 0,2-3 2 0,1-1-2 16,5 3 1-16,1 2-5 0,5-1 1 0,-8 2 0 16,4 1-1-16,5 1-5 0,-2-2 0 0,-2-2-1 15,2 5 1-15,-6-2-1 0,-1 1 0 0,-2-4 0 0,-1 3 2 16,-1 1 3-16,-6-1 2 0,0 1 0 0,-1-1 0 15,-3 1-3-15,-7 3 0 0,11-9 1 0,-11 9-1 16,9-7 12-16,-9 7 0 0,3-7 0 0,-3 7 1 0,4-11-9 16,-1 4 1-16,-3 0 0 0,0-7 0 0,0-4 15 15,-3-3 1-15,3 2-1 0,-4-6 1 0,1 4-13 16,-3-3-1-16,3-1 0 0,-1-3 2 0,-1 1 12 16,0 8-1-16,-1-4 1 0,1 6 0 0,2 1-14 15,3 2 1-15,0 7-1 0,0 0 1 0,0 7 10 0,0 0 0 16,7 5 1-16,-4 11 0 0,3 14-13 0,1 0 1 15,-2 0 0-15,-2 8 1 0,3-1 5 0,-6-2 0 16,3 4 0-16,-3 2 1 0,0-1-9 0,0 2 0 16,-3-3 0-16,-1 1 1 0,1-1 6 0,-1-4 1 15,1-3 0-15,-1 1 0 0,1 1-8 16,-1-4 0-16,0-7 0 0,1 8 0 0,1-3 7 16,2-8 0-16,-3 1 0 0,3 7 1 0,0-3-9 0,0-6 1 15,0 2 0-15,3-3 0 0,-3-4 7 0,0-2 0 16,0-3 0-16,0 0-1 0,2-1-7 0,-2-8 2 0,5 9-1 15,-5-9 0-15,0 0 5 0,0 0 1 0,0 0 0 16,0 0 0-16,0 0-7 0,0 0 0 0,0 0 0 16,6-16 1-16,-1 6 1 0,0-4 1 0,-1 0 1 15,-1 0-1-15,4 0-5 0,0-2 0 0,0 3 1 16</inkml:trace>
  <inkml:trace contextRef="#ctx1" brushRef="#br0" timeOffset="81915">15334 15633 0,'0'0'0,"0"0"0,0 0 0,0 0 0,0 0 16,0 0-16,0 0 31,-9 0-31,-1 0 0,1 0 0,-1 0 16,1 0-1,0 0 1,-1 0-16,1 0 0,9 0 0,0 0 16,-10 0-16,10 0 15,-9 0-15,9 0 16,-9 0-16,9 0 16,-10 0-16,10 0 15,-9 0-15,9 0 16,-10 0-16,10 0 31,-9 0-31,0 0 16,-1 0-16,1 0 15,-1 0-15,1 0 16,0 0-16,-1 0 16,-9 0-16,0 0 31,1-10-31,-1 10 31,0-9-31,0 9 31,-9-10-31,9 10 32,10-9-32,-1 9 31,-8 0-31,8 0 31,-9 0-31,10 0 31,0 0-31,-1 0 32,10 0-32,0 0 31,-9 0-31,9 0 15,-10 0-15,10 0 16,0 0-16,0 0 16,0 0-16,0 0 15,0 0-15,0 0 16,0 0-16,0 0 16,0 0-16,0 0 15,0 0-15,0 0 16,0 0-1,0 0 1,-9 0-16,9 0 16,-10 0-16,10 0 15,-9 0-15,9 0 16,0 0-16,0 0 16,0 0-16,0 0 15,0 0-15,0 0 16,0 0-16,0 0 15,0 0-15,0 0 16,0 0-16,0 0 16,0 0-16,0 0 15,0 0-15,0 0 16,0 0-16,0 0 16,0 0-16,0 0 15,0 0-15,0 0 16,0 0-16,0 0 15,0 0-15,0 0 16,0 0-16,0 0 16,0 0-16,0 0 15,0 0-15,0 0 16,9 0-16,1 0 16,-10 0-16,9 0 15,-9 9 1,10 1-1,9-10-15,-10 0 16,-9 0-16</inkml:trace>
  <inkml:trace contextRef="#ctx1" brushRef="#br0" timeOffset="88039.29">14704 10744 0,'0'0'0,"0"0"16,0 0-16,0 0 16,9 10-1,1 18-15,-1 9 16,-9 20-1,0 18-15,-9 9 16,-10 19 0,0-9-16,0 0 15,0-9 1,1-10-16,-1 0 16,9-10-1,1-8-15,-1-20 16,1-9-1,0-9-15,9-19 16</inkml:trace>
  <inkml:trace contextRef="#ctx1" brushRef="#br0" timeOffset="88396.92">14233 10913 0,'0'0'0,"10"0"15,-1 0 1,29-19-16,18 1 15,38-10 1,19 9-16,19-9 16,-10 0-1,10 9-15,-29 9 16,-27 1 0,-29 9-16,-19 0 15,-9 0 1,-19 9-1,0-9-15</inkml:trace>
  <inkml:trace contextRef="#ctx1" brushRef="#br0" timeOffset="89079.51">13340 12443 0,'0'0'0,"0"0"15,0 0 1,0 0-16,0 0 15,0 9 1,9 10-16,1 28 16,-1 28-1,0 9-15,-9 10 16,0 0 0,-18 0-1,-1-19-15,0 0 0,0-19 31,0-9-31,10-10 16,-1-18 0,1 0-16,0-10 15,-1-9 1</inkml:trace>
  <inkml:trace contextRef="#ctx1" brushRef="#br0" timeOffset="89382.11">12587 12536 0,'0'0'0,"0"0"15,10 0 1,8-18-16,20-1 16,47-9-1,18 18-15,29 1 16,18 0-1,20 9 1,-10 0-16,0 0 16,-29 0-1,-46 0-15,-19 0 16,-19-10 0,-10 10-16,-18 0 15,-19 0 1</inkml:trace>
  <inkml:trace contextRef="#ctx1" brushRef="#br0" timeOffset="89799.33">15071 12433 0,'0'0'0,"0"0"15,0 0 1,0 0-16,0 0 16,0 0-1,0 10-15,0 27 16,-19 38-1,0 10-15,0 8 16,0 11 0,1-11-16,8-8 15,1-10 1,-10 0-16,10-19 16,-1 1-1,1-10-15,-1-10 16,1-9-1,0-9-15,-1-10 16,10-9 0</inkml:trace>
  <inkml:trace contextRef="#ctx1" brushRef="#br0" timeOffset="90164.9">14318 12499 0,'0'0'0,"0"0"15,0 0-15,9 0 16,10 0 0,28 0-16,29 9 15,36 1 1,11-1-1,27 10-15,10-19 16,10 0-16,-29 0 16,-19-10-1,-19 1-15,-18 0 16,-10-1 0,10 1-16,-10 0 15,1-1 1,-29 10-1,-19 10-15,-19-10 16</inkml:trace>
  <inkml:trace contextRef="#ctx1" brushRef="#br0" timeOffset="95983.3">13048 14516 0,'0'0'0,"0"0"16,0 0-16,0 0 16,0 0-1,0 0 1,0 0-16,9 0 15,1 0 1,-1 0-16,1 9 16,-1 1-1,10 27-15,0 20 16,0 27 0,-19 29-16,0-1 15,0 10 1,-19 10-16,0-20 15,10-18 1,-1-10-16,1-27 16,-1-20-1,10-9-15,0-9 16,0-19 0,0 0-1</inkml:trace>
  <inkml:trace contextRef="#ctx1" brushRef="#br0" timeOffset="96282.89">12154 14591 0,'0'0'0,"10"0"0,-1-9 15,38-10-15,47-19 16,19 10 0,9 19-16,20 0 15,18 18 1,-1 0-16,20 10 16,-19-10-1,-38 1-15,-28-10 16,-28 0-1,-37 0-15</inkml:trace>
  <inkml:trace contextRef="#ctx1" brushRef="#br0" timeOffset="97139.97">14036 14366 0,'0'0'0,"0"0"0,0 0 16,0 0 0,0 0-16,9 19 15,1 18 1,-1 29-1,10 28-15,9 28 16,-9 9 0,9 0-16,-9 1 15,0-20-15,-10-27 16,-9-19 0,0-10-16,-9-19 15,-1-18 1,1 0-1,0-19-15,9 0 16,-19-19 0,0-18-16,10-20 15,-1-8 1,1-1-16,18 19 16,1 0-1,8 10-15,20-1 16,18 1-1,20 8-15,18 1 16,19 0 0,-29 0-16,-8 9 15,-20 10 1,0-10-16,-18 0 16,0 0-1,-10 1-15,0-1 16,0-19-1,-9 1-15,0-10 16,-10 19 0,-9 0-1,0 18-15,0 1 16,0 9 0,0 9-16,0 29 15,-9 37 1,0 47-16,9 28 15,9 9 1,-9 1-16,0-10 16,0-9-1,0-29-15,0-27 16,0-38 0,0-10-16,0-18 15,0 0 1,0-19-16</inkml:trace>
  <inkml:trace contextRef="#ctx1" brushRef="#br0" timeOffset="99106.01">33857 18222 0,'0'-37'0,"-19"-10"0,1-10 0,-11 10 15,20 10-15,0 9 0,-1 0 0,20 9 0,8-9 0,11 0 0,8-10 0,-37 38 0</inkml:trace>
  <inkml:trace contextRef="#ctx1" brushRef="#br0" timeOffset="101030.03">16237 8793 0,'0'0'0,"10"9"0,27 10 16,38 28 0,29 37-16,-1 29 15,-18 18 1,-38 29-16,-19 27 16,-28 20-1,0-10-15,0-9 16,10-20-1,-1-8-15,19-10 16,10-28 0,9-38-16,0-18 15,-9-19 1,-1-19-16,-8-9 16,-11-19-1,1 0 1,0-19-16,0-18 15,0-1-15,-10 10 16,-9 0 0,0 0-1,-19 18-15,0 1 0,-28 18 32,-18 38-32,-11 28 15,1 38 1,19 18-16,18 19 15,10 10-15,18 18 16,20 0 0,-1 10-1,19 0-15,1-1 16,-11 10 0,1-9-16,0 0 15,-19-19-15,-9 9 16,-10-9-1,-19-10-15,1-18 16,-20-10 0,10-18-1,-9-19-15,-1-19 16,1-19 0,-10 0-16,-9-18 15,-19-1 1,9-18-1,19 0-15,0 0 16,19-10 0,10 0-16,8 1 15,1-1 1,0 1-16,0-1 16,-1 0-1,1 1-15,0-1 16,9 10-1,0 9-15,1 0 16,8 0 0,1 0-16,-1-9 15,1 0 1,-1 0-16,1 0 16,9-10-1,0 0 1,0 1-16,0-1 15,0-9 1</inkml:trace>
  <inkml:trace contextRef="#ctx1" brushRef="#br0" timeOffset="104773.18">14215 15201 0,'0'0'0,"0"0"0,0 0 16,0 0-16,9-9 15,0-1 1,1-9-16,18 1 16,10-1-1,18 0-15,19 0 16,19-18 0,10-1-1,-19 1-15,-10-1 16,-9 10-1,-10 0-15,-18 19 16,-1-1 0,10 1-16,0-1 15,-9 1 1,0 0-16,-10-1 16,-9 1-1,0 0-15,-1-10 16,-8 0-1,-1-9-15,1-10 16,-10 1 0,0-10-1,0-9-15,0-1 16,0 1 0,-10 9-16,10 0 15,-9 19 1,-1 0-16,1 9 15,0 10 1,9 9-16,0 9 16,-10 10-1,1 18-15,-1 39 16,10 36 0,0 19-16,0 20 15,0 17 1,0-8-16,0-19 15,10-19 1,-1-19-16,1-19 16,-10-18-1,0-19-15,0-10 16,0-18 0,0-9-1,0-10-15,0 0 16,0 0-1,0 0-15</inkml:trace>
  <inkml:trace contextRef="#ctx1" brushRef="#br0" timeOffset="107743.23">19633 9168 0,'0'0'0,"0"0"15,0 0-15,0 0 16,0 0-1,0 0-15,0 0 16,0 0 0,0 0-16,0 0 15,0 0 1,0 0-16,0 0 16,0 0-1,10 0-15,-10 0 16,9 0-1,0-9 1,1-1-16,-1 1 16,-9 0-1,0 9-15,0 0 16,0 0 0,0 0-16,10 9 15,-1 19 1,1 38-16,8 46 15,-8 10 1,9 28-16,-19 10 16,0 9-1,0-10-15,0 10 16,0-28 0,-10 0-16,10-10 15,-9-28 1,9-18-16,0-29 15,0-9 1,0-10-16,0-8 16,0-11-1,0 1-15,0-9 16,0-10 0,0 0-1,0 0-15</inkml:trace>
  <inkml:trace contextRef="#ctx1" brushRef="#br0" timeOffset="108331.17">19821 9215 0,'0'0'0,"0"0"0,0 0 15,0 0 1,10 0-16,-1-9 15,10-10 1,9 0-16,10 10 16,9-1-1,0 1-15,0 9 16,-9 9 0,9 1-16,0 18 15,-10 9 1,1 10-16,0 10 15,-20 8 1,1 1-16,-19 0 16,-19 18-1,-9 1-15,-28-10 16,-20 0 0,1-19-1,9-19-15,10 1 16,-1-19-16,10 0 15,0-10 1,10-9 0,9 0-16,18 0 15,1 0 1</inkml:trace>
  <inkml:trace contextRef="#ctx1" brushRef="#br0" timeOffset="108947.62">21016 9046 0,'0'0'0,"0"10"0,-19 27 15,-18 29 1,-20 46-16,1 29 15,9 9 1,0 0-16,19-9 16,9-19-1,9-9 1,20 9-16,-1-10 16,19-18-1,1-19-15,18-9 16,0-10-1,-10-18-15,10-20 16,-9 1 0,0-10-16,-29-9 15</inkml:trace>
  <inkml:trace contextRef="#ctx1" brushRef="#br0" timeOffset="109613.96">21797 9046 0,'0'0'16,"0"0"-16,0 0 0,0 10 16,0 8-1,0 39-15,0 18 16,0 18 0,0 20-1,0 0-15,-9-20 16,-1 1-1,1 0-15,-1-19 16,1-9 0,0-10-16,9-9 15,0-9 1,0-10-16,0-9 16,0-10-1</inkml:trace>
  <inkml:trace contextRef="#ctx1" brushRef="#br0" timeOffset="110213.92">21392 9769 0,'0'0'0,"0"0"0,10 0 15,-1 0 1,19 0-16,20 0 15,17 0-15,11 0 16,18 0 0,0-10-1,0 1-15,0-1 16,-9-8 0,-10-1-16,-9-9 15,-10 0 1,-9-10-16,-9 1 15,-1-10 1,-8-10-16,-11 10 16,1-9-1,0 9-15,-9 10 16,-10 9 0,0-1-16,0 20 15,0 0 1,0 9-16,0 0 15,0 18 1,0 29 0,0 38-16,0 37 15,0 9 1,0 0-16,-10-9 16,10-18-1,-9-20-15,-1-9 16,1-19-1,9-18-15,0-1 16,0-18 0,0-19-16,0 0 15,0 0 1,0 0-16</inkml:trace>
  <inkml:trace contextRef="#ctx1" brushRef="#br0" timeOffset="111188.99">23001 9093 0,'0'0'0,"0"0"0,0 0 16,0 9-1,0 1 1,0 27-16,0 20 16,-9 36-1,-1 29-15,1 0 16,-1 10 0,-8-1-16,8-28 15,1-18 1,-1-10-16,1-19 15,9-18 1,0-1-16,0-18 16,0-19-1,0 0-15,0 0 16,0 0 0,9-19-16,1-18 15,-1-10 1,19-10-1,1 11-15,-1-1 16,0 0 0,19 0-16,10 9 15,8 10 1,1 0-16,0 9 16,9 0-1,10 1-15,0-1 16,-10 10-1,-9-10-15,-10 0 16,1 0 0,-10-9-16,-10-9 15,1-1 1,-10 1-16,-9-10 16,0 0-1,-10 0-15,-9 9 16,0-9-1,0 19-15,-9 0 16,9 19 0,0-1-16,0 1 15,0 9 1,0 0 0,0 9-16,-9 10 15,-10 28 1,0 37-16,0 29 15,0 9 1,0 19-16,10-1 16,0-8-1,-1-10-15,1-10 16,-1-27 0,1-20-16,9-18 15,0-9 1,0-19-16,0-1 15,0-18 1,0 0-16,0 0 16,0 0-1</inkml:trace>
  <inkml:trace contextRef="#ctx1" brushRef="#br0" timeOffset="111631.55">24431 9027 0,'0'0'0,"0"0"0,0 0 15,9 10 1,20 9-16,18 18 16,0 19-1,0 19 1,9 38-16,-9 9 15,-19 0 1,-18 19-16,-20-1 16,-27-8-1,-20-20-15,-8-8 16,-11-11 0,1-18-16,0-18 15,37-38 1</inkml:trace>
  <inkml:trace contextRef="#ctx1" brushRef="#br0" timeOffset="112047.6">25522 9497 0,'0'0'0,"10"0"16,9 0 0,18-19-16,20 0 15,8 0 1,20 0-16,19 1 16,-1-1-1,1 0-15,-10 0 16,-10 10-1,-27 0-15,-38 9 16</inkml:trace>
  <inkml:trace contextRef="#ctx1" brushRef="#br0" timeOffset="112355.93">25372 9853 0,'0'0'0,"9"0"16,10 0 0,28 0-16,28 0 15,19-9 1,38-1-16,19 10 15,9 0 1,-1 0-16,-17 0 16,-39 0-1,-28 0-15,-28 0 16,-37 0 0,-10 0-16</inkml:trace>
  <inkml:trace contextRef="#ctx1" brushRef="#br0" timeOffset="123787.53">33321 77 0,'-9'-19'0,"-1"-28"0,1-9 0,18-10 0,-9 19 0,0 19 0,0-19 0,0 19 16,0 9-16,0 10 0,0-1 0,-19 10 0,1-9 0,8 0 0,1-1 0,-1-9 0,1 10 0,9 0 0,0-10 0,0 9 0,0 10 0,0-9 0,0 0 0,0-1 0,0 10 0,0-9 0,0 0 0,0 9 0,0-10 0,0 1 15,0-1-15,0-18 16,0 19 0,0 9-16,0-9 15,0-1 1,9-9-16,1 1 16,-10 8-1,0 1 1,0-1-16,0 1 15,0-10 1,0 1-16,0 18 16,0 0-1,0 0-15,0-10 16,9-9 0,-9 10-16,0 0 15,10-1 1,-1 1-16,0-1 15,-9 1 1,10-10-16,-10 10 16,9 0-1,10-10-15,-10 9 16,1 1 0,-1 0-1,10-1-15,-10 1 16,1 9-1,-10 0-15,0 0 16,0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0-16,0 0 15,0 0 1,0 0-16,0 0 16,0 0-1,0 0-15,0 0 16,0 9 0,0-9-16,0 0 15,0 10 1,0-10-1,0 0-15,0 0 16,0 0 0,0 0-16,0 0 15,0 0 1,0 0-16,0 0 16,0 0-1,0 9-15,0 0 16,0-9-1,0 0-15,0 0 16,0 0 0,0 0-16,0 0 15,0 0 1,0 0-16,0 0 16,0 0-1,0 0-15,0 0 16,0 0-1,0 0 1,0 0-16,0 0 16,0 0-1,0 0-15,0 0 16,0 0 0,0 0-16,0 0 15,0 0 1,0 0-16,0 0 15,0 0 1,0 0-16,0 0 16,0 0-1,0 0-15,0 0 16,0 0 0,0 0-16,0 0 15,0 0 1,0 0-16,0 0 15,0 0 1,0 0-16,0 0 16,0 0-1,0 0-15,0 0 16,0 0 0,0 0-1,0 0-15,0 0 16,0 0-16,0 0 15,0 0 1,0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0-1,0 0-15,0 0 16,0 0 0,0 0-16,0 0 15,0 0 1,0 0-16,0 0 16,0 0-1,0 0-15,0 0 16,0 0-1,0 0-15,0 0 16,0 0 0,0 0-16,0 0 15,0 10 1,0-10-16,0 0 16,0 0-1,0 0 1,0 0-16,0 0 15,0 0 1,0 0-16,0 0 16,0 0-16,0 0 15,0 0 1,0 0 0,0 0-16,0 0 15,0 0 1,0 0-16,0 0 15,0 0 1,0 0-16,0 0 16,0 0-1,0 0-15,0 0 16,0 0 0,0 0-16,0 0 15,0 0 1,0 0-16,0 0 15,0 0 1,0 0-16,0 0 16,0 0-1,0 0-15,0 0 16,0 0 0,0 0-16,0 0 15,0 0 1,0 0-1,0 0-15,0 0 16,0 0 0,0 0-16,0 0 15,0 0 1,0 0-16,0 0 16,0 0-1,0 0-15,0 0 16,0 0-1,0 0-15,0 0 16,0 0 0,0 0-16,0 0 15,0 0 1,0 0-16,0 0 16,0 0-1,0 0-15,0 0 16,0 0-1,0 0-15,0 0 16,0 0 0,0 0-1,0 0-15,0 0 16,0 0-16,0 0 16,0 0-1,0 0 1,0 0-16,0 0 15,0 0 1,0 0-16,0 0 16,0 0-1,0 0-15,0 0 16,0 0 0,0 0-16,0 0 15,0 0 1,0 0-16,0 0 15,0 0 1,0 0-16,0 0 16,0 0-1,0 0-15,0 0 16,0 0 0,0 0-1,0 0-15,0 0 16,0 0-1,0 0-15,0 0 16,0 0 0,0 0-16,0 0 15,0 0 1,0 0-16,0 0 16,0 0-1,0 0-15,0 0 16,0 0-1,0 0-15,0 0 16,0 0 0,0 0-16,0 0 15,0 0 1,0 0 0,0 0-16,0 0 15,0 0-15,0 0 16,0 0-1,0 0 1,0 0-16,0 0 16,0 0-1,0 0-15,0 0 16,0 0 0,0 0-16,0 0 15,0 0 1,0 0-16,0 0 15,0 0 1,0 0-16,0 0 16,0 0-1,0 0-15,0 0 16,0 0 0,0 0-16,0 0 15,0 0 1,0 0-16,0 0 15,0 0 1,0 0-16,0 0 16,0 0-1,0 0 1,0 0-16,0 0 16,0 0-1,0 0-15,0 0 16,0 0-1,0 0-15,0 0 16,0 0 0,0 0-16,0 0 15,0 0 1,0 0-16,0 0 16,0 0-1,0 0-15,0 0 16,0 0-1,0 0-15,0 0 16,0 0 0,0 0-16,0 0 15,0 0 1,0 0-16,0 0 16,0 0-1,0 0 1,0 0-16,0 0 15,0 0 1,0 0-16,0 0 16,0 0-1,0 0-15,0 0 16,0 0 0,0 0-16,0 0 15,0 0 1,0 0-16,0 0 15,0 0 1,0 0-16,0 0 16,0 0-1,0 0-15,0 0 16,0 0 0,0 0-16,0 0 15,0 0 1,0 0-16,0 0 15,0 0 1,0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0-16,0 0 15,0 0 1,0 0-16,0 0 16,0 0-1,0 0-15,0 0 16,0 0 0,0 0-1,0 0-15,0 0 16,0 0-1,0 0-15,0 0 16,0 0 0,0 19-16,0-19 15,0 0 1,9 0-16,10 0 16,0-19-1,0 9-15,0 1 16,-1 0-1,1-1 1,0 10-16,-10 0 16,1-9-16,-1 9 15,-9 0 1,0 0-16,0 0 16,0 0-1,0 0 1,0 0-16,0 0 15,0 0 1,0 0-16,0 0 16,0 0-1,0 0-15,0 0 16,10 0 0,-10 0-16,0 0 15,0 0 1,0 0-16,0 0 15,0 0 1,9 0-16,-9-9 16,0 9-1,0 0-15,0 0 16,0 0 0,0 0-16,0 0 15,0 0 1,0 0-1,0 0-15,0 0 16,0 0-16,0 0 16,0 0-1,0 0-15,0 0 16,0 0 0,0 0-16,0 0 15,0 0 1,0 0-1,0 0-15,0 0 16,0 0 0,0 0-16,0 0 15,9 0 1,1-19-16,-1 9 16,-9 1-1,10 0-15,-10-1 16,9 1-1,-9-10-15,0 19 16</inkml:trace>
  <inkml:trace contextRef="#ctx1" brushRef="#br0" timeOffset="127285.7">27404 10125 0,'0'0'0,"0"0"15,9 0 1,1-9-16,27-10 16,48 0-1,56-9-15,38 9 16,28 10 0,0 0-16,0-1 15,0 1 1,-19-1-1,-28 1-15,-19 0 16,-38-1-16,-18 1 16,-10-1-1,-18 1-15,-1 9 16,1 0 0,-10 0-16,0 0 15,-10 0 1,10-9-16,-9-1 15,9 10 1,0 0 0,-9 0-16,-1 0 15,1 0 1,-1 0-16,-18 0 16,0 0-1,-9 0-15,-10 0 16,0 0-1,0 0-15,0 0 16</inkml:trace>
  <inkml:trace contextRef="#ctx1" brushRef="#br0" timeOffset="128000.23">29342 10622 0,'0'0'0,"0"0"15,0 0 1,0 10-1,0 9-15,0 37 16,-10 38 0,1 28-16,9 18 15,0 10 1,0-18-16,0 9 16,0-10-1,-10-9-15,10-28 16,-9-19-1,0-19-15,9-9 16,0-9 0,0-20-16,0 1 15,0-19 1,0 0-16,0 0 16,0 0-1,0 0-15</inkml:trace>
  <inkml:trace contextRef="#ctx1" brushRef="#br0" timeOffset="128767.18">29266 10819 0,'0'0'0,"0"0"16,0 0-16,0 0 16,0 0-1,0 0-15,0 0 16,0 0 0,0 0-16,0 0 15,0 0 1,0 0-16,0 0 15,-9 0 1,-19 10-16,-47 27 16,-48 20-1,-46 36 1,-10 1-16,10 0 16,9-19-16,28-9 15,19-10 1,38-18-1,19-20-15,18 1 16,10-9 0,18-1-16,1-9 15,9 0 1,0 0-16,0 0 16,0 0-1,9 0-15,1 0 16,27 0-1,29 0-15,47 0 16,38-19 0,18 10-16,10-10 15,28 0 1,0 1 0,0-1-16,-10-9 15,-27-1 1,-1 20-16,-37 0 15,-29-1 1,-28 1-16,-18 0 16,-10-1-1,-10 1-15,1-1 16,-19 1 0,0 0-16,-10-1 15,-9 1 1,0 9-16,0 0 15</inkml:trace>
  <inkml:trace contextRef="#ctx1" brushRef="#br0" timeOffset="131862.72">12437 8896 0,'9'0'0,"0"-19"15,20-18-15,18-10 16,19-9 0,-1-1-16,20 1 15,9 0 1,10-1-16,27 1 15,29-10 1,0 1-16,9 18 16,-18 0-1,-19 0 1,9 19-16,0 0 16,9 18-1,1 1-15,18 18 16,-9 1-1,0-1-15,-9 19 16,-29 0 0,0 1-16,-9 8 15,-19-9 1,-19 10-16,-9-10 16,-9 19-1,-1 0-15,-9 0 16,-9 9-1,0 10-15,-20-1 16,1 1 0,-19 9-16,-9 0 15,-10 9 1,-19-8-16,-9 8 16,-19 10-1,-28 0-15,0-1 16,-19-17-1,-18-1-15,-10-10 16,-1-8 0,-17-20-1,-11 1-15,-9-20 16,-9 1 0,28-19-16,0 0 15,1-9 1,8-10-16,-9 0 15,10 0 1,27-9-16,1-9 16,0-1-1,18-18-15,20 0 16,18-1 0,0-8-16,0-1 15,0 0 1,19 1-16,0-1 15,19 10 1,0 9 0,18 0-16,1 9 15,18 1-15,1-1 16,8 1 0,-8 18-16</inkml:trace>
  <inkml:trace contextRef="#ctx1" brushRef="#br0" timeOffset="133746.56">28900 8436 0,'0'0'0,"0"0"0,0 0 15,0 0 1,0 0-16,9 10 16,0-1-1,20 29-15,-11 37 16,1 18 0,9 29-16,-9 0 15,0 10 1,-19-10-16,0-19 15,0-19 1,-9-9-16,-1-18 16,1-10-1,-1-10-15,10-18 16,0-10 0,0-9-16,0 0 15,0 0 1,0 0-16,0 0 15,0-18 1,0-20-16,0-18 16,0-19-1,10-19-15,-1-19 16,1 10 0,-1 0-1,0-10-15,1 10 16,-1 0-1,1 9-15,-1 10 16,1-1 0,-1 19-16,-9 10 15,0 9 1,0 19-16,0 19 16,0-1-1,0 10-15</inkml:trace>
  <inkml:trace contextRef="#ctx1" brushRef="#br0" timeOffset="135873.93">19784 13390 0,'0'0'0,"0"0"16,0 0-16,0 10 15,0 37 1,-10 37-16,20 57 16,-1 56-1,19 19-15,1 9 16,-1-10 0,-9 1-16,-1-19 15,-8-28 1,-10-19-16,0-28 15,0-19 1,-10-27-16,1-20 16,0 0-1,9-18-15,-10-10 16,10-9 0,0-19-16,0 0 15,0 0 1</inkml:trace>
  <inkml:trace contextRef="#ctx1" brushRef="#br0" timeOffset="136331.35">19850 13456 0,'0'0'0,"0"0"0,9-19 16,10-18-16,18-1 16,20-9-1,18 0-15,10 19 16,0 19-1,9-1-15,-10 20 16,-8 8 0,-20 1-16,-18 0 15,-20 9 1,1 0 0,-19 19-16,-28 28 15,-28 10-15,-48 9 16,-46-1-1,-10-18 1,9-18-16,19-20 16,20-18-1,55-10-15</inkml:trace>
  <inkml:trace contextRef="#ctx1" brushRef="#br0" timeOffset="136830.34">21562 13390 0,'0'0'0,"0"0"15,0 0-15,-10 10 16,-27 27 0,-20 48-16,-18 27 15,9 38 1,19 10-16,19-10 16,19-19-1,18 1-15,10-29 16,28-9-1,9-1-15,10-17 16,9-1 0,19-19-1,29 0-15,-57-37 16</inkml:trace>
  <inkml:trace contextRef="#ctx1" brushRef="#br0" timeOffset="137247.5">22841 13353 0,'0'0'0,"0"0"0,0 9 15,0 10-15,0 37 16,0 47 0,0 29-1,0 18-15,0 9 16,-9-9-1,-10-9-15,10-19 16,-10-28 0,9-19-16,1-19 15,0-18 1,-1-1-16,1-18 16,9-9-1,0-10-15</inkml:trace>
  <inkml:trace contextRef="#ctx1" brushRef="#br0" timeOffset="137563.67">22296 13353 0,'0'0'0,"0"0"0,9 0 15,19-10 1,38-8-16,47-20 16,47 0-1,9 1-15,-9-1 16,0 1 0,-38 9-16,-9 9 15,-19 10 1,-18-1-16,-20 1 15,-18 18 1,-10 1-16,-19-1 16</inkml:trace>
  <inkml:trace contextRef="#ctx1" brushRef="#br0" timeOffset="137940.71">24591 13249 0,'0'0'0,"0"0"15,0 10-15,0-1 16,0 29-1,-9 46-15,-10 48 16,0 36 0,-9 11-16,-1-10 15,1-10 1,0-18-16,0-29 16,9-18-1,0-28-15,0-10 16,10-18-1,0-19-15,-1-1 16,1-18 0,9 0-16,0 0 15</inkml:trace>
  <inkml:trace contextRef="#ctx1" brushRef="#br0" timeOffset="138288.21">23763 13447 0,'0'0'16,"0"0"-16,10-10 16,-1-9-16,29 1 15,27-20 1,58 1-16,27-10 15,20 0 1,8 0-16,-18 0 16,-19 9-1,-18 1-15,-20 9 16,-28 9 0,-18 10-1,-20-1-15,-18 1 16,0 9-16,-19 0 15,0 0 1</inkml:trace>
  <inkml:trace contextRef="#ctx1" brushRef="#br0" timeOffset="138662.56">25551 12687 0,'0'0'0,"0"0"0,9 9 16,29 19-16,27 38 16,20 37-1,9 28 1,-19 29-16,-18 27 15,-20 10-15,-27 10 16,-29-1 0,-28-18-16,-19-10 15,-28-37 1,-19-10-16,-37-18 16,-10-10-1,-10-18 1,29-20-16,38-37 15,56-18 1</inkml:trace>
  <inkml:trace contextRef="#ctx1" brushRef="#br0" timeOffset="139025.89">26886 13756 0,'0'0'0,"10"0"0,18-9 16,10-10 0,27 0-16,20-9 15,0 9 1,-1 10-16,11 0 16,8 18-1,-9 0-15,-19 19 16,-46-18-1</inkml:trace>
  <inkml:trace contextRef="#ctx1" brushRef="#br0" timeOffset="139246.79">26651 14235 0,'0'0'0,"0"0"16,0 0-16,10 0 15,8 0-15,39 0 16,37 0 0,38-19-1,46 0-15,29-9 16,19 0 0,9 0-16,123 9 15</inkml:trace>
  <inkml:trace contextRef="#ctx1" brushRef="#br0" timeOffset="140444.32">29022 14835 0,'9'0'0,"29"-9"0,75-10 16,113-9-1,75-10-15,18 10 16,1 19 0,19-1-1,-29 1-15,-18 0 16,-38-1-16,-56 1 16,-57 9-1,-28-10-15,-48 1 16,-18 0-1,-18 9 1,-10 0-16,-19 0 16,0 0-1,0 0-15</inkml:trace>
  <inkml:trace contextRef="#ctx1" brushRef="#br0" timeOffset="140987.82">30894 15295 0,'0'0'16,"0"0"-16,0 0 15,0 0-15,0 0 16,0 9-1,0 29-15,0 46 16,-9 57 0,-1 18-16,-9 20 15,0-1 1,1-9-16,-1-10 16,-9 1-1,-1-19-15,1-19 16,0-10-1,9-9-15,10-28 16,-1-18 0,1-20-16,9-18 15,0 0 1,0-19 0,0 0-16,0 0 15</inkml:trace>
  <inkml:trace contextRef="#ctx1" brushRef="#br0" timeOffset="141669.29">31091 15351 0,'0'0'0,"0"0"0,0-9 16,0-1-1,0 1-15,-18 0 16,-11 27 0,-46 29-1,-19 28-15,-28 29 16,-29 27-1,10-9-15,0-10 16,-9 1 0,-10-19-16,19-10 15,18-18 1,10-10-16,38-18 16,19-19-1,27-1-15,1-8 16,19-10-1,9 0-15,0 0 16,9 0 0,10 0-16,37-10 15,57-8 1,47-1-16,28 0 16,1 0-1,-1 1 1,-10 8-16,1 1 15,-9-1 1,-11 1-16,-17 0 16,-20-1-1,-37 1-15,-20-1 16,-18 1 0,-9 0-16,-19-1 15,-10 10 1,-9 0-16,0 0 15,0 0 1,0 0-16</inkml:trace>
  <inkml:trace contextRef="#ctx1" brushRef="#br0" timeOffset="142195.06">30593 13034 0,'0'0'0,"0"9"15,0 10-15,0 37 16,0 29 0,0 37-1,0 0-15,0-1 16,-10 1-16,-8 0 16,-1-28-1,0-9 1,0-29-16,10-9 15,-1-10 1,1 1-16,0-1 16,-1-8-1</inkml:trace>
  <inkml:trace contextRef="#ctx1" brushRef="#br1" timeOffset="164722.57">11355 10378 0,'0'0'0,"0"0"15,0 0-15,0 0 16,0 0 0,9 0-1,1 10-15,18-1 16,9 1 0,1 8-16,9-18 15,0 0 1,0-9-16,10-10 15,-1-18 1,10-20-16,0-18 16,18-28-1,-8-9-15,8-1 16,1-9 0,18 0-16,1 19 15,-10 9 1,-9 10-16,-19 18 15,-19 28 1,-19 10-16,-9 19 16,-19-1-1,0 1-15,0 9 16,0 0 0</inkml:trace>
  <inkml:trace contextRef="#ctx1" brushRef="#br1" timeOffset="165465.85">11289 11523 0,'0'0'0,"0"0"0,0 0 15,0 0-15,0 0 16,9 9 0,1 1-16,-1-1 15,19 10 1,10 0-16,9 0 15,19-19 1,0-19-16,18-28 16,20-19-1,-1-28-15,1-9 16,9-9 0,-10-10-16,19 0 15,-9 0 1,-19 18-1,-28 29-15,-9 10 16,-20 8 0,-18 29-16,-9 10 15,-10 8 1,0 10-16</inkml:trace>
  <inkml:trace contextRef="#ctx1" brushRef="#br1" timeOffset="166386.69">11157 13259 0,'0'0'0,"0"0"16,0 0 0,10 0-16,-1 9 15,10 10 1,9 9-16,19 10 16,0-1-1,0-9-15,0-9 16,19-19-1,0-9-15,19-19 16,9-38 0,9-28-16,1-18 15,8-1 1,-8-18 0,-10 18-16,-19 19 15,-28 19-15,-18 28 16,-11 19-1,-8 9-15,-10 10 16,0 0 0,0 9-16,0 0 15,0 0 1,0 0 0,0 0-16,0 0 15,0 0 1,0 0-16,0 9 15,0-9-15,0 9 16,0-9 0,0 0-1,0 10-15,0-1 16,0-9 0,0 9-16,0-9 15,0 10 1,-10-10-16</inkml:trace>
  <inkml:trace contextRef="#ctx1" brushRef="#br1" timeOffset="166978.26">11505 12565 0,'0'0'0,"0"0"0,10 0 16,8 9-16,20 28 15,28 20 1,19 18 0,28 19-16,18 9 15,-18-9 1,-19-19-16,0 0 15,-18-19 1,-20-18-16,-18-10 16,-20-9-1,1-1-15,0-8 16,-10-1 0,-9-9-16</inkml:trace>
  <inkml:trace contextRef="#ctx1" brushRef="#br1" timeOffset="167899.21">10866 14863 0,'0'0'0,"0"0"16,0 0-16,0 0 15,9 0 1,0 10 0,20-1-16,-1 19 15,19 0-15,0 0 16,0-9 0,0 0-1,9-19-15,29-19 16,37-37-1,10-29-15,-10-18 16,1-9 0,-10-10-16,-19 19 15,-19 18 1,-19 10-16,-9 19 16,-9 18-1,-19 29-15,-19-1 16,0 10-1</inkml:trace>
  <inkml:trace contextRef="#ctx1" brushRef="#br2" timeOffset="200095.64">12248 12705 0,'0'0'0,"10"-9"0,9-10 15,18-18 1,20-10-16,18-10 15,19 1 1,19 0-16,9 0 16,29 9-1,9 0-15,18 0 16,1 19 0,9-1-16,10 20 15,9 9 1,9 9-1,1 20-15,8-1 16,-8 0 0,-10 9-16,-19-8 15,-19-1 1,-18 9-16,-20 1 16,-18 9-1,-19 9-15,0 10 16,-18-1-1,-29 1-15,-10 19 16,-18 8 0,-28 1-16,-29 9 15,-56 10 1,-38-10-16,-37 0 16,-38-18-1,-38-20-15,-18-18 16,0-9-1,-29-19-15,19-10 16,10-9 0,9-9-1,0-10-15,-10 0 16,1-18 0,0-1-16,27-18 15,48 0 1,19-10-16,47 0 15,46-9 1,20-9-16,18-10 16,38-9-1,29-19-15,55-19 16,-27 66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7T17:01:38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2849 15611 12 0,'0'0'0'0,"47"-26"0"15,-1 5 0-15,2 3 0 0,1-1 0 0,2-13 0 16,4 4 0-16,1-3 0 0,6 1 0 0,11-14 0 16,2 9 0-16,1-2 0 0,-3 0 0 15,2-7 0-15,22 0 0 0,-3 8 0 0,-1-8 0 16,4-7 0-16,18 2 0 0,1-5 1 0,-8 3 1 0,7-7 0 0,12 10 1 16,-6-1-2-16,-11 0 1 0,4-8-1 0,13 6 1 15,-1 2 18-15,-19-2-1 0,3-7 0 0,11 21 1 16,-6-7-10-16,-13-3 1 0,6-4-1 0,3 7 2 15,-3 3 3-15,-11-1 1 0,1-9 0 0,6 14 0 16,-3-2-7-16,-11-5 0 0,-4 6 0 0,4 8 2 16,-7 1 1-16,-10 5 0 0,2-3 1 0,1 3-1 15,-14 3-4-15,-9 5 0 0,-2-7-1 0,0 0 1 0,-5 9 0 16,-9 5 0-16,2-1 0 0,0 4 1 0,-9 5-4 16,-6 1 1-16,-2 0 0 0,-7 3-1 0,0 6 2 15,-5 2 1-15,-3-4 0 0,-3 3 0 0,-4 4-4 0,-4 0 2 16,-3-3-1-16</inkml:trace>
  <inkml:trace contextRef="#ctx0" brushRef="#br0" timeOffset="453.14">3408 15828 728 0,'0'0'0'0,"25"-32"0"0,-4 20 0 16,9-7 4-16,1-4 2 0,3-7 0 0,8 0-1 15,-3 5-2-15,5-1 2 0,14-11-2 0,6 0 2 0,1 0 5 16,0 2 1-16,1-11 0 16,13-1 1-16,0-4-6 0,-1 5 1 0,8-5 0 15,13 2 1-15,-9 1 1 0,4-3 0 0,6-3 0 0,15-5 0 16,-16-4-4-16,1 5 2 0,15 0-1 0,0 9 0 0,-10 3-1 16,-8-7-1-16,11-3 1 0,0 7-1 15,-15-11 0-15,-1 5-1 0,-2-1 0 0,7 12 1 16,-4 4 20-16,-10 1 1 0,-4-5 0 0,11 0-1 0,-7 7-11 15,-7-2-1-15,-3-5 0 0,-1 7 1 0,-9 6 19 16,-4 1 1-16,2-4-1 0,1 13 2 0,-2 0-20 16,-5-2 0-16,-6-1 1 0,-1 8-1 0,-6 7 28 0,-8-2 0 15,-3-3 0-15,1 4 1 0,-9 3-28 0,-5-2 1 16,-4 2 0-16,-4 2 1 0,-10 5 19 0,0 0 1 16,0 0-2-16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7T15:34:01.061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4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07T15:34:25.678"/>
    </inkml:context>
    <inkml:context xml:id="ctx2">
      <inkml:inkSource xml:id="inkSrc113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2" timeString="2023-03-07T15:37:39.318"/>
    </inkml:context>
  </inkml:definitions>
  <inkml:trace contextRef="#ctx0" brushRef="#br0">4567 1355 12 0,'0'0'0'0,"0"0"0"16,0 0 0-16,0 0 73 0,0 0 0 0,0 0 0 0,12-18 0 16,-12 18-55-16,0-10 0 0,0 3-1 0,0 0 1 15,0 0 103-15,0-4-1 0,0 4 0 0,0 0 1 16,0 7-107-16,0-9 2 0,0 9-1 0,0 0 0 0,0-7 103 15,0 7 0-15,0 0 0 0,0 0 0 0,0 0-104 16,7 7 2-16,-3-1 0 0,-1 11-1 0,1 15 62 16,-4 1 0-16,3 2 0 0,-3-6 0 0,0 2-59 15,-3 3 0-15,3-10 0 0,-4-3 0 0,1 6 27 16,3-4 0-16,-4-2-1 0,4-5 1 0,0-1-29 16,0-1 1-16,-3-1-1 0,3-6 0 0,0 3 17 0,0-3 1 15,0-7-1-15,0 9 1 0,0-9-21 0,0 0 2 16,0 7 0-16,0-7-1 0,0 0 15 0,0 0 1 15,-4 7-1-15,4-7 0 0,0 0-16 0,0 0 1 16,-7-7-1-16,7 7 1 0,0 0 9 0,-9-7 1 16,9 7-1-16</inkml:trace>
  <inkml:trace contextRef="#ctx0" brushRef="#br0" timeOffset="322.19">4636 1151 1482 0,'0'0'0'0,"0"0"0"15,26-9 0-15,-12 9 73 0,-3-3 0 0,-4-1 0 0,-7 4 1 16,14-9-56-16,0 6 0 0,-3 3 0 0,-3-4 0 16,-1 4 49-16,0 0 1 0,0 7 1 0,4 6-1 15,3 1-50-15,0 5 0 0,-3-3 0 0,1 8 0 16,2 8 21-16,-3-2 1 0,0 5-1 0,-4 0 1 0,-4 9-24 15,4-1 0-15,-3-3 0 0,-1-1-1 0,-3-1 2 16,-3 1 1-16,-1-5-1 0,-6-1 1 16,-1 0-8-16,-3-6 0 0,-6 1 0 0,-1-3 0 15,0-1-2-15,-4 6 0 0,3-9 0 0,-3-1 1 16,-3-1-4-16,-1 4 1 0,-1-9 0 0,-1-7-1 0,-3 3 9 16,2 1-1-16,1-4 1 0,4-3-1 0,2-1-5 15,4 4 0-15,4-2 0 0</inkml:trace>
  <inkml:trace contextRef="#ctx0" brushRef="#br0" timeOffset="1716.75">5371 1584 1293 0,'0'0'0'0,"0"0"0"16,0 0 0-16,0 0 82 0,0 0 1 0,18-9 0 16,-4 2 0-16,2 3-66 0,5 4 1 0,0 0 0 15,14-7 0-15,-5 7 49 0,2 0 2 0,12 0-1 0,2-3 1 16,-2-3-51-16,-2 6 0 0,2 0 0 0,-5-7 0 15,-2 4 0-15,-5 3 0 0,2 0 0 0,1-7-1 16,-3 7-6-16,-13 3-1 0,-1-3 0 0,-8 0 0 0,1 0-8 16,-4 4 0-16,0-4 1 0,-7 0 0 0,7 0-2 15,-7 0 1-15,0 0 1 0,0 0-1 0,7 0-2 16,-7 0 0-16,0 0 0 0,0 0 0 0,0 0 0 16,0 0 0-16,0 0 0 0,0 0 0 0,0 0-2 0,0 0 0 15,0 0 0-15,0 0 1 0,0 0-1 16,0 0 1-16,0 0 0 0,0 0-1 0,0 0 1 15,0 0 0-15,-3-7 0 0,3 7 0 0,0 0 0 0,0 0 0 16,0 0 0-16,0 0-1 0,0 0 1 0,0 0 1 16,0 0-1-16,0 0 1 0,0 0-1 0,0 10 1 15,-4-3 0-15,4-7 0 0,-4 13 0 0,1-3 0 16,-4-3 0-16,3 0 0 0,-3 2 0 0,7-9 0 16,-10 7 0-16,10-7 0 0,0 0 0 0,-7 7 1 0,7-7 0 15,0 0 0-15,0 0-1 0,0 0 2 0,0 0-1 16,-4-10 0-16,8-1 3 0,3 2 2 0,3-5-2 15,-3-5 2-15,-3 1-3 0,3 4 2 0,0 4-2 16,0-4 2-16,0 3 5 0,4 4 0 0,1 4 0 16,2 3 1-16,-3 0-4 0,3 3 0 0,0 4-1 15,-5 0 1-15,-2 4 7 0,-2-1 0 0,0-3 1 16,-1 6-1-16,-4-1-6 0,0 7 1 0,0-5 0 16,-4-5 0-16,-3 5 7 0,-1 0 0 0,1-5-1 15,-8 2 2-15,1 1-8 0,-3-2 0 0,3-4 0 16,3 1 1-16,-1 0 4 0,-3-4 0 0,1 1 0 15</inkml:trace>
  <inkml:trace contextRef="#ctx0" brushRef="#br0" timeOffset="5297.9">7010 1409 1306 0,'0'0'0'0,"0"0"0"16,0 0 0-16,0 0 60 0,0 0 2 0,0 0 0 15,0 0-1-15,-4-17-44 0,4 17 1 0,0 0 0 16,0 0 0-16,0-7 43 0,0 7 1 0,0 0-2 16,9-5 2-16,-9 5-45 0,0 0 1 0,7 0 0 0,-7 0 0 15,2 8 1-15,-4 3 0 0,0 3 0 0,-5 12 1 16,0 17-10-16,0-3 1 0,0-1-1 0,4-2 2 16,-1 1-8-16,0-4 1 0,4-4-1 15,-3 1 1-15,3 1-2 0,-4-6 0 0,4 6 1 16,-3-4-1-16,3-3-3 0,0 5 1 0,0-9-1 0,0 0 1 15,0 0-1-15,0-1 1 0,0-6-1 0,0-2 2 0,0 2-1 16,0-5 0-16,3-2 0 0,-3-7 1 0,-3 10-1 16,3-10 0-16,0 0 0 0,0 0 2 0,0 0 0 15,0 0 2-15,0 0-1 0,0 0 1 0,0 0-3 16,-7-7 1-16,3 0 1 0,-6-9-1 0,-3-3 1 16,3-2 2-16,6-2-2 0</inkml:trace>
  <inkml:trace contextRef="#ctx0" brushRef="#br0" timeOffset="5604.48">6978 1420 1093 0,'0'0'0'15,"0"0"0"-15,28-11 0 0,-8 8 38 0,1-1 1 0,3 1-1 16,-2-4 1-16,-3 3-23 0,-1 4 0 0,3-3 0 15,-4 3-1-15,-1 7 1 0,-2 0 1 0,1 0 0 16,-1 4-1-16,-4 6-7 0,-3 1 2 0,0 5-3 16,0-2 3-16,-3 2-4 0,-2-1 2 0,-4 1 0 15,-2-3 0-15,1 1-3 0,-1-2 0 0,-3-3-1 0,-3 0 2 16,-4 1 1-16,3-6 1 0,-3-2 0 0,0-2 0 16,1 3-4-16,-1-3 1 0,-3 0 0 15,3-3 0-15,-4-1 3 0,7 1 0 0,3-4 0 0,0 0 1 0,8 0-4 16,-7-4 1-16,7 4-2 0,0 0 2 0,0 0 6 15,-3-7 1-15,3 7-1 0</inkml:trace>
  <inkml:trace contextRef="#ctx0" brushRef="#br0" timeOffset="5961.99">7421 1647 1105 0,'0'0'0'0,"0"0"0"0,0 0 0 0,3-23 32 0,6 16 1 16,9 0-1-16,-4-2 2 0,-4-1-20 16,4 3 0-16,4 1 1 0,-2-1-1 0,-2 4 36 0,0 3-1 15,4 0 1-15,-4 0 0 0,0 7-33 0,0 0 0 16,-1 5 0-16,1-1-1 0,-4 5 14 0,-3-1-1 16,4-1 0-16,-4 2 1 0,0 5-16 0,-7-1-1 15,0-4 1-15,-4 3 0 0,1-1 4 0,-4-1 0 0,0-5 0 16,0 6 1-16,0-4-9 0,0-3 0 0,0-1 0 15,-4 1 2-15,2-4 2 0,2-4 2 0,7-3-1 16,-7 2 0-16,7-2-6 0,0 0 0 0,0 0 0 16,0 0 0-16,-7-5 2 0,7 5 1 0,4-11-1 15,-1-3 1-15,4-3-5 0,0-3 1 0,2 1-2 16,-2 0 2-16,4-6 7 0,3 4 1 0,-4 0-2 16,1-2 2-16,0 5-7 0,1 6 0 0,2-4 0 0,4 0 0 15,-4 2 10-15,0 5 0 0,2 2 0 0,12-3 0 16,-7 3-9-16,-3 7 1 0,-2-4 0 0</inkml:trace>
  <inkml:trace contextRef="#ctx0" brushRef="#br0" timeOffset="6666.47">7980 1608 1419 0,'0'0'0'0,"0"0"0"0,0 0 0 0,-4 6 55 0,4 1 0 16,-3 0 0-16,-1 1 1 0,1 3-39 0,-1 0 1 15,1 1-1-15,3 2 1 0,0-2 43 0,3-1 2 16,4-1 0-16,0-1 0 0,0 3-46 0,0-5 1 16,8 1 0-16,-1-5 0 0,-2 1 18 0,2-4 1 15,0 0 0-15,0 0 0 0,0-4-23 0,-3 1 2 0,1-1-1 16,-1 0 0-16,0 1 3 0,-4-4 0 0,0-2 0 16,0 0 1-16,-4-1-9 0,-3-1 0 0,4-1 1 15,-4-2 0-15,0 0 2 0,0 5 1 0,-4 2-1 16,1-5 1-16,-1 1-7 0,4 11 1 0,-3-9 0 15,3 9 1-15,-4-7 2 0,4 7 2 0,0 0-1 16,0 0 0-16,0 0-5 0,0-7 1 0,0 7 0 16,0 0 0-16,0 0 3 0,11-9 0 0,-4 8 0 15,3-3 1-15,1 2-6 0,3-1 2 0,-2-4-1 0,2-4 1 16,1 2 4-16,-5 2 0 0,-3 0 1 0,4-5-1 16,-4-2-4-16,-4 2 0 0,3-2 0 0,1 0 0 15,-2-2 4-15,0 2 1 0,-1 0 0 0,-1-8 0 16,4 5-5-16,-3-1 0 0,-1 6 0 0,-3-2 1 0,4 0 5 15,-4 3 1-15,4 1-1 0,-4 1 2 0,0 9-7 16,0 0 0-16,0 0 0 0,0 0 0 0,0 0 3 16,0 16 2-16,0-6-1 0,0 15 1 0,0 12-6 15,0 2 0-15,0-1-1 0,0 3 2 0,0-6 5 16,0 5-1-16,0-10 1 0,0 2-1 0,0-6-5 0,0-1 1 16,0-6-1-16,0 1 1 0,0-1 3 0,0-5 1 15,7-3-1-15,-4-6 0 0,-3-5-4 0,14 7 0 16,-3-4 0-16,-2-3 0 0,1-3 1 0,1-1 0 15,-1 1 0-15,8-2 1 0,0-6-5 0,-4-3 2 16,2 0-1-16,-2-4 0 0,0 4 1 0,-4 4 1 16,1-3 0-16,0-1 0 0,-1 0-4 0,1 9 2 15,1-2-1-15,-5 3 1 0,4-1 0 0,-1 5-1 16,-3 5 1-16,0 2 0 0,1 2-3 0,-5 2 1 0,1-4 1 16,-3 7-1-16,-2 2 1 0,-3 1-1 0,1 1 1 15,-1 0-1-15,-3-1 0 0,3-1-1 0,-6-5 0 16,-1 6 1-16,1-3-2 0,-4 0 1 0,-1 0 1 15,3-7-1-15,-6 4-1 0,4-1 1 0,4-1-1 16,-8-5 0-16,4-1 0 0,2-3 1 0,-2 0-1 16,-4-3 0-16,4-1-1 0,-2 1 1 0,4-6 0 15,3-2 0-15,2 3-1 0,3-1 0 0,1-2 0 16,-1 1 1-16,4-1 0 0,0 4-1 0,4 0 0 0</inkml:trace>
  <inkml:trace contextRef="#ctx0" brushRef="#br0" timeOffset="7372.51">8888 1582 1960 0,'0'0'0'0,"0"0"0"0,-17-7 0 0,8 7 55 16,-5 3 1-16,0-1 0 0,-1 2 0 0,5 3-39 15,-1 3 1-15,-5-1-1 0,-5 2 1 0,4 8 54 16,-1-5 0-16,2-2-1 0,2 2 2 0,7-1-55 15,0 1 0-15,3-7 0 0,4 7 0 0,4 0 22 0,-1-3 1 16,4-4-1-16,4 3 2 0,3-3-26 0,-2-2-1 16,3-1 1-16,-5-4 1 0,-3 3-7 0,0-3 0 15,7-3 0-15,-1 3 1 0,1-4-4 0,-4 1 0 16,5 1-1-16,-8-1 2 0,3-1 1 0,-3 1 1 16,4-4-1-16,1 3 1 0,-1 1-4 0,-1 3 1 15,1-4-2-15,0 4 2 0,-4 0 1 0,3 0 1 16,-3 4-1-16,0-4 1 0,0 3-4 0,0-3 1 0,2 4 0 15,-2-4-1-15,0 3 3 0,4-3 0 0,-1 4 0 16,-2-4 1-16,-1 0-4 0,0 0 1 0,-7 0 0 16,12-4-1-16,-5 1 2 0,0-1 0 0,0 1-1 15,0-1 2-15,4-3-3 0,-4-4 0 0,0 3 0 16,0-12 1-16,0 8-2 0,-3-6 2 0,1-1-1 16,0-7 1-16,0 3-3 0,-1-7 2 0,-2-4-2 15,-1-1 2-15,3-3-1 0,0 1 2 0,-4-2-1 16,3-2 1-16,-3 6-3 0,4 4 2 0,-4 8-2 0,0-2 2 15,-4 9-1-15,4 4 2 0,-3 5-2 0,3 7 2 0,0 0-3 16,0 16 1-16,0-6-1 0,0 17 1 0,0 6 1 16,0 9 0-16,-4-3 0 0,0 9 1 0,3-3-3 15,-1 1 0-15,0-6 1 0,2-3 0 0,2-5 0 16,1-2 0-16,1-4 1 0,0-3-1 0,3-2-1 0,-4 0 1 16,1-6-1-16,6-1 0 0,1-4 2 15,-1-1-1-15,1-6 1 0,-4 3-1 0,0-3 0 0,-7-3-1 16,9 4 1-16,-9-4-1 0,0 0 1 0,0 0 1 15,7 0-1-15,-7 0 1 0,0 0-2 0,0 0 1 16,0 0-1-16,0 0 1 0,0 0 1 0,0 0-1 16,0 0 1-16,0 0 1 0,0 0-3 0,0 0 0 15,0 0 1-15,32-13 0 0,8 1-1 0,-1-2 2 16,-11 7-1-16,-10 7 1 0,-6 4-3 0,-5-1 2 16,-7-3-1-16,7 11 0 0,-7-6 0 0,-3 5 0 15,-1-6 0-15,-10 5 1 0,-2 3-2 0,-1-1 0 0,-1-4 0 16,-3-4 1-16,2 4-1 0,4-3 0 0,1-4 0 15,4 0 1-15,3 0-2 0,0 0 1 0,7 0-1 16,-11-4 1-16,11 4-1 0,0 0 2 0,0 0-1 16</inkml:trace>
  <inkml:trace contextRef="#ctx0" brushRef="#br0" timeOffset="7557.71">9525 1652 1947 0,'0'0'0'0,"0"0"0"0,0 0 0 16,30 18 54-16,-16-8 3 0,-7 1-2 0,0-2 1 16,0 5-39-16,-3-2 0 0,-4 0 0 0,3-1 1 0,1-4 50 15,-4 4 0-15,0-4 1 0,0-7-1 0,0 8-50 16,0-8 0-16,3 7 0 0,-3-7 0 0,0 0 9 16,4 6 0-16,-4-6 0 0</inkml:trace>
  <inkml:trace contextRef="#ctx0" brushRef="#br0" timeOffset="7716.02">9580 1357 1658 0,'0'0'0'16,"0"0"0"-16,0 0 0 0,24 3 27 0,-17 1 1 16,-7-4-1-16,11 3 1 0,-11-3-16 0,9 4 2 0,-9-4-1 15,10 0 1-15,1 0 25 0,0 0 1 16,-4 0 1-16</inkml:trace>
  <inkml:trace contextRef="#ctx0" brushRef="#br0" timeOffset="8633.06">9915 1033 1394 0,'0'0'0'0,"0"0"0"16,0 0 0-16,0 0 32 0,0 0 0 0,10 33 1 15,-10-15-1-15,-3 7-18 0,3 5 0 0,-4-1 1 0,1 5 0 16,-1 8 34-16,1-1 2 0,-4 8-1 0,3-7 1 15,1 13-35-15,-3-8 1 0,3-3 0 0,1-2 1 16,0-1 17-16,2-6 0 0,-3-5-1 0,6-4 1 16,-3 4-20-16,4-3-1 0,1-6 1 0,0-6 1 0,1 7 8 15,1-5 2-15,0-6 0 0,3-4 0 0,1 0-14 16,-4-4 0-16,4-6 1 0,-1-1 0 16,3 1 16-16,1-8 1 0,-4 1-1 0,1-4 0 0,-1-8-16 15,5 3 1-15,-1-2-1 0,5-5 1 0,-1 6 14 16,-4 4 0-16,-4 2 0 0,-3 0 0 0,0 5-15 15,-7 9 1-15,4-10-1 0,-4 10 1 0,0 0 12 0,7 7 0 16,-7-7-1-16,5 12 2 0,-1 2-14 16,-1 4-1-16,-1-6 0 0,0 8 2 0,0-5 5 0,3 3 1 15,-1-7-1-15,3 1 1 0,-4-2-10 0,4-1 2 16,-3 0-1-16,3-2 0 0,-4 0 3 0,4 0 0 16,4-3 0-16,0-1 0 0,1 1-6 0,2-1 1 0,-3 1-1 15,3-4 1-15,0 3 1 0,0 1 1 0,0-4 0 16,2 0 1-16,-2 3-6 0,0-3 2 0,0 0-1 15,-1 0 1-15,2-3 1 0,1 3 0 0,-2-4 0 16,1 1 1-16,-5-1-5 0,1-3 2 0,-1 0-1 16,-1 0 1-16,2-3-1 0,-1-6 2 0,-3 3 0 15,0-2 0-15,-3-3-4 0,3-3 2 0,-4-4 0 16,-3-1-1-16,4-1 1 0,-4 1-1 0,-4 3 1 16,1-10 0-16,-1-1-3 0,-3 6 1 0,0 4 1 15,-3-3-1-15,3 6 1 0,-2-4 1 0,0 4-1 16,0-1 1-16,2 11-3 0,4-3 2 0,-1 3-2 15,1 4 1-15,3 7 1 0,0-7 1 0,0 7-2 16,0 0 2-16,-4 7-3 0,4 0 2 0,4 0-2 0,-1 16 1 16,4 19 0-16,0-3 0 0,-1 5 1 0,1-3-1 15,0 1 0-15,3-2-1 0,-3-5 0 0,0 2 1 16,4-3-1-16,-4-3 0 0,4-2 1 0,-4-5 0 0,-2 6-2 16,0-2 2-16,2-7-1 0,-1 6 1 0,-3-3-2 15,-3-2 0-15,-2 0 0 0,2 0 2 0,-1-1-2 16,-1-4 0-16,-2 1 0 0,2 1 1 0,1-1-1 0,-3-2 0 15,1-4 0-15,-1-2 2 0,4 6-3 16,-3-9 1-16,-1 0 0 0,4 2 1 0,0-9-2 0,-7 7 1 16,7-7 0-16,0 0 0 0,0 0 0 0,-4 7-1 15,4-7 0-15,0 0 1 0,0 0-1 0,0 0 0 16,0 0 0-16,0 0 2 0,0 0-2 0,0 0 0 16,0 0 0-16,0 0 0 0,0 0 0 0,0 0 2 15,0 0-1-15,0 0 0 0,-3-7-1 0,3 7 1 0,0 0 0 16,0-7 0-16,0 7 0 0,0 0 1 15,0 0 0-15,3-7 0 0,-3 7-1 0,0 0 0 0,0 0 1 16,0-7-1-16,0 7 1 0,0 0 1 0,0 0-1 16,0 0 0-16,0 0 0 0,0-5 0 0,0 5-1 15,0 0 2-15,0 0-1 0,8-9 0 0,-8 9 1 16,0 0-1-16,0 0-1 0,7-3 2 0,-7 3-2 16,0 0 1-16,0 0 0 0,0 0 0 0,0 0 0 15,0 0 1-15,0 0-2 0,0 0 0 0,0 0 0 16,0 0 2-16,0 0-2 0,0 0 0 0,0 0 1 15,0 0-1-15,0 0-1 0,0 0 1 0,0 0 0 0,0 0 1 16,0 0-2-16,0 0 0 0,0 0 0 0,0 0 1 16,-4-8-1-16,-7 1 0 0,1 2 1 0</inkml:trace>
  <inkml:trace contextRef="#ctx0" brushRef="#br0" timeOffset="8912.06">10213 1508 1394 0,'0'0'0'16,"0"0"0"-16,0 0 0 0,0 0 81 0,0 0 1 0,0 0-1 15,0 0 1-15,0 0-64 0,0 0 0 16,0 0 0-16,9-16 0 0,0 13 61 0,1 3 2 15,2 0-1-15,-1 0 1 0,7 0-63 0,3 0-1 0,-3 0 1 16,1 0 0-16,-5 0-16 0,0 0-1 0,0 3 0 16,-1-6 0-16,-3 3 0 0,1-4 0 0,-4 4 0 15,0-3 0-15,-7 3-4 0,7 0 1 0,-7 0-2 16</inkml:trace>
  <inkml:trace contextRef="#ctx0" brushRef="#br0" timeOffset="10582.64">11398 1492 892 0,'0'0'0'16,"0"0"0"-16,0 0 0 0,-7-21 1 0,7 21 0 15,-7-12 0-15,0 1 1 0,0 4-1 0,0 5 0 16,0 1 1-16,-4-3-1 0,3 1 16 0,-1 3 1 16,-2 0-2-16,2 0 2 0,2 3-8 0,-3 4 1 15,-1 0-1-15,0 7 0 0,1 9 13 0,1-2 2 16,4-1-1-16,5-1 0 0,2 4-13 0,-1-6 2 16,1-1-1-16,3-3 0 0,6 4 6 0,0-1 2 0,-1-7-3 15,1-2 3-15,3 0-10 0,0 0 0 0,0-4 0 16,2-3 1-16,2 4 4 0,3-4-1 0,-4-4 1 15,6 1 1-15,-5 3-7 0,-7-4-1 0,-1-3 1 16,1-3 0-16,-1 1 4 0,4 2 0 0,2-5 1 16,-9 1-1-16,0 2-5 0,0 2 0 0,0-3 0 0,-3-3 1 15,3 3 13-15,0 3 1 0,-2 0-1 0,1-2 1 16,-3 2-12-16,-3 7 1 0,9-7-1 0,-9 7 2 16,7-9 12-16,-7 9 2 0,14-3 0 0,-3-3 0 15,-1 3-14-15,-3 1 0 0,0 0-1 0,2-1 2 16,2-4 11-16,-2 3 0 0,-9 4 1 0,9-14 0 0,-6 7-14 15,-3-2 1-15,4 2-1 0,-4 0 1 0,3 0 18 16,-3 4 0-16,4-8 1 0,-4 1-1 0,0-1-17 16,0 0 0-16,-4 1 0 0,4 1 0 15,0 0 12-15,0 9 1 0,-3-10 0 0,3 10 0 0,0 0-15 16,0 0 2-16,0 0-2 0,0 0 1 0,-4 19 14 0,4 4 0 16,0 2 0-16,0 13 1 0,0 12-15 15,-3-1 0-15,-1-2 1 0,-3-1-1 0,0 0 12 0,2-1 0 16,1-1 1-16,-3 2 0 0,0-4-14 0,-4 2 1 15,4-8-1-15,0-3 2 0,4-3 6 0,3-7 1 16,3 0-1-16,-3-2 2 0,-3-2-11 0,-1-3 0 0,8-5 0 16,-1-3 1-16,-3 1 4 0,0-9 2 15,0 7-1-15,0-7 1 0,0 0-8 0,0 0 0 0,0 0 0 16,-14-7 1-16,-2-2 2 0,0-7 2 0,-3 4-2 16,1-14 2-16,1 1-8 0,-6 2 2 0,2 0 0 15,3 1 0-15,0 4 2 0,8 2-1 0,-1 2 0 16,4 3 0-16,4 1-5 0,3 3 2 0,5 0 0 15,11 0 0-15,1 0 0 0,1 0 1 0,5-2 0 0,9 5 0 16,-1-3-2-16,1 2-1 0,5 0 1 0,-3 1-1 16,-2 1 1-16,-4-1 0 0,0-3-1 0,-2 0 1 15,-1 4-3-15,0-1 2 0,-6 1-1 0,2-4 1 16,-3 3-1-16,-4-3 1 0,0 2-1 0,-7 0 1 16,0 3-2-16,-7 2 0 0,7-6 1 0,-7 6-1 15,0 0 2-15,7-3-1 0,-7 3 1 0,0 0-1 16,0 0 0-16,0 0-1 0,0 0 0 0</inkml:trace>
  <inkml:trace contextRef="#ctx0" brushRef="#br0" timeOffset="11133.14">12776 1376 1695 0,'0'0'0'0,"0"0"0"0,0 0 0 16,0 0 63-16,-12 30 0 0,6-19 0 0,3 3 1 0,3 0-46 15,0 9 0-15,0-2-1 0,5-2 1 16,4 4 41-16,3 3 0 0,4-3 0 0,-2 2 0 0,0-6-42 16,-1 4 1-16,8-4 0 0,0-1 0 0,-3 1 6 15,-1-5 2-15,-4 0-1 0,-1 0 1 0,-5 1-14 16,-4-1 0-16,3-6 1 0,-6-1 0 0,-6 6-8 16,1-4-1-16,-4-2 1 0,-8 0 0 0,3 0-1 15,-4 0-1-15,-5-4 0 0,-2-3 2 0,1 4-3 16,2-4 0-16,-2-4 1 0,1 4-1 0,5-3-1 0,4-4 1 15,4 0 1-15,-3-4-1 0,6 4-1 0,2-5 1 16,1 3-1-16,4 0 2 0,2-1-2 0,3-1 0 0,4 0 0 16</inkml:trace>
  <inkml:trace contextRef="#ctx0" brushRef="#br0" timeOffset="11399.73">13077 1417 1369 0,'0'0'0'0,"0"0"0"15,0 0 0-15,32 10 42 0,-19 1 1 0,-6-1 0 16,-7 4 0-16,-4 9-27 0,-1-5 0 0,0 1-1 16,1 0 2-16,2 8 27 0,-1-1 0 0,-1-6 0 15,2 6 0-15,4-3-28 0,0-6 1 0,0-1-1 16,3 2 1-16,4-1 7 0,3-3 2 0,-1-6 0 0,6 2 0 16,3-3-14-16,-1 0 0 0,4-5 1 0,2 1 0 15,-9-3-4-15,-2-3 0 0,3 3 0 0,-2-2 1 16,2-5-4-16,-3 0 1 0,-1 0-2 0,-5 0 2 15,0-4-4-15,-3-3 2 0,2 0-2 0,-7-5 2 0,0 1-3 16,0-1 1-16,-4 1 1 0,-3-4-1 0,2 6 6 16,0 2 0-16,1 1 0 0,1-1 0 0,-1 2-4 15,2 1 2-15,2 4-1 0</inkml:trace>
  <inkml:trace contextRef="#ctx0" brushRef="#br0" timeOffset="11651.19">13668 1327 1470 0,'0'0'0'0,"0"0"0"0,-24 21 0 0,10-3 49 0,-2 4 0 16,-2-1 1-16,0 4 0 0,1 9-33 0,-4 1 0 0,1 0 0 15,3 2 0-15,-1-4 50 0,7-1 0 0,1-6 1 16,3 1 0-16,5-3-50 0,4 1 0 0,5-4 0 15,3-2 0-15,4 6 29 0,4-7 0 0,2-1 0 16,1-3 0-16,3-3-31 0,1-1 1 0,5-3 0 16,5 2 0-16,-10-5 6 0,-2-1 2 0,2-3-1 15</inkml:trace>
  <inkml:trace contextRef="#ctx0" brushRef="#br0" timeOffset="12049.11">13910 1670 1407 0,'0'0'0'0,"0"0"0"0,0 0 0 0,0 0 57 16,25 0 0-16,-16 0 0 0,-1-4 2 0,3 4-42 15,-2 0 1-15,-9 0 0 0,10-7-1 0,-10 7 52 16,14-7-1-16,-3 5 1 0,16-5-1 0,1 0-50 16,-11 2 0-16,-6-5 0 0,5-1 0 0,1 2 20 15,-6-1 0-15,-9-3 1 0,7-1-1 0,1-5-24 16,-10 5 2-16,-7 5 0 0,4-7-1 0,3 2 3 0,0 4 1 15,-4-1 1-15,-5 2-1 0,-1 6-9 0,-1 3 0 16,1-4 0-16,-5 4 1 0,-2 4-1 0,3 5 0 16,-4-2 0-16,2 7 1 0,6 5-5 0,-5 0 1 15,1 8 0-15,0-6-1 0,4 5 1 16,3-3 1-16,1 0 0 0,6-4 0 0,2 2-4 0,3-5 2 0,2 4-1 16,0-5 1-16,6 0 5 0,-3-1 2 0,-6-2-1 15,14-2 0-15,1-1-5 0,0 4 1 0,-6-6 0 16,8 0 0-16,4 0 4 0,-4-4 0 0,-2 1 1 15,-5-1 0-15,0-3-5 0,-7 0 0 0,0 0 0 16,-7 0 0-16,9 0 2 0,-9 0 1 0,0 0 0 16,0 0 0-16,0 0-4 0,0 0 1 0,0 0-1 15,0 0 1-15,0 0 1 0,9-7-1 0,-9 7 1 16,11-3 0-16,1-1-3 0,-1 1 0 0,3-1-1 16</inkml:trace>
  <inkml:trace contextRef="#ctx0" brushRef="#br0" timeOffset="12782.99">14055 1538 1595 0,'0'0'0'0,"0"0"0"0,38-16 0 0,-15 9 40 16,2 2 0-16,-7-2 0 0,-4-4 1 0,-4 4-26 16,1-3 1-16,1-3 0 0,2 6 0 0,4 0 41 15,-7 0 1-15,-1 4-1 0,-10 3 2 0,7-11-42 16,-7 11 1-16,7-3-1 0,-7 3 1 0,0 0 6 0,0 0 0 15,0-7-1-15,0 7 1 0,0 0-13 0,0 0 1 16,0-8 1-16,0 8-1 0,-14-3-4 0,4 3 1 16,3 0-1-16,-16 0 1 0,-6 3-4 0,5 1 1 15,-1 3-1-15,2 4 1 0,2 3-3 0,0 9 1 16,3-2-1-16,-1 2 2 0,-1 6-3 0,5 1 1 16,0-3 0-16,1-4 0 0,5 6-2 0,4-6 1 15,3-3-1-15,2 1 2 0,4 0-2 0,5-3 0 16,-2-1 0-16,7-5 1 0,0 1 3 0,0-1 0 0,2-1 1 15,2-4 0-15,3 0-3 0,0-4 1 0,-7 1 0 16,4-1 0-16,5-3 5 0,-6 0 1 0,-6-3 0 16,-2 3 1-16,0-4-6 0,-1 1 2 0,5-1 0 15,3 1-1-15,-2-4 3 0,0 3 1 0,-4-3 1 16</inkml:trace>
  <inkml:trace contextRef="#ctx0" brushRef="#br0" timeOffset="13532.19">14415 1707 1482 0,'0'0'0'0,"0"0"0"0,0 0 0 0,24-4 38 16,-11 1 0-16,-13 3 0 0,-4-9 1 0,4 9-25 16,-2-7 2-16,2 7 0 0,-2-11-1 0,1 4 19 0,1 7 1 15,0-12-1-15,5 5 1 0,2-4-20 16,-3-1-1-16,-11 2 1 0,3-3 1 0,0 3 2 0,1-3 0 15,1 6 0-15,-5-3 1 0,0 3-9 0,7 7 0 16,-10-6 0-16,2 3 0 0,1 6-4 0,7-3 0 16,-10 13 1-16,6-3 0 0,1 6-3 0,-1 2 1 15,2-2-1-15,2 6 2 0,2 1 2 16,2-5 1-16,-2-2-1 0,-4-2 1 0,4 3-4 0,3-3 1 16,2-3-1-16,0 0 1 0,4-4 5 0,3-2 1 15,3-2-1-15,11 1 1 0,2-1-5 0,-1-3 1 0,-3-3-2 16,2 3 2-16,-10-4 6 0,0-1 0 0,-1-2 1 15,-1 0 0-15,-2 0-8 0,0 0 2 0,0-4 0 16,-3-1 0-16,-2 0 7 0,0-2 0 0,0 1-1 16,-2-8 2-16,0 2-8 0,-4 0 1 0,4 1-1 15,0-1 1-15,0-1 5 0,-3 10 1 0,3-3-1 16,2 6 1-16,1 4-7 0,-1 3 0 0,0 3 0 16,2 4 0-16,3 6 5 0,-4-3-1 0,3 4 0 0,-1 6 1 15,2-1-6-15,-2 4 0 0,-12-7-1 0,-3 5 2 16,-6-5 4-16,2 1-1 0,2-4 0 0,6 2 1 15,3 3-6-15,-6-7 0 0,-8-3 1 0,3 1 0 16,1 2 1-16,-1-2 0 0,0-2 0 0,-3-4 1 0,3 1-4 16,7-4 1-16,-11 0-2 0,11 0 2 0,0 0 0 15,0 0 0-15,-4-11 1 0,4 11 0 0,4-7-3 0,-1-3 0 16,1 2 1-16,10-2-1 16,9-9 0-16,4-3 1 0,-1-2-1 0,-1 1 1 0,3-2-3 15,2 2 2-15,-2 1-2 0,-7-5 2 0,-5 4-1 16,-2 6 2-16,-7-6-1 0,4 2 1 0,-4 7-3 15,4 3 2-15,-8 4-2 0,1-3 2 0,-3 1-1 0,-1 9 2 16,0 0-2-16,0 0 2 0,0 0-3 0,-7 3 0 16,7-3 1-16,-1 20 0 0,1-6 0 0,0 2 0 15,0-1 1-15,5 3-1 0,4 5 0 0,3 0-1 16,2-6 0-16,0-1 1 0,-3 3-2 0,-1 1 1 16,1-3 1-16,1-4-1 0,-1 4-1 0,-2 1 0 15,0-4 1-15,1-3-1 0,-3 3 0 0,0-4 0 16,-7-1 1-16,4 0-1 0,-1 3-1 0,-3-1 1 15,-3-4-1-15,-1 0 2 0,-3 3-2 0,0-3 1 16,7-7 0-16,-14 11 1 0,3-8-2 0,3 1 1 0,1-2-1 16,-1-1 1-16,1 3-1 0,0-4 2 0,7 0-1 15,-7-7 0-15,7 7-1 0,0 0 1 0,-7-7 0 16</inkml:trace>
  <inkml:trace contextRef="#ctx0" brushRef="#br0" timeOffset="13948.77">15822 1821 1733 0,'0'0'0'0,"0"0"0"0,0 0 0 16,0 0 56-16,0 0 1 0,0 0-1 0,0 0 1 0,-26 7-40 16,17-10 1-16,-2-4-2 0,-3-4 2 0,4-1 49 15,1 3 0-15,-2 0 0 0,1-8 1 0,-1 2-50 16,4-4 0-16,0 0-1 0,3-8 1 0,1 1 21 15,3-4 0-15,-4 0-1 0,4-7 1 0,0-1-24 16,4 1 1-16,-1 0-1 0,4 5 1 0,0-1-1 0,-1 10-1 16,1 3 1-16,2 6-1 0,1 7-5 15,-1 0 0-15,-9 7 0 0,0 0 0 0,4 11-1 0,-1-4 1 16,1 3-1-16,-8 10 1 0,4 8-3 0,0 0-1 16,-3-3 1-16,3-1-1 0,-4 10 1 0,-1-4 0 15,-4-8-1-15,-2 1 1 0,-1 0-3 0,1-3 2 16,1-6-1-16,-1 1 1 0,1 0-1 0,1-3 2 0,4-2-1 15,1 1 1-15,4-2-3 0,0-2 2 0,0-7-2 16,9 10 2-16,0-4-2 0,1-3 2 0,1-1-1 16,3 0 1-16,4-1-3 0,8-2 1 0,6-3 1 15,10 1-1-15,6-3 0 0,-9 3 2 0,-6-1-1 16,-7-3 1-16,-1 0-2 0,-4 4 0 0,-7 1 1 16,1-2-1-16,-5 4-1 0,-1 0 2 0,-2 0-1 15,-7 0 1-15,0 0-2 0,0 0 0 0,-7 4 0 0</inkml:trace>
  <inkml:trace contextRef="#ctx0" brushRef="#br0" timeOffset="14617.29">17092 1320 552 0,'0'0'0'0,"0"0"0"0,18-4 0 0,-8 8 42 0,4-1 2 0,1-3-1 15,0-3 0-15,3 3-27 0,0 0 0 0,-1-4 0 16,-4 1 0-16,1 3 37 0,-2-4 1 0,-1 1-1 0,1-6 1 16,-5 4-38-16,0 1 2 0,-7 4-1 0,14-10 1 15,-14 10 46-15,7-6 0 0,-7 6 0 0,4-10 0 16,-2 3-46-16,-2-4 0 0,-4 1 0 0,-1-6 0 0,-2 0 27 16,-4 2 0-16,4 2 0 0,-7 1-1 0,0-1-28 15,2 5 1-15,-1 0-1 0,1 0 1 0,-2 7 5 16,0 0 0-16,3 3 1 0,0 1-1 15,1 3-10-15,-1 0-1 0,2 5 0 0,2 6 1 0,0 4 13 0,-3 7 1 16,-1-5 0-16,4 6-1 0,2 12-12 16,0 1-1-16,1 4 0 0,-1 1 2 0,-4-3 13 0,2 3 1 15,3-8-1-15,-1 2 1 0,-2-1-16 16,-4-8 2-16,4 3-1 0,-3-3 1 0,-1 2 8 0,1-3 2 16,-1-4-1-16,2-2 1 0,2 2-13 0,0-6 1 15,0-3 1-15,0-5-1 0,0-3 9 0,3-3 2 16,4-8-1-16,-3 11 1 0,3-11-12 0,0 0 0 0,0 0 0 15,0 0 2-15,0 0 0 0,-7-7 1 0,7 7-1 16</inkml:trace>
  <inkml:trace contextRef="#ctx0" brushRef="#br0" timeOffset="14818.69">16716 1614 1293 0,'0'0'0'0,"20"-4"0"15,1 4 0-15,7 0 33 0,-1 4 1 0,4-1-2 0,1-6 2 16,0 3-21-16,1 0 2 0,4 0-1 16,0-4 1-16,-3 4 9 0,-9 0 0 0,-1 0 1 15,-1-2 0-15,-2 2-14 0,-5 0 1 0,-2 0 1 0,1 0-1 16,-1 0-2-16,-4 2 0 0,1 2 0 0,3-1 1 16,0 4-4-16,0 0 0 0,2-2 0 0</inkml:trace>
  <inkml:trace contextRef="#ctx0" brushRef="#br0" timeOffset="15545.19">17563 1582 1381 0,'0'0'0'0,"0"0"0"0,0 0 0 0,-18 9 22 0,8-2 1 16,3 0-1-16,-9-2 1 0,-2 9-12 0,1 2 1 16,-5-4-1-16,3 6 2 0,7-1 24 0,3-4 0 15,2 1 0-15,2 0 0 0,-1 0-22 0,3 0 0 16,-1-3 0-16,1-1 1 0,10 2 9 0,3-6 2 15,8 1 0-15,5 2 0 0,-2-6-14 0,0 1 0 0,0-4-1 16,-1-4 2-16,-3 1 9 0,-2-1 1 0,-1-6-1 16,0 2 2-16,0 1-14 0,-2-1 2 0,-1-3-1 15,-1-3 0-15,1 3 11 0,-2-3-1 0,-4 0 1 16,0 4-1-16,2 1-11 0,0 2 2 0,-7 7-2 16,9-7 1-16,-9 7 16 0,0 0 2 0,9 0-1 15,-9 0 0-15,4 7-16 0,-4-7 1 0,3 7-1 16,1-2 1-16,-1 13 12 0,4-1 1 0,0 1-2 15,0-4 2-15,2 2-14 0,2-6 0 0,-1-1-1 16,8 4 2-16,-4-3 7 0,-3-3 1 0,-1-3-1 0,3-1 1 16,4 1-10-16,1-1-1 0,-4-3 0 0,0-3 1 15,-3 3 3-15,1-4-1 0,2 1 1 0,0-4 1 16,0 0-7-16,-7-4 0 0,0-1 0 0,1 3 0 0,-5 0 1 16,1-5 0-16,-1 0 0 0,1 0 1 0,-4-4-4 15,0 8 0-15,1-1-1 0,3 2 1 16,-4 2 2-16,0 7 0 0,0 0 0 0,0 0 0 0,0 0-3 15,7 0 0-15,-7 0 0 0,0 11 1 0,0-2 1 16,2 1-1-16,1-3 1 0,4 11 1 0,0-4-3 16,-1 0 0-16,1-3-1 0,0-3 1 0,0-1-1 15,3 1 2-15,1-3-1 0,-2 4 0 0,3-6-1 0,2-3-1 16,2 0 1-16,2 0-1 0,-1 0 2 0,3-3 0 16,-2-6-1-16,3 2 1 0,0 1-3 15,-9-1 2-15,2-5-1 0,0-2 1 0,1-4-1 0,2 3 1 16,1-8-1-16,-2-4 1 0,0-3-2 0,-4-3 0 15,2-2 1-15,-3-13-1 0,-1 3 2 0,-3-3 0 16,-1-6 1-16,1-3-1 0,-2 3-1 0,-3 3 0 0,-1-2 0 16,-1 7 0-16,-3 8 2 0,-1 6 0 0,3 5 0 15,-1 10 1-15,-2 6-3 0,-1 4 1 0,-4 4-1 16,-5 10 1-16,3 7 0 0,-1 2 1 16,2 7 0-16,-8 14 0 0,4 1-1 0,3 8-1 0,4-6 1 15,0 6-1-15,4 9 0 0,3-6 0 0,-4 2 1 16,4-2-1-16,-3 2-2 0,3-9 2 0,-4 1-1 15,4-6 0-15,7 1 1 0,0-8-1 0,0-3 1 16,4 3 0-16,-4-6-2 0,0-6 2 0,2 1-2 16,-6-5 1-16,-3-3 0 0,2-1 0 0,3-3 0 15,-5-7 1-15,0 6-2 0,0-6 0 0,-7-2 0 16,-2-2 2-16,-1-3-2 0,-4-3 1 0,7-1 0 16</inkml:trace>
  <inkml:trace contextRef="#ctx0" brushRef="#br0" timeOffset="15732.95">17888 1471 1670 0,'0'0'0'0,"0"0"0"0,0 0 0 0,14 25 51 0,-7-11-1 16,0 2 1-16,0-8 1 0,-2 3-36 0,0 5 1 15,1-2 0-15,-1-5 1 0,4 1 29 0,-6-3 0 16,4 0 0-16,0-1 1 0,1 1-33 0,-1 0 2 15,0-4 0-15</inkml:trace>
  <inkml:trace contextRef="#ctx0" brushRef="#br0" timeOffset="16017.36">18519 1594 1470 0,'0'0'0'0,"0"0"0"15,0 0 0-15,-3 16 19 0,1-5 1 0,0-1-1 16,0 6 1-16,2 0-10 0,2-2 1 0,2 0 1 16,1-2-1-16,0 2 17 0,0 0 1 0,1-3-1 15,1 0 1-15,0-1-15 0,7 1-1 0,-3-8 1 0,-1 2-1 16,1-1 14-16,-1-1 0 0,3-3 0 0,8 0 1 16,0-3-16-16,-2-1 2 0,-5-1-1 0,-3-2 1 15,0 0 0-15,-4-3 2 0,7-5-1 0,-4 0 0 0,-1-5-6 16,2 4 0-16,-1-5 0 0,-3-9 0 15,0 2 10-15,-3 2 2 0,-4 1-2 0,0-1 1 0,-5 5-10 16,-1 7 1-16,-2 0 0 0,-3 3 1 0,2 2 11 16,9 9 1-16,-9-7-1 0,9 7 2 0,0 0-14 15,-3 13 2-15,3-13-1 0</inkml:trace>
  <inkml:trace contextRef="#ctx0" brushRef="#br0" timeOffset="16617.25">18934 1452 1507 0,'0'0'0'15,"8"-4"0"-15,1 1 0 0,5 3 56 0,0 0 1 0,1-4 0 16,0 4 0-16,3 4-40 0,0-1 1 0,-4 4-1 16,-4 0 1-16,5 6 55 0,-5 4 1 0,-1-1 0 15,0 3 0-15,0 2-56 0,-4 6 0 0,-2-8 0 16,-1 1 0-16,2 2 23 0,-4-2 1 0,0-3 0 15,-6-3 0-15,6 2-26 0,-1-2 0 0,-5-3-1 16,-1-1 2-16,2 1-3 0,1-4-1 0,4-7 1 16,-12 4-1-16,12-4-5 0,-7 0 1 0,7 0-1 15,0 0 1-15,-7-4 1 0,7 4 0 0,-7-7 0 0,3-4 1 16,4-1-4-16,0-4 0 0,0 2-1 0,4-5 1 16,-1-4 1-16,1 0 1 0,-4-3 0 15,7-4 0-15,-2 0-4 0,4 4 1 0,2 3 0 0,-1-2 0 16,-1 6 3-16,2 5 0 0,-1 3 0 0,1 1 1 15,-2 6-4-15,0 0 1 0,-1 4-2 0,3 4 2 0,1 3 0 16,4 0 1-16,-2 0 0 0,6 0-1 0,-1 11-2 16,-3-2 1-16,2-2-1 0,-1-4 1 0,-4 4-1 15,-1-1 1-15,0-5 0 0,1-1 0 0,-1 0-2 16,2-1 0-16,-3-3 1 0,1-3-1 0,-1 4 1 0,-1-4-1 16,1 0 1-16,-1-7-1 0,-3 1 0 15,0-1-1-15,-7 7 0 0,11-14 2 0,-11 6-3 16,4-3 1-16,-4-1 1 0,0-2-1 0,-4 0-1 15,0-2 1-15,1 3-1 0,-4 1 1 0,0 2-1 16,-4-1 1-16,-1 4-1 0,0 0 0 0,-1 7-1 0,3 0 2 16,3 3-2-16,-4 8 1 0,0 3-1 0,3 0 1 15,-1 4-1-15,2 5 2 0,1 8-2 0,1-3 0 0,0 2 0 16,3-3 1-16,4-4-1 0,1 3 0 0,6-3 1 16,4-6-1-16,2 3 0 0,0-6 0 0,2 0 0 15,-1 0 0-15,2-3 0 0,-1-4 2 0,1-4-2 16,3 4 1-16,2-3-1 0,2-4 0 0,-4 0 0 15,-3 0 2-15,-6-4-1 0,-1 4 1 0,1-3 1 16,4-1-1-16,1 1-1 0,-6-4 0 0,0-1 1 16</inkml:trace>
  <inkml:trace contextRef="#ctx0" brushRef="#br0" timeOffset="17866.2">20530 1288 1514 0,'0'0'-1'0,"-20"-14"-1"0,6 9 1 16,2 1 0-16,-2 4 0 0,2 4 40 0,1-4 1 0,2 3 0 15,-1-1 0-15,3 2-24 0,-1 3-1 0,5 0 1 16,3 3 0-16,3 4 24 0,1 0 2 0,0 0-1 15,10-1 1-15,2 10-26 0,1-4-1 0,4-1 1 16,0-4 1-16,-1 3 1 0,1 6 1 0,0-5-1 16,0-4 1-16,-5 2-9 0,-2-1 0 0,-3-1 0 15,1 2 1-15,1-2-11 0,-6 2 0 0,-4-5 0 16,-6-2 0-16,-4 1 0 0,-4-3 0 0,-1 2 0 16,-9-2 0-16,3-2-4 0,0 2 1 0,-3-3-1 0,-4-1 1 15,6 1-1-15,-2-1 1 0,0-3 0 0,-2 0 1 16,2 0-4-16,3 0 0 0,4-3 1 0,2-1 0 15,1 1 1-15,4-2 0 0,7 5 0 0,-9-15 0 0,7 8 2 16,2-5 1-16,4 2-1 0</inkml:trace>
  <inkml:trace contextRef="#ctx0" brushRef="#br0" timeOffset="18233.16">20893 1158 997 0,'0'40'11'0,"0"13"-4"0,-1-9 0 15,-3 2 0-15,-1-7 0 0,1 1 24 0,2-5 0 16,-1-1 1-16,-1-8-1 0,3 0-18 0,-1 1 2 16,-2-4-2-16,3-9 2 0,2 2 13 0,3-6 1 0,1 2-1 15,-1-5 2-15,-4-7-17 0,12 6 0 0,-3-6 1 16,3-6-1-16,4-1 2 0,-2 0 0 0,4-1-1 15,-4-10 2-15,-2 2-7 0,2-3 0 0,0-2 0 16,4-2 0-16,1 5 1 0,-1 4 0 0,0 4 0 16,-4-4 1-16,-4 7-4 0,1 7 0 0,1 0 0 15,1 3-1-15,-3 8 4 0,-1-1 0 0,2 4 1 16,-8 2-1-16,1 3-4 0,-1 4 1 0,-3-5 0 16,4 1 0-16,-4-3 7 0,3 3 2 0,-3-5 0 0,0-1-1 15,0 1-6-15,0 0 0 0,0-5 0 16,4-2 0-16,-1 3 6 0,-1-3-1 0,-2-7 1 0,9 11 1 15,2-4-7-15,1-4 0 0,0-3 0 0</inkml:trace>
  <inkml:trace contextRef="#ctx0" brushRef="#br0" timeOffset="18499.48">21447 1413 1130 0,'0'0'0'0,"0"0"0"0,0 0 0 0,0 0 35 15,0 0 1-15,0 0 0 0,-25-7 0 0,10 14-21 16,0 4-1-16,0 3 1 0,-1 0 1 0,5 9 43 0,4 1 1 15,-4-4-1-15,3-1 2 0,2 7-44 0,3-6 0 16,1-3 1-16,4-1 0 0,7-2 21 0,3-2 0 16,-1-3-1-16,-1-2 1 0,6 0-24 0,0-3 1 15,0-1-1-15,-4-6 1 0,4 3 3 0,-2-4 1 16,4 1-1-16,-1-6 2 0,-4 2-11 0,-3-4 1 0,1-4 0 16,-4-1 0-16,-4-2 5 0,-3 2 0 15,0-1-1-15,-3-10 2 0,3 10-8 0,-4 3 1 16,1 0-1-16,-4 0 1 0,-5 1 6 0,1 6 0 15,2 4 0-15,2-1 0 0,7 4-7 0,-7-2 0 0,7 2 0 16,0 0 1-16,0 0-2 0,0 0 1 0,12 2 0 16</inkml:trace>
  <inkml:trace contextRef="#ctx0" brushRef="#br0" timeOffset="18815.84">21685 1434 1054 0,'0'0'0'0,"0"0"0"15,7 4 0-15,-3-1 33 0,-1 8-1 0,1-1 1 16,-4 3 1-16,0 4-21 0,0 3 2 0,-4-1-1 0,4 4 1 15,-3 1 11-15,3-4 1 0,-4-4-2 0,4 1 2 16,4-1-14-16,-1-5 0 0,1 1 0 0,3-5 0 16,2 3 3-16,0-1-1 0,-2-2 1 0,1-3 1 0,5-1-8 15,-1-3 0-15,-1 0 0 0,1 0 1 0,2-3-1 16,-1-1 1-16,-1 1-1 0,6-6 1 0,-1 2-4 16,-6-4 0-16,-2 1 1 0,-2-10 0 0,0 5 3 15,2 1 1-15,5-2 1 16,-2-2-1-16,-5 6-5 0,0 1 2 0,0-1-1 0,-3 5 1 0,-4 7 17 15,7 0-1-15,-7 0 1 0,7 7 0 0,-5 2-13 16,-1-2 0-16,3 0 1 0,-1 5-1 0,-1 9 18 16,0-1 1-16,3-1-1 0,4-5 1 0,0 2-17 0,-2-2 0 15,-4-5 0-15,4-2 0 0,0 0 16 0,-7-7-1 16,13 10 0-16,-4-4 1 0,-1-5-16 0,-8-1-1 16,9 4 1-16,-9-4-1 0,7 3 14 0,-7-3 0 15,0 0 0-15</inkml:trace>
  <inkml:trace contextRef="#ctx0" brushRef="#br0" timeOffset="19068.3">22186 966 1470 0,'0'0'0'0,"0"0"0"16,0 0 0-16,0 0 51 0,11 28 2 0,-11-14-1 15,3 8 0-15,-3 7-35 0,4 5 0 0,-4-4 0 0,0 8 1 16,0 3 50-16,0 5 1 0,0-2-1 0,-4 1 1 15,1 3-51-15,3-2-1 0,-4-6 1 0,1-1 0 16,3-1 21-16,0-2-1 0,-4-10 0 0,4 4 0 16,0-4-23-16,0-1 0 0,4-9 1 0,-1 0 0 15,1-1 2-15,-1-4 1 0,1 0-1 0,-1-4 1 0,-3-7-9 16,0 7 0-16,0-7 0 0,0 0 1 16,0 0 2-16,7 0-1 0,-7 0 0 0,4-7 1 0,1-4-5 15,2 0-1-15,2 1 1 0</inkml:trace>
  <inkml:trace contextRef="#ctx0" brushRef="#br0" timeOffset="19417.07">22576 1112 1482 0,'0'0'0'16,"0"0"0"-16,2 30 0 0,1-4 53 0,1 1-1 15,-1 6 1-15,-1 8 1 0,0 3-37 0,0 0 0 16,-1-2 0-16,-1-2 0 0,0 3 49 0,0-10 0 0,0-3 0 15,-1-4 0-15,1 1-48 0,0-8 0 0,0-5 0 16,0 2 0-16,0-7 21 0,0 1 1 0,0-10-1 16,0 7 1-16,0-7-24 0,0 0 0 0,0 0-1 15,-7-7 1-15,1-1 1 0,-1 0 1 0,2 1-1 16,-7-19 1-16,-3 7-9 0,-2-4 1 0,3-4 0 16,0 5 0-16,-4 2-1 0,-1 6 1 0,-3 4-1 15,3 3 1-15,3 3-4 0,4 4 0 0,-2 7 1 16,0 0 0-16,3 7 2 0,0 0 1 0,4 0-1 0,6 0 1 15,1 6-4-15,1-3 0 0,6-1 0 0,-1-5 1 16,-1 1 1-16,-1-1 1 0,6-3 0 0,4-1 0 16,2 0-4-16,2-1 1 0,-2-3-1 0,3 1 2 15,-3-4 2-15,-2 3 0 0,2-6 0 0,2-1 1 16,1 3-4-16,-5-1 0 0,2-2 0 0</inkml:trace>
  <inkml:trace contextRef="#ctx0" brushRef="#br0" timeOffset="19794.38">23119 1172 1646 0,'0'0'0'16,"0"0"0"-16,-9 26 0 0,8-3 54 0,1 0 1 15,0-2 0-15,-4-1 0 0,2 8-39 0,2 0 2 16,-1-9-1-16,-1 6 1 0,2-4 65 0,2 0 1 0,-1-3-1 15,1-4 2-15,3 2-69 0,4-2 2 0,-2-4 0 16,0-1 0-16,0 2 23 0,4-8 0 0,1 1 0 16,3-8 0-16,0 1-25 0,1 3 0 0,0-7-1 15,5-2 2-15,4 2-2 0,0 3-1 0,-4-3 1 16,0 0-1-16,-3 0-5 0,-2 4 0 0,-6 3 0 16,2 0 0-16,1 3-2 0,-4 4 1 0,-2 4 0 15,-2-1 0-15,-3 1-4 0,-2 1 2 0,0-3-1 16,-2 1 1-16,-5 6-2 0,-2-2 2 0,0-5-1 15,-1-2 0-15,-4 0-1 0,-6 0 0 0,-3 0-1 0,2-7 2 16,-2 2-3-16,-5-2 1 0,3 0 1 16,2-2-1-16,-1 2-1 0,4 0 1 0,3-7-1 0,-1-3 1 15,4 4 0-15,3 3-1 0,4-1 0 0,2-3 0 16,5 7-1-16,-5-10 2 0,6 3-2 0</inkml:trace>
  <inkml:trace contextRef="#ctx0" brushRef="#br0" timeOffset="20130.59">23506 1448 1381 0,'0'0'0'0,"0"0"0"0,17-7 0 0,-3 7 54 0,0 0 0 16,-3-3 0-16,1-4-1 0,1 0-36 0,-1 3 1 16,2-3-1-16,0-4 1 0,-3 4 57 0,-1 4 1 15,-2-4 0-15,2-5 0 0,2 3-58 0,-1 0 0 16,-4-2 0-16,-3 1 0 0,-1-1 12 0,1 1 0 0,-8-3 1 15,-1 1-1-15,0-2-17 0,-2 5 1 0,-1 2-1 16,0-3 2-16,-5 3-4 0,1 3 2 0,1 1-2 16,1-1 1-16,-8 8-5 0,2-1 1 0,0 1 0 15,4 6-1-15,-2 8-2 0,3-6 0 0,4 7 0 16,2 8 1-16,1 3-3 0,4 1 0 0,2-2 1 16,2-5 0-16,1 6 5 0,4-2 0 0,1-1 0 15,1-8 0-15,5 4-3 0,0-7-1 0,0 1 1 16,8-8 1-16,-2 5 3 0,0-2 1 0,3-5-1 15,3-3 1-15,-5 3-4 0,-3-2 0 0,-1-1-1 16,-1-4 2-16,-1 0 5 0,-3 0-1 0,-3-4 0 0,0 3 2 16,-3-1-6-16,-8 2 0 0,0 0-1 0</inkml:trace>
  <inkml:trace contextRef="#ctx0" brushRef="#br0" timeOffset="20839.93">24855 1212 1306 0,'0'0'0'0,"0"0"0"0,0 0 0 16,0 0 64-16,-25-14 0 0,15 11 0 0,3-1 1 0,-2 4-47 16,-2 0 0-16,2 0 0 0,1 0 0 0,-3 0 34 0,0 0 2 15,1 4-1-15,-1 3 1 0,4 0-37 16,-2 5 1-16,8 1-2 0,4-3 2 0,8 4 4 0,-4 0-1 16,7-1 0-16,4 4 2 0,-1 4-12 0,-1-3 0 15,2-4 0-15,1 2 1 0,0 8-8 0,-3-6 1 16,-3 0-1-16,-1-4 2 0,-1 9-3 0,-3-6 0 15,-2 1 1-15,-3-2 0 0,-4-1-3 16,-3 5 1-16,0-6-1 0,-1-2 1 0,-5 2-1 0,-1 0 0 16,-5-8 0-16,-2 1 0 0,-1 0-1 0,0 1 0 15,-6-4 0-15,0-4 2 0,-1 3-2 0,-1 1 0 0,4-4 0 16,-1 0 1-16,-3 0-1 0,3 0 0 16,4-4 0-16,8-3 0 0,3 2 0 0,9 5 0 0,-7-7 0 15,10-3 0-15,6 4 0 0,2-1 0 0,-2 0 0 16,10-5 0-16,9 5 0 0,1 0 0 0,2 3 0 15</inkml:trace>
  <inkml:trace contextRef="#ctx0" brushRef="#br0" timeOffset="21098.44">25192 1327 1105 0,'0'0'0'0,"0"0"0"0,0 0 0 0,0 0 25 15,-23 7-1-15,12-7 1 0,1 3 0 0,-10 4-13 16,4 4 0-16,6-2 1 0,3 3-1 0,0 7 13 15,-2-5 0-15,-5 1 1 0,7-1 0 0,3 3-14 16,4 3 1-16,2-6-1 0,3 0 2 0,-1-2 9 16,-4 0 1-16,3 2-1 0,4-7 1 0,8 6-13 15,-1-6 1-15,0-4 1 0,0 1-1 0,2-1 0 0,-2-1 1 16,-4 0-1-16,5-4 1 0,-1 4-6 0,-2 1 1 16,0-1 0-16,1-2 0 0,-3 4-2 15,-1-1 0-15,0 1 1 0,2-4 0 0,-1 3-3 0,-1 4 1 16,2-5-1-16,10 5 1 0,-4 0 9 0,-1 0 1 15,0-2-1-15</inkml:trace>
  <inkml:trace contextRef="#ctx0" brushRef="#br0" timeOffset="21522.06">25583 1471 1306 0,'0'0'0'0,"0"0"0"15,9-23 0-15,0 9 27 0,-2 0 1 0,-2 0-1 16,1-4 1-16,-1-1-16 0,0 7 2 0,2-1-1 16,-1-1 0-16,-1 7 40 0,0 0 1 0,-5 7-1 15,11-7 1-15,-11 7-38 0,10 4 2 0,-3-1-1 0,1 4 1 16,-1 7 19-16,-2 0 0 0,0-1 0 0,-1 3 1 16,-3 3-23-16,1-1 1 0,0-1 0 0,-6-6-1 15,1 3 3-15,1-2 0 0,0-1 0 0,4-4 1 0,0 0-9 16,-2-7 0-16,-2 7 0 0,2-7 1 0,0 0 2 15,0 0 2-15,0 0-1 0,0 0 1 0,0 0-7 16,0 0 1-16,0 0 0 0,7-7 0 0,0-4 2 16,2 1 1-16,5-3 0 0,0-1 1 0,6 0-6 15,1-3 0-15,2-1 1 0,0 4 0 0,3 0 1 0,1 7 0 16,-4-2 0-16,-9 2 1 0,-4 7-4 16,-1 0 1-16,2 0-2 0,1 7 2 0,0 2 0 0,-1 3 0 15,0 0 1-15,-4-1 0 0,0 7-3 0,-2-1 0 16,0-3 1-16,1 0-1 0,-3 6 3 0,-1-3 1 15,-2-1-1-15,-4-4 1 0,3 2-3 0,-1 2-1 16,0-5 1-16,-2-1 0 0,3 3 0 0,-1-6 2 16,-2 0-1-16,4-7 1 0,-5 9-4 0,5-9 2 15,0 0-2-15</inkml:trace>
  <inkml:trace contextRef="#ctx0" brushRef="#br0" timeOffset="21852.32">26121 1489 1080 0,'0'0'0'0,"7"-7"0"16,11 3 0-16,7 4 38 0,-6-3 0 0,-3-4 1 16,-4-6-1-16,1 6-24 0,3-3 2 0,-2-1 0 0,2-3 0 15,1 3 43-15,1 1 2 0,-6-2-2 0,1-4 2 16,-3 3-45-16,1-1 2 0,-6 0 0 0,-5 0 0 16,-2-3 21-16,-1 6 0 0,-2-1-1 0,-11-2 1 15,0 0-24-15,2 7 1 0,-4-2-1 0,-1 5 1 0,3 4 3 16,3 2 1-16,-1 2 0 0,-2 3 1 0,4 3-11 15,3 4 1-15,0 0 0 0,16 2 0 0,6 9 5 16,-3-1 0-16,-3 3 0 0,-1 1 0 0,-1 0-7 16,2-3 1-16,4 1-1 0,-1-5 2 15,1 6 12-15,3-8 2 0,5 4-1 0,3-9 1 0,2 2-14 16,-1-2 2-16,-5-5-1 0,1-2 0 0,4 0 14 16,0-4 0-16,-2-3 0 0,-3 0 0 0,-1 0-14 15,-1 0 0-15,-2-3 1 0,-1-1 0 0,-3 1 10 0,-3-1 0 16,-7 4 0-16,6-7 0 0,-6 7-12 0,2-9 2 15,-2 9-1-15</inkml:trace>
  <inkml:trace contextRef="#ctx0" brushRef="#br0" timeOffset="22504.36">27965 1334 1332 0,'0'0'0'15,"0"0"0"-15,0 0 0 0,-6-21 67 0,3 14 1 16,-2-6 1-16,1 5-1 0,-3 1-50 0,7 7 0 16,-12-9 0-16,5 5 0 0,-2 1 57 0,-2 3 2 15,1 0-1-15,-4 7 0 0,-6-2-58 0,2 6 0 16,6 1 0-16,2 11 0 0,-3-2 15 0,-3-2 0 16,-1 1 0-16,10 2 0 0,5 0-19 0,4-1 0 0,5 2 1 15,0-9 0-15,-4 7-8 0,6-5 1 0,9-4 0 16,-1-2 0-16,-1 6-2 0,0-5-1 0,0-4 1 15,0-4 0-15,0-1-5 0,-2 0 1 0,0-4-1 16,0-3 1-16,-3 1-1 0,-1-3 0 0,-1-3 1 16,-4-6 0-16,2 4-2 0,0-2 0 0,-1-2 0 0,-3 2 1 15,1 0-1-15,-1-2 0 0,1 5 0 0,-1 1 1 16,1 3 0-16,-4 7 1 0,3-11 0 0,-3 11 0 16,0 0-1-16,0 0 0 0,7 0 0 0,-7 0 1 15,4 14 2-15,-4-7 0 0,4 0 0 0,4 7 0 16,6 9-2-16,2-2 2 0,4-1-1 0,4-8 0 15,-1 2 6-15,-3 5 0 0,-3-8 0 0,-1-2 0 16,-3 1-3-16,-1 1 1 0,0-6-2 0,-1 2 2 0,0-3 4 0,-3 3 2 16,5-4-1-16</inkml:trace>
  <inkml:trace contextRef="#ctx0" brushRef="#br0" timeOffset="22778.48">28596 1188 1569 0,'0'0'0'15,"0"0"0"-15,0 0 0 0,-21 0 44 0,10 7 0 0,-1 0 0 16,-2 3 1-16,-4 5-30 0,2 2 2 0,-1-3-1 16,1 2 1-16,4 7 44 0,1 3 1 0,2-5 0 15,4 1 0-15,1 7-46 0,4-4 2 0,0 0 0 16,2-2 0-16,3 5 10 0,2-2 0 0,8-7 0 15,-5-3 1-15,6 2-16 0,3-2 0 0,4-2 1 16,-1-9-1-16,-5 2-4 0,1 4 1 0,1-8 1 16,6 2-1-16,-7-5-5 0,-4 0 2 15,-2 0 0-15,-1-5-1 0,1 5-1 0,4-3 1 0,-7-1-2 16</inkml:trace>
  <inkml:trace contextRef="#ctx0" brushRef="#br0" timeOffset="23907.48">28840 1293 1155 0,'0'0'0'0,"0"0"0"0,0 0 0 0,26-19 39 15,-12 17 0-15,0-5-1 0,0 0 1 0,0 0-23 16,1 4 0-16,0-1-1 0,1 4 1 0,-2 0 37 16,1 4 1-16,2-1 0 0,6 4-1 0,-2 4-36 15,-1 1 1-15,-3-1-1 0,-3 6 1 0,-3 4 17 0,-2 0 0 16,-2-3-1-16,-4 8 2 0,-1-1-21 15,0 0-1-15,-2 1 1 0,-4-5 1 0,1 0 1 0,-8 0-1 16,-3-1 1-16,2-6 0 0,5-2-8 0,-2-1 1 16,-5-1-1-16,2-6 1 0,1 1-8 0,4-5 2 0,7 0-1 15,-12-2 1-15,5-1-2 0,7 3 0 16,-9-7 0-16,7-9 2 0,-2 2 0 0,3 0 1 16,2-2-1-16,5-3 1 0,3-1-2 0,1 3 0 0,-1-6 1 15,5 2-1-15,0-4 7 0,4 4 0 0,-1-4 0 16,-2 2 0-16,0 2-4 0,3 4 1 0,1-1 0 15,1 8-1-15,-3 1 11 0,1 2 1 0,2 3 0 16,-1 1 0-16,-3 6-8 0,0 1 0 0,0-1 0 16,-1 4 0-16,0-1 3 0,-1-3-1 0,0 1 0 15,-2-1 2-15,0 1-6 0,1-3 0 0,-3-1-1 16,-1-1 1-16,-2 1 1 0,-7 0 1 0,11 0 0 16,-11 0 1-16,0 0-6 0,7-4 2 0,-7 4 0 0,0 0-1 15,0 0 0-15,-2-7 0 0,2 7-1 16,0 0 2-16,-7-3-4 0,7 3 2 0,-11-4-1 0,4 4 1 15,-1 7-3-15,-3 0 1 0,0 0 1 16,3 11-1-16,-3 3-1 0,6-4 1 0,1-1-1 0,6 5 1 16,2 0-2-16,-1 1 0 0,4-8 1 0,0 3 0 15,4-1-1-15,1-2 0 0,2 0 0 0,-1-7 0 16,-1 2 0-16,2-4 1 0,0-1-1 0,0-4 1 16,-1 0-1-16,-3 0 0 0,-1-4 0 0,2-1 0 0,-1-2 1 15,-1 0 0-15,0-2 0 0,-2-1 0 0,-4-1-1 16,1 1 2-16,-1-6-2 0,-3-2 1 0,-1-3 3 0,-3 3-1 15,1-6 0-15,-1 4 2 0,-1 3-3 0,-1-1 1 16,-1 2-1-16,-1 1 2 0,1 2 0 0,1 3 2 16,-1-1-1-16,2 4 0 0,5 7-1 0,-11-10-1 15,11 10 1-15,-5-7-1 0,5 7 3 0,0 0 1 16,0 0 0-16,0 0 0 0,9-2-4 0,-2 2 2 16,0 0-1-16,7 3 1 0,2 6-2 0,2-2 2 15,1-3-1-15,-1 3 0 0,1 0-1 0,0 0-1 16,1 2 0-16,-3 1 2 0,-2 2-1 0,-3 1 1 15,0-3-1-15,1 4 2 0,-3 4-3 0,-1-2 1 16,0 5-1-16,-4-7 1 0,-1 4 0 0,-1-1 0 0,3 1 0 16,-3 1 0-16,-1-1-2 0,0-1 2 0,-2-3-1 15,-4 0 0-15,2 2 1 0,1-2 0 0,-3-5 1 16,-1 2-1-16,-1-4 0 0,6-7-1 0,-12 10 0 16,5-10 1-16,0 2-2 0,7-2 1 0,-9 4 1 0,9-4-1 15,-9-4-1-15,9 4 1 0,-9-5-1 0,6-2 1 16,1 0-1-16,2-6 2 0,2 3-2 0,7-10 1 15,-2 3 0-15,5 1-1 0,4-3 0 0,-2-2 0 16,0-2 1-16,2 5-1 0,2-7 0 0,-1 4 2 0,1-3-2 16,0 8 0-16,1-2 0 0,-3-3 0 0,3 0 0 15,1 7 0-15,-4-2 0 0,0-5 0 0,-6 5-1 16,-1 0 2-16,-2 2-2 0,-2-1 1 0,-1 0-1 16,-4 3 0-16,-4 2 0 0,-1-3 2 0,-4 3-2 15,0-1 0-15,1 6 0 0,-5-6 1 0,3 6-1 0,1 3 2 16,0 2-2-16,-3 0 1 0,-1 4-1 15,3 3 0-15,3 0 0 0,3-2 2 0,-1 2-2 0,5 4 0 16,5 1 0-16,-1-1 0 0,6 1 0 16,3 2 0-16,1 0 0 0,3-2 1 0,8 2-1 0,-2 2 0 15,3-3 0-15,3 1 0 0,-5 3-1 0,-1-1 1 16,0 2 0-16,2 3 0 0,-9 0 1 0,-2 0-1 16,-2 2 0-16,-7-2 0 0,-6 4 0 0,-1-4 0 15,2 5 0-15,0-5 0 0,-2 0 1 0,-1 0-1 0,-4-1 0 16,0-4 0-16,0 1-1 0,-1-4 1 0,1-3 0 15,-10-3 0-15,3 5-1 0,1-1 1 0,3-6 1 16,1 2-1-16,-3-3-1 0,-3 3 1 0,3-7 0 16,5 0 0-16,7 0-1 0,-11 0 0 0,4 0 0 15,-1 0 1-15,-3 0-1 0,0 0 0 0,3-4 0 16</inkml:trace>
  <inkml:trace contextRef="#ctx1" brushRef="#br0">14798 7667 0,'0'0'0,"0"0"15,0 0-15</inkml:trace>
  <inkml:trace contextRef="#ctx0" brushRef="#br0" timeOffset="25004.13">14190 2641 12 0,'0'0'0'0,"0"0"0"15,0 0 0-15,0 0 0 0,0 0 0 0,18 0 0 16,-18 0 0-16,2-7 0 0,-2 7 0 0,-7-11 0 0,-2 6 0 15,-2-5 93-15,-3 2 1 0,-3-2-1 0,-3 8 2 16,6 2-79-16,2 2 2 0,-1 1-1 0,-4 8 1 16,3 3 90-16,1-5 0 0,1 5-1 0,0 11 2 15,1-4-93-15,4-2 1 0,4 2-1 0,-1 7 0 0,0-3 36 16,1-6 1-16,6 2-2 0,1 0 2 16,0-3-36-16,3-6 0 0,1 1 0 0,3-3 1 15,0-1 17-15,-1-2 2 0,4-7-1 0,0 0 1 0,0-3-22 16,-3-4 1-16,3-2-2 0,0-2 2 0,2-1 4 15,-5-4 2-15,3-2-1 0,-4 4 0 0,-4-7-10 16,-1 2 1-16,-1-2-1 0,-3 7 0 0,1-4 4 0,0 4-1 16,-2 2 1-16,0 1 1 0,0 4-7 0,0 7 0 15,0-10-1-15,0 10 1 0,0 0 2 0,0 0-1 16,0 0 0-16,0 10 0 0,2 1-3 0,1 1-1 16,2-1 1-16,-1 13 0 0,-2 1 7 0,-1-4 2 15,3-3-1-15,0 4 0 0,-1-4-6 0,4 0 0 16,0-4 0-16,0 3 0 0,4-4 7 0,-4-3 0 15,-2 1-1-15,4-3 2 0,2 1-8 0,-3 0 1 0,-1-9-1 16,-7 0 1-16,7 5 10 0,-7-5 0 0,0 0 0 16</inkml:trace>
  <inkml:trace contextRef="#ctx0" brushRef="#br0" timeOffset="25237.73">14404 2544 916 0,'0'0'0'0,"3"-19"0"15,15 1 0-15,1-1 51 0,-3-4 0 0,-10 2 1 16,1 3 0-16,0 4-35 0,0 4-1 0,0-3 1 15,-7 13 1-15,7-7 32 0,-7 7 0 0,0 0-1 0,-4 20 2 16,1-3-34-16,-4 3 0 0,-7-1-1 0,0 11 2 16,3 3 3-16,4-3 0 0,2 4-1 0,-2 4 1 15,0 1-9-15,0-7-1 0,3-1 0 0,-3 6 0 0,3-2-3 16,4-1 0-16,0-6 0 0,0 0 1 16,0-1-4-16,4-10 1 0,-8-1 0 0,4 0-1 15,0-2 5-15,4-2 0 0,-4-12 1 0,7 11-1 0,-7-11-4 16,11 0 1-16,3-4 0 0,-9 1 0 0,4-1-3 15,3-8 1-15,2 1-1 0</inkml:trace>
  <inkml:trace contextRef="#ctx0" brushRef="#br0" timeOffset="25436.31">14739 2419 941 0,'0'0'0'0,"0"0"0"0,4 30 0 0,-4-10 22 0,0 2 2 16,0-2 0-16,0 6-1 0,0 1-12 0,-4-6 2 15,1 2-1-15,3 6 0 0,3 3 32 0,-3-7 0 0,0 1 0 16,-3 9-1-16,3-3-27 0,-4-2 1 0,4-6-1 16,0 1 1-16,0-4 11 0,4 2 1 0,-1-9 0 15,-3 2 0-15,0-2-15 0,4-2-1 0,-1-5 1 16,1 6-1-16,-1-6-1 0,-3-7 2 0,7 3-2 16,-7-3 2-16,0 0-7 0,7 7 1 0,-7-7 0 15</inkml:trace>
  <inkml:trace contextRef="#ctx0" brushRef="#br0" timeOffset="25735.22">15455 2382 1130 0,'0'0'0'0,"0"0"0"0,18-12 0 0,-1 10 21 15,-1 0 1-15,-2 1 1 0,-6-1-1 0,-1 5-11 16,-7-3 1-16,-7 6-1 0,7 1 1 0,-4 9 26 0,-3-2 2 16,-7 0-1-16,-7 14 0 0,-1 5-23 0,7-3 0 15,8-3-1-15,0 13 1 0,3-6 10 0,-3-1 1 16,-4 2-1-16,4 2 1 0,7 5-15 0,-3-12 0 16,-8 2 1-16,2 0 0 0,8-4 2 0,4-5 0 15,4-6 0-15,7 1 1 0,11-4-7 0,0-4 0 16,3-3 0-16,-5 2 0 0,-2-5-3 0,-7-4 2 15,0-4 0-15,-1 8 0 0,-5-8-4 0,1-5 2 16,-5-1 0-16</inkml:trace>
  <inkml:trace contextRef="#ctx0" brushRef="#br0" timeOffset="26415.15">15295 2627 1042 0,'0'0'0'0,"23"-4"0"16,14 11 0-16,7-3 22 0,2-4 1 0,-4-4-1 0,-1 4 2 16,-6 0-13-16,-5-3 1 0,-2-1 0 0,0 1 0 15,2 1 39-15,-9-1-1 0,-5-4 1 0,0 3-1 16,4 0-33-16,-3-3 0 0,4-1 0 0,-15 1 0 16,-6 7 18-16,10-11 1 0,-1-1-1 0,2 1 1 15,1 2-22-15,-12-5 1 0,-9-2 0 0,9 2 0 0,9-5 11 16,-6 5 0-16,-10 5 0 0,4-3 0 0,3 12-14 15,3-7 0-15,-3 7 1 0,0 0 0 0,0 0 7 16,0 0 1-16,-7 10-1 0,2 11 1 0,2 9-11 16,-1 0 1-16,-7-3 1 0,1 8-1 0,-1-3 20 15,4-1 1-15,0 6-1 0,4-2 0 0,-1 6-17 0,4-11 1 16,0 1-2-16,4 1 2 0,3-7 17 16,-4-2 2-16,-3-6-2 0,-3 2 2 0,6-1-21 0,1-9 2 15,-4-2 0-15,-4 0-1 0,4-7 15 0,-3 9 2 16,3-9-1-16,0 0 0 0,0 0-16 0,0 0-1 15,7-4 1-15,0-1 0 0,2-2 11 0,-2 0 0 16,-6-2-1-16,14-9 2 0,4-1-13 0,-5 2-1 0,-7 1 0 16,4 5 2-16,6 6 5 15,3 0 0-15,1 1 0 0,-3 8 0 0,-3-3-9 0,1 5 1 16,-5-3-1-16,-2 8 2 0,1-1 2 0,1-1 2 0,-1-2-1 16,5 0 0-16,-5 0-6 0,1-3 0 0,-1-1 0 15,3-1 0-15,-6 0 2 0,-7-2 1 0,10-4-1 16,-10 4 1-16,11-7-5 0,-11 7 1 0,10-7-2 15,-6-3 2-15,0-3 0 0,-3-1 1 0,1 2 0 0,2-4 0 16,-1-2-3-16,-3 1-1 0,-2-6 1 16,1 12 1-16,-1-6-1 0,-2-1 2 0,1 4-1 15,1 2 1-15,2 7-4 0,0 5 2 0,-7-11-2 0,7 11 2 16,-11 4 0-16,4 3 0 0,0-2 0 0,-3 14 1 0,1 2-3 16,2 0 1-16,3 1-1 0,6 4 1 0,2-1-1 15,-1-4 1-15,1 2-1 0,3-6 2 0,3-1-3 16,-3-4 1-16,4-1-1 0,3-1 1 0,0 1 1 15,-2-6-1-15,1-1 1 0,-1-1 0 0,2 1-1 16,4-4-1-16,0-4 1 0,-6 4 0 0,6-3-1 16,-1-6 2-16,1 2-2 0,10 3 2 0,2-3-3 15,-9 2 1-15,-10-2 1 0,1 0-1 0,2 0 0 0,-5 2 1 16,-4-2-1-16</inkml:trace>
  <inkml:trace contextRef="#ctx0" brushRef="#br0" timeOffset="26982.55">17253 2449 1407 0,'0'0'0'0,"0"0"0"0,10-19 0 0,3 8 66 0,-3 1 0 15,-6-1 0-15,3-5 2 0,0 6-50 16,0 4 0-16,-4-2 0 0,1 1 0 0,-4 7 49 0,0 0 0 15,7-4 1-15,-7 4 0 0,0 0-50 0,0 0 0 16,0 0 0-16,-4 19 0 0,-1 13 2 0,0-4 1 16,-2 0-1-16,0 9 2 0,0-7-12 0,0-3 1 0,3 4 0 15,-7 8 1-15,6-4-7 0,3-1 1 0,2-4-1 16,-1 8 1-16,2-4-3 0,5-3 2 0,6-6-1 0,-1 1 1 16,3-3-4-16,0-3 0 0,2-6 0 15,0-2 0-15,7-1 0 0,-2-6 1 0,5-2-1 16,-1-3 0-16,-11 0-1 0,0-3 1 0,-3 1 0 15,-1-5 0-15,-6 0-1 0,-4-2 1 0,-2-1-1 16</inkml:trace>
  <inkml:trace contextRef="#ctx0" brushRef="#br0" timeOffset="27220.65">16910 2634 1180 0,'0'0'0'0,"0"0"0"0,30 3 0 0,-5 1 39 16,0-4 2-16,-1-4-1 0,3 4 1 0,-2 0-26 15,5-3 1-15,5-1 0 0,14 8-1 0,-1-4 27 16,-4-4-1-16,-9 1 1 0,-8 6-1 0,-3-3-25 16,1 0 0-16,-7 0 0 0,-1 4 0 0,-4-1 5 0,-3-3 0 15,-3 0-1-15,0 4 1 0,-7-4-9 0,11 12-1 16,-11-12 0-16</inkml:trace>
  <inkml:trace contextRef="#ctx0" brushRef="#br0" timeOffset="27550.68">17545 2673 967 0,'0'0'0'0,"7"-7"0"16,8 10 0-16,0-6 12 0,1-1 2 0,0-5-2 15,-5 6 1-15,-1 1-5 0,1 0 0 0,5-3 0 16,12 10 1-16,0-1 12 0,-3-3 2 0,-2 1-1 16,-5 11 1-16,-4-6-12 0,-7-4 0 0,0 4 0 15,0 11 2-15,3-2 15 0,1 1 1 0,-4 1-1 16,-5 3 1-16,-2 0-15 0,-2 2-1 0,-3-6 1 0,1 1-1 16,2-4 6-16,1-3 0 0,-3-1 0 0,1 3 0 15,-3-6-9-15,-1 0 0 0,0-4 1 0,-3 1 0 16,-1-4 9-16,-1-4 1 0,3 1 0 0,-2-4 0 15,1-6-10-15,-3 3 0 0,-1-6 1 0,14 0-1 0,4-2 15 16,3 1-1-16,-11-8 1 0,18 13 1 0,4-9-15 16,0 0 1-16,-2-4-1 15,-6 13 2-15,1-6 13 0,-4 1-1 0,3-3 1 0,3 8 0 0,-1 1-14 16,0 6 0-16,-1-2-1 0,0 7 2 0,-1 4 11 16,1-1 0-16,-1-1 1 0</inkml:trace>
  <inkml:trace contextRef="#ctx0" brushRef="#br0" timeOffset="28315.21">18189 2669 1407 0,'0'0'0'0,"0"0"0"16,0 0 0-16,-26 11 49 0,17-8 0 0,-2 4 1 16,-3 5-1-16,4-1-32 0,1 1 0 0,0 4 0 15,-2 5 0-15,4-3 32 0,4-8 0 0,1 5 1 16,0 4-1-16,2-5-32 0,4 0 0 0,1-3 0 15,2-1-1-15,2 4 11 0,2-7 1 0,-1 2-1 16,4-2 1-16,0 0-15 0,2-3 0 0,-3-4 1 16,1 0-1-16,2 0-3 0,-2-4 1 0,0 1 1 15,0 3-1-15,-5-4-4 0,-2-3-1 0,-4-2 1 16,-3 9 1-16,7-10 2 0,-5 3 1 0,-2 7-1 16,5-9 2-16,-5 9-6 0,11-9 1 0,-11 9 0 15,7-7 1-15,-7 7 2 0,0 0 0 0,11-3 0 16,-11 3 0-16,10 3-3 0,-10-3 0 0,6 7-1 0,1 0 1 15,3 4 3-15,3 3 1 0,2 2-1 0,-4-6 2 0,-4 1-6 16,-3-4 1-16,-4-7 0 0,-7 9 1 0,7-9 0 16,0 10 1-16,0-10-2 0,0 0 2 0,0 0-3 15,7 0 0-15,-7 0-1 0,0 0 2 0,10-9 2 16,-10 9 0-16,11-7 0 0,-6 0 1 0,-1 0-4 16,-3-7 0-16,1-2 0 0,2 2 1 0,1-3-1 15,0-1 2-15,-1 0 0 0,-2-1 0 0,-1 3-4 0,-1 4 2 16,0-6 0-16,-1 8-1 0,-1 3 2 0,2 7 1 15,-4-11 0-15,4 11 0 0,0 0-4 0,0 0 2 16,0 0-1-16,4 14 1 0,-1 0 1 0,1 4-1 16,-1-6 1-16,-3 8 0 0,7 2-3 0,0-7 1 15,0-1-1-15,4 0 2 0,3 0-2 0,2-2 2 16,-4-5 0-16,1 0-1 0,1 4-1 0,7-8 0 0,6-1-1 16,8 0 2-16,-11-1 1 0,-4-1-1 0,-8-3 1 15,1 1 0-15,4-1-1 0,-3-4-1 0,2-4 1 16,-5 4-1-16,-2-2 2 0,-1-1 1 0,3-3 0 15,-4 1-1-15,0-6-1 0,-3-3-1 0,3-3 1 16,0 8 0-16,-2-5 2 0,0-4 0 0,-1-7 0 16,-1 6 0-16,-1 0-2 0,-2-4 0 0,-2-2 0 15,2-5 1-15,0 0-1 0,-1 0 2 0,-1-1 0 16,0 4-1-16,-1 4-1 0,-1 6-1 0,2-1 1 0,-5 11 0 16,4 2 2-16,-4 5 0 0,7 7 0 0,-7-2 1 15,3 7-4-15,1 6 2 0,-1 1-2 0,-3 13 2 16,0 6-1-16,0 3 2 0,2-3 0 0,-3 6 0 15,3-1-3-15,3-5 0 0,2 3 1 0,0 3-1 16,0-2 2-16,2-2 0 0,3-3-1 0,-1 5 2 16,0-3-2-16,-1-7-1 0,2 1 1 0,2-1-1 15,0-8 0-15,1 1 1 0,-1-2-1 0,0-2 2 16,3-4-3-16,-3-1 1 0,-1-4-1 0,-6-5 2 0,10 9-2 16,-10-9 2-16,11 0-2 0,-11 0 1 0,7 0-1 15,-7 0 0-15,0 0 0 0</inkml:trace>
  <inkml:trace contextRef="#ctx0" brushRef="#br0" timeOffset="28504.54">18371 2484 1695 0,'0'0'0'0,"0"0"0"16,18-3 0-16,-8 3 44 0,1 0 1 0,-6 0-1 15,2 0 0-15,2 0-28 0,1 0 1 0,1 0-1 16,-2 3 1-16,-2 1 41 0,7 3 1 0,-3-4 0 16</inkml:trace>
  <inkml:trace contextRef="#ctx0" brushRef="#br0" timeOffset="28819.22">19096 2521 1369 0,'0'0'0'0,"0"0"0"0,0 0 0 15,0 0 9-15,0 0 0 0,-20 16 0 0,10-9 1 0,3 4-5 16,-4 1 2-16,-1-1-1 0,-8 4 0 0,8 0 10 16,9-3 0-16,10 2-1 0,7 9 2 0,9 0-8 15,5-6 0-15,0-1 0 0,-5 12 1 0,-2-7-1 16,0 0 0-16,-5-7 0 0,2 9 1 0,-2-2-4 0,0-3 1 15,-6-6-2-15,1 4 2 0,-4 4 2 0,-2-6 1 16,0-4-1-16,-1 3 1 0,-4-1-4 0,-2-2 1 16,-1-3-1-16,-1 2 1 0,-1-2 4 0,-2-3 2 15,0-1-2-15,-7 1 1 0,0-1-5 16,-2-3 1-16,-13-3 0 0,1 3-1 0,2 0 7 0,5-4 0 16,-4 1 1-16,-3-1 0 0,5 1-8 0,7-1 2 0,4-5 0 15</inkml:trace>
  <inkml:trace contextRef="#ctx0" brushRef="#br0" timeOffset="28982.2">19618 2931 1507 0,'0'0'0'0,"0"0"0"16,0 0 0-16,0 0 36 0,0 0 1 0,0 0 0 0,18 11 0 15,-18-11-23-15,0 0 2 0,0 0-2 0</inkml:trace>
  <inkml:trace contextRef="#ctx0" brushRef="#br0" timeOffset="61488.21">4438 4914 1180 0,'0'0'0'0,"0"0"0"15,0 0 0-15,0 0 37 0,-4-18 1 0,4 13-1 0,4-2 1 0,-4-4-23 16,3 1 1-16,1 1-1 0,3-2 1 0,0-1 90 15,0 5-1-15,-7 7 1 0,27-7 0 0,1 4-90 16,0 3 1-16,6-4-2 0,-3 4 2 0,-9 4 46 16,-3-1 1-16,-1 1 0 0,-1 6 0 0,-3 2-46 15,-3-1 0-15,-4-2 0 0,-4 8 0 0,1-4 23 16,-4 1 2-16,-7 2 0 0,0 3-1 0,3 2-26 16,-6-5 0-16,-15 1-1 0,11 3 2 0,-2-1 17 15,-2-5 0-15,-6 2-1 0,3-4 2 0,1 4-20 0,3-2-1 16,2-3 1-16,1-1-1 0,0-3 13 0,4 1 1 15,-6-5 0-15,9 2 1 0,7-5-17 0,-4 9 1 16,-3-5 1-16,7-4-1 0,0 0 9 0,0 0-1 16,0 0 0-16,7 0 2 0,13 0-12 0,4 0 0 15,8 0 0-15,5-4 2 0,-2 4 3 0,-3 0 2 16,-2-2 0-16,-5 1 0 0,-4 1-8 0,-2 0 1 16,-5-2-1-16,1 2 0 0,-1 0 8 0,-4 0 1 0,1 0 0 15,-4 2 0-15,2-1-9 0,-2 1 0 0,-7-2 0 16,14 4 1-16,-7-1 6 0,-7-3 1 0,0 0 0 15,7 9 0-15,-7-9-8 0,0 0 0 0,0 0 0 16</inkml:trace>
  <inkml:trace contextRef="#ctx0" brushRef="#br0" timeOffset="61742.34">5029 4750 2337 0,'0'0'0'0,"21"11"0"0,0 3 0 16,6 0 84-16,-13 2 1 0,-4 0 1 0,-3 13-1 15,0-4-68-15,-3 0 1 0,-4 1 0 0,4 8 0 0,-4-1 66 16,0-1 1-16,-4-1 0 0,-7-4 1 0,-6 4-69 16,-4-2 1-16,-16-8 0 0,5 5-1 0,2-5 34 15,9-3 1-15,-1-4-1 0,1 5 1 0,4-5-35 16,4-3-1-16,-1-4 1 0,0 2 1 0,0-2-1 0,3-6 1 15,4 3-1-15,-3-1 1 0,1-3-9 16,2 0 1-16,0 0 0 0</inkml:trace>
  <inkml:trace contextRef="#ctx0" brushRef="#br0" timeOffset="65270.56">6257 4903 1155 0,'0'0'0'16,"0"0"0"-16,0 0 0 0,22 0 51 0,-11 0 0 0,-11 0 1 16,0 0 0-16,0 0-35 0,0 0-1 0,0 11 1 15,0 1 1-15,0 0 85 0,-4 3 2 0,-3 2-1 16,-3 6 1-16,1 3-90 0,6 1 2 0,1-8 0 16,4 6 0-16,-1-4 60 0,1 0 1 0,0-7-1 15,5 4 0-15,0 1-59 0,3-8 0 0,-2-1 0 16,9 2 0-16,6-3 27 0,-2-5 0 0,0-3 0 15,4 1 0-15,3 2-29 0,-1-8 0 16,-13 1 0-16,-3 1 1 0,3-3 5 0,-2-2 2 0,2 0-2 0,-3-4 2 0,-4 0-13 16,3 1 1-16,-6-6 1 15,3-1-1-15,-4-1 17 0,-3 0 1 0,4-3-1 0,-4 4 1 16,3 4-17-16,-3 3 1 0,0-1-1 16,0 4 1-16,0 7 13 0,-3-7 0 0,3 7 0 0,0 0 1 15,0 11-16-15,0-4 2 0,0-7-2 0,7 17 1 0,0 3 9 16,-3 4-1-16,-3-6 0 0,3 3 2 15,-1-7-12-15,1 5 0 0,-1-5 0 0,1 1 1 16,3-5 7-16,0-1 1 0,0-2-1 0,0 2 1 0,7-2-10 16,-3-4 2-16,0-3-1 0,-1 4 0 0,6 1 4 0,-2-5 0 15,-3-5 0-15,3 5 1 0,0-4-7 0,-4-3 0 16,1 0-1-16,-2 2 1 0,-2-4 4 0,0-1 0 16,4-1 1-16,-4-7-1 0,-7-1-5 0,-4 3 0 15,-3-3 0-15,-7-6 1 0,-2 1 2 16,2 4 1-16,0-4 0 0,0 4 0 0,0 1-5 15,3 0 0-15,4 1 1 0,-4 2 0 0,3 6 5 0,1-1-1 16,3-1 0-16,4 5 2 0,0 7-6 0,12-4-1 16,-5 1 1-16,0 6 0 0,0 1 1 0,4-1 1 15,0-3-1-15</inkml:trace>
  <inkml:trace contextRef="#ctx0" brushRef="#br0" timeOffset="65631.32">7093 5144 2311 0,'0'0'0'0,"0"0"0"15,0 0 0-15,23-12 90 0,-13 5 1 0,-3 0 0 16,4-4 0-16,-1 1-74 0,1-6 0 0,-4 0 0 16,4 4 1-16,-3 1 45 0,-1-3 0 0,0-5 0 0,1 3 1 0,-1 2-46 15,-4 2 0-15,1-6 0 0,-4 4 0 0,0 2 9 16,-7-1 1-16,-4 3-2 0,-3 3 3 0,2 5-17 15,1-2 1-15,0 1 1 0,1 6-1 0,-4-3-6 16,3 4 0-16,4-2-1 0,0 5 2 0,-4 7-3 16,3 2-1-16,1-2 1 0,-1 12 0 0,1 0-1 15,4 6 0-15,3-4 0 0,0-3 0 0,-4 5-2 16,4-6 2-16,4-2-1 0,-1 4 0 0,1-8 1 16,-1-4-1-16,1-2 1 0,7 0 0 0,-3 4-2 15,7-9 2-15,-1-3-2 0,0 3 1 0,0 0 2 0,4-7-1 16,4 0 1-16,17 0-1 0,2-4 0 0,-6 1-1 15,-10-1 0-15,-2-3 2 0,1 0 0 0,-2-2 1 16,-5-1 0-16,-1 3 0 0,-2-2-2 0,0 0 0 16,-7-5 1-16</inkml:trace>
  <inkml:trace contextRef="#ctx0" brushRef="#br0" timeOffset="65969.52">8005 4896 2362 0,'0'0'0'0,"0"0"0"15,0 0 0-15,0 0 67 0,-22 7 0 0,12-3 1 16,-4-1-1-16,0 6-49 0,1-5 0 0,-4-1 0 0,2 2 0 16,5 2 74-16,10-7 0 0,-11 11 0 0,8-4 1 15,6 4-76-15,4-4 1 0,4-6-1 0,3 10 1 16,0-1 29-16,2 1 1 0,-2-2 0 0,4 3 1 15,-4 2-33-15,0-3 1 0,0 1 0 0,-2 0 0 16,3 8-6-16,-5-6 0 0,-3 0 1 0,4 4-1 0,-1-6-5 16,-3 5 2-16,-10-6-1 0,-1 7 1 15,1-8 0-15,-4 1 0 0,0-4-1 0,0 3 1 0,0 1-2 16,-2-2 0-16,0-6-1 0,0 4 1 0,-1-3-1 16,-1-1 1-16,0 1 0 0,-3-1-1 0,0-3-1 0,2-3 0 15,1-1-1-15,-3 4 2 0,0-3-2 0,-4-4 2 16,8 0-1-16,-1-6 1 0,6 3-2 0,1-3 1 15,4-2-1-15</inkml:trace>
  <inkml:trace contextRef="#ctx0" brushRef="#br0" timeOffset="66353.92">8329 4639 2374 0,'0'0'0'0,"0"0"0"15,0 0 0-15,0 0 77 0,14 23 1 0,-14-7-1 16,4 2 1-16,-4 1-60 0,0 4 0 0,0 3 0 16,-4 6 0-16,4 0 56 0,-3 1 1 0,-1 2-1 15,1 4 1-15,3 0-57 0,0-4 0 0,0-2 0 16,-4-5 0-16,8 2 21 0,-1-5 0 0,4-4 1 0,0 5 0 16,0-8-24-16,0-4 0 0,0-3-1 0,-1-1 1 15,1-3-4-15,-7-7 2 0,10 7-2 0,-10-7 2 16,11 0-7-16,-11 0 1 0,11-9 0 0,-8 1 0 0,1-6-1 15,-1 0 1-15,4-8-2 0,4-4 2 16,-4 5-3-16,0-4 0 0,2 2 0 0,-2 8 0 16,0 6 6-16,0 5-1 0,3 1 0 0,-3 3 1 0,1 3-4 15,-1 1-1-15,0 3 1 0,0 9 0 0,5 5 3 16,2 0 0-16,-3-4 0 0,-4-1 1 0,3 5-4 16,-3-7 0-16,-3-3 0 0,-1 3-1 0,1-2 3 0,5-3 1 15,3-2-1-15,4 4 1 0,-5-2-4 0,3-2 1 16,-4-4 0-16,8 1-1 0,-4-1-1 0,-2-3 0 15,-1 0 1-15</inkml:trace>
  <inkml:trace contextRef="#ctx0" brushRef="#br0" timeOffset="66602.52">8941 4960 2048 0,'0'0'0'0,"0"0"0"16,0 0 0-16,-17 3 81 0,9 1 1 15,1 4 0-15,0 6 0 0,0 2-64 0,-2 4 0 0,2 1 0 16,2-2 0-16,-2 4 65 0,2 0 1 0,1-6 0 15,1 1 1-15,-1 0-69 0,4 1 2 0,4-8 0 16,-1 3 0-16,6 0 24 0,0-7 0 0,0 0 0 16,1 0 1-16,-3-4-28 0,4-3 1 0,0 0 0 15,3-3 1-15,2-1 0 0,1 1 1 0,-3-4 0 16,0-2 1-16,4 0-8 0,-7-5-1 0,-3-4 0 16,-6-4 0-16,-2 0 3 0,-3 1 1 0,-4-7-1 15,0 4 1-15,-4 4-6 0,4-1-1 0,-7 4 1 0,3 2 1 16,-1 5 2-16,1 1 2 0,1 2-2 0,3 7 1 15,0 0-5-15,7 0 1 0,-11 0 0 0</inkml:trace>
  <inkml:trace contextRef="#ctx0" brushRef="#br0" timeOffset="66951.16">9259 5000 2274 0,'0'0'0'0,"0"0"0"0,-4 21 0 0,4-7 78 0,0 0 0 15,0 2 1-15,0 0-1 0,0 7-60 0,4-6 0 16,-4-3 0-16,3 2 0 0,-3 0 71 0,4 0-1 16,3-5 1-16,0-1 0 0,0 2-72 0,-4-3 0 15,4-5 1-15,1 3 0 0,-8-7 28 0,8 3 0 16,-8-3 0-16,7 0 0 0,-7 0-30 0,11-3 1 16,-4 3 0-16,0-6 0 0,0 3-4 0,-3-6 1 0,3-1-1 15,3-4 2-15,-3-4-8 0,0-3 2 0,0 5-1 16,-1 2 1-16,1 3-2 0,-4 4 0 0,-3 7 0 15,7-10 0-15,-7 10-2 0,7 3-1 0,-7-3 1 16,11 11 0-16,0 3 1 0,-4-4 0 0,-4 1-1 16,1 7 1-16,3-3-3 0,3-4 2 0,10-4-1 15,4 7 1-15,-2-7-1 0,-6-2 2 0,1 1-2 16,4 1 2-16,-3-4-3 0,-6 1 2 0,-3-4-2 16,0 0 2-16,-2 3-2 0,-7-3 1 0,7-3 1 0,-7 3-1 15,14-4 0-15,-7 1-1 0,-7 3 1 16</inkml:trace>
  <inkml:trace contextRef="#ctx0" brushRef="#br0" timeOffset="67178.03">9791 4564 2173 0,'0'0'0'0,"0"0"0"0,0 0 0 0,0 0 72 16,0 0 1-16,0 0 0 0,0 0 0 0,0 0-55 16,0 0 0-16,14 26 0 0,-14 1 0 0,-1 2 67 15,-1 7 0-15,2-1 1 0,0 2-1 0,-2 0-68 16,0-4 1-16,1 8 0 0,-1 4-1 0,2 1 23 0,0-4-1 15,0 2 0-15,-4-5 2 0,4 1-26 0,0-11 1 16,0 0 0-16,4 3 0 0,-4-7-3 0,0-2 2 16,2-6-1-16,3 3 1 0,-2-5-7 0,1-4 1 15,0-4 0-15,-1 0 0 0,-3-7 1 0,5 9 0 16,-5-9 0-16,0 0 0 0,7-9-3 0,-7 9-1 0,7-7 1 16</inkml:trace>
  <inkml:trace contextRef="#ctx0" brushRef="#br0" timeOffset="67569.84">10236 4703 2287 0,'0'0'0'0,"0"0"0"16,0 19 0-16,0-3 71 0,0 7 2 0,0-2-1 0,0 7 1 15,0 5-55-15,0-4 0 0,0-1 0 16,2 7 0-16,1 0 63 0,2-9 1 0,-5 6-2 0,4-7 2 15,-4-1-64-15,0-1 0 0,0-5 0 0,0-1 0 16,0-2 26-16,0-1 1 0,0-6-1 0,0 3 0 0,0-4-28 16,0-7 1-16,0 0-1 0,0 0 1 0,0 0-2 15,0 0 1-15,0 0 0 0,0 0 0 0,-4-14-7 16,1-2 0-16,-1 0 0 0,-6-3 2 0,-3-6-1 16,-1 4 0-16,-7 7 0 0,4 9 0 0,-8 1-4 15,-2 4 0-15,-4 4 1 0,1 5 0 0,5 3-1 16,7 7 2-16,4-1 0 0,4 3 0 0,4-3-3 0,6 1 0 15,6-1 1-15,15-1-1 0,3 1 2 0,-2-4 1 16,-5-2 0-16,6 2 0 0,-2-3-4 0,-3-4 2 16,0-2-1-16,1 6 1 0,-5-4 1 15,0-7 1-15,-3-4-1 0,-1 4 1 0,-2-2-3 0,0-1 0 16,-1-1 1-16,-7 4 0 0,14-8-1 0,-6 2 1 16,-5-1-1-16,4-3 1 0,4-6-3 0,-4 2 2 15,0 0-1-15</inkml:trace>
  <inkml:trace contextRef="#ctx0" brushRef="#br0" timeOffset="68239.67">10959 4613 1997 0,'0'0'0'0,"0"0"0"15,-25-18 0-15,8 6 79 0,3 2 0 0,5 4 1 16,9 6 0-16,-7 9-62 0,10 3-1 0,1 6 1 16,-2 3 0-16,3 5 63 0,2 6 1 0,2 0 0 15,12 5 0-15,0-2-64 0,-3-3 0 0,-6 5 0 16,-3 1 0-16,0 3 26 0,-6-8-1 0,1-3 1 16,-1 2 1-16,4-4-29 0,0-7 1 0,4 2-2 0,-4-2 2 0,0-3 0 15,0-8 0-15,2 1 0 16,0-3 1-16,0-4-10 0,-2-4 3 0,-7 0-1 0,10-12 0 0,-3 5-1 15,0-2 0-15,-3 0 0 0,3-9 1 16,-4-3-5-16,4-5 2 0,-3 1-1 0,-2 4 1 16,3-2 0-16,2 4 1 0,-2 3 0 0,1 2 1 15,3 2-3-15,-6 3-1 0,-3 9 1 0,7-5-1 16,-7 5 4-16,7 7 2 0,-3 0-1 0,-1 12 0 0,8 4-5 16,-4 0 2-16,-4 0 0 0,1-2 0 0,1 0 3 15,2 2 0-15,-1-2 0 0,-3-4 1 0,1-1-4 16,-1 0 0-16,2 0-1 0,10-2 1 0,2-3 1 15,1-4 1-15,-4 0-1 0,-3 0 1 0,1-4-4 16,9 1 1-16,4-1 0 0</inkml:trace>
  <inkml:trace contextRef="#ctx0" brushRef="#br0" timeOffset="68553.89">11675 4919 2148 0,'0'0'0'15,"0"0"0"-15,0 0 0 0,-19-5 78 0,13 1-1 0,-4 4 1 16,3 13 0-16,3-5-60 0,-3 1 0 0,-3 4 0 15,-1 4 0-15,1-1 61 0,-1-2-1 0,2 2 1 16,2 3 1-16,0-1-63 0,0-2 1 0,3-2 0 16,4 3 0-16,0 1 24 0,0-4-1 0,4-3 1 15,-1-4-1-15,5 3-25 0,-1-3 0 0,-2 2 0 16,2-6 0-16,0-3-2 0,-7 0 0 0,11-3 1 16,-4-1 0-16,0-4-8 0,0-3 2 0,0 1 0 15,0-5 0-15,3-2-1 0,1-1 0 0,-6 2 0 16,2 4 0-16,0 7-3 0,0-2 1 0,4 3 0 0,-4 1-1 15,4 3 1-15,-4 3 1 0,3-3-1 0,12 7 1 16,4 2-2-16,-5 0-1 0,0 3 1 0,2-1 0 16,2-1 1-16,-11 1-1 0,0-1 1 0,-7 1 0 15,2-2-3-15,0 0 1 0,0-2 1 0,-2 1-1 16,-7-8 1-16,10 4 1 0,-10-4-1 0,11 0 1 16,-11 0-3-16,0 0 2 0,7 0-2 0</inkml:trace>
  <inkml:trace contextRef="#ctx0" brushRef="#br0" timeOffset="68799.78">12047 4937 1746 0,'0'0'0'0,"4"-11"0"0,-4 11 0 0,10-12 74 0,-10 12 1 16,11-7 0-16,-11 7 0 0,4 7-57 0,-4-7 0 16,1 16 0-16,1-6 0 0,0 6 63 0,0-2 1 15,-1-2-1-15,1 11 1 0,2 4-65 0,-1-3 1 16,1-4 0-16,-2 1 0 0,1-4 24 0,4-3 0 16,0-3 1-16,0-2 0 0,4 0-28 0,-1-2 1 15,1-4 0-15,3 2 1 0,4-5 1 0,1-5 0 16,2 2 0-16,9-3 0 0,2-1-8 0,-4 0 0 15,-10-2 0-15,-4-5 0 0,-2 0 0 0,-5-5 1 16,4-4-1-16,-4 7 2 0,0-8-6 0,0-5 1 0,0 7 0 16,-3-5 1-16,1 6 10 0,-1 2 1 0,-3 3-1 15,-1 2 1-15,0 5-9 0,0 9 0 0,-5-7 0 16,5 7 1-16,-5 14 8 0,5-5 0 0,3 0 0 16</inkml:trace>
  <inkml:trace contextRef="#ctx0" brushRef="#br0" timeOffset="69078.13">12562 5065 1972 0,'0'0'0'0,"0"0"0"0,4-19 0 15,3 8 84-15,-3-6 1 0,-1-5-1 0,1 8 1 0,-4-1-68 16,0-5 1-16,-4 3 0 0,1 1 0 0,-1 5 60 16,-7 1 1-16,4 4-1 0,-3 3 2 0,3-1-62 15,-4 4 0-15,11 0 0 0,-12 13 0 0,3-3 32 16,0 6 2-16,2 0 0 0,4 9-1 0,-1-3-34 15,1 5 0-15,6 3 0 0,1-4 1 0,-1 2 5 0,-3-3 1 16,4 0-1-16,3-4 2 0,2-2-14 16,1-5 2-16,4 0-1 0,0-2 0 0,0 1 4 15,1-6 0-15,0 0 0 0,5 2 0 0,3-6-7 0,5-6 0 16,5-1 0-16,3 4 1 0,-8 0 5 0,-9-9 0 16,-5 2-1-16,1 0 1 0,-8 2-6 0,0-4 0 15,-4 2 0-15,1-3 0 0,3 3 3 0,-7 7 0 16,7-11 1-16</inkml:trace>
  <inkml:trace contextRef="#ctx0" brushRef="#br0" timeOffset="69623.12">13716 4516 2211 0,'0'0'0'15,"0"0"0"-15,18-7 0 0,-11 4 62 0,-7 3 1 16,7-14 0-16,-7 14 0 0,0 0-47 0,0 0 2 15,0 0 0-15,0 12 0 0,0-2 41 0,0 6-1 16,0-2 0-16,0 20 2 0,0 8-43 0,-4-3 1 0,-10 1 0 16,0 2 0-16,-2-1 7 0,4-6 2 0,6 6 0 15,3-3 0-15,-1 3-15 0,1-4 2 0,-4-6-2 16,7 3 2-16,7-4-8 0,3-2 1 0,6-7 0 16,-2 4 0-16,1-10-3 0,-1 3 1 0,3-4-1 15,-1-3 2-15,0-1-3 0,0-5 0 0,-2-3 1 16,-3 0-1-16,-1-2-1 0,-1-2 1 0,0-1-1 15,-9 3 1-15,9-7 2 0,-9 7-1 0,3-7 1 0,-1 0-1 16,-2-4 0-16,-2 4-1 0,-1-5 0 0</inkml:trace>
  <inkml:trace contextRef="#ctx0" brushRef="#br0" timeOffset="70187.53">13547 4935 2048 0,'0'0'0'0,"35"0"0"0,4 7 0 0,1-2 71 0,-3 1 1 16,2-6 0-16,-7 7 1 0,-4-4-55 15,-5 1 0-15,-2-4 0 0,-5 7 0 0,-2-7 54 0,0 0-1 16,0 0 1-16,-3 0 1 0,-4 0-55 0,-7 0 0 16,11-4 0-16,-11 4 0 0,7-3 19 0,-7 3 1 15,0 0-1-15,0 0 1 0,7-4-23 0,-7 4 1 16,0 0-1-16,0 0 1 0,0 0-2 0,0 0-1 15,0 0 0-15,0 0 1 0,0 0-6 0,5 11 1 0,-1-3-1 16,-3 14 1-16,1 6-2 0,0-4 2 0,0-3 0 16,1 6 0-16,4-6-3 0,0-3 0 0,0-6-1 15,0 5 2-15,4-6 0 0,7 0-1 0,3-4 1 16,9-4 0-16,-2 1-3 0,-7-4 1 0,-1-4-1 16,-6 1 2-16,3-1 3 0,-3-3 0 0,1-4 0 15,-1-1 0-15,-2-4-4 0,2 4 2 0,-3-6-1 16,-4 1 1-16,0-4 5 0,0 3 0 0,-2-1 1 15,2-2-1-15,-1 0-5 0,-1 3 0 0,-2 2 1 16,1 9 0-16,-1 0 3 0,-3 7 2 0,7-11-1 0,-7 11 0 16,0 8-5-16,4-1 1 0,-1 0 0 0,1 8 0 0,0 8 3 15,-1 0 1-15,4-2 0 0,0-1 0 16,0 1-5-16,0 0 0 0,-1-7 1 0,1 0 0 16,1-3 1-16,5-1 0 0,1-3 0 0,7 2 0 0,-2-2-3 15,3-4 0-15,-1-3 0 0,0-3 1 0,0 3 0 16,-1-4 0-16,1 1 1 0,-7-6 0 0,0 0-3 15,-3-1 0-15,-4-3 1 0,-2-1-1 0,0 0 0 16,-3-5 1-16,-7-4-1 0,-6 4 1 0,-3-6-3 16,0 0 2-16,0 3-2 0,-7 1 1 0,3-1 1 0,6 1-1 15,-3 4 1-15,1 1-1 0,0 4 0 16,2 1-1-16,3 4 1 0,-2 0-1 0,3 7 0 0,1 0 1 16,7 0-1-16</inkml:trace>
  <inkml:trace contextRef="#ctx0" brushRef="#br0" timeOffset="70502.07">14813 4836 2374 0,'0'0'0'0,"0"0"0"15,0 0 0-15,-17 7 77 0,9 0 1 0,1 1-1 16,0 2 1-16,0 2-60 0,-3 1 0 0,3 1 0 15,7 12 0-15,-4 1 49 0,4-1 1 0,-3 0 1 0,6 4-1 16,1-7-50-16,-1 5 0 0,8-7 0 0,-1 0 0 16,3-5 11-16,-1 0 2 0,2 0-1 0,6-5 0 15,4-4-16-15,1-4-1 0,8-3 1 0,8 0 0 16,-2-3-7-16,-11-1 1 0,-10-7-2 0,-2-3 2 16,1-5-3-16,-3 5 0 0,-3-7 0 15,-1-4 1-15,-2 1-4 0,-8 1 1 0,-4-7-1 0,0 3 2 16,1 8-2-16,-8-4 0 0,-20 6 1 0,1 1-1 15,-6 2 2-15,1 5 1 0,2-2-1 0,-1 6 2 0,2 2-3 16,8-1 1-16,-5 2-1 0</inkml:trace>
  <inkml:trace contextRef="#ctx0" brushRef="#br0" timeOffset="71177.59">16094 4727 2048 0,'0'0'0'0,"0"0"0"0,0 0 0 16,0 0 88-16,17 30 1 0,-13-19-1 0,-1 10 1 0,1 4-72 16,-4 1 1-16,3 2 0 0,-3 7 0 0,0 7 77 15,-3-1 1-15,-1 8-1 0,4-7 0 0,0 6-78 16,-3-15 0-16,-1 3 0 0,4-1 1 0,0-2 19 0,0-6 0 16,0-5 0-16,0 12 0 0,0-11-22 0,0-6 0 15,-3-4 0-15,6 1 1 0,-3-2-9 0,0-5 2 16,0-7-1-16,0 0 1 0,0 0-3 0,0 0-1 15,0 0 1-15,0 0 1 0,-3-7-6 0,3-5 1 0,-4 1-1 16,1-8 2-16,3-11-2 0,0-4 0 0,0 1 0 16,-4-6 1-16,4 1-2 0,4-6 0 0,-1-6 0 15,1 1 1-15,3 5-1 0,-4 2 0 0,4 1 0 16,4 3 1-16,3 8-2 0,0 3 1 0,2 1 0 16,-2 7 0-16,7 6-1 0,4 6 1 0,5 4 0 15,12 3 0-15,-5 7-2 0,-8-2 1 0,-8 4-1 16,0 5 0-16,-2 4 0 0,-4-3 1 0,-5 0 0 15,-10 7 0-15,0-2-4 0,-3-1 1 0,-4-1-1 16,-15 1 2-16,-8-1 0 0,2-3-1 0,3 0 1 16,-8-1-1-16,5 0 0 0,3-7 1 0,2 0-1 15,2 0 1-15,3 2 0 0,1-6 0 0,3 1 0 0,3-1 1 16,2 1 1-16,2-3-1 0,7-1 1 0,0 0 0 16,0 0 0-16,0 0 0 0,0-7 0 0</inkml:trace>
  <inkml:trace contextRef="#ctx0" brushRef="#br0" timeOffset="71983.09">16743 4814 1758 0,'0'0'0'0,"0"0"0"0,0 0 0 0,0 0 54 0,-23 26 1 16,9-16 0-16,0 3 0 0,-2 1-38 16,-2 0 1-16,1-2-2 0,2 11 2 0,5 0 59 0,3-2-1 15,0-2 0-15,0 6 2 0,0 0-60 16,3-8 0-16,4-3 0 0,4 4 0 0,-1-2 24 0,4-6 1 15,0-3-1-15,4-3 1 0,-1-1-27 0,5-3 0 16,-1 0-1-16,7-7 2 0,2 0 0 0,0 0 1 16,1-7-1-16,12 0 1 0,-5 4-8 0,-6-3 0 15,-6-4 0-15,-4 3 0 0,-5-7-2 0,-3-4 1 0,-1 2-1 16,-3 2 1-16,-1 0-4 0,-2 0 1 0,-5 1 0 16,-4 5 0-16,-12 4 1 0,-1 0 1 15,1-1 0-15,7 9 0 0,2-1-4 0,5 1 2 0,7 3-1 16,0 0 1-16,0 0 1 0,19 0 1 0,6 0-1 15,-1 0 1-15,-2 0-3 0,1 0 0 0,0-4 1 16,-1 4 0-16,-4-4-1 0,-4 3 2 0,-1-5 0 16,-1 1-1-16,-2 0-1 0,-1 1-1 0,-2-3 1 15,-7 7-1-15,11-10 2 0,-11 10 1 0,3-14-2 16,-3 14 2-16,4-9-3 0,-4 9 1 0,0-7-1 0,0 7 1 16,0 0 1-16,0 0-1 0,0 0 1 15,0 0-1-15,0 0-1 0,0 0 0 0,0 0 1 0,7 19-1 16,0 2 1-16,0 0 0 0,0 4 1 0,0 5 0 15,2 0-3-15,2-11 1 0,-1 8 0 0,-3-1 0 0,-3-3 1 16,-4 3-1-16,-4-3 1 0,-3-2-1 0,0-1 0 16,0-1-1-16,-2-3 0 0,1-2 1 0,-3-4-1 15,0 1 2-15,-1-6-2 0,1 1 1 0,4-1-1 16,-3-2 0-16,1-3 0 0,2-1 1 0,7 1-1 16,-11-6 0-16,11 6 1 0,-3-7-1 0,5 2-1 15,1-6 1-15,2 4-1 0,8-10 1 0,4-6 0 0,1 4-1 16,0 3 0-16,8-5 1 0,9 1-1 0,2-3 0 15,9 4 0-15,-9 1 0 0,-1 3-1 0,-8-5 2 16,0 1-2-16,-2 0 1 0,-4 1-1 0,-5 0 0 16,-1-4 0-16,-3 2 2 0,-5 4-2 0,-1 2 1 15,-3 0 0-15,-1-2 0 0,-6 6 0 0,3 10-1 16,-4-7 0-16,4 7 1 0,0 0-1 0,-7-2 0 0,7 2 0 16,-14 5 2-16,2 4-2 0,1 3 0 0,4 1 0 15,-3 1 0-15,3 0 0 0,3-4 2 0,4 1-2 16,-3 0 1-16,-1-4-1 0,4 3 0 0,0-1 0 15,4-2 2-15,6 5-1 0,4-1 0 0,-1-4 0 16,2 7 0-16,1-2 0 0,-2-1 0 0,-3 1 0 16,-4 2 0-16,2 2 1 0,0-5-1 0,-2 1 0 15,-2 5 0-15,0-1-1 0,-1 0 2 0,-2-2-1 0,-2-3 0 16,0 1 0-16,-2 2 2 0,0 0-1 0,-1 0 1 16,-3-3-2-16,-1-1 0 0,-2-3 0 0,1 1 2 15,-3-3-2-15,0 0 1 0,1-1 1 0,-8-3-1 16,2 1-1-16,4 2 0 0,3-8 1 0,2 2 0 15,7 2-1-15,-10-5 2 0,10 5-1 0</inkml:trace>
  <inkml:trace contextRef="#ctx0" brushRef="#br0" timeOffset="72168.28">17701 4877 2211 0,'0'0'0'0,"0"0"0"0,-14 30 0 0,3-14 56 0,4-2 2 15,7 2-1-15,3 5 0 0,1-6-40 16,-2 5 1-16,1-1-1 0,-5-1 1 0,1-4 50 0,-1-4 1 16,0 3-1-16,2 1 2 0,0 0-52 0,0-7 0 15,0 0 0-15,0-7-1 0,-3 10 13 0,3-10 0 0,0 0 0 16</inkml:trace>
  <inkml:trace contextRef="#ctx0" brushRef="#br0" timeOffset="72290.02">17671 4678 1997 0,'0'0'0'0,"19"-3"0"16,6 3 0-16,1 0 42 0,-5 3 0 0,-3-3 0 16</inkml:trace>
  <inkml:trace contextRef="#ctx0" brushRef="#br0" timeOffset="72656.71">17926 4581 1796 0,'0'0'0'0,"0"21"0"0,2 1 0 0,0 4 43 16,-2 6 1-16,-2-1-1 0,2 6 1 16,2-5-28-16,-2-8 1 0,-4 6-2 0,1 0 2 0,1-3 49 15,2-1 2-15,-2-3-2 0,2 2 1 0,0-6-49 16,0-5 0-16,2 2 0 0,3-4 0 0,-1-1 29 0,-2-4 1 15,-2-7 1-15,9 7-1 0,-9-7-31 16,12 0 0-16,-12 0-1 0,7-4 1 0,-7 4 7 16,14-10 1-16,0 3-1 0,2-6 1 0,3-6-13 0,4 1 1 15,2 3-1-15,0 4 0 0,1-1 7 0,-5 1 2 16,-3 4-2-16,-4 4 1 0,-3 6-10 0,-2 1 1 0,-2-1 0 16,3 9 1-16,-3 3 2 0,-10-1 2 15,-4-2 0-15,-11 9-1 0,2 0-6 0,0 0 0 0,0-5 0 16,-1 2 0-16,-1 3 4 0,2-7 0 0,-5-4 1 15,3 1-1-15,1-6-5 0,-3-1 0 0,4-1 0 16,4-1 1-16,5-2 1 0,-4-2 1 0,4-1-1 16,-3-1 1-16,1-1-4 0,4-2 0 0,-1 0-1 15,3-4 2-15,1-3-3 0,2 0 0 0,2-3 1 16</inkml:trace>
  <inkml:trace contextRef="#ctx0" brushRef="#br0" timeOffset="72879.5">18330 4469 2173 0,'0'0'0'0,"0"0"0"0,2 23 0 15,2-1 55-15,-1 5 0 0,-1 3 0 0,0 12 0 0,-2-3-38 16,-2 5 1-16,-2-2-1 0,1 5 1 0,-1-8 49 16,1 0 0-16,-1-2 1 0,1 3 0 0,3-5-50 15,0 1 0-15,0-5 0 0,7-3 0 16,-5 2 13-16,1-5 1 0,1-7-1 0,1-3 2 0,0 3-20 15,-1-8 2-15,-4-10-2 0,5 11 2 0,-5-11-11 16,0 0 2-16,0 0 0 0,7-14-1 0,-3 3-1 0,-1-3 0 16,-1 0-1-16</inkml:trace>
  <inkml:trace contextRef="#ctx0" brushRef="#br0" timeOffset="73182.53">18524 4873 1670 0,'0'0'0'15,"0"0"0"-15,0 0 0 0,20 0 51 0,-6-1-1 0,9-1 1 16,2 2 1-16,6 0-36 0,-6-4 1 0,-9 1 0 15,-4 1 1-15,-3-1 61 0,-2-1 0 0,0-7 0 16,0 4 0-16,-7 7-61 0,11-12 0 0,-11 5 0 16,0 0 0-16,-4-4 19 0,4 1 1 0,-3-1 1 15,3-3-1-15,0 0-24 0,-7 2 2 0,-9-2 0 16,-4 3 0-16,1 4-3 0,-6 0 0 0,-5 4 1 16,2 6 0-16,7 1-6 0,3 6 1 0,1 1-1 15,-3 6 1-15,6 6-1 0,3-2 0 0,1-1 0 16,3 6 1-16,3 2-4 0,-1 0 1 0,3-5 0 0,2 9-1 15,4-4 7-15,3-5 2 0,0 3-1 0,0-3 1 16,7-3-6-16,4-6 0 0,8 3-1 0,13-6 2 16,-2-1 7-16,-2-3 0 0,-10-3 0 0,-2-1 0 15,2-3-7-15,-4-3 1 0,-7-1-1 0,0 1 2 0,0-1 3 16,-2-3 2-16,-1-3 0 0,0 1-1 0,-8-2-6 16,-3 4 0-16,0 7 0 0</inkml:trace>
  <inkml:trace contextRef="#ctx0" brushRef="#br0" timeOffset="73821.13">19830 4710 1771 0,'0'0'0'0,"0"0"0"0,0 0 0 0,0 0 73 16,3-18 0-16,-3 18 0 0,-14-7 0 0,3 7-55 15,3 0 0-15,-1 7 0 0,0 0 0 0,0 7 63 0,0-3 1 16,-1-1 0-16,-1 13 0 0,4-2-64 0,0-3-1 16,-2 0 1-16,4 4 0 0,1 0 27 0,3-5 0 15,-1 1 0-15,4 3 0 0,1-4-29 0,3-3 1 16,1 1-2-16,3-1 2 0,1-6 1 0,-1 3 0 0,3-8 0 15,3-1 1-15,-1-2-9 0,7-2 0 0,2-5 0 16,10 4 2-16,-2-1-4 0,-2-4 3 0,0-6-1 16,-1-1 0-16,-9 1-5 0,-4-3 2 0,-6-4 0 15,-3 3 0-15,-8 1-1 0,-10-5 2 0,-8 0 0 16,-3 2 0-16,-6 4-4 0,5-1 2 0,2 1 0 16,0 5-1-16,-2 1 3 0,5 6 0 0,4-1 0 15,4 0 1-15,-1 5-4 0,1 0 1 0,3 3 0 16</inkml:trace>
  <inkml:trace contextRef="#ctx0" brushRef="#br0" timeOffset="74419.12">20186 4847 2123 0,'0'0'0'0,"0"0"0"0,0 0 0 0,3 25 76 15,-3-13 0-15,-1-5 1 0,1 5 0 0,1 4-59 16,1-9 0-16,-2 0 0 0,0 2 0 0,2 2 69 15,-2-11 1-15,7 7-1 0,-7-7 2 0,7 3-72 16,-7-3 1-16,9 4 0 0,2-8 0 0,3 1 12 0,0-1 2 16,0-5-1-16,3 4 0 0,3-6-17 0,-2-1 0 15,-1-7 0-15,3 10 0 0,-3-5-5 0,-1 0 0 16,0-2 0-16,-2 0 0 0,0 6-3 0,-7 3 1 16,0-1-2-16,-7 8 2 0,9-5-4 0,-9 5 1 15,0 0-1-15,7 9 2 0,-3-2-3 0,-1 0 1 16,1 0 0-16,6 12 0 0,1-1 1 0,-4 1 1 15,0-6-1-15,-3 6 2 0,-4-1-3 0,3-6 1 0,-1-1-1 16,5-1 2-16,5-1 0 0,2-2 1 0,-1-4-1 16,1 1 1-16,-4-1-3 0,-3-6 2 0,2-1-1 15,0 1 1-15,2-1 0 0,-2-4 1 0,-4-3 0 16,0 4-1-16,0-5-1 0,4-1 0 0,-5 1 1 16,-1-7-1-16,1 3 2 0,3-7 0 0,-4-2 1 15,-3-5 0-15,4-1-3 0,-1-6 1 0,1-2-1 0,-2-8 2 16,1 1-4-16,3 0 0 0,1 2 1 15,-4 2 0-15,1 5-2 0,1-2 1 0,2 1 1 0,-5 1-1 16,1 10-5-16,3 4-1 0,-3-1 1 0,-3 4-1 16,0 8 1-16,0 3 1 0,-3-1-1 0,3 10 0 15,0-7-14-15,0 7 1 0,3 7-1 0,-8 7 1 16,3 2 6-16,0 5 1 0,1-4-1 0,-3 15 1 16,2 2-16-16,0-1 2 0,1 0-1 0,-3 13 1 0,1 2 10 15,-1 4 1-15,2-4-1 0,1-1 2 0,-1 3 1 16,2-13 1-16,2 1 0 0,-2 1 0 0,0-2 2 15,0-9 2-15,0-3-2 0,0 5 2 0,3-6 2 16,-1-4 1-16,-4-5 0 0,0-4 1 0,4 1-2 0,0-3 2 16,-2-9-1-16,0 11 1 0,0-11 1 0,0 0 0 15,0 0 0-15,0 0 0 0,0 0 0 0,-5-13 0 16,3 6 0-16</inkml:trace>
  <inkml:trace contextRef="#ctx0" brushRef="#br0" timeOffset="74621.33">20392 4595 2072 0,'0'0'0'0,"43"-5"0"16,-1 3 0-16,-1 1 68 0,-6-5-1 0,2-4 0 16,0 6 2-16,2-3-51 0,-4 2 0 0,9-2 0 15,9 7-1-15,-5-4 61 0,-17-3 0 0,-6 4 0 16,-6 3 0-16,-1 0-60 0,-4-4 0 0,-5 1 0 15,-2-1 0-15,-7 4 25 0,9 0 0 0,-9 0-1 0,0 0 1 16,0 7-27-16,0-7-1 0,0 11 1 0</inkml:trace>
  <inkml:trace contextRef="#ctx0" brushRef="#br0" timeOffset="75584.22">21230 4507 1784 0,'0'0'0'0,"0"0"0"0,-25 2 0 0,15 2 64 16,-1-1 1-16,1 4-1 0,-8 4 1 0,2 6-47 16,2-4 0-16,0 8 0 0,3 3 0 0,1 1 48 0,-3 3 1 15,-1-1 1-15,-3 1-1 0,3 0-49 16,3-2 0-16,4-5 0 0,0 4 0 0,10-2 25 0,1-4 2 16,3-1 0-16,4 1 0 0,1-1-29 0,0-2 1 15,-1-9-2-15,1 9 2 0,2-6-1 0,0-6 0 16,1-4-1-16,-3 0 1 0,0 0-7 0,2-4 0 15,6 1 0-15,-6-4 1 0,-2-2 4 0,1-2-1 0,-1-3 1 16,0-2 0-16,4 4-6 0,-2-6 1 0,-3 3-1 16,-2 0 1-16,-2 0 0 0,0 4 1 0,-2 4-1 15,-5 7 1-15,-11-7-4 0,11 7 0 0,0 0 1 16,4 7 0-16,0 4 2 0,-1-1 1 0,1 2 0 16,4 4 0-16,10 2-4 0,-4-4 0 0,6-2 1 15,-5 8 0-15,-4-6 2 0,0-4 0 0,4-1 0 16,3 2 1-16,-2-4-5 0,-4-6 2 0,1-1-1 15,-1 0 1-15,0 4-1 0,-5-8 2 0,-7 4 0 16,11-8 0-16,-7 1-4 0,-4 7 2 0,5-13 0 0,-3 4-1 16,-1-3 1-16,1 0 1 0,-2-2-1 0,-2-2 1 15,1-3-3-15,-3 1 1 0,-3 2-1 0,0 2 2 16,-7 3-1-16,0 4 0 0,-2-1 0 0,4-1 0 0,3 2-1 16,-2 3 0-16,-10 1-1 0,-2 3 2 0,4 0 1 15,3 0-1-15,2-4 1 0,0 4-1 0,3 4-1 16,11-4 0-16,0 0 1 0,0 0-1 0,0 0 4 15,0 0 1-15,21 7-1 0,0-7 1 0,4 3-3 16,1-3-1-16,-1-3 1 0,-2 3 0 0,0 0 3 16,-4 0 2-16,-1-4-2 0,0 1 1 0,-1-1-5 15,1 4 2-15,1 0 0 0,-5 0-1 0,-1 4 3 0,1-1 0 16,0-3 0-16,4 7 1 0,3 2-4 0,-2 2 1 16,-5-3-2-16,-5 7 2 0,-2 0 0 0,-3-1 0 15,-4-3-1-15,-4 5 1 0,4-2-2 0,0-2-1 16,-3-1 1-16,-6 5 0 0,-2-6-3 0,2 3 2 15,2-6-1-15,4 0 1 0,-1 1-2 0,4-8 0 0,-3 7 0 16,3-7 2-16,0 0-3 0,-7 7 1 0,7-7 0 16,0 0 0-16,0 0 0 0,0 0 0 0,0-7-1 15,0 7 1-15,3-12-2 0,1-2 1 0,3 0 0 16,-2-5 1-16,8-8-2 0,2 3 1 0,1-5 0 16,4 3 0-16,-1 3 0 0,0 4 0 0,1-2 0 15,-2 1 2-15,-8 10-2 0,1 3 0 0,1 3 0 16,0 4 0-16,1 7 0 0,-1 0 1 0,4 7 1 15,-2 6-1-15,-7-3-1 0,-2-3 1 0,-1 0-1 16,1 4 2-16,1 1-1 0,-5-4 1 0,-2-1-1 0,2 1 2 16,-1-2-2-16,-3-3 0 0,-1-1 1 0,4 2-1 15,0-4 0-15,0-7 1 0,0 0 1 0,0 7-1 16,0-7-1-16,0 0 1 0,0 0-1 0,0 0 1 16,0 0 0-16,0 0 0 0,0 0 0 0,0-7 1 0,2 0-2 15,2 0 0-15,-1-9 0 0,2 0 2 0,1-9-2 16,-1 2 0-16,0-3 0 0,2 3 1 0,0 0-2 15,-3-3 1-15,-1 3 0 0,1 0 1 0,3 9-2 16,0 4 1-16,-2 3-1 0,-5 7 1 0,13 3-1 16,-6 8 1-16,-2-1-1 0,2 8 1 0,2 1-1 15,1 2 0-15,6-3 0 0,-5 3 0 0,-8 0 1 0,1-3-1 16,-2-3 0-16,-2 3 0 0,-2 1 0 0,-2-6 0 16,1-3 0-16,-1 6 0 0,4-4-1 0,0-3 1 15,0-2 1-15,0 2-1 0,0 2-1 0,0-11 0 16,7 7 0-16</inkml:trace>
  <inkml:trace contextRef="#ctx0" brushRef="#br0" timeOffset="76067.14">22421 4865 2211 0,'0'0'0'0,"0"0"0"16,0 0 0-16,9-22 65 0,-4 10 1 0,-2 2-1 15,1-6 1-15,-1 0-48 0,1 2 0 0,-4 0 0 16,0-6 0-16,0 6 40 0,-4 4 1 0,4-4 1 15,-3 3-1-15,-1 1-42 0,4 10 1 0,-7-7 0 16,7 7 0-16,-8 10 7 0,1-3 1 0,-1 4-2 16,-6 10 2-16,2 5-14 0,3-5 1 0,2 0-1 15,4 4 2-15,3-2-10 0,-4-5 2 0,4-4-1 0,4 5 1 16,6-3-3-16,-1 0 2 0,2-8-2 16,1 5 2-16,0-1-2 0,1-8 1 0,-1-1 0 0,2 1 0 15,-5-1-1-15,1-3 0 0,1-7 0 0,1 4 1 0,4-1 0 16,2-7 1-16,-8 1-1 0,6 1 1 0,6-7-2 15,-1-1 0-15,-4 1 1 0,-6-3-1 0,7-3 2 16,-1-4 0-16,-4-2 1 0,-10-9-1 0,-1 7-1 16,0 0 0-16,-1-2 0 0,8 10 0 0,-2 0 2 0,-3 1 0 15,-4 4 1-15,-20 6 0 0,5 6-3 0,2 5 1 16,13 0-1-16,-10 5 2 0,10 6 1 0,3 3 1 16,-1 0-2-16,3 4 2 0,13 3-3 0,8-2 0 15,-3 6 0-15,-2-4 0 0,-3 0 2 16,0 0 0-16,3-2 0 0,-2 2-1 0,1-1-1 0,-6-4-1 0,-2 3 1 15,2 0 0-15,-5 2 1 0,0-8 1 16,-2 4-2-16,0 3 2 0,0-1-2 0,-2-1-1 16,-1-3 1-16,-2-1-1 0,-2 2 2 0,-2 0-1 0,0-5 1 15,-1 3 0-15,-3-2-3 0,-3-3 1 0,-1-2 1 16,-1 0-1-16,-6-2 1 0,-1-5 0 0,2 0 1 16,-9 0 0-16,1 0-3 0,-3 0 2 0,-10-5-2 15</inkml:trace>
  <inkml:trace contextRef="#ctx0" brushRef="#br0" timeOffset="76533.17">24126 4298 2123 0,'0'0'0'16,"-35"11"0"-16,10 6 0 0,-3 6 76 0,4-2 0 0,-3 0 1 15,2 13 0-15,1-1-59 0,6-3 0 0,2 9 0 16,6 1 0-16,-1 6 73 0,4-9 0 0,3 5 0 15,3-7 1-15,1 2-76 0,5-7 2 0,2-3-1 16,4 6 1-16,5-3 20 0,6-11 0 0,8 4 1 16,15 0 0-16,-7-2-25 0,-2-9 2 0,1-1 0 15,0 0 0-15,-4-3-7 0,-3-4 0 0,-5-4 0 16</inkml:trace>
  <inkml:trace contextRef="#ctx0" brushRef="#br0" timeOffset="76877.35">24737 4462 2211 0,'0'0'0'0,"0"0"0"0,-25 8 0 0,9 3 51 16,-1-4 0-16,-1 2 1 0,4 1 0 0,1 3-35 15,6-3-1-15,0 1 1 0,2 3 1 0,2 2 52 16,3 3 0-16,1-3 0 0,10-2 1 0,1 5-53 0,2-1 0 15,4 3 0-15,1-3 0 0,-3-1 20 0,-3-3 1 16,1 4-1-16,0 1 1 0,-4-1-24 0,3-6 1 16,1 0-1-16,2 6 1 0,0 1-2 0,-6-8 0 15,-6 0 1-15,-1 4-1 0,-1-2-6 0,-2-3 1 16,-5-3 0-16,-2 6 0 0,-4-3 2 0,-1-3 2 16,-2-2-2-16,-2 3 1 0,0-1-5 0,-2-7 1 15,-3 0 0-15,-4 3 0 0,4-3-1 0,-2-3 2 0,-14-1 0 16,5 4 0-16,11-3-3 0,4-3 0 0,-3-1-1 15,1 4 2-15,7-1 0 0,12 4-1 0,-4-10 1 16,4 10 1-16,16-13-4 0,2 13 2 0,4-3-1 16</inkml:trace>
  <inkml:trace contextRef="#ctx0" brushRef="#br0" timeOffset="77667.46">25620 4910 2161 0,'0'0'0'0,"0"0"0"0,0 0 0 16,0 0 59-16,-22 13 2 0,14-13-2 0,-6 0 2 0,0 3-44 15,0-6 1-15,2 3 0 0,-8 0 0 0,1-4 52 16,-6-1 2-16,2-2 0 0,-5 3 0 0,0-3-54 16,5 2 0-16,4-9 0 0,3 3 0 0,2 3 19 15,3-7 0-15,6-4 0 0,1 1 1 0,4 4-23 16,2-3 0-16,2-4 0 0,1-7 1 0,4 5-4 16,5-5 1-16,2-8 0 0,10 10 0 0,11-4-5 15,-9 2 0-15,-6 3 0 0,-5 6 1 0,-1 0-3 0,0 5 2 16,0 1-1-16,-4 10 1 0,-1-1-4 0,-4 1 2 15,-7 3 0-15,10 7-1 0,-3 0 3 0,-7-2 0 16,0 2 0-16,-10 9 0 0,-1 5-3 0,1 2 1 16,-1-4-1-16,-15 4 1 0,-1 3 2 0,-3-1 0 15,-3-6 0-15,-4 6-1 0,10-4-1 0,4-1 0 16,4-5-1-16,-1 8 1 0,3-5 1 0,3-4-1 0,1-2 1 16,3 1 0-16,3 1-3 0,1-2 1 0,1-5-1 15,2 0 2-15,3 0 0 0,0-7 0 0,8 9 1 16,1-6 0-16,9-1-3 0,-1 0 1 0,6-2-1 15,16 0 1-15,7-4 0 0,-2-1 1 0,-9-2 0 16,2 4 0-16,-8-5-2 0,-5 1 0 0,-1 0 1 16,-5-1-1-16,0 1 3 0,-4-4 1 0,0 2 0 15,-2 0-1-15,-1 2-2 0,-1 4 0 0,-3-4 1 16,-7 7 0-16,2-11-1 0,-2 11 1 0,0 0 0 0</inkml:trace>
  <inkml:trace contextRef="#ctx0" brushRef="#br0" timeOffset="77971.92">26051 4462 2349 0,'0'0'0'0,"0"0"0"0,0 0 0 0,0 0 70 15,0 0 0-15,0 0-1 0,0 0 1 0,0 0-52 16,5 19 0-16,-5-19 0 0,-5 25-1 0,0 6 62 0,-1-1 0 15,-1 12-1-15,0-5 2 0,0 6-62 0,0-8 0 16,0 2 0-16,0 3 0 0,3-1 23 0,-1-4 1 16,3 0-1-16,1 8 2 0,-1-7-27 0,0 0-1 15,0-5 1-15,1 1 1 0,-1-2-5 0,2-5 1 16,0-8-1-16,0 6 0 0,0-5-5 0,-2-4 1 16,0-7 0-16,1 0-1 0,-3 0 2 0,4-7 0 15,-7 3 0-15,7-3 2 0,-7 0-6 0,7 0 2 0,-9-10-2 16,-3-4 2-16,-2-4 1 0,-2-7 0 0,7-4 0 15</inkml:trace>
  <inkml:trace contextRef="#ctx0" brushRef="#br0" timeOffset="78166.91">26028 4395 2060 0,'0'0'0'0,"0"0"0"15,0 0 0-15,26-9 78 0,-15 6 2 0,-4-6 0 16,5 7-1-16,-1 0-61 0,0-1 0 0,1 1 0 0,4 4 0 15,3-1 37-15,6-1 1 0,8-1 0 0,3 4 1 16,6 1-41-16,-5-3 2 0,-10 3-1 0,-8 0 1 0,-5 1 10 16,-3-2 1-16,-4-3 1 0,-13 11-1 0,-8-4-16 15,-3 2 1-15,1-2-1 0,-14 3 1 0,2 3-5 16,1-3 1-16,2 1 0 0</inkml:trace>
  <inkml:trace contextRef="#ctx0" brushRef="#br0" timeOffset="78357.32">25998 4717 2072 0,'0'0'0'0,"0"0"0"0,0 0 0 0,25 9 36 0,-17-6 0 15,1-1 0-15,7 1 0 0,9-3-22 0,-6 4 2 16,2-4-1-16,2 0 0 0,7 0 52 0,-1 0 0 16,-6-4-1-16,5-1 2 0,-2 2-51 0,2 1 1 0,4-3 0 15,-9-4 0-15,-5 2 27 0,-6 3 1 16,-3-3 0-16,0 0 0 0,0 0-30 0,-9 7 1 0,-8-7 0 15</inkml:trace>
  <inkml:trace contextRef="#ctx0" brushRef="#br0" timeOffset="78591">26698 4212 2123 0,'0'0'0'0,"0"0"0"0,28 33 0 16,-10-8 52-16,3 0 1 0,-3 3 0 0,3 10 0 16,0-1-37-16,-5 2 1 0,-2 5 0 0,-7 5 1 15,0-3 60-15,-3 2 0 0,-4-4 1 0,-5-2-1 16,-2-2-60-16,-6-5 0 0,-4-3 0 16,-5 5 0-16,1-7 24 0,2-4-1 0,-2 2 1 15,-2 1 0-15,-2-3-26 0,0-3 0 0,-1-4-1 0,-2-1 2 0,-1-2-6 16,-2-2 2-16,-6 0-2 0</inkml:trace>
  <inkml:trace contextRef="#ctx0" brushRef="#br0" timeOffset="122384.74">12718 3980 967 0,'0'0'0'0,"0"0"0"0,0 0 0 15,0 0 38-15,-4-16 0 0,1 9 0 0,3 7 2 0,-11-7-26 16,0 1 2-16,3-1 0 0,-3 4-1 0,0 1 92 16,-3 0 1-16,4 2-1 0,-8 4 1 0,-1 1-92 15,5 2 1-15,-1 4-2 0,1 5 2 0,0 7 58 0,4-9 1 16,3 5-1-16,0 4 0 0,3 3-57 0,2-3 0 15,4-5 0-15,0 1 0 0,1-1 41 0,4 3 1 16,6-7-1-16,-3 0 1 0,4-4-44 0,-3-3 2 16,3-1 0-16,4-1 0 0,1-5 16 0,-5 0 1 15,4-4 0-15,3-1-1 0,2 0-19 0,-5-2 0 16,-4-7-1-16,0 3 2 0,-4-3 11 0,-1-2 0 16,-2-3 0-16,-1 7 0 0,-1-6-15 0,-2-1 1 0,-3-4 0 15,0 7 0-15,0-2 3 0,-3-1 1 0,1 2 0 16,0 4-1-16,-1 3-7 0,-1 1 1 0,3 2-1 15,1 7 2-15,3-11 8 0,-3 11 0 0,0 0 0 16,12 4 1-16,3-1-10 0,-1 1 1 0,0-1-1 16,-2 6 2-16,4 2 6 0,3-4 0 0,-1 2 0 15,0 3-1-15,-4 2-6 0,-2-7-1 0,0 3 0 16,1 3 0-16,-6-3 6 0,-4 1-1 0,4-6 1 16,4 4 1-16,0 2-8 0,-4-8 1 0,0 1-1 15,0-1 1-15,0 1 5 0,-7-4 0 0,12-4 0 0,-12 4 1 16,14-3-7-16,-7-1 0 0,4 1 0 0,0-6-1 15,-1-4 6-15,1-4 1 0,-1 1-1 16,3 2 1-16,-3 0-7 0,-3 2 1 0,0-4 0 0,-3 5 0 0,-4 11 3 16,7-7 1-16,-7 7 0 0,7-3 0 0,-7 3-5 15,7 3 0-15,-7-3 0 0,14 30 0 0,-2-7 1 16,3-2 1-16,-1 2-1 0,-4 5 1 0,1 0-5 16,-1-3 2-16,1 1 0 0,-2-1 0 0,-2-4-1 15,0-3 2-15,-4 1 0 0,1-5 0 0,0 0-4 16,6-3 2-16,1-4 0 0,-4 0-1 0,-7-7 1 15,9 7-1-15,-9-7 1 0,0 0 0 0,7-4-3 0,-7 4 1 16,0 0 1-16,1-12-1 0,-4 3-2 0,-1-2 0 16,1-3 0-16</inkml:trace>
  <inkml:trace contextRef="#ctx0" brushRef="#br0" timeOffset="122969.56">13427 3524 1960 0,'0'0'0'16,"0"0"0"-16,0 0 0 0,0 0 67 0,-11 21 1 0,15-16-1 15,-1 13 1-15,1 0-50 0,-3-1 0 0,1 10 0 16,-4 8 0-16,1 0 42 0,1-5-1 0,3 5 1 16,1 0 0-16,-1 2-43 0,3-10 1 0,1-1 0 15,0 7 0-15,0-6 17 0,0-8 0 0,3 4-1 16,5-2 1-16,-5-2-20 0,-1-4-1 0,2-7 1 16,-1 6 1-16,1-5-2 0,-1-5 2 0,1-6 0 15,-1 0-1-15,5-3-6 0,-3 1 0 0,2-6 0 0,0 1 1 16,0-9 3-16,0-3 0 0,-3 2 1 15,3 3-1-15,0 4-5 0,-2 1 0 0,-1 1 0 0,0 4 1 16,-4 1 2-16,0 0 1 0,-7 5-1 0,7 0 2 16,-7 0-7-16,3 10 2 0,-3-10 0 0,4 16 0 15,-4-3 6-15,0-3 0 0,9 1 0 0,3 8 0 16,4-3-6-16,2-6 1 0,-8-3 0 0,1 6 0 0,-1-3 4 16,3-6 2-16,3-1-2 0,-1 4 2 0,-4-3-7 15,0-4 1-15,-1-4 0 0,-3 1 0 16,4-1 3-16,-1 1 1 0,-1-8-1 0,-2 6 1 0,4-2-5 15,-4-7 0-15,0 0 0 0,0 2 0 0,0 1 5 16,0-5 1-16,-3 4-1 0,-1 1 1 0,-1 2-7 16,-2 9 1-16,5-10 0 0,-5 10 1 0,0 0 2 0,7 3 2 15,-7-3-1-15,4 20 0 0,-2-1-5 0,-1 8 1 16,1 2 0-16,0 8 0 0,0 6 2 0,-2-3 0 16,-4 2 0-16,1-3 1 0,-1 1-4 0,-1-8 0 0,-1 2-1 15,-2 2 1-15,-3-6 1 0,0-1 0 0,4-1 0 16,-3-2 1-16,-1 0-4 0,1-3 1 0,-1-5 0 15,-1-6-1-15,1 4 3 0,4-4 0 0,0-8 0 16,0-4 1-16,0-4-4 0,7 4 1 0,-7-19 0 16,3 7-1-16,4-8 1 0,4-1-1 0,-1-5 1 15,12-6 1-15,-1-5-4 0,1-5 2 0,8-9-1 16,4 0 1-16,1-4-2 0,4 6 1 0,5 2 0 16,-7 3 0-16,2 5-1 0,-1 2 0 0,1 0 0 15,-5 5 1-15,-10 8-1 0,1-3 0 0,-2 8 1 16,-6 3-1-16,-3 2-1 0,-7 4 1 0,-7-6-1 0</inkml:trace>
  <inkml:trace contextRef="#ctx0" brushRef="#br0" timeOffset="193377.15">4161 6976 1344 0,'0'0'0'16,"28"-7"0"-16,-10 0 0 0,3 3 89 0,2 0-1 16,2-1 1-16,-1 3-1 0,-1 4-71 0,-5 3 1 0,-4-1 0 15,-3 0 0-15,-1-1 69 0,1 8 0 0,-4-4 0 16,5 5 0-16,-8-2-70 0,-1 3 1 15,-3-1 0-15,0 6 0 0,-3-4 29 0,-1 0 0 0,-8-2 0 16,1 9 1-16,1-3-31 0,-8-8 0 0,-3 1 0 16,0 5 0-16,5-4 7 0,2-1 1 0,-4 1 0 15,4 0 0-15,3 1-13 0,-1-5 0 0,1-1 1 16,1 1-1-16,6-3-3 0,4-5 1 0,0 0-1 16,0 7 1-16,7-4-4 0,0-3 0 0,2-3 1 0,2 3 0 15,6-4 7-15,1 1 1 0,3-1 0 0,-1 3-1 16,1 1-6-16,0-4 1 0,-7 4 0 0,4 4 0 15,-6-3 3-15,2 3 1 0,0-1-1 0,-3 8 1 0,0 1-5 16,-1-3 0-16,-6 0 0 0,3 1 0 16,-4 6 3-16,-3-4 1 0,0-1 0 0,-3 5 0 15,-1 0-5-15,-3 1 1 0,-3-6-1 0,-1 1 1 0,-3-1 1 16,0-1 0-16,-6-1 0 0,-1 3 1 0,4-1-4 16,-5-4 1-16,3-4-2 0,5 1 2 0,-4 3 0 15,1-7 1-15,-1 4 0 0,-1-4-1 0,1 1-2 16,4-1 0-16,-4-1 1 0,8 1 0 15,-1-4-1-15,0 4 1 0,3-7 0 0,1 3-1 0,7 4-2 16,-11-14 2-16,7 7-2 0</inkml:trace>
  <inkml:trace contextRef="#ctx0" brushRef="#br0" timeOffset="193602.75">4399 6896 2072 0,'0'0'0'0,"0"0"0"16,50 14 0-16,-13-1 55 0,1 3 1 0,3 3 0 16,-6 2 1-16,-7-2-41 0,-8 6 2 0,-3 0-1 15,-2 5 1-15,-5 1 42 0,-3-3-1 0,-7 4 1 16,0 9-1-16,-3-4-42 0,-4 1 1 0,-7-1 0 16,-11-5 0-16,-2 5 13 0,-4-11 2 0,1 1-1 15,1 2 1-15,5-7-20 0,-4-7 2 0,1 3-1 16,-1 3 1-16,1-7-3 0,6-2 2 0,-3-3-2 15,-1 2 2-15,5-1-7 0,3-1 1 0,6-2 0 0</inkml:trace>
  <inkml:trace contextRef="#ctx0" brushRef="#br0" timeOffset="194356.02">5858 7104 1972 0,'0'0'0'0,"0"0"0"0,28 26 0 0,-10-6 59 16,-9-1 0-16,-9 4 1 0,-6 5-1 0,-1 4-42 15,0-2 1-15,4 0 0 0,17-4 0 0,-5 2 51 16,-1-3 2-16,1-4-1 0,-2-2 0 0,0 2-52 15,0-3 0-15,-3-8 0 0,3 1 0 0,-4 0 20 16,1-4 0-16,-4-7 1 0,-11 7 0 0,11-7-25 16,-7-2 2-16,7 2 0 0,7-7 0 0,8 0 0 0,2 2 1 15,-3-6 0-15,2-7 0 0,-5 1-8 0,-4-6 1 16,3 2-1-16,1-7 1 0,0-4 6 0,-1-1 0 16,2-10-1-16,3 13 1 0,-5 1-7 0,1-1 0 15,-1 5 0-15,1 9 1 0,0 4 3 0,-6-2 2 16,4 5 0-16,-1 5-1 0,-1 4-6 0,-7 0 1 15,15 9 0-15,-1 9 0 0,3-4 7 0,-3 2-1 0,-5 0 1 16,-2 14 0-16,0-1-7 0,0 1 0 16,-3 2 0-16,-4 3 1 0,0-5 7 0,-4 2 1 0,-3-8 0 15,0 6 0-15,4-2-8 0,1-6 0 0,0-5 0 16,1 10 0-16,-3-10 5 0,2-3-1 0,2-1 1 0,6 2-1 16,2-4-5-16,-4 1 0 0,-8-5 0 15,4-7 0-15,0 7 2 0,0-7 2 0,0 0-2 16,11 2 1-16,-4-4-5 0,0-1 1 0,0-1 0 15,7-3 0-15,7-5 2 0,2-2 0 0,6 3 0 0</inkml:trace>
  <inkml:trace contextRef="#ctx0" brushRef="#br0" timeOffset="194631.02">7133 7232 2362 0,'0'0'0'0,"0"0"0"0,4 20 0 0,6-3 76 0,-3 4 1 15,-3 1 0-15,-8 0 0 0,4 3-59 0,0 0 0 16,-3-4 0-16,-1 0 0 0,4 2 59 0,0-6 1 16,0 1-1-16,4-4 1 0,-1 0-60 0,1 2 0 15,-1-9 0-15,1 7 0 0,-1-3 16 0,5-4 1 16,-1-6 0-16,-7-1 1 0,1 7-22 0,-1-7 1 15,0 0 0-15,0 0 0 0,0 0-7 0,0 0 1 16,0 0 0-16,-8-7 0 0,0 2-3 0,1-5-1 0,0-1 1 16</inkml:trace>
  <inkml:trace contextRef="#ctx0" brushRef="#br0" timeOffset="194764.41">7098 7100 1821 0,'0'0'0'0,"0"0"0"15,0 0 0-15,21-22 75 0,-10 11 1 0,-8-1 1 16,1 1-1-16,-1 1-58 0,1-1 0 0,-1 1 0 15,1 2 0-15,-4 8 68 0,10-5 2 0,-10 5-2 0,7 2 2 16,-7-2-72-16,15 11 2 0,-3-6 0 0,6 14 0 16,-4-1 12-16,-4 1 0 0,1 0 0 0</inkml:trace>
  <inkml:trace contextRef="#ctx0" brushRef="#br0" timeOffset="195138.13">7472 7480 1960 0,'0'0'0'16,"0"0"0"-16,0 0 0 0,25-14 38 0,-11 7 0 16,-6-8 0-16,1-5 1 0,0 4-25 0,-5-1 2 15,3-8 0-15,-4 1-1 0,4 4 36 0,-3-4 0 16,-4 1 1-16,0 3 0 0,0 4-35 0,0 1-1 16,-4 2 1-16,4 5 1 0,0 8 12 0,-3-8 2 15,3 8-2-15,0 0 2 0,-7 4-19 0,7-4 2 16,0 0-2-16,-4 11 2 0,4-4-1 0,0 3 2 0,0 2 0 15,0-3-1-15,0 9-6 0,4-2 0 0,3-8 0 16,0 3 0-16,3 3 5 0,4 0-1 16,1-5 1-16,11 5-1 0,6 4-5 0,1-4 0 0,10 0 0 15,-8-4 1-15,-5 3 4 0,-5 1 1 0,-4 0-1 16,-5 0 1-16,-2 3-7 0,-4-6 1 0,-3 0 0 16,0 4 1-16,-3 3 2 0,-8-4 1 0,-6-3-1 15,3 1 0-15,0 0-4 0,-7-1 1 0,-13-4-2 16,-8 5 2-16,-2-1 8 0,5-8 1 0,2 1-2 15,5 3 2-15,4-4-8 0,0-3 1 0,0-1-1 16,5 4 1-16,5-3 7 0,1-5 0 0,-1-2 0 0,1 3 0 16,-1-3-8-16,4 0 1 0,7 7-1 0</inkml:trace>
  <inkml:trace contextRef="#ctx0" brushRef="#br0" timeOffset="195769.47">8913 7366 2086 0,'0'0'0'0,"0"0"0"15,0 0 0-15,0 0 70 0,0 0 1 0,0 0 0 16,-27-10 1-16,17 15-54 0,-1 2-1 0,-10 2 1 0,3 5 0 0,4 0 68 16,2 2 0-16,3-4 0 0,4 6 1 0,1-3-70 0,1-1 1 15,-1-3 0-15,4-2 0 0,0 5 25 16,0-5 1-16,0-9 0 0,-3 16 1 0,6-9-30 15,6-4 2-15,0-3-1 0,-2 4 1 0,2-4 0 16,1 0 0-16,1-4-1 0,-4 1 1 0,4-1-8 16,-1-7 1-16,-1-1 0 0,0 2 0 0,0-1 2 0,-2 1 0 15,0-1-1-15,3 0 2 0,1 1-7 16,0 3 2-16,-11 7 0 0,10-11 0 0,-3 11 1 0,0 0 1 16,-7 0-1-16,11 2 1 0,-2 5-4 0,1 2 0 15,1-2 0-15,6 3 1 0,1 5 1 0,-2-7 1 16,-2-2 0-16,-3 4 0 0,3 1-4 0,-4-6 1 0,4 2-1 15,-6 0 2-15,-5 4 0 0,4-8 1 16,5 1-2-16,-1-1 2 0,-11-3-3 0,11 4 0 0,-11-4 0 16,7 3 0-16,0-3 1 0,3-2 1 15,1 1 0-15</inkml:trace>
  <inkml:trace contextRef="#ctx0" brushRef="#br0" timeOffset="196005.21">9287 6912 2186 0,'0'0'0'0,"0"0"0"16,0 0 0-16,0 0 79 0,0 0 1 0,0 0 0 0,14 30 0 0,-12-10-62 0,0 1 0 0,-1 0 0 15,1 16 0-15,0-6 52 16,-2 1 0-16,-2 3 1 0,-1 6 0 0,-1 3-53 16,2-6 0-16,4-1 0 0,-2-2 0 15,-2-1 15-15,2-4 1 0,2-7 0 0,3 3 0 0,-1-3-19 16,-1-9 0-16,4-3-1 0,0-1 1 0,-3 1-6 0,-1-4 1 15,-3-7 0-15,8 12 0 0,-8-12-4 0,0 0 0 16,0 0 1-16</inkml:trace>
  <inkml:trace contextRef="#ctx0" brushRef="#br0" timeOffset="196452.42">9500 7239 2060 0,'0'0'0'15,"0"0"0"-15,0 23 0 0,7-2 55 0,-7 1 0 16,-7-1 0-16,0-2 1 0,4 6-39 0,3-4 1 0,0 0-1 16,3-4 0-16,1 5 54 0,6-7 0 0,8-1 0 15,3 1 0-15,2-7-53 0,-2-1 0 0,0-1 0 16,-6 6 0-16,-1-5 20 0,2-3 1 0,1-4-1 16,1 0 1-16,-1 0-24 0,-6-4 0 0,0-3 1 15,1 2 0-15,-5-2-3 0,0-2 1 0,0-2-1 16,-3-1 1-16,3-6-7 0,-4-1 2 0,1-2-1 15,-1 3 1-15,1 1 2 0,-1 3 1 0,1 1-1 16,-2 3 0-16,-2 10-4 0,5-5 1 0,-5 5-2 16,0 0 2-16,2 10 4 0,-2-1 0 0,1 0-1 15,5 8 1-15,-1 4-5 0,0-3 1 0,-1-2 0 16,-4 1 0-16,3-3 3 0,4-3 0 0,0-2 0 16,1 3 1-16,-1-1-6 0,3-3 2 0,4-4-1 0,7 3 1 15,2-3 2-15,2-4 0 0,-2-4 0 0,9 4 0 16,-4 0-3-16,-3-3 0 0,-6-1-1 0,-8-3 1 0,3-5 2 15,-4 1 0-15,4 2 0 0,-5 1 1 0,0-3-4 16,-2-7 0-16,-2-3 0 0,-1-2 1 0,-4-1 0 16,-5-6 0-16,-2-2 1 0,1 6 0 0,1 1-3 15,-6 2 0-15,-13 0 1 0,3 8-1 0,-4 1 1 16,2 3 1-16,2-1 0 0,0 12-1 0,7 0-1 0,5-4-1 16,9 4 1-16,-11 7 0 0,8 2 0 0,6-2 0 15,11 4 0-15</inkml:trace>
  <inkml:trace contextRef="#ctx0" brushRef="#br0" timeOffset="197468.74">10451 7231 2287 0,'0'0'0'15,"0"0"0"-15,-21 8 0 0,21 5 59 0,-7-3 2 0,-11 6-1 16,-1 0 1-16,5 5-44 0,3-2 1 15,4 1 0-15,0 1-1 0,3-2 43 0,1-1-1 0,3-8 1 16,0 6 1-16,3 2-45 0,8-8 2 0,3 1 0 0,6 0 0 16,2-4 11-16,1-2 1 0,2-5-1 0,-2 5 0 15,5-1-16-15,-10-6 1 0,-4-2-1 0,-3 3 1 16,-4-1-11-16,0-3 1 0,2-6-1 0,1 0 1 16,-3-3-1-16,0-1 0 0,0-3-1 0,0 0 2 0,0 1 0 15,0-4 1-15,-3 0-1 0,-1 6 2 16,1 7-3-16,0-3 0 0,-4 11 1 0,0-9 0 0,0 9 1 15,0 0 0-15,7 6 1 0,-6 1 0 0,3 8-3 16,1 0 1-16,0 0 0 0,3 8 0 0,-5-2 1 16,4-7 0-16,-3 0 1 0,3 6 0 0,-4-6-3 15,4-4 1-15,0-2 0 0,0-1 0 0,0-2 1 16,-1 0-1-16,1-1 1 0,0-1 0 0,3-1-1 16,1 0-1-16,7-2 1 0,-4 0 0 0,-2-2-1 15,6-2 2-15,6-1-2 0,1 2 2 0,2-1-3 0,-3-3 1 16,-3 0 1-16,1 0-1 0,-8-4-1 0,-4 1 2 15,-1-2-2-15,-2 1 1 0,-7 11 0 0,11-9-1 16,-11 9 0-16,0 0 0 0,3-7 2 0,-3 7-1 16,0 0 0-16,0 0 1 0,0 0-2 0,0 7 0 0,0-7 0 15,11 14 2-15,3-1-2 0,2-1 1 0,0-5 1 16,0 0-1-16,-6 4-1 0,1-8 1 0,-1-3-1 16,-3 4 1-16,4-3 0 0,-6-1 0 0,-5 0-1 15,9-1 1-15,-9 1 0 0,0 0-1 0,5-7 0 16,-5 7 0-16,11-15 2 0,-4 5 0 0,-3-4 1 15,-4-9-1-15,3 2-1 0,-3-6 0 0,4-1 0 16,-4 11 1-16,3-4 0 0,-3 3 2 0,0 2-1 16,0 7 1-16,-3 2-3 0,3 7 2 0,0 0-2 15,0 0 2-15,3 20 0 0,1-6 1 0,-4 5 0 16,3 15-1-16,-3 4-2 0,0-1 2 0,0 5-2 16,0-5 2-16,0 9 0 0,-3-4 1 0,-1 4 0 0,1 2-1 15,-1-1-1-15,-3-5 0 0,4 0 1 0,-6-3-1 16,3-2 1-16,1-7-1 0,-2-2 1 0,0 4-1 0,0-8-1 15,0-2 1-15,3 0-1 0,1-4 1 0,-1-4 0 16,1-7 1-16,3-7-1 0,-11 4 2 0,11-4-3 16,0 0 0-16,-7-6 1 0,7-1 0 0,0-5-2 15,0-2 1-15,4-4-1 0,-1-13 1 0,1 1 0 16,-1-5-1-16,4 1 0 0,0-3 0 0,4 6-1 0,-4-3 1 16,-2 4-1-16,6 4 1 0,3-1-1 15,0 3 0-15,7-4 0 0,-3 8 0 0,0-1-1 0,12-2 0 16,8 2 0-16,6 7 1 0,-12 0-1 0,-4-3 0 15,2-6 0-15,-5 5 2 0,-5 0-2 0,-3-6 0 0,1-10 0 16,-4 6 0-16,-4-5 0 0,-2 1 0 16,-5-1 0-16,2 6 0 0,-3 5 0 0,-2 2 0 15,0 3 0-15,0 10 0 0,-2-1 0 0,2 8 0 0,-5-12 0 16,5 12 0-16,-7 4 0 0,7-4 0 16,-7 8 0-16,0 7 0 0,-4-1 0 0,1 1 0 0,-1 1 0 15,4 4 0-15,4-3 0 0,1 3 0 0,0-6 0 16,2 2 0-16,4 5 0 0,3-4 0 0,3 1 0 15,4-1 0-15,-3-1 0 0,-1 2 0 0,1-4 0 16,1 7 0-16,1-7 0 0,-1 0 0 0,-1 2 0 16,-1 5 0-16,-3-7 0 0,4 0 0 0,-1-1 0 15,-2 6 0-15,-3-3 0 0,0-4 0 0,0-1 0 0,-5 3 0 16,-3-2 0-16,-2 2 0 0,-2-2 0 0,-1-3 0 16,1 0 0-16,-3 0 0 0,-1-4 0 0,-3 0 0 15,-2 2 0-15,0-3 0 0,1-4 0 16,-3 3 0-16,0-3 0 0,4 0 0 0,-3-3 0 0</inkml:trace>
  <inkml:trace contextRef="#ctx0" brushRef="#br0" timeOffset="198171.19">12525 7164 1859 0,'0'0'0'0,"0"0"0"0,23-2 0 0,-9 6 77 16,-3-4 2-16,0-2-2 0,-1 4 2 0,6-2-61 16,5 0 0-16,4-4 0 0,14 6 0 0,1-2 52 0,-8-4 2 15,2-1 0-15,-10 5 0 0,-1-3-54 0,-2-3 0 16,-3-3 0-16,-4 6 0 0,0-4 3 0,-7 0 0 15,2 0 1-15,-2-2-1 0,-2 2-10 16,-1-4 0-16,-4 3 1 0,0-3-1 0,-4-1-8 0,1-2 1 16,-1-7-1-16,-3-1 0 0,0 3 0 0,-7-6 0 15,0-1-1-15,0 8 2 0,3 1-4 0,-12 1 0 0,-8 2 0 16,6 7 1-16,2 5-1 0,-2 4 0 0,-3 5 0 16,9 7 1-16,3 9-1 0,3 0 1 15,-4 5 0-15,3 11 0 0,3-2-1 0,1-2 1 0,3 0 0 16,-2 12 1-16,2 4 1 0,0-3 0 0,0-2 1 15,-1-1-1-15,1 1-1 0,4-9 2 0,-4 2-2 16,3 0 1-16,1-6 3 0,-1-5 1 0,1-3-2 16,-1 3 2-16,4-2-3 0,-3-5 1 0,-4-3-1 15,1-4 1-15,3-2 2 0,1-3 1 0,-1-2-1 16,3-7 1-16,-13 9-3 0,6-9 0 0,7 0 1 16</inkml:trace>
  <inkml:trace contextRef="#ctx0" brushRef="#br0" timeOffset="198430.37">12753 7473 1909 0,'0'0'0'0,"26"0"0"0,-1-3 0 0,0 3 59 16,-4-4 0-16,2-3 1 0,-6 4-1 0,-2-2-42 16,-1 1 1-16,-7-3 0 0,2 2 0 0,-2 1 53 15,-7 4 0-15,8-3 1 0,-8 3 0 0,0 0-54 16,0 0 0-16,9-2 0 0,-9 2 0 0,0 9 22 0,0 0 1 15,-3-2-1-15,-1 8 2 0,1 3-27 0,-1-6 1 16,1 1 0-16,1 6 1 0,0-1-3 0,0-8 1 16,1-3-1-16,1 4 1 0,-2-2-7 0,0-4 1 15,2-5 0-15,-3 10 0 0,3-10 0 0,1 7 1 0,-1-7-1 16,0 0 1-16,0 0-4 0,0 0 0 0,0 0 0 16</inkml:trace>
  <inkml:trace contextRef="#ctx0" brushRef="#br0" timeOffset="198583.16">12901 7173 1771 0,'0'0'0'0,"0"0"0"15,21-4 0-15,-7 8 64 0,-3-8 0 0,-2 4 0 16,1 4 0-16,-3-4-46 0,-7 0 0 0,7 0 0 16,-7 0 0-16,0 0 54 0,0 0 1 0,8 7 0 0,-8-7 0 15,3 15-55-15,-3-15 0 0,4 8 0 16</inkml:trace>
  <inkml:trace contextRef="#ctx0" brushRef="#br0" timeOffset="198796.14">13085 7155 1784 0,'0'0'0'0,"8"0"0"0,5 7 0 0,1 0 42 15,2 0 2-15,5 9-1 0,-2 5 1 0,4 5-29 16,0-3 1-16,-5 9 0 0,-4 0 1 0,0 1 40 15,2-1 0-15,5-6 0 0,-3 4 0 0,-4 0-40 0,-4-11 1 16,3-1 0-16,-3 10 0 0,1-10 14 0,-1-4 0 16,-6-4 1-16,3 8-1 0,0-2-18 0,-3-9 0 15,-4-7 1-15,7 10-1 0,-7-10 4 0,0 0 0 16,0 0 0-16,0 0 0 0,0 0-8 0,0 0 0 16,0 0 1-16</inkml:trace>
  <inkml:trace contextRef="#ctx0" brushRef="#br0" timeOffset="198952.96">13406 7298 1721 0,'0'0'0'0,"0"0"0"16,-11 24 0-16,7-8 49 0,1 0 2 0,-8 3-1 15,-6 2 1-15,1 2-34 0,-2-4-1 0,-10 4 1 16,-9-2 1-16,2-3 55 0,1-2 1 0,9 1 0 16,4 5 0-16,4-5-56 0,3-4 0 0,5-5 0 15,0 6 0-15,2 2 19 0,5-5 0 0,6-6 0 0</inkml:trace>
  <inkml:trace contextRef="#ctx0" brushRef="#br0" timeOffset="199298.42">13600 7435 1934 0,'0'0'0'0,"0"0"0"0,19-4 0 0,2 4 44 16,0 0 1-16,0-3-1 0,-5 1 0 0,2 2-28 15,-4-2 1-15,4-1-1 0,-1-6 1 0,1 2 38 0,1 0 1 16,-4-4 0-16,-5-5 0 0,1 4-39 0,-1-2 1 16,-4 2-2-16,-1-6 2 0,-2 2 18 0,-1-1 1 15,0-3-1-15,0 5 1 0,-1-7-22 0,-1 3 1 16,-3 0-2-16,1 5 2 0,0 3 0 0,-1 2-1 16,-2 2 1-16,-1 7 1 0,-4 4-8 0,-1 1 0 15,1 2 0-15,-8 11 1 0,2 8 2 0,4-3 1 0,-1 7-1 16,-1 3 0-16,0 4-5 0,-5-7 1 0,-2 2 0 15,10-2 0-15,0-2 3 0,8-4 0 0,3-6 0 16,10 3 2-16,8 2-7 0,-2-5 2 0,-2-8-1 16,4 6 1-16,-1-7 2 0,3-2 0 0,-1-4 0 15,1 4 0-15,-3-3-4 0,-3-4 1 0,2-4-1 16,2 8 1-16,7-8-3 0,-4 1 1 0,9-4-1 16</inkml:trace>
  <inkml:trace contextRef="#ctx0" brushRef="#br0" timeOffset="199685.16">14370 6754 1808 0,'0'0'0'0,"0"0"0"0,0 0 0 0,-10 30 52 16,8-11 0-16,0 8-1 0,-1 4 1 0,3 4-35 16,0 1 0-16,0 4-1 0,0 4 2 0,0 2 50 15,0-8-1-15,0 10 0 0,0 3 1 0,0-3-50 16,-4-5 0-16,4 0 0 0,-3-5 0 0,3-1 22 15,-4-10 1-15,4 1 1 0,-3 0 0 0,3-10-27 0,-4 1 1 16,8-5 0-16,-4-3 0 0,0-1 4 16,0-10-1-16,0 5 0 0,0-5 1 0,0 0-10 0,0 0 1 15,0-8-1-15,0 1 2 0,-4-7 4 0,4-8 1 16,-3 3 0-16,-4-6 1 0,-1-4-9 16,-2 2 1-16,-1 8 0 0,-5 5 0 0,2 1 8 15,-3 6 0-15,3 6 0 0,-9 6 1 0,-6 7-9 0,-2 2 0 16,1 4 1-16,5 5 0 0,4 1 4 0,7-3 2 0,7-1-1 15,7 3 1-15,3 3-8 0,4-8 1 16,11-1-1-16,7 1 1 0,-2 1 2 0,-2-8 1 0,0-6-1 16,2 6 0-16,0-4-4 0,0-6 0 0,-6-1 0 15,-1 2 0-15,0-2 2 0,-2-3 0 0,2-4 0 16,-5 1 1-16,-1 1-4 0,1-4 0 0,-1-1 0 16,3 1 0-16,-6-2 1 0,-4-3 0 0,-1 2 0 15</inkml:trace>
  <inkml:trace contextRef="#ctx1" brushRef="#br0" timeOffset="179721.4">6707 12255 0,'0'0'0,"-9"0"0,9 0 0,-19 0 31,10 0-31,-1 0 31,10 0-15,-9 0-1,0 0-15,-1 0 32,-9 0-32,10 0 31,0 0-31,9 0 31,0 0-31</inkml:trace>
  <inkml:trace contextRef="#ctx0" brushRef="#br0" timeOffset="-212632.8">4269 9317 941 0,'0'0'0'0,"0"0"43"15,7-40 0-15,-4 29 66 16,1-33 1-16,-4 30-39 16,3 5 0-16,-3 9-6 15,11 4 1-15,-8 12-23 16,17 70-1-16,-17-49-4 15,11 89 2-15,-10-85-3 0,-1 84 1 16,-3-85-6 0,0 57 2-16,4-72-4 0,17 29 2 15,-17-45-3-15,3 10 0 16,-7-19-6-16,7 9 0 16,-7-9-7-16,-4-18 1 15,1 6-2-15,-22-49 1 16,11 38-4-16,-20-48 1 15,34 71-1572-15</inkml:trace>
  <inkml:trace contextRef="#ctx0" brushRef="#br0" timeOffset="-212328.4">4290 9386 1332 0,'0'0'0'15,"0"0"31"-15,14-35 2 16,-11 26 30-16,3-23 1 16,-6 25-19-16,-9-5 0 15,9 12-34-15,-32 12 1 16,14-1-10-16,-61 31 1 15,47-23 0-15,-56 44-1 0,63-41 1 16,-43 36 2-16,47-41 2 16,-15 41 1-1,29-44 7-15,28 18-1 0,-7-27 6 16,66 2-1-16,-48-7 8 16,91-12 1-16,-81 7-5 15,78-25 1-15,-84 21 0 16,61-12 1-16,-67 16-7 15,33 1 0-15,-51 2-6 16,13 2 2-16,-25 0-3 0,7 0 0 16,-7 0 2-16,7 0-1 15,-7 0-1-15,7 0 0 16,-7 0-1526-16</inkml:trace>
  <inkml:trace contextRef="#ctx0" brushRef="#br0" timeOffset="-212095.18">4621 9022 1231 0,'0'0'0'16,"0"0"69"-16,55 59 2 15,-41-38 39-15,25 85 1 16,-32-62-33-16,12 86 1 15,-19-82-52-15,-10 105 1 16,1-102-12-16,-9 75 1 0,8-92-3 16,-40 70 1-16,50-104-1416 15</inkml:trace>
  <inkml:trace contextRef="#ctx2" brushRef="#br0">4539 10054 0</inkml:trace>
  <inkml:trace contextRef="#ctx1" brushRef="#br0" timeOffset="198853.72">6877 14244 0,'0'0'0,"0"0"0,0 0 0,0 0 16,-10 0-16,10 0 31,-9 0-31,9 0 16,-9 0-16,-1 0 15,1 0-15,-1 0 16,1 0-16,0 0 16,-10 0-16,9 0 15,1 0-15,0 0 16,-1 0-16,1 0 16,-10 0-16,9 0 15,-8 0-15,8 0 16,-9 0-16,10 0 15,-10 0-15,10 0 32,-10 0-32,10 0 31,9 0-31,0 0 31,-10 0-31</inkml:trace>
  <inkml:trace contextRef="#ctx0" brushRef="#br0" timeOffset="-205606.55">5789 9305 1507 0,'0'0'0'15,"0"0"0"-15,0 0 0 0,0 0 74 0,0 0 1 0,0 0 0 16,0 0 0-16,21 5-57 0,-14-7 0 0,0 1 0 16,0-1 0-16,2 0 54 0,2 0 0 0,-1-1 0 15,1 1-1-15,0 2-53 0,-1 0 0 0,-3-2 0 16,0 2 0-16,0 2-8 0,0 0 0 0,-7-2 0 15,13 0 2-15,-13 0-6 0,0 0 1 0,7 9 0 16,-7-9 0-16,7 3-7 0,-7-3 0 0,7 4 0 0,-7-4 0 16,7 7 0-16,-7-7 0 0,7 3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38:38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6096 8868 0,'0'0'0,"0"0"0,0 0 15,0 0-15,0 9 16,0 10 0,-9 37-16,-1 29 15,1 27 1,-1 10-1,-8 10-15,8-1 16,1-18-16,-1-1 16,10-9-1,10-18 1,-1-29-16,1-18 16,8-1-16,11-18 15,-1 0 1,0-19-1,-19 0-15</inkml:trace>
  <inkml:trace contextRef="#ctx0" brushRef="#br0" timeOffset="316.89">5400 9553 0,'0'0'0,"9"0"16,19-19-16,48 0 16,37 1-1,9-1 1,0 9-16,-9 20 15,-9-1-15,-20 10 16,-27-10 0,-20 1-16,1-1 15,-19 0 1,-10-9 0</inkml:trace>
  <inkml:trace contextRef="#ctx0" brushRef="#br0" timeOffset="912.59">6331 9834 0,'0'0'0,"0"0"0,0-9 16,10 0-1,-1-1-15,0-9 16,1 10 0,18 0-16,0-1 15,19 1 1,0 18-16,-9 1 16,0 8-1,-1 11-15,-18 8 16,0 10-1,-19 0-15,-19 9 16,0-18 0,-9-1-1,0-18-15,0 0 16,9-19 0,0-10-16,10-18 15,-1-28 1,20-10-16,18 1 15,0-1 1,0 19-16,0 19 16,-18 18-1</inkml:trace>
  <inkml:trace contextRef="#ctx0" brushRef="#br0" timeOffset="2063.94">7272 9900 0,'0'0'0,"0"0"16,0 0-1,-9-9-15,-1-1 16,-9 1-1,0-1-15,-9 20 16,0 18 0,0 0-16,0 10 15,18-1-15,10 1 16,10-20 0,-1 1-1,10 0-15,9-10 16,0-9-1,0-9-15,10-10 16,0 10 0,-19-1-16,-1 1 15,1 0 1,0 9-16,9 9 16,0 0-1,1 1-15,-1 9 16,0-1-1,0 1 1,1-9-16,-1-10 16,0 0-16,0-10 15,10-9 1,-1-18 0,1-10-16,9-19 15,0-28 1,-9-9-16,-1-19 15,-18 0 1,0 28-16,-19 19 16,0 38-1,0 9-15,0 18 16,0 1 0,0 9-16,0 19 15,-19 18 1,0 38-16,10 38 15,9 18 1,9 1-16,20-10 16,-1-29-1,10-18 1,9-18-16,-10-10 16,1-19-1,9-9-15,0-19 16,9-10-1,10-18-15,0-28 16,19-29 0,-10-18-16,-19 0 15,-18 18 1,-19 20-16,0 8 16,-19 11-1,0 17 1,-10 20-16,1 0 15,-1-1-15,1 10 16,0 10 0,-1 8-16,1 11 15,-1 8 1,20 10-16,-1 0 16,19 9-1,-9 1-15,0-1 16,0 0-1,-10-9 1,-9-9-16,-19 8 16,-28 1-1,-37 10-15,27-29 16</inkml:trace>
  <inkml:trace contextRef="#ctx0" brushRef="#br0" timeOffset="2387.44">7996 9046 0,'0'0'0,"0"0"0,0 0 16,0 0-1,0 0-15,0 0 16</inkml:trace>
  <inkml:trace contextRef="#ctx0" brushRef="#br0" timeOffset="3703.88">10395 9618 0,'0'0'0,"0"0"16,0 0-16,-19 0 16,1 10-1,-20-1-15,10 1 16,-1-1-1,1 0-15,19 1 16,-1 9 0,20 9-16,9 19 15,9 0 1,10-1-16,-1 1 16,1-9-1,-10-1-15,-9 1 16,0-10-1,-19 0-15,-19 0 16,-38 19 0,-37-9-16,-19-1 15,-18-27 1,-10-10 0,75 0-16</inkml:trace>
  <inkml:trace contextRef="#ctx0" brushRef="#br0" timeOffset="4221.55">10659 9243 0,'0'0'0,"0"0"0,0 0 15,0 10-15,0 8 16,0 39 0,0 46-16,-10 38 15,1-1 1,9 1-1,0-38-15,0-18 16,-10-20 0,10-27-16,0-19 15,0-1-15,0-18 16,10 0 0,-1-9-1,19-19-15,10-19 16,0 0-1,-20 19-15,1 9 16,0 10 0,9 9-16,1 9 15,-1 19 1,0 10-16,0 28 16,10 18-1,-29-47-15</inkml:trace>
  <inkml:trace contextRef="#ctx0" brushRef="#br0" timeOffset="4570.79">11185 9956 0,'0'0'0,"0"0"0,0 0 16,0 0-1,0 0-15,0 10 16,-9 8 0,9 11-1,9 17-15,10 1 16,9 0 0,10-9-16,0-19 15,-1-1 1,1-18-16,-10 0 15,-9-9 1,-10-10-16,-18-18 16,-29-20-1,-18 10-15,-1 19 16,20 10 0</inkml:trace>
  <inkml:trace contextRef="#ctx0" brushRef="#br0" timeOffset="5027.51">11562 10059 0,'0'0'0,"0"0"0,0 0 16,0 0-1,9 10-15,1 18 16,8 0 0,11 19-16,-1 0 15,9 0 1,-8-10-16,-1-18 16,-9 0-1,9-19-15,0-19 16,0-9-1,1-10-15,-11-8 16,1 8 0,-9 10-16,-1 9 15,-9 10 1,0 9 0,9 9-16,1 10 15,18 37-15,0 10 16,10-10-1,-10 0 1,0-18-16,-18-29 16</inkml:trace>
  <inkml:trace contextRef="#ctx0" brushRef="#br0" timeOffset="5355.67">12371 9159 0,'0'0'0,"0"0"15,0 0-15,0 9 16,0 10 0,0 28-16,0 37 15,0 38 1,0 10-1,0-1-15,9-9 16,1-19 0,-10-37-16,9-10 15,-9-18 1,9-1-16,1-18 16,-10 0-1,9-19-15,-9 0 16</inkml:trace>
  <inkml:trace contextRef="#ctx0" brushRef="#br0" timeOffset="5910.13">13048 9215 0,'0'0'0,"0"0"0,0 0 15,0 0-15,0 0 16,0 0 0,0 9-16,0 38 15,0 57 1,0 36 0,9 10-1,1-9-15,-1-19 16,1-28-16,-1-19 15,-9-19 1,0-18-16,0-19 16,0-10-1,0-9-15,0 0 16,0-28 0,-19-28-16,-18-38 15,-10 19 1,9 28-16,10 9 15,0 10 1,-1 19-16,1-1 16,0 20-1,0 18 1,-1 19-16,1 0 16,19 9-16,9-9 15,9 0 1,19 0-1,19-10-15,19 1 16,10-1 0,-29-27-16</inkml:trace>
  <inkml:trace contextRef="#ctx0" brushRef="#br0" timeOffset="6615.87">14168 9243 0,'0'0'0,"0"0"0,0 10 16,0 18-16,0 28 16,9 28-1,-9 10-15,9 0 16,1 0 0,-1-10-1,10-18-15,-10-19 16,1-10-1,-1-18-15,10 0 16,0-19-16,9 0 16,0-19-1,10 0-15,0 1 16,-1-1 0,1 10-1,-10-1-15,-9 10 16,9 10-1,-9-1-15,0 19 16,-10 10 0,-9-1-16,-19 10 15,-28 0 1,-47 9-16,-28-9 16,18-28-1,20-19-15,-1-9 16,38-1-1</inkml:trace>
  <inkml:trace contextRef="#ctx0" brushRef="#br0" timeOffset="7147.05">14883 10078 0,'0'0'0,"0"0"15,0 0-15,9 0 16,0 0 0,20 0-16,-1 0 15,0 0 1,10-9-16,-10-10 15,9 0 1,-8-9-16,-10-9 16,-1-1-1,-8-9 1,-10 10-16,-10 9 16,-8-1-16,-11 1 15,-8 19 1,8-1-16,1 20 15,0-1 1,0 19 0,0 10-16,18 9 15,1 0 1,18 9-16,1-18 16,18-1-1,9 1-15,10-20 16,10 1-1,-10-19-15,0 0 16,-19 0 0</inkml:trace>
  <inkml:trace contextRef="#ctx0" brushRef="#br0" timeOffset="7511.61">16256 9787 0,'0'0'0,"0"0"16,0 0-16,0 0 15,0 0 1,0 0-16,9 19 16,1 19-1,-1 9-15,1 9 16,-1 0 0,0 0-16,1-18 15,-1 0 1,-9-20-16,0-8 15,0-10 1</inkml:trace>
  <inkml:trace contextRef="#ctx0" brushRef="#br0" timeOffset="8180.29">16153 9440 0,'0'0'0,"0"0"0,0 0 16,0 0 0,0 0-16,0 0 15,0 10 1,9 8-16,29 29 16,9 19-1,0 0-15,-10-10 16,1-19-1,-19-8-15,0-11 16,-1 1 0,1 0-16,-9 9 15,8 0 1,1 0-16,0 10 16,0-10-1,-10 10-15,1-10 16,8 0-1,-8-9-15,-1-1 16,1-8 0,-10-10-16,9 0 15,0 0 1,10-19-16,19-28 16,9-9-1,9-10 1,1 19-16,-20 10 15,1 9 1,0 18-16,-10 1 16,10 18-1,-10 10-15,9 9 16,1 19 0,0 9-16,-19 1 15,-1-1 1,-8-19-16,-1 1 15,-9-19 1,0-1-16,0-8 16,10-1-1,-10-9-15</inkml:trace>
  <inkml:trace contextRef="#ctx0" brushRef="#br0" timeOffset="9561.95">17761 9178 0,'0'0'0,"0"0"15,0 0 1,0 9-16,10 10 16,-1 28-1,0 56-15,-9 28 16,0 10-1,0 0-15,0-19 16,0-19 0,0-28-16,0-28 15,0-10 1,0-18 0,0 0-16,0-19 15,0 0-15,0 0 16,0-10-1,0-8 1,-9-20-16,0 1 16,-10 8-1,0 1-15,0 10 16,0 8 0,1 1-16,-11 18 15,1 1 1,0-1-16,18 10 15,1 9 1,18 0-16,1 0 16,18 10-1,29-10-15,27 9 16,1-18 0,9-19-16,9-9 15,1-19 1,-19-10-16,-10-9 15,-19-9 1,-18 9-16,-19 0 16,-19 19-1,0 0 1,0 18-16,0 1 16,0 9-1,-10 9-15,1 1 16,-1 18-1,1 9-15,18 1 16,1 9 0,9-10-16,9 1 15,0-19 1,19-1-16,0-18 16,19 0-1,0-18-15,0-29 16,0-10-1,-10-18-15,-18 10 16,-19 18 0,-1 19-1,-8 0-15,-10 18 16,0 1 0,0 9-16,0 9 15,0 29 1,0 46-16,0 38 15,0 19 1,0 9-16,9-9 16,10-1-1,0 1-15,0-19 16,-10-37 0,0-20-16,1-18 15,-10-9 1,0-20-16,0-18 15,0 0 1,0-18-16,0-48 16,-19-56-1,10-47-15,-1-28 16,10 19 0,10 28-16,18 18 15,9 10 1,10 29-1,1 18-15,-11 18 16,1 20 0,-1 18-16,-8 10 15,18 18 1,0 19-16,-10 10 16,1 18-1,-19 28-15,-29 10 16,-8-9-1,-29-1-15,-29 0 16,-18-27 0,0-10-16,19-19 15,9-9 1,38-10-16</inkml:trace>
  <inkml:trace contextRef="#ctx0" brushRef="#br0" timeOffset="10439.57">19342 10247 0,'0'0'0,"0"0"16,9 0-1,10 0-15,18 0 16,39 9 0,8 1-16,1-10 15,-10 0 1,1 0-16,-20 0 15,-18-10 1,-1 1-16,1-10 16,-19 1-1,0-1-15,-19-9 16,0 0 0,-19-10-16,-9 10 15,-10 9 1,0 10-16,1 18 15,-1 19 1,10 19 0,9 19-16,19 9 15,9 0 1,20-9-16,-1-10 16,19-19-1,0-18-15,0 0 16,0-19-1,0-19-15,0-18 16,9-20 0,-18 10-16,0 1 15,-1-1 1,-8 0-16,-11 19 16,1-1-1,-9 20-15,-1 0 16,-9-1-1,0 10-15,9 0 16,1 10 0,9 8-16,-1 11 15,1-1 1,0 0-16,-9-9 16,-1-1-1,0-8-15,1-10 16,-1 0-1,19-19 1,19-19-16,0-8 16,-9-1-1,0 19-15,-1-1 16,-18 20 0,9 0-16,1 18 15,-1 0 1,0 20-16,0 17 15,10 11 1,-19-10-16,0-10 16,-1 1-1,1-20-15,-19-8 16</inkml:trace>
  <inkml:trace contextRef="#ctx0" brushRef="#br0" timeOffset="11365.63">21515 9309 0,'0'0'0,"0"0"0,0 9 16,0 10-1,0 37-15,-10 29 16,1 37-1,0 18-15,9 1 16,9-28 0,0-10-16,1-28 15,-1-19 1,1-18-16,-1-19 16,0-1-1,-9-18-15,0 0 16,10-9-1,-10-29-15,-19-27 16,-9-1 0,-10 19-1,0 0-15,10 19 16,-9 19-16,8-1 16,1 20-1,9 9 1,1 9-16,8 19 15,10 0 1,10 9-16,18 0 16,19 0-1,19-18-15,0-10 16,28-19 0,9-18-16,10-38 15,-10-9 1,-27-19-16,-20-10 15,-18 20 1,-19 18-16,-1 9 16,-18 10-1,0 19-15,0-1 16,0 10 0,0 0-1,0 10-15,0 18 16,10 9-16,-1 1 15,1-10 1,8-9 0,1 0-16,9-1 15,10-18 1,9-9-16,10-10 16,-1-9-1,-18 0-15,-1 19 16,-8-1-1,-1 1-15,0 18 16,19 19 0,0 19-16,9 10 15,1 8 1,-19 1-16,-1-10 16,-18-18-1,0-10-15,-10-19 16,-9-9-1</inkml:trace>
  <inkml:trace contextRef="#ctx0" brushRef="#br0" timeOffset="11700.58">23321 8990 0,'0'0'0,"0"0"16,0 0-16,9 19 16,1 28-1,-10 56-15,0 47 16,0 19 0,-10 9-16,-8 0 15,8-28 1,1-18-1,-1-10-15,1-38 16,9-18-16,0-29 16,0 1-1,0-19-15,0-10 16,0-9 0</inkml:trace>
  <inkml:trace contextRef="#ctx0" brushRef="#br0" timeOffset="11963.62">22982 9684 0,'0'0'0,"0"0"0,10 0 15,9 0-15,46-19 16,58 1-1,65-1 1,19 0-16,-28 10 16,-38-1-16,-28 1 15,-38 0 1,-28 9 0,-28 9-16,-19-9 15</inkml:trace>
  <inkml:trace contextRef="#ctx0" brushRef="#br0" timeOffset="35411.83">8100 11851 0,'0'0'0,"0"-9"16,0-10-1,9-9-15,1 0 16,18-9 0,9-1-16,29 0 15,38 10 1,46-9-16,57 9 16,38 9-1,-1 9-15,1-8 16,9 8-1,28 1-15,38 0 16,0 9 0,9 0-16,48 0 15,8 0 1,29 9-16,9-9 16,10 0-1,9 0-15,-18 0 16,27 0-1,-9 0 1,10 9-16,-10-9 16,-28 10-1,28 8-15,0 1 16,0 9 0,1 1-16,-29-1 15,-1 0 1,1-9-16,-9 9 15,-1-9 1,-18-1-16,-28 10 16,-29 1-1,-9-1-15,-10 0 16,-46-9 0,-20-1-16,-27 1 15,-20 0 1,-18-10-16,-38 1 15,-19-1 1,-18 0-16,-38-9 16,-19 0-1,-10 0-15,-18 0 16,-19 0 0,0 0-1,0 0-15,0 0 16,-47-18-1,-122-10-15,-151-10 16,-47 0 0,-19 1-16,-9-10 15,-19 0 1,-9 0-16,9 0 16,-9 0-1,-20 0-15,1 10 16,-19-10-1,-28 0-15,-9 0 16,8 10 0,29-10-16,0 19 15,19-1 1,0 11-16,0-1 16,0 0-1,0-9 1,0 0-16,-1 19 15,11-1 1,8 10-16,20 10 16,28 8-1,37 1-15,28-10 16,1 1 0,18-1-16,29 1 15,-10-10 1,29 0-16,27 0 15,20 9 1,46-9-16,38 9 16,38 1-1,19-1-15,18 0 16,19-9 0,10 0-16,9 0 15,0 0 1,9 10-16,66 9 15,104-1 1,103-8-16,38-10 16,19-10-1,75 10 1,47-9-16,9 0 16,19-10-1,19-9-15,66 9 16,19 10-1,37-1-15,29 10 16,9 10 0,9-1-16,0 10 15,1-1 1,-29 11-16,-19 8 16,-28 1-1,0-1-15,-9 10 16,-66-9-1,-48 9-15,-27-10 16,-38 1 0,-47-20-16,-94 1 15,-57-19 1,-56 0-16,-47 0 16,-29-9-1,-37-1 1,-9 10-16,-19-9 15,0 0 1,-19 9-16,0 0 16,0 0-1</inkml:trace>
  <inkml:trace contextRef="#ctx0" brushRef="#br0" timeOffset="44116.75">3311 1024 0,'0'0'0,"0"-19"0,0 1 16,-9-1-1,-10 10-15,-9-1 16,-28 10-16,-48 38 16,-9 9-1,0 9 1,10 0-16,-1-9 16,20-9-1,-1-1-15,0-9 16,10 0-1,9-9-15,19 0 16,28 0 0,-18-10-16,18 1 15,0 18 1,10 0-16,-1 9 16,1 20-1,9 36-15,9 29 16,1 29-1,-1 17-15,0 11 16,1 27 0,-1 10-16,-9 9 15,0 0 1,0 10 0,0 9-16,0-10 15,10 10 1,-10 19-16,9 9 15,19 0 1,-9 28-16,9 1 16,-9-20-1,9 10-15,-9 9 16,0-18 0,-10-10-16,-9 9 15,-9-9 1,0-9-16,-1 0 15,1-1 1,18 1-16,-9 0 16,10-19-1,-10 0-15,0-19 16,0-9 0,0-10-16,0-18 15,-10-19 1,10-29-16,0-18 15,0-9 1,0-29-16,0-18 16,10-19-1,-10-10 1,9-18-16,-9 0 16,0-10-1,9 1-15,1-1 16,9-9-1,-19 0-15,9 0 16,19 10 0,19-10-16,0 9 15,19 0 1,19 1-16,18-1 16,20 0-1,8 1-15,-8 9 16,8-1-1,-8 1-15,-20-9 16,-18-1 0,-10 0-16,0-9 15,-18 0 1,-20 0-16,1 0 16,-19 0-1,0-9 1,-19 9-16,0 0 15</inkml:trace>
  <inkml:trace contextRef="#ctx0" brushRef="#br0" timeOffset="44587.39">3697 10519 0,'0'0'0,"0"0"0,0 0 15,0 0-15,10 0 16,-1 10 0,19 8-16,19 20 15,19 28 1,0 9-1,0 9 1,9 10-16,-19-19 16,1 0-16,-19-19 15,-10-9 1,-9-9-16,-19-1 16,-10 10-1,-18 0-15,-29 19 16,-37-1-1,-18 10-15,8-18 16,10-10 0,9 0-16,1-10 15,18 1 1,19-10-16,0-9 16,28-19-1</inkml:trace>
  <inkml:trace contextRef="#ctx0" brushRef="#br0" timeOffset="45555.89">2474 715 0,'0'0'0,"0"0"15,0 0-15,10 0 16,-1-10 0,0 1-16,1 9 15,18 0 1,0 9 0,10 10-16,9 9 15,19 10 1,9-1-16,0 1 15,1 9 1,-20-10-16,0 1 16,1-1-1,-10 1-15,-9-10 16,-1 0 0,1 0-16,-19 0 15,-1-9 1,1 0-16,-19 9 15,0 0 1,-19 19-16,-9 19 16,-19 9-1,-9 0-15,-20 0 16,1 0 0,9-19-16,0 1 15,19-20 1,0 1-16,10-10 15,9-9 1,-1-1-16,20-8 16,0-1-1,-1-9 1</inkml:trace>
  <inkml:trace contextRef="#ctx0" brushRef="#br0" timeOffset="89272.14">30781 705 0,'0'0'0,"0"0"16,0 0-16,0 0 15,0 0 1,0 0-16,0 0 16,0 0-1,9 10-15,1-1 16,18 0-1,19 10 1,0 9-16,0 0 16,0 1-16,0-11 15,-9 1 1,0 0-16,-1 0 16,1-1-1,9 1 1,19 9-16,18 19 15,1 0 1,-10 0-16,-9-9 16,-9-1-1,-20 1-15,1-1 16,-1 1 0,-8 9-16,8 9 15,-8 19 1,-11 19-16,1 28 15,-19 28 1,0 19 0,-19 18-16,1 20 15,-1 9-15,0 9 16,-19 28 0,-9 10-1,-9 18-15,-1-27 16,-27 27-16,-1 19 15,10-9 1,-19 28 0,0-9-16,0-1 15,-10 20 1,19-20-16,1 1 16,-10 0-1,-10 27-15,1 20 16,9-10-1,-10 19-15,-9 9 16,10 1 0,9-1-16,0-9 15,9-19 1,10-19-16,-10 10 16,19-10-1,0 1-15,10-20 16,9-18-1,0-19-15,0 1 16,0-20 0,9-19-1,-9-18-15,0-19 16,9-9 0,-9-19-16,0-38 15,-9-18 1,-1-10-16,-8-19 15,-11-27 1,1-10-16,-10-10 16,-9-9-1,-19-9-15,1-19 16,-20-28 0,-28-19-16,-9-19 15,-10-37 1,-38-38-16,-27-37 15,-48-47 1,-37-38-16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6:59:43.5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7T17:01:16.629"/>
    </inkml:context>
  </inkml:definitions>
  <inkml:trace contextRef="#ctx0" brushRef="#br0">33857 9947 0,'0'0'0,"0"-19"0,0 0 15,0 10-15,0 9 0,0-19 0,0 10 0,0-1 0,0 10 0,0 0 0,0 0 0,0 0 0,0 0 0,0 0 0,0 0 0,0 0 0,0 0 0,0 0 0,0 0 0,0 0 0,0 0 0,0 0 0,0 0 0,0 0 0,0 0 0,0 0 0,0 0 0,0 0 0,0 0 0,0 0 0,0 0 0,0 0 0,0 0 0,0 0 0,0 0 0,0 0 0,0 10 0,0-10 0,0 0 0</inkml:trace>
  <inkml:trace contextRef="#ctx0" brushRef="#br0" timeOffset="3497.83">33857 10041 0,'0'0'0,"0"0"0,0 0 15,0 0-15,0 0 16,0-10-1,0 1-15,0-10 16,0 10 0,0-1-16,0-8 15,0 18 1,0-10-16,0 1 16,0 9-1,0 0-15,0 0 16,0 0-1,0 0-15,0 0 16,0-10 0,0 10-1,0 0-15,0 0 16,0-9-16,0 9 16,0 0-1,0 0-15,0 0 16,0 0-1,0 0 1,0 0-16,0-9 16,0-1-1,0 1-15,0-10 16,0 10 0,0-10-16,0 10 15,0-1 1,0-8-16,0 8 15,0 10 1,0-37-16,0 18 16,0 19-1,0 0-15,0 0 16,0 0 0,0 0-16,0 0 15,0 0 1,0 0-16,0-10 15,0 1 1,0 9-16,0-9 16,0 9-1,0 0 1,0 0-16,0-10 16,0 1-1,0 0-15,0 9 16,0-10-1,0 10-15,0 0 16,0 0 0,0 19-16,0 0 15,0-1 1,0-18-16,0 19 16,0-9-1,0-1-15,0 0 16,0 10-1,0 0-15,0 37 16,0-18 0,0-20-16,0 1 15,0 0 1,0-10-16,0 1 16,0-1-1,0-9 1,0 10-16,0-1 15,0-9 1,0 9-16,0-9 16,0 19-1,0-19-15,0 9 16,0-9 0,0 10-16,0-10 15,0 0 1,0 0-16,0 0 15,0 0 1,0 0-16,0 9 16,0-9-1,0 0-15,0 0 16,0 0 0,0 0-1,0 0-15,0 0 16,0 0-1,0 0-15,0 0 16,0 0-16,0 0 16,0 0-1,0 0 1,0 0-16,0 0 16,0 0-16,0 0 15,0 19 1,0-19-16,0 0 15,0 0 1,0 0 0,0 0-16,0 0 15,0 0 1,0 0-16,0 0 16,0 0-1,0 0-15,0 0 16,0 0-1,0 0-15,0 0 16,0 0 0,0 0-16,0 0 15,0 0 1,0 0-16,0 0 16,0 0-1,0 0-15,0 0 16,0 0-1,0 0-15,0 0 16,0 0 0,0 0-1,0 0-15,0 0 16,0 0 0,0 0-16,0 0 15,0 0 1,0 0-16,0 0 15,0 0 1,0 0-16,0 0 16,0 0-1,0 0-15,0 0 16,0 0 0,0 0-16,0 0 15,0 0 1,0 0-16,0 0 15,0 0 1,0 0-16,0 0 16,0 0-1,0 0-15,0 0 16,0 0 0,0 0-1,0 0-15,0 0 16,0 0-1,0 0-15,0 0 16,0 0 0,0 0-16,0 0 15,0 0 1,0 0-16,0 0 16,0 0-1,0 9-15,0-9 16,0 0-1,0 0-15,0 0 16,0 0 0,0 10-16,0-10 15,0 0 1,0 0-16,0 0 16,0 0-1,0 0-15,0 0 16,0 0-1,0 0 1,0 0-16,0 0 16,0 0-1,0 0-15,0 0 16,0 0 0,0 0-16,0 0 15,0 0 1,0 0-16,0 0 15,0 0 1,0 0-16,0 0 16,0 0-1,0 0-15,0 0 16,0 0 0,0 0-16,0 0 15,0 0 1,0 0-1,0 0-15,0 0 16,0 0-16,0 0 16,0 0-1,0 0-15,0 0 16,0 0 0,0 0-1,0 0-15,0 0 16,0 0-16,0 0 15,0 0 1,0 0 0,0 0-16,0 0 15,0 0 1,0 0-16,0 0 16,0 0-1,0 0-15,0 0 16,0 0-1,0 0-15,0 0 16,0 0 0,0 0-16,0 0 15,0 0 1,0 0-16,0 0 16,0 0-1,0 0-15,0 0 16,0 0-1,0 0-15,0 28 16,0-9 0,0-19-16,0 0 15,0 0 1,0 0 0,0 0-16,0 0 15,0 0-15,0 0 16,0 0-1,0 0 1,0 0-16,0 0 16,0 0-1,0 0-15,0 0 16,0 0 0,0 0-16,0 0 15,0 0 1,0 0-16,0 0 15,0 0 1,0 0-16,0 0 16,0 0-1,0 0 1,0 0-16,0 0 16,0 0-1,0 0-15,0 0 16,0 0-1,0 0-15,0 0 16,0 0 0,0 0-16,0 0 15,0 0 1,0 0-16,0 0 16,0 56-1,0-56-15,0 0 16,0 0-1,0 0-15,0 0 16,0 0 0,0-9-16,0 9 15</inkml:trace>
  <inkml:trace contextRef="#ctx0" brushRef="#br0" timeOffset="14382.99">17338 14901 0,'0'0'0</inkml:trace>
  <inkml:trace contextRef="#ctx0" brushRef="#br0" timeOffset="28662.76">10414 13981 0,'0'0'0,"0"0"16,-9-9-16,-1 0 15,-9-1 1,-9 20-16,9-10 16</inkml:trace>
  <inkml:trace contextRef="#ctx0" brushRef="#br0" timeOffset="29559.68">9737 13409 0,'0'0'0,"0"-9"0,0-10 15,-10 9 1,1 1-16,9 9 15,-10 28 1,-8 57-16,8 84 16,1 56-1,18-9-15,-9-19 16,0-29 0,0-36-1,0-38-15,-9-29 16,-1-18-16,1-19 15,0-18 1,9-10 0,0-19-16,18-65 15,20-104 1,28-47-16,-10 29 16,1 37-1,-1 38-15,-9 37 16,19 19-1,-9 18-15,-1 20 16,0 18 0,-9 29-16,1 8 15,-1 39 1,-10 36-16,-9 48 16,-18 28-1,-10 19-15,-10-10 16,1-19-1,-10-18-15,10-9 16,-1-20 0,1-27-16,9-10 15,0-19 1,0-19 0,9 1-16,1-19 15,-10-10 1</inkml:trace>
  <inkml:trace contextRef="#ctx0" brushRef="#br0" timeOffset="29992.16">12230 13006 0,'0'0'0,"0"-19"16,-10 9-1,1 1-15,-1 0 16,10 18-1,-28 19-15,-9 75 16,-20 76 0,10 36-1,0 1-15,19-9 16,18-29-16,10-9 16,19-19-1,9-28-15,1-28 16,8-19-1,1-19-15,0-28 16,-20-18 0,-18-10-16</inkml:trace>
  <inkml:trace contextRef="#ctx0" brushRef="#br0" timeOffset="31318.36">10884 14075 0,'0'0'0,"10"-9"0,37-29 16,56-18-1,38 9-15,48 0 16,-1 19 0,28 0-16,0 18 15,-9 10 1,-18 0-16,-48 0 15,-47 0 1,-28 0-16,-29 10 16,1-10-1,-19 0-15,-1 0 16,1 0 0,-9 9-16,9 1 15,9 8 1,0 29-1,19 38-15,0 27 16,-9 38 0,-20 10-16,-8-38 15,-10-19 1,-19-18-16,0-29 16,0-19-1,1-18-15,-11-19 16,1-9-1,9-29-15,19-27 16,29-39 0,27 1-16,38 19 15,19-1 1,19 20-16,-19-1 16,-29 19-1,-8 9-15,-20-8 16,-28 17-1,-9 1-15,-19 19 16,0-1 0,-9 10-1,-20 19-15,-46 47 16,-19 46 0,0 29-16,38-28 15,18-19 1,28-29-16,10-8 15,10-20 1,18-9-16,0-9 16,29-28-1,18-19-15,19-38 16,-9-9 0,-29 9-16,-18 19 15,-19 19 1,-1 19-16,-8-1 15,-1 20 1,20 18-16,-1 19 16,19 18-1,9 1-15,1-10 16,-1-9 0,-9-19-1,-9-9-15,-1-9 16,1-1-1,-10 0-15,0 1 16,1-1 0,18 0-16,9 10 15,10-19 1,0-19-16,19-18 16,-1-47-1,20-76-15,-20-37 16,-18-38-1,-9-18-15,-29 47 16,-19 37 0,-9 28-16,-19 57 15,10 27 1,0 20 0,-1 27-16,1 1 15,9 18-15,-19 29 16,-19 75-1,-9 65 1,19 47-16,9-28 16,10-47-1,0 0-15,9-18 16,9-39 0,-9-18-16,0-9 15,0-10 1,0-37-16</inkml:trace>
  <inkml:trace contextRef="#ctx0" brushRef="#br0" timeOffset="31474.64">13923 13672 0,'0'0'0,"0"0"16,0 0-16,0 0 15,0 0 1,0 0-16</inkml:trace>
  <inkml:trace contextRef="#ctx0" brushRef="#br0" timeOffset="31888.65">16613 14535 0,'0'0'0,"0"0"16,0 9-16,0 10 16,-18 28-1,8-19-15</inkml:trace>
  <inkml:trace contextRef="#ctx0" brushRef="#br0" timeOffset="32655.52">12107 15689 0,'0'0'0,"0"0"15,0 0-15,10-19 16,56-9-1,103-47-15,170-38 16,122-9 0,65 10-16,58 37 15,18 18 1,-38 29-16,-37 19 16,-57 18-1,-65 1 1,-76-1-16,-75 10 15,-85 0-15,-65-1 16,-48-8 0,-27-1-1,-20-9-15,-28 19 16,-113 28 0,-206 28-16,-170 0 15,-122-19 1,-123 0-16,-84-9 15,-29 10 1,1 18-16,65-10 16,76 1-1,75 9-15,47 0 16,103 0 0,123-9-16,112-19 15,142-28 1,75-19-16,47 0 15,188-29 1,452-74-16,216-28 16,47 37-1,113 38-15,56 56 16,-517 9 0</inkml:trace>
  <inkml:trace contextRef="#ctx1" brushRef="#br0">2997 16586 1695 0,'0'0'0'0,"0"0"52"0,7 19-1 0,-7-12 1 16,0 1 1-16,0 0-36 0,0 3-1 0,0-2 1 15,0 6 1-15,0 3-18 0,0-4 0 0,-4 0 0 16</inkml:trace>
  <inkml:trace contextRef="#ctx1" brushRef="#br0" timeOffset="4111.27">2110 18030 207 0</inkml:trace>
  <inkml:trace contextRef="#ctx1" brushRef="#br0" timeOffset="7565.7">20987 13717 1130 0,'0'0'0'0,"0"0"0"0,14-20 0 16,-7 15 31-16,-7 5 0 0,7-10 1 0,-7 10 0 16,0-7-18-16,0 7 0 0,0 0 0 0,0 7 0 0,0-7 72 15,0 14-1-15,0-4 0 0,0 15 2 0,0 8-70 16,0-5 1-16,0 1-1 0,0 9 1 0,-4-2 35 15,1-7 0-15,-1 5 0 0,1 1-1 0,-1 0-35 16,4-5 0-16,-5-5 0 0,3 6 1 0,2-6 25 16,0-7 0-16,-1 1 1 0,2-5 0 0,3-2-28 15,-1-3 0-15,4-2 0 0,-7-7 1 0,7 11 4 16,-7-11 1-16,0 0-1 0,0 0 1 0,0 0-10 16,4-7-1-16,-4 7 0 0,14-21 1 0,4 0 9 0,-1-9 0 15,-3 1 0-15,-1 1 0 0,1-2-9 16,-3-1-1-16,4-6 0 0,1 9 0 0,0-4 5 0,-2 0 0 15,4 1-1-15,-6 1 1 0,2 5-7 0,-1 4 0 16,-1 2 0-16,-1 3 1 0,-1 7 10 0,1 5 2 16,-2 4-2-16,-1 0 1 0,1 4-11 0,-2 8 2 15,0-3-1-15,-1 9 0 0,1 1 10 0,2-1 2 0,-9 3-1 16,3 7 1-16,-3-2-12 0,0 2 0 0,0 4 0 16,-3 0 2-16,-1 5 6 0,4-7 1 0,-4-4-1 15,-1 7 1-15,3-6-10 0,2-6 2 0,0 0-1 16,-3 0 0-16,3-1 5 0,0-8-1 0,0-2 1 15,3 6 0-15,3-3-7 0,-1-6 0 0,-5-7 0 16,7 10 1-16,-7-10 0 0,14 7 1 0,-7-9-1 16,-1 2 2-16,4-1-6 0,4-3 1 0,4-3 0 15</inkml:trace>
  <inkml:trace contextRef="#ctx1" brushRef="#br0" timeOffset="7894.22">22221 13092 1620 0,'0'0'0'0,"0"0"0"0,0 0 0 0,23-16 74 16,-23 16 1-16,7-3-1 0,-7 3 1 0,9 12-57 0,-5-3 0 16,-4 5 0-16,-4 13 0 0,-1 8 66 0,-2-2 2 15,-2 2-2-15,-1 9 1 0,-3 0-68 16,1 0 1-16,1 0 0 0,4 11 0 0,-5 1 14 0,0-5 2 15,1 0 0-15,2 0-1 0,-1-3-19 16,-1-6 0-16,4-2 1 0,3 4 0 0,-3-1-5 0,-2-7 1 16,4 0 0-16,5-5 0 0,0 3-4 0,2-8 0 15,3-5 0-15,2 7 0 0,0-7 0 0,0-5 1 0,6-5-1 16,4-1 1-16,3 1-4 0,3-4 2 0,-2-3-2 16,5-1 2-16,-1-3 1 0,0 0-1 0,-4-3 1 15,-3 3 0-15,-4-4-3 0,-6 1 1 16,0-8-1-16,-8 11 2 0,-8-9 1 0,-4 4-1 0,-6-2 1 15</inkml:trace>
  <inkml:trace contextRef="#ctx1" brushRef="#br0" timeOffset="8081.48">21692 13852 1646 0,'0'0'0'0,"0"0"0"0,18-5 0 16,-2 5 41-16,5-4 2 0,7-3-2 0,4 6 2 0,-2 1-27 15,-2-4 0-15,6 1-1 0,8 3 2 0,-3 0 29 16,-2-4 0-16,-5 4 0 0,1 0 1 0,2 4-31 16,-8-1 1-16,-2 1 0 0</inkml:trace>
  <inkml:trace contextRef="#ctx1" brushRef="#br0" timeOffset="8393.99">22486 13912 1231 0,'0'0'0'16,"0"0"0"-16,28-3 0 0,-14 3 13 0,0-2 0 16,6-5 1-16,-1 7 1 0,1 0-8 0,1 0 2 15,-3 0-1-15,1 7 1 0,2 0 14 0,4 3-1 0,-8-1 1 16,1 9 0-16,-2 1-12 0,-2-5 2 0,0 4-2 16,-7 8 1-16,-3-1 2 0,-4-4 0 0,-7 4 1 15,-4-1-1-15,-1-1-6 0,-1-5 1 0,1-2 0 16,-2 1 0-16,3-1-2 0,1-6 1 0,-1-2-1 15,-6 0 0-15,4 3-2 0,4-8 1 0,1-3-1 16,-1 0 1-16,3 4-2 0,6-4 1 0,0 0-1 16,-7-7 2-16,7 7-3 0,0 0 1 0,0-11-1 15,4 4 1-15,-1-3 15 0,5-3 1 0,-1-2-1 0,1-8 0 16,5 2-9-16,-1-2 0 0,2 0 0 0,0-4 1 16,-3 6 16-16,3 0 1 0,4-5 0 15,1 8 0-15,-1 8-15 0,-4-4 0 0,-2 3 1 0,0 11-1 16,4 2 13-16,2 3 1 0,3-1 0 0</inkml:trace>
  <inkml:trace contextRef="#ctx1" brushRef="#br0" timeOffset="9082">23110 14070 1369 0,'0'0'0'0,"0"0"0"0,0 0 0 0,0 0 40 16,0 0 0-16,0 0 1 0,0 0-1 0,0 0-24 15,-17-7 0-15,17 7-1 0,-11 9 2 0,2 4 34 0,-1 2-1 16,-3 3 1-16,3 3-1 0,3 0-33 15,-2 2 0-15,6-9 0 0,1 5 1 0,0-1 12 0,2-6 1 16,4-1 1-16,-1 5-1 0,2-4-17 0,2-3 0 16,0-2 0-16,0 2 0 0,2-2 5 0,2-6 0 15,-1-1 0-15,1 4 1 0,1-4-10 0,4 0 1 0,-5-4-1 16,5 3 1-16,1-3 6 0,1-3 0 16,0-5 0-16,3 3 0 0,-4 0-8 0,-2-1 1 0,-1-6 0 15,2 2 0-15,-2 5 3 0,0 0 1 0,-4 0-1 16,1 2 2-16,-4 6-7 0,-7 1 1 0,11-4-2 15,-11 4 2-15,12 4 5 0,-12-4 1 0,14 5-2 16,-14-5 2-16,11 12-8 0,-8-5 2 0,-3-7-1 16,11 14 1-16,-8-3 4 0,-1-4-1 0,-2-7 0 15,11 17 2-15,-4-8-6 0,-7-9-1 0,10 9 1 16,-10-9 0-16,11 11 2 0,-11-11 0 0,14 5 0 16,-7-3 2-16,0-1-6 0,0-1 1 0,-2-1 0 0,4 1 0 15,0-2 3-15,-2-2 1 0,0-1-1 16,0 0 1-16,0 0-4 0,0-2 0 0,-3-1-1 0,-4 8 2 15,10-8 1-15,-10 8 0 0,11-4 0 0,-11 4 1 16,7 0-4-16,-7 0 1 0,7 4-2 0,-7-4 2 16,16 10 0-16,-5-3 1 0,-3-1-1 0,8 6 1 0,-2-2-3 15,4-4 0-15,3-5 1 0,-3 10 0 0,-2-4 0 16,1-7 1-16,1 0 0 0,1 2 0 0,-1-2-3 16,0-5 1-16,-4-2-1 0,2-1 2 0,-2 3 0 15,0-5 1-15,0-6 0 0,0 0 1 0,-3-5-4 16,-4 2 2-16,2-8-2 0,-1-1 2 0,-1-5 1 0,-1 1 1 15,1-12-2-15,-2 9 2 0,0-6-3 0,2 1 0 16,-3-8 0-16,3-4 0 0,-3-1 2 0,-1 0 1 16,1-7 0-16,-3 4 0 0,3 1-4 0,-1 8 2 15,-1-4-1-15,-4 7 1 0,-3 7 1 0,2 11-1 16,-4 3 1-16,-4 3 0 0,-1 13-3 0,-1 4 1 0,-1 6-1 16,2 8 2-16,-1 6-2 0,1 6 2 15,2 2 0-15,2 15-1 0,3 3-1 0,2 2 0 0,4 3-1 16,3 6 2-16,-1-1-2 0,1-9 2 0,-4 2-1 15,7 0 1-15,-3 1-2 0,-1-8 1 16,4 1-1-16,-2 1 0 0,-3-3 1 0,2-2-1 0,1-8 0 16,0 3 2-16,-3-4-3 0,-2-6 1 0,-2 0 0 15,-1-3 0-15,-4-4-1 0,0-7 1 0,-4-6-1 16</inkml:trace>
  <inkml:trace contextRef="#ctx1" brushRef="#br0" timeOffset="9229.45">23558 13863 1721 0,'0'0'0'0,"0"0"0"0,16-4 0 0,-2 3 55 15,1-3 1-15,-1 1 0 0,3 3 0 0,1 0-39 16,-2-4 1-16,2 0-1 0</inkml:trace>
  <inkml:trace contextRef="#ctx1" brushRef="#br0" timeOffset="10584.44">24414 14480 1431 0,'0'0'0'0,"0"0"0"0,0 0 0 16,0 0 30-16,9-16 0 0,-4 8-1 0,6 1 1 16,5-6-16-16,3-4-1 0,4-1 1 0,9 2 0 0,-1-1 26 15,-2-6-1-15,6-4 0 0,2 3 2 0,-5-3-26 16,1-4 1-16,-3-4 0 0,4-6-1 0,-1 2 9 15,-5-3 0-15,4-2-1 0,3-1 2 0,-1 6-14 16,-4-2 1-16,-5 3 1 0,-4-3-1 16,-4 6-1-16,-1 3 2 0,-9 1-1 0,0 8 0 0,0 5-5 15,-3 4 1-15,0 0 0 0,-3 5 0 0,-1 9 7 16,2-9 1-16,-2 9 0 0,0-5-1 0,0 5-6 16,0 0 0-16,0 0 0 0,0-7 1 0,0 7 7 0,0 0 1 15,0 0-1-15,0 0 1 0,0 0-8 0,0 0 0 16,0 0 0-16,-35 41 0 0,-2 6 7 0,9-5 1 15,6-5 0-15,12 2 0 0,5-4-8 0,3-3 0 16,4 3 0-16,3 4 1 0,2 3 3 0,0-2 1 16,0-3-1-16,0 6 1 0,-3-3-6 0,-1-10 0 15,-3-4 0-15,0 8 0 0,-3-4 2 0,-1-7 1 0,0-4 0 16,-3 5 0-16,2-4-5 0,0-8 1 0,-2-3-1 16,-2 2 1-16,-2-3 0 0,1-6 1 0,-1-7 0 15,4 1 0-15,-3-3-3 0,-1-2-1 0,0-1 1 16,3-4 1-16,-3-4-2 0,4-1 2 0,3-4-1 15,4 4 0-15,2-4-1 0,2-4-1 0,1-4 1 16,4-1-1-16,1-8 0 0,5 1 0 0,2-7-1 16,6 4 2-16,2 0-3 0,3 1 2 0,0-4-1 0,6-7 0 15,-1 5 0-15,-3-1 0 0,-2 5-1 0,1-1 2 16,-5 8-2-16,-1 3 0 0,0 1 0 0,-5 13 1 16,-4 3-3-16,-3 2 1 0,-3 2 0 0,-1 5 0 15,-7 7-1-15,0 0 1 0,-1 12 0 0,-3 6 0 0,-3 8-1 16,0-1 0-16,2 8 0 0,-1 6 1 0,-2 1-1 15,1 1 0-15,1-3 0 0,6 6 1 0,-3-1-1 16,-1-7 0-16,1 3 0 0,-4 5 0 0,1-5 0 16,3-2 0-16,3-6 0 0,5 6 0 0,2-7 0 15,0-7 0-15,4 0 0 0,3-2 0 0,-2-3 0 16,1-8 0-16,1 1 0 0,2 1 0 0,-2-5 0 0,0-3 0 16,2-6 0-16,1 4 0 0,5-4 0 0,-8-3 0 15,3-8 0-15,4 3 0 0,1 1 0 0,-3 0 0 16,-7-3 0-16,-1 0 0 0,0 1 0 0,-3 4 0 15,1 4 0-15,-9 3 0 0,11-4 0 0,-11 4 2 16,10 0-2-16,-10 0 1 0,7 14-1 0,-3-5 1 16,-1 0-1-16,6 12 1 0,2 0 1 0,-1-4 0 0,3-2 1 15,1 6-1-15,2-6-1 0,-6 0 1 0,3-7 1 16,-3 10-1-16,3-6 1 0,-1-5 1 0,-1-3-1 16,3 3 1-16,-4 0-1 0,1-7 0 0,1-4-1 15,1-1 2-15,-1 0 0 0,-2-2 2 0,1-4-2 16,0 2 2-16,-1-5-3 0,-1-1 2 0,0-1-2 15,0 2 2-15,-2-2-1 0,0-2 1 0,0-3-1 16,-2 7 0-16,0 3 0 0,1 3-1 0,-1 1 1 16,-5 7 0-16,0 0-1 0,0 0 1 0,0 0-1 15,-7 7 1-15,5 5-2 0,2-1 0 0,2-4 0 0,0 12 2 16,3-3-2-16,-1-4 0 0,3-3 0 0,3 5 1 16,-1-4-2-16,2-6 1 0,1 0 0 0,0 3 0 15,-3-2 1-15,-2-3-1 0,2-2 0 0,5 1 0 0,-3-1 0 16,1-3 0-16,0-2 0 0,2 1 0 0,2-3-1 15,-5-2 2-15,-4-1-2 0,2 1 1 0,1-2-1 16,-1-1 0-16,-2-6 0 0,0 4 2 0,-1 2-2 16,-1-4 0-16,0-1 0 0,2 3 0 0,4 1 0 15,-4 4 0-15,0 2 1 0,0 6-1 0,-7 1 0 0,11 0 0 16,-11 0 0-16,10 0 1 0,-10 0-1 16,11 10 0-16,-11-10 1 0,12 16-1 0,-1-5 0 0,-4-3 1 15,3-1-1-15,-3 2 1 0,4 2 0 0,1-4-1 16,2-4 0-16,2 3 1 0,4 2-1 0,-4-4 0 15,1-4 0-15,3 7 2 0,3-2-2 0,-1-1 0 16,3-8 0-16,-2 8 0 0,0-4 0 0,0-4 0 16,2-5 1-16,-1 6 0 0,-1 3-1 0,0-4 0 0,0-3 0 15,2 4 1-15,-6 1 0 0,1-3-1 0,3-2 0 16,5 3 0-16,-7 2 0 0,0-1 0 0,2-4 0 16,0 2 0-16,0-1 0 15,0 1 2-15,2-5-1 0,-1-3 0 0,1 6-1 0,0 0 2 0,3-3-2 16,2-1 1-16,-4 4-1 0,-1 0 1 0,0 0 1 15,-2 0-1-15,-2 3-1 0,-7 1 1 0,-4-2-1 16,-1-1 2-16,-9 6-1 0,0 0 0 0,0 0 0 16,-17 0 1-16,-6 7-2 0,-7-3 1 0,-6-2 0 0,-15 3 0 15,-9-2 0-15,-5-3 0 0,-11 4-1 0</inkml:trace>
  <inkml:trace contextRef="#ctx1" brushRef="#br0" timeOffset="10959.35">22003 14834 1821 0,'0'0'0'15,"0"0"0"-15,24 7 0 0,-4 2 55 0,3-4 0 16,7-1 0-16,12 4 0 0,9 1-38 0,7-4 1 16,11 1-2-16,4 1 2 0,6 0 23 0,9-2 0 15,13-3 1-15,12 3-1 0,8 2-25 0,8-2 0 16,14-1-1-16,17 3 2 0,4 0 2 0,1 0 2 0,13 0-1 16,-4 2 0-16,3 1-10 0,-12 3 1 0,0-4 0 15,0 1 1-15,-9 6-8 0,-21-2 1 0,-4-7-1 16,-8 0 1-16,-13 0-2 0,-20-2 0 0,-11-1 1 15,-19-2-1-15,-12 1-2 0,-13-1 1 0,-9-4 0 16,-10 0 0-16,-5 2-1 0,-11 0 0 0,0 0 0 16,0 0 1-16,0 0 0 0,0 0 0 0,-4-7-1 15,-19 6 1-15,-10 1-1 0,-1 0 0 0,-3-4 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8T14:53:08.9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08T14:53:29.343"/>
    </inkml:context>
  </inkml:definitions>
  <inkml:trace contextRef="#ctx0" brushRef="#br0">6156 2634 552 0,'0'0'0'16,"0"0"0"-16,18 0 0 0,5 7 83 15,-6-7 1-15,-6 0 0 0,-1 0 0 0,-3 0-67 0,-7 0 1 0,0 0 0 16,7-4 0-16,-7 4 127 0,0 0-1 15,0 0 1-15,6 0 0 0,-6 0-133 0,0 0 1 16,0 0-1-16,0 0 0 0,-4 9 80 0,2-2 0 0,2-7 0 16,-3 13 1-16,3-3-76 0,-4-3 1 15,4 0-1-15,4 4 1 0,-4-2 43 0,3 1-1 0,-3 1 1 16,2 6-1-16,0 1-43 0,0-4 1 0,0 0 0 16,-1 9 0-1,1 1 20-15,0-2 0 0,1-5 1 0,-3 6-1 0,4-2-24 0,-4 0 2 0,-4-3 0 16,4 8-1-16,-5-5 9 15,3-1 0-15,4-4-1 0,-2 13 2 0,-2-2-14 0,2-6 1 0,4 4 1 16,3 8-1-16,-4-3 6 0,4 2 0 0,-3-4 0 0,-1 3 1 16,1 3-9-1,0-6 0-15,-1 0 0 0,-3 6 0 16,4-5 4-16,-4-6 1 16,3 7-1-16,1 9 1 15,-8 0-7-15,4-1 1 0,0-1 0 16,0 9-1-16,-3-6 3 0,3-1 0 0,-4-4 0 0,1 8 0 15,3-6-4 1,0-1 1-16,0 0-1 0,-4 4 0 0,0 2 2 0,4 1 2 16,-3-7-3-16,-1 7 3 0,1-5-6 15,3-4 2-15,0-3 0 16,0 8-1-16,-4-5 1 0,4-4 1 16,0 1 0-16,-3 6 0 0,-1 0-4 15,1 2 2 1,-1-6-1-16,3 9 1 15,1-5 1-15,0 2 1 0,0-4-1 0,0-3 1 0,1 5-3 16,3-5 0-16,-1-3 1 0,1 8 0 0,-4-3 0 16,3 5 1-16,-3-6 0 15,4 9 0-15,-4-5-3 0,3 2 1 0,1-4-1 0,-1 5 2 0,-3-4-1 0,4-5 2 0,-4 3-1 16,4 4 0-16,-4 3-1 0,3-2-1 31,-3 1 1-31,4 6-1 0,-4 0 3 0,3-10 0 0,-3 7-1 0,4-3 1 0,-1 2-2 16,1-5-1-16,-4 2 1 0,3 9 0 0,-3-3 0 0,4-3 0 0,-4 4 1 15,3 2 0-15,1 1-3 16,-4-10 1-16,0 5 0 0,3 1 0 0,-3 6 1 16,-3-3 0-1,3 3 0-15,0 0 1 0,-4 0-3 16,4-2 1-16,-3-3 0 0,3 5 0 16,-4 0 1-16,4-5 0 0,-3 3 0 15,3 7 0-15,0-5-1 0,0-3-1 0,0-4 1 0,0 9 0 0,0-11-1 0,0 2 2 16,0-2-1-16,0 9 1 0,0 0-2 0,0-2 1 0,0-1-1 15,0 1 0-15,0 0 1 0,0-10-1 0,-4 5 0 0,4 2 2 16,0 1-3-16,-3 1 2 0,-1-3-2 0,4 6 1 0,-3-1 1 0,3-1-1 16,-4-10 0-16,4 12 1 0,-3-11-2 0,3 6 0 15,0-2 0-15,0 3 2 16,-4 3-2-16,4-5 1 0,4-1 1 0,-4 2-1 0,0 0-1 0,-4-9 1 0,4 1-1 16,0 5 0-16,0 4 1 0,-4-5 1 0,4 4-1 0,-3-2 0 0,3 4 0 0,-4-6 0 0,4-3-1 0,-3 3 2 0,-1 2-2 0,1-13 0 0,-1 6 0 15,1 4 2-15,-2 1-2 16,-1-5 0-16,4 2 1 0,2-1-1 0,0-2 0 0,-3 1 0 15,3-6 1-15,3 4 0 0,-3-3-2 0,0-7 1 0,0 1 1 0,4 6-1 0,0-6-1 0,-3-1 1 0,1-1 0 16,0 1 1-16,1 5-2 0,-3-4 1 0,4-3-1 0,3 7 1 16,-4-5 1-16,-3-2-1 15,0-4 0-15,4 6 1 0,-4-4-1 0,3-4 0 0,-3-4 0 0,4 6 0 16,-4 0 1-16,0-5 0 0,0 0 0 0,0-1 1 0,0-1-2 0,0-1 0 0,0 1 0 0,0 2 2 0,-4 0-1 0,4-2 0 0,0-3 1 0,0 2 0 0,-3 1-1 16,3 2 0-16,-4-7 0 15,4 7 1-15,-3-3-1 0,-1-2 2 0,1-2-1 0,3 0 1 0,0 5-2 0,0-3 0 16,0-9 1-16,0 10-1 0,0-10-1 0,3 9 2 0,-3-9-1 15,0 0 0-15,7 9 0 0,-7-9-1 16,7 5 0-16,-7-5 1 0,11 4 0 0,-11-4-1 0,11 3 0 16,-11-3 0-16,10 0 0 0,-10 0 0 0,11-3 0 0,-11 3 0 15,0 0-1-15,7-6 2 0,-7 6-2 16</inkml:trace>
  <inkml:trace contextRef="#ctx0" brushRef="#br0" timeOffset="1308.65">4560 9396 1960 0,'0'0'0'15,"0"0"0"-15,0 0 0 0,0 0 83 0,0 0 1 0,0 0-1 16,0 0 1-16,0 0-67 0,0 0 1 0,19 0 0 0,-12 0 0 0,7 0 30 16,4-3 2-16,0-1-1 0,1 4 0 0,6-3-32 15,-4-1 0-15,3 1 0 0,-1 4 0 0,-1-1 1 16,2-1 1-16,-1-3-1 0,2 9 1 0,-4-5-9 0,0-1 0 16,-1-3 0-16,1 11 1 0,-4-3-9 15,5-4-1-15,-5 0 0 0,6 7 1 0,-2 0-1 16,4-7 0-16,9 0 0 15,-10 3 0-15,1 1-1 0,0-4 0 0,5 0 0 16,5 7 0-16,-2-4 0 16,-1-3 0-16,3 0 0 0,2 6 0 0,6-3-1 15,-3-5 0-15,3 1 0 16,4 6 0-16,3-2 0 0,1-3 0 0,4-1 0 16,1 6 1-16,2-3-1 15,-3-2-1-15,7-2 1 0,5 4 0 0,-6-1 0 0,-2-2 0 16,-1-1 0-16,12 4 1 0,-4-2-2 0,-1 0-1 0,0 0 1 15,2 1 0-15,-2-1 0 16,-3-1-1-16,3 1 1 0,2 1 1 0,2-1-1 16,0-1-1-16,0-3 1 15,0 6 1-15,-1 0-1 0,7-4 1 0,-3-2-2 0,4 8 2 0,-4-4 0 16,-3-4 0-16,3 1 0 0,11 8 0 16,-4-3 0-16,-5-4 0 0,2 0-1 0,0 6 1 0,0-4 0 15,0-2 1-15,0 0-1 0,3 8 1 0,-7-6-1 0,-5-2 1 0,6-2-1 0,6 8 1 16,-7-4 0-16,1-2 0 0,-1-1 0 15,0 6 0-15,-1-3 0 0,0-2 0 16,-1-1 0-16,2 8 0 0,1-3 1 0,-8-4 0 0,0 0 0 16,6 8 0-16,1-5-1 15,-3-1 1-15,0 0 1 0,3 8-1 0,-8-5 2 0,1-1 2 16,7 0-2-16,0 10 1 0,4-5-1 0,-7-4 0 0,2 1 0 0,1 3 1 16,-3 2 0-16,-1-4 2 0,5 0-2 0,-1 4 2 0,-3 2-3 0,-2-4 1 15,2 0-1-15,0 5 2 0,-4-1 0 0,2-3 1 0,5 1-1 0,0 2 1 16,-3 1-3-16,-3-7 2 0,6 2-2 15,4 4 2-15,-2-1-1 0,-5-1 2 0,-1-2-1 0,5 0 1 0,-5 2-3 0,3 2 2 16,7-8-2-16,-1 4 2 0,-8-1-1 0,-4-3 2 16,8 1-1-16,1 3 1 0,-2-2-3 0,-3 0 2 0,3-3-2 15,-7 5 2 1,1-2-1-16,-3-3 1 0,6-2-1 0,3 5 1 0,1 2-2 16,-5-3 0-16,1-4 1 0,7 3-1 0,-2 4 2 15,-2-3-1-15,11-4 1 16,-7 7-1-16,-3-5 0 15,-1 1-1-15,-2-3 0 0,8 7 2 16,-2-1-2-16,-6-3 0 0,-1-1 1 0,4 7-1 16,-5-6-1-16,-2-1 1 0,1-2-1 0,1 7 1 15,-6 0 0-15,-4-7-1 16,2-4 0-16,6 11 0 0,-5-3-1 0,-1-4 2 0,6 0-1 16,-8 7 0-16,-4-3-1 0,-1-1 2 0,2-3-2 0,1 4 1 0,3-1-1 0,-8-1 0 15,-5 0 0 1,5 5 2-16,-9-2-2 0,-1-3 0 0,-4-1 0 0,2 7 0 0,-8-5 0 0,1-3 0 0,-2 0 0 15,-9 7 0-15,0-3 1 16,-1-4-1-16,1 0 0 16,-3 3 1-16,-4-3-1 0,0 0 0 0,0-3 0 0,-2 3 1 15,2 0-1-15,-3-4 0 0,-4 1 0 0,0-1 1 16,-7 4-1-16,11-2 0 0,-11 2 1 0,0 0 0 0,9-1-1 0,-9 1 1 16,0 0-1-16,7-6 2 0,-7 6-2 0,7-3 0 0,-7 3 0 0,0 0 1 0,0 0 0 0,7-7 1 0,-7 7-1 0,0 0 1 0,0 0-1 0,7-2 1 0,-7 2-1 0,0 0 0 0,0 0-1 0,0 0 2 0,0 0-2 15,0 0 1-15,0 0-1 16,3 9 0-16,-3-9 0 15</inkml:trace>
  <inkml:trace contextRef="#ctx0" brushRef="#br0" timeOffset="12118.15">3090 17487 1771 0,'0'0'0'0,"0"0"0"0,0 0 0 0,0 0 50 0,0 0 0 16,0 0 0-16,0 0 0 0,0 0-33 0,0 0 0 15,0 0 0 1</inkml:trace>
  <inkml:trace contextRef="#ctx1" brushRef="#br0">20518 7461 0,'0'0'0</inkml:trace>
  <inkml:trace contextRef="#ctx1" brushRef="#br0" timeOffset="28.62">20518 7461 0,'0'-10'15,"-19"-93"-15,0-10 0</inkml:trace>
  <inkml:trace contextRef="#ctx0" brushRef="#br0" timeOffset="21508.11">19336 2129 1231 0,'155'0'0'0,"180"0"0"0,-90-7 0 16,22 7 3-16,-42-4 0 0,-55 1 1 0,-61-6-1 0,-37 2-1 0,-20 0 2 16,-14-3-2-1,-13 4 1-15,-6 3 57 0,-3-1-1 0,-2 1 1 0,-5-4-1 0,2 1-42 16,-4 3 1-16,-7 3 0 0,3-11 0 0,-3 11 17 15,6-9 1-15,3 9-1 0,-9 0 1 0,0 0-21 0,0 0 0 16,0 0-1-16,0 0 2 0,0 0 46 0,0 0 0 0,0 0 0 31,-6 9 1-31,1 14-46 0,-99-2 1 0,-191 6 0 16,285 4 0-16,73-1 13 0,6 0 0 0,-16 9 1 0,-16 0 0 0,-14 5-18 0,-5-6 1 0,-8-4-2 16,-5 4 2-16,1-2 18 15,-3-7 2-15,-1-6 0 0,-2 7 0 16,2-3-21-16,1-8 1 15,-3-5-1 1,-3 5 2-16,3 1 12 0,0-8 1 0,-4-1-1 16,3-1 2-16,-3 1-17 15,0-4 0-15,4-7 1 0,-5 9-1 0,5-9 9 0,0 0 0 0,-7 7-1 0,7-7 2 0,0 0-12 0,0 0 0 0,0 0 1 0,0 0 0 16,0 0-3-16,2-7 1 0,-2 7-1 0</inkml:trace>
  <inkml:trace contextRef="#ctx0" brushRef="#br0" timeOffset="22668.25">21706 2578 916 0,'0'0'0'0</inkml:trace>
  <inkml:trace contextRef="#ctx0" brushRef="#br0" timeOffset="23283.85">21382 2129 992 0,'0'0'0'0,"0"0"0"0,0 0 0 0,3-19 81 0,-3 19 1 0,7-7 0 0,-7 7 0 16,9-7-64-16,-9 7 0 0,0 0 0 0,0 0 0 15,0 0 49-15,0 0 1 16,0 0-1-16,-7 14 0 0,7 1-49 0,2 12 0 0,-2 3 0 0,-9 7 0 0,-1 8 18 0,1 3 0 16,-5-2 0-16,-8 1 0 0,5-3-22 15,1-2 1-15,4-5 0 0,3 13 0 0,5-10 1 16,1-3 0-16,-8 2-1 0,11 1 1 0,0-1-7 15,-3-7 0-15,-6-3 0 16,5 0 1-16,10-8 7 16,-3-2 1-16,-6-1 0 0,6-3 0 0,-3 0-8 0,-7-7 0 0,-4-1 0 0,11-7 0 15,-5 11 6-15,5-11 1 0,-7 5 0 0,7-5-1 0,-10-5-7 0,10 5 2 16,-9-4-2-16,9 4 1 16,10-7 3-16,-10 7 1 0,-1-12-1 0</inkml:trace>
  <inkml:trace contextRef="#ctx0" brushRef="#br0" timeOffset="23403.47">21332 2205 1573 0,'0'0'0'16,"0"0"0"-16,11-16 0 0,-11 16-1181 0</inkml:trace>
  <inkml:trace contextRef="#ctx0" brushRef="#br0" timeOffset="23577.27">21454 2122 1583 0,'9'-4'0'0,"9"-1"0"15,10-5 0-15,-3 6 46 0,3 1 1 0,9-1 0 0,-5 4 0 0,-1 0-31 0,-1 0 1 0,-5 0 0 0,-4 7 0 0,-1 4 49 0,-3-3 0 0,-1-1 0 0,-5 13 0 16,-4-1-48-16,-6 2 0 0,-4-5 0 16,-2 9 0-16,-2 3 26 0,-2-3 1 0,-2-6 0 15,-3 6 0-15,-4-1-30 0,1-5 2 0,-4-3-1 0,-2 4 1 0,-2-6 9 16,0 0 0-16,-1-7 1 0,-4 2 0 0,2-1-14 16,6-1 0-16,5-3-1 0,-3 3 2 0,1 2 5 15,1-9 0-15,6 0 0 0,1 0 0 16,1 3-9-16,-45-3 0 15,-86 0 1-15</inkml:trace>
  <inkml:trace contextRef="#ctx0" brushRef="#br0" timeOffset="23917.37">20950 2196 1168 0,'97'0'0'0,"160"0"0"0,-49 0 0 0,-28 2 85 0,-35-2 0 0,-34-2 1 0,-28 7-1 0,-32 2-68 16,-16 0 1 0,-12-3 0-16,-12 13 0 0,-9 1 77 0,-8 3 0 0,-8-2 1 0,-12 13 0 0,-4 0-79 15,7-1 0-15,7 3 0 16,2-3 1-16,0 3 40 15,3-8 0-15,4 1 1 0,0 6 0 16,2-7-42-16,3-8 1 16,4 1 0-16,1 10 0 15,3-8 10-15,6-6 0 0,14 1 0 0,6 4 0 16,2-6-14 0,-3-4-1-16,-6 1 1 0,-2-1-1 15,-5-3-2-15,-4 0 0 0,0-3 1 0</inkml:trace>
  <inkml:trace contextRef="#ctx1" brushRef="#br0" timeOffset="8774.45">21891 15332 0,'0'0'0,"0"10"15,0-10-15,-19-19 0,0 0 16,85 151-16,47 93 16,66 94-16,65 103 0</inkml:trace>
  <inkml:trace contextRef="#ctx1" brushRef="#br0" timeOffset="9043.82">21731 15070 0,'0'0'0</inkml:trace>
  <inkml:trace contextRef="#ctx1" brushRef="#br0" timeOffset="9228.4">21750 1887 0,'0'0'0,"0"0"0,0 0 0,0 0 0</inkml:trace>
  <inkml:trace contextRef="#ctx0" brushRef="#br0" timeOffset="30366.34">22634 2472 12 0,'0'0'0'0,"0"0"0"0,0 0 0 0,-9-23 173 16,2 13 1-16,4 1 0 0,-4-2-1 15,0 8-165-15,7 3 1 0,-9-7 0 0,9 7 0 0,-5-7 117 0,5 7 0 16,7-4-1-16,-7 4 1 0,0 0-113 0,0 0 2 16,3-9 0-16,-3 9-1 0,-10-3 65 15,1 6 0-15,-4-3 0 0,-13 6 1 0,-6-3-62 0,8 4 0 16,6 0 0-16,6 0 0 16,-6 4 28-16,2-1 1 0,2 1 0 0,2 3 0 0,1 2-31 0,2-2 0 0,-1 0 1 15,-1 5 0-15,2-3 9 47,2-2 1-47,5 2-1 0,2 0 1 0,6-2-15 0,2-3 1 0,3-6 0 0,-4 9 0 0,4 0 5 0,-1-11 1 0,3-8 0 0,3 5 0 0,10 0-8 0,2-5-1 16,7-2 0-16,-5 7 1 0,-7-4 15 0,-3 1 0 15,-1-6-1-15,-1 2 1 16,-1 0-13-16,-2-9-1 0,-5 2 0 0,-3 4 2 0,2-3 14 0,0 3 0 0,-4-6 0 16,-1 0 0-16,-8-2-16 0,2-1 2 0,2 1-1 15,-1-1 1-15,-5 0 17 16,-1 1 2-16,-2-1-2 15,-5-2 2-15,-5 0-20 16,-6 3 2-16,-3 2-1 0,-9 7 1 0,7 2 14 0,5 2 0 16,1 2 0-16</inkml:trace>
  <inkml:trace contextRef="#ctx0" brushRef="#br0" timeOffset="30658.67">22849 2271 1608 0,'0'0'0'0,"18"11"0"0,5-2 0 0,2 12 121 0,1-3 0 0,4 6 0 15,-7 1 0-15,-4 5-106 0,-3-2 0 0,-2 0-1 16,-17 9 2-16,-4-7 85 0,-11-4 0 16,-6 2 0-16,-3 4 0 0,2 0-84 0,4-2 0 0,-3 0-1 15,1 5 1-15,5-4 47 0,2-2 0 16,-2-3 0-16,1 2 1 0,-1-3-47 16,2-2 0-16,-3-6 0 0</inkml:trace>
  <inkml:trace contextRef="#ctx0" brushRef="#br0" timeOffset="31335.42">21477 3600 1332 0,'0'0'0'0,"0"0"0"0,0 0 0 0,0 0 125 0,0 0 2 0,0 0-1 0,0 0 1 0,-5 30-114 0,7-13 2 16,-2 8-1-16,0 6 1 0,0 1 61 0,-6 5 0 16,-6-2 1-1,0 9 0-15,1-5-59 0,4 3 0 0,-4 2 0 0,-3 5 0 0,4-1 19 0,3-2 0 16,1-4 0-16,-1 2 0 31,4-12-22-31,3 1 0 0,-7-8 0 0,3 6 1 0,8-4 22 0,-4-8 0 0,0-5 0 16,0 2 0-16,-4 0-23 0,4-6 1 15,0-4-1-15,4 1 1 0,-4-7 10 0,0 10 1 0,0-10-1 0,0 0 0 0,0 0-13 16,0 0 0-16,0 0 0 0</inkml:trace>
  <inkml:trace contextRef="#ctx0" brushRef="#br0" timeOffset="31614.82">21519 3744 1281 0,'0'0'0'0,"0"0"0"0,4-23 0 0,-4 13 139 0,11-1 1 16,1 0 0-16,11 1 0 0,0 3-128 0,1 3 2 0,-1 1-2 0,0 6 2 0,-3 1 108 16,-3-1 0-16,1 4 0 0,-4 4 2 0,-7 7-109 15,-2-6-1-15,4 9 1 16,-5 4 0-16,1-3 48 0,-1-2 0 0,-8 3 0 16,-12 3 0-16,0-3-45 0,-3-2 0 0,-6-5 0 0,-3 5 0 0,3-2 3 31,-84-6 0-16,-154 1 1-15,256 2 0 0,46-2-11 0,-4-2 0 0,-12-9 1 0,-16 8-1 0,-3-2-2 16,-4-9 0-16,-4 7 0 0,4-7 1 0,-3 7-4 0,3-7 0 16,0 0 0-16</inkml:trace>
  <inkml:trace contextRef="#ctx0" brushRef="#br0" timeOffset="31866.48">22070 3645 1871 0,'0'0'0'0,"0"0"0"0,33 7 0 0,-12 9 37 0,-6-5 0 0,-5-1 0 15,-6 4 2-15,-8 2-25 0,-8 5 2 16,-15 1-2 0,-3 6 2-16,7-4 35 0,8 3 0 0,0-1 1 0,-2 8 0 0,6 1-36 0,2-7 1 0,1 4 0 15,-3 4 1-15,2 1 17 0,7-5 0 0,8-11-1 0,1 0 2 16,-2 9-21-16,11-2-1 15,21-3 1-15,-11 1 1 16,8-1 12-16,3-6 1 0,-2 1 0 0,-8-24 0 0,-6 1-15 0,-2-1-1 16,-3 1 1-16,-5-1-1 15,-2 1 5-15,1-3 0 0,4 1 0 0</inkml:trace>
  <inkml:trace contextRef="#ctx0" brushRef="#br0" timeOffset="32093.13">22622 3827 1620 0,'0'0'0'0,"0"0"0"16,0 0 0-16,0 0 87 0,-30 0 1 0,26 7 0 0,1 7 0 0,-4 2-71 16,0 1 1-16,1 3 0 0,-4 9 0 0,-13-2 80 0,-7-4 0 15,5 8 0-15,11 5 1 0,14-3-83 16,0 2 1-16,4-7 0 0,-8 6 0 0,4-6 35 0,11-9 0 16,6 2 1-16,-10 0 0 0,-5-3-36 0,2-7 0 15,3-1-1-15,-4 1 2 16,1-4 15-16,-1 2-1 0,-3-9 1 0,7 7 1 0,-7-7-21 0,0 0 2 0,0 7-1 15</inkml:trace>
  <inkml:trace contextRef="#ctx0" brushRef="#br0" timeOffset="32296.39">22901 3661 2412 0,'0'0'0'0,"42"18"0"0,-5-1 0 0,-5 6 93 0,-8 5 0 0,-2 4 1 0,-1 3-1 16,0 2-76-16,-2-7 1 0,-1 2-2 16,-6 8 2-16,-6-1 70 15,-1-6 1-15,2 1-2 0,0 5 2 0,-7-3-72 0,-4 3 1 0,1-7-1 16,-16-4 1-16,-6 5 27 0,-10-6 0 0,-10-4 0 16,3 7 0-1,9-8-29-15,-1-2 1 0,1 1-1 0,-1 4 1 0,2-4-17 0,-1-6 1 0,-8 7 0 0</inkml:trace>
  <inkml:trace contextRef="#ctx0" brushRef="#br0" timeOffset="32860.39">21565 5301 1709 0,'0'0'0'0,"0"0"0"0,27-5 0 0,1 3 51 16,-7-3 2-16,-7-1 0 0,-1 3-1 0,-13 3-35 16,7-7 0-16,-7 7 0 0,10-4 1 0,-10 4 47 0,0 0 0 15,0 0 0-15,4 25 0 0,3-1-47 0,0 10 0 16,5-1 0-16,-10 11 0 0,-14 6 7 0,-8-3 1 16,-4 1-1-16,-1 8 1 0,5-9-13 0,6-6-1 15,4 1 0-15,-1 0 2 0,4 2-6 0,2-7-1 16,0-3 1 31,-1 4 0-47,3-8-2 0,-1-2-1 0,1-3 1 0,-4 0 0 0,0-10-4 0,-4 3 0 0,0-7 0 0</inkml:trace>
  <inkml:trace contextRef="#ctx0" brushRef="#br0" timeOffset="33073.76">21810 5368 1218 0,'0'0'0'0,"0"0"0"0,-42-9 0 15,-7 5 78-15,15-3 0 0,15 4 1 16,5 6-1-16,14-3-60 0,0 0 0 0,12 7 0 16,-7 6 0-16,-10 1 51 0,5-4-1 0,14 3 0 0,14 6 2 0,4 0-52 15,-9-1 0 1,-12 0 0-16,-4 1 0 0,-4 5 28 0,-3-6 0 0,-3 0 0 0,-4-4 0 0,-14 2-30 31,-1-2 0-31,10-4 1 0,1 1 0 0,-3-1 4 0,-9-3 2 0,-7-3-1 0,-3 1 1 0,5 2-12 16,8-3 0-16,6-3 0 0</inkml:trace>
  <inkml:trace contextRef="#ctx0" brushRef="#br0" timeOffset="33343.33">22403 5332 1620 0,'0'0'0'0,"-17"-3"0"0,1-1 0 0,-2 4 43 0,4 0 0 0,0 4 1 0,0 12 0 0,1 1-28 0,-1 3 0 0,0 3 0 16,-7 14 1-16,17 1 71 0,-1 1 0 0,-20 0 1 16,-10 1-1-1,-4-1-71-15,13-7 1 0,19 1 0 0,7 6 0 0,14-2 58 0,4-8 2 0,1 1-1 16,-3-1 1-16,-4-1-60 0,-1-5 0 47,3 1 0-47,2 1 0 0,-9-6 17 0,-2-3 1 0,7-2 0 15,3-2 0-15,6-5-21 0,-9-3-1 0,-5-1 1 16</inkml:trace>
  <inkml:trace contextRef="#ctx0" brushRef="#br0" timeOffset="33595.94">22449 5771 1632 0,'0'0'0'0,"16"-11"0"0,-21-1 0 0,8-2 86 0,6 0-1 0,-6 3 0 16,5 4 0-16,-8 7-68 0,14-11 1 0,3 4 0 0,1 11 0 0,-8-1 80 15,-2 1-1-15,-3-1 1 0,0 4 0 0,2 6-82 16,-2-3 1-16,-3-1 0 15,-2 9 1-15,-5-2 45 0,0-2 1 0,1-2 0 0,1 9 0 0,4-5-46 16,6 3 0-16,4-6 0 0,-15 4 0 0,-3 1-4 0,0-6 1 16,4 0-1-16,8 1 2 15,6-3-7-15,-1 1 0 0,-1-4 0 0,5-4 0 0,4 1-1 0,-2-1 0 16,-2-3 0-16,2-3 1 0,14 3-4 16,-7-4 1-16,-6-3-1 15,-3 0 1-15,1-2 2 0,2-1 0 0,1-6 0 0,-2 9 1 0,0-4-4 16,-4-1 1-16,-3-2-1 0,0 7 1 0,-2 0 0 15,-4 0-1-15,1-2 1 0</inkml:trace>
  <inkml:trace contextRef="#ctx0" brushRef="#br0" timeOffset="33796.12">23186 5475 1922 0,'0'0'0'0,"16"16"0"15,-16 3 0-15,0 4 56 0,4 2 1 0,-1-1 0 16,1 10 1-16,-4-4-42 0,-4-4 2 0,1 0 0 16,-1 6 0-16,-5-2 88 0,1-2 0 0,-5 2 0 15,-3 5 1 1,-3-1-92-16,-2-4 2 0,5-1-1 0,-7 1 1 0,-7-3 17 0,-7 1 1 0,-9-7 0 0,4 2 1 16,5 2-22-16,7-4 1 0,0-7 0 0</inkml:trace>
  <inkml:trace contextRef="#ctx0" brushRef="#br0" timeOffset="34425.91">21696 7067 1332 0,'0'0'0'0,"0"0"0"0,39-2 0 0,-6 8 102 0,-6-5 0 0,-10-2 0 0,-6 2 1 0,-11-1-87 0,10 0 1 16,1-3 0-16,-4 1-1 15,-7 2 83-15,0 0 1 0,0 0-1 0,0 12 1 0,-3 6-84 16,3 8 1-16,0-5 0 15,0 15 0-15,-4 2 41 0,-1 3 1 0,1 8-1 0,-6 4 0 0,-1-2-41 0,0 0 1 16,3 0 0-16,-8 12 0 0,-16 2 8 0,7-3 0 16,11-9-1 15,-5 6 1-31,5-9-13 0,7-3-1 0,17-6 0 16,-17 1 2-16,-2-2-1 0,4-6 2 0,10-4-1 0,-6 0 1 0,2-6-7 15,3-3 1-15,-2-7 0 0,-4 2 0 0,-5-7 3 0,3 0 2 0,4-9-1 0</inkml:trace>
  <inkml:trace contextRef="#ctx0" brushRef="#br0" timeOffset="34729.36">21719 7159 1922 0,'0'0'0'15,"0"0"0"-15,0 0 0 0,23-4 56 0,0 1 1 0,-2-1 0 0,7 9 1 16,6 1-42-16,-6-3 2 0,2 1 0 0,26 6 0 0,2 1 53 16,-12 5 1-1,-2-6-1-15,-8 8 0 0,-6-1-53 0,-6 4 0 0,-10-1 0 0,-3 6 0 0,-4 1 14 0,-5-1-1 16,-6 0 0-16,1 1 2 0,-6-1-20 16,-2-7 2-16,1-1-1 0,-15 0 0 0,-14-1-4 0,-3-1 0 15,-2-2 0 1,0 0 0-16,10-5-4 0,10-2 1 15,-3-2 0-15,4 2-1 0,4-3-3 0,1-4 0 0,4 0-1 16,2 3 2-16,1-3-2 0,4 0 0 0,7 0 0 0</inkml:trace>
  <inkml:trace contextRef="#ctx0" brushRef="#br0" timeOffset="35012.01">22629 7199 1909 0,'0'0'0'0,"0"0"0"15,-30 0 0-15,-2 4 43 0,7-1 1 16,11-3-1-16,0 0 0 0,5 0-27 16,1 4 1-16,-1-1-1 0,-14 11 0 0,0 6 28 0,0-1 1 0,4 5-1 0,-4 5 1 15,5 1-30-15,2 1 2 0,-7 1-1 16,2 1 1-16,5 2 21 0,2-12 0 0,0 9 0 0,7 0 0 15,7-1-23-15,0-1 1 0,-2-2-1 0,7 4 1 0,6-2 0 16,7-4 0-16,-1-3-1 47,3-2 1-47,3-1-7 0,3-4 0 0,1-2 0 0,1-6 1 0,0 1 0 0,-9 0 1 0,-4-4 1 0</inkml:trace>
  <inkml:trace contextRef="#ctx0" brushRef="#br0" timeOffset="35478.74">22837 7342 1897 0,'0'0'0'0,"19"-9"0"0,-19 9 0 0,-7-7 58 0,14 3 1 0,8 4-1 15,2-3 2-15,1 3-44 0,3 3 2 0,2-3 0 16,-5 4 0-16,-6 4 73 15,-3 3 0-15,-2-2 0 0,0 7 0 0,2 1-74 0,-2-3 1 0,-9 2-1 16,-2 0 1-16,-1 7 22 0,-2-6 0 0,-3-2 1 16,-5-3 0-16,3 5-25 0,-2-3 0 0,-4-3-1 15,-5 3 2-15,4-3 0 0,3-6 0 0,2 2 0 0,-2 0 1 16,11 2-9-16,5-9 1 0,-13 3 0 0,5-3 0 16,1 4-6-16,7-4 2 0,0 0 0 0,8 3-1 15,-8-3-1-15,9 0 0 0,-9 0-1 0,27 4 2 16,3-4-2-16,-4 5 2 0,2-5-2 0,-6 7 2 15,-5-3-3-15,-1-1 1 0,0 1 1 0,14 1-1 32,-2 2 0-32,-3-2 1 0,-9 2-1 0,-6 7 2 0,1 1-3 0,-8 0 1 15,1-4 1-15,-4 1-1 0,0 2 9 16,-4 0 2-16,-3-1-1 0,0-3 1 0,-7 4-6 0,2-5-1 16,-1-2 1-1,-13-2 1-15,-11 2 11 0,2-3 2 16,3-4-2-16,2 4 1 0,5-4-11 0,1 0 2 0,-3-4-1 15,2 0 0-15,8 1 0 0,-1-1 0 0,6-1 1 0,-1-2-1 0,3 0-4 0,1 0 1 0,0-2-2 0,2 6 2 16,7 3-2 0,-5-14 0-16,5 8 0 0</inkml:trace>
  <inkml:trace contextRef="#ctx0" brushRef="#br0" timeOffset="35761.96">23416 7160 2009 0,'0'0'0'0,"26"6"0"16,-26 11 0-16,0 3 68 0,4-3-1 0,4 6 0 16,3 9 1-16,0 1-50 0,-4 1 0 0,1 4 0 15,-2 4-1-15,-4 2 44 0,-2-10 0 16,-2 5-1-16,-5 5 2 0,-4 1-45 0,-3-4 1 0,-9-1 0 0,-3 2 0 15,-1-6 12-15,-6-3 1 0,1-7 0 0,4 6 0 32,-2-4-17-32,3-10 0 0,4 1 0 0,-5 6 0 15,-2-8-5-15,-2-3 0 0,-6-3 0 0</inkml:trace>
  <inkml:trace contextRef="#ctx0" brushRef="#br0" timeOffset="37898.62">21645 8895 577 0,'0'0'0'0,"0"0"0"15,0 0 0-15,-6 17 60 0,6-17-1 0,-5 8 1 0,5-8 0 0,0 0-43 16,0 0 1-16,0 0 0 16,0 0 0-16,0 0 49 0,0 8 2 0,0-2-1 0,-2 23 1 0,2 3-51 15,2 7 0-15,0 7 0 0,-6-2 0 0,3-2 67 0,-1-5 1 16,0 1 1-16,-5 3-1 0,3-2-69 16,1-8 1-16,-8 6 0 0,-3 11 0 0,2 1 39 31,3-14 0-31,-2 7 1 0,-6-1 0 0,4 1-41 0,3-10 1 15,3-8 0-15,-4 12 0 0,4-7 13 0,4-13 0 0,3 4 1 16,-2 13 0-16,2-12-18 16,2-7 0-16,-1 2 1 0,-2 5 0 0,2-9 13 15,3-3 1-15,-4-9-1 0,0 11 1 0,-2-6-15 0,2-5-1 0,-7 0 1 16,7 0-1-16,-10 0 5 0,3-3 0 16,7 3 0-16</inkml:trace>
  <inkml:trace contextRef="#ctx0" brushRef="#br0" timeOffset="38390.03">21576 9043 1255 0,'0'0'0'0,"0"0"0"0,0 0 0 0,23 0 51 0,-16-9-1 16,3 2 1-1,-1 7 0-15,2-5-34 0,-1-1 0 0,1 1 0 0,3 1 1 0,7-3 54 0,-1-1-1 16,-1-3 1-16,4 11 0 0,2-10-54 15,-2-1 0-15,-2 0 0 0,4 22 0 0,-8-11 7 0,-1 0 0 16,9 0 0-16,3 14 1 0,-3-7-14 0,-6 0 1 0,0 5-1 16,1 11 1-16,-6 7-8 0,-2-9 1 0,-1 2-1 15,-8 0 1 1,-3 3-3-16,-3-3 2 0,-4-3-2 0,-2 4 1 0,-5-4 0 0,-7-5-1 16,0-4 1-16,-6 5-1 0,-5-6-1 15,1-4 2-15,-3 1-2 16,-1 3 1-16,1-1 0 0,-1-9 1 15,2 0-1-15,-6 7 2 0,5-7-3 0,6-3 1 32,0-1 0-32,-8 8 0 0,10-1 3 0,8-6 0 0,-3-1 1 0</inkml:trace>
  <inkml:trace contextRef="#ctx0" brushRef="#br0" timeOffset="38748.56">22618 9050 1507 0,'0'0'0'0,"0"0"0"16,0 16 0-16,-10-6 46 0,3-3 0 0,7-7 0 0,-9 14 1 0,0-5-32 0,0 2 2 0,0-4 0 16,-5 10 0-16,2 4 41 0,-2 0 1 15,2-1-1 1,-8 8 0-16,2 0-41 0,6-9 1 0,2 6 0 0,-5 7 0 0,0-8 15 0,0 3 0 16,-2-3 1-16,3 6 0 0,3 9-20 0,4-9 1 0,4 0-1 15,6-2 1-15,-3 0-8 0,4-5-1 16,3-2 1-1,9 0 0-15,1 0-3 0,3-5 1 0,2-7-1 0,-7 5 2 0,-1-4 0 0,3-2 0 16,6-3 0-16,-2 2 1 0,1 0-3 0,-1-7 1 0,0 0-1 0</inkml:trace>
  <inkml:trace contextRef="#ctx0" brushRef="#br0" timeOffset="39229.03">22811 9204 1721 0,'0'0'0'0,"0"0"0"0,-16 25 0 0,2-6 29 0,1-1 0 0,3-9 0 0,3 15 2 15,-4-2-18-15,-1-5 1 0,3 1-1 0,5 19 2 16,1-13 26-16,3-6 2 0,-4 3 0 0,8 16-1 0,-1-9-26 15,3-1 0-15,6-8-1 0,2 2 2 0,-2-2 7 0,1-1-1 16,6-9 1-16,4 0 1 16,0 1-14-16,0-3 1 0,2-5 0 0,-4 1 1 0,0-1 0 0,-2-4 1 15,3-3-1-15,-1 0 1 0,-4 1-6 0,1 1 1 0,1-8-2 32,-1-1 2-32,-4 1 7 0,0 1 1 0,2-8 0 0,5 4 0 0,-7 0-8 0,-5-5 1 15,2-9-1-15,5 6 1 0,-7-7 7 0,-2 4-1 0,3-3 1 16,1 10 0-1,-1-3-8-15,-6 4 1 0,-1 1-1 16,-3 16 1-16,0 0 9 0,-7-7 0 0,7 7 0 0,0-7 1 0,0 7-10 0,2 7 0 0,-2-7 0 16,0 17 1-16,-2 4 7 0,-1 6 0 0,-4-6 0 15,0 21 1 1,-4-1-9-16,2-10 0 0,1 3 0 0,2-4 1 0,-1-1 5 0,0 0 0 16,2-5 0-16,5 4 0 15,-4 0-7-15,1-5 2 0,3-2-2 16,5 11 1-16,-3-5 3 0,0-6 1 0,1-2-1 0,6 13 2 0,-2-9-8 15,-2-9 2-15,1 5-1 0,2 0 1 16,-2-5-1-16,-6-5 1 0,0-9 0 0,0 7 0 0,0-7-3 0,0 0-1 0,0 0 1 0</inkml:trace>
  <inkml:trace contextRef="#ctx0" brushRef="#br0" timeOffset="39521.99">23627 9183 2123 0,'0'0'0'0,"0"0"0"0,29 25 0 0,-21 1 55 0,10 18 56 15,0-5-55-15,-4-5-39 0,-4 4 1 0,3 11-1 16,-5 11 0-16,0 0 50 0,-3-11-1 0,-2-1 0 15,-4 5 1-15,-1-4-49 0,-7-10 0 16,-5 5 0 0,0 10 0-16,-11-8 17 15,-1-6 1-15,-3-3 0 0,-2 2 0 0,-6-7-22 16,-4-8 1 0,-7 1 0-16</inkml:trace>
  <inkml:trace contextRef="#ctx0" brushRef="#br0" timeOffset="47443.44">23278 2680 12 0,'0'0'0'0,"0"0"0"0,0 0 0 0,11-25 45 0,-8 18 0 0,-3 7 0 0,4-11-1 15,-4 11-28-15,7-3 1 16,-7 3-1-16,0 0 0 0,12-7 43 0,-5 7 0 0,-7 0 1 16,9-4-1-16,0 1-42 0,1 1 1 0,1-1 0 15,3 3 0-15,0-4 41 0,2 1 2 0,7-1 0 16,10 4-1-16,8-4-43 0,1-3 1 0,1 0 0 0,1 6 0 0,-7-3 28 15,-4 1 0-15,1-4 0 0,-2 3 0 47,-2 1-30-47,-6-3 1 0,3 3-1 0,5-1 1 0,5 4 1 0,3-3 1 0,8-1 0 0,-4 4 0 0,-11 4-9 0,-1-8 1 0,0 1-1 0,-7 6 1 16,-4-3 6 0,-4 0 0-16,3-3-1 0,-8 3 1 0,0 3-8 0,-3-6 1 0,0-1-1 0,2 4 1 0,-1 0 24 15,-1 0 1-15,-9 0 0 0,0 0-1 0,0 0-19 0,0 0 0 16,0 0-1-1,0 0 2-15,0 0 19 0,0 0 1 0,0 0-1 0,-10 4 1 16,2-1-21-16,0 1 0 0,-1-1-1 16,-11 1 2-1,-1-1 4-15,0-3 0 0,9 0 0 0,3 6 2 16,-2-3-12-16,-3-3 1 0,-5 0 0 0,3 4 1 16,-2-1 13-16,1-3 2 15,-1 0 0-15,-14 4 0 0,6-1-14 0,5-1 0 0,3-2-1 16,-3 3 2-16,1 1 6 0,3-4 1 0,-1-2 1 0,4 7-1 0,-2-1-10 0,2-4 0 0,-2-4 1 15,4 8-1-15,1-1 5 16,-3-3-1-16,-2 0 1 0,-1 4 0 0,-1-4-7 0,2 0 0 16,7 0 0-16,-8 0 1 0,-12 4 2 0,3-4 0 15,5 0 1-15,-6 3-1 16,3 4-5-16,2-7 1 16,8 2 0-16,0 5-1 0,2-4 3 0,1-3 1 0,-3-3-1 15,0 6 0 1,4 4-3-16,-1-3-1 15,4-4 1-15,0 5 0 0,0-3-1 0,0 0 1 16,-2-2 0-16,0 1 1 0,0 3-4 0,-1-2 1 16,-1-2-1-16,1 5 2 0,-3-1-2 0,1-4 1 0,-2 0-1 0,-4 3 1 0,2-3-2 0,6 0 1 0,3-7-1 15,0 7 0-15,-8 0 0 16,0 0 0-16,0-5-1 0,5 5 1 0,3 0 0 0,7 0-1 16,0 0 0-16,0 0 0 0,0 0 0 0,0 0-1 0,0 0 0 0,10-6 0 0,-1 8-1 0,-2-2 1 0,-7 0 0 0,16 0 0 0,2 2 0 0,1-4 1 15,1-1-1-15,1 3 1 0,3-2-1 16,5-5 0-16,-6 3 0 0,1 1 2 0,8 3-1 0,5-7 0 15,12 0 0-15,-1 7 1 0,-2-2-2 0,-5-5 1 0,-3 0-1 0,1 7 1 16,2-4 2-16,-10-3-1 0,-1-1 0 16,6 6 2-16,1-2-3 15,5-1 1-15,0-2 0 0,-1 7 0 0,-6-3 0 0,-5-3 1 16,-5 3-1-16,-6 3 2 0,-1 0-3 16,-4 0 1-16,0-4 0 0,-7 4 0 0,4 0 2 15,-4 0 1-15,0 0 0 0,-7 0-1 0,0 0-1 0,7 7 0 0,-7-7 1 0,0 0-1 16,0 0 0-16,4 9-1 0,-4-9 0 15</inkml:trace>
  <inkml:trace contextRef="#ctx0" brushRef="#br0" timeOffset="48261.88">23571 4212 12 0,'0'0'0'0,"0"0"0"0,0 0 0 0,0 0 20 0,0 0 0 0,0 0 0 0,0 0 1 0,0 0-11 16,0 0 1 0,0 0 0-16,-16 7 0 0,16-7 87 0,0 0 1 0,0 0 0 0,0 0-1 0,0-7-81 15,0 7 0-15,0 0 0 0,9-4 0 0,5 1 81 16,2-1 1-16,3 1 0 15,9-4 0-15,6 3-83 0,5 4 1 0,3-3 0 0,2-1 0 0,-2 1 55 0,3-1 1 16,2-3-1-16,4 2 0 16,-3 1-54-16,0 1 0 0,6-4 0 0,1 3 0 15,-2 3 22 1,-4-3-1-16,-3 0 0 0,-4 4 2 0,-3-1-26 0,-2-3 1 16,0 1 0-16,-5 6-1 0,-4-3 10 0,-7 0 1 0,2-3 0 0,-1 3 0 0,-5 0-14 0,-3-4 0 15,0 1 1 1,-6 3 0-16,-8 0 14 0,10-4 1 0,-10 4-1 0,7-7 1 0,-7 7-16 0,0 0 2 0,7-3-1 15,-7 3 1-15,0 0 8 0,0 0 1 16,7-4-1-16,-7 4 2 16,0 0-13-16,-10 7 1 15,10-7-1-15</inkml:trace>
  <inkml:trace contextRef="#ctx0" brushRef="#br0" timeOffset="49032.73">23634 5890 1356 0,'0'0'0'0,"0"0"0"0,32-10 0 0,-7-12 63 0,1 5 1 16,10 6 0-16,-3 11 0 0,2-7-46 0,1-1 0 16,1-5 0-16,5 13 0 0,2-5 50 15,-5-4 2-15,8 2-2 0,3 7 2 0,1-3-52 16,-3-1 0 62,-4-3 0-78,2 11 0 0,-2-4-6 0,-2-7 1 0,-3 3 0 0,5 11 0 0,-9-7-5 0,1-7 0 0,2 2 0 0,-1 17 1 0,-3-8 9 0,-8-8 1 0,1 1-1 16,-1 10 1-16,-3-4-9 0,-3-6 0 0,-5-1 0 0,0 15 1 0,-1-4 1 0,-4-7-1 0,-1 0 0 0,-4 7 1 0,1 1-5 0,-6-8 1 15,3 7-1-15</inkml:trace>
  <inkml:trace contextRef="#ctx0" brushRef="#br0" timeOffset="49817.31">23678 8001 1218 0,'0'0'0'0,"0"0"0"0,0 0 0 0,0 0 19 16,-17 2 0-16,17-2 0 0,0 0 2 15,0 0-11-15,-5-7 1 0,5 7-1 0,0 0 1 0,0 0 17 16,0 0 0-16,8-4 0 0,-8 4 2 0,16-3-17 16,-3-1 1-16,1 1-1 0,3-1 0 15,3 1 2-15,1-4 0 0,-3 0-1 0,-1 3 2 0,1 4-7 0,-1-3 0 16,1-8 0-16,1 8 0 0,6-1 13 0,-4-1 2 16,2-4-2-16,5 7 2 0,2-1-13 15,2-1 1-15,3-3 1 0,3 0-1 0,4 4-2 16,-3-1 0-16,1-3 0 0,-4-3 2 0,4 8-6 0,-5 0 1 15,2-3 0 1,4-2 0-16,-6 5 3 0,-3 2 1 0,2-4-1 0,8 1 1 16,-5 3-4-16,-2 2 0 0,-1-4-1 0,-4 2 2 0,0 2 15 0,-6-1-1 0,-1-2 1 15,0 2 0-15,0 5-12 0,-7-1 2 0,-2-9-2 16,0 8 1 0,-3 1 16-16,-4-1 2 0,-7-4-2 0,10 2 1 0,-10-2-16 15,4 7 1-15,-4-7-1 0</inkml:trace>
  <inkml:trace contextRef="#ctx0" brushRef="#br0" timeOffset="50604.36">24012 10030 1897 0,'0'0'0'0,"0"0"0"16,0 0 0-16,0 22 50 0,0-22 0 0,7 4 1 0,-7-4-1 0,14-4-33 0,-5-1 0 15,5 2-1 1,7-4 2-16,9 3 44 0,5-3 1 0,2 2 0 0,2-1 0 0,-4 5-45 0,-1-1 0 16,1-3 0-16,1-1 0 0,-3 5 32 0,-1 1 1 15,1-2-1-15,4 4 1 0,-5-2-35 0,0-2 1 0,0 0 0 16,1 2 1 46,-1 4-1-62,-2-3 1 0,-2-4 0 0,0 5 0 0,-1 3-8 16,-4 0 0-16,0-5 0 0,-4 4 0 16,-1 1 0-16,-6-1 1 0,-3-4 1 0,-9 0-1 0,0 0-4 0,0 0 0 0,0 0 0 0</inkml:trace>
  <inkml:trace contextRef="#ctx1" brushRef="#br0" timeOffset="36558.81">19022 6128 0,'0'0'0,"0"0"0,0 0 0,0 0 16,0 0-16,0 0 31,-10 0-31,10 0 16,0 0-16,0 0 16,0 0-16</inkml:trace>
  <inkml:trace contextRef="#ctx0" brushRef="#br0" timeOffset="57311.57">19166 957 1620 0,'0'0'0'16,"0"0"56"-16,29-31 0 0,-17 17 61 15,39-36 1-15,-35 35-50 16,18-36 2-16,-34 51-1649 16</inkml:trace>
  <inkml:trace contextRef="#ctx0" brushRef="#br0" timeOffset="57416.42">19322 919 1595 0,'0'0'0'0,"-4"14"62"0,-3 37 1 16,7-30 58-1,-7 40 0-15,3-41-38 0,4 33 1 16,0-53-1682-16</inkml:trace>
  <inkml:trace contextRef="#ctx0" brushRef="#br0" timeOffset="57475.23">19336 1227 1670 0,'0'0'0'0,"0"0"55"0,0 0 2 16,0 0 39-16,0 0 2 15,0 0-1581-15</inkml:trace>
  <inkml:trace contextRef="#ctx0" brushRef="#br0" timeOffset="57985.07">18932 614 1030 0,'0'0'0'16,"0"0"82"-16,0 0 0 16,0-19 21-16,-2-4 0 15,2 16-13-15,0-3 0 16,0 10-39-16,0 0 1 16,0 0-17-16,0 0 0 0,0 10-6 15,0 55 0 1,2-38-8-16,8 55 0 0,-10-82-1411 15</inkml:trace>
  <inkml:trace contextRef="#ctx0" brushRef="#br0" timeOffset="58092.98">19038 980 1494 0,'0'0'0'0,"0"0"49"0,35 0-1 0,-21 0 40 16,25-3 2 0,-23-1-18-16,24-19 1 0,-24 13-36 0,39-29 1 15,-39 21-10-15,19-36 0 16,-35 54-1563-16</inkml:trace>
  <inkml:trace contextRef="#ctx0" brushRef="#br0" timeOffset="58195.08">19343 736 1670 0,'0'0'0'0,"0"0"-1253"0</inkml:trace>
  <inkml:trace contextRef="#ctx0" brushRef="#br0" timeOffset="58240.82">19299 1262 1733 0,'0'0'0'15,"0"0"-1300"1</inkml:trace>
  <inkml:trace contextRef="#ctx0" brushRef="#br0" timeOffset="58285.29">19292 1366 1733 0,'0'0'0'0,"0"0"56"0,0 0 1 16,0 0 47 0,0 0 1-16,0 0-43 0,0 0 1 15,0 0-1699-15</inkml:trace>
  <inkml:trace contextRef="#ctx0" brushRef="#br0" timeOffset="62227.49">18889 667 627 0,'0'0'0'0,"0"0"0"0,0 0 0 0,-3-16 26 0,3 16 1 15,0-7-2-15,0 7 2 0,7-10-14 0,-7 10 0 0,4-13-1 16,-4 13 2-16,0 0 78 0,0 0 1 16,3-7 0-16,-3 7 0 0,0 0-76 0,0 0 1 0,0 0-1 15,0 0 1-15,0 0 66 0,0 0 0 0,0 0 0 16,0 16 1-16,0 2-69 0,0 1 2 0,4 0 0 15,-1 8 0-15,-3-1 50 0,0-1 0 0,0-9 1 16,0 8-1-16,0 1-50 0,4-4 0 0,-4-3 0 31,3 8 0-31,1-1 17 0,-1-8-1 0,4 4 1 0,4-1 0 16,1 1-20-16,2-2-1 0,-3-6 1 0,3 1 0 0,5 5 15 0,1-5-1 0,-1-5 0 16,2-2 1-16,2 0-16 15,0-2-1-15,0-1 1 0,-2-4 0 0,-3 0 12 0,3 0 0 0,6-4 0 0,-6 2-1 16,-5-1-12-16,0-1-1 0,-2-6 1 0,5-3 0 0,-1 3 13 15,-8-4 0-15,1-5-1 0,-2 3 2 0,0 0-14 16,-2 2-1-16,0-4 0 0,1 2 2 0,-4 4 11 16,3 3-1-1,-3-5 1-15,3 4 0 0,0-1-13 0,0 4 0 0,-4-5 1 0,1 5-1 16,-4 7 10-16,3-9 1 0,-3 9-1 0,4-9 1 0,-4 9-12 16,0 0 1-16,0 0 0 15,7-7 0-15,-7 7 9 0,0 0 1 0,0 0-1 0,2-7 1 0,-2 7-10 16,0 0-1-16,0 0 0 15,0 0 0-15,0 0 5 0,0 0 0 0,-7 0-1 0,7 0 2 16,0 0-8-16,0 0 1 0,-7 0-1 0,7 0 1 0,0 0 3 0,0 0-1 16,0 0 0-16,0 0 1 0,-8 16-7 0,7-2 2 15,1 7 0-15,1 4 0 16,-1 6 1-16,-1 3 0 0,1-1 0 0,0 1 0 0,-4 3-4 0,4-6 2 0,-3-1-1 16,-1 0 1-16,1-4-1 0,-4 3 2 15,3-5-1-15,0-1 1 16,1 0-4-16,-1 0 2 0,4-2-1 0,-3-5 1 15,1 7-1-15,2-1 0 0,2-4 1 16,-2-4-1-16,0 4-1 16,0 1 0-1,3-5 0-15,1-3 0 16,-4 1 2-16,0-1-1 0,0-3 1 16,3-1 1-16,-3-7-3 15,0 7 1-15,0-7-1 16,0 0 1-16,0 0 0 0,0 7 1 0,0-7-1 0,0 0 1 0,8 0-3 0,-8 0 2 0,0 0-1 0,0 0 1 0,0 0 1 0,0 0-1 0,-4-7 1 0,4 7-1 0,0 0-1 0,0 0 0 0,-7-7 0 0</inkml:trace>
  <inkml:trace contextRef="#ctx0" brushRef="#br0" timeOffset="62725.21">20313 479 1897 0,'0'0'0'0,"0"0"0"0,0 0 0 16,0 0 83-16,0 0 0 0,0 0 0 0,0 0 1 16,0 0-67-1,0 0 1-15,0 0 0 0,0 0 0 0,-2 17 83 0,2-6 0 0,0 0 0 0,0 15 1 16,-2 6-85-16,1-4 0 0,1 5 0 0,0 1 0 15,0-1 11 1,-2-1 0-16,-2-4 0 0,3 5 0 0,-1 2-16 0,0-3 2 0,2 2-1 0,2-3 1 0,0 3-8 16,-1-3 2-16,5-3-1 0,-1 2 1 31,2-1-4-31,-3-5 2 16,3-3-2-16,-4-1 2 0,4-5-4 0,-3 3 0 0,3-9 1 0,-5 1-1 0,-1-3-1 15,1 0 1-15,-2-7 0 0,0 0 1 0,0 9 0 0,0-9 0 0,0 0 1 0,0 0-1 0,-2 7-1 16,2-7 1-16,0 0-1 0,0 0 1 0,-7-1 1 0,7 1 0 15,-7-4 1-15</inkml:trace>
  <inkml:trace contextRef="#ctx0" brushRef="#br0" timeOffset="63010.28">19895 922 1847 0,'0'0'0'0,"0"0"0"16,18-7 0-16,-8 7 64 0,2-3 1 0,4 3 0 16,11 0 0-16,8 0-47 15,-3-4 0-15,5 4 0 0,0 0 0 0,-2 0 56 0,-5 0 1 0,-2-3-1 16,1 3 1-16,-5 0-57 0,-3 0 0 0,4-4 0 16,-2 8 0-16,-3-4 22 0,-3 0 2 15,1-4-1-15,-1 4 1 0,-2 0-26 0,-5-3-1 0,1 3 1 0,-2 0 1 16,-2 0-6-16,-7 0 0 0,10 0 1 0,-10 0-1 0,9 0-4 15,-9 0 0-15,7 3 0 0,-7-3 1 16,12 14-4-16,-5-7 2 0,0 0-1 0</inkml:trace>
  <inkml:trace contextRef="#ctx0" brushRef="#br0" timeOffset="63460.83">20634 994 1934 0,'0'0'0'0,"0"0"0"0,0 0 0 0,2-17 57 15,0 13 1-15,3-6-1 0,2 1 1 0,5-2-41 0,-1 4 1 16,-1-3 0-16,-1 3 0 0,2 3 50 16,-1-3 1-16,1 0-1 0,0 4 2 0,-1 3-52 0,1-4 0 0,-1 4 0 15,1 0 0-15,1 4 27 0,2-1-1 0,0 1 1 16,1 3 0-16,-1 7-29 15,0-2 1-15,0 0 0 0,0 8-1 0,-2 1 0 0,-3 0 1 16,0-3 0-16,-6 1 0 78,5 2-8-78,-5 2 1 0,-3-7-1 0,-3 1 1 0,-1 3 3 0,0-5 2 0,-3-4-1 0,0 0 1 16,-1-3-7-16,-3 3 1 0,0-4 0 0,3 2 0 0,-1-4 3 0,2 0 0 0,-4 1 1 0,4-6 0 0,0 0-5 0,7 0 0 0,0 0 0 0,-11 0 0 0,11 0 2 0,-7-9 0 0,7 9 0 0,-3-16 1 0,1 5-4 15,2 1 0-15,2 1-1 0,0-14 1 0,-1 2 1 16,3-2 0-16,1 0 0 0,4-3 1 0,-2 0-4 16,4 1 1-16,-1 0 0 0,1 4-1 15,1-2 1-15,2 9 1 16,0-3-2-16,4 3 2 16,0-1-3-16,-2 3 1 0,-2 3-1 0,-4 6 1 0,8-1-1 15,-1 1 1 1,-1 3-1-16,0 3 2 0,-2 4-3 0,0 0 1 0,2 4-1 0</inkml:trace>
  <inkml:trace contextRef="#ctx0" brushRef="#br0" timeOffset="64046.99">21440 943 1934 0,'0'0'0'16,"0"0"0"-16,-23-5 0 0,4 5 57 0,1-2 1 15,6 2-1-15,-2 0 1 0,0 0-41 0,-6 2 1 0,6 0 0 16,0 5 0-16,0 3 54 0,-4 6 0 15,2-5-1-15,2 6 1 0,2 4-54 0,3 1 0 0,0-3 0 16,0-1 0-16,2 1 13 0,0 0 1 0,11-3-1 16,-1 0 2-16,4 1-20 0,0-2 2 15,2-7-1-15,0-1 1 0,2 4-3 0,-1-2 1 0,1-6-1 16,1-3 2-16,-5 0-7 0,4 2 1 0,-2-2 0 16,-1-2 0-16,3-1 0 0,0 3 0 0,-4-9 0 15,5-2 1-15,2 1-4 0,0 1 1 0,-1-2-1 16,-1-6 1-16,4 1 2 15,-2 0 1-15,-4 0-1 0,1-1 1 16,-4 1-4-16,-2 5 1 0,2 1-1 0,1-2 2 0,-1 8 6 16,-7 4 0-16,10-7-1 0,-10 7 2 0,7 0-6 15,-7 0 0-15,4 7-1 0,-4-7 2 0,3 19 5 0,-1-8-1 0,0-1 1 0,1 1-1 0,-3 8-5 16,4-3 1-16,3 0-1 0,0-5 1 16,-4 1 3-16,5 2 2 15,-5-3-2-15,2-6 2 0,4 5-7 0,2-3 1 0,-1-3 0 0,-1-1 0 16,-2 3 5-16,0-3 1 0,4-1-1 0,3 0 1 0,0 1-6 15,-2-1-1 1,1-2 1-16,-1-2 1 0,2 1 6 0,-3-1 0 16,-1-2-1-16,1-5 2 0,1-1-7 0,2 3 0 0,-1-2 0 0,-1-9 0 15,-1 1 6-15,-1 5 1 16,-3-8 0-16,-1 4 1 0,1 2-8 0,-2 2 0 0,-3 5 0 16,-2-4 1-16,2 4 3 0,-2 7 1 0,0 0-1 0,-2-8 2 0,2 8-7 0,0 0 1 15,0 0-2 1,-6 15 2-16,5-4-1 0,-1 0 0 0,0 1 0 0,0 4 0 15,4 7-3-15,2-4 1 0,-1-2 0 0,1-6-1 0,-1 1-1 0,4 2-1 16,6-7 0-16,6 2 1 16,-5-2-2-16,-1-1 1 0,-3 1 0 0,6-4 0 0,0 4-2 0,-2-3 1 0,4-1 1 15,-8-3-1-15,1 4-1 0,-1-4 1 0,3-4-1 16,1 4 2 0,-7-3-3-16,-7 3 1 0,14-7-1 0,-10 0 1 15,-4 0-1-15,1-2 1 0,1-4-1 0,-2-1 1 0,-3-1-1 0,-5 0 0 0,1 1 0 16</inkml:trace>
  <inkml:trace contextRef="#ctx0" brushRef="#br0" timeOffset="64316.09">21754 701 2060 0,'0'0'0'0,"0"0"0"0,0 0 0 0,0 0 66 0,18 0 1 0,-18 0 1 0,0 0-1 0,0 0-49 0,7-4 0 16,-7 4 0-16,0 0 0 0,0 0 38 31,0 0 0-31,0 0 0 0,0 0 0 0,0 0-39 0,0 0 1 0,0 0-1 0,0 0 1 0,10 0 8 0,-3 0 1 16,4 0-2-16,7 7 2 0,5 5-14 16,-2-3-1-16,-4 2 0 0</inkml:trace>
  <inkml:trace contextRef="#ctx0" brushRef="#br0" timeOffset="64932.76">22200 667 1683 0,'0'0'0'0,"0"0"0"16,16-26 0-16,-11 12 38 0,-1-6 1 15,0 4 0-15,1-3 1 0,2 2-25 0,-2-3 1 0,-1-1 0 0,-1 3 0 16,1 4 36-16,-2 4 2 0,-2-4 0 0,1 5 0 15,-1 9-37-15,2-11 1 0,-2 11-1 16,0 0 1-16,0 0 12 0,0 0 0 0,-7-1 0 0,7 1 2 16,0 0-19-16,0 0 2 0,0 0-2 0,0 0 2 0,0 0-3 15,0 0 1-15,0 0-1 0,0 0 0 0,0 0-5 16,0 0 1-16,0 0 0 0,-9 81 0 0,2 28 3 16,4-7 1-16,3-16-1 0,0-21 2 0,0-9-7 15,1-5 2-15,5-16 0 0,-5-1 0 0,-1-8 3 31,4-3 2-31,5-2-1 0,-2-5 0 0,-2 0-5 0,2-2 1 16,-3 0 0-16,3-5 0 0,3 1 7 0,-1-3 1 0,3-1 0 0,3-3 1 16,-5 1-8-16,-1-1 0 15,-9-3 0-15,11 0 1 0,-11 0 2 16,0 0 0-16,10-1 1 0,-1-3-1 0,5 2-4 0,2-7 0 0,2 2 0 0,5-7-1 0,-6 2 4 16,1-2 0-16,1-2-1 0,-1-10 1 0,-1 3-4 15,-2 0 0-15,0-5-1 16,0-4 2-16,0 2 0 0,1 6 0 0,0-6 0 0,-3 5 1 0,-1 0-4 0,-1 4 1 15,-4 2-1-15,-2 5 1 0,0 3 6 0,-1 1 1 16,-8 1-1-16,1 0 2 16,3 9-7-16,-11 0 1 0,11 0 0 0,-16 6 0 0,6-1 3 0,-1 2 2 0,4 0-1 15,-4 7 0-15,1 4-5 0,3-3 1 0,3 3 0 16,2 3 0 0,1 0 2-16,1-5 0 0,1 0 0 0,3 3 1 0,1-1-4 0,2-1 0 15,4 1-1-15,-1 0 2 0,3 1 0 0,1 0 1 0,-2-1-1 16,-1-6 1-1,5 8-4-15,-6-3 1 0,1-5 0 0,-4 3-1 0,2 0 2 0,-2-1 0 0,-4-1-1 16,-1 3 2-16,0-2-3 0,-2-4 0 0,-4 1 0 16,1 1 1-1,-4 0-1-15,-2 4 2 0,-2-9-2 0,-3 0 2 0,-3 0-2 0,1-3-1 0,0 3 1 16,-2-4-1-16,2 4 1 0,-1-1-1 0,3-6 1 0,3 3 0 0,2-3-1 16,2 4-1-16,7-4 0 0</inkml:trace>
  <inkml:trace contextRef="#ctx0" brushRef="#br0" timeOffset="68127.27">25501 1877 1419 0,'0'0'0'0,"0"0"0"0,0 0 0 16,-22-15 76-16,14 13 1 16,8 2-1-16,-7-7 1 0,7 7-59 0,0 0 0 15,-8 3 0-15,8-3 0 0,0 0 87 0,-1 6-1 16,1-6 0-16,-7 22 1 0,0 8-90 0,0 2 2 16,-1 1 0-16,3-1 0 0,5 0 57 0,-3-2 1 15,3-7-1-15,-4 3 1 16,4 0-57-16,0-6 0 0,0-6 0 0,7 2 0 0,0 1 30 0,2 1 1 0,0-8-1 15,-2 1 0-15,0-4-31 32,2 0 0-32,3-4 0 0,8 1 0 0,-8-4 4 15,-2 0 0-15,-2 0 1 0,-8 0-1 0,12-7-10 0,-3 3 0 0,3-3 1 0,-3 0-1 0,-2 0 11 0,0 0 2 0,2-7-2 16,1 0 2-16,3 2-13 0,1-6 1 16,2-3 1-16,-6-3-1 15,-6 4 7-15,3 3 0 0,-2-3 0 0,8-6 1 16,-5 6-9-16,-1 5 0 0,-1 1-1 0,-5 3 1 15,-1 4 6-15,0 7 1 0,0 0 0 0,0 0 0 0,0 0-8 0,0 0 0 16,0 11 0-16,0 10 0 0,-3 10 7 0,1 3 1 0,4-4-1 0,-7 5 1 16,-4-2-8-16,2 1 0 0,3 4 0 15,-3-4 0-15,2 5 6 0,-2-4 0 0,-4-7-1 16,1 2 1-16,3-2-7 0,1-7 0 0,1 2 0 0,0-2 1 0,1-2 1 16,4-6 2-16,4-6-1 0,-4 3 0 0,0 3-5 15,0-13 1-15,7 7 0 0,-7-7 0 16,0 0 1-16,-2 5 0 0,2-5 0 0,0 0 1 0,0 0-5 0,0 0 2 15,0 0-1-15,9-5 0 0,-9 5 1 0,0 0 1 16,9-11 0-16,-9 11 0 16,5-9-4-16,-5 9 2 0,5-10-1 0,-5 10 1 0,7-11-2 15,-7 11 2-15,0 0 0 0</inkml:trace>
  <inkml:trace contextRef="#ctx0" brushRef="#br0" timeOffset="68435.97">25994 2233 2386 0,'0'0'0'0,"0"0"0"16,0 0 0-16,0 0 74 0,0 0 2 0,0 0-1 0,0 0 0 0,4 21-57 16,-16-11 0-16,1 1 0 15,-10 8 0-15,-2 10 44 0,4-5 0 0,-1 4 0 0,4 2 1 0,4-2-46 16,3-7 1-16,2 6 0 15,2-3 0-15,-2-1 7 0,7-3 2 0,0-4 0 0,3 5 0 0,6-2-14 16,0-8 0-16,1-3-1 0,3 6 2 0,1-1-12 16,0-8 0-16,4-1 1 0,-1 3 0 0,-1-4-1 15,-2-3 0-15,2 0 1 0,0 4-1 16,0-4 4-16,-2 0 0 0,0-4 0 0,4 4 1 16,3 0-3-16,-9-3 1 0,-1-1-1 0,-4 4 1 15,0-3 0-15,0 1 2 0,2 0-1 16</inkml:trace>
  <inkml:trace contextRef="#ctx0" brushRef="#br0" timeOffset="68726.73">26354 2498 2060 0,'0'0'0'16,"0"0"0"0,-17 0 0-16,8 4 78 0,9-4 2 0,-14 5 0 0,1 1-1 0,-1 2-61 0,2-4 0 15,1 3 0-15,1 2 0 0,-1 1 37 0,1 3 1 16,3-3 0-16,-1 6 1 0,3-2-41 15,3 0 2-15,2-5-1 0,2 10 1 0,3-3 9 0,3-2 0 0,0-3 0 16,5 4 0-16,-3-4-15 0,3-2 2 16,-1-4-2-16,-1 6 1 0,-1-4-5 15,2-7 0-15,6-4 0 0,-4 4 1 0,-1-3-3 0,1-8-1 0,0 1 1 16,0 3-1 31,0-6 2-47,-3-4 1 15,-1-1-1-15,3 2 1 0,-1 0-4 0,-2 1 2 0,-2-3-2 0,-8 4 2 0,0 2 7 0,-2-1 2 0,-4-1-1 0,-1 5 1 0,2 2-7 0,-2 4 1 0,-5-1 0 0,-9 4 0 16,-6 0 9-16,2 4 1 0,1-4 0 0</inkml:trace>
  <inkml:trace contextRef="#ctx0" brushRef="#br0" timeOffset="70903.57">27183 1832 878 0,'0'0'0'15,"0"0"0"-15,0 0 0 0,0 0 33 16,0 0 0-16,0 0 0 0,-3-18 1 16,3 18-21-16,0 0 2 0,-9-7-1 0,9 7 1 0,-9 4 86 0,2-1 0 15,0 1 0-15,-7 6 1 0,-4 11-85 0,2 4 0 16,-5 5-1-16,2 5 1 0,-2 5 66 15,3 1 1-15,0-8 1 0,3 13-1 0,0-4-67 0,5 2 1 0,1-1 0 16,2 4 0-16,2 1 39 0,5-8 1 0,3-1-1 31,1-4 2-31,-1-3-42 0,4-3 0 0,4-6 1 0,1 4 0 0,-1-4 19 0,1-8 0 0,8-1 0 16,-5 4 2 0,0-9-25-16,-1 1 2 0,3-1-1 0</inkml:trace>
  <inkml:trace contextRef="#ctx0" brushRef="#br0" timeOffset="71284.7">27698 1745 1871 0,'0'0'0'0,"0"0"0"0,0 0 0 15,0 0 58-15,0 0-1 0,0 0 0 0,0 0 1 0,0 0-41 16,0 0 1-16,-3 22 0 0,-1 0 0 0,-5 14 52 0,2 1 0 16,0 1 0-16,-1 1 1 0,-1 1-53 0,2-3 0 15,0-3-1-15,-2 1 1 0,2-5 35 16,3 0 0-16,2-7 0 0,2 1-1 0,-3-1-35 0,3-5 0 0,3-1 0 15,-3 1 1-15,0-2 7 0,2-4 0 0,2-1 1 16,-2 1 0-16,-2-5-14 0,0-7 1 0,-4 7-1 16,4-7 1-16,0 0 0 0,4 7-1 0,-4-7 1 15,0 0 0-15,0 0-5 0,0 0 0 0,0 0 0 16</inkml:trace>
  <inkml:trace contextRef="#ctx0" brushRef="#br0" timeOffset="71570.56">27981 2178 2098 0,'0'0'0'16,"0"0"0"-16,0 0 0 0,0 0 56 0,0 0 1 0,-11-19 1 0,11 19-1 0,0 0-40 16,-9-2 1-16,9 2 0 0,-7 4 0 15,-3-1 63-15,-1 4 1 0,-1-3 0 0,-15 13 0 0,-3-1-64 16,-5 2 0-16,-4-1 0 15,2 8 0-15,4-2 27 0,1 1 0 0,4-2 0 0,-1-1 1 0,-1 3-31 16,0-1 2-16,6-5 0 0,-1-1 0 0,0 1-4 0,2-4 1 16,2-2-1-16,-4 2 2 0,4 1-7 78,5-3 1-78,4-5-1 0,2 2 1 0,-3-2-3 0,-3-4 2 0,2 1-1 0,5-1 1 0,9-3-4 0,-8 6 2 0,8-6-2 0,0 0 2 0,0 0 0 0,-2 10-1 0,2-10 1 15</inkml:trace>
  <inkml:trace contextRef="#ctx0" brushRef="#br0" timeOffset="73841.14">27928 2419 1494 0,'0'0'0'0,"0"0"0"0,0 0 0 0,0 0 78 0,-20 4-1 0,13-1 1 15,0-3-1-15,0 7-59 16,-2-1 0-16,-1 1 0 0,-6 1 0 0,2 7 74 0,3 0 0 0,2-4 0 16,-5 5 1-16,-3 1-76 0,1-4 1 0,-2 1-1 15,4 9 1-15,2-4 32 0,1-8 1 16,0 1-1-16,1 9 1 0,3 0-35 0,0-7 1 0,5 0 0 16,-2-2 1-16,4 3-3 0,4-1-1 0,1-4 1 15,6 4 1-15,-2-3-8 0,3-4 1 0,2-4 0 16,4 1 0-16,-2-4-2 0,-2-4 1 0,2-3 0 15,-1 7 0-15,0-7-4 0,-1 0 2 0,-2-3-1 16,2 3 1-16,-3-6 8 16,1 5 0-16,2-7 0 0,-7 10 0 0,-3-2-6 15,-2 0 1-15,-2-3-1 0,-4 3 1 0,4 7 16 0,-11-13-1 0,11 13 1 0,-19-7 0 0,3 2-13 16,-3 1 0 0,-1 1 1-16,-3 6-1 0,-1-3 14 0,1 4 1 0,2-4 0 0,-1 9 0 31,5-4-15-31,-1 2 1 0,2-3 0 0,16 10 0 0,4-4 7 0,-2-3 2 15,-1 2-2-15</inkml:trace>
  <inkml:trace contextRef="#ctx0" brushRef="#br0" timeOffset="74215.98">28296 1680 2173 0,'0'0'0'0,"0"0"0"0,29 4 0 0,-12 3 72 0,6 5 1 0,-2 2 0 0,2 11 0 0,-2 3-55 15,1 0 0-15,-3 13 0 0,-1 4 0 0,-4 6 30 16,-5 1 1-16,-2-7 1 0,-6 8-1 0,1-2-32 16,-4 2 0-16,-6 5 0 0,-5-5-1 15,-4 1 9-15,-1-6 1 0,2-6 0 16,-10 5-1-16,-1-10-12 0,4-1-1 0,-5-7 1 15,-4 8 0-15,-1-5-7 0,-1-4 0 0,-3-1 0 16,0-3 1-16,0-3-3 0,0-3 1 0,3-6-1 0</inkml:trace>
  <inkml:trace contextRef="#ctx0" brushRef="#br0" timeOffset="77303.82">28813 1373 929 0,'0'0'0'0,"0"0"0"15,0 0 0-15,0 0 14 0,-16-9 1 0,16 9-1 16,4-7 2-16,-4 7-7 0,0 0 0 0,0 0 0 0,0 0 0 16,0 0 60-16,0 0 0 0,-7-6 0 15,7 6 0-15,0 0-51 0,-13 0 0 0,13 0 0 0,-14 9 0 16,2 2 56-16,0 6 0 0,1-3 0 0,6 4 0 16,-2 3-56-16,1 6 0 0,-1-6 0 0,-2-2 0 0,2 4 38 15,4 0 0-15,3-6 0 0,0-1 2 16,2 2-42-16,1-9 2 0,1 1-1 0,-1 2 1 15,1-5 23-15,-4-7 0 0,10 7 1 16,4-10-1-16,4 3-25 0,-4-4 0 0,-1-3-1 0,1-5 2 16,0 5 13-1,-4-2 2-15,3-1-1 0,-4-10 1 0,-2 6-19 0,-2-2 2 0,2-1-2 0,-2-4 2 16,-3 3 9-16,-2 1 2 0,0-3-1 0,-2 3 1 0,0 3-14 16,-1 3 0-1,-1 4 1-15,-1-4 0 0,-4 8 9 0,-1-1 0 0,-3 4 0 0,-8 7 1 0,-2 7-12 0,7 1 0 0,-1 2 1 16</inkml:trace>
  <inkml:trace contextRef="#ctx0" brushRef="#br0" timeOffset="77899.24">29298 1707 1532 0,'0'0'0'0,"0"0"0"15,0 0 0-15,0 0 70 0,0 0 0 0,-3-16-1 16,3 16 1-16,0 0-52 0,0 0 0 0,-7 0 0 16,0 2 0-16,-4 8 66 0,-3 1 1 0,-4 1-1 15,-1 15 1-15,-6 6-68 0,-1 2 1 0,-1 6 0 16,1 4 0-16,1 1 17 0,4-2 0 0,1-9 0 15,-2 9 0-15,2-5-20 0,3 1 0 0,1-3-1 16,5 7 2-16,-5-1-3 0,6 1 2 0,4-6-2 16,3-1 2-16,3-5-7 0,2-4 1 0,3 2-1 0,7 0 1 0,1-4 4 15,1-3 2-15,3-5-2 16,6 5 2-16,2-8-7 0,0-4 1 16,-2 1-2-16</inkml:trace>
  <inkml:trace contextRef="#ctx0" brushRef="#br0" timeOffset="79663.71">29699 1782 1695 0,'0'0'0'0,"0"0"0"0,0 0 0 0,-11 29 63 0,9-19 0 0,2 1 0 15,-5 3 1-15,1 2-46 0,3-1 0 0,-1 1-1 16,-3-2 1-16,-1 0 69 0,3-3 0 0,3 0 1 0,-4-4-1 15,1 0-70-15,3-7 1 0,0 10 0 0,0-10 0 0,0 0 19 0,7 9 0 16,-7-9 0-16,0 0 1 0,0 0-23 16,5 7 1-16,-5-7-1 0,11 0 1 0,1 0 1 15,4-4 0-15,3 1 0 0,-3-1-1 0,2-1-7 16,-2 2 2-16,-2-1-1 16,-4-3 0-16,-1 4-1 0,0-1 0 0,0 2 0 0,0 1 1 0,-2-1-5 15,-7 2 2-15,7 3-1 16,-5 3 0-16,-1 8 7 0,1 1 0 0,0 0 0 15,-4 0 0-15,2 8-5 0,0-2 0 0,-3-1 0 0,-1-1-1 0,-1-1 6 16,-1-6 0-16,1-1 1 16,-4 4-1-16,-1-2-5 0,-1-3 0 0,2-3 0 0,-3 0 1 0,-4-3 3 0,2 3 0 15,2-5 1-15,-4 1-1 0,-2-3-4 0,0-3 0 0,-1 3 0 16,3 0 0 0,7 0 2-16,-3-2 1 0,-2-2-1 0,-2 1 1 0,2 3-4 15,5-4 0-15,9 4-1 0</inkml:trace>
  <inkml:trace contextRef="#ctx0" brushRef="#br0" timeOffset="79908.84">29729 1786 2161 0,'0'0'0'0,"0"0"0"16,17-9 0-16,-4 6 63 0,1-4 0 0,0 0-1 15,-4 3 1-15,3 1-45 0,1-1 0 0,2-3 0 16,0 3 0-16,3 1 54 0,2-1 1 0,-7 1-1 0,2 1 1 0,0 2-55 16,-2 0-1-16,2-2 1 0,-4 2 0 15,1 4 30-15,-1 3-1 16,0-4 0-16,3 4 0 0,-3 1-31 0,-2-1 0 0,-3 0 1 0</inkml:trace>
  <inkml:trace contextRef="#ctx0" brushRef="#br0" timeOffset="80157.19">30152 2008 2186 0,'0'0'0'0,"0"0"0"0,-32 28 0 0,15-5 40 0,-3-2 0 0,-5 2 1 15,-1-4-1-15,1 7-24 16,2 1 0-16,-1-4-1 0,-5 7 1 0,5-1 49 0,1-2 0 0,2 1 0 15,-1 0 1-15,1-3-48 0,4-4 0 0,3 2 0 16,-4-6 0-16,2 1 10 0,4-4 0 0,3-3 0 16,-2 4 2-16,1-4-17 0,3-4 1 0,7-7-1 15,-11 9 0-15,11-9 0 0,-7 7 0 0,7-7 0 16</inkml:trace>
  <inkml:trace contextRef="#ctx0" brushRef="#br0" timeOffset="80458.55">30252 2303 2261 0,'0'0'0'0,"-17"9"0"0,-17 5 0 0,3 0 40 0,2 4 2 16,1-1-1-16,3 6 1 0,4 2-27 15,2-4 1-15,-4-4 0 0,4 10 1 0,3-2 38 16,5-3 1-16,-5-6-1 0,6 12 1 0,4-3-39 0,5-9 1 15,2 1-2-15,5 12 2 0,6-8 19 0,2-7 2 16,0 2-2-16,0 1 1 0,0-6-24 16,-1-1 2-16,-3-6 0 15,4 3 0-15,1-4-6 0,-1-6 1 0,-2-1-1 0,-1-3 1 0,-1 0-4 0,-1 0 0 16,0-7-1-16,-2 5 2 0,0 1 0 0,-4-5 1 16,3-1-1-16,-10 7 1 0,-1-3-4 0,-6 1 1 0,-3 0 0 15,2 2 0 1,-4 3 2-16,-2 1 0 0,-1-1 0 15,-6 8 0-15,2-1-3 0,2-3 1 0,4 0 0 16</inkml:trace>
  <inkml:trace contextRef="#ctx0" brushRef="#br0" timeOffset="80886.94">30487 1643 2098 0,'0'0'0'0,"0"0"0"0,23-7 0 0,-9 11 68 0,4 3 1 0,1 2-1 0,4 5 1 0,2 0-51 0,1 5 0 0,1 4 0 0,-4 11 0 0,0 4 60 0,-2 10 2 0,-4-4-2 0,-4 7 2 0,-6 2-62 0,-4-11 0 15,-1 0 0-15,-5 2 0 0,-6 5 8 0,-2-5 0 0,-1 2-1 32,-8-4 1-32,-1 2-14 0,-2-5 1 0,-5 1-1 0,0-8 2 15,-2 1-9-15,-2-8 2 0,-1 0 0 0,3 5-1 0,1-8-1 16,3-4-1-16,3-2 1 0</inkml:trace>
  <inkml:trace contextRef="#ctx0" brushRef="#br0" timeOffset="82328.64">31013 1191 1871 0,'0'0'0'0,"0"0"133"16,0 0-1 0,0-19 66-16,0 12 0 0,0 7-88 15,0-9 0-15,0 9-44 16,0 9 2-16,1 9-29 15,3 11 0-15,0 10-12 0,-3 2 1 16,-2-3-4 0,-8-4-1-16,-9-6-2 0,-1-3 0 15,5-4-4 1,1-4 1 0,4-1-4-16,4-5 2 15,2-4-5-15,3-7 1 0,10 3 0 0,4-3 0 31,4-3-1-31,0-1 1 0,-18 4-2445 0</inkml:trace>
  <inkml:trace contextRef="#ctx0" brushRef="#br0" timeOffset="82428.5">31067 1424 2374 0,'0'0'0'16,"0"0"-1781"-16</inkml:trace>
  <inkml:trace contextRef="#ctx0" brushRef="#br0" timeOffset="82488.3">31036 1341 1557 0,'0'0'0'16,"0"0"-1168"-16</inkml:trace>
  <inkml:trace contextRef="#ctx0" brushRef="#br0" timeOffset="83369.02">30995 1557 1231 0,'0'0'0'16,"0"0"53"-16,0 0 1 15,0 0 50-15,0 0 0 0,0 0-46 16,0 0 2-16,0 0-34 16,0 0 0-16,0 0-15 15,0 0-1-15,11-19-6 16,19 8 2-16,-30 11-1317 15</inkml:trace>
  <inkml:trace contextRef="#ctx0" brushRef="#br0" timeOffset="83472.95">31120 1496 1306 0,'0'0'0'0,"0"0"40"0,14 0 1 0,-14 0 38 0,7 0 2 0,-7 0-14 0,8-7 1 32,-8 7-31-32,8 0 0 0,-8 0-7 0,7-7 1 15,-7 7-5 1,25-20 0-16,-18 13-3 0,14-17 0 15,-14 13-5-15,7-14 1 16,-14 25-1483-16</inkml:trace>
  <inkml:trace contextRef="#ctx0" brushRef="#br0" timeOffset="83592.05">31233 1281 1557 0,'0'0'0'16,"0"0"52"0,0 0 0-16,0 0 54 0,0 0-1 15,0 0-30-15,-3 21-1 16,3-21-1591-16</inkml:trace>
  <inkml:trace contextRef="#ctx0" brushRef="#br0" timeOffset="84137.56">30944 1594 967 0,'0'0'0'0,"0"0"129"16,0 0 1-16,-2-19 45 15,-7 1 1 1,9 18-108-16,-5-12 0 0,5 12-31 15,11-4 1 1,-11 4-14-16,7-7 1 0,-7 7-9 16,3-7 2-16,-3 7-1422 15</inkml:trace>
  <inkml:trace contextRef="#ctx0" brushRef="#br0" timeOffset="84228.41">31149 1468 1569 0,'0'0'0'0,"0"0"-1178"16</inkml:trace>
  <inkml:trace contextRef="#ctx0" brushRef="#br0" timeOffset="84350.03">30944 1531 1583 0,'0'0'0'15,"0"0"-1188"-15</inkml:trace>
  <inkml:trace contextRef="#ctx0" brushRef="#br0" timeOffset="84470.7">30880 1548 1569 0,'0'0'0'16,"0"0"50"-16,45 0-1 0,-30 0 54 0,37 13 1 0,-52-13-1512 0</inkml:trace>
  <inkml:trace contextRef="#ctx0" brushRef="#br0" timeOffset="84561.42">31191 1548 1608 0,'0'0'0'0,"0"0"59"0,28-3 1 0,-28 3 47 15,11-4 1-15,-11 4-1566 16</inkml:trace>
  <inkml:trace contextRef="#ctx0" brushRef="#br0" timeOffset="84618.72">30995 1508 1658 0,'0'0'0'0,"0"0"-1244"16</inkml:trace>
  <inkml:trace contextRef="#ctx0" brushRef="#br0" timeOffset="84628.61">30902 1485 1670 0,'0'0'0'0,"0"0"-1253"0</inkml:trace>
  <inkml:trace contextRef="#ctx0" brushRef="#br0" timeOffset="86054.86">31120 1605 12 0,'0'0'0'0,"0"0"0"0,0 0 0 0,0 0 3 0,0 0 1 0,0 0-1 0,0 0 1 0,0 0-1 15,0 0 0 1,0 0-1-16,0 0 2 0,0 0 34 0,-17-14 0 0,17 14 0 0,0 0 0 0,0 0-23 16,-7-6 1-16,7 6-1 0,0 0 1 0,0 0 72 15,1-7 0-15,-1 7 1 0,13-3-1 16,-4-1-71-16,3 1 1 0,2-1 0 0,5-6 0 0,-1 1 71 0,1 5 1 15,-1-3-1 1,0 0 1-16,-1 2-73 0,3 2 1 0,1-3-1 0,-2-1 1 0,1 4 2 16,-4 3 1-1,1-4 1-15,1 1-1 0,3-1-10 0,0 4 0 0,0 0 1 0,-1 0-1 0,-4 0 12 16,0 4 1-16,-2-1-1 0,-2-3 2 16,-3 0-14-16,-9 0 2 0,7 4-1 15,-7-4 0-15,0 0 29 0,-11 0 0 0,2 0 1 0,-10 0-1 0,-6 3-25 0,6 1 0 0,-2 1 0 16,0-1 0-16,-4-1 28 0,4 1 0 15,0 1 0 1,-2-5 1-16,3 3-30 0,4 4 2 0,1-3-1 0,-3-1 1 16,4 3 20-16,0 1 0 0,1-4 0 0,-3-3 0 15,1 4-23 1,0 3 2-16,5-4-1 0,-1-3 0 0,1 0 16 16,-3 4-1-16,-1-2 0 15,-3-4 1-15,1 2-18 0,3 0 0 0,1-2 1 0,-2 0 1 0,2-1 10 0,5 3 2 16,7 0 0-16,0 0 0 0,-8-4-15 0,8 4 2 0,0 0-2 0,0 0 2 0,0 0 5 0,8 4 1 0,-8-4-1 31,14 0 1-31,7 0-10 0,3 3 2 0,3 1-2 0,-1-4 1 16,1 2 5-16,-6 1 1 0,2 1-1 0,-5-8 1 0,-1 8-8 31,-1-1 1-31,-2-3-1 0,-3 0 1 0,-1 0 3 0,-3 4-1 0,-7-4 0 0,9-4 2 0,-9 4-6 16,0 0 0-16,0 0-1 0,0 0 1 0,4 7 2 0,-4-7 0 0,0 0 1 0,0 0 0 0,0 0-4 15,0 0-1-15,0 0 1 0,0 0 0 0,0 0 1 16,0 0-1-16,0 0 1 0</inkml:trace>
  <inkml:trace contextRef="#ctx0" brushRef="#br0" timeOffset="86754.53">31418 1323 1746 0,'0'0'0'0,"0"0"0"0,0 0 0 0,30 11 51 16,-17-4 1-16,-4-7-1 0,-2 0 1 0,-7 0-35 0,0 0 0 0,7 0 0 15,-7 0 1-15,0 0 41 0,0 0 1 0,0 0-1 16,0 0 0-16,0 0-42 0,0 0 1 0,0 0 0 16,0 0 0-16,0 0 0 0,-2 7 0 0,-2 0 0 0,-4 7 1 0,-3 16-9 15,0-2 0-15,3 4 0 16,1 1 1-16,1 1-9 0,1 1 1 0,0-5-1 78,1 0 2-78,-1-1-2 0,1-2 0 0,-1-4 0 0,-2 1 1 0,2 1-3 0,1-4 1 0,1-5-1 0,-1 5 1 0,1-3-1 0,-1-1 1 0,0-6-1 0,1-2 1 0,-1-2 3 16,3 1 0-16,1-8-1 0,-4 7 2 0,4-7-3 0,-7 6 2 15,-5-3-1-15,-2-3 0 0,5 0 8 0,9 0 2 0,-9-3-1 0,7-6 1 0,2-2-7 0,0 3 2 16,-2-5 0-16,2-1 0 0,2-3 9 0,2-3 1 0,-1 4-2 0,-1-3 2 0,3-2-9 16,1-4 1-16,-3 1 1 0,4-6-1 0,-2 3 10 0,1 1 0 15,-1 1 0 1,0-3 0-16,-1 5-9 0,-2 8 0 0,-1-1 0 0,3 2 0 15,-1 7 7-15,-3 0 1 0,0 7 0 0,-3-13 0 0,3 13-8 0,0 0-1 0,-5-7 0 16,5 7 1-16,0 0 4 0,0 0-1 16,7-3 1-16,-7 3 0 0,0 0-6 0,0 0 0 0,0 0 0 15,0 0 0 1,-7 10 3-16,1 6 0 0,-1-2-1 0,-2 13 1 0,1 8-5 0,-3-4 1 0,1 1 0 16,-3-2 0-16,3 0 2 0,1-4 0 0,2 2 0 15,-2 1 0-15,2 0-4 0,3 0 0 0,-3-1 1 16,0-7 0-16,2 9 0 0,1-6-1 0,3-4 1 0,-3-1 0 15,1 4-3-15,-1-5 1 0,0-6-1 16,1-2 2 0,-1-1-2-16,3 2 2 0,1-4 0 0,0-7-1 0,0 9-1 0,0-9 0 0,0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8T14:55:09.7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08T14:55:39.841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2969 17508 1620 0,'0'0'0'15,"0"0"0"-15,0 0 0 0,0 0 1 16,14 23 0-16,-14-23 0 0,7 14 2 0,-4-7-2 0,1 0 0 0,-4-7 0 16</inkml:trace>
  <inkml:trace contextRef="#ctx0" brushRef="#br0" timeOffset="5148.54">25289 3783 213 0,'0'0'0'0,"0"0"0"0,0 0 0 0,0 0 0 15,0 0 0-15,0 0 0 0,7-18 0 0,-7 18 0 0,0 0 0 0,0 0 0 0,0 0 0 16,0-7 29-16,0 7 0 15,0 0 0-15,0 0 2 0,0 0-18 0,0 0 0 0,0 0 1 0,0 0 1 16,0 0-3-16,0 0 0 0,0 0 1 16,0 0 0-16,0 0-5 0,9 14 0 0,-7-3 0 0,-2 4-1 15,0 14 32-15,0-8 0 0,0-5 0 0,0 10 0 0,0-3-23 16,0-9 0-16,1-2 0 0,8 13-1 16,-2-9 5-16,0 0 2 0,0-8-2 0,2 17 1 0,0-7-9 15,-2-13-1-15,0 2 0 0,4 10 0 0,-3-2 13 31,-1-5 0-31,1-3 0 0,2 4 1 0,-3-1-14 0,0-5 1 0,0-1 1 0,2 1-1 0,0 1 8 16,-2-3 1-16,0-3 0 0,2 0 0 0,5 0-10 16,0-2 0-16,4-3 1 0,6 3-1 0,3-3 6 0,-6-4 0 15,0-8-1-15,-1 10 1 0,1-4-8 0,0-5 1 16,-2-3 0 0,-3 12 1-16,-2-2 6 0,-1-9 3 0,1-3-3 15,-5 20 3-15,1-10-10 0,-1-8 0 0,0-1 0 16,-4 8 1-16,-1 1 9 0,-3-3 2 15,1-1-1-15,-2 7 0 0,0 8-10 0,0-7 1 0,-2 2-1 0,2 5 0 0,0 0 5 0,0 0 0 16,0 0-1 0,0 0 2-16,0 0-8 0,0 0 0 0,0 0 0 0,-3 16 1 0,3 7 13 0,0-4 0 0,0 2 0 15,0 25 0-15,2-5-12 0,1-8 2 16,-1 2-1 0,-2-1 0-16,-2 8 13 0,0-14 1 0,-3-2-1 0,2 2 0 0,-1-1-12 15,1-8-1-15,-1 1 0 16,0 4 2-16,4-1 14 0,2-11 0 0,0-1 0 0,0 15 1 0,0-6-15 0,1-10-1 15,2-5 1-15,-1 17-1 0,-1-5 13 0,1-8 0 0,-1 0 0 0,-1 8 0 16,0-4-13-16,0-3-1 0,-2-10 1 16,2 11 0-16,-2-11 5 0,1 10 0 0,-1-10 0 15,0 0 1-15,0 0-9 0,0 0 0 0,0 0 0 0,0 0 0 16,0 0 5-16,0 0 0 16,0 0-1-16,0 0 1 0,0 0-6 0,0 0 0 0,0 0 0 0</inkml:trace>
  <inkml:trace contextRef="#ctx0" brushRef="#br0" timeOffset="5591.54">26291 4205 1218 0,'0'0'0'0,"0"0"0"0,0 0 0 0,0 0 54 0,0 0 0 16,3-18 0-16,-3 18 1 0,0 0-38 0,0 0 1 0,-9-7-2 16,9 7 2-16,-8-3 54 0,1 3 0 15,1-4 0-15,-8 4 1 0,-2 4-55 0,0-4 0 0,2 0 0 16,-3 3 0-16,4 4 5 0,3 0 1 0,1-3-1 16,-5 3 1-16,3 5-13 0,4-1 1 0,0-2 1 15,-5 6-1-15,3 3-7 0,5-4 0 0,-3-5 0 16,-5 7 0-16,9-2-1 0,4 2 0 0,1-9 0 15,-5 8 0-15,6-1-3 0,6-3 0 16,1-6 0-16,-4 9 1 16,6 2-2-16,4-9 1 0,2-5 0 0,-3 12 0 15,8-3-1-15,-1-11 0 0,1 0 0 0,-2 7 1 16,-4-4-1-16,3-6 0 0,1-4 0 16,0 14 1-16,0-7-1 0,-7-7 0 0,2-4 0 0,0 13 0 0,2-4 0 15,1-5 0-15,4-2 0 0,-2 9 0 0,0-3 0 0,1-8 1 0,-3 2-1 16,-3 9 1-16,1-3-1 15,3-1 1-15,-6-3-1 0,-2 14 2 0,2 0-1 0,-1-7 1 0,-3 0-1 32</inkml:trace>
  <inkml:trace contextRef="#ctx0" brushRef="#br0" timeOffset="5925.21">26806 4302 1407 0,'0'0'0'0,"-4"-7"0"0,4 7 0 0,0 0 26 0,-7 3 0 16,7-3 1-16,0 0 0 0,0 0-14 0,-7-2 0 0,7 2-1 16,0 0 2-16,0 0 29 0,-7 0-1 15,7 0 1-15,0 0 0 0,-9 9-28 0,2-2 1 0,0 0 0 16,-3 0 0-16,-1 9 10 0,0-5 1 0,3-3-1 16,1 10 1-16,0-2-15 0,-1-6 2 0,3 3-2 15,0 11 2-15,1-1-4 0,4-7 0 0,-3 3 0 16,-1 15 1-16,4-4-4 0,0-4 0 15,0 1-1-15,-3 1 1 0,3 5 4 0,3-5 2 16,1-10-1-16,-1 3 0 0,-3 2-5 16,4-6 1-16,-2-4 0 0,3 6 0 0,-2 0 7 15,-1-5 2-15,2-6 0 0,1 4 0 16,-3-2-8 0,-2-10 1-16,0 7-1 0,0-7 1 0,0 6 11 0,0-6 2 0,0 0-1 0,0 0 1 0,0 0-12 15,0 0 0-15,0 0 0 0,0 0 2 0,0 0 7 0,0 0 0 0,0 0 0 0,0 0 0 16,0 0-9-16,0 0 0 0,0-6 0 15</inkml:trace>
  <inkml:trace contextRef="#ctx0" brushRef="#br0" timeOffset="7372.3">27714 3758 1293 0,'0'0'0'0,"0"0"0"0,0 0 0 0,16-18 104 15,-16 10 0 1,0 1 0-16,0 7 1 0,0 0-90 0,7-6 2 0,-7 6 0 0,0 0 0 0,0 0 73 16,0 0 1-16,0-7 0 0,0 7-1 0,0 0-73 15,0 0 1-15,0 9-1 0,0 5 1 0,-3 13-2 16,-1 1 1-16,1 0-1 0,-1 12 1 0,1-8-8 16,-1-2 1-16,2-9-1 0,2 14 1 0,-2-8-6 0,-1-8 0 15,3-2 0-15,3 13 0 31,-3-1-2-31,-1-15 2 0,-1 0-1 0,2-2 0 0,-2 2-3 0,0-3 0 0,2-4 0 0,0-7 2 16,4 10-2-16,-4-10 0 0,0 7 0 0,0-7 1 0,0 0-1 0,0 0 0 16,0 0 0-16,0 0 1 0,0 0-1 15,0 0 0-15,0 0 0 0,0-10 1 0,0 3 2 0,0-7 1 0,0 0-1 16,0-9 0-16,-5-14 0 0,-1-2-1 16,3 4 0-16,3 14 1 15,0-2 5-15,-4-4 1 0,4-1-1 0,4 5 1 16,-1 2-3-16,-3 0-1 0,0-2 1 0,6 9 0 0,-3 4 8 0,-1 3 1 15,0-4-1-15,1 4 1 0,-3 7-6 16,0 0 0-16,0 0 0 0,0 0 0 0,0 0 5 0,0 0 2 0,0 0 0 16,4 21 0-16,-1 7-7 0,1 2-1 0,-1 0 1 15,4 16 0-15,0-7 6 0,-3-2 0 16,-2-4-1-16</inkml:trace>
  <inkml:trace contextRef="#ctx0" brushRef="#br0" timeOffset="7823.82">27608 4458 1683 0,'0'0'0'0,"0"0"0"0,0 0 0 0,-19 4 54 0,12-4 0 16,7 0-1-16,0 0 2 0,-9-4-38 16,9 4 1-16,-10-3-1 0,10 3 1 0,-9 0 30 0,9 0 0 15,0 0 1-15,0 0-1 0,0 0-31 0,-7-7 0 16,7 7-1-16,0 0 1 16,0 0-5-16,0 0 0 0,-4-7 0 0,4 7 1 0,0 0-7 0,0 0 2 0,5-7 0 15,6 3 0-15,7-1-8 16,3-2 1-16,4-6 0 0,13 10 0 0,3-1-1 47,-6-6 1-47,9 5 0 0,-5 5 1 0,2-4-2 0,-4 0 0 0,0-1 0 0,-4 9 0 0,-3-4 0 0,-2-4 0 15,4-1 0-15,0 8 0 0,-2-1 0 0,-7-4 0 0,2-1 0 0,3 10 0 16,2-4 0-16,-2-3 0 0,-3-1 0 16,-6 6 0-16,0-1 2 0,-1-4 0 0,-2-4 0 0,-5 11 1 15,-1-5-2-15,1-4 1 16,-2-1-1-16,-9 3 1 0,8-4 5 15,-8 4 1-15,7 0-1 0,-7 0 0 0,0 0-2 0,0 0 1 0,0 0-2 0,0 0 2 0,0 0 3 0,0 0 0 0,0 0 0 0</inkml:trace>
  <inkml:trace contextRef="#ctx0" brushRef="#br0" timeOffset="8268.37">28048 4485 1557 0,'0'0'0'0,"0"0"0"0,0 0 0 16,0 0 43-16,-25 7 1 0,16-2-1 0,-7 5 1 0,-1 1-28 0,1-2 1 0,2 5-2 31,-6 9 2-31,4 1 20 0,6-3 1 0,-3 1 0 0,-6-3 1 0,7 9-25 0,3-7 2 0,-4-3 0 16,-6-1-1-16,5 6 0 0,7-2 0 0,3-7-1 15,4 8 2-15,7-5-7 0,2-1 0 0,2-4 0 16,-2 9 0-16,3-8-7 0,2-3 1 16,2-3 1-16,-2 6-1 0,4-3-1 0,3-6 1 0,4-6-1 15,-4 7 0-15,0-1-2 0,0-8 1 0,2-5 0 16,2 8 0-16,-4-6-1 0,-3-6 2 15,1-4-1-15,-3 11 0 0,-4-4 0 0,-3-1 0 0,0-1 0 16,-2 5 0-16,-7 7-1 0,-4-11 1 16,-1 3 1-16,-2 4-1 15,-5 4 1-15,-2 0 1 0,-1 0-1 0,-15 4 2 0,-1-1-2 0,2-3 0 16,1 0 1-16,-2 12-1 0,6-5 2 0,1-3 2 0,0 0 0 0,-4 4-1 16,1-2-1-16,5-5 0 0,-4-1-1 15</inkml:trace>
  <inkml:trace contextRef="#ctx0" brushRef="#br0" timeOffset="8696.82">27425 3834 1180 0,'0'0'0'0,"-21"-16"0"0,-2 12 0 0,-2 4 42 0,2-7 0 0,4 0 1 0,3 9-1 16,0 3-26-16,4-1 0 16,-2-4 0-16,5 10 0 0,0 6 39 0,-2-5 2 0,3-1-2 0,-1 10 1 0,-4-1-40 15,3-3 2-15,-4-2-1 0,-2 16 1 0,0-4-16 16,0-1 2-16,2-1-1 0,-7 17 1 0,5 1-2 16,5-7 0-16,1 9 0 0,1-1 2 0,7 4-7 15,4-8 2-15,5-1 0 16,7 15 0-16,6-5 0 0,6-8 0 0,7 9 0 0,13 2 0 0,-5-5-12 15,5-2 1-15,8-12 0 0,-1 8-1 0,2-10 5 16,-7-10 0-16,-2-6 1 0</inkml:trace>
  <inkml:trace contextRef="#ctx0" brushRef="#br0" timeOffset="9151.53">28621 3672 866 0,'0'0'0'0,"10"-21"0"0,-1 22 0 0,0-4 14 15,0-2 1-15,5 1 0 0,11 25 0 0,1-3-6 0,2-1 0 16,8 5 0-16,-5 18 0 15,-1-1 16-15,-1 1 1 0,-5 4 0 0,-3 12-1 0,-6-1-12 0,-8-8-1 16,-4 12 0 0,-3 4 2-16,-3-3 26 0,-4-8 2 0,-2-2-1 0,-5 10 1 0,0-9-26 15,-1-7-1-15,0 8 1 0,-7 3 1 0,3-2 7 0,3-16 1 16,0-6 0-16</inkml:trace>
  <inkml:trace contextRef="#ctx0" brushRef="#br0" timeOffset="10061.02">29319 3392 564 0,'0'0'0'0,"0"0"0"16,0 0 0-16,0 0 62 0,0 0 1 16,0 0-1-1,0 0 1-15,0 0-46 0,0 0 1 0,20 23 0 0,-10-9 0 0,4 9 30 0,-1-7 0 0,-4 3 1 16,-1 15 0-16,-2-10-32 0,-1-4 0 0,0 2 0 16,1 15-1-16,-3-5 16 0,-1-9-1 0,0-2 1 15,-1-2-1-15,-1 6-17 0,-1-11 0 0,-1-3 0 16,0-1 0-16,0 1 2 0,2-11 1 0,-3 7 0 15,3-7-1-15,0 0-7 0,0 0 1 0,0 0-1 0,0 0 2 16,0 0 0-16,0 0 0 0,0 0 0 0,0-11 0 0,-2 4-4 16,0-3 1-16,1-5-1 0,-3-4 1 0,-1-9 4 15,1-7 1-15,2 0 1 32,2 22-1-32,-1-11-5 0,1-3 0 0,0-1 0 0,0 18 1 0,1-12 14 15,1 3 2-15,0-4 0 0,2 16 0 0,-3 2-14 0,1-6 1 0,0 3 0 0,-2 8 1 16,0 0 16-16,0 0 1 0,0 0 1 15,0 0-1-15,0 0-17 0,0 0 1 0,0 0-1 0,0 0 2 0,0 15 17 16,-2-6 2-16,0-2 0 0,1 20-1 0,-1-4-18 0,0-6 0 16,2 2-1-16,0 20 1 15,0-11 13-15,0-8 0 0,0 4 0 0,0 8 1 0,0-4-15 0,2-2-1 16,3-4 0-16,2 0 1 0,-3 1 10 0,-1-7 0 16,2-2 0-1,4 2 0-15,-5 0-12 16,-2-9 0-16,-2-7 0 0,7 7 1 0,-7 0 5 0,0-7 1 0,0 0 0 0,0 0 0 0,0 0-9 0,0 0 0 15,0 0 0-15,0 0 1 0,0 0 3 0,0-11-1 0,0 11 1 16,1-15-1-16,3-8-5 0,-1-11 0 0,-1-1 0 16,2-7 1-16,-3-9 1 0,3-2 1 0,0 6 0 15,-4 15 1-15,0-1-6 0,0 3 1 0,0 0 0 16,0 14 1-16,-4 4 3 0,-1 1 1 0,3 4-1 16,2 7 2-1,0 0-6-15,0 0 0 0,-7-7 1 0,7 7 0 0,0 7 3 0,-2 0 1 0,2-7-1 16,-2 23 0-16,-3-4-4 0,0 1 1 0,1-8-2 0</inkml:trace>
  <inkml:trace contextRef="#ctx0" brushRef="#br0" timeOffset="10846.42">30168 3637 614 0,'0'0'0'0,"0"0"0"0,0 0 0 0,-16 0 217 0,16 0 0 16,-11-4-1-1,11 4 2-15,-12 4-215 0,12-4 2 0,-11 0-2 0,3 3 2 0,-3 4 102 16,0 2 1-16,-1 0 0 0,-9 12 0 16,-2 4-93-16,4-1 2 0,3 3-1 0,2 4 1 0,-2 6-5 0,2-7 0 0,1 0 1 15,3 14 0-15,-1-5-5 0,1-4 0 0,1 4 0 16,2 12 0-16,-4-6-7 0,2 3 1 31,2-11-1-31,0 8 1 0,2-9-1 0,1-6 1 0,4-2-1 16,2 14 1-16,3-7-3 15,4-5 1-15,5 9-1 0,6 5 1 0,-1-2-1 0,2-10 1 0,7-1-2 0,2 3 2 0,6-6-1 0,-1-7 1 0,-1-2 0 16,-8 2 0-16,2-1-1 0,-1-8 1 0,1-5 0 0,-3 5 0 16,-2-5 0-16,-2-7 0 15,0-7 0-15</inkml:trace>
  <inkml:trace contextRef="#ctx0" brushRef="#br0" timeOffset="11327.9">30653 3762 1143 0,'0'0'0'0,"0"0"0"0,-32-4 0 0,16 11 34 0,6-3-1 0,1-8 1 15,-4 11 1-15,3 0-21 0,10-7 1 0,-9 4 0 16,9-4-1-16,-3 8 37 0,3-8 0 16,-4 7 0-16,2 2 0 0,2 2-34 0,2 1 0 0,2-5 0 15,-1 4 1-15,2 1 5 0,6 0 2 0,-2-3 0 16,0 3-1-16,3 4-12 0,4-9 0 0,1 0 0 15,-1 7 1-15,4 2-8 0,1-9 2 0,0-1 0 16,-3 11 0-16,-2-1-3 0,-2-11 1 0,2 1-1 16,-1 13 2-16,-2-5-3 0,-3-7 0 0,3 2 1 0,-4 12 0 15,-4-7-2 1,-2-7 2-16,-3-7-2 0,2 18 1 0,-4-8 10 0,-1-5 0 16,3-5 1-16,-5 8-1 0,-1-1-5 15,-1 0 0-15,7-7 0 0,-14 10 1 0,4-6 9 0,-3 3 1 0,1-7-1 16,-4 3 1-16,-2-3-9 0,2-3 0 0,2-4 0 31,-7 3 1-31,4 4 7 0,2-3 1 0,1-10 0 0</inkml:trace>
  <inkml:trace contextRef="#ctx0" brushRef="#br0" timeOffset="11593.74">30646 3821 1356 0,'0'0'0'0,"0"0"0"0,0 0 0 0,-9-21 47 0,9 21 0 0,5-10 1 0,-5 10-1 0,7-7-30 0,-7 7-1 0,13-7 1 15,-4 0 0-15,3 3 22 0,2-3 2 16,2 3-1 0,10 1 1-16,3 3-26 0,-1 0 1 0,2-7 0 0,-6 3-1 0,-2 4 1 0,-3 0 1 0,4-5 0 15,3 5 0-15,-3 0-8 0,-5 0 1 16,1-5-1-16,-6 7 1 0,-1 1-7 0,-3 2 2 0,-2-10-2 15,-7 5 1-15,3 9-1 0,-3-9 0 0,0 10 0 16</inkml:trace>
  <inkml:trace contextRef="#ctx0" brushRef="#br0" timeOffset="11856.63">31306 3913 1269 0,'0'0'0'0,"0"0"0"0,0 0 0 0,0 0 10 0,-2 17 1 0,2-17-1 0,-6 14 1 0,-1 2-4 0,-1-3 0 0,-1-3 0 0,-7 24 0 0,-2-4 14 15,1-8 0-15,-3 7-1 0,-6 6 1 0,1-2-10 16,2-5 0-16,-3-3 0 0,-8 1 0 0,2 2 8 0,4-8 1 16,-4-4 0-16,1 10 0 0,1-5-10 0,3-7 1 15,4 2-1-15,-3 7 1 0,1-2 11 0,6-7 0 16,1 0 1-16,0 9-1 0,4-4-11 31,4-10 0-31,3 2 1 0,-4 13 0 0,4-8 2 16,4-9 0-16,3-7 1 0,-6 9-1 0,6-9-6 0,-2 9 1 0,2-9 0 0,0 0 0 0,0 0 3 0,0 0 2 0,0 0-1 15</inkml:trace>
  <inkml:trace contextRef="#ctx0" brushRef="#br0" timeOffset="12278.19">31394 4361 1180 0,'0'0'0'0,"0"0"0"15,0 0 0-15,0 0 37 0,0 0 1 0,0 0-1 0,0 0 1 0,-21 4-23 16,12-4 1-16,0 0-1 0,-5 7 1 15,-4 7 32-15,1-5 1 0,1 1-1 0,-2 20 0 16,0-7-31-16,4-11 0 16,4 3 0-16,-3 18-1 0,3-3 10 0,1-11 0 0,0 4 0 0,-5 0 0 0,5 3-14 15,7-3 0-15,2 0 1 0,-3 2 0 0,3-6-2 16,3 2 1-16,6-7-1 0,2 7 0 16,1-1-4-16,2-8 1 0,6-1-2 15,3 4 2-15,-2-4-3 0,-2-4-1 0,4-7 1 0,5 5 0 0,-5-1-1 0,0-6-1 16,7-3 0-1,-3 5 2-15,-3-4-1 0,-4-1 2 16,-1-6-1-16,-8 4 0 0,-2-5-1 0,-1 2 0 0,-1-6-1 16,-10 3 2-16,-1 3 2 0,1 3 0 0,-2-7 1 0,-10-2 0 15,0 5-3 1,-7 6 0-16,-4-2 1 0,-4 2-1 0,-2 5 10 0,2 0 1 0,4 0 0 0,-2 0-1 0,-1 3-6 0,3 1 0 16,1-6 0-16</inkml:trace>
  <inkml:trace contextRef="#ctx0" brushRef="#br0" timeOffset="12724.61">31598 3517 1255 0,'0'0'0'0,"0"0"0"0,0 0 0 0,0 0 53 0,0 0 1 16,0 0-1-16,0 0 0 0,21 4-36 0,-8-4 1 16,1 3-1-16,12 18 1 0,6-1 52 0,0 4-1 15,3 11 1-15,2 9-1 0,-3 0-51 0,-3 6 0 0,3-10 0 16,-6 20 0-16,-1-9 7 0,-4-4 1 0,0 4-2 16,-11 16 2-16,2-2-14 15,-2-7 1-15,-1-7-1 0,-6 6 2 0,1-6-10 0,-1-13 1 0,0 10-1 16,-7 12 1-16,-1-2-2 0,-1-5 0 0,-3-8 1 15,-5 3-1 1,-2-8-3-16,0-8 0 0,-4-4 0 0,-7 9 0 0,-1-12 0 16,-1-6 0-16,-3-3 0 0</inkml:trace>
  <inkml:trace contextRef="#ctx0" brushRef="#br0" timeOffset="14280.02">32011 2951 552 0,'0'0'0'0,"0"0"0"16,0 0 0-1,0 0 47-15,18-9 1 0,-11 5 0 0,2 2 1 0,3 2-33 0,2-1 1 0,0-3 0 16,4 4 0-16,5 2 27 0,0-2 0 0,1-2 1 16,1 2 0-16,-2 0-29 0,-4 2 1 0,1-4-1 0,-4 4 0 15,0 0 6-15,-2-2 0 0,3-4 1 0,-1 6-1 16,-4 3-11-16,-1-1 0 0,-4-4 1 0,-7 0 0 15,4 9-2-15,-3-4 1 0,-1-5-1 0,2 14 2 0,-4 2-6 16,1-6 1-16,-3-1 0 0,-5 9 1 0,-5-1-2 16,-5-8 2-16,3-5-1 0,2 15 1 15,-2-9-4-15,0-1 2 0,4-9-2 16,1 14 2-16,-3-7 0 0,0-3-1 0,3-4 1 16,4 7 1-16,-2-2-4 0,1-5 2 0,-1-3-1 0,9 3 0 15,0 0 1-15,-9 7 1 0,9-7-1 0,0 0 1 0,0 0-3 16,-7-4 2-16,7 4-2 15,0 0 2-15,0 0 8 0,0-5 2 0,0 5-1 0,0 0 1 0,0 0-7 0,7 0 1 16,-7 0 0-16,18 0 0 0,-1 0 10 0,3-4 0 16,1 4 0-16,7 6 0 15,7 1-9-15,-3-7 1 0,-4 0-1 0,-5 14 2 0,0-5 11 16,-3-4 2-16,-3-2-2 0,-4 15 2 0,-1-11-14 0,-2 0 2 16,-1-3-1-1,-5 8 0-15,-2 4 13 16,-1 0 0-16,-1-6-1 0,-3 1 1 0,-4 6-13 0,0-6 1 15,-2-4-1-15,-9 10 0 16,1-1 11-16,-1-9-1 0,0 0 1 0,-6 4-1 0,-6-2-11 16,3-4 1-16,4-1-1 0,2 3 1 0,-5-4 6 15,-1 1 0-15,3-4 0 0,-5 3 1 0,1-3-9 0,2 0 0 16,1-3 0-16,-7 6 1 0,0 1 4 0,2-8 1 0,0 1 0 0</inkml:trace>
  <inkml:trace contextRef="#ctx0" brushRef="#br0" timeOffset="16956.36">25793 5598 1004 0,'0'0'0'0,"0"0"0"15,0 0 0-15,0 0 23 0,0 0 1 16,0 0 0-16,0 0-1 0,0 0-12 0,0 0 2 0,0 0-1 15,0 0 0-15,0 0 68 0,0 0 0 0,0 0-1 0,0 0 1 16,0 0-62-16,-14 32 0 0,11-13 0 0,-3 16 0 16,3-3 25-16,3-11 0 0,0 2 0 0,-4 10 1 15,4-8-29-15,0-9 1 0,0 5 0 0,-3 11 1 16,-1-6 3-16,4-7 1 0,0-3-1 0,-3 2 2 0,6-1-12 16,3-8 1-16,-3-4 0 15,-3-5 0-15,4 13 3 0,-4-13 1 0,8 10-1 0,0-6 1 0,0-4-7 16,1 0 1-16,0 0 0 15,9-4 0-15,-1 1-1 0,3-1 3 16,-4-3-2-16,-1-3 1 0,3 3-5 0,-4-2 2 0,-1-5 0 0,-3 3-1 0,1-6 2 16,1-4 1-16,4 1 0 15,-6 6 0-15,3-3-3 0,-1 1-1 0,-3-7 1 0,-7 14 1 16,3-5 6-16,2 0 2 0,-2 2-2 0,-5 12 2 0,0 0-7 0,0 0 1 16,0-7 0-16,0 7 0 0,0 0 8 0,0 0-1 15,0 0 1 1,0 0 1-16,0 0-9 0,-5 14 1 0,3-9 0 0,-5 23 0 0,2 4 7 15,0-6 1-15,-2 8-1 0,-7 11 1 16,3-8-8 0,2-5 0-16,2 0 0 0,-2-4 0 0,2 2 6 0,4-6 0 0,-1-6 0 31,-1 15 0-31,1-6-7 0,4-8 1 16,-1-1-1-16,-5 11 2 0,5-6 2 0,1-3 0 15,-2-3 1-15,-2 6 1 0,2-4-8 0,2-8 2 16,-1-4-1-16,-1-2 1 0,0 2 1 0,2-7 2 15,0 0-1-15,-3 7 0 0,3-7-4 0,0 0 1 0,-7 0-2 0,7 0 2 0,-18-7 1 0,6 0 1 0,-1-1-1 0</inkml:trace>
  <inkml:trace contextRef="#ctx0" brushRef="#br0" timeOffset="17358.75">26257 6163 1658 0,'0'0'0'0,"0"0"0"15,0 0 0-15,0 0 53 0,0 0 0 0,0 0-1 0,-21 3 2 0,21-3-37 16,-12 4 0-16,5-1 0 0,-7 10 1 0,-2 1 37 0,0 0 0 0,0-4 0 16,-7 15 1-16,5-2-39 0,4-7 1 15,-2 5-2-15,-10 9 2 0,8 1 11 16,2-6 2-16,-3-6-2 0,0 3 1 0,6-1-16 0,10-7-1 0,1 0 1 16,4 2 0-16,3 3-4 0,4-7 2 0,8-1-1 15,-6-4 0-15,5-4-4 0,2 1 1 0,-1-4-2 16,1 3 2-16,0-3-7 47,4 0 0-47,0-3 1 0,-7 3-1 0,5 3-1 0,-1-3 1 0,-1-3 0 0,-2-1 0 0,0 4-2 15,-2 0 1-15,0 0 0 0</inkml:trace>
  <inkml:trace contextRef="#ctx0" brushRef="#br0" timeOffset="17899.22">26412 6497 1632 0,'0'0'0'0,"0"0"0"0,0-7 0 0,0 7 14 0,0-5-1 0,0 5 1 0,0-7-1 0,0 7-5 0,0-7 1 15,0 7-1-15,8-7 1 0,-1 0 10 0,0 3 0 16,1-3 0 0,3 2 1-16,1 1-10 0,1 3 2 0,-4-1-2 0,-9 2 1 0,10-4 6 0,-10 4 0 15,9-2-1-15,-9 2 1 0,0 0-8 0,0 0 1 16,3 11-1-16,-3-11 1 0,-3 9-2 0,3 0 0 0,0 1 0 16,0 17 1-16,0 4-3 0,0-6-1 0,3-4 1 46,-3 4-1-46,-3-3 3 0,3-7 0 0,-4-5 0 16,-11 15 1-16,6-11-3 0,0-2-1 0,-3-1 1 0,-4 6-1 0,5-1 7 0,1-11 0 0,-3 6-1 0,3 8 1 0,-1-5-5 0,2-1 1 0,2 1 0 31,0 2 0-31,0 1 5 0,2-5 2 0,1-3-1 0,4 2 1 0,-3 3-7 16,-1-7 1-16,4-7 0 0,0 0 0 0,-7 10 2 0,7-10 1 16,0 0 0-16,-3 6 0 0,3-6-5 0,0 0 1 0,0 0-1 0,0 0 1 15,0 0 9-15,0 0 0 16,0 0 0-16,0 0 0 0,0 0-8 0,14-6 1 0,-7 3 0 0,16-4 0 15,14-4 6-15,5 4-1 0,0-1 1 0,-8 6 0 0,-1 4-7 16,-3-2 0-16,2-4 0 16,-2 4 1-16,-2 2 4 0,-6 0 1 0,0-4-1 0,1 2 2 15,-3 3-7-15,-10 1 0 16,3-1 0-16,1 1 0 0,-4-1 5 0,-3 1 0 0,1-4 1 31,-8 0-1-31,7-4-6 0,-7 4 1 0,0 0 0 0,0 0 0 0,7 4 3 0,-7-4 2 0,0 0-2 0</inkml:trace>
  <inkml:trace contextRef="#ctx0" brushRef="#br0" timeOffset="19832.14">27644 5688 1394 0,'0'0'0'0,"0"0"0"15,0 0 0-15,0 0 81 0,0 0 1 0,-20 0-1 0,13 0 1 16,-2 7-64-16,2 0 0 0,-3-4 0 0,-8 19 0 15,0-1 61-15,3 2 2 0,0-4-1 16,0 18 1-16,1-2-63 0,1 0-1 0,1 4 1 0,-6 8 0 0,4-6-2 16,-2-6 1-16,4-5-1 0,-4 16 0 0,2-15-7 15,3-1 2-15,1 0-2 16,3 12 1-16,3 6-8 0,4-9 0 0,7 1 0 16,2-5 1-16,3 6-2 0,1-11 1 0,3-2-1 15,-1 0 1 1,7-5-2-16,-3-2 0 0,6-7 0 0,1 11 0 0,1-10 0 0,-3-6 0 15,1-2 0-15,1 9 0 0,1-5 0 0,-2-8 1 0,-1-3-1 0</inkml:trace>
  <inkml:trace contextRef="#ctx1" brushRef="#br0">28222 5697 0,'0'0'0,"0"0"0,0 0 15,0 0 1,0 0-16,0 0 16,0 0-1,0 9-15,0 10 16,-9 18 0,9 1-16,0-1 15,0 1 1,0-1-16,0-8 15,0-11 1,-10-8-16</inkml:trace>
  <inkml:trace contextRef="#ctx1" brushRef="#br0" timeOffset="632.14">27695 6438 0,'0'0'0,"0"0"0,0 0 15,0 0 1,0 0-16,10 0 15,-1-10 1,1 1-16,18-10 16,19 1-1,19-1-15,9-9 16,19 9 0,10 0-1,-1 0-15,-9 1 16,-9 8-1,-29 1-15,-9-1 16,-19 10 0,-9 0-16,-19 0 15</inkml:trace>
  <inkml:trace contextRef="#ctx1" brushRef="#br0" timeOffset="2394.56">28232 10726 0,'0'0'0,"0"0"16,0 0-16,0 9 15,0 0 1,0 1-1,9-1-15,0 1 16,20 8-16,37 29 16,-19-9-1</inkml:trace>
  <inkml:trace contextRef="#ctx0" brushRef="#br0" timeOffset="33130.01">28344 6539 225 0,'0'0'0'0,"0"0"0"16,0 0 0-16,0 0 5 0,0 0-1 16,0 0 1-16,0 0 0 0,0 0-1 0,0 0-1 15,0 0 0-15,0 0 2 0,0 0 104 0,0 0-1 16,0 0 1-16,-19-10 1 0,4 13-94 0,0 4 0 15,2-3-1-15,-10 6 2 16,-5 4 108-16,0-5-1 0,-6 4 1 0,3 6-1 0,2-5-109 0,5 0 0 0,2-2-1 16,5 8 1-16,4-6 98 0,6 2 1 15,0-2-1-15,2 5 1 0,7 0-98 0,3-5 0 0,0 2-1 16,-5 0 1-16,4-2 34 0,7-3-1 16,1-2 0-1,9-2 2-15,4-4-34 0,3 1-1 0,0-4 1 0,-7 0 0 0,2-4 25 0,-5-3-1 0,-2 2 1 16,-2-2 0-16,-3 0-26 0,-3-6 0 0,-1 1-1 15,-1 3 2-15,-3 2 17 0,-6-5 1 0,-6 1 0 16,0 8-1-16,0-2-19 0,-3 1-1 16,-6-3 1-16,-14 7 1 15,-1 0 11-15,-1 0 0 0,-1 0 0 0,5 7 1 0,5-2-16 0,3 2 1 16,0 4 1-16,5 5-1 0,1-4 8 0,4 0-1 0,1 1 0 16</inkml:trace>
  <inkml:trace contextRef="#ctx0" brushRef="#br0" timeOffset="33513.16">28663 5748 1646 0,'0'0'0'0,"20"16"0"15,8 1 0-15,0 1 60 0,2 6 1 0,2 8 0 16,-6 7-1-16,-3 5-43 0,-3 1 1 0,-1 3 0 15,-5 5 0-15,-5 1 45 0,-6-3 0 0,-3 2-1 16,-7 10 1-16,-8-3-45 16,-5-7 0-16,-3 0 0 0,-7-4 0 15,0-5 16-15,-2-7-1 0,1-2 1 0,2 0 0 16,3 2-20-16,0-7 1 0,1-4-1 0,0 1 1 0,4-1-6 0,-4-10 1 16,-8-2 0-1</inkml:trace>
  <inkml:trace contextRef="#ctx0" brushRef="#br0" timeOffset="33922.35">29125 5584 1884 0,'0'0'0'0,"0"0"0"16,16-12 0-16,5 6 34 0,2 5 2 16,0-3-1-16,-3 8 1 0,-4-1-21 0,-2 8-1 0,0 5 1 15,0 1 1-15,-2 4 37 0,-5-5 1 0,-1 0 0 16,-5 10 0-16,-1-5-37 0,-3-5 1 0,-1 0-1 15,-3 7 1-15,-2-5 10 0,1-8 1 0,1-1 0 0,5 5 0 16,0-5-15-16,0-2-1 0,2-7 1 16,0 0-1-16,6 7-2 0,-6-7 0 0,10 0 1 15,4-4-1-15,0-3-4 0,4-3 0 0,0 1 0 0,1-3 1 16,2-1 7-16,0 1-1 16,-3-2 1-16,-2 2 1 0,-2 1-7 0,0 4 0 0,-3-2-1 15,-1 4 1-15,-1 5 7 0,-2 2 0 0,-7-2 0 0</inkml:trace>
  <inkml:trace contextRef="#ctx0" brushRef="#br0" timeOffset="34284.41">29829 5725 1758 0,'0'0'0'15,"0"0"0"-15,-16 23 0 0,9-4 61 0,-7-1-1 0,-2 1 1 16,-5 7-1-16,-2 6-43 0,0 7 1 0,-3 1 0 16,-4 4 0-16,-2 5 56 0,2-10 1 0,4 9-1 15,3 1 2-15,7 2-58 0,3-4-1 0,1 4 1 31,0-1 0-31,5-5 25 0,5-6 1 16,4-4-2-16,5 2 2 16,3-5-28-16,4-9 0 0,6 1-1 15,6 1 2-15,6-6 6 0,0-8-1 0,-2-2 1 32,-2 1-1-32,-3-1-11 0,-2-9 0 0,-2 0 1 0</inkml:trace>
  <inkml:trace contextRef="#ctx0" brushRef="#br0" timeOffset="34579.57">30141 5767 1871 0,'0'0'0'15,"0"0"0"1,0 0 0-16,0 25 52 0,0-18 0 0,0-7-1 0,-10 19 2 0,6-10-36 0,4 1 0 15,0-1-1-15,0 0 2 0,4 0 47 0,3 0 2 16,7 1-2 0,4 1 1-16,-1 5-48 0,-1-2 0 0,2 1 0 0,-1 5 0 0,1 1 36 0,-2-4 0 15,-2 3-1 1,-2 1 1-16,1-3-37 0,-6-4 1 0,-2-2-1 0,-3 6 1 0,-4-4-4 0,-2-4 2 0,3 1 0 16,-6-4 0-1,-4 0-7-15,1-2 0 0,-1-5-1 0,-3 4 1 0,-4-3 0 0,2-1 0 0,-5-3 0 16,0 3 1-1,-2-2-4-15,2-1 1 0,-6-5-2 0</inkml:trace>
  <inkml:trace contextRef="#ctx0" brushRef="#br0" timeOffset="34740.76">30245 5709 2098 0,'0'0'0'0,"0"0"0"15,22-11 0-15,-5 8 54 0,4-1 0 0,6-3 0 16,5 7 1-16,1 0-39 0,-5 0 2 0,-8-3-1 0,-6 6 1 0,-4 1 70 16,-3-1 0-16,-7-3 0 15,11 11 1-15,-7-4-73 0,-1 4 2 0,2-1 0 0</inkml:trace>
  <inkml:trace contextRef="#ctx0" brushRef="#br0" timeOffset="34930.62">30702 6048 1721 0,'0'0'0'0,"-17"18"0"0,4-2 0 0,-3 9 47 0,-8-4 1 16,-6-2-1-16,1 7 2 0,-2 1-32 15,-1-3-1-15,2 5 1 0,-2 4 0 0,4 0 46 0,5-6 1 0,2 1 0 16,0 0 0-16,1-2-46 16,6 3 0-16,4-8 0 0,-1-2 0 0,6 4 6 0,3-7 2 15,6-6-1-15</inkml:trace>
  <inkml:trace contextRef="#ctx0" brushRef="#br0" timeOffset="35180.31">30833 6219 1394 0,'0'0'0'0,"0"0"0"0,-23 18 0 0,9-6 32 0,-2 4 0 0,-4 1 1 16,-1 10-1-16,0-4-18 0,-2 7 0 15,-5 0 1-15,-7-1 0 0,5 7 30 0,5-12-1 0,2-1 1 0,7 5 0 16,4-3-29-16,5-6 1 0,5-3 0 15,11 7-1-15,9-9 29 0,4-3 0 0,1-3 0 0,4 3 1 0,-2-8-30 16,-4-3 1-16,0-3-1 0,-2 3 1 16,1-2 7-16,-3-5 1 15,1-3-1-15,-4 3 1 0,0-4-13 0,-5 0 1 0,-5 1-1 0,-6-6 0 0,-4 5 10 16,-4 6-1-16,-4 0 0 0,-6 1 2 0,-1 4-12 16,-4 0 0-16,-4 0 0 0,-9 0 2 0,3 4 6 0,3-1 0 31,-5-1 0-31</inkml:trace>
  <inkml:trace contextRef="#ctx0" brushRef="#br0" timeOffset="35490.86">30877 5734 1821 0,'0'0'0'0,"23"-2"0"0,2 7 0 0,4-1 51 0,1-1 2 0,2 4 0 16,-2 9 0-16,-2 2-36 0,-3-3-1 0,0 8 1 15,-2 14 1-15,-4 4 55 16,-1-1 1-16,-4 4 0 0,-5 5 0 0,-4-5-56 0,-3 2 0 0,-4-4 0 16,-5 11 0-16,-2 0 19 0,-3-2 1 15,-4-5 0 1,-3-1 1-16,-6-2-25 0,-2-6 2 0,-4-6 0 15,1 4-1-15,-2-10-5 16,0 1 0 0,2-8 1-1</inkml:trace>
  <inkml:trace contextRef="#ctx0" brushRef="#br0" timeOffset="35849.18">31244 5471 1847 0,'0'0'0'0,"0"0"0"0,0 0 0 15,17-17 45-15,-10 8 1 0,1 2 0 0,2 11 0 0,6-3-31 0,3 3 2 16,4 3 0-16,-3 10 0 0,3-1 51 0,3 9 1 15,-3 3-1-15,-4-2 1 0,-4 6-51 0,-1-7-1 0,2-2 1 16,-4 8 0-16,-3-6 26 0,-4-7 0 0,-1-4 0 31,-4 7-1-31,-4-2-27 0,0-8 1 0,1-6-1 0,-2 4 1 0,-1-2-1 0,6-7 1 16,0 0 0-16,0 0 0 0,0 0-8 0,0 0 1 0,-5-7-1 16,5 7 1-16,11-14 2 0,-3 3 2 0,5 1-1 0,10-10 1 15,1-1-6-15,-2 0-1 0,2 0 1 0,1 1 1 16,-2 8 6-16,0 3-1 0,2-1 1 15,-1 6 0-15,-4 4-7 16,-4 4 0 0,-4-1 1-16,-3 6 0 0,-8 2 4 0,-6 1-1 15,-7 0 0-15</inkml:trace>
  <inkml:trace contextRef="#ctx1" brushRef="#br0" timeOffset="6428.91">26059 12865 0,'0'0'0,"9"0"0,-9 0 0,19 0 16,-10 0-16,10 0 31,-10-10-31,10 1 0,9 0 0,-9-1 31,0 1-15,-10 0-1,1 9 1,-1 0 0,1-10-16,-1 10 31,-9-9-31</inkml:trace>
  <inkml:trace contextRef="#ctx0" brushRef="#br0" timeOffset="37006.74">25844 7553 1306 0,'0'0'0'0,"0"0"0"0,0 0 0 0,-22-7 67 0,22 7 0 16,0 0 1-16,0 0-1 16,3 14-49-16,-3-4 0 0,-12 3 0 0,-1 6 0 0,6 7 100 0,6-5 1 15,-1 4-2-15,-5 5 2 0,1 0-104 0,3-4 1 16,1 1-2-16,4-1 2 0,1-1 58 0,3-8 0 16,3 3 0-16,14-3 0 0,5 1-56 0,-2-8 0 0,-1-6 0 15,0 3 0-15,-4-2 29 16,2-3 0-16,0-6 1 0,0 1-1 0,-9-2-31 0,-2-1 1 15,0-4 0-15,1-1 0 0,-3-3 11 16,1 0 1-16,-4-7 0 0,0 2 1 0,-3-3-17 16,-1 1 0-16,-1-3 1 0,0 4-1 0,-2 3 10 0,0 1-1 0,-2 5 1 15,0 3 0-15,2 8-11 0,0-11 0 0,0 11-1 16,0 0 1-16,-5 16 8 0,3-6-1 0,-2 1 0 16,-3 15 0-16,-3 10-9 15,1-3 1-15,0 0-1 0,0 6 1 0,4-4 5 0,0-7 1 0,-2 2-1 16,0 2 0-16,1 1-7 15,3-6 2-15,1-1-2 0,-1 1 1 0,3-3 8 0,0-1 0 0,0-4 0 0,-8-1-1 16,5 0-6-16,-4-4-1 16,0-4 0-16,2-1 0 0,1-2-2 0,2 0 1 15,2-7-1-15</inkml:trace>
  <inkml:trace contextRef="#ctx0" brushRef="#br0" timeOffset="37224.73">26199 7961 2224 0,'0'0'0'0,"0"0"0"0,32 21 0 0,5-5 72 0,-9-2-1 16,-9 7 1-16,-8 3 1 0,-4 3-55 0,-3-4 0 16,-4 7 0-16,-4 3 0 0,4-1 65 0,-3-4 0 15,3-2 0-15,3 2 1 0,1-5-67 16,-1-2 1-16,4-5 0 0,0 0 0 0,2 2 23 0,-9-6 2 0,-19-1-1 15,8-4 0-15,11-7-26 0,14 3 0 16,6-3-1-16,-1 0 2 0,-3-3-3 0,-2-1 0 0,-3 1 1 16</inkml:trace>
  <inkml:trace contextRef="#ctx0" brushRef="#br0" timeOffset="37614.68">26467 8202 2211 0,'0'0'0'0,"13"-6"0"0,-1 6 0 0,-2 0 62 0,-3 6 1 0,1-6 0 0,-8 0 0 0,12 5-47 16,-12-5 2-16,9 12 0 16,-9-12 0-16,3 11 55 0,-3-11 1 0,4 12-1 0,-4-1 1 0,-4-2-56 15,1 5 0-15,-1-4 0 0,-1 4 0 0,-2 0 17 16,2 0 1-16,1 0-1 0,0-1 1 0,4 4-22 15,0-3 1-15,0-3-1 0,0 3 2 0,0-2-4 16,4-3 1-16,0 0-1 0,-1 9 1 0,1-8-5 0,-1 1 0 16,1-4 0-16,-1 3 0 0,1-1-1 0,-3-4 1 15,1 2-2-15,-2 4 2 0,-2-2-3 0,2-9 0 16,-8 10 0-16,1-3 0 16,-4 0 3-1,-3-5 0-15,-5 0 0 0,-8 3 0 0,-10 0-4 0,-2-3 2 16,2-2-1-1,4 4 1-15,1-3 2 0,4-1 0 16,1-1 0-16,3 2-1 0,2 3-2 0,1 0 1 0,4-1-1 0,1 4 1 0,3 0 1 16,3 4-1-16,1 5 1 15</inkml:trace>
  <inkml:trace contextRef="#ctx0" brushRef="#br0" timeOffset="38720.92">26134 7992 1709 0,'0'0'0'0,"0"0"0"0,40-7 0 0,6 4 62 0,-5-1 2 16,-11-3 0-16,-9 0 0 16,-3 4-46-16,-4-4 0 0,-4-2 0 0,1 4 0 0,-2 1 41 0,-9 4 0 15,-16-3 0-15,2-1 1 0,14 4-43 0,7-7 1 16,16 5 0-1,-2 2 0-15,0-3 11 0,-7 3 0 0,0-4 0 0,-3 4 0 0,-2 0-15 0,-2-3-1 16,-7 3 1-16,9 0-1 0,-9 0-4 0,0 0 1 16,0 0 0-16,0 0 0 0,0 0-4 0,0 0 1 0,-11 3 0 15,-21-3-1-15,-8 7-1 0,-1-5-1 0,2 2 1 16,4 3 0 0,7 1-1-16,1 5-1 0,4-6 0 0,4 7 2 0,5 0-2 0,0 0 2 15,3 0-1 1,1 9 1-16,1-2-2 0,2-5 1 0,1 3-1 0,3 4 0 0,1 0 6 15,2-2 0-15,0-2 0 16,0 1 0-16,2-1-3 0,1-3 1 0,3 0-2 0,2-4 2 16,1-1 4-16,0-1 0 0,3-3 1 0,4-1-1 15,4-3-5-15,1-1 2 0,2-2-1 0,0-2 1 0,-4 2 4 0,-6 0 2 0,-13 0-1 0,7-5 1 0,-7 5-6 16,0 0-1-16,-13-4 1 0,6 2 1 16,-2 2 5-16,-1 0-1 0,-1 0 1 0,-1-1 0 15,-2 1-6-15,1 1 1 16,3-1-1-16,3-1 1 0,0-1 3 0,1 2 1 0,6 0-1 0,-10-2 1 0,10 2-5 15,-14-7 0 1,7 4 0-16,0-4 0 0,0 0 3 0,-1 1 1 0,1-4 0 16,2-6 0-16,0 2-5 0,0 0 1 15,1-2-1 1,4 0 1-16,-2-2 2 0,1 3 0 0,1-3 1 0,1 2-1 16,5 2-4-16,-1 4 1 0,0-3 0 0,2 4 0 0,4-1 0 0,3 3 1 31,5-5 0-31,2 5 0 0,6 1-2 0,5-1-1 0,-1 2 1 0,3 1-1 0,-6 1 1 15,-10-1 0-15,-4-3-1 0,-2 4 2 0,1 3-4 0,-5-4 2 0,-1 1-1 16,-7 3 1 0,8 0 2-16,-8 0 0 0,0 0 0 0</inkml:trace>
  <inkml:trace contextRef="#ctx1" brushRef="#br0" timeOffset="9173.44">25852 18410 0,'0'0'0,"0"0"0,0 0 0,0 0 0,0 0 16,0 0-16,0 0 31,0 0-31</inkml:trace>
  <inkml:trace contextRef="#ctx0" brushRef="#br0" timeOffset="39545.06">27711 7590 1658 0,'0'0'0'0,"0"0"0"0,0 0 0 0,0 0 61 0,0 0 0 0,0 0 0 0,0 0 1 0,0 0-45 16,0 0 1-16,9 24-1 0,-11-10 1 0,0 7 61 0,-2 0 1 15,-1 6-2-15,0 3 2 0,1 0-62 0,-3-2 0 16,4 0 0-16,-3-3 0 0,5-3 13 0,-3 3 2 16,-3-7-2-16,4-1 2 0,3-1-20 0,0-2 2 0,0-3-1 15,1-1 1-15,6 4 4 0,0-7 1 0,-1 0-1 16,-6-7 1-16,10 9-9 0,-10-9 0 0,0 0 0 16,0 0 0-16,6 6 4 0,-6-6 0 15,0 0 1-15,-9 5 0 0,2-3-7 0,-6-2 0 0,1-2 0 16</inkml:trace>
  <inkml:trace contextRef="#ctx0" brushRef="#br0" timeOffset="39871.82">27231 8119 1482 0,'0'0'0'0,"19"0"0"16,1 0 0-16,-6 0 73 0,0-5 0 0,2 5 0 0,3 0 1 0,-3 5-56 0,-2-5 0 16,-1-5 0-16,1 10 0 0,-2-5 73 15,-1 0-1-15,-1 0 1 16,6 0 1-16,-2 0-75 0,7-5 1 0,6 5-1 0,19 0 1 0,8 0 20 0,-1-4 0 16,-3 1 0-16,-4 3 1 0,-4 0-25 15,-7-4 2-15,-1 1 0 0,-4 3-1 16,5 0 0-16,-2-4 1 0,-3 4-2 0,-3 4 2 0,-6-4-7 0,-7-4 0 15,-2 4 0-15,3 4 0 0,-3-1-3 16,-12-3 2-16,-7 4 0 0,-13 3 0 0,1-2-3 16,1 2 0-16,-1-3 1 15,0 4-1 1,1 1-1-16,4 0 0 0,2 2 1 0</inkml:trace>
  <inkml:trace contextRef="#ctx0" brushRef="#br0" timeOffset="40207.12">27847 8253 1709 0,'0'0'0'0,"0"0"0"0,0 0 0 16,-13 5 39-16,4 2 1 0,1 4 0 0,-14 4 0 0,-8 5-24 15,-1-3-1-15,-1-1 1 0,2 4 0 0,7 2 56 16,4 0-1-16,1-5 1 15,2 8 1-15,4 1-55 0,3-8 0 0,5 1 0 0,1 9 0 0,5-3 22 16,5-4 2-16,5-3-1 0,11 4 1 0,10-6-26 16,3-2-1-16,-3-3 1 0,-1-1 1 0,-4-4 2 15,-5-3 1-15,-3-6 0 0,-1-1 1 0,-5 2-11 16,0-5 1 0,-5-3 0-16,0-1 0 0,-6-1 6 0,-3-2 1 0,0-2 0 15,-1 2 0-15,-3 3-8 0,-1-1 0 0,-2 3 0 16,-11 2 0-16,0 4 7 0,-6-4 0 0,-10 0 0 0,-3 10 0 0,4-3-8 15,-1 0 1-15,-3 0 0 0,5 4 0 0,2-1 2 0,6 1 1 16,6-4-1-16</inkml:trace>
  <inkml:trace contextRef="#ctx0" brushRef="#br0" timeOffset="40557.08">27418 7584 1746 0,'0'0'0'0,"0"0"0"0,-5 21 0 0,3-5 59 0,-3 5 1 0,-4 7-1 0,-7 6 2 0,2 6-45 16,-4 3 2-16,-8 1 0 0,3 1 0 0,3 1 60 16,-4 0-1-16,-1 1 1 0,-2 11 0 0,10-1-60 15,6-8 0 1,2 2 0-16,9-2 0 0,7-3 27 16,13-9 1-16,6 5 0 0,6-5 0 0,2 5-30 0,-3-12 0 0,1 5 1 0,-4-3 0 0,-3 0-1 0,1-6 1 15,4-5 0-15,4-2-1 0,7-3-7 16,-1-3 1-16,10-8-1 0</inkml:trace>
  <inkml:trace contextRef="#ctx0" brushRef="#br0" timeOffset="40856.47">28499 7838 2023 0,'0'0'0'0,"30"8"0"15,9 10 0-15,-6 3 53 0,-3 0 0 0,0-1 0 16,-5 11 1-16,-4 1-37 0,-10-6 1 0,-6 9-1 16,-10 4 1-16,-2 9 53 0,-6-6 2 0,-8 2 0 0,-3-2 0 15,-1-1-55-15,-2-5 0 0,5 0 0 0,-3 4 0 16,0-8 22 15,2 1 1-31,2-3-1 0,3 5 2 0,3-7-26 0,-3-3-1 16,6 1 1-16,1-8 1 0,0 0-11 0,3-3 1 0,1-6 0 0</inkml:trace>
  <inkml:trace contextRef="#ctx0" brushRef="#br0" timeOffset="41442.44">28727 7495 1356 0,'0'0'0'0,"0"0"0"0,0 0 0 15,19-15 57-15,-12 8 2 16,2 0-1-16,0 4 1 0,0-1-43 0,1 1 2 0,1-1 0 15,3 1 0-15,2 1 29 0,0 0 2 0,0 1-2 0,10 2 1 16,0 3-31-16,-3-1 0 0,-1 1-1 0,-1 6 1 16,-9 1 10-16,-8-4 1 0,-10 0-1 0,5 5 1 0,-5 1-15 15,-3-1 0-15,1-1 1 0,-7-1-1 0,0 1-3 16,2-4 1-16,3-2 1 0,22 7-1 0,4-1-4 16,-2-8 0-16,-14-3 0 0,7 11 1 0,-3-2 11 15,-4-9 0-15,0 0 0 0,10 7 0 0,-1-4-9 0,2 1 0 16,1-4 1-16,13 5 0 0,3-1 9 15,-2-3 1-15,-3-1 1 0,4 4-1 16,-1 1-10 0,-3 0 0-1,-4 1 1-15,-3 2-1 0,-5 0 19 0,-2-1 0 0,-2 0 1 16,-5 5 0-16,-4-3-17 0,-2-1 0 16,-1 0 0-16,-7-1 0 0,-4 1 21 0,-5 1 1 0,-1-2 0 15,-2 0 0-15,-3 0-22 0,1-1 1 0,-1-3 0 16,1-1 0-16,1 1 11 0,4 1 1 15,2-4 0-15,5-2 0 0,-2 2-15 0,3 0 2 0,4 0-2 0</inkml:trace>
  <inkml:trace contextRef="#ctx0" brushRef="#br0" timeOffset="42089.96">30050 7771 1808 0,'0'0'0'0,"0"0"0"0,0 0 0 0,0 0 86 16,0 19-1-16,1-12 0 16,-1-7 1-16,7 12-70 0,-7-1 2 0,4 0 0 0,8 4 0 0,6 5 63 15,1-1 1-15,1-1-1 16,1 1 1-16,-5-1-64 0,-2-1 0 0,2 1 0 0,0 1 0 0,-6-3 13 16,-3 2 2-16,0-3-1 0,-1 3 1 0,-5-2-20 15,-1-4 2-15,-1-1-1 0,-1 3 1 0,-3 2-1 0,-1-8 2 16,-3-1-1-16,-5 0 0 0,-3-1-6 15,-3-3 0-15,-3-3 0 0,0 0 0 0,4-1-3 16,0-3 1-16,-6-1-2 0,0 1 2 0,2-1-2 16,4-4-1-16,7-1 1 0</inkml:trace>
  <inkml:trace contextRef="#ctx0" brushRef="#br0" timeOffset="42315.01">30104 7648 1758 0,'0'0'0'0,"0"0"0"16,32-7 0-16,-9 3 61 0,0-1-1 0,3 1 1 15,3 4-1-15,1-3-43 0,0-1 1 0,-2-3 0 16,5 2 0-16,1 5 73 0,-8-4 1 0,-5 1 0 16,-5 3 0-16,-3 0-75 0,-5-4 1 15,0 1-1-15,-8 3 1 0,8 7 26 0,-8-7 1 0,4 7 0 0,-11 12 0 16,-9-1-29-16,-2 1 1 0,4 1 0 15</inkml:trace>
  <inkml:trace contextRef="#ctx0" brushRef="#br0" timeOffset="42542.88">30591 8096 2035 0,'0'0'0'0,"0"0"0"0,-25 18 0 0,-13 1 60 0,-6-3-1 16,-11 5 1-16,7-2-1 0,8 6-42 0,6-4 1 16,4 2 0-16,4 3 0 0,3-4 66 0,3-3 1 15,6-2 0-15,2 3 1 16,0 1-69-16,1-3 1 0,4-4 0 0,3-2-1 0,1 2 28 0,-1 0 1 16,1-7-1-16,3 7 1 0,0-3-30 0,-2-2 1 15,4-2 0-15,1 0-1 16,-3-7 1-16,0 8 0 0,0-8 0 0</inkml:trace>
  <inkml:trace contextRef="#ctx0" brushRef="#br0" timeOffset="42889.99">30554 8325 2161 0,'0'0'0'0,"0"0"0"0,0 0 0 16,-21 23 68-16,12-9 1 0,-5 2-1 16,-5 3 2-16,-3 2-52 0,3-2 0 0,3 6 0 0,2 7 0 15,3-8 62-15,6 6 1 0,-2-5 0 0,7 3 0 0,0 6-63 16,4-10 0-16,1 1 0 0,6-1 0 0,3-1 22 16,1-3 2-16,1-8-1 0,2 2 1 0,7-2-27 15,-2-5 1-15,-4-3 0 0,0-2 1 0,-4-4-6 16,-1-2 0-16,0-3 0 15,-4-5 2-15,-1 1-7 0,-4 3 2 0,-3-10-1 0,-2 0 1 0,-2 3 1 0,-1-1 0 16,-2 3 0 0,-8 1 0-16,-3 2-4 0,-3 1 2 15,-4 0-1-15,-9 6 0 0,1-1 0 0,-1 0 0 0,0 4-1 0,-1 0 2 0,-1 0-4 16,2 4 2-16,2-4-1 0</inkml:trace>
  <inkml:trace contextRef="#ctx0" brushRef="#br0" timeOffset="43215.81">29665 7831 2211 0,'0'0'0'0,"-7"15"0"0,-4 7 0 0,1 2 68 0,-4 1 0 0,5-1 1 0,-2 17-1 0,-6-8-50 16,-3 9 0-16,1 1 0 0,5 9 0 0,7 1 60 15,7-9 1-15,12 2 0 16,0 3 0-16,4-3-61 0,4-6 0 0,1 6 0 0,0-2 0 0,-2 2 22 0,1-7 2 15,-1-2-2-15,2-1 2 16,4-4-26-16,7-2-1 0,7-7 1 0</inkml:trace>
  <inkml:trace contextRef="#ctx0" brushRef="#br0" timeOffset="43541.19">30947 7598 1960 0,'0'0'0'0,"18"-3"0"15,1 10 0-15,6 0 53 0,0 2-1 0,0-2 1 0,-3 10 1 0,1 6-37 0,-1 4 1 0,-3 10-1 16,0 5 1-16,-4 3 47 16,-1-1 0-16,-2 6 0 0,-3 1 0 0,-6 3-47 0,-1 4 0 0,-4 2 0 0,-5 0 0 15,-2 0 20-15,-3-13 1 0,-4-3 1 0,-7 13-1 16,-1-13-23-16,-3 1-1 16,-5-6 1-16,-5 1 0 0,2-4-2 0,3-3 2 0,-1-5-1 0,3-7 0 15,3 2-6 1,4-7 0-16,2-7 0 0</inkml:trace>
  <inkml:trace contextRef="#ctx0" brushRef="#br0" timeOffset="44071.04">31182 7234 1632 0,'0'0'0'0,"0"0"0"15,23-16 0-15,-11 9 63 0,6-1 0 0,8 0 0 0,8 8 0 0,-6 0-45 0,-7 4 0 0,0 3 0 16,-3 4-1-16,-2 3 59 0,-2 2-1 0,0-1 0 0,0 8 1 16,-3 0-58-16,-4 2 0 0,-4-9 0 15,-1 6 0-15,-2-2 25 0,-2-3-1 0,1-3 1 0,-3 4 1 0,1 1-28 16,-3-8-1-16,-2-1 1 0,-1 1 1 16,2-4 1-16,1-2 0 0,6-5 0 0,-5 11 0 0,5-11-8 15,0 0 0-15,0 0 0 0,0 0 0 0,0 0 2 16,0 0 1-16,0 0-1 0,16 2 0 15,-2-4-5-15,0 0 1 0,0-1 0 0,2 3 0 0,2 0 3 16,-4-2 0-16,-2 0 0 0,2 6 1 16,1-1-6-16,-3 1 2 0,-2-1-1 0,-1 6 1 0,-3 2 2 0,-1-4 1 31,0 0-1-31,-3 3 1 0,-4 1-4 0,-1-2 0 0,-3-4 0 16,-1 5 0-16,2 1 5 0,-4-2 0 0,0-2 0 0,-1 0 1 0,-1 0-7 15,1-5 2 1,-1-2 0-16,-5 5 0 0,-3-2 4 0,1-3 1 0,0-1-1 0,-3 4 2 0,-10-1-7 0,-3-2 1 0,2 0 0 15</inkml:trace>
  <inkml:trace contextRef="#ctx0" brushRef="#br0" timeOffset="51312.4">31477 7477 12 0,'0'0'0'0,"0"0"0"0,0 0 0 0,0 0 0 16,0 0 0-16,19-21 0 0,-12 12 0 16,-3 0 0-16,-1 2 0 0,1-2 0 0,-3 2 0 0,5-3 0 15,1 3 0-15,0-4 0 0,-4-1 0 0,3 1 0 16,1-1 0-16,0 5 0 0,-4-4 0 0,3 3 58 16,1-3 2-16,1-5-2 0,-4 4 2 0,1 0-44 15,-1-8 2-15,-1 8 0 0,-1 0 0 0,-2 3 100 16,-2 0 1-16,1 2 0 0,1 7 0 0,-9-3-105 0,9 3 2 15,-13 0-1-15,5 3 0 0,-1 8 37 0,0-1 1 16,2 2 0-16,-5 24-1 0,1 4-35 0,6-5 0 16,1 6 0-16,-6-4 1 0,6 1 23 15,4-6 1-15,0 1-1 0,-5 8 1 16,5-4-26-16,5-4-1 0,2 3 1 16,-7 2 1-16,4-3 29 15,1-6 1-15,0-8 0 0,-5 2 0 0,2-1-31 0,0-4 1 16,-1-6 0-16,-2-3-1 0,-1-2 33 0,2-7 0 0,0 7 0 0,0-7 1 15,0 0-33-15,0 0 0 0,0 0-1 0,0 0 1 16,0 0 25-16,2-7 0 0,-2 7 0 16,0-17 1-16,1-8-28 0,5-1 1 0,1-6 0 0,-5-7 0 0,1 0 20 15,2-1 0-15,1 3 0 16,-8 2 1-16,4 5-22 0,1 0 1 0,-3-12-2 0,-7 8 2 16,5-4 14-16,2 8 2 0,-3-5-1 0,-4 6 0 0,2 14-17 15,1-3 0 1,0 4 0-16,-4 9 0 0,8 5 12 0,-2 7 1 0,2-7 0 15,-4 12 0-15,3 2-15 0,1 0 2 0,0-1-2 0,-4 22 2 0,4 3 8 0,2-4 2 0,1-3-1 16,-4-1 1 0,1 2-13-16,1-7 1 0,1-4 1 0,-7 16-1 0,3-9 6 15,2-7 0 1,0 9 0-16,-3-4 1 16,-1 1-9-16,8-4 0 0,-4-9 0 15,-4-2 2 1,8 2 3-16,-4-7 1 0,0-7 0 0,3 11 1 0,-3-11-8 0,0 0 1 0,0 0-1 0,0 0 1 0,0 0 1 0,0 0 1 0,5 0 1 0,-5 0-1 0,0-14-5 15,0 3 1-15,2-3-1 0,2-18 1 0,1-5 2 0,2-1 0 16,-2-1 1 0,-5 11 0-16,2-7-4 0,2 5-1 0,-1-11 1 15,-5 10 0-15,2-1 1 0,0-2-1 0,-1 6 1 0,-5 2 0 0,5 8-2 16,1 10-1-16,0-1 1 0,0 9 0 16,0 0 1-16,0 0 1 0,-4 16 0 0,4 5 0 0,4 7-4 0,1-2 2 15,2 1 0-15,-2 13-1 0,-1-8 2 0,-1-2 0 16,-1-2 0-16,-6 9-1 0,3-9-1 15,-1-4-1-15,-3 3 1 0,-6-4 0 0,4 1 1 16,2-8 1-16,-1-2-2 0,-4-1 2 0,5-1-2 0,5-3-1 16,0-9 0-16,0 0 1 0,0 0 1 15,-8 8-1-15,8-8 1 0,0 0-1 16,0 0-1-16,0 0 0 0,0 0 1 0,0-10-1 0,0 10 1 0,11-12 0 0,-6 3 1 0,8-12 0 16,3-11-3-16,-1 0 1 0,-2-3 0 15,-6 14 0-15,3-2 1 16,-3-7 0-16,2 6 1 15,-5-1 0-15,-1-3-3 0,1 5 1 0,-1-5 0 0,-3-2 0 0,2 14 1 0,0 4 0 0,-2 1 1 16,-4 4 0-16,4 7-3 0,0 0 1 0,0 0 0 0,-3 7 0 0,3 4 1 0,0 1 0 31,0-1 1-31,-2 27 0 0,2-4-3 0,2-6 2 0,1 0-2 0,-3 11 1 0,2-6 1 16,2-5 0-16,-1 1 0 0,-6 4 1 0,1-3-3 16,2-11 1-1,-2-3 0-15,-5-2 0 0,4 2 0 16,3-2 0-16,-2-7 1 15,2-7-1-15,-7 9-1 0,7-9 1 16,0 0-1-16,0 0 1 0,0 0-1 0,0 0 1 16,0 0 0-16,0 0 0 0,-4-9-1 0,4 2 0 0,0 0 0 0,0-11 1 15,2-10-2-15,2 2 0 0,-1-9 0 16,-3 7 2-16,2-6-2 0,1 1 0 16,1-4 0-16,-4 9 1 0,0-2-1 0,0 2 0 0,-2-8 0 15,-3-2 2 1,1 11-3-16,3 4 1 0,-1 4 0 15,-5 9 1-15,7 10-2 0,-6-8 1 0,6 8 0 0,-5 11 1 0,3 7-2 16,2-3 0-16,0 1 0 31,-3 19 1-31,1 6-1 0,0-13 0 0,-3 2 1 16,-7 9 0-16,6-11-1 0,1 2 0 0,-4-4 0 0,0-3 0 0,2 0 0 16,4-7 0-1,-1 0 1-15,-1 3-1 0,2-3 0 16,-6 0 0-16,5-8 0 0,1 1 0 15,1-2 0-15,2-7 0 0,-4 9 1 0,4-9-1 0,0 0 0 0,0 0 0 0,0 0 0 0,0 0 0 0,0 0 0 16,0 0 0-16,0 0 1 0,2-11-1 0,2-4-1 0,3-5 1 0,2-3 0 16,-4-1 0-16,2-4-1 0,0-1 1 0,-2 1 0 15,-1-2 0-15,-1 6-1 0,1-4 2 0,-1-2-1 0,-3 2 0 16,2-1 0 0,2 1 0-16,-3 2 0 0,-2 1 0 0,-1 4-1 0,2 4 1 15,0 6 1-15,-2 6-1 0,2 5 0 0,0 0 1 0,0 0-1 0,0 0 1 0,7 9-1 0,-7-9 1 0,7 10-1 0</inkml:trace>
  <inkml:trace contextRef="#ctx0" brushRef="#br0" timeOffset="54290.02">25919 9718 1419 0,'0'0'0'0,"0"0"0"0,0 0 0 0,12 18 30 0,-9-11 2 0,-3-7-1 0,4 10 1 16,-4-3-19-16,0-7 2 0,0 11-2 15,0-4 2-15,0 4 30 0,-2-1 0 0,0-3-1 0,-3 9 1 0,2 5-29 16,-4-5 1-16,3 0 0 0,1 17 0 0,-1-6 43 15,4-8 2-15,0 4 0 0,0-4-1 0,4 4-44 16,-1-5 1-16,4-8 0 0,0 4 0 0,0-3 18 16,0-4 0-16,2-2 0 0,0 0 0 0,2 2-22 0,-1 0 2 15,2-7-2-15,-1 0 2 0,3 0-2 0,2 0-1 16,-2-3 1 0,-5-2 0-16,7 1-6 0,5 1 1 15,-7-4-1-15,-3-2 1 0,3 0 9 0,2 2 1 0,-2-5 0 0,-4-2 0 16,3 5-9-16,1-2 0 0,-2-5 0 0,-5 2 2 15,2-9 6 1,0 6 1-16,0-3 0 0,-2 8 0 0,0-2-9 0,-4-3 0 0,-3-1 0 0,0 7 1 0,-3-1 9 16,3 1 2-16,-4 1-1 0,4 10 0 0,-7 0-9 0,7 0-1 15,-9 3 0-15,2 1 0 0,0 7 8 16,4-1 0-16,1-1 1 0,-3 16 0 0,3 6-10 0,2-8 1 0,-2 3-1 16,-5 4 1-16,5 0 6 15,4-7 0-15,-2-2 0 0,-7 0 0 16,5 4-8-16,2-9 1 0,0 0 0 0,-3 3 0 0,5 2 3 0,1-7 2 0,-1-3-1 15,-4 10 0-15,2-2-6 16,2-5 1-16,0 0-1 0,-2 7 1 16,0-1 3-16,1-6 0 0,3 0 1 0,-4 4 0 31,0-4-5-31,2 1 0 0,1 0 0 0,-3-1 0 0,0-6 5 0,0-1 2 0,0-7-1 16,0 0 1-16,0 7-7 0,0-7 1 0,0 0 0 0,0 0 0 0,0 0 4 0,0 0 2 0,0 0-2 0,0 0 2 0,-3-15 2 31,1 8-9-31,-3-4 0 0,-4-3 4 0,0-2-1 0,2 4 0 0</inkml:trace>
  <inkml:trace contextRef="#ctx0" brushRef="#br0" timeOffset="54658.72">26621 10202 1947 0,'0'0'0'15,"0"0"0"-15,0 0 0 0,0 0 89 16,0 0 1-16,0 0 0 0,0 0 1 0,0 0-74 0,0 0 1 16,0 0-2-16,0 0 2 15,0 0 13-15,-25 9 0 0,14-9 0 0,-19 2 1 0,0 3-19 0,2 2 2 0,2-4-2 16,-1 10 2-16,6-3-6 0,2 1 0 0,1-1 0 16,0 10 1-1,3 4-4-15,2-6 0 0,6 1 0 0,-5 11 1 0,1 0-7 0,2-5 0 16,4-4 0-16,0 5 1 0,1-5-1 15,4-1 0-15,2-5 0 16,0 7 1-16,1-3-1 0,3-5 1 0,2-2 0 0,5-3 0 16,3-2-1-16,-2-2 1 0,7-3 1 0,9 0-1 15,5 0 4-15,0-2 2 16,6-4-1-16,-4 2 0 0,2 1-1 0,-6-3-1 16,4 1 1-16,2-4-1 0,-7 5 11 0,0 2 1 0,-6-4-1 0,1 1 1 0,-6 3-7 0,-5 0 0 0,1-9 0 15</inkml:trace>
  <inkml:trace contextRef="#ctx0" brushRef="#br0" timeOffset="55115.13">26917 10506 2123 0,'0'0'0'16,"0"0"0"-16,-23 28 0 0,12-5 73 15,4-2 0-15,4-3 0 0,3 0 1 0,0-1-56 0,2-1-1 16,3-4 1-16,7 9 0 0,1-3 65 0,-3-9 2 16,3 0-1-1,-3 6 0-15,2-6-67 0,3-3 1 0,0-6 0 0,0 3 0 0,0 1 25 0,3-8 2 16,1 1-1-16,6 3 1 0,0 0-29 0,-2-9 0 0,1-2 0 31,6 2 1-31,-5 2 0 0,-4-3 0 0,1 1 0 0,2-2-1 0,-6 4-7 16,-4-7 1-16,-2 0-1 0,1 0 2 0,-5 4-6 0,-2 3 2 15,-4-2-2-15,-2-2 2 0,0 11-2 0,-6-9-1 0,6 9 1 32,-5-7-1-32,5 7 1 0,0 0 0 0,-9 0 0 0,9 0 0 0,-7 7-1 0,4 0 0 0,1 2 0 15,0 4 0-15,-2 6 3 16,3 6 1-16,1-3 0 0,1 8-1 16,-1 2-2-16,-3-7 0 15,3 3 1-15,2 16 0 0,-4-7 2 0,-2-2 1 16,1-5-1-16,-1-4 1 0,1 4-3 15,-1-7 0-15,4-4-1 16,0 4 2-16,-3-3 2 0,3-6 1 0,3 0 0 16,4-2 0-1,-3-1-4-15,-4-11 1 0,5 7-1 0,-5-7 1 0,7 7 1 0,-7-7 0 16,0 0 0-16</inkml:trace>
  <inkml:trace contextRef="#ctx0" brushRef="#br0" timeOffset="56757.06">28236 9746 2072 0,'0'0'0'0,"0"0"0"0,0 0 0 0,0 0 109 0,-3 21 0 0,3-21 0 16,0 6 1-16,-2 3-95 0,2-1 1 0,0 1 0 15,-2 10 1-15,-1 3 50 0,-1-1 1 0,1 5 1 0,1 9-1 0,-3 4-50 16,-1-4 0-16,3-5 0 0,3 0 0 15,-7-5-3-15,1-3 0 0,3-6 0 0,1 4 1 16,-1-1-7 0,-3-5 0-16,1-7 0 0,3 4 0 0,-1-6-8 0,3-5 0 0,0 0 0 0,0 0 0 0,0 0-1 15,0 0 1-15,0 0 0 0,0 0 1 0,0 0-2 16,0 0 0-16,0 0 0 0,-4-5 1 0,8-6-1 16,-1-3 0-16,-1-2 0 0,0-10 1 0,0 3 0 0,-1-2 0 15,1 2 0-15,2-3 0 0,-3 7 0 0,-1-4 1 0,-1-11-1 16,1 15 0-16,1-7 4 0,1-6 1 15,-2 6 0 1,2 8 0-16,-4 4-2 16,-1 0 0-16,1 0 1 0,2 14-1 0,0 0 7 0,0 0 1 0,0 0-1 0,0 0 0 0,0 0-4 0,-4 12 1 15,4-12-2 1,2 19 2-16,3-1 8 0,1-4 1 0,-3-2-1 0,1 17 0 0,-1-8-7 0,-3-4 1 16,4 1-1-16</inkml:trace>
  <inkml:trace contextRef="#ctx0" brushRef="#br0" timeOffset="57162.05">27880 10450 2324 0,'0'0'0'16,"0"0"0"-16,0 0 0 0,-16-2 77 0,16 2 2 0,0 0-2 0,-7-2 2 0,7 2-62 15,0 0 1-15,0 0 0 0,0 0 0 16,0 0 65-16,0 0 0 0,0 0 0 16,0 0 2-16,0 0-69 0,11 0 2 0,-6 0 0 0,13 0 0 0,13 0 12 15,6 0-1-15,-1 0 0 0,-1 0 1 16,-3 0-16-16,3 0-1 0,6-1 1 0,1 1 0 0,4 1-7 0,-4-1 0 15,-1 0-1 48,-4-1 1-63,-2 1-2 0,-3 0-1 0,-2-4 1 16,-2 4 0-16,-3 0-3 0,-2-2 2 0,-1-1-2 0,1 1 1 0,-5 6 0 0,-4-4-1 0,0-4 0 0,0 6 0 0,-5 1-1 0,-9-3 2 0,11 2-1 0,-11-2 0 15,0 0-1-15,0 0 2 16,0 0-2-16,0 0 1 0,0 0-1 0,0 0 1 0,0 0 1 0,0 0-1 0,0 0-1 0,-2-7 0 0,2 7 0 0</inkml:trace>
  <inkml:trace contextRef="#ctx0" brushRef="#br0" timeOffset="57581.83">28376 10677 2236 0,'0'0'0'0,"0"0"0"0,-18 23 0 0,9-11 61 0,2-1-1 0,2 1 1 0,-4 9 1 0,4-3-46 16,3-2 2-16,4 5 0 16,-2 10 0-16,0-3 50 0,3 2 0 0,4-7-1 15,-1 2 2-15,2-2-51 0,5-4 0 0,-1-1 0 0,-5-1 0 0,4-3 5 0,1-3 2 16,2-2 0-1,-1 5-1-15,1-4-13 0,2-4 2 0,-4-6-1 0,2 5 1 0,-2-2-9 0,-1-4 2 16,1-5-1-16,2 1 1 0,-3 0-3 16,-4 0 2-16,0-4-2 0,0-4 2 0,0 3-2 0,-1 1 0 31,-1-7 1-31,2-1-1 16,-4 3-1-16,-1-2 1 0,0 5-1 0,0 4 1 0,-2 7-1 0,0 0 2 0,-9-2-1 0,9 2 0 15,-9 2 0-15,9-2-1 0,-12 7 0 0,-4-3 2 0,-9 3-1 16,-1 5 1-16,-1-7 1 0,-10 1-1 0,4 1 0 0,3 0-1 15,0-2 0-15</inkml:trace>
  <inkml:trace contextRef="#ctx0" brushRef="#br0" timeOffset="57999.65">27598 9843 1960 0,'0'0'0'16,"-9"35"0"-16,-9 18 0 0,2 5 80 0,4-3 0 15,2-3 0-15,-1 5 1 0,4-8-63 16,5-3 0-16,2-4 0 0,-3 16 0 0,6 4 66 0,6-13 0 15,5-2 0-15,2-1 2 16,2-6-70-16,-1-8 2 0,4 2 0 0,8 6 0 16,-1-7 17-16,-2-8 0 0,6 1 0 15,9 6 0-15,4 0-20 0,0-9 0 0,-1-4-1 0,-2 0 2 0,0-5-9 16,2-3-1-16,2-4 1 16</inkml:trace>
  <inkml:trace contextRef="#ctx0" brushRef="#br0" timeOffset="58383.84">28915 9678 1871 0,'0'0'0'0,"0"0"0"0,22 3 0 0,-14 6 44 0,3 2 1 15,1-3-1-15,8 13 1 0,-1 6-30 16,-1-8 2-16,3 6-1 0,0 17 1 0,0 6 29 0,-1-1 0 15,4 11 0-15,-4 2 1 0,-3 0-31 0,-2-7 0 16,-3-1 1-16,-5 17 0 16,2 1 15-16,-2-8 0 0,-4 1 1 15,-3-3-1-15,-3-9-18 0,3-9 0 16,0 0 1-16,-7 8-1 0,0-10-1 0,0-8 0 0,-2 5 0 0,-5-4 0 0,-6-1-5 0,1-9 0 16,-4-7 0-16</inkml:trace>
  <inkml:trace contextRef="#ctx0" brushRef="#br0" timeOffset="59113.04">29371 9361 1796 0,'0'0'0'0,"0"0"0"16,10 25 0-16,-6-8 78 0,-1 1 0 0,6-2 0 15,3 15 0-15,1 1-60 0,-3-7 0 0,1-2 0 16,-1-2 0-16,1 0 62 0,0-7-1 0,-4-4 1 0,1 4 0 16,0 1-62-16,-3-5 0 0,2-6-1 0,2-1 1 0,0 2 27 15,-9-5 0-15,10 9 0 0,-10-9 0 0,12 0-29 16,-3 0 1-16,0-3-1 0,2 3 1 0,3 0 1 16,0 0 0-16,0-6 0 0,-2 3 0 0,4-1-8 15,0-1 0-15,-2-4 0 0,-5 2 0 16,2 4 5-16,-1-6 0 0,1-5-1 0,-8 2 2 0,4-3-7 31,0 1 0-31,-1-1 0 0,-3-5 0 0,3-1 3 0,-1 2 0 0,-2 3 1 0,-3 16 0 0,0-14-5 0,0 5 0 16,0-1 0-16,0 10 0 0,0 0 2 0,0 0 0 15,0 0 0-15,0 0 1 16,0 0-4-16,0 0 0 0,0 0-1 0,0 14 1 0,0 5 4 0,0 2 2 16,0 0-2-16,-1 16 1 0,1 4-5 15,1-12 1-15,1 3 0 0,-7 2 0 16,1-3 2-16,4-6 0 15,0-4 0-15,-7 9 0 0,2-6-3 16,1-6-1-16,4-2 1 0,-7 12 0 0,6-7 3 0,2-7 0 16,1-3 0-16,-5 5 1 15,3 5-4-15,1-11 0 0,3-3 0 0,-4-7-1 0,0 9 2 0,0-9 1 0,0 0-1 0</inkml:trace>
  <inkml:trace contextRef="#ctx0" brushRef="#br0" timeOffset="60756.02">30764 9753 2110 0,'0'0'0'0,"0"0"0"0,0 0 0 0,0 0 79 16,0 0 1-16,0 0-2 0,0 0 2 0,-21 25-62 0,14-16 0 15,1-2 0-15,-2 7 0 0,-1 0 47 0,2-7 0 16,7-7 0-16,-6 11 1 0,3-4-48 0,3-7 0 15,0 0 0-15,-2 8 0 0,2-8 0 0,0 7 0 16,0-7 0-16,5 9 0 0,1-2-8 0,1 2 0 16,0-5 0-16,0 10 0 0,5 0-9 0,-1-4 1 0,3-1 0 15,4 10 0-15,-2 4-1 0,-4-7 0 0,4-2 0 16,-2 2 1 0,-4 2-2-16,-1-3 0 0,0-4 0 15,0 1 0-15,-6 1 0 0,-1-1 0 0,2-7 0 0,-4-5 0 0,1 11 0 0,-1-11 0 16,-3 7 0-16,3-7 0 0,-5 10 0 15,5-10 0-15,-9 9 0 0,0-5 0 0,-3-1 2 0,-2-1 0 16,1 0-1-16,-6-1 1 0,-1 1-1 0,1-2 0 0,0-3 1 16,-3 3 0-16,3 1 3 0,5-1 2 0,-2-5 0 15,-5 2 0-15,3 3-3 0,6-2 1 0,0-2-1 16,-4 3 2-16,3 1 3 0,4-2 1 0,2-3-1 0</inkml:trace>
  <inkml:trace contextRef="#ctx0" brushRef="#br0" timeOffset="61053.95">30727 9773 2173 0,'0'0'0'0,"0"0"0"0,0 0 0 0,0 0 66 0,18-13 2 15,-11 10-2-15,0 3 1 0,0-4-49 16,0-3 0-16,2 0 0 15,3 2 0-15,0 0 46 0,4-2 0 0,-5-2 0 0,6 4 1 0,1 1-47 16,-2 1 0-16,2-1 0 0,3 1 0 0,3 6 11 16,-1-3 1-16,2-3 1 0,-9 3-1 0,5 3-17 0,2 1 1 15,0-3-1-15,-9 6 2 0,2 2-8 0,0-5 1 0,1-3-1 16,-1 5 1-16,-5 1-3 0,0 0 0 0,-3-7 1 16,-8 0 0-16,6 14-4 0,-6-14 1 0,-6 10 1 15,-1-3-1-15,-3 8-1 0,-3 0 0 0,-1-1 1 16</inkml:trace>
  <inkml:trace contextRef="#ctx0" brushRef="#br0" timeOffset="61383.44">30387 10452 2198 0,'0'0'0'0,"0"0"0"16,0 0 0-16,0 0 50 0,0 0 2 0,22 7-2 0,3-7 2 0,14-4-35 0,3 4 0 15,1-3 0-15,-10 3 1 0,2 3 42 16,2 1 1 0,2-1-1-16,2 1 1 0,-2-1-44 0,1 6 1 0,4-9 0 0,4 0 0 0,1 4 14 15,-5 3 1-15,-1-6-1 16,-8-1 1-16,-5 2-20 15,-4 0 2-15,-3-6-1 0,-5 3 1 0,-4 1-3 16,-3-4 1-16,-2 1-1 16,-9 3 2-16,3-13-7 0,-3 13 1 0,0 0 0 0,-5-7 0 0,5 7 0 0,-7-3 0 0,7 3 0 15</inkml:trace>
  <inkml:trace contextRef="#ctx0" brushRef="#br0" timeOffset="61711.14">30870 10587 2135 0,'0'0'0'0,"0"0"0"0,0 0 0 0,0 0 53 0,0 0 1 0,0 0-2 16,-16 21 2-16,4-8-37 0,-3 1 1 16,1 3-1-16,-3 11 1 0,1 1 33 0,5 1 1 0,2-6 0 0,-1 13 0 15,3 5-35-15,0-7 0 0,7 2 0 0,-6-3 1 16,6 1 8-16,6-9 1 0,1-1 0 15,0 3-1-15,3-1-13 0,3-6 0 0,3-5 0 0,3 8 0 0,0-8-7 16,-1-7 0-16,2-2 1 0,-1 7 0 0,-5-11-3 16,0-6 1-16,0-4-1 47,-1 10 2-47,1-6-3 0,0-8 2 0,-2-3-2 0,-3 4 2 0,0-3-3 0,0 1 1 0,-1 0 1 0,-6-6-1 0,2 6 2 0,-1 3-1 0,-3 0 1 0,-7-1-1 0,0 8-1 15,0-2 1-15,-3 4-1 16,-6-3 0-16,-6 3 3 0,0 0 1 0,2 0 0 15,-10 0-1-15,-3 0-1 0,-1 3-1 0,2 1 1 16</inkml:trace>
  <inkml:trace contextRef="#ctx0" brushRef="#br0" timeOffset="62160.46">30103 10044 1934 0,'0'0'0'0,"-9"42"0"0,-4-5 0 0,-1 7 72 0,2-4 1 15,1 8-1 1,4 6 1-16,2 3-55 0,1 1 0 0,3 0 0 0,-1-6 0 0,-2 3 51 0,3-9 1 16,1 3-1-16,3 9 1 0,4-3-52 15,7-4 0-15,9-6 0 16,2-1 0-16,7-1 15 0,5-12 2 0,3-3 0 16,3 0 0-16,4-3-21 0,3-4 1 0,3-8-1 0</inkml:trace>
  <inkml:trace contextRef="#ctx0" brushRef="#br0" timeOffset="62570.94">31341 9611 1796 0,'0'0'0'0,"0"0"0"0,26 0 0 0,-10 7 48 0,2 0 1 0,3-4-1 0,-2 3 1 0,2 4-32 0,1 1 0 16,-3-1 0-16,-7 13 0 0,3-2 36 15,0 8 1 1,1 0 0-16,-5 19 1 0,3-1-38 0,-3 6 1 0,1 9-1 0,-3 1 1 0,0 4 15 16,-1-9 1-16,1 4 0 47,-2 17 1-47,2 3-21 0,0-8 1 15,-2-5-1-15,-2 5 1 0,-3-9-2 0,-4-4 2 0,-1 1-2 0,-6 8 2 16,-5-6-7-16,-4-17 1 0,-5-1 0 0,-9-4 0 0,2-5 0 0,2-7 0 0,-4-4 0 0,-5 8 0 15,2-13-4-15,9-3 2 0,3 1-1 0</inkml:trace>
  <inkml:trace contextRef="#ctx0" brushRef="#br0" timeOffset="63401.51">31932 9532 1130 0,'0'0'0'0,"0"0"0"15,0 0 0-15,0 0 104 0,0 0 1 16,0 0 0-16,-7 23 0 0,3-16-89 0,-1 1 1 16,3-1 0-16,0 2-1 0,-1 7 51 0,-1-7 0 0,-1 5 0 15,0 7 1-15,-4 4-50 0,0-8 0 0,5-8 0 0,8 7-1 16,3-2 18-16,2-7 1 0,0-2 0 15,-2 6 0-15,2-4-21 0,-1-4-1 0,3 1 1 0,0-1 0 16,3 1-1-16,0-4 1 0,-2-4-2 0,4 4 2 0,-2-3-8 16,2-1 2-16,-2-6-1 15,-3 3 1-15,-1-2-3 0,-1 0-1 0,3-7 1 0,-5 8 0 16,1 1-3-16,-3-2 2 0,0-5-1 16,0-2 1-16,1 0 11 15,-3 2 2-15,-3 0-1 0,0 2 1 0,-2 1-8 0,1 4 0 16,-3 0 0-16,4 7 1 0,-9-7 14 0,2 5 1 0,0-1 0 15,-2 3 0-15,-5 1-14 0,0 1 0 0,-2-5 1 16,-10 3 0-16,-4 0 13 0,2-4 0 0,-1 4 0 0,-1 4-1 16,-1 4-12-16,6 1-1 15,7 4 1-15,4 2 0 0,2 12 8 0,3-8 2 0,4 2-1 16,3 2 1-16,0 0-12 0,1-4 0 0,2-1 0 16,5 7 2-16,-1-3 2 15,-2-8 2-15,1 1-1 0,3 4 1 0,4-5-8 0,-1-5 1 0,2 0-1 16,10 8 1-16,4-10 3 0,1-3 1 15,1-1-1 1,0 8 2-16,7-6-7 0,1-5 1 0,-3-3-1 0,6 3 1 0,0-2-2 16,-2-5 2-16,-2-4 0 0,0 4 0 15,-3-3-3-15,-5-10 0 16,-6 3-1-16,-13 6 2 0,0-7 0 0,-7-3-1 16,-4-9 1-16</inkml:trace>
  <inkml:trace contextRef="#ctx0" brushRef="#br0" timeOffset="64555.33">31921 9628 829 0,'0'0'0'0,"0"0"0"0,20-7 0 0,-12 11 7 0,5-4-1 16,-1 0 1-16,-3-4 0 0,0 4-3 0,3 0 1 15,-1-3-1-15,-1-1 2 0,1 4-1 0,-2 0 1 16,-1-3 0 0,1-1-1-16,0 4-1 0,0 0 0 0,1-3 1 0,-3 1-1 0,2-1 40 0,0-3 1 15,0 3-1-15,2 3 0 0,1 2-28 0,0-1 1 0,2-1-1 16,2 6 0-16,2-1 25 0,-2 2 0 0,0-4 1 15,-1 8-1-15,1 3-25 0,-3-2 0 0,-3-1 0 16,-1 5 0-16,3 0-2 0,-1-2 0 16,-6-4 0-16,-6 8 1 15,-5-1-8-15,1-6 2 16,0-2-1-16,-2 10 1 0,-2 0 13 16,-2-1 0-16,2-4-1 15,2 7 2 1,-3-1-12-16,-6-10 0 0,2 1 0 0,-2 4 2 0,-3-4 18 15,1-7 1-15,-5-1-1 0,0 2 0 0,-2-3-17 0,1-5 0 0,-1-6 0 16,-5 7 1 0,0-1 18-16,0-6 2 15,-2-2 0-15,-1 8 0 0,-3-4-21 0,8-4 1 0,2-5-1 0,5 14 1 16,-1-5 17-16,5-1 2 0,4-3 0 0,5 8-1 0,1-4-19 0,3-4 0 31,4-5 1-31,2 6 0 0,3 1 17 0,0-2 1 0,-1 2-1 16,5-5 1-16,1-3-20 0,1-1 2 0,-1 1-1 15,3 1 1-15,1 5 10 0,0 2 1 0,-2-3-1 16,1 3 1-16,4 4-13 16,3 1-1-16,-3 3 0 0,-1 1 2 0,2 0 6 31,0 3 1-31,1-1 1 0,2 3-1 0,6 4-10 0,-1-2 0 0,-1-2 1 16,3 4-1-16,2 2 4 0,-2-6 1 0,2 2 0 0,0 4 1 0,-2 1-8 0,-5-5 0 15,-2-4 0-15,1 6 1 16,-1 2 0-16,-2-8 1 0,-6 1-1 0,-6 6 1 15,-6-1-4-15,-1-2 0 16,0-7 0-16,-10 21 0 16,-4-7 2-16,-6 1 0 0,3-5 0 0,-3 13 1 0,-3 2-4 0,0-8 1 0,0-1-2 0,1 3 2 15,-7 2 0-15,5-8 1 0,-1-6 0 0,-5 0-1 16,0 0-2-16,2-5 1 16,-1-6-1-16,-6 1 1 15,-5-3-1-15,-1-1 2 0,6-9 0 0,0 9 0 0,-3-7-3 0,7 0 1 0,4-3-1 0,4 6 2 16,2-6-2-1,5-6 2-15,6 2-2 0</inkml:trace>
  <inkml:trace contextRef="#ctx0" brushRef="#br0" timeOffset="68761.83">15379 9901 841 0,'0'0'0'0,"0"0"0"15,0 0 0-15,0 0 0 0,0 0 1 0,0 0-1 0,0 0 1 0,0 0-1 16,0 0 2-16,0 0-2 15,0 0 1-15,0 0 5 0,0 0 1 0,0 0 0 0,0 0 1 0,0 0-4 0,0 0 2 16,0 0-2-16,18-21 2 0,-18 21 22 0,0 0 0 16,0 0 0-16,7-5 0 0,-7 5-16 0,0 0 2 0,0 0-1 15,9-4 1-15,-9 4 13 0,0 0 0 16,0 0 0-16,7-3 1 0,-7 3-16 16,14-4 2-16,-3 1-2 0,4 1 1 0,12 0-4 0,3-3 1 15,0 0-1-15,2 5 1 0,-4 0-4 0,-3-4 1 0,1 1 0 16,-5 6-1-16,0-6 7 0,1-4 0 15,-1 3-1-15,-2 4 2 0,2 0-6 0,-5-4 0 0,2 1-1 16,-1 6 2-16,1-3 16 0,0-3 1 0,-1-4 0 16,-1 10 0-16,2-3-14 0,-4-3 0 0,0-1 1 15,-3 8 0-15,-3-1 23 0,-8-3 1 0,9-3-1 16,-9 3 1-16,0 0-22 0,0 0 0 0,0 0 0 16,0 0 1-16,0 0 15 0,0 0 0 0,0 0 1 15,0 0 0-15,0 0-18 16,-10 3 0-16,3-3 1 0,-4 4 0 0,-10-4 23 15,-6 0 1-15,3-4-1 0,-8 4 1 16,0 0-23 0,6 0 0-16,-2 0 0 0,-8 7-1 15,6-3 12-15,2-4 1 0,-5-4-1 16,-6 12 1-16,-2-1-15 0,9-7 0 0,-1 0 1 16,-2 7-1-16,3-2 11 0,9-3 0 0,-2-2 0 0,-3 5 1 0,5-3-14 15,6-4 1-15,-1 0 0 0,-3 9 1 0,7-2 8 0,3-5 2 0,-1-3-1 0,-2 8 0 0,6-1-10 0,8-4-1 16,0 0 0-16,-7-2 1 0,7 2 8 0,0 0-1 15,0 0 0-15,0 0 0 0,0 0-9 0,0 0 1 0,9 4-1 0,-2-3 1 0,7 5 4 16,8-3 1-16,-5-3-2 0,17 7 2 0,5-3-7 16,-4-8 0-16,2 1 0 15,-5 10 0-15,-1-4 3 0,3-6 2 0,5-1-1 0,-6 11 1 0,2-7-6 0,-1-3-1 16,1-1 1-16,-8 11 1 0,3-7 0 0,0-3 1 16,-2-4-1-16,0 10 1 0,-1-6-4 0,-4-4 1 15,1-2-2-15,1 12 2 16,-7-6 0-16,-3-3 1 0,0 1-1 0,-3 9 1 0,-2-6-3 0,-1-2 0 15,-9 4 1-15,11-5 0 0,-11 5-1 0,7 0 2 0,-7 0 0 16,0 0-1-16,0 0-1 0,0 0-1 0,-7-3 1 16,7 3 1-16,0 0 0 0,-7 3 1 0,7-3 0 15,-13 0-1-15,3 0-1 0,-1 0-1 0,1 0 1 16,-1 2 1 0,1 0-1-16,-5-4 2 0,8 0-1 0</inkml:trace>
  <inkml:trace contextRef="#ctx0" brushRef="#br0" timeOffset="69254.86">16007 9708 2135 0,'0'0'0'0,"0"0"0"15,0 0 0-15,4 22 53 0,-4-13 1 0,0-9-2 0,0 14 2 0,0-3-37 0,0-11 1 16,3 7-1-16,-3-7 1 0,7 11 41 0,-7-11 2 15,11 8-2 1,-4 1 2-16,0 0-44 0,0-2 1 0,0-4 0 0,4 8 0 0,5 0 18 0,5-4 1 0,0-2 0 16,-2 12 0-16,6-2-23 0,-4-5 2 0,2-3-1 15,0 11 0-15,-3-4-6 0,-3-5 0 0,-3 3 0 16,0-2 0-16,-5 6-3 0,-5-5-1 0,-4-11 1 16,7 10 1-16,-5-3 1 0,-2-7-1 0,-4 9 1 31,4-9 1-31,-7 13-3 0,-2-6 0 0,0 0-1 0,-8 1 1 0,-4 5 5 31,-6-1 0-31,2-3 0 0,-3 0 1 0,2 3-6 16,5-7 2-16,-1 2-1 0,-6 0 1 0,2 4 1 0,5-2 1 15,-1-2 0-15,1 1 0 0,2 3-4 0,1 0 0 16,1-8 1-16,-5 4 0 0,-1 2 2 0,2-4 1 0,0 1-1 16</inkml:trace>
  <inkml:trace contextRef="#ctx0" brushRef="#br0" timeOffset="70126">17145 10821 577 0,'0'0'0'0,"0"0"0"0,0 0 0 16,-28 0 177-16,17 0-1 0,11 0 0 0,-12-3 1 16,12 3-169-16,-11-4 1 0,11 4-1 15,-9 0 1-15,9 0 47 0,0 0 1 0,0 0 1 0,-8 0-1 0,8 0-40 16,0 0 1-16,-7 0 0 0,7 0-1 0,-7 0-17 16,7 0 0-16,0 0 0 0,-8-7 2 0,8 7-2 15,0 0 0-15,-7-3 0 0,7 3 1 0,0 0-11 16,0 0 1-16,-7-4-1 0,7 4 1 0,0 0 2 15,0 0 1-15,-7-7-1 0,7 7 2 0,0 0-31 16,0 0 1-16,0 0-1 0,0 0 1 0,0 0 20 0,0 0 0 16,0 0 1-16</inkml:trace>
  <inkml:trace contextRef="#ctx0" brushRef="#br0" timeOffset="72498.84">17044 10814 564 0,'0'0'0'0,"0"0"0"0,0 0 0 0,0 11 4 0,0-11 1 15,0 0-1 1,0 0 2-16,0 0-3 0,0 0 1 0,0 0-1 0,0 0 2 0,0 0 10 0,0 0 2 0,0 0-1 16,0 0 1-16,0 0-8 0,0 0 1 0,0 0-1 15,0 0 1-15,0 0 17 16,-7-4 1-16,7 4-1 0,0 0 1 0,0 0-16 0,0 0 2 0,-3-7-1 16,3 7 1-16,0 0 21 0,-7-14 3 0,7 7-3 15,-4 0 2 1,1 2-22-16,-3-2 1 0,3 0-2 15,3 7 2-15,-7-7 21 0,7 7 0 0,0 0 0 0,-2-11 1 0,2 11-23 0,0 0 1 0,0 0-1 16,0 0 1-16,-2-3 29 0,2 3 1 0,0 0 0 0,0 0 0 16,0 0-30-16,0 0 1 0,0 0-1 0,0 0 1 0,0 0 31 15,0 0 1-15,0 0-1 16,0 0 1-16,0 0-32 0,7-9 0 16,-7 9 0-16,0 0 0 0,0 0 26 0,7 0 2 0,-7 0 0 0,0 0 0 15,0 0-29-15,0 0 1 0,0 0-2 16,0 0 2-16,0 0 21 15,0 0 2-15,0 0-2 0,0 0 1 0,0 0-23 0,0 0-1 0,0 0 1 0,0 0 0 0,0 0 15 16,0 0 2-16,0 0-1 0,0 0 1 0,0 0-20 16,0 0 2-16,2 9 0 0,-4 5-1 31,-1 5 10-31,-2 6-1 0,-2 6 1 0,-2 4-1 0,0 2-11 0,0-8 0 0,-5-5 0 16,3 4 1-16,1-1 8 0,-1-6 1 15,4 0 0 1,7 4 0-16,-5-4-11 0,0-7 1 0,3-2-1 0,5 11 1 0,-4-7 11 0,-1-6-1 0,4 1 1 15,1 3-1-15,-3-4-11 0,0-10 2 0,-5 8-2 0,5-8 1 0,3 12 9 0,-3-12 1 16,0 0-1-16,0 0 0 0,0 0-9 0,0 0-1 16,-7 2 0-16,7-2 0 0,0 0 6 0,0 0 1 0,0 0 0 15,-7-13 0-15,2 1-8 16,0-2 0 0,-2-4 0-16,3-5 0 0,1-1 6 0,-1 3 0 0,4-2 0 0,4 5 0 15,-1 2-7-15,1 2 0 0,-1-1 0 16,4-1 1-16,0 3 2 0,-1 1 0 15,1-4 0-15,7 2 1 0,0 5-7 0,0 1 2 16,-3-3 0-16,-1 2 0 0,-3 4 3 0,0-2 0 0,0-4 1 0,-1 3-1 0,-6 8-4 0,10-13 0 16,-5 6 0-16,1 0 1 15,-6 7 1-15,7-12 1 0,-4 5 0 0,1-4 0 16,3 1-4-16,0-3 1 0,0 3-1 0,-2 3 1 0,6 0 2 0,0-4 0 0,-3 1 0 16,5 3 0-16,-3 3-3 0,4 1 0 15,4-6 0-15,3 9 1 0,-1-4-2 0,-3 1 2 0,4-1 0 0,1 6-1 0,-5 1-1 16,-1-3-1-16,2-1 1 0,-2 6 1 15,-2-1-2-15,-5-4 2 0,-1-2-2 16,1 5 2-16,-9-3-3 0,9 9 1 0,-9-9-1 0,3 7 1 0,-3-7 0 16,4 11 0-16,-4-11 0 0,4 17 0 0,-4 4-2 15,0 6 2-15,0 1-1 0,0 12 0 16,0-1 0-16,0-4 0 0,0-3-1 0,0 1 2 0,3-3-2 16,-3-5 0-16,4-2 0 0,-4 8 1 0,0-4-1 0,0-6 1 15,0-4 1-15,0 17-1 0,-4-9-1 16,1-10 0-16,3 6 1 0,-4 8 0 0,0-12-1 15,-3-3 2-15,4-3-1 0,1 3 0 0,-1 2 0 0,-3-6-1 16,3-3 0-16,3 0 2 0,-2 2-1 16,2-2 0-16,0-7 1 0,0 9-1 0,0-2-1 0,0-7 2 0,0 7-2 15,0-7 1-15,0 0 2 0,0 0-1 0,0 0 1 16,0 0 0-16,0 0-1 0,0 0-1 16,0 0 0-16,0 0 2 0,0 0-1 0,0 0 2 0,0 0-2 15,-2-10 2-15,1 1-3 0,-1-4 2 16,0-2-2-16,4-8 2 15,0-2-2-15,-1 4 2 0,5-2-1 0,2 9 1 0,-1-4-2 0,0 4 0 0,1-1 1 16,2 4-1-16,1 4-1 0,-1-4 2 16,-1-1-1-16,-2 2 0 0,0 1 0 0,-3 0-1 0,-1-2 0 15,-1 4 2-15,0 0-1 0,-2-3 0 0,0-1 1 16,0-3-1-16,-4 0-1 16,1 3 2-16,-1-1-2 0,-3-7 1 0,-2-1-1 0,1-1 2 0,-1 6-1 15,2-8 1-15,0 5-2 0,3 2 0 0,1-1 0 0,-1 6 2 0,4 2-2 16,-4 1 1-16,1-1 1 15,3 3-1-15,0 6-1 0,-4-10 0 0,4 10 1 16,4-7 0-16,-4 7-1 0,0 0 1 0,0 0-1 0,3-9 0 16,-3 9-1-16,0 0 1 0,0 0 1 0,0 0-1 0,0 0-1 0,0 0 2 15,0-7 0-15,0 7-2 16,0 0 0-16,0 0 0 0,-7-4 1 0,7 4-1 0,-14-8 1 16,6 2-1-16,-5 1 0 0,1-2 0 31,-2 2 0-31,0-2 0 0,3 0 0 0,-1 3-1 0,1 1 1 15,2-1-1-15,2 1 1 0,2-1-1 0,5 4 2 0,-11 0-2 0,11 0 1 0,-10 0-1 32,10 0 1-32,-11-9-1 0,11 9 1 0,-14-3-1 0,7 1 1 0,7 2-1 0,-11-3 1 0,3 1-1 0,-3-2 0 15,4 1 0-15,-4 3 1 0,-3 0-1 0,4-2 0 16,-4 2 0 0,-1 5 1-16,3 1-1 0,2-1 0 0,2 4 0 0,-2 8 0 0,3 1 0 15,-4-2 0-15,4-1 0 0,2 8 0 0,0-3 0 0,-1 1 0 0,1-2 0 16,-4 4 0-1,-1-4 0-15,-1-1 0 0,4-2 0 0,0 1 0 0,-4-1 0 0,1-3 0 16,1-3 0-16,2 4 0 16,0-3 0-16,-2-2 0 15,4-4 0-15,1 5 0 0,1 1 0 0,-4-4 0 0,7-7 0 0,-7 16 0 0,7-6 0 0,0 1 0 16,0-4 0-16,7 11 0 0,-4 4 0 16,1 0 0-16,-1-3 0 0,4 0 0 15,-5 8 0-15,0-10 0 0,-2 1 0 0,0-2 0 0,-4 1 0 0,1-3 0 0,-1-1 0 16,4-1 0-16,-3-2 0 0,-4-1 0 0,3-3 0 0,4-6 0 15,-7 7 0-15,7-7 0 0,0 0 0 16,0 0 0-16,-7 7 0 0,7-7 0 0,0 0 0 0,0 0 0 0,0 0 0 16,0-7 0-16,0 7 0 0,3-7 0 0,1-4 0 15,0-1 0 1,-4-2 0-16,7-2 0 0,-4-7 0 31,-3 4 0-31,4-4 0 0,-1 5 0 0,-3-1 0 0,0-1 0 16,0 5 0-16,0 0 0 0,-3 1 0 0,3-3 0 0,-4 3 0 0,4 3 0 0,0-1 0 15,-3-2 0-15,-1 0 0 16,1 1 0-16,-1-1 0 0,0 2 0 0,1-4 0 0,-1 0 0 16,1 1 0-16,-1-3 0 0,1 0 0 15,3 1 0-15,-2-1 0 0,-1 1 0 0,1-3 0 0,4 1 0 0,-2 1 0 16,-2 2 0-16,0-5 0 0,4 4 0 0,-2 6 0 0,-2-1 0 0,0-2 0 0,2 3 0 16,-1 4 0-16,1 7 0 0,-4-10 0 0,4 10 0 0,-2-13 0 15,2 13 0-15,0 0 0 0,-2-7 2 0,2 7-2 16,0 0 0-16,-3-7 0 0,3 7 1 0,0 0-1 0,0 0 0 0,-2-5 0 15,2 5 1-15,0 0-1 0,0 0 0 0,0 0 0 16,0 0 1-16,-3 18-1 0,1 3 0 16,-2-4 0-16,4 13 1 0,0 2-1 0,-3-2 0 0,-1 0 0 0,8 1 1 15,-8-1-1-15,1-5 0 0,-1-2 0 16,4 7 0-16,-3-4 0 0,-4-1 0 16,3-1 0-16,1 4 0 0,-1-5 0 15,1 2 0-15,-1 0 0 0,4-1 0 0,-4 3 0 16,3-6 0-16,-1-2 0 0,4-1 0 0,-1 3 0 15,3-7 0-15,0 0 0 0,-1 0 0 0,1 0 0 16,-1-3 0-16,1-4 0 0,-1 1 0 0,-3-8 0 0,7 7 0 0,-7-7 0 0,0 0 0 0,0 0 0 16,7 0 0-16,-7 0 0 0,0 0 0 0,0 0-1 0,7-5 1 15,-7 5 0 1,4-10 0-16,-1-4-1 0,-1-1 1 0,2-4 0 16,3-4 0-16,0-3 0 0,-2 1 0 0,2-3 0 0,5 2 0 0,-1 3 0 31,-4-4 0-31,4-2 0 0,3 7 0 0,-2-2 0 15,-1 3 0-15,3-2 0 0,0 5 0 16,0 1 0 0,-2-1 0-16,1-1 0 0,-3 3 0 0,1 0 0 0,1 2 0 0,-5-2 0 0,4 2 0 0,-4 2 0 15,0-2 0-15,0 0 0 0,0 0 0 0,-2 1 0 16,3 1 0-16,-1-4 0 0,0 2 1 0,0 3-1 16,0-1 0-1,3 0 0-15,1 5 1 0,-1 3-1 0,-1-3 0 0,2 0 0 16,1 7 1-16,4-3-1 0,-5-3 0 0,3 3 0 0,2 5 1 15,0-1-1-15,-1-1 0 0,3 0 0 0,0 6 2 16,-2 1-2-16,-2-4 0 0,0-3 0 0,0 7 1 0,0 4-1 0,0-4 0 0,0 3 0 16,-1 3 0-16,-3 3 0 0,-1 3 0 0,0-5 0 0,-2 5 0 0,-4 1 0 0,4 3 0 15,-3-4 0-15,-1 4 0 16,-3-2 0-16,0 2 0 0,0-2 0 0,-3 5 0 0,3-5 0 0,0 2 0 0,0-2 0 16,0 6 0-16,0 4 0 0,0-2 0 0,0-5 0 15,0 6 0 1,0-5 0-16,0-4 0 0,-4 0 0 0,1 5 1 0,-1-6-1 15,1-3 0-15,-1-1 0 0,-4 5 1 0,0-5-1 16,1-4 1-16,-1-1-1 16,-1 3 1-16,2-2-1 0,-4-3 1 0,4 0-1 0,4 0 1 0,-5-1-1 15,8-8 2-15,-10 7-1 0,10-7 0 0,0 0-1 0,-5 8 1 0,5-8 0 0,0 0 0 0,0 0-1 16,0 0 1 0,0 0-1-16,0 0 1 0,0 0-1 0,0 0 2 0,0 0-2 0,-4-9 1 0,4 9-1 0,0-9 1 15,0 2-1-15,2-5 1 0,1 3-1 16,1-5 0-16,-1 1 0 15,-3 1 1-15,4 3-1 0,-4 2 0 0,3-2 0 0,-3 2 1 0,4-1-1 16,-4 8 0-16,4-11 0 0,-4 4 1 0,3 0-1 0,-3 0 0 16,4-2 0-1,-1-1 0-15,1 1 0 0,-4-2 0 0,0-1 0 16</inkml:trace>
  <inkml:trace contextRef="#ctx1" brushRef="#br0" timeOffset="44996.39">16708 15736 0,'0'0'0,"0"0"0,0 0 0,0 0 31,0 0-31,0 0 0,0 0 0,0 0 0,0 0 0,0 0 0,0 0 0,0 0 0</inkml:trace>
  <inkml:trace contextRef="#ctx0" brushRef="#br0" timeOffset="80247.64">16921 11064 1431 0,'0'0'0'0,"0"0"0"0,0 0 0 16,0 0 6-16,0 0 1 0,0 0-2 0,0 0 2 0,0 0-2 0,0 0-1 15,0 0 1-15,16-18-1 0,-16 18 45 0,-4-12 1 16,4 5-1-16,4-4 1 0,-4-1-34 0,-4 0 1 15,4 0 0-15,7-8 0 0,-3 6 10 0,-1-2 1 16,1 0 0-16,-1-5 0 0,1-2-16 0,0 2 2 16,-1-3-1-16,-3 3 1 0,4-1 16 0,-4 0 1 15,-4-3 1-15,4 6-1 0,-3 3-17 16,-1 3 0-16,0-6 0 0,1 5 0 0,-4 2 5 0,0-1 1 16,7 1-1-16,3 3 1 0,-3 9-10 15,7-10 1-15,-3 3-1 0,3 0 1 0,0 1 4 0,0 3 1 16,-2-2-2-16,2-4 2 0,2 0-7 0,2 6 0 15,-2-5 0-15,1 1 0 16,-3 2 4-16,0 2 1 0,-7 3-1 16,7-7 1-16,-7 7-6 0,4-7 0 0,-4 7-1 0,0-7 2 0,0 7 6 0,0 0 0 0,0 0-1 15,-7-7 1-15,7 7-7 0,0 0 1 0,0 0 0 16,-7-8 0-16,7 8 11 0,0 0 0 0,0 0 0 16,-7 13 1-16,7-1-10 0,3 2 0 15,-3-2 0-15,4 20 0 0,-1 7 5 0,4-9 0 16,-7-4-1-1,0 4 1-15,-3-2-7 0,-1-8 0 16,1 1 0-16,-4 7 1 0,0 2 2 0,-2-9 1 0,2-2-1 0,0 4 0 16,2 3-4-1,-1-6 0-15,1-3 0 16,0 6 0-16,5 2 2 0,0-6 0 0,0-3 0 0,0 0 1 16,3 0-4-16,1-4 0 0,-1-1 0 0,1 3 0 0,1-4 0 0,2-1 0 0,0-5 0 15,-3 4 1-15,-3-1-4 0,-1-7 2 0,9 2-2 0,-9-2 2 0,0 0-2 0,0 0 2 0,0 0-1 0,0 0 1 0,0 0-3 16,0 0 2-1,0 0-2-15,4-14 2 0,-8 2-2 0,4-11 2 0,0 0-2 0,0-12 1 0,0 3-1 16,0 2 0-16,0-5 0 0,-3 0 1 0,3-4-1 0,0 2 2 16,-4-5-1-1,-1 16 1-15,1-3-2 0,3-2 0 0,-1-1 1 16,0 2-1-16,-1 6 2 16,-1 1-1-16,1-7 1 0,-5 0-1 0,3 7-1 0,2 5 1 0,-4 3-1 0,0-1 1 15,-8 5 1-15,1 6 2 16,2-2 0-16,5 3-1 0,0 6-1 0,0 0-1 0,0 0 1 0,7-2-1 15,-11 8 3-15,4 1 1 0,0-2-1 0,0 6 0 16,0 4-2-16,0-1 1 0,2-2-2 16,5 2 2-16,-6 9-1 0,1-4 2 15,2-4 0-15,4 6-1 0,-1 2-1 0,-1-1-1 0,1-2 1 16,7 9 1-16,-4-4-1 0,-1-3 2 0,3 4-1 16,7 13 0-1,-4-2-1-15,-5-8-1 0,1-4 1 0,6-3-1 0,-3-1 0 16,-5-4 0-16,0-4 1 0,3 0-1 0,-3-1-2 15,-2-1 2-15,0-13-1 0,7 12 0 0,-7-12 1 0,2 7-1 0,-2-7 0 0,0 0 1 16,0 0-2-16,0 0 1 0,0 0 0 0,0-7 0 0,0 7-2 0,0 0 0 0,8-7 0 0,0-11 1 16,4-4-2-16,2-8 1 0,-7-4 0 0,0 1 0 0,0-4-1 15,-3-5 1-15,-4 1-1 16,1 4 1-16,-1 6-1 0,0-8 1 0,-1 2-1 0,1-5 1 0,-4 5-1 16,4 3 2-16,4-6-2 0,-4 1 1 0,1 0-1 15,1 6 0-15,0-6 0 16,-2 22 1-16,2 1-1 15,-1-2 0-15,-1 2 0 0,0 16 1 0,0 0-1 0,-5-8 0 0,5 8 0 0,2-7 1 0,-2 7-1 16,0 0 1-16,0 0-1 0,0 0 1 16,0 0-1-16,0 0 1 0,0 0-1 0,0 0 2 0,0 8-2 0,0-8 1 15,-4 13 0-15,3 1 0 0,-3 3-1 0,1-1 1 16,-1-2 0-16,-3 14 0 0,-4-3-1 0,1-4 1 16,1-3 0-16,4-2 1 0,-1-2-2 0,-1 0 1 0,2-4-1 15,2-1 1-15,1 0 0 0,0 1 0 16,2-10 0-1,0 0 0-15,-5 8-1 0,5-8 1 0,0 0 1 0,0 0-1 16,0 0-1-16,0 0 1 0,0 0 0 0,0 0 0 0,0 0-1 0,0 0 1 0,0 0 0 31,0 0 0-31,0 0 1 0,-4-8-1 0,4 8 0 0,2-12 0 0,0 2 0 16,-2 1 0-16,0-2 0 0,2 4 0 0,-2 7 1 16,7-10-1-16,-6-3 0 15,1 3 1-15,2-3-1 0,1 1 0 0,0-4 0 16,4 1 1-16,3-10-1 0,-5 4 0 0,0-2 0 0,1 2 0 0,-1-2 0 15,0 2 0-15,-4 0 0 0,2 0 1 0,-1 3-1 0,0 7 0 0,-1 3 0 16,-3 8 0-16,4-11-1 0,-4 11 1 16,0 0 0-16,3 7 0 0,-3 0-1 0,0-2 1 15,0 2-1-15,0 16 2 0,0 0-2 0,0-2 1 0,0-1-1 0,0 8 1 0,0 2-1 16,0-4 1-16,0 4-1 16,0 0 1-16,0 0-1 0,0 3 1 0,0-3-1 0,-2 2 1 0,4-1-1 15,2-2 1-15,-1-3-1 0,-1 7 2 16,1-8-2-1,3 1 1-15,1-1-1 0,-4 1 1 0,1-1-1 0,-1 0 1 0,1-4-1 0,-1-2 1 0,5 6-1 0,-5-8 0 16,1-2 0-16,-3-3 1 0,1-2-1 16,0-1 0-16,-2-2 0 0,0-7 1 0,0 7-1 15,0-7 0-15,0 0 0 0,0 0 1 0,0 9-1 16,0-9 2-16,0 0-2 0,0 0 1 0,0 0-1 0,0 0 1 16,0-9-1-16,0 9 1 0,0-7-1 0,0 7 1 15,5-7-1-15,-5 7 1 0,11-9-1 16,-11 9 1-16,10-10-1 0,-10 10 1 15,13-4-1-15,-13 4 2 0,10-1-2 0,-10 1 1 0,7 1-1 0,-7-1 1 16,0 0-1-16,0 0 1 0,7 7-1 0,-7-7 0 0,0 0 0 16,0 0 0-16,4 7 0 15,-4-7 0-15,0 0 0 0,0 0 0 0,0 0-3 0,0 0-1 0,0 0 1 16,0 0-1-16,0 0 1 0,0 0 1 0,0 0 0 16,0 0-1-16,0 0-43 0,0 0 0 0,0 0 0 15,0 0 0-15,0 0 29 0,0 0 1 0,-7-1-1 0,7 1 1 16,-14-4-74-16,7 2 2 0,-6 1-2 0,1-1 1 31,-2 2 71-31,2 0 1 0,-3-2-1 0,5 0 2 0,-6 1-62 0,2-1 2 0,1 0-2 0,5 0 2 16,-6 2 58-16,3 0 0 0,0-1 0 15,4-1 0-15,7 2-46 0,-12-2 0 0,12 2 0 0,0 0 2 0,-7 0 44 16,7 0 0-16,0 0 0 16,-7 0 0-16,7 0-7 0,0 0 2 0,0 0-1 0,0 0 0 0,0 0 12 15,0 0 0-15,0 0-1 0,0 0 2 16,0 0-2-16,0 0-1 0,0 0 1 0,5-7-1 0,9 3 5 0,4-6 1 15,0-1 1-15,1-6-1 0,2 3 4 16,0-2 1-16,0-5 0 0,1 10 0 0,1-6 0 16,1 1 1-16,-3-2 0 15,4 4-1-15,-2 0 3 0,2-4 0 0,-2 1 0 0,5 4 1 0,0-1-1 0,-3-1 0 16,0-1 0-16,1-2 2 0,-1 6 17 0,-1-2 0 16,1-4 0-1,1 2 1-15,-3 1-10 0,2 0 1 0,3-4-1 0,-3 0 2 0,0-2 27 0,-2-2 0 16,1 2 0-16,-1 7 1 0,2-4-25 15,-4-5 1-15,0 6 0 0,-1 4 0 16,-3 4 19-16,-3-1 3 16,1-4-3-16,-1 9 2 0,-4 1-22 0,-3-1 1 0,2 1-2 15,-2 2 2-15,-7 2 12 0,7 0 0 0,-7 0 0 16,0 0 0-16,-7 13-14 0,2-6-1 0,-2 0 1 0,-7 10-1 16,-7-3 8-16,-2-1 2 0,-2 3-1 0,0 7 1 15,-3-6-12-15,2-1 0 0,-3-2 0 16,-1 2 2-16,0 3 4 0,4-1 1 15,-4-2-2-15,-4 3 2 0,4 2-8 0,-1-2 1 0,1-3-1 0,-2 4 0 16,2-3 3-16,2 1 2 16,3-2-2-16,-5 6 2 0,2-6-7 0,3-2 1 15,-1 0 0-15,1 4 0 0,0-4 2 0,2 0 0 0,2-3 0 16,0 3 1-16,0 2-6 0,0-2 2 0,-2-4-1 0,2-1 1 16,-1 0-2-16,3-2 2 15,1-4 0-15,4 4 0 0,4 1-3 0,-1-5 0 0,4-3 1 0,7 0-1 0,-7 0 1 0,7 0 1 0,0 0-2 0,0-7 2 0,7 2-2 16,4-2-1-16,1 1 1 0,14-4-1 0,4-4 0 15,0-4 1-15,0-3-1 16,0 9 2-16,-1-1-3 0,-1-2 1 0,2 1-1 16,-2-2 2-16,2 0-2 0,-2 2 2 15,-3-2-2-15,1 2 1 0,3 2-1 16,-6-1 0-16,3-3 0 16,0 1 1-16,-1 6-1 0,0-5 2 0,-2 0-1 0,1 0 1 0,-2 0-2 0,1 3 0 0,1 2 1 31,-3-3-1-31,1 1 0 0,-3 3 1 0,-1-1-1 0,-1 2 2 0,1 3-3 0,-6 1 1 0,1-3-1 15,-5 6 2-15,0 0-1 0,-8 0 1 0,10-3-1 0,-10 3 0 0,0 0 0 32,7 0 0-32,-7 0-1 0,0 0 2 0,0 0-2 0,-10 9 1 0,10-9 1 0,-23 10-1 0,1 1-1 15,-2 1 0-15,-6-1 1 0,2-1 0 0,-4-1-1 0,2 2 2 0,-2-3-2 16</inkml:trace>
  <inkml:trace contextRef="#ctx0" brushRef="#br0" timeOffset="95009.34">7223 10001 1218 0,'0'0'0'0,"0"0"0"0,0 0 0 0,25 0 34 0,-18 0 1 32,-7 0-1-32,-11-3 1 0,11 3-20 0,-10-4-1 0,10 4 1 0,0 0 1 0,0 0 158 0,0 0 0 15,3-7 0-15,-3 7-1 0,0 0-165 0,0 0 1 0,-7 0 0 16,7 0 0-16,-7 6 57 16,7-6 1-16,-18 10-1 0,3-3 1 0,-3 4-49 0,4 1 0 0,0-1 0 15,3 4 0-15,1 1 33 0,3 0-1 0,-6 0 1 16,6 0 0-16,4 5-34 0,3-4 0 0,-4 1 0 125,1-2 1-110,-1 0 13-15,0 0 0 0,1-2 1 0,3 3-1 0,3-1-17 0,1-5 0 0,0 1 0 0,-4 4 0 0,3-2 12 0,2-4 1 0,2-3-1 0,0 2 1 16,1-2-15-16,-8-7 2 0,10 4-2 0,-3-1 2 0,0 1 8 0,4-2 0 0,-1-2 1 0,1 0 0 0,5-2-11 0,1-2 0 0,5 1-1 0,9 1 2 0,6-1 11 0,-8-6 1 0,-8 0 0 0,-2 2-1 0,2-4-11 0,-3 1-1 0,-4-3 0 0,0 3 1 0,-1-1 10 0,-3 1 2 0,-3-1-2 0,-3-3 2 0,-4-3-14 0,3-1 2 0,-3 4-1 0,0-5 0 16,0-1 6-16,-3 3 1 0,3-3 1 0,-4 1-1 0,1 3-9 15,-4 4 0 1,-6-1 0-16,6 1 1 0,0 2 4 0,0 3 0 0,-3 0 0 0,-5-1 1 16,-2 3-7-16,-6 2 0 0,-2 1 0 0,-3 2 0 0,-4 0 2 0,6 0 1 15,5 0-1 1,-1 0 2-16,3 2-6 0,5 1 0 0,7 1 1 15,0-1 0-15,7-3-1 0,-14 7 1 0,3-1 0 0,1 1-1 0,-3 0-2 0,6 5 0 16,4-7 1-16,-1 6 0 16,1 3 5-16,-5 0 1 15,5-2 1-15,-1 6-1 0,1 1-5 0,3-3 1 0,-4 2-1 0,4 1 1 0,0 2 2 16,-3-3 0-16,3-1 1 0,3 3 0 16,1-1-4-16,-4 0-1 0,3-1 1 0,-3 1 0 0,4-1-2 0,-1-1 2 15,1-2 0 1,0-1 0-16,3 0-3 0,-2-2 0 0,4-3 1 0,3 1-1 0,-5-3 2 15,4-1 0-15,-1-6-1 0,22 0 2 0,-2-6-4 16,5 3 2-16,2-1-1 0,-5-3-3 0,-7-2-1 16,-8 4 0-16,3-5 0 0,-6-3 0 15,0 1 0-15,-3-2 0 0,-1-4 0 0,-3 6 0 16,0-2 0-16,-1 0 0 0,-5-4 0 0,-1-3 0 16,-1 4 0-16,-3-3 0 0,-1-3 0 31,-2 1 0-31,-4 4 0 0,4 2 0 0,0 2 0 0,0 0 0 15,-4 3 0-15,-6 1 0 0,1 3 0 16,-2 3 0-16,4 1 0 16,-3-1 0-16,-10 1 0 0,6 1 0 0,0-2 0 0,3 4 0 15,0 4 0-15,18-4 0 0,-10 2 0 0,3 1 0 0,2 1 0 0</inkml:trace>
  <inkml:trace contextRef="#ctx0" brushRef="#br0" timeOffset="95990.53">9126 10096 2224 0,'0'0'0'0,"0"0"114"0,25-5 2 0,-25 5-2 0,7-5 2 0,-7 5-101 0,0 0 1 0,0 0 0 0,0 0 0 0,0 0 52 15,0 0 2-15,0 0-2 16,0 9 2-16,-3 3-52 0,-1-3 0 0,1 5 0 0,-5 10 0 16,3 1 24-16,0-2 2 0,-2 3-1 0,2 1 0 0,1-3-27 0,4 1 0 15,-4-2-1-15,-3 3 2 16,0 1-3-16,4 3 0 0,3-8 1 0,-4-2 0 0,1 3-8 0,-1-4 2 16,1-1 0-16,-11-1 0 46,0-5 1-30,5 4 1-16,2-5-1 0,-4-2 0 0,8-1-5 0,-1-1 2 0,4-7 0 0,-4 9 0 16,4-9 6-16,0 0 0 0,0 0 1 0,-3 7-1 15,3-7-5-15,0 0 1 0,0 0-1 0,0 0 1 0,-7-3 6 0,7 3 0 0,0 0 0 0,0 0 1 0,0 0-7 0,0 0 0 16,0-7 0-16,0 7 0 0,10-4 5 0,-10 4 1 0,11-3-1 0</inkml:trace>
  <inkml:trace contextRef="#ctx0" brushRef="#br0" timeOffset="97132.17">10890 10221 2161 0,'0'0'0'15,"0"0"0"-15,0 0 0 0,0 0 99 0,0 0 0 16,0 0 0-16,0 0 1 0,20-7-83 0,-12 4 0 0,1-1 0 15,2 1-1-15,-4 1 63 0,0-2 1 16,-7 4-1-16,11-8 1 0,-1 4-62 0,3 1 0 0,-3 3 0 16,-3-4 0-16,4 1 20 0,3-1 0 0,0 4 0 15,0 0 2-15,-2 0-26 0,-1 4 2 16,0-1 0-16,-1 1-1 0,-10-4-2 0,11 10-1 0,-8-5 0 16,4 4 2-16,-3 5-6 0,-4-1-1 0,3-3 1 15,-6 8 0-15,3-4 0 0,-4-2 0 0,-3 6 0 63,0 3 0-63,-3-2-3 0,-3 1 1 0,-1 2-1 15,4 0 1-15,3-5 2 0,-11 2 1 16,-10-3-1-16,-2 0 1 0,-2 0-4 0,4 0 1 0,7-2 0 0,8-4-1 0,3 5 6 0,3-5 1 0,-1 1-1 0,-2-1 1 0,3 1-5 0,-5-1 1 0,-3-3-1 16,1-1 0-16,4-3 6 0,3 4 0 0,7-7 0 0,0 5 0 15,0-5-5-15,0 0 0 16,0 7 0-16,0-7-1 0,-11 6 8 0,11-6 1 0,0 0-2 0,0 0 2 0,7 7-7 15,0-5 0-15,0-1 0 0,4 1 0 0,5-2 7 0,8-2-1 0,8 1 1 16,3 1 1-16,-1 0-8 0,-6-2 1 0,6-2-1 16,-3 3 1-16,-4-1 4 0,-4-4-1 0,0 3 0 0,-2-1 2 15,0 3-7-15,-2-3 1 0,3 4-1 16,2-3 1-16,1-1 4 0,9 1 2 16,4 1-2-1,6-2 2-15,-8 4-7 0,-10 0 1 0,-1 0-2 16,-7-3 2-16,-1 3 3 0,-6 0-1 15,-2 0 0-15,-2 0 0 0,-7 0-4 0,7 0 1 0,-7 0-1 0,0 0 1 0,0 0 3 16,0 0 1-16,0 0 0 0,0 0 1 0,0 0-6 0,-7 7 0 0,7-7-6 0,0 0-1 0,-2 9 0 0,2-9 0 16,0 0 0-16,0 0 0 0,-7 7 0 0,7-7 0 0,0 0 0 15,0 0 0-15,-2 5 0 0,2-5 0 16,0 0 0-16,0 0 0 0,0 0 0 0,0 0 0 0,0 0 0 16</inkml:trace>
  <inkml:trace contextRef="#ctx0" brushRef="#br0" timeOffset="98228.14">12390 10376 2224 0,'0'0'0'0,"0"0"0"0,0 0 0 0,0 0 95 0,0 0 2 16,0 0-1-16,0 0 1 0,0 0-81 0,0 0 1 0,21-16 0 15,-11 15 1-15,4-3 65 0,2-1 1 16,-2-1-1-16,4 6 1 0,1-3-67 0,-3-1 1 0,0 1 0 16,5 6 0-16,4-3-3 0,0 4-1 0,1-1 1 15,-1 4 0-15,0 2-7 0,-2-2 1 0,-2 6 0 16,0 2 0-16,-5 3-6 0,-2 1 0 0,-4-1 0 16,1 1 1-16,-7 2-2 0,-12-1 0 93,-9-1 1-93,-10-3 0 0,-1 0 0 0,2-2 1 0,3 0-1 0,0 2 1 0,-2-4-1 0,6 0 0 0,3 1 0 0,4-1 1 0,-3-1 5 0,1-3 0 0,0-1 0 0,-2 0 0 0,8 1-4 0,-1-5 1 16,2-1 0-16,0 1 0 0,7-3 7 0,-7 2 0 0,7-2 1 0,-8 0-1 0,8 0-5 0,0 0 0 0,0 0 0 0,0 0 1 0,0 0 7 0,0 0 2 0,0 0-1 0,8-5 1 0,2 3-8 16,1-1 0-16,3-1 0 15,9 0 1-15,1 1 8 0,1-1 0 16,0 1 0-16,1 3 1 0,-5 0-10 0,-1 0 1 15,1 0-1-15,4 3 2 0,-4 1 6 0,-3-1 0 0,-3 5-1 16,3-1 3-16,-7 1-10 16,-1 1 0-16,-3 3 0 0,-3 3 1 0,-1 2 5 0,-6-5 1 15,-4 1-2-15,0 4 2 0,-7 3-8 0,-4-3 1 0,-1-3-1 0,1-1 1 0,-3 3 3 0,0-1-1 16,-4-1 0 0,5-5 1-16,-1 4-5 0,4-3-1 0,-3-3 1 0,3 0 0 15,-5-3 2-15,5 3 0 0,-6-4 0 0,2-3 2 0,0 6-6 0,3-6 1 16,-2-6 0-16,6 3 0 0,0 3 0 0,-3-4 1 15,-5 1 0 1,8-1 1-16,6 1-3 0,0 3-1 0,8 0 1 0,-8-6 0 0,8 6-4 0,0 0 1 16,0-7-1-16</inkml:trace>
  <inkml:trace contextRef="#ctx0" brushRef="#br0" timeOffset="99205.7">14743 10330 2463 0,'0'0'0'0,"0"0"0"0,0 0 0 0,0 21 82 0,0-10 0 0,-4 0-1 0,1 11 1 0,-6 3-64 16,3 1 0-16,1 3 0 0,0-6 0 0,0 1 60 16,1-1 0-1,2-2 0-15,-1 0 0 0,1-3-60 0,-2-2 0 0,4-4 0 0,4 7 0 0,1-3 20 16,2-4 0-16,2-1 0 0,2-2 1 0,-2-4-25 16,1 0 2-16,1-1 0 0,3 1-1 0,-2-1-2 0,2-4-1 15,0-2 0-15,0 2 2 0,8-4-6 16,-3-1 0-16,0-4-1 0,1 4 1 15,5-6 0-15,1 1 0 0,-3-2 0 0,0-2 0 0,-2-1-3 0,-3 3 1 16,-1 0 0 0,-1-9-1-16,-5 3-2 0,-4 2 1 0,-4-7-1 0,1 4 1 15,-1 2-2-15,1 1 0 16,-1-4 0-16,-3 4 2 0,0 4-3 0,0 2 1 0,0-1-1 16,0 4 1-1,0 7 0-15,0-11-1 0,0 11 0 0,0 0 1 0,0-7 1 0,0 7 2 0,0 0-2 0,0 0 2 16,0 0-3-16,0 7 1 0,0 1 1 0,0 6-1 0,0 1 4 15,0 3 0-15,0 7-1 0,0 1 1 16,0 2-2-16,0 0-1 0,0 0 0 0,0 4 2 0,0-2 5 16,0-4 1-16,0 1-1 15,0 8 0-15,0-3-4 0,0-2 1 0,0 5-2 0,0-5 2 0,0 1 5 16,0-1 0-16,0-2 0 0,0 1 1 16,-3-8-6-16,-1 0 0 0,1-4-1 0,-1 6 2 0,1-5 5 0,-4-4 1 0,3-2-2 15,-3-1 2-15,4-2-8 0,-3-2 2 0,6-7-1 16,-3 10 1-16,3-10 1 0,0 0 0 0,-2 9 1 0,2-9-1 0,0 0-4 31,0 0 1-31,-2 7 0 0</inkml:trace>
  <inkml:trace contextRef="#ctx0" brushRef="#br0" timeOffset="102066.22">19782 2648 515 0,'0'0'0'0,"0"0"0"0,0 0 0 15,0 0 229-15,-18 7-1 0,11-11 1 0,-3 6 1 16,-1-2-227-16,-3-3 0 0,2-1-1 0,-1 4 2 15,-1 0 101 1,2-5 1-16,1-2-1 0,-3 10 1 0,4 1-91 0,3-8 2 0,7 4-1 0,-7-3 1 16,7 3-11-16,0 0 2 0,0 0-1 0,0 0 1 15,0 0-4-15,0 0 2 0,0 0-2 0,14 0 2 0,7 3-6 16,2-3 0-16,0-3 0 0,10 10 1 0,4-7-1 16,-3-7 0-1,-4 0 0-15,0 14 1 16,-4-7-2-16,-3-4 0 0,2-3 0 0,5 14 0 15,-2-7 0-15,-10-7 0 0,3 2-1 16,9 7 1-16,2 1 0 0,-10-6 1 16,3-2 0-16,0 10 0 0,-4-5-1 0,0-2 1 0,-1-1 0 0,-3 8 0 0,1-5 1 15,-8-2 0-15,1-5 0 0,-2 11 2 0,-2-1-2 16,-7-3 0 0,9-3 0-16,-9 3 1 0,9 3 8 0,-9-3 0 0,7 0 1 0,-7 0 0 0,10 5-4 0,-3-5-1 0,-7 0 1 0,13 0 0 15,-5 0 15-15,1-3 1 0,-2 1-1 0,0 4 2 0,0-2-13 16,-7 0 1-1,11-2-1-15,-11 2 2 0,7 0 6 0,-7 0 0 0,0 0 0 0,0 0 1 0,7-3-10 0,-7 3 2 0,0 0-2 16</inkml:trace>
  <inkml:trace contextRef="#ctx0" brushRef="#br0" timeOffset="102380.47">20549 2465 1532 0,'0'0'0'0,"0"0"0"0,0 0 0 16,0 0 48-16,0 0-1 15,0 0 0-15,0 0 0 0,0 0-30 0,0 0 0 0,0 0-1 0,-12 19 1 16,12-19 45-16,2 14 1 0,-2-14-1 0,5 11 0 0,-5-2-45 16,0-2 1-16,0-7 0 0,-2 10 0 0,0-1 8 15,1-2 1-15,1-7-1 0,-6 13 1 0,3-3-15 16,1-3 0-16,2-7 1 0,0 16 0 0,0-5-5 0,0-4 1 15,0-7-1-15,5 15 1 0,-1 1-4 0,-2-7 1 16,-1-2 0-16,-2 11 0 0,-3-1 2 16,-1-8 0-16,-4 2 0 0,-9 20 0 0,-4-6-3 15,-5-9 1-15,-6-4 0 0,-8 11-1 16,-1-6 2-16,-2-6 1 0,-2-4-1 0</inkml:trace>
  <inkml:trace contextRef="#ctx1" brushRef="#br0" timeOffset="73660.34">7865 13944 0,'0'0'0,"0"0"0,0 0 0,0 0 15,0 0-15,0 0 0,0 0 16,0 0-16,-10 0 31,1 9-31,-1 1 16,1-10-16,0 9 16,-1-9-16,1 9 15,9-9-15,0 10 0,-10-10 16,10 9-1,-9 0-15,9 1 16,0-10-16,0 9 0,0-9 0,0 0 31,0 0-31</inkml:trace>
  <inkml:trace contextRef="#ctx0" brushRef="#br0" timeOffset="107091.16">6996 9403 288 0,'0'0'0'0,"0"0"0"0,0 0 0 0,0 0 54 0,0 0 1 0,0 0 0 0,0 0 0 0,0 0-38 0,0 0 1 16,0 0-2-16,0 0 2 0,0 0 126 15,0 0 0-15,0 0-1 0,0 0 1 0,0 0-132 0,0 0 1 16,0 0-1-16,0 0 0 0,0 0 79 0,0 0 1 0,0 0 0 31,0 0 0-31,0 0-75 0,0 0 1 0,0 0-1 0,0 0 1 0,7-23 98 0,0 8 2 0,2 1-1 16,-2-9 1-16,-4 0-104 16,4-2 2-16,4 4 0 0,-8-5 0 0,1 5 18 15,-1-2 2-15,4 3 0 0,-3-4 0 0,-1-1-21 0,-3 7-1 0,4-1 1 31,-4 5 1-31,3 2 17 0,-3-8 2 0,4 3 0 0,-4 6 0 0,0 1-21 0,7-1 1 0,-2 1-1 16,-3 3 1-16,-4-4 31 16,1-3 0-16,1 3 0 0,-4 1 0 15,1-3-30-15,-1-1 1 0,4-3-1 0,-7-3 1 16,3 6 21-16,1 0 2 0,3-7-1 0,-4 2 0 16,4 3-23-16,0 2 0 15,-3-2-1-15,-4 2 1 0,0 5 14 0,0 2 1 0,7 7-1 0,-4-9 1 0,4 9-17 16,0 0-1-16,0 0 1 0,0 0 0 0,7 6 11 0,-7-6 1 15,4 8 0-15,-4-8-1 0,7 9-12 16,-4 0-1-16,1-2 0 0,3 0 2 0,-4 0 5 0,-3-2 0 0,0-5 0 0,4 11 0 0,-8-4-9 16,4-7 2-16,0 12-2 15,0-5 1-15,4 2 2 0,-1-2 1 0,-3 0-1 32,-3 4 1-32,3-1-6 0,0 3-1 0,0 1 1 15,3 7 1-15,-3-4 0 0,0-4 1 0,0-1 0 0,4 11 1 0,0-5-6 16,-1-1 2-16,-3 2 0 0,0 4-1 15,0 0 1-15,0-3 1 0,4-3 0 0,-4 3 0 16,-7-1-4-16,3 0 2 0,8-5-1 0,-8 2 1 0,0-2 0 0,-3 0-1 16,4-3 1-1,-4 1-1-15,0 0-1 0,3-1 0 0,4-4 0 0,0-7 0 0,-10 9 1 16,10-9 0-16,0 0 1 0,-7 5-1 0,7-5-1 0,0 0 0 0,0 0 0 0,-4 7 0 0,4-7 3 16,0 0 0-16,0 0-1 0,0 0 1 15,0 0-2-15,0 0-1 0,-5-9 1 0,5 9 0 0,-4-12 3 0,1 2 1 0,-1-5-1 16,-3-6 1-16,0 0-4 0,4-2 1 15,-1-3 0-15,1 0-1 0,3-3 2 16,-4 0 1-16,4-3 0 0,0 7 0 0,4 1-4 16,-1-1 2-16,4-3-1 0,-3 12 1 15,-4-2 2-15,3 1 1 0,-3-1 0 0,0 6 0 16,4 5-4 0,-3-4 1-16,3 4 0 0,-6 0 0 15,2 7 3-15,0 0 1 0,-3-7-1 0,3 7 1 0,0 0-4 0,0 0 1 0,0-9 0 0,0 9-1 0,0 0 2 0,0 0 0 0,-4-7 0 0,4 7 0 16,0 0-3-16,0 0 1 15,-3-7 0-15,3 7-1 0,0 0-2 0,0 0-3 0,0-8 0 0,0 8 0 0,0 0 0 16,0 0 0-16,7 5 0 0,-7-5 0 0,9 17 0 16,-2-1 0-1,0-2 0-15,0 14 0 0,3 2 0 16,-3-1 0-16,0-5 0 16,-3 13 0-16,-4-5 0 0,3-2 0 0,1-2 0 0,-8 0 0 0,4 2 0 15,-3-7 0-15,6-2 0 0,-3-2 0 0,0 2 0 0,-3-5 0 16,6-4 0-16,1-1 0 0,-1 0 0 0,1-6 0 0,-4-5 0 0,11 9 0 0,-11-9 0 15,0 0 0-15,5 7 0 0,-5-7 0 0,0 0 0 0,0 0 0 16,0 0 0-16,0 0 0 16,3-7 0-16,-3 7 0 0,2-9 0 0,0-3 0 0,-2-11 0 0,0-6 0 15,3 1 0-15,1-3 0 16,-4-1 0 0,0-3 0-16,0-6 0 0,4 10 0 0,-1-1 0 0,1-3 0 0,3 8 0 15,-4-1 0-15,1 0 0 0,-4 9 0 0,3-6 0 16,-3-1 0-16,0 6 0 15,0 5 0-15,4-5 0 0,-1 4 0 0,-3 2 0 0,0 4 0 16,4-3 0-16,-4 3 0 0,-4 3 0 0,4 7 0 16,0-11 0-16,0 11 0 0,0-8 0 0,0 8 0 0,0 0 0 0,0 0 0 0,0 10 0 0,-3-3 0 15,3 0 0-15,-4 14 0 0,4 13 0 0,-3-1 0 0,3-6 0 16,0 11 0-16,0-10 0 0,3 4 0 0,4-2 0 16,-3-14 0-16,-4-2 0 15,0 2 0-15,0 3 0 16,0-1 0-16,0-1 0 0,0 1 0 0,0 1 0 0,0-1 0 0,3-2 0 0,-3-1 0 15,4-1 0-15,-1-3 0 0,1 5 0 0,-4-4 0 0,3-1 0 0,1-1 0 16,0 1 0-16,-1-6 0 16,1 2 0-16,-4-7 0 0,7 11 0 0,-7-11 0 0,8 5 0 0,-8-5 0 0,7-5 0 15,-7 5 0-15,11-14 0 0,-7 5 0 16,-1-9 0 0,-3 1 0-16,4-4 0 0,-4 3 0 0,3-3 0 0,-3 0 0 0,0-9 0 0,0 3 0 15,-3 1 0-15,3-6 0 0,-4 4 0 0,4 2 0 16,-3-4 0-16,-4 5 0 0,3 1 0 0,-3-1 0 0,3 4 0 15,-3 2 0-15,4-1 0 0,-1 3 0 16,1 1 0-16,1 5 0 0,-1 2 0 0,-1-1 0 16,0 3 0-16,4 7 0 0,-3-11 0 15,3 11 0-15,-4 9 0 0,4 3 0 0,-3-3 0 16,3 9 0-16,0-1 0 0,0 1 0 0,-4 3 0 0,4-2 0 16,0 6 0-16,0 0 0 0,0-1 0 0,0 3 0 0,0 4 0 0,0-4 0 15,0 1 0-15,0 0 0 0,0-2 0 16,0-3 0-16,4 4 0 0,-1-3 0 0,1-3 0 15,-4 2 0-15,3-5 0 0,5 1 0 16,-5-3 0 0,-1 2 0-16,1-4 0 0,1 0 0 0,-1 0 0 15,1-3 0-15,-1-1 0 0,1-5 0 0,-1 2 0 0,-3-7 0 0,8 11 0 0,-8-11 0 0,7-4 0 0,-7 4 0 16,7-10 0-16,-4 1 0 0,-3-5 0 16,4-4 0-16,-1-4 0 0,1-1 0 15,-1-4 0-15,-3-1 0 0,4 0 0 0,-4-2 0 16,3-3 0-16,-3-1 0 0,4-1 0 0,-4 0 0 15,3 5 0-15,-3-3 0 0,0 1 0 16,0 4 0 0,0 1 0-16,0 1 0 0,0 7 0 0,-3-3 0 0,3 1 0 15,0 4 0-15,0 4 0 0,-4-2 0 16,4 2 0-16,0 1 0 0,0 0 0 0,0 5 0 16,0 0 0-1,0 7 0-15,-3-11 0 0,3 11 0 0,0 0 0 0,-7 7 0 0,7 4 0 16,-4 1 0-16,4 4 0 0,-3 1 0 0,3 4 0 15,-4-1 0-15,4 4 0 0,-3 1 0 0,3-6 0 16,-4 10 0-16,4-1 0 16,-3-2 0-16,3 4 0 0,-4 0 0 0,4-2 0 0,-3 2 0 15,3-4 0-15,-4-1 0 0,4 3 0 16,-4-5 0-16,4 0 0 16,-3-2 0-16,3 0 0 0,-4-3 0 31,4-1 0-31,-3-1 0 0,1 2 0 0,0-4 0 0,2-2 0 0,0 0 0 0,0-1 0 0,0 0 0 0,0-6 0 0,0 2 0 15,0-7 0-15,2 10 0 0,-2-10 0 0,0 0 0 0,9 2 0 0,-9-2 0 0,7-5 0 0,-7 5 0 16,7-11 0 0,-3 6 0-16,-1-5 0 0,-3-1 0 0,4 2 0 0,-1 0 0 0,1-1 0 0,-4-3 0 0,3 5 0 0,-3-5 0 15,0 3 0-15,0-4 0 16,-3 1 0-16,3 1 0 16,-4-2 0-16,4 7 0 0,-3-4 0 0,3-1 0 15,-4 0 0-15,1 1 0 0,-1 1 0 0,4-1 0 0,-3-1 0 0,3 5 0 16,-4-4 0-16,4 4 0 0,-4-2 0 0,4 1 0 15,0 1 0-15,0 7 0 0,0-11 0 0,0 11 0 0,0-11 0 0,0 11 0 0,0-12 0 0,0 12 0 16,0 0 0-16,0 0 0 0,0-7 0 0,0 7 0 0,0 0 0 0,0 0 0 0,0-7 0 0,0 7 0 16,0 0 0-16,0 0 0 0,0-5 0 0,0 5 0 0,0 0 0 31,0-7 0-31,0 7 0 0,0-9 0 0,0 2 0 0,0 0 0 0,0 0 0 0,0 0 0 0,0-4 0 16,0 1 0-16,0 1 0 0,0 0 0 0,0 0 0 0,0 2 0 0,0-3 0 0,0 3 0 15,0-4 0-15,0 4 0 0,0 7 0 16,0-12 0-16,0 5 0 15,0 1 0-15,0-1 0 0,0 7 0 16,0-8 0-16,0 8 0 0,0-11 0 0,0 11 0 16,0-12 0-16,0 12 0 0,0-11 0 0,0 11 0 0,0-10 0 0,0 10 0 0,0-13 0 0,0 13 0 0,0-10 0 15,0 10 0-15,0 0 0 0,0-7 0 0,0 7 0 0,0-6 0 16,0 6 0-16,0 0 0 0,0 0 0 0,11-7 0 0,-11 7 0 16,11-3 0-16,-1 1 0 0,4 0 0 15,0 1 0 1,6-1 0-16,-2 0 0 0,3 0 0 0,-4 1 0 0,4-1 0 15,2 0 0-15,-5-1 0 0,3-1 0 0,0 1 0 16,-1-1 0 0,1 1 0-16,-3-5 0 0,-1 5 0 15,3-2 0-15,-3 1 0 0,1-3 0 0,0 4 0 0,-1 3 0 0,3-4 0 16,-3 1 0-16,1-1 0 0,0 4 0 0,-4-2 0 0,1 1 0 16,3 1 0-16,-4 0 0 0,0 0 0 15,-1 0 0-15,1 1 0 0,0 1 0 16,-3-2 0-16,-1 4 0 0,-3-4 0 0,4 3 0 0,-4-3 0 0,-7 0 0 15,9 4 0-15,-9-4 0 0,10 0 0 0,-10 0 0 0,11 0 0 16,-11 0 0-16,0 0 0 0,7 0 0 0,-7 0 0 0,0 0 0 0,7 0 0 0,-7 0 0 0,0 0 0 16,7 0 0-16,-7 0 0 0,0 0 0 0,0 0 0 0,7 0 0 15,-7 0 0-15,0 0 0 0,0 0 0 0,0 10 0 16,0-1 0 0,0 2 0-16,0-1 0 0,-4 6 0 15,4 1 0-15,-3-4 0 0,3 8 0 0,-4-2 0 0,1 1 0 16,-1-5 0-1,1 5 0-15,-1 6 0 16,1-5 0 0,-1 0 0-16,2 6 0 0,1 1 0 0,-3-5 0 15,1 5 0-15,1 0 0 0,0-3 0 0,-1-1 0 16,1 3 0-16,-2-3 0 0,4 1 0 16,-3-2 0-16,-1 0 0 15,1 1 0-15,-1-3 0 0,1 2 0 0,-1-2 0 0,1-1 0 0,-1-1 0 16,4 1 0-16,-3-3 0 0,3 1 0 0,-4-4 0 15,4 2 0 1,-3 1 0-16,-1-3 0 16,4 0 0-16,-4-3 0 0,4-2 0 0,-3 0 0 0,3 1 0 0,-4-1 0 0,4-9 0 15,-3 7 0-15,3-7 0 16,0 0 0-16,0 0 0 0,0 0 0 0,0 0 0 0,0 0 0 0,-4-7 0 0,4 7 0 0,-3-9 0 0,3 9 0 0,0-9 0 0,0 9 0 0,-2-7 0 0,2 7 0 0,-3-5 0 0,3 5 0 0,0-7 0 0,0 7 0 0,-2-7 0 0,2 7 0 16,0-7 0-16,0 7 0 0,0-7 0 0,0 0 0 0,0 0 0 0,2-7 0 0,1-2 0 15,2 2 0-15,-1 0 0 16,-1-4 0-16,1-5 0 0,-1 0 0 15,1 4 0-15,0-6 0 0,-1 1 0 0,4 1 0 0,0-2 0 0,0 4 0 0,0 0 0 0,0 2 0 16,-3 1 0 0,1 2 0-16,0-1 0 0,1-3 0 0,1 8 0 0,-4 0 0 0,1 1 0 15,-1 1 0-15,-3-1 0 0,4 4 0 0,-4-4 0 0,3 4 0 16,-3 0 0-16,0 7 0 0,4-8 0 16,-4 8 0-1,0-11 0-15,0 11 0 0,0-7 0 0,0 7 0 0,0 0 0 0,0 0 0 0,0-7 0 0,7 0 0 0,0 0 0 16,4-5 0-16,-1-1 0 0,-3 3 0 0,0 1 0 15,-1-2 0-15,1 1 0 16,-4-1 0-16,-3 1 0 0,4-1 0 0,-4-1 0 0,0 3 0 16,0 0 0-1,0 2 0-15,0-3 0 0,-4 1 0 16,4 0 0-16,-3 0 0 0,-3 0 0 0,1-1 0 0,0 3 0 0,0-4 0 16,-1 6 0-16,3-4 0 0,3 9 0 0,-7-10 0 0,7 10 0 15,-14-11 0-15,6 6 0 0,1 0 0 16,0 1 0-16,-3-3 0 0,-3 2 0 0,3-2 0 0,-1 3 0 15,1 1 0-15,-4-1 0 0,3 4 0 0,-3-3 0 16,0 3 0 0,1 0 0-16,3 0 0 0,-1-4 0 15,1 4 0-15,-4 0 0 0,3 0 0 0,-3 0 0 0,2 0 0 0,-3 0 0 16,1 0 0-16,4 0 0 0,-4 4 0 16,-4-1 0-16,2-3 0 0,2 4 0 0,0-4 0 0,0 3 0 0,-4-3 0 0,2 4 0 0,2-4 0 15,-4 3 0-15,4-3 0 0,-3 4 0 16,-1-4 0-1,2 5 0-15,2-5 0 0,0 3 0 0,-4 1 0 0,2 0 0 0,1-3 0 16,2 3 0-16,-1-1 0 0,4 1 0 0,-5-1 0 0,5 1 0 0,1-1 0 0,0 1 0 16,0-1 0-16,2 1 0 0,7-4 0 0,-10 7 0 0,10-7 0 15,-11 3 0-15,11-3 0 0,-10 2 0 0,10-2 0 0,0 0 0 0,-7 4 0 0,7-4 0 16,0 0 0-16,0 0 0 0,-8 0 0 0,8 0 0 16,0 0 0-16,0 0 0 0,0 0 0 15,0 0 0-15,0 0 0 0,0 7 0 0,0-7 0 16,0 10 0-16,0-1 0 0,0 0 0 0,0 3 0 0,0 4 0 15,0-2 0-15,0-2 0 0,0 6 0 16,4 3 0-16,0 0 0 0,-1-1 0 0,1 6 0 16,-1 4 0-16,1-4 0 0,-1 6 0 0,1-2 0 15,-1 0 0-15,1 0 0 0,-1 0 0 16,1 0 0-16,-1-4 0 16,1 0 0-16,-1 1 0 0,-3 1 0 0,4 0 0 0,-4-5 0 15,2 0 0-15,-1 0 0 0,3-2 0 0,0-7 0 16,-3 2 0-16,3 1 0 0,3 1 0 0,-4-6 0 0,1-1 0 15,-1-3 0-15,1 1 0 0,0 0 0 16,-4-9 0-16,7 9 0 0,-7-9 0 16,0 0 0-16,0 0 0 0,0 0 0 0,0 0 0 0,-15-9 0 0,8 4 0 0</inkml:trace>
  <inkml:trace contextRef="#ctx0" brushRef="#br0" timeOffset="107758.84">5994 8638 2224 0,'0'0'0'0,"0"0"0"0,0 0 0 0,0 0 75 15,0 0 0-15,0 0 0 0,0 0 0 0,0 0-57 16,0 0 0-16,0 0 0 15,0 0 0-15,26 2 46 0,-8-4 1 0,-1-1 0 0,8 3 0 0,-2-4-47 16,2 0 0-16,-4-4 0 0,-2 4 0 0,-1 4-2 16,-4-3 1-16,0-1-1 0</inkml:trace>
  <inkml:trace contextRef="#ctx0" brushRef="#br0" timeOffset="107863.59">6339 8645 1482 0,'0'0'0'0,"0"0"0"0,9-3 0 0,-9 3 29 0,0 0 0 16,7-4 0-16,-7 4 2 0,14-3-18 0,-7 3 1 0,1-4-1 16</inkml:trace>
  <inkml:trace contextRef="#ctx0" brushRef="#br0" timeOffset="108066.23">6798 8598 1269 0,'0'0'0'0,"0"0"0"0,18 3 0 0,-8 1 12 16,1-4 2-16,-2-4-1 0,-2 8 0 0,-7-4-5 15,0 0 0-15,7 7 0 16</inkml:trace>
  <inkml:trace contextRef="#ctx0" brushRef="#br0" timeOffset="108764.55">3988 8680 1557 0,'0'0'0'16,"0"0"0"-16,-19 11 0 0,8-1 7 0,-3 1 1 15,3-2-2 1,1 7 2-16,-1 1-3 0,1-1 0 0,-1 0 0 0,2 7 0 0,2-2 9 0,7-4-1 0,0-3 1 16,0 9-1-16,4-5-5 0,3-4 0 0,5-5 0 15,-1 5 1-15,-1-4 11 0,1-4 1 0,7-1 1 16,-1 2-1-16,3-3-10 0,-3-8 0 16,1 0 1-16,0 1-1 0,-3-2 16 0,3-8 0 0,-4 3 0 15,0 3 1-15,0-2-16 0,1-2 2 0,-5-3-2 16,-5 2 1-16,2 1 21 0,-7 1 1 15,0-1 0-15,-5 1-1 0,0-1-19 0,0 1 0 16,-2-4-1-16,-4-2 2 0,-3 3 24 16,0 3 1-16,0 1-1 0,-4-1 1 0,2 3-26 0,-2 1 1 0,-3 1 0 15,0 3-1-15,2 4 20 0,5 3 1 0,-1 1-1 0,5 4 1 16,3 1-22-16,3-3 1 16,1 3 0-16</inkml:trace>
  <inkml:trace contextRef="#ctx0" brushRef="#br0" timeOffset="109053.95">4362 8895 2048 0,'0'0'0'0,"0"0"0"0,0 0 0 0,0 0 68 0,0 0 2 16,-7 17-2-16,7-17 2 0,7 9-52 0,-7-9-1 15,0 0 1-15,4 9 0 0,-4-9 67 0,0 0-1 16,0 5 0 0,0-5 1-16,0 0-68 0,0 0 1 0,0 0 0 0,0 0 0 0,7 6 26 0,-7-6-1 0,0 0 1 15,10-6 0 1,-10 6-28-16,9-3 0 0,-9 3 0 0,14-5 1 0,-14 5 0 0,4-11 0 0,-1 4 0 16,-3 7-1-16,0-11-7 0,0 11 1 15,0-14 1-15</inkml:trace>
  <inkml:trace contextRef="#ctx0" brushRef="#br0" timeOffset="109452.24">4676 8619 2224 0,'0'0'0'16,"0"0"0"-16,0 0 0 0,0 0 63 0,-14 23-1 0,10-16 1 0,-4 5 1 0,1 5-46 0,0 3 0 0,-1-1 0 0,1 1 0 0,4 1 62 15,-1-6 0-15,4 1 1 0,0 4 0 0,4-3-63 0,-1-3 0 16,4-3 0 0,4 5 0-16,0-2 20 0,1-4 1 0,2-6-1 0,-3 6 2 0,6-3-26 0,1-7 2 15,1 0 0-15,-1 4-1 0,-4-4-4 16,0-4 0-16,0 1 0 0,0-1 0 0,-1 1-4 0,-3-4 0 15,-3-4-1-15,0 4 2 0,-3-2-2 0,0 1 1 125,-1-3-1-125,-3 2 1 0,-3-1-2 0,-1-1-1 0,0-5 1 0,1-1 0 0,-8 1 0 0,1 4 0 0,-4-6 1 0,-2 4-1 0,-5 5-1 0,3 2 0 0,4 4 0 0,0-3 0 0,-6 12 0 0,3-5 0 0,-1 3 1 0,4 1-1 16,0 2-1-16,5 0 1 0,2 2-1 0</inkml:trace>
  <inkml:trace contextRef="#ctx0" brushRef="#br0" timeOffset="109857.18">5025 8684 2211 0,'0'0'0'16,"0"0"0"-16,0 0 0 0,0 0 68 0,-14 17 0 0,11-8 1 0,-4 5-1 0,0 6-50 15,1-3 0-15,3-5 0 0,3 10 0 0,2-5 67 0,-1-3 0 16,1-3 1-16,0-1-1 0,3 1-68 0,2-4 1 16,0-2 0-16,7 6 0 0,0-4 19 0,4-7 0 15,1 0 0-15,6 0 1 0,-7-4-23 0,-1 1 0 16,3-2 1-16,1-3 0 0,-3 1-5 0,-4 0 1 16,0 0 1-16,-7 0-1 0,0 0-5 0,-2 0 1 0,-1-3-1 15,-6 1 1-15,-1 0 1 0,-1-3 0 0,0 3 0 16,-6-5 1-16,-4 5-4 0,0-1 1 31,3-1-2-31,-7 4 2 16,3 3 0-16,-7 3-1 0,5 1 1 0,-1 1 1 0,0 5-4 0,6-1 2 0,2-1-1 0</inkml:trace>
  <inkml:trace contextRef="#ctx0" brushRef="#br0" timeOffset="110194.02">5493 8415 2299 0,'0'0'0'0,"0"0"0"0,0 0 0 0,0 0 69 0,0 0 1 15,0 0 0 1,7 21 0-16,-5-9-52 0,1 6 0 0,1-4 0 0,-4 10 0 0,3 10 63 0,4-4 0 15,-3 3 0-15,-4 9 0 0,0-5-63 0,-4 0 0 16,-3-3 0-16,4-1 0 0,3 2 28 0,-4-10 1 16,1-2 1-16,1 8-1 0,0-6-32 0,0-7 2 15,1 1 0 1,1 2 0-16,0-3-1 16,1-4 0-16,5-5 0 0,-3 3 1 0,-3-3-8 0,0-2 1 0,0-7-1 0,0 0 1 0,4 7 1 0,-4-7 1 0,0 0-1 15,7 0 1-15,-7 0-5 0,0 0 1 0,0 0-2 16,3-7 2-16,-3 7 0 15,-3-7 1-15,3 7-1 0</inkml:trace>
  <inkml:trace contextRef="#ctx1" brushRef="#br0" timeOffset="92820.49">9577 15961 0,'0'0'0,"9"0"0,-9 0 0,0 0 0,0 0 0,10 0 0,-10 0 0,0 0 0,37-9 0,-37 9 0,38-10 0,18-9 16,1 1-16,-10 8 16,-10 1-16,-8 0 15,-11-1-15,11 1 16,-1 9-16,-9 0 31,-1-10-31,1 10 16,0-9-16,0 9 31,0-9-15,-10 9-1</inkml:trace>
  <inkml:trace contextRef="#ctx1" brushRef="#br0" timeOffset="93643.35">9351 13484 0,'0'0'0,"0"0"0,0 0 0,0 0 31,0 0-31,0 0 47,0 0-47</inkml:trace>
  <inkml:trace contextRef="#ctx1" brushRef="#br0" timeOffset="94430.84">8730 16571 0,'0'0'0,"0"0"0,0 0 0,0 9 47,0-9-47,0 0 15,0 0-15,0 0 32,0 0-32,0 0 46,9 10-46,1 8 16,-10 1-16,0 0 31,0-10-31,0 1 32,0-1-32,0 0 31,-10 10-16,10-9 17,-9-1-32,9 0 15,0 10-15,0-10 16,-9-9 0</inkml:trace>
  <inkml:trace contextRef="#ctx1" brushRef="#br0" timeOffset="100807.03">8627 9309 0,'0'0'0,"0"0"16,0 0-16,0 0 16,0-10-1,0-18 1,0-9-16,0-19 16,0-29-1,0 1 1,-10-10-16,10-19 15,-9 1 1,9-10-16,-10-10 16,1-18-1,9 0 1,0 9-16,-9 10 16,-1 9-1,1 0-15,-1 19 16,1 0-1,0-1 1,-1 11-16,10 8 16,0 19-1,0 20 1,0 17-16,0 1 16,0 19-1,0 0 1,0-1-16,0 1 31,0 9-31,0 0 16,0 0-16,0 0 15,0 0 1,0 0-16,0 0 31,0 0-31,0 0 16,0 0-16,10 0 15,-1-10 1,0 10 15,20-9-31,-1 0 0,19-1 16,0 1 0,9-1-1,1 10-15,-1-9 16,-9 0-1,0-1 1,19 10-16,19 0 16,28 0-16,18 10 31,-27-1-31,-19 0 16,-20-9-1,-27 0 1,0 10-16,-20-10 15,1 0-15,-9 0 16,-10 0 15,0 0-31,0 0 0,0 9 16,0 1 15,0-1-31,0 19 0,0 0 16,-10 19-1,1 19 1,-10 9 0,10 9-16,-1 10 15,1 19 1,9 9-16,9 0 16,1 9-1,-1 0 1,10-9-16,0 10 15,-1-1 1,-18 0 0,0-18-16,0 0 15,-9-1 1,0-18 0,-1 9-16,-9 0 15,10-18 1,0-10-16,-1-19 15,1-9 1,-1-9 0,1-1-1,0 1-15,-1-10 16,1 0 0,-1-9-16,1 0 31,0-1-31,-1 1 15,1 0-15,9-10 32,0 1-32,-10-10 15,10 0-15,0 0 16,0 0-16</inkml:trace>
  <inkml:trace contextRef="#ctx1" brushRef="#br0" timeOffset="104528.98">10358 9647 0,'0'0'0,"0"0"0,0 0 47,0 0-47,0 0 0,0 0 0,0 0 15,9 0 1,0-10-1,1-9-15,-1 1 16,1-20 0,-10 1-16,9-20 15,-9-27 1,0-19 0,-19-38-1,0-19-15,-9-8 31,0-20-31,9-9 0,0 19 16,10-1 15,-1 1-31,1 19 0,0-1 16,-10-18 0,0-10-1,0-28-15,-9-9 16,0-19-1,0 10 1,18 9 0,1 9-16,18 9 31,1 10-31,8 0 16,11 10-16,-1 18 15,0 19-15,-9 28 31,0 28-15,-1 38-16,-8 9 16,-1 19-1,-9 18-15,0 1 16,0 9-16,0 0 16,0 0-1,0 0 1,0 0-16,0 0 15,0 9 1,0 1 0,0-1-16,0-9 15,0 0 1,0 0 0,0 0-16,0 0 15,0 0 1,0 0-1,0 0 1,0 0-16,0 0 16,0 0-16,0 0 15,0 0 1,0 0 0,0 0-16,0 0 15,10 0 1,-1-9-1,1-1-15,18 1 32,0-1-32,10 1 15,9 0-15,0 9 16,0 0 0,0 0-1,0 0-15,0 9 16,9 0-1,10 1-15,9-1 16,1-9 15,-1 0-31,-19 0 0,-18 0 16,0 0 15,-10 0-31,-9 0 0,-1 0 16,-8 10-1,9-1 1,-10 0-16,0 1 16,1-1-1,-1 19 1,1 0-16,-1 19 16,1 19-1,-1 28-15,19 46 16,0 20-1,1-1 1,-1 1-16,0 18 16,0 10-1,-9 0 1,0 9 0,0 0-16,9 0 15,0 0 1,-9 0-16,0 0 15,0 0 1,-19-19 0,0-9-16,-10-10 15,-9 1 1,1 9 0,8-19-16,-9 0 15,10-9 1,-10-10-1,0 0-15,0 1 16,1-20 0,-1 1-1,9-19 1,1-10-16,0-9 16,-1 0-16,1-18 15,-1-10 1,1-1-1,0-8 1,-1-19-16,1 0 16,9-1-1,0 1-15,0-10 16,0-9 0,0 0-1,0 0 1,0 0-16,0 0 15,0 0-15,0 0 16,0 0 0,0 0-1,-10 0-15</inkml:trace>
  <inkml:trace contextRef="#ctx1" brushRef="#br0" timeOffset="107066.82">12380 9834 0,'0'0'0,"0"0"15,0 0 1,0 0-16,0 0 16,0 0-1,0 0-15,10-18 16,-1-1 0,0-19-16,1 1 15,-1-20 1,1-27-1,-1-29 1,0-37-16,1-19 16,-10-18 15,0-29-31,-10-19 0,-8-9 16,8-18-1,1-10 1,-10-10-16,10 10 15,-10 0 1,0 9-16,0 10 16,0 9-1,0 19 1,1 18 0,-1 20-16,0-1 15,0 0-15,0 10 31,1 0-31,-1 0 16,0 18-16,0 10 16,10 19-1,-1 18 1,1 10-16,0 9 16,-1 10-1,10 18 1,0 0-16,0 19 15,0 10 1,0-1 0,0 10-1,0 0-15,0 9 16,0 10 0,0-1-16,10 1 15,-1 0 1,0-1-1,1 1-15,-1 9 16,1-9 0,8-1-1,11 10-15,-1 0 16,9-9 0,1 9-16,0 0 15,9 0 1,-10-10-1,10 10-15,0 0 32,19 0-32,0-9 15,-9 9-15,-1 0 32,-9 0-32,-9 0 15,-1-9-15,-8 9 16,-11 0-1,1 0 1,0 0-16,0 0 16,-10 9-1,1 0 1,-1 1-16,0-1 16,1 1-1,-1 18-15,1 0 16,-1 19-1,0 9 1,1 10 0,-1 18-16,10 29 31,0 18-31,0 19 0,0 10 16,-1 27-1,1 39 1,0-11-16,-10 11 15,1 8 1,9 10 15,-10 9-31,10 1 0,0 8 16,-1 1 0,1-10-1,10-9-15,-11 0 16,11-9-16,-1-19 15,0-19 1,-9-19 0,0-9-1,-1-10 1,1-18-16,-9-10 16,-1-18-16,0-10 31,-9-18-31,0-20 15,0-8-15,10-10 16,-10-1 0,0-8-1,0 0-15,9-1 16,-9 1 0,0-20-16,0 1 15,0 0 1,0 0-1,0-1-15,0-8 16,0-1 0,0 10-1,0-10-15,0 1 32,0 8-32,0-8 15,0 9-15,0-10 16,0 0-1,0 1-15,0-1 32,0 1-32,0-1 15,0 0-15,0 1 16,0-1 15,0 0-31,0 1 0,0-1 16,-9 10-1,9-10-15,-10 10 16,10-9 0,0-1 15,0-9-31,0 0 0,0 0 16,0 0-1</inkml:trace>
  <inkml:trace contextRef="#ctx1" brushRef="#br0" timeOffset="108843.99">14581 9797 0,'0'0'0,"0"0"16,0 0-1,0 0-15,0 0 16,-9-10-1,0 1-15,-1-10 16,1 0 0,-1 1-16,1-20 15,0 1 1,-1-20 0,10 1-16,0 0 15,-9-10 1,-1-9-1,1-19-15,9 0 16,-9-9 0,-1 0-1,10-10-15,-9-9 16,9 19 0,-10-9-1,1 8-15,9 1 16,-9 0-1,9 9 1,0 0-16,-10 10 16,1 9-1,-1 19 1,10 9-16,0 0 16,0 9-1,0 10 1,0 0-16,0 19 15,10-1 1,-1 1 0,-9-1-16,10 10 15,-1 0 1,19 0 0,0 10-16,1-1 15,8 1 1,10-1-1,0 0-15,10 10 16,-10-10 0,-10 1-1,1-10-15,0 0 16,-1 0-16,1 9 31,-10-9-31,0 0 16,1 0-16,-11 0 15,1 0 1,0 0 0,-10 10-16,1-1 31,-10-9-31,0 9 16,0 10-1,9 9 1,1 38-16,-1 37 0,19 38 15,1 0 1,-11 9 0,11 0-1,-1 0-15,0 19 16,-9-19 0,0-9-16,-1-10 15,-8-9 1,-1-9-1,-9-10-15,0 0 32,0-19-32,0-27 15,0-1-15,0-18 32,0-1-32,0-18 15,0-19-15,0 9 31,0-9-31,0 0 0,0 0 16,0 0 15,0 0-31,0 0 0,0 0 16,0 0 0,0 0-16,0 0 15,0 0 1,0 0-1</inkml:trace>
  <inkml:trace contextRef="#ctx1" brushRef="#br1" timeOffset="144235.92">25061 1784 0,'0'0'0,"10"0"0,9-19 0,18 1 15,29-1-15,0 0 32,19 10-32,9-1 15,9 1 1,1 18-16,8 10 16,-8 9-1,-1 19-15,-8 9 16,-11 10-1,-9 0 1,-9 0 0,0 9-16,0 0 15,0-10 1,-10-8-16,1-1 31,-20 0-31,1 0 16,-19-18-16,-10 0 31,-9 8-31,0 1 16,-19 10-16,-9 8 15,-9 1 1,-10 9 0,-10-9-16,1 9 15,-20 0 1,1-19-1,-19-9-15,-28-19 16,-10-37 0,-9-19-1,0-38-15,9-9 32,29-19-32,18 0 15,29 10-15,8-1 16,20 1-1,0 0-15,9-10 16,10 9 0,9 1-1,9-1 1,1 1-16,-1-10 16,10 10-1,-10 9 1,-9 9-16,0 19 15,0 28 1</inkml:trace>
  <inkml:trace contextRef="#ctx1" brushRef="#br1" timeOffset="144759.49">25823 564 0,'0'0'0,"0"0"0,0 0 16,0 0-1,10 10 1,-1 9-16,1 28 16,-1 28-1,0 37 1,1 20 0,-10-10-16,0-29 15,0-27 1,0-19-16,0-10 31,0-18-31,0-19 16,0 0-16,0 0 15</inkml:trace>
  <inkml:trace contextRef="#ctx1" brushRef="#br1" timeOffset="145963.01">25090 3895 0,'0'0'0,"0"0"0,9-19 16,0 1-16,20-10 15,8-10 1,10 0 0,19 1-16,28-1 31,19 10-31,9 0 0,19 19 31,10 18-31,9 10 16,-10 0-1,-8 9-15,-30 19 32,-8 0-32,-10 0 0,0 9 31,-19 10-31,-18-10 16,-10 10-16,-19-10 31,-9 9-31,-19 11 15,-28 8-15,-10 0 16,-18 1 0,-10-1-16,9-9 15,-18-9 1,0 9 0,-1-19-1,-18 1-15,-18-20 16,-11-18-1,-18-10-15,-9-27 16,-10-29 15,19-10-31,18-8 0,10-10 16,29 0 0,18 9-1,19 0-15,19 10 31,18 0-31,10-19 16,10-19-16,18 0 16,0 0-1,0 19-15,0 0 32,1 9-32,-1 19 15,0 10-15,0 9 16,-18 18-1</inkml:trace>
  <inkml:trace contextRef="#ctx1" brushRef="#br1" timeOffset="146650.47">24375 3135 0,'0'0'0,"0"0"0,0 0 15,0 0 1,0 10-16,9 18 15,0 28 1,10 29 0,9-1-16,1-9 15,8-19 1,1-18 0,0-10-1,-1-19-15,1-9 16,-1-18-1,1-11-15,0-8 16,-10-10 0,-9 0-16,-10 10 15,1 8 1,-10 20 0,0 9-1,0 9-15,0 10 16,-19 37-1,0 38 1,-9 10-16,-1 8 16,1 1-1,19-57 1</inkml:trace>
  <inkml:trace contextRef="#ctx1" brushRef="#br1" timeOffset="147765.79">25400 5415 0,'9'0'0,"1"-19"0,18 1 16,10-1-1,28 0-15,18 10 16,29 18 15,19 19-31,28 19 0,-10 0 16,-9 9-1,-9-9 1,0 19-16,9 9 16,-19 9-1,-18 1 1,-20-1-16,-8 10 15,-20 19 1,-9 28 0,-28-1-16,-19-8 15,-28-10 1,-19-10-16,-19 10 16,-28-19-1,-19-28 1,-28 0-16,-29-28 15,-8-18 1,-11-20 0,11-18-16,-1-20 31,28-27-31,20-19 0,8-19 16,11 0 15,36-18-31,39 9 0,18-10 15,9 0 1,20 10 0,9 19-16,9-1 31,0 1-31,0-10 16,19-9-1,19-10-15,-9 1 16,-1 37-1,-18 9 1,-1 28-16,-8 10 16,-11 9-1</inkml:trace>
  <inkml:trace contextRef="#ctx1" brushRef="#br1" timeOffset="148436.53">24977 4777 0,'0'0'0,"0"0"16,-10 10-16,-9-1 15,-18 0 1,-20 19 0,1 19-16,-10 19 15,19-10 1,28 1-1,10-1-15,18 0 16,10-9 0,9 0-1,10-19-15,0-9 32,-1-10-32,1-9 0,-1-18 15,1-1 16,-19-9-31,0-10 16,-19 1-16,-19-1 16,0 10-1,-28 9-15,-28 19 16,-29 19 0,-27 18-1,55-8-15</inkml:trace>
  <inkml:trace contextRef="#ctx1" brushRef="#br1" timeOffset="149588.97">25297 7545 0,'0'0'0,"9"0"0,0-19 0,10 0 16,28-9-16,19 10 15,28 8 1,10 10 0,8 10-1,11 18-15,-1 19 16,10 0 0,-1 9-1,1 9-15,-19-8 16,-19 8-1,-9 1-15,-10 9 32,-18 10-32,-10 8 15,-19 1-15,-38 0 32,-18 0-32,-47 9 15,-29-9 1,-8-19-16,-11 0 15,1-9-15,0-29 32,-10-18-32,-9-38 15,-29-28 1,1-37-16,0-10 16,47-9-1,27 0-15,30 28 16,27 0 15,29 0-31,27-19 0,20-10 16,37-27-1,1 0 1,-20 37 0,0 28-16,-9 19 15,0 19 1,-28 19-1</inkml:trace>
  <inkml:trace contextRef="#ctx1" brushRef="#br1" timeOffset="150222.65">24318 6766 0,'0'0'0,"0"0"16,0 0-16,0 0 15,0 0-15,0 10 32,10 18-32,-1 19 15,10-10-15,0 1 16,9-1-1,0-18 1,0 0-16,10 0 16,9-19 15,0 0-31,-9-10 0,9-9 16,-10-9-1,-9 0 1,-9 9-16,0 10 15,-19 0 1,0 9-16,0 9 16,0 29-1,0 46 1,-9 19-16,-1-9 16,1 0-1,18 9 1,-9-56-16</inkml:trace>
  <inkml:trace contextRef="#ctx1" brushRef="#br1" timeOffset="151257.67">26124 9187 0,'10'0'0,"9"0"0,18-9 15,38 18 1,20 10-16,46 28 16,28 46-1,-9 11 1,-10 8-16,-27 20 15,-10-1 17,-10 10-32,-9-1 0,-19-8 15,-18 8 1,-10 1 0,-19-9-16,-28-20 15,-19 1 1,-28-19-16,-37-1 15,-57-18 17,-66-28-32,-38-47 15,-28-56-15,0-28 32,38-20-32,28-18 0,38-9 15,37 9 1,38 0-1,28 19-15,29 0 32,18 0-32,19-10 15,19 0-15,18 1 32,20-1-32,-10 19 15,9 10-15,1-1 16,8 20-1,1 8-15,-37 29 16</inkml:trace>
  <inkml:trace contextRef="#ctx1" brushRef="#br1" timeOffset="151806.47">24525 9027 0,'0'0'0,"0"0"0,0 0 16,0 0-1,10 19 1,8 19-16,11 46 16,-1 29-1,9-1 1,-18 1-16,0-10 15,0-18 1,-10-10-16,1-28 31,-1-10-31,-9-18 16,0 0-16,0-19 31,0 0-31</inkml:trace>
  <inkml:trace contextRef="#ctx1" brushRef="#br1" timeOffset="158259.54">7394 6288 0,'0'0'0,"0"0"16,-9 9-16,-10 1 16,0 18-1,10-10-15,-1 11 16,10-1 0,10 0-1,-1 0-15,19-9 16,1 0-1,-1-10 1,19-9 0,-9 0-16,-1-9 15,-9-10 1,-9 0 0,0 0-1,-19-18-15,0-1 16,0 10-16,-19 0 15,-18 9 1,-1 10-16</inkml:trace>
  <inkml:trace contextRef="#ctx1" brushRef="#br1" timeOffset="158673.95">7893 6353 0,'0'0'0,"0"0"31,0 0-31,0 0 0,0 0 16,0 0 0,0 0-1,0 0-15,0 0 16</inkml:trace>
  <inkml:trace contextRef="#ctx1" brushRef="#br1" timeOffset="159148.48">8269 6044 0,'0'0'0,"0"0"0,0 0 0,0 0 0,0 0 0,0 9 15,-9 10 1,-1 18 0,10 29-16,0 0 15,10 9 1,-1-9-16,-9-10 16,10-19-1,-10-8 1,0-11-16,0-18 15,0 0 1,0 0 0,0 0-16,0 0 15</inkml:trace>
  <inkml:trace contextRef="#ctx1" brushRef="#br1" timeOffset="160036.17">8420 6147 0,'0'0'0,"0"0"0,0 0 16,0 0-1,9 0 1,0-9-16,1-1 15,18 1 1,10-1 0,9 1-16,0 0 15,9-1 1,-18 20-16,-1-1 31,-18 0-15,0 1-16,-9-1 15,-10 1 1,0-1-16,0 0 31,-19 20-31,0-11 0,0 1 32,0 0-32,0 0 0,10-10 15,0 0 1,-1 1-1,1-10-15,9 0 16,0 0 15,0 0-31,0 0 0,9 9 16,1 1 0,18-1-1,0 0 1,-9 1-16,9-1 15,0 0 1,-9 1-16,0-1 16,0 1-1,0-1 1,-10 0-16,-9 1 16,0-1-1,-28 19 1,-19 0-16,-29 1 15,11 8 1,8-9 0,10-9-16,19 0 15,0-10 1,18 1-16</inkml:trace>
  <inkml:trace contextRef="#ctx1" brushRef="#br1" timeOffset="161099.75">8843 3323 0,'0'0'0,"0"0"0,0 0 16,-9 9-1,-10 1-15,0 18 16,0 0 0,10 0-1,-1 0 1,1 10-16,18-1 15,1 1 1,-1-10-16,19-9 16,1 0-1,-1-1 1,9-18-16,1 0 16,0 0-1,-1-18 1,1-1-16,0-9 15,-20-10 17,1 10-32,-19 0 0,0 0 15,-19-1 1,-18 1 0,-20 0-16,1 19 15,-57 9 1,-197 47-1</inkml:trace>
  <inkml:trace contextRef="#ctx1" brushRef="#br1" timeOffset="161451.17">9295 3548 0,'0'0'0,"0"0"0,0 0 32,0 0-32,0 0 0,0 0 15,0 0 1,0 0-16,0 0 16,0 0-1</inkml:trace>
  <inkml:trace contextRef="#ctx1" brushRef="#br1" timeOffset="162142.09">9567 3248 0,'0'0'0,"0"0"0,0 0 0,0 0 0,10-10 16,-1 1 15,29-10-31,9 1 0,19-1 16,18 9-1,1 1-15,-10 0 16,-18 9 0,-10 9-1,-10 0-15,-18 10 16,0 0 0,-10 0-16,-9-1 31,0 1-31,-18 9 15,-1 1-15,0-1 32,0-10-32,10 1 15,-1-9-15,1-10 32,0 0-32,9 0 15,0 0 1,0 0-16,9 0 15,19 9 1,0 0 0,10 10-16,-10 9 15,-9 0 1,0 1-16,0 8 16,-19 1-1,0-1 1,-29-9-16,-36 19 15,-20-9 1,-9-20-16,-10 1 31,48-9-31</inkml:trace>
  <inkml:trace contextRef="#ctx1" brushRef="#br1" timeOffset="163790.06">10508 3201 0,'0'0'0,"0"0"0,9 0 16,1 0 0,9-9-1,9-1-15,0 1 16,10-1-1,-1 10-15,1-9 16,-19 9 0,0 9-1,-1 1-15,-8-1 16,-1 19 0,-9 0-1,0 10-15,0 0 16,-9-1-1,-1-9-15,10 0 32,-9 10-17,9-1-15,0 1 0,0-1 16,0 1 0,0-19-1,0 0-15,0-10 16,0 0-1,0-9-15,0 0 32,0 0-32,0 0 15,0 0 1,0 0-16,0 0 16,0 0-1,0 0 1,0 0-16,0 0 15,0 0 1,0 0-16,0 0 16,0 0-1,0 10 1,0-1-16,0-9 16,0 0-1,0 9 1,0-9-16,0 0 15,0 0 1,0 0 0,0 0-16,0 0 15,0 0 1,0 0 0,0 0-16,0 0 15,0 0 1,0 0-1,0 0-15,0 0 16,0 0 0,0 0-1,0 0-15,0 0 16,0 0 0,0 0-1,0 0-15,0 0 16,0 0-1,0 0 1,0 0-16,0 0 16,0 0-1,9 0-15,1 0 32,-1 0-32,10 0 15,0 0-15,0 10 31,0-1-31,-1 1 16,1-1-16,0 0 16,-19-9-1,0 0 1,0 10-16,0-1 16,-19 10-1,-18 9 1,-20 0-16,1 0 15,9 0 1,-10-9 0,1 0-16,-1 0 31,1-10-31,18-9 0</inkml:trace>
  <inkml:trace contextRef="#ctx1" brushRef="#br1" timeOffset="164746.06">12502 2507 0,'0'0'0,"0"0"0,0 0 16,-18 0-16,-1 9 16,-9 0-1,-1 1-15,1 18 16,0 0 0,9 10-16,10-1 15,18 1 1,1-1-16,18-9 15,19-9 1,0 0 0,9-19-16,-18 0 15,0-10 1,-20-8-16,1-1 16,0-9-1,-19 0 1,0-10-1,-19 10-15,-28 0 16,9 18 0</inkml:trace>
  <inkml:trace contextRef="#ctx1" brushRef="#br1" timeOffset="165168.51">12879 2844 0,'0'0'0,"0"0"0,0 0 15,0 0 16,0 0-31,0 0 0,0 0 16,0 0 0,0 0-1,0 0-15</inkml:trace>
  <inkml:trace contextRef="#ctx1" brushRef="#br1" timeOffset="166000.2">13180 2403 0,'0'0'0,"0"0"0,9 0 16,10-9 0,19 0-1,46-1-15,29 1 16,0 18 0,-9 1-16,-29-10 15,-19 9-15,-18 0 31,-10 1-31,-9-1 0,-19 1 16,0-1 0,-9 10-1,-10 9-15,-19 0 16,10-9 0,0 0-1,-1-10-15,1 0 16,19-9-16,-1 0 31,10 0-31,0 0 0,0 0 16,0 0 15,0 0-31,10 10 0,18-1 16,10 0-16,9 10 31,-10 0-31,1 0 15,-19 0-15,0-1 16,-10 1 0,-9 0-16,-9 0 15,-20-1 1,-37 10 0,-28 10-16,-9-19 15,18 0-15,10-10 16,9 0-1,19 1-15,28-10 16</inkml:trace>
  <inkml:trace contextRef="#ctx1" brushRef="#br1" timeOffset="166732.93">14948 2385 0,'0'0'0,"0"0"0,0 0 16,-9 0-16,-19-10 16,-38 10-1,-47 10-15,-28 8 32,28 1-32,38 0 0,18 0 15,29-1 1,19 1-1,-1-9-15,20 8 16,-1 1 0,19 9-1,10 0-15,9 1 16,9-1-16,10 0 16,-9-9-1,-20-1-15,-8 1 16,-11 0-1,1-10-15,-19 10 16,0-10 0,-19 20-1,-9-1-15,-28 0 16,-1-9-16,1-1 31,9-18-31,0 0 0,19 0 16,-1-9-1,20-10 1,-1 1-16,20-11 16,-1 11-1,20-20-15,18 1 16,18-1-16,11-9 16,-1 0 15,-19 19-31,-9 0 0,-37 19 15</inkml:trace>
  <inkml:trace contextRef="#ctx1" brushRef="#br1" timeOffset="167990.45">15833 7066 0,'0'0'0,"0"0"0,0 0 16,0 10-1,0-1-15,9 19 16,0 1 0,1-1-16,9 9 15,9 1 1,0-10-16,10-9 16,-1-1-1,10-18 1,0 0-16,-9-18 31,0-1-31,-1-9 0,-18 0 16,0-1-1,-19 1-15,0 0 16,-19 0 0,-37 9-1,-38 10-15,-19 18 16,0 10-16,0 19 15,57-20 1</inkml:trace>
  <inkml:trace contextRef="#ctx1" brushRef="#br1" timeOffset="168325.97">16576 7348 0,'0'0'0,"0"0"15,0 0-15,0 0 16,0 0 0,0 0-16,0 0 15,0 0 1,0 0-16,0 0 16</inkml:trace>
  <inkml:trace contextRef="#ctx1" brushRef="#br1" timeOffset="168680.06">17169 6851 0,'0'0'0,"0"0"16,0 0-16,0 9 16,0 0-1,0 20-15,0 27 16,0 19 0,0 19-16,0-10 15,0-9 1,0-18-1,0-20-15,0 1 16,0-20 0,0 1-16,0 0 15,0-19-15,0 0 16</inkml:trace>
  <inkml:trace contextRef="#ctx1" brushRef="#br1" timeOffset="170209.32">16388 7573 0,'0'0'0,"0"0"0,0 0 0,0 0 16,0 0-1,0 0-15,0 0 16,9 0-16,1 0 15,-1 0 1,10-9-16,-10-1 16,10 1-1,-19 0 1,0-1-16,0 10 16,0 0-1,0 0-15,-9 0 16,-1 10-1,1-1 1,-1 0-16,1-9 16,9 0-16,0 0 15,0 0 1,0 0-16,0 0 16,0 0-1,0 0-15,0 0 16</inkml:trace>
  <inkml:trace contextRef="#ctx1" brushRef="#br1" timeOffset="179402.49">15673 13203 0,'0'0'0,"0"0"16,0 0-16,0 0 15,0 0 1,0 9-16,9 38 16,1 56-1,-1 47-15,10 28 32,0 1-32,-1-10 0,1-1 15,0-8 1,0-19-16,-10-10 15,1 0 1,-1-27-16,-9-20 31,0-9-31,0-19 0,0-9 16,0-9 0,0-19-1,0-1-15,0-8 16,0-1-1,-9-9 1,9 0-16,-10 0 16,1-9-16,-1-10 15,1 10 1</inkml:trace>
  <inkml:trace contextRef="#ctx1" brushRef="#br1" timeOffset="180020.82">15616 13512 0,'0'0'0,"0"0"16,0 0-16,0-19 0,10 1 16,-1-10-16,10-10 15,9 0 1,19-18 0,19-10-16,9 10 15,10 9 1,0 10-16,-10 9 31,10 18-31,9 20 0,9 8 16,-9 11-1,-19 8-15,1 1 32,-20 8-32,-18 1 15,-10-9-15,-9 9 16,-19 0-16,-19 9 15,-28 10 1,-47-1 0,-19 1-16,10-28 15,-1-10-15,19-9 32,10-10-32,9-9 15,19 0-15,0 0 31,10 0-31,-1 0 0,10-9 16,-1-1 0,11 10-1,8 0-15</inkml:trace>
  <inkml:trace contextRef="#ctx1" brushRef="#br1" timeOffset="180632.8">18109 12977 0,'0'0'0,"0"0"16,0-18-16,0-1 31,-19-9-31,10 0 16,-10 18-16,-9-9 15,-28 19 1,-20 19-16,-27 66 16,-1 8 15,29-27-31,-19 28 0,9 19 31,1 18-15,8 28-16,29 20 0,19-29 15,19-47 1,18 28 0,10 10-16,9-10 31,19-27-31,10-29 16,9 9-1,-10-9-15,-9-19 16,-9-9-16,-10-18 15,0-1 1,-9-28-16,9 0 16,-18 0-1</inkml:trace>
  <inkml:trace contextRef="#ctx1" brushRef="#br1" timeOffset="181409.58">18279 13287 0,'0'0'0,"0"0"0,0-9 16,0 9-1,0 0-15,9 9 16,19 10-1,38 37 1,47 75-16,37 20 16,1-11-1,18 29-15,1 0 32,-39-47-32,-8 28 0,-20-28 15,-28-37 1,-9-20-1,-9 20 17,-10-1-32,-28-37 0,-1-28 15,-8 0-15,-10-10 16,0-9 0</inkml:trace>
  <inkml:trace contextRef="#ctx1" brushRef="#br1" timeOffset="181929.94">19069 13306 0,'0'0'0,"0"0"16,0 0-16,0 0 15,0 9 1,-19 10 0,-19 37-16,-27 57 15,-20 9 16,-19 56-31,10 0 0,19-56 32,9-19-32,-9-9 15,-19 66-15,37-66 16,20-57 0,-10 19-1,19 1-15,-1-1 31,20-28-31,9-18 16,-10 8-16,1 1 16,9-19-1,0 0-15,0 0 16,0 0 0,0 0-1</inkml:trace>
  <inkml:trace contextRef="#ctx1" brushRef="#br1" timeOffset="183092.95">19661 13719 0,'0'0'15,"0"0"-15,0 0 0,0 0 0,0 0 16,0 0-1,0-10 1,0 10-16,10 0 16,9 0-1,9 0-15,19-9 16,19 9 0,28 19-1,9-1 1,-9-8-1,1-10-15,-1 9 16,0 10-16,-19-10 16,-19 1-1,-18-10 17,0-19-32,-20 10 0,-8 18 15,-10 0 1,0-9-16,0 0 15</inkml:trace>
  <inkml:trace contextRef="#ctx1" brushRef="#br1" timeOffset="183588.75">19624 14375 0,'0'10'0,"0"-10"15,9 9-15,1 1 31,-1 8-31,19-8 0,10 18 16,9-9 0,28-10-1,38-9 1,9-47-16,-18 47 16,-29 28-1,-18-28-15,-1 0 16,0 0-1,1-19 1,-1 10-16,-18 18 16,0-9 15,-20 0-31,1-9 0,0 0 16,-10 18-1,-9-9 1,0 0-16</inkml:trace>
  <inkml:trace contextRef="#ctx1" brushRef="#br1" timeOffset="184831.46">21835 13315 0,'0'10'0,"0"-10"0,0 0 16,0 9 0,-19 10-1,0 9-15,-19 38 16,-9 27-16,10 11 31,8 18-31,11-38 16,8 0-1,10-9-15,10-18 16,18 18 0,9 47-16,11-10 15,-11-46 1,1-19 0,-10-38-16,10 19 15,-1-28 1,1-9-1,-10-10 1,10-18-16,-1-29 16,-8-9-1,8-9-15,-18 27 16,-10 10 0,1-18-1,-10-57 1,0 19-16,0 65 15,-19-9 1,-9-37 0,-10-10-16,10 66 15,-10 0 1,-9 9-16,10 19 16,-20 9-1,-9 10-15,10 0 16,-1 18-1,-8 29 1,8 9 0,10 0-16,10 19 15,18-19 1,9-9 0,10 9-1,19 0-15,0-10 16,9-46-16,10 9 15,18 19 1,10-19 0,9 10-16,-9-10 15,-9-28 1,-1 9 0,-9-37-16,0-37 15,0-48 16,-9 0-31,-29 48 0,1-38 16,-10 18 15,-10 29-31,-18-29 0,-10 1 16,-37-19 0,-19 0-16,38 65 15</inkml:trace>
  <inkml:trace contextRef="#ctx1" brushRef="#br1" timeOffset="185506.05">22352 12780 0,'0'0'0,"0"0"0,0 0 15,19 19 1,9 28-16,28 9 16,20 1-1,27 18 16,20 37-31,-29-18 0,-10 19 16,-18 18 0,-9 10-1,-29-38 1,-19 38-16,-9 18 16,-19-74-1,-9 18-15,-28 28 16,-10-9-1,0-37-15,0-10 16,0-10 0,38-27-16</inkml:trace>
  <inkml:trace contextRef="#ctx1" brushRef="#br1" timeOffset="186650.39">21741 15210 0,'0'0'0,"0"0"0,0-9 16,0-10-16,0 0 15,0 10 1,0-10-1,0 1 1,0 8-16,9 1 16,10-1-1,9 10-15,10 0 16,-1 0 0,1 0-1,-19 0-15,-1 19 16,1 0-1,-9 0 1,-10-19-16,0 9 16,0 0-1,0 10 1,0 75-16,0 19 16,0-38 15,0 65-31,0 20 0,0-66 15,0-47 1,0 9 0,-10 10-16,10-29 15,0-27 1,0-10 0,0 9-16,0-9 15,0 0 1,0 0-1,0 0-15,0-38 16,-9-55 0,-1-20-16,1 29 15,0 9 1,-1 9 0,1 28-16,-1-18 15,1 0 1,0-10-1,-1-37 1,1 37-16,9 29 16,0-20-1,0 10-15,0 38 16</inkml:trace>
  <inkml:trace contextRef="#ctx1" brushRef="#br1" timeOffset="187539.62">21825 16599 0,'10'-9'0,"-1"-10"15,0 9 1,1 1-16,9 0 16,-1-10-16,1 28 15,0 1 1,0-10 0,0 0-16,-10 9 15,1 0 1,-1 29-1,-9 18-15,0-18 16,-28-1 0,-29 38-1,-18 0-15,9-9 32,19-19-32,19-19 15,9 0 1,10-9-16,9-10 15,9 20 1,19-1-16,29-28 16,27-10-1,10 29 1,1 0-16,-11-10 31,1-9-31,-19 0 16,-10-9-1,-9 0-15,-9 9 0,-19 9 32,-1-9-32,-18 0 15,0 9 1,0-9 0,0 0-16</inkml:trace>
  <inkml:trace contextRef="#ctx1" brushRef="#br1" timeOffset="188497.2">22220 17725 0,'0'0'0,"0"0"0,0 0 16,0 0-16,0 0 16,0 0-1,0 0-15,10 0 16,18-10 0,0 1-1,10 9 1,9 0-1,-10 19-15,1-10 0,0 19 16,-10-9 0,-9 0-1,-10-10 17,-9 1-32,0 18 0,-19-9 15,-18-1 1,-10 1-16,9-9 15,0 8 1,10-8 0,19-1-16,-1 10 15,1 0 17,9-19-32,9 9 0,20 19 15,-1 0 1,0-18-1,-9-1-15,0 10 16,-1 0 0,-18-1-16,0 10 15,-9-9 1,-47 0 0,-57 9-16,-38 0 15,1-18 16,18-20-31,29-8 0,46-1 16</inkml:trace>
  <inkml:trace contextRef="#ctx1" brushRef="#br1" timeOffset="189298.67">23048 18110 0,'0'9'16,"0"-9"-16,0 19 16,-9 9-1,9 9-15,9 1 16,1 9-1,18 0 1,9 0-16,10 0 31,0-38-31,1-9 0,17 0 16,1-38 0,-9-27-1,-10 8-15,-19 20 16,-19 18-1,1 0 1,-10 19-16,0-9 16,-10 47-1,-18 74 1,-10 57 0,-18 169-16</inkml:trace>
  <inkml:trace contextRef="#ctx1" brushRef="#br1" timeOffset="191378.65">16604 10219 0,'0'0'0,"9"0"0,10 9 15,19 1 1,18 8-1,10 29-15,9 0 16,10 19 0,9 9-1,-9-19-15,18 10 16,29 37 0,-19 19-16,0 0 15,-10-19 1,1 10-1,-20-29-15,1-9 16,0 19 0,-19-9-16,0-10 15,-10 28 17,-9-47-32,-19-28 0,-9-9 31,-10-9-31,10 8 15,-9-27-15,8-19 16,-18 9 0,0 19-1</inkml:trace>
  <inkml:trace contextRef="#ctx1" brushRef="#br1" timeOffset="191875.86">18156 10059 0,'0'0'0,"0"0"0,0 0 16,-9 10-1,-19 18 1,-38 75-16,-19 38 31,-18-28-31,-10 8 16,-19 39-16,-9-1 16,37-55-1,1 18 1,18-29-16,29-55 15,-1 28 1,1-1 0,28-27-16,0-1 15,9-18 1,9-9 0,1 8-16,0 1 15,-1-19 1,10 9-1,0-9-15,0 0 16,0 0 0</inkml:trace>
  <inkml:trace contextRef="#ctx1" brushRef="#br1" timeOffset="192302.99">16604 10256 0,'0'0'0,"0"0"15,0 0 1,0 0-16,9 29 16,20 27-1,37 19-15,18 28 16,29-18-1,19-10 1,28 9-16,9 19 16,-37-18-1,9 18 1,-28-37-16,-19-1 16,0 39-1,0-1 1,-19-19-16,-18-28 15,-10-27 1,-28-29 0,-1 9-16,1 0 15,-9-9 1,-10 0 0,9 0-16,-9-9 15</inkml:trace>
  <inkml:trace contextRef="#ctx1" brushRef="#br1" timeOffset="192771.14">18072 10022 0,'0'0'0,"0"19"0,-19-1 16,-9 11-1,-57 64-15,-9 58 32,19-39-32,-1 10 15,-18 47-15,10-28 16,18-47-1,0-29-15,-9 29 16,28-10 15,9-55-31,-9 27 16,0 19-16,0-9 16,9 9-1,1-10 1,18-27-16,9-38 15,10 9 1,-9 10 0,0-10-16,9-9 15,0 0 1</inkml:trace>
  <inkml:trace contextRef="#ctx1" brushRef="#br1" timeOffset="193247.28">16661 10256 0,'0'0'0,"0"19"16,0-9-16,9 18 15,10-9 1,9 9 0,38 66-1,28 18-15,-9-27 16,18 18 0,10 9-1,-10-8 1,10 18-16,-19-47 15,0 9 1,19 19 0,-19 0-16,-9-28 15,-19-9-15,-19-19 32,-9-28-32,-20 9 15,1-19 1,-9 1-16,-10-10 15,0 0-15,0 0 16,0 0 15</inkml:trace>
  <inkml:trace contextRef="#ctx1" brushRef="#br1" timeOffset="193851.85">18194 10097 0,'0'0'0,"0"9"16,0-9 0,-9 19-16,-20 19 15,1-1 1,0 1-16,-29 27 16,-8 20-1,-20 9 1,0 9-16,1 19 15,18-10 1,0-18 0,-19 9-1,1 38-15,18-38 16,9-46 0,-18 74-1,9 0-15,38-93 16,-10 18-1,-9 10 1,10-29-16,8 1 16,1-10-16,0-19 15,0 20 1,-1-1 0,20-19-1,0-9-15,9 0 16,0 0-1,-10-9 1</inkml:trace>
  <inkml:trace contextRef="#ctx1" brushRef="#br1" timeOffset="194402.4">16661 10510 0,'0'0'0,"0"0"0,0 0 0,0 0 15,9 9-15,10 1 16,9 8 0,19 20-1,28 9-15,19 37 32,10 1-32,-1-29 15,38 57 1,-9 9-16,-19-38 15,0 0 1,0 1 0,-10-10-16,-18 0 15,-10-9-15,-9-10 16,0 19 15,-19-19-31,-9-37 0,-20-10 16,1 20-1,0-1 1,-10-19-16,-9-18 16,0-1-1,0 1 1</inkml:trace>
  <inkml:trace contextRef="#ctx1" brushRef="#br1" timeOffset="196329.14">17761 9984 0,'0'10'0,"0"-1"16,-9 19-16,-10 10 15,10-10 1,-10 0-16,-19 28 16,-9 57 15,-28 28-16,9-57-15,-19 1 0,1 18 16,18-19 0,0 10-16,9-9 15,10-1 1,0-18 0,19-29-16,0-9 15,0 29 1,-10 8-1,10-8-15,9-10 16,10-19 0,-10 0-1,9 0-15,10-9 16,-18 18 0,8-9-16,-9 1 31,10-1-31,0-10 15,-1 1 1,1-9 0,-1 8-16,1 1 15,0-9-15,-1-1 16,1-9 0,9 9-1,-10 10-15,1-10 16,9-9-1,0 10 1,0-10-16,0 0 16,0 0-1,0 9 1,0-9-16,0 19 16,0 9-1,0-28-15,0 0 16,0 0-1,0 0 1,0 0 0,0 0-16,0 0 15,0 0 1,0 0 0,0 0-16,0 0 15,0 0 1,0 0-16,0 0 15,0 0 1,0 0 0,0 0-16,0 0 15,0-9 1,0-1 0,0 10-16,0 0 15,0 0 1,0 0-1,0 0-15,0 0 16,0 0 0,0 0-1,0 0-15,0-9 16,0-10 0,0 10-1,0-1 1,0 1-16,0 9 15,0 0 1,0 0-16,0 0 16,0-9-1,0 9 1,0 0 0,0 0-16,0 0 15,0 9-15,0-9 31,0 0-31,0 0 16,0 0-16,0 0 31,0 0-31,0 0 16,0 0 0,0 0-16,0 0 15,0 0 1,0-9-16,0 9 15,0 0 1,0 0 0,0 0-16,0 0 15,0 0 1,0-10-16,0 10 16,0 0-1,0 0 1,0 0-1,0 0-15,0 0 16,0 0 0,0-9-16,0 9 15,0 19 1,-9-1 0,9-18-16,0 0 31,0 0-31,0 0 15,0-9-15,0 0 16,0 9 0,0 0-1,0-10-15,0 20 16,0-1 0,0-9-1,0 0-15,0 9 16,0-9-1,0 0 1,0-9-16,0 9 16,0 0-1,0 0 1,0 0 0,0 0-16,0 0 15,-10-9-15</inkml:trace>
  <inkml:trace contextRef="#ctx1" brushRef="#br1" timeOffset="197756.87">7479 11579 0,'0'0'0,"0"0"16,9-28-16,-9 9 16,0 10-16,0 9 15,10 9 1,-1-9-1,1 10-15,18 9 16,0 9 0,19 28-16,9-9 15,10 28 1,19 38 0,-10-29-16,10-18 15,28-1 1,47 20-1,28-1-15,28-65 16,57 0 0,0 0-1,18-10 1,29 29 0,10-38-16,8-29 15,1 20 1,18 28-16,10-47 15,-9-47 1,-10 75 0,47 0-16,19-29 15,19-27 1,9-28-16,0 37 31,-9 9-31,-38-18 16,-47 37-16,-47-9 15,-57-38 1,-55-9 0,-76 38-1,-48 27 1,-8 10-16,-20-18 0,-8 8 16,-11 1-1,-18-1 1,0 10-1,0 0-15,0 0 16,0 0 0,-9 0-16</inkml:trace>
  <inkml:trace contextRef="#ctx1" brushRef="#br1" timeOffset="198243.38">15833 11345 0,'0'0'0,"0"9"0,0-9 15,0 0 1,9 10-16,0-20 16,10 1-1,-9 28 1,9-10-16,9 0 15,0 10 1,0 0-16,0-10 16,1 1-1,-1 8 1,-9 1 0,-1 0-16,1-10 31,0 19-16,0 38-15,0-10 16,-10-9-16,-9 19 16,-9-19-1,-10 9-15,0 29 16,-28 9 0,-19 9-16,10-38 15,9 1 1,9-19-1,0-28 1,20-10 0</inkml:trace>
  <inkml:trace contextRef="#ctx1" brushRef="#br1" timeOffset="199179.9">9247 11185 0,'0'0'0,"0"0"0,0 0 0,0 0 16,0 0-1,0 0-15,0 0 16,0 19-1,10 56-15,-1 10 16,29-10 0,28 0-1,37 19-15,20-19 16,8-19 0,29 19-1,28 0-15,0-9 16,10-19-1,0-29 1,-1-18 0,20 10-1,-1 37-15,10 0 16,9-19-16,0 0 16,0-28-1,19-19-15,-9 10 16,28-19-1,-1 37 1,11 10-16,8-19 16,-8 18 15,8 1-31,-37-9 0,-19-20 16,-37-27-1,-57-1 1,-28 38-16,-28 10 15,-20-1 1,-18-18 0,-9-1-16,-19 10 15,-19 0 1,0 0 0,0 0-16,0 0 15</inkml:trace>
  <inkml:trace contextRef="#ctx1" brushRef="#br1" timeOffset="199485.97">15174 11626 0,'0'0'0,"10"10"0,-1 8 0,0 20 32,20 18-32,-11 10 15,-8-29 1,-10 1-16,-10 28 16,-8 18-1,-39 10 1,-65 19-16,-57-20 15,-141 29 1</inkml:trace>
  <inkml:trace contextRef="#ctx1" brushRef="#br1" timeOffset="200172.06">10696 11073 0,'0'0'0,"10"9"16,-1 10-16,19-10 15,10 29 1,47 65 0,-1 0-1,1-18-15,18 37 16,10-10-1,0 1 1,19-19-16,-19-38 16,28 0-1,47 66 1,0-9-16,0-76 16,38-9-1,9 48 1,0-30-16,-9-46 15,-9 0 1,-10 0-16,-19-18 16,9 8-1,-9-8 1,-28-29-16,-9 28 16,-19 9-1,-10 1 1,-37 18-16,-20-18 15,-27 0 1,-10-10 0,-18 0-16,-10 19 15,0 0 1,-10-9 0</inkml:trace>
  <inkml:trace contextRef="#ctx1" brushRef="#br1" timeOffset="200739.39">12286 11129 0,'0'0'0,"0"0"16,0 0-16,0 0 15,0 19 1,0 0 0,9 18-16,20 29 15,27 18 1,10 19-1,19 10 1,18 18-16,19-18 31,1-19-31,-1 9 0,0-47 16,38 29 0,-9 9-1,-1-57-15,20 1 16,18 9-1,-9 9 1,-38-37 0,-19-29-16,-37-9 15,-20 19 1,-8-9 0,-19 0-16,-20 18 15,1-18-15,0-19 16,-10 9-1,-9 9 1</inkml:trace>
  <inkml:trace contextRef="#ctx1" brushRef="#br1" timeOffset="201189">14403 11213 0,'0'0'0,"0"-9"16,0-10 0,0 19-16,0 10 15,19 46 1,9 66-16,19 9 15,28 1 1,29 46 0,8-19-16,-17-83 31,17-30-31,1-8 16,-19 9-16,-18-19 15,-20-28 1,-18 9-1,-1-9-15,-18 0 16,0-9 0,0 0-1,-19 9-15,0 0 16,0-19 0,-10 9-1</inkml:trace>
  <inkml:trace contextRef="#ctx1" brushRef="#br1" timeOffset="202236.83">7912 12086 0,'0'0'0,"0"-9"0,0 9 16,9 0-16,10 9 15,9 19 1,10-9 0,37 56-1,19 19 1,10-28-16,55 27 15,48-8 1,29-20-16,8-46 31,1-9-31,-10 18 16,19-9-16,28-38 16,29 9-1,27 39-15,20-29 31,-1 37-31,20-84 16,-11-75-16,-17 85 16,-11 27-1,1 1 1,-10-29-16,10 29 31,-29 18-31,-18-27 16,-1-20-16,-18 29 31,-19 46-31,0-27 16,-9-48-16,-10-9 15,-28 19 1,-47 19 0,-28-20-16,-57 1 15,-19 10 1,-18-11-16,-19 11 15,-19 8 1</inkml:trace>
  <inkml:trace contextRef="#ctx1" brushRef="#br1" timeOffset="-213074.96">6341 2929 0,'0'0'0,"0"0"16,0 0-16,-19 0 31,9-10-31,1 10 0,-10-9 15,10 0 1,-1 9-16,1-10 16,0 10-1,9 0 1,-10-9-16,1-10 16,-1 0-16,10-18 15,0-19 1,10-29-1,-1-9 17,1-18-32,-1 9 0,10 18 0,-10 19 15,-9 10 1,0 9 0,0 0-16,-19-9 15,1 9-15,-1 0 31,0 0-31,0 0 0,10 19 16,-1 0 0,1 9-16,-1 10 15,1 0 1,9 9 0,-9 0-16</inkml:trace>
  <inkml:trace contextRef="#ctx1" brushRef="#br1" timeOffset="-212559.16">6228 1437 0,'0'0'0,"0"0"0,-19-9 0,-19 9 16,-9 9-1,-28 29 1,0 18 0,-10 28-16,10 20 15,9-1-15,9 9 16,10 10-1,0-28-15,19-19 16,0-19 0,19-18-16,-1-19 15,1 0 1,9-19-16,0 0 16,0 0-1,0 0-15</inkml:trace>
  <inkml:trace contextRef="#ctx1" brushRef="#br1" timeOffset="-212118.79">6143 1503 0,'0'0'0,"9"0"0,1-19 16,18 0-1,-9 10-15,9-1 16,0 1 0,10 28-16,18 18 15,38 10 1,10 19-1,18 0-15,1 18 16,-11-9-16,1 0 16,-9 10-1,-10-20-15,-19 1 16,-18-10 0,-10-18-1,-10-19-15,-18-1 16,0-8-1,-10-1-15,-9-9 16,0 0 0</inkml:trace>
  <inkml:trace contextRef="#ctx1" brushRef="#br1" timeOffset="-211244.54">2164 405 0,'0'0'0,"0"0"16,0 9-16,0 1 16,0 9-16,0 27 15,9 29-15,1 19 16,8 28 0,-18 10-1,10 27-15,-10 10 16,0-19-1,0-19-15,-10-9 16,10-9 0,0-10-16,0-18 15,0-20 1,0-8 0,0-20-16,0 1 15,0-20-15,0 1 16,0 0-1,0-19-15,0 0 16,0 0 0,0 0-16</inkml:trace>
  <inkml:trace contextRef="#ctx1" brushRef="#br1" timeOffset="-210588.54">2183 715 0,'0'0'0,"0"0"0,0 0 16,0-10-1,18-9-15,-18 1 16,10-1-1,18 0-15,10 0 16,9-9 0,9 0-16,10 19 15,9-1 1,-9 20-16,-10-1 31,1 10-31,-19 9 0,-1 0 16,1 0-1,-19 0 1,-1 19-16,-18 0 16,-9 10-16,-19 8 15,-19 1 1,-28 0 0,-1-29-1,10-9-15,1-9 16,18-19-1,-1 0-15,30 0 0,-20 0 16,10 0 0,9 9-1,10-9-15</inkml:trace>
  <inkml:trace contextRef="#ctx1" brushRef="#br1" timeOffset="-209722.64">3236 762 0,'0'0'0,"0"0"0,10 0 31,-1 0-31,19 0 0,0 0 15,10 9-15,9 0 16,10 19 0,-1 1-16,10 17 31,-10 1-31,1 10 16,-20-1-16,-18-9 15,0 0-15,-19 9 16,0-9-1,-19-9 1,0-1 0,1-9-16,-1-9 15,0 0-15,0-10 32,0-9-32,0 0 0,1 0 15,-1-9 1,9-1-1,1 1-15,0-10 16,-1 0-16,10-18 31,10-10-31,-1 0 0,19-9 16,0 0 0,1-1-1,18-8-15,9-1 16,1 0-16,-1 19 31,-18 0-31,-10 19 0,-9 19 16,-19-1-1,0 10 1</inkml:trace>
  <inkml:trace contextRef="#ctx1" brushRef="#br1" timeOffset="-208983.65">4262 1109 0,'0'0'0,"0"0"0,0 0 15,-19 9 1,-9 0-16,-1 20 15,1-1 1,9 0 0,10 9-16,-1 10 15,20-9-15,-1-1 16,1 1 15,18-10-31,0-9 16,19 0-16,19-19 15,19-10-15,-1-18 16,-8-9 0,-20-10-1,-18 9 1,-1-9-16,-18 0 0,-19 0 16,0 0-1,-19 1-15,-9 8 31,-19 0-31,-47 20 0,-19 18 16,-19 28 0,10 28-16,56-28 15</inkml:trace>
  <inkml:trace contextRef="#ctx1" brushRef="#br1" timeOffset="-208084.36">4920 480 0,'0'0'0,"0"0"0,0 0 15,0 0-15,0 0 16,0 0-16,0 9 16,0 20-1,9 27 1,1 10-16,-1 18 16,10 19-1,0-9-15,0 0 16,0-10-1,-10-18-15,-9-10 16,9-9 0,-9-9-16,0-20 15,0 1 17,0 0-32,10 0 0,-10 0 15,0-19 1,9-10-16,1-18 15,8 0 17,11 0-32,-1 0 15,0-1-15,10 11 16,-10-1 0,10-9-16,9 0 31,-10 9-31,1 19 0,-10 9 31,0 1-31,-9-1 16,-9 0-1,-1 1-15,-9 18 16,0 9 0,-19 10-1,0-9 1,-9-10-16,-19 19 15,-19-10-15,-9 1 16,-19-10 0,9 0-1,19-9-15,0-10 32,29 1-32</inkml:trace>
  <inkml:trace contextRef="#ctx1" brushRef="#br1" timeOffset="-206632.45">6190 1165 0,'0'0'0,"0"0"0,0 0 31,-28-9-31,-19 9 16,-10 0-16,-8 9 15,-1-9 1,0 9 0,19 19-16,0 19 15,19-18 1,18-1-1,1 19-15,9-10 16,9 1-16,10-10 31,0-9-31,9-10 16,0 0-16,10-9 16,-1-9-1,-8-10 1,8 0-16,-8-18 15,-11-1 1,1 20-16,-9 8 16,-1-9-1,0 1 1,1-10 0,-1 28-16,1 9 15,18 28 1,0-18-1,0-9-15,19 27 16,-9 10-16,0-28 16,-10-10-1,9-9 1,-8-9-16,-1 9 16,0-10-1,-9 1 1,19-28-16,-1-57 15,-18 37 1,-19-74-16,-9-104 16,-20 104-1,11 103 1,-1-75-16,0 18 16,19 104-1,-10 0-15,10 0 31,0-1-31,10 20 16,-10 18 0,9 1-1,1 27-15,9 19 16,-10 10-16,10-38 16,-10-28-1,10-19 1,-10-19-1,20 1-15,-11-1 16,11-18 0,8-10-1,-9 19-15,10-19 16,0 10 0,-10 18-16,0-9 15,19-28 1,-9 19-1,-10 27-15,0 1 32,-9 0-32,-9 0 0,-1-10 15,-9 0 1,0 1 0,0-1-16,-9-9 15,-10 0 1,-19 19-1,-18 9-15,27-9 16</inkml:trace>
  <inkml:trace contextRef="#ctx1" brushRef="#br1" timeOffset="-205988.12">7460 1127 0,'0'0'0,"0"10"15,0-10-15,0 19 32,0 9-32,0 28 15,0 38-15,0-19 16,0-28 15,9 9-31,-9-9 0,0-38 16,0 10-1,0 0-15,0-19 16,0 0 0,0 0-16</inkml:trace>
  <inkml:trace contextRef="#ctx1" brushRef="#br1" timeOffset="-205705.46">7253 855 0,'0'0'15,"0"10"-15,0 8 0,0 1 16,0-9-16,0-10 16,10 0-1,-1 0 1,0-10-16,10 1 15,0 9 1,0 9-16,-10 1 16,-9-10-1,0 0-15,0 0 16</inkml:trace>
  <inkml:trace contextRef="#ctx1" brushRef="#br1" timeOffset="-204299.74">7799 302 0,'0'9'0,"0"1"0,0-10 15,0 0-15,0 0 16,9 9 0,1 0-1,-1 38-15,10 56 16,-19 57 15,-10 9-31,1-75 0,0 9 16,-1 47-1,20-47-15,-1-9 16,19-10 0,-9-27-1,9-39-15,10 11 16,-1-11-1,1-18 1,9 10-16,0-10 16,10-57-1,-10-27-15,-19 37 16,0 0 0,-9 0-1,0 10 1,-10 9-16,10-19 15,-19 19-15,0 28 32,0-10-32,0 10 0,0 0 15,0 0 1,0 10 0,9 8-1,10 29-15,9 47 16,10 0-1,-19-57-15,9-8 16,10 8 0,-10-18-1,0-19-15,0-10 16,1 1 0,8-47-1,10 0 1,-28 27-16,9-55 0,1-76 15,-29 1 17,0 74-32,-10 39 0,-9-20 15,10 0 1,-1 38 0,1 0-16,0 19 15,9-1 1,-10 1-1,10 18-15,-19 38 16,10 28-16,0 47 31,9 85-31,9-57 16,10-75-16,18-10 16,1-36-1,19 27 1,-1-9-16,0-10 15,1 10 1,-19-28 0,9-19-16,0-9 15,9-20 1,-9 11-16,10-67 16,-10 1-1,-29 46 1,1 1-16,-9 9 15,-10-1 1,0 29-16,0 0 16,0 0-1,0 0 1,9 19-16,0 19 16,1 37-1,9 37 1,-1 67-16,-18-11 15,0-92 1,-18 8 0,-20 29-16,-9-29 15,-19 10 1,-9-10-16,-10-37 16,38-37-1</inkml:trace>
  <inkml:trace contextRef="#ctx1" brushRef="#br1" timeOffset="-203959.09">8711 827 0,'0'0'16,"10"10"-16,8 18 0,30-28 16,17-19-1,29 19-15,76 28 31,27-9-31,-46-19 0,-38 9 16,-38-9 0,-28 10-1,-19-10-15,-18 0 32</inkml:trace>
  <inkml:trace contextRef="#ctx1" brushRef="#br1" timeOffset="-201440.47">1938 2610 0,'0'0'0,"9"0"15,-9-10-15,10 10 16,9-9 0,9-10-16,19 19 15,0-9 1,19 0 0,9 18-16,10 19 31,-1-19-16,20-27-15,37-29 0,19 9 16,0 48 0,0-10-1,18-19-15,1 28 16,19-18 15,18-1-31,29-36 0,18-20 16,0 28-1,29-9 1,-10-18-16,-18 55 16,-20 20-1,-8 9 1,18-10 0,18-18-16,20 18 15,28 28 1,9-18-16,0-28 15,-9-10 1,-19 10 0,-19-19-16,-37-1 15,-29 39 1,-37-1 0,-28 1-16,-29-20 15,-9 29 1,-28 9-16,-29-28 15,-9 9 1,0 10-16,-9-9 16,-20-20-1,1 1 1,-9-10-16,9 0 16,-10 1-1,-9-1 1,9 19-16,-9-10 15,0 1 1,0 9 0,0-9-16,0 9 15,0 9 1,0 0 0</inkml:trace>
  <inkml:trace contextRef="#ctx1" brushRef="#br1" timeOffset="-199204.39">16642 10529 0,'0'0'0,"0"0"16,0 9-16,-19-9 31,0-19-31,0 10 16,10 9-16,-1-10 15,1 1 1,9 9 0,0 0-16,0 0 15,9 19 1,1 9-1,9 28-15,28 19 16,9-9 0,10 9-1,0 0 1,19 10-16,-20-29 31,11 19-31,18 19 0,-19-47 16,0 0-1,0 9 1,-9 0-16,19 38 31,-10 0-31,-18-38 0,-10-9 16,9 0 0,-9-19-1,19 66 1,-9 0-16,-29-66 15,-9 0 1,-1-9-16,1 0 16,0-1-1,-10-8 1,-9-10 0,0 0-16</inkml:trace>
  <inkml:trace contextRef="#ctx1" brushRef="#br1" timeOffset="-198628.05">18034 10013 0,'0'0'0,"0"18"16,0 1-16,-19 0 31,-9 37-31,-47 132 15,-1-10 1,20-103-16,-29 38 16,-18 56-1,-1-10-15,10-28 16,10 20 0,18-39-1,9 10-15,10-19 16,19-46-1,0-10 1,0 18-16,-1-9 16,20-27 15,0-20-31,9 0 0,-10 1 16,10-1-1,0-9-15,0-9 16,0-10-1,0-19 1,0 20 0</inkml:trace>
  <inkml:trace contextRef="#ctx1" brushRef="#br1" timeOffset="-198186.13">16689 10200 0,'0'0'0,"0"10"16,0-1-16,0 10 0,9-10 16,10 29-1,37 55 1,1-8-16,18 9 31,10 0-31,18 28 16,20-1-16,8 1 31,-8 10-31,-1-20 16,-9 1-16,-10-10 15,1 10 1,-29-19 15,-19-38-31,-18-19 0,9 1 16,-9 28-16,-10-29 31,-9-27-31,-19-20 16,9 1-16,-9-1 31</inkml:trace>
  <inkml:trace contextRef="#ctx1" brushRef="#br1" timeOffset="-197586.49">18034 10163 0,'0'9'0,"0"0"0,0 1 15,-28 27 1,-38 85 0,-28 66-1,0-19-15,0 9 0,-19 10 31,-9 18-31,37-74 16,28-57-16,-8 9 16,18-18-1,-1 28 1,11-29-16,18-37 16,10 0-1,-1-9-15,1-9 16,9-1-1,-10 10 1,10-10-16,0-9 16,0 0-1,0 10 1,0-1 0,0-9-16,0 0 15,0 0 1,0 0-1,0 9-15,0-9 16,0 0 0,0 0-16,0 0 15,0 10 1,0-10 0</inkml:trace>
  <inkml:trace contextRef="#ctx1" brushRef="#br1" timeOffset="-189899.61">7921 11561 0,'0'0'0,"0"0"0,0 0 0,9 9 16,1 0 0,18 10-1,0 9-15,1-9 16,18 19 0,9 18-1,-9-9 1,0-28-16,10-1 15,-1 20 1,0-19-16,10 9 16,0 9-1,9-9-15,10-18 16,9 27 15,0 10-31,0 0 0,10 0 16,-10-19-1,0-9 1,0 9-16,0 0 16,10-9-1,-1 9 1,0-18 0,1-1-16,18 0 15,1 10 1,-1 9-16,0-9 15,19 9 1,-18 10-16,-1-38 31,10-28-31,-1 18 16,1 10-16,-10 19 16,1 9-1,-11-18 1,1-1-1,0 10-15,-9-29 16,-1-8-16,-9-1 31,-9 19-15,9 0-16,-9-19 0,-10 19 16,0 9 15,0-18-31,-9 0 0,0-1 15,9 10 1,1 0 0,-10 10-16,-1-10 15,-8-10 1,-1 1-16,10 9 16,-9 9-1,8-9 1,1 0-16,0 10 15,0-20 1,19 1 0,-1-1-16,10 20 15,-9-20 1,0 1-16,-1 28 16,20-19-1,-1-19-15,10 19 16,19-19-1,18 1-15,10 46 16,29-56 0,-11-1-1,-18 48-15,0 9 16,-9-28 0,-1-28-16,1 9 31,-29 10-31,-37-10 15,-20 29-15,-27-10 32,-19-10-32,-19 10 15,0 0-15,-38-19 16,-56 1 0,-94-967-16,-57 1979 15,-46-994 1,-10-19-16,-19 29 31,-19-1-31,-18-28 16,-29-65-16,19 46 31,29 85-31,-11-28 16,1-19-16,-18-28 15,8-10 1,19-9-1,20 29 1,-1-1-16,37-9 16,1 9-16,9 28 15,19-27 1,10-20 0,18 10-16,28 9 15,10 38 1,10 0-1,8-19-15,10 0 16,19 9 0,10 10-1,8-19-15,20 9 16,27 38-16,29-19 16,19-18-1,0-1 1,19 0-1,-1-9-15,10 0 16,0 0-16,0 0 16,19 0-1,19 0 1,18 0-16,48 0 16,55 10-1,58-1 1,65 38-16,66 0 15,38-56 1,28-66-16,0 18 16,-29 67-1,-18 18 1,10-56 0,8 0-16,1 28 15,9 37-15,28 1 31,1-48-31,-1-9 16,-18 57-16,-38 9 16,-57-47-1,-75-19-15,-37 19 16,-48 28 0,-46-9-1,-38-10-15,-10 10 16,-18-9-1,-1-10 1,-18 18 0,0-8-16,-10-1 15,-9-9 1,0 0-16,0 0 16,0-9-1,0-1 1,0 10-16,0 0 15,0 0-15,0 0 32,-19 10-32,-9-10 15,-56 18-15,-152-36 16,-112-20 0,-28 38-1,-28 10 1,-48 18-16,-18-19 15,9-37-15,0 9 16,9 47 0,19-65-1,29 18-15,-1 28 16,10-18 15,28-19-31,19 9 0,47-9 16,28-10-1,29 29 1,-1 56-16,19-10 16,48-65-1,27-9 1,38 102-16,38 1 16,47-66-1,0 0 1,9 19-16,9 0 15,10-19 1,0 9 0,10 10-16,9-10 0,28 1 15,56-20 17,123-37-32,103-9 15,29 9-15,56 38 31,9-19-31,19-57 0,19 10 16,-9 56 0,-1 29-16,38-10 15,19 28 1,0-28 0,-37 9-1,-29 1-15,-19 18 16,-47 19-1,-37-10 1,-57 19-16,-75-27 16,-56-29-1,-48 9 1,-27 0-16,-29-18 16,-10 37-16,-27-9 31,-10-38-31,0 0 15,0 10-15</inkml:trace>
  <inkml:trace contextRef="#ctx1" brushRef="#br1" timeOffset="-188236.44">1900 12480 0,'0'10'0,"-9"8"0,-10 29 0,-47 66 16,0 9 15,-28 9-31,0 66 0,19-75 16,9-28-1,19 0-15,0-38 16,38-28 0,-1-18-16,10-10 15,0 0 1,0-10-1,10-9-15,-1-37 16,29-38 0,-10-18-1,0-1-15,10 29 16,-1 18-16,20-28 16,-29 10-1,0 9 1,10-10-16,-10 1 15,0 46 1,-18 20 0,-1-11-16,19-8 31,1-1-31,-11 20 0,11 8 16,18 20-1,0 27 1,28 10-16,0 19 31,19 56-31,-9 9 0,-29-37 31,1 0-15,-20-1-16,1-27 0,-19-19 31,0-19-31,-10-9 0,-9-10 16,0 1-1,0-1 1,0 0-16,0-9 16</inkml:trace>
  <inkml:trace contextRef="#ctx1" brushRef="#br1" timeOffset="-187934.13">1383 13146 0,'0'0'0,"0"0"0,19 10 0,28-29 15,56 10-15,20-1 31,27-27-31,-9-1 16,-19 19 0,-9 1-1,-37-11-15,-11 29 16,-18 10-16,-9-20 16,-28 1-1</inkml:trace>
  <inkml:trace contextRef="#ctx1" brushRef="#br1" timeOffset="-187579.64">2700 12199 0,'0'0'0,"0"0"16,0 9-16,9 38 16,1 28-1,-1 131 1,1-18 0,-1-132-1,0 1-15,-9 18 16,0 9-16,0 1 15,0-20-15,0-27 16,0-10 0,0-19-1,0 1-15,0-1 16</inkml:trace>
  <inkml:trace contextRef="#ctx1" brushRef="#br1" timeOffset="-187218.98">3189 12133 0,'0'19'0,"0"9"15,0-19 1,0 1-16,0 27 15,0 57 1,0 0-16,10 84 16,-10 0-1,0-121 1,0 55-16,0 1 16,0-66-1,0 9-15,-10 0 16,10-18-1,0-1-15,0-18 32,0-9-32,10 8 15,-10-8-15</inkml:trace>
  <inkml:trace contextRef="#ctx1" brushRef="#br1" timeOffset="-186750.26">4657 12574 0,'0'19'0,"0"-1"0,-19 39 15,0 27 1,0 1-1,0 74-15,10 85 16,0-66 0,9-46-16,0-10 15,-10-19 1,10 56-16,0-18 16,-9-103-1,9-20-15,0 20 16,0-10-1,0-19 1,0-9-16,0-9 16</inkml:trace>
  <inkml:trace contextRef="#ctx1" brushRef="#br1" timeOffset="-186332.99">4572 12715 0,'0'0'0,"0"9"15,9-28 1,1-9-16,-1 28 16,10-28-1,19 0-15,-10 28 16,19 9-1,0 29 1,0-1-16,-9-18 16,-1 9-1,-9 29-15,-18-11 32,-10-27-32,-10 37 15,-27 29-15,-20-10 31,-18-37-15,-19-1-16,-19 29 0,19-57 31,38-18-31,9 18 0,18 0 32</inkml:trace>
  <inkml:trace contextRef="#ctx1" brushRef="#br1" timeOffset="-184980.96">5673 12780 0,'0'29'15,"0"-11"-15,0-8 16,-19 18-16,0-9 31,-9-10-31,-29 66 16,-8 19-16,27-57 15,0 20 1,19 36-16,10-27 16,18-38 15,1 0-31,18 1 0,0-11 16,19-18-1,19-28 1,9-9-16,10-20 15,-10-36 1,-18 8-16,-29 10 16,-9 9-1,-19-9 1,0 28-16,0 38 16,0 9-1,-19-28-15,0 9 31,0 10-31,1-1 0,-1 1 16,0-10 0,10 10-1,9 9-15,0 0 16,9 19 0,19-10-1,10 10-15,18 37 16,1-18-1,-1 27 1,-9-8-16,-9-1 16,-10 28-1,-9-27 1,-19 8-16,0-8 16,-19 8-16,0-18 15,-9-9 1,-10-1-16,1 10 15,-1-9 1,29-38 0,-1-10-16,10 10 15,10-9 1,9-19 0,37-38-16,19-18 15,38-57 1,0-9-1,-19 56-15,0 9 16,-28 39-16,-19 36 16,0-55-1,-9 8 1,-10 10-16,0-9 16,-18 37-1,-10 10-15,0-10 16,0 10-1,0 9 1,0 0 0,-19 9-16,0 19 15,10 38-15,-1 0 32,20-10-32,8 0 15,11-18-15,18 37 31,9 19-31,-9-38 16,-9-9-16,-10-19 16,-9-19-1,-10 19 1,-9 19-16,-9-18 16,-19-1-1,-38 9 1,-28-9-16,0-28 15,-1 0 1,11 10-16,9-29 16,37 10-1</inkml:trace>
  <inkml:trace contextRef="#ctx1" brushRef="#br1" timeOffset="-184622.54">7611 13071 0,'0'19'0,"0"0"0,0-19 16,0 9-1,0 1-15,0-10 16,9 28 0,-9 9-16,9 57 15,-9 19 17,0-57-32,0 0 0,0-18 15,0-10 1,0-28-1,0 0-15,0 0 0,0 0 16</inkml:trace>
  <inkml:trace contextRef="#ctx1" brushRef="#br1" timeOffset="-184364.34">7648 12968 0,'0'0'0,"0"0"16,10-28-1,-10 9-15,0 10 16,9 9 0,-9-10-16,9 1 15,-9 0 1,0 9-16,0 0 15,0-19 1,-18 9 0,8 1-16</inkml:trace>
  <inkml:trace contextRef="#ctx1" brushRef="#br1" timeOffset="-183696.46">8495 12490 0,'0'0'16,"0"0"-16,0 0 0,0 0 0,0 9 15,-10 28 1,-18 67-16,-19 65 31,10 9-31,8-37 16,20-29-1,0 1-15,9-48 16,9-36-16,0 8 31,1-9-31,-1-9 0,1 0 16,-1-29 0,0 1-1,1 0-15,18-29 16,-9 1-1,0 18 1,9 0-16,0 0 16,0 10-1,1-1-15,-1 10 32,9 10-32,1-1 15,-19 1-15,0 8 16,-1 1-1,-18-9-15,-9-1 16,-76 47 15,-93 76-31,-10-48 0,37-65 16,19 0 0,76-19-16</inkml:trace>
  <inkml:trace contextRef="#ctx1" brushRef="#br1" timeOffset="-183234.85">9257 12499 0,'0'19'0,"0"-1"15,-10 11-15,-8 27 31,-11 38-31,11 28 16,-11 0-16,20-19 16,0 19-1,-1 19 1,10-29-16,10-37 16,-1-9-1,0-10-15,10-28 16,-9-18-1,-1-10 1,0 9-16,-9 0 16</inkml:trace>
  <inkml:trace contextRef="#ctx1" brushRef="#br1" timeOffset="-182665.16">9727 13437 0,'0'10'0,"0"-1"0,10 0 15,18 1 1,0-10-16,29 37 16,8 1-1,-8-66-15,18-29 47,-18 1-47,-20 9 0,1-37 0,-10 18 16,-28 47-1,0 0 1,-9 10-16,-10-19 16,-19-10-1,10 20 1,-10 8-16,1 10 15,-29 28-15,-9 29 32,18-20-32,1 10 15,9 9-15,18-9 16,20-9 0,0-19-1,37 93 1,0-9-16,-9-93 15,37 37-15,10 18 16,0-55 0,19-1-16,9 1 15,-10-29 1,-8-9 0,-10 9-16,-10-9 15,-9 0 1,-38 18-16</inkml:trace>
  <inkml:trace contextRef="#ctx1" brushRef="#br1" timeOffset="-174252.17">1439 14385 0,'0'0'0,"0"0"0,0 0 16,0 0-16,0 0 15,10-10 1,9 1-1,37 9-15,47-19 16,57 0 0,29 29-1,8-10-15,10-28 16,-19-10 0,0 29-16,29 18 15,9-28 1,18-18-16,10 56 31,0 9-31,10-47 16,37-37-16,-10 46 31,-9 76-31,19-47 16,0-57-16,-9 10 31,0 47-31,-10 0 0,10-29 15,27 57 17,-8 38-32,-10-48 0,0 19 15,-19 29 1,-9-48 0,9-27-16,-28 18 15,-28 38 1,-10-19-16,-37-47 15,0 18 1,-10 10-16,-37-9 16,-19-9-1,-19-10 1,-19-29-16,-9-8 16,-19 28-1,-9 9-15,-1-10 16,-9 1-1,1-1 1,-1-8-16,-9-11 16,0-8-1,-1-29 1,1 19-16,-9-37 16,8-1-1,-8 1-15,-10-29 16,0 38-1,0-9 1,0-19-16,-10 0 16,1-1-1,0-8-15,-10 27 32,0-37-32,-9 19 15,0 9-15,-10-56 16,0 28-1,1 38 1,-1 18-16,10 10 16,-10 9-1,1-9 1,8 18-16,1 1 16,0-1-16,0 10 15,-1 0 1,-8-10 15,-10 10-31,9 19 0,-28-20 16,-28-17-1,-66 27 1,-103 28-16,-66 1 16,-19 36 15,9-55-31,28 0 0,-18 74 15,19-46 1,18-19 0,0 0-16,-18-37 15,0 27 1,-1-9-16,10-18 16,9 9-1,1-29 1,-10 86-1,19 8-15,-1-56 16,-37 1 0,1-20-1,27 10-15,0-19 16,29 0 0,18 10-16,20-10 15,18 9 1,18 10-1,1-38-15,10 1 16,46 37 0,19-10-1,10 38-15,37 28 16,0-28 0,38-19-1,-1 10-15,20 28 16,0 0-1,9-19 1,0 0-16,0 28 16,-10 0-16,1-28 31,9 9-31,-10-9 16,10 0-16,0 10 31,-28 74-31,9 0 15,10-65-15,-10 56 16,10 57 0,-1-20-1,10 10-15,10 85 16,18 46 0,0-47-1,10-46-15,-10 46 16,10-46-1,-10-57 1,9 38-16,10-10 16,-37-46-1,18 8 1,-9-18-16,-10-46 16,1 46-1,-10-10 1,0-55-16,9 27 15,-9 10 1,0-28 0,0-10-16,0 1 15,0-10-15,0 0 16,0 0 0,0 0-1,0 0-15,0 0 16,0 0-1,0 0-15,0 9 16,0 0 15,0-9-31,0 19 0,0-9 16,0-10 0,0 0-16,0 0 31,0 9-31,0-9 15,0 0-15,0 0 16,0 0 0,0 0-16,0 0 15,0-9 1,0 9 15,0 0-31,0-10 0,0 20 16,0-10-1,0 0 1,0 0-16,0 0 16,0-10-1,0 10 1,10-19-16,-10 1 16,0 18-1,0 0-15,0 0 16,0 0-1,0 0-15,0 0 16,0 0 0,0 0-1,0 0 1,0 0-16,0 0 16,0-19-1,0 9-15,0 57 16,0 0 15,0-47-31,0 0 0,0-9 16,0 9 15,0-9-31,0-1 0,0 10 16,0 0-1,0-9 1,0-1-16,0 10 15,0 10 1,0-10 0,0 0-16,9-10 15,-9-8 1,0 18 0,9 37-16,-9-9 15,0-28 1,0 0-1,0-9-15,0 0 16,10-10 0,-10 56-1,0 10-15,0-75 16,0 9 0,9-9-1,10-9 1,-10 55-16,-9 11 15,0-48 1,0 19 0,0-10-16,0 10 15,0 0 1,0-9 0,10-47-1,-10 9-15,0 56 16,0-9-1,0 0 1,0 0-16,0 10 16,0-10-1,0 0-15,9 9 16,-9 0 0,0 19-1,0-9 1,0-19-16,0 0 15,0 0 1,0 0 0,10 10-16,-10-1 15,0-9-15,0 0 32,0 0-32,0 0 15,0 0-15,0 9 16,0-9 15,0 0-31,9 10 0,0-10 16,-9-10-1,0 10 1,0 0 0,0 0-16,0 0 15,0 0 1,10-9-16,-10 0 15,9-1 1,-9 10 0,0 0-16,0 10 15,10-10 1,-10-10-16,0 1 16,0 9-1,0 0 1,0 0-16,0 0 15,0 0 1,9 0-16,-9-10 16,9 10-1,-9-9-15,10 9 16,-1 0 0,1 0-1,-1 0-15,1 0 16,18-9 15,-19-1-31,10 20 0,9-10 16,0 0-1,10 0 1,18 0-16,-18-10 16,28 10 15,0 10-31,28-10 0,19 18 15,28-8 1,0-1-16,19-18 16,9 9-1,10 9 1,28 1-16,0-1 16,19-9-1,-1 9 1,11-9-16,-1-18 15,0 8 17,-28 20-32,0-10 0,-19 18 15,0 1 1,-9-9-16,0-10 16,9 0-1,-9-10 1,-1-9-1,1 10-15,-10 0 16,10-20 0,-9 20-16,-11 18 15,1-9 1,0 10-16,-9-1 31,9 10-31,0 0 16,0-10-1,-10 1 1,1 27-16,9-18 16,-10-19-16,-9 9 31,0 10-31,0 9 16,-9-18-16,-10-10 31,-9 28-31,0-10 0,-19-8 31,-9-1-15,0 1-16,-10-1 0,0 0 15,0-9 1,1-9 0,-20 0-16,1-1 15,-1 10 1,-18 0-1,-1 0-15,1-9 16,-19 9 0,-1-10-16,1 1 31,0 9-31,-9 0 16,8-9-1,-8 9-15,9-10 16,-10 1-1,0 0-15,1-1 32,-1 1-32,1-10 15,-1 10-15,0-20 32,10-27-32,0 9 15,-10 0-15,10 0 16,-9-9-1,-1-28-15,0-20 16,1 11 0,-1-1-1,-9 19-15,10-19 16,-10-28 0,0 19-1,0-19-15,0-10 16,-10 48-1,1-10-15,-1-18 32,1 8-32,0 11 15,-1 18 1,1-1-16,-10 11 31,10-1-31,-1 19 0,-9 10 16,10 9-1,0 18 1,-10-18-16,9 9 16,1 10-1,0 9 1,-10-10-16,0 1 16,0 9-1,0-9-15,-18 9 16,-10-10-1,-47 10 1,-66 19-16,-76 9 16,20-9-1,-10 9 1,-28-28-16,-19-19 31,10 19-31,28-28 0,-38 19 16,-9-10-1,-19-18 1,-10-10-16,-8-28 16,-11 18-1,10 20 1,10 9-16,28 18 16,18 1-1,1-1-15,18 20 31,10-29-31,19-9 16,9 28-16,-10 0 16,10-19-1,1 10 1,-11 9 0,-9 0-16,10 0 15,18 0 1,1 0-16,18-19 15,0 0 17,19 10-32,19-10 0,10 0 15,-20 1 1,10-1-16,0-9 31,19-1-31,37 11 16,-9-10-16,28-1 31,28 20-31,-9 9 16,10-9-16,9 9 31,9-10-31,-10 10 16,-8 10-16,18-20 31,10 10-31,-1 10 0,1-1 31,-1 29-31,1-20 0,9 1 16,0 28-1,0 37 1,9 29 0,-9 0-16,10 27 15,9 20 1,-1 18-16,11-9 15,-11-28 1,-8-10 0,9 29-16,-10 9 15,1-38-15,-1-28 32,0 38-32,1-19 15,-1-47 1,1 9-1,8-18-15,-8-29 16,-1 29-16,-9-10 16,0-56-1,0 0 1,19 104-16,0-57 16,-19-85-1,0 47 1,0-9-16,0 10 15,0-20 17,0 10-32,0 0 0,0-9 15,0 0 1,0 9 0,0 0-16,0 0 15,0 0 16,0 0-31,0 0 0,0 0 16,0 0 0,0 0-1,0 0-15,0 0 16,9 0 0,-9-10-1,0 10-15,0-9 16,0 9-1,0 0-15</inkml:trace>
  <inkml:trace contextRef="#ctx1" brushRef="#br1" timeOffset="-172392.45">1806 3623 0,'0'0'0,"0"0"15,0 0 1,0-19-16,0 10 16,0 0-16,0-1 15,0-9 1,-9 10-16,9 0 16,0-1-1,0 1-15,0 0 16,0-10-1,0 0-15,0 0 16,9 0 0,1 1-16,-1-10 15,29-1 1,-10-8-16,19-1 31,19 1-31,-10 9 16,10 0-1,9 9-15,10 0 16,0 0-16,18 0 16,1 1-1,9-1-15,9-9 16,10 0 0,-1 9-1,29-9-15,9 0 16,10-1-16,0 1 15,-10 10 1,19-11 0,10 20-16,0 0 15,-1-1-15,10 1 16,0-1 0,9-8-1,10-1-15,-9 10 16,-1-10-1,10 9-15,-10-8 16,-9 8 0,-9 1-16,-10 9 15,-10 0 1,-8 9 0,-1-9-16,10 10 0,0-10 31,-10 0-31,0 0 15,-9-10-15,10 1 16,8 0 0,-8-1-1,-20 10-15,-18 0 16,-10 0-16,-28 0 31,-19 0-31,-27-9 16,-11 9-16,-18 0 15,-19 0 1,0 0-16</inkml:trace>
  <inkml:trace contextRef="#ctx1" brushRef="#br1" timeOffset="-167009.77">4516 14910 0,'0'0'0,"0"10"0,0 8 16,0 20-16,9 28 16,0 46-1,10 19 1,9 1-16,1-1 16,-11-18-16,1-10 15,0-28 1,0-19-1,-10-18-15,1-1 16,-10-18 0,0-19-1,0 0-15,0 0 16,-19-28 0,0-19-16,-19-19 15,-18 1 1,0 18-16,-1 19 15,1 0-15,9 18 16,-10 10 0,-9 19-16,-18 9 15,8 19 1,20 0 0,18-10-16,29 1 15,28-1 16,28 1-31,37 0 0,29-10 16,0-10 0,-9-18-1,-10 0-15,-10-9 16,-27 0 0,-19 9-1,-20 0-15,1 0 16,-9 0-1,-10 0-15</inkml:trace>
  <inkml:trace contextRef="#ctx1" brushRef="#br1" timeOffset="-166678.64">5325 15623 0,'0'0'0,"0"0"0,0 10 31,0-1-31,9 29 0,0 18 16,1 9-1,-1 1 1,-9-10-16,0-18 47,0-10-47,0-9 0,0-10 0,0-9 16,0 0 15</inkml:trace>
  <inkml:trace contextRef="#ctx1" brushRef="#br1" timeOffset="-166462.47">5212 15426 0,'0'0'0,"0"0"0,0 0 0,0 0 16,0 0 0,0 0-1,0 0-15</inkml:trace>
  <inkml:trace contextRef="#ctx1" brushRef="#br1" timeOffset="-165899.08">6199 15370 0,'0'0'0,"0"0"0,0 0 0,-18 9 15,-1 1 1,-9 18 0,-10 0-16,0 0 15,10 10 1,0-1-16,19 1 16,-1-10 30,20 0-46,-1 0 0,-9-28 0,28 28 16,19 10-16,0-10 16,10 0-16,-1 0 15,1 0 1,-1 10 0,-9-1-16,-9 1 15,-20 0 1,-18-1-1,0 10-15,-18 0 16,-20 0 0,-9-10-1,-9-18-15,-20 0 32,1-10-32,0-9 0,0 10 15,18-10 1,19 0-1,20 0-15</inkml:trace>
  <inkml:trace contextRef="#ctx1" brushRef="#br1" timeOffset="-165455.92">6802 14807 0,'0'0'0,"0"0"0,0 0 16,9 19-1,0 28 1,20 37-16,-1 29 16,0 27 15,0 11-31,0-1 0,1-10 16,-1-8-16,0-10 15,0-28 16,-9-1-31,0-27 16,-10-19-16,1-10 31,-10-18-31,0-19 0,0 0 16</inkml:trace>
  <inkml:trace contextRef="#ctx1" brushRef="#br1" timeOffset="-165108.73">6585 15651 0,'0'0'0,"0"0"15,10 0 1,18-9-16,28-10 15,38-18 1,29 9 0,-1-1-16,-9 11 31,-10 8-31,-9 10 16,-18-9-1,-20 9-15,-18 0 16,-1 0-1,-18 0 1,-9 9-16,-10-9 16</inkml:trace>
  <inkml:trace contextRef="#ctx1" brushRef="#br1" timeOffset="-164550.27">7592 15576 0,'0'0'0,"0"0"15,0 0 1,9 0-16,10 0 16,19-9-1,27 0-15,20-1 16,0 20-1,-19-1 1,-10 0-16,1 19 31,-10 10-31,-10 9 16,-9 19-16,-9 9 16,-19 0-1,-19 0 1,1-10-16,-11-18 15,1-19 17,-9-9-32,-1-9 0,10-10 15,-1-19 1,20-19 0,0 1-16,18-29 15,29-9 1,9-9-1,19-1-15,-1 1 32,-8 18-32,-19 19 15,-1 19-15,-18 9 16,0 10 0,0 9-16,-10 0 15</inkml:trace>
  <inkml:trace contextRef="#ctx1" brushRef="#br1" timeOffset="-164252.45">8796 15773 0,'0'0'0,"0"0"0,0 10 16,9-1-16,1 19 16,18 19-1,0 19 1,-9 0-16,0-10 16,-10 0-1,-9-18-15,0-1 31,0-18-31,0 0 16,0-19-16,0 0 31</inkml:trace>
  <inkml:trace contextRef="#ctx1" brushRef="#br1" timeOffset="-163965.86">8768 15464 0,'0'0'0,"0"0"0,9 0 0,1-19 16,-1 0 0,10-9-1,0 0-15,-10 9 16,-9 10-1,0-1-15,0 1 16,0 9 0,0 0-1</inkml:trace>
  <inkml:trace contextRef="#ctx1" brushRef="#br1" timeOffset="-163216.89">9511 15117 0,'0'0'0,"0"0"0,0 0 15,0 0 1,0 9-16,0 10 16,9 28-1,1 46 1,-1 39-16,-9 9 16,0-1 15,0-18-31,10-19 0,-1-18 15,0-10 1,-9-19 0,10-9-16,-1-19 31,1-9-31,-10 0 16,0-19-16,9 0 15,0 0 1,20-19-16,-1 0 15,0-9 1,10 0 0,-1 0-16,1 0 15,-10 18 1,10 1 0,-1 0-16,1-1 15,0 1 1,-1 9-1,-18 9 1,0 1-16,-10-1 16,-9 0-1,0 1-15,0-1 16,-18 19 0,-39 10-1,-28-1-15,-27 1 16,-11-10-1,20-9 1,9-19 0,9 0-16,47-10 15</inkml:trace>
  <inkml:trace contextRef="#ctx1" brushRef="#br1" timeOffset="-162532.71">10367 15736 0,'0'0'0,"0"0"15,0 0 1,0 9-16,9 19 15,1 19 1,18 0 0,10 0-16,9-9 15,9-1 1,1-18 0,-20-10-16,1-9 31,-1-9-31,-8-10 15,-1-9-15,0-19 16,-9 0 0,0 19-1,-10 0-15,1 9 32,-10 10-32,0 9 0,0 0 15,0 0 1,9 9-1,0 19-15,1 10 16,18 9 0,0 0-1,10-10-15,-1 1 32,1-10-32,0-9 15,-19-10-15,-1-9 31,-18 0-31</inkml:trace>
  <inkml:trace contextRef="#ctx1" brushRef="#br1" timeOffset="-162152.14">11148 14873 0,'0'0'0,"0"0"16,0 0 0,0 9-16,0 10 15,0 46 1,9 39-16,1 46 15,-1 9 1,0 1-16,1-19 16,9-20-1,9-27 1,-9-19-16,-1-18 16,1-10-1,0-29 1,-9 1-1,-10-19-15</inkml:trace>
  <inkml:trace contextRef="#ctx1" brushRef="#br1" timeOffset="-161847.92">10781 15548 0,'0'0'0,"9"0"0,10 0 16,47 0 0,56 10-1,29-1 1,9 0-16,-29 1 15,-27-1 1,-19-9-16,-38 9 16,-10-9-1,-27 0 1</inkml:trace>
  <inkml:trace contextRef="#ctx1" brushRef="#br1" timeOffset="-161576.2">11891 15708 0,'0'0'16,"0"0"-16,0 9 16,9 10-16,1 9 15,-1 19 1,1 9-1,-1 0-15,-9 1 16,0-20 0,0 1-1,0-19-15,0-1 16,0-18 0,0 0-16</inkml:trace>
  <inkml:trace contextRef="#ctx1" brushRef="#br1" timeOffset="-161372.34">11882 15436 0,'0'0'0,"0"0"15,0 0-15,0 0 0,0 0 16,0 0-1,0 0 1,0 0-16,0 0 16</inkml:trace>
  <inkml:trace contextRef="#ctx1" brushRef="#br1" timeOffset="-160323.41">12540 15698 0,'0'0'0,"0"0"0,0 0 15,0 0 1,-19 10-16,-9-1 15,-10 19 1,1 19 0,-1 19-16,19-10 31,19 10-15,19-10-16,9-9 0,10-19 31,0-9-31,-1-19 15,1-10-15,0-8 32,-1-20-32,-18-18 15,0-10-15,-19-9 32,0 0-32,-19 9 15,10 1-15,-1 18 16,1 0-1,9 9 1,9-9-16,1 10 16,8-1-1,11 1-15,18 9 16,0 0 0,9 18-1,1 20 1,8 8-16,-8 29 15,-1 0 1,-9 9-16,-9 10 16,-19 9-1,0 0 1,-10-9 0,-9-10-16,0 1 15,0-11 1,0-8-16,0-19 15,0 0 17,0-19-32,9 0 0,10-29 15,38-46 1,18-28 0,-9 19-1,9 18-15,-9 10 16,-10 18-1,-9 10-15,0 19 16,0 27 0,10 11-16,9 27 31,-10 28-31,-18 10 16,-19 0-1,-10 0 1,-9 0-16,0-10 15,-9-28 1,-1-9-16,10-9 16,0-19-1,0-1-15,0-8 16,0-10 0,0 0-1</inkml:trace>
  <inkml:trace contextRef="#ctx1" brushRef="#br1" timeOffset="-159352.66">3537 16524 0,'0'0'0,"0"0"0,10 9 16,-1 1 0,29 8-16,37 11 15,57-11 1,46 1-1,58 0 1,46-10-16,66 1 16,75-10-1,38-10-15,66 1 16,28 18 0,28 19-1,48 1-15,18 8 16,56 1-1,1-20 1,18 11-16,-18-20 16,-76-9-16,-66 0 15,-93 0 1,-86-19 0,-102 10-1,-95-1-15,-66 1 16,-47 0-1,-37-1-15,-19 1 16,0-1 0,-10 10-1,-9-9 1,9 9-16,1-9 16,-1-1-1,1 1 1,-1 0-16,1-1 15,-1 1 1,-9-1-16,0-8 16,0 8-1</inkml:trace>
  <inkml:trace contextRef="#ctx1" brushRef="#br1" timeOffset="-158909.7">14619 14704 0,'0'0'0,"0"0"15,0-10 1,0 1-16,0 9 16,0 19-1,-9 75 1,-1 103-16,1 56 16,9 10-1,0-29 1,9-18-1,-9-28-15,0-38 16,0-38 0,-9-27-1,-1-20-15,1-18 16,0-28 0,9-19-16,0 0 15,0 0 1</inkml:trace>
  <inkml:trace contextRef="#ctx1" brushRef="#br1" timeOffset="-158238.25">14845 14938 0,'0'0'0,"0"0"0,0 0 16,0 0-1,0-9 1,-19 0-16,-28-1 16,-47 1-1,-113 18 1,-122 10-16,-38-10 31,-9-9-31,-20-18 0,-36 8 31,-10 1-31,-38 9 0,-28 9 16,-38 1 0,-56-1-1,-19-18 1,-19-1-1,-9-9 1,47 19-16,57 29 16,55 8-16,30 1 15,17-10 1,67-9-16,56-1 31,29 1-31,18-10 16,47 10-16,38 0 15,37 0 1,29-1 0,28 1-16,38 0 15,18-10 1,10-9-16,9 10 16,9-10-1,1 0 1,0 0-16,-1 0 31,10 0-31,0 0 16</inkml:trace>
  <inkml:trace contextRef="#ctx1" brushRef="#br1" timeOffset="-157873.83">2982 15154 0,'0'0'0,"0"0"0,0 0 16,10 9-1,-1 1-15,0 18 16,10 19-1,9 19 1,1 18 0,-1 19-1,9 19-15,-18-19 16,0-18 0,-9-19-16,-10-20 15,0-8 1,0-10-1,0-9-15,0 0 16,0-10-16,0-9 31</inkml:trace>
  <inkml:trace contextRef="#ctx1" brushRef="#br1" timeOffset="-157590.56">3264 16289 0,'0'0'0,"10"10"0,18-1 16,94 29 0,132 9-1,113-10-15,47-18 16,38-10-1,-10-9 1,-28 0-16,-57 0 16,-56-9-1,66 9-15</inkml:trace>
  <inkml:trace contextRef="#ctx1" brushRef="#br1" timeOffset="-138528.75">2832 5359 0,'0'0'0,"0"0"0,0 0 15,0 0 1,-10-9-16,10 9 16,0 0-1,0-19-15,10 9 16,-1-8-1,0-1-15,20-19 16,-1 1 0,19-20-1,0 1-15,9 0 32,1-10-17,-10 10-15,0 9 0,9-19 16,10 1-16,0-1 15,9 0 1,-9 19 0,0 0-16,0-9 15,9 9-15,0 0 16,1-9 0,-1 0-16,0 9 31,-9-9-31,19-1 0,-1 1 15,-8 0 1,8 9 0,1-10-16,9 1 15,10 0-15,-1 0 32,10-1-32,9 1 0,0 0 15,1-1 1,-1-8-1,0-1-15,10 0 16,0 10 0,9 9-16,0-9 15,0 0 1,19-1-16,-9 10 16,-10-9-1,9 0-15,-9-1 16,0 1-1,19 0 1,-19 9-16,10 0 16,9-9-16,0-1 15,0 1 1,9 0-16,-9 0 16,9-1-1,1 10 1,-10 0-16,0 1 15,18 8 1,-8-9-16,18 10 31,-10-20-31,11 10 0,-1 0 16,9 1 0,10 8-16,0 1 15,10-10 1,8 9-16,20 1 31,0-1-31,-20 10 16,11 9-16,-20 10 15,-9 9 1,9 0-16,10 9 16,0 0-1,9 10-15,10 19 16,-1-1-1,-18 1-15,-10 18 16,1 10 0,-20 9-1,1 9-15,-1 20 0,1-1 16,-1 0 15,1 19-31,-10 0 0,0 0 16,0 9-1,-9 1 1,9 18-16,1 9 16,-20 1-16,0-1 31,-9 1-31,-9 9 0,-1 18 16,1 1-1,-20 0 1,1 9-16,-10 0 15,1 9 1,-29-9-16,0 0 16,-10 9-1,1 1-15,-10-1 16,-18 1 0,-1 8-16,-18-17 31,-19-11-31,0 10 0,-1-9 15,-18-1 1,0 1 0,-9 0-16,-10-19 15,-9 0-15,0-10 16,-10 1 0,0-1-1,-18 1-15,0-10 16,-1-10-1,1-8-15,-1 8 16,1 1 0,-10 0-1,0-10-15,-9 1 16,0-10-16,-1-10 31,1 10-31,-10 0 0,-9-9 16,10-10-1,-1-9 1,0 0-16,1-10 31,-10 0-15,-10 1-16,1-10 0,9-9 16,-19-1-1,0 1-15,-19 9 16,-9-9-16,-19-10 15,-28 10 1,-10-1 0,1-18-16,-20 10 15,1-10-15,-19 9 32,9-9-32,0 0 0,-28-10 15,0 1 16,-9-10-31,-19-9 16,-10-10-16,-18-9 16,-1 0-1,29 0-15,-29-9 16,10-10-16,-9 9 16,-10 1-1,0 0 1,0-1-16,-9-8 15,0-1 1,0 0-16,-10-19 16,0 1-16,29-1 31,9 1-31,-38-10 16,-9-9-1,9-1 1,20-8-16,-11-10 0,10 0 15,1-10 1,27 1 0,19-1-16,10 10 15,18-28-15,10 0 16,19-10 0,-1-18-16,10 0 15,10-1 1,27 1-16,10-1 15,1-18 1,17 10-16,20-1 16,0 0-1,0-9-15,18-9 16,1-1 0,8-9-1,1 0-15,10-18 16,-1-1-16,10 10 15,9 9 1,0-9 0,19 18-16,0 10 15,9-10 1,1 10-16,9 0 31,18 9-31,1-9 0,9-9 16,9 18-1,1 0-15,18 10 16,9 9 0,-18 9-16,19-9 31,-1 19-31,1 9 0,9 10 16,0 0-1,0 18 1,10 0-1,9 1-15,-10-1 16,0 10-16,1 9 16,-10 0-16,9 9 15,-9 10 1,0 0 0,-9 9-16,0 10 15,-20 9 1,1-10-16,-19 10 15</inkml:trace>
  <inkml:trace contextRef="#ctx1" brushRef="#br1" timeOffset="-136495.74">14845 4393 0,'0'0'0,"9"0"16,20-19-16,27-19 0,29-27 16,37-11-1,28 11 1,39-29-16,18-47 15,-29 29 1,-37 27-16,-9-9 31,-19 19-31,-38 38 16,1 9-16,-20-1 16,-18 11-1,-10 8-15,-9 1 16,-10-10-1,-9 10 1,0 9 0,0-10-16</inkml:trace>
  <inkml:trace contextRef="#ctx1" brushRef="#br1" timeOffset="-135933.83">15833 3041 0,'0'0'0,"0"0"0,9 57 31,0-20-31,1-46 0,28-1 16,18 1-1,10 0 1,18-1-16,11 10 31,8 19-31,1 0 0,-20 0 16,-18-10-1,-10 0 1,-8 1-16,-1-1 16,-10 1-1,10-20 1,10 10-16,-10 38 15,-10-1 1,1 10 0,-19-19-16,-10 0 15,-9 10 1,-9 28-16,-19 9 31,-19 28-31,-19 0 16,19-47-16,-10 10 15,1 9 1,18-56 0,-18 65-16,9-9 31,18-56-31,20-9 16,0-10-16,9 0 15</inkml:trace>
  <inkml:trace contextRef="#ctx1" brushRef="#br1" timeOffset="-135362.75">15899 1221 0,'0'-28'0,"0"-19"0,0 28 15,0 1 1,0 8-16,0-8 16,0 18-16,9 46 15,0 58 1,10-11 0,0 1-16,0 19 15,9 75 16,10 37-31,-10-56 0,-9-38 16,-1-47 0,-8 10-1,9-19-15,-10-18 32,1 27-32,-1 0 0,-9-27 15,0-20 1,0-27-1,0 18-15,0-9 16,0-19 0</inkml:trace>
  <inkml:trace contextRef="#ctx1" brushRef="#br1" timeOffset="-134878.28">15833 1174 0,'0'0'0,"9"-37"0,0 9 0,1 18 16,18 10-1,0 10 1,19-20-16,19-18 16,-9 28-1,-1 10 1,1-1-16,-1-9 31,0 37-31,-9-8 16,-9-1-16,-10 0 31,-9 9-31,0 1 0,-19-10 16,-9 28-1,-10 10 1,0-38-16,0-9 31,-19 9-31,-9 0 0,-9-9 16,-10 9-1,0 10 1,10-20-16,28-8 16</inkml:trace>
  <inkml:trace contextRef="#ctx1" brushRef="#br1" timeOffset="-133876.4">16952 818 0,'0'0'0,"0"28"15,-9 0 1,9 57-16,-10 18 31,20 0-31,18 75 16,10 10-1,-1-38-15,10 9 16,0 1 0,-9-38-1,-19-47-15,-10-28 16,10-10 0,-10-27-16,1-1 15,-1 29 1,1-19-16,-10-29 15,0 1 1,0-29 0,-19-18-16,-9-19 31,-10-28-31,-19 28 16,1 9-16,-10 28 31,10 10-31,-20 0 0,11-9 15,-1 37 1,9 9 0,10 0-1,0 10 1,0 9-16,10 10 16,18-19-16,9 9 15,1-10 1,18 20-1,10-10-15,9-9 32,10 0-32,0-1 0,9-8 31,0-10-31,9 9 16,-18 1-16,9-29 31,-10-9-31,1 9 15,0-9-15,-19 9 16</inkml:trace>
  <inkml:trace contextRef="#ctx1" brushRef="#br1" timeOffset="-133147.72">17705 1784 0,'0'0'0,"0"-9"0,0 9 16,9-10 0,1-8-1,8 8-15,11 10 16,18-9-1,0-10 1,9-9-16,1 0 16,-1 0-1,-9 18 1,-19 1-16,0-19 16,10-38-1,-19 0-15,-19 10 16,0 9-1,-19 19 1,-19-56-16,-9-10 16,-28 47-1,-28 9 1,-1 38-16,20 19 16,18-9-1,9 18 1,20 28-16,8-28 15,11 47 1,8 66-16,1-10 16,18 19-1,19 38 1,10-10-16,9-18 16,0-19-1,-9-10 1,-19-56-16,9 28 15,-9 10 1,-19-38-16,0-19 31,0 19-31,-10-9 16,10-10 0,0-18-16,0-10 15,0-9 1,0-19-16,0 0 15,0 0 1</inkml:trace>
  <inkml:trace contextRef="#ctx1" brushRef="#br1" timeOffset="-132766.95">17470 2366 0,'0'0'0,"0"0"0,0-9 0,0-20 0,0 1 15,9 28 17,10-9-32,37-29 0,29 1 15,47-20 16,9 29-31,19 0 16,0 19-16,-29 28 16,-8-29-1,-20 10-15,-18 0 16,-29 0 0,-18 10-1,-10-1 1,-19-9-16,-9-9 15,0 9 1</inkml:trace>
  <inkml:trace contextRef="#ctx1" brushRef="#br1" timeOffset="-131462.14">14760 1353 0,'0'-10'0,"0"-18"15,0 9-15,10 1 16,8-48-1,11-9-15,-20 65 16,29 1 0,28-38-1,28-37-15,0 9 32,-19 37-32,10 10 0,18 0 15,10 0 16,0-19-31,0 37 0,18 39 16,1-20 0,9-37-1,19-10-15,0 29 16,0 9 0,28 0-1,0 37-15,1 10 16,-11-19-1,1-37-15,9 28 32,-9 46-32,-19 20 15,-28-38 1,-10-10-16,-9 10 16,0 19-1,-10-10 1,-28-37-16,19 94 15,-9-1 1,-47-84-16,-1 19 16,20 47-1,-1 28 1,-28-28-16,-9-47 16,9 65-1,-18-8 1,-10-58-16,-10 30 15,-8 64 1,-11-18 0,-8-47-16,-1-18 15,-9-10 1,-28 37-16,-10 19 31,10-37-15,-10 0-16,1 9 0,-1-38 15,-19-9 1,-8 10-16,-11-10 16,10-19-1,1-27 1,8 27-16,10 28 16,9-27-1,-9-10 1,0 9-16,0-18 15,-9-19 1,-20 9-16,1 19 31,-10-56-31,10 9 16,9 28-16,0-19 16,-9 1-1,0-57 1,-10-19-16,0 1 31,-18 9-31,-10 56 0,-10 0 16,-8-56-1,18-1 1,28-18 0,0-56-16,29 19 15,9-104 1,28 57-1,38 131-15,0-66 32,9 9-32,75-8 0,311-67 15,66 57 1</inkml:trace>
  <inkml:trace contextRef="#ctx1" brushRef="#br1" timeOffset="-58096.83">25014 12189 0,'0'0'0,"0"0"0,-9-19 15,-10 1 1,0-1-16,10-9 16,-1 9-1,29 0-15,47 1 16,94-11 0,85 1-1,65 19-15,29-1 16,9 10-1,19 10 1,47 18-16,28 0 16,28 10-1,-18 9-15,9-1 16,-29 11 0,-36-10-1,-30-10 1,-18-9-16,-56 1 31,-38-20-31,-56-9 0,-67 0 16,-37-9 15,-28-1-15,-19 1-16,-9-1 0,-19 1 15,0 0 1,-10-1-16,-9 10 15,0 0 1,0 0-16,-47-19 16,-75-9 15,-104-19-31,-66 19 16,-65 19-16,-20 18 15,1 29 1,-10-10-16,20-9 15,-1 9 1,-38-9 0,-18-10-16,9-9 15,-9-9 1,-10-1 0,0 1-16,29 9 15,46-19 16,57 0-31,47-18 0,47-1 16,47-9 0,47 0-16,38 10 15,28 9 17,9 0-32,10 18 0,19 1 15,-1-1 1,10 10-1,10 0-15,9 0 32,65 0-32,76 0 0,75 0 15,76-9 17,74 9-32,105-9 15,55-10 1,1 10-16,47-1 15,-1 10 1,-74 10-16,-76 18 16,-66 0-1,-56 9 1,-66 10-16,-38-9 16,-46-1-1,-20-18 1,-28 0-16,-37 0 15,-19-19 1,-28 0-16,-29-10 16</inkml:trace>
  <inkml:trace contextRef="#ctx1" brushRef="#br1" timeOffset="-57510.99">24008 14497 0,'0'0'16,"9"-9"-16,10-10 15,28-18-15,56-20 16,123 1 0,160 19-16,94 18 15,84 19 17,76 19-32,-29 18 0,-9 10 15,-18 0 16,-67 9-31,-65-9 0,-76 9 16,-75-18 0,-75-10-1,-48-9-15,-46 0 16,-47-10 0,-10-9-16,-18-9 15,-1-10 1,-18 0-1,-1 0-15,-27 10 32</inkml:trace>
  <inkml:trace contextRef="#ctx1" brushRef="#br1" timeOffset="-56727.28">28062 12921 0,'0'0'0,"0"0"16,0 0-16,0 0 15,0 0 1,10 19 0,9 47-16,9 56 15,9 37 16,-18 10-31,0-19 0,-10-28 16,1-28 0,-10-29-1,0-18 1,0-28-16,0-9 16,0-10-16,0 0 31,0-29-31,0-27 15,0-47-15,0-19 16,0 0 0,0 0-1,-10 9 1,1 1-16,0 9 16,-1 28-1,10 9-15,-9 19 16,9 19-1,-10 0 1,10 18-16,0 1 16,0 9-1,-18 9 1,-20 29-16,-28 37 16,-19 28-1,-9-9-15,-9-10 16,-1-18-1,10-10 1,0-18 0,57-19-16</inkml:trace>
  <inkml:trace contextRef="#ctx1" brushRef="#br1" timeOffset="-56365.49">27507 14160 0,'0'0'0,"0"0"0,10 0 15,-1-19 1,19-9-16,19 0 15,29 9 1,36 9 0,67 1-1,38 28 1,-10 0-16,-29-1 16,-37 1-16,-28-10 31,-19-9-31,-18 0 15,-20 0 1,-18 0-16,-10-9 16,-19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00:48.58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6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8T15:05:13.844"/>
    </inkml:context>
  </inkml:definitions>
  <inkml:trace contextRef="#ctx0" brushRef="#br0">4309 1409 0,'0'0'0,"0"0"16,0-9-1,0 9-15,0 9 16,0-9 0,9 37-16,10 38 15,0 57 1,-1 27 0,1 1-16,-9 65 15,-10-28 1,0 38-1,-10 84-15,1-151 16,9-111 0,-10 27-16,10-27 15,0-11 1,10 20 0,-10-10-16,0-9 15,0-19 1,0-18-1,0-1-15,0-9 16,0-9 15</inkml:trace>
  <inkml:trace contextRef="#ctx0" brushRef="#br0" timeOffset="592.96">4610 1531 0,'0'0'0,"0"0"16,0-10-16,18-8 15,29-20-15,1 10 16,17 0-1,-8 19 1,18 27 0,10 10-16,-10 1 15,-9 8-15,-19 10 32,-19-19-32,-28 47 15,-9 57-15,-29-39 16,-37-8-1,-19-1 1,-19-56-16,0-18 16,9 18-1,10 9 1,19-8-16,19-1 16,27-9-1,20-29-15</inkml:trace>
  <inkml:trace contextRef="#ctx0" brushRef="#br0" timeOffset="1489.98">5908 1409 0,'0'0'0,"-19"19"0,-37 37 16,-38 47-1,9 0 1,10 1-1,-1 36-15,20 20 16,28-19 0,18-48-16,20-8 15,18 18 1,19 10-16,0-29 16,9 19-1,10-18-15,-19-48 16,0 1-1,19-10 1,-38-19 0</inkml:trace>
  <inkml:trace contextRef="#ctx0" brushRef="#br0" timeOffset="2063.92">6049 1803 0,'0'0'0,"0"0"16,0 0 0,0-9-1,0-1-15,9 10 16,20 28-1,18 0-15,18 19 16,39 19 0,9 0-1,9 28-15,10 37 16,0 38 0,-29-66-16,-18-65 15,9 18 1,9 56-1,-18-8-15,-38-76 16,-9 0 0,-1-9-1,-18-10 1,0-9-16,-10 0 16,-9 0-16</inkml:trace>
  <inkml:trace contextRef="#ctx0" brushRef="#br0" timeOffset="2433.92">6820 1747 0,'0'0'0,"-9"18"0,-29 20 15,-18 18-15,-29 38 16,-9 66 0,0 8-1,38-46-15,-20 29 31,11-11-31,27-74 16,-9 0-16,19-19 16,9-10-1,0 1 1,10-10 0,9-28-16,0 0 15</inkml:trace>
  <inkml:trace contextRef="#ctx0" brushRef="#br0" timeOffset="2856.22">7620 2169 0,'0'0'0,"0"9"0,0 1 15,0-10-15,9 0 16,10 0-1,19-10 1,18-18-16,20-9 16,-1-1-1,-9 47 1,-10 10-16,10-19 16,-10-19-1,1 19 1,-1-28-16,-27 10 15</inkml:trace>
  <inkml:trace contextRef="#ctx0" brushRef="#br0" timeOffset="3214.22">7404 2488 0,'0'0'0,"0"0"0,9 9 31,10 1-31,18-1 16,39-18-16,18 9 15,38-10 16,18-9-15,1 1-16,-10 18 0,-19 18 16,-37-18-1,-20-9-15,-17 9 16,-11 0 0,-18 9-1,0 1-15,-10-10 31,-9-10-31</inkml:trace>
  <inkml:trace contextRef="#ctx0" brushRef="#br0" timeOffset="5133.14">8975 1784 0,'9'10'0,"0"-1"0,20 10 0,8-10 16,10 10-1,10 9-15,18 28 32,-18-37-17,8 9-15,1 38 0,-19 9 16,-9 38-1,-10-995-15,-28 1867 32,-9-929-32,-10 19 15,0-28-15,-9-9 16,0-1 0,-1 1-1,1-10-15,0-9 31,-10 9-31,10-10 16,0-18 0,0 0-16,18 0 15,1 0 1,-1-9 0,1 9-16,9 0 15,-9-19 1,9 1-1,9-20-15,10-18 16,0 28-16,-1 9 31,11-19-31,8 10 16,10-47-16,0 9 16,-9 38 15,-10 9-31,10-9 0,9-19 15,-9-9 1,-1 37 0,-9-9-16,10-28 31,9-19-31,-19 19 16,-18 46-16,9-46 15,-10 18 1,-9 38-1,0-9-15,0 9 16,0 0 0,-9 19-16,-10 9 15,0 38 1,0 18 0,10-18-16,-1-1 15,1-8 1,9-1-1,9 28-15,10-9 32,19-9-32,9 37 15,9-18-15,-9-29 32,-9-28-32,9 10 0,0-10 15,-19-28 1,-9 0-1,0 9-15,-10 1 16</inkml:trace>
  <inkml:trace contextRef="#ctx0" brushRef="#br0" timeOffset="5836.41">10263 1400 0,'10'9'0,"-1"-9"0,1 0 0,9 28 15,37 56-15,0 10 16,20 38 0,-1 8-1,-9-27 1,0 18-16,-10 29 15,-28-19 1,-9-57-16,-19 29 16,-9 27-1,-10-46 1,-28 0-16,-19 19 16,0-20-1,-28-18-15,38-37 31</inkml:trace>
  <inkml:trace contextRef="#ctx0" brushRef="#br0" timeOffset="7160.05">8815 2028 0,'0'-9'0,"0"-10"16,9 19-16,10 0 15,19-9 1,27 18-16,11 10 16,27 28-1,-18-19 1,-10-9-16,-18-10 16,-1 19-1,-9 19-15,-9-19 16,-10 10-1,0 18 1,-9 0 0,-10 10-16,-9 0 15,0-29 1,-18 38-16,-1 10 16,9-57-1,-9-28-15,1 9 16,-20-9-1,0 10 1,1-1-16,-1 0 16,1-9-1,-1 10 1,19 18-16,10-28 31,-1 9-31,1-9 16,9 0-16,0 0 31,0 0-31,0-9 16,9-1-16,1-8 31,27-39-31,1 20 16,0 9-16,-1 0 31,20-29-31,-1-18 15,1 0-15,-10-9 16,-10 27 0,1 39-16,-10-1 15,0 0 1,0-9 0,1-10-16,-1 1 15,-9-19 1,0-19-1,-10 18 1,-9 20-16,0-1 16,0 10-1,0 19-15,0 9 32,0 9-32,-19 29 15,0-1-15,1 1 16,8-20-1,1 1-15,-1 19 16,1 27 15,-1 10-31,20-28 0,9 47 16,0 0 15,9-10-31,19 38 0,-10-46 16,10-30 15,0 1-31,10-9 0,-19-19 31,-10-10-31,-9 0 0,-19-9 16</inkml:trace>
  <inkml:trace contextRef="#ctx0" brushRef="#br0" timeOffset="8797.6">9464 3276 0,'0'0'0,"0"0"16,0 9-16,-10 1 31,1 9-31,-10 9 15,10 9 1,-1 19-16,1 1 16,18-38-1,1-10 1,18 10-16,19-10 16,0-18-1,0-10-15,-9 10 16,-10-10-1,-9-19 1,-10 10-16,-18 0 16,-19 9-1,-57 0-15,19-9 16</inkml:trace>
  <inkml:trace contextRef="#ctx0" brushRef="#br0" timeOffset="9272.76">9370 4055 0,'0'0'0,"0"-10"0,9 20 0,1 9 15,-1 18-15,10 29 16,-19 37-1,0 0 1,0-28-16,-10-9 16,10-47-1</inkml:trace>
  <inkml:trace contextRef="#ctx0" brushRef="#br0" timeOffset="13090.8">12004 1840 0,'0'0'0,"9"-9"0,19 0 31,10-1-31,28-27 16,9 9-16,10 18 16,9-8-1,-19 8 1,-9 38 0,-19-18-16,-9-10 15,-19 0 1,-10 0-1</inkml:trace>
  <inkml:trace contextRef="#ctx0" brushRef="#br0" timeOffset="13463.96">11562 2441 0,'0'47'0,"0"0"0,19-57 16,9 1-16,38-10 16,56-18-1,10-1 1,18 48-16,1 8 15,-10-55 17,-19-10-32,-37 38 0,-19-29 15,-10-9 1,-28 19 0,-9 9-16,-10 29 31,1 8-31,-10-18 15</inkml:trace>
  <inkml:trace contextRef="#ctx0" brushRef="#br0" timeOffset="14558.09">11750 1850 0,'0'0'0,"9"9"16,1-9 0,18 0-16,28 10 15,29-10-15,18 9 16,1-28-1,-1 10 1,-27 9-16,-10-10 16,-19 10-1,-19 10 1,-9-10-16,-10 9 16,-9-9-1</inkml:trace>
  <inkml:trace contextRef="#ctx0" brushRef="#br0" timeOffset="15025.58">11232 2816 0,'0'0'0,"0"-9"0,10-1 16,18 57-16,10-18 15,9-48 1,47-38 0,0-8-1,-9 65-15,9 0 16,19-19-16,-10 10 31,-9 9-31,-9-19 16,-1-9-16,-8 0 15,-20 37 1,10-18 0,-19-10-1,-9 28-15,-20-18 16,1 9-1,0 0-15,0 0 16,-10 0 0,-9 0-1,0-10 1</inkml:trace>
  <inkml:trace contextRef="#ctx0" brushRef="#br0" timeOffset="16052.37">11524 2028 0,'9'-28'0,"1"-19"0,-1 19 0,20-85 15,-1 20 1,-9 93-16,18 0 15,29 9 1,38 10 0,8-1-16,-8 1 31,-10-9-31,-19-1 0,-18 0 31,-20 1-31,1-1 16,-10 0-16,0 1 15,-9-10 17,0 0-32,-19 0 0,0 0 15,0 0 1,-9 0 0,-57 0-1,-66 9-15,-18-9 16,18 10-16,38-1 31,37-9-31,29 0 16,9 0-16,10 0 15,9 0 17,0 0-32,0 0 0</inkml:trace>
  <inkml:trace contextRef="#ctx0" brushRef="#br0" timeOffset="17052.3">11402 2788 0,'0'0'0,"0"0"0,9 0 16,10 0-16,19 0 15,18-9 1,38-1 0,38 1 15,37-10-31,19 0 0,0 1 15,-37-1-15,-29 10 16,-28-1 0,-37 1-1,-20-1-15,-18 1 16,-19 0 0,0 9-1,0 0-15,-37-10 16,-76 10-1,-75 19 1,9 19-16,28-20 16,38 1-1,38-19-15,28 0 32,19 0-32,19 0 15,-1 0 1,10 0-1,10 0-15,18 0 16,66-9-16,66-10 16,28 10-1,-28-1 1,-38 10 0,-28-9-16,-47 9 15,-19-10 1,-18 10-16,-10 0 15,-28-9 1,-132-10 0,-75 10-16,28 9 15,56 0 1,38-10 0,38 1-16,37 0 15,19 9 1,10 0-1,9 0-15,9 0 16,20 9 0,46-9-1,66 9-15,28-9 16,1-9 0,-48 9-1,-37-9-15,-29 9 16,-18 0-1,-19 0-15,-19 0 32,0 0-32,-10 0 15,-27-10-15,-67 10 32,-56 10-32,-169 27 15</inkml:trace>
  <inkml:trace contextRef="#ctx0" brushRef="#br0" timeOffset="17451.29">11712 1775 0,'0'0'0,"0"0"0,10 0 15,27 0 1,39-19-1,36 10-15,39-10 16,-10 0 0,-28 10-1,-28 9-15,-38 0 16,-10 0 0,-18 0-1,-10 9-15,-9-9 16</inkml:trace>
  <inkml:trace contextRef="#ctx0" brushRef="#br0" timeOffset="17771.98">11656 2844 0,'0'0'0,"19"0"0,28 0 16,66-9 0,28-10-1,0 0 1,0-9-16,-28 10 15,-29 8 1,-27 1-16,-29 9 16,-19 0 15</inkml:trace>
  <inkml:trace contextRef="#ctx0" brushRef="#br0" timeOffset="18906.5">11740 1840 0,'0'0'0,"10"0"0,27 0 16,20 0-1,18 0-15,0 0 16,1-9 0,8 9-16,-46 0 15</inkml:trace>
  <inkml:trace contextRef="#ctx0" brushRef="#br0" timeOffset="20052.23">14121 1747 0,'0'0'0,"0"0"16,0 0 0,0 9-1,9 29-15,0 18 16,1 38-1,9 9 1,-1 19 0,1 0-1,0-10-15,0-18 16,-10-19-16,-9-28 16,0-9-1,0-19-15,0-1 16,0-18-1,10 0 1,-1-18-16,19-39 16,19-27-1,0-1 1,0 1-16,0 9 16,0 9-1,0 19 1,1 19-16,17 0 15,1 9 1,0 19 0,9 10-16,1 8 15,-20 10 1,0 19 0,-8 19-16,-11 9 15,-18 10 1,0-1-16,0 10 31,-10-10-31,0 1 16,1-10-16,-10-19 15,0-9 1,0 0-16,0-10 16,0 10-1,0-9 1,0 9-1,-10-10-15,1 1 16,9-1 0,0-8-1,0-11-15,0 1 16,0-19 0,0 0-1</inkml:trace>
  <inkml:trace contextRef="#ctx0" brushRef="#br0" timeOffset="20746.25">16143 3023 0,'0'0'0,"0"0"16,0 0-1,0 0-15,-19 0 16,0-10 0,-18 20-16,-10 8 15,-28 20 1,-1 18 0,1 10-1,19 0-15,9-10 16,28 0-16,9 0 15,20 1 1,-1-1 0,19 0-16,10 1 15,9-20 1,0 1 0,19-1-1,9-18-15,-18 0 16,-10 0-1,-10-19-15,1 9 32,-19-9-32</inkml:trace>
  <inkml:trace contextRef="#ctx0" brushRef="#br0" timeOffset="22230.53">16661 3586 0,'0'0'0,"0"0"15,0 0 1,0 0-16,9 0 16,0 0-1,20 9-15,8 19 16,38 19-1,20 19 1,-11 9 15,10 19-31,-18-10 16,-1-9-16,-19-9 0,-18-10 31,-1-9-31,-18-9 16,0-10-16,0 0 15,-10-9 1</inkml:trace>
  <inkml:trace contextRef="#ctx0" brushRef="#br0" timeOffset="22567.41">17281 3557 0,'0'0'0,"0"0"0,-18 19 16,-29 28-1,-38 47 1,-37 37 0,-29 29-16,-9-1 15,-9-18 1,47-19-16,37-28 16,47-57 15</inkml:trace>
  <inkml:trace contextRef="#ctx0" brushRef="#br0" timeOffset="24004.67">18166 1916 0,'0'0'0,"0"9"0,0 10 31,9 18-31,1 38 0,8 38 16,1 18-1,9 29 1,1 18-16,-11-9 16,1-10-1,0-18 1,-19-28-16,0-19 16,0-38-1,0-19 1,-9-9-16,9-9 15,0-19 1,0 0-16</inkml:trace>
  <inkml:trace contextRef="#ctx0" brushRef="#br0" timeOffset="24401.28">18015 2056 0,'0'0'0,"10"-9"0,18-10 16,9 0-16,29-9 15,19 9 1,-10 10-16,10 18 31,18 10-31,-9 19 31,-9 9-31,-28 0 0,-29 9 16,-19 10 0,-37 9-1,-28-10 1,-39-8-16,-17-11 15,-20-8-15,0-19 16,-28-19 0,-150 9-1</inkml:trace>
  <inkml:trace contextRef="#ctx0" brushRef="#br0" timeOffset="24825.26">18702 1118 0,'0'0'0,"0"0"15,0 0 1,9 9 0,20 10-16,27 9 15,19 29 1,19 27-1,10 10-15,-1 0 16,-9-19 0,-9 9-16,-10-9 15,-9-9 1,-9-10 0,-20-18-16,-18-1 31,-10-27-31</inkml:trace>
  <inkml:trace contextRef="#ctx0" brushRef="#br0" timeOffset="25065.99">19248 1287 0,'0'0'0,"0"0"0,0 9 0,-19 10 16,0 9 0,-9 19-1,-10 19-15,0-1 16,-18 20 15,-19 18-15,28-56-16</inkml:trace>
  <inkml:trace contextRef="#ctx0" brushRef="#br0" timeOffset="25601.97">20677 1831 0,'0'0'15,"0"9"-15,-18 1 0,-20 27 0,-18 29 16,-10 28-1,9 37 17,20 1-32,18 8 15,19-140-15,0 150 0,19-18 16,37-20 0,10-18-16,19-28 15,18-19-15,-56-38 16</inkml:trace>
  <inkml:trace contextRef="#ctx0" brushRef="#br0" timeOffset="25934.06">21148 2094 0,'0'0'0,"0"9"16,0 10-16,0 18 16,0 39-1,0 17-15,0 11 31,-10 8-31,1-9 16,0-18-16,9-29 16,0-9-1,0-9 1,0-20 0,0-8-16</inkml:trace>
  <inkml:trace contextRef="#ctx0" brushRef="#br0" timeOffset="26217.67">21703 2544 0,'0'0'0,"0"0"0,19 0 16,18-9-1,48-10 1,47 0-16,37 10 47,-18-1-47,-39 10 0,-36-9 16,-29 9-16,-19 0 15,-19 0-15,-9 0 16</inkml:trace>
  <inkml:trace contextRef="#ctx0" brushRef="#br0" timeOffset="26566.59">22935 2019 0,'0'0'0,"0"0"0,0 0 15,0 9 1,0 29-16,0 37 16,-19 37-1,10 20 1,0-1-16,-1 0 15,1-18 1,-1-29 0,1-9-1,0-18-15,-1-20 16,1-9-16,9-9 16,0-9-1</inkml:trace>
  <inkml:trace contextRef="#ctx0" brushRef="#br0" timeOffset="26982.29">22531 2225 0,'0'0'0,"0"0"0,9 0 16,10-19-16,9 1 16,19-1-1,10 9-15,-1 1 16,1 0 0,-1-1-1,0 10 1,1 10-16,-1-1 0,1 0 15,-20 10 1,1 9-16,0 1 16,-10 8-1,-9-9 1,0 10-16,-19-19 16,-10 9-1,-28 19-15,-74-1 16,-208 58-1</inkml:trace>
  <inkml:trace contextRef="#ctx0" brushRef="#br0" timeOffset="27432.09">23180 1634 0,'0'0'0,"0"0"0,9 0 15,10 9-15,19 10 16,18 28 0,29 28-1,18 28 1,-9 1-16,-18-1 15,-20 9 1,-9 10-16,-9 0 16,-29 0-1,-37 10 1,-66-1-16,28-65 16</inkml:trace>
  <inkml:trace contextRef="#ctx0" brushRef="#br0" timeOffset="28148.6">23885 1015 0,'0'0'0,"0"0"0,0 0 31,0 0-31,0 0 0,0 0 16,0 9 0,0 29-1,10 18-15,-1 19 16,1 10 0,-1-10-1,0-10-15,-9-18 16,0-9-1,0-20-15,0-8 16,0-10 0,0 0-16,0 0 15,0 0 1,10 0-16,-1-19 16,19-18-1,1-10-15,-1 0 16,10 0-1,-1 19-15,1 0 16,9 9 0,0 9-1,19 1-15,0 0 16,-10 18 0,-9 0-1,-9 20-15,-1-1 16,-18 9-1,0 20-15,-10-1 16,-9 0-16,0 10 16,-9-10-1,0-28-15</inkml:trace>
  <inkml:trace contextRef="#ctx0" brushRef="#br0" timeOffset="28477.11">24760 1437 0,'0'0'0,"0"0"0,10 0 15,37-9 17,37-10-32,48 0 0,19-9 31,-1 9-31,-28 0 16,-18 10-16,-29 0 15,-28 9-15,-9 9 16,-29-9-1</inkml:trace>
  <inkml:trace contextRef="#ctx0" brushRef="#br0" timeOffset="28867.23">25946 1015 0,'0'0'0,"0"0"0,0 0 16,0 0-16,9 9 15,19 10 1,10 19 0,37 18-16,29 28 15,9 10 17,-1-9-32,-18-10 0,-18-10 15,-20-8-15,1 8 16,-20-8-1,-18-29-15</inkml:trace>
  <inkml:trace contextRef="#ctx0" brushRef="#br0" timeOffset="29099.03">26181 1052 0,'0'0'0,"0"10"0,-19 27 16,0 38-16,-18 19 15,-29 28 1,-28 9-1,37-65-15</inkml:trace>
  <inkml:trace contextRef="#ctx0" brushRef="#br0" timeOffset="30468.11">25974 1437 0,'0'0'0,"0"0"0,9 0 15,1 0 1,18-19-16,0 1 15,19-11 1,0-8-16,10-10 16,-1 0-1,1 0 1,-1 0-16,-18 19 16,-1 0-1,-18 19-15,-10-1 16</inkml:trace>
  <inkml:trace contextRef="#ctx0" brushRef="#br0" timeOffset="30933.17">25475 893 0,'0'0'0,"0"0"0,10 9 16,-1 1-1,19 18-15,10 9 16,18 20-16,20 27 16,18 10-1,28 18 1,10 10-16,28-9 16,103 84-1</inkml:trace>
  <inkml:trace contextRef="#ctx0" brushRef="#br0" timeOffset="32284.78">25240 1174 0,'0'0'0,"0"0"0,0 0 0,0 0 0,9 0 16,1 0-1,-1 0 1,20 0-16,18 10 15,18 8 1,20 11-16,9 18 16,-9-1-1,-1 1 1,-8 0-16,-1 10 0,-9-11 16,0 11-1,0-1 1,-10 0-16,0-9 15,-9-9 1,-9-19 0,0-1-16,-19-8 15,-1-10 1,-8 0-16,-10 0 16,0 0-16,0 0 31,-19-19-31,-19-19 0,-28-18 15,-18-19 1,-29-9 0,9-1-16,10 10 15,19 9-15,9 10 32,19 9-32,10 10 0,8 9 31,1 9-31,9 9 15,10 1-15,0 0 16,-1-1 0,1 1-16,-1 0 15,1 9 1</inkml:trace>
  <inkml:trace contextRef="#ctx0" brushRef="#br0" timeOffset="32757.39">26604 1024 0,'0'0'0,"0"0"0,0 0 15,-9 0-15,-19 10 32,-20-1-32,-27 19 0,-9 19 15,-1 19 16,0 18-31,1 1 0,-1-10 32,19 0-32,0-10 0,0 1 15,0 0 1,19-10-16,0-9 16,10-10-16,9-18 15,9 0 1,9-10-1,1 1-15,0-10 16,9 0 0</inkml:trace>
  <inkml:trace contextRef="#ctx0" brushRef="#br0" timeOffset="36336.66">3227 1071 0,'0'0'0,"0"0"15,0-9-15,0-1 16,0 1 0,0 0-16,0 9 15,0 18 1,0 29-16,9 94 15,1 47 17,8-1-17,1 38-15,-9 10 0,-1 9 0,-9 19 16,-9-19 0,-1 0-1,1-29-15,-1-18 16,10-18-1,10-29-15,-1-19 16,1-28 0,-1-18-16,-9-20 15,0-27 1,0-19 0,0-19-16,0 0 15,0-19-15,0 0 16</inkml:trace>
  <inkml:trace contextRef="#ctx0" brushRef="#br0" timeOffset="38854.26">3321 1052 0,'0'0'0,"0"-9"16,-10-10-1,1-9-15,0-9 16,9 8-16,0 1 15,0 9 1,9 1-16,0-1 16,1 0-1,18 0-15,19 1 16,19-1 0,19 0-1,37 10-15,19 9 16,10 9-16,27 1 15,29 8 1,28-8 0,29-10-16,-10 0 15,19-10 1,-19-8 0,-10-11-16,-9 20 15,1-10-15,-1-9 16,0 9-1,0-9-15,0 19 16,10-1 0,0-8-16,9 18 15,-19 9 1,-10 0-16,20 1 16,9-1-1,9 1-15,10-1 16,-9 10-1,-10-1 1,9-8 0,-9-1-16,-9 1 15,18-10 1,10 0-16,9-10 0,-9 1 31,0-1-31,-10 10 16,19 0-16,10 0 15,-10-9 1,0 9-16,29 9 16,-10 1 15,0-20-31,9 1 16,-9 0-16,19-1 0,0 1 31,0 18-31,19-9 0,18-9 15,1 0 17,-20-1-32,1 1 0,0-10 15,-1 0 1,-8-9 0,-1 0-16,0-10 15,19 20-15,10 8 16,-20 1-1,1 0-15,-10-1 16,-9 20 0,0-1-1,9-9-15,-18 0 16,-20 19-16,1-10 16,9 10-1,-9 0-15,-10-1 16,-9 10-1,-10-9 1,10 0 0,-19 0-16,-19-10 0,-9-9 15,0 0 1,-10 0-16,0 0 16,-18 10-1,-10-10 16,-19 9-31,-18-9 0,-19 0 16,-29 0-16,-18 0 16,-19 0-1,-19 0-15,-10 0 16,1 0 0,-19 0-16,0 9 15,-1 1 1,1-1-16,0 0 31,0 10-31,0 19 0,-1 18 16,1 38-1,0 18 1,0 48-16,-19 37 16,9 28-16,-9 10 31,0 9-31,-9 0 0,9 0 15,0-29 1,0 1 0,-10-9-16,10-20 15,-9-9 1,0-18 0,-1-29-16,1-18 15,-1-29-15,1-9 16,0-18-1,-1-10 1,1-10-16,-1-9 16,1-9-16,9 0 31,0-10-31,-9 1 0,-1-1 16,1-9-1,-10 0 1,-9 0-16,-38-9 15,-66-10-15,-56-9 16,-47-10 0,-19 1 15,-57-1-31,-27 1 0,-20 8 16,-27 1-16,-39 0 15,-18 0 1,-10 0-16,-27 18 15,-39 1 1,10 0 0,10-1-16,-10 10 15,-19-9 1,-9 18-16,-1-9 16,-8 0-16,-1-9 15,-9-10 1,-28 29-1,-10-1-15,29-18 16,-57 9-16,9 0 16,48 0-1,-10 0 1,10 18-16,18 1 16,19 9-1,-18 0-15,8-9 16,20 0-1,-19 0-15,18-1 16,10-8 0,47-20-16,0 1 15,-9 18 1,37 1-16,19-1 16,19-9-1,19 0-15,28 0 31,9 0-31,38 0 0,28 0 16,38-9 0,38 18-16,18-9 31,28 0-31,29 0 16,28 0-16,19 0 15,9 0 1,9-9-16,10 9 15,0 0 1,10-10 0,9 1-16,-1 9 15,1 0-15,0 0 16,0 0 0,9 0-16,0 0 15,10 0 1,-10 0-1,9 0-15</inkml:trace>
  <inkml:trace contextRef="#ctx0" brushRef="#br0" timeOffset="81976.73">5691 5678 0,'0'0'0,"0"0"16,0 0-16,10 9 15,-1 29 1,20 46-16,-1 38 15,-9 47 17,-1 38-32,1 46 0,0 19 15,-10 19-15,1 37 16,-10 10 15,9 9-31,1-19 0,-1 10 31,10 9-31,9-18 0,0 9 16,10-1 0,0-18-16,-10-9 31,-9-10-31,-1-18 16,-8-10-16,-10-28 15,-10-19 1,1 0-16,0-37 15,9-29 1,0-27-16,0-39 0,0-27 31,0-10-15,0-28-16,0-9 16,0-19-16,0 0 15,0 0-15,0 0 16,0 0-1,0 0 1</inkml:trace>
  <inkml:trace contextRef="#ctx0" brushRef="#br0" timeOffset="83235.44">3133 12762 0,'0'0'0,"0"0"0,0 0 16,0 0-16,0 0 15,0 0 1,0 0-16,0 0 16,0 0-1,0 0-15,18 0 16,30-19-1,64 0 1,39-9 0,18 9-16,29-9 15,9 0-15,19 9 16,46-18 0,39 18-16,27 0 31,20 0-31,28 1 15,9-1-15,0 0 16,-9-9 0,-1 18-16,1 1 15,0 18 1,37 1 0,29-10-16,-10 9 0,9 1 15,1-1 1,18 0-1,29 1 1,-19-10-16,9 9 0,-9 10 16,-19 0-1,-1-1 1,11 11 0,18-1-16,0 9 15,-18 1-15,-29 9 16,-19-10-1,-18-9-15,-29 1 16,0-1 0,-9-10-1,-9 1-15,-39 0 16,-65-19 0,-47 0-16,-37 0 15,-39 0 1,-27-9-1,-10-1-15,-19 1 0,0-10 32,1 0-32,-20 1 0,1-1 31,-20 9-31,1 1 16,-19 0-16,0-1 31,-10 1-31,-9-1 0,0 10 15</inkml:trace>
  <inkml:trace contextRef="#ctx0" brushRef="#br0" timeOffset="84797.7">23406 5650 0,'0'0'0,"0"0"15,0 0-15,0 0 16,0 0 0,0 0-16,0 9 31,9 10-31,0 65 0,10 48 15,9 18 17,-9 19-32,0 0 0,-19-10 31,0 1-31,-9-20 0,-1-8 16,1-1-16,-1-18 15,1-29 1,0-9-1,-1-19-15,1-18 16,-1-19 0,1-1-1,0-18-15,9 0 16</inkml:trace>
  <inkml:trace contextRef="#ctx0" brushRef="#br0" timeOffset="85270.62">23406 6156 0,'0'0'0,"0"-9"0,9-19 16,0-10-1,1-18-15,-1-10 16,19-9 15,1 0-31,8 0 16,10 19-16,0 0 16,0 9-1,-9 19-15,0 18 16,-1 1-16,10 18 31,0 10-31,0 9 16,0 19-16,-18 9 15,-10 10 1,-19 0-16,-19 18 16,-28-9-1,-19-9-15,-28-1 16,-10-18-1,10-9-15,0-19 16,-19-1-16,-9-8 31,56-1-31</inkml:trace>
  <inkml:trace contextRef="#ctx0" brushRef="#br0" timeOffset="85718.6">24694 5603 0,'0'0'0,"0"0"0,0 0 16,0 0-16,0 0 31,0 0-31,-9 19 0,-38 28 16,-28 65-1,-1 29 1,11 0-16,8 9 15,29-19 1,9-18-16,10-1 16,18 1-1,1-19-15,18-19 16,19-19 0,0 0-1,19-18-15,18-19 16,-37-10-16</inkml:trace>
  <inkml:trace contextRef="#ctx0" brushRef="#br0" timeOffset="86115.6">25033 5819 0,'0'0'0,"0"0"16,0 0-16,10 9 15,8 0 1,11 20-16,27 36 16,19 29-1,10 19 16,18 18-31,-9 0 16,1-9-16,-20 0 0,0-9 16,0-19-1,-18 0-15,-10-10 16,-10-28 0,1 1-16,0-20 15,-19-9 1,-1-9-1,-8-10 1,-10-9-16</inkml:trace>
  <inkml:trace contextRef="#ctx0" brushRef="#br0" timeOffset="86494.23">25880 5931 0,'0'0'0,"0"0"0,0 0 16,0 0-1,0 10-15,-10 8 16,-8 20 0,-20 18-16,-9 29 15,-19 27 1,-28 10-1,9-9-15,-9-10 16,10-9 0,-11 0-16,1-10 15,10-9 1,27-19 0,10-18-16,19-1 15,9-18-15,10 0 16,-1 0-1,1-19 1,9 9-16,0-9 16</inkml:trace>
  <inkml:trace contextRef="#ctx0" brushRef="#br0" timeOffset="87108.55">27460 6081 0,'0'0'0,"0"0"0,0 0 15,0 0 1,0 0-16,0 0 16,-9 0-1,-19 10-15,-29 8 16,-37 39 0,-9 8-1,-1-8-15,29-1 16,9-18-16,19-1 15,9-9 1,10-9-16,9 0 16,10 0-1,-1-1-15,10 1 16,10-10 0,-1 10-1,20 0-15,-1 0 16,19 0-1,0-1-15,0 10 16,9-9 0,1 0-16,-10 0 15,-10-1 1,1 1-16,-19 0 16,0-10-1,-1 1 1,1-1-16,-9 1 15,-1-1-15,1 0 16</inkml:trace>
  <inkml:trace contextRef="#ctx0" brushRef="#br0" timeOffset="87506.42">26218 7217 0,'0'0'0,"0"0"16,19 0-16,9 0 31,29 0-31,9 9 0,18 0 15,11 1 17,27 18-32,0 9 0,-9-8 15,-10-1 1,-8-10-16,-20 11 16,-9-11-16,-29-8 31,1-1-31,0 1 0,-10-1 15,0-9 1,-9 0 0,-10 0-1</inkml:trace>
  <inkml:trace contextRef="#ctx0" brushRef="#br0" timeOffset="88579.49">28222 6513 0,'0'0'16,"0"0"-1,-9-9-15,-1-10 0,1 0 16,0 0-16,-1 0 16,10-9-1,10 0-15,18-9 16,0 9 0,0-1-16,0 11 15,10 8 1,0 1-16,-1 9 15,1 9 1,0 1-16,-1 8 31,-9 20-31,-9 18 0,0 10 16,-19 0 15,-19 18-31,-18 0 0,-20 1 16,-18-1-1,9-9-15,0-18 16,0-20 0,19 1-16,10-10 15,9-9 1,9-1-16,9 1 16,1 0 15,9-10-31,0 1 0,9-1 15,20 0-15,18-9 32,9 0-32,10 0 0,-10 0 31,10-9-31,0 9 16,-10 0-16,1 0 15,-19 0 1,-1 0-16,1-9 15,-1 9-15,-8 0 32,-1 0-32,-9 0 15,-1 0-15,-8 0 16,-1 0 0,-9 0-16,0 0 15,0 0 1,0 0-1</inkml:trace>
  <inkml:trace contextRef="#ctx0" brushRef="#br0" timeOffset="88965.41">28975 5603 0,'0'0'0,"0"0"0,9 0 0,1 9 16,8 1 0,11 18-16,27 37 15,19 48-15,1 18 31,-20 10-31,1 9 0,-20-9 16,-18-10 0,-10-9-16,-18-9 15,-10-1 1,-18 10 0,-1-9-16,-9 0 15,-10-20-15,-8 11 16,27-48-1</inkml:trace>
  <inkml:trace contextRef="#ctx0" brushRef="#br0" timeOffset="108127.28">21609 8746 0,'0'9'0,"9"-9"15,10-18-15,19 8 16,37-9 0,19-28-1,19 19 1,-10 38-16,10-20 16,-9-8-16,-20 18 15,-18-10 1,-19 10-1,-18-9-15,-11 9 32,-18 0-32</inkml:trace>
  <inkml:trace contextRef="#ctx0" brushRef="#br0" timeOffset="108438.39">21788 9056 0,'0'0'0,"0"0"31,0 0-31,0-10 0,0-9 16,9 19-1,10 19-15,37-19 16,29-9 0,37 18-1,10 10 1,-10-38-16,-28 0 16,-9-9-1,-38 9-15</inkml:trace>
  <inkml:trace contextRef="#ctx0" brushRef="#br0" timeOffset="110076.71">23556 8342 0,'0'0'0,"0"10"16,-9-10-1,9 0-15,0 0 16,0 0 0,0 0-1,0 0-15,0 19 16,-10 56-1,1 47-15,9 28 32,9-28-32,-9 0 15,0 75-15,0-75 16,0-28 0,-9 28-16,0-47 31,-10 37-31,9 10 15,1-37-15,-1-20 16,10-27 0,0-19-1,0 9-15,0 0 16,0-19 0,0-9-16,0 0 15,0-9 1</inkml:trace>
  <inkml:trace contextRef="#ctx0" brushRef="#br0" timeOffset="110518.44">23669 8540 0,'9'-19'0,"-9"0"0,10 19 16,-1-9-16,19-20 15,10-8 1,-10 37-1,1 9-15,18-9 16,0 10 0,9 46-16,-9-18 15,-28-29 1,0 10 0,0 18-16,-19 19 15,-10 10 1,-9-19-16,-18 9 31,-10 10-31,-10-10 16,10-28-16,19-37 15</inkml:trace>
  <inkml:trace contextRef="#ctx0" brushRef="#br0" timeOffset="111077.66">24854 8352 0,'0'0'0,"0"0"0,0 9 16,-18 29 0,-1-10-16,-9-19 15,-29 38 1,-28 47 0,10 0-1,9 0-15,10 28 16,37-10-1,19 10-15,9-28 16,29-19 0,19 10-16,-1-29 31,10-28-31,0-28 16,18 9-16,-46-9 15</inkml:trace>
  <inkml:trace contextRef="#ctx0" brushRef="#br0" timeOffset="111421.73">25353 8530 0,'0'0'16,"0"19"-16,0 0 16,0-10-1,9 0-15,10 20 16,28 64 0,10 1-16,-1-37 15,19 74 1,-9-37-1,-9-38 1,-1 19-16,1-9 16,-20-19-16,-9 9 15,-9-19 1</inkml:trace>
  <inkml:trace contextRef="#ctx0" brushRef="#br0" timeOffset="111672.39">26068 8511 0,'0'0'0,"0"10"16,-19 9 0,-28 27-16,-38 39 15,-9-10 16,-19 28-31,1 19 0,36-47 16,1 28 0,19-28-16,27-28 15,1 0-15,19-19 32,9-28-32</inkml:trace>
  <inkml:trace contextRef="#ctx0" brushRef="#br0" timeOffset="111966.28">26397 8830 0,'0'0'16,"0"0"-16,0-9 0,10 9 15,18 9 1,0-9-16,28-9 16,29-10-1,9 29 1,0-1 0,-9-18-16,-29 18 15,-18 0-15,-19 1 16,-19-10-1</inkml:trace>
  <inkml:trace contextRef="#ctx0" brushRef="#br0" timeOffset="112185.35">26529 9046 0,'0'0'0,"0"10"0,0-1 0,0-9 16,0 9-1,9-18 1,10 0-16,9 18 16,29 10-1,46-47 1,10-10-16,-66 29 16</inkml:trace>
  <inkml:trace contextRef="#ctx0" brushRef="#br0" timeOffset="112645.1">27902 8661 0,'0'0'0,"-9"29"15,0-1-15,-1-38 16,-9 20 0,-9 9-16,0 9 15,0-10 1,-1 11 0,1 18-16,19-19 15,-1 0 1,1 19-1,18-19 1,10 9-16,9 20 16,10-10-16,-10-19 15,10-9 1,0-38 0,-1-9-16,-9-10 15,1 1 1,-29 18-1,0-9-15,0-1 16,-19 11 0,9-1-1</inkml:trace>
  <inkml:trace contextRef="#ctx0" brushRef="#br0" timeOffset="113112.57">28034 8568 0,'9'-28'0,"1"-10"16,-1 47 0,1 1-16,18-10 15,0-10-15,19 1 16,10 28-1,8 18 1,11 29 0,-10 0-16,-19 18 15,0 10 1,-29-10-16,-8 10 16,-29 0-1,-9-10 1,-57 95-16,-9-39 15,66-140 1</inkml:trace>
  <inkml:trace contextRef="#ctx0" brushRef="#br0" timeOffset="113827.97">27837 8774 0,'0'9'0,"0"1"0,-10-1 15,-9-18 1,-18 18-16,8 1 16,-8 18-1,-1 19 1,1 9-16,18 0 16,9-46-1,10 8-15,10 20 16,-1-10 15,19 10-31,10-10 0,-10-19 16,10 1-1,9-10 1,-9 9-16,-1-18 16,1 9-1,-19 9 1,-1-18-1,11-38-15,-11 0 16,1-10-16,-19 1 16,0 19-1,-19 8-15,1-8 16,-11 9 0,-8 9-1,-10-9-15,19 9 16</inkml:trace>
  <inkml:trace contextRef="#ctx0" brushRef="#br0" timeOffset="114549.73">29041 9102 0,'0'0'0,"9"0"0,0-9 16,10 0-1,28-1-15,19 20 16,56-20 15,10-8-31,-10 55 16,-9 1-1,-28-20-15,-19-8 0,-19-10 16,-9 19 0,-10-1-1,-9-18-15,-1 0 16,-8-9 0</inkml:trace>
  <inkml:trace contextRef="#ctx0" brushRef="#br0" timeOffset="114923.04">29699 8624 0,'0'0'0,"0"0"16,0 37-1,-9 1-15,9-38 16,0 19 0,0 9-1,0 47 1,0 19-16,-19 9 16,0 28-1,10-37 1,-10 9-16,0-9 15,0-9-15,0 18 32,10-28-32,0-38 15,9-18-15,0 0 32,0-19-32</inkml:trace>
  <inkml:trace contextRef="#ctx0" brushRef="#br0" timeOffset="115576.56">24469 10125 0,'0'-9'0,"0"-1"0,0 20 0,0-1 15,0 1 1,0 18 0,0 103-16,0 38 15,-19-38 1,0 19-1,0 0-15,10-28 16,-10-28 0,10-19-16,-1-37 15,-9 18 1,10 0 0,0 1-16,-1-20 15,10-37-15,0 0 16</inkml:trace>
  <inkml:trace contextRef="#ctx0" brushRef="#br0" timeOffset="115987.9">24346 10313 0,'10'-10'0,"-1"-8"16,10-1-1,28-28-15,9-9 16,-8 37-16,8-9 16,0 28-1,1 19 1,-1-1-1,1 1-15,-10 28 16,-10 19-16,-8-10 16,-29-28-1,-10 19 1,-27 19 0,-29-1-16,-38-8 15,-46 27 1,-1-9-16,10-28 15,75-28 1</inkml:trace>
  <inkml:trace contextRef="#ctx0" brushRef="#br0" timeOffset="116409.94">25485 10116 0,'0'0'0,"0"0"16,0 9-16,-10-9 15,-9 10 1,-9 8 0,-19 20-16,-19 46 15,10 29 1,-1 37 0,39-56-16,18 0 15,9 9 1,10-9-16,9-1 15,10-46 1,28 0 0,18-19-16,-37-18 15</inkml:trace>
  <inkml:trace contextRef="#ctx0" brushRef="#br0" timeOffset="116677.81">25870 10294 0,'0'0'0,"0"0"16,0 0 0,10 9-16,9 38 15,18 38 1,10-20-1,19 29 17,9 19-32,1-1 0,-1 48 0,-19-29 15,-18-84 17,-10-19-32,-18-9 0</inkml:trace>
  <inkml:trace contextRef="#ctx0" brushRef="#br0" timeOffset="116947.17">26350 10510 0,'0'0'0,"0"-10"0,-9-8 15,-1 18-15,-8 9 16,-20 19-1,-28 19-15,-19 28 16,-9 28 15,10 38-31,27-56 0,38-85 16,-9 37 0,9 1-1,10-29-15</inkml:trace>
  <inkml:trace contextRef="#ctx0" brushRef="#br0" timeOffset="117190.74">26642 10801 0,'9'-10'0,"-9"-8"15,10 18-15,27-19 16,10 0-16,19 10 16,19 18-1,18 10 1,10 0-16,-9-1 16,18-27-1,-56-10-15</inkml:trace>
  <inkml:trace contextRef="#ctx0" brushRef="#br0" timeOffset="117516.27">26783 11157 0,'0'-9'0,"9"-1"16,10-18-16,9 10 31,19 8-31,57 20 16,37-10 15,0 0-31,-19 18 0,-9-8 16,-19-20-16,-18 10 15,-29-9-15,0-10 16,-19 0 0</inkml:trace>
  <inkml:trace contextRef="#ctx0" brushRef="#br0" timeOffset="117874.53">28467 10341 0,'0'9'0,"0"1"0,0-1 16,0 10-1,0 9-15,-10 0 16,10-18-1,0 18 1,0 19-16,-9 28 16,9 28-1,-9-9 1,-1-19 0,10 0-16,-9-10 15,9-36 1,0-11-16,0-18 15,0 0 1</inkml:trace>
  <inkml:trace contextRef="#ctx0" brushRef="#br0" timeOffset="118212.33">28749 10172 0,'0'0'0,"9"9"0,1-9 32,9 19-32,18 37 0,10 10 15,19 19 1,-9 18-1,-10 0-15,-19 19 16,-19 0 0,-18-9-16,-29-38 15,-9 9 1,-19 0-16,-9-18 16,-19 56-1,28-19 1,47-93-16</inkml:trace>
  <inkml:trace contextRef="#ctx0" brushRef="#br0" timeOffset="118587.74">29615 10960 0,'0'10'0,"9"-10"0,0-10 15,10 20 1,9 8-16,29-18 15,46-9 1,20 0 0,18 27-16,0 1 15,-9 0-15,-29 18 32,-18-27-32,-29-20 15,-9 1-15,-19 9 31,-18 0-31</inkml:trace>
  <inkml:trace contextRef="#ctx0" brushRef="#br0" timeOffset="118877.88">30264 10547 0,'0'0'16,"0"0"-16,-10 19 0,1-10 15,-10 48 1,-9 74 0,9 0-1,10-18-15,-10 56 16,9-10-16,10-83 15,-9-30 1,-10 20 0,10-19-16</inkml:trace>
  <inkml:trace contextRef="#ctx0" brushRef="#br0" timeOffset="119482.16">24092 11936 0,'0'0'0,"0"9"0,10 19 16,-10-18 0,0-10-16,9 9 15,1 10 1,-10 28-1,0 47-15,-10 46 32,-9 29-32,1 0 15,-20 28 1,10-37-16,18-48 16,1-46-16,-1-19 15,1-10 1,9-8-16,0-20 15</inkml:trace>
  <inkml:trace contextRef="#ctx0" brushRef="#br0" timeOffset="119839.9">24139 11945 0,'10'10'0,"-1"8"0,10-8 16,19-10-1,28 0-15,18 37 16,-9 29-1,-18-10 1,-19-28 0,-20 29-16,-8 8 15,-29 1-15,-38 19 16,-27 18 0,-29-38-1,-9-8-15,65-48 16</inkml:trace>
  <inkml:trace contextRef="#ctx0" brushRef="#br0" timeOffset="120220.19">25259 12039 0,'0'0'0,"0"0"0,-10 10 16,-18 27-16,-38 38 15,-9 28 1,-19 85 0,28-19-1,47-103-15,10-1 16,28 29 0,9 0-1,10-38-15,28 0 16,18-37-1,-27-9-15</inkml:trace>
  <inkml:trace contextRef="#ctx0" brushRef="#br0" timeOffset="120510.12">25456 12208 0,'0'0'0,"10"19"15,9 28 1,18 0-16,20 37 16,37 38 15,9 9-31,1 29 0,-20 9 15,-27-75-15,-19-66 32,-20-19-32</inkml:trace>
  <inkml:trace contextRef="#ctx0" brushRef="#br0" timeOffset="120824.06">26068 12208 0,'0'0'0,"0"-9"0,0 9 32,-28 18-32,-38 67 15,-19 27-15,10 1 31,9-19-31,-9-10 0,0 10 32,9-19-17,28-9-15,10-19 0,18 0 16,1-19 0,9-19-16</inkml:trace>
  <inkml:trace contextRef="#ctx0" brushRef="#br0" timeOffset="121058.31">26717 12565 0,'0'0'0,"9"0"0,29-10 31,9 1-31,28 9 16,19-10-16,10-8 31,9 27-31,-29 0 16,-27-18-16,-1 9 16,-37 0-1</inkml:trace>
  <inkml:trace contextRef="#ctx0" brushRef="#br0" timeOffset="121325.52">26661 12827 0,'0'0'0,"9"10"0,19-10 15,29 9 1,9 19 0,18-9-16,20-47 47,-1 28-47,-9 19 0,-94-19 0,94 18 0,-18 1 15,-39-10 1</inkml:trace>
  <inkml:trace contextRef="#ctx0" brushRef="#br0" timeOffset="121877.7">28523 12471 0,'0'-38'0,"-9"10"16,-19 47-16,-38 93 16,-9-8-1,27-67 1,-17 10-1,8-9-15,20-10 16,-1 28 0,0 28-16,29-27 15,18-20 1,1-9-16,18 1 16,10-1-1,9-9-15,18-29 16,11-37 15,-1-9-31,0-19 0,-9 0 16,-19 9-1,-9-9 1,-10 0-16,-9 28 16,-19 0-1,-10-18-15,-8-1 16,-1 19-1,-19 19 1,0 9 0,20 10-16</inkml:trace>
  <inkml:trace contextRef="#ctx0" brushRef="#br0" timeOffset="122708.55">28203 12518 0,'0'0'0,"0"0"16,10 0-1,9-19-15,9 0 16,9 19 0,11 10-1,17-1 1,-8 0-16,-1 10 15,-9 0 1,-18 0 0,-11 9-16,1 0 15,-19 9-15,-28 29 16,-19 19 0,-57 18-1,-56 19-15,1-10 16,46-55-1,37-39 1,11 29-16,27-19 16,29-18-1,9 9-15,18-1 16,20 20 0,56-10-1,28 10-15,19-29 16,1-28-1,-11 0 1,-27 10-16,-29 9 16,-19 0-1,-18 19 1,-10-29-16,1-18 16,-11 0-1,1-9-15,-9 18 16</inkml:trace>
  <inkml:trace contextRef="#ctx0" brushRef="#br0" timeOffset="123374.07">28015 12565 0,'0'0'0,"0"0"15,19-10-15,9-18 16,19 0 0,19 9-1,0 19-15,-10 19 16,-18-10 15,9 10-31,-9 9 0,-19-9 16,-10-10-1,-9 19 1,0-9-16,-19 9 16,-28 47-1,-19 19 1,-9 0-16,-10-19 15,-18 10 1,18-10 0,19-28-16,29-10 15,27-28 1,1 1-16,9-10 16,9 9-1,20 1 1,27 27-16,29-9 15,28-9 1,9-10 0,0-37-1,-9 10 1,-28-1-16,-19 0 0,-10 10 31,-18 9-31,-1 0 16,-18-10-16,0 10 15,0 0 1,-10-9-16,-9-1 16</inkml:trace>
  <inkml:trace contextRef="#ctx0" brushRef="#br0" timeOffset="123704.31">29332 12067 0,'0'0'15,"10"19"-15,-1 0 16,10 18-16,19 10 15,-1 19 1,10 18-16,-19 29 31,-9 103-31,-28-29 16,-19-46 0,-10-66-16,-65 47 15,-95 56-15,-122 10 16</inkml:trace>
  <inkml:trace contextRef="#ctx0" brushRef="#br0" timeOffset="125314.5">22869 8221 0,'0'0'0,"0"-10"0,0 1 15,0 9-15,10 0 16,9 0-1,28-10 1,66-8-16,56 8 16,47 20-1,10-29 1,9 0 0,0 38-16,29 0 15,27-48 1,20 1-1,37-9-15,38 27 16,18 48 0,1-38-1,-57 28-15,-28-75 16,-38-9-16,-38 84 16,20 0-1,-1-28 1,-18 19-1,-1-10-15,-8 10 16,-11 9 0,-36-9-16,-20-10 15,-28 1 1,-19-20 0,-37-8-16,-10 18 15,-18 0 1,-1-10-1,-18 1-15,-1 9 16,1 0 0,-10 0-1,0 9-15,-9 10 16,0-10 0,19 48-1,-1 18-15,1 65 16,0-8-1,-1 9 1,1 37-16,-1 38 16,1 28-1,-10-47 1,1 28-16,-1 66 16,0 28-1,-9 0 1,0-38-16,-10-46 15,-9 37-15,-9 37 32,-1-8-32,-9 46 15,1-28-15,-1-132 16,9-65 15,-18 47-31,0 85 0,0-114 31,9-46-31,9 0 16,1-75-16,9-10 16,0-9 15,0 0-31,0-47 0,-9 0 16</inkml:trace>
  <inkml:trace contextRef="#ctx0" brushRef="#br0" timeOffset="126376.09">22615 8108 0,'0'0'0,"0"9"16,0-9-16,0 0 31,10 28-31,9 19 0,28 169 16,9 0-1,-18 9 1,9 113-16,-19-75 31,0 187-31,-18-94 16,-10-309 0,-38 282-16,-9 84 15,0-76 1,0 48-16,9-38 15,19-140 1,1-85 0,8 84-16,1-65 15,18-57 1,-9 29 0,0-19-16,0-57 15,0-27 1,10 8-1,-1 20 1,10-10-16,9-28 16,29-9-1,46 9-15,66 37 16,76-56 0,47-18-1,56 65 1,75 0-16,29 47 15,37-9-15,56-38 32,67 10-32,-10-10 15,-9-19 1,18 0-16,-47 38 16,-46 19-1,-57-10 1,-57-18-16,-65-48 15,-66 10 1,-57-18-16,-46 18 16,-48 18-1,-37-36-15,-10 18 16,-28 9 0,-10-37-1,-8 0-15,-11 18 31,-18 1-31,0 9 16,0-9-16,0-1 31</inkml:trace>
  <inkml:trace contextRef="#ctx0" brushRef="#br0" timeOffset="127117.76">30969 8671 0,'0'0'0,"10"0"0,8 9 0,20 1 16,18-10 0,29-10-1,0-37-15,-1 0 31,-8-9-31,-10 0 16,-1-76 0,-27-18-1,-38 10 1,-9-48-16,-20 47 0,-18 29 16,-18-1-1,-39-18 1,-28-10-16,-28 47 15,-18 57 1,-10-1-16,28 1 16,28 8-1,28 11 1,39 8-16,18 20 16,9 18-1,10 0-15,18-28 16,1 0 15,-1 0-31,10 0 0</inkml:trace>
  <inkml:trace contextRef="#ctx0" brushRef="#br0" timeOffset="127576.88">30649 6494 0,'0'10'0,"0"-10"0,0 9 16,-9 10-16,-19 28 31,-29 28-31,-18 0 15,-19 19 1,-28 9-16,-10 0 16,19-19-1,47-65 1,0 19-16,29-1 16,18-27-1,19 18-15,19 37 16,28 10-1,37-9-15,48 28 16,9-10 0,-37-37-1,-10-19-15,-19 19 16,-28-18 0,-38-29-1</inkml:trace>
  <inkml:trace contextRef="#ctx0" brushRef="#br0" timeOffset="131035.71">19850 12405 0,'0'0'0,"0"0"0,9 9 15,19 10-15,38 38 16,19 18-1,9 9 1,0 0-16,0-8 16,-19-1-1,-9-19-15,-9 0 16,-29-9 0,-9-19-1,-1-9-15,-18 9 16,0 0-1,0 0 1,-18 1-16,-11 17 31,-18 1-31,-37 19 16,-20 9-16,-18 0 16,9-9 15,28-19-31,29-10 0,9-18 15,19 0 1,9-10 0,9-9-16,1 10 15,0-10 1,9 0 0</inkml:trace>
  <inkml:trace contextRef="#ctx0" brushRef="#br0" timeOffset="133657.23">7987 11927 0,'0'0'0,"0"0"15,0 9 1,0 19-16,9 38 16,1 37-1,9 19 1,-1 19-16,-8-19 31,-10-10-31,0-27 16,0-29-16,0-18 31,0-29-31</inkml:trace>
  <inkml:trace contextRef="#ctx0" brushRef="#br0" timeOffset="134288.64">7629 13747 0,'0'0'0,"0"0"16,0 9-16,-18 1 15,-1 18 1,0 9 0,10 10-16,-1 9 15,20 1 1,18-1-16,0-18 47,19-1-47,0-18 15,0-19-15,-9-10 0,-1-8 32,1-20-32,-19-9 0,-19-9 31,-19-10-31,-28 1 15,-19 8-15,-28 10 16,-19 29 0,-28 36-1,-28 57-15,-142 85 16</inkml:trace>
  <inkml:trace contextRef="#ctx0" brushRef="#br0" timeOffset="134808.64">9699 12246 0,'0'0'0,"0"9"15,0 10-15,9 46 16,1 39-1,-1 18 1,10 9-16,-10-18 16,1-10-1,-1-19 1,-9-28-16,0-37 16</inkml:trace>
  <inkml:trace contextRef="#ctx0" brushRef="#br0" timeOffset="135167.53">9680 13841 0,'0'0'0,"0"0"0,0 0 16,0 0-1,0 0-15,10 18 16,8 20 0,11 37-1,-11 9-15,1-9 16,0 0-1,-9-9 1,-1-10-16,0-18 16,1-19-1,-1-10-15</inkml:trace>
  <inkml:trace contextRef="#ctx0" brushRef="#br0" timeOffset="135610.06">12051 12020 0,'0'0'0,"0"0"0,0 0 16,0 0-1,0 0-15,0 10 16,0 37-1,0 37-15,9 38 16,1 9 15,-1-9-31,1-28 0,-10-9 32,0-20-32,0 1 15,0 0-15,0-1 16,0-27-1</inkml:trace>
  <inkml:trace contextRef="#ctx0" brushRef="#br0" timeOffset="136186.85">11355 13897 0,'0'0'0,"0"0"0,0 0 16,9 0-1,1-10 1,27-8-16,29-20 16,19 10-1,-1 0-15,-8 19 47,-1 9-47,-28 18 0,-9-8 16,-20 18-16,1 19 15,-19 28 1,-28 28 0,-19 0-16,-38 10 31,1-19-31,18-29 0,28-18 15,19-28 1,10 0 0,28-10-1,28-9-15,37 0 16,39-19 0,8 1-16,-8-1 15,-10 19 1,-1-10-1,-27 1-15,-10 9 16,-18 0 0,-20 0-1,-18 0-15,0 0 16,-9 0 0,-10 0-1</inkml:trace>
  <inkml:trace contextRef="#ctx0" brushRef="#br0" timeOffset="136699.9">14017 12583 0,'0'0'0,"0"0"16,0 0-1,0 0 1,0 0-16,0 0 16,0 0-1,0 0-15,0 0 16,0 0-1,0 0-15,0-9 16,0-10 0,0 10-1,0-1-15,0 10 16,0 0 0,0 0-1,9 19-15,1 28 16,-1 28-1,1 10 1,-10-10-16,9 0 16,-9-19-1,0-9 1,0-10-16,0-18 16,0 0-1,0-19 1</inkml:trace>
  <inkml:trace contextRef="#ctx0" brushRef="#br0" timeOffset="137245.04">13914 14056 0,'0'0'0,"0"0"0,9 0 32,0-18-32,20-1 0,-1 0 31,19 0-31,9-9 16,1 19-16,-20-1 15,-8 1 16,-11 9-31,-18 0 0,0 0 16,0 9 0,0 1-1,-18 18-15,8 0 32,1 0-32,18 0 15,1 1-15,18-1 16,0 9-1,10 1 1,-1-10-16,-8 9 16,-11-8-1,1-1-15,-19 0 16,-19 19 0,-65 18-1,-67 29-15,1-19 16,18-28-1,38-28 1,56-19 0</inkml:trace>
  <inkml:trace contextRef="#ctx0" brushRef="#br0" timeOffset="137767.22">16933 12283 0,'0'0'0,"0"9"15,-9 38 1,9 10-16,0 65 16,0 65 15,0-37-31,-19 10 0,10 18 16,-1-65-1,1-48-15,-1 1 16,1-19-1,0-9 1,-1-10-16,1-10 16</inkml:trace>
  <inkml:trace contextRef="#ctx0" brushRef="#br0" timeOffset="138565.68">16303 14103 0,'0'0'0,"0"0"0,0 0 16,0 0-16,0 0 31,0 0-31,0 28 16,9 19-16,1 19 15,9 9 1,9-9-16,0-19 31,0-19-31,10-9 16,0-1-16,-1-8 15,1-20 17,-1-18-32,1 0 0,-10 9 15,1-18 1,-1-1 0,0-9-16,-9 10 15,-19 27 1,0 10-1,0-9-15,0 9 16,0 0 0,0 19-1,0 28 1,-10 18-16,1 39 16,9-11-1,0-36-15,0 18 16,9 0-1,-9-19 1,0 19-16,0-37 16,0-10-1,0 0-15,0 19 16,-9 0 0,9-47-1,0 19 1,0 9-16,0-19 15,0-9 1,0 0-16,0 0 16,0 0-1,0 9 1,-9 1-16,-1-1 16,10-9-1,0 0-15</inkml:trace>
  <inkml:trace contextRef="#ctx0" brushRef="#br0" timeOffset="139539.64">19727 14760 0,'0'9'0,"0"1"31,0-10-31,0 0 0,10 0 16,-1 9-1,29 19-15,18 19 16,29 38 0,9 18-1,9 47-15,-18-28 32,-19-47-32,-10 0 15,10 38-15,-19-29 16,-18-46-1,-1-1 1,-9-18-16,-1 9 16,1 10-1,-9-20 1,-10-18-16,0 0 16</inkml:trace>
  <inkml:trace contextRef="#ctx0" brushRef="#br0" timeOffset="139983.26">20743 14619 0,'0'0'0,"0"10"15,0-10-15,0 9 16,-28 10-16,-28 28 16,-57 65-1,-38 38 16,1 10-31,9-10 0,37-75 16,1 28 0,-10 85-16,47-66 15,28-103 17,1-1-32,8 11 0,1-11 15,0 11 1,19-20-1,9-9-15</inkml:trace>
  <inkml:trace contextRef="#ctx0" brushRef="#br0" timeOffset="143970.2">7281 12246 0,'0'0'0,"0"0"0,0 9 15,0 0 1,0-9 0,0 0-16,0 0 15,0-9 1,-9-10-1,9 0-15,0-9 16,0-19 0,-9-28-1,9 10-15,0-10 32,-10-10-32,1 19 0,-1 10 15,1 19 1,-1 8-1,-8-27 1,8 9 0,1 19-16,-1 9 15,1 1-15,9-1 32,0 9-32,0 1 15,0-19-15,0-19 16,0 19-1,0 9 1,0-18 0,0 18-1,0 9-15,9 1 0,-9 0 16,10 9 15,-1 0-31,1 0 0,18-19 16,10 9-1,9 20 1,18-1-16,1-28 16,10 19-1,8 0 1,1 0-16,-10 0 16,0 0-1,1 0 1,-20 0-16,1-9 15,-10-10 1,-10 19-16,1 0 16,-1 0-1,1-9 1,-19 18 0,0 10-16,0-10 15,-10 1 1,10-10-1,9 28-15,-9 19 16,0-10 0,-1 10-16,1 19 31,0 9-31,-10 38 16,10 18-1,-9-28-15,-1-18 16,-9-38-16,0 28 31,0 28-31,0-28 16,0-56-16,0-1 15,0 29 1,0 0 0,0 0-1,0-9-15,0-29 16,0 10-16,0 28 15,0 9 17,0-9-32,0-28 15,0 0-15,0 9 16,0-28 0,0 0-16,0 0 15,0 0 1,0 0-1,0 0-15</inkml:trace>
  <inkml:trace contextRef="#ctx0" brushRef="#br0" timeOffset="146677.67">9125 12621 0,'0'0'0,"0"0"0,0-10 15,0-8 1,0 8 0,0 10-16,0 0 15,0-9-15,0-10 16,0 10-1,0 9 1,0-10-16,0 1 16,0 0-1,0-10 1,0 0-16,0-18 16,0 8-1,0 11 1,0 18-16,0-10 15,0 1 1,0-10-16,0 10 16,0 9-1,0 0 1,0 0-16,0 0 16,0-10-1,0 1-15,0 9 16,0 0-1,0 0 1,0-9-16,0-1 16,0-27 15,-9-1-31,-1-28 0,1-9 31,0 47-31,9 10 16,-10-20-16,1-9 31,9-9-31,0 9 16,-10-9-16,1 9 31,0 0-31,-1-19 16,1 10-16,-10-47 15,9-10 1,1 38-16,0-19 15,-1 19 1,1-19 0,-1 0-1,1 19-15,9-9 16,-9-29 0,9 38-1,0 0-15,-10-19 16,1 38-16,-1-47 31,1 0-31,9 65 16,-9 1-16,-1-38 15,1-19 1,-1 19 0,10 47-16,0-10 15,-9-37 1,9 28-16,0 19 15,0 9 1,0-9 0,0 0-16,0 28 15,0 0 1,0 0 0,0-10-16,0 10 15,0-9 1,0 9-1,0 0 1,0-28-16,9 0 16,-9 0-16,0 9 31,0 9-15,0 1-16,0 0 0,10-19 31,-10-1-31,0 11 15,0-1-15,0 9 16,9 10 0,1-28-1,-10 10 1,9 18-16,-9-10 16,9 10-1,1-9-15,-1 9 16,1 0-1,-1 0-15,19 0 32,0 0-32,1 0 15,18 19 1,0-10-16,9 10 16,1-1-1,-1-18-15,1 0 16,-1-9-1,10 0-15,-10 9 16,1-10 0,-1 1-1,-9 18 1,-9 1-16,-1-20 16,-8 29-1,8 9 1,-18-28-16,9 10 15,-9-1 1,0 0 0,9 20-16,0 17 15,1 20 1,-11 0 0,11 18-16,-10 10 15,9 9-15,-9 19 16,-1-9 15,1 28-31,0-38 0,-10-28 16,1 19-1,-1-19-15,-9 47 16,0 37 0,0-27 15,10 27-31,-10-9 0,0-94 15,0 20 1,0 55 0,9-19-16,-9-36 15,0 27 1,0 0 0,0-9-1,0 18-15,0-46 16,9-10-1,-9 1-15,0-20 16,0-9-16,10 10 16,-1 28-1,-9 18 1,0-37-16,0-38 16,0 10 15,0 0-31,0-10 0,0 10 15,0-19 17,0 19-32,0 9 0,0-28 15,0 0 1,0-19 0,-9-9-1</inkml:trace>
  <inkml:trace contextRef="#ctx0" brushRef="#br0" timeOffset="150515.07">11430 12292 0,'0'0'0,"0"0"0,0 10 16,-9-1-1,9 1 1,0-1-16,-10 0 16,10-9-1,0 0-15,0 10 16,-9-10-1,9 0 1,0 0 0,0 0-16,0 0 15,-10-10-15,10 10 16,0 0 0,0 0-1,0 0 1,0 0-16,0 0 15,0 0 1,0 10 0,-9-10-1,9-10-15,0 10 16,0 0-16,0-9 16,-9-10-1,-1-28 1,1 10-1,9-1-15,0 19 16,0 1-16,0-1 16,0-19-1,-10-55 1,10 18 0,0 75-16,0-10 15,0-9 1,0-28-1,0-9-15,0 19 32,-9 9-32,0-19 15,-1-19-15,1 19 16,9 19 0,0-10-16,-10-18 15,1-47 1,-1 47-1,-8-10 1,8 0-16,-9-9 16,10-37-16,0 18 15,-10 9 1,0-55 0,10 27-16,-10 10 31,-9-38-31,9 19 15,-9 0-15,-10-37 32,10-38-32,-1 46 15,1 48-15,9 19 16,-9-29 0,0 19-16,9 29 15,0-29 16,1-47-31,8-9 0,1 47 16,9 28 0,-10 9-16,10 38 15,0 0 1,0-29 0,-9-8-1,9 9-15,0-1 16,0 1-1,0 9-15,0 19 32,0 9-32,0-18 15,0 18-15,0 9 16,0 1 0,9-47-1,-9 9-15,10 37 16,-10 1-1,9-38 1,-9-9-16,0 28 16,0 0-1,0-1 1,0 1-16,0 19 16,10-10-1,-10-9-15,0 9 16,9-9 15,-9-19-31,0 10 16,9 8-16,-9 11 15,10-1 1,-10 10 0,9-20-16,1-8 15,-1 18 1,0 10-1,1-1-15,-1-8 16,1 18 0,-1 0-16,0-19 31,10 0-31,-9 10 0,18 9 16,0 0-1,0 0-15,19 9 16,0 0-1,10-9 1,9 10 0,9 9-16,10 28 15,-10 9 1,-9-56 0,0 9-1,-1-18-15,1-10 31,-9 0-31,-1-9 16,1 0-16,-10 19 16,0 9-1,0 28-15,0 0 16,0-37 0,-10-10-16,1 19 31,-19-10-31,9 10 15,-9 0-15,0 19 32,9 0-32,-9 9 0,9 0 15,-9 0 1,-10-18 0,19 27-16,-9 1 15,0-10 1,0 19 15,0 9-31,9 29 0,-9-20 16,-10 1-1,10 28-15,0 0 16,-10-1 15,-9-27-31,10-19 0,-10 19 16,9 9-1,-9 19 1,0 56-16,0-38 16,0-65-1,9 28 1,1 28-16,-10 10 16,0-10-1,0-9-15,0 56 31,0 0-31,0-56 16,0 19-16,0-29 31,9 1-31,1 65 16,-10-28-16,0 18 16,0 20-1,0-66 1,0-47-16,0 65 15,0 48 1,0-66-16,0 37 16,0 0-1,9-56 1,-9 47 0,0-19-16,0-18 31,0-10-31,0 0 0,0 0 15,9 10 1,-9-1 0,0 19-1,0-9-15,0-56 16,0-20-16,0 20 31,0 9-31,0 0 16,0 0-16,0-19 31,0 28-31,-9 0 16,9-9-16,0-9 15,0-10 1,0-9 0,0-10-16,0-9 15,0 9 1,0 1-16,0 18 15,-9-19 1,9-9 0,0 0-16,0-9 15</inkml:trace>
  <inkml:trace contextRef="#ctx0" brushRef="#br0" timeOffset="154412.1">13481 12593 0,'0'0'0,"0"0"0,0 0 0,0 0 0,0-10 15,0 10 1,0 0 0,0 10-16,0-10 15,0 0 1,0 0-1,0 0-15,0 0 16,0 0 0,0 0-16,0-10 15,0-8 1</inkml:trace>
  <inkml:trace contextRef="#ctx0" brushRef="#br0" timeOffset="159812.97">13547 12583 0,'0'0'0,"0"0"0,0 0 15,0 0-15,0 0 16,0 0 0,0 0-1,0 0-15,0-9 16,0 9 0,0 0-1,0 0-15,0 0 16,0-9-1,0-1-15,0 10 16,0 0 0,0 0-1,0 0-15,0-9 16,9-19 0,-9 9-1,0-9-15,0-19 16,0 28-1,0 0 1,9-28 0,-9 0-16,0 1 15,0-20 1,-9-19-16,0 10 16,9-9-1,0-19 1,0 18-16,0 20 15,0-10 1,-10-38 0,10-18-1,0 65-15,0 19 16,0-9 0,10-38-16,-1-9 15,0 37 1,-9 10-1,10-10 1,-1-18-16,1-20 16,-1 1-1,-9 38-15,0 27 16,10-28 0,-1-140-1,0 56-15,-9 150 16,0-28-1,0-29-15,0-18 16,0 0 0,0 0-16,-9 0 15,9-9 1,-9 9 0,9-10-16,0-9 15,0 10 1,-10-1-16,10 10 15,-9 10 1,-1-1 0,1 0-16,-1 1 15,1-1-15,0 0 16,-1 1 0,10 8-1,-9-18-15,-1 10 16,1-10-16,0 0 15,-1 9 1,1-9-16,-1 0 16,1 0-1,0-10 1,-1 1-16,1-1 16,-1 1-16,1-1 15,0 1 16,-1 0-31,1 9 0,-1-1 16,1 1 0,0 0-1,-1 10-15,1 8 16,-1-18-16,1 10 16,-1-1-1,1 10-15,0-1 16,-1-8-1,10 8-15,-9 1 16,-1 0 0,10-10-16,-9 10 15,9 0 1,-9-10 0,9 10-16,-10 9 15,10 0-15,0 9 16,0 1-1,0-1 1,0 10-16,0 0 16,0 0-1,0-10-15,0 10 16,0 0-16,0 0 16,0 0-1,0 9-15,0 0 16,0-9-1,0 0 17,0 0-32,0 9 0,0 0 15,0 0-15,0 10 32,10-10-32,-1 0 0,0 10 15,1-10 16,-1 1-31,1-1 0,8 9 16,1 1 0,10 0-16,-1-1 15,9 1-15,10-1 16,0 1 0,10 9-1,-10 0-15,9 0 16,1 0-1,-10 0-15,0 9 16,-9 1 15,9-10-31,0 9 0,9 1 0,0-10 16,1 0 0,-10 0-1,-9 0-15,-1 0 31,1 0-31,-10 0 0,-9 0 16,9 0 0,-9 0-1,0 0 1,0 0-16,-1-10 16,1 10-16,0 0 15,-10 0-15,1 0 16,-1 0-1,1 0 1,-10 0 0,0 0-16,9 0 0,0 0 15,1 10 17,-1-1-32,1 0 0,-1 10 15,0 9 1,1 0-1,-1 10-15,10 9 16,-9 0-16,-1 0 16,0 18-1,10 1-15,-9 0 16,8 18 0,1 1-1,0 8-15,-10 1 16,1 9-16,-1 10 15,1-10 1,-1 10-16,0-10 16,1 19-1,-1 0-15,1 0 16,8 19 0,1-10-1,-9 0-15,9 10 16,-1 9-1,1-18 1,-9 18-16,-1 0 16,0-19-1,10 10-15,0-10 0,-10 1 16,1-1 0,-1 0-1,1 1-15,-1-20 16,0 1-1,1-1 1,-1-8-16,1-11 16,-10-8-16,9-1 15,0-9 1,-9 0-16,10-9 16,-10 9 15,0-9-31,0 0 0,9-1 31,1 1-31,-10-10 0,0 1 16,0-1-16,9-9 31,1 0-31,-1 9 0,-9-19 16,0 10-1,9 0 1,-9 0-16,0 9 31,0-9-31,0 0 16,10 0-1,-10 10-15,9 8 0,1 1 32,-10 0-32,0 9 0,0-10 15,0 1 1,0 0-1,0 9 1,0 0-16,0 0 0,0-10 16,0 1-1,-10-10 1,10 1-16,0 8 16,0 1-1,0-10-15,0 1 16,0-10-1,0-10-15,0 10 16,0-9 0,-9 9-1,9-1-15,0-8 16,-10-1-16,10 1 31,0 0-31,0-1 0,0-18 16,0 9-1,0-9-15,0 0 16,0-1 0,0 1-16,0 0 31,0-10-31,0 1 0,0 8 16,0-8-1,0 8 16,0-8-31,0-1 0,-9 1 16,9-1-16,0-9 31,0 9-31,-9-9 0,9 0 16,0 0 0,0 0-16,-10-9 15</inkml:trace>
  <inkml:trace contextRef="#ctx0" brushRef="#br0" timeOffset="163331.82">16265 12902 0,'0'0'0,"0"0"0,0 0 16,0 0 0,0 0-16,0 0 15,0 0 1,0 0-16,0 0 15,0-9 1,0 0 0,0-10-16,0 0 15,0 0 1,-9-9-16,9 0 16,0-10-1,0 1-15,0-1 16,0 1-1,0-1 17,0-9-32,0-9 0,0 56 0,0-56 15,0-10-15,0-9 16,0 9-16,0-9 16,0-18 15,0-20-31,0 10 0,0 0 15,0-10 1,0 0 0,0 1-16,0-20 0,-9 1 15,-1 9 1,1-9 0,-1-1-1,1 10-15,0 0 16,-1 0-16,1 10 31,-1-1-31,10-9 0,0 10 16,0-1-1,0 1 1,0 8-16,0 11 16,0-11-16,-9 1 31,9 0-31,0 9 15,-9-9-15,-1 0 16,10 9 0,0 0-16,0 0 15,-9 0-15,-1-9 32,1 0-32,9-10 15,-10 1-15,1-1 16,-10 1-1,0-1 1,10 0-16,0 1 16,-1-10-1,1 9-15,-1 1 16,1-10-16,0-10 31,-1 10-31,1 0 0,-10 0 16,10-9 15,-1 19-31,1-10 0,-1 0 16,1 9-1,0 0 1,-1-9-16,1 10 16,-1 9-16,1 9 15,-1 0 1,1 0-16,0 10 31,-1 9-31,10 9 0,0 0 16,-9 1-1,9-1 1,0 10-16,0-10 16,0 19-16,0 0 31,0 10-31,0-1 0,0 10 15,9-10 1,1 10 0,-10 0-16,0 9 15,0 10-15,0 0 16,9-1 0,-9 1-1,9-1-15,-9 1 16,0 9-1,0 0-15,0 0 16,0 0 0,10 0-16,-1-9 31,-9-1-31,10 10 0,-1-9 16,-9 0-1,10 9 1,-1 0-16,0 0 15,1-10-15,-1 1 32,1 9-32,-1 0 0,19 0 15,0 0 1,1 9 0,-1-9-1,0 0-15,10 0 16,-1 0-16,1 10 15,0-10 1,9 9-16,0-9 31,0 9-31,-10-9 16,1 10-16,0-10 0,-1 0 31,1 0-31,-1 0 16,11 0-16,-1 0 15,-10 0 1,10 0 0,0 0-16,-9 0 15,9 0-15,-9 0 32,-1 0-32,1 0 0,-10 0 46,10 0-46,-10 0 0,10 0 0,-10 0 16,-9 0-16,-1 0 16,1 0 15,0 9-31,0-9 0,-10 0 16,1 0-1,8 0 1,-8 0-16,-1 9 15,1-9-15,-1 10 16,0-1 0,1 1-16,-1-1 15,1 0 1,-1 1 0,1 18-16,-1 0 15,0 10 1,1 8-16,-1 1 15,1 10-15,-1 8 32,0 1-32,1 18 15,-1 20-15,1-1 32,-1 0-32,0 19 0,1 0 15,-1 0 1,1 19-1,-10-1-15,0-8 16,9 9 15,-9-10-31,0 10 0,0 9 16,0-9-16,9 9 16,1-10-16,-1 1 15,1 0 1,-1-10-1,10 1 1,0 8-16,0-8 0,-1 8 16,1 1-1,9 0 1,-9 0 0,9 18-16,1-9 15,-1-9-15,0 18 31,0 20-31,1-10 16,-1-1-16,0-8 16,0 9-1,-9 0-15,0-10 0,0 10 16,-1 0 0,1 0-1,0 0-15,0 9 16,0-9-1,0-10-15,-1 1 16,1-10 0,0-9-16,0-10 15,0 10 1,-10 0 0,10-10-16,-10-18 15,1-1-15,-1-18 31,10-10-31,-10-9 0,1 1 16,-1-20 0,0 0 15,-9 0-31,0-18 16,0-1-16,0-8 0,0-11 15,0 1 1,0-9-16,0-1 15,0-9 1,0 0 0,0 0-16,0 0 15,0 0-15,0 0 16,0 0 0,0 0-16,0 0 15,0 0 1,0 0-16</inkml:trace>
  <inkml:trace contextRef="#ctx0" brushRef="#br0" timeOffset="164831.32">5786 5912 0,'0'0'0,"0"0"15,9 10 1,-9-1-16,0 1 16,0-1-16,0 10 15,0 0 1,0-1-16,-9 1 16,9-10-1,0 1-15,0-10 16,0 0-1,0 0-15,-10 0 16,1 0 0,-1-10-1,1-8-15,0-1 16,-1-9 0,1-10-16,-1 1 15,1-1 1,-1-9-16,1-9 15,0 0 1,-1-1-16,1-8 31,9 8-15,-10-8-16,1-1 0,9 0 16,-9 1-16,-1-10 31,1 9-31,-10-9 15,0 9-15,10-9 16,-1 0-16,1 9 16,0 10-1,-1 9-15,1 0 16,-1 0 15,1 0-31,0 1 0,9-1 16,-10 9-1,1 1 1,-1 8-16,1 1 16,-1 0-16,10 19 31,0-1-31,0 10 0,0 0 16,0 0-1,0 0 1,0 0-16,0 0 15,0 10-15,0-1 16,-9 1 0,0 18-16,-1 0 15,1 19 1,-1 9 0,1 19-16,0-37 15</inkml:trace>
  <inkml:trace contextRef="#ctx0" brushRef="#br1" timeOffset="168517.49">5475 4777 0,'0'0'0,"0"0"0,0 0 16,0 0 0,0 0-16,0 0 15,0 0 1,0 0-16,0 0 15,0 0 1,0 0-16</inkml:trace>
  <inkml:trace contextRef="#ctx0" brushRef="#br1" timeOffset="168652.32">6002 4702 0,'0'0'0,"0"0"0,0 0 0,0 0 0,9 0 15,-9 0 1</inkml:trace>
  <inkml:trace contextRef="#ctx0" brushRef="#br1" timeOffset="168828.91">6491 4599 0,'0'0'0,"0"0"0,0 0 16,10 0-16,-1 0 31,10 9-31,0-9 0</inkml:trace>
  <inkml:trace contextRef="#ctx0" brushRef="#br1" timeOffset="168970.89">7150 4608 0,'0'0'0,"0"0"0,0 0 0,0 0 16,9 0-16,0 0 15,1 0 1,-1 0-16,1 0 15</inkml:trace>
  <inkml:trace contextRef="#ctx0" brushRef="#br1" timeOffset="170761">5494 4787 0,'0'0'0,"0"0"0,0 0 0,0 0 16,0 0 0,-9 0-1,9 0-15,0 0 16,0 0-1,0 0-15,0 0 16,0 0 0,9 0-16,0-10 15,20 1 1,-1-1 0,19 1-16,0 9 15,0 0 1,0 0-1,0 9-15,19 1 16,9-10 0,0 0-1,1-10-15,-1 1 16,0 0 15,0-1-31,1 1 0,-11 0 16,-8 9-1,-1 0 1,10-10-16,0 1 16,0-1-1,0 10 1,-10-9-16,1 0 16,-1 9-1,1 9-15,-1 0 16,10 1-1,0-1 1,0 1-16,9-10 16,0 0-1,0 0-15,1 0 32,-1 0-32,0 0 15,-9 0-15,9 9 31,0-9-31,10 0 16,-10 0 0,1 0-1,-1 9-15,0 1 16,-9-1-16,0-9 16,9 9-1,10 1 1,9-1-16,0 1 15,0-10 1,-9 0 0,9 0-16,-10 9 15,11 0 1,-11-9 0,10 0-16,10 10 15,-10-10-15,9 9 16,10-9-1,0 0 1,-19 0-16,0 0 16,10 0-1,-10 9-15,9 1 16,-9-1 0,10 1-16,-1-10 15,10 0-15,0 9 31,-9-9-31,-1 0 16,1 0-16,8 0 16,-18-9-1,1 9 1,8-10-16,-9 1 16,0-1-16,0 10 31,-9 0-31,0 0 0,9-9 15,0 0 1,0 9 0,-10-10-16,1 1 15,9 0 1,-9-1-16,-10 1 16,0-1-1,1 1-15,8 0 16,-8-1-1,-1 1-15,0 0 16,-9-1 0,9 1-1,10-1-15,-10 1 16,10 0 0,-1-1-16,1-9 31,-10 10-31,10-10 0,9 1 15,-9 8 17,9 1-32,9-1 0,1 1 15,9 0 1,0-1 0,0 10-16,9-9 15,0 9 1,10 9-1,18 1-15,20-1 16,65 19 0,151 19-16</inkml:trace>
  <inkml:trace contextRef="#ctx0" brushRef="#br1" timeOffset="171407.37">15268 4571 0,'0'0'0,"19"-10"0,28-8 16,28-20-16,10 10 16,18 0-1,29 0 1,19 18-16,9 1 16,9 9-1,0 9 1,-28 1-16,-9 8 15,-28-8 17,-10 9-32,-19-1 15,-37-8-15</inkml:trace>
  <inkml:trace contextRef="#ctx0" brushRef="#br1" timeOffset="171712.29">15757 4486 0,'10'0'0,"18"0"0,57 0 16,65 0 0,95 10-1,141 8 16</inkml:trace>
  <inkml:trace contextRef="#ctx0" brushRef="#br1" timeOffset="173034.32">4516 5077 0,'0'0'0,"0"0"16,0 10-16,0 18 16,0 19-1,9 28 1,0 19-16,1 0 15,-1-1 1,-9-8 0,0-10-16,0-28 15,0-10 1,0-18 0,0 0-16,0-19 15,0 0 1,0 0-1,0-10-15,10-18 32,-1-28-32,10-19 0,-10 0 15,1 9 1,-10 1 0,0 18-16,0 0 15,0 9 1,-10 10-1,10 0-15,-9 0 32,-1 9-32,1 10 15,0-1-15,-1 1 32,-9 18-32,1 1 15,-20 18-15,-19 19 16,10 18-1,0-8-15,10-1 16,9-9 0,-1-10-1,20-27-15</inkml:trace>
  <inkml:trace contextRef="#ctx0" brushRef="#br1" timeOffset="174110.23">4243 5978 0,'0'0'0,"0"0"0,9 0 16,1 0-1,18 0-15,19-9 31,19 9-31,28-10 16,28 10 0,0 0-1,10 0-15,-10 0 0,-18 0 16,-20 10 0,-18-10-1,-19 0 1,-9 0-1,-10 0-15,-9 0 16,-10 0 0,-9 0-16,0 0 15,0 0 1,-9 0 0,-47 0-16,-38 0 15,-29 0 1,-8-19-16,8 0 15,1-9 1,9 9 0,0 1-1,19 8-15,28 1 16,19 9-16,19 0 31,0 0-31,18 0 16,1 0-16,0 0 31,9 0-31,0 0 16,0 0-1,9 9 1,19 1-16,10-1 16,28 10-16,18-1 15,20 1 1,9-19-1,0 0-15,-10 10 32,-18-1-32,-10-9 15,-19 0-15,-18 0 16,0 0 0,-20 0-16,1 0 15,0 0 16,-19 0-31,0 0 0,0 0 16</inkml:trace>
  <inkml:trace contextRef="#ctx0" brushRef="#br0" timeOffset="182711.03">1373 5912 0,'0'0'0,"10"0"16,-10 0 0,28 0-1,19 10-15,19-1 16,-19-9-1,9 10 1,-18-1-16,9 0 47,-37 1-47,8-10 0,-18 0 0,0 0 31,0 0-31,-28 0 0,-19 9 16,-28 1-1,9-1 1,-19 19-16,19 0 16,-18 10-1,18-1-15,28 1 16,-18 9 0,18-10-1,10 1 1,9 9-16,10 9 15,-1-9 1,1 9 0,18-9-1,1-9-15,9 9 32,9 9-32,19 0 0,9-18 15,-9-1 1,19 1-1,9-20-15,-9 1 16,28-9 0,-18-1-1,18-9-15,-28 0 16,-10-9 0,0-1-16,-27 1 15,-20-1 1</inkml:trace>
  <inkml:trace contextRef="#ctx0" brushRef="#br0" timeOffset="183690.03">2766 5603 0,'0'0'0,"0"9"16,0 10-16,-10 19 15,1 46 1,0 38 0,9 9-1,0 10-15,0-10 32,9-18-32,0-10 0,1 0 31,-1-18-31,-9-29 15,0 0-15,0-18 16,0-19 0,0-1-1,0-8-15,0-10 16,0 0 0,0 0-1,0 0-15,0 0 16,0-19-1,-19-9 1,1-10 0,-20-9-16,0 1 31,-9-1-31,0 19 0,0-1 16,0 20-1,-9 0 1,9 18-1,-29 0-15,11 20 16,18-11 0,18 1-16,10 0 15,10 0 1,18-1-16,1 10 16,18 1-1,19-1 1,10-9-16,8-1 15,11 1 1,8-10 0,-8 1-16,-1-10 31,-19-10-31,-18 10 0,0 0 16,-29 0 15</inkml:trace>
  <inkml:trace contextRef="#ctx0" brushRef="#br0" timeOffset="184484.28">3330 6466 0,'0'0'0,"0"0"31,10 0-31,8 0 0,11 9 16,-1-9 0,0 0-1,10 0-15,9-9 16,0-10-1,0 0 1,-10-9 0,-18-9-16,0-1 15,-19-18 1,-9 9-16,-10 0 16,0 10-1,0 8 1,0 1-16,1 10 15,-11 8 1,-8 1 0,-1 18-16,-18 1 15,-1 18-15,10 0 32,0 9-32,10 10 15,8 19 1,11 9-16,8 0 15,10 10 1,10 18 0,-1 9-16,0 1 15,-9 9 1,0 0 0,0 9-16,0 1 15,-9-10 1,0 0-1,-1-10-15,1-9 16,-1-9 0,1-9-1,-1-20-15,1-18 16,0-9 0,-1-10-1,1-9-15,-1-1 16,1-8-1,0-10 1,9 0-16</inkml:trace>
  <inkml:trace contextRef="#ctx0" brushRef="#br0" timeOffset="184853.6">2897 7113 0,'0'0'0,"10"0"0,28-9 16,27-10-1,48 0-15,47 1 32,38-1-32,9 0 15,-29 0-15,-18-9 16,-28 19 0,-38 0-1,-37-1-15,-29 10 16,-19 0-1</inkml:trace>
  <inkml:trace contextRef="#ctx0" brushRef="#br0" timeOffset="188389.89">11308 16102 0,'0'0'15,"9"0"-15,-9-10 0</inkml:trace>
  <inkml:trace contextRef="#ctx0" brushRef="#br0" timeOffset="188964.62">11392 15961 0,'0'0'0,"0"0"0,0 0 0,0 0 0,0 0 31,0 9-31,-18 1 16,-1-1-16,0 19 31,-9 19-31,-1 0 0,1 0 31,0 0-31,0 0 16,9-10-16,0-8 31,0-11-31,10 1 16,0-19-16,9 0 15,0 0 1,0-19-1,9 1-15,0-20 16,20 0 0,8 1-1,38-1-15,38 1 16,0 9 0,0 9-1,0 10-15,-19-1 16,-9 1 15,-10-1-31,-19 1 0,-18 9 16,-19 0-1,0 0 1,-10 0-16,-9 0 31,0 0-31,0 0 0,0 0 16,0 0-1</inkml:trace>
  <inkml:trace contextRef="#ctx0" brushRef="#br0" timeOffset="189748.73">11129 16092 0,'0'0'0,"0"0"0,0 0 31,0-9-31,0-10 16,0 10 0,0-1-16,0 1 15,0 0 1,0 9-16,0 0 16,0 0-1,9 9 1,1 29-16,18 27 15,0 38 1,10 29 0,-1 18 15,1 0-31,-10 0 0,10 0 16,-19-18-16,0-20 15,-1-18 1,1-10-1,-9-8 1,-10-20-16,0-19 16,0 1-1,0-10-15,0-9 16,0 0 0,0-10-16,0-9 15,0 0 16,0 0-31,0 0 0,0 0 16</inkml:trace>
  <inkml:trace contextRef="#ctx0" brushRef="#br0" timeOffset="190150.31">11336 16965 0,'0'0'0,"0"0"0,0 0 15,9 0-15,20-9 16,18-1-1,28-9 1,19 10-16,19 0 16,0-1-1,-10 1-15,-18 9 16,-19 0 0,-10 0 15,-18 0-31,-1 0 0,-18 0 15,0 0 1,-19 0 0,0 0-16,0 0 15</inkml:trace>
  <inkml:trace contextRef="#ctx0" brushRef="#br0" timeOffset="190691.23">12766 16214 0,'0'0'0,"0"0"0,0 0 31,-19 10-31,-9 8 15,-10 20-15,1 18 16,8 29 0,11 18-1,18 10-15,9-10 32,19 0-32,0-9 15,10-10-15,0-9 16,-1-18-1,10-1 17,-9-9-32,0-10 0,-10-9 15,9 1 1,20-11-16,-29-8 16</inkml:trace>
  <inkml:trace contextRef="#ctx0" brushRef="#br0" timeOffset="191088.71">13434 16224 0,'0'0'0,"0"0"0,0 0 16,0 0-16,0 0 16,0 0-1,9 9 1,10 10 0,37 37-16,20 29 15,27 46 1,10 0-16,-9 1 15,-10-20 1,0 1 0,-19-29-1,-19-18-15,-9-10 16,-9-18 0,-19-10-16,0-9 15,-10-10 1,-9-9-1</inkml:trace>
  <inkml:trace contextRef="#ctx0" brushRef="#br0" timeOffset="191515.7">14280 16205 0,'0'0'0,"0"9"0,-9 1 16,-19 18-1,-29 38 1,-27 55-16,-29 39 15,-9 9 1,9-28 0,19-19-16,18-19 15,10-19-15,19-18 16,10-19 0,9-10-1,-1 1-15,20-19 16,0-1-1,-1-18 1,10 0-16,0 0 16</inkml:trace>
  <inkml:trace contextRef="#ctx0" brushRef="#br0" timeOffset="191936.07">14403 15933 0,'0'0'0,"0"0"0,9 0 16,10 9-16,19 19 16,37 10-1,19 28 1,0 46 0,-9 10-16,-19 9 15,-19 10-15,-19-9 31,-28-1-31,-10 0 16,-8-18-16,-20-10 31,-19-9-31,-8-10 16,-1-9-16,9-28 16,29-37-1</inkml:trace>
  <inkml:trace contextRef="#ctx0" brushRef="#br0" timeOffset="193235.23">15663 16627 0,'0'0'0,"0"0"15,0 0 1,10 0-16,-1-9 16,29-1-1,18 1-15,38 0 16,19-1 15,-9 1-15,-10-1-16,0 10 0,-19 0 15,-18 0 1,-10 0-16,-10 0 16,-9 0-1,-9 0 1,0 0-16,-19 0 15,0 0 1</inkml:trace>
  <inkml:trace contextRef="#ctx0" brushRef="#br0" timeOffset="193609.46">15541 17134 0,'0'0'0,"9"0"0,1 0 16,18 0-1,29 0 16,27-10-31,20 10 0,9 0 32,-1 0-17,-8 0-15,-10 0 0,-19-9 16,-18 9 0,-10 0-16,-19 0 15,-9 0 16,0 0-31,-19 0 0</inkml:trace>
  <inkml:trace contextRef="#ctx0" brushRef="#br0" timeOffset="194801.4">17611 16411 0,'0'0'0,"0"0"0,0 0 15,0 0 1,0 0 0,0 19-16,9 37 15,10 57 1,9 37-1,0 28-15,10-9 16,-10-9 0,-9-20-16,0-8 31,-10-20-31,1-18 0,-10-19 16,0-18-1,0-1 1,0-19-16,0-18 15,0-9 1,0 8 0,0-18-16,0 0 15,0-9 1,-10-10-16</inkml:trace>
  <inkml:trace contextRef="#ctx0" brushRef="#br0" timeOffset="195250.01">17564 16524 0,'0'0'0,"0"0"0,9 0 16,0 0 0,20-9-1,27-1 1,10 1-16,9 18 16,0 1-1,1-1 1,-1 19-16,-19 10 15,1 9-15,-19-10 32,-1 1-32,-18-1 15,-19 1 1,-19 9-16,-47 28 16,-37 0-1,-10-10-15,38-27 16,9-19-1,19-1 1,19-8-16,9-10 31</inkml:trace>
  <inkml:trace contextRef="#ctx0" brushRef="#br0" timeOffset="195710.01">18796 16411 0,'0'0'0,"0"0"0,0 0 31,0 0-31,-9 10 0,-20 8 16,-18 39 0,-9 18-16,-1 28 15,20 0 1,9-9-1,18 0-15,20 0 16,18-10-16,0-9 31,19-18-31,0-1 0,0-19 16,0 1 15,10-1-31,56 1 0,-38-19 16</inkml:trace>
  <inkml:trace contextRef="#ctx0" brushRef="#br0" timeOffset="196107.35">19238 16543 0,'0'0'0,"0"0"16,0 0-16,10 0 16,8 9-16,11 10 15,27 28 1,19 37-1,29 19 1,9 19-16,-10 0 16,1-9-1,-1-19-15,-28-19 16,1 0 15,-20-19-31,-9 0 0,0-18 16,19 0-1,-28-20 1</inkml:trace>
  <inkml:trace contextRef="#ctx0" brushRef="#br0" timeOffset="196445.92">20066 16627 0,'0'0'0,"0"0"0,-9 19 16,-38 28-16,-19 47 16,-28 37-1,9 0 1,0-9-1,1-18-15,8-29 16,1 0 0,-10-19-16,29-19 15,18-18 1,20 0 0,8-19-16,10 0 15</inkml:trace>
  <inkml:trace contextRef="#ctx0" brushRef="#br0" timeOffset="196912.93">21543 16533 0,'0'0'0,"0"0"0,0 0 0,-19 10 15,-18 8-15,-29 29 32,-10 10-32,1-1 31,-10 0-16,20-9-15,18-9 0,9-10 0,10-9 16,18-1 0,1 1-16,9 0 15,9 9 1,10 0-16,38 10 16,37 9-1,28 0-15,-19-10 16,-18-9-1,-19-9 1,-28 0-16,-10-10 16,-9 1-1,-10-10-15,-9 0 16,0 0 0</inkml:trace>
  <inkml:trace contextRef="#ctx0" brushRef="#br0" timeOffset="197218.49">20856 17359 0,'0'0'0,"0"0"16,10 9-16,8 1 15,20-1 1,28 19 0,0 0-16,18 10 15,-8-1 1,-1 1-16,-19-10 16,-9-9-16,-9-10 31,-19-9-31,-10 0 0</inkml:trace>
  <inkml:trace contextRef="#ctx0" brushRef="#br0" timeOffset="198406.03">22126 16580 0,'0'0'0,"0"0"0,0 0 16,0 0 0,0 0-1,0 0-15,10 0 16,-1 0-16,19 0 15,19 10 1,10-1-16,-1 19 16,1 0-1,8 0 1,11 19-16,-1 0 16,10 0-16,-10 9 15,-19 10 1,1 0-16,-20-10 15,-8 0 1,-11-9-16,-18-9 16,0 9-1,-28 18 1,-38 10-16,-28-18 16,-9-10-1,-1-19-15,10-19 16,19-9-1,19 0-15,27-9 16,1-1 0,19-8-16,-1-1 31,20 0-31,9-18 0,28-20 16,18 1-1,20-10 1,19 1-16,8-1 15,-8 10 1,-1-1-16,1-8 16,-1 8-1,-9 11-15,-9-1 16,-19 0-16,-10 0 16,-9 9-1,-28 10 1,0 0-16,-19 0 15,0 18 1,0 1-16,0 0 16,-9-1-1,-10 20 1,0-1-16,-19 19 16,1 29-16,-10-1 15,9 9 1,10 11-1,0-11-15,9 10 16,9-9 0,1 0-16,0 9 15,18 0 1,19-19-16,1 10 16,8-1-1,10 10-15,0-18 16,-9-1 15,-1-18-31,1-10 0,9-10 16,57 1-16,206 0 31</inkml:trace>
  <inkml:trace contextRef="#ctx0" brushRef="#br0" timeOffset="198830.39">23961 16111 0,'0'0'0,"9"9"0,19 20 16,29 36-1,37 29-15,9 19 31,1 9-31,-10 9 16,-28 0-16,-19-9 16,-38 19-1,-37 0-15,-19 18 16,-38 20-16,-37-11 16,-38-8-1,-113 65-15</inkml:trace>
  <inkml:trace contextRef="#ctx0" brushRef="#br0" timeOffset="213507.12">11016 16102 0,'0'0'0,"0"0"0,0 0 16,0 0 0,0 0-16,0 0 15,0 0 1,9 0-16,1-10 16,18 1-16,0 0 15,19-1 1,10 1-16,9-1 15,18 1 1,-8 0-16,-1 9 16,0-10-1,-18 10 1,-1 0-16,0 0 16,1 0-1,-1 0-15,-18 0 16,0 10-1,-20-10-15,1 0 16,-19 0 0,0 0-1</inkml:trace>
  <inkml:trace contextRef="#ctx0" brushRef="#br0" timeOffset="214193.45">11430 17106 0,'0'0'0,"0"0"0,0 0 15,9 0-15,20-10 16,18-9 0,9 1-16,10-1 15,-10 10 1,1-1 0,-10 1-16,-9-1 15,-20 1 1</inkml:trace>
  <inkml:trace contextRef="#ctx0" brushRef="#br0" timeOffset="-214448.75">11007 16074 0,'0'0'0,"0"0"0,0 0 16,0 0 0,0 9-16,9 0 15,0 10 1,10 47 0,10 37-16,18 47 15,-10 28 1,1-9-1,-1 0-15,-18-19 0,0-28 16,0 0 0,0 10-16,-10-20 15,1-18 1,-10-19 0,0-9-16,0-10 15,0-9 1,0-10-1,0-18-15,0 0 16,0-10 0,0-9-16,0 0 15,0 0-15,0 0 32,0 0-32,0 0 0,0 0 15,0 0 1,0 0-16,0 0 15,0 0 1,0-9-16,0 0 16,0-10-1,0 0-15,0 0 32</inkml:trace>
  <inkml:trace contextRef="#ctx0" brushRef="#br0" timeOffset="-214035.98">11110 16139 0,'0'0'0,"0"0"0,0 0 0,10 0 0,-1 0 15,19 0-15,29 0 16,37 10 0,9-10-16,1 0 15,-10 0 1,-19-10 0,-9 1-16,-19-1 15,-9 1-15,-29 0 31</inkml:trace>
  <inkml:trace contextRef="#ctx0" brushRef="#br0" timeOffset="-213663.82">11345 16946 0,'0'0'16,"0"0"-16,10 0 15,9 0-15,18-19 16,20 1 0,18-1-16,28 0 15,1 0 1,-19 10 0,-29 0-16,-18-1 15,-1 1 1,-27-1-16</inkml:trace>
  <inkml:trace contextRef="#ctx0" brushRef="#br0" timeOffset="-213380.43">11176 16308 0,'0'0'0,"9"0"16,29-19-16,28-18 31,56-1-31,-56 20 16</inkml:trace>
  <inkml:trace contextRef="#ctx0" brushRef="#br0" timeOffset="-210073.28">5306 4665 0,'0'0'16,"0"0"-16,0 0 0,0 0 16,0 0-16,0 0 15,0 0 1,0 0-16,9 9 16,1 0-1,-1 1-15,19-1 16,0 10-1,1 0-15,8-1 16,1-8 0,0-10-16,9 0 15,0 0 1,0 0 0,0 0-16,0 0 15,0 0-15,9 0 16,-9 0-1,0 0 1,-9 0 0,0 0-16,-1 0 15,1 0-15,-10 0 16,-9 0 0,0 0-16,9 0 15,0 0 1,0 0-16,10-10 15,0 10 1,-1 0-16,1 0 16,-1 0-1,1 0-15,9 10 16,0-1 0,-9-9-1,9 10 1,0-10-16,0 0 0,-9 9 15,9-9 1,-10 0 0,10 9-16,-9-9 15,0 10 1,9-1 0,-10 0-16,10 1 15,0-10-15,0 9 16,0 1-1,10-1-15,-10 0 16,9 1 0,-9-1-1,0 1-15,0-1 16,10 10-16,-10-10 31,0 0-31,9 1 0,1-1 16,-1 1-1,1-1 1,-1 0-16,-9-9 16,0 0-1,10 10-15,-1-10 32,1 0-32,-10 0 0,0 0 15,-10 0 1,1 0-1,-1 0-15,1 0 16,0-10-16,9 10 16,0 0-1,0-9-15,9 0 32,-9 9-32,10-10 15,-10 10-15,0 0 16,0-9-1,-9-1-15,9 1 16,9 0 0,0-1-16,10 1 15,-9 0-15,-1-1 16,10 10 0,0 0 15,0 0-31,0-9 0,-1 9 15,1 0-15,0 0 32,0-10-32,9 10 0,10 0 15,9 0 1,-9 0 0,-1 0-16,10-9 15,10 9 1,-10-9-16,9-1 15,1 1-15,9-1 16,0 1 0,9 9-16,0-9 15,10-1 1,0 10 0,-10-9-16,-9 9 15,0 0 1,0-9-16,0 9 15,-1-10 1,1 10 0,-9 0-16,-1-9 15,10 9-15,0 0 32,0 0-32,-19 0 0,10-10 15,-1 1 1,-9 0-16,0-1 15,0 1 1,10 0 0,-1-1-16,-9 1 15,0-1 1,0 1 0,10 9-16,-10-9 15,0-1-15,-9 1 31,9-1-31,9 1 0,-9 9 16,0-9 0,10 9-1,-1-10-15,1 1 16,-10 0-16,9-10 16,10 9-1,-9 10-15,-10-9 16,0 9-1,0 0 1,0 0-16,0 0 16,-9 0-16,-10 0 15,10 0 1,9 0-16,-19-9 16,0 9-1,1 0-15,-1 0 16,-9 0-1,0 0 1,-10 0-16,0 0 16,-9 0-1,10 0 1,-10 0-16,-9 0 16,-1 0-16,1 0 15,-1 0 1,-8 0-16,-1 9 15,0-9 1,0 0 0,-9 0-1,0 0-15,0 0 0,-10 0 16,1 0 0,-10 0-16,0 0 15,0 0 1,0 0-1,0 0 1,0 0-16,0 0 0,-19 9 16,0 1-1,-28-1 1,-38 1-16,-75 18 16,-47 0-1,19 0 1,38-9-16,-1 0 15,1-1-15,18 10 16,0-9 0,1 9-1,-1 0-15,0-9 16,-9 0-16,-9 0 16,-1 0-1,-9-1-15,10-18 31,8 10-31,-8-10 0,9 0 16,9-10 0,-9-8-1,-28 8-15,-161 20 16</inkml:trace>
  <inkml:trace contextRef="#ctx0" brushRef="#br0" timeOffset="-202362.94">950 5781 0,'0'0'0,"0"0"0,10 0 0,-1-19 16,0 1-16,1-11 16,-1 1 15,29-9-31,-10-1 0,10 1 16,28-1 15,18 1-31,20 8 0,9 1 0,18 0 15,1 19 1,9-1 0,-19 1-16,10 18 15,-10 1 1,1-1 0,-1 1-16,-9 8 15,0 1-15,9 9 16,-9 10-1,-19-10-15,0 9 32,0 1-32,10 9 0,-10 0 15,0 9 1,9 0 0,-9 1-16,0-1 15,-9 0 1,0 1-16,-10-1 15,-9 10 1,9 9-16,-9 0 16,-10 0-1,1 9-15,-20-9 16,1 10 0,-10-10-1,1 9-15,-11 1 16,1-1-16,-9 0 15,-10 10 1,0-9-16,-10-1 16,-9 1-1,1 8-15,-20 11 32,0-11-32,1-8 0,-10-10 15,-10 0 1,-9-9-1,-9 9-15,-19-10 16,-19 1-16,0-10 31,0-18-31,0-1 16,-9 1-16,-10-10 16,1 0-1,-10-9-15,0-10 16,-10-9-16,10-9 15,9-10 1,10 1 0,0-20-16,18-9 15,-9-19 1,0 1-16,10-10 16,-1 0-1,1 0-15,18 0 16,-9-10-1,19 10 17,0 0-32,-1 0 0,1-19 0,9 0 15,10 10 1,-1 9-16,10 0 16,19 9-1,9-9 1,-9 0-16,0 0 15,0 0 1,-1-10-16,1 1 16,9-1-1,-9 10-15,-9 0 16,27 0 0,1 0-16,-1 0 15,20-19 1,27 1-16,1-20 15,103-65 1,113-113-16</inkml:trace>
  <inkml:trace contextRef="#ctx1" brushRef="#br1">7684 11579 766 0,'0'0'0'0,"0"0"0"0,0 0 0 0,0 0-2 0,0 0 1 16,0 0-2-16,0 0 2 0,0 0-1 16,0 0 1-16,0 0 0 0,19-19 0 0,-12 14-1 15,0-2 1-15,0 0 0 0,0 1 0 0,7-1 0 0,-3 0 0 16,-1-1 0-16,1 2 1 0,5 3 20 0,-9-1 1 15,4-1 1-15,-1 0-1 0,4 1-10 0,-3 2 0 16,-4-3 1-16,7 5-1 0,2 0 25 0,-6-3 1 16,-3-1-1-16,4 4 1 0,-4 0-23 0,4 0 2 15,-4 0-1-15,0 0 0 0,2 4 1 0,1-1 1 16,1 2 0-16,-1-3 0 0,1 3-9 0,0 1 3 31,-1-3-2-31,-3 4 1 0,4 2 6 0,1 0 2 0,-5-2 0 0,0 2 0 0,0 1-8 0,0-4 1 0,-7-6-1 16,11 12 0-16,-8-2 21 0,4-3 2 15,-7-7-1-15,8 15 1 0,-5-1-20 0,-3-4 2 0,2-6-1 16,1 11 1-16,1 1 23 0,-2-7 1 0,-1-2 1 16,-1 11-1-16,-1-4-23 0,-1-2-1 0,-2-1 1 15,1 10 0-15,-2-4 23 16,-3-6 0-16,1 0 1 0,0 1-1 0,-3 5-23 0,-1-6-1 16,1-4 1-16,-6 2 0 0,2 1 16 0,0-1 1 0,-1-2-1 15,-2 0 2-15,-1 4-20 0,1-4 0 16,-3-2 1-16,-1 2-1 0,-4-2 12 0,6 1 1 0,1-5-1 15,-3 5 1-15,3-1-15 16,-5-3 1-16,2-2-1 0,4 3 1 0,-5 1 12 0,0-4 0 0,0-2-1 16,1 4 1-1,0 1-13-15,3-3 1 0,-1-3-1 0,-2 5 0 16,7-2 9-16,0-6-1 0,1-1 0 16,1 2 1-16,3 0-11 15,6-2 2-15,-4 0-1 0,-1-2 0 0,8 9 7 16,-7-7 1-16,7 7 0 0,-3-14 0 0,3 14-9 0,-4-9 1 0,4 9-1 0,-3-11 1 0,3 11 3 15,0-10 1-15,0 10 0 0,0-9 0 0,0 9-6 0,3-11 0 0,-3 11 0 0,7-3 0 0,-7 3 7 0,7-16 0 16,-3 9-1 0,0 0 1-16,-1 0-7 0,1-4 0 0,3 1 0 0,-2-1 1 15,0 1 4-15,1-6-1 0,-3 4 1 0,-1 5-1 0,-2 7-5 0,5-9 0 16,-5 2 0 0,0 7 1-16,4-7 1 0,-4 7 1 0,0 0 0 0,7-7 0 0,-7 7-4 15,0 0 0-15,3-7-1 0,-3 7 2 0,0 0 1 0,0 0 1 0,7-6-1 16,-7 6 1-1,7-5-4-15,-7 5 1 0,7-9 0 0,-7 9-1 0,7-14 1 0,-7 14 0 16,7-10 0-16,-7 10-1 0,11-7-1 16,-6 0-1-1,2 0 1-15,-7 7 0 0,15-4 1 0,-8 1 0 0,0-5-1 0,0 5 2 0,0 1-3 16,3-1 1-16,1-3-1 0,-11 6 1 0,11-5 0 0,-4 2 1 0,0-1 0 0,8-1-1 16,-4 1-1-1,0 1 0-15,-1-4 0 0,4 3 0 0,-1 1 0 16,-3 1 1-16,1-2-1 0,-4 1 1 15,0-2-2-15,0 1 1 16,-7 4-1-16,11-5 0 0,-11 5 0 0,7-4 0 0,-7 4 0 0</inkml:trace>
  <inkml:trace contextRef="#ctx1" brushRef="#br1" timeOffset="2379.29">9421 9894 12 0,'0'0'0'0,"0"0"0"0,0 0 0 0,0 0 0 15,0 0 0-15,0 0 0 0,0 0 0 0,0 0 0 32,0 0 0-32,0 0 0 0,0 0 0 0,0 0 0 0,0 0 0 0,0 0 0 0,0 0 0 0,0 0 0 15,0 0 0-15,0 0 0 0,0 0 0 0,-14 25 16 0,7-15-1 16,-2-3 1-16,-2 6 0 0,1 2-7 0,-1 1 0 16,1-5 0-16,3-1 1 0,-1 3-10 0,1-1 0 15,4-5 0-15,-4 4 0 0,0 4 0 0,2-4 0 0,-1-2 0 16,-3 5 0-16,2 2 3 31,4-2 2-31,3-4-2 0,-4 4 1 0,4 2-1 0,0-3 0 0,4-3 0 16,3 2 1-16,0 1 23 0,4-1 1 15,1-7-1-15,-2 6 1 0,8 1-16 16,0-5 2-16,-4-7-1 0,0 11 0 16,-2-8 34-16,-1-3-1 0,-1-3 0 15,-2 6 0-15,2-1-31 0,-3-2 2 0,0-2 0 16,0-1 0-16,2 3 42 0,2-4 1 15,-1-3-1-15,8 4 2 0,0-4-44 0,-4-4 1 0,0-1 0 0,5 0-1 32,-5 3 43-32,0-2-1 0,-3-6 1 0,0 1 0 15,-4 3-43-15,0-2 1 0,-2-5 0 0,2 3 0 16,-3-1 41-16,-8 0 0 16,-3-4 0-16,2 4 1 0,-8 0-43 0,-3-3 1 15,-5-5 0-15,4 14 0 0,-6-4 40 0,-2-2 2 0,0 1-2 16,-1 13 1-1,5-8-42-15,3-1 1 0,-3 3 0 0,0 10 0 16,3-2 29-16,2-1 1 0,2-1 1 0,-7 13-1 0,3-4-31 0,-1-5 0 0,-6 2-1 0,0 16 1 16,-1-4 16-16,5-11 0 0,0 1 1 0</inkml:trace>
  <inkml:trace contextRef="#ctx1" brushRef="#br1" timeOffset="4129.96">9511 10651 1255 0,'0'0'0'0,"0"0"0"15,0 0 0-15,0 0 53 0,0 0 1 0,0 0-1 16,0 0 0-16,0 0-36 0,0 0 1 0,0 0-1 16,0 0 1-16,0 0 45 0,-21-4 1 0,21 4 0 0,-13-2 0 15,6 4-46-15,0 2 0 0,7-4 0 0,-10 7 0 16,3-2-3-16,3 5 1 0,-3-3 0 16,0 8 1-16,0-1-8 0,3 5 0 0,1-1-1 0,-1 10 3 15,1-5-8-15,-1 1 0 0,1-3 1 0,-3 7 0 0,5 6-2 16,-1-11 2-16,-2-2-1 15,1 2 1-15,3 1-4 16,0-3 1-16,-2-3 0 0,0 1 0 0,2 3-1 0,2-10 1 0,2-2 0 16,-3 10 0-16,1-8 3 0,0-1-1 0,0-3 0 0,-1 5 1 15,5-3-2 1,-6-3 1-16,0-7 0 0,3 11 0 0,1-4 5 0,-4-7 1 0,3 5 0 0,-3-5 0 0,0 0-4 0,0 0 1 16,0 0 0-16,0 0 0 0,0 0 9 0,0 0-1 31,7-2 1-31,-7 2 0 0,0 0-8 0,11-7 2 0,-11 7 0 0,7-10 0 0,4-4 9 0,-4-6 1 15,0-2-1-15,0-1 1 0,-2-2-8 0,-1 4-1 16,-3-2 0 0,1 4 1-16,-2 3 7 15,-2 4 0-15,2-8 0 0,2 3 1 0,2 4-9 0,-4 3 0 16,-4-3 0-16,4-1 0 0,0-1 6 0,-3 0 1 0,-1 3-1 0,-1 0 0 0,0-2-7 0,-1 3 2 16,-1-3-3-16,-3 5 3 0,3 1 3 15,3 0 2-15,-3 0-2 0,0 1 2 0,0 3-7 0,7 4 0 0,-13-14 0 16,13 14 0-16,-10-3 3 0,10 3 2 15,-5-6-1-15,5 6 1 16,0 0-6-16,-9 0 0 0,9 0-1 0,0 0 2 0,-7 6 1 0,7-6 2 0,-4 10-2 16,1 4 1-16,-1 4-4 0,1 8 0 0,-1-5-1 0,1 11 2 15,-1 8 1 1,0-8 1-16,1-4-1 0,-4 2 1 0,0-2-4 0,3-7 1 0,-1 0-1 16,-4 6 1-16,2-4 1 0,5-7 1 0,-1 3 0 0,-1 7 0 15,4-5-4-15,4-7 1 0,-1 4 0 16,1 8 0-16,1-8 0 15,2-6 1-15,0 2-2 0,0 8 2 0,0-5-2 0,0-8-1 16,-7-9 1 0,8 7-1-16,-8-7 1 0,7 5 0 0,-7-5 0 0,0 0 0 0,0 0-1 0,7-3-1 0,-7 3 0 15,0 0 2-15,3-13-2 0,1 5 2 16,-1-3-2-16,4-21 2 0,0-5-3 0,2-3 1 0,-2 8 1 16,0 6-1-16,0 0 3 0,-3 3-1 0,3-5 1 0,-4-1 0 0,1 7-2 15,0 0 0-15,-1 0 1 0,-3-5-1 16,4 13 2-16,-1-2 0 0,1-3-1 15,-1 5 1-15,-3-6-3 0,4 5 2 0,-4-1-1 16,0 5 1-16,3 4 0 0,-3 0 2 0,-3-3 0 0,3 10-1 16,0 0-1-16,0-9-1 0,0 9 1 0,0 0 0 0,-11 0 1 0,11 0 1 15,-7 9-2-15,0 1 2 16,0 11-2-16,-4 0-1 0,4 1 1 0,0 13-1 0,4 2 2 0,3-2-1 16,0-5 1-16,0 5 1 0,0-3-4 0,1-4 2 15,5-5-1 1,1 15 1-16,-4-13-1 15,1-2 0-15,-1 1 1 0,1 6 1 0,-1-2-3 0,-3-3 0 16,4-7 1-16,-4-1 0 0,4 1 0 16,-1-2 0-16,1-6-1 15</inkml:trace>
  <inkml:trace contextRef="#ctx1" brushRef="#br1" timeOffset="6315.41">11748 8304 791 0,'0'0'0'16,"0"0"0"-16,0 0 0 15,0 0 36-15,0 0-1 0,0 0 1 0,0 0 1 0,17-2-22 0,-8-1 1 0,-2-1-2 16,0 0 2-16,0 1 23 0,7-1 2 0,-3-1-1 15,1 2 0-15,1 3-24 0,-1 0 0 0,-5-4 0 16,3 1-1-16,1 6 16 0,0-3-1 0,-4 0 0 16,3 0 1-16,1 4-18 0,-1-1 0 0,3 4 1 15,1 0 1-15,0 4 6 0,0-4 0 0,-3 0 0 16,-2 7 1-16,1 2-11 0,1-2 0 0,-8 2 0 0,-3 7 1 78,4-2 3-78,-1-7 2 0,-6 5-1 0,-1 6 1 0,1-4-8 0,-1-5 1 16,-5 5-1-16,-1 7 1 15,1-3 5-15,0-8 0 0,-8 2 0 0,-1 1 1 0,0-1-8 0,2-5 1 0,2-7 0 0,0 4 0 0,-4-1 13 0,4-6 0 16,-3-4 1-16,8 2-1 0,-2-2-11 0,1-4 1 0,-4 1-1 0,3-6 1 0,-3 2 16 0,0 0 1 0,3-6 1 0,-5-2-1 0,2-3-16 0,-3-1 1 0,-1-6-1 0,2 11 1 0,4-2 15 16,-1-3 1-16,-1-4 0 0,4 16 1 0,3-2-18 15,0-3 1-15,-2-2-1 16,9 14 2-16,-9-11 13 0,7 4 1 0,2-5 0 15,0 12 0-15,6-11-15 0,-1 4-1 0,4 2 1 0,1 0-1 16,4-2 12-16,4 0-1 16,0-4 1-16,8 4 0 0,-1 3-13 15,-4-4 0 1,-5-5 1-16,1 6-1 0,-2 4 6 0,-8-1 1 0,0-3 0 0,-7 7 0 0,0 0-9 0,0 0 1 0,0 0-1 0,-7 0 1 0,-4 4 3 16,0 3 2-16,-4 0-1 0</inkml:trace>
  <inkml:trace contextRef="#ctx1" brushRef="#br1" timeOffset="6817.17">12010 9132 1859 0,'0'0'0'0,"0"0"0"0,0 0 0 0,-21-3 48 0,14-2 0 0,7 5 1 0,-7-4 0 0,7 4-32 0,-7 0 0 16,7 0 0-16,0 0-1 0,-7 9 23 16,7-9-1-16,0 10 0 15,0 1 0-15,0 5-23 0,0 3 0 0,0-1 1 0,0 10 0 0,3 4 1 0,1-11-1 16,3 2 1-16,-3 12 1 0,-1-12-9 0,4 1 1 16,-3-3 0-16,-4 16 1 0,3 2-9 0,1-9 1 15,-1-4 0-15,-1 4 1 0,3 0-2 16,1-11 0-16,-3 1 1 0,-3 1 0 15,4-2-1 1,3-6 2-16,-7-6-2 0,0 3 1 16,-4 1-1-16,4-11 1 0,-3 7-1 0,3-7 0 0,0 7 6 0,0-7 0 0,0 0 0 0,0 0 1 0,0 0-4 0,-9 2 1 0,9-2 0 15,0 0-1-15,-5-8 6 0,5 8 1 16,0-7-1-16,0 7 0 0,0-14-4 0,0 7 1 0,0 7-2 16</inkml:trace>
  <inkml:trace contextRef="#ctx1" brushRef="#br1" timeOffset="7499.72">11853 10443 1532 0,'0'0'0'0,"0"0"0"0,0 0 0 0,0 0 61 0,-21-2 0 16,14-1-1-16,7 3 2 0,-9-7-45 0,2 3 1 15,7 4 0-15,-10-10 0 0,10 10 57 16,-7-11 0-16,7 11 0 0,-4-7 1 0,4 7-58 0,0 0 0 16,-7-7 0-16,7 7 0 0,0 0-12 0,0 0 0 0,0-9-1 15,0 9 2 1,4-16-3-16,-1 8 1 0,1-3-1 0,3 0 1 0,3 1-5 0,1-6 0 0,3 0 0 16,9 7 0-16,-6 1 0 0,1 2 0 0,2-4 0 15,4 6 0 1,1 1-6-16,-4 3 2 0,-1-7-2 15,-6 10 2-15,3-3-1 0,-3 0 2 0,0 0-2 0,-3 7 2 16,1 4 0-16,1-2 0 0,-1-2 1 0,-5 14 0 0,4-4 0 16,-4 1-1-1,-4-4 1-15,1 14 1 0,-1 6 1 0,1-12 0 0,-4 1 0 0,-4 4 0 0,1-3 0 0,-1-3 0 0,-3-3 0 0,0 3 0 0,-3 0 2 16,1-3 0-16,-2-6 1 0,-6 8 0 0,2-6-1 16,1-6 1-16,-3-1-1 15,-4 7 0-15,1-3 9 0,-1-7 0 0,-7 1 1 0,5 7 0 16,2-3-5-16,3-7 1 0,4-1 0 15,3 10-1-15,-1-4 10 16,3-7 1 0,2 0 0-16,7 0 0 0,-5 14-8 0,5-14 0 0,0 7 0 0,0-7 0 15,0 7 8-15,0-7 0 0,0 0 0 16,7 5 1-16,2 1-9 0,0-1 1 0,3-3-1 0,2 3 1 0,4-1 4 0,3-6-1 16,3-2 1-16,6 8 0 0,2-8-6 0,2-3 0 0,-3-2 0 15,-1 6 0-15,6-2 4 0,-1-2 0 0,2-4 1 0,9 8-1 0,-6-4-5 0,-1 0 0 16,2-2 0-16,5 7 1 0,-2-3 1 0,-9-1 1 15,-5-2-1-15,2 8 1 0,-7 1-4 0,-10-1 0 16,1-3-1-16,-3 8 2 0,-6-3 4 0,-7-2 0 16,3-7-1-16,-3 7 1 0,0 0-5 0,-10 3 1 0,10-3 0 15</inkml:trace>
  <inkml:trace contextRef="#ctx1" brushRef="#br1" timeOffset="9322.89">13996 6863 375 0,'0'0'0'0,"0"0"0"16,0 0 0-16,25-23 21 0,-14 16-1 0,-1-5 0 0,3 8 1 0,-3-3-11 0,4-3 2 16,0-3-1-16,4 10 0 0,2 1 9 0,1-3 2 0,-4-2-2 15,4 10 1-15,6-3-10 16,-2 0 1-16,-1-3-1 16,-8 13 0-16,7-3 27 0,4 0 1 0,-3 0 0 0,-1 9 0 0,2 0-24 0,-4-5 0 0,-3 3 1 15,-4 5 0-15,-2 7 18 0,-1-6 1 16,-1 3 0-16,-6 7 0 0,-1-6-21 15,-3 3 1-15,-7-3 0 0,0 8 0 0,-3-2 4 0,1-9 0 16,-2-2 0 0,-3 15 1-16,0-10-10 0,0-8 0 0,0 0 0 15,-11 3 1-15,6 1 15 0,1-8 0 0,-3-5 0 0,-5 0-1 16,-3 0-12-16,1-7-1 0,0 0 0 16,1 0 2-16,3-3 15 0,-1-6 1 15,2-2 1-15,-2 4-1 0,4-3-17 0,2-6 1 0,1 0-1 0,1 7 2 16,2-5 16-16,5-3 2 0,-3-10-1 0,-1 17 1 15,7-6-20 1,4-4 2-16,1-1 0 0,-2 2-1 0,4 5 22 0,4-4 0 0,1-3 0 16,2 4 1-16,4 6-22 0,1 0 0 0,2-1 0 0,1 2 1 15,0 3 14-15,5 3 1 0,-1-3 1 0,2 3-1 0,4 4-17 16,-7 0 0 0,-2-5 0-16,-2 7 0 0,-4 1 9 15,-3 1 0-15,-7-4 1 0,7 7-1 0,-7-7-11 0,4 11 0 0,-4-11 0 0</inkml:trace>
  <inkml:trace contextRef="#ctx1" brushRef="#br1" timeOffset="9747.36">14411 7860 1281 0,'0'0'0'0,"0"0"0"16,0 0 0-16,0 0 52 0,0 0-1 15,0 0 1-15,0 0 0 0,0 0-36 0,0 0 1 0,0 0 0 16,0 0 1-16,0 0 37 0,0 0 0 0,0 0 0 0,0 0 1 0,-4 22-39 15,4-5 1-15,4 4-1 0,0 16 1 0,3-5 12 0,-4-6 0 16,4 2 1-16,-3 13 0 0,-4-2-18 16,3-10 1-16,1 5-1 15,-4 5 2-15,1-6-2 0,3-1 1 0,-2-8-1 0,-4 4 2 32,2-5-7-32,2 2 1 0,0-7-1 0,-2 4 1 15,0 3 5-15,1-11 2 0,1-3-2 0,-2 6 2 0,2-4-7 0,-2-13 0 0,5 5 0 16,-5 2 0-16,-2 0 8 0,2-7 0 0,0 0 0 0,0 0 1 0,0 0-9 0,0 0 1 15,0 0 0-15,0 0 0 16,-5-9 7-16,5 9-1 0,-3-9 1 0,3 9 1 0,-9-10-9 0,2 3 1 16,0 0 0-16</inkml:trace>
  <inkml:trace contextRef="#ctx1" brushRef="#br1" timeOffset="10382.15">14305 9199 1419 0,'0'0'0'0,"0"0"0"0,0 0 0 16,0 0 61-16,0-16 0 0,2 9 0 0,-2-5 1 0,0 0-45 15,0-2 0-15,3 0 1 0,-3 3 0 0,4 0 61 16,-1 1 1-16,1-6-1 0,0 7 1 0,3 2-62 16,3-3 0-16,1 3 0 0,-2 1 0 0,6 3 21 0,5-4 1 15,-2 2 0-15,-1 10 0 0,8-2-24 0,-2-3 0 16,-2 0-1-16,-3 16 1 0,-1-2-3 0,-1 0 2 15,2-1-1-15,-8 2 0 0,-3 7-6 0,0-3 1 16,-3-3-1-16,-1 5 1 0,-3-2-5 0,-3 2 2 16,-1-5-1-16,-3 7 1 15,-3-4-3-15,-1 1 2 0,-3-4-2 0,0 8 2 0,2-10-1 0,-2-1 1 16,-4 1-1-16,0 10 1 0,2-6-2 0,2-6 0 16,-3-3 1-16,-5 17-1 0,3-8 1 0,3-6 0 15,0-1 1-15,-8 5-1 0,6 1-2 16,2-4 2-16,0-6-1 0,-3 0 0 0,8 3 1 0,1-1 0 15,-1-5 1-15,4-1-1 16,7-3 0-16,0 7-1 0,7-5 0 0,0 1 1 0,0 1 0 0,0-1 1 0,7-3-1 16,9 4 1-16,13-4-2 0,-1 3 0 0,-2-6 1 15,3 3 0-15,-5 3 2 0,3 1-1 16,-2-8 1-16,-1 4 0 16,-1 0-3-16,-1 0 2 0,1-3-1 0,-2-1 1 15,-7 8 0-15,-2-4 1 0,-1-4-1 16,-4 1 1-16,0 3-3 0,-3 0 2 15,-1-4-1 1,-10 4 1-16,7-3 0 0,-7 3 1 0,8 0 0 0,-8 0-1 0,0 0-1 0,0 0 0 0,7-2 1 0,-7 2-1 0,0 0-1 16,0 0 2-16,0 0-2 0</inkml:trace>
  <inkml:trace contextRef="#ctx1" brushRef="#br1" timeOffset="10921.73">14238 10244 1834 0,'0'0'0'15,"0"0"0"-15,0 0 0 16,0 0 37-16,28-12 1 0,-19 3 1 0,0-1-1 0,3 1-24 0,2 0 2 0,4 4 0 15,-4-2 0-15,6 3 19 0,1 1 2 0,0-6-1 16,4 3 1-16,-2 5-22 0,-1-1 1 0,1-2-2 16,-1 4 2-16,-1 2 1 0,-4 2 1 0,3-3 0 15,-3 7 0-15,-2 2-8 0,-5-3 0 0,1 0 0 16,-2 4 0-16,-2 1-8 0,0-1 1 0,-4-4-1 16,1 7 1-16,-4 0-1 0,-4-4 1 0,4-4-1 0,-7 8 0 15,0 2 0-15,0-4 2 16,-2-5-1-16,-5 12 1 0,0-3-2 0,-4-5 0 15,1-4 0-15,-4 12 2 0,5-1 0 0,2-8 1 0,-4-1-1 0,-2 0 2 16,5 1-3-16,4-3 0 0,2 0 1 0,-5 2 0 0,7-2 3 16,4 2 0-16,3-9-1 0,-4 7 2 15,4-7-3-15,0 0 0 16,4 7 0-16,-4-7 1 0,14 0 4 0,-4 0 0 0,-5 0 0 0,8 0 0 0,10 0-3 16,-2 0-1-16,0 0 1 0,2 2 0 0,5 5 4 31,-7 0 1-31,-1-2 1 0,3-3-1 0,3 12-5 0,-5-2 1 0,-3-1 0 0,-6 3-1 0,2 5 4 15,1-6 0-15,-5 1-1 0,-3 7 1 0,0-4-4 0,0-3 0 16,-3-3-1 0,-8 7 2-16,1-4 1 0,3-2 1 0,-7-1-1 0,-7 3 1 0,3 0-4 0,-5-6 1 15,0-2-1-15,-10 8 1 0,-6-2 1 0,-1-8 1 16,-3-1 0-16,-11 4 0 0,4-3-4 0,-3-4 1 0,-1-7 0 16,-8 7 0-1,-3-4 1-15,5 1 1 0,-5-10-1 0</inkml:trace>
  <inkml:trace contextRef="#ctx1" brushRef="#br1" timeOffset="12113.74">16501 6124 929 0,'0'0'0'0,"0"0"0"0,0 0 0 16,0 0 0-16,-23 14 0 0,13-10 0 0,-1 1 1 15,-10 2-1-15,0 5 0 0,1-5 0 16,6 20 1-16,0-10 20 0,-4-1 2 0,1 0-1 0,6 19 1 0,-1-3-12 16,1-6 0-16,4 2 0 0,4 4 2 0,-1 0 16 15,4-6 0-15,0-1 0 0,11-4 1 0,-6 5-16 16,2-12-1-16,2 0 1 0,10 0 0 0,-5-1 7 15,-6-4 0-15,2-4-1 0,4-2 1 0,-3 1-10 0,-2-4 0 16,1-7 0-16,11 2 0 0,-3 5 5 0,-4-7 1 16,4-6 0-16,8 1-1 0,-5-2-7 15,-3-4 1-15,1-6-1 0,6 4 2 0,0-4 1 0,-4-3 0 16,-2-4 1-16,10 1-1 0,-8-4-4 0,-5 1 0 0,0-4 0 31,1 11-1-31,-4 4 11 0,-10 1 1 0,-3-5-1 16,-3 15 1-16,-8 1-8 0,-7 3-1 0,-5-4 0 0,2 11 1 0,-12 4 11 15,-3 1 1 1,-8 2-1-16,9 9 1 0,-9 0-12 0,5-6 1 0,0 1 0 16</inkml:trace>
  <inkml:trace contextRef="#ctx1" brushRef="#br1" timeOffset="12503.93">16771 6932 1293 0,'0'0'0'0,"0"0"0"0,0 0 0 0,0 0 42 15,0 0 1-15,0 0-2 0,0 0 2 16,0 0-28-16,0 0 1 0,-14 26 0 0,12-19 1 0,0 7 49 0,-1 2 1 16,-1 0-1-16,6 21 2 0,-2-6-50 15,-3-1 0-15,-1-2 0 0,4 11 0 0,-3 0 24 0,-3-7 2 16,-1 3-1-16,7-2 0 0,-5 1-27 0,-2-3 0 16,3-3 0-1,1-5 0-15,-1 5 7 0,1-10-1 0,-4-4 1 0,7 5-1 0,-4 2-11 0,1-10 1 16,-1-4-1-16,4 4 1 15,0-3 5-15,0-8 1 0,-9 4-1 0,9-4 1 16,0 11-9-16,0-11 1 0,0 0 0 0,0 0 0 0,0 0 5 0,0 0 0 0,0 0 0 16,0 0 1-16,0 0-7 0,9-6 0 15,-9 6 0-15</inkml:trace>
  <inkml:trace contextRef="#ctx1" brushRef="#br1" timeOffset="13050.05">16889 8276 1721 0,'0'0'0'0,"0"0"0"0,0 0 0 0,0 0 49 0,0 0 2 0,13-20-1 0,-10 10 1 0,2-3-34 15,2-1-1-15,2-3 1 0,9-6 1 0,-4-4 44 16,0 5 0-16,0-5-1 0,0 20 1 0,2-7-45 16,2-2 1-16,0 4 0 0,-1 8 0 0,1 4 17 15,-2-3 1-15,1-1-2 0,4 15 2 0,-6-4-21 0,-1-3-1 16,0-3 1-16,5 19 1 0,-8-3-3 0,-1 6 1 16,-3-4-1-16,2 11 1 15,-5 0-7 1,-4-5 2-16,-4 1-1 0,2-5 1 0,-5 6 0 0,-3-6 0 0,-4-4 0 0,0 3 0 0,-2 4-3 0,-2-6 1 15,-3-4-2-15,-4 5 2 0,2 3-2 16,0-12 1-16,-3 1 0 0,-4 10 0 16,3-7-1-16,5-4-1 15,-7 3 1-15,8 8-1 0,2-7 1 0,5-4-1 0,0-1 1 0,10 7-1 16,0-5 0-16,4-11-1 0,-10 8 0 0,10-8 2 16,3 8-1-16,-3-8 2 0,0 0 0 0,11 1-1 0,0-1-1 15,-4 0 0-15,0-1-1 0,10 1 2 0,8 0-1 16,1-4 2-16,-1 0 0 0,0 8-1 0,1-4-1 0,-4 0 0 0,0-4-1 15,3 1 2-15,0 3-1 16,-2-5 2-16,0-2 0 0,3 7-1 16,-1 0-1-16,-8-7 0 0,6 0 0 0,9 7 0 0,-11-4 1 0,-3-1 0 0,-2-4 1 15,1 9-1-15,-2-4-1 0,-5-3 0 16,-3 2 0 0,-7 5 0-16,4 7-1 0,-4-7 2 0,-7 4-1 0,0 3 1 0,0 3-2 0,-4-1 1 0,0-2-1 0</inkml:trace>
  <inkml:trace contextRef="#ctx1" brushRef="#br1" timeOffset="13536.18">17044 9361 1934 0,'0'0'0'0,"0"0"0"0,0 0 0 0,25-2 52 0,-9-3 1 0,2 0-2 16,13-2 2-16,3-4-36 0,-2 1 0 0,1-4-1 16,6 10 2-16,-4 2 32 0,-6 0 0 0,4-3 0 15,-5 9 0-15,-5-3-33 0,-5-1 0 0,-1-1 0 16,-6 10 1-16,0 1 5 0,-3-6 1 16,-1 3-1-16,-3 3 2 0,-2 1-14 0,-2-6 1 0,-2 2 1 15,-2 18-1-15,1-8-4 0,-2-3 1 0,-2 0-1 16,-8 11 1-16,1-2-4 15,2-7 1-15,-4 0 0 0,-5 1-1 0,2 3 1 0,-3-6 0 16,3-4-1-16,0 2 1 0,-1 3-3 0,-1-10 2 16,2 2-1-1,3 0 1-15,0 0-2 0,5 2 1 16,1-9 1-16,10 0-1 0,-4 10 0 0,4-10-1 16,7 6 1-16,4-5-1 0,1 3-1 0,2-1 1 0,0-1 1 15,18 3-1-15,0 4-1 0,1-5 1 0,-1-1-1 0,-4 4 1 0,-5-1 0 16,-2 1-1-16,-3-4 0 0,-2 13 0 0,-4-2-1 0,-1-2 2 0,1-5-2 15,-8 13 1-15,3-6 0 0,-4-2 1 0,-3-1-1 16,-7 8 1-16,4-1-1 0,-4-8 1 0,0-1-1 0,-4 12 0 16,-1-3 0-16,-1-4 2 0,1-4-1 0,-9 4 0 0,2 4 0 15,-6-2-1 1,-7-9 0-16,2 0 2 0,-3 0-2 0,-1-4 1 0,-7-3 1 0,3 0-1 0,1 0-1 0,1-1 0 16,-1-6 1-16</inkml:trace>
  <inkml:trace contextRef="#ctx1" brushRef="#br1" timeOffset="14065.01">17020 10594 1960 0,'0'0'0'0,"0"0"0"0,0 0 0 15,0 0 45-15,0 0 1 0,0 0-1 0,0 0 1 16,0 0-31-16,0 0 2 0,0 0 0 16,-18 20 0-16,15-3 41 0,-1 4 2 0,2 0-1 0,2 9 1 0,2 2-43 15,2-7 1-15,1-3-1 0,4 14 1 0,1-3 13 16,4-8 0-16,4 3 1 0,3-9-1 0,-1 2-18 15,1-5 2-15,3 4-1 0,3-10 0 0,1 1-3 0,-3-4 2 16,5-6-2-16,5 1 1 78,-7-2-5-78,-1-7 1 0,5-5 0 16,-2 0 0-16,-4-4-2 0,-3 0 1 0,-5-7 0 0,-1 2-1 0,1-11-1 0,-4 6-1 0,-2-6 1 0,-5 11 1 0,0 3 1 15,-3-1 2-15,-4 3 0 0,0 16 0 0,-7-12-3 16,7 3 0-16,0 9-1 0,-7-3 2 0,7 3 2 0,-4 7 1 16,4-7-1-16,-9 30 1 0,6-2-4 0,1 5 0 0,2 8 0 0,-2 15 1 0,2-3 2 0,-1-4 0 0,-3 0 0 15,-5 6 0-15,-1-4-4 16,-1 0 2-16,-7 14-1 0,-6 5 0 0,-3-5 4 16,3-8 1-16,-5 6-1 0</inkml:trace>
  <inkml:trace contextRef="#ctx1" brushRef="#br1" timeOffset="18865.41">16007 5853 515 0,'0'0'0'0,"0"0"0"16,0 0 0-16,25-23-2 0,-18 13 2 0,-3-4 0 0,-4 14 0 0,7-11-1 15,-2 2 1-15,4 1 0 0,-2 4 0 0,-7 4 3 16,12 0 0-16,-1-3-1 16,-4 3 2-16,3 0-2 15,-3-4 0-15,4 1 0 0,-4 6 1 0,4-3-3 0,1 0 0 0,2-3 0 0,-3 6 0 0,-1 1 0 16,1-4 0-16,-1-4 0 15,-3 8 0-15,4-1-2 0,-2-3 2 0,0-3 0 0,0 6 0 0,1 1-1 0,-3-4 1 16,4 0 0-16,-1 3 0 0,4 2-2 0,-1-3 0 16,1-2 0-1,7 11-1 1,0-6 1-16,-7-3 1 0,6-1-1 0,8 15 1 0,-7-9-4 0,-1 0 2 16,-1-3-2-16,4 10 2 0,-5-7 0 15,-4-7-1-15,3 2 1 16,10 14 1-16,-10-9-3 0,-3-7 1 0,6 3-1 15,8 9 1-15,-3-4 0 0,-2-1 1 0,1 0-1 0,8 7 1 0,-7 0 0 16,-4-7 0-16,5 0 0 0,3 3 1 0,-5-1 0 0,3 3-1 16,-6 1 1-16,0 4 0 15,0 1 1-15,-1 0 1 0,1-4-1 0,0 9 1 16,-3-2-1-16,-1-4 1 0,6-3 0 0,-2 11 0 0,-1 1 1 0,-1-10 0 16,8 3 0-16,1 15 0 0,0-4-1 15,2-4 1-15,4 2 0 0,1 8 0 0,-3-7 12 16,-1 3-1-16,3-7 0 0,-2-1 2 0,-2 6-6 0,-2-9 0 0,4 0-1 0,-2 13 1 0,-2-6 24 0,-5-5 0 0,5 0 1 0,4 19-1 15,-6-5-18-15,1-4 0 16,6 6 1-16,-8 10 0 0,3-8 19 0,2-2 2 16,-3-6-1-16,-1 9 1 0,0-5-21 0,-1-2-1 0,5-1 1 0,-2 18 0 31,1-4 15-31,-1-8-1 0,2 3 0 0,0-3 1 0,-4 2-16 0,4-14-1 0,2 6 1 16,-2 1 0-16,-2 2 26 0,-1-7-1 15,1 0 0-15,-3 17 2 0,-4 1-26 16,0-4 1-16,2-5 0 0,2 5-1 0,-8 0 21 0,1-6 0 0,5-6 0 0,-2 15 0 15,-5-4-21-15,1-3-1 16,3 6 1-16,-1 7 0 16,-5-2 16-16,0-7 0 0,-1-2 1 0,1 2-1 15,-7-2-17-15,-3-14 0 0,1 0 0 0,0 16 0 16,-5-9 19 0,0 2 0-16,0 2 1 0,0 5 0 15,-3-2-21 1,3-5 2-16,3-3-1 0,-3 6 1 0,0-1 8 0,0-9 1 15,4 8 0-15,-4 12 0 0,0 2-12 0,0 1 0 0,3-4 0 0,1 4 1 16,-4-2 7 0,0-5 0-16,3-4 0 0,-3 13 1 0,0-4-10 0,4-7 0 0,-1 10 0 15,-6 4 0-15,-1-7 7 0,-3-5 1 0,4-5 0 0,-1 4 0 16,-3-9-8-16,0 0-1 0,2-2 0 0,-1 19 1 16,-1-9 5-1,2 3-1-15,2-3 1 0,1 4 1 0,0-4-8 0,0 0 1 0,2-4-1 16,2 16 1-16,0-8 5 0,1-2 0 0,3 10 0 0,-3 0 1 0,-1-3-7 0,0-4 0 0,-1-5 0 0,-4 12 0 0,-2-13 6 0,-2-3 1 0,-1 4 0 15,-6 7 1 1,-3-2-8-16,-3-10 0 0,1 2-1 0,-8-6 3 0,3-4-1 0,1-1 1 0,0-3 0 16,-11 6 0-16,6 2-4 0,5-8 0 0,2 8 0 0,-11 11 0 15,6 1 0 1,5-8 1-16,0 5 0 0,-1-2 0 0,1 2-4 16,2-7 2-16,5-7-1 0,-7 12 1 0,1-9-3 0,2 3 2 0,1-5-2 15,-8 10 2-15,0-10-3 16,3-9 1-16,-7 0 1 0,-6-6-1 0,1-2-1 15,-1-3 1 1,-2-6-1 0,-9-1 1-16,2-3-2 0,2-1 2 0,1-1-1 15,-6-1 0-15,4 2 0 0,8-2 1 0,-2-3-1 0,-2 1 0 0,4 3-1 0,5-3 1 0,0-3 0 0,-2 2 0 16,0 1-2-16,6 3 1 0,3-7 0 0,4 1 0 0,-2 0-1 0,-4-5 1 0,5-2 0 0,3 0 0 0,-4-4-1 0,-1-6 2 0,7-3-2 0,-3 13 1 16,-3-7-1-16,7-3 1 15,-4-1-1-15,-1 6 1 16,1-6-1-16,4 0 0 0,3 6 0 0,-1-9 1 0,0 3-1 0,3 1 0 0,3-1 0 15,1 0 1-15,2-5-1 0,3 6 0 0,1-8 0 16,3 2 0-16,-2 6 0 0,-1-5 0 0,5-2 0 0,-3 15 0 0,-1-9 0 0,0 1 0 0,0-5 0 16,-2 3 0-16,-4 1 0 0,1 1 0 15,-1-6 0 1,-3-3 0-16,-5-1 0 0,-6-1 0 0,7-9 0 0,1 12 0 0,-4-1 0 0,0 5 0 16,3-4 0-16,6 6 0 0,-6 5 0 0,-3-6 0 0,3 1 0 15,8 1 0 1,-6 2 0-16,-3-1 0 0,3-8 0 0,4 0 0 0,-4 4 0 15,-5-5 0-15,3-6 0 0,4 2 1 0,-7 5-1 0,0-1 0 0,-2-2 0 0,2 3 1 16,-11 0 1-16,2 6-1 16,0-7 0-16,4-4 0 0,-6 0 0 0,-1-5 0 15,1-4 0-15,0 5 0 0,-6 6 1 0,4-5 0 0,6 5-1 16,3 1 1-16,-6 6-1 0,4 0 0 0,3-6 1 16,2-1 0-16,0 4-2 0,1-5 1 15,3-8 0-15,2 6 0 0,0-1-1 0,-1-3 1 0,-1 5-1 16,-3 2 1-16,2 5-1 0,1-9 0 0,2-1 0 15,-7-4 0-15,2 1 0 0,0-1 0 0,-2-12 0 16,-5 7 0-16,3 3 0 0,4-3 0 0,0 5 0 0,-3 3 0 0,-3 1 0 16,6-1 0-16,7-3 0 0,-4 0 0 0,1-3 0 0,6 3 0 15,1 2 0 1,3 7 0-16,-4 5 0 0,4-5 0 0,7 1 0 0,-3 1 0 0,3 3 0 16,0 0 0-16,4-9 0 0,-6 2 0 0,0-9 0 15,-1 6 0-15,-3-6 0 16,-4 11 0-16,1 0 0 0,0 0 0 0,-3-2 0 0,-5-5 0 15,2 8 0-15,5-6 0 0,-1-3 0 16,-3 1 0-16,0-2 0 16,4 2 0-16,3 3 0 0,0 6 0 15,-6 5 0 1,5 0 0-16,2-11 0 0,1 9 0 0,-2-3 0 0,-2-1 0 0,2-6 0 16,0-3 2-16,-1-4-2 0,-1-1 0 0,2 1 0 15,-2 10 1-15,-1 2-1 0,1-6 1 16,2 3 0-16,-2-8 0 0,-1 9-1 0,1-5 1 15,2-9 0-15,0 10 0 16,-2-3 0-16,2 6 1 0,4 1-1 0,-1 7 1 0,2 5-1 0,4 1 0 0,2-6 0 0,3 3 0 0,0 4 2 0,-2-1-1 0,4-4 0 0,-3 1 0 0,1-1 0 16,-4 0 0-16,4-6 0 15,-3 8 0-15,-4-2 1 0,2-4-1 16,1-3 0-16,-2 12 1 0,-3-3-1 0,0-4 0 16,-5 2 0-1,-3 3 0-15,-1 4-1 0,-1-7 2 16,-2 1-1-16,-7 3 0 0,-1-4-1 0,1 1 1 0,-7-8 0 15</inkml:trace>
  <inkml:trace contextRef="#ctx1" brushRef="#br1" timeOffset="22275.89">5595 4791 12 0,'0'0'0'0,"0"0"0"0,0 0 0 0,0 0 0 16,0 0 0-16,0 0 0 0,0 0 0 0,0 0 0 0,0 0 0 0,0 0 0 0,0 0 0 15,0 0 0-15,0 0 0 0,0 0 0 0,11 19 0 16,-15-12 0-16,4 4 0 0,0-11 0 0,-7 12 0 16,7-12-10-16</inkml:trace>
  <inkml:trace contextRef="#ctx1" brushRef="#br1" timeOffset="24272.78">5588 4870 12 0,'0'0'0'0,"0"0"0"16,14-4 0-16,0 4 0 0,0-3 0 0,-3-2 0 0,3 1 0 0,0 4 0 0,2-7 0 0,2-4 0 0,-8 6 0 0,4 2 0 0,0-1 0 0,-1-3 0 0,1 4 0 0,0 3 0 0,4-4 0 0,-4-3 0 0,-4 3 0 0,4 3 0 0,2-3 0 16,-5-1 0-16,7 1 0 15,-1 4 0-15,-4 0 0 0,1-7 0 0,3 7 0 0,4 0 0 0,-3 0 0 16,-2-3 0-16,5-1 0 0,7 8 0 0,-3-4 0 16,-6-4 0-16,3 1 0 0,-1 6 21 0,0-6 2 15,-3-4-1-15,1 7 0 0,-1 0-10 0,-1 0-1 16,-3-7 0-16,1 3 2 0,-3 8 21 15,2-4 2-15,-3-4-1 0,3 4 1 0,-4 7-22 0,1-3 1 0,-1-4 0 16,6 0 0-16,2 7 18 0,-7-4 1 16,3 1-1-16,0-1 1 0,3 4-21 15,3-1 2-15,-6-6 0 0,4 5-1 0,4 2 12 16,0-4 0-16,-5-3 0 0,1 8-1 16,3-1-12-16,-5-4-1 0,2-3 0 0,-4 0 2 0,3 7 6 0,1-2 1 0,-4-10 0 15,2 10 0-15,-2-1-10 0,-3-4 0 16,-1-4 1-1,4 8-1-15,-1-1 2 0,-1-3 2 16,0-7-2-16,3 11 2 0,-1-4-7 0,0 0 1 0,0-4 0 0,5 4 0 16,2 4 1-16,-3-4 1 0,0-4 0 0,8 8 0 0,2-1-4 0,1-3 1 0,-8 0-1 15,2 4 1 1,-2 3 1-16,4-7 1 0,-6-4-1 0,6 8 1 0,-8 1-5 0,1-5 2 16,0-5-1-16,4 9 1 0,-4-3-1 0,-4-2 1 0,4-3 0 15,-2 4-1-15,1 0-1 0,-2-4-1 0,-1 1 1 0,0 3 1 0,2 0 0 0,-2-4 1 16,0 1 0-16,7 6-1 0,4-3-1 0,-4 0-1 15,-2-7 1 1,2 11 1-16,1 3 4 0,-3-4 0 0,2-6 0 0,-3 6 1 16,3 5-4-16,-3-7 0 0,1-2-1 0,2 6 2 0,0 0 2 0,-3-3 1 15,0-6 0-15,5 10 0 0,-2-1-5 0,-7-5 1 16,3-5 0-16,10 8 1 0,-9-1 4 16,3-4 0-16,0-5 1 0,5 7-1 0,-1 0-4 0,-4-3 0 15,-3-4 0-15,1 7 0 0,2 0 2 16,4-4 1-1,-4-3-1-15,2 10 1 0,-5-3-4 0,-1-3 0 0,3-4-1 0,5 10 2 16,-4 1 1-16,0-4 1 0,-2 0-1 0,6 3 1 0,-4 5-4 0,0-5 1 16,4-5 0-1,1 8-1-15,-1 1 1 0,-5-4 1 0,1-5 0 0,0 9 0 0,-3-7-4 16,3-3 2-16,-4-2-1 0,3 6 1 0,1 3 4 0,0-4 1 16,-1-7 0-16,1 9 1 0,0-2-6 0,0-6 2 0,-2-1-1 15,6 9 1-15,0-2 0 16,-4-3 1-16,2-5 0 0,9 12 0 0,1-4-4 0,-1 0 1 0,0-4-1 0,-6 8 2 15,6 0-1-15,-4-4 1 0,0-8-1 0,-1 12 1 16,-3 1-3 0,-1-3 1-16,2-5-1 0,3 8 2 0,-3-2-1 0,-2-3 0 15,5-3 0 1,4 10 0-16,-2-2-1 0,2-5 0 16,-4-5-1-16,2 8 2 0,2 1 1 0,-4-4-1 0,5-4 1 0,-1 6-1 0,-2 0-1 15,-2-4 0-15,8-5 1 0,4 9-1 16,-5-2-2-16,1-5 1 0,8-2-1 15,-4 7 1-15,-1 1-2 16,-4-1 2-16,2-5-1 0,2 5 0 0,-2 4-1 0,-5-4 0 0,0-4 1 0,8 8 0 16,-4-1-1-16,-3-5 0 0,6-3 0 0,5 9 0 0,-5-4-1 0,-2 0 0 0,-2-8 0 15,9 8 1-15,-5 4-1 0,-5-8 0 0,8-3 0 16,0 7 2 0,9 0-2-16,-3-3 0 0,-2-6 0 15,-5 9 0-15,1 0 0 0,-2-3 0 0,3-8 0 0,4 11 0 0,-4 0 0 0,1-3 0 0,2-5 0 0,1 5 0 16,-1 3 0-16,-2-2 0 15,2-3 0-15,2 3 0 0,-8 4 0 0,-1-2 0 16,5-7 0-16,6 7 0 0,1 0 0 0,-5-4 0 0,-2 1 0 16,2 3 0-16,1 3-2 0,-6-6 2 15,5-1 0-15,3 4 0 0,-5 0-1 16,-2 0 1-16,10-3 0 0,-1-1 0 0,-5 8 0 16,-6-4 0-1,-1-7 0-15,5 7 0 0,-2 0 0 0,-6 0 0 0,4-4 0 0,8 1 0 16,1 6 1-16,-5-3 2 15,2-3-2-15,2 3 1 0,-8 3-1 0,3-3 0 16,-3-7 0-16,6 7 2 0,-5 4 0 0,-6-4 0 0,4-4 1 16,1 4-1-1,3 0-1-15,-10 0 2 0,3-3-2 16,-5-1 1-16,3 8 2 0,-6-4 0 0,6-9 1 0,4 9 0 16,-8 0-3-16,-1-4 2 0,6-3-2 0,2 7 1 0,-2 0 0 0,-1 0 0 15,4-7 0 1,5 6 0-16,-3 2-2 0,-4-1 2 0,2-3-1 0,3 1 0 0,-6 4 0 15,2-2 0-15,0-4-1 16,2 3 2 0,-2 2-2-16,2-2 0 0,3-5 0 0,-5 3 1 0,2 3-1 0,-3-4 0 15,1-3 0-15,-6 4 1 0,3 3-2 0,1 0 1 0,0-4-1 0,2 1 1 0,0 3 1 16,2 0-1-16,7-4 0 16,-5 4 1-16,-1 4-1 0,-1-1 0 0,2-3 0 0,-3 0 0 15,1 7-1-15,-2-3 2 16,-1-8-1-16,1 8 0 0,1-1-1 0,-6-3 2 15,9-3-2-15,-8 3 1 0,6 3 0 0,-4 1 0 16,1-4 1-16,-3 0 0 16,-1 0-1-16,1 3 0 0,3-6 1 0,-1 3-1 0,2 3 0 0,-2-1 0 0,9-4 1 15,-7 2 0-15,6 6-1 0,-4-3 1 0,1-5-1 0,-5 2 0 0,6 4 0 16,-2-4 1-16,5 0-1 0,-2-2 1 16,-5 4-1-16,2-2 1 0,2-2-1 0,-3 0 0 0,-4 2 0 15,-2-1 1-15,-1-5-1 0,-4 3 1 0,-2 3-1 0,-4 0 1 0,0-7-1 0,0 0 0 16,2 10-1-16,-2-3 2 0,0-7-1 0,1 4 0 0,0 6-1 0,-4-3 1 15,3-7 0-15,2 4 0 0,2 3-2 16,-7 0 1-16,-3-4 0 0,0 4 0 16,0 0-1-16,1-3 1 0,-2-1-1 0,-3 1 1 0,-2 3-1 15,0-6 0-15,-2 3 0 16,-7 3 0-16,10 0 0 0,-10 0 0 0,7-4 0 0,-7 4 0 0,0 0-1 0,9-2 1 0,-9 2-1 0,0 0 1 0,0 0-1 16,0 0 1-16,4-7-1 0,-4 7 1 0,0 0-2 0,0 0 1 0,0 0-1 0,0 0 1 0,0 0 0 0,0 0 0 0,0 0 0 0,0 0 0 15,0 0-1-15,0 0 0 0,0 0 1 0,0 0 0 0,0 0 0 16,0 0 0-16,0 0 0 0,0 0 0 0,-9 0 0 15,9 0-1 1,0 0 1-16,0 0 0 0,-7 0 0 0,7 0 0 0,0 0 0 0,-7-1 0 0,7 1 0 16,-7 0-1-16,7 0 1 0,-7-2 1 0,7 2-1 15,-7 0 0-15,7 0 0 0,-8 0 1 0,-2 0-1 0,-1 0 1 16,-3-4-1-16,-16 4 1 16,-5 4-1-16,-4-4 1 0,2-4-1 0,-5 4 1 0,5 4-2 15,-2-4 2 1,-2 0-1-16,-8 0 1 0,5 3-1 0,2-1 1 15,-10-5-1-15,-2 4 1 0,4 3-1 16,8-2 0-16,1-2 0 0,-10 3 1 0,9 4-1 16,7-1-1-16,-2-12 1 0,-9 6 1 0,5 6-1 0,6-6 0 0,1-6 0 0,-1 3 0 15,5 6 0-15,5-3 0 0,2-5-1 16,-1 1 2-16,6 4-7 0,4-3 0 0,0-4-1 16,3 2 1-16,1 1 2 0,10 4 0 0,-4-14 0 0,2 7 0 0,2 7-3 0,4-7 1 0,-4 7 0 15,12-11 0-15,-1 4 1 0,3 2 1 16,0-4-1-16,20 6 2 0,4-8-9 0,3-1 2 0,5-2-1 0,-9 14 0 15,5-4 5-15,2-6-1 0,6-3 0 16,-4 17 1-16,1-8-1 0,4-3 2 16,8-8-2-16,1 18 1 15,5-6 1-15,-5-4 2 0,5-2-2 16,4 10 2 0,-4-2-1-16,4-10 2 0,0 4-2 15,1 11 2-15,-3-8 0 0,-3-1-1 16,1-2 1-16,4 12 1 15,-4-3-2-15,-5-6 2 0,5-1 0 16,-1 14 0-16,-6-7-1 0,-7-6 1 0,2-1 0 0,7 14 1 16,-7-6 0-16,-7-3-1 0,1-5 1 15,-2 17 0 1,-7-8 0-16,-6-4 0 0,2-4 0 0</inkml:trace>
  <inkml:trace contextRef="#ctx1" brushRef="#br1" timeOffset="25695.13">4586 5079 12 0,'0'0'0'0,"0"0"0"0,0 0 0 0,0 0 0 0,0 0 0 0,0 0 0 0,0 0 0 0,18 4 0 0,-18-4 0 16,10 10 0-16,-3-6 0 0,0 3 0 0,4 0 0 0,-6 3 0 16,4-3 0-16,0 4 0 0,-2-2 0 15,-7-9 0-15,7 10 0 0,-7-1 10 0,0-9 0 16,4 9 0-16,-4-9 1 0,0 0-4 0,0 0 0 0,7 7 0 15,-7-7-1-15,0 0 28 0,0 0 1 0,0 0-2 0,0 0 2 16,0 0-20-16,0 0-1 0,0 0 1 16,-4 7 0-16,4-7 19 0,-3 14 1 0,3-14 0 0,0 16 0 15,0 0-21-15,-4 7 1 0,1-6-1 0,6 18 2 32,-3-5 12-32,-3-9 0 0,-1 2 0 0,4 19 2 0,-4-8-17 0,-3-8 0 0,0 2 1 0,6 8-1 0,-5-8 10 15,1-2-1-15,-2-5 1 16,3 2-1-16,1 0-11 0,-1-4 1 0,-3-8-1 0,11 12 1 15,-8-7 14 1,1-9 1-16,-1 5-1 16,8 6 1-16,-4-4-15 0,-4-4 0 0,4-1 1 0,4 3 0 15,-4 6 20-15,0-9-1 0,0-9 1 0,3 16-1 16,-3-6-18-16,0-10 0 0,-3 11 1 0,3-4 0 0,3 0 16 0,-3-7 0 0,0 0 1 0,0 0 0 0,0 0-18 16,0 0 0-16,0 0 0 0,0 0 0 0,4-7 10 0,-4 7 0 15,7-14-1-15,0 1 2 0,7-8-14 16,2-7 1-16,2-2 1 0,6 6-1 0,1-6 6 0,-9 5 1 15,1-3 0 1,-2-4 0-16,-1 9-9 0,0-8 1 0,-7-6-1 16,3 12 1-16,-1-14 8 0,-2-1 0 0,-3-2 0 0,-1 19 1 0,1-5-10 15,-1-4 2-15,1 2-2 0,0 7 1 0,3 2 7 0,-4-4 0 0,-3 3 0 16,4 0 0-16,-1 3-8 0,1 0 0 0,-1-1 0 16,4 3 0-16,0 3 13 0,-1 0-1 0,1 0 0 15,0 5 1 1,-4-2-12-16,1 8 1 0,-4 3 0 0,0 0 0 0,0 0 6 0,0 0 0 0,0 0 0 15,0 0 1-15,0 0-9 0,0 0 0 0,-7 7 0 16,0 2 0 0,-6 12 5-16,-1 3 0 0,-3-6-1 0,-8 7 2 0,4 1-7 0,1-5 0 0,3-7 0 0,-5 5 0 15,1 6 4-15,-2-11 2 0,-1-3-1 16,6 13 1-16,-3-10-7 16,2-3 1-16,1 1 0 0,7 11 0 0,-3-5 3 15,0-11 0-15,-2 0 1 0,9 21 0 0,-7-14-5 0,0-3 0 16,0 1 0-16</inkml:trace>
  <inkml:trace contextRef="#ctx1" brushRef="#br1" timeOffset="25967.66">4470 5874 1507 0,'0'0'0'15,"26"-5"0"-15,6 16 0 16,1-8 30-16,6-10 0 0,11 0 1 0,8 12-1 0,4-6-17 0,-4-8 1 0,9-2-1 16,12 11 2-16,8-7 8 31,-1-5 2-31,4 1 0 15</inkml:trace>
  <inkml:trace contextRef="#ctx1" brushRef="#br1" timeOffset="55086.3">3238 16975 740 0,'0'0'0'16,"0"0"0"-16,0 0 0 0,25-4-2 0,-25 4 0 16,11-3-1-1,-11 3 2-15,10 0-1 0,-10 0 1 0,7-4 0 0,-7 4 0 0,0 0-20 0,6 0 1 16,-6 0 0-16,0 0 1 0,0 0 8 0,7-3 0 0,-7 3-1 15</inkml:trace>
  <inkml:trace contextRef="#ctx1" brushRef="#br1" timeOffset="56172.87">3609 16832 1620 0,'0'0'0'0,"0"0"0"0,18-5 0 0,-3 5 12 0,-4 4 2 0,-4-3-1 0,7-1 1 0,-3 4-6 0,-4 1-1 16,-7-5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06:18.0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8T15:06:18.329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3387 12424 0,'0'0'0,"0"0"0,0 0 0,0 0 0,0 0 31,0 0-31</inkml:trace>
  <inkml:trace contextRef="#ctx1" brushRef="#br0">1850 701 791 0,'0'0'0'0,"0"0"0"15,0 0 0-15,0-18 45 0,0 18 1 16,0-9 0-16,0 9 0 0,0 0-31 0,0 0 2 0,0 0 0 15,0 0 0-15,0 0 60 0,-7-3 1 0,7 3-1 16,0 12 2-16,0 2-61 0,-3 9 0 0,3-4-1 16,-4 11 1-16,1 5 44 0,-1 1 1 0,4-7-1 0,0 10 1 15,-3 3-47-15,-1-1 2 16,4-6 0-16,0 2 0 0,0 0 37 0,-3-5 0 0,3-6 0 16,-4-1 1-16,1-3-39 0,3-2 1 15,0-4-1-15,0-2 1 16,0 0 5-16,0-5 2 0,0-2 0 0,0-7 0 0,3 10-13 0,-3-10 0 15,0 0 1-15,4 11-1 0,-4-11 13 0,0 0-1 0,0 0 1 0,7 0 1 0,-7 0-14 16,0 0 0-16,0 0 1 16</inkml:trace>
  <inkml:trace contextRef="#ctx1" brushRef="#br0" timeOffset="427.8">1704 773 1394 0,'0'0'0'0,"0"0"0"0,21-16 0 0,4 9 60 0,-8 0-1 16,-1-4 1-16,-2 4 0 0,-3 5-43 0,-4-1 1 15,4 3 0-15,-4-4 0 0,0 8 61 0,3-1-1 0,-3 1 1 16,6 12-1-16,4 1-60 0,1-1 0 0,3 5 0 16,-5 4 0-16,5 5 24 0,4 1 0 15,-4 1 0-15,2 0 0 0,-2 5-26 0,0-4 0 16,1-6 0-16,-3 2 0 0,-1-2 5 0,-1-8-1 0,-3 1 0 15,4-5 1-15,-6-1-11 0,2-3 2 16,0-2-1-16,-3-2 0 0,-4-4 4 0,4 1-1 16,-4-4 1-16,0 0 1 15,0-4-7-15,-7 4 0 0,9-3 0 0,-2-4 0 0,0-2 4 16,-4-2 0-16,4-1 1 0,0-9 0 0,4-5-6 0,0-1 1 0,-4-3-1 16,3-1 1-16,1-6 5 0,1 3-1 0,2-1 1 0,-3 0-1 15,-1 5-5 1,-6 2 0-16,3-4 0 0,-3 6 1 0,-1 5 3 15,-6 1 0 1,-1 1 1-16,4 5-1 0,0 5-4 16,0 2 0-16,0 7 0 0,0 0-1 0,-7-3 9 0,7 3 0 15,7 3 0-15,-3 4 0 0,-1 2-7 16,1 5 0-16,3-2 0 0,5 4 1 0,2 2 8 16,0-1 0-16,-3-8 0 0</inkml:trace>
  <inkml:trace contextRef="#ctx1" brushRef="#br0" timeOffset="731.44">2662 840 1583 0,'0'0'0'0,"0"0"0"15,-32 10 0-15,6-1 85 0,1 3 0 0,7 4 1 0,4 2 0 0,0 3-69 0,5-4 1 16,2 6 0 0,-4-2 0-1,4 6 50-15,4-1 2 0,3 0-1 0,0-3 1 0,0 0-52 0,3 4 0 0,4-10 0 0,1 3 0 0,2-5 11 0,-3-1 1 16,6-1 1-16,-3-8-1 0,1 2-17 0,-1 0 1 0,8-7-1 15,-4-3 2-15,2-1 0 0,2 2-1 16,-1-3 1-16,11-6 0 0,2 4-6 0,-5-3 0 0,0 1 0 16,-4-9 0-16,-9-1 0 0,-1 2 0 15,-4-10 0 1,4 3 0-16,-11-1-3 16,-4 2-1-16,-3 2 1 0,-7 3 1 15,0 1 4-15,-2-3 0 0,-5 3 0 0,-8 6 1 16,7 1-6-16,0-1 2 15,1 4-1-15,4 4 1 0,-3 3 3 0,6 0 0 0,3-4 1 16</inkml:trace>
  <inkml:trace contextRef="#ctx1" brushRef="#br0" timeOffset="1044.94">3022 796 1721 0,'0'0'0'0,"0"0"0"16,17-9 0-16,-1 9 64 0,-2 0 0 0,0-4 0 0,0 8 1 0,1-1-47 15,-3 6 0-15,2 0 0 0,0 1 0 0,0 4 43 0,0 1 2 16,0-3 0-16,2 9 0 0,-2 4-45 16,-3-1 0-16,0-3 0 0,-1 6 0 0,-3-3 11 0,-3 5 1 15,-1-3 1-15,-3-5-1 0,0 2-17 0,-3-4 1 16,-1 1-1 0,-3-6 2-16,0 1-6 0,0 0 0 0,0-7 0 0,3 3 0 0,1-4-4 0,3-7 1 0,-4 9 0 15,4-9 0-15,0 0-1 0,0 0-1 0,0 0 1 16,-7-13-1-16,4 6 0 0,1 0-1 0,2-1 0 15,2-17 1-15,1-1-1 0,1-3 1 0,-1-1-1 16,1-3 0-16,3 7-1 0,-4 3 1 16,5-2-1-16,-1-1 1 0,0 8 1 0,0 1-1 0,3-1 0 15,6 6 1-15,2 3-2 16,-8 2 1-16,-3 3 0 0,1 1 0 16,-8 3 2-16,10 3 0 0,1-3 1 0</inkml:trace>
  <inkml:trace contextRef="#ctx1" brushRef="#br0" timeOffset="1596.33">3567 871 1431 0,'0'0'0'0,"0"0"0"0,7 20 0 0,-4-3 45 16,4 1 1-16,-3-2-1 16,3 12 1-16,-4 0-30 0,4 0 1 0,-3 2 0 0,-1-5-1 0,1 3 46 15,0-2 1-15,-4-5-1 0,0-1 1 0,0-1-47 0,0-2 2 16,-4-2 0-1,4-1 0-15,-4 0 9 0,4-4 1 0,-3-3 0 0,3-7 0 0,0 6-15 0,0-6 0 16,0 0 1-16,0 0-1 0,0 0 4 0,0 0 0 16,0 0 0-16,0 0 1 0,0-6-9 0,0-4 1 15,0-1 0-15,0-15 0 0,7-8 6 0,0 1-1 0,0-9 1 16,-3 7 0 0,1-2-7-16,2 5 0 15,4 4 0-15,-4 10 1 0,0-1 8 0,0 8 1 0,0 4 0 0,7 4 0 0,-4 6-9 0,6 1 0 0,2 3 0 16,0 7 1-16,-8 9 11 0,-3-6-1 0,-3 6 0 15,3 0 1-15,0 7-11 0,3-7 0 16,3-4 0 0,-6 1 1-16,0-3 7 0,4-1 1 0,-1-5-1 15,-3-1 1-15,-3-1-10 16,3-2 1-16,0 0 0 0,0-4 0 0,2-3 6 0,-9 0-1 16,10 0 1-16,1-3 1 0,-4-1-9 0,0 1 1 0,0-1 0 15,4-8 1-15,-1-2 1 0,1 0 0 0,-4-2 1 16,5-10 0-16,-1 6-5 0,-4-3 0 0,3-1 0 0,-3 1-1 15,0 2 1-15,1 3 0 0,-1 4 0 0,0 4 1 16,-2 1-3-16,-5 9-1 0,11-7 1 0,-11 7-1 0,0 0 3 0,7 7 0 0,-7-7 0 16,3 12 0-16,1 2-4 0,-4 7 2 0,3-1 0 0,-3-1-1 15,4 7 2-15,-4-3 0 0,0-7-1 0,0 2 1 0,0 5-2 16,0-8-1-16,0 3 1 0,0-6 0 0,3 2-1 16,4 2 0-16,-3-3 1 0,-1 1-1 0,1-4-1 15,3 1 1-15,4-6-1 0,-1 2 0 0,6 0 1 16,2-3-1-16,3-4 1 15</inkml:trace>
  <inkml:trace contextRef="#ctx1" brushRef="#br0" timeOffset="2073.44">4373 1116 1808 0,'0'0'0'16,"0"0"0"-16,-18-4 0 0,7 4 60 0,1 4 1 16,-4-1-2-16,-2 1 2 15,2-1-45-15,3 6 2 0,4-2 0 0,4 0 0 0,-1 2 24 0,1 1 0 0,3 1 0 16,0-4 1-16,0-2-28 0,0 6 1 0,0-4 0 15,0 2 1-15,14 1-4 0,0-1 2 16,3-2-1-16,6 0 1 0,-1 0-7 0,-5-3 1 0,1-1 0 16,-2 4 0-16,-2-1-8 0,0 1 0 0,0-4 0 15,0 2 0-15,-3 4-1 0,1-2 1 0,2-3 0 16,-3-1 0-16,3 1 1 0,-4-1-1 16,1-3 0-16,0 4 0 15,4-4-1-15,3 0 1 0,-4-4 0 0,4 1 0 0,3-4 2 0,-7 0 0 16,2-7-1-16,-5 0 2 0,-4-2-2 0,0-2 0 15,-4-3 0-15,1-7 1 0,-4 1 1 0,3-6 2 0,-3-6-1 16,4-1 1-16,-4-6-3 0,3 6 2 0,-3-8-2 0,4-6 2 0,-4 1 6 16,-4-2 0-1,1-8 0-15,-1 7 2 0,1 3-7 16,-4 4 2-16,-4 6-1 0,4 12 1 0,0-1 5 0,0 13 1 0,0-2-1 31,3 10 1-31,3 4-7 0,1 7 1 0,0 0 0 0,-7 0 1 0,7 14 5 0,0 0 0 16,0 7 0-16,5 13 0 0,2 12-6 15,3-3 1-15,1 5 0 0,3-2 0 16,-7-1 3-16,0 1 1 0,0-5-1 0,4 4 2 0,0-1-7 0,1 2 1 0,-2-7 0 0,-3-2 0 0,4 1 7 0,-4-1-1 16,4-7 1-16,-1-7-1 15,1 7-5-15,-1-11 0 0,3-1 0 16,1-6 0-16,-3 2 4 0,-1 2 0 0,1-10-1 0,-1 1 2 16,3-4-6-16,1 1 0 0,-4-4-1 0,4-4 2 0,-3 1 2 0,0-3 0 0,-1 3 0 31</inkml:trace>
  <inkml:trace contextRef="#ctx1" brushRef="#br0" timeOffset="3047.82">6177 607 904 0,'0'0'0'0,"0"0"0"0,0 0 0 0,0 0 125 0,0 0 0 0,0 0 0 16,12 27 0-1,-8-10-110-15,-4 6 0 0,0-4-1 0,0 11 1 0,0 0 48 0,0 0 0 0,0-2-1 0,0 8 1 16,0 0-45-16,0 0 0 16,0-5 0-16,0-1 0 0,0 4 3 0,0-4 2 0,-4-4-2 0,4-3 2 0,4-4-12 15,0 1 0-15,-4-6 0 16,3-4 2-16,1 2-6 0,-4-4 2 0,0-1 0 0,0-7 0 0,0 0-3 16,0 0 0-16,0 0-1 0,0 0 2 0,0 0-5 15,0 0 2-15,0 0-1 0,0-11 0 0,-4-7 0 16,-3-1-1-16,-4-4 0 0,-3-3 1 0,-5-1 1 15,1 1 0 1,1 5 0-16,-8 3 0 0,2 4-2 0,-2 7 2 0,-3-3-1 0,5 4 0 0,-2 6 11 0,4 6 0 16,4-3 0-16,1 4 1 0,-2 4-8 15,8 3 2-15,-5-2-1 0,5 4 1 16,3 2 13-16,0 4-1 0,1-6 0 0,5 2 0 0,-1 1-9 0,2 1-1 16,2-8 0-16,5 2 0 0,0 0 13 15,3-5 0-15,-3 1-1 16,8-3 2-16,2 0-14 0,1-1 1 0,1-3 1 0,9-1-1 15,1 0 12-15,-6 0 0 0,8-4 1 0,1-2 0 16,-2 4-13-16,-2-3 0 0,-1-3 1 0,-3-1-1 0,-2 0 5 16,-5 0 1-16,1-1-1 0,-4-3 1 0,2 4-9 0,-2-4 1 0,0 3 0 15,0-6 0-15,-3-2 2 0,-1 5 2 16,-1 2-2-16,2-10 1 0,-4 5-5 0,0 3 0 16,0 3 0-16,0-3 0 0,-3 4 1 15,-4 7 0-15,0 0 0 0,0 0 1 0,0 0-4 0,0 0 0 0,0 0 0 0,3 11 1 16,-3 4-1-16,0-1 2 0,0 2 0 0,0 5 0 15,0-1-4-15,0 3 2 0,0-4 0 16,7-1-1-16,0-6 0 0,0 2 0 16,-3-2 1-16,3-5 0 0,5 6-3 0,-1-6 1 0,-1 0 0 0,1 0 0 15,0-4 1-15,-4 1-1 0,-7-4 1 0,10 3-1 0,-10-3 0 16,0 0-1 0,0 0 0-16</inkml:trace>
  <inkml:trace contextRef="#ctx1" brushRef="#br0" timeOffset="3225.97">6503 787 1859 0,'0'0'0'16,"0"0"0"-16,0 0 0 0,0 0 50 0,0 0 2 0,0 0 0 31,0 0-1-31,0 0-34 0,0 0 0 0,0 0 0 0,0 0 1 0,0 0 30 0,0 0 0 16,15 28 1-16</inkml:trace>
  <inkml:trace contextRef="#ctx1" brushRef="#br0" timeOffset="3559.01">6528 1186 1318 0,'0'0'0'0,"0"0"0"16,0 0 0-16,0 0 31 0,0 0 2 0,0 0-2 15,0 0 2-15,0 0-20 0,0 0 2 0,0 0 0 16,0 0-1-16,0 0 22 0,0 0 0 15,0 0 0-15,53-35 1 0,-12-11-22 0,-3 4 0 0,-13 1 0 16,-5 17 1-16,-10 3 9 0,1 1 2 0,-8 5 0 0,4 6 0 16,-3 2-14-16,-4 7 0 0,0 0-1 0,0 0 2 15,0 0-1-15,0 0 2 0,0 0-1 0,0 10 1 16,7 4-7-16,-4 2 1 0,4-2 0 0,2 0 0 0,5 9 2 16,1-7 0-16,-1 3 1 15,3-5 0-15,1 2-5 0,1 2 0 16,2-6 1-16,1-1 0 0,-3 5 2 0,-7-6 1 15,-3 2 1-15,2-1-1 0,-4 0-4 16,-4-3 1-16,-3-1-2 0,4 0 2 16,-4 0 4-16,0-7 1 0,-4 11-1 0,-10-7 0 0,-2 3-5 0,-1 0 1 0,3-4 0 0,-8 1 0 15,5-1 7-15,1 1 1 0,2-4 0 0,-4 3 1 16,1-3-8-16,-1 0 0 0,7-3 0 16,-3-1 1-16,2 1 4 15,1-1 2-15,4-3-1 0</inkml:trace>
  <inkml:trace contextRef="#ctx1" brushRef="#br0" timeOffset="3853.89">7078 604 1545 0,'0'0'0'0,"0"0"0"0,15-20 0 0,-10 12 40 0,0-3 1 0,0 1-1 15,-5 10 0-15,4-11-24 0,-4 11 0 0,0 0-1 16,11 0 2-16,-11 0 43 0,10 7-1 15,-10-7 1-15,4 25-1 0,-1 3-42 0,1 5 1 0,-1 1 0 16,1 3 0-16,-4 1 18 0,3-4 0 0,-3 1 0 0,4 5 0 0,-4 3-22 16,0-5 1-16,0 3-1 15,0-4 2-15,0 1 0 0,-4-4-1 0,4-8 1 0,0 4 1 16,0-4-8-16,4-6 0 0,-8-3 0 16,4-1 1-1,-3 0 1-15,-1-5 0 0,1-1 1 0,-1-3-1 0,-3 0-4 0,7-7 1 0,-10 6-2 16,-1-6 2-16,0 0 3 0,3 0 2 0,-3-4-2 0,-7-1 1 15,1-2-5-15,-1 0 1 0,2-7 0 0</inkml:trace>
  <inkml:trace contextRef="#ctx1" brushRef="#br0" timeOffset="4037.99">6957 905 1569 0,'0'0'0'0,"0"0"0"0,21-4 0 0,7 4 60 0,-1 0-1 16,1-3 1-16,0 3 0 0,-1 0-43 0,-3-4 1 15,1 1 0-15,0 3 0 0,1-4 50 0,-1 0-1 16,-1 1 0-16,3 3 0 0,1 3-49 0,-7-3 0 16,0 0 0-16,-1 0 0 0,-6 4 16 0,-3-4 0 0,-1 0-1 15,1 0 2-15,1 4-20 0,2-1-1 0,-3 1 1 16</inkml:trace>
  <inkml:trace contextRef="#ctx1" brushRef="#br0" timeOffset="4417.8">7594 875 1269 0,'0'0'0'0,"0"0"0"16,0 0 0-16,7 12 42 0,-7-1 2 16,0-1 0-16,0 8 0 0,0 3-29 0,-4 5 2 0,4-1-1 0,0-2 1 15,0 0 30-15,-3 3 0 0,3-7 0 0,0-5 0 16,0 2-31-16,3 0 1 16,-3-5 0-16,4-1-1 0,-3-1 27 0,-1-2 1 0,0-7 0 0,0 0-1 0,9 7-27 15,-9-7 1-15,0 0-1 0,0 0 0 0,9-3 15 16,-9 3-1-16,7-11 0 0,0-5 2 0,0-1-19 15,4-10 2-15,-4 3-2 0,3-1 2 16,5-5 12-16,-5 2 1 0,2 0-1 0,3-2 1 16,2 9-16-16,1-4 2 0,-1 2-1 0,10 7 1 15,-6 8 7-15,-3-3 1 16,-4 7 1-16,5 4-1 0,6 4-10 0,-4 3-1 0,-3 2 0 16,-4 7 1-16,-2 7 7 0,-1-2 2 0,-1 3-2 0,-3 3 1 0,0 4-10 15,-3 1 1-15,-4-2 0 0,0-5 1 16,0 3 7-16,0-2 1 0,-4-5 0 0,1 2 0 0,-1-7-10 0,1 1 2 15,3 1-1-15,-4 0 0 0,1-4 8 0,-1-2 1 16,1 2-1 0,-4-5 2-16,0 3-11 0,-6-5 1 0,-1 0 0 0,-3 0 0 0,-8-3 1 15,0-1-1-15,-1 1 0 0</inkml:trace>
  <inkml:trace contextRef="#ctx1" brushRef="#br0" timeOffset="4957.87">2882 1703 1646 0,'0'0'0'0,"0"0"0"0,0 0 0 0,0 0 60 0,0 0 1 0,0 0 0 16,0 0-1-16,0 0-43 0,0 0 1 0,0 0 0 16,18-12 0-16,3 8 38 0,0 4 1 0,6-3 0 15,4-1 1-15,5 4-42 0,4 0 2 0,-1-3 0 16,9-1 0-16,10 4-2 0,2 0 1 0,2 0-1 0,3 0 0 16,-3 4-7-16,-2-1 2 0,1 1-3 0,8-1 3 15,-4 3-9-15,-5 4 0 16,-1-3 0-16</inkml:trace>
  <inkml:trace contextRef="#ctx1" brushRef="#br0" timeOffset="5374.89">5662 1636 1336 0,'0'0'11'0,"0"0"-4"0,16-19 0 0,-5 16-1 15,3 3 1-15,7 0 22 16,2 0 2-16,8-4-1 0,5 2 0 0,8 2-16 0,2 2-1 0,8-2 1 15,8-2 0-15,0 2 10 0,-2 2-1 0,2-2 1 16,10-2 0-16,-3 2-13 0,-2 2 1 0,2 2 0 16,-1-8 1-16,-2 8-4 0,-5-1 1 0,6 1-1 15,-1-4 1-15,-5 0-4 0,-6 3 0 0,-2 1 1 0,-5-4 0 16,-6 0 2 0,-5 3 1-16,-2-3-1 0,-3 0 1 0,-2 0-5 0,-2 5 2 0,-7-5-1 15,2-5 1-15,-2 10 11 0,-3-1-1 0,-4-1 1 0,0-3 0 16,-1 0-8-16,-5 4 1 15,1-1-1-15,-2-3 0 0,0 0 12 0,-7 0 1 0,7 2-1 0,-7-2 2 16,0 0-13-16,0 0 1 0,8 0-1 16,-8 0 2-16,0 0 8 0,0 0 2 0,0 0-1 0</inkml:trace>
  <inkml:trace contextRef="#ctx1" brushRef="#br0" timeOffset="6159.3">8682 1022 1444 0,'0'0'0'0,"0"0"0"16,0 0 0-16,19-8 46 0,-19 8 0 0,11-6 0 15,-11 6 0-15,5-10-30 0,-5 10 0 0,2-14 1 16,-2 14 0-16,-5-7 45 0,5 7 1 0,-7-11-1 0,7 11 1 15,-11-12-45-15,0 8 0 0,4 1 0 0,-7 3 0 0,0 3 16 16,0 1 1-16,3-1-2 0,3 10 2 16,1 1-20-16,3 0-1 0,0-2 1 0</inkml:trace>
  <inkml:trace contextRef="#ctx1" brushRef="#br0" timeOffset="6434.08">8631 1281 1293 0,'0'0'0'0,"0"0"0"0,19-7 0 0,-12 5 35 16,0 2 1-16,0-3-1 0,0-1 1 0,0 1-22 0,-7 3 1 0,13-7 0 16,-6 3 0-16,-7 4 31 0,5-10 1 15,-5 10 1-15,2-11-1 0,-2 11-32 0,0 0 2 0,-7-7 0 16,7 7 0-16,-13-2 21 0,6 2 0 0,0 0 0 16,-3 2 0-16,-1 3-23 0,-3 1 1 0,3-3 0 0,3 4-1 15,2 0 10-15,3 0 1 0,3-7-2 16,-2 11 2-16,2-6-13 0,0-5-1 15,12 11 0-15,-1-11 2 0,0 3 0 0,3-3 2 0,0 4-1 16,3-4 0-16,-2-4-6 0,0 1 0 0,0-1 0 16,-1-3 0-1,-4 2 5-15,-3 1-1 16,-3-3 1-16,-1 0-1 0,-3 7-5 0,4-10 0 0,-4 10 0 0,0 0 1 0,-11-7 6 0,1 3 1 0,3 4 0 16</inkml:trace>
  <inkml:trace contextRef="#ctx1" brushRef="#br0" timeOffset="55930.72">27010 11806 12 0,'0'0'0'0,"0"0"0"0,0 0 0 0,0 0 0 0,0 0 0 16,0 0 0-16,0 0 0 0,-10-21 0 15,8 2 0-15,-1 1 0 16,-1-6 0-16,2 3 64 0,2 1 0 0,0-1 0 0,-1 7 1 0,2 0-47 0,5 2 0 15,-1-6 0-15,-3 7 0 0,1 4 151 0,2 0 2 16,-5-1-2-16,4-1 2 0,-4 9-162 0,7-5 0 16,-7 5 0-16,0 0 1 0,5-6 93 0,-5 6 1 15,0 0 0-15,0 0 0 0,9 7-88 0,-5 2 0 0,-3-2 1 16,1 23 0-16,3 0 42 0,3 3 0 0,-5 1 0 16,-3 3 1-16,0 1-43 15,0-4 1-15,0 3 0 16,0-4 0-16,0 1 31 0,-2-8 2 0,1-3-2 0,-3 7 1 15,0-6-33-15,1-4 0 0,-1-4 0 0,-3 12 0 16,6-7 23 0,1-7 2-16,-4-2-1 0,1 8 1 0,-1-5-27 15,4-4 1-15,0-4 0 0,-4 11 1 0,1-6 21 0,3-5 0 0,0-7 0 0,0 0 1 0,-7 7-24 0,7-7 1 16,0 0-1-16,0 0 1 0,-9 7 16 16,9-7 0-16,-7 5-1 0</inkml:trace>
  <inkml:trace contextRef="#ctx1" brushRef="#br0" timeOffset="56442.57">27039 12770 2009 0,'0'0'0'0,"0"0"0"0,0 0 0 0,0 0 70 0,0 0 1 0,0 0-1 0,-14-15 1 0,10 2-53 0,0 3 0 15,1-1 0-15,-1 2 0 0,-1-5 58 16,5-2 2-16,2-1-1 0,1 5 0 0,1 1-59 16,3 2 0-16,2 0 0 0,0 9 0 0,1-3 19 0,1-1 1 15,-1 1 1 1,5 6-1-16,4 4-24 0,-5-5 2 0,0 2 0 0,2 8-1 0,-4 7-2 0,-1-1-1 16,1-4 1-16,-1 2 0 0,-6 3-5 0,0 4 0 15,1-5 0-15,-1 3-1 16,-5 0 1-16,-2 2 0 0,-1-9 0 0,1 5 1 0,-2-3-3 15,-3-5-1-15,0 3 1 0,-3 5-1 16,-1-7 1-16,-1-3 1 0,-2-2-1 0,-2 9 1 16,0-6-2-16,-2-2-1 15,-1-3 1-15,-4 9 0 0,4-5 5 0,4-4 0 16,-4 0 1-16,0 11-1 0,5-9-5 0,5-3 2 0,9-4 0 0,-9 8-1 0,11-1 5 0,-2-7-1 0,12 7 0 16,-5 1 1-16,4-1-4 15,1-2-1-15,2-3 1 0,14 5 1 0,8 0 2 0,-1-4 1 16,-3-3 1-16,1 4-1 0,-1-1-4 0,-4-3-1 0,2 0 1 15,4 4 1 1,-1-4 2-16,-3 0 1 0,-5 0 0 16,-4 2 1-16,-2 5-6 15,-1-2 2-15,-7-3-1 0,-3 3 1 0,3 4 2 16,-2-2 1-16,-9-7 0 0,7 7 1 0,-7-7-6 0,0 10 1 16,0-10 0-16,-5 11 1 0,1-4-3 0,1 3 1 15,-3-1-1-15</inkml:trace>
  <inkml:trace contextRef="#ctx1" brushRef="#br0" timeOffset="56949.21">27217 13537 2311 0,'0'0'0'0,"0"0"0"0,0 0 0 0,0 0 64 0,0 0 1 15,0 0 0-15,25-3 0 0,-15-2-47 16,1-2 0-16,3 0 0 0,2 1 0 0,8 3 43 0,1-1 1 0,-4-1-2 15,-1 5 2-15,-1 0-45 16,-3-2 1-16,2 0 0 0,-8 8 0 0,1 2 7 0,-2-2 1 16,-9-6 0-16,7 14 0 0,-6 0-14 0,-1 0 1 0,-1-3-1 15,-6 11 1-15,-1 3-8 16,3-2-1-16,0-5 1 0,-7 6-1 0,-3 3 0 0,7-5-1 0,-5-4 0 16,-4 5 2-16,-3-6-4 0,1-2 1 0,1-3 0 15,4 7 1-15,0 1-2 0,0-8 1 0,3-2-1 0,4 12 1 31,0-7 0-31,4 1 0 0,1-2-1 0,4 13 1 16,-2-6-1 0,-2 0 0-16,2-2 1 0,9 2 0 0,-6-1 0 0,-3-4 1 15,0-2 0 1,4-2 0-16,-4 0-1 16,-4-3 1-16,4-9-1 0,0 11 0 0,0-11 3 31,0 0 0-31,-7 7 0 15,7-7 0-15,-10 1-1 0,3-1 0 0,-2-1-1 0,-5-1 2 16,-6-3 2 0,1-2 1-16,1-2-2 0,-1 0 2 0,3-2-3 15,4-1 0-15,1 0 1 16,0 5-1-16,3 3 3 16,8 4 0-16,-11-3 0 0,11 3 0 0,0 0-3 15,-7 0 1-15,7 0 0 0</inkml:trace>
  <inkml:trace contextRef="#ctx1" brushRef="#br0" timeOffset="57348.07">27100 14375 2211 0,'0'0'0'0,"0"0"0"15,-7 24 0-15,4-6 78 0,1 0 0 0,2-4 0 16,-2 5 0-16,2-1-60 0,2 1 0 0,3 0 0 0,-1 1 0 15,-1-3 46-15,1-3 1 16,3 0-1-16,0 2 1 0,0-2-47 0,0-7 0 0,2 0 0 0,5 2 0 16,0-4 12-16,0-3 2 0,-1-2-2 0,4 0 1 15,1-2-17-15,-2-1 1 16,0-2-2-16,3-1 2 0,-3-1-6 0,-2 0 0 0,-2-7 0 0,3-2 0 16,-5 4-4-16,-3-2 1 0,-3-5-1 0,-4 3 2 0,3 5-1 15,-3 2-1 1,-3 1 1-16,3 8 1 0,0 0-4 0,-7-6 2 15,7 6-1-15,-11 4 0 0,6 3 3 0,1 4 0 0,4-3 0 0,0 20 1 0,-2 6-4 16,2 3 1-16,2-9-1 0,2 9 2 16,-4-11 1-16,0-1 2 0,3-2-1 15,1 17 1-15,1-8-3 0,-1 1-1 32,-1 1 1-32,-3-1 0 0,0 2 4 0,0-10 1 0,0 1 0 0,-3-1 0 0,3-4-4 15,-4-5 0-15,-5-2 0 16,4 4 1-16,0-3 1 15,-4-2 1-15,-2-1 0 0</inkml:trace>
  <inkml:trace contextRef="#ctx1" brushRef="#br0" timeOffset="57726.22">27247 15508 2374 0,'0'0'0'0,"0"0"0"0,0 0 0 0,0 0 77 0,0 0 1 0,0 0-1 0,0 0 1 15,0 0-60-15,0 0 0 0,0 0 0 0,0 0 0 0,-9 23 24 16,9-23 2 0,7 8 0-16,5 3 0 0,11 8-29 0,0 1 2 0,7 2-1 0,0-2 1 0,-2-1 7 15,-3-3 1-15,2 3 0 0,-8 6 1 16,2 0-14-16,-3-6 0 0,-1 6 1 0,-6-3 0 0,0 5-5 0,-3-10 1 15,1 5-1-15,-5-7 1 0,-1 7-4 47,-3-8 1-47,-3-2 0 16,-3-3 0-16,-1 1 1 0,-3-3 1 0,-3-1-1 0,-9-3 0 0,0 1-2 0,1-4 1 0,0 0-2 16,-11-4 2-16,-1 4 4 0,3 0 1 0,2-5-1 0,5-2 1 15,0 1-4-15,0-1 0 0,2-3-1 0,5-4 2 0,2 7 4 0,1-2-1 0,-1-3 0 16</inkml:trace>
  <inkml:trace contextRef="#ctx1" brushRef="#br0" timeOffset="57924.92">27547 15365 2475 0,'0'0'0'0,"24"-5"0"0,6 8 0 0,-7 4 73 0,0-5 0 0,2-9 0 16,1 0 0-16,-1-2-55 0,-4 4 0 15,6 2 0-15,-8 3 0 0,0 1 61 0,-3-1 1 0,-5-5 0 0,-11 5 0 16,11-2-62-16,-11 2 0 0,0 0 0 0,0 0 0 16,-8-3 13-16,1-1 0 15,-3 4 0-15</inkml:trace>
  <inkml:trace contextRef="#ctx1" brushRef="#br0" timeOffset="59164.84">25580 11870 1231 0,'0'0'0'0,"0"0"0"0,26 1 0 0,-1 5 15 0,0-3 2 0,-1-3 0 0,5 4 0 16,1 3-8-16,-6 0 1 0,5-2-1 15,4-1 1-15,1 3 53 0,-4-2 0 0,3-3-1 0,4 1 2 16,5 4-46-16,-3-3 0 0,2-6 0 0,-8 6 0 16,3-3 20-16,-3-1 1 15,2-5-1-15,4 5 1 0,-7 2-24 0,-2-4 0 0,2-3 1 16,-2 1 0-16,5 4 3 15,-5-2 0-15,-7-5 0 0,-4 6 1 0,-1 1-10 0,-4 0 1 0,-5-7 0 0,-9 7 0 16,7 0 4-16,-7 0 2 0,0 0 0 16,0 0 0-16,0 0-8 0,0 0 1 0,5-9-1 0,-5 9 1 0,0 0 1 0,0 0 2 15,0 0-1-15</inkml:trace>
  <inkml:trace contextRef="#ctx1" brushRef="#br0" timeOffset="59453.29">26446 11660 1507 0,'0'0'0'0,"0"0"0"0,0 0 0 15,30 20 33-15,-18-13 2 0,2-4 0 0,-3 17 0 0,5-5-21 0,2-2 1 0,-3 1-1 16,0 3 2-16,0-1 32 0,-4-3 1 0,1-3-1 15,2 6 0-15,1-2-31 0,-5-3 0 0,-1-4 0 16,0 1-1-16,-2 5 9 0,0-3 0 0,-4-3 0 16,1 6-1-16,-4-5-11 15,0-1-1-15,0-7 0 0,-7 13 1 0,0-3-3 0,-4-1 1 0,-3-2 0 0,-14 9 0 16,1 2-4-16,-8-4 0 0,-5-2 0 0,-10 13 0 16,-1-4-1-16,2 0 1 15,-2 0-1-15,-4 11 1 0,5-3-2 16,10-4-1-16,-6 0 1 0</inkml:trace>
  <inkml:trace contextRef="#ctx1" brushRef="#br0" timeOffset="60126.33">25442 15295 967 0,'0'0'0'0,"0"0"0"0,0 0 0 0,0 0 64 16,16-18 1-16,-14 8 0 0,-2 10 0 0,11-4-47 16,-11 4 0-16,0 0 0 0,7-2 0 0,-7 2 54 15,0 0 0-15,0 0-1 0,0 0 2 0,0 0-55 0,0 0 0 16,0 0 0-16,0 0 0 0,8 13 19 0,-4-6 1 16,-4-7 0-16,11 12 1 0,6-5-25 0,4-2 2 15,2-1 0-15,5 6-1 0,4-2-6 16,-2-3 1-16,0 0-1 0,2 2 1 15,0 0-4-15,-2-2 1 0,3-5 0 16,4 6-1-16,-1-1-3 0,1-3 0 0,1-2-1 0,-1 1 2 0,2 7-2 16,-3-3 0-1,-1-3 0-15,-3 5 0 16,-1 0 3-16,-2-4-1 0,-1-6 1 0,2 3 1 0,-6 7-3 0,1-4 0 0,2-1 1 16,1-2 0-16,0 7 4 0,2-2 0 0,0-5 0 15,2 0 1-15,-1 4-4 0,-6-2 1 0,0-4 0 16,-6 0-1-16,-1 2 11 0,-2-2 1 15,-6-3-2-15,-1 0 2 0,-9 5-8 0,7-2 1 0,-9-3-1 0,2 5 1 0,-7-7 6 0,7 7 0 16,-8-11 0-16,1 4 0 0,0 0-7 0,3 0 1 16,-3 0-1-16</inkml:trace>
  <inkml:trace contextRef="#ctx1" brushRef="#br0" timeOffset="60359.6">26585 15279 1117 0,'0'0'0'0,"0"0"0"16,0 0 0-16,0 0 47 0,0 0 0 0,0 0 1 15,0 0-1-15,0 0-32 0,0 0 2 0,-7-7 0 0,7 7 0 0,0 0 28 16,0 0 1-1,0 0-1-15,0 0 1 0,0 0-31 0,0 0 2 0,11 12 0 0,-4 2 0 0,4 7 10 16,1 1 0-16,0 2 0 0,-1 3 1 0,-2 1-16 16,-2 0 2-16,-4-5-1 15,-1-6 1-15,3 6-2 0,2 2 1 0,0-6 1 0,-3-1-1 0,-4-2-5 16,-7-2 0 0,0-2 0-16,-11-1 1 0,4-3 1 0,0-4 1 0,-4-4-1 0,-5 0 1 0,0 0-4 31,4-2 0-31,0-3 0 0,-6 0 1 0,6-1 8 0,3-3 1 0,-4-6 0 15</inkml:trace>
  <inkml:trace contextRef="#ctx1" brushRef="#br0" timeOffset="63027.66">27924 13741 12 0,'0'0'0'0,"0"0"0"16,0 0 0-16,0 0 10 0,-18 4 0 0,18-4 0 16,-8-5 0-16,8 5-3 15,-9 0 0-15,9 0-1 0,0 0 1 0,0 0 22 0,0 0 2 0,-7-6-1 16,7 6 0-16,0 0-16 0,0 0-1 0,0 0 1 0,0 0 0 16,0 0 69-16,0 0 0 0,0 0 0 15,17 4 0-15,8 6-66 0,5-1 1 0,2-2 0 16,12-3 0-16,-2-1 72 0,2-3 1 0,0-1-1 15,6 1 0 1,1 1-73-16,-3 1 1 0,-4-5-1 0,-2 1 1 0,-3 5 9 0,-4-3 1 0,-1-3-1 16,1 3 1-16,-5 0-16 0,-7 0 2 0,0-4-1 0,3 8 1 0,-1-4 4 15,-4 0 1-15,0-4-1 16,0 4 1-16,-1 0-9 16,-6 0 0-16,-2-3 0 0,-3-1 1 0,5 4 16 0,-7 0 1 15,0-5-1-15,-7 5 1 0,7-4-15 0,-7 4 0 16,0 0 1-16,6-7-1 0,-6 7 27 0,0 0 1 0,0 0-1 0,5-7 1 0,-5 7-26 15,0-5 1-15,0 5 0 0,0 0 1 16,-7-7 14-16,7 7 2 16,-7-7-1-16,7 7 1 0,-12-7-20 0,6 5 2 15,-1 1-1-15</inkml:trace>
  <inkml:trace contextRef="#ctx1" brushRef="#br0" timeOffset="63504.5">28778 13717 1054 0,'0'0'0'0,"0"0"0"0,0 0 0 0,0 0 44 0,0 0 1 0,0 0-1 16,0 0 1-1,0-7-30-15,0 7 2 0,0 0-1 0,0 0 1 0,12-7 44 0,-12 7 2 16,0 0-1-16,0 0 1 0,0 0-46 0,0 0 1 0,-12 7 0 16,12-7 0-16,-12 10 10 0,4-1 1 0,1 0-1 15,-1 17 1-15,-1-6-15 0,2-3-1 0,3-1 0 16,2 7 1-16,1-4-2 0,-5-6 2 0,-1-5-2 16,0 8 2-16,2-3-7 0,0-5 1 0,1 1 0 15,4 3 0-15,-2-1-1 0,2-11 1 0,0 0-1 16,-3 7 1-16,3-7-3 15,0 0 0-15,0 0 1 0,0 0 0 16,0 0 4-16,0 0 0 0,0 0 0 0,0 0 0 0,-2-7-3 0,2 7-1 0,0-12 1 0,4-4 0 16,4-5 6-1,5-4 2-15,-3 1 0 0,-1 1-1 0,2 7-6 16,-2-2 1-16,-2-3 0 0,-4 0 0 16,2 9 8-16,1 1 0 0,-3-3-1 0,-1 5 2 0,-2 9-9 0,0 0 1 0,7-7 1 0,-7 7-1 15,0 0 5-15,7-2 2 0,-7 2-1 0,0 0 1 16,0 0-8-16,11 2 1 0,-11-2-1 0,0 0 1 0,10 2 11 15,-1 3 1-15,2 1-1 0,3 1 1 16,2 1-10-16,0-2-1 16,-2-3 0-16,0 2 1 0,-2 2 9 0,-3 2 0 0,-2-9 0 0,0 4 0 0,-7-4-9 0,11 9-1 15,-11-9 0-15,7 10 0 0,-6-1 6 0,3 0 1 16,-4-9-1 0,-4 16 1-16,-1 1-8 0,-2-3 0 0,-2-3 0 0,-3 10 0 0,-2-2 5 0,0-8 0 0,0 1-1 15,-2 15 1-15,3-10-7 16,3-10 1-16,-1 4 0 0,-1 5-1 15,1-1 4-15,4-6-1 0,0-2 0 16,-3 4 0-16,1-1-4 0,0-6 1 0,-2-8-1 16</inkml:trace>
  <inkml:trace contextRef="#ctx1" brushRef="#br0" timeOffset="65647.49">29714 13624 1444 0,'0'0'0'0,"0"0"0"0,0 0 0 0,-14-18 70 15,14 18 2-15,-10-4 0 0,3 1 0 0,0 3-54 16,-2 0 0-16,-2-2 0 0,-5 2 0 0,-10 5 60 0,1-1 2 16,2-4 0-16,4 7-1 0,-2 4-61 0,0-3 0 15,1-1 0-15,6 0 0 0,-2 9-7 0,4 0 2 16,1-5-2-16,4 1 1 0,0 2-5 0,2-3 1 15,5-11 0-15,0 12 0 0,2 2-7 0,1-5 0 16,4-2 0-16,7 5 0 0,2 2 0 0,4-3 0 0,-5-4 0 16,14 9 1-16,-1-1-6 15,-2-6 1 1,6-2-1-16,-4 11 2 0,-1-4-1 0,-4-9 1 0,-4-1-1 0,-7 15 1 16,1-3-2-16,-3-9-1 0,-3-2 1 0,-5 15 0 0,0-6 1 15,-2-11 0-15,0-3-1 0,-9 16 1 0,4-7 2 0,-2-6 1 0,0-1-1 16,-4 2 1-16,1-1-2 0,-3-3 2 0,-1-3-1 15,-11 4 1-15,1-2 0 0,3-6 1 0,1-4-1 16,6 8 2-16,0-3-2 0,2-3 1 0,3-3-1 16,9 12 1-16,-5-10 7 0,5 1 1 0,1-2-2 15,5 4 2 1,1-2-3-16,1-5 0 0,-4 0-1 0,8 0 1 0,6-10 7 0,0-3 2 0,-3 3 0 16,-4-1-1-16,1 7-6 0,1 2 1 0,-4 1 0 15,-6 1 0-15,2 3 9 16,2 2 1-16,0 2-1 0,-5 0 1 15,-2 7-9-15,9-3 0 0,-2-1 0 16,-7 4 2-16,9 0 4 0,-9 0 1 0,9 4 0 0,0-4 0 0,1 0-8 0,1 0 1 0,-4 0-1 16,2-4 1-16,3 4 1 0,0 4 0 0,-5-4 1 0</inkml:trace>
  <inkml:trace contextRef="#ctx1" brushRef="#br0" timeOffset="65997.59">30166 13636 1369 0,'0'0'0'0,"0"0"0"15,0 0 0-15,0 0 58 0,0 0 0 0,0 0 1 0,0 0 0 0,0 0-42 0,-18-16 1 16,18 16 0-16,-12 4 0 0,3 1 38 0,-1 4 0 0,1-2 0 16,-11 7 1-16,-3 9-40 0,6-2 1 0,3-7-1 15,3 2 1-15,1 3 2 0,-1-1 0 0,0-6 1 16,4 7-1-16,2-3-10 0,2-2 1 0,-1-5 0 15,4 10 1-15,4-3-8 0,3-7 2 0,0-2-1 16,7 2 1-16,0-2-3 0,4-4 2 0,8-3-2 16,-3 9 2-16,5-4-4 0,4-10 1 0,-7-4 0 15,-3 8 0-15,3-5 0 16,0-2 0-16,-2-8-1 0,-2 7 1 0,-2-2-1 0,-3-5 1 0,0-6 1 0,0 6-1 16,-5 0-1-16,-4-2 1 0,-4-5-1 15,1 4 2-15,-4 10 2 0,-6-1 2 0,-4-4-1 16,-4 0 0-16,-2 7-1 0,-2 0-1 0,-6 0 1 15,-6 1-1-15,5 6 6 0,0 2 2 0,2 0-2 0,-5 0 1 16,5 3-4-16,9 4-1 0,3-9 1 16</inkml:trace>
  <inkml:trace contextRef="#ctx1" brushRef="#br0" timeOffset="66281.47">30785 13562 1470 0,'0'0'0'0,"0"0"0"0,0 0 0 0,0 0 49 0,11-21 0 0,-15 14 1 31,4 7 0-31,0 0-33 0,-10 3 0 0,1-3 0 0,-5 11 0 0,-6 1 46 0,-3 4 3 16,0 3-2-16,-10 6 1 0,3 5-47 0,3 2 0 0,-1-9 0 15,-3 3-1-15,2 4 12 16,6-13 0-16,2 1-1 0,2 3 1 0,-1 2-16 0,1-7 1 0,0-6-1 15,1 11 1-15,0-8-4 0,2-6 0 0,2-4 0 16,0 15 1-16,5-11-4 0,9-7 0 0,-8-4 0 16,8 4-1-16,0 0-1 0,0 0 0 0,0 0 1 15,0 0 0-15,0 0-3 0,0 0 1 0,0 0 0 16</inkml:trace>
  <inkml:trace contextRef="#ctx1" brushRef="#br0" timeOffset="66478.22">30457 13634 1733 0,'0'0'0'0,"0"0"0"0,0 0 0 0,0 0 36 32,0 0 1-32,0 0-1 0,0 0 1 0,0 0-22 0,0 0 0 0,0 0 0 0,0 0 1 0,0 0 34 0,0 0 1 15,0 0-1 1,0 0 2-16,0 0-35 0,0 0 0 0,0 0-1 0,0-17 2 0,0 17 12 0,0-11 0 15,0 11 0-15</inkml:trace>
  <inkml:trace contextRef="#ctx1" brushRef="#br0" timeOffset="66804.06">30699 13942 1909 0,'0'0'0'0,"0"0"0"0,0 0 0 0,0 0 36 0,0 0 1 0,0 0-1 0,0 0 1 16,0 0-22-16,0 0 1 0,0 0-2 0,0 0 2 0,0 0 30 15,0 0 1-15,0 0-1 16,0 0 1-1,19-16-31-15,-12 14 1 0,-7 2 0 0,11-7-1 0,-11 7 16 0,0 0-1 0,0 0 1 0,0 0 0 0,0 0-18 16,3 11 0-16,-3-11 1 0,0 0-1 0,-3 10-1 31,3-10-1-31,-6 9 1 0,6-9 0 0,-3 11-5 0,3-11 0 0,0 0 0 0</inkml:trace>
  <inkml:trace contextRef="#ctx1" brushRef="#br0" timeOffset="80325.52">28092 14711 12 0,'0'0'0'0,"0"0"0"0,-18-2 0 0,9 7 11 0,2-5 0 0,7 0 1 15,0 0-1-15,0 0-5 16,0 0 2-16,0 0-1 0,0 0 1 0,0-7 100 0,0 7 0 0,0 0 1 0,14-1 0 16,4 2-93-16,8-1 0 0,-1-1-1 0,19 2 2 0,4 3 58 15,-2-4 1-15,-6-2-1 0,-3 9 0 0,0-2-57 16,-1-5 0-16,-1-3 0 0,0 10 0 16,-3-5 61-16,-2-6 1 0,2-1 0 0,3 8 1 15,-3-1-63-15,-2-4-1 0,1-3 1 16,-2 9 0-16,-3-4 22 15,1-4-1-15,-5-1 0 16,0 8 2-16,-1-3-26 0,-4-5 1 0,-1 0 0 0,-2 10-1 16,-3-1 10-16,-4-6 1 0,0-2-1 0,-7 4 0 0,11 6-12 0,-11-6-1 0,0 0 0 0,9-2 2 0,-9 2 6 15,0 0 1-15,0 0 0 0,7 3 0 0,-7-3-11 0,0 0 1 16,0 0 1-16,0 0-1 0,0 0 4 0,0 0 2 16,0 0 0-16,0 0 0 0,-7-1-8 0,7 1 1 15,-9 0-1-15</inkml:trace>
  <inkml:trace contextRef="#ctx1" brushRef="#br0" timeOffset="80818.53">29023 14658 1231 0,'0'0'0'0,"0"0"0"0,0 0 0 0,0 0 34 0,-7 4 1 0,7-4 0 15,-7 0 1-15,7 0-22 0,-11 0 1 0,11 0 0 16,-10 3 0-16,3 2 30 0,0 1 1 15,7-6-1-15,-11 15 1 0,4-4-30 0,2 1 1 0,-1-1-1 16,3 6 1-16,1 3 3 0,2-4 1 0,0-6-1 0,0 11 0 16,0-3-10-16,0-6 1 0,2 1 1 0,1 1-1 15,-1 0-4-15,-2-4-1 0,0-10 1 0,0 14 1 16,0-10-4-16,0-4 1 0,0 0-1 0,0 0 2 16,0 0-4-16,0 0 2 0,0 0-2 0,0 0 1 15,5-4-1-15,-5 4 1 0,8-14-1 0,-5 4 0 0,8-8 2 16,-1-3-1-16,-1 2 0 0,7-1 1 0,-5 1-2 15,-3-2 1-15,3 1 0 16,3 12 0 0,-5-5 0-16,-2-1 2 0,2-2-2 0,3 6 2 0,-3 1-3 0,-2 0 1 15,0 0 1-15,2 2-1 0,1 4 4 0,-3-1-1 16,-7 4 1 0,13-5 0-16,-4 7-3 0,-1 0 1 0,-1-2-1 0,-7 0 2 15,13 1 0-15,-4 3-1 16,-1-1 1-16,1 4 1 0,0 1-4 0,2 0 1 0,-2-2 1 0,-2 6-1 0,-2 0 5 0,0-3 1 0,-5-9 1 15,4 18-1-15,-4-8-5 0,-2-5 2 0,2-5 0 0,-12 16-1 0,1-3 6 16,0-8 0-16,1-2-1 0,-10 8 2 0,-4-4-7 16,1-4 2-16,3-3 0 0,-4 11 0 0,-1-9 3 15,0-4 0 1,-1 2 1-16,-1 11 0 16,3-10-5-16,3-2 0 0,-2 1 0 0,3 5 1 0,4 4 3 15,4-6 0-15,3-1 1 0</inkml:trace>
  <inkml:trace contextRef="#ctx1" brushRef="#br0" timeOffset="81427.67">29690 14570 1470 0,'0'0'0'0,"0"0"0"0,0 0 0 0,0 0 41 0,0 0 2 16,0 0-2-16,0 0 2 0,-14 19-27 0,10-10-1 15,4-9 1-15,-9 18 1 0,2-6 26 0,0 2 0 16,2-5 0-16,1 5 1 0,1 2-29 0,3-6 1 16,0-10 0-16,-7 15 1 0,5-7-1 0,2-8 1 15,5 9 0-15,-1 0 1 0,-4-2-9 16,0-7 1-16,0 0 0 0,3 9 0 0,-3-9-6 0,4 10 0 0,-4-10 0 16,5 0 0-16,-5 0-2 0,0 0 2 0,7 7-1 15,-7-7 0-15,0 0-3 0,9-3 2 0,-9 3-1 16,0 0 0-16,9-4-1 0,-9 4 1 0,7-3 0 15,-7 3 0-15,7 0-1 0,-7 0 1 0,9-4 0 16,-2 4 1-16,0 0-2 0,-7 0 1 0,12-3-1 0,-12 3 1 16,6 0 1-16,-6 0 1 0,7-4 0 0,-7 4 0 15,7 0-1-15,-7 0 0 0,0 0 1 0,0 0-1 16,7-2 6-16,-7 2 0 0,0 0 0 0,0 0-1 0,7 2-1 31,-7-2 0-31,0 0-1 16,0 0 1-16,0 0 6 0,0 0 1 0,0 0-1 0,0 0 1 0,-7 0-5 0,7 0 0 0,0 0 0 0,0 0 0 0,-7 7 7 15,7-7 1-15,0 0 0 0,0 0 0 0,-7 4-7 16,7-4 0-16,0 0 0 16,0 0 1-16,0 0 3 0,0 0 1 0,0 0-1 0,0 0 2 0,0 0-8 15,0 0 2-15,0 0-1 0,0 0 1 0,0 0 3 16,0 0-1-16,0 0 0 0,0 0 0 0,-4-7-4 0,4 7 1 16,0 0-2-16</inkml:trace>
  <inkml:trace contextRef="#ctx1" brushRef="#br0" timeOffset="82073.02">29794 14672 1143 0,'0'0'0'0,"0"0"0"15,0 0 0-15,0 0 58 0,-5-7 2 0,5 7-2 16,0 0 2-16,0 0-43 16,-6-7 0-16,6 7 1 0,0 0 0 0,0 0 54 0,-5-5 0 0,5 5 0 15,0 0 0-15,0 0-54 0,-7-4 0 0,7 4 0 16,0 0-1-16,0 0-11 0,0 0 0 0,0 0-1 15,0 0 2-15,0 0-2 0,0 0-1 0,0 0 1 16,-7-5-1-16,7 5-4 0,0 0 0 0,0 0 0 16,-9-5 0-16,9 5 0 0,-7-6 0 0,7 6 0 15,-9-7 0-15,2 4-7 0,7 3 2 0,-9-7-1 16,9 7 0-16,0 0 2 0,-7-4-1 0,7 4 1 0,0 0-1 16,0 0 0-16,0 0-1 0,-5-7 1 0,5 7 0 15,0 0 1-15,0 0 0 0,0-9 0 16,0 9 0-16,0 0 3 0,0 0 1 0,0-8 0 0,0 8 0 0,0 0-1 15,0 0 1-15,0-7 0 0,0 7 0 0,0 0 1 16,0 0 2-16,-4-7-1 0,4 7 0 0,0 0-1 16,0 0 1-16,-5-6 0 0,5 6 0 0,0 0 8 15,0 0 1-15,-2-7 0 0,2 7 1 0,0 0-6 0,0 0 1 16,0 0 0-16,0 0 1 0,0 0 8 0,0 0 2 16,0 0-1-16,0 0 1 0,0 0-8 0,0 0 0 15,0 0 0-15,0 0 1 0,0 0 12 0,0 0 1 16,0 0-1-16,0 0 1 0,0 0-13 0,0 0 1 15,0 0 1-15,0 0-1 0,0 0 9 0,0 0 2 16,0 0-1-16,0 0 1 0,0 0-12 0,0 0 0 0,-1-7 0 16,1 7 2-16,0 0 5 0,0 0 0 15,0 0 0-15,0 0 0 0,0 0-8 0,0 0 0 0,0 0 0 16,0 0 0-16,0 0 2 0,0 0 2 0,0 0-1 16,0 0 1-16,0 0-6 0,0 0-1 0,-2 9 1 15,2-9 1-15,0 0 1 0,0 0 2 0,9 7-1 16,-9-7 0-16,0 0-4 0,0 0-1 15,7 2 1-15,-7-2 1 0,0 0 1 0,0 0 0 0,7-2 0 16,-7 2 1-16,0 0-4 0,0 0 0 0,0 0 0 16,0 0 1-16,0 0-2 0,0 0 2 0,0 0 0 0,0 0 0 15,0 0-3-15,0 0 1 0,0 0-1 0,7 0 2 16,0 2-3-16,0 1 0 0,-7-3 1 0</inkml:trace>
  <inkml:trace contextRef="#ctx1" brushRef="#br0" timeOffset="82665.92">29875 14528 1269 0,'0'0'0'16,"4"-9"0"-16,-4 9 0 0,0 0 42 16,0 0 2-16,-6-12 0 0,6 12 0 0,0 0-29 0,-9-4 2 15,9 4-1-15,-8-2 1 0,-1 4-5 0,-2 0 0 0,1 0 1 16,-10 7-1-16,-4 1-4 0,1 1 0 0,5-4 0 16,0 5 0-16,1 2-7 0,4-5 1 0,1 1 0 15,-6 10 0-15,6-6 0 0,5-5 0 0,3-1-1 16,-3 6 1-16,7 1-3 0,4-3 0 0,3-5 0 15,4 9 1-15,4-2-1 0,3-4 0 0,3-1-1 16,2 9 2 93,4-4-1-109,-1-5 1 0,2 1-1 16,2 13 1-16,0-11-1 0,-3-1 1 0,3 1-1 0,0 11 1 0,-6-2 0 0,-4-5 0 0,1-5 0 0,-2 6 0 0,-1 1 0 0,-4-4 0 0,-5-4 0 0,-7-1 0 16,-2 2 0-16,-6-1 1 0,-2-3 0 0,-3 0 0 0,-1 2-1 0,-1 0 1 0,1-5-1 0,-4-1 2 0,-5 1 4 0,0-4 1 0,0 0 0 0,-4 0-1 0,0 0-1 0,2 0-1 0,4-7 1 0,-4-1 1 0,5 3 19 0,2-2 2 0,2-5 0 0,-5-2 0 15,7 5-15-15,4-2 2 0,3-3-2 0,0-1 2 0,3-5 21 0,6-1-1 0,3-2 1 16,-4 4 0 0,4-6-21-16,4 4 1 0,1-5 0 0,-1 8 0 0,1-5 19 0,2 4 0 0,0-2-1 15,-3 7 2-15,0 1-20 16,1-4-1-16,2 3 1 0,0 1 0 15,-7 3 13-15,0 3 1 16,0-4-1-16,0 4 1 0,-7 7-16 0,0 0 1 0,4-12-1 0,-4 12 1 0,0 0 7 0,-4-7 2 0,4 7-1 16,-8-4 0-16,-1 3-10 0,-2-1-1 0,1 0 0 0,-15 2 1 0,-3 0 4 15,-1-3 1-15,3-1-1 16,-2 4 1-16,5 0-8 0,2 0 1 0,5-3-1 0</inkml:trace>
  <inkml:trace contextRef="#ctx1" brushRef="#br0" timeOffset="83274.7">30702 14526 1595 0,'0'0'0'0,"0"0"0"0,0 0 0 0,0 0 55 0,0 0 0 0,0 0 0 0,0 0 1 0,0 0-39 16,0 0 1-16,0 0-1 0,0 0 1 0,-23 14 45 0,13-3 1 0,-3-3-1 16,-15 15 1-16,0 7-47 0,1-9 1 0,1 0 0 15,-2 13 0-15,1-11 0 16,6-6 0-16,4-3 0 0,-3 18 1 0,1-9-9 0,5-5 0 0,0-3 1 0,-2 14 0 16,2-7-9-16,3-6 1 0,2-5 1 0,-1 3-1 31,2 3-1-31,7-4 1 15,1-13-1-15,-11 10 1 0,11-10-3 0,-9 7 0 0,9-7 0 0,0 0 1 0,0 0-1 0,-7 0 0 0,7 0 0 16,0 0 1-16,0-7-1 0,0 7 0 0,0-7 0 0,2 0 0 16,3-5 0-16,2-6 0 0,-1 4 0 0</inkml:trace>
  <inkml:trace contextRef="#ctx1" brushRef="#br0" timeOffset="83502.84">30335 14698 1444 0,'0'0'0'0,"0"0"0"0,0 0 0 0,-16 20 28 0,11-15 0 16,5-5 0-16,-10 7 0 0,10-7-15 0,-9 2 1 15,9-2-1-15,0 0 1 0,-5-7 30 16,5 7-1-16,0 0 1 0,0 0 0 0,-6-9-28 0,6 9 0 0,0-7 0 16,-2 0 1-16,2-4 16 0,2 1 0 15,2-8 0-15,-2 9 0 16,-1 1-19-16,1 1 0 0,2 0 1 0,-4 7 0 0,5-7-6 0,-5 7 1 0,0 0-1 15,0 0 1-15,9 0-5 0,-9 0 2 0,0 0 0 16</inkml:trace>
  <inkml:trace contextRef="#ctx1" brushRef="#br0" timeOffset="83825.46">30653 14969 1470 0,'0'0'0'0,"0"0"0"0,0 0 0 16,16 7 27-16,-9-5-1 0,2-4 1 0,-9 2 0 16,8-3-14-16,-8 3 0 0,0 0-1 0,9-11 2 0,-9 11 34 15,6-7 2-15,-6 7-2 0,7-8 1 0,-6-1-32 16,1-4 0-16,-2 5 0 0,-3 1 0 16,-1 1 16-16,1-1 2 0,3 7 0 0,-15-3 0 0,5 3-21 15,-1 3 1-15,2 1-1 0,-5 3 1 0,0 7-1 16,4 2 2-16,3-7-1 15,-6 1 0-15,4 2-6 0,4-1 0 0,2-4 0 0,-1-2 0 0,4-5 5 0,0 9-1 16,0-9 1-16,0 0 0 0,0 0-6 0,2 7 1 16,-2-7-1-1,0 0 1-15,0 0-1 0,0 0 1 0,0 0 0 0,0-7 0 0,0 7-4 0,7-11 1 16,-2 3 0-16,-7-12 0 0,-1-8 0 16,-1-2 1-16,1 4-2 0</inkml:trace>
  <inkml:trace contextRef="#ctx1" brushRef="#br0" timeOffset="85491.57">27885 12818 12 0,'0'0'0'0,"0"0"0"0,0 0 0 0,0 0 0 0,0 0 0 0,0 0 0 0,0 0 0 0,0 0 0 16,0 0 0-16,0 0 0 0,0 0 0 0,0 0 0 15,0 0 0-15,0 0 0 0,0 0 0 0,0 0 0 16,0 0 0-16,18 12 0 0,0-5 0 0,12-1 21 16,0-3 2-16,1-5-1 0,3 4 0 0,-2 2-10 15,-1-4-1-15,1-6 0 0,7 5 2 0,5 2 30 0,-3-1 2 16,-3-3 0-16,-1-1 0 15,2 8-29-15,-2-4 0 0,2-7 0 16,0 10 1-16,-2-3 2 0,-4 0 0 0,4-7 0 0,9 7 0 0,0 4-9 16,-7-1 2-16,-2-6-2 0,0 6 1 0,-7 1 7 0,-3-4 1 15,-5 0-1 1,1 2 1-16,-7 5-9 0,-5-4 0 0,-2-6 0 16,-1 3 2-16,-8 0 17 15,8 3 0-15,-8-3 0 0,0 0 1 0,0 0-16 0,7-3-1 0,-7 3 1 0,0 0-1 0,0 0 18 0,0 0 0 16,0 0 0-16,0 0 1 0,0 0-19 0,0 0 2 0,0 0-2 15,0 0 2-15,0 0 8 16,-7 5 1-16,7-5 0 0,0 0 0 0,-11 7-12 0,11-7 0 16,-11 3 0-16,4-3 1 0,0 0 3 0,0-1 2 0,7 1 0 15,-9-7 0 1,9 7-8-16,0-7 0 0,0 7 1 0,0-9-1 0,0 9-2 0,7-11-1 16,0 2 1-16,2 2 1 0,2-5-3 0,-1 3-1 0,1-1 1 15,-2 1 0-15,0 4-6 16,-2-2 0-16,-2-4 0 0,4 2 0 15,0 6 0-15,-9 3 0 0,9-11 0 0,-9 11 0 0,3-7-13 0,-3 7 1 0,0 0 0 16,5-5 0 0,-5 5 5-16,0 0-1 0,0 0 0 0,0 0 1 0,0 0-23 0,0 0 0 0,0 0-1 0,0 0 1 0,-8 16 15 15,4 3 2-15,0 0-1 0,3 17 1 16,-3 2-23 0,2-10 0-16,2-6 0 0,2 6 0 0,-4-5 21 15,-1-8 0-15,-1-2-1 0,3 8 2 0,-3-4-2 0,1-10 0 16,3-7 1 15,-9 15 0-31,7-5 5 0,2-10 1 0,0 0 0 0,-7 0 0 0,7 0 8 0,0 0 0 0,0 0 0 0,0 0-1 0,0 0 1 0,0 0 0 0,0 0 0 0,0 0 0 0,-5-7 3 0,5 7 0 0,0-9 1 16,0-3-1-16,0-9-1 15,0 0 1-15,0 0 1 0,1-4-1 0,1-1 18 0,-2 1 1 16,0-1 1-16,2 1-1 0,1 4-10 0,1 5 0 16,-2-7 1-16,5 6-1 0,-2-3 26 0,-1 6 0 15,-1-4 0-15,4 11 1 16,0 0-23-16,-1 0 0 0,1-3 1 0,1 10 0 0,3 0 21 15,-4-2 0-15,2-3 0 0,5 10 0 0,4-1-22 0,-3-4 0 0,1 0 0 16,7 8 1-16,0-1 10 0,-5 0 3 0,-2-3-1 16,-2 7 0-16,-2 1-16 15,-1-3 1-15,-2-2 1 0,-2 3-1 16,0 6 13-16,-2-4 0 0,-1-1 0 0,-3 3 0 0,1 2-14 0,-2-2 0 0,-3-2 1 16,-5 2 0-16,1 2 6 0,0-5 0 15,-1-6 0-15,-7 9 2 0,-2 0-11 16,-6-5 1-16,-5-4-1 0,-4 11 1 0,-3-4 4 0,-2-5-1 0,-4 0 1 15,-1 9 1-15,-1 2-7 0,1-9 0 0,-4-4 0 16</inkml:trace>
  <inkml:trace contextRef="#ctx1" brushRef="#br0" timeOffset="87716.61">29986 12718 237 0,'0'0'0'0,"0"0"0"15,2-16 0-15,-2 16 132 0,-5-13 0 0,1 6 1 16,4 7-1-16,0 0-119 0,-11-7 1 0,11 7-1 0,-10-8 2 0,1 6 50 0,0-2 1 0,0-1 0 15,-6 10 1-15,-5-1-49 0,-3-4 0 0,2-2 0 16,-7 9-1-16,1 2-6 16,4-2-1-16,-1 0 0 0,-6 2 1 0,5 5-4 0,4-2-1 0,-6-1 1 15,5 5 1-15,4 1-8 0,7-1 0 0,6-4 0 0,7 6 0 16,3 5 0-16,6-7 0 0,6-2 0 16,1 5 0-16,3-1-4 0,2-6-1 0,2-2 1 15,-2 12-1-15,0-7 2 0,0-6-1 16,1 2 1-1,1 15 0-15,-4-10-2 0,-3-5 2 0,1-1-2 0,1 9 2 0,-6 1 0 0,-4-8-1 0,1-1 1 16,-2 5 1-16,-4-1 0 0,-3-2 1 16,-1-1 0-16,1-3 1 0,-2 1-1 0,-2-3 0 0,2-7 0 0,-7 11 1 0,7-11 1 15,-7 9 0-15,7-9 0 0,-7 3 1 0,7-3 0 16,-10 4-1-16,10-4 0 0,-11-2 0 0,4 0 7 0,0 0 1 16,7 2-1-1,-12-10 1-15,3 3-4 0,0-4 1 0,2 1-1 0,2-11 1 0,-1 5 10 16,1-2-1-16,2-5 1 0,1 8 0 0,2-7-7 15,2 3 0-15,1-4 0 0,2 7 1 0,2-1 7 16,2 1 1-16,7-2 0 0,2 10 0 0,1-3-8 0,1-3 0 16,2-2 0-1,7 6 0-15,6 2 9 0,-2-4 0 0,-1-4 0 0,-9 4 0 0,5 3-9 0,-6-3 2 0,-3-4-2 16,-7 6 1-16,1 2 7 0,1 0 0 16,-5-6 0-16,-6 7 1 15,-3 7-9-15,2-11 0 0,-2 11 0 0,-5-9 0 0,5 9 5 16,0 0-1-16,0 0 1 0</inkml:trace>
  <inkml:trace contextRef="#ctx1" brushRef="#br0" timeOffset="88059.66">30879 12607 1067 0,'0'0'0'0,"0"0"0"0,0 0 0 16,0 0 29-16,-18 3 0 0,18-3 0 0,-11 11 2 0,4-2-18 15,0 1 0 1,0 4 1-16,-10 14-1 0,-3 2 15 0,4-3 2 0,2-1-1 0,-3 2 0 0,-1 0-16 16,2-3 1-16,0-4-1 0,-8 6 1 0,6-1 0 15,0-10 2-15,-1-4-1 0,-6 13 0 0,4-9-6 16,2-2 0-16,-4-6 0 0,1 14 0 0,7-12-4 0,4-3-1 15,0-3 1-15,4 3-1 0,2 1 0 0,5-8-1 16,0 0 0-16,0 0 2 0,0 0-4 0,0 0 1 16,0 0-1-16,0 0 2 0,0 0-2 0,-5-7 0 15,5 7 0-15,0-7 1 0,-2-1-2 0,-2-3 1 16,1-7 0-16</inkml:trace>
  <inkml:trace contextRef="#ctx1" brushRef="#br0" timeOffset="88282.68">30480 12740 866 0,'0'0'0'0,"0"0"0"16,23 18 0-16,-7-7 16 0,1-1 0 0,-1-5 0 0,-7 1 1 15,3-1-8 1,-3-1 1-16,0-8-1 0,-9 4 1 0,7-5 23 0,-7 5-1 0,5-7 1 0,-3 0 0 16,0 0-19-16,0 0 0 0,-2 0 1 15,-4-8 0-15,2 0 3 0,1 1 0 16,-1-1-1-16,-3 5 3 0,1-8-10 0,2 1 0 0,1 1 0 0,-5 9 1 15,-1 3-4-15,2 4 0 0,-4-3-1 16,2 8 2-16,-2 4-3 0,2 1 0 0,2 6 0 0,3 9 0 0,4-4 1 0,1-3 1 16,1 5-1-16</inkml:trace>
  <inkml:trace contextRef="#ctx1" brushRef="#br0" timeOffset="88542.24">30826 13054 1030 0,'0'0'0'0,"0"0"0"0,0 0 0 0,19-4 19 0,-14-3 0 0,-1-7 0 0,-4 14 0 16,0 0-9-16,5-9 0 0,-3 2 0 0,0 0 2 0,-2 0 20 0,-2-2 2 0,2 2-1 15,0 7 1-15,-4-10-20 0,1 4 0 0,1-1 1 16,2 7-1-16,-7-8 6 15,7 8 2-15,-10-6-2 0,10 6 1 0,-13-1-11 0,13 1 2 0,-12 0-1 16,5 5 0-16,-4 5-2 0,1-3 1 0,-3-3-1 16,-10 5 1-16,-3 0-4 0,1-4 1 0,-1-2-1 31</inkml:trace>
  <inkml:trace contextRef="#ctx1" brushRef="#br0" timeOffset="94161.92">28333 15782 438 0,'0'0'0'0,"0"0"0"0,0 0 0 0,0 0 20 0,0 0 2 0,0 0-2 16,0 0 1-16,0 0-11 15,0 0 2-15,0 0-1 0,0 0 0 0,0 0 0 0,0 0 1 0,0 0-1 16,0 0 0-16,23 5-4 0,-14-1 1 0,3-4-2 16,13-2 2-16,7 2 42 0,3-2-1 0,4-1 0 0,0 3 2 15,-4 2-34-15,4-2-1 0,3-6 1 0,6 6 0 16,-6 0 53-16,-1-3-1 0,-2-4 1 0,-2 7-1 16,-6 2-51-16,-2-4 0 0,1-3 0 0,1 5 0 15,-8 1 7-15,-5-1 0 0,3-5-1 16,4 2 2-16,-8 3-14 15,-3 0 1-15,2-8-1 0,-2 8 0 0,2 0 15 16,-3 0 1-16,-3-1-1 0,-10 1 1 0,11 1-15 0,-11-1 0 0,7-1 1 0,-7 1-1 16,0 0 14-16,0 0 0 0,7 0 0 15,-7 0 0-15,0 0-15 0,0 0 2 0,9-4-2 0,-9 4 2 0,0 0 2 0,0 0 2 16,7-3-1-16,-7 3 1 0,0 0-8 16,7-2 0-16,-7 2 0 15,0 0 1-15,0 0 2 0,5-7 2 0,-5 7-1 0,0 0 1 0,-2-7-7 16,2 7 1-16,-3-7 0 0,3 7 0 0,-4-9 2 0,4 9 0 15,-3-11 0-15,3 11 2 0,0 0-7 16,-7-7 2-16,7 7-1 0,0 0 1 0,0 0-2 0,0 0 2 16,0 0 0-16,0 0 0 0,-6 9-3 0,6 0 0 0,0 2 1 15,2 10-1-15,2 3-1 16,-1 3 0 0,1-4 0-16,-1-4 0 0,-3 7-2 0,4-3 2 0,-1-3-1 0,-3-8 0 0,0 4 0 15,0-2-1-15,2-5 0 0,-2 1 2 0,0 1-3 0,2-4 1 16,-2-7 0-16,0 0 0 0,0 0 1 0,0 0-1 0,0 0 0 15,0 0 0-15,0 0-1 0,0 0 2 0,0 0-1 16,0 0 0-16,0 0 0 0,0 0 2 0,0 0-2 16,0-7 1-16,-2 0 0 15,0-7-1-15,1-2 0 0,-3-4 0 0,4 1 2 0,0-6-1 0,0-1 0 16,-2 5 1-16,4-7-2 0,3 3 0 0,2 0 1 0,-5 6 0 16,0 2 3-16,2-1-1 0,3-3 1 15,0 9-1-15,0 4-1 0,0 3 0 0,2-2 1 0,-9 7-1 16,10-7 3-16,-3 7 0 0,2-2-1 15,0 2 1-15,0 2-2 0,-1 2-1 16,1-3 1-16,5 5 0 0,2 1 2 0,0 0 1 0,-2-4-1 0,4 11 0 16,-4 4-2-16,-2-4 1 0,2-5-1 0,4 7 1 0,-6-2 4 15,-1-5 1 1,0 1 0-16,1 6 1 0,-1 0-6 0,-4-4 2 0,1 0-1 16,-1-3 1-16,-5 2 3 0,0 5 0 15,0-4 0-15,-2 2 1 0,-9 4-6 16,-3-3 2-16,-4 3-1 0,-7 7 1 0,-5 1 5 0,-8-3 1 15,3 3-1 1,-2 2 2-16,1-5-7 0,2-3 1 16,-1-5-2-16,-8 12 2 0,-3-10 5 0,5-8 0 0,6 4 1 0,5 6 0 15,1-10-8-15,4-8 2 16,4 1 0-16</inkml:trace>
  <inkml:trace contextRef="#ctx1" brushRef="#br0" timeOffset="96098.15">30103 15791 375 0,'0'0'0'0,"0"0"0"0,0 0 0 0,0 0 4 16,0 0-1-16,0 0 1 0,3-19 0 0,-3 19-2 0,2-11 2 15,-2 11-1-15,5-11 0 0,-3 6 10 0,1-2 0 0,1 0 0 16,-1-2 0-16,3-1-5 0,4-1 0 0,1 1 0 15,-4-6 1-15,5 5 52 0,2 4 2 16,1 0 0-16,-7 2 0 0,5 3-45 0,1 2 0 0,0-2 0 16,-5 1 0-16,0 1 35 0,-1 1 2 0,1 3-1 15,-2 3 1-15,0 0-38 0,-7-7 1 0,13 9-1 16,-10 1 1-16,1 3 16 0,-1-1 0 0,-1-1 0 16,-2 6 1-16,0 2-21 15,-2 1 1-15,-1-1 0 16,-4 1-1-16,-4 2 9 0,2-2-1 0,-1-1 0 0,-6-3 2 15,3 2-13 1,3-3 2-16,-1-1-2 0,-6 4 1 16,3 0 8-16,3-10 2 0,0 3-1 0,-8 0 0 0,5-3-9 0,2 1-1 0,-1-2 0 0,-6 4 0 0,-4-1 8 0,3-3 2 0,-1-3-2 15,4 6 1-15,-1-4-10 16,2-5 1-16,6-1 0 0,-3 7 1 0,3-1 3 0,1-6 2 16,9 0 0-16,-7 1 0 0,7-1-8 0,0 0 1 0,0 0-1 15,0 0 1-15,0 0 7 0,0 0 0 0,0 0-1 0,14 4 2 0,0-2-9 16,4-2 1-16,1-4 1 0,13 4-1 0,7-3 8 0,-6 1 1 15,-1-2-1-15,-6 6 1 0,2-2-9 16,2-3 0 0,2 1 0-16,-4 7 1 0,1-1 12 0,-3-4-1 15,4-4 1-15,4 8 0 0,-8-1-12 16,1-3 2-16,6-2-2 0,-6 8 1 0,-1-3 10 16,0-3-1-16,-6-1 0 0,-4 8 2 0,0-4-12 0,-4-6 0 0,0 1 0 15,-12 2 2 1,11 5 5-16,-11-5 0 0,0 0 0 0,7-5-1 0,-7 5-6 0,0 0-1 0,0 0 0 0,0-11 0 0,-4 6 4 0,1-2 1 15,-1 0 0-15</inkml:trace>
  <inkml:trace contextRef="#ctx1" brushRef="#br0" timeOffset="96456.66">31044 15652 1595 0,'0'0'0'0,"0"0"0"0,0 0 0 0,0 0 50 0,0 0 0 0,0 0 0 16,0 0 0-16,-19 19-33 0,10-8 0 16,0 1 0-16,-10 11 0 0,-9 9 34 0,5-2-1 0,3 0 1 0,1-4-1 0,0 4-33 15,1-2 0-15,0-5 0 0,1-4 1 0,-4 4-1 16,6-5 1-16,1-1 0 0,-3-1 0 0,1 0-8 0,5-4 0 15,2-1 0-15,-3-1 0 16,1 1-9-16,11-11 0 0,-10 5 0 0,1 0 0 0,2 1 1 0,7-6-1 16,0 0 0-16,0 0 0 0,0 0-1 0,0 0 0 15,0 0 0-15,0 0 0 0,-2-7 0 0,2 7 0 16,7-7 0-16,-7 7 0 0,11-14-2 0,-2 5-1 16,0-2 1-16</inkml:trace>
  <inkml:trace contextRef="#ctx1" brushRef="#br0" timeOffset="96650.41">30798 15715 1168 0,'0'0'0'16,"0"0"0"-16,0 0 0 0,0 18 19 0,0-11 1 16,0-7-1-16,0 9 1 0,-2-4-10 0,2-5 2 0,-6 7-2 15,6-7 1-15,-8 5 23 0,8-5-1 0,-13 4 1 16,4-4 1-16,-1 0-21 0,-1-4 1 0,2 1-1 15,-1 1 1-15,-1-5 7 0,2 2 1 0,4-2-1 0,5 7 2 16,0 0-13-16,0 0 2 0,0 0-2 16</inkml:trace>
  <inkml:trace contextRef="#ctx1" brushRef="#br0" timeOffset="96888.04">31149 16037 1507 0,'0'0'0'0,"0"0"0"0,0 0 0 0,0 0 15 0,0 0 2 16,0 0-1 0,-8 18 1-16,8-18-8 0,0 0 1 0,-7 0-1 0,7 0 1 0,-7-5 29 0,7 5 0 15,-7-6 1-15,0-1-1 0,0 0-23 0,2-2-1 16,1 1 1-16,1-1 0 0,-1 2 11 0,4 0 0 15,0 7 0-15,4-13 1 0,-4 13-16 0,5-8 1 16,-5 8 1 0</inkml:trace>
  <inkml:trace contextRef="#ctx1" brushRef="#br0" timeOffset="97921.64">27984 11856 577 0,'0'0'0'0,"0"0"0"0,0 0 0 0,-21 5 96 0,21-5-1 0,0 0 1 15,-7 7 0-15,7-7-79 0,3 9 0 0,-3-9 0 16,9 3 1-16,0-1 41 0,2 0 1 0,1-2-1 16,21 0 0-16,5 0-42 0,4-4 1 0,-3-1 0 15,8 3 0-15,-1-3 2 0,2-4 2 0,-4-1-2 0,2 4 1 16,-2 1-11-16,0-2 2 0,4-9-1 0,4 9 0 31,-2 0-4-31,-3 0 1 0,6 0-1 16,0 7 1-16,-3-7-3 0,-8-4 0 0,-1 1 1 15,-1 13 0-15,-6-3-4 16,-8-10 0-16,1 3 0 0,1 14 1 16,-5-11-2-16,-7-3 1 0,-2-2 0 15,0 22 0-15,-7-13 0 0,-2-6 0 16,2-4-1-16,0 8 1 0,-7 2-1 0,9-2 0 0,-9 2 1 0,0 0 0 16,5-7-1-16,-5 7 0 15,0 0 0-15,0 0 1 0,0-7-1 0,0 7 1 0,0 0-1 0,0 0 0 0,0-5 0 0,0 5 0 16,0 0 0-16,0 0 0 0,-5-5 0 0,5 5 1 0,-7-4-1 0,7 4 0 0,0 0 0 0,-7 0 0 0,7 0 0 0,-9 4 0 0,4 6-1 0,-2 4 1 15,3 2 1-15,1 9-1 0,-2-2-1 16,-1-4 1-16,1 0 0 0,3 3 0 0,-1-1-1 0,-3-9 1 16,3-3 0-1,5 7 0-15,-4-6 1 0,2-10-1 0,-5 7 0 16,5-7 1-16,0 7-1 0,0-7 0 0,0 0 0 0,0 0 1 0,0 0 0 0,0 0 1 0,0 0-1 16,0 0 2-1,0 0-2-15,0-10 0 0,0 3 0 0,1-9 1 0,-1-7 0 0,-1-2 2 16,-1-1-1-16,4 1 1 0,-1-1-2 0,-1-6 0 0,0-1 1 15,4 19-1-15,-1-7 0 16,-1-8 2-16,2 7-1 0,6 1 1 16,-4 5-2-16,-1-2 1 0,2-1-1 0,9 10 0 0,1 2 2 15,1 2 0-15,-2-1 1 16,0 8 0-16,1 3-3 0,1 2 1 0,0-1 0 0,-1 8 0 0,3 0 1 16,-8-2-1-1,0-3 1-15,-1 12-1 0,-2-5 0 0,-4-9-1 0,-3 2 0 0,-4 14 2 0,-1-6 2 0,-3-3 0 16,-1-7 1-16,-3 14 0 0,1-5-3 15,0-9 0-15,-3 0 1 16,-4 7 0-16,0 0 0 0,0-5 1 0,-2-2 0 0,-5 9-1 0,-3 0-1 31,0-4-1-31,1-5 1 0,2 7 1 0,0-3-1 0,-2-6 2 0,1 2-2 16</inkml:trace>
  <inkml:trace contextRef="#ctx1" brushRef="#br0" timeOffset="98786.26">29963 11574 740 0,'0'0'0'0,"0"0"0"15,0 0 0-15,0 0 19 0,0 0 0 0,0 0 0 0,0 0 0 0,0 0-8 0,0 0 0 16,0 0-1 0,-2-19 1-16,2 19 5 0,0-7 1 0,0 0-1 0,2-2 1 0,2-5-8 0,1 2 1 0,2-1-1 15,4-4 1-15,-1 3-7 0,1 3 0 0,-1-3-1 16,6 2 2-16,5 3-2 0,-1 2 0 0,-3 0 0 16,-4-2 1-16,3 9-4 0,1 0 1 15,-3-4 0-15,-3 13 0 0,1 2-2 0,2-4 2 0,1 0 0 16,-5 5 0-16,4 6-3 0,0-2 0 0,-1-1-1 15,-4 7 1-15,1-5 0 0,-3-1 0 16,-3-4 1-16,-6 11 0 0,0-4 2 0,-1-4 0 16,-4 2 0-16,-7 13 0 0,1-5 0 0,1-8 0 0,-8-1 0 15,-3 16 0 1,4-6 1-16,1-6 0 0,-6-6 0 0,-8 8 1 0,0 0 0 0,2-7-1 0,2-4 0 16,2 1 0-16,-3 4 6 0,3-5 1 0,1-8-1 15,1 4 1-15,2-2-3 16,6-5 0-16,1-5 1 0,-5 5 0 0,3-2 15 15,6-3 0-15,2-2 1 16,-1 0-1-16,3-2-10 0,3 2 0 0,4-3 1 0,-2-4-1 0,4 0 12 0,3-1 1 0,2 1-1 16,0-7 2-1,4 5-14-15,1-1 2 0,1-4-1 0,-1 7 0 0,2 0 11 0,0 0-1 16,0-2 1-16,2 19 0 16,4-3-11-16,-6-3 0 0,3 6-1 15,8 17 1-15,-2-3 10 0,0 1 0 0,7-4 0 0,3 14 0 0,-1 0-11 0,-2-1 0 16,2-6 1-16,-9 7 0 0,3-2 7 0,1-6 0 0,-3-5 0 15,-1 6 0-15,-1 1-9 16,-1-12 2-16,-2-3-2 0,4 11 1 16,-4-8 3-16,-4-6 2 0,-3-4-1 0,0 5 1 0,-1-1-8 0,-4-4 1 0,-7 0 0 0,0 0 0 0,0 0 2 0,0 0-1 0,0-7 0 15</inkml:trace>
  <inkml:trace contextRef="#ctx1" brushRef="#br0" timeOffset="99400.69">31272 11345 1067 0,'0'0'0'0,"0"0"0"16,0 0 0-16,0 0 23 0,0 0 1 15,-16 18-1-15,7-11 1 0,-5 4-13 0,0 6 2 0,-2-3-1 16,-12 6 0-16,2 6 16 0,1 0 0 0,-3-6 0 0,-6 11 2 16,4-6-17-16,2 0 0 0,-6-2 1 0,3 8-1 15,1-1-7-15,3-5 1 0,4-4 0 0,2 16-1 16,-2-9-1-16,4-7-1 0,3-2 1 0,-2 4-1 0,6-2-4 15,5-8 0-15,-4-6 0 0,-1 7 1 0,3-2-1 16,2-7 0-16,0-5 0 0,0 2 1 0,0 0-2 16,7-2 0-16,-11-4 0 0,4 3 1 0,0-6-1 15,2-2 0-15,-4-2 0 0</inkml:trace>
  <inkml:trace contextRef="#ctx1" brushRef="#br0" timeOffset="99676.15">30794 11527 841 0,'0'0'0'0,"0"0"0"0,0 0 0 0,18 8 6 0,-18-8 0 16,10 4 0 0,-10-4 1-16,7 0-3 0,-7 0 1 0,7-4-1 0,-7 4 1 0,0 0 15 0,7 0 0 15,-7 0 0-15,0 0 1 0,0 0-11 0,7-10 1 0,-7 10 0 16,4-9 0-16,-2 0 8 0,-1-1 2 0,-1 1-1 15,-1 0 0-15,1 9-10 0,-7-10 1 0,7 10 1 16,-7-7-1-16,0 7 0 0,-1 3 1 0,3 1 1 16,-9 3-1-16,2 3-5 0,-1 1 1 0,3-2-1 15</inkml:trace>
  <inkml:trace contextRef="#ctx1" brushRef="#br0" timeOffset="99903.17">31020 11766 1168 0,'0'0'0'0,"0"0"0"0,23 9 0 0,-13-4 12 0,3-3 0 0,1-4 1 0,-7 5-1 16,0 1-5-16,2-4 1 0,1-4 0 0,-3 4-1 16,0 0 17-16,-7 0 1 15,11-5-1-15,-11 5 1 0,9-2-13 0,-9 2 1 0,5-7-1 0,-5 7 0 0,0 0 9 16,5-7 0-16,-5 7-1 0,0-7 1 0,-3 0-9 15,-1-2-1-15,1 1 0 0,3 8 0 0,-14-2 3 0,1 2 0 16,1 0 0-16,-7 19 0 0,-3-1-6 0,1-6 1 16,-2-3-1-16</inkml:trace>
  <inkml:trace contextRef="#ctx1" brushRef="#br0" timeOffset="108677.77">26741 13488 12 0,'0'0'0'16,"0"0"0"-16,0 0 0 0,0 0 0 0,0 0 0 0,0 0 0 0,0 0 0 0,21-5 0 15,-21 5 0-15,0 0 0 0,0 0 0 0,7-5 0 0,-7 5 0 0,0 0 0 16,0 0 0-16,0 0 0 0,0 0 0 16,0 0 0-16,0 0 0 0,0 0 45 0,0 0 1 0,0 0-1 15,0 0 1-15,0 0-31 0,0 0 2 0,0 0 0 16,0 7 0-16,0-7 56 0,7 17 1 0,-4-4-1 16,3 9 1-16,-1 5-56 0,-2 3 0 0,-1-4 0 31,2-3 0-31,-2 2 19 0,-4 3 1 0,0-7-1 0,0 2 1 0,-3 5-23 0,0-9 0 15,-1 2 1-15,1 7 0 16,0-1 16 0,-2-8 2-16,-4 2 0 0,4 11-1 0,-2-4-18 15,0-9-1-15,2 8 1 0,0 3 0 0,0-4 13 0,0-3 1 16,-2 3 0 0,2-4 0-16,0-3-15 0,0 2-1 15,4-7 1-15,-1 5-1 0,-1-1 24 0,1-9 1 16,3-2-1-16,-1 7 1 0,0-4-23 0,2-10 1 15,0 0 0-15,4 9-1 0,-4-9 20 0,0 0 1 0,0 0-1 0,0 0 1 0,0 0-22 16,0 0 1-16,0 0-1 0,0 0 2 0,1-9 12 0,-1 4 1 0,0-7 0 0,-1-7 1 0,-1-8-17 0,2-1 1 0,2 0-1 16,1 1 1-1,1 6 10-15,-1 0 1 0,2 2 0 0,1 1 0 0,1-5-12 16,-4 1-1-16,4 2 0 16,2 10 1-16,-2-8 13 0,-3 2-1 0,1-3 1 0,2 14 0 0,-2-1-14 0,-1-2 1 15,0-3-1-15,-4 11 2 0,7-9 10 0,-7 9 1 0,7-9 0 0,-7 9-1 0,10-10-11 0,-10 10-1 16,7-11 0-1,-7 11 1-15,7-10 5 0,-7 10 1 0,6-11 0 0,-6 11 0 0,12-12-9 0,-7 5 0 0,-1-2 0 16,-1-2 1-16,1 3 5 0,-1 1 1 16,-1 1 0-16,2-6 0 15,-3-2-8-15,-1 3 1 0,0-3-1 16,0-3 1 0,-1 3 3-16,-1-4 1 0,0 2-1 0,0-3 2 0,-3 0-7 0,0-4 1 15,-1-4-2-15,3 11 2 0,-1 2 0 16,1 0 1-1,-1-5 1-15,4 8-1 16,-1 6-5-16,-1 0 2 0,2-6 0 0,2 4-1 16,-2 7 2-16,1-7 0 0,-1 7 0 0,-1-9 0 0,1 9-2 0,0 0-1 0,0-7 1 0,0 7-1 0,0 0 2 0,0 0 1 0,-2-8 0 15,2 8 0-15,0 0-4 0,0 0 2 0,0 0-1 0,-7-7 1 0,7 7 1 0,-7-6 1 0,7 6-1 0,0 0 1 0,-7-5-3 16,7 5 0 0,0 0 1-16,0 0 0 0,0 0-1 0,-9-7 1 0,9 7-1 0,0 0 1 0,0 0-3 15,0 0 2-15,9 3-1 0,-9-3 1 0,14 6 0 16,-4-3 1-16,1-1 0 0,-2 3-1 0,0-1-1 15,-1-4 0-15,-1-4 0 0,1 4 0 0,-8 0 1 16,10-7-1 0,-3 4 0-16,2 1 1 0,5-2-2 0,0 1 1 0,-1-4-1 0,4 2 0 0,6-4 2 15,-5 4 1-15,-1-2-1 0,1-1 1 0,1 5-3 16,1-1 2-16,1-3-2 16,0 2 1-16,0 3 1 0,-3 1 1 31,5-3-1-31,3-5 1 0,-3 9-3 0,-2-3 2 0,2-1-2 31,4 1 1-31,-4 3 0 0,-2-4-1 16,7-1 1-16,-1 1 0 0,-3 3-2 0,-3 1 2 0,1-4-1 0,-3 1 0 0,0 1 1 0,-1 0 0 0,0-5 0 15,-2 0 0-15,-1 7-2 0,1 0 2 0,2-5-1 16,0-1 0 0,-2 6 2-16,-1 0 1 0,3-3-2 0,1-1 2 0,-1 4-3 0,-2 4 2 0,7-4-2 0,0 3 1 0,-2 5 1 0,0-1 0 0,6-4 0 15,-4 1 1-15,-1 3-3 0,0 0 1 0,-1-4 0 0,-5 2 0 0,0 4 1 0,-1-2-1 0,3-7 1 0,-6 9-1 16,3-4 0-1,-3 1-1-15,0-6 0 0,-1 1 1 0,-2 5-1 0,-1-3 2 16,3-3-2-16,-4 0 1 0,4 2-1 0,-1 1 0 16,-1-1 0-16,2 0 1 15,3 2-1-15,3-1 1 16,-4-3-1-16,4 4 0 0,1 1-1 0,-4-2 1 0,4-3-1 16,-2 6 1-16,5-5 0 15,0-1-1-15,-2 0 0 0,-3 4 1 0,-2-1-1 0,4 1 0 0,0-4 0 16,-8 0 0-16,1 3 1 15,1-3-1-15,-1-3 0 16,3 3 0-16,0 0-1 0,0 0 2 0,0-4-1 0,2 1 0 0,-4 3-1 16,3-4 2-16,0 3-2 0,5-3 1 0,-3 2-1 0,1-1 0 0,1-2 0 31,3-1 1-31,-1 3 0 0,2 1-1 0,3-2 0 0,1 3 1 0,-3-1-1 16,1-2 0-16,0-1 0 0,1 0 1 0,-3 1-1 0,0 3 0 15,2-3 0-15,1-1 0 0,-1 5-1 0,-4-4 1 0,2 4 0 0,3-3 0 16,1 3-1-16,-2 3 2 15,-1-3-1-15,5 4 0 0,1-4-1 0,0 5 1 0,-1-5 0 0,0 4 0 0,-1-1-1 0,-2 2 1 0,1-3-1 0,-1 2 1 16,-1-1-1-16,0-1 2 0,1-2-2 0,1 0 1 0,-3 0-1 0,1-2 1 16,0 0-1-16,3 1 1 15,0 1-1-15,0 0 1 0,1-4-1 0,-3 2 1 0,1 1-1 0,-1-1 1 0,2-2 0 16,0 3 1-16,-1 1-2 0,-1 0 1 0,1-4-1 16,1 4 1-16,0 0-1 0,0 0 0 0,2-5 0 15,4 5 1-15,-1-4-1 16,-3 4 0-16,0-3 0 0,-3-1 1 15,1 4-1-15,4-3 1 0,-4-4-1 0,-1 3 1 0,-3 1-1 0,1-1 1 0,1-1-1 16,3-2 1-16,-1 3-1 16,-2 3 0-16,3-5 0 0,4 1 2 0,1 1-2 15,-1 4 0-15,1-3 0 0,-4-1 0 16,0 1 0-16,-2 3 0 16,0-4 0-16,-2-1 0 0,-1 10 0 15,-2-5 0-15,2 0 0 0,-4 0 0 0,-2 0 0 16,-1 4 0-16,1-4 0 0,3-4 0 15,-7 8 0-15,0-1 0 0,-1-3 0 0,0 0 0 0,2 4 0 0,-4-4 0 0,4 0 0 0,-2 0 0 0,2 3 0 0,-2-3 0 0,0 0 0 16,-3 0 0 0,-1 0 0-16,1 0 0 0,-1 0 0 15,-1 0 0-15,0 2 0 0,-9-2 0 0,11 4 0 16,-11-4 0-16,0 0 0 0,8 0 0 0,-8 0 0 0,0 0 0 0,0 0 0 0,6 5 0 0,-6-5 0 0,3 7 0 16,-3-7 0-16,4 14 0 0,-2-5 0 15,-2 3 0-15,0 4 0 0,1 2 0 0,3-1 0 0,-2 4 0 0,-1-1 0 16,1 1 0-16,0-4 0 0,0 6 0 0,-1-2 0 0,1 2 0 15,2 2 0 1,-3-4 0-16,1 5 0 0,2-1 0 16,1-4 0-16,-3 0 0 0,1 6 0 0,3-4 0 0,1-1 0 0,-2 3 0 0,0 1 0 0,2-4 0 15,2-1 0-15,0 9 0 0,-2-2 0 16,0-4 0-16,2 6 0 0,1 4 0 16,1-3 0-16,-2-3 0 0,0-1 0 0,1-3 0 0,-6 3 0 15,1-10 0-15,0-1 0 0,1 0 0 0,-3 0 0 0,1-2 0 0,-1-3 0 16,1-3 0-1,-4 1 0-15,0-2 0 0,0-7 0 0,0 7 0 0,0-7 0 0,0 0 0 0,0 0 0 16,0 7 0-16,0-7 0 16,0 0 0-16,0 0 0 0,0 0 0 0,0 0 0 0,0 0 0 0,0 0 0 0,0 0 0 0,0 0 0 15,0 0 0-15,0 0 0 0,0 0 0 16,0 0 0-16,0 0 0 16,0 0 0-16,0 0 0 0,0 0 0 0,0 0 0 0,0 0 0 15,-9 2 0-15,9-2 0 0,-14 0 0 0,3 0 0 0,-6 0 0 0,-5 0 0 16,1-2 0-16,2-1 0 15,-4 3 0-15,0-2 0 0,2-2 0 0,0 3 0 0,-4 2 0 0,-3 1 0 16,0-2 0-16,-1-2 0 16,1 6 0-16,-2 0 0 0,2-3 0 15,0 1 0-15,-6 3 0 0,-1 2 0 0,0-7 0 0,-2 0 0 0,-6 7 0 0,-3-3 0 0,-1 1 0 16,-6-1 0 0,-4-1 0-16,5 1 0 0,-1-3 0 0,-6-1 0 0,-6 4 0 0,0-2 0 0,0-2 0 15,-1-2 0-15,-6 6 0 0,1-4 0 0,3-2 0 16,-5 2 0-16,-6 9 0 0,5-6 0 15,3-3 0-15,3 2 0 0,-15 8 1 16,3-3-1-16,3-3 0 0,3-1 0 16,-4 8 1-16,2-7-1 0,4-1 0 15,-6-3 0-15,-54 12 1 0,19-8-1 0,20-8 0 16,3-3 0-16,-6 14 1 0,5-14-1 0,8-1 0 0,0-3 0 0,-5 15 1 0,-2-12-1 16,10 1 0-1,1-1 0-15,-4 13 1 0,11-7-1 0,5 0 1 0,-4 4-1 0,1 10 2 0,6-4-2 16,9-5 1-16,4 1-1 0,-2 20 1 0,7-13-1 0,8-6 1 0,1 4-1 15,-9 14 1 1,2-9-1-16,8-2 1 16,6-3-1-16,6 5 1 0,-5 0-1 15,5-3 1-15,4-11-1 16,-1 7 2-16,4-6-2 16,1-2 1-16,3-3-1 0,1 4 1 0,1-3-1 15,1-8 1-15,1-1-1 0,2 6 1 16,0 1-1-16,2-4 1 0,1-3-1 0,4 12 1 0,-7-7 0 0,7 7 1 0,-5-12-1 0,5 12 0 15,0 0-1-15,-6-6 1 0,6 6 0 16,0-7 0-16,0 7 0 0,0 0 0 0,0-8 1 0,0 8-1 0,0 0-1 0,0 0 1 0,0 0 0 0,0 0 0 0,11-9-1 0,-11 9 1 0,9-7 0 0,-9 7 0 16,7-4-1-16,-7 4 1 0,7-9 1 15,-7 9-1-15,7-5-1 0,-7 5 1 0,0 0 0 0,5-9 0 0,-5 9-1 16,0 0 1-16,0 0-1 0,0 0 1 0,0 0-1 0,-2 9 1 16,2-9-1-16</inkml:trace>
  <inkml:trace contextRef="#ctx1" brushRef="#br0" timeOffset="113736.13">26755 13592 12 0,'0'0'0'0,"0"0"0"15,0 0 0-15,0 0 0 0,0 0 0 0,0 0 0 16,0 0 0-16,0 0 0 0,0 0 0 0,0 0 0 16,0 0 0-16,0 0 0 0,0 0 0 0,0 0 0 15,0 0 0-15,0 0 0 0,0 0 0 0,0 0 0 0,0 0 0 16,0 0 0-16,0 0 0 0,0 0 0 0,0 0 0 15,-20 18 0-15,20-18 0 0,-10-4 0 0,3 4 0 16,0 0 1-16,0 0 0 0,-1 4 0 0,1-4 1 16,7 0 0-16,-10 0-1 0,10 0 0 0,-11 0 0 15,11 0 3-15,-9 0 1 0,9 0-1 0,0 0 2 0,0 0-3 16,-8 3 1-16,8-3-1 0,0 0 2 0,-7 4 6 16,7-4 0-16,0 0 0 0,0 0 0 0,0 0-4 15,-8 0 1-15,8 0-1 16,0 0 1-16,0 0 6 0,-7 0 1 0,7 0-1 0,0 0 2 0,0 0-7 15,0 0 0-15,0 0 0 0,0 0 0 16,0 0 12-16,0 0 1 0,-5-7-1 0,5 7 0 0,0 0-9 16,-2-8-1-16,2 8 0 0,-1-8 0 0,1 8 12 0,0-11 0 15,0 4 0-15,0 0 0 0,0 0-12 0,0 2 2 16,0-1-2-16,0 6 1 0,0-10 13 0,0 10 1 16,5-12 0-16,-5 12 0 0,3-11-14 0,-3 11 0 0,0-11 1 15,0 11 0-15,0 0 13 0,0-8 1 16,0 8-1-16,0 0 0 0,-5-7-13 0,5 7 0 0,0 0 0 15,-2-7 0-15,2 7 14 0,0 0 0 0,0 0 0 16,-7-7 0-16,7 7-15 0,0 0 2 0,0 0-2 16,-3-6 1-16,3 6 9 0,0 0 0 0,0 0 0 15,0 0 0-15,0 0-11 0,0 0 0 0,0 0 1 16,0 0 0-16,0 0 8 0,0 0 2 0,0 0-1 16,0 0 0-16,0-7-10 15,0 7 1-15,0 0-1 0,0 0 0 0,0 0 5 0,0 0-1 0,0-7 1 0,0 7 1 16,0 0-8-16,0-9 0 0,0 9 0 15,-2-7 1-15,2 7 5 0,0-12-1 0,0 5 1 16,0 7 1-16,0-11-7 0,0 11-1 0,0-7 1 16,0 7 0-16,0-10 8 15,0 10 0-15,0 0 0 0,0-5 1 0,0 5-9 0,0-7 1 0,0 7 0 0,-2-13 0 16,1 4 1-16,-1-1 1 0,2-1-1 0,-2-6 1 0,-2 1-5 16,1 4 1-16,-1-2-1 0,1-1 0 0,-1 1 2 15,1 6 0-15,1-5 0 16,-1 3 0-16,-1-1-3 0,4 4-1 0,0 2 1 0,-4-6 1 15,3 4 3 1,1-2 1-16,0-3-1 0,-6-2 1 0,1 0-4 0,0-2 0 0,1-3 0 0,-1 1 1 0,-2-1 2 16,2 3 0-16,1-5 0 0,-3 5 1 0,0-3-4 0,0 3 0 15,3-3-1-15,-6 5 2 0,3-1 1 16,3 0 1-16,3-7-1 0,-5 10 1 0,-1 0-4 0,0 0 1 16,-2-4-2-16,0 0 2 15,2 0 6-15,6 7 2 0,1-3-2 0,0 0 2 16,-4 1-7-1,4-5 1-15,4 2-1 0,-4 4 1 0,0 1 1 0,0 0 0 0,0-2 0 16,0 1 1-16,0-2-4 0,5-2 0 0,0-1-1 0,-1 7 1 16,-2-1 0-16,-1-5 1 15,1 0-1-15,-2 1 0 0,-2-1-2 16,2-2 0-16,0 1 0 0,-3 1 1 0,-1-2-2 0,1-5 1 0,1 3-1 16,0-5 1-1,0 4-2-15,1 1 0 0,1-3 1 0,0 5-1 16,0 0-1-16,1 2 2 0,6-5-1 0,-3 1 0 0,0 10 0 15,-1-1-1 1,1-2 0-16,-3 4 1 0,1 0 0 16,-2 7 0-16,5-10 0 0,-5 10 1 0,6-14-2 0,-6 14 0 0,0-11 0 0,0 11 2 0,0 0-2 15,0 0 0-15,0-9 1 0,0 9-1 16,0 0-1-16,0-5 1 0,0 5 0 0,0-7 1 0,0 7 1 0,0-5 2 0,0 5-2 0,0-7 2 16,0 7-3-16,0-7 2 0,0 7-2 0,0-7 2 0,0 7 0 0,0-9 2 0,0 9-1 0,0-11 0 0,0 11-1 15,0-10-1-15,0 10 1 16,0 0-1-1,0-9 4-15,-2 2 0 0,2 2 0 0,-2-3 1 0,-1-6-4 0,1-1 1 0,0-1 0 0,0 0-1 16,2 4 2-16,0-1 1 0,0-3 0 16,-1 8 0-16,-1-1-4 15,2 0 2-15,0-1-1 0,0 10 1 0,0-11-3 0,0 11 2 0,0 0-2 0,0-7 2 0,0 7-3 0,-4-7 1 16,4 7 1-16,-3-7-1 0,3 7-1 16,-7-4 0-16,7 4 1 0,-7-7-1 0,7 7-1 15,-7-3 1-15,7 3 1 0,-7-6-1 0,7 6-1 0,-8 0 0 0,8 0 0 16,-7 2 1-16,7-2-1 0,-10 13 1 15,5-6-1-15,-3 8 0 0,1 10-1 16,2-4 1-16,0 0-1 0,0 6 1 0,-1 1-1 0,3 0 1 0,-4-3-1 16,3 8 1-16,-3-1 0 0,2-6 2 0,0 2-2 15,-1-7 1 1,3 0-1-16,1 2 0 0,0-9 0 0,0-1 2 16,1-1-1-16,-1-3 1 0,0-4 1 0,2-5-1 0,-3 11-1 0,3-11 1 0,0 0-1 15,0 0 1-15,0 0 2 0,0 0-1 16,0 0 1-16,0 0-1 0,0 0-1 0,5-7 1 0,-5 7-1 15,9-16 1-15,0-2 0 0,1-1 1 0,-3-8-1 0,4 8 0 16,-1-4 0-16,-1-3-1 0,2 1 1 16,1 8-1-16,2-8 0 15,2-1 2-15,-5 4-2 0,-3 1 2 0,1 2-3 16,0-4 1-16,0 4 1 0,-2 3-1 0,0 2-1 0,0 2 1 0,0-2-1 16,-2 3 0-16,2 4-1 0,-7 7 1 15,11-9 1-15,-11 9-1 0,4-9-1 0,-4 9 0 0,0 0 0 16,7 0 1-16,-7 0 0 0,8 7-1 0,-8-7 0 15,15 21 1-15,-3-1-1 0,0-3 0 16,2 3 0-16,-3-1 1 0,-2 6-1 0,0-4 0 0,1 3 0 16,1 3 0-16,-2 1-1 0,-1-3 0 0,1-8 0 15,-2 4 1 1,0 2-1-16,-3-5 0 0,1-2 0 0,0-4 1 0,-1 2-1 16,-2-2 0-16,0-3 0 0,-2-2 1 15,0 0-1-15,0-7 0 16,0 7 0-16,0-7 2 0,0 0-2 0,0 0 0 0,0 7 0 0</inkml:trace>
  <inkml:trace contextRef="#ctx1" brushRef="#br0" timeOffset="114981.83">26737 14530 690 0,'0'0'0'0,"0"0"0"0,0 0 0 0,0 0 95 0,-7-23 0 0,5 14 1 0,-1 0 0 16,-4-1-79-16,0-5 0 0,1 1 0 16,-1 4 1-1,-2-1 49-15,2-3 2 0,4 4-1 0,-4 4 0 0,0-1-50 0,1 0 0 0,5-1 0 0,1 8 0 16,0 0-15-16,-7-8 0 0,7 8 0 0,0 0 1 15,-4-7-2-15,4 7 0 0,0 0 0 0,0 0 1 0,-2-7-6 16,2 7 2-16,0 0-1 0,0 0 1 0,-3-7-1 16,3 7 1-16,0 0-1 0,0 0 1 0,0 0-14 0,0 0-1 15,-7-8 0-15,7 8 0 0,0 0 6 16,0 0 1-16,-7-7 0 0,7 7 0 0,0 0-13 0,0 0 1 16,-7-7-2-16,7 7 2 0,0 0 9 0,0 0 0 15,-7-8 1-15,7 8 0 0,0 0 0 0,0 0 1 16,-7 0-1-16,7 0 1 0,-8 4 4 15,1 0-1-15,0-4 0 0,-5 3 0 0,0 1 1 0,-1-4 0 16,1 0-1-16,-4 8 2 0,2 1 0 16,-4-7 1-16,1 0-1 15,-1 6 1-15,0-1 3 16,6-3 1-16,-4 0-1 0,2 11 1 0,0-2-2 0,2-6 2 0,1 3-1 16,2 15 1-1,-5-4 0-15,2-5 0 0,1-4 0 0,1 9 1 0,-3-1-1 0,3-5 0 16,1 0 0-16,-5 2 2 0,3 4 2 15,2-7 2 1,1-1-2-16,-7 6 2 0,7-5-3 0,1 2 2 16,-1-6-2-16,-2 12 1 0,3-7 18 0,3-4 0 0,4 1-1 0,-9 13 2 0,9-6-12 0,2-5 0 0,2 0 1 0,-10 18 0 0,12 0 16 15,-3-6 1-15,4 4-1 16,-3 0 1-16,1 3-15 0,2 3-1 0,0-12 1 0,-3 3-1 16,1 4 15-1,4-4 2-15,0-6-1 16,-6 9 0-16,3-6-16 0,1-4 1 0,0-1-1 0,-4 9 1 15,1-5 10-15,-1-5 1 0,4 4 0 0,-3 0-1 16,-2 2-11-16,1-10-1 0,2-1 1 0,-3-3-1 0,-2-1 10 16,0-2 1-16,2 2-1 0,-2-9 1 0,0 7-12 0,-2 0 1 0,2-7-1 0,0 9 2 0,0-9 9 0,-3 7 2 15,3-7-2-15,0 0 2 0,-2 7-13 0,2-7 1 0,0 0 0 0,-2 7 0 0,2-7 7 0,0 0 1 0,0 0-1 16,-2 7 1 0,2-7-9-16,0 0 0 0,0 0 0 0,0 9 0 0,0-9 9 0,0 0 1 15,0 0-1-15,0 0 0 0,0 0-10 16,0 0 1-16,0 0 1 0,0 0-1 0,0 0 6 0,0 0-1 15,0 0 1-15,0 0 0 0,7 0-8 16,-7 0 1-16,0 0 0 0,9 0 0 16,-9 0 4-16,7 1 0 0,-7-1 0 0,7 7 1 0,-7-7-8 0,13 11 2 0,-6-4 0 15,-2 0 0-15,2 5 4 0,0-1-1 0,0-6 0 16,-3 2 2-16,-2 0-6 16,-2-7 0-16,3 12-1 0,-3-12 1 0,4 8 3 0,-4-8 1 15,3 8-1-15,-3-8 1 0,0 0-5 0,0 0 1 0,0 0-1 16,0 0 0-16,0 0 2 15,0 0 0-15,0 0 0 0,-5-12 0 0,0 0-3 0,-4-1 0 16,2 3-1-16</inkml:trace>
  <inkml:trace contextRef="#ctx1" brushRef="#br0" timeOffset="115338.66">26106 15546 1897 0,'0'0'0'0,"0"0"0"0,1 16 0 0,1-3 45 0,2-1 0 16,-1-2 0-16,-6 8 1 0,4-7-30 0,5-4 0 15,-1 1 1-15,-3 5 0 0,1-3 27 16,3 1 1-16,1-4 0 0,-4 2-1 0,1-2-28 0,1 0 1 15,4-4-1-15,-9-3 1 0,10 11 3 0,-1-8 0 16,0-3 0-16,0 0 1 0,1-1-10 16,3-5 0-16,1-1 0 0,5-2 0 0,1 1-5 0,3-8 1 15,1 2-1-15,6-6 1 0,0 6-2 16,6-2-1 0,2-10 0-16,-1-2 1 0,-1 3-2 0,-5 1 2 0,3-4-2 15,-2-8 2-15,-9-1-3 0,-2 4 1 0,-5-2 1 0</inkml:trace>
  <inkml:trace contextRef="#ctx1" brushRef="#br0" timeOffset="133589.48">29857 11486 929 0,'0'0'0'0,"0"0"0"0,0 0 0 0,0 0 0 0,16-17 0 16,-12 10 0-16,1 0 0 0,2-1 0 0,0 0 0 15,0-3 0-15,2 2 0 0,2 2 14 0,-1-3 1 16,1-3-1-16,3 5 2 0,4-1-7 0,-4-2 0 16,2-1 0-16,1 3 0 0,8-1 12 0,0-4 2 15,-3-4-2-15,-4 14 2 0,5-3-12 0,2 0 0 0,-4-1 0 16,-2 8 2-16,4 0 2 0,0-4 2 0,-2 1-1 15,2 6 1-15,0-3-8 0,-3-3 1 79,-1-1-1-64,4 11 1-15,2-3 0 0,-6-8 1 0,4-3-1 0,2 14 1 0,3-3-4 0,-2-8 0 0,-1 4 0 0,-2 7 1 0,-2-3-1 0,2-6 1 0,-2-2 0 16,0 13 1-1,-1-4-3-15,1-5-1 0,0 0 1 0,4 7 0 0,-4-1 0 0,0-5 1 0,2-1 0 16,7 15-1-16,-5-5-1 0,1-3-1 0,8-3 1 0,-1 4 1 0,-1 3-1 0,-2-2 1 16,0-2-1-16,-4 3 2 0,3 6-4 0,-3-9 2 15,2 0-1-15,-6 2 1 0,-1 2 4 0,-2-3 1 0,-1-1-1 16,1 2 1-16,-3 0-4 16,-4 2 0-16,2-8 1 0,2 8 0 0,0-3 2 15,-5-2 0-15,3-1 0 16,0 6 1-16,-3 1-4 0,-1-5 0 0,3-5 0 0,1 12 1 15,-6-5 12-15,1 1 1 0,-2-3 0 0,-5 7 0 0,2 2-10 0,-3-9 2 0,1 0-1 16,-4 7 0-16,1 4 9 16,-3-6 0-1,-1-1 1-15,-6 10 0 0,-3-5-11 0,0-2 1 0,0 3 1 0,2 4-1 0,-3-3 8 16,-2-6 0-16,-4 1 0 0,3 2 1 0,-1 0-10 0,-1-3 2 16,1-2-2-1,-4 3 1-15,3 4 6 0,3-4-1 16,-3-3 1-16,-3 2 0 0,1 3-8 0,0-5 1 0,-1-1 0 15,-5 5 0-15,4 2 3 0,-1-7-1 0,-7-1 0 0,-1 8 2 0,1-2-6 0,4-5 0 16,-2-4-1-16,-2 13 1 0,4-7 10 16,1-6 1-16,-3-2 0 0,-3 11 1 0,3-10-10 0,1-4 0 15,-4-4 0-15,-8 11 1 0,1-7 8 16,5-7 1-16,-3 0-1 0,5 11 2 0,1-11-11 0,4-4 1 0,2-1-1 0,-3 8 1 16,5-3 7-16,2-5 1 0,1 0-1 0,-2 1 1 0,7 2-9 0,4-5 1 15,-2-1-1-15,-4 0 1 16,1 3 2-16,4-2 1 0,-1-4-1 0,-5 3 2 0,-1-1-7 0,3 0 1 0,-1 0-1 0,2 0 0 15,0 4 5-15,1 1-1 16,-3-6 1-16,0 12-1 0,1-1-5 0,1-1 0 0,3 2 1 0,1 5 0 0,2-2 2 0,2-3 0 16,1 0 0-16,7 5 2 0,-8-6-6 0,8 6 1 0,-4-14 0 0,2 7 0 0,2 7 3 0,2-10 0 0,2 1 0 15,1 2 1-15,4-5-4 0,1-1 0 16,3-1-1-16,4-5 1 0,3-4 2 0,-4 4 0 16,-1 1 0-16,3 4 1 0,0 2-4 0,-4-4 0 0,0 2 0 0,0 7 1 0,0 1 0 15,-2 3 0 1,-6-8 1-16</inkml:trace>
  <inkml:trace contextRef="#ctx1" brushRef="#br0" timeOffset="134796.01">31976 11374 12 0,'0'0'0'0,"0"0"0"16,0 0 0-16,0 0 0 15,0 0 0-15,-6-20 0 0,6 20 0 0,-1-10 0 0,1 10 0 0,0-11 0 16,0 11 0-16,-4-10 34 0,4 10-1 0,-2-15 1 16,2 15 1-16,-1-12-21 0,-1 5 1 0,2 7-1 15,-4-7 1-15,4 7 66 0,-3-9 1 0,3 4-2 16,0 5 2-16,0 0-64 0,0 0 0 0,0 0 0 0,0 0 0 16,0 0 74-16,0 0 1 0,0 0 1 15,-9 14-1-15,7 4-76 0,1 5 0 0,-3-2 0 0,-1 7 1 16,-1 5 15-16,5-8 0 15,-3 0 1-15,-3 4 0 0,2-6-21 0,1-3 2 16,-1-3-1-16,-4 10 1 16,-3-5 24-16,3-4 2 0,2-2-2 0,2 10 1 0,-1-6-24 0,3-10 0 15,1 1 0 1,0 3-1-16,0 2 18 0,1-8 0 0,1-8 1 16,-4 16 0-16,1-5-21 0,3-11 2 15,-4 10-1-15,4-10 1 16,0 0 29-16,0 0 1 0,0 0 0 0,0 0-1 0,0 0-28 0,0 0 1 0,-7 2-1 0,7-2 1 15,0 0 25-15,0 0 2 0,0-5-1 0,0 5 0 16,-2-11-27-16,2 4 0 0,0 0-1 0,-1-2 2 0,-1 1 24 0,0-1-1 16,2 2 0-16,0 7 1 0,-2-7-25 0,2 7-1 0,0 0 1 0,0 0 1 15,0 0 20-15,0 0 0 0,-7-4 0 0,7 4 1 0,-3 6-23 0,1-1 0 16,2-5 0-16</inkml:trace>
  <inkml:trace contextRef="#ctx1" brushRef="#br0" timeOffset="135164.31">32690 11340 1723 0,'0'0'14'0,"-49"58"-6"15,13-21-1-15,10-7 1 0,0 0 1 0,1-2 70 0,4-7 0 0,1-3 0 16,-1 13 1-16,0-9-62 16,2-10 0-16,1 2 0 0,-1 11-1 0,-6-4 44 0,0-11 1 0,0-1 0 0,1 9-1 0,-1-4-44 15,4-7 1-15,3-4 0 16,4 8 0-16,-2-4 10 0,2-7 1 0,0-7-1 0,5 10 1 15,2-3-15-15,0-7-1 0,0 0 1 0,2-2-1 0,-1 1-6 16,1-3 0-16,0-1-1 0</inkml:trace>
  <inkml:trace contextRef="#ctx1" brushRef="#br0" timeOffset="135294.01">32230 11405 1658 0,'0'0'0'0,"0"0"0"0,0 0 0 0,0 0 24 0,0 0-1 0,0 0 1 0,0 0-1 0,19 4-11 0,-19-4 0 0,7 0 0 16,-7 0 1 0,14 7 25-16,-5-2 0 0,-2-1 0 0,4 3 0 0,3 5-23 0,0 0 1 0,-7-3-1 15</inkml:trace>
  <inkml:trace contextRef="#ctx1" brushRef="#br0" timeOffset="135476.85">32350 11820 1721 0,'0'0'0'0,"0"0"0"16,0 0 0-16,0 0 13 0,0 0 2 0,0 0 0 0</inkml:trace>
  <inkml:trace contextRef="#ctx1" brushRef="#br0" timeOffset="137362.54">29854 15960 12 0,'0'0'0'0,"0"0"0"0,0 0 0 16,0 0 0-16,21-11 0 0,-21 11 0 0,14-14 0 16,-7 9 0-1,2 1 0-15,-2 3 0 0,0-1 0 0,0 0 67 0,0 0 1 0,0-1-1 0,2 1 0 16,3 0-49-16,3 1 0 0,-7-3 0 0,6 1 0 0,4-1 56 15,2 4 1-15,6 0-1 16,-5-7 1-16,4 7-57 0,-2 0 0 0,-2 3 0 0,-5-6 0 0,3 6 112 16,-1 1 2-16,-2 0-2 0,-2-1 1 0,-4 6-117 15,1 0 0-15,-2-1 0 16,-2 3 0-16,0 1 28 0,-4 4 1 0,-1-5-2 0,0 1 2 0,0-1-28 16,0-1 1-16,-1-1 0 0,-1 7 1 0,-1-2 34 15,-1-4 2-15,-2-1 0 0,-3 3 0 0,0 3-37 16,0-3 1-16,0-5 0 0,-5 5 1 0,3-1 22 15,-2-4 1-15,1-2-1 16,-8 6 2-16,2-4-27 0,2 0 1 0,0-7 0 0,-13 10 1 16,8-1 16-16,0-7 1 0,-6 1 0 15,-1 10-1 1,1-5-18-16,2-2-1 0,3-5 1 0,5 7 0 16,-1-3 13-16,2 0 0 0,1-5 0 0,4 5 1 15,1-1-16 1,1-4 1-16,1-5-1 0,6 5 1 0,0 0 12 0,-7-4-1 0,7 4 1 0,0 0 0 0,-7-9-14 0,7 9 1 15,0 0-1-15,0 0 2 0,0 0 6 0,-2-7 1 0,2 7 0 0,0 0 1 0,0 0-11 0,0 0 0 0,0 0 0 16,0 0 1-16,7-2 4 0,1 2 2 16,-1 0-1-16,3 2 1 0,4 2-9 0,4-1 1 0,-2-1 0 15,0 5 1-15,0 2 2 0,-8-4 2 0,1-3-2 16,-2 0 2-16,-7-2-8 0,9 7 2 0,-9-7 0 16,0 0 0-16,0 0 2 0,7 9-1 0,-7-9 0 15,0 0 0-15,0 0-5 0,0 0 2 0,0 0 0 0,-7 3 0 0,7-3-1 16,0 0 1-16,0 0 0 0,-7-2 1 15,7 2-4 1,-5-9 1-16,5 9-1 0</inkml:trace>
  <inkml:trace contextRef="#ctx1" brushRef="#br0" timeOffset="137715.81">29901 15655 1884 0,'0'0'0'0,"0"0"0"16,0 0 0-16,0 0 49 0,0 0 2 0,20 0-2 31,-20 0 1-31,9 0-33 0,-2-1 0 0,0-1 0 0,-7 2 1 0,10 0 44 0,-10 0 0 0,11-2 0 16,-11 2 1-16,14 2-46 0,-9 0 1 0,-5-2 0 15,11-2 0-15,-11 2-13 0,11-4 2 16,-11 4-1-16,10-5 0 0,-10 5-1 0,9 0-1 0,-9 0 1 16,7-5-1-16,-7 5-7 0,0 0 0 0,0 0-1 0</inkml:trace>
  <inkml:trace contextRef="#ctx1" brushRef="#br0" timeOffset="140403.57">30099 12814 1017 0,'0'0'0'0,"0"0"0"0,0 0 0 16,-7-21 0-16,5 14 0 0,-1-2 0 0,-3 1 1 0,1-3-1 15,0 4 0-15,-4-7 0 0,-2 5 2 16,1 2-2-16,-1 4 0 0,-1-4 0 16,-4 1 0-16,-3 3 0 0,-1-1 0 0,3-1 0 0,-3 5 0 0,-1 0 0 0,0-4 0 15,-2 1 0-15,-2 6 0 0,4 1 0 16,2-1 0-16,-1-3 0 0,-3 8 0 0,4 0 2 0,5 1 0 16,-4 2 0-16,0 5 2 0,3-2-2 15,2 0 0 1,1-4 0-16,-7 4 1 0,1 4 11 0,4-2 1 0,1-7-1 0,3 8 2 0,-1-1-7 15,2-6 0-15,-3-2 0 0,9 7 0 0,-1 1 36 16,1-5 1 0,1-2 0-16,7 6 0 0,-1-4-30 15,-4-11 0-15,8 9 1 0,6-2 0 0,1 3 31 0,2-4 1 0,3-5-1 16,4 10 0-16,-1-8-31 0,0-6 0 16,0-2 0-16,-2 6 0 15,0-2 21-15,2-6 0 16,-3-4 0-16,-1 9 0 0,-1-5-23 31,-2-3 0-31,0 1 1 16,-1 0 0-16,3 2 23 0,-6-3 0 0,4-5 1 0,4 3-1 0,-6 5-23 0,-2-3-1 0,4-6 1 15,-2 3 0-15,2 3 13 16,0 1 0-16,3-3 0 0,-5-1 2 16,1 3-18-16,-3 3 1 0,-3 0-1 0,-6-4 0 15,1 2 20-15,-1 2 0 0,-1-1-1 0,-2 1 1 0,0 7-20 0,0-7 2 16,0 7-1-16,0-13 1 0,0 13 12 0,0 0 0 0,0-7 0 0,0 7 1 0,0 0-16 0,0 0 2 0,0 0-1 0,0 0 0 0,-7-2 11 0,7 2 0 0,0 0-1 0,-9 13 1 0,-1 6-13 15,-1-3 1-15,0 3 1 0,-1 13-1 0,0 0 8 0,1-6 0 16,4-1 1-16,2 10-1 16,-2-5-10-16,-2 1 1 0,-2 5 0 0,3 6 1 15,-1 4 2-15,0-6 2 0,0-5 0 0,2 0-1 0,-2 1-6 0,0-10 0 16,1-3 0-16,2 7 1 16,1-6 0-16,0-6 2 0,1-4-2 0,1 9 1 0,3-4-4 15,0-5-1-15,0-3 1 0,0-4 1 16,3 2 4-16,-3-2 2 0,0-7-2 0,0 8 2 0,0-8-6 0,0 0-1 0,0 0 1 0,0 0 1 0,0 0 4 0,0 0 0 15,0 0 0-15,0 0 1 0,0-8-6 0,0 8 0 16,0-13 0-16,0-1 0 0,0-9 4 0,2 1 0 16,1 0 0-1,3 7 1-15,-1-3-7 0,-1 2 2 0,1 0 0 16,4-1 0-16,-2 4 2 0,-2 5 1 0,2-6-1 16,4-6 2-16,1 4-6 15,-5 1 1-15,4 0 0 16,1-6 1-16,0 7 1 0,1 0 1 0,1-5-1 0,-4 5 1 15,1-4-5-15,-2-5 2 16,-2-3-1-16,-7 8 1 0,2 3-1 16,1-10 2-16,-1-1 0 0,-6 8 0 0,3-5-4 31,-1 0 2-31,-2-1 0 0,-3 6-1 0,-2 2 1 0,-3 2-1 16,3-2 1-16,0 0 0 0,1 1-3 0,-1 4 1 0,2-3 1 15,3 3-1 1,-1 6 1-16,-4-2-1 15,2 0 1-15,0-5-1 0,7 12 0 0,-11-7-1 0,11 7 1 0,-8-7-1 0,-1 3 0 16,0 1 1-16,2 1-1 16,0-2 1-16,-4 1-1 0,-1-1 0 0,-2 1 0 0,-9-1 1 0,-2 2-1 15,4 2 1-15,2-3-1 0,-8 3 0 0,4 0 0 0,6-4-1 0,-3 1 0 16,-5 3 1 0,6 0 0-16,3 0 0 0,-3-4 0 0,-1 11 1 15,1 0-2-15,3 1 0 0,4-3 0 0,3 4 1 0,-2 6-1 0,4 3 0 0,2-4 0 16,2 4 1-16,-3 3-2 15,1 0 1-15,0-5 0 0,3 7 1 0,-3-2-2 0,-2-9 1 0,1-1-1 16,4 8 1-16,-1-3-1 0,-1-6 1 0,1 1-1 0,5-2 1 0,-2 1-1 0,-2-3 0 16,2-7 0-16,7 13 0 0,2-6 1 0,0-4-1 15,-1-3 0-15,7 5 0 0,2-1 1 0,4-6 0 0,4 0 1 0,3 8-1 16,4-6-1-16,-2-6 1 0,-2 1 0 0,-3 9 1 16,0-4-2-16,-2-6 1 15,-2-1 0-15,-2 11 1 0,-1-9-2 0,-2-6 1 16,-2 2-1-16,2 9 1 0,-2-3 1 15,-4-6-1-15,1-2 0 16,1 3 0-16,1-1-1 0,-3-2 2 16,1-1-2-16,-2 1 1 15,-2 6 0-15,-2-2 0 0,2-4 1 0,0 1-1 16,0-1-1-16,-2 1 1 0,1-1 1 0,-1 4-1 0,-5 7-2 16,5-12 1-16,-5 12-1 0,4-7 1 0,-4 7-1 0,0 0 1 0,0 0-1 0,7-4 1 15,-7 4-1-15,0 0 0 0,0 0 0 0,-4 7 0 0,-1 9 0 0,-2 2 0 0,0 1 0 0,-2 11 0 0,-3 4 0 0,1-5 0 0,1 7 0 0,-1 4 0 16,0 2 0-16,1-1 0 0,1-4 0 0,0 1 0 0,2-2-1 15,0 1 1 1,-2-4-1-16,2 2 1 0,0-1-1 16,0-5 1-16,2 1-1 0,-2 0 1 0,1 0-1 0,1 2 1 15,0-6-1-15</inkml:trace>
  <inkml:trace contextRef="#ctx1" brushRef="#br0" timeOffset="141213.79">32478 11412 1402 0,'0'0'13'0,"-49"4"-7"0,23-4 2 0,8 0 0 0,6 0 0 15,3 0 127-15,2 0-1 0,7 0 1 0,-9 0 1 16,9 0-123-16,-5 7 1 0,5-7-1 16</inkml:trace>
  <inkml:trace contextRef="#ctx1" brushRef="#br0" timeOffset="141442.87">32530 11951 1514 0,'0'0'16'0,"44"10"-7"0,-23-10 0 15,-7 0 0-15,-5 0 0 0,-2-3 88 0,-7 3 0 16,7-7 0-16,-7 7 0 0,7-4-80 0,-7 4 0 16,5-9 0-1,-5 9 1-15,7-10 12 0,-7 10 0 0,2-11 1 0,-2 11 0 0,-5-7-17 0,5 7-1 0,-7-3 1 16,0 6 0-16,-6 1-4 0,-3-3 1 0,-1-1 1 16</inkml:trace>
  <inkml:trace contextRef="#ctx0" brushRef="#br0" timeOffset="153205.51">10837 13737 0,'0'0'0,"-18"-9"16,-1-10-16,-10 0 0,-8 1 0,9 8 47,9 1-47,9 0 0,1 9 16</inkml:trace>
  <inkml:trace contextRef="#ctx1" brushRef="#br0" timeOffset="153296.47">9777 1081 300 0,'0'0'0'16,"0"0"0"-16,28-11 0 0,2 7 93 0,-8 4 1 0,-5 0-1 0,-6-3 0 0,-4-1-76 15,-7 4 1-15,10-3-2 16,-10 3 2-16,6 7 99 0,-6-7 1 0,3 10-1 0,-3 3 0 16,0 6-102-16,0 2 1 0,0 2-1 0,-3 0 1 0,3 3 55 0,0 1 1 15,0-1 0-15,0-3-1 16,0-2-53-16,-4 0 0 0,4-3 0 0,4-1 0 0,-4 1 97 0,0 5-1 0,0-9 1 15,-4 0-1-15,2-3-98 0,1-1-1 16,-3-3 1-16,1 0 0 0,3-7 25 0,-7 13 1 16,7-13-1-16,0 0 2 0,0 0-27 0,-4 7-1 15,4-7 1-15,0 0 1 0,0 0 7 0,7-7 0 16,-7 7 1-16</inkml:trace>
  <inkml:trace contextRef="#ctx1" brushRef="#br0" timeOffset="153823.14">10058 933 1226 0,'12'3'-6'0,"20"11"2"0,0 2-1 0,-6-9 1 16,-1-3 1-16,-4 3 50 0,-5 3 0 0,0 1 0 0,-1-4 1 0,0 3-31 15,-5 5 0-15,-3 0 0 0,0 3 0 0,-3-2 96 16,-1 1 0 0,1-1 1-16,-4 4 0 0,-4-5-98 0,1 3 0 0,-1-2-1 0,1-2 1 15,-4 2 54-15,0-4-1 0,-7 2 1 0,3-3-1 16,-1 3-51 0,-4-2 0-16,0-1 0 0,2-3 0 0,3 5 20 0,4-3 0 0,7-10 1 0,-10 11 0 0,1-1-25 0,-2-3 2 15,2-3 0-15,4-4 0 0,5 0 18 0,0 0 2 31,-7 5 0-31,7-5 0 0,0 0-21 0,0 0-1 0,0 0 1 0,11 4 1 0,-11-4 1 0,0 0 3 0,5-4-1 16,7 4 0-16,8-3-9 0,4 3 0 16,-3-2 0-16,-3 2 1 0,1 0 5 0,-4 0 0 15,-1 2-1-15,0-2 2 0,-4 0-8 0,1 3 0 0,-2 1 0 16,1 3 1-16,1 7 1 0,0 0 2 16,-4-4-1-16,-4 5 0 0,1-1-5 31,-1 3 1-31,-3 3 0 0,-3-6 0 15,3 3 7-15,-4 3 2 0,-3-8 0 0,0 4 0 16,0-2-8-16,-4-2 1 0,4-1-1 16,-9-4 1-16,2 3 5 0,-3-4 0 15,-12 1 1-15,3-4 0 0,-2 1-7 0,0-1 0 0,-6-3 0 0,6 0 1 0,0 5 6 0,-1-5 0 16,6-5 0-16,-1 2 1 0,1-1-8 0,7 1 1 0,7-1-1 0,-1-3 1 16,3 2 4-16,7 5 0 15,-4-7 0-15,4 7 0 0,0-13-6 0,0 13 1 0,7-7-1 0,4 0 1 0,6 4-6 16,-1-1 1-16,-2 1-1 0</inkml:trace>
  <inkml:trace contextRef="#ctx1" brushRef="#br0" timeOffset="154585.96">10606 1033 1348 0,'0'0'41'0,"0"0"-26"0,0 0 1 16,0 0 0-16,0 0 0 0,21 0 99 0,-17 7 2 0,3 5-2 16,-3 9 2-16,-1 11-102 0,2 2 1 0,-1-1-1 15,-4-3 1-15,-2 5 58 0,0-3 0 0,1-1 0 16,-6 3 0-1,3-4-56-15,4 1 0 0,-4-2 0 0,1-5 0 0,-1 6 43 0,8-5-1 0,-1-2 1 16,-3-11 1-16,0 7-46 0,0-5 2 16,8-5 0-16,-1-2 0 0,3 0 34 0,-1-3-1 0,2-1 1 0,-11-3 1 15,7 0-36-15,-7 0-1 0,0 0 1 0,0 0 1 16,10-3 27 0,-10 3 1-16,0 0 0 0,7-7 0 0,-7 7-30 0,0 0 1 0,7-7 0 0,4 1-1 15,0 3 25-15,-1-8 0 0,-5-8 1 0,6 1-1 16,3 6-25-16,-3 3 0 0,-1 6-1 0,-3-4 2 15,0 0 16 1,-7 7-1-16,0 0 1 16,-3-7 1-16,3 7-21 15,0 0 2-15,0 0-1 0,9-7 1 0,-9 7 5 0,8 0 0 0,-8 0 0 0,0 0 2 0,0 0-12 16,0 0 1-16,0 0 0 0,8 0 1 0,-8 0-2 0,0 0 0 0,0 0 0 0,8 0 1 0,-8 0-4 0,0 0 0 16,0 0-1-16,0 0 2 15,0 0-2-15,0 0-1 0,0 0 1 0,-5 14 1 0,2 3-4 0,-3-1 2 16,-3-7-1-1,2-2 1-15,4 0-5 0,3-7 1 0,0 12 0 0,0-12 0 16,-11 4-1-16,11-4 1 0,0 0 0 0,-10 7 0 0,-4-7-2 0,6 3 0 16,8-3 0-16,0 0 0 15,0 0 0-15,-3 7 0 0,3-7-1 0,0 0 2 0,0 0-13 0,0 0 1 16,0 0-2-16,0 0 2 0,11 0 4 0,-4 0 0 16,-7 0 0-16,0 0 0 15,0 0-13-15,0 0 0 0,0 0-1 0,10 7 1 0,1 2 10 0,-1-2 0 0,1-3-1 16,5 1 1-1,1 2-10-15,1 0 0 16,0-3-1-16,-8-4 2 16,4 3 9-16,2 2 0 0,-5-1-1 0,3-4 1 0,-3 0-3 0,3 3-1 15,-4 1 0-15,6-8 1 0,2 4 5 0,-1 0 0 16,-2 0 0 0,-5-7 0-16,1 2 1 0,-4-2 0 0,-2-7 0 0,9-2 0 15,0 6 3-15,4 4-1 0,-4-1 1 0,-9 7-1 0,-5 0 0 16,9-3 1-16,3-1-1 0</inkml:trace>
  <inkml:trace contextRef="#ctx1" brushRef="#br0" timeOffset="154858.04">10693 1123 1947 0,'0'0'0'15,"0"0"0"-15,0 0 0 0,0 0 58 16,0 0 0-16,21-14 1 0,-9 8-1 0,2 3-41 16,0 3 1-16,4-4 0 0,0-3 0 0,1 2 33 15,2 3 1-15,0 1-1 0,4-3 2 0,-2 4-36 16,2 0 0-16,3 0 0 0,-3-4 1 0,-6 4 22 0,2 4 2 16,0 0-1-16,1-8 1 0,-7 8-27 0,3-1 1 0,-4 2 0 15,-3-1 1-15,-4-1 10 0,0 4-1 0,0-1 1 31,-7 1 1-31,-4 3-15 0,-107-1 0 0,-178 2 0 0</inkml:trace>
  <inkml:trace contextRef="#ctx1" brushRef="#br0" timeOffset="155088.82">10761 1373 1771 0,'0'0'0'0,"18"-6"0"0,7 6 0 0,1 2 42 0,-1 2 1 0,0-1-1 0,-8 1 1 15,4 1-27-15,2-2-1 0,-5-3 1 0,3 0 1 16,2 0 75-16,2 4 0 0,3-1 0 0,-5-6 0 0,-5 3-75 16,-1 0 1-16,1 0-1 0,-2-4 1 0,1 4 30 15,1-3 1 1,-4-2-1-16,4 5 2 0,-4 5-33 0,-2-2-1 0,4-3 1 0,0 0 0 0,-2 0 2 16,-3 0 0-16,-4 4 0 0</inkml:trace>
  <inkml:trace contextRef="#ctx1" brushRef="#br0" timeOffset="155467.67">11536 1146 2098 0,'0'0'0'0,"0"0"0"0,0 0 0 15,25 26 59-15,-18-12 1 0,-4-2-1 0,-1 2 2 0,-2 1-44 0,-2-1 1 0,0 0 0 16,1 3 0-16,-6 3 51 0,-1 4 2 0,1 1-1 16,0-6 0-16,4 9-52 0,3 1 0 0,0-7 0 15,-4 1 0-15,4 4 63 0,4-1 0 0,-1-3-1 16,1-4 2-16,3 2-64 0,-4 2 0 16,1-10 0-16,3 1 0 0,-3 1 39 0,-4-2 1 0,0-3-1 0,0 1 0 15,0-4-40 1,0 2 1-16,0-2 0 0,0-7 0 0,0 0 39 0,0 7 0 0,5-7 1 0,16 3-1 15,7-3-40-15,0 4 1 0,-1-4 0 94,-2-4-1-94,-1 4 13 0,-6 0 0 0,0-3 0 0,1-1 1 0,-1 1-18 0,-1 3 0 16,-3-4 1-16,-1-1 1 0,4 1 4 0,-3-3 0 0,-3 4 0 0,-4-1 0 0,4 4-9 0,-2-3 0 0,-9 3 0 0,10-7 1 0,-10 7-13 0,0 0 1 0,7-7-1 0</inkml:trace>
  <inkml:trace contextRef="#ctx0" brushRef="#br0" timeOffset="156562.13">12719 7920 0,'0'0'0,"0"10"0,0-10 0,9 0 15,1-10 1,-1 1-16,10-10 0</inkml:trace>
  <inkml:trace contextRef="#ctx1" brushRef="#br0" timeOffset="157254.51">12144 1225 687 0,'0'0'63'0,"34"-7"-46"16,-9-2 1-16,-8 2 0 0,1-4 0 0,-4 8 131 0,-3 1 2 0,-3-1-1 16,6-1 0-16,-3 1-138 15,0-1-1-15,-4 4 0 0,-7 0 1 0,7 4 55 0,-14-1 0 0,-22 1 0 0,5 4 1 16,1 10-51-16,5 3 1 0,8-3 0 0,3-1 0 16,0 6 23-16,-1 2 0 0,1-4 1 0,-3 2-1 0,-3 5-25 15,3 0 0-15,-1-3-1 0,1-4 2 0,3 5 3 16,0-1 2-16,0-4-2 31,1-4 1-31,1 3-11 0,0-3 2 0,1-1-1 0,1-3 0 0,-1 1-5 0,1-2-1 0,-1-2 1 16,4-2 0-16,0 0-3 0,0-8 1 0,-3 11 1 0,3-11-1 15,3 10 4-15,1-4 1 0,-4-6-1 0,12 10 1 0,0-3-3 0,4 0-1 16,-2-1 1 0,14-5 1-16,-3 1 3 0,5 0 1 0,2-2 0 0,1 0 0 15,-4 0-4-15,-8 0 1 0,-5-2-1 0,1 2 1 0,4 4 4 0,-3-3 0 16,-2-1 1-16,-2 0-1 15,-5 4-4-15,0-4 0 0,-9 0-1 16,0 0 1-16,0 0 7 0,7 3 1 0,-7-3-2 0,0 0 2 0,7 0-7 0,-7 0 0 0,0 0 0 16,0 0 0-16,7 0 7 0,-7 0-1 15,0 0 1-15,0 0 1 0,7 0-8 0,-7 0 1 16,0 0-1-16,0 0 1 0,0 0 2 0,7 7 1 0,-7-7-1 16,0 0 1-16,0 0-5 15,0 8 0-15,0-8 0 0,0 0 0 0,0 0 2 0,0 0 0 0,0 0 0 16,0 0 1-16,0 0-4 0,0 0 0 0,0 0 0 15,0-8 0-15,0 8 1 0,0 0 0 0,0 0 0 0,0 0 1 0,0 0-3 16,0 0-1-16,0 0 1 16</inkml:trace>
  <inkml:trace contextRef="#ctx1" brushRef="#br0" timeOffset="157999.38">13615 1234 766 0,'-19'-6'34'0,"-6"8"-20"0,4 5 1 0,-2-3-1 0,2 3 1 16,0 3 95-16,74 1 1 0,129-6 0 16,-211 9 0-16,-43 0-95 0,3 4 0 0,15-4-1 0,4 3 2 0,17-2 47 15,11 4 1-15,8-9-1 0,4 4 1 0,6 1-47 0,4 0 0 16,6-6 0-16,2 2 0 16,-1 1 14-16,4 2 0 0,-4-3 1 0,4-4-1 0,3 5-18 0,-4 0 0 15,3 2 1-15,1-7-1 0,0 9 8 0,4-2-1 16,-4-1 0-16,-11-3 1 0,-6-1-11 0,-1 2 0 15,1-4 0-15,3 5 1 0,-4 0-3 0,1-1 0 16,-8-4 0-16,-3 0 0 0,1-4-4 0,1 4 2 16,-2-3-2-16,-2-4 2 15,-1 2 8-15,2 1 0 0,-2 1 0 16,-1-4 1-16,-1 0-7 0,1-4 0 0,0-1 0 16,-3-2 0-16,-5 0 6 0,-2 0 1 15,-1 0 0 1,13-2 1-16,2 2-8 0,4 3 0 0,-8-3 0 0,2-5 1 0,2 5 3 15,0 4 1-15,3-1-1 0,19 2 2 0,11-5-7 16,-1 4 1 0,-8 3-2-16</inkml:trace>
  <inkml:trace contextRef="#ctx1" brushRef="#br0" timeOffset="158425.84">13788 1008 1305 0,'0'0'25'0,"0"0"-12"16,18 14-1-16,-11-3 0 0,-3 15 1 0,209 4 92 0,-44 4 1 15,-209-1-1-15,-47 2 1 0,11 2-91 0,16 0 2 16,16-2-1-16,9-1 1 0,12-2 31 16,6 4 1-16,6-4 1 31,-1-7-1-31,3 8-32 0,4-6 0 0,-1-8 0 0,1 0 0 0,1-1 23 0,4-2 1 0,2-6 1 0,2-3 0 0,3-5-27 0,2 2 1 15,-1-1 0-15,3-6 0 0,0 6 26 0,-1-3 0 0,1-3-1 16,-1-6 2 0,-1-2-28-16,-2-3 1 0,2-2 0 0,7-3 1 15,-9 1 19-15,0 6 1 0,4-4-2 0,-1-5 3 0,2 5-24 16,-1 9 2-16,-2-3-2 0,1 3 2 0,3 3 13 0,1 4 0 0,0 0 1 16,-3 4-1-16,-3-1-16 15,3 8 1-15,1-1-1 0,1 6 1 0,1 2 4 0,-4-1 0 16,-3 1 0-16,1-1 0 0,0 6-8 15,5-7 0-15,3 2 0 16,-6-6 0-16,1 2-3 16,-4 2 1-16,0-5-2 0,-166-3 2 15,171 6-3-15,63-1 0 0,-38-3 0 0,-9-3 0 16,-235 0-2-16,72 0 0 0,218-3-1 0</inkml:trace>
  <inkml:trace contextRef="#ctx1" brushRef="#br0" timeOffset="158752.57">14490 1448 2006 0,'-14'-7'29'0,"-14"5"-15"0,2 1-1 16,4 1 1-16,1 1-1 0,0 8 51 0,5 5 1 0,6 2 0 0,-1-2 0 0,0 4-47 16,3-1 0-16,4 1 0 0,1 1 0 0,3-3 10 0,3 2 1 15,6-6 0-15,1-1 1 0,1-1-17 0,0-1 1 16,6 1-1-16,1-6 1 0,1 1-4 0,-5-1 0 15,1-4 0-15,-1 0 0 0,0-4-3 0,-2 3-1 16,0-3 1-16,1 0 0 0,-3-3-2 0,-3 4 2 16,4-6-1-16,-4 2 1 0,0 4-3 0,0-1 1 0,0 1-1 15,0-3 0-15,0 3 5 0,-7 3 0 16,13 0 0-16,-13 0 2 0,7-4-6 16,-7 4 2-16,10 4-2 0,1-1 2 0,1-1-1 0,4 2-1 15,4-1 1-15,-237 1 1 0,252 6-4 0,95-1 2 0,-57-2-1 16,-26-7 1-16,-47 0-2107 15</inkml:trace>
  <inkml:trace contextRef="#ctx1" brushRef="#br0" timeOffset="159226.41">14840 1650 2287 0,'0'0'0'15,"0"-10"0"-15,3 1 0 0,-3 9 32 0,4-10 1 0,-1 3-1 0,1-2 2 0,-1-2-21 0,1-1 2 0,-1 1-1 0,4-6 1 0,-1-3 68 0,-3 8 0 0,1-7 0 0,1-2 1 16,2-6-67-16,-2 10 1 16,-1-1 0-16,-4 4 0 0,3 0 28 0,1 2 1 0,-4 3-1 0,0 2 1 15,0 7-31-15,0 0 1 0,0 0 0 16,-4 9 0-16,1 10-4 0,3 2 0 0,-4 0 1 0,-1 13-1 15,2 4-5-15,1 1 0 0,-4-4 0 16,-1 2 1-16,0 2-2 0,0-2 1 0,0-2-2 16,4 4 2-16,-4-4-3 0,0 2 0 0,0-2 1 15,3 2-1-15,-3-2-1 16,0-2 0-16,10-4 1 16,4-1-1-16,-3-2 0 0,7-6-1 0,13-3 0 15,-10-1 1-15,-3 2-2 0,-2-6 0 16,1-7 0-16,1 2 1 0,-11-7-2 0,4 11 1 0,-4-11-1 15,10-4 1-15,1 1 1 0,-11 3 0 0,7-7 0 0,-6-6 1 0,-1-3-2 0,-1-3 0 16,1-9 1-16,3-11 0 16,-3-3 0-16,-2-2 1 0,6-2-1 15,0-1 0-15,-1 5 0 0,-1 3 0 32,0 2-1-32,1-9 2 0,4 9 5 0,0 2 1 0,-3 2 0 0,3-4 0 15,0 9-5-15,0 1 2 0,4 3 0 0,-4-3 0 16,3 10 5-1,1-1 0-15,-2 0 1 0,-2 8-1 0,3 1-4 0,-3 6 0 0,4-1 0 0,-4 1-1 16,3 1-2-16,3 2-1 0,1 3 1 0,-2 6 1 0,-3 7-3 31,-2-2 0-31,-3 4 1 0,-1-1 0 0,-3 10 5 0,4-3 1 16,-8-4 0-16,-3-1 0 0,4 4-4 0,-1-2 1 0,-3-5-1 0,-9-2 1 16,0 2-1-16,0 3-1 15,-1-5 1-15,-1-2 1 0,1 2-4 0,1-3 2 0,-2-6-1 0,-3 6 1 0,0 5-5 16,-4-8 1-16,-1 3 0 15</inkml:trace>
  <inkml:trace contextRef="#ctx1" brushRef="#br0" timeOffset="160142.69">15289 1594 1032 0,'0'0'0'0,"0"0"0"16,0 0 0-16,0 0-2 0,0 0 1 0,0 0-2 0,0 0 2 0,0 0-1 0,20 0 0 15,-20 0 1-15,10-3 8 0,-10 3 2 0,11-6 0 16,0 5 0-16,-1 1-3 15,4 0 0-15,0-2-1 0,0-5 2 0,2 3 32 0,-2 1 0 0,1-4 1 16,-1 0 0-16,0-2-24 0,2 2 0 0,-2 0-1 16,-7 2 1-16,3-2 18 0,5 0 0 0,-5 1 1 15,1-1 0-15,-4-3-20 0,-2 3-1 0,-1 0 1 16,-3 0-1-16,1-2 5 0,-2 9 2 0,-9-14-2 16,-1 7 1-16,-1-4-10 0,-3 4 1 0,3 0 0 0,1 3 1 15,-4 1 11-15,0-1 1 16,-2 1-1-1,2 3 1-15,0 0-13 0,3 3 2 0,0 4-1 0,-5 1 0 0,2 2 8 16,4 4 2-16,-1 4-1 0,1 1 0 16,-1 6-9-16,0-2-1 0,1-4 0 0,3 4 0 0,0 3 6 15,0-3 0 1,5-4 0-16,2-1 1 0,2 1-9 16,3-1 1-16,2-9 0 0,2 1 0 0,1 6 7 15,-3-4 1-15,4-1-1 0,0-4 1 0,3-3-8 0,2-1 0 31,0-3 0-31,-4 0 0 0,2 0 3 0,-3 0 2 0,3-3 0 16,-4-1-1-16,-3 4-6 0,0 0 1 16,-7 0 0-16,13-3 0 0,-6 3 3 0,0-4 1 0,0 4-1 15,-7 0 1-15,14-4-5 0,-7 4 0 0,0 0 0 0</inkml:trace>
  <inkml:trace contextRef="#ctx1" brushRef="#br0" timeOffset="160874.53">16277 1119 752 0,'0'0'2'0,"0"0"-2"15,4 27 0-15,-1-12 0 0,-13 3 1 0,-12 1 68 16,5 8 1-16,3 3-1 16,5 0 2-16,-2 8-53 0,1-4 0 0,3 1 0 0,0 0 0 0,3 6 44 15,-3-3 1-15,-2-10-1 0,-1 2 1 0,-1 0-45 0,4-7 0 16,0 0 0-16,-4-5 0 0,-237 1 28 0,68-5 0 31,233-5 0-31,37-2 1 0,-13 0-31 0,-17 2 1 0,-16-8 0 0,-15 1-1 0,-8 0 15 0,-5 0 0 0,-2-1 1 16,-7-2-1-16,-7 1-18 0,10-6 2 15,-3 5-1 1,0-12 0-16,-7 3 3 0,0-3 1 0,-3-1 0 0,-1-12 0 16,-3 0-8-16,-3 3 0 0,3 0 0 15,-4-4 0-15,4 10 5 0,0 8 0 0,-7-5 1 0,-2 5 0 32,2 6-7-32,0 3 0 0,3 0 0 0,2 3 1 0,2 1 1 0,2 5 0 0,0 1 1 0,-2-5 0 0,0 9-5 0,3 2 1 31,-3-5-1-31,4-1 1 0,-5 3 12 0,5 4 2 0,3-4-1 0,-4 2 0 15,8-1-9-15,-1 2-1 0,1-5 0 0,0-1 0 32,3-4 15-32,-4 4 1 0,8-3-1 15,-4-3 1-15,2 5-15 0,-1-8 2 0,-1 1-2 0,6-2 1 16,-3 0 12 0,4 0 1-16,-3-2-1 0,-2 1 0 0,5 1-12 0,4 0-1 0,3-6 0 15,0 3 2-15,-10-4-1 0,3 3 1 16,12-3-1-16,-8 2 2 0,-8 1-7 0,1 4 1 31,-1-7-1-31,6 4 1 0,-3-1 0 0,-4 1 0 16,-2 3-1-16</inkml:trace>
  <inkml:trace contextRef="#ctx0" brushRef="#br0" timeOffset="165983.87">3791 17181 0,'0'0'0,"0"0"0,0 0 0,0 0 0,0 0 15,0 0-15</inkml:trace>
  <inkml:trace contextRef="#ctx0" brushRef="#br0" timeOffset="169516.57">9398 3886 0,'0'0'0,"0"0"0,0 0 0,0 0 0,0 0 16,0 0-1,0 0-15,0 0 0,0 0 16,0 0-16,0 0 0,0 0 16,0 0-16</inkml:trace>
  <inkml:trace contextRef="#ctx0" brushRef="#br0" timeOffset="170546.84">7018 3464 0,'0'0'0,"0"0"0,0 0 0,0 0 0,0 0 0,0 0 0,0 0 0,0 0 0,0 0 16,0 0-16,0 0 16,0 9-16,0 10 15,0 0-15,0 37 16,0 28-16,0 29 15,9 18-15,1 19 16,-10 10 0,9 9-16,-9 18 0,10-8 15,-1 8-15,10 1 16,0 9 0,-1 9-16,11 20 0,-1-11 0,0 1 15,0 0 1,-9 9-16,9 0 15,1-9 1,-11 9-16,1-9 16,-9 19-16,-1-1 0,0 1 0,-9-1 0,10 1 31,-10-10-15,9 0-16,-9-9 0,10 0 15,-10-10 1,0-9-16,0-9 0,0-10 0,-10 0 0,1-9 15,-1-19-15,1 1 16,0-20-16,-1-9 16,10-19-16,-9-9 15,-1-19-15,1 0 32,9-19-32,0 1 0,-9-20 0,9 1 15,-10-10-15,10-9 16,-9-1-1,9-8-15,-10-1 0,10 0 16,0 1-16,0-1 16,0-9-16,0 0 15,0 0-15,0 0 16,0 0-16,0 0 16,0 0-16</inkml:trace>
  <inkml:trace contextRef="#ctx0" brushRef="#br0" timeOffset="171544.52">4581 10707 0,'0'0'0,"0"0"15,0 0-15,0 0 0,0 0 0,0 0 16,10 0-16,-1-10 15,1 1-15,18 0 16,0-1-16,29 1 16,18-10-16,47 0 31,29 1-31,46-11 16,-197 29-16,226-28 0,0 0 0,18 9 0,10 1 15,10 8-15,-1 1 16,10 0-16,0 9 0,9 9 15,-9 10-15,-10 9 16,19 0 0,19 9-16,10-8 15,9-11-15,-10 1 16,1 0-16,-10 0 0,0-1 16,0 1-1,-10 9-15,1-9 0,-10 0 0,0 0 31,-9-10-31,19 0 0,0 1 16,-1-1 0,1 1-16,28-10 0,9 0 15,160 0-15,-178 0 16,-1 18 0,-37-27-16,-10 9 15,-9 19-15,-9-10 31,-1 0-31,-8 1 0,8-1 16,-9 1 0,-28-10-1,-37 0-15,-20 0 16,-28 0 0,-18 0-1,-19 0-15,-10 0 0,0 9 16,-18-9 15,-1 0-31,-18 0 0,-1 0 16,-9 0-16,-9 0 31,0-9-31,0-1 16,-10 10-16,1 0 31,-10 0-31,9 0 0,-9-9 15,0 9 1,0 0-16,0 0 16,0 0-1,-9-10-15</inkml:trace>
  <inkml:trace contextRef="#ctx0" brushRef="#br0" timeOffset="174269.03">8109 9816 0,'0'0'0,"0"0"16,0 0-16,0 0 15,0 0 1,10 0-16,-1 0 16,0 0-1,10 0-15,9 0 16,1 0 0,18 9-1,0-9-15,0 0 16,19 0-16,-1 0 31,11-9-31,-1-1 0,0 1 16,10-10-1,-10 0-15,0-9 16,1-9 0,8-1-16,-8-9 15,-1 0 1,0 0-16,-18-9 31,-1 0-15,0-1-16,1-8 0,-1 8 15,1-18 1,-1 0 0,1-19-16,-1 1 15,10-67 1,-19 19-1,0 48-15,19-48 16,0-9 0,0 18-16,-1-8 15,1-10 1,0-1 0,0-8-16,0-1 15,9-18 1,-9 28-16,0 0 15,-10-19 1,1-19 0,-1 20-16,-9 17 15,0 29 17,0-28-32,10 10 0,-10 27 15,0-28 1,9-18-1,-9 9 1,0 18-16,0 1 16,10 0-1,9-10-15,-10 0 16,-18 47 0,9-18-1,9-10-15,-9 28 16,0 0-1,0-19 1,10 20-16,-10 18 16,9 0-1,10-29 1,-9 20-16,-10 28 16,0 27-16,9-17 31,29-48-31,-19 28 0,-29 66 15,10-9 1,0-1 0,10 29-16,-1 0 31,1-19-15,8 9-16,1 19 0,10 10 15,-11-1 16,11-8-31,-1-1 16,0-10-16,19 39 16,-9 18-1,9 37 1,10 20-16,-20-67 31,-9-8-31,29 37 0,9 56 16,-38-38 15,-9-65-31,0-9 0,18 65 31,1 38-31,-28-57 0,8-18 16,1 28 0,10 56-1,-20-47 1,-9-37-16,9 27 15,10 11 1,-9 8 0,-10-37-16,9 19 15,10 19 1,0 9 0,-10-10-16,10 10 15,-9 28-15,-1-18 31,-9-29-31,10 0 16,18 28-16,-9-9 16,0 10-1,9 18 1,-19-38-16,1 1 16,18 28-1,-19-10 1,1-56-16,9 19 15,18 19 1,1 9 0,28 56-16,-19-66 15,-19-102 1,29 55 0,46 142-16,-27-38 15,-48-132 1,47 67-1,19 36-15,-28-55 16,19 9-16,0-10 31,-10-9-31,19 47 16,-28-38-16,-19-55 16,9 17 15,10 48-31,-9-28 0,-29-104 15,0 29 1,1 37 0,-11 10-16,-8-19 15,-1-19 17,-9 18-32,-9-8 15,9-10-15,-9 9 16,9 10-1,0 9 1,-10-28-16,10-9 16,-28-10-1</inkml:trace>
  <inkml:trace contextRef="#ctx0" brushRef="#br0" timeOffset="184962.15">9172 2516 0,'0'0'0,"0"0"0,0 9 31,10 10-31,-1-19 16,10 0-16,18 0 16,29 28-1,10-28 1,27 10-1,19 18-15,1-19 16,27-18 0,1-1-16,9 1 31,18-10-31,11 10 0,17-19 16,20 0-1,19-1 1,28 1-16,-29-9 15,-18 27 1,19-18 0,-1-28-16,1 18 15,9 48 1,-10 37 0,20-10-16,9 20 15,9-29 1,-9-10-1,-1-27-15,-8 0 16,-20 9 0,-8 0-16,-20 28 15,-18-28 1,-10-28-16,-19 0 16,10 28-1,-19 9 1,-29-9-16,-8 9 31,-20-18-31,-9-10 16,-18-9-16,-20 9 31,-9-9-31,0 9 16,-9 10-16,-1-10 15,1-37 1,0 0-16,-20-10 15,1-37 1,0-29 0,-19 39-16,-9-20 15,-10-18 1,0 27-16,-9 20 31,-19-66-31,0 9 16,0 47-16,9 10 15,-18-1 1,-10-37 0,9 57-16,1 18 15,-1-19 17,-8-9-32,-11 9 0,1 20 15,-28 27 1,-57 0-1,-76-19-15,-74 10 16,0 66 0,-1-19-16,-9 18 31,-9-27-31,-10-1 16,1 10-16,18 18 31,-19 48-31,19-20 0,10-8 15,-1-10 1,10-38 0,10 28-16,27 10 15,29-9 1,9 9 0,19-10-16,10-9 15,9 38 1,18-10-1,39-18-15,18-10 16,19-9 0,0 9-16,18-9 15,1 9 1,0 9 0,18 1-16,10-10 15,0 0 1,19-18-16,0 8 15,9 20 1,0-19 0,0-10-16,10 19 15,-10 10 1,10 18 0,-1 0-16,10-18 15,0 46 1,10 10-1,-10-75-15</inkml:trace>
  <inkml:trace contextRef="#ctx0" brushRef="#br0" timeOffset="192169.02">12738 3257 0,'0'0'0,"0"0"0,0 0 15,0 0-15,0 0 16,0 0 0,0 0-16,0 0 15,0 10 1,-10-1-16,10 0 16,-9 1-1,-1-1-15,1 1 16,0-1-1,-1 10-15,1-10 16,-1 10 0,1 0-16,0-1 15,-1-8 1,1 8-16,-1 1 16,1 9-1,9-9 1,-9 0-16,9 9 15,-10-9-15,10 0 16,0-1 0,0 11-1,0-11-15,0 10 16,0 1 0,0-1-1,0 0-15,0 0 16,0 0-16,0 10 15,0-10 1,0 9 0,0 1-16,0-1 15,0 10-15,0 0 32,0 0-32,0-9 0,0-1 31,0 10-31,0 9 0,0-9 15,0 10 1,0-10 0,0-1-16,0 1 15,0 0 1,0 0-16,0 10 16,0-11-1,0 1-15,10 0 16,-1 0-1,-9 9 1,9-9-16,-9 10 16,10-1-16,-1 0 15,-9 1 1,10-1-16,-1 10 16,-9-1-1,9 1 1,1 0-16,-1-1 15,1 1 1,-10 9-16,0 0 31,9 9-31,0-8 0,1 8 16,-1 0-16,1 1 31,-1 9-31,0 9 16,1 0-16,9 0 15,-10 0 1,0 10-16,1 0 16,-1 9-1,-9 0-15,10 9 16,-10-9 0,9 0-1,-9 0-15,0 9 16,0 1-1,0-1 1,0 0-16,0-9 0,0 10 16,-9-1-1,9 0 1,0 1-16,0-1 16,0-9-1,9 0-15,1 0 31,-1-9-31,-9 8 0,9 11 16,1-10 0,-1-10-1,1 1-15,-10 0 16,9-1-16,0-9 31,-9-9-31,10 0 0,-10-10 16,0-8-1,9-11 1,-9-9 0,0 1-16,0-20 0,0 1 15,0-1 1,0-8 0,0-11-16,0 1 15,0-10 1,0 1-16,0-10 31,0 0-31,0 0 0,0 0 16,0 0-1,0 0 1,0 0-16,0 0 16,0 0-16,0 0 15,0 0 1,0 0-1,0 0-15,0 0 16,0 0-16,0 0 16,0 0-1,0 0 1,-9-10-16,9 10 16,-10-9-16,10 9 15,-9-9 1,0-1-16,9 10 15,0 0 1,-10-9-16,10 9 16,0 0 15,0 0-31,0-9 0,0 9 16</inkml:trace>
  <inkml:trace contextRef="#ctx0" brushRef="#br0" timeOffset="193248.76">12606 3736 0,'0'0'0,"0"0"0,0 0 15,0 0-15,0 0 16,0 0-1,0 0-15,0 0 16,0 0 0,0 0-1,0 0-15,0 0 16,0 0-16,0-10 16,-9 1-1,9 0 1,0-10-16,0 0 15,0 0-15,0 1 16,0-1 0,0 0-1,0-9-15,0 0 16,0 9 0,0 0-16,9-9 15,0 9-15,-9 0 16,10-9-1,-10 10 1,0 8-16,0 1 31,0-1-31,0 1 0,0 9 16,0 0 0,0 0-1,0 0-15,0 9 16,0 1-16,9-1 15,1 1 1,-1 8 0,0-8-16</inkml:trace>
  <inkml:trace contextRef="#ctx0" brushRef="#br0" timeOffset="194653.71">6830 4280 0,'0'0'0,"0"0"0,0 0 32,0 0-32,0 0 0,0 0 31,0 0-31,0 0 0,0 0 15,0 0 1,0 0-16,0-9 16,0-1-1,0 1 1,0-1-16,0-8 16,0 8-1,0-9-15,0 1 16,0-1-1,0-9-15,0 0 16,0 0 0,0-1-16,-10-8 15,10-1 1,0 1 0,0-1-16,0-9 15,0-9 1,0 9-16,0 0 15,0 0-15,0 10 32,0-10-32,0 0 0,0 9 15,0-9 1,0 1 0,0-11-16,0 10 15,0 0 1,-9 1-1,0 8-15,-1-9 16,1 10-16,-1-10 16,1 0-1,9 9-15,-9 1 16,9 9 0,-10-1-1,10 1-15,0 9 16,0 1-16,0 8 15,0 1 1,0 0 0,0 9-16,0 0 15,0 0-15,0 0 32,0 0-32,0 0 0,0 0 15,0 0 1,0 0-1,0 0-15,0 9 16,0 10 0,0-1-1,0 11-15,0-1 16,0 19 0,10 0-16,-1 0 15,0 18-15,1 1 16,-10 0-1,0-10 1,0 0-16,0 0 16,0 1-16,-10-1 31,10-28-31</inkml:trace>
  <inkml:trace contextRef="#ctx0" brushRef="#br0" timeOffset="195573.37">12841 11739 0,'0'0'0,"0"0"0,0 0 15,0 0-15,0 0 16,0 0 0,-9 0-1,-10-9-15,9-1 16</inkml:trace>
  <inkml:trace contextRef="#ctx0" brushRef="#br0" timeOffset="195719.29">12662 11654 0,'0'0'0,"0"0"0,0 0 31,0 0-31,0 0 0,0 0 31,0 0-31,0 0 0</inkml:trace>
  <inkml:trace contextRef="#ctx0" brushRef="#br0" timeOffset="200459.22">12785 3379 0,'0'0'0,"0"0"0,0 0 16,0 0-1,0 10-15,-10-1 16,1 0 0,-1 1-16,1-1 15,0 0-15,-1 10 16,1-9-1,-1-1 1,1 0-16,9 1 16,0-1-1,-9 1-15,9-1 16,-10 10 0,10-1-16,-9 11 15,9-1 1,0 9-16,0 1 31,0-1-31,-10 1 0,10-1 16,0 10-1,0 0-15,-9 10 16,0 8 0,-1-8 15,1 8-31,-1 1 0,1 0 15,9-1-15,0 10 16,0 10 0,0-10-16,0 0 15,0 9 1,0 1 0,0 9-16,9-10 15,1-18-15,-1 18 31,1-9-31,-1 10 0,0-10 16,1 0 0,-1 0-1,1 0-15,-10 0 16,9 9 0,0 1-16,1-10 15,-1 0-15,1 0 16,-1 9-1,-9 1 1,9 9-16,-9-1 16,10-8-16,-1-1 15,1 1 1,-1 9 0,0-1-16,10 1 31,0 9-31,0 1 0,0-20 15,9 19 1,0 76 0,-9-57-1,-10-47-15,10 0 16,9 28 15,-9 56-31,0-27 0,0-20 16,0 29-1,0 9-15,-1-9 16,1-10 0,-9-56-1,-1 38-15,10 75 16,0-48 15,-10-46-31,0 9 0,10 1 16,-9 27 15,-1-19-31,0-8 0,1 18 16,-1-10-1,1-9 1,-1-9-16,0-9 16,-9 9-1,0-1 1,0-8-16,0-1 15,0 10 1,0 0 0,0-19-16,0 0 15,0 0 1,0-37 0,0 18-16,0 28 15,-9-27-15,9-29 16,0 9-1,-9 1-15,9-10 16,0-28 0,0 19-1,0 0-15,0-10 16,0 0 0,0 1 15,0-1-31,0-9 0,0 0 15,0 0 1,0-9-16,0-1 31,0-18-31,-10-19 16,-9-9-16,1-19 31,8 28-31,-9-19 16,10-9-1,-10-56-15,0 9 16,10 84 0,0 10-16,-1-9 15,-9-170 1,10 38-16,9 169 16,0 0-1,0-28 1,-9-19-16,-1-9 15,1-19 1,-1-9 0,1-10-16,9-9 15,0 9 1,0 0 0,0 19-1,0-10-15,0-37 16,0 19-1,0 9-15,0 10 16,-10-57-16,10 0 16,-9 66-1,0-37 1,-1-20 0,1-8-16,9-29 15,0 0-15,0 28 16,-10 57-1,1-76 1,9 10 0,-9 56-16,-1-56 15,1 38 1,9 27 0,-10-84-16,10 47 15,-9 85 1,9-170-1,-9-121-15,9 169 16,0 102-16,-10-46 16,-9-66-1,10-28 1,0 103-16,-1 38 16,1-66-1,-1 19-15,-8 0 16,8-29-1,1 20 1,-10-29 0,9 28-16,1 85 15,0-66 1,-1-9 0,1 56-16,-10-37 15,10-29 1,-1 48-1,1 18 1,-1 0-16,1 0 16,0-9-1,-1-10-15,1 28 16,9 29-16,0 0 31,0-10-31,0 9 16,0 10-1,0 0-15,0 0 16,0 0 0,0 10-1,0-1-15,0 1 16,9 18 0,1 103-1,-10-28-15,9-65 16,0 27-1,1 29 1,-1 19-16,1-10 16,-1 94-1,10-37-15,-10-104 16,1 132 0,8-10-1,-8-47-15,-1 1 16,1 55-1,9 29-15,-10-113 16,0 19 0,1 66-1,-1 37 1,1-9-16,-1-38 16,-9-47-1,0 10 1,0 56-16,0-19 15,9 38 1,-9-9-16,0-57 16,0 75-1,0-19-15,0-74 16,10-39 0,-1 95-1,-9 9-15,10-84 16,-1 46 15,0 76-31,1-29 0,-1-84 16,1-9-1,-1 65 1,0-28-16,1 47 16,-1-37 15,-9-85-31,0 56 0,10-9 15,-10 28 1,0 0 0,0-65-16,9 55 15,-9-18 1,0-103-16,0 0 16,0 9-1,0 10 1,0-20-16,0 11 31,0-20-31,0 0 0,0-9 16,0 0 15,0 0-31,-9-18 0,-1-1 16,-9-9-1,1-19 1,-11-56-16,1-29 15,19 67 1,-10-20 0,0-56-16,0-65 15,10 56 1,0 56-16,9-37 31,0 27-31,9-8 16,0-141-16,10 46 15,-9 104 1,18-94 0,-9 0-16,-10 65 15,19-65 1,-9-28-16,0 85 16,-10-57-1,10-1-15,-10 39 16,-9-66-1,0 18 1,0 48 0,0 9-16,0-85 15,0 19-15,0 29 16,-9 18 0,9 19-1,-9-28-15,9 9 16,-10 9-1,-9-140-15,10 37 16,0 198 15,-10-57-31,0 9 0,-9-103 16,9 0 0,10 141-1,-10-75 1,9-19-16,-8 10 15,-1-38-15,9 84 32,1 38-32,-10-56 15,10 9-15,-1 56 16,1 19 0,-10-47-1,10 19-15,-1-9 16,1 9-1,9 47 1,0-38-16,-10 0 16,10 38-1,0 19 1,0-29-16,-9-9 16,9 10-1,-9 18 1,-1 10-16</inkml:trace>
  <inkml:trace contextRef="#ctx0" brushRef="#br0" timeOffset="205361.53">13095 3145 0,'0'0'0,"0"0"16,0-10-16,0 10 0,0-9 16,0-10-1,0 10 1,0-1-16,0 10 15,0 0 1,0 0-16,0 0 16,0-9-1,0 9 1,0 0-16,-9-9 16,9 9-1,0 0-15,-10 0 16,1 0-1</inkml:trace>
  <inkml:trace contextRef="#ctx0" brushRef="#br0" timeOffset="207124.7">12662 3023 0,'0'28'0,"0"0"0,0-19 16,0 1 0,0-10-1,0 9-15,10 0 16,-1 20 0,-9 8-16,0-9 15,10 47 1,-10-9-1,9-47 1,0 65 0,1 1-16,-1-10 0,1 37 31,-1-46-31,0-38 16,1 10-16,-1 27 15,1 10 1,-1-18-16,0 55 15,1 20 17,-10-48-32,0-18 0,0-1 15,0 29 1,0 10 0,0-11-1,0-8 1,0-10-16,0 0 0,0 0 15,9 19 1,1 0 0,-1-19-16,1-19 15,-1 19 1,10-9-16,-10-10 16,10 38-1,0 9-15,0-28 16,-10 0-1,10 19 17,-19-57-32,9 39 0,-9 27 15,0-28 1,0-19-16,0 0 16,0 57-1,0-19 1,0-66-16,10 47 15,-1 9 1,-9 1 0,0-10-16,0-9 15,0 27-15,0 29 16,0 29 0,9-11-1,-9-65-15,10-18 16,-1 8-1,1-18 1,-1 56-16,0 38 31,1-9-31,-1-11 16,1 1-16,-1-37 16,1 9-1,-1 9-15,0 75 16,-9-18-1,10-104 1,-10 0-16,9 38 16,1 28-1,-10-28 1,9 28-16,0 9 16,1-46-1,-1 18 1,1 28-16,-10 1 15,0-20-15,9 1 32,0 9-32,-9-28 15,0-1-15,10 48 32,-10-28-32,9 93 15,-9-9-15,10-169 16,-1 47-1,0 10-15,1 18 16,-1-9 0,-9-38-1,10 0 1,-10 10-16,9 9 16,-9-9-16,0 18 15,0-9 1,0-47-1,0-18-15,0-10 16,0 0-16,0 0 16</inkml:trace>
  <inkml:trace contextRef="#ctx0" brushRef="#br0" timeOffset="208546.73">11684 13071 0,'0'0'0,"0"0"16,0 0-16,0 19 16,0 19-1,9 18 1,10 66-16,0 37 31,9-27-31,0-1 0,-9 57 16,-19-1-1,0-65 1,0-94-16,0 1 16,-9 17-1,9-27-15,0-19 31,0-9-31,0-29 16,-10-37-16,10-47 16,-9-18-1,0 46-15,-1-9 16,10-19 0,0 18-1,10 48-15,-1 0 16,0 28-1,1 9-15,-1-19 16,10 1 0,-9 27-1,-1 10-15,19 10 32,0-1-32,10 1 0,9 27 15,9 48 16,-18-10-31,-10-19 0,1 0 16,-11 0 0,-8 20-1,9 17-15,-19-46 16,0-37 0,9-1-1,0 10-15,1-10 16,-1-9-16,1-37 15,18-38 1,9-38 0,-18 47-16,-9 10 15,9 0 1,-1-1-16,1-8 16,-9 27-1,-1 38 1,0-9-16,1-1 15,-1 20 1,1-1-16,8 19 16,11 29-1,-1 36 1,-9-17-16,-10 8 16,10 10-1,-10 0 1,-9 18-1,0-46-15,10-10 0,-10-9 32,9-19-32,1 19 15,-1 0-15,0-19 16,-9-28 0</inkml:trace>
  <inkml:trace contextRef="#ctx0" brushRef="#br0" timeOffset="209195.45">12747 14113 0,'0'9'0,"0"-9"0,0 0 0,9 0 16,10 0 15,19 19-31,9-10 0,0-9 15,19-28 1,-10 9-16,1 1 31,-1-20-31,-9 10 16,-9 0-16,-1-29 16,-18 10-1,0 1-15,-19-1 16,0 9-1,0 10 1,-9 0-16,-1-10 16,1 10-1,-1 19 1,-8-1-16,-1 1 16,-9 0-16,-1 18 31,-8 19-31,9 28 15,-1-9 1,1-9-16,9-1 16,0 29-1,-9 65 1,9-18-16,19-85 16,10 19-1,18 0-15,19 47 16,0 0 15,0-66-31,10-9 16,8 18-16,-8-9 31,-10-37-31,0-10 0,-19 19 16,0 0-1,-18-9 1</inkml:trace>
  <inkml:trace contextRef="#ctx0" brushRef="#br0" timeOffset="210562.16">13942 13841 0,'0'0'0,"0"-10"15,-19-9 1,0 1-16,0 18 31,-9 9-31,0 10 16,0 0-16,-1-1 15,11 39 1,-1-1-16,9-37 16,20 9-1,-1 9 1,1-27 0,8-1-16,11-9 15,-1 0 1,0 0-16,10-37 15,9-29 1,-28 38 0,-10 9-16,10-19 15,0 10 1,-10-9 0,-9 9-16,0 18 15,0 10 1,0 0-16,0 0 31,0 0-31,0 0 16,9 19-1,1 19-15,18 8 16,0-8 0,1-10-16,8 0 15,-9 0 1,10 1 15,9-1-31,-9 0 0,-1-19 16,1 1-1,9-29-15,-9-9 16,-20 0 15,1 9-31,0-37 0,-10-20 16,-9 20-1,0 28 1,0-28-16,-9 18 16,9 29-16,0-1 15,0-8 1,-9-1 0,9 19-16,0 28 31,-10 10-31,10-10 0,0 19 15,0-10 1,0 1 0,10-1-16,-1-9 15,-9 10 1,0-19 0,0-10-16,0-9 15,0 9 1,0-9-1,9 0-15,1-9 16,9-38-16,-1 0 31,1 28-31,19-46 16,0-1 0,-20 57-16,11 9 15,-11-10 1,1 1-16,0 9 15,0 0 17,0 0-32,-1 9 15,11 66-15,-10 10 16,-1-19 0,-8-1-16,-10-8 15,0-11 1,9 11-1,-9-20-15,0-27 16,10 74 0,-10-9-1,0-65-15,0-1 16,0-9 0,0 0-1</inkml:trace>
  <inkml:trace contextRef="#ctx0" brushRef="#br0" timeOffset="211846.68">11552 15229 0,'0'0'0,"0"-9"0,0 18 15,10 19-15,-1 29 16,10-10-1,-10-19 1,1 19 0,-1 37-16,10-18 15,-19-19 17,0 18-32,0-8 0,9-20 15,-9-18 1,0-19-1,0 0-15,0 0 16,10-19 0,9-28-1,9-9-15,-9 0 16,-1 18-16,11-9 16,-11-9-1,1 28 1,0 18-1,0 10-15,9 10 16,0-10 0,10 9-1,0 0-15,9 29 16,-10 9 0,-8-10-16,-11 1 15,1 0 1,-9 18-16,-1 9 15,-9-27 1,0-10 0,0-9-1,0 9-15,0-9 16,0-19 0,0 0-16,9-10 15,1-27 1,-1-29-16,10-9 15,0 19 1,0 28 0,-10 0-1,19-29 1,0 10-16,1 19 16,-10 9-1,9 10 1,-9 9-16,9 19 0,0 18 15,0 1 1,-9 28 0,0 18-16,-10 29 15,-18 27 1,-1-27-16,1-38 31,0-28-31,9 0 16,0-10-16,0-27 15</inkml:trace>
  <inkml:trace contextRef="#ctx0" brushRef="#br0" timeOffset="212445.16">12869 16045 0,'0'-9'0,"0"-10"16,0 19-1,10 0-15,-1 0 16,19 10 0,19-20-16,10-8 15,9-1 1,9-19-1,0 1 1,-9-10-16,-19-19 16,-19 38-1,-18-19 1,-10-19-16,0 29 16,-10 27-1,-8 1 1,-1 0-16,0-1 15,-19 20 1,-9 18 0,-9 0-16,-1 28 15,10-9-15,0 9 16,19 1 0,19-1-1,9 0-15,9-9 31,10-9-31,0-1 16,9-9-16,0 1 31,10-1-31,9-19 0,19-9 16,28-19 0,-38 1-16</inkml:trace>
  <inkml:trace contextRef="#ctx0" brushRef="#br0" timeOffset="213276.59">14196 14741 0,'0'0'16,"0"0"-16,0 0 0,0 10 0,-10 18 15,1 9 1,-10 38 15,0 38-31,-9 37 16,19 10-1,-1-38-15,1-29 16,9 11-16,0-29 31,0-28-31,9-19 0,-9 19 16,10 18 15,-10-27-31,0-38 0,0 9 16,0 1-1,0-1 1,0-9-16,0 0 16,0 0-1,0-9-15,0-1 16,-10 1-1,-18-29-15,-10-9 16,1 0 0,-20 19-1,10 10-15,-9 18 16,9-10 0,0 10-1,0 10-15,9 18 0,1 0 31,8 9-15,10-8 0,10-1-16,0 9 15,9 20-15,9-20 32,10-9-32,9 10 15,19-10-15,10-19 16,8-9-1,1-9 1,19-19 0,18-19-16,-8 0 15,-1 0-15,-47 9 16</inkml:trace>
  <inkml:trace contextRef="#ctx0" brushRef="#br0" timeOffset="213651.27">14459 15520 0,'0'0'0,"0"9"0,0 1 0,0 9 0,10 27 15,-10 11 1,0-20 0,0-9-16,0 19 15,0-9 1,0 9-1,0 9 1,0-9-16,-10-9 16,1-20-1,9-18-15,0 0 16</inkml:trace>
  <inkml:trace contextRef="#ctx0" brushRef="#br0" timeOffset="213871.81">14450 15248 0,'0'0'0,"0"9"15,0-9 1,0 0-16,9 0 16,1-18-1,8 18 1,1 9-16,0-18 15,-10 9 1,-9-10-16</inkml:trace>
  <inkml:trace contextRef="#ctx0" brushRef="#br0" timeOffset="-214266.06">15005 15323 0,'0'0'0,"0"0"0,-10 9 0,-8 10 16,-11 9-1,-8 10 1,9 9-16,-1 9 15,10 0 1,10 1-16,0-20 16,18 1-1,0-20 1,10 1-16,10 0 16,-1-19-16,0 0 15,19-19-15,0-18 16,-9-1-1,-1 10 1,-18 0-16,0-10 16,0 10-1,0 0 1,-10 19-16,0-1 16,-9 1-16,0 9 15,0 0 1,0 0-16,0 0 15,10 9 1,-1 10-16,1 9 16,18 0-1,0 10 1,0-10-16,19 0 31,0-9-31,0-19 0,10 0 16,-1-19-1,1 0-15,-20-18 16,1-10 0,-19 0-16,0 9 15,-10 10 1,-9 0-16,0 9 16,0 10-1,0 0-15,0 9 16,0 0-1,0 9-15,-9 0 16,-1 20 15,1 17-31,9 1 0,0 0 16,0-9 0,0-1-1,0-18-15,0 0 16,0 0-16,0-19 15,0 0 1,0 0-16,9-10 16,1-27-1,-1-1-15,10-9 16,9 10 0,-9-1-16,9 10 15,0 9 16,1 1-31,8 8 0,-9 1 16,1 18-16,8 1 31,1 18-31,-1 28 16,-18 19-16,-9 38 16,-29 18-1,-19-18-15,-9-20 16,0-27-1,28-38-15</inkml:trace>
  <inkml:trace contextRef="#ctx0" brushRef="#br0" timeOffset="-201874.68">13669 7489 0,'0'0'0,"0"0"16</inkml:trace>
  <inkml:trace contextRef="#ctx0" brushRef="#br0" timeOffset="-200557.88">13603 7057 0,'0'0'0,"0"0"0,10 0 16,-1 0-16,0-9 15,20-1 1,-1 1-16,28-10 15,29 0 1,28 10 15,18-10-31,58 1 0,-1 18 16,9-10-16,29-9 16,9 10-1,-18 0-15,-1 9 16,0-10-1,-18 20-15,0-10 16,8 9 0,11 0-1,-20-9-15,-27 10 16,-10-10-16,-38 0 16,-19 0-1,-18-10-15,-10 10 16,-18 0-1,-10 0 1,-10 0-16,1 0 16,-19 0-1,0 0 1,-19 0-16,0 0 0,0 0 16</inkml:trace>
  <inkml:trace contextRef="#ctx0" brushRef="#br0" timeOffset="-199875.21">17771 6541 0,'0'0'0,"0"0"0,0 9 15,0 10-15,9 28 16,0 19 0,1-1-1,-1 11-15,1 8 16,-1-9-16,-9-9 15,0-29 1,0-9-16,0-18 31,0-10-31,0 0 16,0-38-16,9-27 16,-9-29-16,10 0 15,-1 9 1,1 20-1,-1 18-15,0 9 16,1 10 0,-1 9-16,1 10 31,18 0-31,0 9 0,0 9 16,19 0-1,0 20 1,10-1-16,-10 0 15,-9 9-15,-1-8 32,-18-1-32,0-10 0,-19 1 15,-10 19 1,-74 37 0,-76 28-16,-47 10 15,28-10 1,38-37-16,38-20 15,55-27 1</inkml:trace>
  <inkml:trace contextRef="#ctx0" brushRef="#br0" timeOffset="-199139.61">19436 6269 0,'0'0'0,"0"0"16,-19 0-16,0 9 16,0 1-1,-9 9-15,0 9 16,0 0-1,18 9-15,1-9 16,18 10 0,10 9-16,37 0 15,10 9 17,19 0-32,-10 1 0,-18-1 15,-10-18 1,-19-10-16,-9-10 15,-19 1 1,-10 9 0,-27 10-16,-48 9 15,-37-10-15,-1-18 16,20 0 0,9-19-16,28-10 15,19 1 1,9-10-16,20 10 15</inkml:trace>
  <inkml:trace contextRef="#ctx0" brushRef="#br0" timeOffset="-198467.68">19934 6410 0,'0'0'15,"0"0"-15,0 0 16,0 0-16,0 9 16,0 0-1,0 20-15,0 27 16,10 10-1,-1-10-15,1-9 16,8 9 0,11-18-16,-1-10 15,0-9 1,0-10-16,0-9 16,1-9-1,-1-20 1,10-8-16,-1-19 15,-18 9-15,0 0 16,0 19 0,-10-1-16,-9 11 31,0 8-31,0 1 16,0 0-16,0 9 15,0 0 1,0 18-1,0 29-15,9 38 16,-9 27 0,0 10-16,0 19 15,0 0-15,-9-19 16,-10-19 0,-18-9-1,-1-10-15,-28-9 16,-28-9-16,-9-29 31,18-18-31,10-19 16,9-19-16,19-18 15,0 9 1,28 9-16</inkml:trace>
  <inkml:trace contextRef="#ctx0" brushRef="#br0" timeOffset="-197551.46">20621 6541 0,'0'0'0,"0"0"0,0 0 15,0 0 1,0 0-16,0 9 31,0 10-31,0 28 16,-9 19-16,9-10 15,0 0-15,0 1 16,0-20 0,9-9-1,-9-9-15,0 0 32,0-19-32,0 0 0,9-9 15,1-20 1,18-18-1,-9-18-15,0 8 16,9 1-16,-9 9 16,0 19-1,9 0-15,0 19 16,0-1 0,10 20-16,9-1 15,0 19 1,-9 0-16,-1 0 15,1 19 1,-1-9-16,-18-1 16,0-8-1,0-11-15,-10 1 32,1-10-32,9 1 15,-10-10-15,0 0 31,1-10-31,18-18 0,0-19 16,0-9 0,10 0-1,-10 9-15,-9 9 16,0 10-16,0 19 16,0-1-1,-1 20-15,1-1 16,9 10-1,-9 9 1,0 19-16,0 0 16,0 0-1,-19 0-15,0-10 16,9 1 0,0-1-16,1-8 15,-1-20 1</inkml:trace>
  <inkml:trace contextRef="#ctx0" brushRef="#br0" timeOffset="-196780.45">21966 6579 0,'0'0'0,"0"0"0,0 0 0,0 9 16,0 10-16,0 28 15,0 9 1,0 10-16,0 9 16,0-10-1,0 1 1,0-28-16,0-1 16,0-18-16,0 0 15,0-19 1,0 0-16,10-10 15,-1-37 1,1-37 0,-1-19-16,0 28 15,10 18 1,-9 10-16,8 19 16,-8 19-1,9 0-15,-1-1 31,11 20-31,-1-1 0,0 19 16,0 0 0,-9 10-1,0-10-15,-10 0 16,1-9-16,-1 0 16,1-1-1,-1-8-15,0-1 31,-9-9-31,0 0 0,10 0 16,-1-19 0,10 1-1,0-11-15,0 1 16,9 0 0,0 9-16,-9 1 15,0 8 1,0 1-16,-1-1 15,1 1 1,0 0 0,0 9-16,-10 0 15,1 9-15,-1 0 32,0 1-32,1-1 15,-1 10-15,10 18 16,0-8-1</inkml:trace>
  <inkml:trace contextRef="#ctx0" brushRef="#br0" timeOffset="-196282.53">23114 6907 0,'0'0'0,"0"0"15,0 0-15,0 0 32,9 0-32,1 0 0,-1 0 15,10 0 1,0-9-16,0 9 16,-1-10-1,1 1-15,0-10 16,0 0-1,0-9-15,-19 0 16,0 0 0,-10 0-16,-8 0 15,-1-1 1,0 20-16,0 0 16,-9 9-1,0 9 1,-10 10-16,10 18 15,18-9 1,1 1-16,18 8 16,1 1-16,18-1 15,19 1 1,0-10 0,10-9-16,8-1 15,1-18 1,-38 0-1</inkml:trace>
  <inkml:trace contextRef="#ctx0" brushRef="#br0" timeOffset="-195851.58">23584 5453 0,'0'0'0,"0"0"0,0 0 16,0 18-1,0 11-15,10 46 16,-1 47-1,1 28 1,-1 19-16,10-10 16,-10-9-16,10-18 15,-10-1 1,1-28-16,-1-9 16,-9 0-1,0-19-15,0-19 16,0-18-1,0-1 1,0-18-16,0 0 16,0-19-1</inkml:trace>
  <inkml:trace contextRef="#ctx0" brushRef="#br0" timeOffset="-195527.46">23058 6213 0,'0'0'0,"9"0"0,10 0 0,37 0 16,38 0-16,10 0 31,18 0-31,0 0 16,-18-10-16,-29 10 31,-18-9-31,-20 9 16,1 0-16,-29 0 15</inkml:trace>
  <inkml:trace contextRef="#ctx0" brushRef="#br0" timeOffset="-194753.79">24027 6466 0,'0'0'0,"0"0"0,0 0 16,9-9-16,0-10 15,10 0 1,9 0-16,19 1 16,0 8-1,19 1-15,10-1 16,-1 20-1,0-1 1,0 19-16,-18 0 16,-10 10-1,-10 9-15,-8-10 16,-11 1-16,-18 0 16,0 8-1,-9-8 1,-10-10-16,-9 0 15,0-9 1,0-19-16,-1 0 16,1-19-1,9 0-15,10-18 32,9-1-32,9 1 0,20-19 15,-1 9 1,9 9-1,1 1-15,9 8 16,-9 1-16,-1 10 16,1-1-1,0 9-15,-10 1 16,-9 0 0,-1 9-1,1 0 1,9 9-16,1 0 15,-1 20-15,0 17 32,0 1-32,-9 10 0,0 8 15,-19 1-15,0 9 16,0-19 0,-9-18-1,-1-1-15,1-18 16,-1 0-1,1-10-15</inkml:trace>
  <inkml:trace contextRef="#ctx0" brushRef="#br0" timeOffset="-194531.57">24977 6156 0,'0'0'0,"0"0"0,0 0 16,0 0-16,0 0 15,0 0 1,0 0-16,0 0 16,0 0-1,0 0 1</inkml:trace>
  <inkml:trace contextRef="#ctx0" brushRef="#br0" timeOffset="-193906.4">26416 6438 0,'0'0'0,"0"0"0,0 0 16,-9-10 15,-10 1-31,0 0 0,-19-1 16,-9 1-1,-9 18-15,-19 10 16,-10 9-1,19 0-15,10 10 16,9-1 0,9 10-16,10 0 15,18-9 1,1-1-16,18 1 16,1-1-1,18 1-15,0-1 16,19-18-1,0 0-15,10-10 16,9-9 0,-10 0-16,0-9 15,-18 0 1,0-1 0,-1 1-1,1-1-15,-19 1 0,0 9 16,-1 0-1,-8 0 1,-1 0-16,1 0 16,-10-9-1,0 9 1,0 0-16,0 0 16,0 0-16,0 0 15,0 0 1,0 0-16,0 0 15</inkml:trace>
  <inkml:trace contextRef="#ctx0" brushRef="#br0" timeOffset="-190112.05">12756 3511 0,'0'0'0,"0"0"16,0 0-16,0 0 16,0 0-1,0 0-15,0-10 16,0 10 0,0 0-1,0 0-15,0 0 16,0 0-1,0 0-15,10 0 16,-1-9 0,1-1-16,-1 10 15,19 0 1,1 0-16,-1 10 16,0-1-1,-9 1-15,9-1 16,0 0-1,0 1-15,1 8 16,-1 1 0,0 0-1,0 0-15,1 0 16,-1-10 0,0 19-16,0 0 15,-9 0 1,0 0-16,0-9 15,9 0 1,0 9 0,-9-9-16,0 9 15,0-9-15,-1 0 32,1 9-32,0 0 0,0-9 15,0 9 1,-1 0-1,1-9-15,0 0 16,0-1-16,0 1 31,9 0-31,-9 0 16,9-1-16,-9 1 16,9 0-1,0 0-15,0-1 16,1 1-16,-11 0 15,11 0 1,-10-1 0,-1 11-16,1-11 15,0 1 1,0 0-16,0 0 16,-1 9-1,11-9 1,-1-1-16,0 10 15,0 1 1,1 8-16,-1-18 16,0 0-16,0 9 15,0 0 1,1 0 0,-11 0-16,11 0 15,-1 1 1,0-1-16,-9 9 15,9-9 1,0 10-16,1-1 31,-11 1-31,11 9 0,-1-10 16,-9 1 0,9-1-1,-9 1-15,9 9 16,-9-10-16,9 10 31,0 0-31,0 0 0,1 9 16,-1 1-1,0-1 1,0-9-16,-9 0 16,9 0-1,1 9-15,-1 10 16,0-10-16,0 0 15,0 10 1,10 0 0,-10-10-16,10 10 15,0 9-15,-10-19 32,0 10-32,10-1 15,-10-8-15,9 18 16,1 0-1,-10-10-15,10 11 16,0-11 0,-1 1-1,1 0-15,-1-1 16,1 1-16,0 18 16,-1-9-1,1-9-15,0 0 16,-1-10-1,1 10-15,0-1 16,-1 1 0,1-10-1,-1 1-15,1-10 16,9 0 0,0 9-16,0 0 15,0 0 1,0 10-1,10 9-15,-1-9 16,10-1 0,0 1-16,0 19 15,0-1-15,18 0 16,-9 1-16,10-1 16,-10-9-1,10 10 1,0-1-16,9-9 15,0 10 1,0-10-16,-9-9 31,18 9-15,1 0-16,8 9 0,-17-9 16,8-9-16,10 0 15,0-1 1,-10 1-16,1-10 31,9 0-31,0 1 16,-19-20-16,-10-9 15,-8 1 1,-1-1-16,-9-10 16,-10 1-1,-9-9-15,-9-1 16,-1 0-1,-8-9-15,-11 0 16,-18 0 0,0 0-16,0 0 15</inkml:trace>
  <inkml:trace contextRef="#ctx0" brushRef="#br0" timeOffset="-186175.43">13650 3379 0,'0'0'0,"0"0"0,0 0 15,0 0 1,0 0-16,0 0 16,-9 0-1,-10 0-15,0 0 16,-9 0-1,-10 0-15,1 0 16,-20 0 0,10 0-16,0 10 15,0-10 1,9 0 0,1 0-16,-1 0 15,1 9 1,-1-9-16,10 0 15,-1 0 1,1 0-16,9 0 16,1 0-16,-1 0 15,0 0 17,0 0-32,-9-9 0,9-1 15,0 1 1,-9-1-1,9 1-15,0 0 16,1-1 0,-1 1-16,0 0 15,-9-1-15,0 1 16,-1-1 0,1 10-16,0-9 15,-10 9 1,10 9-1,0 1-15,-10-1 16,10 1-16,-10-1 31,1 0-31,9 10 0,-1 0 16,1-10 0,0 19-1,0-9 1,-1 9-16,1 0 15,0 1-15,0-1 16,0 9 0,-1-9-1,1 1-15,0 8 16,0 1-16,9-10 16,-9 9-1,9 1-15,0-1 16,0 1-1,0 9 1,1 0-16,-1 0 16,0 0-16,-9-10 15,9 1 1,0 8 0,0 1-1,0 0-15,1 10 0,-1-10 31,0-1-31,0 11 16,0-1-16,1 0 16,-1-9-1,0 10-15,0-11 16,0 11 0,0-10-1,1 0-15,-1 9 16,0 0-16,0 0 15,0 1 1,1-1-16,-1 10 16,-9-1-1,9-8 1,0 8-16,0 1 16,0-10-16,0 10 31,-9 0-31,0-10 0,0 0 15,0 10 1,-1 9 0,1-19-16,0-9 15,0 0 1,-1 19-16,1-1 16,0 1-16,0 9 15,0-19 1,-1 1-1,1 8-15,-10 1 16,10 9 0,-9-9-1,-1 0-15,10 9 16,-10-10-16,10 1 31,0 0-31,-10 9 0,10 0 16,-10-10-1,1 10-15,-1-9 16,0 0 0,1 0-16,-10 9 15,9-10 1,-9 1-16,0 0 16,-9-1-1,8 1 1,-8-10-1,9 1 1,0-1-16,0 0 0,-10 0 31,10 10-31,-9-10 16,0 1-16,-1-1 16,1 0-1,-1 1-15,1 8 16,-10-8-16,9-1 15,-8-9 1,-1 0-16,-9-10 16,-1 1-1,1-1 1,0 1-16,-1 9 16,11-10-16,8-9 15,1 1 1,9-1-16,0 0 15,0-9 1,0 9 0,0-10-1,9 1-15,0 0 16,10 0 0,0 0-1,0-1-15,-1-8 0,1 8 16,9-8-1,10-1-15,-10 1 16,10-1 0,-1 0-1,1 1-15,0-10 16,9 0-16,0 9 16,-10-9-1,10 10-15,0-10 16,0 9-1,0-9 1,0 0-16,0 9 16,0 1-16,0-1 15,0 0 1,0 1-16,0-1 16,0 1-1,0-1 1,0 0-16,0 1 15,0-1 1,10 0 0,-1 10-1,0 0-15,1-10 0,-1 1 16,1-1 0,-1 1-16,0-1 15,10 0 1,0 1-1,9-1 1,0 10-16,1-10 0,8 1 16,1-10-1,0 0 1,-10 0-16,9-10 16,1 1-1,0-1-15,-1-8 16,10-1-1,0 0-15,0 0 16,0 1 0,0-1-16,1-9 15,-1 0 1,0-1 0,0 1-16,0-9 15,9-1-15,-9 1 16,0-1-1,10 1 1,-10-1-16,9-9 16,-9 10-16,0-10 15,-9 0 1,-1 0 0,1-9-1,0 9-15,-1-985 16,10 1942-16,0-985 31,-9 0-31,9 0 0,-9 0 16,-1-1-1,1 1-15,0-9 16,-1 0 0,10-1-16,0-9 15,0 0 1,0 10-16,0-10 15,10 0 1,-10 1-16,-9 8 16,-1 1-1,1-1-15,-1 20 16,-8-1 0,-11 19-1,1 9 1,0 10-16,-10 0 0,1 9 15,-1 10 1,-9 0-16,0 9 16,0 0-1,0 0 1,0 0-16,0 9 16,0 0-1,0 19-15,-9 10 16,-10 18-1,0 19-15,0 10 16,-9 9 0,-9 9-16,-1 0 15,-9-9 1,-10 0 0,1 0-16,-10-1 15,-9-18-15,9 0 16,0-9 15,0 0-31,1-10 0,-1 0 16,0 1-1,9-1-15,1 0 16,-1 1 0,1-1-1,9 0-15,-9-9 0,9 0 31,-1 0-31,1-10 16,0 10-16,0-9 31,19-1-31,-9 1 0,-1-1 16,10 1 0,-1-10-16,1 0 15,0 0 16,0 1-31,0 8 16,-1 1-16,1-10 0,0 0 31,0 0-31,-10 0 16,0 0-16,1-9 16,-1 0-16,-28 0 15,29-10 1</inkml:trace>
  <inkml:trace contextRef="#ctx0" brushRef="#br1" timeOffset="-174935.51">14854 6100 0,'0'0'0,"10"9"0,-1 1 0,19-1 0,29 1 16,9-1 0,18-9-1,-8-19 1,-20 0-16,-18 1 15,-1-10-15,-18-1 16,-10 1-16,-9 0 16,-18 0 15,-11 9-31,-27 0 0,-10 10 16,-28 28-1,38 0 1</inkml:trace>
  <inkml:trace contextRef="#ctx0" brushRef="#br1" timeOffset="-173055.98">10828 6147 0,'0'0'0,"0"0"0,0 0 0,0 0 16,9 9 0,10 1-16,9-10 15,19 0 1,10 0-16,9-19 16,-10 0-1,1 0 1,-20-9-1,-9 0-15,-9 19 16,-19-1-16,0 10 16,0-9-1,-9 0 1,-10-1-16,0 1 16,-9 9-1,-10 0 1,10 0-16,0 9 0,0 1 15,9-1 1,9 0 0,1 1-16,0-10 15,9 0-15,9 0 16,0 0 0,20 0-1,-1 0 1,-9 0-16,0-10 0,-1 1 15,-18 0 1,0-1 0,-9-8-16,-19 8 15,-29 1 1,-18 18-16,9 1 16,10 8-1,28 1-15,9 0 16,9-10-1,20 1-15,-1-1 16,10-9 0,9 0-16,19-19 31,-9 10-31,-19-10 0,-1 10 16,-18-1-1</inkml:trace>
  <inkml:trace contextRef="#ctx0" brushRef="#br1" timeOffset="-171559.66">12954 6391 0,'0'0'0,"0"0"0,0 0 15,9 0 1,1-9-16,9-1 16,9-9-1,0 1-15,0 8 16,10 1-1,9 0-15,0-1 16,0 1 0,9-1 15,1 10-31,-1 0 0,10 10 0,0-10 31,9 0-31,-9 0 16,0 0-16,9-10 31,1 1-31,-1 9 0,-19-9 16,1 9-1,-10 0-15,0 0 32,0 0-32,0 0 0,0-10 15,-9 10 1,-1 0-1,-9 0-15,-9 0 16,0 0-16,-10 0 31,1 0-31,-1 0 16,1 0-16,-10 0 16,0 0-1,0 0-15</inkml:trace>
  <inkml:trace contextRef="#ctx0" brushRef="#br1" timeOffset="-170605.58">14459 6091 0,'0'0'0,"0"0"16,0 0-1,0 0-15,0 0 0,0 0 16,0 0 0,0 0-1,0 9-15,10 10 16,-1 28 0,-9 0-16,9 9 15,-9-18 1,0-1-16,0-9 15,0-9 1,0-19-16,0 0 16,0 0-1,0 0-15,0 0 16,0 0 0,0-9-1,0-10-15,0 0 16,0 0-16,0 10 15,10-10 1,-1 0 0,1 1-16,-1 8 15,0 1 1,1-1-16,-1 1 16,1 0-1,-1-1-15,0 10 16,10 10-1,10-1-15,-1 0 16,0 10 0,0 0-16,0 0 15,-9-10 1,0 1-16,-10-10 16,1 9-1,-10 0-15,0-9 16,0 10-1,-19-1-15,0 0 16,-18 10 0,-29 9-1,9-9-15</inkml:trace>
  <inkml:trace contextRef="#ctx0" brushRef="#br1" timeOffset="-169231.27">13152 6419 0,'0'0'0,"0"0"16,0 0-16,0 0 31,0 0-31,0 0 0,9 0 16,10-9-1,9-1-15,19 1 16,9 0 0,10-1-16,0 1 15,0-1 17,9 1-32,1 0 0,-11 9 15,1-10 1,-9 10-16,-1 0 15,1 0 1,-20 0-16,1 10 16,-1-10-1,1 9-15,0-9 16,-10 0 0,0 0-1,0 0-15,1 0 16,-11 0-16,1 0 15,-19 0 1,0 0 0,0 0-16</inkml:trace>
  <inkml:trace contextRef="#ctx0" brushRef="#br1" timeOffset="-167873.48">11054 6691 0,'0'0'0,"0"0"15,0 0-15,0 0 16,0 0 0,0 0-16,0 0 15,9 0 1,10-9-16,19-1 15,18 10 1,38 0-16,19 0 31,9 0-15,-9 0-16,0 10 0,-9-10 16,-10 0-1,9 0-15,-9 0 16,0-10-1,0 1-15,0 0 16,-9-1-16,-10 1 16,-9 0-1,-9-1 1,-20 1-16,-9-1 16,-9 10-1,0 0-15,-10 0 16,-9 0-1,0 0-15,0 0 16,0 0 0,0 0-16</inkml:trace>
  <inkml:trace contextRef="#ctx0" brushRef="#br1" timeOffset="-167313.84">11327 6607 0,'0'0'0,"0"0"0,0 0 0,0 0 31,0 0-31,0 0 16,0 0-16,0 9 15,-19 1-15,0-1 16,-9 10-1,-1-1 1,-8 1-16,-1 0 16,10 0-1,0-1-15,0-8 16,9-1 0,9 1 15,1-10-31,9 0 0,0 0 0,0 0 15,9 0 1,10 9 0,9 0-16,19 1 15,0-1 1,0 1-16,19-1 16,-28-9-1</inkml:trace>
  <inkml:trace contextRef="#ctx0" brushRef="#br1" timeOffset="-166457.11">6980 6194 0,'0'0'0,"0"0"0,0 0 0,0 0 16,0 0-16,0 0 16,0 0-1,19 0-15,-9-9 16</inkml:trace>
  <inkml:trace contextRef="#ctx0" brushRef="#br1" timeOffset="-166276.54">7912 6016 0,'0'0'0,"0"0"0,0 0 16,9 0-16,0 0 15,1 0 1,-10 0-16</inkml:trace>
  <inkml:trace contextRef="#ctx0" brushRef="#br1" timeOffset="-166123.05">8504 6006 0,'0'0'0,"0"0"0,10 0 0,-10 0 16</inkml:trace>
  <inkml:trace contextRef="#ctx0" brushRef="#br1" timeOffset="-165947.25">9304 6016 0,'0'0'0,"0"0"16,9 0 0,1 0-1,-1 0-15,19 0 16,-9 0-16</inkml:trace>
  <inkml:trace contextRef="#ctx0" brushRef="#br1" timeOffset="-165785.29">10094 6081 0,'0'0'0,"0"0"0,0 0 16,0 0-16,10 0 15,-10 0 1</inkml:trace>
  <inkml:trace contextRef="#ctx0" brushRef="#br1" timeOffset="-165608.87">10734 6025 0,'0'0'0,"0"0"0,0 0 16,9 0-16,1 0 15,8 0 1,-8 0-16</inkml:trace>
  <inkml:trace contextRef="#ctx0" brushRef="#br1" timeOffset="-165473.97">11392 6034 0,'0'0'0,"0"0"16,0 0 0,10 0-16,-10 0 15</inkml:trace>
  <inkml:trace contextRef="#ctx0" brushRef="#br1" timeOffset="-165294.6">12136 5931 0,'0'0'0,"0"0"0,0 0 16,0 0-16,9 0 16,10 0-1,-10 0-15</inkml:trace>
  <inkml:trace contextRef="#ctx0" brushRef="#br1" timeOffset="-165127.97">12954 5847 0,'0'0'0,"0"0"0,9 0 0,1 0 0,-1 0 15,19 0 1,-18-10-16</inkml:trace>
  <inkml:trace contextRef="#ctx0" brushRef="#br1" timeOffset="-164994.08">13528 5884 0,'0'0'0,"0"0"0,0 0 15,0 0 1,9 0 0,-9 0-16</inkml:trace>
  <inkml:trace contextRef="#ctx0" brushRef="#br1" timeOffset="-164838.7">14233 5837 0,'0'0'0,"0"0"0,10 0 31,-1 0-31,1 0 16</inkml:trace>
  <inkml:trace contextRef="#ctx0" brushRef="#br1" timeOffset="-164685.78">15165 5847 0,'0'0'0,"0"0"0,19 0 16,-1 0-16</inkml:trace>
  <inkml:trace contextRef="#ctx0" brushRef="#br1" timeOffset="-164572.16">16021 5969 0,'0'0'0,"0"0"15,0 0-15,0 0 16</inkml:trace>
  <inkml:trace contextRef="#ctx0" brushRef="#br1" timeOffset="-150966.71">9059 1700 0,'0'0'0,"0"0"15,0 0 1,10 0-16,-1-10 15,1-8 1,-1 8-16,0-9 16,1 1-16,-1-1 15,1 0 1,-1 0-16,0 1 16,10-1-1,0 0-15,0-9 16,0 0-1,9 0 1,0-10-16,0 1 31,10-1-31,0 1 0,9-1 16,0 0 15,0 1-31,0-1 0,0 10 16,9 0-16,1 0 15,-1 0 1,10 18-16,0-8 16,9 8-1,0 1-15,1-10 16,-1 10 0,0-10-1,10 0-15,-1 0 16,-8 1-16,-1-1 15,0 10 1,0-10-16,10 0 16,0 0-1,-10 1 1,10-1-16,-1 0 16,20 0-1,-1-9-15,-9 9 16,1 1-1,-1 8 1,9 1-16,1-1 16,-10 1-1,9 0-15,10-1 16,9 1-16,10 9 16,0 0-1,18 0-15,10 0 16,0 0-1,9 0 1,1 0-16,-1-10 16,0 1-1,-18 0 1,9-1-16,-19 1 0,0 0 16,0-1-1,0 10 1,0 0-16,1 0 15,-1 0 1,-10 0-16,1 0 16,-10 0-1,-9 0-15,-9 0 16,-10 10-16,-19-1 31,0 10-31,1 9 16,-1 0-16,-9 0 15,-10 10 1,10-1-16,0 1 16,0 9-1,0 9 1,-10 0-16,0 1 16,-9-1-16,-9 0 31,0 10-31,-19-1 15,-1 11-15,1 8 16,-9-9 0,-10 0-16,0 10 15,-10-10-15,-9 0 16,1 0 15,-1 0-31,-19 0 0,0 0 16,-18 0-1,0 0 1,-1-9 0,-18 9-16,-10-19 0,-28 10 15,-18-10 1,-48 0 0,-47-9-16,-28-9 15,-28-19-15,-19-10 16,-38-9-1,-18-19 1,27 0-16,-8-9 16,-1-9-1,0-1-15,10-9 16,0-9-16,-29 9 16,10 10-1,47-1 1,19 0-16,9 10 15,29 19 1,27 0-16,20-10 16,18 0-1,19-9-15,19 9 32,28-9-32,10-10 0,9 1 15,28-1 1,9 1-16,10 9 31,19 0-31,0 9 0,18 9 16,1 1-1,0 0 1,-1-1-16</inkml:trace>
  <inkml:trace contextRef="#ctx0" brushRef="#br1" timeOffset="-149183.77">17272 1859 0,'9'0'0,"10"-19"0,28 1 16,47-20-16,38 10 16,28 9 15,28 19-31,0 28 0,0 29 15,1 8 1,-11 20-16,-8 27 16,-1 10-1,-19 29 1,1 17-16,-10 11 0,-19 8 16,-9 10-1,-28 19 1,-19 0-16,-19 9 31,-28-9-31,-10 0 0,-18 9 16,-10-28-1,-9 0-15,-10-9 16,0-10 0,-9-9-1,10-19-15,-1-19 16,10-18-16,0-29 15,9-27 1,0-11-16,10-17 31,-1-11-31,1 1 0,-1-19 16,10 0 0</inkml:trace>
  <inkml:trace contextRef="#ctx0" brushRef="#br1" timeOffset="-148821.52">19266 5350 0,'0'0'0,"0"0"0,0 0 15,0 0 1,0 9-16,0 0 15,10 29-15,-1 9 16,19 28 0,1 0-1,18-9-15,0-10 16,0-19 0,9-9-16,1-9 15,8-19 1,1-19-16,0-9 15,9-9 1,1-19-16,-20 9 16,-18 0-1,-1-10 1,-18 20-16,-19 18 0</inkml:trace>
  <inkml:trace contextRef="#ctx0" brushRef="#br1" timeOffset="-145841.49">27526 6419 0,'0'0'0,"0"0"0,0 0 16,0 0-1,0 0-15</inkml:trace>
  <inkml:trace contextRef="#ctx0" brushRef="#br1" timeOffset="-144697.84">21938 8089 0,'0'0'0,"0"0"0,-9-19 0,-10 1 0,-19-1 16,-9 0-1,-19 0 1,0 10-16,1 18 16,-1 10-1,19 9 1,0 0-16,18 1 0,20-11 15,0 1 1,-1 0 0,20-10-16,-1 1 15,0-1 1,20-9 0,-1 0-16,10-19 15,9 0 1,-10-9-16,1 0 15,-1 0-15,1 0 16,-10 0 0,1 9-16,8 10 15,10-1 1,0 20-16,19-1 16,0 19-1,9 0 1,0 19-16,-18-9 15,-1-1-15,-18 1 16,0-10 0,-20-9-1,1-1-15,0 1 16,-10-19 0</inkml:trace>
  <inkml:trace contextRef="#ctx0" brushRef="#br1" timeOffset="-144161.72">22183 7883 0,'0'0'0,"0"0"0,0 0 0,0 0 31,0 0-31,9 0 16,0-10-16,29 1 15,19 0 1,8 9-16,1 9 16,0 0-1,-9 10 1,-1 9-16,-9 0 15,-9 10-15,-1-1 16,-18 1 0,-9 0-1,-10-1 1,0 1-16,-10-20 0,-9 1 16,0 0-1,-9-19-15,0 0 16,0-19-1,9-28 1,10 0 0,18-9-16,10-10 0,9 1 31,10-1-31,9 10 0,-10-1 16,1 29 15,-19 19-31,-10-1 0</inkml:trace>
  <inkml:trace contextRef="#ctx0" brushRef="#br1" timeOffset="-143531.47">23189 7958 0,'0'0'0,"0"0"15,0 0 1,0 0-16,0 9 31,-9 1-31,-10 18 0,10 0 16,-1 0-1,1 10 1,9-1-16,9 1 16,1-10-16,-1-9 15,10-1 1,9-8-16,0-10 16,1 0-1,-1-19-15,0 0 16,0-9-1,-9-10-15,0 1 16,-19-1 0,0 1-16,0 9 15,-10 0 1,-8-1-16,-1 20 31,0 0-31,-9 18 0,0 0 16</inkml:trace>
  <inkml:trace contextRef="#ctx0" brushRef="#br1" timeOffset="-143004.81">23547 8108 0,'0'0'0,"0"0"16,0 0-16,0 0 16,0 0-16,9 9 15,1 1 1,-1 18-16,19 19 16,0-10-1,1 1-15,-1-1 16,0-18-1,0 0-15,1-10 47,-1 1-31,9-10-16,1-10 0,-10-9 0,10-9 0,-19-9 31,-1-1-31,1-18 16,-19 9-16,0 0 15,-19 10 1,10 18-16</inkml:trace>
  <inkml:trace contextRef="#ctx0" brushRef="#br1" timeOffset="-142339.91">24186 8108 0,'0'0'0,"0"0"0,0 0 0,0 0 0,0 0 15,10 9 1,-1 1 0,1 18-1,-1 0-15,0 0 0,-9 10 16,0-1 0,0-9-16,0-9 15,0 0 1,0-10-16,0 1 15,0-10 1,0 0 0,0 0-16,10-10 15,-1-27 1,20-29-16,-1 0 16,0 10-1,10 9-15,-10 10 16,9 8-1,1 20-15,0 0 32,9-1-32,-10 20 15,1 18-15,0 0 16,-1 19-16,1-10 16,-19 1 15,0 9-31,-19-10 0,0 1 15,0-1-15,0 1 32,0-19-32,0 0 15,0-10-15</inkml:trace>
  <inkml:trace contextRef="#ctx0" brushRef="#br1" timeOffset="-141719.4">25447 7498 0,'0'0'0,"0"0"16,0 0-16,0 0 15,0 0 1,0 0-1,0 9-15,0 29 16,9 28-16,-9 27 16,0 11-1,0 8 1,0 1-16,0-29 16,0-9-16,0 0 31,0-18-31,0-20 15,0-9-15,0-9 16,0-19 0,0 0-16,0 0 15,0 0 1,-18-19-16,-11-37 16,-8-19-1,-1 0 1,-9 9-16,9 19 15,1 0 1,-10 19-16,0 0 16,0 19-16,9 9 15,0 9 1,1 10-16,9 9 31,-1 0-31,20 19 16,0-9-16,18-1 15,10-9 1,9 1-16,0-11 16,10 1-1,0 0-15,-29-19 16</inkml:trace>
  <inkml:trace contextRef="#ctx0" brushRef="#br1" timeOffset="-141067.17">26501 7339 0,'0'0'0,"0"0"0,0 0 0,0 9 15,0 28 1,0 29-16,0 28 0,0 19 31,0-1-15,0 10-16,0-9 0,0-19 15,0-19 1,0-19 0,0-19-16,0 1 15,0-10-15,0-9 32,0-19-17</inkml:trace>
  <inkml:trace contextRef="#ctx0" brushRef="#br1" timeOffset="-139929.06">25795 8014 0,'0'0'0,"10"0"0,-1 0 15,19-9 1,19-1-16,19 1 15,19 0 1,18 18 0,-9-9-1,0 9-15,-18 1 16,-20-10-16,-18 0 16,-1 0-1,1 0-15,0 0 16,-10-10-1,0-8 1,10-1-16,-1-19 16,1-18-16,0-19 15,-1-10 1,-18 1-16,0 0 16,-19 9-1,0 9 1,0 19-1,0 9-15,0 29 16,0 0-16,0 9 16,0 9-16,0 19 15,9 57 1,1 46 0,-1 0-1,-9 10-15,0 0 16,0-38-16,0-19 15,0-18 1,-9-10 0,-1-18-16,1-10 15,9-9 1,0-19-16,0 0 16,0-10-16,0-18 15,9-9 1,1-1-1,18-9-15,-9 19 16,9 0 0,-9 9-1,9 10-15,0 0 0,0 18 16,1 0 15,18 19-31,0 10 16,0 9-16,-10-10 15,10 1 1,0-1 0,-9-8-16,9-11 0,0-8 15,0-10 1,0-19-16,-9 0 16,-1-18-1,-8-1-15,-11 1 16,-18-1-1,0 1-15,-9 8 16,-10 1 0,0 19-1,1 0-15,-1 9 16,0 9 0,0 0-16,10 19 15,-1 1-15,1-1 16,18 9-1,10-9-15,9 10 32,10-10-32,9-9 15,9 0-15,-8-10 16,8-9 0,0 9-16,-9-9 15,-28 0 1</inkml:trace>
  <inkml:trace contextRef="#ctx0" brushRef="#br1" timeOffset="-137663.08">28956 7733 0,'0'0'0,"0"0"0,0 0 0,0 0 15,0 9 1,0 10-1,0 28-15,0 9 16,9 19 0,-9 0-16,10 0 31,-10-19-31,0-18 16,0 0-16,0-20 15,0 1-15,0-19 16,0 0-1,0 0 1,9-9-16,1-48 16,18-27-16,0-10 15,0 19 1,1 9 0,8 19-16,1 1 15,-1 17 1,-8 11-1,-1 8-15,9 1 0,-8 18 16,-1 1 0,0 18 15,0 19-31,-9 0 0,0 9 16,-19 0-16,0-9 15,0-9 1,0-1-1,0-18-15,0 0 16,0-10 0,0-9-16,9 0 15,10-19-15,9-37 16,10-19 0,0 9-1,-1 10-15,1 18 16,-10 10-1,-9 19-15,0 0 32,9 9-32,-9 9 0,9 0 15,-9 19 1,0 1 0,0 18-16,-1 9 0,-8-9 15,-1-10 1,1 1-1,-1-1 1,0-9-16,1 1 16,18-11-1,0 1-15,0 0 16,1 0-16,18-19 16,0 0-1,9-10 1,1-8-16,-1-20 15,1 0-15,-1-18 16,-9 0 0,-19 0-16,-9 9 15,-19 9 1,0 10 0,-9 0-16,-10 18 15,0 1 1,-19 9-1,1 9-15,-1 10 16,-9 9-16,19 19 16,0 0-1,18 0-15,10 9 16,19 1 0,9-1-16,19-9 31,10 0-31,9-10 15,9-18-15,19-19 16,0-9-16,-19-10 16,1-9-1,-20-10 1,0 1 0,-18-10-16,-19 0 0,0 0 15,-19 9 1,0 1-1,0 9-15,-10 9 16,1 10 0,-1-1-1,-8 10-15,-1 10 16,9-1 0,1 19-16,0 0 15,-1 0-15,20 10 16,-1 0-1,10-10-15,9-10 16,0 1 15,0-9-31,10-10 0,9 0 16,-9-10-16,-1 1 31,1-1-31,-10 1 16,0 9-16,-9 9 15,10 1-15,-1 18 32,9 0-32,-8 0 15,8 0-15,1 10 32,-1-19-32,-8-1 15,-1-8-15,0-10 16,0-10-1,1-8-15,-1-20 16,9-18-16,1-10 16,0 1-16,-10 18 15,-9 9 1,0 10 0,-10 19-1,-9-1-15,0 10 16,9 10-16,1-1 31,-1 19-31,-9 19 16,0 0-16,0 9 15,-9-9 1,-1-9-16,1-10 16,9-9-1,0-19-15,0 0 31,9-10-31,10-27 0,28-29 16,0-9 0,10 9-1,-1 1-15,-9 27 16,-9 10-16,-1 19 16,-8-1-1,-1 20 1,10 27-16,-1 29 15,1 37 1,-19 38-16,-19 18 16,-10-18-1,-9-29 1,-9-18-16,-9-19 0,-1-18 16,10-10-1,-10-19-15,19-19 16</inkml:trace>
  <inkml:trace contextRef="#ctx0" brushRef="#br1" timeOffset="-136340.7">10913 13559 0,'0'-9'0,"9"-29"16,19-37-1,29-19-15,27-18 32,48-20-17,37 10-15,38-9 0,38 18 16,9 10 0,19 9-16,-10 19 15,-9 38-15,0 27 16,0 29-1,10 19-15,18 46 32,9 10-32,20 28 0,-10 37 15,-28 20-15,-29 8 16,-37 20 0,-37 9-16,-20 28 31,-46 18-31,-29 10 0,-47 10 15,-28 27 1,-38 10 0,-37-18-16,-66-10 31,-38-1-31,-37-27 0,-57 0 16,-18-38-1,-1-37-15,-28-20 16,-9-55-1,0-47-15,-10-29 16,0-27 0,10-48-16,18-46 15,10-38 1,29-38 0,18-27-16,47-48 15,37-28 1,39 1-1,37-20-15,18-18 16,10 9-16,29-9 16,37 9-1,9 19-15,29 0 16,9 9 0,19 29-16,9 27 15,10 29 1,18 18-16,-9 38 15,10 19 1,-10 28-16,-10 28 16,11 19-1,-48 9 1</inkml:trace>
  <inkml:trace contextRef="#ctx0" brushRef="#br1" timeOffset="-135271.64">15729 13916 0,'0'0'0,"10"0"0,27-10 15,29 1 1,47 9 0,56 9-1,48 1-15,27-1 16,38 0-1,-9-9-15,-56 0 16,-29 0-16,-47 0 16,-38 0-1,-27 10-15,-20-10 16,-18 0 0,-1 0-1,-18 0-15,0 0 16,-10 0-16</inkml:trace>
  <inkml:trace contextRef="#ctx0" brushRef="#br1" timeOffset="-134815.78">18147 13756 0,'0'0'0,"0"0"15,0 0-15,0 0 16,0 10-16,0 8 15,9 20 1,1 9-16,-1 9 16,1 0-1,-10-9-15,0-9 16,0-19 0,0-1-16,0-18 15,0 0 1,0 0-1,0-28-15,-10-38 16,1-9 0,18 0-16,1 19 15,-1 19 1,10 8-16,9 20 16,0 0-1,0 9-15,10 9 16,0 19-1,-20 10-15,-8 27 16,-20 1 0,-27 9-16,-29 0 31,-28 0-15,0-9-16,19-29 0,46-18 15</inkml:trace>
  <inkml:trace contextRef="#ctx0" brushRef="#br1" timeOffset="-133666.02">19925 13268 0,'0'0'0,"0"0"0,0 0 0,0 0 31,-10-9-31,-8-1 16,-29 10-16,-47 29 15,-19 27 1,0 28-1,19 10-15,18 0 16,29-10-16,19 20 31,9-1-31,29-9 16,18 0-16,28-10 16,29 10-16,19-29 15,27-18 1,20-37-1,18-20 1,-18-8-16,-48-20 16,-28 1-1,-18-1-15,-20 0 16,-8-8-16,-10 8 31,-1-9-31,-8 10 0,-1-1 16,-9 1-1,0-1 1,0 10-16,-19 0 16,1 0-16,-1-1 15,-10 20 17,1 0-32,0 18 0,0 10 15,0 9 1,18 0-16,1 19 15,18 0 1,19 0 0,10-10-16,18 1 0,10-19 31,0-19-31,9 0 16,-18-19-16,-1 0 31,-18 0-31,-19 10 15,0 0-15,-1-1 16,-8 1 0,-10 9-16,9 9 15,1 10-15,-1 9 16,0 19 15,1-9-31,-10-1 0,0-9 31,0-9-31,0-19 0,0 0 16,9-9 0,10-38-16,9-28 31,1-10-31,8 29 16,-9 18-16,1 10 0,-1 0 15,0 19 1,0-1-1,0 20-15,1 8 32,8 20-17,1 18-15,0 29 0,-20-10 16,1 0 0,-9-19-16,-10-28 15</inkml:trace>
  <inkml:trace contextRef="#ctx0" brushRef="#br1" timeOffset="-133299.8">21637 12687 0,'0'0'0,"0"0"0,0 0 0,0 9 16,0 28 0,0 39-16,0 55 15,0 47 1,0 10-1,0-1 1,0 1-16,0-10 0,-9-28 16,-10-28-1,0-28-15,0-28 16,0-19 0,10-10-16,0-18 31,-1-19-31</inkml:trace>
  <inkml:trace contextRef="#ctx0" brushRef="#br1" timeOffset="-132234.2">20847 13353 0,'0'0'0,"9"9"16,29-9-16,37 0 15,38 9 1,38-9 15,8 10-31,1-10 0,-9 9 0,-29-9 31,-37 10-31,-29-1 0,-18 0 16,-10 10 0,-9 9-1,0 0-15,-10 29 16,1 8 0,-1 1-16,-9-10 15,9-18 1,-9-1-16,0-18 15,0-9 1,0-10-16,0 0 16,0 0-16,0 0 15,0 0 1,0 0 0,10 0-16,-1 0 31,1 0-31,-1 9 0,19-9 15,0 9 1,1-9 0,-1 0-16,10 0 15,-10 0 1,0-9-16,-9 0 16,0-1-16,-1-9 15,-8 1 1,-1-1-16,-9 0 15,0 0 1,0 1 0,0 8-1,0-9-15,0 10 16,0 0-16,0-1 16,0 1-1,0 9-15,0 0 16,0 0-1,0 0 1,0 0-16,0 0 16,0 0-16,-9-9 15,9 9 1,-19 0-16,0 9 16,0 0-1,-18 19 1,-1 29-16,-9 8 15,19-8-15,0-1 16,18 0 0,20 1-16,18-1 31,28 0-31,20 0 16,18-18-16,9-10 15,-9-28 1,0 0-16,-9-19 15,-19 1 1,-19-1 0,-28 0-16,-10 10 15</inkml:trace>
  <inkml:trace contextRef="#ctx0" brushRef="#br1" timeOffset="-131820.91">22813 13625 0,'0'0'0,"0"0"0,0 0 0,0 0 16,9 0-1,1 0-15,-1 9 16,19 1 0,1 8-16,18 10 15,0 19 1,-10 10-16,1 8 31,0 10-31,-20-9 16,-18 0-16,-18-10 15,-11 0 1,-8-28-16,-1-9 16,-18-19-1,9-9-15,9-29 16,10-9-1,28-28-15,28-18 16,38-20 15,28-9-31,9 9 0,-9 29 16,-46 37 0</inkml:trace>
  <inkml:trace contextRef="#ctx0" brushRef="#br1" timeOffset="85958.17">18749 1540 0,'0'0'0,"9"0"0,1-9 16,-1-10-1,10-9 1,0 9-16,9 10 15,19-1-15,57 1 16,46 0 0,38 18-16,10 10 15,-1-10 1,10 1-16,-9-1 16,9 0-1,-19 10-15,-19 0 16,-9 9-1,-19-9-15,-9 0 16,-19-1 0,-19-8-16,-19-10 15,-18 0 1,-10 0 0,-10 0-16,1 0 15,-29 0 1</inkml:trace>
  <inkml:trace contextRef="#ctx0" brushRef="#br1" timeOffset="86593.01">21675 1259 0,'0'0'0,"0"9"16,0 10-16,0 37 16,0 38-1,0 28-15,0 9 47,-10-9-47,1-18 0,-1-29 0,1-19 16,9-9-1,0-19 1,0-9-16,0-19 0,0 0 16,0-19-1,-9-37 1,-1-57-16,1-9 16,18 0-1,1 0 1,-1 19-16,19 19 15,0 18-15,20 10 16,17 9 0,1 18-16,0 20 15,19 18 1,9 20 0,0 8-16,-19 10 15,-28 9-15,-9 1 31,-29 18-31,-18 0 0,-38 9 16,-47 19 15,-38 10-31,-19-29 0,10-27 16,0-20 0,10-9-1,18 1-15,56-20 16</inkml:trace>
  <inkml:trace contextRef="#ctx0" brushRef="#br1" timeOffset="87900.47">23443 1071 0,'0'0'0,"0"0"0,0 0 0,-28 0 0,-47 19 15,-38 28 1,-9 28 15,-1 19-31,10 9 0,113-103 0,-84 112 0,27-8 16,20-1 0,27-9-1,20-10 1,27 1-16,10-20 15,19-18 1,0-9-16,19-20 16,9-8-16,0-10 15,-9-19 1,-10-9 0,-9-10-16,-1-8 15,-8-1-15,-19 0 16,-20 0-1,1 19 1,-9-1-16,-10 11 16,0 8-16,0 1 31,0 9-31,-19 9 16,0 19-16,-9 19 15,18 19 1,10 9-16,19 0 15,19 0 1,9-18-16,9-11 16,1-27-1,-1 0-15,-9-19 16,-9 0 0,-19-19-1,-10-18-15,-18-20 16,-20-8-16,-18-1 15,-9 19 1,9 0-16,0 19 16,19 0-1,-1 9-15,20 10 16,0-1 0,18-8-16,10-11 31,18-17-31,29-1 15,19 0-15,9 9 16,0 19 0,0 10-16,-19 18 15,1 29 1,-10 18 0,-10 19-16,-9 0 15,-28 10-15,-10-1 16,-9 1-1,-19-20-15,1-18 16,-1-19 0,0-9-16,10-19 15,-1-9 1,1-38-16,-1-38 16,20-27-1,18-1-15,0 19 31,10 19-31,-1 19 16,11 28 0,-1 9-16,9 10 15,10 18-15,0 29 32,9 27-32,-19 1 0,-18 28 15,-10 9 1,-37-9-1,-29 28-15,-56 0 16,-19-10-16,10-18 16,65-66-1</inkml:trace>
  <inkml:trace contextRef="#ctx0" brushRef="#br1" timeOffset="88311.03">25494 508 0,'0'0'0,"0"0"0,0 0 0,0 0 0,0 19 32,-19 47-32,-9 65 0,9 47 47,0 10-47,10 9 0,9-19 0,9 0 15,1 1-15,-10-20 31,0-27-31,0-10 0,0-29 16,-10-18 0,1-18-1,0-10 1,-1-10-16,1-9 16,-1-18-1</inkml:trace>
  <inkml:trace contextRef="#ctx0" brushRef="#br1" timeOffset="88593.25">24459 1540 0,'0'0'0,"0"0"16,10 0-16,27-19 0,29 1 15,56 8 1,38 20 15,19-1-31,0 0 0,-19 1 0,-29-10 16,-27 0 0,-19 0-16,-20 0 15,-27 0 1,-19 0-1</inkml:trace>
  <inkml:trace contextRef="#ctx0" brushRef="#br1" timeOffset="88893.39">26087 1934 0,'0'0'0,"0"0"0,0 0 16,0 10-1,0 8-15,0 20 16,-10 18-16,1 29 16,0-1-1,9-9 1,-10-18-16,10-11 15,0-17 1,0-11-16,0-18 16,0 0-16</inkml:trace>
  <inkml:trace contextRef="#ctx0" brushRef="#br1" timeOffset="89088.43">26162 1587 0,'0'0'0,"0"0"15,0 0-15,0 0 0,0 0 16,0 0 0,0 0-16,0 0 15,9 10 1,1-1-16</inkml:trace>
  <inkml:trace contextRef="#ctx0" brushRef="#br1" timeOffset="89691.13">26632 1859 0,'0'0'0,"0"-19"0,0 19 0,0-28 0,0 10 0,0 18 0,0-10 15,0 1 1,0-1-16,0 10 31,0 29-15,-9 27-16,9 28 0,0 10 15,0 28-15,0-28 16,0-28 0,0-10-16,0-19 15,0-18 17,0 0-32,0-19 0,0 0 15,9-19-15,1-56 31,18-28-31,10-19 0,9 9 16,-10 20 0,1 27-1,0 28-15,-20 20 16,1 8 0,9 10-16,1 19 15,8 28 1,1 9-16,0 29 15,-10 8 1,-9 1 0,-1-9-16,-8-10 15,-1-19 1,1 0-16,-10-9 16,9-9-16,-9-29 15</inkml:trace>
  <inkml:trace contextRef="#ctx0" brushRef="#br1" timeOffset="91224.87">27620 1653 0,'0'0'0,"0"0"0,0 0 0,0 9 0,0 19 16,-9 38-1,-1 18-15,1 10 16,18 0 0,1 9-16,9-18 15,-1-20 1,11-8 0,-1-10-16,-9-19 15,9-9-15,0-19 16,0 0-1,10-19 1,9-9-16,0-19 16,0-10-16,-9-8 31,-1 8-31,1 11 0,-10-1 16,0 0-1,-9 19 1,0-10-16,0 10 15,0 0 1,-10 0-16,0 9 31,1 9-31,-10 1 0,0 9 16,0 0 0,0 0-1,0 9-15,0 29 16,-10 37-16,1 19 31,18 18-31,1-8 0,18-10 16,0-29-1,19 1 1,0-19-16,0-10 16,0-18-16,-9-19 15,0 0 1,-1-19-1,1-18-15,-19-1 16,0-18 0,-19-19-1,-19 9-15,0 1 0,0-1 16,-9 0 0,0 10-1,9 9-15,9-9 16,1-10-1,18 19-15,10 10 16,10 8 0,8 11-16,20 8 15,8 10 1,20 38 0,9 18-16,-19 10 15,-18-1-15,-19 1 16,-10 19-1,-19-20 1,-9 20-16,-9-1 16,-1-37-1,10-9 1,10-1-16,-1-18 0,1 0 16,-1-19-1,19 0 1,0 0-16,19-19 15,0 0 1,-9-9-16,0 19 16,-1-1-1,1 20-15,0-1 16,9 19 0,0 0-1,9 10-15,-9-19 16,10-1-16,-1-8 15,1-10 1,-1 0-16,0-28 16,10-19-1,0-19-15,-9-28 16,-10-9 0,-10 0-1,-18 9 1,-19-9-16,-9-1 15,-10 39-15,-9 18 16,-1 19 0,1 18-1,0 1-15,0 18 16,18 1 0,1 9-16,-1 37 15,20 9-15,9 20 16,9 9-1,19 18 1,-9 1-16,-1-10 16,-9 0-16,-9 1 15,-19-1 1,-28-9-16,-38-1 31,-94 39-31,-113-10 0,-103 9 16</inkml:trace>
  <inkml:trace contextRef="#ctx0" brushRef="#br1" timeOffset="92607.97">24723 3745 0,'0'0'0,"9"9"31,0 1-31,20 27 0,27 20 16,19 37-16,19 9 31,-9-19-31,0 1 0,-10-20 31,-18-8-15,-10-20-16,-10-9 0,-9-9 16,1-19-1,18-19-15,0-28 16,9-28-16,1-37 31,-1-20-31,-18 1 16,-1-10-16,10 10 15,19 9 17,0 37-32,-38 48 0,236 37 15,-255 19-15,19 37 31,19 38-15,10 0-16,-10-10 0,-10-18 16,-18-29-1,0-9-15,-10-9 16,-9-9-16,0-1 31,-18 0-31,-11 1 16,-27 9-16,-19 9 15,-19 9-15,9 10 32,29 0-32,9-9 15,18-1-15,20-9 16,-1-9 0,20 0-16,-1 0 15,10-1 1,9 1-1,1 0-15,8 0 16,1-1 0,-1-8-16,-8-10 15,-11 0-15,1 0 32,0-19-32,0 0 15,9-18-15,0-20 16,1 1-16,8-10 15,1 10 1,9 9-16,9 0 16,10 10-1,19 9 1,0 9-16,-10 19 31,0 9-31,0 19 0,1 10 16,-20 9-1,-9 9 1,-19 0-16,-18 1 16,-20-1-16,-18 0 31,-38 1-31,-9-20 0,-10-18 16,19-19-1,19-19 1,19-9-1,19-19-15,9-28 0,28 0 32,19 0-32,19 9 0,0 19 15,28 10 17,0 18-32,9 10 0,-9 18 15,0 0-15,-18 20 31,-10-1-31,-19 0 16,-10 9-16,1 10 16,-19 19-1,0 0-15,-19 18 16,0 1 0,0-1-1,-19-18-15,0-10 16,9-28-16</inkml:trace>
  <inkml:trace contextRef="#ctx0" brushRef="#br1" timeOffset="92799.86">27630 3670 0,'0'0'0,"0"0"15,0 0-15,0 0 16,0 0 0,9 9-16,0-9 15</inkml:trace>
  <inkml:trace contextRef="#ctx0" brushRef="#br1" timeOffset="93574.4">28495 4271 0,'0'0'0,"0"0"0,0 0 0,-19-10 31,0 1-31,-18-1 0,-1 10 16,-9 0-1,0 10-15,9-1 16,10 10 0,19 0-16,-1-1 15,20-8 1,-1 9-16,19-10 16,1 0-1,18-9 1,19-18-1,-1-1-15,11-19 16,-10-27-16,9-29 16,-19-9-1,1-10-15,-20-9 16,1-9 0,-19 27-1,-19 48-15,0 19 16,0 27-16,0 1 31,0 9-31,0 9 0,0 29 16,-10 18-1,1 29 1,18 8-16,1 1 16,-1-19-1,10-18-15,0-11 16,9-8-1,0 0-15,0-20 16,1 1 15,8 0-31,-8-10 16,8 1-16,1 8 0,-1 10 16,1 1-1,0-1-15,-20 9 16,1 1-1,-19-1-15,0 1 16,-19-1 0,-28 10-16,-56-9 15,-29-29 1,10-18 0,28-10-16,19-9 15,46 9-15</inkml:trace>
  <inkml:trace contextRef="#ctx0" brushRef="#br1" timeOffset="94163.36">29840 3557 0,'0'0'0,"0"0"16,0 0-16,0 19 31,0 19-31,0 37 0,-9 19 16,-1 37 15,1 0-31,0-18 16,18 0-16,0-20 15,20-18 1,-1-9-16,0-28 0,0-20 31,1 1-31,-1-9 16,9-10-16,1-19 16,0-9-1,-1-10 1,-18 1-16,0-20 15,-19 10 1,-19 0-16,0 19 16,-9 0-16,0 19 15,0-1 1,-1 10-16,20 10 16,0 18-1,18 0 1,10 19-16,18 0 31,29 0-31,47 9 0,19-9 0,18-19 16,10-9-1,141 9 1</inkml:trace>
  <inkml:trace contextRef="#ctx0" brushRef="#br1" timeOffset="94464.31">31139 3407 0,'0'0'0,"9"0"0,10 10 16,28 37-16,47 46 15,9 67 1,-9 56 0,-9 9-16,-38-9 15,-47 18-15,-38 1 16,-74-1 0,-124-8-16,-140-39 15,-28-37 16</inkml:trace>
  <inkml:trace contextRef="#ctx0" brushRef="#br1" timeOffset="94984.36">21374 1071 0,'0'0'0,"0"0"0,0 0 15,0 0 1,-10 19-16,-18 47 16,-38 74-1,10 85 1,27 19-16,67 10 16,75 8-16,132 1 15,197 19 1,226-1-16,-226-140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11:48.1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3650 1343 0,'0'0'0</inkml:trace>
  <inkml:trace contextRef="#ctx0" brushRef="#br0" timeOffset="298.61">3631 1343 0,'0'0'0,"0"0"0,0 0 0,0 0 0,0 0 0,0 0 31,0 0-31,0 0 0,0 0 16,0 10-1,0-1 1,0 19-16,0 10 16,0 27-16,-9 29 15,9 28 1,-10 0-16,10 9 16,-9-9-1,0-18 1,-1-29-16,10-19 15,-9-9-15,9-10 16,0-18 0,0-19-16</inkml:trace>
  <inkml:trace contextRef="#ctx0" brushRef="#br0" timeOffset="817.07">3575 1465 0,'0'0'0,"0"0"0,0-9 16,0 9-1,0 0-15,0 0 16,0 0-1,9 9-15,29 10 16,37 18 0,19 39-16,19 27 31,0 19-31,-10 0 0,-8 0 16,-20 0-1,0-19-15,-19-9 16,-18-19-1,-10-10-15,-9-18 16,-9-19 0,-10-9-16,0 0 15,0-19 1</inkml:trace>
  <inkml:trace contextRef="#ctx0" brushRef="#br0" timeOffset="1150.05">3368 2150 0,'0'0'0,"9"0"0,10 0 0,19 0 16,28 0-1,28-9-15,0 9 32,9 9-32,10 0 15,0 10 1,0-9-16,19 8 0,-67-18 15</inkml:trace>
  <inkml:trace contextRef="#ctx0" brushRef="#br0" timeOffset="1829.82">5372 2000 0,'0'0'0,"0"0"16,-19-19 0,-28 0-16,-19 1 15,0-1 1,0 10-16,0-1 31,1 20-15,17-1-16,1 10 0,10 9 15,9 0-15,18 0 32,1 0-32,18 0 15,19 1-15,1-1 16,18-10 0,0-8-16,9-10 15,1-10 1,-20-8-1,1-1-15,-1-19 0,1 1 16,0-10 0,-19 0-1,-1 19-15,-8 0 16,-10 18 0,0 1-1,0 9-15,0 0 16,9 9-16,1 20 15,18 36 17,9 48-32,1 18 0,-10 19 15,-9 0 1,-19-18-16,-19-10 16,-28 18-16,-19-8 15,1-48 1,-11-27-16,10-29 15,-9-19 1,0-9 0,0-19-1,9-18-15,28 9 0</inkml:trace>
  <inkml:trace contextRef="#ctx0" brushRef="#br0" timeOffset="2384.19">6162 2338 0,'0'0'0,"0"0"0,9 0 0,1 0 16,8-10 0,11-8-16,-1-1 31,0 0-31,10-9 0,-10 0 16,0-10-1,-18 1 1,-10 18-16,-254-244 31,254 263-31,-29 0 0,-8 0 16,-1 10-1,-9 8-15,0 11 32,9 8-32,10 10 0,19 19 15,-1-1 16,20 1-31,9 0 0,18-1 16,20-8 0,18-10-16,10-10 15,-1-18-15,10 0 16,0-19 0,-9 0-1,37-19-15,-56 0 16</inkml:trace>
  <inkml:trace contextRef="#ctx0" brushRef="#br0" timeOffset="2917.95">7959 1869 0,'0'0'0,"-10"0"0,-27 9 16,8 0-1,1 10 1,0 0-16,19 9 16,9 0-16,18 0 15,20 19 1,18 0-16,29 0 15,9 9 1,-9-9-16,-10-9 16,-18-1-1,-20 1-15,-9-10 16,-9-9 0,-19 0-16,0-1 15,-28 10 1,-28 1-16,-48-1 15,-9-19 1,-37-18 0,-170-29-1</inkml:trace>
  <inkml:trace contextRef="#ctx0" brushRef="#br0" timeOffset="3407">9088 2281 0,'0'0'0,"0"0"0,0 0 15,0-9-15,-10-10 16,-9 1-1,-18-1-15,-10 9 16,-10 1 0,-9 18-16,19 20 15,0-1 17,19 9-32,19-9 0,-1 1 15,1-1 1,18-10-1,1 1-15,-1-9 0,19-10 16,1 0 0,18 0-16,0-10 31,0 1-31,-10 9 16,10 0-16,0 9 15,10 1 1,-10-1-1,9 0-15,-28 1 16</inkml:trace>
  <inkml:trace contextRef="#ctx0" brushRef="#br0" timeOffset="3720.15">9605 1334 0,'0'0'0,"0"0"31,0 9-31,0 10 0,0 28 16,0 56-16,-9 38 31,9 18-31,0-18 0,0-10 15,9-27 1,0-20 0,1-9-16,-10-9 15,9-29 1,-9-18 0</inkml:trace>
  <inkml:trace contextRef="#ctx0" brushRef="#br0" timeOffset="4101.6">10282 2544 0,'0'0'0,"0"0"0,0-19 0,0-9 16,-19-19-16,-28-18 31,-9-1-31,-10 19 16,19 10-1,0 8-15,0 20 16,0 0-16,19 18 16,0 0-1,18 10-15,1 0 16,18 9 0,1 10-16,18-10 15,19 0-15,9-9 16,10 9 15,9 0-31,10 0 0,-10-9 16,-9 0-1,0-1 1,0 1-16,-29-19 16</inkml:trace>
  <inkml:trace contextRef="#ctx0" brushRef="#br0" timeOffset="4986.72">10659 1831 0,'0'0'0,"9"0"0,0 0 16,20 9 0,-1 1-1,19 9-15,19 18 16,18 29-1,1 18 1,-19 10-16,-19-19 16,-28 0-16,-19-18 15,0-20 1,-10 1-16,1-20 16,0-18-1,-1 0 1,1-18-16,-1-11 15,1-8-15,18-10 16,10 0 0,9 0-1,1 10-15,-11 8 16,1 1 0,0 19-1,0 0-15,-10 9 16,1 9-16,18 0 15,0 29 1,19 9 0,10 9-16,-1 0 15,0 1-15,-8-20 32,-1-18-32,9 0 15,0-19-15,1-19 16,-1-9-1,1-19-15,-10-19 16,-10 1-16,-18 8 16,-9 20-1,-10 9-15,0 9 16,0 9 0,0 1-16,0 9 15,0 0 1,0 0-16,0 9 15,0 20 1,-10 27-16,1 19 16,9 9-1,0 1 1,9-1-16,1 1 16,-10-1-1,0-28-15,0 1 16,0-1-1,0-9 1,-19-10-16,0 1 16,-19-10-16,-9-9 31,-18 0-15,-20-29-16,-9-8 0,9-20 15,47 19 1</inkml:trace>
  <inkml:trace contextRef="#ctx0" brushRef="#br0" timeOffset="6986.56">13039 1934 0,'0'0'0,"0"0"0,9-9 16,0 0-1,20-10-15,-1 9 16,28 1-1,10 0-15,28 18 16,10 19 0,-1 19-16,10 19 15,-9-1 1,-10 29-16,-19 9 16,-28-9-1,-19-19-15,-18 0 16,-29 0-1,-28-9 1,0-19 0,0-28-16,0-19 0,0-19 15,18-18 17,1-20-32,28-8 0,10-20 15,18-9 1,19 10-1,19-1-15,-10 10 16,10 0-16,9 10 16,-9 8-1,-9 1-15,-1 9 16,-18 10 0,-10 8-16,-9 11 15</inkml:trace>
  <inkml:trace contextRef="#ctx0" brushRef="#br0" timeOffset="7827.4">14694 2375 0,'0'0'0,"0"0"0,0 0 31,10 10-31,-1-10 15,10 0-15,9 0 16,0 0 0,10-10-16,0-8 15,-10-1 1,-9 0-16,0 0 16,-19-18-1,0 9-15,-19-1 16,-9 1-1,-20 0-15,-17 19 16,-11 18 0,11 19-16,-1 19 15,19 9 1,18 10-16,20 0 16,18-10-1,20 0-15,27 1 16,10-20-1,9-18-15,10-19 16,9-19 0,0-18-1,-19-20-15,1-8 16,-20-10 0,-18 9-16,-1 0 15,-18 1 1,0 18-16,-10 19 15,1-1 1,-10 20 0,0 9-16,0 0 15,0 0-15,9 19 16,10 18 0,9 38-16,10 19 15,9 9 1,9-9-1,1-9-15,-20-29 16,1-9-16,-10-28 31,0-1-31,1-18 0,-1-9 16,9-19 0,10-28-1,-9-19-15,0-1 16,-1-8-1,1 9 1,-10 9-16,-9 19 16,0 19-16,-19 19 15</inkml:trace>
  <inkml:trace contextRef="#ctx0" brushRef="#br0" timeOffset="8789.49">16331 2882 0,'0'0'0,"0"0"0,10 0 16,18 0-16,10-19 16,9 0-1,0-18 1,9-19-16,0-1 31,-18 1-31,0-19 0,-1-10 16,-18 10-1,-19 10-15,0 8 16,-9 29 0,-10 0-1,0 9-15,0 10 16,1 0-16,-1 18 15,-10 10 1,11 18-16,-11 10 16,20 19-1,9 0 1,19-1-16,9-8 16,19-1-16,10-19 15,8-18 1,1 0-16,0-19 15,-9-19 1,-1-9 0,0-10-16,-9-18 15,-9-10-15,0-9 32,-1-9-32,-18 18 0,0 10 15,0 28 1,-10 18-1,-9 1-15,0 0 16,0 9 0,0 0-1,10 9-15,-1 19 16,0 0-16,1 19 16,-1 0-1,1-9-15,-1-1 16,0-18-1,1 0 1,-1 0-16,1-19 16,-1 0-1,1 0-15,18-19 16,0-19 0,10 1-1,9-10-15,-10 19 16,1 0-16,0 18 15,-10 1-15,0-1 16,0 20 0,0-1-1,1 19 1,8 19-16,1 10 16,-19-1-16,0 0 15,-1-9 1,-8-9-1,-1-1-15,-9-28 16</inkml:trace>
  <inkml:trace contextRef="#ctx0" brushRef="#br0" timeOffset="9127.92">18241 2009 0,'0'0'0,"0"0"16,0 10-16,0-1 15,0 19 1,0 19 0,9 19-16,1 18 15,18-9 1,0 0-1,10-28-15,-1-9 0,1-19 16,9-1 0,0-18-1,0-18-15,10-11 16,-10-17-16,0-11 16,-10-18-1,-18 10 1,-9 36-16</inkml:trace>
  <inkml:trace contextRef="#ctx0" brushRef="#br0" timeOffset="9612.84">18787 1812 0,'0'0'0,"9"10"0,0 18 16,20 19 0,18 9-16,0 0 15,9 1 16,10-1-31,0-19 0,9 1 16,-9-10-16,0-9 16,-10-19-1,1-9 1,-20-1-16,-18-9 16,0 1-16,0-11 15,-19 1 1,0 0-1,-10 9-15,-8 10 16,-1 0-16,0-1 16,-19 10-1,-9 10-15,-9 18 32,9 0-32,0 19 15,19-10-15,9 10 16,9-9-1,20-1-15,-1 1 16,29-10 0,18 10-16,29-10 31,56-10-31,85-27 0,141-10 16</inkml:trace>
  <inkml:trace contextRef="#ctx0" brushRef="#br0" timeOffset="10310.15">22305 1540 0,'0'0'0,"0"0"0,-19-9 0,-9-1 15,-10 1 1,-9 18-16,-9 10 15,-1 9 1,10 19-16,10 0 31,18 10-15,9-11-16,20 1 0,18 0 16,19 0-16,19 0 31,19-9-31,-10 9 15,-9-10-15,-19 1 32,-19-10-32,-9-10 0,-19 11 15,-10-1 1,-46 9-16,-66 10 16,-57-19-1,-19-18 1,29-20-1,19-18-15,27-9 0,29 9 16,47-1 0,28 11-1</inkml:trace>
  <inkml:trace contextRef="#ctx0" brushRef="#br0" timeOffset="10736.76">22992 1934 0,'0'0'0,"0"0"16,0 0-1,-10-9-15,-9 0 16,1-1-16,-11 1 15,-8 18 1,-1 10-16,-9 9 16,19 0-1,0 0-15,9 1 16,9-11 0,1 1-1,18-10 1,1 1-16,-1-1 15,20 1-15,8 8 16,10 10 0,0 1-16,10 8 15,-10-9 1,0 0-16,-10-9 16,-18-9-16</inkml:trace>
  <inkml:trace contextRef="#ctx0" brushRef="#br0" timeOffset="11068.28">23368 1146 0,'0'0'0,"0"0"0,0 0 15,0 0 1,0 0-16,0 19 16,0 28-1,-19 65-15,0 48 16,-9 9 15,9 0-31,1 0 0,8-29 0,1-36 16,-1-11-1,10-18 1,-9-28-16,9-9 16,0-19 15,0-10-31</inkml:trace>
  <inkml:trace contextRef="#ctx0" brushRef="#br0" timeOffset="12069.8">23725 2385 0,'0'0'0,"0"0"0,0 0 15,0-976 1,10 1952-16,-1-986 16,10-8-1,0-1-15,0-9 16,0-10-1,-1 1-15,1-10 16,-19-10 0,0 10-1,0 1-15,-9 8 16,-10 10 0,0 9-16,0 10 15,1-1-15,-11 20 31,1-1-31,0 10 0,0 9 16,18 0 0,1 0-1,9 10-15,9-1 16,1-18 0,18 9-16,9-9 15,11 0 1,8-19-16,10 0 15,9-19 1,0-9-16,1-10 16,-20 1-1,0-19-15,-8 9 16,-11 0 0,1 0-16,-19-10 15,-1 11 1,-18 17-1,0 1-15,0 0 16,0 19-16,0-1 16,0 10-1,0 0 1,0 0-16,0 0 16,0 10-16,-9-1 15,0 19 1,9 0-1,9 19-15,10 0 16,9 0 0,19 9-16,0 10 15,0-10 1,-9-18 0,-1-1-16,-8 1 0,-11 0 15,1-1 16,-19-9-31,0 10 16,-19-1-16,-18 10 16,-29 0-1,-38 0-15,-37-9 16,10-10 0,37-28-16,28 0 15,9 0-15,10 0 16,10-10-1,8 1-15,1 0 16,9-1 0,10 1-16,0 9 15,-1 0 1</inkml:trace>
  <inkml:trace contextRef="#ctx0" brushRef="#br0" timeOffset="20351.59">26096 1156 0,'0'0'0,"0"0"16,0-10-16,0 10 31,0-9-31,-9-1 0,-1 1 16,1 0-1,9 9-15,0 9 16,-9 29 0,-1 37-1,20 37-15,-1 29 16,10 18-1,0 1-15,-10-10 16,0-19-16,1-9 16,-10-18 15,0-29-31,0-19 0,0-19 16,0-18-1,0 0 1,0-19-16,0 0 15,9-9-15,19-48 32,29-36-32,9-11 0,9 10 15,-9 19 1,-10 19-16,-9 28 16,-9 9-1,9 10 1,0 18-1,9 10-15,1 9 0,-1 10 16,-9 9 15,-9 9-31,0 10 0,-20-1 16,1-8 0,-19-39-16</inkml:trace>
  <inkml:trace contextRef="#ctx0" brushRef="#br0" timeOffset="20977.93">27404 2328 0,'0'0'0,"0"0"16,9 0-16,1 0 15,18 0 1,0 0-16,19-18 15,0-1 1,0 0-16,-9-9 31,-10-10-31,-9 10 16,-19-9 0,0 9-1,-19-1-15,0 1 0,-18 19 16,-10 18-1,-10 10-15,1 19 16,9 27 0,18 10-16,20-9 15,18 0 1,10-10-16,9-9 16,29-10-1,9-8 1,18-20-16,-8-9 15,-1-19-15,-19-9 16,1 0 0,-20 0-16,1 0 31,-19-1-31,0 20 0,-10 0 16,-9-1 15,9 10-31,1 10 0,-1-1 15,20 0 1,-1 10-16,0 0 31,10 0-31,-10-10 16,0 0-16,-19-9 16</inkml:trace>
  <inkml:trace contextRef="#ctx0" brushRef="#br0" timeOffset="21174.59">28091 1972 0,'0'0'0,"0"0"0,0 0 15,0 0 1,0 0-1,0 0-15,0 0 16</inkml:trace>
  <inkml:trace contextRef="#ctx0" brushRef="#br0" timeOffset="21799.82">29088 2281 0,'0'0'0,"0"0"16,0-9-16,-10-10 16,-9 1-16,1-11 15,-11 11 1,1 8-16,0 1 16,-10 9-1,1 9-15,9 1 16,-1 18-1,1 0-15,19 0 16,-1 0 0,20 0-16,-1-9 15,0 0 1,1 0 0,9-10-16,9 0 15,0-9 1,0-18-16,10-1 15,-19 0 1,0-9-16,-1 9 16,-8 10-1,-1-1-15,-9 1 16,0 9 0,0 0-16,0 9 15,0 20 1,0 27-16,0 38 15,0 28 1,0 0 0,0 9-16,0-9 15,0-9 1,-19-20-16,1-18 16,-20-18-16,-9-1 15,-9-18 1,-20-20-1,-8-27-15,-1-19 16,38 9 0</inkml:trace>
  <inkml:trace contextRef="#ctx0" brushRef="#br0" timeOffset="22326.23">29398 1400 0,'0'0'0,"0"0"0,10 0 31,-10-10-31,0 10 16,0 0-16,0 19 15,0 47-15,-19 65 16,0 38 0,0 0-16,0-10 15,10-27 1,-1-48 0,1-18-16,9-19 15,0-29 1,0 1-16,0-19 15,0 0 1,9-9-16,10-19 16,10-10-1,8 1-15,1-10 16,-1 18 0,-8 20-1,-1 0-15,9 9 16,-8 9-16,-1 10 15,0 18 1,10 29-16,-1 9 16,-18 0-1,-9-37 1</inkml:trace>
  <inkml:trace contextRef="#ctx0" brushRef="#br0" timeOffset="22676.47">30075 1249 0,'0'0'0,"0"10"0,0-1 0,0 38 0,0 38 0,0 18 16,10 19 15,-1 0-31,-9 9 0,0-9 0,0 9 31,0-9-31,-19-18 0,1-11 16,-11-8-1,1-20 1,9-27-16,1-19 16</inkml:trace>
  <inkml:trace contextRef="#ctx0" brushRef="#br0" timeOffset="22870.69">29709 1981 0,'0'0'0,"9"-9"0,29-19 16,27-10-1,30-9-15,17 19 32,11 0-32,-1 9 0,19 10 15,-75 9 1</inkml:trace>
  <inkml:trace contextRef="#ctx0" brushRef="#br0" timeOffset="24090.57">31298 1775 0,'0'0'0,"0"0"0,0 9 16,10 1 0,-1 18-1,1 0-15,-10 19 16,0 0-16,0 0 15,0 0 1,0-1-16,-10-17 31,1-11-31,-1 1 0,10-19 16,0 0 0,0 0-16,0 0 31,0-9-31,10-10 15,9-28-15,9-19 16,10 1 0,-1-1-16,1 10 15,-1 9 1,1 0-16,0 19 16,-1 9-1,-8 10 1,8-1-16,1 20 15,-1-1-15,1 19 32,-19 0-32,0 0 0,-1 1 15,-18 8 1,-18-9 0,-20 10-1,0-1-15,1-18 0,9 0 16,-1 0-1,20-10 1,0 0-16,-1-9 16,10 0-16,0 0 15,0 0 1,10 10-16,18-1 16,0 1-1,19-1 1,-9 10-16,9 9 15,-10-9-15,-8 9 32,-11 0-32,1-9 15,-19-1-15,0 11 16,-19-1 0,-28 0-16,-19 0 15,-37-9 1,-10 0-1,10-19-15,18-19 16,10 9-16,18 1 16,10 0-1,19-1-15,9 1 16</inkml:trace>
  <inkml:trace contextRef="#ctx0" brushRef="#br0" timeOffset="25073.86">32211 1840 0,'0'0'0,"0"0"0,0 0 16,0 0-16,0 10 16,-9 9 15,-10 18-31,0 29 0,0 28 15,10 9 17,-1-9-32,1-29 0,-1-18 15,10-9-15,0-19 16,0-10 0,0-9-16,0 0 15,10-9 1,9-20-16,9-27 31,0-19-31,0 0 0,-9 9 16,0 10-1,0 28-15,-10 0 16,1 9 0,-1 10-16,0-1 31,1 1-31,-1 9 0,1 0 15,-1 9 1,0 1 0,10 18-16,10 0 15,-11 9-15,1 1 16,0-1 0,0-18-16,-10 0 15,10 0 1,0-10-1,-10-9-15,10 0 16,9-9 0,0-10-16,1-19 15,-1 1 1,0-1-16,0 1 31,-9 9-31,0 0 0,-10 9 16,1 9-1,-10 1 1,9 9-16,1 0 16,-10 0-1,9 9-15,0 20 16,1 27-16,-1 19 16,1 28-1,-1-9-15,0-10 16,1-9-1,-1-18 1,1-20-16,-1-9 16,1-9-16,-1 0 15,-9-19 1</inkml:trace>
  <inkml:trace contextRef="#ctx0" brushRef="#br0" timeOffset="25395.1">33227 1887 0,'0'0'0,"0"0"0,0 0 0,0 0 31,0 10-31,0 18 0,0 9 15,-9 39 1,-1 8-16,1-9 16,-1 9-1,1-8 1,0-20-16,-1 0 16,1-18-1,-1-1-15,1-18 16,-1-10-1</inkml:trace>
  <inkml:trace contextRef="#ctx0" brushRef="#br0" timeOffset="25600.16">32992 1869 0,'0'0'0,"9"0"0,10-10 16,9 1-1,19-1-15,0 20 16,10-1 0,-1 10-16,48 37 31,112 94 0</inkml:trace>
  <inkml:trace contextRef="#ctx0" brushRef="#br0" timeOffset="25767.24">32597 2600 0,'0'0'0,"0"0"16,18 0-1,39 10-15,84 9 16,188 18-1,386 48-15</inkml:trace>
  <inkml:trace contextRef="#ctx0" brushRef="#br0" timeOffset="30740.31">5005 3520 0,'0'0'15,"0"0"-15,0 0 0,0 9 16,0 10 0,0 19-1,0 27-15,0 38 16,0 19-1,0 10-15,0-1 16,-10-18 0,1-10-16,0-19 15,-1-18 1,10-19 0,-9-19-16,-1-9 15,1-10-15</inkml:trace>
  <inkml:trace contextRef="#ctx0" brushRef="#br0" timeOffset="31120.55">4563 4355 0,'0'0'0,"0"0"0,0 0 0,0 9 31,9 1-31,19 18 16,29 28-16,9 10 15,9-10 1,0 0-16,-9-18 15,0 0 1,-10-20 0,10-18-1,0-9-15,0-10 16,9-18-16,-9-29 16,9-9-16,-18-10 15,-29 39 1</inkml:trace>
  <inkml:trace contextRef="#ctx0" brushRef="#br0" timeOffset="39597.17">1082 10425 0,'0'0'0,"0"0"0,0 0 15,0 0 1,0 0-16,0 0 16,0 0-1,9 0-15,1 10 16,18-10 0,0 0-16,29 0 15,-20 0 1,20 0-16,8 0 15,-8-10 17,9 1-32,9 0 0,10-10 15,-1 0-15,1-18 16,0-1 0,-1 0-16,-8-18 15,8-9 1,-8-20-16,-1 1 15,9-10 1,-18-9 0,-9 9-1,-1 0-15,1 0 16,-10-18-16,9-20 31,1 1-31,-10-1 0,0-8 16,-10-10-1,1 0-15,0-1 16,-1 1 0,1 19-1,-10-10-15,10 0 0,-10 1 16,0-1 15,0 10-31,1 9 0,-1 0 16,9 9-1,10 1 1,0 8 0,10 1-16,-1-9 15,10 8-15,0 20 16,0-1 0,0 10-16,-10 10 15,1 18 1,-10 9-16,0 10 15,0 0 1,0 0 0,0 9-16,19 10 15,9 18-15,0 0 16,0 20 0,10 27-16,0 19 15,-1 19 1,1 28-16,-10 18 15,-18-8 1,-1 9-16,-9 18 16,-9-9 15,9 10-31,0-1 0,-9-9 16,9 0-16,-10-9 31,10 9-31,0-9 15,0 9-15,0 0 32,1 0-32,-1-9 0,0 0 15,9 9 1,-9-9-16,-9 9 16,-1 0-1,1-19 1,-10 10-16,10-10 15,9-18 1,0 0-16,9-10 16,10-19-16,19-18 15,18-10 1,95-28 0,159-37-16</inkml:trace>
  <inkml:trace contextRef="#ctx0" brushRef="#br0" timeOffset="40748.83">1063 11411 0,'0'0'0,"0"0"16,0 0-16,9 0 0,10-10 15,19-9 1,56 10-16,56-10 15,57 10 1,57-10 0,46 0-1,38 1-15,29-20 16,27 0-16,20 10 16,-11-9-1,-46 18-15,-9 19 16,-20 9-1,-27 1 1,-29-1-16,-18 19 16,-29-9-1,-38 0-15,-37 9 16,-37-9-16,-20-19 16,-18 0 15,-57-10-31</inkml:trace>
  <inkml:trace contextRef="#ctx0" brushRef="#br0" timeOffset="41289.23">4262 6231 0,'0'0'0,"0"0"0,0 0 15,0 0 1,0 0-16,0 0 16,0 0-1,-10 10-15,1 9 16,-1 18-1,1 19-15,9-18 16</inkml:trace>
  <inkml:trace contextRef="#ctx0" brushRef="#br0" timeOffset="41488">4497 7554 0,'0'0'0,"0"0"15,0 0-15,0 0 16,0 0 0,9 10-16,-9-10 15</inkml:trace>
  <inkml:trace contextRef="#ctx0" brushRef="#br0" timeOffset="41635.62">4534 8277 0,'0'0'0,"0"0"0,0 9 16,0 1 0,-9 8-1,0 1-15,9 9 16,0-18-1</inkml:trace>
  <inkml:trace contextRef="#ctx0" brushRef="#br0" timeOffset="42410.05">4271 6363 0,'0'0'0,"0"-10"0,0-8 16,-9-10-1,-1-1-15,1 1 16,-1 19 0,1-1-1,0 10-15,-1 10 16,-9 18-16,0 28 16,10 10-1,0 28-15,-1 18 16,1 1 15,9 9-31,0 9 0,0 19 16,0 10-1,9 9-15,1-10 16,-1 1 0,0-10-1,1 9-15,-1 1 16,10 9-16,0 0 15,-10 18 1,10 10-16,0-9 16,0 0-1,0-10 1,-19 0-16,0-9 16,0 0-1,0 0-15,0-10 16,0 1-16,9-10 15,0-9 1,1-10 0,-1-28-16,1-28 31,-10-9-31,0-19 0,0-10 16,0-18-1,0-9-15,0-10 16,0 0-1</inkml:trace>
  <inkml:trace contextRef="#ctx0" brushRef="#br0" timeOffset="42599.84">4365 11504 0,'0'0'16,"0"0"-16</inkml:trace>
  <inkml:trace contextRef="#ctx0" brushRef="#br0" timeOffset="43189.55">3885 11683 0,'0'0'0,"0"0"16,0 0-16,0 0 15</inkml:trace>
  <inkml:trace contextRef="#ctx0" brushRef="#br0" timeOffset="43944.75">3622 11532 0,'0'0'15,"0"0"-15,0 0 0,9 0 0,10-9 16,9 0-1,10-1-15,9 1 16,0 9 0,-9 9-16,-1 1 15,1 8 1,-19 1 0,0 0-16,-19 0 15,0 9-15,-19 0 16,0 19-1,-9-9 1,-1-1-16,1-9 16,19-9-16,-1 0 15,1-10 1,9 0-16,0-9 16,9 10-1,1-1 1,-1 1-16,19-1 15,1 0 1,-1 10-16,-9 9 16,0 0-1,-1 1-15,-18-1 16,-9 0 0,-19 19-16,-38-10 15,-9 1 1,-19-1-1,9-18-15,0-9 16,19-1 0,10-9-16,28 0 15</inkml:trace>
  <inkml:trace contextRef="#ctx0" brushRef="#br0" timeOffset="44522.91">4224 11776 0,'0'0'0,"0"0"16,0 0-16,0 0 16,0 10-1,0-1-15,0 10 16,0 0-1,0-1-15,0 1 16,0 0 0,9-10-16,1 1 15,-1-1 1,19 1-16,1-1 16,8-9-1,-9 9-15,10 1 16,-10-1-1,10 0 1,-10 10 0,-9 9-16,0 1 15,-19 17-15,-10 1 16,-27 10 0,-48 18-16,-9 0 15,-9-19 1,8-18-16,30-20 31,27-8-31</inkml:trace>
  <inkml:trace contextRef="#ctx0" brushRef="#br0" timeOffset="44843.56">4459 11645 0,'0'0'0,"10"0"0,-1 0 16,19-19-1,19 1 1,10-1-16,8 0 16,1 10-16,-9-1 15,-1 10 1,-28 0-16</inkml:trace>
  <inkml:trace contextRef="#ctx0" brushRef="#br0" timeOffset="45498.13">1590 10275 0,'0'0'0,"0"0"0,0 0 16,0 0-16,0 19 16,0 28-1,0 47-15,9 46 16,1 20-1,-1-10-15,0 0 16,1-9 0,-1-28-16,1-10 15,-1-19 1,-9-18-16,0-19 16,0-10-1,0-18 1,0-10-16</inkml:trace>
  <inkml:trace contextRef="#ctx0" brushRef="#br0" timeOffset="45834.51">1411 11814 0,'0'0'0,"0"0"0,0 0 16,0 0-1,10 9-15,-1 1 16,19-1 0,0 10-16,29 0 15,-20-1 1,20-18-16,9 0 15,-19-18 1,9-20 0,10-9-1,-19-9-15,-28 28 0</inkml:trace>
  <inkml:trace contextRef="#ctx0" brushRef="#br0" timeOffset="46520.33">1082 12142 0,'0'0'0,"9"0"0,10-18 15,9-1-15,1-9 16,8 9 0,-18 10-16,9-1 15,-9 20 1,0-1-16,0 28 15,-10 20-15,-9 8 16,-28 10 0,-19 10-1,0-1 17,-29-9-32,20-18 0,28-20 0,-10 1 15,29-19 1,-1-1-1,20 1-15,18-10 16,0 10-16,10-9 31,9-1-31,9-9 16,-9 0-16,0 0 16,0-9-16,0-1 15,-18 1 1,8-1-1,-27 10-15</inkml:trace>
  <inkml:trace contextRef="#ctx0" brushRef="#br0" timeOffset="47097.24">1778 12246 0,'0'0'0,"0"0"0,0 0 0,0 0 16,0 0 0,0 9-16,-19 10 15,0 9 1,10 19-16,0 9 15,-1-9 1,20-9-16,-1-20 16,0 1-1,1-19-15,18 0 16,19-28 0,9-10-16,-27-9 15,8-9 1,-18 0-16,-9 0 15,-10-1 1,-19 20-16,-9-1 16,-57 10-1,19 19 1</inkml:trace>
  <inkml:trace contextRef="#ctx0" brushRef="#br0" timeOffset="50023.05">1552 10228 0,'0'0'0,"0"0"15,0 0-15,0 0 16,0 10 0,-19 8-1,-9 11-15,-9 18 16,-10 9-16,18-19 15</inkml:trace>
  <inkml:trace contextRef="#ctx0" brushRef="#br0" timeOffset="50491.46">1656 10303 0,'0'0'0,"-10"10"16,-27 9 15,-20 9-31,-46 28 0,9 10 16,-19 9-16,0 0 15,19 0-15,-19 0 16,9 0 0,-131 84-16</inkml:trace>
  <inkml:trace contextRef="#ctx0" brushRef="#br0" timeOffset="50820.5">1881 10247 0,'0'0'0,"-37"19"0,-10 18 16,-38 20 0,-75 46-1,-141 85-15</inkml:trace>
  <inkml:trace contextRef="#ctx0" brushRef="#br0" timeOffset="51935.21">6049 10247 0,'0'0'0,"0"0"0,0 0 0,0 0 16,0 0-16,0 0 15,0 0 1,0 0-16,0 0 16,0 0-1,9 9 1,1 1-16,18 9 16,0 9-1,19 0-15,10 0 16,27 10-1,20 9 1,28-1-16,18 1 16,10 10-1,-94-29-15</inkml:trace>
  <inkml:trace contextRef="#ctx0" brushRef="#br0" timeOffset="52411.39">6359 10388 0,'10'0'0,"18"9"0,38 10 15,28 9-15,38 28 32,-1 10-32,1 19 0,19 8 31,37 1-31,19-9 15,-19-20-15,122 39 16</inkml:trace>
  <inkml:trace contextRef="#ctx0" brushRef="#br0" timeOffset="52900.86">6726 11307 0,'10'0'0,"27"0"16,57-9-16,57 0 15,28-1 16,-10 1-31,0 9 16,142 0-16</inkml:trace>
  <inkml:trace contextRef="#ctx0" brushRef="#br0" timeOffset="53657.95">7065 10454 0,'0'0'0,"0"9"16,0 10 0,9 37-16,1 28 15,-1 20-15,1-1 32,-10 9-32,0 1 0,0-10 15,0-37 1,0-10-16,-10-18 15,10-20 1,0-18 0,0 0-1,-9-28-15,-10-37 0,-9-48 16,18-18 0,1-1-1,0 20-15,9 9 16,0 18-1,9 1-15,-9 18 16,0 19-16,0 0 16,0 19-1,0 9 1,0 10-16,0 18 16,-9 38-1,-1 85-15,29 46 16,9 28-1,29 141-15</inkml:trace>
  <inkml:trace contextRef="#ctx0" brushRef="#br0" timeOffset="54261.31">6802 12170 0,'0'0'0,"0"0"0,0 0 16,0 0 0,9 0-1,0 10-15,20-1 16,8 1-1,10 8-15,0 11 16,0-1 0,10 9-16,-20-9 15,-8 10 1,-20-19-16,-18 9 16,-20 0-1,-46 10-15,-19-1 16,38-28-1</inkml:trace>
  <inkml:trace contextRef="#ctx0" brushRef="#br0" timeOffset="54516.65">7009 11936 0,'9'0'0,"10"-9"0,18-10 16,39-9-16,8-1 15,-18 1 1,-9 19-1,-39 9-15</inkml:trace>
  <inkml:trace contextRef="#ctx0" brushRef="#br0" timeOffset="54822.26">7394 12133 0,'0'0'0,"0"0"0,0 0 16,0 0-1,0 9-15,10 19 16,8 1-16,20 27 15,19 10 1,-1-10 0,-9-19-1,-28-18-15</inkml:trace>
  <inkml:trace contextRef="#ctx0" brushRef="#br0" timeOffset="55061.99">7883 11870 0,'10'0'0,"37"-19"16,169-84-1</inkml:trace>
  <inkml:trace contextRef="#ctx0" brushRef="#br0" timeOffset="56407.53">7564 12114 0,'0'0'0,"0"0"15,0 0-15,0 0 0,0-9 16,0 9-1,-10-10 1,10 10-16,-19 10 16,10-1-16,0 10 15,-1 9 1,1 0 0,18 0-16,1 1 15,18 17 1,0 1-16,10-9 15,-20-1 1,1 1 0,0 9-16,-10-10 15,-9 1-15,-28 9 16,-19 0 0,-19-10-16,-18-18 31,8 0-31,20-19 0,28 0 15</inkml:trace>
  <inkml:trace contextRef="#ctx0" brushRef="#br0" timeOffset="56657.14">7893 11927 0,'9'0'0,"10"-19"0,19-9 15,28-19-15,56-19 16,-47 29-1</inkml:trace>
  <inkml:trace contextRef="#ctx0" brushRef="#br0" timeOffset="60488.27">11035 3801 0,'0'0'15,"0"0"-15,0 0 0,0 10 16,0 18 0,0 9-16,0 10 15,0 19 1,9 0-16,1-1 15,-1 1 1,1-10-16,-1 1 31,0-20-31,-9-9 0,0-9 16,0 0 0,0 0-16,-9-19 15</inkml:trace>
  <inkml:trace contextRef="#ctx0" brushRef="#br0" timeOffset="60771.7">10696 4364 0,'0'0'16,"0"0"-16,0 0 15,0 0 1,0 10-16,10-1 0,-1 19 31,0 19-31,20 9 0,18 20 16,0-20-1,9 0 17,1-9-32,-10-19 0,-10-9 15,10-19 1,-9 0-16,9-19 15,-28 0-15</inkml:trace>
  <inkml:trace contextRef="#ctx0" brushRef="#br0" timeOffset="62120.59">10724 4346 0,'0'0'0,"0"0"15,0 0 1,0 0-16,0 0 16,0 0-16,0 0 15,0 0 1,0 0-16,0 0 16,0 0-1</inkml:trace>
  <inkml:trace contextRef="#ctx0" brushRef="#br0" timeOffset="62574.8">10593 4524 0,'0'0'0,"0"0"0,9 0 16,1-10-16,-1-8 31,19-1-31,0 10 0,1-1 16,8 1-1,10 18 1,0 1-16,10 18 16,-1 9-1,1 1-15,-1-1 16,-18-9-1,-1 1 1,1-11-16,-10 1 16,-9 0-16,0-10 15,9-9 1,0 0 0,1-18-16,-1-11 15,19-18 1,0-9-16,0-10 15,-10 1-15,1-1 32,-19 0-32,0 20 0,-19 27 15</inkml:trace>
  <inkml:trace contextRef="#ctx0" brushRef="#br0" timeOffset="63968.67">10866 4383 0,'0'0'0,"0"0"0,9 0 15,0-9 1,1-1-16,-1 1 15,1-10 1,-10 0-16,9 1 16,0-1-16,1-9 15,-1-10 1,1-18 0,8 0-16,1-19 15,-9-10 1,-10-9-1,0 10-15,-19-1 16,0 20-16,10 18 31,-1 0-15,1 28-16</inkml:trace>
  <inkml:trace contextRef="#ctx0" brushRef="#br0" timeOffset="67988.16">9323 11016 0,'0'0'16,"0"0"-16,0 0 0,0 0 16,0 0-1,0 0-15,9 0 16,1 0-1,-1 0-15,19 0 16,0 0 0,10 0-16,9-9 15,0-10 1,10 1 0,-1-20-1,0 0-15,1-18 16,-1-9-16,1-11 15,-1-8 1,1 0-16,-1-10 16,10-9-1,0-10-15,0-18 16,9-10 0,10-9-1,-1-10-15,-8-9 16,-1 10-16,0-1 15,-9 1 1,0-19 0,18-29-16,-8 10 15,-1 10 1,-19 8-16,1-8 31,-1-1-31,1 0 0,9 1 16,9 8-1,9 20 1,1-10-16,-10 28 16,10 10-1,0 9-15,9 19 16,-10 9-16,1 9 16,0 20-1,9 18-15,-19 19 16,-18 9-1,-1 10 1,-18 18-16,-1 0 16,10 29-16,-9 28 31,9 9-31,0 37 16,0 29-16,0 9 15,0 10 1,-9 18-16,-1 9 15,1 1 1,0 9 0,-10 10-16,0-1 15,10-9-15,9-9 16,19 9 0,9-10-1,-9-8-15,9-1 16,10-9-16,-1-19 15,1-19 1,-10-9 0,1-9-16,-1-1 15,0-18-15,0 0 16,10-10 0,-10-8 15,10-11-31,-10-9 0,-9-18 0,9 0 15,-9-1 17,-9-18-32,-1 0 0,-9-10 15,9 0 1,10 1 0,-9 9-16,-1-10 15,1 0-15,-10 1 16,-10-10-1,1 0-15,-10 0 16,0 9 0,1-9-16,-1 0 15,0 9 1,-9 1-16,9-1 16,-9 1 15,0-1-31,0 0 0,-1 1 15,1-1 1,0-9-16,0 0 16,0 0-1,-10 0 1,0 0-16,-9 0 16,0 0-16</inkml:trace>
  <inkml:trace contextRef="#ctx0" brushRef="#br0" timeOffset="68795.81">13199 8408 0,'0'0'0,"0"0"0,0 0 16,0-9 0,0-1-16,0 1 15,0 9 1,0 0-16,0 0 16,0 0-1,9 19-15,19 37 16,19 29-1,0 18-15,10 0 32,9 19-32,-1 9 15,1-9-15,19 19 16,-10-10 0,0 1-16,10-10 15,0-10 1,-1 1-16,1-10 15,9-19-15,-9 1 16,9-10 0,0 0-1,0 19 1,0-10-16,-19-27 16,10 8-16,9-8 15,0-1 1,-9-9-16,-10-10 15,0 1 1,-9-19 0,10-1-16,-11 1 15,-8-10-15,-1 1 32,-9-1-32,-9-9 0,0 0 15,-20 0 1,-8 0-1,-10 0-15,0 0 16</inkml:trace>
  <inkml:trace contextRef="#ctx0" brushRef="#br0" timeOffset="69558.25">9022 11776 0,'0'0'0,"0"0"0,9 0 16,10 0-16,28-9 16,66 0-16,66 18 47,65 0-47,85 20 0,57-11 0,19-8 31,18-10-31,-9 9 0,-19-9 15,-9 0 1,-10 0-16,-9-9 16,-19-1 15,-28 1-31,-19 0 0,-9 18 16,-48-9-1,-9 0 1,-37 0-16,-38 0 0,-29 0 15,-18-9 1,-28-10 0,-19 0-16,-10 0 15,-18 1 1,0-1 0,-20 9-16,1 1 15,0 0-15,-10-1 16,-9 1 15,0 9-31,0 0 0,0 0 16,-9-10-16</inkml:trace>
  <inkml:trace contextRef="#ctx0" brushRef="#br0" timeOffset="71262.35">12201 5894 0,'0'0'0,"0"0"0,0 0 15,0 0 1,10 9-16,-1 0 16,1 10-16,-1 28 15,0 9 1,10 38-1,9 28 1,-9 0-16,0 19 16,0 0-1,0 9-15,-19-9 16,9 9-16,-9 9 16,10 10-1,-1 0-15,0 0 31,10-19-31,0 0 0,0 10 32,0-1-32,-1-18 15,1-1-15,-19 1 16,0 9-16,0-18 16,0 8-1,-9-8 1,-1-1-16,1-9 15,9 19 1,0-10 0,9 1-16,1-1 15,-1-9-15,1 9 16,-1 10 0,-9 18-16,0-18 15,9 0 1,1 9-1,-1 0-15,1-18 16,-1-11-16,1 11 16,-1-10-1,0-10 1,1 1-16,-1-10 16,1-9-1,-1-19 1,-9-9-16,0-10 15,0-18-15,0-1 16,0-18 0,0-10-16,0 1 15,0-1 1,0-9 0,0 0-16,0 0 15,0 0-15,0 0 16,0-9-1</inkml:trace>
  <inkml:trace contextRef="#ctx0" brushRef="#br0" timeOffset="72687.59">11891 12771 0,'0'0'0,"0"0"0,0 0 15,9-9 1,1-10-16,-1 0 16,19 0-1,10-18-15,9-1 16,10 10 0,-1 9-16,-9 10 31,9 18-31,-18 1 15,0-1-15,-1 19 16,-18 0-16,0 10 16,-19 9-1,-19 9 1,-9 0-16,-10 1 16,1-10-1,-10-10 1,18-9-16,1-9 15,9 0 1,10-19-16,0 0 16,9 0-16,0 0 15,9 0 1,0 0-16,20 0 16,18 9-1,18 1 1,-8 8-16,-1 11 15,-18-1 1,-10 0 0,-9 0-16,-10 9 0,-18 10 15,-29 28 17,-37 10-32,-47-10 0,-29-9 15,1-19 1,28-29-1,-1-18-15,29 0 16,19 0-16,47-9 16</inkml:trace>
  <inkml:trace contextRef="#ctx0" brushRef="#br0" timeOffset="73233.97">12653 13081 0,'0'0'0,"0"0"16,0 0-1,0 9-15,-9 19 16,-1 0-16,1 10 16,9 9-1,0 0-15,9-10 16,1 1-1,-1-20 1,10 1-16,9 0 16,19-19-16,9 0 15,1 0 1,-19 0-16,-1 9 16,1 1-1,-1-1 1,-8 19-16,-11 0 15,1 10 1,-19 9 0,-9 9-16,-48 10 15,-27 9-15,-39-19 16,-8-18 0,8-20-16,67-18 15</inkml:trace>
  <inkml:trace contextRef="#ctx0" brushRef="#br0" timeOffset="73490.49">12738 13052 0,'0'0'0,"18"0"0,29-28 0,38-9 15,28-1-15,9-18 32,-18 9-17,-1 10-15,-56 18 0</inkml:trace>
  <inkml:trace contextRef="#ctx0" brushRef="#br0" timeOffset="74006.27">9342 10838 0,'0'0'0,"0"0"16,0 10-1,9 8-15,0 39 16,1 27 0,-10 29-16,0 9 46,-10 9-46,1-65 0</inkml:trace>
  <inkml:trace contextRef="#ctx0" brushRef="#br0" timeOffset="74138.25">9313 12246 0,'0'0'0,"0"0"16,0 0-16,0 0 31,10 9-31,-10-9 15</inkml:trace>
  <inkml:trace contextRef="#ctx0" brushRef="#br0" timeOffset="74295.74">9539 12565 0,'0'0'15,"0"0"-15,0 0 0,0 0 0,0 0 0,0 0 16,0 0 0</inkml:trace>
  <inkml:trace contextRef="#ctx0" brushRef="#br0" timeOffset="75285.45">9398 10885 0,'0'0'0,"0"0"0,0 0 0,0 0 15,0 0 1,0 0-16,0 9 16,-19 10-1,0 38-15,10 46 16,0 19 0,18 0-1,0 9-15,-9 0 16,0 1-16,0-20 15,-9-18 1,0-47-16</inkml:trace>
  <inkml:trace contextRef="#ctx0" brushRef="#br0" timeOffset="75809.49">9153 10894 0,'0'0'0,"0"19"16,0 28-16,-9 47 15,9 47 1,0 9 15,0 9-31,9-18 0,-9 28 0,10 150 16</inkml:trace>
  <inkml:trace contextRef="#ctx0" brushRef="#br0" timeOffset="77380.57">9426 10773 0,'0'0'0,"0"9"0,-9 0 16,-10 29-16,0 27 16,-9 29-1,19 28 1,-1 10-16,10-10 16,0 0-1,0-29-15,0-18 16,-9-28-16,-1-9 15,1-19 1,0-10-16,9-9 16,-10-9-1,-9-38 1,0-47-16,1-19 16,-1 1-1,9 9 1,1-1-16,-10 1 15,10 19 1,-1 18-16,1 10 16,0 9-16,-1 19 15,1 9 1,9 10 0,0 9-16,0 18 15,9 29 1,1 47-16,-1 19 15,0-1-15,1 1 16,-1-1 0,1 10-1,-1 10 1,0-20-16,10-9 16,0-18-16,-10-19 15,1-19 1,-1-10-16,-9-18 31,0-19-31,0 0 0,0 0 16,0-10-1,-9-36 1,-1-20-16,1-19 16,0-27-16,-1-1 15,10 1 1,-9-1-1,-1 10-15,1 18 16,0 29-16,9 9 16,0 10-1,0 27-15,0 1 16,0 9 0,0 19-16,0 18 15,9 38 1,-9 19-16,9 9 31,1-9-31,-10-28 16,9-10-16,1-18 15,-10-20 1,0 1-16,0-19 16,0 0-1,0 0 1,0-28-16,0-19 15,0-37-15,0-10 16,0 0 0,0 19-1,0 19-15,0 9 16,0 19-16,-10 18 16,1 1-1</inkml:trace>
  <inkml:trace contextRef="#ctx0" brushRef="#br0" timeOffset="78499.62">9727 10744 0,'0'0'0,"0"0"0,0 0 16,0 10-1,-9-1-15,-10 1 16,-9 18 0,-10 0-16,1 0 15,8 9 1,1 1-16,0 0 16,0-10 15,-1 0-31,-8 0 0,-1 10 15,10-20-15,0 1 16,0 0 0,-1 0-1,1-10-15,19 0 16,-10 1 0,9-10-16,1 0 15,-10 9 1,0 0-16,1 1 15,-1-1 1,0 1-16,0-1 31,0 0-31,10 1 0,0-10 16,-1 0 0,10 0-1,0 0-15,0 0 16,0 0-16,0 0 15,10 0 1,-1 0-16,19 0 16,10-19-1,9 0-15,9 0 16,1-9 0,-1 0-1,1 0-15,-1 0 16,-9 0-16,0 0 15,-9-1 1,-1 1 0,-8 10-16,-11-1 15,1 0 1,0-9 0,0 9-16,-10 10 15,1-1-15,-10 10 31,0 0-31,0 0 0,0 0 16,0 10 0,-10 27-1,-9 10-15,-18 19 16,-20 0 0,-27 9-16,-20 0 15,38-47 1</inkml:trace>
  <inkml:trace contextRef="#ctx0" brushRef="#br0" timeOffset="79151.61">9219 11307 0,'0'0'0,"0"0"0,0 0 0,0 0 16,19-9-1,19-10 1,46-18-16,20-20 16,9 1-1,-10 9-15,-18 0 16,-19 0-16,-19 19 16,-19 0-1,-9 0 1,-10 18-16,-9 1 15,0 9 1,0 9-16,-19 10 16,-28 28-16,-9 28 31,-19 10-31,-19 8 16,0-17-16,-19-1 15,-19-19 1,10-19-16,56-18 15</inkml:trace>
  <inkml:trace contextRef="#ctx0" brushRef="#br0" timeOffset="79582.58">9436 11101 0,'0'0'0,"0"9"0,-19 10 16,-19 19-16,-28 8 15,29-17 1</inkml:trace>
  <inkml:trace contextRef="#ctx0" brushRef="#br0" timeOffset="80192.2">9022 11167 0,'-19'18'0,"-94"48"16,-188 94-1</inkml:trace>
  <inkml:trace contextRef="#ctx0" brushRef="#br0" timeOffset="81081.5">9831 10941 0,'0'0'0,"0"10"0,-28 9 16,-48 27-16,-65 39 31,-47 18-31,-132 66 16</inkml:trace>
  <inkml:trace contextRef="#ctx0" brushRef="#br0" timeOffset="83122.81">8580 12855 0,'0'0'0,"0"0"0,0 0 15,0 0 1,0 0 0,0 0-16,0 0 15,0 0-15</inkml:trace>
  <inkml:trace contextRef="#ctx0" brushRef="#br0" timeOffset="83605.63">8683 12762 0,'0'0'0,"0"0"0,0 0 15,0 0 1,0 0 0,9 0-16,1 0 15,-1 0 1,-9 0-16,10 0 15,-10 0 1,0 0-16,0 0 16,0 0-16,0 0 15,0 0 1,0 0 0,0 0-16,0 0 15,0 0 1,0 0-16,0 0 15,0 0 1,0 0 0,0 0-16,0 0 15,0 0-15,9 9 16,0 0 0,1 10-1,9 19-15,0 27 16,-1 20-1,-8-10-15,-1 0 16,-9-9 0,0-10-16,-9 0 15,-1-18-15,1-20 16,9 1 0,0-19-1</inkml:trace>
  <inkml:trace contextRef="#ctx0" brushRef="#br0" timeOffset="84017.91">9125 12818 0,'0'0'0,"0"0"0,0 0 16,0 9-16,-9 1 16,9 18-16,9 0 15,1 9 1,-1 10-16,10 10 16,9-1-1,0-9 1,0 0-16,1 0 31,-1 0-31,-9 0 0,0-1 16,-1 1-1,1 10 1,-19-20-16,-9 10 16,-10 0-16,-19 0 15,-18 0 1,-19 0-16,37-28 15</inkml:trace>
  <inkml:trace contextRef="#ctx0" brushRef="#br0" timeOffset="84358.87">9238 12874 0,'0'0'0,"19"0"16,19-19-16,9-18 15,18 9-15,11 0 16,-1-1 0,-19 11-1,1 8-15,-20 1 16,-18 0 0,-9-1-1</inkml:trace>
  <inkml:trace contextRef="#ctx0" brushRef="#br0" timeOffset="85163.64">15287 10866 0,'0'0'0,"9"0"15,10 10-15,28-1 32,29 10-32,18 9 0,19 0 31,18 19-31,-8-9 15,-29-1-15,-47-18 16</inkml:trace>
  <inkml:trace contextRef="#ctx0" brushRef="#br0" timeOffset="85547.96">15889 10848 0,'0'0'0,"0"0"0,0 0 15,0 0-15,0 9 16,0 10 0,10 46-1,-1 48-15,0 18 32,1 1-32,-10-1 0,0-9 15,0-19-15,0-28 16,-10-18-1,1-20 1,0-28-16</inkml:trace>
  <inkml:trace contextRef="#ctx0" brushRef="#br0" timeOffset="85687.96">15748 11908 0,'0'0'0,"0"0"0,0 0 0,0 0 16,0 0-1,0 0 1,0 9-16,0 1 16</inkml:trace>
  <inkml:trace contextRef="#ctx0" brushRef="#br0" timeOffset="86798.66">16096 12790 0,'0'0'0,"0"0"16</inkml:trace>
  <inkml:trace contextRef="#ctx0" brushRef="#br0" timeOffset="87555.58">15682 12593 0,'0'0'0,"-9"0"0,-10-10 16,-19 1 0,-18 9-16,-1 9 15,10 1 1,10 8-16,9 11 16,18-1-1,10 19 1,19 9-16,28 10 15,19-1-15,9 10 16,-9-9 0,-10-10-1,1-18-15,-20-1 16,-18 1-16,-19-19 16,-9-1-1,-29 1-15,-18-19 31,-10-9-31,19-10 0,19-18 16,9-1 15,19-9-31,19-19 0,18-9 32,20 0-32,9 10 0,-1-1 15,11 19-15,-20 0 31,-9 19-31,-19 9 16,-9 10-16,-19-1 31</inkml:trace>
  <inkml:trace contextRef="#ctx0" brushRef="#br0" timeOffset="87893.92">16350 12874 0,'0'0'0,"0"0"0,-9 10 16,-20 8 0,-18 20-1,-9 18-15,9 10 16,9 18-1,29-9-15,18-9 16,20-19 0,18-19-16,18-19 15,1-27 1,10-29-16,-11-10 16,-18-18-1,-18 0-15,-39-9 31,-37-10-31,0 47 0</inkml:trace>
  <inkml:trace contextRef="#ctx0" brushRef="#br0" timeOffset="123632.6">3688 1503 0,'9'0'0,"1"-19"15,18 0-15,28-18 32,19-20-32,38 1 31,19 0-31,19-1 0,-10 11 0,9 17 15,1 1 1,-20 10 0,-8 8-16,-10 1 15,-19 18-15,0 1 16,0 8 0,0 10-1,-19 1-15,0 8 31,-9 10-31,-9 9 16,-1 10-16,-18-10 16,-1 1-1,1 8-15,-19 1 0,0 0 16,-1-1 15,-8 1-31,-10 0 0,0-10 16,-10 10-1,1-10 1,0 0-16,-1 0 16,1-9-16,-1 10 15,1-10 1,-10 0-16,0-10 16,-9 10-1,-9 19-15,-20-10 31,1-9-31,-10 0 16,-19 0-16,-28-10 16,-28-9-16,-19-18 15,-9-1 1,0 0 0,-1-27-16,10-20 15,19 1 1,-9-1-16,9-9 31,18 0-15,10-28-16,10 10 0,9-10 15,0-1-15,28 1 16,9 10 0,10-10-16,0-19 15,19 9 1,19 10-1,-1 19-15,10 0 16,10 9-16,-1 0 16,10 0-1,9 19-15,-9 0 32,0 9-32,0 10 15,-10 9-15</inkml:trace>
  <inkml:trace contextRef="#ctx0" brushRef="#br0" timeOffset="124498.58">3923 2694 0,'0'0'0,"0"0"15,0 0 1,0 0-16,0 0 0,0 0 16,0 19-1,0 37 1,-10 29-16,1 46 16,9 29-1,0 9-15,-9 18 16,-1 20 15,1-1-31,-1 0 0,-8-9 16,-1 10-16,0-10 15,0-19 1,0-18-16,1-10 16,8-9-1,1-29-15,-1-18 31,10-10-31,0-27 0,0-10 32,10-10-32,-10-18 0,0-10 15,0-9 1,0 0 0,0 0-16,0 0 15,0 0 1,0 0-16</inkml:trace>
  <inkml:trace contextRef="#ctx0" brushRef="#br0" timeOffset="124879.7">3321 5584 0,'0'0'0,"0"0"0,-19-19 16,0 1 0,0-1-1,1 9-15,8 1 16,1 0-16,-1-1 15,10 10 1,0 10-16,0 8 16,10 20-1,-1 28-15,10 9 16,9-10 0,0 1-16,1 9 46,8-19-46,10-18 0,0-10 0,10-9 16,18-29 0,29-18-16,27-47 15,10-47 1,-18 0 0,-20-9-16,-18 9 15,-57 66-15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16:35.8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5945 3417 0,'0'0'0,"0"0"16,0 0-16,0 0 15,0 9-15,-9 29 16,0 27 0,-1 48-1,1 18 17,9 19-32,0 19 0,0 19 0,0 18 15,9 29 1,1-1-16,-1 20 15,0 8 1,-9 20-16,10 28 31,-1-20-31,1 11 16,-1 8-16,10 20 16,0-20-1,9-8-15,-9 8 16,0 29-16,-1 0 15,-18-1 1,0-8 0,0 9-16,10-1 15,-1-27 1,1 0-16,8-1 31,1-37-31,0-28 0,0-9 16,0-19-1,0-38-15,-10-9 16,-9-29 0,0-18-16,9-18 15,-9-11 1,0-17 0,0-20-16,0 0 15,0-18-15,0-20 16,0 1-1,0 0 1,0-10-16,0-9 16,0 0-1,0 0 1,0 0-16,0 0 16,0 0-16,0 0 15,0 0 1,0 0-16,0 0 15,0 0 1,0 0-16</inkml:trace>
  <inkml:trace contextRef="#ctx0" brushRef="#br0" timeOffset="1003.18">3340 13062 0,'0'0'16,"9"0"-16,0-19 15,20 0 1,8 1-16,20-1 16,18 0-16,47-9 31,38 9-31,47 0 16,19 10-16,28 0 15,38 9-15,-1 18 31,29-8-31,28 8 16,38 1 0,37 0-16,29-10 15,65 1 1,19 9-16,19-10 16,29 10-16,-20-1 15,-9 11 1,-19 8-1,10 10-15,18-9 16,20-1 0,-29 1-16,9 18 0,1-9 15,-39 0 1,-55-10 0,-48 10-1,-65-9-15,-48-1 16,-37-18-1,-38 0-15,-37-10 16,-20-9-16,-46 0 16,-19 0-1,-19 0 1,-19-9-16,-18-1 16,-20 1-1,1 0-15,-19-1 16,0 1-1,-10 9-15,0-10 16,-9 10 15,0 0-31,0 0 0,0 0 16,0 0 0,0 0-16,0 0 15,0 0-15,0 0 16,0 0-1,0 0 1,0 0 0</inkml:trace>
  <inkml:trace contextRef="#ctx0" brushRef="#br0" timeOffset="3129.17">7281 11673 0,'0'0'0,"0"0"0,0 0 15,0 0 1,10 0-16,9 0 31,18 0-31,20-9 16,8-10-16,20 0 15,19-9 1,-10-9 0,9-10-1,-9-19-15,-9-9 16,-10 0-1,0-10 1,10-27-16,-10-10 16,1-9-1,8-20-15,1-17 16,0-11 0,9-18-1,0-28 1,0 0-16,-9-10 15,-1-9 1,1 19 0,0-9-16,-10-10 15,-19 0 1,1 0-16,-1 0 31,-9 9-31,10-9 0,-1 0 16,0 19-1,1 10 1,-1 8 0,-9 10-1,19-9-15,0 18 16,0 19-16,0 10 16,9-1-1,0 1 1,1 27-16,8 1 31,10 18-31,0 1 0,-9 27 16,9 10-1,10 10 1,-10 18-16,0 19 16,0 18 15,9 1-31,10 18 15,-9 29-15,9 9 16,-1 28 0,1 28-16,0-9 15,-9 18 1,-1 10-16,-9 10 31,0 8-31,0 1 0,-9 19 16,-10-1-1,1 1 1,-1-1-16,0 10 16,0-10-1,1 10 1,-1 0-16,-9 0 16,0 0-16,9 9 15,-9-9 1,9 0-16,-9 0 15,0 9 1,0 19-16,9 0 16,-9-19-1,0 10 1,9 9-16,-9-9 31,-1 9-31,11 0 0,-1-28 16,0-10 15,1 1-31,8-10 0,10 9 16,0 1-1,0-29 1,10 10-16,-10 0 16,0-10-1,0-28 1,-9 10-16,9-1 15,-9-8 1,9-20 0,-10-9-16,-8-19 15,-1 1 1,-19-20-16,10 1 31,0-10-31,-10-9 16,1-1-16,-1-8 31,-9-10-31,0 0 0,0 0 16,10 0 15,-1-10-31,1 10 16,-1 0-1,-18-9-15,-1 0 16,-18-1-16,-9 1 31,-1 9-31,-9-9 0</inkml:trace>
  <inkml:trace contextRef="#ctx0" brushRef="#br0" timeOffset="5970.43">4327 11232 0,'0'0'0,"0"0"16,0 0-16,10 0 15,-1-9 1,1-1 0,-1 1-1,0 0-15,10-1 16,9-8 0,10 8-16,0 1 15,-1-1 1,1 1-1,0 0-15,-1-1 47,-9 1-47,1 0 0,-10-1 0,-1 1 16,-8 9 0,-1 0-16,-9 0 15</inkml:trace>
  <inkml:trace contextRef="#ctx0" brushRef="#br1" timeOffset="11068.25">4553 11167 0,'0'0'0,"0"0"16,10 0-1,-10-10-15,0 10 16,9 0-1,0 0 1,10 0-16,9 0 16,10 10-1,9-10-15,-9 0 16,-1 0 0,1-10-1,9-18 1,0 19-16,0 9 15,10 0-15,8-10 16,1-8 0,10-1-1,-11 9 1,1 1-16,0 0 31,9-10-31,10-19 16,-10 20-16,1-1 15,-1-9 1,9-29 0,11 10-16,-20 10 15,0 18 1,-9 19 0,9-19-16,0-9 15,10 0 1,-10-9-16,1-10 15,-11 0 1,1 9 0,0-9-16,9 10 15,1-20 1,8-46 0,-18 38-16,-9 27 31,-1-9-31,19 0 0,10-28 15,0-28 1,-10 28 0,-19 28-16,10-9 15,28-29 1,0-37 0,-9 38-1,-29 46-15,10-27 16,10 8-1,-20 29 1,38-47-16,-9 0 16,-19 0-16,9 9 31,0-37-31,10 9 16,-19 38-16,9 0 31,-9 9-31,0-9 15,9-29-15,-9 19 16,0 1 0,18-29-16,-8 0 15,-20 28 1,0 10 15,-9 19-31,29-29 0,-1-37 16,-19 18-1,1 38 1,-1-9-16,1 0 16,9-19-1,-1 0 1,1 0-16,19-29 16,-10 20-1,-18 56 1,-1 9-16,19-37 15,1-29 1,-11 29-16,1 37 31,0-18-31,0-1 16,0 19-16,0-9 31,9 0-31,0 19 16,1 18-16,-1 0 31,0 1-31,10-29 16,9-28-16,-10 47 15,-8 19 1,-1-10-16,10 19 31,-10 19-31,10-28 16,9 28-16,-10 0 15,-8-28 1,8 18 0,1 1-1,0 9-15,-1 0 16,-9-10 0,10 48-16,0-1 15,-19-56 16,9 38-31,0 9 0,-9 0 16,9 19 0,-9-38-1,0 0-15,9 10 32,1-19-32,-1 9 0,19 38 31,-9 0-31,-10-10 15,-9-27-15,-1-20 16,20 29 15,0 9-31,9 28 16,0 19-16,-28-56 16,9-10-1,0 19-15,10 28 16,-10-9 15,1-9-31,-11-29 0,11 10 16,8-1-1,-8 1 1,18 37-16,-10-28 16,1 19-1,0 19 1,-1-10-16,1-19 15,-10-37 1,10 19 0,9 46-16,-9-18 15,-20-66 1,39 38-16,-10 19 31,0-1-31,-9 0 16,18 20-1,-9-20-15,-18-56 16,27 57 0,1-1-16,-1-18 15,1-1 1,-1 1 0,0-10-1,10-27-15,10 27 16,-10 10-16,-1-20 31,11-17-31,-10-1 16,0-19-16,9 38 15,-9 0 1,-10-19 15,-9-9-31,-9-10 0,18 10 16,10 9 15,-19-9-31,0-28 16,19-38-16,-9 18 15,-29 39 1,-28-1-16,-37-18 16</inkml:trace>
  <inkml:trace contextRef="#ctx0" brushRef="#br2" timeOffset="16134.31">8899 12133 0,'0'0'0,"0"0"16,0 0-1,10-19-15,9 0 16,-1 19-16,11 0 16,27 10-1,29 9 1,18-10 0,10-37-16,0 0 15,19-19 1,-19 19-1,-10 18-15,19-37 16,10 29 0,9-20-16,10-37 15,-10 28 1,19-37-16,0-38 16,-19 47-1,0-19 1,0-9-16,-9-1 15,9-8 1,-28 18 0,9-28-16,10-28 15,-1-38 1,-36 47-16,-1 29 16,37-85-1,-27 37 1,-10 38-1,28-65-15,-18 18 16,18-28 0,-9-19-16,-10 47 31,10 10-31,19-38 16,-10 9-16,-9 28 15,0 20 1,9 18-1,1-38-15,-20 57 16,19-38 0,1 10-1,-39 75-15,29-57 16,9-28 0,-37 66-16,9-9 15,-19 28 1,10 18-1,9-9 1,-9 10-16,0 18 31,-1 9-31,10 1 0,10 28 16,-10 0 0,0 9-1,9 37-15,-9-8 16,-9-20-1,19 48 1,-20-10-16,-8-38 16,8 38-1,20 29 1,-1 17-16,-18-27 16,-10-19-16,10 19 15,9 28 1,0 0-1,0 0-15,-9-9 32,9 9-32,0 28 0,9 19 15,-18-29 1,-19-65 0,28 29-1,28 93-15,-18-38 16,-29-84-1,38 66 1,0 9-16,-10-37 16,1 9-1,18 65-15,0 29 16,-28-66 15,-9-47-31,9 10 0,10-10 16,-1-18-1,19 74 1,-28-37-16,-9-56 16,37 65-1,-9-9 1,-19-47-16,19 38 16,-9-48-1,18 20 1,10 18-16,-19-56 15,18 9-15,1 19 32,9-28-17,0-19-15,10 19 16,9 10-16,9-1 31,-28-28-31,0-47 0,10 29 16,-20 37 15,-8-29-31,-1 11 0,0-20 16,-28-18-1,-9 9-15,-10-10 16,1-9 0,-11-9-1,-8 9 1,-19-9-16,-10 10 15,-19 8 1</inkml:trace>
  <inkml:trace contextRef="#ctx0" brushRef="#br3" timeOffset="22255.17">12502 11776 0,'0'0'0,"0"10"0,0-10 31,0 0-31,10 0 16,-1-10-16,19 10 16,10 0-1,28 10 1,19 9-16,18-10 31,1-18-31,18-1 0,0 1 16,10-38-1,-10-9 1,0-19 0,-9 9-16,-9 10 15,-1-29 1,10-18 0,0 0-16,0-38 15,-10 10 1,-18 46-16,19-46 15,9-66 1,-19 37 0,-29 57-16,11-19 15,8-9 1,20-179 0,-29 66-16,-37 188 15,18-94 16,10-28-31,-10 37 0,1-56 16,-1-19 0,1 38-1,-1-1-15,-9 20 16,-9 9 0,0-19-16,-1-9 15,-9 56 1,1-38-1,8-18-15,-9 28 16,-9 47 0,10 28-1,8-141-15,10-84 16,-28 159 0,0 94-1,0 0-15,18-75 16,10-47-1,-28 75 1,19 0 0,-1-18-16,-18 56 15,9 27-15,10-27 32,9-19-32,0 0 15,0 38-15,19-67 16,-10 20-1,-27 93 1,8-9-16,10 10 16,10-1-1,-1 10 1,19 9-16,-9 0 16,-9-19-1,18 57 1,-9 19-1,-28-76-15,37 104 16,0-1 0,-28-93-1,28 65-15,1 1 16,-20-20 0,29 76-16,-1-9 31,-27-76-31,9 28 15,9 19 1,10 57-16,-1 56 31,-27-75-31,9-20 0,9 20 16,-9 0 0,0 0-1,-1-1-15,-8-36 31,9 27-31,9 28 0,-19-65 16,10 75 0,0-28-1,-19-75 1,28 84-16,-9-10 31,0-8-31,-9-48 16,-10-18-16,37 112 15,-9 0 1,-18-56-16,-1 10 16,-9-29-1,0-65 1,19 46-16,19 66 16,-19-28-1,-10-47 1,20 56-16,-11-9 15,-18-56 1,19 19 0,10 83-16,-20-36 31,-9-48-31,9 10 16,1-38-16,9 19 15,9 29 1,-9-20-1,9 47 1,0-18 0,-18-57-16,9 10 0,0 37 31,-1 0-31,1 1 16,-9-29-16,-1-19 15,10 0 1,-10-9-1,10-9 1,10 27 0,-1 29-16,0-19 15,0 0-15,1 0 16,-1-28 0,0 0-1,10 9 1,9 20-16,0-11 15,9-8-15,-9-11 16,19-17 0,19 8-1,-19-9 1,0 10-16,0 27 31,-19-8-31,-10-1 16,-18-37-16,-9-29 31,9-18-31,-29 0 16</inkml:trace>
  <inkml:trace contextRef="#ctx0" brushRef="#br1" timeOffset="36043.83">16830 13700 0,'0'0'0,"0"0"15,0 0 1,0 0-16,0 0 16,0 0-1,0 0-15</inkml:trace>
  <inkml:trace contextRef="#ctx0" brushRef="#br1" timeOffset="70309.75">11392 3876 0,'0'0'0,"0"10"16,0-20-1,0 1-15,0 9 32,0 0-32,0 0 0,0 0 15,0 9 1,-9 20-16,0-11 16,9-8-1,-10 18 1,1 0-16,9-28 15,0 0 1,-10 38-16,1 9 16,0-10-1,-1 1 1,1 8 15,9-8-31,0-10 0,0 47 16,9 10-16,1-20 15,-10 1 1,9 18 0,-9 85-16,0-19 15,0-56 1,0-9-16,0-1 16,0 29-1,0 27 1,0-18-16,0-65 15,0 55 1,0 38 0,0-56-16,9-9 15,-9 65-15,0 19 16,0-57 0,0 29 15,-9 19-31,18-85 0,1 28 15,-1 56-15,10 1 16,-10-29 0,10 1-1,9 36 1,-9 11-16,0-76 16,9 66-1,0 56 1,-9-66-1,0-65 1,9 103-16,1 10 16,-11-95-1,1 76-15,0 0 16,0-38-16,0 19 16,-1 65-1,1-46-15,-9-66 16,8 47-1,1 9 1,0 38-16,0-1 16,-10-74-1,1 28-15,9 28 16,-10-9 0,-9 37-16,9-66 31,1 29-31,-1-38 15,1-65-15,-1 74 32,0-9-32,1-56 0,-1 9 15,-9 38 1,10 28 0,-10-66-1,0-28-15,0 0 16,0-18-1,9 18-15,-9 47 16,0-29 0,0-64-1,0 8-15,0-9 16,0-18 0,0-1-16,0 0 31,0 20-31,0-1 15,0-28-15,0 0 32,0 0-32,0 0 0,0 0 15,0 0 1</inkml:trace>
  <inkml:trace contextRef="#ctx0" brushRef="#br1" timeOffset="71295.48">10151 15332 0,'0'19'0,"0"-9"15,0-10 1,9 0-16,10 18 16,9 1-1,0-19-15,19-9 16,19-19 0,0-1-16,19-27 31,9-28-31,-19-10 0,-19 0 15,1-9 1,-19 0 0,-20-1-1,1 29-15,-19-9 16,0-10 0,0 38-16,0 18 15,0 10 1,0 0-1,-9 9-15,9-9 16,-10 0 0,10 28-1,0 9-15,-9 48 16,9 55-16,9 19 31,20 1-31,8-10 16,29 47-16,9-10 31,-9-121-31,28-10 0,47-28 16,-9-47-1,0-28 1,-29-10-16,-28-18 16,-18-9-1,-38 46 1,-19-65-1,0 27-15,-19 58 16,0-11 0,10 29-16,-10 0 15,-9 9 1,18 10 0,1 9-16,-10 56 15,-9 47-15,18-28 16,1 57-1,18 18 1,1-66-16,18 1 16,-19-38-1</inkml:trace>
  <inkml:trace contextRef="#ctx0" brushRef="#br1" timeOffset="72584.06">11383 14535 0,'0'0'16,"0"0"-16,0 0 16,0-10-1,0 1-15,0-19 16,0 0-16,9 75 16,-9 0-1,0-47 1,0-10-16,10 20 15,-1-1 1,19 29 0,1-1-1,8-9-15,1 19 16,-10-28-16,0 9 16,1 10-1,-1 18 1,0-9-16,-19-28 31,10 18-31,0-9 16,0-9-16,-10 0 31,10 0-31,0-1 0,0 1 16,0-10-1,-1 10 1,11 28-1,-11-19 1,-8-18-16,9-1 16,-1-9-16,-8 0 31,9-9-31,-10-1 16,-9 10-16,9 0 15,-9-9 1</inkml:trace>
  <inkml:trace contextRef="#ctx0" brushRef="#br1" timeOffset="73335.42">12446 15060 0,'0'0'0,"0"-9"0,0 9 0,0 0 16,0 0-1,0 9 1,0 38-16,-9 66 16,9 18-1,9 10 1,0-29-1,-9-27-15,0-29 16,0 10 0,0 9-16,0-56 15,0-1-15,0 1 16,0 0 0,0-10-1,0-9 1</inkml:trace>
  <inkml:trace contextRef="#ctx0" brushRef="#br1" timeOffset="77224.08">16557 4655 0,'0'-19'0,"0"-9"0,0 28 16,0 0-1,0-9-15,0 9 16,0 9 0,0 1-1,0-10-15,0-19 16,0 10-1,0 9-15,0 0 16,0 0 0,0 0-1,0 0-15,0 9 16,9 19 0,1 19-1,-10 0-15,9 19 16,-9-10-1,10 38-15,8 28 32,-8-19-32,-1 28 15,1 19-15,-1 57 16,1 18 0,8 28-1,1-28-15,9-46 16,1 112-1,8 93 1,1-37-16,-1-56 16,-18-94-16,10 10 31,8 102-31,-9 132 0,-9-84 16,-9-48-1,-1 48 1,0-47-16,10 46 15,-9-65 1,18-38 0,-9 1-16,9 18 15,-9 19 1,0 37 0,-1-84-16,-8-160 15,9 38 1,-1 28-1,1 94-15,0-28 16,-10-150 0,1-1-1,9 1-15,-10-38 16,0 10-16,1 9 16,-1-10-1,-9-9 1,10 29-16,-10-20 15,0-37 1,0 10-16,0-10 16,0 0-1,0 0 1,0 0 0,0 0-16,0 9 15,0-9-15,0-9 16</inkml:trace>
  <inkml:trace contextRef="#ctx0" brushRef="#br1" timeOffset="77590.89">16745 15229 0,'0'0'16</inkml:trace>
  <inkml:trace contextRef="#ctx0" brushRef="#br1" timeOffset="78320.66">17244 15726 0,'0'0'0,"0"0"0,0 0 15,9-9-15,10-28 16,0-1 0,9 0-16,10-8 15,-1-48 1,10-9-16,-18 46 16,-1-46-1,-9-10-15,-10-18 16,-9 28-1,0 47 1,0 18-16,0 19 16,-9 1-1,-1 8 1,1 1-16,-1 9 16,-8 19-16,-1 37 15,-9 85 1,18 27-16,20-74 15,-1-37 1,0-11 0,10 1-16,0-18 15,9-11 1,0 1 0,10-28-16,9-19 15,10-29 1,8-55-16,-18 18 15,-28 28 1,0-28 0,0 19-1,-19 56-15,0 10 16,0 0-16,0 9 16,0 28-1,0 9-15,0 38 16,0 66-1,9 0-15,1-10 16,-1-9 15,0-28-31,1-9 0,9-29 16,18 19 0,-18-19-1</inkml:trace>
  <inkml:trace contextRef="#ctx0" brushRef="#br1" timeOffset="79003.75">18382 15633 0,'0'0'0,"0"-10"15,9-9-15,1 10 16,-1 0 0,10-10-16,0 10 15,9-1 1,-9 1-16,0 9 15,0 0 1,-10 9 0,0 1-16,-9-1 15,0 0 1,0 1-16,0 8 16,0 1-1,0 0 1,-9 9-16,9 10 15,9-20 1,1 1-16,9 9 16,9 0-1,9 19 1,1-9 0,0-10-16,-1 28 15,-8-18 1,-29-38-16,0 9 31,0 29-31,-38 65 0,-56-28 16,-85 0-1,-18-19 1,27-37 0,10 28-16,19-28 15,47-29 1,38 10-16,18-9 15,19 0-15</inkml:trace>
  <inkml:trace contextRef="#ctx0" brushRef="#br1" timeOffset="80206.31">15447 5847 0,'0'0'0,"0"-10"0,-9 1 0,-1-10 15,1 0 1,9 19-16,-10-18 15,1 8 1,9 20 0,-9 8-16,-1 11 15,1-11 1,-1 29 0,1 0-16,-1 0 15,10 47 1,0 9-1,0-47-15,0 38 16,0 9 0,0 10-16,0 18 15,0 57 1,10 47 0,-1-48-16,1 85 15,-10 38 1,9-47-16,-9-38 31,0-47-31,0 169 16,-9 10-16,9-57 31,-10 66-31,1 0 0,9 56 16,0 0 15,-10-121-31,10 55 0,10 1 15,-1-29 1,1 57 0,-1-1-16,-9-121 15,10 56-15,-1 94 16,0-188 0,1-65-1,-1 37-15,1-47 16,-10-66-1,9-9-15,-9-9 16,0-10 0,0 0-1,0-18-15,0-47 16,0 9 0,0 0-16,0 0 31</inkml:trace>
  <inkml:trace contextRef="#ctx0" brushRef="#br1" timeOffset="81303.67">14055 16496 0,'0'0'0,"0"0"0,9-10 16,-9 1-1,9-10 1,1 0-16,-1 10 16,10-10-1,9-9-15,1 0 16,8-9-1,-9-20 1,10-27 0,0-19-1,-10 28 1,0-1-16,-9-8 0,0 0 16,0-1-1,-10 29-15,0-10 16,-9 10 15,0 9-31,0 28 0,0 10 31,0 9-31,0 19 0,0 9 16,0 56 0,10 38-1,9 19 1,9 0-16,0-38 15,10-38 1,-10-27 0,10-10-16,9 0 15,9-18-15,10-38 32,9-10-32,0-46 15,-9-20-15,-19 20 31,-19-1-31,-9 1 0,-19 28 16,0 9 15,0 37-31,0 10 0,0 0 16,-9 0 0,-1 10-1,-8 46-15,8 29 16,1-20-1,18 1 1,1 56-16,8-10 16,11-55 15,-1-20-31,-9-18 16</inkml:trace>
  <inkml:trace contextRef="#ctx0" brushRef="#br1" timeOffset="81955.91">15475 16252 0,'0'0'0,"0"0"0,10-28 15,-1 9 1,0 19-16,20-19 31,-1 10-31,9-29 16,-8 10-16,-10 47 16,9 9-1,-9 0-15,-10 0 16,0 19-1,-9 28 1,-18 47-16,-11-37 16,-8-48-1,8-9-15,1 1 32,-9 36-32,18-9 15,0-9-15,10 19 31,-1-19-31,10-47 0,10 19 16,-1-10 15,19 1-31,29-1 0,37 0 16,37 29 0,20-19-16,-10-29 31,0 10-31,-9 10 15,-29-1-15,-27-9 32,-29 0-32,-10-9 0,-18-1 15,-9 10 1,-10-9-16,0-1 31</inkml:trace>
  <inkml:trace contextRef="#ctx0" brushRef="#br1" timeOffset="88511.44">27159 12977 0,'0'0'0,"0"0"16,10 0-1,-10-9-15,0 9 16,0 0 0,0 0-16,0 0 15,0 0 1,0 0 0,0 0-16,0 0 15,0 0 1,0 0-1,0 0-15</inkml:trace>
  <inkml:trace contextRef="#ctx0" brushRef="#br1" timeOffset="97929.6">23312 6100 0,'0'0'0,"0"0"0,0 0 15,0 0-15,0 19 16,0 9 0,9 28-16,0 1 15,1 36 1,-1 58 15,-9-39-31,10-27 0,-10-10 16,0-28-1,0-1-15,0-17 16,0-11 0,0-18-1,0 0-15,9-18 16,0-39-1,1-37 1,18-46-16,10 8 16,-10 29-1,10 9 1,-1 47-16,-9 10 16,10-1-1,0 20 1,-10 8-16,0 10 15,10 19 1,9 19-16,0 46 31,-10 10-31,-18-10 16,0 19-16,-19-18 31,0-57-31,0 10 16,0-1-16,0-18 31,0-10-31,0-9 0,0-9 16,9-19-1,1-38 1,18-47-16,0 20 16,1 46-1,-1 28 1,9-9-1,10-10-15,0-9 16,0 19 0,1 38-1,-1-1-15,-10 10 32,10 37-32,0 38 0,-28-38 15,0 29 1,-10 8-1,-9-18-15,0 1 16,0 8 0,0-28-1,10 1-15,-10-39 16</inkml:trace>
  <inkml:trace contextRef="#ctx0" brushRef="#br1" timeOffset="98510.35">25052 6963 0,'0'0'0,"9"-9"0,1-10 16,9 10-1,9-1 1,9-18-16,1 0 16,0 0-1,-10 0-15,19-29 47,-19-8-47,-9-20 0,-10 10 0,-27 19 16,-1 28-1,-9 0 1,-20-10-16,11 10 31,-20 28-31,1 19 16,-10 9-16,0 38 16,10 9-1,28 0 1,-1 19-1,20-10-15,18 19 16,1-37 0,-1-47-16,29 18 31,18 19-31,1-9 16,18 0-16,10 10 15,-29-39 1,10-27-1,-19-10 1,-28 19-16</inkml:trace>
  <inkml:trace contextRef="#ctx0" brushRef="#br1" timeOffset="99754.35">26350 6541 0,'0'19'0,"-9"0"0,-1-29 15,-8-9-15,-11 10 16,-8 0-1,-10-10 1,-19 28-16,-19 38 31,-9 28-31,38-18 16,27-39-16,11 29 31,-1 10-31,28-20 0,1-9 31,8-18-31,11 18 16,-1-9 0,19-10-16,9-37 15,-9-10 1,0 29-16,-9-10 16,0 0-1,-10-9 1,-9 0-16,-1 9 31,-8 10-31,9-1 16,-10 1-16,1 9 31,18 9-31,0 10 16,19 9-16,0 1 15,0-1 1,10 0-1,-1-9-15,0-19 16,1 0 0,-1-10-1,1-18-15,-20-9 16,1-10 0,-10-10-16,-9-8 15,0 18 1,-10 0-1,-9 19-15,0 9 32,0 10-32,0 9 15,0 0-15,0 9 32,0 10-32,0 18 0,10 29 31,-10 9-31,0 0 15,0-19 1,0-9-16,9-9 16,-9-19-1,0-1 1,0-18-16,9 0 16,10-9-1,10-29-15,27-27 16,10-29-1,0 0 1,9 19-16,-9 9 16,0 10 15,-1 28-31,1 0 16,0 28-16,9 18 15,1 20 1,-10 9-16,-10 19 15,-18-1 1,-1 20 0,-18-10-16,-19-10 31,0-8-31,0-10 16,0-10-16,-9-18 31,9 0-31,0-1 0,0-8 15,0-10 1</inkml:trace>
  <inkml:trace contextRef="#ctx0" brushRef="#br1" timeOffset="151729.07">23989 8314 0,'0'0'0,"0"0"0,0-9 16,-19-10 0,0 0-16,-18 1 15,-10-1 1,-10 0-16,-9 10 16,-9 9-1,0 9-15,9 1 16,9 8-1,20 1 1,9 0-16,18 0 31,1-10-31,18 0 0,10 1 16,19 8-16,9 1 16,19 0-1,9 9 1,0 0-16,-9 0 15,9 19 1,-9 10-16,-10-1 16,1 0-1,-19 1 1,-10-1-16,-9-9 16,-19 0-16,0-10 31,-19 10-31,-28 0 0,-10-9 15,-27-1 1,-10-9 0,-1-9-16,11-10 15,9-9-15,-1-18 32,-8-11-32,8 1 15,11 0-15,17 9 31,20 10-31</inkml:trace>
  <inkml:trace contextRef="#ctx0" brushRef="#br1" timeOffset="152320.87">24252 7770 0,'0'0'0,"0"0"0,0 0 32,0 0-32,0 0 0,0 0 15,0 0 1,10 10-16,-1 27 15,1 29 1,-1 37-16,-9 19 31,9 0-15,-9 0-16,10 9 0,-10-9 16,0-28-16,0 0 15,0-19 1,0 0-1,0-19-15,0-9 16,0-9-16,-10-20 16,10 1-1,0 0 1,0-19-16,0 0 31,0 0-31</inkml:trace>
  <inkml:trace contextRef="#ctx0" brushRef="#br1" timeOffset="152665.03">24281 8540 0,'0'0'0,"0"0"0,0 0 0,0 0 16,0 0 0,0 0-16,9 0 15,0 0 1,20-10-16,-1 1 16,9-1-1,10 1-15,10 0 16,-10-1-1,-9 10 1,-1 0-16,-9 0 16,10 10-1,-19-10-15</inkml:trace>
  <inkml:trace contextRef="#ctx0" brushRef="#br1" timeOffset="153407.6">25249 7733 0,'0'0'0,"0"0"0,0 0 0,0 0 16,0 0-16,0 9 16,-9 10-1,0 37-15,-1 38 16,-9 37 0,10 19 15,0-9-31,-1 9 0,1-18 15,-1-20-15,1-9 16,9-18 0,0-10-16,0-19 15,0-18 1,0-10 0,0-9-16,0-10 15,0-9-15,0 0 31,0 0-31,0 0 0,0-9 16,0-10 0,0-19-16,-9 1 15,-10-1 1,0 10 0,0 9-1,-9 1-15,0 8 0,-10 1 16,0-1 15,10 20-31,0-1 0,0 1 16,9 18-1,10 0 1,9 0-16,9 0 16,19 0-16,0 0 15,10-9 1,0 0-16,-1-19 15,-8 0 1,-11 0 0,1-9-16,-9 9 15</inkml:trace>
  <inkml:trace contextRef="#ctx0" brushRef="#br1" timeOffset="153678.85">25842 9084 0,'0'0'0,"0"0"0,0 0 15,0 0-15,0 0 16,0 0 0,0 0-16,0 0 15,0 0 1</inkml:trace>
  <inkml:trace contextRef="#ctx0" brushRef="#br1" timeOffset="155557.23">26717 7798 0,'0'0'0,"0"0"0,0 0 16,0 10-1,0 8 1,0 20-16,9 18 15,1 38-15,-1 19 32,1 9-32,-1 0 0,10 0 31,-10-10-31,10-27 0,-9-10 16,-1-10-1,-9-8 1,9-10-16,1-10 15,-10 1 1,0-20-16,0 1 16,9-9-1,-9 8 1,0-18-16,0 0 16,0 0-16,0 0 31,0 0-31,0 0 0,0-18 15,0-11 1,0-8 0,0-10-16,-19 0 15,1 0-15,-11 0 16,-8 0 0,-1 0-16,-9 19 15,0 0 1,0 19-16,0-1 31,9 10-31,1 10 16,8-1-16,1 0 15,9 1 1,10-1-16,0 10 16,-1 9-1,1 0 1,9 10-16,9-1 15,1-8-15,-1 8 16,19 1 0,0-1-16,1-18 15,-1 0 1,19-1-16,0 1 16,0-19-1,19 0-15,-10 0 16,1 0 15,-20 0-31,1-9 16,0-1-16,-20 1 0,1 9 31,0-9-31,0 9 16,0-10-16,-1-9 15,1 1 1,0-1-16,0 10 15,0-1 1,0 1-16,-1-1 16,11-8-1,-1 8-15,0-8 16,10-1 0,-10 0-16,10-9 15,-10-10 1,0 1-1,-9-10-15,0 9 16,-10 1 0,-9 9-1,0 0-15,0-1 16,-9 20-16,-1 0 16,-9-1-1,1 1-15,-1 9 16,-9 9-1,-1 19-15,1 1 16,0 8 0,18 1-16,1 8 15,18 1 1,1-9-16,18-1 16,19 1 15,0 0-31,10-10 0,-1-10 15,0 1 1,-18-9-16,0-10 16,-1 0-16,-18 0 31,0 0-31,-10 0 0</inkml:trace>
  <inkml:trace contextRef="#ctx0" brushRef="#br1" timeOffset="156082.01">27761 8352 0,'0'0'0,"0"0"15,0 0-15,0 0 16,0 0-16,0 0 15,10 9 1,-1 10-16,19 28 16,19 28-1,0 9-15,0 10 32,0 9-32,-9-18 15,0-10-15,-1-19 16,-8-18-16,-11-10 15,1-9 1,0-1-16,9-18 16,0-18-1,19-10 1,1-38 0,-1-9-16,0 0 15,-10-19-15,1 19 16,-19 9 15,-1 10-31,1 0 16,0 18-16,-9 10 0,-1 0 31,-9 18-31,0 1 0,0 9 16,0 0-1,0 0-15</inkml:trace>
  <inkml:trace contextRef="#ctx0" brushRef="#br1" timeOffset="156465.26">28871 8699 0,'0'0'15,"0"0"1,0 0-16,0 0 0,0 0 16,0 0-1,0 0-15,0 0 16,0 0 0,0 19-16,-9 18 15,9 10 1,0 10-16,0-1 15,0-9 1,0-10 0,0 1-1,0-19-15,0-1 16,0-8 0,0-1-16,0-9 0,0 0 15,0 0 1</inkml:trace>
  <inkml:trace contextRef="#ctx0" brushRef="#br1" timeOffset="156700.49">28777 8117 0,'0'0'0,"0"0"0,0 0 15,0 0-15,0 0 16,0 0 0,0 0-16,0 0 15,0 0 1,0 0-16</inkml:trace>
  <inkml:trace contextRef="#ctx0" brushRef="#br1" timeOffset="157658.65">29737 8859 0,'0'0'16,"0"0"-16,0-10 15,-10-9 1,-8 1-16,-1-11 16,-19 1-16,1 0 15,-11 9 1,1 10-16,10 18 15,9 1 1,-1-1 0,1 10-16,9 0 15,10 9 1,0 0-16,-1 0 16,10 0-1,10-9 1,-1 9-16,19-9 0,0 0 15,1-1 1,-1-8 0,0-10-1,0 0-15,-9 0 16,9 0-16,1 9 31,-1 1-31,19-1 16,9 10-16,1 0 15,-1-10-15,1-9 16,-1-19 0,0-9-1,10-19-15,0-28 16,9-19-16,-9-28 31,-9-9-31,-20 0 16,-8-10-16,-11-9 15,-18 0 1,-18 28-16,-11 18 16,1 29-16,0 19 15,9 28 1,10 19 0,-1-1-16,-9 20 15,1 18 1,-11 37-1,-8 48-15,9 37 16,18 19-16,20 9 31,-1 0-31,19-9 0,0-28 16,1-10 0,-1-18-1,0-29-15,0-18 16,-9-19-16,0-9 31,0-10-31,0-10 16,-1 1-16,1-9 15,-9-10 1</inkml:trace>
  <inkml:trace contextRef="#ctx0" brushRef="#br1" timeOffset="158061.28">29539 8464 0,'0'0'0,"0"0"0,10 0 32,18-9-32,10 0 0,18-1 15,29 1 1,18 9 0,19 0-16,20 9 15,-11-9 1,-8 10-16,-20-1 15,-18 0-15,-10-9 32,-19 0-32,-18 0 0,-10 0 15,-18 0 17</inkml:trace>
  <inkml:trace contextRef="#ctx0" brushRef="#br1" timeOffset="158388.63">31054 8568 0,'0'0'0,"0"0"0,0 0 0,0 0 0,0 9 15,9 0 1,-9 29-16,0 18 16,0 19-1,0 10 1,-9-1 0,-1-18-16,1-10 15,0-18 1,-1-1-16,10-18 15,0 0 1,0-19-16,0 0 16,0 0-16</inkml:trace>
  <inkml:trace contextRef="#ctx0" brushRef="#br1" timeOffset="158594.09">31073 8361 0,'0'0'0,"0"0"0,0 0 15,0-9 1,0-1 0,0 10-16,0 0 15,0 0 1</inkml:trace>
  <inkml:trace contextRef="#ctx0" brushRef="#br1" timeOffset="159729.99">31853 8783 0,'0'0'0,"0"0"0,0 0 16,0 0 0,0-9-16,-9 0 15,-10-10-15,0 10 16,-18-1 0,-1 1-16,1 9 15,-1 9 1,0 1-16,10 18 15,0 0 1,0 9 0,18 1-1,1 9-15,18 0 16,1 0 0,8-10-16,1-9 15,0-9-15,0 0 31,0-19-31,0 0 0,-1 0 16,1-19 0,0-9-1,0-10-15,0-18 16,-1 0-16,1-10 31,0 0-31,0 1 16,0 8-16,-1 11 15,1 8 1,0 10 0,0 9-16,0 10 15,0-1-15,-1 1 16,1 9 0,0 9-16,0 1 15,9-1 1,0 19-16,0 10 15,-9 9 1,0 0-16,-9 0 16,-10 9-1,0-9-15,0 0 32,9-10-32,-9-9 0,0-9 15,0 0 1,0 0-1,0-19-15,0 0 16,9 0 0,10-19-16,9-37 15,10-10-15,9 0 16,0 1 0,-9 18-16,-1 9 15,-8 10 1,8 0-16,-9 9 15,-9 10 1,0 9 0,0 9-16,0 0 31,-1 20-31,11 8 0,-10 38 16,-1 28-1,1 10 1,-19-10-16,0-9 15,0-10-15,-9-9 16,-1-9 0,10-28-16,0-1 15,0-9 1,0 1-16,0-11 16,0-8-1,0-10-15,0 0 16,0 0 15</inkml:trace>
  <inkml:trace contextRef="#ctx0" brushRef="#br1" timeOffset="160707.19">23133 10172 0,'0'0'0,"0"0"0,9 0 15,1-9 1,27-1-16,57-8 15,85-11 1,132 1-16,121 0 16,67 28-16,28 9 31,18 1-31,29 9 16,-19 9-16,-19-9 15,19 18 1,-9 1-16,19-10 15,8 0 1,-27 9-16,-19-8 16,-38-1-1,-37-10 1,-76 1-16,-85-9 16,-84-10-16,-65-10 15,-48 1 1,-29-1-16,-17 1 15,-30 0 17,-8-1-32,-10 10 0,0 0 15,-10 0 1,-56-9-16,-65 0 16,-180-1-1</inkml:trace>
  <inkml:trace contextRef="#ctx0" brushRef="#br1" timeOffset="161283.01">23914 10041 0,'47'0'0,"178"9"15,218 0 1,74 10-16,38 9 16,85 1-1,9-1-15,38 9 16,18 1-16,-18-1 15,-38 10 1,-56 0 0,-95-28-16,-93 0 15,-67-10 1,-65 10-16,-56-10 16,-57-9-1,-48-9-15,-46 9 31,-37 0-31,-20 0 0,-9 0 16,-38-10-16,-84-8 31,-188-11-31</inkml:trace>
  <inkml:trace contextRef="#ctx0" brushRef="#br1" timeOffset="162020.66">21882 5800 0,'0'0'0,"0"0"0,9-10 15,0 1-15,1-10 16,-1 1 0,1-1-16,-10 9 15,0 1 1,0 9-16,0 9 15,0 20 1,0 74-16,0 66 16,0 56 15,9 38-31,0 9 16,1 9-16,-1 19 0,1-9 15,-1 0 16,1-19-31,-10-19 16,0-27-16,0-11 16,0-27-16,0-19 15,-10-19 1,1-28-16,-1-9 16,1-29-1,-10-9-15,0-19 16,0-9-1,10-9-15,0-19 32,-1-19-32,10 0 15</inkml:trace>
  <inkml:trace contextRef="#ctx0" brushRef="#br1" timeOffset="163602.53">21872 5847 0,'0'0'0,"0"0"15,0-19-15,0 0 32,10-9-32,-1 9 0,0 1 15,10-1 1,19 0-16,47-9 15,74 0 1,86 0-16,0 9 16,-20 9-1,1 1 1,28-10-16,47 10 16,29 0-1,36 9-15,48 9 16,10 19-1,27 19 1,57 9-16,0 1 16,-28-1-16,9-9 31,-9-10-31,-10 10 0,-28 0 16,-37 0-1,-10 19 1,10-1-16,-29 1 15,-28 19-15,-38-1 16,-27-9 0,-48 0-16,-19-19 15,-37-18 1,-19-10 0,-28-9-16,-29-10 15,-18-9-15,-29-9 16,-18-1-1,-1 1-15,-18 0 16,0-1 15,0 1-31,-10 0 0,1-1 16,-10 1 0,0 9-16,0 0 31,0 0-31,0 0 0,0-10 15,0 10 1,0-9 0,9 0-16,1-1 15,-1 1-15,0-1 32,1 1-32,-1 0 15,1-1-15,-10 1 16,0 0-1,0-1-15,0 10 32,0 0-32,0 0 0,0 0 15,0 10-15,0 8 32,0 39-32,0 46 15,0 47-15,0 28 16,0 19-1,0 19-15,0 0 16,0 9 15,0-9-31,0 0 16,0-1-16,-10-8 0,10-10 31,-9-19-31,-1-9 0,1-28 16,-10-19-1,10-29-15,-10-17 32,9-11-32,1-8 0,0-11 15,-1-8 1,1-19 0,-1-1-1,10 1-15,0-9 16,0-1-1,0 0 1,0 1-16,0-1 0,0-9 16,0 0-1,0 0-15,0 0 16,0 10 0,0-10-16,0 0 15,0 0 16,0 0-31,0 0 0,0 0 16,0 0-16,0 0 31,0 0-31,0 9 16,-9-9-16,9 0 16,0 0-1,0 0-15,0 0 16</inkml:trace>
  <inkml:trace contextRef="#ctx0" brushRef="#br1" timeOffset="172959.19">21656 3492 0,'19'0'0,"56"9"16,38 10 0,9 37-1,0 29-15,10 55 16,-19 20 0,-19 9-16,-19 28 15,-9-19 1,-28-37-1,-19 0-15,-1-29 16,-18-37 0,0-28-1,0-9-15,0-20 16,0 1 0,0-9-16,0-10 15</inkml:trace>
  <inkml:trace contextRef="#ctx0" brushRef="#br1" timeOffset="173408.28">21835 5012 0,'0'0'0,"0"0"0,0 0 16,0 0-1,0 0-15,0 0 16,9 9 0,0 1-1,20 18-15,18 9 16,9 10 0,19 19-16,10-10 15,-10 0-15,10-9 31,-10-9-31,0-10 16,1-9-16,-1-1 16,-9-18 15,0 0-31,-10-18 0,10-10 16,0-19-1,0-28-15,-10-10 16,1-9-16,-1-9 15,10 19 1,-38 37 0</inkml:trace>
  <inkml:trace contextRef="#ctx0" brushRef="#br1" timeOffset="174415.18">22418 1869 0,'0'0'0,"0"0"0,9 9 16,1 19-16,18 38 15,-9 56 1,0 28 0,-19 28-1,0 0-15,0-27 16,-10-29-16,1-29 15,-1-36 1,10-20 0,0-18-16,0-19 15,0 0 1,-19-28 0,1-28-1,-20-66-15,10-29 16,9-17-16,19-1 15,9 9 1,1 29 0,-1 18-16,1 38 15,-1 28 1,0 19 15,20 19-31,37 9 16,37 37-16,38 38 15,10 19 1,9 19-16,-19 18 31,-28-18-31,-19-1 0,-10-18 16,-18-19 15,-19-28-31,-9-9 0,-19-20 31,-1-8-31,1-10 16,9-28 0,1-38-16,-1-65 15,-9-38 1,-19 0 0,0 19-16,0 18 15,-10 38 1,1 29-16,0 9 15,9 27 1,0 20-16,9 9 31,0 0-31</inkml:trace>
  <inkml:trace contextRef="#ctx0" brushRef="#br1" timeOffset="175208.37">23979 2357 0,'0'9'0,"0"10"16,0 18-16,10 19 16,-1 20-1,10-1-15,19 0 31,9-19-31,9-19 16,10-8-16,19-20 16,-10-28-1,0-18 1,-18-20 0,-20-18-16,-18-28 15,-19-9-15,-19-10 16,1 18-1,-11 20 1,1 18 0,19 10-1,-1 18-15,1 10 16,18 0 0,1 9-1,18 1-15,28-1 16,38 0-16,38 10 15,9 18 1,0 19 0,-18 19-16,-10 0 15,-19 9 17,-19 10-32,-28 9 0,-19 0 15,-18 0 1,-10-9-16,-19-10 15,-10-9 17,1-19-32,0-9 15,-10-19-15,1-19 32,-1-28-32,10-18 0,19-29 15,27-19 1,20 10-1,18 9 1,20 10-16,-10 18 16,-10 19-1,0 19-15,-18 19 16,0-1 0,-29 10-16</inkml:trace>
  <inkml:trace contextRef="#ctx0" brushRef="#br1" timeOffset="176792.11">26096 1765 0,'0'0'0,"0"0"0,0 0 16,10 10-1,-1 18-15,0 38 16,1 27-1,9 29 1,-1 0-16,1 0 16,-9-9-1,-1-29-15,0-18 16,-9-38 0,0-9-1,0-19 1,0 0-16,0-9 15,10-29 1,-1-56-16,19-37 16,10-19-1,0 37 1,-1 38-16,1 38 16,0 18-1,9 19 1,9 19-16,19 18 15,1 19 1,-11 1-16,1 18 31,-28-10-31,-19 1 16,0-28 0,-19-10-1,0-9-15,0-1 31,0-18-31,0 0 0,9-9 16,0-19 0,20-47-16,27-28 15,10-10 17,0 38-32,-10 19 15,1 27-15,-1 20 16,-9 18-1,0 10-15,10 19 16,-1 18 0,-9 28-1,10 48 1,-10-1-16,0-18 16,-10-10-1,10-28 1,10-19-16,9-18 15,-1-10-15,1-28 16,-9-19 15,-1-18-31,1-10 0,-20-19 16,-18-9 0,-28 0-1,-29 0-15,-18 9 16,-10 29-1,-10 27 1,1 29-16,0 28 16,19 0-1,8 0 17,20 9-32,9-9 0,10-9 15,18-10 1,10-9-16,19-1 31,18-18-31,29 0 16,0-9-16,-10-10 31,0 10-31,-18-1 16,-1 20-16,10-1 31,0 19-31,-10-9 0,1 0 15,-1 0 1,1-10 0,8-9-1,1-19-15,0-9 16,19-28 0,-1-19-1,-8-19-15,-10-19 16,-10-37-1,-18-9-15,-29-10 32,-18 0-32,-20 0 15,-8 47-15,-1 28 32,10 38-32,9 28 15,10 18 1,-1 1-16,1 18 15,-10 10 1,-9 66-16,-10 55 16,10 48-1,0 28-15,18 9 16,1-19 0,18-37-1,10-9 1,9-29-16,1-28 15,-1-28 1,0-18 0,0-20-16,-9-18 15,-9-10 1</inkml:trace>
  <inkml:trace contextRef="#ctx0" brushRef="#br1" timeOffset="177318.43">22512 3539 0,'19'0'0,"94"0"15,197 9 1,160-18-16,85-10 16,38 10-16,9 18 15,10 0 1,-29 10 0,-47 0-1,-75-10-15,-75 1 16,-66 8-1,-95-8 1,-55-1-16,-48-9 16,-47 0-1,-28 0-15,-28 0 16,-19 0 0,0 0-1</inkml:trace>
  <inkml:trace contextRef="#ctx0" brushRef="#br1" timeOffset="178054.71">21835 1428 0,'9'0'0,"29"-19"0,75-9 16,131-19 15,151-19-31,104 10 0,65 18 16,20 10-1,-1 9-15,0 10 16,10 28 0,-1 9-16,-37-9 31,-37 18-31,18-9 15,-28-9-15,-38 9 32,-56-9-32,-94-28 15,-113-10-15,-66 0 16,-47 0 0,-47 10-1,-28 0-15,0-1 31,-19 1-31,0 9 16,0 19-16,-9 46 16,-29 57-1,-18 66 1,-1 28-16,1 37 16,-1 0-1,10-9 1,19-9-16,0-38 15,-1-28 17,11-38-32,-20-28 0,19-65 15</inkml:trace>
  <inkml:trace contextRef="#ctx0" brushRef="#br1" timeOffset="178432.46">21261 1587 0,'0'10'0,"0"18"0,0 84 31,19 76-31,18 37 16,20-9 0,27-19-1,57-19-15,123 66 16</inkml:trace>
  <inkml:trace contextRef="#ctx0" brushRef="#br1" timeOffset="179978.35">24403 13146 0,'0'0'0,"0"0"0,0 0 0,0 0 16,0 0 0,9 0-16,19-18 15,19-29 1,19-38 0,19-27 15,-10-20-31,-9 10 0,-9 0 15,-10 0-15,-10 10 32,-18 27-32,-10 20 0,-9 18 15,0 19 17,0 18-32,0 1 0,0 9 15,0 28 1,0 47-1,10 56-15,18 10 32,0-10-32,1-27 15,8-39 1,1-18-16,-1-9 16,10-19 15,0-29-31,19-27 0,19-38 15,-10-29 1,-9-8 0,-19 9-16,-28 18 15,0 19-15,-19 19 32,0 19-32,0 19 15,0 0-15,0 9 31,0 18-31,-10 29 16,1 28-16,18 19 16,1 0-1,18-19 1,0-9-16,0-19 16,19 0-1,19-10 1,-28-18-16</inkml:trace>
  <inkml:trace contextRef="#ctx0" brushRef="#br1" timeOffset="180252.13">26491 12246 0,'0'0'0,"10"0"0,-1-10 0,29-9 16,18 10 0,19 0-1,19-1 1,-9 20-16,19 8 15,-39-8-15</inkml:trace>
  <inkml:trace contextRef="#ctx0" brushRef="#br1" timeOffset="180457.25">26369 12752 0,'0'0'0,"0"0"0,9 0 16,10 0 0,19 0-16,28 0 31,28-9-31,9-10 16,57-9-16,169-38 31</inkml:trace>
  <inkml:trace contextRef="#ctx0" brushRef="#br1" timeOffset="180985.38">28185 11898 0,'0'0'0,"0"0"0,0 0 0,0 10 16,-19 27 0,0 20-1,-9 27-15,9-9 16,0-9 15,10-10-31,-1-18 0,10-10 16,10-9-1,-1-1 1,10-8-16,19-10 16,9 0-1,18-10 1,-8 1-16,-1 9 31,10 9-31,-9 19 16,-1 10-16,-9 9 15,-9 19 1,-19-10 0,-29 10-16,-27 9 15,-67 18 1,-46 1 0,-1-28-16,19-29 31,10-18-31,28-19 0,56 0 15</inkml:trace>
  <inkml:trace contextRef="#ctx0" brushRef="#br1" timeOffset="181315.11">28072 12030 0,'0'0'0,"9"0"15,10-19-15,19 0 16,37 0 0,28 1-1,48-1 1,18 19-16,10-9 31,0-1-31,-19 10 0,-38-9 16,-28-1-1,-38 1-15,-27 9 32,-20 0-32,-9 0 15</inkml:trace>
  <inkml:trace contextRef="#ctx0" brushRef="#br1" timeOffset="182322.67">25353 14375 0,'0'0'0,"0"10"0,-19-1 16,-9 29 0,-29 27-16,-27 20 15,-29-1 1,-9-9-1,-19-18-15,-1-29 16,20-38 0,28-18-1,38-9 1,18-20-16,19 1 16,19-19-1,10 9 1,18 1-16,19 8 15,19 10-15,18 1 16,10 17 0,19 20-1,19 9 1,0 9-16,-1 10 16,1-9-1,-19-10-15,-28 0 16,-10 0-1,-19 0 1,-18 0-16,0-10 16,-10 10-1,0 0 1,0 0-16,-18 0 16</inkml:trace>
  <inkml:trace contextRef="#ctx0" brushRef="#br1" timeOffset="182637.38">26971 14235 0,'0'0'0,"0"0"0,0 0 16,9 0 0,1-10-1,18-9-15,29 1 16,27-1 0,20-9-16,-1 18 31,-18 1-31,-19 0 15,-19 18 1,-38-9 0</inkml:trace>
  <inkml:trace contextRef="#ctx0" brushRef="#br1" timeOffset="182872.86">26839 14563 0,'0'0'0,"0"0"16,10 0-16,18 0 15,28 0 1,20-9 0,27-10-16,19 0 31,48-9-31,159-28 15</inkml:trace>
  <inkml:trace contextRef="#ctx0" brushRef="#br1" timeOffset="183389.71">28420 13568 0,'0'0'0,"0"0"0,0 10 0,9 9 15,1 28 1,-10 37 0,0 38-1,0 9-15,0-18 16,0-10 15,0-9-31,0-28 0,0-19 16,0-19-1,0-10-15,0-18 32,0 0-32</inkml:trace>
  <inkml:trace contextRef="#ctx0" brushRef="#br1" timeOffset="183824.74">28965 13944 0,'0'0'0,"0"0"0,0 0 0,0 9 16,-9 10-1,0 28 1,-10 9-16,9 29 15,10-1 1,10-9 0,18-19-16,0-9 31,0-9-31,19-19 0,10-10 16,-1-9-1,1-28 1,9-19-16,-10-28 31,-9-19-31,-19-9 16,-18 9-16,-10 19 31,-19 9-31,-19 19 0,-18 19 16,9 9-1</inkml:trace>
  <inkml:trace contextRef="#ctx0" brushRef="#br1" timeOffset="185431.37">24582 16946 0,'0'0'0,"0"0"15,0 0-15,9 0 16,10-19 0,9 1-1,10-11-15,27-17 16,20-20-1,9-28 1,0-9-16,-18 0 31,-20-10-31,-9 19 16,-9 10-16,-20 18 16,-8 19-1,-10 0 1,0 19-16,0 9 31,0 10-31,0 9 16,0 9-16,-19 29 31,0 46-31,10 29 0,-1 0 16,20 8-1,9-17 1,9-20-1,19-28 1,0-18-16,28-29 16,38-37-1,0-37-15,-10-29 16,-18-10 0,-19-8-16,-19 9 15,-19 18 1,-9 20-1,-19 18-15,0 9 16,0 19 0,0 10-1,0 9-15,-19 19 16,0 46 0,-9 29-16,19 19 15,9-1 1,9-8-1,10-20 1,0-28-16,9-18 16,0-1-1,19-18-15,-18-9 16</inkml:trace>
  <inkml:trace contextRef="#ctx0" brushRef="#br1" timeOffset="185680.94">27046 16045 0,'0'0'0,"0"0"0,10 0 0,9 0 16,18 0 0,38 10-16,48 18 15,-57-19 17</inkml:trace>
  <inkml:trace contextRef="#ctx0" brushRef="#br1" timeOffset="185926.45">26792 16543 0,'0'0'0,"0"0"16,10 0-1,-1 0 1,19 0-16,29 0 15,27 0-15,39 0 16,27-19 0,38 0-1,-9 0 1,-113 10 0</inkml:trace>
  <inkml:trace contextRef="#ctx0" brushRef="#br1" timeOffset="186496.41">28542 15773 0,'0'0'0,"0"0"0,0 0 0,0 0 16,0 19-1,0 28-15,-9 37 16,-1 38 0,-9 10-1,1-29 1,-1-19 0,9-18-16,1-19 15,0-28 1,9 0-16,0-19 15</inkml:trace>
  <inkml:trace contextRef="#ctx0" brushRef="#br1" timeOffset="186949.53">28890 15830 0,'0'0'0,"0"0"0,0 9 0,0 19 16,0 0 0,0 10-16,10-1 15,-1-8 1,0-1-16,20-10 15,-1 1 1,9-9 0,1-1-16,0 0 15,-1 1 1,-8-1 0,-1 19-16,0 0 15,-9 10 1,0-1-1,-19 1-15,-10 9 16,-46 9 0,-38 0-1,-19-9-15,9-28 16,20 0 0,18-19-1,28 0-15</inkml:trace>
  <inkml:trace contextRef="#ctx0" brushRef="#br1" timeOffset="187284.61">28984 15792 0,'0'0'0,"10"0"16,8 0-16,20 0 15,19 0-15,37 0 16,18 0 15,-8 0-31,-19 0 0,-10 0 16,-9 0-1,-29 0 1,-18 9 0,-19-9-1</inkml:trace>
  <inkml:trace contextRef="#ctx0" brushRef="#br1" timeOffset="187977.52">26002 17584 0,'0'0'16,"0"0"-16,0 10 16,-9 18-16,-48 56 15,-56 38 1,-18-28 0,37-38-16,9-28 15,10-18 1,9-29-16,0-28 15,19-9 1,19-1 0,18-8-1,20 8-15,27-8 16,29 9 0,38 9-1,56 0-15,18 19 16,-18-1-1,-9 11 1,-29 8-16,-18 10 16,-20-9-16,-18 9 15,-10 0 1,-18 0 0,0 9-1,-19-9-15</inkml:trace>
  <inkml:trace contextRef="#ctx0" brushRef="#br1" timeOffset="188213.14">27338 17640 0,'0'0'0,"0"0"0,9 0 0,1 0 16,18 0-1,10 0 1,37 10-16,-28-10 16</inkml:trace>
  <inkml:trace contextRef="#ctx0" brushRef="#br1" timeOffset="188412.78">26971 17931 0,'0'0'0,"9"0"0,10 10 0,38-1 16,74-9-1,105-9-15,36-19 32,-74 9-17,-123 9-15</inkml:trace>
  <inkml:trace contextRef="#ctx0" brushRef="#br1" timeOffset="188734.4">28561 17087 0,'0'0'0,"0"0"0,0 0 15,0 9 1,0 19-16,-10 38 15,-8 47 1,-1 18 0,-9-9-16,9-19 15,-9-18 1,9-10 0,9-28-16,1-19 15,9-19 1,0-9-16</inkml:trace>
  <inkml:trace contextRef="#ctx0" brushRef="#br1" timeOffset="189216.71">28965 17340 0,'0'0'0,"0"0"16,0 0-16,0 0 16,0 0-1,0 19 1,0 18-16,0 20 16,10 18-1,-1 0-15,19-19 31,1-9-31,8-9 16,10-1 0,19-18-1,9-19-15,1-28 16,-10-19-16,-10-19 31,-9-9-31,-19 0 16,-18 0-16,-29 0 15,-19 9 17,-18 10-32,-10 18 0,-19 38 15,-9 29 1,0 18-16,9 28 16,48-38-1</inkml:trace>
  <inkml:trace contextRef="#ctx0" brushRef="#br1" timeOffset="190976.75">30640 14253 0,'0'0'0,"0"0"16,0 0-1,0 0-15,0 0 16,0 0 0,9 0-16,10 0 31,19-18-31,18-11 16,10-17-1,-9-11-15,-1-8 31,0-1-31,-18-9 0,0 0 16,-1 0 0,-8-10-16,-11 20 15,-18 18 1,0 0 0,0 9-1,-9 20-15,9 8 16,-9 1-1,-1 18 1,-18 47-16,-10 66 16,19 38-1,19-29 1,19-37-16,19-19 16,9-28-1,0-19-15,9-18 16,1-20-1,9-18 1,-10-38-16,1-18 16,-20-19-1,1-19 1,-19 0-16,-19 37 16,0 29-1,0 28 1,0 19-16,0-1 15,0 20 17,-10 36-32,1 29 15,18 29-15,1 8 16,18-9 0,10-27-1,9-20-15,9-19 16,-28-18-1</inkml:trace>
  <inkml:trace contextRef="#ctx0" brushRef="#br1" timeOffset="191176.86">32098 13719 0,'0'0'0,"0"0"0,0 0 16,9 0-16,1 0 16,9 0-1,-10 0-15</inkml:trace>
  <inkml:trace contextRef="#ctx0" brushRef="#br1" timeOffset="191352.66">31806 13944 0,'0'0'16,"0"0"0,10 0-16,9 0 0,9 0 15,57 9 1,-20-9-1</inkml:trace>
  <inkml:trace contextRef="#ctx0" brushRef="#br1" timeOffset="192972.99">32568 13625 0,'0'0'0,"0"9"31,0 10-31,0 28 0,0 0 16,10-10-16,-1 1 15,1-19 1,-1-1-1,0-8 1,20-1-16,8-9 16,10 0-1,0 0 17,0-9-32,-9 9 0,0 9 15,-1 0-15,-8 10 31,-1 9-31,-9 10 16,-1-1-16,-8 1 31,-10 0-31,0-10 16,-19 0 0,-28 0-16,-19 0 15,-28-9 1,38-10-16</inkml:trace>
  <inkml:trace contextRef="#ctx0" brushRef="#br1" timeOffset="193288.82">32719 13597 0,'0'0'0,"0"0"15,9 0 1,1 0 0,9 0-16,56-10 15,94 1 1,76 18-1,-29 10-15,-84 0 16,-47-10 0,-48-9-16,-18 0 15,-19 0 1</inkml:trace>
  <inkml:trace contextRef="#ctx0" brushRef="#br1" timeOffset="194035.53">31120 14891 0,'0'0'0,"0"0"15,0 10-15,-19 9 16,-28 18-1,-19 10-15,-19 9 16,1-18 0,18-19-16,9-19 31,20 0-31,9-19 16,18 0-16,1-9 15,18-10 1,19 1 15,29-19-31,37 9 0,28 0 16,0 19-1,10 9-15,-28 9 32,-20 10-32,-8 10 15,-20-10 1,-18 9-16,-1-9 15,-18 10 1,0-1-16,-10-9 16</inkml:trace>
  <inkml:trace contextRef="#ctx0" brushRef="#br1" timeOffset="194264.64">31863 14901 0,'0'0'0,"0"0"0,9 0 0,1 0 15,18-10 1,0 10-1,19 10-15,-28-1 16</inkml:trace>
  <inkml:trace contextRef="#ctx0" brushRef="#br1" timeOffset="194470.23">31496 15126 0,'0'0'0,"0"0"0,0 0 16,0 0-16,19 9 16,28 1-1,47 8 1,19-18-16,0 0 16,9-18-1,-56 8-15</inkml:trace>
  <inkml:trace contextRef="#ctx0" brushRef="#br1" timeOffset="194943.42">32343 14591 0,'0'0'0,"9"0"16,0 0-16,20 0 16,-1-9-16,19 18 15,9 10 1,-9 9 0,-9 0-1,-19 0-15,0 19 31,-19 0-31,-19 19 0,-19-10 16,-9 0 0,0 1-1,19-20-15,9-9 16,10-9 0,-1 0-1,20 0-15,-1-1 16,10 1-1,9 0 1,19-10-16,0 1 16,-9-10-1,0 0 1,-1 0-16,-27 0 16</inkml:trace>
  <inkml:trace contextRef="#ctx0" brushRef="#br1" timeOffset="195364.28">33105 14807 0,'0'0'0,"0"0"0,0 0 16,0 0-1,-19 9-15,-19 19 16,10 19 0,0 0-16,18 0 15,1-9 1,18-1 0,1 1-16,-1-19 31,19-1-16,1-18-15,8 0 0,10-18 16,0-1 0,-9-19-1,0-9-15,-10-37 32,-19-1-32,-28 29 15,-18 9 1,-20 10-16,20 27 15</inkml:trace>
  <inkml:trace contextRef="#ctx0" brushRef="#br1" timeOffset="207248.75">23688 12377 0,'9'-9'0,"10"-29"0,38-56 15,27-18 1,10-10 0,10 9-16,27 0 15,39 1-15,46-20 16,48 11-1,27 8 1,20 28-16,-1 20 16,-28 18-16,-18 9 15,-20 10 1,-9 19 0,-18 9-16,-10 9 15,-10 10-15,1 19 16,-10 8-1,-9 20-15,-10 9 16,-18 10 0,-1 8-16,1 20 15,-20 9 1,1 0 0,-19 0-16,0 19 15,-19-1-15,-9 11 16,-10 17-1,-19 1 1,1 10-16,-10-11 16,-10-8-1,-18 9-15,-9 0 16,-29 0 0,-9-19-1,-29 0-15,-27 9 16,-29 1-16,-28-19 15,-76-1 1,-93-18 0,-85-19-16,-10-27 15,29-39-15,-19-28 16,9-27 0,0-29-16,38-10 15,38-8 1,9-38-1,28-29-15,19-8 16,9-1 0,20-9-1,18 9-15,37 19 16,20 9-16,37 10 16,38 9-1,18 10-15,10 9 16,19-19-16,9 0 31,10-18-31,18-10 16,0-10-16,20 1 15,-1 9 1,0 19-16,19 9 16,0 9-1,0 10-15,0 0 16,-9 19-1,0 19-15,-10 8 16,0 1 15,-9 0-31,0 19 0,-1-1 16,-8 1-16,-1 0 31,-9 9-31,0 0 0,0 0 16,0 0-1,0 0 1,0 0-16,0 0 16,0 0-1,0 0 1,0 0-16,0 0 16,0 0-16,0 0 15,0 0 1,0 0-16</inkml:trace>
  <inkml:trace contextRef="#ctx0" brushRef="#br1" timeOffset="208522.48">23725 12283 0,'0'0'0,"0"0"0,0 0 15,0-9 1,10-10-16,-1 0 31,1-18-31,-10-10 0,0-10 16,-19-8-1,-28-20 1,-57-27 0,-56-1-16,-47 1 15,-47 18-15,-18 28 32,-1 29-32,9 8 0,10 29 15,19 10 1,28 18-16,47 9 15,19 10 1,19 10 0,28 8-16,19-8 15,37-20-15,10 1 16,18-20 0,1 1-16,0-19 15,9 0 1,0 0-16,0 0 15,0 0 1,0 0 0,0 0-16,0 0 15</inkml:trace>
  <inkml:trace contextRef="#ctx0" brushRef="#br1" timeOffset="208867.12">21073 10979 0,'0'0'0,"0"0"0,9-19 16,-9 10-1,0-1-15,0 10 16,0 0-1,-9 19-15,-29 56 16,-18 47 0,-1 10 15,19-10-15,20-10-16,18-9 0,37-28 0,20-9 15,18-10 1,57-9-16,169 38 15</inkml:trace>
  <inkml:trace contextRef="#ctx0" brushRef="#br1" timeOffset="209709.27">24629 12884 0,'0'-10'0,"-19"-27"15,0-38-15,-9-47 16,0-10-1,-1-27-15,1-38 16,0-10 0,9 1-16,-19-1 15,-18 1 1,-38-10 0,-38 10-16,-47 28 15,-56 27 1,-85 11-1,-84 18-15,-19 37 16,9 10-16,47-9 16,28 9-16,0 18 15,-9 11 1,38 8 0,46 19-1,20 19-15,37 19 16,19 9-16,18 19 15,20 0-15,28 9 32,18 10-32,19 9 15,10-9-15,19-10 16,9 10 0,19 9-16,-1-19 15,20 0 1,-1-9-1,10-9-15,0-10 16,0-9-16,0-10 16,0-9-1,0 0-15,0 0 16,0 0 0,0 0-1,0 0-15,0 0 16</inkml:trace>
  <inkml:trace contextRef="#ctx0" brushRef="#br1" timeOffset="210019.61">18617 9816 0,'0'0'0,"0"0"16,0 0 0,0 0 15,0 0-31,0 18 0,-9 29 0,-10 47 16,10 19-1,9-10 1,18 0-16,29-9 15,151 0 1,178 28-16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4:52:57.6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3057 1259 0,'0'0'15,"0"0"-15,0 9 16,0 10-16,0 47 16,0 37-1,10 38 1,-1 18-16,1 19 15,-10 10-15,0 9 16,0 0 0,0-19-1,0-18-15,0-10 16,-10-19 0,1-28-16,-1-27 15,10-20 1,0-19-16,0 1 15,0-19 1,0-1-16,0-18 16,0 0-1,0 0-15</inkml:trace>
  <inkml:trace contextRef="#ctx0" brushRef="#br0" timeOffset="431.76">3227 1475 0,'0'0'0,"0"0"16,0-10-1,9-9-15,1 1 16,8-1 0,20 0-16,28-9 15,0 19 1,9-1-16,-19 20 16,1-1-1,-10 19-15,-9 0 16,-20 10-1,1 9-15,-19 9 16,-9 0 0,-19 1-16,-20 8 15,-36-8 1,-20-11-16,10-8 16,28-19-1,29-10-15,18-9 16</inkml:trace>
  <inkml:trace contextRef="#ctx0" brushRef="#br0" timeOffset="875.86">4516 1184 0,'0'0'0,"0"0"16,-10 9-16,-37 10 15,-19 28 1,-28 37-16,10 29 16,-1 9-1,19 0-15,19 9 16,19-28 0,18 1-1,10-11-15,10 1 16,18-19-1,0-9-15,0-10 16,1-18 0,8-1-16,-18-18 15,-10-10 1</inkml:trace>
  <inkml:trace contextRef="#ctx0" brushRef="#br0" timeOffset="2590.63">5061 1859 0,'0'0'0,"0"0"16,0 0-16,0 0 16,0 0-1,0 0-15,-9 0 16,-10 10-1,-19-1 1,-18 19-16,-1 0 16,-8 10-1,18-1-15,18 1 16,11-10 0,8 10-16,1-1 15,18 1 1,1-20-16,18 1 15,0 0 1,0-10-16,10-9 16,-1 0-1,-8-9-15,-1-10 16,0 0 0,-9 1-16,0-11 15,-10 1 1,1 0-16,-10 9 15,0 10 1,0 0-16,0 9 16,0 0-1,0 0-15,9 9 16,0 0 0,20 20-16,-1-1 15,0 9 1,10 1-16,-10-1 15,-19-18 1</inkml:trace>
  <inkml:trace contextRef="#ctx0" brushRef="#br0" timeOffset="3131.17">5597 1268 0,'0'0'0,"0"0"16,0 0-16,0 10 15,0-1 1,-9 28-16,0 20 16,-1 27-1,1 29-15,18 9 16,1 0 0,-1-19-16,10-9 15,-10-10 1,-9-18-1,0-10-15,0-18 16,0-1-16,0-9 16,0-9-1,0-9-15,0-10 16</inkml:trace>
  <inkml:trace contextRef="#ctx0" brushRef="#br0" timeOffset="3523.58">5202 1700 0,'0'0'0,"10"0"0,9 0 16,9 0 0,19 9-16,19 1 15,28 8 1,19 1-16,9 0 15,10-10 1,-10-9-16,-28-9 16,-28-1-1,-19 1-15,-28 0 16,-10-1 0</inkml:trace>
  <inkml:trace contextRef="#ctx0" brushRef="#br0" timeOffset="3977.04">6660 1165 0,'0'0'0,"0"0"16,0 0-1,0 0-15,-9 19 16,-10 28-1,-18 37-15,-1 38 16,-9 9 0,9 10-16,10-19 15,0-19 1,9-9-16,10-19 16,-1 0-1,1-18-15,9-11 16,0-8-1,0-10-15,0-9 16,0-10 0,0-9-16</inkml:trace>
  <inkml:trace contextRef="#ctx0" brushRef="#br0" timeOffset="4524.97">6726 2084 0,'0'0'0,"0"0"15,0 0-15,0 0 16,10 0 0,9 0-16,9-9 15,19-10 1,19 1-16,-1-20 15,11 0 1,-20 1-16,1-10 16,-20 0-1,1 0 1,-19 19-16,-19 0 16,0 0-1,-10 9-15,-9 10 16,-18-1-1,-20 20-15,-18 8 16,9 20 0,0 9-16,19 9 15,0 0 1,19 1-16,9-10 16,10 0-1,9-10-15,9 1 16,20-1-1,-1 1-15,9-10 16,10-9 0,0-1-16,1-18 15,8 0 1,-9 0-16,-28-9 0</inkml:trace>
  <inkml:trace contextRef="#ctx0" brushRef="#br0" timeOffset="5451.29">8053 1822 0,'0'0'0,"0"0"15,0 0-15,-19-10 16,-9 1 0,-29 0-1,-18 18-15,-19 19 16,9 10 0,19-1-16,19 1 15,10 9 1,9 0-16,18-1 15,1 1 1,18-9-16,1-19 16,-1-10-1,19-9-15,0 0 16,19-9 0,10-10-1,-1-19-15,1 1 16,-20-1-1,1 10-15,-19 0 16,0 9 0,-1 10-16,1-1 15,0 1 1,-10 9-16,1 9 16,9 1-16,0-1 15,9 1 1,0-1-1,0 0-15,10-9 16,9 0 0,0-18-16,9-1 15,-9-19 1,0-18 0,0-10-16,-18 10 15,-11-10 1,-8 19-16,-10 1 15,0 17 1,0 20-16,0 0 16,0 9-1,0 0-15,0 0 16,0 9 0,9 0-16,1 20 15,18 8 1,0 10-16,10 0 15,-1 9 1,1-9-16,-10 9 16,-9-18-1,-19 9-15,-9 0 16,-38 0 0,-29 28-16,-18-10 15,10-27 1,18-19-16,38-10 15</inkml:trace>
  <inkml:trace contextRef="#ctx0" brushRef="#br0" timeOffset="5934.26">9191 1052 0,'0'0'0,"0"0"0,0 0 16,0 0-1,0 0-15,0 0 16,-19 10 0,0 27-1,1 29-15,-1 28 16,9 18 0,1 1-16,9 0 15,9-10 1,1 0-16,9-9 15,-1 0 1,1-1-16,-9-8 16,-10-29-1,0-18-15,0-1 16,0-18 0,0 0-16,0-19 15,0 0 1,0 0-16</inkml:trace>
  <inkml:trace contextRef="#ctx0" brushRef="#br0" timeOffset="6189.69">8796 1690 0,'0'0'0,"0"0"0,9 0 16,29 0 0,37 0-16,38-9 15,19 9 1,-10-9-16,-18 9 16,-20 0-1,-27 9-15,-20 0 16,-27-9-1</inkml:trace>
  <inkml:trace contextRef="#ctx0" brushRef="#br0" timeOffset="6846.8">10536 1540 0,'0'0'0,"0"0"0,0 0 16,0 0 0,0 10-1,0-1-15,0 19 16,10 28-1,-10 10-15,0 19 16,0 8 0,-10 1-16,-9 0 15,1 0 1,-1-19-16,0-9 16,10-10-1,-1-19-15,1-8 16,-1-11-1,10 1-15,0-19 16,0 0 0</inkml:trace>
  <inkml:trace contextRef="#ctx0" brushRef="#br0" timeOffset="7254.82">11073 1503 0,'0'0'0,"0"0"0,0 0 15,0 0 1,0 0-16,0 9 16,0 19-1,-10 29 1,1 27-16,-1 29 16,1-10-1,-1 0-15,1-9 16,0-19-1,-1-19-15,1-9 16,-1-9-16,1-20 16,0 1-1,-1-19 1</inkml:trace>
  <inkml:trace contextRef="#ctx0" brushRef="#br0" timeOffset="7851.93">10828 2038 0,'0'0'0,"0"0"0,19 0 16,18-10-16,39 1 16,18-1-1,0 1 1,9 9-16,10 9 15,-19 1-15,-9-10 16,-19 0 0,-10-10-1,-18 1-15,-1 0 16,-8-10-16,-11 0 16,1-9-1,0-10 1,-19-18-16,0 0 15,-9 0-15,-1 9 16,1 9 0,-1 10-1,1 19-15,9-1 16,0 10 0,0 10-16,0 8 15,-9 20 1,-10 37-16,0 9 15,10 20 1,-1-1-16,1 0 16,-1-9-1,1-10-15,0-9 16,-1-9 0,1-10-16,-1-18 15,1-1 1,0-18-16,9 0 15,0-19 1,0 0-16,0 0 16</inkml:trace>
  <inkml:trace contextRef="#ctx0" brushRef="#br0" timeOffset="8207.25">12183 1381 0,'0'0'0,"0"0"0,9 9 15,10 1-15,18 27 16,10 29-1,10 28-15,9 37 16,-19 19 0,-19 10-16,-19-20 15,-27-8 1,-29-10 0,-19-19-16,-28-19 15,-19-18 1,9-19-16,29-19 15,47-19 1</inkml:trace>
  <inkml:trace contextRef="#ctx0" brushRef="#br0" timeOffset="8573.86">13415 1972 0,'0'0'0,"0"0"15,9 0-15,1-19 16,9 0 0,9 10-16,28 0 15,20-1 1,8 20-16,1-1 16,-10 0-1,-9 10-15,-10 0 16,-9 9-1,-28-19-15</inkml:trace>
  <inkml:trace contextRef="#ctx0" brushRef="#br0" timeOffset="8770.04">13180 2310 0,'0'0'0,"0"0"15,9 0 1,10 9-16,37 0 0,39 1 16,46-10-1,37-10-15,58-8 32,130-20-32</inkml:trace>
  <inkml:trace contextRef="#ctx0" brushRef="#br0" timeOffset="9507.93">15259 2460 0,'0'0'0,"19"0"0,37 0 15,66-10 1,38 10 0,38 0-16,28 10 15,18-1-15,20 0 16,-10-9 0,-29-9-16,-46 9 15,-28-9 1,-38-1-16,-29-8 15,-37 8 1,-9 1-16,-19-1 16,-10 10-1,-9 0-15,0 0 16</inkml:trace>
  <inkml:trace contextRef="#ctx0" brushRef="#br0" timeOffset="10056.96">16858 3060 0,'0'0'0,"0"10"0,0 8 16,0 20 0,9 37-1,-9 19-15,10 18 16,-10 10-16,0 0 16,0-9-1,0-1 1,0-18-16,-10-9 15,1-10 1,0-19-16,-1-9 16,10-9-1,-9-1-15,9-18 16,0 0 0,0-19-16,0 0 15,0 0 1,0 0-16</inkml:trace>
  <inkml:trace contextRef="#ctx0" brushRef="#br0" timeOffset="10661.27">16971 3163 0,'0'0'0,"0"-18"16,0-1-16,0-9 15,0 0 1,-9 18 0,-1 1-16,1 9 15,-10 9 1,-19 29-16,-18 18 16,-19 19-1,-10 10 1,-19-1-16,1-9 15,-1 0-15,1-9 16,18-10 0,19-18-16,19-1 15,19-18 1,0 0-16,19-10 16,-1-9-1,10 0-15,0 0 16,0 0-1,0 0-15,10 0 16,27 0 0,20-9-1,46-10-15,48-9 16,9 0-16,18 9 16,10-9-1,-18 18 1,-1-8-16,-37 8 15,-29 1 1,-18-1-16,-19 1 16,-29 9-1,-18 0-15,0 0 16,-19 0 0,0 0-16,0 0 15</inkml:trace>
  <inkml:trace contextRef="#ctx0" brushRef="#br1" timeOffset="27923.4">15946 1005 0,'0'0'0,"9"0"15,10-9-15,9-10 16,10 1 0,-1 8-1,1 1-15,0-1 16,9 10-1,-10 10-15,1-1 16,-1 1 0,-18-1-16,0 10 15,-10-1 1,-9 11-16,0-1 16,0 0-1,-18 9-15,-1 1 16,0-10-1,-19 10-15,-9-1 16,-9-9 0,9 10-16,0-19 15,0-1 1,19 1 0,-1-9-16,20-1 15,0 0-15,-1-9 16,10 0-1,0 0 1,10 10-16,-1-1 16,10 0-1,9 1-15,10 9 16,9 9 0,-10 0-16,1 0 15,0 10 1,-1-1-16,-9 1 15,-9-1 1,0 10-16,0-9 16,-19-1-1,0 1-15,-19-1 16,-19 1 0,-9-1-1,-28-18-15,-10 0 16,-9-19-1,-28-19-15,-19 0 16,0-18 0,19 9-16,37-1 15,28 20 1,20 0-16,9-1 16,18 1-1,1-1-15,-1 1 16</inkml:trace>
  <inkml:trace contextRef="#ctx0" brushRef="#br0" timeOffset="37047.15">3528 6485 0,'0'0'0,"0"0"0,9 9 16,1 19 0,8 38-16,11 37 15,-1 29 1,-9 27-16,-1 29 16,-18-1-1,0 1-15,0-10 16,0-28-1,-9-18-15,0-10 16,-1-38 0,-9-9-1,1-19-15,8-18 16,1-19 0,-1 0-16,1-19 15,0 0 1</inkml:trace>
  <inkml:trace contextRef="#ctx0" brushRef="#br0" timeOffset="37458.26">3622 6888 0,'0'0'0,"0"-19"16,0-9-16,0 0 16,9 0-1,1 0-15,27-10 16,20 10 0,27 0-16,10 9 15,-9 19 1,-10 10-1,-18 8-15,-20 11 16,-8-1 0,-10 0-16,-10 19 15,-18 18 1,-20 29-16,-37 9 16,-18 10-1,-29-10-15,9-18 16,20-20-1,-1-8-15,47-39 16</inkml:trace>
  <inkml:trace contextRef="#ctx0" brushRef="#br0" timeOffset="37898.23">4948 6579 0,'0'0'0,"0"0"16,0 0-1,0 0-15,-9 9 16,-19 10 0,-19 46-16,-29 57 15,1 29 1,9 17-16,29-8 15,18-19 1,19-10-16,9-28 16,19-18-1,19-10-15,10-19 16,-29-28 0</inkml:trace>
  <inkml:trace contextRef="#ctx0" brushRef="#br0" timeOffset="38823.98">5729 7020 0,'0'0'0,"0"0"16,-19 0-16,-18 0 15,-10 9 1,-10 10-16,-9 9 16,0 19-1,10 0 1,18 9-16,10-9 16,19 0-16,18-10 15,1 1 1,8-10-1,11-9-15,-1 0 16,19-19 0,0-19-16,9 0 15,-9-19 1,0-18-16,-9 9 16,-10 10-1,-9 9-15,0-1 16,-10 11-1,1 8-15,-1 1 16,1 9 0,-1 0-16,10 9 15,9 19 1,0 1-16,0 8 16,1 1-1,-1-1-15,-9-9 16,-10-18-1</inkml:trace>
  <inkml:trace contextRef="#ctx0" brushRef="#br0" timeOffset="39310.12">6294 6156 0,'0'0'0,"0"0"16,0 0 0,0 0-16,0 10 15,9 9 1,0 46-16,1 29 16,-10 37-1,0 10-15,0 0 16,0-19-1,0-10-15,0 1 16,0-10 0,0-28-16,-10-9 15,10-10 1,0-18-16,0-1 16,-9-18-1,9 0-15,-9 0 16,-1-10-1</inkml:trace>
  <inkml:trace contextRef="#ctx0" brushRef="#br0" timeOffset="39940.39">5927 6804 0,'0'0'16,"0"0"-16,9 0 15,10 0-15,47 9 16,37 1 0,29-1-1,28 0-15,0 1 16,-19-10 0,-38 9-16,-37-9 15,-19 0-15,-19 0 16,-18 0-1</inkml:trace>
  <inkml:trace contextRef="#ctx0" brushRef="#br0" timeOffset="40407.5">7319 6222 0,'0'0'0,"0"0"0,0 0 15,0 0 1,0 19-16,-9 37 16,-10 47-16,0 47 31,0 10-31,10-19 15,-1-10-15,1-9 16,9-19 0,-10-18-16,10-29 15,0-9 1,0-10-16,0-18 16,0-9-1</inkml:trace>
  <inkml:trace contextRef="#ctx0" brushRef="#br0" timeOffset="40929.82">7714 7254 0,'0'0'0,"0"0"15,0 0-15,9 0 16,20 0 0,8-19-1,20 1-15,9-1 16,9-19 0,10 1-16,-1-10 15,-18 0 1,-19 9-16,-28 10 15,0 0 1,-19 0-16,-10 0 16,-8 18-1,-20 1-15,-9 28 16,-19 18 0,0 20-16,0 18 15,0 19 1,19-1-16,19 1 15,9-19 1,10 0-16,18-18 16,1-10-1,9-10 1,9-9-16,9-9 16,10 0-1,29-19-15,-29-10 16</inkml:trace>
  <inkml:trace contextRef="#ctx0" brushRef="#br0" timeOffset="41756.23">8993 7066 0,'0'0'0,"0"0"0,0 0 16,-18-9-1,-1 9-15,-9 9 16,-1 10 0,1 19-1,0 9-15,9 9 16,10-9 0,9-10-16,9-8 15,1-11 1,8 1-16,11-10 15,-1-9 1,19-18-16,0-1 16,0 0-1,-9-9-15,-1 9 16,1 10 0,-1 0-16,1-1 15,0 1 1,-1 9-16,10 0 15,-9 0 1,9-10-16,0-8 16,10-1-1,-10-19-15,0-9 16,-10-9 0,1-10-16,-19-9 15,-1 0 1,-18 10-1,0 18-15,0 0 0,0 19 16,0 9 0,0 10-16,-9-1 31,0 1-31,9 9 16,0 9-1,-10 1-15,1 18 16,18 0-1,1 9-15,18 10 16,19 10 0,0-1-16,0 0 15,0 0 1,-9 1-16,-1-10 16,-18 0-1,-19-1-15,-9 11 16,-29 18-1,-56 9-15,-28-9 16,9-28 0,28-9-1,19-19-15,29-19 16</inkml:trace>
  <inkml:trace contextRef="#ctx0" brushRef="#br0" timeOffset="42187.06">10517 6053 0,'0'0'0,"0"0"0,0 0 16,0 10-1,-18 8 1,-1 20-16,0 46 16,0 48-16,10 8 15,-1 20 1,10-10-1,0-19-15,0-9 16,0-9 0,0-29-16,0-18 15,0-10 1,0-18-16,0-19 16,0-1-1,0 1-15,0-19 16,0 0-1</inkml:trace>
  <inkml:trace contextRef="#ctx0" brushRef="#br0" timeOffset="42440.81">10038 6851 0,'0'0'0,"0"0"16,9 0-1,19-10 1,19-8-16,29-1 16,27-9-1,29 18 1,0 1-16,-10-1 16,-28 10-16,-19 0 15,-28 0 1,-19 0-16,-18 0 15</inkml:trace>
  <inkml:trace contextRef="#ctx0" brushRef="#br0" timeOffset="43658.41">12305 6766 0,'0'0'0,"0"0"0,0 0 16,0 0-1,0-9-15,0-10 16,0 0 0,9-18-16,20-19 15,-1-1 1,9 1-16,1 9 15,0 19 1,9 0 0,0 18-16,0 20 15,9 8 1,1 20-16,-1 9 16,-28 19-1,-9 9-15,-28 28 16,-20 9-1,-27 10-15,-19-9 16,-19-19 0,9-10-16,10-37 15,28-19 1,19-9-16,-1-19 16,1 0-1,9-19-15,0 1 16,10-20-1,0 1-15,9-1 16,9 10 0,0 0-16,1 18 15,18 1 1,19 0 0,0 18-16,19 28 15,9 20-15,-9 8 16,9 10-1,-18 1 1,-1-11-16,-18-8 16,0-1-1,-20-19-15,1 1 16,0-19 0,-10-1-16,-9-8 15</inkml:trace>
  <inkml:trace contextRef="#ctx0" brushRef="#br0" timeOffset="44073.34">13669 6513 0,'0'0'0,"0"0"15,0 0-15,0 19 16,0 18 0,9 38-1,-9 28-15,0 19 16,0 19-1,0 0 1,0-10-16,0-9 16,0-19-1,0-9-15,-9-19 16,0-18-16,9-20 16,-10-9-1,10-9-15,-9 0 16,9-19-1,0 0-15</inkml:trace>
  <inkml:trace contextRef="#ctx0" brushRef="#br0" timeOffset="44394.15">13086 6841 0,'0'0'0,"0"0"16,0 0-1,0-9-15,9 0 16,19-1 0,10 1-16,37-1 15,19 1 1,38 0-1,9 9-15,0 0 16,-37-10 0,-20 10-16,-18-9 15,-19 9-15,-19 0 16,-18 0 0</inkml:trace>
  <inkml:trace contextRef="#ctx0" brushRef="#br0" timeOffset="44794.33">14581 6128 0,'0'0'0,"0"0"0,10 10 16,18 18-16,19 28 16,10 19-1,-1 38 1,0 27-16,-18 29 15,-19-9-15,-10-1 16,-18-18 0,-29-19-1,-18-9-15,-29-10 16,-9-9 0,9-29-16,10-18 15,38-28 1</inkml:trace>
  <inkml:trace contextRef="#ctx0" brushRef="#br0" timeOffset="45091.15">15757 7020 0,'0'0'0,"10"0"15,-1-10 1,19-9-16,10 1 16,9 8-1,0-984-15,0 1979 16,0-976-1,0 1 1,-28-1-16</inkml:trace>
  <inkml:trace contextRef="#ctx0" brushRef="#br0" timeOffset="45296.82">15259 7442 0,'0'0'0,"0"0"0,9 0 16,10 9-16,47 1 15,47-10 1,28 0 0,47-10-16,47 1 15,132-1-15</inkml:trace>
  <inkml:trace contextRef="#ctx0" brushRef="#br0" timeOffset="46186.14">18664 6081 0,'0'0'0,"0"0"0,0 10 16,0 27 0,10 29-16,-1 47 15,1 8 1,-10 20-16,0-9 15,0-1 1,-10-18-16,1-29 16,9-9-1,-10-28-15,10-10 16,0-18 0,0 0-16,0-10 15,0 1 1,0-10-16</inkml:trace>
  <inkml:trace contextRef="#ctx0" brushRef="#br0" timeOffset="46550.11">17620 7761 0,'0'0'0,"0"0"16,9 0-16,20 0 15,46 0 1,38 0-16,56 0 16,29 0-1,37 0 1,10 0-16,-20 0 15,-27 0 1,-48 0-16,-37 0 16,-28 0-1,-19-10-15,-19 10 16,-10 0 0,-18 0-16,-9 0 15,-10 0 1,0 0-16</inkml:trace>
  <inkml:trace contextRef="#ctx0" brushRef="#br0" timeOffset="47019.58">19041 8352 0,'0'0'0,"0"0"15,0 0-15,0 0 16,0 0-1,0 19-15,0 28 16,0 46 0,-19 29-16,0 38 15,0 18 1,0-37-16,1-10 16,-1-18-1,0-10-15,9-19 16,1-9-1,0-18 1,-1-20-16,1 1 16,-1-19-1,10-19-15,0 0 16,0 0 0</inkml:trace>
  <inkml:trace contextRef="#ctx0" brushRef="#br0" timeOffset="47531.2">18975 8389 0,'0'0'0,"0"0"0,0 0 16,0 0-16,0 0 15,0 0 1,0 0-16,-28 10 15,-29 37 1,-37 28-16,-9 9 16,-1 1-1,-9 8 1,-9 1-16,18-19 16,29 0-1,19-28-15,18-9 16,19-19-1,10-1-15,9 1 16,9-9-16,38 8 16,47-8-1,85-10 1,56-19-16,66 0 16,0-9-1,-28 9-15,-28-9 16,-57 0-1,-38 0-15,-46 0 16,-38 9 0,-19 9-16,-10 1 15,-18 0 1,-9 9-16,-10-10 16,0 10-1</inkml:trace>
  <inkml:trace contextRef="#ctx0" brushRef="#br0" timeOffset="48400.85">15616 6935 0,'0'0'0,"0"0"0,10 0 16,18-9 0,28 9-16,20-10 15,37 10 1,-1 0 0,1 10-16,-9-1 15,-20 1-15,-18-10 16,-28 0-1,-19 0-15,-19 0 16,0 0 0,-10 9-16,-56 0 15,-65 10 1,-29-19-16,19 0 16,0-9-1,28-1-15,37 1 16,20 0-1,28-1-15,18 1 16,1 9 0,9 0-16,0 0 15,9 0 1,29-10 0,47 1-16,37 18 15,38 1 1,-19-1-16,-37 1 15,-20 8 1,-37-8-16,-9-10 16,-19 0-1,-19 0-15,0 0 16,0 0 0,0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20:17.95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3697 2272 0,'0'0'0,"0"0"0,0 0 15,0 0 1,0 0-16,0 9 16,-9 29-1,-1 28-15,20 65 16,9 38 0,9 9-1,0 10-15,0-1 16,-9-8-1,0-10-15,-19-19 16,0-28 0,0 0-16,0 0 15,9-29 1,1 1 0,-1-28-1,0-10-15,1-18 16,-10-1-16,0-18 31,0-19-15,0 0-16</inkml:trace>
  <inkml:trace contextRef="#ctx0" brushRef="#br0" timeOffset="418.93">3754 2544 0,'0'0'0,"9"0"0,10-19 16,18 1-1,10-11-15,19 20 16,10 0 0,-1 18-1,9 10 1,-8 9-16,-20 19 16,-18 19-1,-29 9 1,-18 28-16,-38 19 15,-19-19-15,-9-19 16,-1-18 0,1-28 15,-19-20-31,47-8 0</inkml:trace>
  <inkml:trace contextRef="#ctx0" brushRef="#br0" timeOffset="809.68">4901 2469 0,'0'0'0,"-9"9"16,-19 29-1,-29 56-15,-18 37 16,9 29-16,19 18 31,19 0-31,18-9 0,29-19 16,19-18-1,28-10 1,0-38-16,18-18 16,-9-19-1,1-29-15,-10-18 16,-29-9-16</inkml:trace>
  <inkml:trace contextRef="#ctx0" brushRef="#br0" timeOffset="1149.57">5390 2544 0,'0'0'0,"0"0"0,10 10 15,9 8-15,28 29 16,37 38 0,29 27-1,19 29-15,0 9 32,-1-9-32,-8 0 15,-1-1-15,-9-18 16,-28-37-1,-10-10-15,-19-28 16,-37-29 0</inkml:trace>
  <inkml:trace contextRef="#ctx0" brushRef="#br0" timeOffset="1468.44">6369 2600 0,'0'0'0,"0"0"0,-28 19 16,-19 47 0,-38 65-1,-19 57 16,-8 18-31,-11 1 0,10-29 16,10-28 0,28-47-16,28-28 15,9-28 1,19-28 0,10 0-16,-1-19 15,10 0-15</inkml:trace>
  <inkml:trace contextRef="#ctx0" brushRef="#br0" timeOffset="1724.65">6745 3088 0,'0'0'0,"10"0"0,8-9 16,20 0 0,18-10-1,29 9-15,-10 1 16,1 0 0,-1-1-1,0 1-15,-9 9 16,-38 0-1</inkml:trace>
  <inkml:trace contextRef="#ctx0" brushRef="#br0" timeOffset="1969.07">6717 3464 0,'0'0'0,"0"0"0,0 0 16,9 0 0,10 0-16,47 0 15,56-10 1,38 10 0,47-19-16,19 1 15,0 8 1,112-8-1</inkml:trace>
  <inkml:trace contextRef="#ctx0" brushRef="#br0" timeOffset="2867.55">8109 2919 0,'0'0'0,"10"0"0,-1-18 31,10-1-31,18 0 16,20 10 0,18 9-16,10 19 15,9 27 1,-19 1-16,-9 19 31,-10 9-31,-27 10 16,-29-10-16,-19 0 15,-19-19 1,1-19 0,8-8-16,11-11 31,-1-18-31,9 0 16,1 0-16,0-18 15,9-11 1,9-27-1,19-19-15,19 0 32,19 0-17,9 0-15,-9 19 0,-9 9 16,-20 9 0,1-9-1,-10 19-15,-9 0 16,0 0-1,0 9-15,-10 0 16,-9 10 0,0 9-1,0 0-15,0 9 16,-19 38 0,-19 56-1,10 29-15,9 18 16,19-19-1,10-9 1,18-28 0,19-9-16,10-10 15,8-19 1,11-19-16,-1-8 16,-19-11 15,1-18-31,9 10 0,-29-10 15</inkml:trace>
  <inkml:trace contextRef="#ctx0" brushRef="#br0" timeOffset="3258.63">9454 2235 0,'0'0'0,"10"9"0,-10-9 0,28 9 0,29 29 31,37 37-31,28 37 16,10 48 0,-38-10-1,-28-9-15,-19 9 16,-29 9-16,-27 1 31,-29-1-31,-56 10 16,-37 10-16,-39-10 31,10-38-31,94-84 0</inkml:trace>
  <inkml:trace contextRef="#ctx0" brushRef="#br0" timeOffset="3607.71">10724 3041 0,'0'0'0,"10"0"0,-1-9 16,29-10 15,18 1-31,38-1 16,10 9 0,-10 1-16,-19 0 15,0 9 1,-18 9-1,-38-9-15</inkml:trace>
  <inkml:trace contextRef="#ctx0" brushRef="#br0" timeOffset="3860.45">10367 3501 0,'0'0'0,"0"0"16,9 0-1,10 0-15,38 0 16,27-9 0,20-1-1,18 1 1,10 18-16,-66-9 15</inkml:trace>
  <inkml:trace contextRef="#ctx0" brushRef="#br0" timeOffset="4492.29">14233 1521 0,'0'0'0,"0"0"0,0 10 15,0 9 1,-9 28-16,0 56 15,9 28 1,0 10 0,0 0-1,9-10-15,0-9 16,-9-28-16,0-29 31,0-18-31,0-9 16,0-19-16,-9 9 15,0-19 1</inkml:trace>
  <inkml:trace contextRef="#ctx0" brushRef="#br0" timeOffset="4949.39">12371 3379 0,'0'0'0,"0"0"16,9 0-1,10 0-15,47-9 16,75-1-1,104-8 1,103-10-16,37-1 16,1 1-1,-10 9-15,-18 10 32,-1 0-32,-18-1 15,-47 10-15,-48-9 16,-27 9-1,-11-9-15,-27-1 16,-28-9 0,-29 10-1,-28 9-15,-37-9 16,-20 9 0,-27 0-1,-10 0-15</inkml:trace>
  <inkml:trace contextRef="#ctx0" brushRef="#br0" timeOffset="6447.2">12192 5040 0,'0'0'0,"0"0"0,0 0 16,9 0-1,1 9-15,18 19 16,28 29 0,20 18-16,8 19 46,10 18-46,1 1 0,-11-10 0,-9-28 16,-18-9 0,-19-19-1,-10-19-15,-9-9 16,-1-10 0,-8-9-16,-1-9 31,19-48-31,1-46 15,8-56-15,-18-20 32,0-8-32,-10 8 15,1 1-15,-1 19 16,-9 8 0,0 1-1,0 19 1,-9 18-16,-1 20 15,1 18-15,0-1 16,-1 30 0,10-1-1,10 18-15,-1 1 16,0 10 0,20 8-1,36 1 1,48 18-16,38 1 15,18 8 1,10 1 0,18 0-16,-8-10 15,-11 1-15,-8-10 16,-10 0 15,-29 0-31,-8 0 16,-20-10-16,-28 10 15,-18-9 1,-20-1-16,-8 1 16,-11 0 15,-8 9-31,-10-10 0,0 10 16,0 0-1,0 0 1</inkml:trace>
  <inkml:trace contextRef="#ctx0" brushRef="#br0" timeOffset="7419.56">13471 4899 0,'0'0'0,"10"-19"16,18-18-1,10-10-15,-1 9 32,10-8-32,0 17 0,10 11 31,-10 18-31,9 9 16,-18 10-1,0 9-15,-20 0 16,-8 19-1,-20 9 1,-18 19-16,-28 0 16,-1-18-1,10-1-15,0-19 16,19 1 0,0-19-1,9 0-15,10-1 16,-1-8-1,1-1 1,9 0-16,9 1 16,10 9-1,28-1 1,38 1-16,18 0 16,19-19-1,10 0 1,-28 0-16,-20 0 31,-18-9-31,-19 9 16,-9 0-16,-19 0 15,-1 0 1,-18 0-16</inkml:trace>
  <inkml:trace contextRef="#ctx0" brushRef="#br0" timeOffset="7872.36">14751 4712 0,'0'0'15,"0"0"-15,0 0 16,0 0-16,0 0 16,0 18-1,9 29-15,1 28 16,-10 28-1,0 1 1,0-20-16,9 1 31,-9-10-31,0-19 16,0-9 0,0-10-16,0-18 15,0 0 1,0-10-16,0-9 15,0 0 1</inkml:trace>
  <inkml:trace contextRef="#ctx0" brushRef="#br0" timeOffset="8418.49">14309 4683 0,'0'0'0,"0"0"16,9 0-16,0-9 16,20 0-1,27-1 1,38 1-16,10 9 16,9 0 15,-19 0-31,0-10 0,-19-8 15,-19 8 1,-18 1-16,0 0 16,-19-1-1,-1 1 1,1 9-16,0-10 31,-10 10-31,1 0 16,-1 10-16,1 9 31,-1 9-31,0 19 16,1 37-1,-10 10 1,0 0-16,-10-10 16,10-9-16,0-9 15,0-10 1,0-9-16,0-9 15,0-10 1,0-9 0,0-1-16,0-8 15,0-10 17</inkml:trace>
  <inkml:trace contextRef="#ctx0" brushRef="#br0" timeOffset="9674.37">16661 4880 0,'0'0'0,"0"0"16,0 10-16,0-1 15,0 19 1,-19 0-16,0 10 31,-19 0-31,1-1 16,-1 1-16,-9-1 31,9-18-31,10 0 16,-10-19-1,10 0-15,0-10 16,0-9 0,0 1-1,9-20-15,0 1 16,10-10-1,-1 0-15,10 9 16,10 10 0,-1 0-16,0 0 15,20 9 17,8 0-32,29-9 0,19 9 15,-1 10 1,10 0-1,1 9 1,-11 0-16,-9 0 16,-18 0-1,-19 0-15,-1 9 16,1-9 0,-10 0-1,0 0 1,0 0-16,1 0 15,-10 0 1,-1 0-16,1 0 16,-9 0-1,-1 0 1,-9 0-16,0 0 16</inkml:trace>
  <inkml:trace contextRef="#ctx0" brushRef="#br0" timeOffset="11186.03">16952 4083 0,'0'0'0,"0"0"16,10 0 0,-1-19-16,19-9 15,0-10 1,19 10-1,-9 0-15,0 0 16,-1 19 0,-8-1-1,-11 20-15,1-1 16,0 19 0,-19 19-16,0 9 15,-19 1 1,0-1-1,10-19 17,0-18-32,-1 0 0,1 0 15,9-19-15,0 0 16,9 9 0,19 1-1,10-10 1,28 0-16,0-19 15,0 9 1,-10-8-16,0 8 16,-18-9-1,-19 10 1,0 9-16,-19 0 16</inkml:trace>
  <inkml:trace contextRef="#ctx0" brushRef="#br0" timeOffset="12628.31">15259 3783 0,'0'0'0,"9"0"0,10 0 0,9-10 16,19 1 0,0-1-16,10 1 15,-10 0 1,0-1 0,9-8-1,10-1-15,0 9 16,9 1-1,10-10-15,9 10 16,0 0 0,0 9-1,0 0-15,0 9 16,0 0 0,10 1-1,18-1 1,-9 10-16,0 0 15,0-1 1,0-8-16,-19-1 16,-19 0-1,-9-9-15,-10 0 32,-18 0-32,0 0 15,-20 0 1,1 0-1,0 0-15,-10 0 16,1 0-16,-10 0 16,0 0-1,0 0 1,0 0-16,0 0 16,0 0-1,9 0 1,-9 0-16,0 0 15,0 0 1,0 0-16</inkml:trace>
  <inkml:trace contextRef="#ctx0" brushRef="#br0" timeOffset="21527.85">19483 3088 0,'0'10'0,"0"8"15,0-18-15,9 10 16,10 9 0,9-10-1,10-28-15,9 19 16,19-19-1,0-9 1,-10 0 15,0-19-31,-9-9 0,-18-19 0,-20-19 16,-18 19 0,-10 38-1,-9 18 1,-19 9-16,-47-18 31,-19-28-31,-19 47 0,0 55 16,10 20-1,47-10 1,9 29 0,19-1-1,28-27 1,10-1-16,9 38 0,0-38 15,18-9 1,29 37 0,0-18-1,1 0-15,17 9 16,1 19 0,0-38-16,-9-56 15,18 37 1,9 10-1,-8-47-15,8-28 16,10 0 0,19-9-1,-9 8 1,-10 29-16,19-56 16,-19-10-16,-28 38 31,-19 19-31,-10 28 15,-8-10-15,-11-18 16,-18 9 0,0 0-1,0-10-15</inkml:trace>
  <inkml:trace contextRef="#ctx0" brushRef="#br0" timeOffset="23489.62">19991 1315 0,'0'9'0,"0"1"15,0-10 1,9 9-16,19 1 16,29-20-1,18 10 1,29 19-16,8-19 31,1-38-31,-19 38 0,0 38 16,-18-38-1,-20 0 1,-18 0-16,-1 0 16,10 28-1,-18 0 1,-10-28-16,-1-28 16,1 9-1,-9 19 1,-10-9-16,0 9 15</inkml:trace>
  <inkml:trace contextRef="#ctx0" brushRef="#br0" timeOffset="24170.16">21825 921 0,'0'0'0,"0"0"15,0 0 1,-9 0-1,-10-9-15,-19 37 16,-9 9 0,10 20-1,-10 55-15,9 38 32,19-37-32,19-76 15,10-8 1,18 36-16,0 1 15,0-19-15,19 19 16,-9-29 0,0 1-1,-1-1-15,-18-28 32</inkml:trace>
  <inkml:trace contextRef="#ctx0" brushRef="#br0" timeOffset="24558.35">22164 1146 0,'0'0'0,"0"0"0,9 0 31,1-9-31,8 18 16,20 10-16,19 18 15,18 29 1,9 28-1,1-19-15,-19-9 32,-10-19-32,-18-19 0,0 0 15,-1 0 1,-27-28 0</inkml:trace>
  <inkml:trace contextRef="#ctx0" brushRef="#br0" timeOffset="24848.12">22775 1165 0,'0'0'0,"0"0"0,-9-9 15,-10 9 1,-28 0-16,-38 65 31,-9 48-31,-9 9 16,18-19-16,1-9 16,-1 0-1,28-57-15,20-9 16,9-18 15</inkml:trace>
  <inkml:trace contextRef="#ctx0" brushRef="#br0" timeOffset="25233.08">22992 1531 0,'0'0'0,"9"0"16,1-10-16,18 10 15,19-9 1,28 18-16,29-27 16,-1 27 15,-9 19-31,0-18 0,-9-1 16,-38-28 15,-19 10-31,-9 9 0,-19 0 15</inkml:trace>
  <inkml:trace contextRef="#ctx0" brushRef="#br0" timeOffset="26164.77">24215 2094 0,'0'0'0,"0"-19"15,9-47-15,10-9 16,0 0-16,0 0 16,-1 56-1,1-18-15,9-19 16,1 18 15,-1-18-31,9-47 0,-18 18 16,-9 38-1,-10 19-15,0 19 16,0-29 0,0-9 15,0 0-31,0 29 0,0 8 16,0 10-1,0 10 1,-10-10-16,10 9 15,-9 0 1,-10 57 0,10 9-16,18 19 15,0-19 1,1-47 0,18 10-16,0-10 15,10 9 1,0 10-16,-1-37 15,1-10 1,-1-10 0,10-27-16,10-38 15,-10 18 17,-19 29-32,-9-19 15,9-37-15,-18 28 16,-10 46-1,0-9-15,0 1 16,0-11 0,0 11-1,0 18-15,0 0 16,-10 18 0,-9 48-1,1-19-15,8 9 16,1 29-1,18-29 1,1-37-16,8-10 16,29 48-1,-18-11-15</inkml:trace>
  <inkml:trace contextRef="#ctx0" brushRef="#br0" timeOffset="27217.31">22032 2244 0,'0'0'0,"10"0"16,8-19-16,20 0 16,18 10-1,20 9 1,27 38-16,57-38 31,47-29-31,19 39 16,37-29-1,-9-19-15,-37 57 16,-39 0 0,-18-10-16,-19-9 15,-28-9 1,-9 0-1,-10 18-15,-19 29 32,-9-10-32,-28-28 0,9-38 15,-19 10 1,-9 47 0,-10 0-16,-9-19 15,0 0 1</inkml:trace>
  <inkml:trace contextRef="#ctx0" brushRef="#br0" timeOffset="28264.14">23011 2760 0,'0'-9'0,"0"-1"0,0 10 16,0 0 0,0 0-1,0 0-15,0-9 16,0 9-1,0 0 1,-19 9-16,-10 1 16,-8 8-1,-1-27-15,-9 9 16,19 9 0,0-9-1,9-18-15,10-29 16,18 19-1,0-1 1,20-27-16,8 19 16,1 37-1,9 9-15,19 0 16,0-9 0,-10 19-1,-9-19-15,-9 9 16,-1 48-1,-8 8 1,-29-18-16,-19 0 16,-10 0-1,-46 28-15,-9 0 16,-11-28 0,20-9-1,9-29-15,19 19 16,0 10-1,0 27 1,19-27-16,19-38 16,-1 9-1,1 1-15,-1-1 16,10-9 0,0 10-1,10-1-15,18-28 16,28 10-1,48-19 1,18 9 0,10 47-16,-10-19 15,-18-18-15,-29 0 16,-19 27 0,-9-8-1,-28-20 1,0 1-16,0 0 15,-10 9 1,-9 0 0,10 9-16,-10-9 15</inkml:trace>
  <inkml:trace contextRef="#ctx0" brushRef="#br0" timeOffset="28793.54">24121 3116 0,'0'0'0,"0"0"0,0 0 16,-10 10-1,-9 9 1,-9-10-16,-19 10 15,-19-10 1,-9 10-16,0 18 16,9-27-1,0-1 1,19-18-16,0-29 16,19 1-1,9-1 1,10 1-16,18 18 15,0 0 1,20-18-16,27-29 31,10 19-31,19 28 16,18 10-16,29-10 16,-19 29-1,-10-1 1,-9 0-16,0-9 15,-19 10 1,-18 8-16,-19-27 16,-10 0 15,-9 18-31,-19-9 0</inkml:trace>
  <inkml:trace contextRef="#ctx0" brushRef="#br0" timeOffset="30138.11">25522 855 0,'0'0'0,"0"10"0,10 27 15,9 29 1,18 37-16,10 0 31,10 29-31,27 83 0,-27-8 16,-20-57-1,-18 47 1,-28 56 0,-19-93-16,-48 56 15,-18 18 1,-19-93-1,-75 84-15,-28 10 16,9-95 0,-104 11-16</inkml:trace>
  <inkml:trace contextRef="#ctx0" brushRef="#br0" timeOffset="31021.08">21882 1259 0,'0'0'0,"0"0"0,0 0 31,0 0-31,-10-10 0,1 10 16,-1 10-1,-8 37 1,-11 75-16,11-19 16,-1-56 15,-19 28-31,0 19 0,1 75 16,18-29-1,0-18 1,10-19-16,18 38 15,1 47 1,-1-113 0,0-66-16,10 38 15,0 0 1,19 19 0,-10-10-16,0-47 15,10 38 1,-1 10-1,-8-29-15,-1-9 16,-9-10 0</inkml:trace>
  <inkml:trace contextRef="#ctx0" brushRef="#br0" timeOffset="32030.11">25852 790 0,'0'0'0,"9"-10"0,-9 1 0,9 9 16,1-19 0,-1 10-1,1-10 1,8 0-16,11 10 15,-1-29 1,0 10-16,0 47 16,-9 9-1,9-9 1,-9-10-16,-9 19 16,-1 10-1,-9 28 1,-9 37-16,-1-47 31,1-47-31,-142 273 0,151-282 16,0 0-1,0 0 1,0 0-16,0 0 16,0 0-1,10 0-15,18 0 31,9 0-31,20-9 0,18-10 16,19-9 0,0 18-16,0-9 15,-18 10 1,-1 0 0,0-1-16,-18 1 15,-1 0-15,-18-1 16,-1 1-1,-18-1-15,0 10 16,-19 0 0,0 0-1,0 0-15</inkml:trace>
  <inkml:trace contextRef="#ctx0" brushRef="#br0" timeOffset="37179.48">21741 1249 0,'0'0'0,"0"0"0,0 0 16,0 0 15,0 0-31,0 0 0,-10-9 15,1 0-15,-1-1 16,1 1 0,9 9-1,0 0-15,0 0 16,0 0-16,-10 0 16,1 0-1,0 0-15,-1 0 16,10 9-1,-9 1-15,-1-1 16,1 0 0,-10 20-16,0 8 15,10 10 1,0 0 0,-10 19-16,9-1 31,1 1-31,0 0 15,-1 9-15,1 0 16,18 0-16,1 0 16,-1 9-1,0 1-15,1-20 16,9 10 0,-1 1-16,1-1 15,0-10 1,0 1-16,0 9 15,-1-9 1,1-1-16,0-8 16,0 8-1,9-8 1,-9-1-16,9-9 16,-9 9-1,0-18-15,0-1 16,9 1-16,-9-1 31,-1-9-31,1-9 0,0 0 16,0 9-1,0-9 1,-10 0-16,10-1 16,-10-8-1,1-1-15,-1 0 16,1 1-1,-10-10-15,0 0 16,0 0 0,0 0-1,0 0-15,0 0 16,0-19-16,-19-18 16,0 8-1,0-8-15,-9-1 16,0-9-1,-1 10-15,1-10 32,0 0-32,0 0 15,0 10 1,9-1-16,0 1 16,-9-10-16,9 9 15,0 1 1,-9-10-16,0 0 15,9-9 1,-9 9 0,9 0-16,0-10 15,0 10-15,10 1 32,-1-1-32,1 0 0,9-10 15,0 1 1,0 9-16,9-9 15,1-10 1,-1 10-16,1-10 16,-1 10-1,0 0-15,1 9 16,-1 0 0,1 0-1,8-9-15,-8 9 31,-1-10-31,1 11 0,-1-1 16,0 9 0,1-9-1,9 0-15,0 10 16,-10 9-16,0-1 16,-9 20-1,0-10 1,0 10-16,0 0 15,0 9 1,0-10-16,0 10 16,0 0-16,0 0 15,0 0 1,0 0-16,0 10 16,-9-1-1,0 0 1,-10 19-16,0 1 15,0 18-15,-9 9 16,9 10 0,0-1-1,10 10 1,-1 0-16,1 10 16,0 9-16,9-19 15,0 9 1,0-9-16,0 0 15,0 10 1,9 8-16,0-17 16,1-11-1,-1 1 1,1 0-16,-1-10 16,0 0-1,1 0-15,-1 1 16,1-1-16,-1-9 15,10 0 1,0-10 0,0 1-1,-1-1-15,1 1 16,0-10-16,0 10 16,0-10-16,9 0 15,-9 0 1,-1 0-1,1-9-15,0 0 16,0 0 15,0-10-31,-10 0 0,1-9 16,-10 0-16,0 0 16</inkml:trace>
  <inkml:trace contextRef="#ctx0" brushRef="#br1" timeOffset="63597.36">26021 5537 0,'0'0'0,"0"0"15,0 0-15,0 0 16,0 0-16,0 19 16,0 18-1,9 39-15,1 27 16,9 9-1,-1-18-15,1 0 16,-9-28 0,-1-19-16,-9-10 15,0-18 1,0 0-16,0-19 16,0 0-1,9-10-15,1-27 16,9-20-1,-1-8 1,-8-1-16,-1 0 16,-9 19-1,0 1-15,0 8 16,0 0-16,0 10 16,0 0-1,0 9-15,0 10 16,0 9-1</inkml:trace>
  <inkml:trace contextRef="#ctx0" brushRef="#br1" timeOffset="64305.85">27234 6053 0,'0'0'0,"0"0"16,10 0-16,-1-9 15,19-1 17,29 1-32,18 0 0,19-1 15,0 20 1,0-1-16,-18 0 15,-1 1 1,0-1-16,-18-9 16,-20 10-16,1-10 15,-19 9 1,0-9 0,-19 0-16</inkml:trace>
  <inkml:trace contextRef="#ctx0" brushRef="#br1" timeOffset="65018.16">28307 5828 0,'0'0'0,"0"0"0,0 0 16,0 0-1,0 9-15,0 20 16,-10 17 0,1-8-16,0 9 15,-1-10 1,1 1-16,-1-10 16,1-9-1,0-10-15,9-9 16,0 0-1,0-9-15,-10-29 16,10-9 0,10 1-1,-1-1-15,0 0 16,10 9-16,0 10 16,0 0-1,9 0 1,0 9-16,1 10 15,-1-1 1,0 1-16,0 18 16,0 1-1,-9 8-15,0 10 16,-19 1 0,-9 8-16,-20 10 15,-18 19 1,-28-1-16,-10 10 15,10 1 17,9-20-32,38-28 0</inkml:trace>
  <inkml:trace contextRef="#ctx0" brushRef="#br1" timeOffset="65698.53">29182 5753 0,'0'0'0,"9"0"15,1-9 1,-1-10-16,0 0 16,10 0-16,0 1 15,0 8 1,9 1-16,0-1 16,1 10-1,-11 10-15,1-1 16,0 1-1,0 8 1,-10 10-16,-9 19 16,-9 10-16,-19 8 15,-10 10 1,-19-9 0,10-10-16,0-18 15,10-1 1,9-18-1,9 0-15,9-10 16,1-9 0,9 0-16,0 0 15,9 0-15,20 10 16,18-10 0,9 0-16,10-10 15,0 1 1,0 9-16,-1 0 31,-8 0-31,-1 0 0,-18 0 16,0-9 15,-20 9-31,1 0 0,-19 0 16,0 0-16</inkml:trace>
  <inkml:trace contextRef="#ctx0" brushRef="#br1" timeOffset="66674.91">25814 7151 0,'0'0'0,"0"0"0,0 0 16,0 0-1,9-19 1,1 0-16,9 1 16,9-1-16,0 0 15,19 0 1,-9 10-16,-1 0 15,1 9 1,0 9-16,-1 0 31,-18 1-31,0 8 16,0 1-16,-19 9 16,-10 10-1,-18 18-15,-28 10 16,-20-10-1,10-9 1,1-9-16,18-1 16,18-18-16,11-10 15,8 1 1,1-10-16,9 0 16,9 0-1,10 9 1,9-9-16,19 0 15,0 0 1,10 0-16,9 0 16,-1-9-16,11 9 15,-1 0 1,-19-10 0,1 10-16,-20 0 15,1 0 1,-10 0-16,-9 0 15,0 0 1,0 0-16,-10 0 16,1 0-1,-1 0-15,-9 0 16</inkml:trace>
  <inkml:trace contextRef="#ctx0" brushRef="#br1" timeOffset="67665.19">25917 8211 0,'0'0'15,"0"0"-15,10-19 16,-1 1-16,1-11 16,8 1-1,1 10 1,9 8-16,1 1 16,-1-1-16,10 20 15,-1-1 1,-9 19-16,-9 0 15,0 1 1,-19 8-16,-9 10 16,-10 0-1,-19 0-15,10-10 16,0 1 0,18-19-16,1-1 15,0 1 1,18-9-1,0 8-15,20 1 16,8 9 0,10 0-1,0 1-15,0 8 16,-9-9-16,-19 0 16,-10-9-1,-9 0-15,-19 9 16,-28 0-1,-28 10-15,0-10 16,9-9 0,9-1-16,10-8 15,29-10 17</inkml:trace>
  <inkml:trace contextRef="#ctx0" brushRef="#br1" timeOffset="68166.74">25729 9478 0,'0'0'0,"0"0"0,0 0 15,0 0 1,0 0-16,0 0 15,10 9 1,-1 19-16,19 0 16,1 1-1,18 8-15,-10-18 16,10 0 0,0-1-16,-9-18 15,9-9 1,0-10-1,-9-9-15,-1-9 16,-9-1 0,-9 10-16,0 0 15,-10 18 1,-9 1-16,0 9 31,0 0-31,0 19 0,-9 37 16,-10 28-1,0 20-15,1 18 16,8-10 0,1 10-16,9-56 15</inkml:trace>
  <inkml:trace contextRef="#ctx0" brushRef="#br1" timeOffset="68328.61">25983 10894 0,'0'0'0,"0"0"0,0 0 15,0 0 1,0 0 0,0 0-16,0 0 15,0 0 1</inkml:trace>
  <inkml:trace contextRef="#ctx0" brushRef="#br1" timeOffset="68539.85">26134 11364 0,'0'0'0,"0"0"0,0 0 0,0 0 16,0 0 0,0 0-16,0 9 15,0-9-15</inkml:trace>
  <inkml:trace contextRef="#ctx0" brushRef="#br1" timeOffset="68697.44">25936 11880 0,'0'0'0,"0"0"0,0 0 16,0 0-1,0 0-15,10 18 16,-1-8 0</inkml:trace>
  <inkml:trace contextRef="#ctx0" brushRef="#br1" timeOffset="68828.52">26171 12302 0,'0'0'0,"0"0"0,0 0 0,10 9 15,-10-9 1</inkml:trace>
  <inkml:trace contextRef="#ctx0" brushRef="#br1" timeOffset="71478.73">24713 12799 0,'0'0'0,"0"0"15,0 0 1,0 10-16,0-1 16,0 19-16,10 10 15,-1 8 1,0 1-16,10-9 16,10-1-1,-1-8-15,0-11 31,10 1-31,9-19 0,0 0 16,0-19 0,-10 1-1,1-11-15,-10 1 16,-9 0 0,0 9-16,-10 10 15,1 0-15,-10-1 31,0 10-31,9 10 0,0 27 16,1 29 0,-10 28-1,0 9-15,0-9 16,-10-10 0,1-28-16,9-9 15,0-19 1,0-18-16</inkml:trace>
  <inkml:trace contextRef="#ctx0" brushRef="#br1" timeOffset="72027.69">25833 13034 0,'0'0'0,"0"0"0,0 0 15,-19-10 1,0 1-16,0 0 16,-18 18-16,-1 0 15,0 10 1,10 9-1,0 10-15,9-1 16,10-9 0,-1-9-16,10 0 15,10 0 1,-1-10-16,1 0 16,18-9-1,0 0-15,0-18 16,10-1-1,-1-9-15,-18 18 32,0 1-32,-9 0 15,-10-1-15,0 10 16,0 10-16,0 27 16,0 19-1,-10 29 1,1 9-1,-1-19-15,1-10 16,-1-18-16,10-9 16,10-19 15,-10-10-31</inkml:trace>
  <inkml:trace contextRef="#ctx0" brushRef="#br1" timeOffset="72551.84">26585 13165 0,'0'0'0,"0"0"0,0-9 16,0-10-16,-9 0 16,-10-9-16,0 19 15,-18-1 1,-20 10-1,1 19-15,9 9 16,0 0 0,18 10-1,20-1-15,0-9 16,9-9-16,9 0 16,0 0-1,1-19-15,9 0 16,9 0-1,0-10-15,0 1 16,1-10 0,-11 10-16,1-1 15,-9 1 1,-1 0 0,-9 9-16,0 0 15,9 9 1,-9 29-16,0 18 15,-18 28-15,-1 10 16,9-19 0,1-9-1,0-10-15,18-18 16,0-19 0</inkml:trace>
  <inkml:trace contextRef="#ctx0" brushRef="#br1" timeOffset="73052.52">27441 13118 0,'0'0'0,"0"0"0,-9-19 16,-10 1-16,0 8 15,-9 1 1,-9-1-16,-1 20 16,0 18-1,10 0-15,0 0 16,18 0 0,1-9-1,9 0-15,0 0 16,9-10-16,1-9 15,-1 0 1,1 0 0,-1 0-16,10-9 15,0-1 1,-1-8-16,-8 8 16,-10 1-1,0 9-15,0 0 16,9 9-1,1 10-15,-10 37 16,0 38 0,-10 9-1,-9 19-15,10-56 16</inkml:trace>
  <inkml:trace contextRef="#ctx0" brushRef="#br1" timeOffset="73496.84">24967 14432 0,'0'0'0,"10"9"15,-1 0-15,19 1 0,1-1 16,-1 19 0,9 0-1,1 10-15,-19 0 16,0-10-16,-10 9 16,-9-9-1,-19 1 1,-18 8-1,-20-9-15,-9-9 0,38-19 32</inkml:trace>
  <inkml:trace contextRef="#ctx0" brushRef="#br1" timeOffset="73730.78">25043 14206 0,'0'0'0,"9"0"0,19 0 0,19-9 15,0 0-15,10 9 32,-1-10-32,1 10 0,-1 10 15,-9-1 1,-19 0-1</inkml:trace>
  <inkml:trace contextRef="#ctx0" brushRef="#br1" timeOffset="74145.71">25663 14525 0,'0'0'0,"0"0"0,0 0 15,-18 10-15,-1-1 16,0 19 0,0 1-1,10 8-15,-1 10 16,20-9-16,-1-10 15,10 0 1,9-9 0,0-19-16,19-19 15,10-19 1,-10 1-16,-9-10 16,-20-9-1,-18-10-15,0 10 16,-18 9-1,-1 9-15,-19 10 16,0 19 0,10-1-16</inkml:trace>
  <inkml:trace contextRef="#ctx0" brushRef="#br1" timeOffset="74571.67">26454 14404 0,'0'0'0,"0"0"0,0 0 0,0 0 16,0 0-16,-19 9 31,-9 19-31,-10 19 0,0 9 16,10-9 0,19 0-16,18-9 15,1-20 1,-1 1-1,19-19-15,19-9 32,0-19-32,-9-10 0,-1 1 15,-18-10 1,0 0-16,-19 9 16,0 10-1,-9 19-15</inkml:trace>
  <inkml:trace contextRef="#ctx0" brushRef="#br1" timeOffset="75034.98">27169 14507 0,'0'0'0,"0"0"16,0 0-16,0 0 15,-10 0-15,-18 9 16,-19 29-1,-19 18-15,19 0 16,19 1 0,9-11-1,19-27-15,9 0 16,1 0-16,18-19 16,19-10-1,0-18 1,10-19-16,-10-18 15,-19-1 1,-19 10-16,-18-1 16,-57 1-1,19 28 1</inkml:trace>
  <inkml:trace contextRef="#ctx0" brushRef="#br1" timeOffset="76294.41">27310 7367 0,'0'0'0,"9"0"0,10 0 16,47-10-1,56 1-15,38 0 31,9 9-31,-9 0 16,-37-10-16,-20 10 16,-18 0-16,-19 0 15,-10 0 1,-37 0-16</inkml:trace>
  <inkml:trace contextRef="#ctx0" brushRef="#br1" timeOffset="77159.19">29351 6832 0,'0'0'0,"0"0"0,0 0 15,0 9 16,10 19-31,-1 19 0,0 19 16,20 0 0,-1 9-16,0-19 31,0-18-31,0-20 16,1 1-16,-1-19 15,10 0-15,-10-19 16,0-9-16,0 0 15,-9 0 1,0 0 0,-10 9-16,-9 10 15,0 9 1,0-10-16,0 10 31,0 10-31,0 27 0,-19 29 16,1 18-1,-1 10-15,9-9 32,1-10-32,0 0 0,9-47 15</inkml:trace>
  <inkml:trace contextRef="#ctx0" brushRef="#br1" timeOffset="77608.89">26886 8474 0,'0'0'0,"0"0"16,10 0-16,27 0 31,29 9-31,38 1 0,18-10 31,10 9-31,-10-9 0,10 9 16,-10-9-1,-9 0 1,0-9-16,-10 9 31,-18-9-31,-19 9 16,0 9-16,-38-9 15</inkml:trace>
  <inkml:trace contextRef="#ctx0" brushRef="#br1" timeOffset="78111.6">29059 8145 0,'0'0'0,"0"0"0,0 10 16,0-1-16,10 19 16,-1 19-1,10 0 1,9 0-16,1-9 15,8-1 1,1-18 0,9 0-16,0-19 15,0-19-15,0 0 16,-9-18 0,-1 8-1,-18 11-15,0 8 16,-10 1-1,-9 9-15,10 9 16,-1 10-16,0 37 16,-9 29-1,0 9-15,0-19 16,0-10 15,0-18-31,0-9 16,0-19-16,0-1 15,0-18-15</inkml:trace>
  <inkml:trace contextRef="#ctx0" brushRef="#br1" timeOffset="78264.55">30132 8793 0,'0'0'0,"0"0"0,0 0 15,0 0 1,0 0-16,0 0 16,0 0-16</inkml:trace>
  <inkml:trace contextRef="#ctx0" brushRef="#br1" timeOffset="78645.13">30508 8352 0,'0'0'0,"0"0"0,0 0 15,0 9 1,-9 1-16,-1-1 16,1 19-1,0 0 1,9 10-16,9 9 15,19-10 1,10 1 0,9-1-16,9 1 15,1-1 1,-20-8-16,1-11 16,-19 1-1,0 0-15,-19 0 16,0-1-1,-29 11-15,-36 17 16,-29-8 15,-1-19-31,58-10 0</inkml:trace>
  <inkml:trace contextRef="#ctx0" brushRef="#br1" timeOffset="78897.21">30583 8258 0,'0'0'0,"10"0"16,18-9-16,29-10 15,27 10-15,20-1 16,18 1 15,-19 9-31,-18 0 0,-57 0 16</inkml:trace>
  <inkml:trace contextRef="#ctx0" brushRef="#br1" timeOffset="79244.98">27423 9834 0,'0'0'0,"0"0"16,0 0-16,9 0 16,10 0-1,18 0-15,58 0 16,74-9 15,47-10-31,10-9 0,-19 9 31,-47-9-31,-10 19 0,-74-1 16</inkml:trace>
  <inkml:trace contextRef="#ctx0" brushRef="#br1" timeOffset="79601.72">29398 9497 0,'0'0'0,"0"0"0,0 0 15,0 9 1,-9 0-16,-1 19 16,20 1-1,-1 17-15,10 11 16,9 8-1,10 1 1,-1-10 0,1 1-16,0-20 0,-19 1 15,-10-10 1,-9-9 0,-9 9-16,-20 0 15,-27-9 1,28-10-16</inkml:trace>
  <inkml:trace contextRef="#ctx0" brushRef="#br1" timeOffset="79835.71">29567 9459 0,'0'0'0,"10"0"0,28-19 15,18 0 1,19 1 0,19-10-16,-9 18 15,-19 1-15,-19 9 16,-19 0 0,-9 0-16,-10 9 31,-9-9-31</inkml:trace>
  <inkml:trace contextRef="#ctx0" brushRef="#br1" timeOffset="80046.14">30170 10059 0,'0'0'0,"0"0"0,0 0 15,0 0-15,0 0 16,0 0 0,0 0-16,0 0 15,0 0 1</inkml:trace>
  <inkml:trace contextRef="#ctx0" brushRef="#br1" timeOffset="80521.5">30631 9675 0,'0'0'0,"0"0"0,9 0 0,-9 0 0,9-10 0,1 1 16,18 0 15,0 9-31,0 9 0,1 0 16,-11 1-1,1 18-15,0 0 16,-19 10 0,-19 18-16,-18 10 15,-20-1 1,10-18-1,10-9-15,18-20 16,9 1-16,20 0 16,-1 0-1,29 0-15,37-1 16,28-8 0,20-10-1,-1 0-15,-9-10 16,-28 10-1,-20-9-15,-27 9 16,-19 0 0,-19 0-1,0 0-15</inkml:trace>
  <inkml:trace contextRef="#ctx0" brushRef="#br1" timeOffset="80964.37">29436 10876 0,'0'0'0,"0"0"0,0 0 16,0 9-16,0 10 15,0 0 1</inkml:trace>
  <inkml:trace contextRef="#ctx0" brushRef="#br1" timeOffset="81106.86">29342 11720 0,'0'0'0,"0"0"0,0 0 16,0 0-1,0 10-15,0 8 16,0-18-1</inkml:trace>
  <inkml:trace contextRef="#ctx0" brushRef="#br1" timeOffset="81253.3">29295 12161 0,'0'0'0,"0"0"0,0 0 0,0 0 0,0 0 31,9 19-31,-9 0 0</inkml:trace>
  <inkml:trace contextRef="#ctx0" brushRef="#br1" timeOffset="82021.32">27865 13428 0,'9'0'0,"10"0"16,37-10-16,20 1 15,18 9 1,0 9-1,-10 1 1,-8-1 0,-1 1-16,-47-10 0</inkml:trace>
  <inkml:trace contextRef="#ctx0" brushRef="#br1" timeOffset="83218.63">29643 12893 0,'9'0'0,"10"0"15,19-9-15,18 18 16,0 0 0,1 1-16,-19 8 15,-20 11 1,1-1 0,-28 19-16,-19 0 15,-10-10 1,-9 1-16,0-20 15,19 1-15,9 0 16,9-19 0,10 0-1,0 0-15,0 0 16,10 9 0,18 1-16,19 8 15,10 11 1,-10-1-1,-10 9-15,-9 1 16,-9-1-16,-19 1 16,-28 9 15,-47 9-31,-29 0 0,-9-18 16,10-19-1,9-1-15,37-18 16</inkml:trace>
  <inkml:trace contextRef="#ctx0" brushRef="#br1" timeOffset="83683.3">27996 14685 0,'0'0'0,"0"0"0,0 0 15,0-9 1,0 9-16,10 0 16,-1-10-16,29 1 15,18 9 1,38 9-16,29 1 31,-10-10-31,-10 0 16,-9 0-16,-19 0 15,-18 0 1,-20 0 0,1 0-1,-19-10-15,9 10 16,-18 0-16</inkml:trace>
  <inkml:trace contextRef="#ctx0" brushRef="#br1" timeOffset="84985.49">29586 14357 0,'0'0'0,"10"0"0,-1-10 15,19 1-15,1-1 16,-1 1 0,9 0-16,1 18 15,0 0 1,-10 1-16,-9 9 16,0-1-1,-19 1-15,0 0 16,-19 9-1,-10 0-15,1 0 16,0-9 0,9 0-1,10 0-15,-1-10 16,20 0-16,18 20 16,19-1 15,0-10-16,0 11-15,-9-11 0,-1 11 16,-8-1-16,-11-10 16,-18 1-1,-9 9-15,-29 10 16,-56 9 0,-28-10-1,-10-9-15,19-9 31,19-9-31,29-10 0,36 0 16</inkml:trace>
  <inkml:trace contextRef="#ctx0" brushRef="#br1" timeOffset="85210.03">30471 14938 0,'0'0'0,"0"0"31,0 0-31,0 0 0,0 0 16,0 0-1,0 0-15</inkml:trace>
  <inkml:trace contextRef="#ctx0" brushRef="#br1" timeOffset="85582.4">30678 14385 0,'0'0'0,"9"0"0,0 0 15,20-10 1,18-8-16,0-1 16,9 0-1,-18 10-15,-1-1 16,-8 1 0,-1 18-1,-9 1-15,9-1 16,0 29-1,-9 9-15,0 9 32,-19 9-32,0 20 0,-10-1 15,-9 10-15,10-19 32,0 0-32,18-18 0,-9-29 15</inkml:trace>
  <inkml:trace contextRef="#ctx0" brushRef="#br1" timeOffset="85789.69">30659 14863 0,'0'0'0,"9"0"0,10 0 16,28 0-1,28-9-15,10-10 16,9 10 15,9-1-15,10-8-16,-56 8 0</inkml:trace>
  <inkml:trace contextRef="#ctx0" brushRef="#br1" timeOffset="86141.87">32032 14450 0,'0'0'0,"0"0"0,0 0 0,-9-9 15,-10 9 17,-19 9-32,-18 1 0,9 9 15,19 9-15,-1 0 16,20 0-1,0 0 1,9 0-16,9 10 16,10 9-1,9-10-15,0 20 32,10-1-32,-19 0 0,0-9 15,-19 0 1,-10 9-1,-18-9-15,-29 9 16,-8-9-16,-1-18 16,28-20-1</inkml:trace>
  <inkml:trace contextRef="#ctx0" brushRef="#br1" timeOffset="86362.59">32042 14572 0,'0'0'0,"18"0"0,20-9 16,9-10-1,19 10-15,-10-1 16,-18 1-16,-19 0 15</inkml:trace>
  <inkml:trace contextRef="#ctx0" brushRef="#br1" timeOffset="95735.8">14506 13109 0,'0'0'0,"10"0"16,8 0-16,11-10 15,18 1-15,9 9 16,10-9-1,19-1 1,9-9 0,19-18-16,18-10 15,1-19-15,-10-9 16,-9-9 0,-9-10-1,-10-19-15,0 1 16,-9-10-16,-1-19 31,1-9-31,0-10 16,9-27-16,-10-1 15,-8 1-15,-1-1 16,0 10 0,10-10-1,-10-18 1,0 9-16,-9 9 0,-9 0 31,-1 10-31,0 0 0,1 9 16,-1 9-1,1-9 1,-10 29-16,9 8 16,1 1-1,-1 9 1,1 19-16,-1 0 15,-9 18 1,0 20-16,0 18 16,0 9-1,0 10 1,0 19-16,0-1 16,19 20-16,0 8 15,9 10 1,0 19-16,1 19 15,-10 9 1,-1 38 0,11 9-16,-10 18 15,-1 20 1,1 18-16,10 10 16,-1-1-1,-9 20-15,9-1 31,0-9-31,0 10 16,1-20-16,-1-8 16,0 8-1,0-8-15,-9-11 16,0 1-16,0 10 31,9-11-31,1-8 0,-1-1 16,0-8-1,10-1 1,-10 0 0,0-9-16,0-10 15,1-9 1,8 0-16,1 0 16,0-28-16,-1-10 15,1-18 1,9-10-16,0-18 15,-9-10 1,-10-9-16,0-19 31,10-10-31,0-9 0,-10 1 16,-9-11 15,-10 1-31,-18 0 0,0-9 16,-20 18-1</inkml:trace>
  <inkml:trace contextRef="#ctx0" brushRef="#br1" timeOffset="96649.95">14102 14507 0,'9'0'0,"48"0"15,74-19-15,57 0 32,48 0-32,18 10 15,18 9-15,29 0 16,38 0-16,56 9 16,10 10 15,27 0-31,20 0 0,-19-1 15,0-8-15,-10-1 32,-19-9-32,-18-9 0,-28-1 15,-48-8 1,-28-1 0,-47 0-16,-56 0 15,-38 1 1,-47 8-16,-37 1 31,-20 0-31,-18-1 16,-9 1-16</inkml:trace>
  <inkml:trace contextRef="#ctx0" brushRef="#br1" timeOffset="99711.68">17987 8267 0,'0'0'0,"0"0"0,9 10 0,1 18 16,-1 9-16,10 29 15,0 9 1,0 28 0,-1 10-16,-8 9 15,9 19-15,-10-1 16,0 11-1,-9 8-15,10 19 16,-10 10 0,0 18-1,0 1-15,0-1 16,9 10 0,1 9-1,18-9-15,0 0 16,10 0-16,-1-1 15,-18 11 1,0-11-16,0 11 16,-10 8-1,-9-18-15,0-19 32,0-9-32,0-1 15,10-37-15,-10-18 16,0-10-1,0-29 1,0-17-16,0-20 16,0 0-16,0-18 31,0-1-31,-10-9 0,10-9 16,0-19-1,0 0 1,0 0-16</inkml:trace>
  <inkml:trace contextRef="#ctx0" brushRef="#br1" timeOffset="100541.47">17752 15257 0,'0'0'0,"0"0"0,9-18 0,10-1 16,9-9-16,19-1 15,0 1 16,0 19-31,0 0 0,0 9 32,10 9-17,-20 0-15,1 1 0,-19 18 16,0 0-16,-19 0 16,-28 19-1,-20 9 1,-17 1-16,-1-20 15,19-9 1,19-9-16,9 0 16,9-19-16,10 0 15,0 0 1,0 0-16,10 0 16,-1-10-1,19 1 1,10 0-1,0-1-15,9 10 16,-10 10-16,1-1 31,0 0-31,-1 10 16,-9 9-16,-9 1 16,0 8-1,-19 10-15,-28 0 16,-29 19-16,-46-10 31,-29 0-31,-18-18 0,18-10 16,10-28-1,18 0 1,57-10-16</inkml:trace>
  <inkml:trace contextRef="#ctx0" brushRef="#br1" timeOffset="102122.23">14723 12443 0,'0'0'0,"0"0"15,0 0-15,0 0 16,0 0-1,0 9 1,0 0-16,9 10 16,0 19-16,1 18 15,-1 19 1,1 28-16,-1 19 31,0 10-31,-9-1 16,0-9-1,0-10-15,0 1 16,0-19-16,0 0 16,0-19-1,0 0 1,0-19-16,0-18 16,0-10-16,0-9 15,0-1 1,0-18-16,0 0 15,0 0 1</inkml:trace>
  <inkml:trace contextRef="#ctx0" brushRef="#br1" timeOffset="102343.63">14619 14544 0,'0'0'0,"0"0"0,0 0 16,0 0-16,0 0 16,0 0-1,0 0-15,0 0 16</inkml:trace>
  <inkml:trace contextRef="#ctx0" brushRef="#br1" timeOffset="103283.11">14553 14985 0,'0'0'0,"0"0"0,10 0 16,-1-9-1,0-1 1,10 1-16,0 9 16,0 9-16,0 1 15,0 9 1,-1 9-16,-18 9 16,-18 29-1,-11 0-15,-8-10 16,-20 0-1,10-9-15,19-19 32,0-9-32,18 0 15,1-10-15,18 1 16,1-1 0,18 0 15,66 10-16,28 0-15,-28-19 16,10 0 0,28 0-16,-67 0 0</inkml:trace>
  <inkml:trace contextRef="#ctx0" brushRef="#br1" timeOffset="103955.18">21026 13353 0,'0'0'0,"0"0"0,9 9 0,0 0 16,20 20-16,18 8 15,18 10 1,11-9-16,-1-1 16,10-9-1,-1-9-15,1 9 31,9-9-31,0 0 0,10-1 16,-1 1 0,-9-9-1,-9-1-15,-19-9 16,-10 0-16,-9 9 31,0-9-31,-28 0 0</inkml:trace>
  <inkml:trace contextRef="#ctx0" brushRef="#br1" timeOffset="104354.1">22286 13203 0,'0'0'0,"0"0"0,0 0 31,0 0-31,0 9 0,0 28 16,10 29 0,-1 37-16,0 19 31,1 19-31,-10 0 0,0-10 31,0-9-31,0-66 16</inkml:trace>
  <inkml:trace contextRef="#ctx0" brushRef="#br1" timeOffset="104757.66">21082 14610 0,'0'0'0,"0"0"0,9 0 15,29-19-15,18 10 16,48-10 0,84 0-1,57 0-15,112 1 31,161 55-31,-518-37 0,348 47 16,-330-47 0,-8 0-16</inkml:trace>
  <inkml:trace contextRef="#ctx0" brushRef="#br1" timeOffset="105224.33">21176 14629 0,'0'0'0,"0"0"15,-9-10-15,-1 1 31,1 0-31,9 9 0,9-10 16,29-9 0,56 1-16,66 8 31,47 1-31,37 9 16,20 0-16,-20 9 31,-18 1-31,-38 8 0,132 20 15</inkml:trace>
  <inkml:trace contextRef="#ctx0" brushRef="#br1" timeOffset="105988.2">22211 15304 0,'0'0'0,"0"0"15,0 0-15,-19 10 16,0-1 0,-9 0-16,0 1 15,-10 18 1,10 0-16,0 0 15,18-9 1,1 0-16,18-1 16,29 1-1,18 9-15,10-9 16,10 9 0,-1 0-1,-9 1 1,-10-1-1,-18 0-15,-29-19 0</inkml:trace>
  <inkml:trace contextRef="#ctx0" brushRef="#br1" timeOffset="106244.41">22070 15820 0,'0'0'0,"-19"0"0,-9-9 15,0-1 1,9-8-16,9-1 15,10 0 1,19-18-16,28-10 16,28-19-16,10 10 15,19 9 1,-1 0-16,-18 0 16,-19 19-1,-29 0-15,-9 0 16,-37 9-1,-47-19 1,9 10 0</inkml:trace>
  <inkml:trace contextRef="#ctx0" brushRef="#br1" timeOffset="110810.45">22004 15173 0,'0'0'0,"0"0"0,0 0 15,0 9 1,-9 1 0,-1-1-1,1 19 1,-1 0-16,1 0 0,-1 1 15,1-11 1,9 1-16,0 0 16,0 0-1,9-1-15,1-8 16,-1-1 0,20 1-16,-1 8 15,19 1 1,9 9-1,10 0-15,-9 1 16,-1-1 0,0 9-16,-18 10 31,-10-9-31,-9-10 16,0 19-16,0 9 31,-19 0-31,-19-18 0,-28 9 15,-57 9 1,-9-9 0,-18-28-16,-1 9 15,10 9 1,47-18 15,37-9-31</inkml:trace>
  <inkml:trace contextRef="#ctx0" brushRef="#br1" timeOffset="111145.21">22098 15192 0,'0'0'0,"19"0"0,28-10 16,28-9 0,47 1-16,48 18 15,18 0 1,-9 0-1,-10 9-15,-28 19 16,-75-28-16</inkml:trace>
  <inkml:trace contextRef="#ctx0" brushRef="#br1" timeOffset="112291.26">14723 14966 0,'0'0'0,"0"0"15,-10-9-15,10 9 16,0 0-16,0 0 15,0 94 1,-9 18-16,18 1 16,1 37 15,-10 10-31,0 9 0,0-66 16,-10-28-1,1-9-15,-1-29 16,10-18-1,0 9 1,-9-9 0,9-29-16,0-27 15,9-76 1,1-74 0,9 27-16,-10-9 15,-9 38 1,0 65-16,0-46 15,-9 46 17,9 28-32,-10 1 0,1 18 15,-1 0 1</inkml:trace>
  <inkml:trace contextRef="#ctx0" brushRef="#br1" timeOffset="123478.72">12926 7442 0,'0'0'0,"0"-10"0,0-18 16,0 9-1,0 19-15,0 0 16,0-9 0,0 9-16,0 19 15,0-10 1,9 48 0,-9 18-16,10-19 15,-10 19 1,0 9-1,0 95 1,-10-20-16,10-27 16,0-11-1,0-64-15,-9 55 32,-1 48-32,1-19 0,0-38 15,9-19 1,-10 19-1,1 10-15,9-19 16,0 18 0,0 39-1,0-48-15,9 47 16,-9 0 15,0-75-31,10 47 0,-1 28 16,0-28-1,1-19-15,-1 38 16,1 9 0,-1-9-1,0 65-15,10-46 16,-19-66 0,10 28-16,-1 0 15,0 28 1,10 28-1,0-37 1,-10-57-16,10 19 16,0 29-1,0-20 1,0-8-16,0 8 16,-1-27-16,-8 18 31,9 38-31,-1-38 15,-8 0-15,9 10 32,-10-10-32,10-9 0,-10 9 15,10-19 1,-10 1 0,-9 8-16,10-27 15,-10 0 1,0-38-1,9 28-15,-9 10 16,0-29 15,0 20-31,0 27 0,0-18 16,0-47 0,0-1-1,0 11-15,0-1 16,10 37-1,-10 20 1,0-1-16,0 1 16,9-20-1,-9-36 1,0-11-16,0 10 16,0 1-1,0-1-15,0 9 16,0-9-1,10 29 1,-10-1-16,0-9 16,0-10-1,0-8 1,0-20 0,0-9-16,0 0 15,9-28-15,-9 0 16</inkml:trace>
  <inkml:trace contextRef="#ctx0" brushRef="#br1" timeOffset="124135.42">12531 14488 0,'0'0'0,"-19"0"0,0 0 0,-19-9 31,10 9-31,0 0 0,0 0 16,9 0 15,10 9-31,-1-18 0,1-1 16,9 1-1,-10-1 1,10 10-16,10-9 16,18 0-1,10-1 1,27 1-16,1 9 16,19 0-1,18 0-15,10 19 16,0-19 15,9-10-15,20 1-16,-11-10 15,1 0-15,9 38 0,0-19 32,-9-37-32,0 37 15,-1 0-15,-8-19 31,-10 9-31,-1 20 16,1-10 0,-19-10-16,0 10 15,-9 10 1,0-20-16,-10 1 16,0 9-1,-18-9-15,-1 18 16,-9-18-1,-9-10 1,-29 28-16</inkml:trace>
  <inkml:trace contextRef="#ctx0" brushRef="#br1" timeOffset="126902.74">17225 15013 0,'0'0'0,"0"0"15,9 0 1,10 0-16,9-9 16,10-10-1,0 0-15,9 1 16,9-10-1,10 9 1,9 0-16,-18 0 16,9 0-1,-10 1-15,0 18 16,1 0 0,-1 9-16,1-9 15,-1 19 1,1 9-1,-1-9 1,-18 0-16,-1 9 16,1-10-1,0 20-15,-1-10 16,-9-18 0,1 18-1,-1 9-15,0 1 16,-9-1-1,0-9 1,0 19-16,-1 0 16,1-19-1,-9 1 1,8 55-16,1 0 16,-19-65-1,0 19-15,0 9 16,0 0-1,0-10 1,0 10 0,-9-10-16,-10 1 15,0 18-15,0-9 32,-9 10-32,-19 8 15,10-27-15,-20-10 16,1 0 15,-1 10-31,-9-1 0,0 1 16,1-20-1,-11 1-15,1 0 32,9-19-32,0-9 15,1 9-15,-1-10 31,9 1-31,10 9 0,0 9 16,0-9 0,10-9-1,-11-1 1,1-8-16,0-11 16,0 1-1,10 0 1,-1 0-16,10 19 15,0-1 1,-1-9-16,11-9 16,-1-9-1,0-1 17,10 20-32,-10-20 0,9-18 15,1 28 1,0-1-16,-1-8 15,1-29 1,-1 10 0,10 37-16,0 0 15,0-9-15,0-9 32,10 9-32,-1-10 15,1-28-15,-1-18 16,0 37 15,1 28-31,-1-9 16,19-19-16,57-47 15,-10 19 1</inkml:trace>
  <inkml:trace contextRef="#ctx0" brushRef="#br1" timeOffset="132456.06">9266 2394 0,'0'0'15,"10"9"-15,18 10 16,0 19-1,10 9-15,-1 18 16,1 1 0,-19 9-1,9 9-15,-9 20 16,0-1 0,0-19-1,-1 1-15,1 9 16,-19-1-1,0-18-15,0 1 16,-9-1 0,-10 0-16,0-10 15,0 1 1,-9-10 0,-10 1-16,-9-1 31,-9 0-31,-19 1 15,-10-1-15,0-19 16,10 1 0,9-10-1,10-9 1,-10-10-16,-9-9 16,9-19-1,-9-9 1,-10-9-16,10-1 15,9-9-15,19 0 16,9-9 0,10 0-1,0-1 1,-1-18 0,11-9-16,-1 18 15,0 1-15,10-1 16,-1 0-1,1 1 1,-1-10 0,1 9-16,9-9 15,9 9 1,1-9 0,-1 0-16,10-9 15,0 18 1,9 0-16,10 1 31,-1 8-31,1 20 16,9-10-16,0 19 15,9-1 1,20 1 0,27 0-16,-46 19 31</inkml:trace>
  <inkml:trace contextRef="#ctx0" brushRef="#br1" timeOffset="133817.32">8166 5256 0,'0'0'0,"0"0"15,9 0-15,19-19 16,0 0 0,10 0-1,0 10 1,-1 0-16,1-1 16,0 10-1,-1 10-15,-9-1 31,-9 0-31,0 1 16,0-1 0,-10 1-16,-9 18 15,0 0-15,-9 0 16,-10 10 0,0-1 15,0 1-31,1-10 0,-1 0 15,0 0 1,10-9 0,-1-10-16,1 1 31,-1-10-31,10 0 16,0 0-16,0 0 31,10 0-31,-1 9 0,1 0 15,8 1 1,1-1-16,9 0 16,1 10-1,-1 0 1,0 0 0,0 0-16,-9 9 15,0 0 1,0 9-1,-19-9-15,0 1 16,-19-1 0,0 9-16,-18 10 15,-20-9 1,-9-1 0,10 1-16,9-19 15,9-10 1,10-9-1,0 0-15,-10 0 16,10 0 0,0 0-1,-1-9-15,11 9 16,8 0 0</inkml:trace>
  <inkml:trace contextRef="#ctx0" brushRef="#br1" timeOffset="138121.67">29078 4805 0,'10'-18'0,"-10"-1"0,9 19 0,1 0 0,18-19 16,0 10-1,10-1 1,18 10-16,10 0 15,9 19 17,0 19-32,10 18 0,0 19 15,9 38 1,-19-20 0,0-27-16,29 65 15,-1 1 1,-9-10-1,10 28 1,9 19-16,0 28 16,-10-19-1,10 19 1,0-9-16,0-19 16,0-10-1,-19-37 1,28 38-16,-9 8 15,9 29 1,1 57-16,-11-10 16,-8-29-1,-10 20 1,-9-38-16,-10-28 16,0 56-1,-9-28-15,-19 38 16,-9 27-1,-20-65 1,-8-56 0,-1 56-16,-9 19 15,-19 9-15,-9 10 16,9-29 15,-9 38-31,0-47 0,9-47 16,-9 66-1,0-10 1,0 1-16,-1-1 16,1-37-1,9-9 1,-9 46-16,9 38 16,10-38-1,-10-65-15,10 9 31,-10 10-31,0-1 16,0 20-16,0 36 31,-9-46-31,9-47 16,-18 10-16,-1 74 31,0-37-31,1-66 0,9-37 16,-1-10-1,-18 28 1,-19 29 0,1-28-16,8-39 15,-18 20 1,-19-10 0,9-37-16,-9-19 15,-19-28 1,-9-10-1,-19-18-15,-19-9 16,9-1-16,10 38 31,0-19-31,0-19 16,9-9-16,1-9 16,8-1-1,1 19 1,9 20-1,0-11-15,19 1 16,19-10-16,0-18 31,9-1-31,19 29 16,0 0 0,0-29-16,9 1 15,10 9 1,0-38-16,9 19 15,9-9 17,10-19-32,10 28 0,9-56 15,-1 10 1,20-1 0,0-19-16,9 10 31,0 10-31,0-11 15,-10-8-15,1-19 16,0-10 0,-1 10-1,-18 9-15,0 19 16,0 28 0,-10-75-1,10-38-15,-19 29 16,0-10-1,0 56-15,-9-8 32,-10-58-17,9 29-15,-8 75 0,-1-103 16,-10-19 0,20 57-1,-10 8-15,0 86 16,-9-95-1,0-28 1,9 28-16,0 20 16,1-29-1,-11-10 1,11 76-16,-11-76 16,10 10-1,-9 47 1,9 0-16,-9-47 15,9-9 1,-9 93 0,0-18-16,-10-76 15,10 29 1,0-38 0,18 38-1,1 47-15,9 9 0,9 18 16,1-46 15,9 10-31,9 8 16,0-18-1,10 28-15,-10 66 16,0 9-16,10-9 16,9-38-1,0 9 1,-28 57-16,-10 19 15</inkml:trace>
  <inkml:trace contextRef="#ctx0" brushRef="#br1" timeOffset="139282.76">28241 3229 0,'0'-9'0,"9"-10"15,1-19 1,9 1-16,-10 9 31,0-38-31,1 19 0,-1 47 16,1-9-1,-1 9 1,1-19-16,18-19 31,19-18-31,-10 9 16,10-28 0,10-28-16,-10 0 15,-9-10 1,-10 38-16,-9 19 15,-1-10 1,-8-9-16,-10 9 16,0 38-1,0-9 1,0 18 0,0 19-16,-10 28 15,-8 28 1,-1 10-1,9 28-15,1 28 16,18-56 15,10-20-31,9 58 0,10 18 16,-10-66-16,-18-47 31,18-9-31,0 0 16,10 0-16,9-18 31,28-48-31,-9-9 16,-28 28-1,-1 9-15,10-93 16,-19 18 0,-28 48-1,0 8 1,0 39-16,-9-10 15,0 18-15,-1 1 32,10 18-32,-9 1 15,-1 8 1,1 48 0,0 0-16,18-10 15,0-9-15,10 19 16,0 9-1,9 9 1,-9-9-16,0-37 16,-10-29-1,-9-9 1</inkml:trace>
  <inkml:trace contextRef="#ctx0" brushRef="#br1" timeOffset="147570.92">29483 3773 0,'0'0'0,"0"38"0,-10-10 16,10-28 0,0 19-16,-18 18 15,-11 10 1,-18 9-1,-9 10 1,-10-10-16,-9-18 16,-10 9-1,-9 28-15,28-47 16,19-47 0,0 10-1,19-10-15,0 10 16,9-19-1,-9-29-15,18 20 16,10-29 0,10-9-1,8 0-15,1 37 32,0 38-32,38 0 15,27-9 1,29-38-16,0 10 15,-10 37 17,-8-10-32,-1 1 0,0 28 15,0-19-15,-10-29 16,-8 20 0,-1 18-1,0 1-15,0-10 31,1 9-31,-20 1 16,1-1-16,-20 0 16,1 1-1,-19-10 1,-1-10-16,-8 1 16</inkml:trace>
  <inkml:trace contextRef="#ctx0" brushRef="#br1" timeOffset="155103.51">1712 9084 0,'0'0'0,"0"0"16,10 0-1,18-19-15,19 0 16,0 0 15,9 10-31,1-10 0,-1 0 16,1 1 0,-20 8-16,1 10 15,-19 0 16,-10 0-31</inkml:trace>
  <inkml:trace contextRef="#ctx0" brushRef="#br1" timeOffset="155336.22">1411 9478 0,'0'0'0,"0"0"15,0 0-15,0 0 32,10 0-32,8 0 15,39-10-15,18 1 16,19 9 0,10-19-1,8 0-15,-64 10 16</inkml:trace>
  <inkml:trace contextRef="#ctx0" brushRef="#br1" timeOffset="155885.29">3904 7902 0,'0'0'0,"0"9"0,0 19 16,0 47 0,0 19-16,-9-10 15,-10 48 1,0-10-16,0 0 16,-9-10-1,9-9 1,10-37-16,-10-28 15,10-10 1,-1-19 0</inkml:trace>
  <inkml:trace contextRef="#ctx0" brushRef="#br1" timeOffset="156291.89">2512 9421 0,'0'0'0,"19"0"0,28-9 31,66-10-31,56 10 16,57-10-16,37 0 16,29 10-1,18-29-15,-18 29 16,-19 28 0,-19-38-1,-29 10-15,-37-1 16,-56-8-16,-28 27 31,-38-9-31,-19 0 16,-29 0-16,1 0 31,-19 0-31</inkml:trace>
  <inkml:trace contextRef="#ctx0" brushRef="#br1" timeOffset="157114.66">2512 10575 0,'0'0'0,"0"0"0,0 0 16,0 0-1,0 0 1,0 0 0,0 0-16,0 0 15,0-9-15,0 9 16,0 0 0,0 0-1,0 0-15,0-9 16,0 9-1,0 0-15,0 0 16,0 0 0,0 0-1,0 0-15,0 0 16,0 0 0,0 0-1,0 0 1,9 9-16,1 0 15,-1 1 1,0-1-16,1 1 16,-10-10-1,0 0-15,9 9 16,-9-9 0,0 0-1,0 0 1,0 9-16,0 1 15,0-10-15</inkml:trace>
  <inkml:trace contextRef="#ctx0" brushRef="#br1" timeOffset="158087.29">2164 10866 0,'0'0'0,"0"0"16,0 0-16,0 0 31,0 0-31,9 0 0,19 19 16,-9 9-1,19 19 1,37 85-16,-9-20 31,-19-18-31,9-10 16,-9 1 0,0-10-16,-18-38 15,-1 1 1,10 37-1,-10-9-15,-9-48 0,-10-18 16,0 0 0,1 0-1,-1-37-15,19-57 16,-9-28 0,-9-56-1,-1 9-15,0 56 16,-9 10-1,0 9-15,0 1 16,0-1 0,0-19-1,10-9-15,-1 38 32,1 18-32,-1 0 0,10 1 15,9 18 1,0 28-1,19-9-15,38-19 16,56 0 0,57 19-1,46 18-15,10 1 16,-28 9 0,-28-9-16,-38 9 15,-19-10 1,-19 38-16,-19 10 15,-27-29 17,8-27-32,-8 27 0,-20 19 15,-9-37 1,-9-1 0,-10 20-16,0-20 15,-9 1 1,0 9-1,9-19 1,-9 0-16,0 38 16,-1-9-1,-8-10-15,-10-19 16,0 9 0,0 10-1</inkml:trace>
  <inkml:trace contextRef="#ctx0" brushRef="#br1" timeOffset="158730.45">3208 10773 0,'0'0'0,"0"-19"15,0 0 1,0 10 0,0-1-16,9 1 15,1 9 1,18 9-16,0-18 15,10-1 1,-1 1-16,1 18 16,0 1-1,-10 9-15,0 9 16,-9 9 0,-10 10-16,-9 0 31,0 0-31,-18 9 0,-1 1 31,-9-10-31,-1-10 0,1 1 16,19-20-1,-1-8-15,1 8 32,9-8-32,0-10 15,9 9-15,1 1 16,8-1-1,11-9-15,18 0 16,19 0 0,-1 0-1,1 0-15,-9 0 16,-10 0-16,-10 0 16,-18 0-1,0 0-15,-19 0 16,0 0-1</inkml:trace>
  <inkml:trace contextRef="#ctx0" brushRef="#br1" timeOffset="159187.68">4064 10735 0,'0'0'0,"0"0"0,0 0 16,0 0-1,0 0-15,9 0 16,1 0 0,-1 9-16,1 10 15,8 19-15,1 18 16,-9-9 0,-1 9-16,0 0 15,-9 10 1,0-10-1,0-18-15,0-1 16,0-8 0,0-11-16,0 1 15,0-9 1,0-10-16,0 0 16</inkml:trace>
  <inkml:trace contextRef="#ctx0" brushRef="#br1" timeOffset="159730.32">3829 10744 0,'0'0'0,"9"0"0,10 0 16,9-9-1,19 0-15,0-1 16,19 1-1,0-1 1,0 1 0,-10 0-16,1 9 15,-10 0-15,-10 0 16,1 0 0,0 0-16,-1 0 15,-8-10 1,-1 1-1,0 9-15,-9 0 16,0 0 0,-1 0-16,1 9 15,0 1-15,-10 18 16,10 9 0,0 29-16,-9 18 15,-1 20 1,0-10-16,-9-10 31,10 10-31,-10-19 0,9 0 16,-9-19 15,0 0-31,0-18 0,0 0 16,0-10-16,0-10 15,0-18 1,0 0-1,0 0 1</inkml:trace>
  <inkml:trace contextRef="#ctx0" brushRef="#br1" timeOffset="160904">30696 3633 0,'0'0'0,"0"0"0,10 0 15,-1-10-15,10 1 16,0-1 0,9 1-1,0 0-15,0-1 16,10 1-16,9 9 15,0 9 1,0 1-16,-28-10 16</inkml:trace>
  <inkml:trace contextRef="#ctx0" brushRef="#br1" timeOffset="161146.26">30612 3998 0,'0'0'0,"0"0"0,0 0 16,0 0 0,9 0-1,19 10-15,29-1 0,18-9 16,19 0-1,10 0 1,18 0-16,-66-9 31</inkml:trace>
  <inkml:trace contextRef="#ctx0" brushRef="#br1" timeOffset="161477.57">31995 3473 0,'0'0'0,"0"0"16,0 0-16,0 9 15,0 10 1,0 19-16,-10 27 16,-9 29-1,1 9 1,8 1-16,1-1 16,-1-28-1,1-9-15,0-29 16,-1-9-1,1-18-15</inkml:trace>
  <inkml:trace contextRef="#ctx0" brushRef="#br1" timeOffset="161855.32">30085 2225 0,'0'0'0,"9"0"0,1 0 0,18 0 15,19 0-15,19 10 16,0-1 0,0 0-16,-10 1 31,0-1-31,-37-9 15</inkml:trace>
  <inkml:trace contextRef="#ctx0" brushRef="#br1" timeOffset="162060.56">30000 2469 0,'0'0'0,"10"0"16,27 0-16,29 0 16,47 0-16,9 9 31,1-9-31,8 10 0,20-10 16,159 0-16</inkml:trace>
  <inkml:trace contextRef="#ctx0" brushRef="#br1" timeOffset="162974.99">31477 1916 0,'10'0'0,"8"0"0,20 0 16,18 9 0,29 0-16,0 10 15,-10 9 1,-18 0-16,-10 1 15,-19 8 1,-9-9-16,-19 0 16,-19 10-1,-28 9 1,-29 0-16,-8-10 31,9-18-31,18 0 0,10-19 16,19 0-1,0 0-15,18-10 16,10 10 0,10-9-16,-1-10 15,19 0 1,19 10 0,19 0-16,0 9 15,0 9-15,-10 19 16,1 10-1,-20-10-15,1 0 16,-19 10 0,0-10-1,-19-10-15,-10 11 32,-18-1-32,-28 9 0,-39-9 15,-17-9 1,-1-9-16,56-10 15</inkml:trace>
  <inkml:trace contextRef="#ctx0" brushRef="#br1" timeOffset="167588.03">5701 10819 0,'0'0'0,"0"0"0,0 0 32,0 0-32,0 0 15,0 0 1,0 0-16,0 0 15,0 0-15,0 0 16,0 0 0,0 0-1,9 29-15,1 8 16,-1 1 0,1 18-1,-1 10 1,0 9-16,1 0 15,-1-10 1,1 10-16,-10-9 16,0-38-1,0 0-15,0-9 32,0-9-32,0-1 15,0-9 1,0 0-16,0-19 15,0-18-15,-10-29 32,1-18-32,9-10 15,0 19-15,0 28 16,0 0 15,0 9-31,0 20 0</inkml:trace>
  <inkml:trace contextRef="#ctx0" brushRef="#br1" timeOffset="169281.82">6820 8802 0,'10'-9'0,"-1"-1"16,1 10-16,18 0 15,0 0 1,19 0 0,0-9-16,0 0 15,10-10 1,-10 0 0,-10 10-16,-18-19 15,0 18 1,-19-27-16,0-1 31,-10 38-31,-18 0 16,-19-9-16,-28-10 15,0 19 1,-1 38 0,-8 27-16,27 10 15,10-9 1,28-19-16,1 47 15,18 18 1,9-65 0,19-9-1,10 9-15,9-19 32,0-9-32,28 18 15,10 1 1,0-29-16,27 29 15,1-20-15,0-65 32,-9-18-32,-57 37 0</inkml:trace>
  <inkml:trace contextRef="#ctx0" brushRef="#br1" timeOffset="169894.32">6566 7423 0,'0'0'0,"19"0"0,19-9 15,18 9-15,38-10 16,10 1 0,-10-1-1,0 10-15,-19 10 16,-18-1-1,-20-9-15,-8-9 16,-20 9 0</inkml:trace>
  <inkml:trace contextRef="#ctx0" brushRef="#br1" timeOffset="170314.95">7940 6954 0,'0'0'0,"0"-9"0,0 9 16,0 0 0,-10 9-1,-8 0-15,-1 1 16,-19 18 0,-9 19-1,0 37-15,9 1 31,20-20-31,8-18 0,20 19 16,18 28 15,0-29-31,0-27 0,10 28 16,-10-20 15,-18-36-31</inkml:trace>
  <inkml:trace contextRef="#ctx0" brushRef="#br1" timeOffset="170969.94">8326 6916 0,'0'0'0,"9"0"0,10-28 15,0 9 1,9 19-16,-9 0 15,-1 0 1,1 10 0,0-1-16,-19 10 15,0 19 1,-19 18 0,0 9-16,-9-8 15,0-20 1,19-18-16,-1-10 15,10-9 1,0 0 0,0 0-16,10 0 15,-1 0 1,0 0 0,20 10-16,-1 9 46,-9-10-46,-1 0 0,11 29 0,-10-10 16,-19-19 0,0 1-16,-19 9 15,0 9 17,-28 0-32,-10 0 0,-8 0 15,-1-9 1,37-19-1</inkml:trace>
  <inkml:trace contextRef="#ctx0" brushRef="#br1" timeOffset="171317.6">8636 7235 0,'9'-9'0,"1"-10"0,9 19 16,18 0-1,29 0 1,0-9-16,19 18 15,-10 10 1,0-19 0,-18-19-16,-20 10 15,-9-1 1,-9 10 0,-9 0-16,-10 0 15</inkml:trace>
  <inkml:trace contextRef="#ctx0" brushRef="#br1" timeOffset="171960.71">9680 6935 0,'10'-19'16,"18"-9"-16,0-9 0,10 9 16,-1 18-1,1 10 1,-10 0-1,-9 19-15,-10 0 16,-9-10 0,-9 0-16,-19 38 15,-10-9 1,10-10-16,0 10 16,18-20-1,1-8 1,-1-1-16,10-9 15,10 0 1,-1-9 0,20-1-16,-1 10 15,19 0 1,9 0 0,-9 19-16,10 9 15,-10 0 1,-10-9-16,1 9 15,-19 10 1,-10-19-16,-9-10 16,-28 19-1,-28 10 1,-48-10-16,-28 19 16,1-10-1,65-18-15</inkml:trace>
  <inkml:trace contextRef="#ctx0" brushRef="#br1" timeOffset="172362.89">10405 6654 0,'0'0'0,"9"9"15,0 0-15,29 10 16,9 28 0,10 19-1,-1 37 1,-9 0-16,-28-28 16,-19-28-16,-19 19 15,-37 28 1,-48 37-1,38-65-15</inkml:trace>
  <inkml:trace contextRef="#ctx0" brushRef="#br1" timeOffset="174826.46">10800 6250 0,'0'0'0,"0"0"0,9 10 31,10-10-31,19 0 0,9 0 16,9 18 0,0-8-1,1-10-15,-10 37 16,-19 1 0,-9-10-16,-19-9 15,-9 28 1,-10 18-1,9-27-15,1-19 16,0-10 0,-1 19-1,10 10 1,10-10 0,-1-19-16,19 1 15,10-10-15,28-19 16,28-9-1,9 18 1,10-27-16,-28 9 31,-29 9-31,-9 9 0,-19 10 16,-9-9 0,-19 9-1</inkml:trace>
  <inkml:trace contextRef="#ctx0" brushRef="#br1" timeOffset="175428.23">8175 7920 0,'0'19'0,"0"-10"0,0 1 15,0-1 1,0-9-16,0 0 31,9 10-31,29-1 0,47-9 16,65-19-1,57 0 1,38-9-16,-10-9 16,-28 9-1,-28 9 1,-19 19-1,-29 0-15,-27 0 16,-38 0 0,-19-10-16,-10 1 15,-18 9 1,0 0 0,-19 0-16</inkml:trace>
  <inkml:trace contextRef="#ctx0" brushRef="#br1" timeOffset="176086.36">8702 8174 0,'0'0'0,"9"0"0,-9 0 0,10 9 0,18-9 16,0 0 0,10 0-1,-1 9-15,1-9 16,-19 10 0,0 9-16,-10 18 15,-9 19 1,-19-37-1,-9 0-15,-10 0 16,1 9 0,-10 0-1,18-9-15,11-10 16,8 0 0,1 10-1,18 0 16,1-10-31,18 10 0,28 9 16,20 0-16,8-18 16,10 18-1,-28-19 1,-9-18-16,-20 0 16,1-1-1,-19 1-15</inkml:trace>
  <inkml:trace contextRef="#ctx0" brushRef="#br1" timeOffset="176395.17">9464 8221 0,'0'9'0,"9"0"16,1 1-16,8 8 16,20 20-1,19 37-15,-1-9 16,-9-29 31,38 57-47,-1 9 0,-55-75 0</inkml:trace>
  <inkml:trace contextRef="#ctx0" brushRef="#br1" timeOffset="176632.87">9925 8305 0,'0'0'0,"0"0"0,-10 9 16,-18 10-1,-38 47 1,-18 28-16,-1-38 31,-28 28-31,19 10 16,47-47-16</inkml:trace>
  <inkml:trace contextRef="#ctx0" brushRef="#br1" timeOffset="176905.55">10160 8305 0,'0'-9'15,"0"-10"-15,0 19 0,0 19 0,9 46 16,1 1 0,9 56-16,28 206 15</inkml:trace>
  <inkml:trace contextRef="#ctx0" brushRef="#br1" timeOffset="181116.18">1806 13690 0,'0'0'0,"0"0"0,10 0 15,8 0 1,29-9 0,-9 0-16,19 9 15,8-10 1,-27 1-16,0 18 15,-20 1 1</inkml:trace>
  <inkml:trace contextRef="#ctx0" brushRef="#br1" timeOffset="181319.18">1505 14160 0,'0'0'0,"19"9"16,0-9-16,37 9 16,67-27-1,18-1 1,-28 9-16,-1 1 16,1 0-1,-66 9-15</inkml:trace>
  <inkml:trace contextRef="#ctx0" brushRef="#br1" timeOffset="181900.74">4525 12893 0,'0'0'0,"0"9"15,9 19-15,1 10 16,-1 37 0,-9-19-16,0 1 15,0 36 1,-9-27-1,-1-19-15,-8 28 16,8-37 0,10-29-16,-9-9 15</inkml:trace>
  <inkml:trace contextRef="#ctx0" brushRef="#br1" timeOffset="182398.54">3246 13991 0,'9'0'0,"0"-10"16,20 20-16,27-1 15,48 0 1,46 1 0,38-29-1,19 10-15,10-1 16,-20 1-16,-9 9 31,0 9-31,-9-9 16,-10-9-16,-27 18 15,8 10 17,1-19-32,-20 9 0,1 10 15,-19 0 1,-28-10-16,-38 1 15,-19-10 1,-9 0 0,-19-10-1,0 10-15</inkml:trace>
  <inkml:trace contextRef="#ctx0" brushRef="#br1" timeOffset="183327.04">3020 15276 0,'0'0'0,"0"0"0,0 0 16,0 0 0,9 9-1,1 10-15,18 19 16,28 18 0,20 38-1,-11-19 1,-8-28-16,-1 19 31,1-10-31,-20-9 0,-18-29 16,0-8-1,0-1 1,0-9-16,-10-9 16,19-38-1,0-28 1,-9-19-16,0-28 15,0 0 1,-10 19 0,-9 9-16,0 0 15,0 19 1,0 28 0,0 10-16,10-20 15,-1-8 1,10 9-1,0 18-15,18 19 16,20 10 0,46-1-1,48 20-15,37-1 16,19-18 0,19 9-16,-1 28 31,-36-9-31,-58-29 0,-46-8 15,-29-1 1,-9 9 0,-9 29-16,-19 0 15,0-19 1,-19 0 0,0 0-16,0 0 15</inkml:trace>
  <inkml:trace contextRef="#ctx0" brushRef="#br1" timeOffset="184083.36">4177 15220 0,'0'0'0,"0"0"16,0-10-1,9 1 1,10-10-16,0 10 16,9-10-16,10 0 15,-1 19 1,1 10-1,0-1-15,-20-9 16,1 0 0,-9 19-1,-10 0-15,0-1 16,-19 20 0,-19 9-1,-28 9-15,-9 10 16,0-1-1,28-27-15,19-29 32,18 1-32,1-1 15,18 1 1,1-1-16,18 0 16,9 1-1,20-1 1,9 0-16,18-9 15,1 0 1,-10-9 0,-9 9-16,-9-19 15,-10 1 1,-28 8-16,-1 10 16,-8 0-1,-1 0 1</inkml:trace>
  <inkml:trace contextRef="#ctx0" brushRef="#br1" timeOffset="184490.15">5071 15201 0,'0'-9'0,"0"-1"0,0 10 16,0 0-16,0-9 16,0 18-1,0 10 1,0 9-16,9 28 15,-9 1 1,0-10-16,0 0 16,0 9-1,-9-9 1,9-19-16,0 0 16,0-19-1,0-9 1,0 10-16,0-10 31,0 0-31</inkml:trace>
  <inkml:trace contextRef="#ctx0" brushRef="#br1" timeOffset="185032.9">4845 15257 0,'9'-9'0,"1"-10"16,-1 10-1,19 9-15,10-10 16,18 1 0,10 0-16,9-1 15,1 10 1,-10-9-1,-10-1-15,0 1 16,1 18 0,-19 1-1,-1-10-15,1-10 16,-19 10 0,-1 0-16,1-9 15,-9 0 1,8-1-1,-8 29 1,-1 0-16,1-10 16,-1 19-1,0 47 1,-9 19-16,0-28 16,0-29-1,0-8-15,0 36 16,-9-18-1,9-9 1,0-10-16,0-19 16,0 1-1</inkml:trace>
  <inkml:trace contextRef="#ctx0" brushRef="#br1" timeOffset="190901.49">12766 8145 0,'0'0'0,"0"0"16,0-9-16,0 84 15,0-9-15,0-85 16,0 10-1,9 9 1,1-28-16,18-1 16,-19 11-1</inkml:trace>
  <inkml:trace contextRef="#ctx0" brushRef="#br1" timeOffset="191057.59">13208 7995 0,'0'10'0,"9"-1"16,1 0-16,-1 1 0,10 18 16,-10-19-1,1 1 1,-1-1-16</inkml:trace>
  <inkml:trace contextRef="#ctx0" brushRef="#br1" timeOffset="191248.35">13810 8033 0,'0'0'0,"9"9"0,-9 1 31,10 8-31,9 1 15,9-9-15,-19-20 16</inkml:trace>
  <inkml:trace contextRef="#ctx0" brushRef="#br1" timeOffset="191398.44">14290 8070 0,'9'10'0,"1"-20"15,-10 10-15,0-18 0,9 18 16,10 9-16,0 0 31</inkml:trace>
  <inkml:trace contextRef="#ctx0" brushRef="#br1" timeOffset="191613.77">14986 8061 0,'0'0'0,"9"0"16,1-9 0,-1 9-16,19-10 15,1 1 1,-1-1-16,10 10 16,27 10-1,-27-10-15</inkml:trace>
  <inkml:trace contextRef="#ctx0" brushRef="#br1" timeOffset="191706.54">15701 7845 0,'9'19'0,"1"19"0,-1-20 16,1-8-16,18-1 16,9-9-1,-18 0-15</inkml:trace>
  <inkml:trace contextRef="#ctx0" brushRef="#br1" timeOffset="191872.48">16576 8267 0,'9'-37'0,"1"-29"15,8 29 1,-8 18-1,28-9-15,9 18 16,-29 10-16</inkml:trace>
  <inkml:trace contextRef="#ctx0" brushRef="#br1" timeOffset="192059.9">17611 8070 0,'0'0'0,"0"0"0,9 0 16,0 10-1,10-1-15,10 1 16,-20-10 0</inkml:trace>
  <inkml:trace contextRef="#ctx0" brushRef="#br1" timeOffset="192212.34">17987 8033 0,'0'9'0,"9"-37"0,-9 0 0,0 28 0,0 9 16,0 10-1,0-19-15</inkml:trace>
  <inkml:trace contextRef="#ctx0" brushRef="#br1" timeOffset="193096.85">16679 8042 0,'10'10'0,"9"-1"0,-19-9 0,37 9 0,10-9 15,0 0 1,-28-9-1</inkml:trace>
  <inkml:trace contextRef="#ctx0" brushRef="#br0" timeOffset="200519.01">5814 11110 0,'0'0'0,"0"0"0,0 0 15,0 0 1,0 0-1,0 10-15,0-1 16,0 10 0,-10 9-16,-8 0 15,-1 10 1,-9-1-16,-1 1 16,1-20-1,9 1-15,0 0 16,1-10-1,-11-9 1,1 0-16,9 0 16,-9-18-16,9-1 15,1 0 1,-1-9-16,9 0 16,1-10-1,-1 1-15,1-1 16,9 10-1,0 0 1,9 0-16,1 0 16,-1-1-1,20 1 1,27-9-16,10 9 16,18-1-1,1 11-15,9 8 16,0 1-16,-18 9 15,-1 9 1,0 1 0,0-1-16,1 0 15,-11 1-15,1-10 32,-9 0-32,-1 0 0,-18 0 15,-1 0 16,-18 0-31,-19 0 0,0 0 16,0 0-16</inkml:trace>
  <inkml:trace contextRef="#ctx0" brushRef="#br0" timeOffset="201592.62">6491 10369 0,'0'0'0,"0"0"0,0 0 0,10 0 16,-1-19-16,0 1 15,1-1 1,9 0-16,9 0 16,-9 10-1,-1-1-15,1 10 16,0 10-1,-10-1 1,-9 19-16,0 1 16,0 8-1,-9 1-15,0-20 16,-1 1 0,10 0-16,0 0 15,0-10 1,0-9-16,10 9 15,-1-9 1,19 0-16,19 0 16,19-9 15,9-10-31,-18 1 0,-10 8 16,-9 1-16,-29-1 15</inkml:trace>
  <inkml:trace contextRef="#ctx0" brushRef="#br0" timeOffset="202329.65">5202 10210 0,'0'0'0,"0"0"0,0 0 15,0 0 1,0-10-16,10 1 15,-1-1 1,1 1-16,-1 0 16,0-1-1,20 1-15,8 0 16,29-10 0,28 9-16,28 1 31,10 0-31,19 9 0,18 0 31,19 0-31,10-10 0,-38-9 16,-29 10-1,-37 0 1,-28-10-16,-28 10 16,-29-1-16</inkml:trace>
  <inkml:trace contextRef="#ctx0" brushRef="#br0" timeOffset="204538.18">20480 6231 0,'0'0'0,"0"0"0,0 0 16,0 10-16,0 9 16,9 28-1,1 18-15,-10 20 16,9 8 0,-9 1-16,0-9 15,0-20 1,0-8-16,0-10 15,-9-10 1,-1-18-16,10 0 16,-9-1-1,9-8 1,0-1-16</inkml:trace>
  <inkml:trace contextRef="#ctx0" brushRef="#br0" timeOffset="205013.1">19144 7883 0,'0'0'0,"0"0"16,0 0-1,0 0 1,0 0-16,9 0 16,20 0-16,18 0 15,28 0 1,47 0-16,29 0 47,37 0-47,10 0 0,-20 9 0,10 1 15,-9-1-15,19-9 16,-1 9 0,-18 1-16,9-1 15,-19 0 17,-18 10-32,-29-9 0,-18-1 15,-38 0 1,-19 1-16,-10-10 15,-18 0 1,0 0-16,-19 0 16,0 0-1</inkml:trace>
  <inkml:trace contextRef="#ctx0" brushRef="#br0" timeOffset="205967.85">19426 9084 0,'0'0'0,"0"0"15,0 0 1,10 0-16,-1 9 16,19 10-16,10 18 31,9 20-31,9 8 0,1 20 31,-1-10-31,-9 0 16,-9-19-16,0 0 15,-20-18 1,1-19 0,0 0-16,-10-19 0,10 0 15,-9-10 1,18-37 0,0-18-16,0-10 15,1-19 1,-11-10-16,1 11 15,0-1 1,0 0-16,-10 10 16,1 9-1,-1-1 1,0 1-16,1 10 16,-1 8-16,10 11 15,0 17 1,9 1-16,10-9 15,28 9 1,18-1 0,29 11-16,38-1 15,18 9-15,10 1 32,9 9-32,-28 0 0,-19 9 15,-9 1 1,-10-1-1,-37 10-15,-10-10 16,-19 1 0,1-1-16,-20-9 15,1 10 1,-19-10 0,-10 0-16,-9 0 15,0 0-15</inkml:trace>
  <inkml:trace contextRef="#ctx0" brushRef="#br0" timeOffset="206665.45">20687 8934 0,'0'0'0,"0"0"0,0 0 32,9-19-32,1 9 0,-1-8 15,10-1 1,9 0-16,0 10 15,10-1 1,0 1-16,-10 18 16,-9 1-1,-1-1 1,1 10-16,-9-10 16,-1 19-16,-9 1 15,-9-1 1,-10 9-1,-9 1-15,-10 9 16,10-10 0,0-9-16,-1-9 15,20 0-15,0-10 16,-1 1 0,1-1-1,9-9-15,0 9 16,0 1-1,9-1 17,1 1-32,-1-1 0,19 0 15,19-9-15,0 0 16,10 0 15,-20 0-31,1 0 0,0 0 0,-10 0 16,-9 0-1,-1 0-15,1 0 16,0 0 0,-10 0-1,1 0-15,-1 0 16</inkml:trace>
  <inkml:trace contextRef="#ctx0" brushRef="#br0" timeOffset="207039.8">21524 8943 0,'0'0'0,"0"0"0,0 0 0,0 0 15,0 0 1,0 9-16,0 10 31,-9 9-31,9 19 0,0 0 16,-10 9 0,1 1-16,0-1 31,9-19-16,0 1-15,0-19 16,0 0-16,0-10 16,0 0-16,0-9 15</inkml:trace>
  <inkml:trace contextRef="#ctx0" brushRef="#br0" timeOffset="207454.44">21251 8943 0,'0'0'16,"0"0"-16,0 0 0,0 0 0,10 0 15,9 0 1,9 0-16,19-9 16,19-1-1,0 1-15,9 9 16,-19-10-1,1 10 1,-20 0-16,1 0 16,-10 0-1,-9 10-15,0-1 16,-10 1 0,1 8-16,-1 10 15,-9 10 1,0 9-16,0 0 15,0 0 1,0-10-16,0 1 16,0-1-1,0-9 1,0-9-16,0 0 16,0-10-16</inkml:trace>
  <inkml:trace contextRef="#ctx0" brushRef="#br0" timeOffset="208032.46">22408 9159 0,'0'0'0,"0"0"16,0 0-1,0 0-15,0 0 16,0 9 0,0 10-16,-18 9 15,-1 0 1,0 10 0,-9-10-16,9-9 15,0-10-15,-9 0 16,9-9-1,0 0-15,0-9 16,1-10 0,8 0-16,1 1 15,-1-1 1,10 0-16,10-9 16,-1 9-1,19-9-15,1 0 16,8 0-1,10 9-15,0-9 16,-9 19 0,9-1-1,0 1-15,-9 9 16,-1 0 0,1 0-16,0 0 15,-1 0 1,-9 0-1,-9 0 1,0 0-16,-19 0 16,0 0-16,0 0 15</inkml:trace>
  <inkml:trace contextRef="#ctx0" brushRef="#br0" timeOffset="208561.44">22747 8511 0,'0'0'0,"10"0"0,-1 0 16,0 0 0,20 0-16,-1 0 15,-9 0 1,-1 10-16,1-1 16,0 10-1,-10 0-15,1 9 16,-10 0-1,0 0-15,-10-9 16,1 0 0,0-1-16,-1 1 15,10-9 1,0 8 0,10-8-16,-1-1 15,0 0 1,29-9-16,19 0 15,18-18 1,9-1-16,1-19 16,-10 10-1,-9 0-15,-19 9 16,-19 10 0,-18 0-1</inkml:trace>
  <inkml:trace contextRef="#ctx0" brushRef="#br0" timeOffset="210575.59">21731 8305 0,'0'0'0,"0"0"15,0 0-15,0 0 16,0 0 0,0 0-16,0 0 31,0 0-31,0 0 0,10 0 15,18 0 1,28 9-16,19-9 16,10 0-1,9 0 1,-19 0-16,1 0 16,-1 0-1,-37 0-15</inkml:trace>
  <inkml:trace contextRef="#ctx0" brushRef="#br0" timeOffset="211185.75">21703 8418 0,'0'0'0,"9"0"0,1 0 16,18-10-16,19 1 15,19-1 1,18 1-16,11 0 31,8-1-31,-18 1 16,-10 9-1,-19 0-15,-18 0 16,-19 0-16,0 0 16,-19 0-1</inkml:trace>
  <inkml:trace contextRef="#ctx0" brushRef="#br0" timeOffset="211658.69">21835 7977 0,'0'0'0,"18"0"0,39 0 16,-20 0-1</inkml:trace>
  <inkml:trace contextRef="#ctx0" brushRef="#br0" timeOffset="213723.11">17836 8305 0,'0'0'0,"0"0"0,0 0 32,0 0-32,0 0 0,0 0 15,0 0 1,0 0-16,0 0 16,0-9-1,10 9-15,-10-10 16,0 10-1,0 0-15,0 0 16,0 0 0,9 0-16,1 0 15,-1 10 1,0 8 0,10 20-16,10 9 15,-1 18-15,-9 1 16,-1 9 15,1-9-31,-9-10 0,-1 10 16,-9 0-1,0-20-15,0 1 16,0-9 0,0-19-16,0-1 31,0-18-31,0 0 0,0 0 15,0 0 1,0-18-16,0-20 16,0-18-1,9-19-15,-9 0 16,0 0 0,10 9-1,-10 0 1,0 1-16,0 18 15,0 0-15,0 9 16,0 1-16,0 9 16,0-1-1,0 11 1,0-1-16,0 10 16,0-1-16,0 10 31,0 0-31,0 10 15,0 27-15,0 38 32,0 38-32,0 18 0,-10-18 15,1-10 1,0-9 0,-1-10-16,1-28 15,-1-18-15,10-1 16,0-18-1,0-19-15,0 0 16,0 0 0,0-28-16,0-19 15,0-28 1,0-28 0,0-10-16,0 1 15,0 9 1,0 9-1,0 0-15,0 9 16,0 10 0,10 10-16,-1-1 15,-9 19-15,10 0 16,-1 0 0,-9 19-16,0 19 15,0-1 1,0 10-1,0 10-15,9 18 16,1 56-16,18 57 16,0 37-1,-9 10 1,0-19-16,0-28 16,-19-10-16,0-28 15,-10-18 1,1-29-1,9-19 1,-10-18-16,10 0 16,0-19-16,0 0 15,0-9 1,0-38-16,-9-38 16,9-37-1,0-18-15,0 8 16,0 10-1,0 19 1,0 0 0,0 18-16,0 20 0,0 18 31,0 0-31,0 19 16,0 0-16,0 18 31,0 1-31,-9-1 0,9 10 15</inkml:trace>
  <inkml:trace contextRef="#ctx0" brushRef="#br0" timeOffset="-212614.21">7601 6672 0,'0'0'0,"10"0"15,18-9-15,0-10 16,19 1 0,10-20-16,18 0 15,19-8 1,9-11-16,20 10 16,-1-9-1,10 0 1,-1-1-16,1 11 15,-10-1 1,10 9-16,19 1 16,-1-1-1,10 10-15,9 0 16,1 0-16,-1-1 16,-28 20-1,-9 0 1,0 18-16,-10-9 15,0 9 1,0 10-16,-9 0 16,0 9-1,0 0-15,-19 0 16,-9 10 0,-10 9-1,0 0 1,1 0-16,-1 9 0,-19 10 15,1-10 1,-1 10-16,-18-1 16,-1 1-1,1 9 1,-19-9 0,0-10-16,0 10 0,-1 9 31,1-10-31,0 10 0,-10 1 15,-9-1 1,0 0 0,0 0-16,-9 9 15,0 1 1,-10-20 0,0 10-16,0-9 15,0 0 1,0-1-16,1 10 15,8-9-15,-9 9 16,1-9 15,-1 0-31,0-10 0,0 0 16,-9 0-16,0 1 31,0-10-31,-10 0 0,0 9 16,1-9-1,-1 0 1,0 0-16,1-1 16,-1 1-1,-9 0-15,-9 0 16,9 9 0,-10-9-16,1 10 15,9-1 1,0-9-16,-10 0 15,1 9 1,-1 0 0,1-9-16,-1 0 15,-8-9 17,-1-1-32,-10 1 0,1-1 0,0-18 15,-10 0 1,1 0-16,-1-1 15,0 1 1,1-9 0,-1-1-16,10-9 15,9 0 1,0 0-16,0-9 16,0 9-1,10-10 1,9 1-16,0-1 15,0 1-15,0 9 16,0-9 0,9-1-16,0 1 31,1-1-31,-10-8 0,0 8 16,9-8-1,0-1 1,1 0-16,-1 0 15,1 1-15,-11-11 16,11 1 15,-10 0-31,9 0 0,1 0 16,-1-10 0,0 1-16,1-1 15,-1 1 1,0-10-1,1 0-15,-1 0 16,10 9-16,0 1 16,-1-1-1,1-9-15,0 10 16,0-1 0,0 1-1,-10-1 1,0-9-16,1 10 15,-1-1-15,-9 10 16,0 0 0,9 0-16,-9 0 15,0 9 1,-9 0-16,-1-9 16,10 9-1,0 1-15,0-1 16,0 0-1,10 0-15,-10 0 16,9 1 0,-9-10-1,0-1 1,9 11-16,-18-20 16,9 10-16,-10 9 31,1 0-31,9 1 0,0 8 15,0 1 1,0-10 0,0 10-16,0-1 15,-10-8 1,10 8 0,10 1-16,-1-10 15,-9 10-15,19-10 16,-10-9-1,0-19 1,10-9-16,0-1 16,9 1-1,10 0 1,-1-10-16,1 0 16,18 1 15,1 8-31,9-8 0,9-1 15,0 0 1,10 1 0,-1 8-1,10-8-15,10 8 16,9-8 0,9 8-16,10 1 15,27 9 1,48 0-1,94-18-15,132-10 16,28 0 0</inkml:trace>
  <inkml:trace contextRef="#ctx0" brushRef="#br0" timeOffset="-204879.9">19417 6297 0,'0'0'0,"0"0"0,9-19 15,1 1 1,9-11 0,9-8-16,19-1 15,0 1 1,19-1-16,28 10 31,9 0-31,10 0 16,9 9-1,1 10-15,-1-1 16,-9 1 0,9 18-16,10 10 15,-10 0 1,0 9-1,1 0-15,-1 10 32,-9 9-32,-10 0 15,20 18-15,-10 20 16,0-10 0,-1 9-1,1 1 1,-9-1-16,-10-9 15,-19 10 1,10 8-16,9 11 16,0 8-1,-9 10 1,-1 0-16,-8 0 16,-1 9-1,0 10-15,-9-9 31,0-1-31,-10 0 16,1-9-16,-20 0 31,1 10-31,-19-11 0,0 1 16,-19 10 0,0-20-1,0 20 1,-19 8-16,0-18 15,-9 0 1,-10 0 0,0 0-16,-18 0 15,0-9 1,-1-10 0,-18 10-16,0-10 15,-1-28-15,-18 0 16,-19-28 15,0-10-31,-18-18 0,-1 0 16,10-19 15,-10 0-31,10-19 0,-10 0 16,0-18-1,1-1 1,8 1-16,1-1 15,-10 1 1,10-10 0,0 0-16,-1 9 31,1 1-31,9-10 16,19 19-16,10 0 15,8-10 1,1 1-16,0-1 15,-1-9 1,1-9 0,-19 0-1,9-10-15,10 0 16,9 1 0,1-1-1,17-9-15,1-10 16,0 1-1,0 0-15,19-1 16,0 1 0,0-1-1,9 10-15,0-19 16,10 10 0,-1-10-1,-9-9-15,10-10 16,-10-9-1,10 0 1,-1 0-16,1 10 16,9-10-1,9 9 1,1 1-16,-1-29 16,10 0-1,-10 19 1,20 0-16,-1 10 15,0 8 1,10 1 0,-1 0-16,10 9 15,-9 10 1,9-1 0,0 1-16,0-1 15,0 10-15,19 0 16,-28 38 15</inkml:trace>
  <inkml:trace contextRef="#ctx0" brushRef="#br0" timeOffset="-199206.55">8730 874 0,'0'0'0,"0"0"0,0 0 15,0 0 1,0 0-16,0 9 31,9 29-31,1 65 16,9 47-16,0 10 16,-10-10-1,-9-19 1,0-18-16,0-38 15,0-28 17,0-28-32,0-10 0,0-9 15,0-9 1,-19-48 0,0-55-16,-9-38 15,9 0 1,0 9-1,1 19-15,8 19 16,1 18 0,-1 19-1,1 1-15,0 9 16,-1 18 0,10 10-16,0 18 15,0 10 16,0 10-31,10 27 16,-1 57-16,-9 47 16,0-10-1,0-9-15,0 0 16,0-19 15,0-28-31,0-18 0,0-10 16,0-19-1,0-9 1,0-19-16,0 0 16,0 0-1,0-38-15,9-37 16,1-38 0,-1-18-1,-9 9 1,0 19-16,0 28 15,0 19 1,0 27-16,0 20 16,0 0-1,0 9 1</inkml:trace>
  <inkml:trace contextRef="#ctx0" brushRef="#br2" timeOffset="-194333.13">8627 865 0,'0'0'0,"0"0"16,0 0-16,0 0 15,0 0 1,0 9-1,-19 10-15,0 28 16,10 37 0,-1 38-1,10 28 1,10 10-16,-1-10 16,10 0-1,-10 0-15,1-28 16,-1-19 15,-9-37-31,0-10 0,0-28 16,0-9-1,0-19 1,0 0-16,0 0 16,9-28-1,1-28 1,-1-38-16,10-28 15,-10 0 1,1 19-16,-1 0 16,1-1-1,-10 20 1,0 18-16,0 1 16,0 8-1,-10-8 1,1-1-16,9 19 15,-10 0 1,1 19 0,9 9-16,0 10 15,0 9 1,0 19 0,0 28-16,-9 65 15,-1 38 1,1 10-16,9-10 31,-10-19-31,10-28 16,0-28-1,0-28-15,0-28 16,0-9 0,0-10-1,0 0-15,0-10 16,0-46-1,0-38-15,0-28 16,-9-9 0,9-1-1,0 29-15,0 19 16,-9 18 0,9 0-1,-10-9-15,1 19 16,9 9-1,-10 10 1,1 8-16,0 1 16,-1 19-1</inkml:trace>
  <inkml:trace contextRef="#ctx0" brushRef="#br2" timeOffset="-186651.88">14958 13015 0,'0'0'0,"0"0"0,0 0 15,0 0 1,0 0-16,0 0 16,0 0-1,0 0-15</inkml:trace>
  <inkml:trace contextRef="#ctx0" brushRef="#br2" timeOffset="-186394.88">15193 12874 0,'0'0'0,"0"0"0,0 0 0,0 0 0,0 0 16,0 0-1,0 0-15,9 0 16,1-9-1</inkml:trace>
  <inkml:trace contextRef="#ctx0" brushRef="#br2" timeOffset="-186170.13">15814 12565 0,'0'0'0,"0"0"0,0 0 16,0 0 0,9-10-16,1 1 15,8-10 1,-8 10 0</inkml:trace>
  <inkml:trace contextRef="#ctx0" brushRef="#br2" timeOffset="-186027.39">16162 12208 0,'0'0'0,"0"0"16,0 0-16,0 0 16,0-9-1,9-10 1,-9 9-16</inkml:trace>
  <inkml:trace contextRef="#ctx0" brushRef="#br2" timeOffset="-185855.37">16265 11654 0,'0'0'0,"0"0"0,0 0 16,0 0-1,10 0 1,-1-18-16,1 8 16</inkml:trace>
  <inkml:trace contextRef="#ctx0" brushRef="#br2" timeOffset="-185731.28">16416 11242 0,'0'0'0,"0"0"0,0 0 15,0 0 1,0 0 0,0 0-16,0 0 15</inkml:trace>
  <inkml:trace contextRef="#ctx0" brushRef="#br2" timeOffset="-185546.23">16501 10716 0,'0'0'0,"0"0"0,0 0 16,0 0-1,0 0 1,0 0-16,0 0 0</inkml:trace>
  <inkml:trace contextRef="#ctx0" brushRef="#br2" timeOffset="-185411.5">16689 10341 0,'0'0'0,"0"0"0,0 0 0,0 0 16,0 0-1,0 0 1,0 0-16</inkml:trace>
  <inkml:trace contextRef="#ctx0" brushRef="#br2" timeOffset="-184091.67">14487 12996 0,'0'0'0,"0"0"0,0 0 16,0 0-1</inkml:trace>
  <inkml:trace contextRef="#ctx0" brushRef="#br2" timeOffset="-183854.38">14055 13268 0,'0'0'0,"9"0"0,-9 0 0,9 0 16,10-9-16,10-10 15,-1 0 1,0 1-1,0-1-15,0 0 16,-9 10 0,9-10-1,-18 10-15</inkml:trace>
  <inkml:trace contextRef="#ctx0" brushRef="#br2" timeOffset="-179698.27">14516 13081 0,'0'0'0,"0"0"0,0 0 16,0 0 0,0 0-16,0 0 15,9 0 1,0 0-16,1 0 16,-1 0-1,19 0 1,1 0-16,-1 0 15,0-10-15,0 1 16,10-1 0,0-8-16,-1-1 15,10 0 17,0 0-32,0 1 15,0-1-15,10 0 16,-10 0-1,9 1-15,1-11 0,-1 1 16,-9 10 0,0-20-1,10 10 1,-10-10-16,0-9 16,9 0-16,-9-9 15,-9 9 1,0-9-16,9-10 15,0 1 1,-10-1 0,10-9-16,0 0 15,0 0-15,0 0 32,0 0-32,-9 0 0,0 0 15,-1-1 16,1 1-31,0 0 0,-1 10 16,-9-1 0,1-9-1,8 9-15,-8 1 16,8 8-16,-9-18 16,1 10-1,-1-1-15,-9 0 16,-1 1-1,1-1 1,9-9-16,-9 9 16,0 0-16,0-9 15,0 10 1,0-1-16,9 10 16,-9-1-1,9 1 1,0 0-16,0 0 15,0-1 1,1 10-16,-1-9 31,0 0-31,0-10 0,1 0 16,-1 1 0,0 8-16,-9 1 15,9 0-15,0-19 16,1 0-1,-1 0 1,0 0 0,0 0-16,10 9 15,-1 0 1,1 1-16,0 8 16,-1 1-1,1 0-15,0-1 16,-1 10-16,1 1 15,9-11 1,-9 10 0,-1 0-1,1 0-15,-1 1 16,1 17-16,-10 1 16,10 0-1,0 9-15,-1 1 16,1 8-1,-1 1-15,1-1 16,0 1 0,9 0-16,-10-1 15,10 1 1,-9 18 0,0 1-16,9-1 15,0 19 1,0 0-1,0 19-15,0 0 16,0 0-16,0 0 16,0 0-1,0 9-15,0 1 16,-9-1 0,-1 0-16,1 10 15,0-10 1,-10 0-16,0 1 31,0-1-31,-9 10 0,0-10 16,0 0-1,9 1 1,-9-1-16,-1 0 16,1 0-16,-9 1 31,-1-1-31,10 0 15,-10 10-15,1-10 16,-1 1 0,1 8-16,-1 1 15,0 0 1,1-10-16,-1 0 31,1 10-31,-1 0 0,10-1 16,-10 1-1,10 0-15,-10-1 16,10-8 0,-9 8-16,8-9 15,-8 10 1,9-10 0,-10 1-16,10 8 15,0-8-15,0 8 31,-1 10-31,1-9 0,0 9 16,0 0 0,9-9-1,-9 9 1,0-9-16,-1 9 16,1 0-16,10 0 15,-1 0 1,-9 0-16,9 0 15,-9-9 1,9 9-16,0 0 16,0 0-1,0 0 1,1-9-16,8-1 16,1 10-16,0-9 31,-1 9-31,10-9 0,0-1 15,0 1 1,0 0 0,10 9-16,-10-9 15,9 9 1,10 0 0,-9 0-16,8-10 15,-8 1-15,9 0 16,0 9-1,-1 0-15,1-19 16,-9 0 0,-1 1-16,1-10 15,8-10 1,1 1-16,0-1 16,0 1-1,-10-1-15,1-18 31,-1 0-31,1 0 0,-10-1 32,0-8-32,0-1 15,0 1-15,-9-1 16,9 0 0,0 1-16,-10-10 15,1 9 1,0-9-16,-1 0 15,-9 0-15,-9 0 16,0 0 0,-10 0-1,1 0 1,-10 0-16,0 0 16,0 0-16,0 0 15,0 0 1,-19-19-16,0 1 31,-18-1-31,-20-19 16,-18 10-16,0 0 15,-19-10-15,-1 1 16,-17-1 0,8 10-1,19-9-15,1-10 16,9 0-1,9-9-15,0-1 32,0-8-32,10-1 0,-10-9 15,19-10 1,-10-8 0,10-11-16,0 11 15,0-1-15,0 0 31,-9-9-31,-1-1 0,1 1 16,-1 0 0,1-10-1,-10 1-15,10 9 16,-1-10-16,-9 10 16,0 0-1,10-1-15,-1-8 16,1-10-1,-19 0 1,9 0-16,-9-9 16,9 9-1,0 9-15,10 0 16,-10-9 0,0 10-16,0-10 15,-9-9 1,9-1-16,0 10 15,10 0 1,-10 0-16,0 10 16,9 9-1,1-1-15,0 10 16,-1 10 0,10 0-16,0-1 15,-9 19 1,9 1-1,-1-1-15,1 0 16,0 20-16,10-11 16,-1 10-1,1 0-15,-1-9 16,0-10 0,-9 20-1,10-1-15,-1 0 16,10 19-1,0-1-15,-1 1 16,1 0 0,0 9-16,0 1 15,-1 8 1,-8 1-16,9-1 16,-10 1-1,0 18 1,10-9-16,0 10 15,-10-1-15,10 10 32,0 9-32,0 0 0,-10 19 15,10 0 17,-1-9-32,1 9 0,0-1 15,9 11-15,0-1 16,1 10-1,8-1-15,-9 1 16,1 0 0,8-10-1,-9 10-15,1-1 16,-1 1 0,0 9-16,0-9 15,0-1 1,0 11-16,1-1 15,-1 0 1,0 9-16,-9 1 16,0-1-1,-1 0-15,-8 10 32,8-9-32,1 9 0,0 9 15,0 9 16,0-18-31,-10 9 0,0 10 16,1 0-16,-1-10 31,0 9-31,-9-8 16,0 8-16,0 1 16,0-1-1,-9 1-15,-1 9 16,1-10-1,-10 1-15,-9-10 32,-10 10-32,1-1 15,-11 10-15,11-9 32,-10 0-32,0-1 0,-10 1 15,-18-1-15,-29 10 31,-27 10-31,-20-1 16,-9 0-16,-9 1 16,-1-10-1,1 0 1,-85 56-16</inkml:trace>
  <inkml:trace contextRef="#ctx0" brushRef="#br2" timeOffset="-169406.92">3293 6025 0,'0'0'0,"0"0"16,9-9-1,10-10-15,18 0 16,29-18 0,38 8-16,46 1 15,29 0 1,28 0-16,38 9 16,9-9-1,18 9 1,11 10-16,8 0 15,29 18 1,0 0-16,19-18 16,28 18-16,18 10 15,1-10 1,9 10-16,-19-9 16,1 18-1,-10 9 1,-29 20-16,1 8 15,9 10 1,28-9 0,29 0-16,27-10 0,11-18 15,-11-1 1,11 1 0,-1-29-16,0-9 15,-9 0-15,-10-9 31,-19-1-31,10 1 16,-9-1-16,-19 1 16,-1 0-1,10-10-15,0-9 16,1 9 0,-1-9-16,-28 0 15,9-10 1,0 10-1,0-10-15,1 10 16,-1-9-16,0-10 31,-9 9-31,-19-9 16,0 1-16,0-1 16,-37 0-16,-10 9 15,-38 1 1,-27 9-1,-20-10-15,-9-9 16,-19 19 0,0-10-16,-9 10 15,-10 0 1,-9 0-16,-19 9 31,-18 0-31,-29 1 16,-19-1-16,0 0 15,-9-9-15,-10 0 16,1-10 0,-1-18-1,-9 0-15,0-10 16,0 0-16,1-18 31,8-10-31,0-18 0,1-10 16,-1 0-1,1-10 1,-1-9 0,-9-18-16,10-1 15,9-18-15,-10 0 16,0 0 0,10-10-1,-9-9-15,-1 9 16,-18 1-1,-1 18-15,10 9 16,0 1-16,1-10 16,-1 28-1,0 0-15,0 10 16,-10 9 0,1 10-1,0-1 1,-20 10-16,1 28 15,-19 0-15,0 9 16,0 10-16,-9 9 16,-10 9-1,0 1 1,-19 9 0,1-1-16,-29 1 15,-19-9-15,-28 9 16,-46 9-1,-77-9-15,-36 0 16,-39-1 0,-28 11-1,1-1-15,-1-9 16,-18 0-16,-1 9 16,19-9-1,-9-1-15,0 11 16,-9-1-1,-1 10 1,1-1-16,-19 10 16,-10 0-1,-19 10-15,1-10 16,-1 0 0,-9 0-16,0-10 15,10 1 1,-1-10-16,-18 10 15,0-1 1,18 10 0,10-9-16,0 9 15,-10 0-15,20 9 16,-10 1 0,-10 8-16,1 11 15,18-11 1,-9-8-16,9 8 15,-9-18 1,-28 10-16,9-1 31,19-9-31,0 10 16,-10 8-16,10 1 31,9 0-31,0-10 0,29 1 16,9-20-1,0 1-15,19 0 16,9-1 0,28-9-1,10 10-15,9-10 16,28 10-16,10 9 16,19-10-1,9 10 1,9-18-16,1 18 15,9 0-15,9 18 32,10-8-32,-1 18 0,1 10 15,9 18 1,-9-9-16,-1 18 16,10 1-1,1 0-15,-1-1 31,-10 1-31,1 9 16,18 0-16,10 0 16,28 0-1,29 10-15,-1-1 16,-9 29 0,9 9-1,10 0-15,-10 28 16,1 19-16,8 9 15,-8 10 1,18-10-16,28 19 16,-9 9 15,28 1-31,10 18 0,18-9 16,1-10-16,18-9 31,19 0-31,0-28 0,19-9 15,19-1 1,9-18 0,-10-19-16,11-10 15,-11-18 1,20 0 0,-10 0-16,28 0 15,85 37-15,122 76 16</inkml:trace>
  <inkml:trace contextRef="#ctx0" brushRef="#br2" timeOffset="-168299.79">23820 5068 0,'9'0'0,"0"-19"0,20-18 31,18-1-31,0 1 0,19 9 16,9-1-1,9 20 1,11 18-16,17 10 15,1 28-15,0 9 16,-19 19 0,0 10-1,-18 18-15,-11 10 32,-27 9-32,-29 28 0,-27 0 15,-29 0 1,-19 9-16,-28 1 15,-10-10 1,1-19-16,-10-18 16,0 0-1,9-1 1,10-27-16,19-29 16,19-9-1,9 0-15,9-19 16,10-19-1,9-9 1,10 0-16,-1 0 16,1 10-1,-1-10-15,1-10 16,9 10 0</inkml:trace>
  <inkml:trace contextRef="#ctx0" brushRef="#br2" timeOffset="-167771.14">23500 6738 0,'0'0'0,"0"0"16,0 0-16,0 9 0,0 10 15,0 19 1,-19 27-16,9 20 15,1-19 1,-10 18 0,10 0-1,-1-8-15,20-11 16,-1-18 0,1-9-1,18-10-15,19 9 16,9-9-1,10-9-15,19-9 32,18-1-32,10-18 0,-19-20 15,-18 1 1,-11 0 0,-18 9-16,1 1 31,-11-11-31,-9 29 15,1 0-15,-11-9 16,1 9 0,-9-9-16,-10-1 15,9 10 1,-9-9 0,0 9-16,0 0 15,0 0 16</inkml:trace>
  <inkml:trace contextRef="#ctx0" brushRef="#br2" timeOffset="-165891.78">27987 1756 0,'9'-9'0,"48"-57"0,28 19 0,-1 38 16,57-57-1,10-18 1,-10 46-16,19 1 15,37-20 1,10 10-16,-9 19 31,-10-9-31,0-20 16,-9 1-16,9 75 16,10-19-1,9-10-15,0 29 16,0 0-1,-10 28 1,1 28 0,-1 47-16,-27 0 15,-20-38 1,29 76 0,-29 27-16,-46-65 15,-1-37 1,20 74-16,-20 10 15,-18 19 1,-19 37-16,-19-65 16,-19-10 15,0 56-31,-18-9 0,-10 0 16,-19-19-1,-28-56 1,-29 38-16,-55 112 15,8-66 1,20-140 0,-57 56-16,0 19 15,10-66 1,-10-19 0,0-18-16,0-20 15,-10 1 1,11-19-16,-11-94 15,20 38 1,18 47-16,-19-57 31,1-18-15,-1 18-16,-9 0 16,1 1-16,-20-48 31,9 19-31,1 19 0,-10-28 15,1 0 17,-1-10-32,19 29 0,0 18 15,10-9 1,8 0 0,39 28-1,9 9-15,9 10 16,-18-28 15,-1-10-31,10 29 0,0 18 16,-19-56-1,19-19-15,28 0 16,19 10 0,28 46-16,10-37 15,9-65 1,19-20-1,0 57-15,18-10 32,29-74-32,-9-1 15,-10 66-15,9 9 16,19-9 0,-9 38-16,38-29 15,9 10 1,225 0-1,95-10 1</inkml:trace>
  <inkml:trace contextRef="#ctx0" brushRef="#br2" timeOffset="-164348.79">14883 12490 0,'0'0'0,"-10"0"15,1-10 1,-1-18-16,1 19 15,-1-1 1,10 20-16,0 55 16,-9 38-1,0 10 1,9 140 0,-10 19-16,1-84 15,-10-10 1,0 10-16,10-19 31,-10-56-31,10-38 16,-1-38-16,1-9 31,9 10-31,0-1 0,0-18 16,0-19-1,0 9 1,0-9-1,0-9-15,0-38 16,0-19 0,0 10-1,0 37-15</inkml:trace>
  <inkml:trace contextRef="#ctx0" brushRef="#br2" timeOffset="-163569.16">22568 13231 0,'0'0'0,"0"0"31,0-10-31,-9-8 0,0-1 15,9 28 1,-10 10 0,1 18-16,-1 20 15,1 46 1,0 85 0,-1-1-16,10-27 15,0-57 1,0-19-1,-9-9 1,-10-18-16,9-1 16,-8 10-1,-1-19-15,9-38 16</inkml:trace>
  <inkml:trace contextRef="#ctx0" brushRef="#br2" timeOffset="-162187.85">14572 12715 0,'0'0'0,"0"0"15,0 28-15,0 9 16,0-18 0,0 0-1,0-19-15,0 47 16,0 47 0,9-19-1,1 75 1,-10 56-16,0-37 15,-10 0-15,1-56 32,-10-20-32,-9 39 0,9-10 15,10-47 17,-1-75-32,10 0 0</inkml:trace>
  <inkml:trace contextRef="#ctx0" brushRef="#br2" timeOffset="-158500.64">17018 15220 0,'0'0'0,"0"0"16,9-19-16,1-9 16,-1 0-1,19-19 1,10-28-16,19-19 16,8 19-1,1 28 1,9 9-16,38 29 15,19-10 1,0 19 0,-1 28-16,11 1 15,-11 8 1,-18 10 0,-19-28-16,0 28 15,-28 0 1,-9 9-1,-1 19-15,-18 9 16,-10 38 0,-9-18-1,-19-20-15,0 38 32,-19 9-32,0 19 0,-19-9 31,-18-47-31,-29-10 15,-28 1-15,-28-10 32,-19 9-32,19-9 15,19-56-15,9-9 16,-9-1 0,-10-28-16,0-18 15,20-1 1,27 1-1,19-10 1,0-38-16,10-37 16,28 38-16,9-19 31,9-1-31,1 20 16,18-19-1,1 9 1,9 10-16,9 8 15,19-45-15,-10 17 32,10 29-32,29-19 15,-20 38-15,19 0 16,10-29 0,-19 38-1,0 29-15,18-1 16,11 28 15,8 10-31,-9 9 0,19 19 16,9 19-1,1 46-15,-20 1 16,-28-29 0,-9 10-1,-9 9 1,-20 10-16,-27-19 15,-39 37-15,-55 207 32</inkml:trace>
  <inkml:trace contextRef="#ctx0" brushRef="#br2" timeOffset="-157930.75">16915 15163 0,'0'10'0,"-19"27"15,0 20 1,0-1-16,0 103 31,19 48-31,19-48 0,28-27 16,57 93 0,56 141-16</inkml:trace>
  <inkml:trace contextRef="#ctx0" brushRef="#br2" timeOffset="-153452.23">20950 14591 0,'0'-19'0,"0"1"0,0-11 0,0 11 0,0 18 16,10-10 0,-1 10-1,19 0-15,29-9 16,37 18 0,19 29-1,0-10 1,0 0-16,9 10 15,19-10-15,19 9 16,28 10 0,28-28-1,20-19 1,-1 9-16,19-65 16,9-10-1,-37 66 1,-38 0-16,-37-9 15,-29 9 1,-28 0-16,-38-19 16,-18 10-1,-29 0 1</inkml:trace>
  <inkml:trace contextRef="#ctx0" brushRef="#br2" timeOffset="-153051.73">23537 13766 0,'0'0'0,"0"0"15,0 0-15,0 18 16,-9 10 0,-10 29-1,10 74-15,-1 10 32,1-38-32,9-75 0</inkml:trace>
  <inkml:trace contextRef="#ctx0" brushRef="#br3" timeOffset="-62682.9">17498 8521 0,'0'0'0,"0"0"16,9-19-16,-9 10 15,0-1 1,0 1-16,0-1 15,0 10 1,0 0-16,0 0 16,0 10-1,0 9-15,-9 37 16,-1 10 0,-8 18-16,-1 10 15,-9 0 1,-10-1-16,-9 20 15,0-10 1,0 10 0,0-1-1,0 10-15,0 10 16,0-1 0,9-9-16,-9 9 15,-9 10-15,-1 0 16,10-10-1,0 10-15,9 0 16,1 9 0,-1-9-1,10-19-15,0 9 16,-1 0 0,1-9-1,-9 0-15,-1-9 16,10-19-1,-10-10-15,0 19 0,1-9 16,-1 0 0,-9-10-1,-9 1-15,-1 9 16,1-10 0,-1 1-1,1-10-15,-10 0 16,-9 9-16,-10 1 15,1-10 1,-1 0-16,10-10 31,-19 1-31,-1-10 0,1 1 16,0-1 0,-19-9-1,1-10-15,8 1 16,19-1 15,1-18-31,18 0 0,0 0 16,10-10-16,9 10 31,-1-19-31,1 0 0,0 0 16,10 0 15,9 0-31,-1 0 0,1 0 15,19 0-15,-1 0 16,1 0 0,9 0-16,0 0 15,0 0 1,0 0-16,9-10 16,1 1-1,18-10-15,19 1 16,0-20-1,19 0-15,0 1 16,9 9 0,0-10-16,0-9 15,1 10 1,-1-10-16,0 0 16,1 0-1,8-9 1,-9 9-1,1 0-15,-1 0 16,0 0-16,10 0 31,0-9-31,-1 0 16,10-10-16,-18-9 16,8 0-1,1 0-15,9-19 16,-9 10-1,-10-10-15,-9 0 16,0-9-16,-1-10 16,1 0-1,10-8-15,-1-11 16,-9 1 0,9-10-16,-9 0 15,-10 1 1,1-1-16,-10 10 15,0-20 1,0 11 0,0-1-16,-10 0 15,-8 10 1,8-10-16,-8 0 16,8 1-1,10-1-15,0 10 31,0 9-31,0 9 0,10 0 16,-20 20 0,10 8-1,0 1-15,0-1 16,1 10 0,-1 10-16,0-1 15,0 10 1,-10 9-1,-9 18-15,1 1 0,-1 19 16,0 0 15,19-1-31,0 20 0,0-1 16,10 10 0,-1 9-1,1 9-15,8 10 0,1 19 16,0 0-1,-9-1 1,-1 20-16,0-1 16,1 1-1,-1 18-15,-9 0 16,0 0 0,0 19-1,10 0 1,-1 10-16,10-10 0,0 18 15,-9-8 1,-1-10 0,10 0-16,-10 9 15,-9 0 1,10 10-16,-1 9 16,-9 0-16,0 0 15,0 10 1,10-10-1,-1 0 1,1 10-16,8-10 16,-8-10-16,9 1 31,0 0-31,-1-10 0,-8 1 16,9-10 15,0 0-31,9-19 0,0 0 15,0-19-15,-9-18 32,0 0-32,0-19 0,0-10 15,-10-18 1,20-19 0,-29 0-16</inkml:trace>
  <inkml:trace contextRef="#ctx0" brushRef="#br3" timeOffset="-59239.42">28373 5031 0,'0'0'0,"0"0"15,9 0 1,1-10-16,18-9 15,0 10-15,0 0 16,10-1 0,-1 1-16,11 18 15,-1 1 1,0 8 0,9 11-16,10-1 15,0 0-15,9 0 31,0 9-31,-18 1 16,9 0-16,-10 8 31,10 1-31,0 10 0,0 8 16,-1 1 0,1-10-16,-9 1 15,9 8 1,-10 1-1,0-10-15,10 19 16,-9 0-16,-1 0 16,1-9 15,-1 9-31,1 10 0,-1-1 16,0 0-16,1-8 31,9 8-31,0 10 0,-1-10 15,1 10 1,-9 0 0,9-10-16,-1 10 15,1 9 1,0 1 0,-9-11-16,-1 1 15,0 9-15,1 1 16,-10-1-1,9 0-15,-9-9 16,0 0 0,10 18-16,-10-9 15,0 1 1,0 8-16,-9-9 16,-1 10-1,10-10 1,-9 10-1,0-1-15,-1 1 16,1 0 0,-1 9-16,1 0 0,0 0 15,-10 9 17,10 0-17,-10 1-15,0-10 16,-9 18-16,0-8 15,-1-1 1,1 10-16,0-1 0,-10 1 16,1 0-1,-1-10 1,1 19-16,-1 19 16,-9-9-16,10-19 31,-10 9-31,9 9 15,-9 1-15,9-1 16,-9-9-16,0 0 16,0 10-1,0-10 1,0 10-16,0-10 16,0 0-1,-9 0-15,9-9 16,-9-1-1,-1-8 1,1-1-16,-1 0 16,-9-9-1,1 0-15,-1-9 16,0-10-16,0 0 16,0 1-1,10-11 1,0 1-16,-1-19 15,-9 0-15,1 0 32,-1 0-32,0-9 0,0-10 15,0 19 1,0-9 0,1-10-16,-1 1 15,0-1 1,0 0-16,-9 1 15,9-20 1,0 10-16,-9 0 16,0 0-1,0-10-15,-10 10 16,10-9 0,-10-10-1,10 10 1,0-20-16,-10 1 0,1 0 15,-1 0 1,0-19 0,-18 0-16,-1 0 15,-18-19-15,-19 0 32,0-18-32,-10-1 0,10-9 15,-9-9 1,9 0-1,0-10-15,9 10 16,-9-1-16,-9 1 31,-1-10-31,1 19 0,18 0 16,0 10 15,1-1-31,8 1 0,1-1 16,0-9-1,0 10 1,-10-10-16,0 0 16,10 10-16,9-1 15,10 0 1,9 10 0,9-9-16,10-1 15,0 1 1,-1-1-16,1-9 15,0-9 1,0 0 0,-1-1-16,1 1 15,0 0 1,9 0 0,10-1-16,-1 1 0,1 0 15,0-10-15,-1-9 31,1 0-31,9 0 16,0 0 0,9 0-16,1 0 31,-1 0-31,0 0 0,1-1 16,-1 1-16,10 0 15,-10 0 1,10 0-1,0-9-15,0-1 16,0-8 0,-1-1-16,1 0 15,0-9-15,-9-10 16,8 10 0,1-10-1,0 1-15,0-1 16,0 1-1,-10-20 1,0 10-16,10-9 16,0 9-16,-10-19 15,1 0 1,-1 10-16,1-10 31,-10-9-15,0 9-16,0 1 0,0-1 15,-10 0-15,1-9 16,-1 9 0,-8-9-16,-1 0 15,9 9 1,1 19 0,0-9-16,-10 0 15,9-1 1,1-18-16,-10 10 15,0-1 1,1 0 0,-1 0-16,0-9 15,0 0 1,0 9-16,0 10 16,1 0-16,-11-1 15,11 1 1,-11 9-16,1 0 15,0 0 1,0 9-16,-10 1 31,10-10-31,0 19 0,-1-10 16,1 0 0,0 1-1,0 9-15,9-1 16,0-8-1,10-1-15,-1 1 16,1 9-16,9-1 31,0 1-31,0 0 16,0 9 0,9-9-16,1 18 15,-1 10-15,1 0 16,-1 0-16,0 10 31,10-1-31,-9 19 16,-1-9-16,0 9 15,1 9 1,-1 1-16,1 9 16,-10-1 15,0 11-31,0 8 0,0 1 15,0 0-15,0 9 16,0 0 0</inkml:trace>
  <inkml:trace contextRef="#ctx0" brushRef="#br3" timeOffset="-56998.02">31298 1831 0,'0'0'0,"0"0"15,10 0-15,-1-9 16,19-1-16,10 1 16,19 0-1,8-1-15,20 20 16,-10-1 0,1 0-1,-1 19-15,0 1 16,-9-1-1,-10 0-15,10 19 16,0 0 0,0 0-1,-10 9-15,1 10 16,-1-1-16,-18 1 31,0 9-31,-10 9 0,0 10 16,0 0-1,-9 9 1,0 1-16,0-1 16,-1-9-16,1 9 31,0 0-31,-9 0 16,-1-9-16,-9 0 15,0 0-15,-9-1 16,-1-8-1,1-10 1,-10 9-16,0 1 16,0-19-1,0 9 1,-9 0-16,0 0 16,0 0-16,-10 0 15,1 0 1,-1-19-1,-9 10-15,0-10 16,0-18-16,0-1 31,0 1-31,-10-1 16,1 1 0,9-10-16,-10-9 15,10 0-15,0-10 16,0-9 15,10 0-31,-10 0 0,9-19 0,-9 0 16,9 1 15,1-1-31,-10-19 0,9 1 31,0-1-31,-9-9 0,10-9 16,-1 9-1,10-9-15,0 0 16,-1-1 0,1 10-1,0 0-15,0 1 16,-1-1-16,11 9 31,-11-9-31,11-9 16,-11-10-16,11 10 31,-11-10-31,11 10 0,-1 0 16,-9-10-1,9 0 1,0 10-16,0-10 31,10 10-31,-1-19 0,1 0 16,9 0-1,0 0-15,0 9 16,9-9-16,1 0 16,-1 0-1,0 0 1,10-10-16,0 10 16,0 0-1,0 0-15,0 0 16,-1 9-16,1-9 15,0 10 1,0-10 0,-10 0-16,10 0 15,0 9 1,0 0-16,-1 1 16,1 8-1,0 10 1,0 10-16,0 9 15,-10 9-15,-9 10 32</inkml:trace>
  <inkml:trace contextRef="#ctx0" brushRef="#br3" timeOffset="-53676.27">16595 10435 0,'0'0'0,"0"0"15,0-19-15,-19-19 16,9 10 0,1 0-16,0 9 15,-1 10 1,10 0-1,0 9-15,0 0 16,0 0 0,0 0-1,0 9-15,0 0 16,10 20-16,-1-1 16,0 9-1,1 10-15,-10 0 16,9 9-1,-9 1-15,10 8 16,-1 1 0,0 9-1,1-9-15,-1-1 16,1 10 0,-1 1-16,1-1 15,-1 0-15,0 0 31,1 0-15,-1 0-16,1 9 0,-1 1 16,0-1-1,1 1-15,-1-1 16,1 10 0,-1 9-1,0 10-15,1-10 16,-1 0-1,-9 10-15,10-10 16,-1 0-16,0 10 31,1-1-31,-1 1 0,1-1 16,-10 1 0,0-10-16,9 10 15,0-1 1,1-18-1,-1 0-15,-9 9 16,0 0 0,0 1-16,0-11 15,0 1-15,0 10 32,0-20-32,0 0 0,0 10 15,0-9 16,0-1-31,10-9 0,-10 0 16,0-9 0,0-10-1,0 0-15,0 1 16,0-20-16,0 1 16,0-10-1,0-9-15,0-10 16,0-9-1,0 0 1,0 0-16,0 0 16,0 0-16,0 0 15,0-9 1,9-10 0,-9-19-16,0 1 31,0-10-31,0-28 0,0 0 15,-9 9 1,-1 1-16,1-1 16,-1-9-1,1-19-15,0 0 16,-1 0 0,1-18-16,-1-1 15,1 1 1,0 8-1,-1 1-15,1-19 16,-1-9 0,1 9-16,0 0 15,-1 0-15,10-9 16,0-1 0,-9 1-16,-1-10 15,1 19 1,-10-9-16,10-1 31,-10 1-31,0 9 16,0 0-16,0-9 15,1-1 1,-1 10 0,0 0-16,0 10 15,0-1-15,1 10 31,-1 0-31,0 0 0,0-1 16,-9 11 0,9-1-1,0-9-15,0 9 16,10 9-16,0 10 31,-1 0-31,1 10 0,-1 8 16,10 20-1,0-10 17,0 19-32,0 0 0,0 18 0,0 1 31,0-1-31,0 10 16,0 0-1,0 10-15,0-1 16,0 19-16,0 10 15,0 18 1,10 19 0,-1 28-1,1 1-15,-1 18 0,0 9 32,10 19-32,-9 10 0,-1-10 15,10 19 1,-10-1-1,1 1-15,-1 0 16,1 0-16,-1 0 31,-9 9-31,9 1 16,1-1-16,-1-9 16,10 9-1,0-19-15,0 1 16,-1-1-1,-8 1-15,9 9 32,-1-10-32,-8 1 0,9 9 15,0-19 1,-10 0-16,0 9 16,1 10-1,-10-9 1,9 9-16,-9-10 15,10 1 1,-10-20 0,9 11-16,-9-1 15,9-10-15,1-8 16,-1-1 0,-9 0-16,10-18 15,-1-10 1,0-9-1,1 0-15,-1 0 16,1-19 0,-1-10-16,0-8 15,1-10-15,-1 0 16,1-10 0,-1 1-1,0-1-15,1-9 16,-1-9-16,1 0 31,-10 0-31,0-1 0,0-8 16,0-10-1,0 0 1,0 0-16,0 0 16,0 0-1,0 0-15</inkml:trace>
  <inkml:trace contextRef="#ctx0" brushRef="#br3" timeOffset="-52684">15927 17612 0,'0'0'0,"0"0"16,9 0-16,1-18 31,8-1-31,11 0 0,-1-9 15,9 9 1,1 10 0,0-1-16,-1 1 15,-8 9 1,8 9 0,-9 1-16,-9-1 15,0 19 1,0 0-16,-19 1 15,0-1-15,0 9 32,-10 1-32,-8 9 15,8-10-15,1 1 16,-1-20-16,1 1 16,0 0-1,-1 0 1,1-10-1,-1 10-15,1 0 16,0-1-16,9 1 16,0 0-1,9 9-15,0-9 16,20 0 0,8-1-1,20 1-15,18 0 16,10-10-1,-1 1-15,-8-10 16,-11 9 0,-8-9-16,-1 9 15,-18-9 1,0 0-16,-1 0 16,1 0-1,-1 0 1,-8 0-16,8 0 15,-9 0 1,-9 0-16,0 0 16,-9 0 15,-10 0-31,0 0 0,0 0 16,0-9-1</inkml:trace>
  <inkml:trace contextRef="#ctx0" brushRef="#br3" timeOffset="-51149.37">19210 9844 0,'0'0'0,"0"0"0,0 0 16,0 0-1,0 0-15,0 0 16,0 0-1,0 0-15,0 9 16,0 0 0,-9 1-16,9-1 15,-10 10 1,10 9 0,0 0-16,0 0 15,0 1 1,0 17-16,0 1 15,0 19 17,10 18-17,-1 1-15,0 9 0,10 9 16,0 0-16,0 0 16,0 19-16,-10 0 15,10 0 16,0 19-31,-1 0 0,-8-1 16,9 11 0,-1 8-16,1 1 15,0 8 1,0 1 0,0 10-16,9-10 15,0-1 1,-9 1-16,0 0 15,9 0 1,-9 0-16,9 0 16,0 9-1,-9 0 1,0-18 0,0 9-16,0-10 15,-1 1 1,1-10-16,0 0 31,-10 0-31,1-19 16,-1 1-16,10 9 31,0-10-31,-10-19 16,1 1-16,8-10 15,-8-18 1,-1-1-16,1-18 15,-1-10 17,1 0-32,-1-9 15,0-9-15,-9-1 16,10 1 0,-10-10-1,0 0-15,0 0 16,0 1-1,0-11-15,0 1 16,0 0 0,0 0-1,0-1-15,0-8 32,0-10-32,0 0 15,0 0-15,0 9 16,0-9-1</inkml:trace>
  <inkml:trace contextRef="#ctx0" brushRef="#br3" timeOffset="-49894.34">19455 16974 0,'0'0'0,"0"0"0,0 0 0,0 0 15,0 0 1,0 10-1,0 27-15,-10 19 16,1 10 0,9 0-16,0 18 31,9-9-15,1 0-16,-1-18 0,0-1 15,10-18 1,9-1-16,-9-9 15,9-9 17,-9 0-32,9-19 15,1 0-15,-1 0 32,0-19-32,0 0 0,-9 0 15,0-9 1,0-9-1,0 9 1,-1-10-16,-8 1 16,-1 8-1,1 1-15,-10 0 16,0 9 0,0 10-1,0 9 1,0 0-16,0 0 15,0 9 1,0 10-16,0 37 16,9 38-1,0 28 1,-9 0-16,0 10 16,0-20-1,10-18 1,-10-10-16,9-9 15,-9-9 1,0-10 0,0-18-1,0-1-15,0-18 32,0 0-32,0-10 15,0 1-15,0-1 16,0 1-1,0-1-15,0 0 16,0-9 0,0 0-1,0 0-15,0 0 16,0 0 0,0 0-16,0 0 15,0 0 1,0 0-1,0 0-15</inkml:trace>
  <inkml:trace contextRef="#ctx0" brushRef="#br3" timeOffset="-48132.76">16971 12874 0,'0'0'0,"0"0"0,0 0 0,0 0 0,0 0 16,0 0 0,0 0-1,0 0-15,9 0 16,1 0-1,27 0 1,48 0-16,28 0 16,19 0-1,-1 0 1,10 0-16,1 10 16,8-1-1,10 0 1,-19 1-16,0 8 15,0-18 1,-9 0 0,-19 10-16,-19-1 15,-19 1 1,1-1 0,-1 0-16,-19 10 15,1-9 1,-20-1-16,1-9 15,-19 9 1,0-9 0,-10 0-16,-9 0 15,0 0 1,0 0 0,0 0-16,-9 0 15,-20 0 16,-18 0-15,-37 0-16,-20-9 0,-18 9 31,0-9-31,-1 9 0,1 0 16,-10-10 0,10 1-1,-10-1-15,-18 10 16,9 0-1,-10 0-15,10 0 16,19 0 0,18 0 15,20 0-31,18 0 0,0 0 16,19 0-1,-10 0 1,10 0-16,0 0 15,10-9 1,8 9-16,1 0 16,19 0-1,-1 0 1,1 0-16,9 0 16,9 0-1,10 9 1,28 1-16,29-10 15,18 9 1,28 1-16,10-1 16,9-9-1,28 9 1,0-9 0,10 0-1,-10 0-15,-9 0 16,-9 0-16,-1 0 31,-27 0-31,-20 0 16,-28 0-1,-9 0-15,-19 0 16,-9 0 0,-19 0-16,0 0 31,-1 0-31,-18 0 15,0 0 1,0 0-16</inkml:trace>
  <inkml:trace contextRef="#ctx0" brushRef="#br3" timeOffset="-47790.3">19059 12621 0,'0'0'0,"0"0"0,10 9 15,-1 1 1,1-1-16,18 19 16,19 10-1,0 9 1,-9-10-16,-1 1 15,-9-1 17,-9-9-32,-9 0 0,-10 1 31,-10-1-31,-18 19 16,-19 0-16,-104 56 15,-178 94 1</inkml:trace>
  <inkml:trace contextRef="#ctx0" brushRef="#br3" timeOffset="-47288.99">17018 12733 0,'0'0'15,"0"0"-15,0 0 16,0 10-16,-9-1 16,-10 19 15,-28 10-31,-10 28 0,1-1 16,9 1 15,28-10-31,19 1 0,28-1 15,38 0 1,28 0-16,38-18 16,0-10-1,-20-28 1,-27 0-16,-28 0 16,-10-9-1,-29-1 1</inkml:trace>
  <inkml:trace contextRef="#ctx0" brushRef="#br3" timeOffset="-45699.03">30790 5359 0,'0'0'0,"10"0"0,-1 0 0,19-9 15,20-1 1,27 20 0,38-1-16,18 19 15,1 10 1,-10-1-1,1-9-15,-10 0 16,-29-9 0,-27 0-1,-20-10-15,-8 1 16,-11-1 0,1 0-1,0 1 1,0 18-16,0 10 15,-1 37 1,1 18-16,-9 29 16,-1 19-1,0 37 1,1 10 0,-1 18-16,1 10 15,-1 28-15,0 9 16,1 20-1,9 27 1,0 19 0,-1 9-16,11 10 15,-11 9 1,1-9-16,-9 0 16,-1 18-1,0 10 1,10-9-16,-9-10 15,8 9 1,-8-18 0,9-10-16,-1-9 15,1-9 1,-9 0 0,-10-29-16,9 1 15,1-20 1,-10-8-1,0-39-15,0 1 16,0-19 0,0-28-16,-10-37 31,1-20-31,-1-9 16,1-18-16,-1-29 15,1-18 1,0-1-1,9-18 1,-10 0-16,1-1 16,9-8-16,-10-1 31,1 1-31,0-1 16,-1 0-16,-9 1 31,-18 8-31,-10-8 15,-29-1-15,-83 29 32,-114 18-32,-104 19 15,-36 19-15</inkml:trace>
  <inkml:trace contextRef="#ctx0" brushRef="#br3" timeOffset="-43882.82">17159 12771 0,'0'0'0,"0"9"0,-19 1 16,0-1-1,1 10-15,-11 0 16,1-10 0,19-9-1,-1 0-15,10 0 16,19 9-1,28 1 1,57 9-16,27-1 16,11 1 15,17 0-31,-8-10 0,-10 10 16,10-19-1,-10 0 1,-19 0-16,-9 0 31,-19-9-31,-9-1 0,-19 10 16,-10 0-1,-18 0 1,-1 0-16,-18 0 16,0 0-1,-10 0 1,-9 0-16,0 0 15,0 0 1</inkml:trace>
  <inkml:trace contextRef="#ctx0" brushRef="#br3" timeOffset="-43605">18947 12658 0,'0'0'0,"9"10"16,0-1-16,20 19 0,-1 19 15,-9-9 1,-10 18-1,-47 38-15,-9-28 32</inkml:trace>
  <inkml:trace contextRef="#ctx0" brushRef="#br2" timeOffset="71035.88">22860 16824 0,'0'0'0,"19"0"16,28-9 0,-19 9-16</inkml:trace>
  <inkml:trace contextRef="#ctx0" brushRef="#br2" timeOffset="73759.06">7949 11917 0,'0'0'15,"10"0"-15,18-19 0,19-9 16,0 0 0,9 0-16,10 9 15,0 10 16,0 9-31,-10 9 0,-9 1 16,-9 8-16,-10 1 31,-9 9-31,-19 0 0,0 1 16,-19 17 0,-9 1-1,-10 0-15,-9 0 16,19-9-1,0-20 1,0 1-16,18-9 16,1-1-1,0 0-15,-1-9 16,10 0 0,0 0-16,0 0 15,10 10 1,-1-1-1,19 1-15,19-1 16,0 10-16,0-1 16,0 11-1,0-1-15,-9 0 16,0 9 0,-20 1-1,-8-10-15,-10 10 16,-19 9-16,0-1 15,-18 1 17,-20 0-32,-9 0 0,10-28 15,9 0 1,0-10 0,9-9-16,10 0 15,0 0 1,-1 0-16,-8 0 15,-1 0-15,1 0 16,18 0 0</inkml:trace>
  <inkml:trace contextRef="#ctx0" brushRef="#br2" timeOffset="74590.59">8937 12405 0,'0'0'16,"0"0"-16,9 0 16,20-9-16,27-1 15,38 1-15,10 0 16,-1-1 15,-9 1-31,-9-1 0,-29 1 16,-18 9-16,-19 0 15,0 0 1,-19 0 0,0 0-16,0 0 15</inkml:trace>
  <inkml:trace contextRef="#ctx0" brushRef="#br2" timeOffset="76839.01">8382 10904 0,'0'0'0,"0"0"0,0 9 0,0-9 15,9 10 1,1-1 0,-1 0-16,1 10 15,18-9 1,0-10-16,19-10 15,10-9 1,-1-28-16,10-9 16,-10 0-16,1-19 31,-20 9-31,1-9 16,0 0-16,-20 9 31,1 1-31,-19 18 15,0 0-15,0 19 32,-9 9-32,9 10 0,0 9 15,0 9 1,0 10 0,0 18-16,9 29 15,1 0-15,8-10 16,11 0-1,-1-9 1,10-9-16,-10-20 0,9-8 16,1-10-1,0-19 1,-1 0-16,1 0 16,-10-18 15,-9-1-31,0 1 0,-19 9 15,0 0 1,0 18-16,0 1 16,0 9-16,0 0 15,9 19 1,1 18 0,18 19-16,19 19 15,9 10 1,-27-48-16</inkml:trace>
  <inkml:trace contextRef="#ctx0" brushRef="#br2" timeOffset="77145.93">9887 10435 0,'0'0'0,"0"0"16,0 0-16,0 0 16,10 0-1,18 0-15,28 0 16,20-19 0,27 0-16,10 0 15,-10 1 1,-27-1-1,-11 0-15,-17 10 16,-30-1-16,1 1 16,-19 9-1</inkml:trace>
  <inkml:trace contextRef="#ctx0" brushRef="#br2" timeOffset="77692.06">10941 9994 0,'0'0'0,"9"0"0,1-10 16,18 1 0,0 0-16,19-1 15,0 1-15,-9 18 16,-1 1-1,-18-1-15,0 10 16,-19 9 0,0 19-16,-19 0 15,-18 9 1,8-18-16,1-1 16,9-9-1,10-9 1,0-19-16,9 0 15,0 0 1,9 0-16,19 0 16,19 9-1,0 1 1,10-1-16,-10 1 16,-10 8-16,-18 10 15,0 1 1,-19-1-16,-9 0 15,-38 28 1,-57 29 0,-46-1-16,18-18 15,38-19-15,28-19 16,19-9 0,28-19-1</inkml:trace>
  <inkml:trace contextRef="#ctx0" brushRef="#br2" timeOffset="78254.26">12070 10191 0,'0'0'0,"0"0"0,0 0 15,0 9 1,0 1-16,-19 27 16,-19 19-1,1 10-15,-10-10 16,0-18-1,0-1 1,18-18-16,1 0 16,19-19-1,-1 0-15,10-9 16,0-10-16,10-19 16,-1-9-1,19 0 1,10 1-16,18 8 15,10 0 1,28 10-16,10 0 16,9 9-1,0 1 1,-29-1-16,-9 10 16,-9-1-16,-19 1 15,-18-1 1,-11 1-16,-18 9 15,0 0 17</inkml:trace>
  <inkml:trace contextRef="#ctx0" brushRef="#br2" timeOffset="79781.92">8730 10322 0,'9'0'0,"10"-19"0,19 1 16,28-20-16,28-9 15,19 0 17,18-9-32,39 9 15,27 0-15,29 10 16,28 8-16,-9 1 16,-10 10-1,0 8 1,-19-9-16,-9 10 15,-18-10 1,-20 1-16,-19-1 16,-8 0-16,-30 0 15,-8 0 1,-10 10-16,0 0 16,-19-1-1,1 1 1,-11 0-16,-8 9 15,-10 0-15,-9 9 16,-1 0 0,-9 1-16,1-1 31,-1 10-31,-9 9 16,-1 10-16,1 8 15,-9 11 1,-10-1-16,0 19 15,0-9-15,0-1 32,-10-8-32,1-1 15,-1 0-15,1-18 16,0-1 0,-10-8-16,-9-11 15,-19 10 1,-29-9-16,-27 9 15,-29 0 1,-18 1-16,-20 18 16,-18 18-1,-28 1-15,-19 0 16,-10 9 15,10-10-31,9-18 0,19 0 16,9-9-16,39-10 15,17 9 1,20-18-16,0-19 16,9-19-1,0-9 1,-9-9-16,-1-1 16,1-9-1,0 10 1,28-1-16,9 10 15,19 0-15,19 0 16,0 0 0,19-1-16,0 1 15,0-9 1,18-1-16,1-18 31,-1 0-31,10-1 16,0 1-16,0 9 31,10 0-31,-10 19 0,0 9 16,0 10-16</inkml:trace>
  <inkml:trace contextRef="#ctx0" brushRef="#br2" timeOffset="80622.12">8476 12865 0,'9'0'0,"10"0"16,47-19-16,28 0 15,10-18 1,-10-1 0,-28 1-16,-19-10 15,-19-10-15,-19 11 16,-37-1 0,-38 0-1,-47 9-15,-37 38 16,-10 38-16,0 27 15,19 20 1,75-38-16</inkml:trace>
  <inkml:trace contextRef="#ctx0" brushRef="#br2" timeOffset="81433.34">15259 13118 0,'0'0'0,"0"0"16,0 0-16,-10 10 15,-18-1 1,-28 19-16,-29 19 16,-37 19-1,-29-1-15,1 10 16,9-9 0,9 0-16,0-10 15,10 0 1,9-9-1,0 0-15,10-9 16,-1-1-16,20 1 31,-1-10-31,0 0 16,10 0-16,9-9 16,-9 0-1,0-1-15,-1 1 16,10-9-1,10-1 1,9-9-16,19 0 16,9 0-1,10 0-15,-1 0 16,10 0 0</inkml:trace>
  <inkml:trace contextRef="#ctx0" brushRef="#br2" timeOffset="82625.24">13057 13447 0,'0'0'0,"0"0"0,0 0 15,0 0-15,0 0 16,0 9 0,10 19-1,-1 38-15,1 46 16,-10 29 0,0 0-16,0 18 31,0-9-31,0-18 0,0-1 15,-10-18 1,10-10 0,-9-19-16,9-9 15,0-9-15,0-19 32,0-9-32,0-20 15,0 1-15,0-19 16,0 0-16,0 0 15,0-28 1,-10-47 0,1-47-16,-10-9 31,10 9-31,-1 9 0,1 0 16,0 1-1,-1-1-15,-9 1 16,10 8-1,0 11-15,-10 8 16,9 10 0,1 19-1,0 28-15,9 9 16,0 9-16,0 10 16,0 29-1,9 64-15,10 67 16,9 65-1,-9 28 1,0 20-16,-1-11 16,-8-8-16,-10-10 15,0-38 17,-10-28-32,10-37 0,0-38 15,-9-28 1,9-28-1,0-19-15,0-18 16,0-10-16,0-10 31,0-18-31,-9-38 0,-1-37 16,1-19 0,-1-9-1,1-19-15,9-10 31,0 1-31,0 9 0,0 0 16,0-1-16,0 1 16,0 10-1,0-1 1,0 0-16,0 10 16,0 9-16,-9 19 31,-1-1-31,1 20 0,-1 18 15,1 19 1,9 19 0,0 9-16,0 10 15,0 9 1,0 19 0,0 46-16,9 48 15,1 37-15,9 57 31,9 18-31,0-9 0,10 121 16</inkml:trace>
  <inkml:trace contextRef="#ctx0" brushRef="#br2" timeOffset="83882.88">11806 15633 0,'0'0'0,"0"0"16,0 9-1,-19 0 1,-9 29-16,0 18 16,0 10-1,0 18-15,18 20 16,10 8 0,10-9-16,18-18 15,9-10 1,10 0-16,19-19 15,-9-18 1,-1-10-16,1-19 16,-1-9-1,1-19-15,-1-9 16,-9-19 0,-9-18-1,-1-20-15,-18-9 16,-19 10-16,0-10 31,-19 0-31,0 10 16,-9 18-16,-9 1 15,-1 18 1,0 0-16,-9 19 16,0-1-1,0 20-15,0 0 16,10 18-16,-1 0 15,0 20 1,10-1-16,0 9 31,0 10-31,18 0 0,1 9 16,9 10 0,9 0-1,1-1-15,18 1 16,0 9-1,10-19-15,9 1 16,9-1 0,-9-18-16,0-1 15,0-18 1,0 0-16,0-19 16,0 0-1,0-19 1,-9-19-16,0 1 15,-1-19-15,1-10 16,-19-9 0,0 9-1,-10-9-15,-9-9 16,-19 9 0,-9-1-16,-28 11 15,-20-1 1,1 0-16,-19 20 15,47 27-15</inkml:trace>
  <inkml:trace contextRef="#ctx0" brushRef="#br2" timeOffset="85900.78">21185 13672 0,'0'0'0,"0"0"0,0 0 31,0 0-31,0 0 0,0 0 16,0 0-1,10 9-15,28 0 16,18 20-1,29-1-15,9 0 16,9 0 0,1-9-1,-1 0-15,-9-1 16,10 10-16,-1 1 31,1-1-31,-1 0 16,1 9-16,-1 1 15,1 9-15,8-10 32,-17 1-32,-11-10 15,1 0-15,0 0 16,-10-9-16,0 0 16,-9-10-1,0 10 1,-10-10-16,10 1 15,0-10 1,0 0 0,0 0-16,-10 0 15,10 0 1,0 0 0,0 0-16,-1 0 0,-8 0 15,-19 0 1,-1 0-1,-18 0-15,0 0 16,-19 0-16</inkml:trace>
  <inkml:trace contextRef="#ctx0" brushRef="#br2" timeOffset="87389.33">23923 13531 0,'0'0'0,"0"0"0,0 0 16,0 0-16,0 0 31,0 0-31,0 0 0,0 9 16,0 19-1,-9 29 1,9 27-16,9 38 16,0 19-1,1 9-15,-1 19 16,10 0 0,0 9-16,0 0 15,0-9 1,-1 0-1,1-19-15,-19-18 16,0-10 0,0-19-16,0-28 15,0-19-15,0-18 16,0-20 0,0-18-16,0 0 15,0-9 1,0-29-1,0-46-15,0-19 16,0-10 0,0-9-1,0-18-15,0 8 16,0 1-16,0 9 16,0-9-1,0-10-15,-9 9 16,-1 1-1,-8 9 1,-1 19-16,9 0 0,1 28 31,-10 9-31,10 10 16,-1 9 0,1 19-1,-1 9-15,10 9 0,0 10 16,0 19 15,0 28-31,-9 66 0,9 46 16,0 48-16,0-1 31,0-18-15,0 18-16,0-9 0,0-9 15,0-10 1,0-18-16,0-20 15,0-18 1,0-37 0,0-20-16,0-18 15,0-19-15,0-18 32,0-10-32,0 0 0,9-38 15,1-46 1,-1-38-16,10-38 15,-10-9 17,-9 10-32,0-10 15,0 10-15,0 8 16,0-8 0,0 9-16,0 19 0,0-1 31,-9 10-31,0 19 15,-1 28-15,10 28 16,0 19 0,0 18-16,0 10 15,0 19 1,-9 38-16,-1 74 16,1 57-1,18 9-15,1 18 16,-1 11-1,1-11 1,-1-8-16,0-29 16,-9-28-16,0-19 15,0-18 1,0-28-16,-9-20 16,9-18-1,0-19 1,0-9-16,0-19 15,0 0 1,0 0 0,0 0-16</inkml:trace>
  <inkml:trace contextRef="#ctx0" brushRef="#br2" timeOffset="89083.25">23942 16355 0,'0'0'0,"0"0"16,0 0-16,-19-9 16,0-1-1,-18 1-15,-10 18 16,-19 10-1,-10 28 1,-8 19 0,-1 18-16,19 10 15,10 9-15,9-9 16,19 0 0,18 0-16,20-1 15,8-8 1,11-10-1,-1-19-15,9-9 16,10-9-16,1-1 16,8-18-1,0-19-15,1-9 16,-1-10 0,-9-9-1,-9-10 1,0-18-16,-20 0 15,-18-10-15,-9 0 32,-10 19-32,-18 0 0,-20 0 15,1 19 1,-1 10 0,1 8-16,9 1 15,19 9-15,-1 0 16,20 0-1,-1 0-15,1 0 16,9 0 0,0 0-16,0 0 31,0 0-31,9 0 0,20 0 16,8 0-1,10 0-15,0 9 16,-9 1-1,9-1 1,0 19-16,-9 0 16,-1 0-16,1 0 31,0 1-31,-10 8 16,-9-9-16,-1 10 15,-8-10 1,-10 10-16,0-10 15,-10 9 1,-8 1 0,-1-1-1,-19 1-15,-9-1 16,-19-9-16,-9-9 16,-10 0-1,10-10-15,-10 1 16,20-10-16,8 0 31,10 0-31,10 0 0,8 0 16,1-19-1,0 0 1,0 0 0,-1-9-16,11-9 15,8-10-15,1-19 16,-1-9-1,20 9-15,-1 1 16,1-1 0,8 10-16,11-10 15,-1 10 1,0 0-16,10-1 31,9 1-31,-10 9 0,1 0 16,0 0-1,-1 10-15,1 9 16,-10-1 0,0 11-16,1-1 31,-11 0-31,1 10 16,-19-1-16,0 10 15</inkml:trace>
  <inkml:trace contextRef="#ctx0" brushRef="#br2" timeOffset="91760.07">12531 16937 0,'0'0'0,"0"0"16,0 0 0,0 0-16,9 0 15,0 0-15,20-10 16,18 1 0,19 0-16,18-1 15,20 1 1,-1 9-16,20 0 15,8 0 1,10 9 0,10 1-16,9-1 15,0 0 1,28 1 0,0 9-16,10-10 15,9 0-15,9 1 16,10-10-1,18 9 1,1-9-16,9 0 16,0 9-1,0 1-15,0-1 16,9-9-16,-9 10 31,-9-10-31,-1 9 16,10 10-16,0-10 15,-9 0 1,0 1-16,-1-10 16,-9 9-1,10 1-15,-10-1 16,10 0 0,-10 10-1,0-9-15,-9-1 16,-19 0-16,-10-9 15,-27 0 1,-1 0 0,-18 10-16,-29-10 15,-9 0 17,0 0-32,-10 0 0,-9 0 0,0-10 15,0 10 1,0 0-16,1 0 15,-20 0 1,0 0 0,0-9-16,1 9 15,-11 0 1,-8 0-16,-1 0 16,-18 0-1,0 0 1,-1 0-16,-9 0 15,1-9 1,-11 9-16,1 0 16,0 0-16,0 0 15,9 0 1,0-10-16,1 10 31,-11-9-31,1-1 0,0 1 16,0 0-1,0-1-15,-1 1 16,1-1 0,0 1-1,0 0-15,-10-1 16,1 1-16,-1 0 31,-9-1-31,0 1 16,0-1-16,10 1 15,-1-10 1,0 1-16,1-1 16,-1 0-1,-9-9-15,0-10 16,0 1 0,0-1-16,0 1 15,0 9 1,0-1-16,0 20 15,0 0 1,0-1 0,0 10-16,0 0 15,0 0-15,0 10 32,-9 27-32,-1 19 0,1 10 15,0 19 1,9-10-1,0 0-15,0-19 16,0-9 0,9-10-16,-9 1 15,0-19 1,0 0-16,0-10 16,0-9 15,0 0-31,0 0 0,0 0 15,0-19-15,0-18 32,0-10-32,0 0 0,0 0 15,9 9 1,1-9 0,-1 10-16,1-1 15,-1 1-15,0 9 16,1 0-1,9-1-15,-1 1 16,1 0 0,9 19-1,1-1 1,-1 1-16,10 18 0,-1 1 16,1 18-1,-1 0 1,1 0-16,-10 0 15,-9 10 1,0-1 0,-10-8-1,-9 8-15,0 1 0,-18-10 16,-1 9 0,-19 1-1,-18-1-15,-29 10 16,-19-9-16,-27 9 15,8-19 1,1 0-16,0-9 16,9-10-1,28 0 1,19 1-16,19-1 16,19-9-16,0 0 15,19 0 16,-1 0-31,-9 0 0,1 0 16</inkml:trace>
  <inkml:trace contextRef="#ctx0" brushRef="#br2" timeOffset="93026.82">12540 16524 0,'0'0'0,"0"0"16,0 0-1,0 0-15,0 0 16,9 19 0,1 18-16,9 29 15,9 18 1,0 20-16,-9-11 16,0 11-1,0-11-15,-10-8 16,0-10-16,-9-9 15,0-10 1,10-19 0,-10-18-16,0 0 15,0 0 1,0-19-16,0 0 16,9 0-1,1-19 1,8-9-16,11-29 15,-1-18-15,-9 0 16,0-9 0,-1 18-16,-8 10 15,-1-10 1,1 1 0,-10-1-16,0 19 15,0 0-15,-10 19 31,1 0-31,-1 18 32,-8 1-32,-1 0 15,0 18-15,-19 0 0,1 20 16,-20-1 0,1 19-1,-10 9-15,19-19 16,0 1-16,19 0 15,-1-10 1,11 0-16,8-9 16,1-1-1,9 1 1,9 0-16,10-10 16,9 10-16,29 9 31,18-9-31,28 9 15,20 0-15,8-9 16,10 0-16,-9-10 16,-10-9-1,-18 0 1,-29 0-16,-18 0 16,-20 0-1,-18 0-15,0 0 31,-10 0-31,-9 0 0,0 0 16,0 10 0,0-10-1</inkml:trace>
  <inkml:trace contextRef="#ctx0" brushRef="#br2" timeOffset="94154.69">18683 17547 0,'0'0'0,"0"0"15,0 0 1,-19-19-16,0 0 16,-9-18-1,-9-1-15,-20 0 16,-9-8-1,-9 8 1,9 10-16,0 19 16,10 9-16,9 9 15,0 19 1,9 0-16,10 0 16,0 19-1,18 0-15,1 9 16,18-9-1,1-9 1,9-1-16,9 1 16,9-10-16,1-9 31,9-19-31,0 0 16,0-10-16,-9-8 15,-1-1 1,-8-19-1,-1 1-15,-9-1 16,0 10-16,-1 0 16,-8 19 15,-10-1-31,0 1 0,0 9 16,0 0-16,0 9 31,0 29-31,0 28 0,0 18 15,0 19 17,0 10-32,-10-10 0,10-19 31,0-18-15,0 0-16,0-19 0,0-10 15,0-9-15,0-9 16,0-19-1,0 0 1,0 0-16,10 0 16,-10 0-1</inkml:trace>
  <inkml:trace contextRef="#ctx0" brushRef="#br2" timeOffset="94791.09">19295 17678 0,'0'0'0,"0"0"0,0-19 0,0-9 0,-19 0 15,0-10 17,-19 1-32,1 9 0,-1 0 15,-9 18-15,0 1 31,-9 18-31,-1 19 0,1 19 16,9 10 0,18-1-1,11 0-15,8-9 16,20-9 0,-1-1-16,10-9 15,9-9 1,0 0-16,0-19 15,20-10 1,-1-8-16,0-11 16,0-8-1,-10-1 1,1 1-16,-19 9 16,0 0-16,-10 18 31,0 1-31,-9-1 15,0 10-15,0 10 16,0 18-16,0 47 31,0 38-31,-9-1 16,-10 1-16,10-19 31,-1-10-31,1-28 0,-1-18 16,1-1-16,0-18 15,-1 0 1,10-19 0,0 0-16</inkml:trace>
  <inkml:trace contextRef="#ctx0" brushRef="#br2" timeOffset="95011.86">19464 18100 0,'0'0'0,"0"0"0,0 0 16,0 0-16,0 0 16,0 0-1,0 0 1,0-9-16,9-1 15,-9 1 1</inkml:trace>
  <inkml:trace contextRef="#ctx0" brushRef="#br2" timeOffset="95312.49">19756 17631 0,'0'0'0,"0"0"15,0 0-15,9 0 0,10-19 16,9 1-1,19-1-15,19 0 16,0 10-16,-10-1 16,-18 20-1,-1-1-15,1 19 32,0 10-32,-10 18 0,-9 10 15,0 18 1,-10 10-1,-9-19-15,0 0 16,-9-19 0,9 1-1,-10-20-15,1 1 16,9-20-16,0-8 16</inkml:trace>
  <inkml:trace contextRef="#ctx0" brushRef="#br2" timeOffset="95601.09">19492 18063 0,'0'0'0,"0"0"16,0 0-16,10 0 31,27 0-31,29-19 0,28 9 16,38 1 15,0 0-31,-1-1 0,-8 10 16,-11-9-1,-8 0 1,-19-1-16,-29 1 16,-18 9-1,-10 0-15,-9 0 16</inkml:trace>
  <inkml:trace contextRef="#ctx0" brushRef="#br2" timeOffset="95897.09">21421 17650 0,'0'0'15,"0"0"-15,0 9 32,-19 10-32,-19 18 0,-9 29 15,-28 47 1,0 9 0,-10-19-16,19-9 15,10-29-15,18-8 16,10-29-1,18-9-15,1-19 16,9 0 0</inkml:trace>
  <inkml:trace contextRef="#ctx0" brushRef="#br2" timeOffset="96138.65">20941 17819 0,'0'0'16,"0"0"-16,0 0 0,0 0 15,9 0 1,1 0 0,-1 0-16,1 0 15,-1 0-15,0-10 16,-9 1-1,0 9-15,0 0 16,0 0 0</inkml:trace>
  <inkml:trace contextRef="#ctx0" brushRef="#br2" timeOffset="96384.9">21233 18485 0,'0'0'0,"0"0"0,9 0 16,0-19-1,20 0 1,-1 1-16,-9-20 16,-1 10-16,-8 0 15,-10 0 1,0 9-16,-10 9 15</inkml:trace>
  <inkml:trace contextRef="#ctx0" brushRef="#br2" timeOffset="96823.32">19464 18485 0,'0'0'0,"0"0"16,0 0-16,0 0 31,0 0-31,0 0 0,0 0 16,0 0-1,0 0-15,0 0 16,0 0 0,0-10-1,0 10-15,0-9 16,-9 0-16,-10-1 16,-10 1-1,-8 18-15,-1 1 16,10-1-1,0 10-15,18-10 16,1-9 0,9 0-16,0 0 15,0 0 1,0 0 0,0 0-16</inkml:trace>
  <inkml:trace contextRef="#ctx0" brushRef="#br2" timeOffset="97625.43">24713 15445 0,'0'0'0,"0"0"15,0 0-15,10 0 16,8 0 0,30 9-16,46 1 15,56 18 1,29 9-16,28 10 15,9 0 1,-9-9 0,-28-1-16,-19-18 15,-28 0-15,-48 0 32,-27-1-32,-20-8 15,-9-10-15,-9 0 16,-9 0-1,-10 0-15,0 0 16</inkml:trace>
  <inkml:trace contextRef="#ctx0" brushRef="#br2" timeOffset="97980.78">26313 15370 0,'0'0'0,"9"0"0,10 9 16,18 19-16,29 29 16,28 18-1,0 9 1,-18 1-16,-29-20 15,-29-18-15,-18-9 16,-18-1 15,-48 10-31,-85 19 0,-84 0 16,19-20 0,46-8-1,29 0-15,66-20 0</inkml:trace>
  <inkml:trace contextRef="#ctx0" brushRef="#br2" timeOffset="98724.78">11524 14169 0,'0'0'0,"0"0"0,0 0 0,0 0 0,-9-9 16,-10 9-16,0 9 31,-28 10-31,-56 28 16,-114 75-1,-131 65-15,-9-18 16,93-38-1,67-37-15,65-28 16,47-19-16,29-10 16,18-18-1,10 0-15,19-10 16,-1-9 0,10 0-1,0 0-15,0 0 16,0-9-16</inkml:trace>
  <inkml:trace contextRef="#ctx0" brushRef="#br2" timeOffset="98963.5">9925 14572 0,'0'0'0,"0"0"0,0 0 0,0 0 15,0 10 1,-10 9-1,-8 9-15,-11 28 16,-18 28 0,-9 10 15,9 0-31,9-28 0,19-10 0,19-18 16,85-1-1,-10-18-15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25:27.90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5249 11007 0,'0'-9'15,"0"9"-15,0 0 0,0 0 16,10 0-16,-1 0 15,1 0 1,-1 0 0,19 0-1,10-10-15,9-27 16,0 27 0,0 39-16,0-29 15,0-19 16,19 38-31,-19 9 0,0-47 16,9-19 0,1 29-1,-10 9-15,19-38 16,-10-18 15,1 19-31,-10 37 0,0 0 16,0-10-1,9 1 1,10-10-16,19-56 16,-10 19-1,-28 46-15,19-18 16,0-9 0,0 9 15,-1 9-31,11-9 0,-11 0 15,30-66 1,-20 19 0,-28 65-16,19-18 15,9-28 1,-9 18 0,0 1-16,0-29 15,-1 19 1,1 10-16,0-20 15,19-27-15,-19 9 32,-1 28-32,1-28 15,0-10-15,0 1 16,-10 28 0,10-38-1,0 0-15,-9 10 16,-1-10-1,0 37 1,-8 1 0,8 9-16,38-122 15,-9-18 1,-38 149-16,19-18 31,9-47-31,-9 18 0,0 1 16,18-76-1,-9 29 1,-18 56-16,9-28 16,-10 18-1,1 10 1,18-75-16,10-9 16,-29 65-1,0 9 1,10-18-16,0-9 15,-9 18 1,8-28 0,1 9-16,-9 10 15,9 0 1,-1-10-16,-8-9 16,-1 0-1,1-9 1,-10 37-16,19-28 15,0-19 1,-10 38 0,-9 9-16,19-37 15,-10 9 1,-9 38 0,10-20-16,18-18 15,-9 10 1,-10 18-16,10-9 15,-9 9 1,9 0 0,-10-9-16,10 0 31,0-1-31,9-27 16,-19 28-16,-18 47 31,28-76-31,-10 38 15,10 1-15,0-11 16,9-8 0,-18 9-1,-10 56-15,9-19 16,10-37 0,9-38-1,-9 19-15,-19 66 16,19-47-1,0-1 1,-19 57-16,9 1 16,1-11-1,18-8-15,0 8 32,1-18-32,-1 0 15,-19 38-15,1-10 16,9 9-1,-10 1 1,10 9 0,-10-1-16,-9 20 15,19-29-15,0 1 16,-9 18 0,8 19-1,1 0-15,0-9 16,0-19-1,0 18 1,0 1-16,9-19 16,0 28-1,0 19 1,-9-1-16,0-18 31,0 10-31,0-1 16,18 10-16,-8 9 15,-1 9 1,0 10-16,10 28 16,-19-28-1,0-28 1,9 9 0,-9-9-16,9 28 15,0 19 1,-9-10-16,9 19 15,-18-28 1,-1-19-16,20 38 16,-11 37-1,-8-28 1,-1-19-16,-18-18 31,18-10-31,1 19 16,-1 0-16,10 47 15,-19-10 1,-9-37 0,18 28-16,1 19 15,-10-19 1,9 19 0,-9-19-16,10 47 15,-1 0 1,-9-28-1,0 18-15,0-18 16,10 9-16,-20-37 16,20 0-1,9 74 1,9 29-16,-9-9 31,-19-57-31,-10-37 16,29 65-1,-19-28 1,0-47-16,19 66 16,9 28-1,-28-46-15,0-10 16,10-1 0,-1 11-16,10 27 31,-19-56-31,-9-47 15,18 28-15,10 38 32,9 38-32,-9-10 0,-28-66 15,18 28 17,20 19-32,-1 57 15,-9-47-15,-38-95 16,28 67-1,10-1-15,9 38 16,1 0 0,-10-37-1,-1-1-15,-8-28 16,28 113 0,-1-9-1,-27-95-15,-1 1 16,1-38-1,18 47 1,9 57-16,-18-39 16,0-36-1,9 8 1,19 48-16,-18-19 16,-29-66-1,28 28 1,10 19-16,-1 10 15,-8-20-15,-1 1 16,10 37 0,-10-28-1,0-9-15,0 0 32,1 9-32,8 9 15,-8 10-15,-20-47 16,0-9-1,20 37-15,8 9 16,-18 0 0,19 38-1,-29-47 1,10 1-16,0 8 31,-19-65-31,9 18 0,10 1 16,0 9-1,9 37 1,1-18-16,-20-38 16,10 28-1,28 85 1,-19-38-16,-46-93 16,18-1-1,9 10 1,19 28-16,10 37 15,-19-28 1,-19-27 0,19 17-16,0 30 15,-1-20 1,-18-47 0,10 29-16,9 9 31,-10-29-31,1 1 0,-1 19 15,1 18 1,-1-28 0,-9-9-16,9 9 15,1-19 1,-1-37 0,1 19-16,-10 46 15,9 1 1,1-1-1,-10-27-15,0-1 16,9 1 0,10-10-1,0-19 1,-10 0-16,38-18 0,-28 8 16</inkml:trace>
  <inkml:trace contextRef="#ctx0" brushRef="#br0" timeOffset="5192.26">14412 1296 0,'0'-18'0,"0"-1"16,0 19-16,0-10 16,0 10-16,0 0 15,0 19 1,-9-9 0,9-1-16,-10-9 15,10 19 1,-9-1-1,-10 29-15,0 0 16,19-37 0,-9-10-16,9 9 15,-10 0 1,1 1 0,0-1-16,-1 10 15,10-19 1,0 0-1,-9 9 1,-1 10-16,10-19 16</inkml:trace>
  <inkml:trace contextRef="#ctx0" brushRef="#br1" timeOffset="9945.01">14177 1081 0,'0'18'0,"0"-8"15,0-10 1,0 0 0,0 0-16,0 0 15,0 0 1,0 9-16,-9 10 16,-1-10-1,10-9 1,0 10-16,-9 27 15,-1-9 1,10 0-16,-9 10 16,9-29-1,0 29 1,-9 9-16,9-19 31,0 0-31,0 0 16,0 28-16,-10 10 15,10 28 1,-9-10-16,9-46 31,0 9-31,0 9 16,-10 29 0,10-29-16,0 19 15,-9 19 16,9 0-31,0 18 0,0-37 16,0 0 0,-10 38-1,10-29-15,0-18 16,0 65-16,-9-9 16,9-47-1,0 0 1,9 38-1,1 65-15,-1-28 16,1-28 0,-1 0-16,1 0 15,8-9 1,1-19 0,0 56-16,0-28 31,-10 19-31,10 27 15,0-8-15,0 9 32,-1-28-32,-8-1 15,9 1-15,-10-19 32,10 0-32,0-9 0,0 140 15,-1-19 1,-8-158-1,-1 27-15,19 47 16,1 131 0,-11-37-1,1-131-15,0 18 16,9 85 0,0 28-16,-9-113 31,10-9-31,-1 47 15,0 122 1,0-56 0,-9-123-16,9 66 15,0 29 1,-9-66 0,9 65-16,1 29 15,-1-67 1,0 20-16,0-28 15,1 27 1,8 95 0,-18-67-16,9-93 15,0 29 1,1 46 0,-10-38-16,-1-84 15,-8 0 1,9 38-1,-10-10-15,0-9 16,1 0 0,-1-19-16,1 19 15,-1-10 1,-9-28 0,0-37-16,9 56 15,-9 0 1,0-56-16,10 18 15,-10-8 1,0-11 0,0 1-1,0 0-15,0-10 16,0 10 0,0 0-16,0-19 15,0 0 1,0 0-1,0 9-15,0-9 16,0 0 0,0 0-1,0 0-15,0 0 16,0 0 0,0 0-1,0 0-15,0 19 16,-10 0-1,10-19 1,0 0-16,0 9 16,-9 1 15,9-10-31,0 0 0,-9 0 16,-1 9-1,1 10 1,-1-10-16,1-9 15,9 9 1,-9-9 0,-1 10-16,1-1 15,9-9 1,-10 0 0,10 10-16,-9-10 15,9 9 1,-9 0-16,-1 1 15,10-10 1,0 0 0,0-10-1,-9 1-15</inkml:trace>
  <inkml:trace contextRef="#ctx0" brushRef="#br1" timeOffset="11623.38">13434 15604 0,'0'0'0,"0"0"0,9 0 15,1-18-15,-1 8 16,0 1 0,29-66-1,9 0-15,-19 28 16,19-38-1,0 1 1,0 18-16,10-37 31,-10 9-31,0-18 0,-19 46 16,0-9 15,10-19-31,-10 10 0,0-10 31,-9 28-15,-9 10-16,-1-29 16,-9-8-1,0 36-15,0 20 16,0-1-16,0 1 16,0 9 15,0-1-31,-9 11 0,9 18 15,0 0 1,0 9 0,0 10-16,-10 65 15,1 85 1,-1-66-16,10-65 16,10 65-1,9 19 1,-1-37-16,11 27 15,8-37 1,1-28 0,0 0-16,-1-19 15,10-9 1,0-10 0,19-27-1,9-11-15,1-8 16,-1-1-1,10-37-15,-29 10 16,-9-20 0,0-18-1,-28 56 1,0 0-16,-10-56 16,-9 18-1,0 67-15,0 8 16,0-8-1,-9-1-15,9 9 16,0-8 15,-10-1-31,10 0 0,-9 10 16,9 9 0,0 19-16,-9 27 15,-1 29 1,1 38-1,9 37-15,9-28 16,1-47 0,18-9-1,9-19 1,1-10-16,-10-9 16,10 1-1,-29-29-15</inkml:trace>
  <inkml:trace contextRef="#ctx0" brushRef="#br2" timeOffset="28511.05">11223 4205 0,'0'0'0,"0"0"0,0 0 16,0 0 0,0 0-16,0 0 15,0 0 1,0 0-16,0 0 16,0 0-1,0 0-15,0 0 16,0 0-1,0 0-15,0 0 16,0 0 0,0 0-16,0 0 15,0 9 1,0 1-16,0-1 16,9 0-1,1 1 1,-10 9-16,0-10 15,9 0-15,-9 10 16,0 0 0,10 9-1,-10 0-15,0 0 16,0 0 0,0 10-16,0-1 15,0 1 16,0 0-31,0-1 0,0 1 16,0-1 0,0 10-1,0 0-15,0 0 16,-10 9-16,1-9 16,9 0-1,-10 9-15,1-9 16,9 0-1,-9 0-15,-1 9 16,10-9 0,-9 19-16,-1-10 31,10-9-31,0 9 0,0 1 16,0-1-1,-9 0 1,9 10-16,0 9 15,0 9-15,0-27 32,0-1-32,0 0 15,9 10-15,1 0 16,-10-1-16,0-8 16,9 8-1,1 1 1,-10-10-16,9 10 15,-9-10 1,9 10-16,1 0 16,-10-1-1,0-8 1,0-1-16,9 10 16,1-1-16,-1 1 31,-9 0-31,9 9 0,1-10 15,-10 1 1,9 0 0,1-1-16,-1 10 15,1 0 1,-1-9-16,0 9 16,1-9-1,-1 9-15,1 0 16,-1 0-1,0 0-15,1-9 16,-1 9 15,1-9-31,-1-1 0,0 10 16,1 10-16,-1-1 31,1-18-31,-1 0 0,0 9 16,1-10-1,-1 10 1,10-9-16,-10 9 16,1-9-1,-1-1-15,1 1 16,9 9-16,-10 0 16,0-9-1,1 9-15,-1-9 16,1 9-1,-1-10 1,0 10-16,1 0 16,-10 1-1,9-1 1,-9 9-16,0 0 16,0-8-1,10-11-15,-10 10 16,9 10-16,-9-1 15,9-9 1,1 0-16,-10 10 31,9-10-31,1 0 16,-10 0-16,9 9 16,0-9-1,1 0-15,-1 10 16,1-1-16,-1 1 31,0-1-15,1 1-16,-1-10 0,1 9 15,-1 10 1,1-10-16,-1 1 16,0-10 15,1 0-31,-10 9 0,0 10 15,9-9-15,1-20 32,-10 10-32,9 0 0,-9 10 15,9-1 1,-9-27-16,10 8 16,-10-8-1,0-1-15,0 0 31,0-9-31,0 0 0,0-9 16,0-1 0,0-9-1,0-9-15,0 0 16,0-19 0,0 0-16,0 0 15,0 0 1</inkml:trace>
  <inkml:trace contextRef="#ctx0" brushRef="#br2" timeOffset="30817.8">17808 4909 0,'0'0'0,"0"0"16,0 0-16,0 0 16,0 0-1,0 0 1,0 0-16,0 0 16,0 0-1,0 0-15,0 0 16,0 0-1,0 0-15,0 0 16,0 0 0,0 0-16,0 0 15,-9 0 1,-1 0-16,1 0 16,0 0-1,-1 0-15,1 0 16,-1 0-1,10 0-15,0 0 16,-9 0 0,0 0-16,9 0 15,-10 0 1,10 0-16,-9 9 16,-1-9-1,10 9 1,-9 1-16,0-1 15,-1 0 1,1 1-16,-10 9 16,9-1-1,-8 11-15,-1 8 16,0-9 0,0 19-1,10 0-15,-1 0 16,-8 9-1,8 10-15,1-10 16,-1 0 0,1 1-16,0-1 15,9 10-15,0-10 16,0 10 0,0-1-1,0 1-15,0 0 16,0-1-1,0-8-15,0-1 16,9 10 0,0-1-16,1 1 31,-1 9-31,1-9 0,-1-1 16,0 11-1,1-1 1,-1 0-16,1 9 15,-1-9 1,0 10-16,10 8 16,0 1-16,0 0 31,0 0-15,0 0-16,-1 9 0,11 0 15,-1 0 1,0 10-16,0-10 15,0 10-15,1-1 16,-1 10 0,0 10-16,0-10 15,1 0 1,-1 0-16,0 9 31,0 0-31,0 1 16,1-1-16,-1 10 31,0-1-31,0 1 0,10 9 16,-10-9-1,0 0 1,1-1-16,-1 1 16,0 9-16,-9 0 15,0-9 1,0 9-16,-1-9 15,1-10 1,0 1 0,0 8-16,0-18 15,-1 0 1,1 0-16,0-9 16,0 0-1,0-1-15,-1 1 16,1-10-1,0 10-15,0-10 16,-10-9 0,1-1-16,-1 1 15,1-9 1,-1-1-16,0 1 16,1-10-1,-1-10-15,1-8 16,-10-1-1,0 0 1,0-18-16,9-1 16,-9-18-16,0 0 15,0 0 17,0-1-32,0-8 0,0-1 15,0 0-15,0-9 16,0 0-1,0 0-15,0 0 16,0-9 0</inkml:trace>
  <inkml:trace contextRef="#ctx0" brushRef="#br2" timeOffset="33168.36">17197 5650 0,'0'0'0,"0"0"0,0 0 0,0 0 16,0 0-1,0 0-15,0 0 16,0 0 0,0 0-1,0 0-15,0 0 16,0 0 0,-10-10-16,10 1 15,0-10 1,-9 0-16,9 1 15,0-10 1,0-1 0,0-8-16,0-1 15,0 10-15,0-9 16,0-1 0,0 1 30,0-10-46,0 0 16,0 47-16,0-47 0,0 0 0,0 9 0,0 1 16,0-1-1,-9 1-15,-1-1 16,10 10-16,-9 0 16,9 0-1,0 9-15,0 0 16,0-9 15,-10 19-31,10-1 0,0 1 16,0 9-16,0 0 31,0 0-31,0 0 0,0 0 16,0 0-1,0 9-15,0 1 16,0 9-1,10 9 1,-1 19 0,1 9-16,-1 10 15,0-10-15,1 10 32,9-10-32,-10 10 0,10-1 15,-10 1 1,1 0-1,-1-10-15,0 0 16,1-18-16,-10-1 16,0-9-1,0-9-15,0-9 16,0-10 0,0 0-1,0 0-15,0 0 16,0 0-16,0-29 15,0-8 17,-10-19-32,1-1 0,-10 1 15,10-10 1,-1 10-16,-8-10 16,8-9-1,1 10-15,-1 8 31,1 1-31,0 0 0,-1-1 16,1 10 0,-1-9-16,1 9 15,-1 10 1,1-1 0,0 10-16,9 0 15,0 0-15,0 18 16,0 10-1,0 0-15,0 0 16,0 0 0,0 0-1,9 19-15,0 9 16,1 0-16,-1 29 31,10 27-31,0 10 16,0-10-16,0 10 31,-1 0-31,-8-9 0,-1-1 16,1 0-1,8 1 1,-8-1-16,-1-9 16,1 0-16,-1-9 15,0 0 1,1-1-1,-1-8-15,1-1 16,-1 0-16,0-18 16,-9-1-1,0 1-15,0-19 16,0-1 0,0 1-16,0-19 15,0 0 1,0 0-1,0 0-15,0 0 16,0 0 0,0 0-16,0-19 15,0 1 1,0-20 0,-9 1-16,0-1 15,-1-9-15,1-9 16,-1 0-1,1-1-15,0 1 16,-1 0 0,1-10-16,-1 0 31,1 1-31,0-1 0,-1 0 31,1 1-31,-1-1 0,-8-9 31,-1 0-31,9 0 0,-8 0 16,-1 0 0,9 0-1,1 0 1,-1 9-16,1 0 16,0 1-16,-10 8 15,9 1 1,1 9-16,0 19 15,-1 19 1</inkml:trace>
  <inkml:trace contextRef="#ctx0" brushRef="#br2" timeOffset="36147.44">11703 9412 0,'0'0'0,"0"0"15,0 0 1,0 0-16,0 0 0,0 0 15,0 0 1,0 0 0,0 0-16,0 0 15,0 0-15,0 0 16,0 0 0,9 0-1,19 0-15,1-9 16,18-1-1,9 10-15,10-9 16,28 0 0,10-1-16,8 1 15,11-1 1,8-8-16,-8 8 16,-10 1-1,-19-1 1,0 10-16,0 0 15,0 0 1,-9-9-16,-10 0 16,0-1-16,0 10 15,-9-9 17,-9 9-32,-1-9 0,-9 9 15,-9 0 1,-1 0-16,1 0 15,-19 0 1,0 0-16,-1 0 16,1 0-1,-9 0-15,-1 0 16,-9 0 0,0 0-1,0 0-15,0 0 16,0 0-16</inkml:trace>
  <inkml:trace contextRef="#ctx0" brushRef="#br2" timeOffset="36789.97">11985 9084 0,'0'0'0,"0"0"0,0 0 16,0 0-16,0 9 31,-9 0-31,-10 1 0,0-1 16,0 10-1,-18 9-15,8-9 16,-8 9-1,8-9 1,1 0-16,9-1 16,1 1 15,-1 0-31,0 0 0,10-10 0,-1 10 31,1 0-31,9-10 16,0 0-1,9 10-15,1 0 16,18 9-16,0-9 16,0 9-1,10 0-15,0-9 16,-10 0 0,0-1-16,-9 1 15,0 0 1,-1-10-1,-8-9 1</inkml:trace>
  <inkml:trace contextRef="#ctx0" brushRef="#br2" timeOffset="37739.72">13001 10322 0,'0'0'0,"0"0"0,0 0 0,0 0 16,0 10-1,-9-1-15,-10 0 16,0 1 0,0 8-1,-9 1-15,-10-9 16,1-10-1,-1 0-15,0-10 16,10 1 0,0-1-16,0-8 31,18-1-15,1 0-16,0 0 0,-1-9 15,10 0-15,10 0 16,-1 0-1,0-10-15,20 10 32,-1 9-32,19 1 15,0-1 1,19 9-16,0 1 0,9 0 16,10-1-1,9 10 1,-10 0-16,-8 0 15,-11 10-15,-8-10 16,-10 0 0,-10 9-16,-8-9 15,-10 0 1,-1 0 0,-18 0-1,0 0-15</inkml:trace>
  <inkml:trace contextRef="#ctx0" brushRef="#br2" timeOffset="38875.14">14967 9234 0,'0'0'0,"0"0"0,0 0 15,0 0 1,0 0-16,10 0 16,-1-10-1,10 1-15,9 0 16,10-1 0,9 10-16,9 0 15,10-9 1,9 0-1,10 9-15,0 9 16,9-9-16,9 0 16,10 9-1,0 1 1,9-10-16,1 0 16,8 0-1,-8 0-15,-1 0 16,0-10-1,-9 1-15,0 9 32,-19 0-32,0 0 15,0 0-15,0 0 16,-19 0 0,-18 0-16,-1 0 15,-18 0-15,0 0 31,-1-9-31,-9 9 0,-9 0 16,0 0 0,-10 0-1,-9 0-15,0 0 16,0 0-16,0 0 16</inkml:trace>
  <inkml:trace contextRef="#ctx0" brushRef="#br2" timeOffset="39507.91">17564 8990 0,'0'0'0,"0"0"16,0 0-16,0 0 0,0 0 16,0 9-1,9 1 1,0 18-16,1 0 16,-1 0-16,-9 0 15,0-9 1,0 0-16,0 0 15,0-10 1,0 0 0,0-9-16,0 0 15,0 0 1,0 0-16,0 0 16,0 0-1,0-18-15,10-1 16,-1-19-1,0 1-15,1-1 16,-1 10 0,-9 0-1,10 9-15,-1 0 16,1 10-16,-1 0 16,0-1-1,1 10-15,-1 10 16,10-1-1,-10 0-15,1 10 16,-1 0 0,-9 9-16,0 0 15,-19 10 1,1-10-16,-11 0 16,-8 10-1,18-29-15</inkml:trace>
  <inkml:trace contextRef="#ctx0" brushRef="#br2" timeOffset="40417.76">16472 10022 0,'0'0'0,"0"0"16,0 0-16,0 0 15,0 9-15,0 1 16,-18 18 0,-11 19-16,-8 0 15,-20 9 1,1-19-16,-1-8 31,1-1-31,-1-9 0,10-19 31,0 0-31,10 0 0,9-10 32,-1-9-32,11 1 15,8-1-15,1-9 16,-1 0 0,20-1-1,-1 1-15,10 0 16,9 0-16,0 0 15,19 0 1,-9 0 0,0 9-16,9 0 15,0 10 1,9-1-16,10 1 16,0 9-16,0 0 31,9 0-31,0 9 0,1-9 15,-1 0 1,-9 0 0,-10 0-16,-9 0 15,-9 0 1,-1 0 0,-18 0-16,0 0 15,0 0-15,-10 0 16,-9 0-1,0 0 1</inkml:trace>
  <inkml:trace contextRef="#ctx0" brushRef="#br2" timeOffset="42650.71">12945 5584 0,'0'0'0,"0"0"0,0 0 16,0 0 0,0 0-16,-10 9 15,-9 10 1,-18 9-16,-20 19 16,1 28-1,-1 0 1,1 10-16,9 9 31,0-10-31,19 10 0,18 0 31,1-19-31,18 9 0,1 1 16,18-10 0,0-19-1,0-18-15,19-1 0,0 1 16,0-20-1,0 1 1,-9-19-16,0 0 16,-1-9-1,-8-10-15,-1 0 16,-9 0 0,-1-9-16,-8 0 15,-10-9 1,-19-1-1,0 1-15,-18-1 16,-10 10-16,0 0 31,-10 18-31,-9 1 0,-9 9 16,9 9 0,0 1-1,19 9-15,19-10 16,0 0-16,9 1 15</inkml:trace>
  <inkml:trace contextRef="#ctx0" brushRef="#br2" timeOffset="43827.96">13613 5884 0,'0'0'0,"0"0"0,0 0 15,0 0 1,-19 0-16,0 10 15,-9-1 1,-1 0-16,1 10 16,0 9-1,9 1-15,10 8 16,-1 10 0,20-10-16,-1-8 15,19-1 1,19 0-1,10 9-15,9 1 16,0-10 0,-1 0-16,1 10 15,-9-10-15,-1 9 32,1 1-32,-20 0 0,1-1 15,0 1 1,-20-10-1,1 0-15,-9 0 16,-10 0 0,0 10-16,-10-10 15,1 0 1,-10 0-16,0-9 16,0 0-1,0-1 1,-9 1-16,-9-9 15,-1-1-15,-18-9 16,9 0 0,9 0-1,10 0-15,-1-9 16,1-1-16,9-9 31,1 1-31,-1-1 0,9 0 16,1 0-1,0-9 1,-1 0-16,10 0 16,10-10-1,-1 1 1,19-1-16,0 1 16,1-10-16,18 0 15,0 0 1,-10 0-1,1 0-15,0 0 16,-10 10-16,0-1 16,0 1-1,-9 9-15,0-1 16,-19 1 15,0 0-31,-19-9 0,-9 9 16,-19-1-16,-10 1 31,1 19-31,9-1 16,-28 39-16,9-1 15</inkml:trace>
  <inkml:trace contextRef="#ctx0" brushRef="#br2" timeOffset="44473.23">15118 5988 0,'0'0'0,"0"0"0,0 9 16,-10 0-16,-9 10 31,1 9-31,-20 28 0,0 20 15,1 8 17,-10 19-32,0-9 0,0 0 15,0-10-15,0-9 16,0 0 0,0 0-16,18-18 15,1-10 1,9-10-1,10 1 1,-1-20 0,1 1-16,0 0 0,9-19 15,0 0 1,0 0 0,0 0-16</inkml:trace>
  <inkml:trace contextRef="#ctx0" brushRef="#br2" timeOffset="44930.85">14572 6391 0,'0'0'0,"0"0"15,0 0-15,9 0 16,1 0-1,-1 0-15,1 0 16,9 0 0,-1 0-1,1 0-15,0 0 16,0 0 0,0-9-16,-10-1 15,0 1 1,-9-1-16,0 1 15,-18 0 1,-1-1-16,0 1 16,-9 9-1,0 9-15,-1 1 16,1-1 0,0 0-16,0 1 15,9-1 1,9 1-1,1-1-15,0-9 16</inkml:trace>
  <inkml:trace contextRef="#ctx0" brushRef="#br2" timeOffset="45610.53">15259 6973 0,'0'0'0,"0"0"0,0 0 0,0 0 16,0 0-16,9 9 15,-9-9 1,10 0-16,-1 9 16,0 1-1,10-10-15,-9 0 16,8 0-1,1-10 1,0-8-16,0-1 16,0 0-1,-19-9-15,0 0 16,0 0 0,-10 0-16,1 18 15,-10-9 1,0 10-16,0 0 15,1 18 1,-11 0-16,1 10 16,9 0-1,10 0-15,0-1 16,-1 1 0,10-9-16,10-1 15,-10-9 1,9 0-16,0 0 15,1 0 1,-1 0 0,1-9-16,-10-1 15,0 1 1</inkml:trace>
  <inkml:trace contextRef="#ctx0" brushRef="#br3" timeOffset="99122.14">8664 7836 0,'0'0'0,"0"0"16,0 0-1,0 0-15,0 0 16,0 0 0,0 0-16,0 0 15,0 0-15,0 0 16,0 0-1,0 9-15,0 1 16,0 18 0,0-9-1,0 9-15,0 0 16,0 0 0,-9 19-16,9 9 15,0 10 16,-10-10-15,10 0-16,0-9 0,0 10 0,0-1 16,0 0-1,10 10 1,-10-10-16,9 10 16,-9-10-16,0-9 15,0 0 16,0 9-31,10 10 0,-1 0 16,-9-10 0,9 10-16,-9-10 31,0 10-31,10 9 16,-10-10-16,9 1 15,-9 18 1,10-9-16,-10-9 15,9 0-15,-9 9 32,9 0-32,1-9 15,-1 9-15,-9 0 16,10-10-16,-10 10 16,9 10-1,1-1 1,-1-9-16,0 0 31,-9 10-31,10-10 0,-10 9 16,0-9-1,9 1-15,-9-76 0,0 93 32,10 29-32,-10 0 15,9-28 1,-9 9-1,0 1-15,9-1 16,1-9-16,-10-1 16,9-8-1,-9-10 1,10 19-16,-1 0 16,-9-1-1,0-8 1,9 9-16,-9-19 15,0 9-15,0-9 16,0 10 15,0-10-31,0-10 0,0 1 16,0-10-16,0 1 31,0-20-31,0 1 0,0-10 16,0-9-1,0-1-15,0 1 32,0 0-32,0-10 15,0 1 1,0-10 0,0 0-1,0 0 1</inkml:trace>
  <inkml:trace contextRef="#ctx0" brushRef="#br3" timeOffset="101009.78">20226 8249 0,'0'0'0,"0"0"15,9 0-15,1-10 0,-1 1 0,-9 0 16,0 9 0,0 0-1,0 0-15,0 0 16,0 0 0,0 0-16,0 0 15,0 0 1,0 0-16,0 0 15,0 0 1,0 0-16,0 0 16,0 0-1,0 9-15,0 0 16,10 19 0,-10 1-1,0 17-15,9 1 16,0 19-16,1 0 15,-1 9 17,-9 0-32,0-9 0,0 18 15,0 10 17,0 0-32,0-1 0,0-8 15,0 9-15,10 9 31,-10-9-31,9 9 0,0 10 16,-9-1 0,10 1-1,-1-1-15,1 10 32,-1-9-32,0-1 0,1 10 15,-1 10 1,1-10-16,8-10 15,1 10 1,0 10 0,0-1-16,0 0 15,0-9-15,-1-9 32,1 9-32,0 0 15,-10-10-15,10 10 16,-9-9-1,8 9-15,-8-9 16,9-1-16,-1 10 16,-8-9-1,-1-1 1,1 1-16,-1 0 16,1-10-1,-1 0-15,0 10 16,1-20-16,-1 1 15,1 0 1,-1 19-16,-9-20 31,9-8-31,1-10 16,-1 0-16,1 0 16,-10-9-16,9 9 31,-9-19-31,0-9 15,0-10-15,9 1 16,-9 0 0,0-1-1,0-18-15,0 0 16,0-1-16,0 1 16,0 0-1,0-10-15,0 1 16,0-1-1,0 0-15,0-9 16,0 10 0,0-10-16,0 0 15,0 0 17,0 0-32,0 0 0,0 0 15,0 0 1</inkml:trace>
  <inkml:trace contextRef="#ctx0" brushRef="#br3" timeOffset="102589.85">15221 12030 0,'0'0'0,"0"0"16,0 0-16,10 0 15,-1 0 1,0-10-16,20 1 16,8-10-1,10 0-15,29 1 16,8-10 0,20 9-1,-1 0-15,19 10 16,10-1-1,-10 1 1,20-1-16,8 10 16,10-18-16,9 8 15,1 10 1,8-9-16,1 0 16,-9 9-1,-1 0 1,0 0-16,-9 9 15,9-9 1,-9 9 0,0 1-16,10-1 15,-20 0-15,-9 1 32,10-1-32,-20 1 0,-8-1 15,-1 0 1,-9 1-1,-19-1-15,-9 1 16,-10-1-16,-9 0 31,0 1-31,0-10 32,-10 0-32,0 9 15,-9 0-15,-9-9 0,9 10 16,0-10-1,0 0-15,0 9 16,0 1-16,-9-10 16,0 0-1,-1 9 1,1-9-16,-1 0 16,-8 0-1,-1 0 1,0 0-16,-9 0 15,0 0-15,0 0 16,-10 0 0,-9 0-1,0 0-15,0 0 16,0 0-16</inkml:trace>
  <inkml:trace contextRef="#ctx0" brushRef="#br3" timeOffset="103864.77">16877 12696 0,'0'0'0,"0"0"0,0 0 0,0 0 16,0 0-16,0 0 16,-10-9-1,1-1-15,9-9 31,0-9-31,9-9 0,1-1 16,-1 1 0,10-1-16,0 10 15,9 0 1,0 9 0,10 10-1,0-1 1,-1 1-16,1 9 0,0 9 15,-10 1 1,-9-1-16,-1 10 16,1 9-1,-19 10-15,0 8 16,-19 1 0,-9 19-16,-9 9 15,-1-19 1,-9-9-1,0-9-15,0-1 16,9-9-16,10-9 31,0 0-31,-1 0 0,11-10 16,8 1 0,1-1-1,-1-9-15,10 0 16,0 9-1,10 1 1,9-1-16,18 0 16,10 1-16,19-1 15,0-9 17,0 10-32,0-10 0,9 0 15,-19 0-15,1 0 16,-19 0-1,-1 0-15,1 0 16,-19 0 0,-1 0-1,1 0-15,-19 0 16,0 0 0,0 0-16,0 0 15</inkml:trace>
  <inkml:trace contextRef="#ctx0" brushRef="#br3" timeOffset="104890.12">18222 12762 0,'0'0'0,"0"0"0,0 0 0,0 0 16,0 0 0,0 9-1,0 0-15,-9 20 16,-1-1-1,-8 0-15,-1 9 16,0 10 0,-9-9-16,-10-1 15,0 1 1,1-19 0,-1-1-16,1-8 15,-1-10-15,0 0 16,10-19-1,0 10 1,0-10-16,9 0 16,9 0-16,1 1 31,0-1-31,-1 0 0,1 0 31,9 0-31,0 1 16,9-1-16,1 0 31,8-9-31,11 0 0,-1 9 16,9-9-1,10 9 1,1 10-16,-1-1 16,18 1-16,11 0 15,-1-1 1,0 1-16,0 0 15,10-1 1,-10 10-16,1 0 31,-1 0-31,0 0 0,0 10 16,-18-10 0,9 9-1,-10-9-15,1 0 16,-1 0-16,0 0 31,-18 0-31,0 0 0,-1 0 16,-8 0-1,-11 0 1,1 0-16,0 0 16,-10 0-1,-9 0 1,0 0-16,0 0 15</inkml:trace>
  <inkml:trace contextRef="#ctx0" brushRef="#br3" timeOffset="106679.72">19953 11092 0,'0'0'0</inkml:trace>
  <inkml:trace contextRef="#ctx0" brushRef="#br3" timeOffset="108608.58">8721 12358 0,'0'0'0,"0"0"0,0 0 15,0 0 1,9 0-16,0-9 16,1 9-16,-1-10 15,1 1 1,9 0-16,-1-1 15,1 10 1,9 0-16,1-9 16,8 9-1,1 0-15,9-10 16,0 1 0,0 9-1,0-9 1,19-10-16,0 10 15,0-1-15,9 1 16,0-1 0,0 1-16,1 0 15,-1 9 1,10-10 0,-1 1-16,10 9 15,0-10-15,0 10 31,0 0-31,1 0 0,-1 0 16,0 0 15,0-9-31,0 9 0,0 0 16,9 0 0,1-9-1,-1-1-15,1 10 16,9 0-16,-10-9 31,10 9-31,-9 0 0,-1 0 16,10 0-1,-10 0 1,-8 0-16,8 0 16,10 0-16,-10 0 15,1-9 1,-1 9-1,10 0-15,0 0 16,0 0-16,-10 0 16,10 0-1,0 0 1,-19 0 0,0 0-16,10 0 15,-10 0 1,0 0-16,0 0 15,10 0-15,-10 0 32,0 0-32,-19 0 0,0 0 15,-9 0 1,0 0-16,-10 0 31,1 0-31,-1 0 16,-18 0-16,0 0 15,-10 0 1,0 0-16,-9 0 16,0 9-1,-1-9 1,1 0-16,0 0 16,0 0-1,0 0-15,-10 0 16,1 0-1,-1 0 1,0 0-16,1 0 16,-1 0-16,-9 0 31,0 0-31,0 0 0,0 0 16</inkml:trace>
  <inkml:trace contextRef="#ctx0" brushRef="#br3" timeOffset="109475.72">9210 12124 0,'0'0'0,"0"0"16,0 0 0,0 0-1,0 0-15,0 0 16,0 0-1,0 9-15,-10 0 16,-8 1 0,-11 18-1,1 0-15,0 10 16,9-10 0,0 0-1,1 0 1,8-9-16,1 0 15,-1-1 1,10-8 0,0-1-16,0-9 15,10 9 1,9 1-16,37-1 16,19 1-1,19-1-15,-9 0 16,9 1-1,-19-1 1,-18 1-16,-10-1 16,-10 0 15,-18-9-31,-9 0 0,-10 0 16</inkml:trace>
  <inkml:trace contextRef="#ctx0" brushRef="#br3" timeOffset="110620.79">10583 13062 0,'0'0'0,"0"0"0,0 0 15,-9-10-15,0-8 16,-1-1-1,1-9-15,-1-10 16,10-9 0,10-9-1,9 9 1,9 10-16,9 8 16,1 1 15,0 19-31,-1 0 0,1-1 15,0 20 17,-10-1-32,-9 19 0,-1 0 15,-18 10 1,0-1-16,-18 10 16,-20 19 15,-19 9-31,-8 0 0,-1-19 15,19-18 1,0-1 0,18-18-1,1 0-15,0 0 16,19-10 0,-1 0-16,1-9 15,9 0 1,0 0-1,19 0-15,18 0 16,29 0 0,19 0-1,9 0 1,9 0-16,1 0 16,-1 0-16,-9-9 31,-9 9-31,-10-9 15,-18 9-15,-20 0 32,1 0-32,-19 0 15,0 0-15,-10 0 16,0 0 0,1 0-1,-10 0-15</inkml:trace>
  <inkml:trace contextRef="#ctx0" brushRef="#br3" timeOffset="111531.67">12060 13043 0,'0'0'0,"0"0"16,0 0-16,0 0 16,0 0-1,0 0 1,0 0-1,0 9-15,-9 1 16,-10 18-16,-9 0 16,-10 10-1,1-1 1,8-18 0,-8 0-16,-1-10 15,10-9 1,0 0-16,-1-9 15,11-10 1,-1 0 0,9 0-1,1 1-15,0-20 16,9 10 0,9 0-1,0 9-15,10-9 16,9 9-1,10 0 1,9-9-16,19 9 31,0 10-31,0 0 0,0-1 16,9 1 0,9 0-16,1 9 15,0 0 1,-10 0-1,10 0-15,-1 9 16,-8-9 0,-11 0-1,-8 0-15,-19 0 16,-10 0 0,-9 0-1,-1 0-15,-18 0 16,0 0-1,0 0 1</inkml:trace>
  <inkml:trace contextRef="#ctx0" brushRef="#br3" timeOffset="115559.84">17761 10866 0,'0'0'0,"0"0"0,0 0 15,0 0 1,0 0-16,0 0 16,0-18-1,-9-1 1,-1 0 0,-8 0-16,-1 1 15,0-1 1,0 9-16,-9 1 15,-10 0 1,1-1 0,-1 20-16,0-1 15,-9 10 1,10 9 0,8 0-16,1 10 15,19-1 1,-1-9-16,20 0 15,-1 1 1,19-1-16,1-10 16,-1 1-1,0 0-15,0-10 16,10-9 0,0 0-1,9-18-15,-10-1 16,1 0-1,-10 0-15,-9-9 16,0 0 0,0-10-1,-1 1-15,-8 9 16,-1 0 0,-9 9-16,0 10 15,0-1 1,0 10-16,0 0 15,0 0-15,0 0 32,0 10-32,10 8 15,-1 20-15,-9 9 16,9 9 0,1 10-16,-10-1 15,9 10 1,-9-18-1,0-1 1,10 0-16,-10-9 0,9-9 16,0-1-1,-9 1 1,0-1-16,0-18 16,0 0-16,0 0 31,0-10-31,0-9 15,0 0-15,0 0 32,0 0-32,0 0 0</inkml:trace>
  <inkml:trace contextRef="#ctx0" brushRef="#br3" timeOffset="116140.19">18194 10735 0,'0'0'0,"0"0"0,0 9 16,-9 1-16,-1-1 31,1 10-31,-1 0 0,1 9 16,-1 0 0,20 9-16,-1-8 15,1-1 1,18 0-16,0 9 15,10-8 1,-1-1 0,1 0-16,-10 0 15,-9 0 1,0 0-16,0-9 16,-10 9-16,-9 0 15,0 1 1,-9 8-16,-10 1 31,-9-10-31,-1 9 16,-8-18-16,9 0 15,-10 0 1,10-10 0,0-9-1,-1 0-15,20 0 16</inkml:trace>
  <inkml:trace contextRef="#ctx0" brushRef="#br3" timeOffset="116519.54">18053 10829 0,'0'0'0,"9"0"0,1-10 15,18 1 1,9-10-16,20 1 16,9 8-16,0-9 15,9 10 1,10 0-1,-10-1-15,-9 1 16,-19-1 0,-10 1-16,-18 0 15,0 9 1,-10 0-16,-9 0 16,10 9-1,-1-9-15</inkml:trace>
  <inkml:trace contextRef="#ctx0" brushRef="#br3" timeOffset="116901.8">19596 10735 0,'0'0'0,"0"0"0,0 0 15,0 0-15,0 9 16,-19 20 0,-19-1-1,-9 19-15,-9 18 16,-10 1 15,0 0-31,10-10 0,9 0 0,-1-9 16,20-9-1,0-10 1,19-9-16,-1-1 16,1 1-1,-1-19-15,10 0 16,0 0-1,0 0 1</inkml:trace>
  <inkml:trace contextRef="#ctx0" brushRef="#br3" timeOffset="117258.98">19012 10829 0,'0'0'0,"0"0"15,0 0-15,0 0 16,0 0 0,0 0-1,0 0-15,0 0 16,0 0 0,0 0-16,0 0 15,0 0 1,0 0-16,0-10 15,0 1 1,0 9-16,0 0 16,0 0-1,0 0-15,0 0 16,0 0 0,0 0-16</inkml:trace>
  <inkml:trace contextRef="#ctx0" brushRef="#br3" timeOffset="117842.62">19558 11504 0,'0'0'0,"0"0"0,0 0 15,0 0 1,0 0 0,9 0-16,1 0 15,-1 0 1,10-9-16,0 0 15,0-1 1,-1-9-16,1 1 16,-9-1-1,-10-9-15,0 0 16,0 9 0,-19 0-1,0 10-15,0-1 16,10 1-1,-1 9-15,1 9 16,0 1 0,-1-1-16,1 0 15,9-9-15,0 0 16,0 0 0,0 0-1,9 0-15,1 0 31,-1 0-15,0-9-16,-9 0 16,0-1-1,0 10-15</inkml:trace>
  <inkml:trace contextRef="#ctx0" brushRef="#br3" timeOffset="126183.49">9172 12471 0,'0'0'0,"0"0"0,0 0 16,0 0 0,0 0-1,-9-10-15,9 10 16,0 0-1,0 0-15,0 0 16,0 0 0,0 0-16,9-9 15,1 0 1,-1-1-16,0-9 16,10 1-1,9-1-15,1 0 16,-1 0-1,0 1-15,10 8 16,-1 1 0,10-10-1,-9 10-15,9-1 16,0 1-16,0 0 31,10-1-31,-1 1 16,1-1-16,-1 1 15,0 9 1,1 0-16,-1 0 16,1 0-1,-1 0 1,1 0-16,-1 9 16,1-9-16,-1 0 15,-9 0 1,0 0-16,0 0 15,10 0 1,-1 0 0,-9 0-16,0 0 15,0 0-15,-9-9 16,-1 9 0,10 0-16,0 0 15,0 0 1,0 0-16,10-9 31,-10 9-31,0 0 0,0 0 16,0 0-1,10 0 1,-1 0-16,10 0 16,0 0-16,0 0 15,-1 0 1,-8 0-1,9-10-15,0 1 16,-1-1 15,1 10-31,0-9 0,0 0 16,0 9-16,0 0 16,9 0-1,-9 0-15,0 0 16,-10 0-1,10 0 1,0 0-16,9 0 16,0-10-16,1 1 31,-11 0-31,1-1 16,0 1-16,0 9 15,0 0 1,9 0-16,0-10 15,-9 1 1,0 0 0,9 9-16,1-10 15,-1 1-15,0 0 16,-9-1 0,0 10-1,9-9-15,0 9 16,1-10-16,8 10 15,-9-9 1,10 9 0,0 0-1,-1 0-15,1 0 32,-10 0-32,1 0 0,8-9 15,1-1-15,9 1 16,-9-1-16,-1 1 15,1 0 1,0-1 0,9 10-1,0 0-15,-9-9 16,-1 0-16,10 9 16,0-10-1,0 10 1,0-9-16,1 9 15,-1 0 1,0 0-16,0 0 16,0 0-16,0-10 15,9 10 1,-9 10-16,1-10 16,8 0-1,1-10 1,-1 10-1,-9 0-15,0 10 16,0-10-16,0-10 16,0 10-1,0 0-15,-9 0 16,9-9 15,0 0-31,0 9 0,0 0 16,0-10-16,10 10 15,-1 0 1,-8 0-16,-1 0 31,-10 0-31,10 10 0,0-10 16,0 0 0,1 9-1,8-9-15,1 0 16,8 9-1,-18-9-15,1 0 16,8 10-16,-9-10 16,0 0-1,-19 0 1,10 0-16,-10 0 16,1 9-1,-1 1-15,-9-10 16,-10 0-1,-9 0-15,0 0 16,-9 0 0,0 0-16,-1 0 15,-9 0 1,-9 0-16,0 0 16,0 0-1,-10 0 1,1 0-16,-1 0 0,0 0 15,-9 0 17,0 0-32,0 0 15,0 0-15,0 0 16,0 0 0,0 0-16,0 0 15,0 0-15,0 0 16,0 0-1,0 0 1,0 0-16,-18 0 16,-1 0-1,-19 0-15,-9 0 32,-9 0-32,-20 0 15,1 0-15,0 0 16,-10-10-16,-9 10 15,10 0 17,-1 0-32,0 0 0,1 0 15,-11 0 1,1 0-16,-9 10 16,-10-10-1,0 0-15,-9 0 31,-10 0-31,0-10 0,1 1 16,-10 9 0,9 0-16,-9-10 15,0 10 1,0-9-16,-10 9 31,-9 0-31,19 0 16,-10-9-16,-8 9 15,17 0-15,11 0 16,-10 0 0,0 9-16,9 0 15,-9 1 17,0-10-32,-19 0 0,0 0 15,9 0 1,10 0-16,0 0 31,0 0-31,9 0 0,0 9 16,-9 1-16,19 8 31,-10-18-31,1 0 16,-20 10-1,1-1-15,-1 0 16,1 1-1,-1 9 1,-9-1-16,0 1 0,-9-9 16,0 8-1,-20 1-15,-8 0 16,-1 0 0,-9 9-16,0-10 15,10 1 16,-1 9-31,1 10 0,-1-10 16,-9 10-16,19-1 31,9-9-31,-9 0 16,0 1-16,9-20 16,10 10-1,18 0-15,20-10 16,8-9-1,1 9-15,19 1 16,9-1 0,-19-9-1,9 0-15,1 0 16,9 9-16,0-9 16,-1 10-1,11 9 1,18-10-16,0 0 31,0 1-31,19-1 0,0 0 16,0-9-1,0 0-15,19 0 16,0 0 0,-1 0-16,11 0 15,-1 0 1,9 0-1,1 0-15,0 0 16,-1 0-16,1 0 16,-1 0-1,10 0 1,0 0 0,-9-9-16,0 0 15,9 9 1,0 0-16,0 0 15,0 0-15,0 0 16,0 0 0,9-10-16,0 1 15,10 0 1,0-1 0,9-9-16,0 1 0,1-1 15,18 10 1,0-10-1,19 0 1,-1 10-16,11-1 16,-10-9-16,9 1 15,0 8 1,10-8 0,-10 8-16,0 1 15,1-1 1,8-8-16,1 8 15,9 1-15,9-10 32,1 10-32,9-10 0,9 0 15,10 0 1,9 1 0,-9 8-16,-1-9 15,-8 10-15,-1 0 16,0 9-1,10 0 1,-19 0-16,9 0 16,-9 0-1,0 0-15,-10-10 16,1 1 0,-1 9-16,1 0 31,-10 0-31,0 0 0,9 0 15,1 0 1,-10-9 0,0 9-16,0-10 15,0 10-15,0 0 16,0 0 0,0 0-16,-9 0 15,19 0 1,-10-9-1,0 9-15,9 0 16,1 0-16,9 0 16,-10-10 15,-9 10-31,10-9 0,8 9 16,1-9-1,0-1 1,-9 1-16,-1 9 15,1 0-15,-10 0 32,9 0-32,10-9 15,0 9 1,0 0-16,-10 0 0,1 0 16,9 0-1,0 0 1,-10 0-16,1-10 15,9 10 1,-1 0-16,1-9 16,-9 9-1,9 0-15,0 0 16,-1 0 0,-8 0-16,18 0 15,-9 0 16,-9 0-31,18 0 0,0 9 16,-9-9 0,0 10-16,9-10 15,1 0-15,-11 9 32,1-9-32,10 9 15,-10-9-15,-1 0 16,-8 10-1,-1-1-15,10-9 16,-19 0-16,0 9 16,0 1-1,1-10 1,-1 0-16,-19 0 31,0 0-31,0 9 0,1-9 16,-1 10-1,0-10 1,0 9-16,1-9 16,-10 0-16,-1 9 31,-8-9-31,-1 0 0,-9 0 16,-9 0-1,-10 0-15,-9 0 16,-10 0-1,-9 0-15,0 0 16,0 0 0,0 0-16</inkml:trace>
  <inkml:trace contextRef="#ctx0" brushRef="#br4" timeOffset="133578.14">6068 9919 0,'0'0'0,"0"0"0,0 0 15,0 0 1,0 0 0,0 0-16,0 0 15,0 0 1,0 0-16,0 9 16,9 19-16,1 0 15,-1 10 1,0-1-16,1 10 15,-1 19 1,10 0 0,-10-1-1,10 1-15,-9 0 0,-1-1 32,0 10-32,1 10 0,-1-10 15,1 9 1,-1 1-1,1-10-15,-10-9 32,9 18-32,0 0 0,1 1 15,-1-10 1,1-9 0,-1-1-16,0 1 15,1 9-15,-1 10 16,10-10-1,-10 0 1,10 0-16,-9 9 31,8 10-31,-8-10 0,-1 1 16,1 9 0,-1 9-1,0-9-15,1-10 16,-1 10-16,10 0 31,-9 0-31,-1-10 0,0 10 16,1-10-1,9-9 1,-10 10-16,10 9 16,0-10-16,-1-18 31,-8-10-31,-1 0 0,1 1 15,-1 8 1,-9-8-16,9-20 16,-9 1-1,0-1 1,10-9 0,-10-9-16,0 0 15,0 0-15,0-10 16,0 0-1,0 1 1,0-10-16,0 0 16,0 0-16,0 0 31,0 0-31</inkml:trace>
  <inkml:trace contextRef="#ctx0" brushRef="#br4" timeOffset="137106.78">6642 14066 0,'0'0'0,"0"0"15,0 0-15,0 0 16,0 0-1,0 0 1,0 0-16,0 0 16,0 0-1,0-10-15,0 1 16,9 0 0,0-1-1,20 1-15,-1-1 16,19-8-1,19 8 1,0 1-16,9 0 16,0-1-1,0-9 1,10 10-16,0 0 16,9-1-16,0 1 15,0-1 1,0 1-1,10 9-15,8 0 16,-8-9 0,-1 9-16,20 0 15,-10 9 1,9-9-16,0 0 16,10 0-1,0 0-15,-10-9 16,0-1-1,10 1-15,-19 0 16,9 9 0,19 0-1,-9 0-15,9 0 16,-9 9-16,9 0 16,0 1-1,9-10 1,-8 9-16,-1-9 15,9 0 1,1 0 0,-10-9-16,0 9 15,0-10-15,-9 1 16,-10 9 15,10-9-31,-1-1 0,-8 1 16,8-1 15,-8 10-31,-10-9 0,-1 0 16,-8-1-1,9 10 1,-10-9-16,-9 9 16,10 0-1,-1-9 1,-9-1-16,1 1 15,-1-1 1,0 1 0,0 0-16,0-1 15,-10 1 1,11-1 0,-1 1-16,0 0 15,0-1 1,0 1-16,0 0 15,-19-1 17,0 1-32,-9-1 0,-9 1 15,-1 0 1,1 9 0,-10 0-16,-10-10 31,1 10-31,0-9 15,-1-1-15,1 1 16,-10 0 0,0-1-16,0 1 15,1 0 1,-1-1 0,-9 1-16,0 9 15,-1-10 1,1 10-1,-9 0-15,-10 0 16,0 0 0,0 0-1,0 0-15,0 0 16,0 0 0,0 0-1</inkml:trace>
  <inkml:trace contextRef="#ctx0" brushRef="#br4" timeOffset="139461.66">15400 13916 0,'0'0'0,"0"0"0,0 0 15,0 0 1,0 0 0,0 0-16,0 0 15,0 0 1,0 0-16,0 0 15,0 0 1,0 0 0,9 0-16,1 0 15,-1 0 1,10 0-16,9 0 16,0 0-1,19 0 1,10 0-16,9 0 15,18 9 1,10-9 0,1 0-16,8 0 15,10 9 1,9-9 0,10 0-1,-10 0-15,19 0 16,-9 0-1,0-9 1,-10 9-16,10 0 16,-1-9-1,-18-1 1,10 10-16,8-9 16,1 9-16,-10-10 15,10 10 1,-10 0-1,-9-9-15,-9 0 32,9-1-17,-1 1-15,-8 0 0,-10-1 16,10 1 15,8-1-31,-18 1 0,1 0 16,8-10-1,1 10 1,8-1-16,-18 10 16,10-9-1,9-1 1,0 1-16,0 0 16,0-1-1,9 1 1,0-1-16,-9 1 15,9 0 1,1-1-16,-1 10 16,-9-9-1,9 9 1,0-9 0,-9 9-16,0-10 31,0 1-31,0-1 0,0 1 15,0-10 17,0 0-32,-1 10 0,1-10 15,0 1 1,0 8 0,-9 1-16,-10 9 15,0-10 1,0 10-1,0 0-15,-9 0 16,-1 10 0,-8-10-1,8 0-15,1 9 16,0-9 15,-10 0-31,0 0 0,0 0 16,-9 0-1,9 0 1,-9 0-16,0 0 16,-9 0-1,-1 0 1,0 0-16,-18 0 16,0 0-1,-1 0 1,-8-9-16,-11 9 15,1 0 1,0 0 0,-10 0-16,-9 0 15,0 0 1,0 0 0</inkml:trace>
  <inkml:trace contextRef="#ctx0" brushRef="#br4" timeOffset="140547.03">23754 10594 0,'0'0'0,"0"-9"0,-10-10 16,1 0-16,-1 1 16,10 8-1,0 1 1,0-1-16,0 10 15,0 0 1,0 10 0,10 9-16,-1 18 15,1 29 1,-1 9 0,1 28-16,-1 10 31,0 9-16,1-10-15,-1 10 0,1 0 16,-1 0 0,0 19-1,1-10-15,9 1 16,-10 8 0,0-8-1,1-1-15,-1 0 16,1 1-1,-1-10 1,0 0-16,1 9 16,-1-18-1,1-1-15,-1 1 32,10-1-32,-10-8 15,10-11-15,-9 1 31,-1 0-31,0-10 16,1-8-16,-1-1 31,1 0-31,-1 0 16,0-10-16,-9-8 16,0-1-1,0-9 1,0-10-16,0-8 15,0 8 1,0-18-16,0 0 16,0-1-1,0-8 1,0-10-16,0 0 31,0 0-31,0 0 16,0 0-16,0 0 15,0 0 1,0 0 0</inkml:trace>
  <inkml:trace contextRef="#ctx0" brushRef="#br4" timeOffset="143391.14">18580 14422 0,'0'0'0,"0"0"0,9 0 16,10-18 0,18-1-1,11 0-15,17 0 16,1 10-16,9-1 31,-9 10-15,10 10-16,-20-1 0,0 1 15,-18 8-15,-19 1 16,0 0 0,0 0-16,-19-1 15,0 11 1,-19-1 0,-9 0-16,-10 9 15,0 1-15,10-1 31,0-18-31,9 0 16,10 0-16,-1-10 16,1-9-1,9 0-15,0 0 16,0 0 0,0 0-1,0 0-15,9 10 16,1-1-16,8 0 15,11 1 1,-1-1 0,0 10-16,-9 9 15,0 0 1,0 0-16,-1 10 31,-8-10-31,-10 0 0,-19 0 16,-9 19 15,-38 0-31,-19 0 0,-28-10 16,-9 1-1,0-10-15,28-9 16,18-10-16,29 1 16,19-10-1,9 0 1,10 0-1</inkml:trace>
  <inkml:trace contextRef="#ctx0" brushRef="#br4" timeOffset="144172.32">20085 14957 0,'0'0'0,"0"0"0,0 0 32,0 0-32,0 9 0,-19 1 15,0 9 1,-18 9-16,-10-9 15,-10-1-15,10 1 16,0-10 0,9-9-1,10 0-15,0-9 16,28 9-16,-28-9 31,9-19-31,9-10 16,1 0-1,18 10-15,1 0 16,-1 0 0,20 0-16,-1 9 15,9 0-15,20 1 16,18 8 0,19 1-1,0-1-15,10 1 16,-1 9-1,1 0-15,-20 9 16,-8-9 0,-1 0-16,-19 0 15,1 0 1,-1 0 0,-18 0-16,-1 0 15,-8 0-15,-11 0 16,-18 0-1,0 0 1,0 0-16</inkml:trace>
  <inkml:trace contextRef="#ctx0" brushRef="#br4" timeOffset="145445.06">8344 14873 0,'0'0'0,"0"0"15,10 0-15,-1-10 16,1 1 0,-1-10-16,19 0 15,0 1 1,1 8-16,-1 1 15,10-1 1,9 10-16,0 10 16,-10-1 15,1 1-31,-19-1 0,-1 10 16,1-1-1,-19 11-15,0-1 16,-9 9-1,-10 1 1,0-1-16,-9-8 16,9-11-16,10 1 31,-1-10-31,1 1 0,0-10 16,9 0-1,0 0-15,0 0 16,0 0-1,9 0-15,10 9 16,9 1 0,10-1-16,9 0 15,-10 10 1,1 9-16,-19 0 31,0 1-31,-1 8 16,-18-9-16,-9 19 15,-19 0 1,-38 19-16,-38-10 16,-8 0-1,-1-18 1,19-19-16,18-19 16,10 0-16,1-10 15,18 1 1,9-1-16,10 1 15,0 0 1,9-1 0,9 1-16,1 0 15</inkml:trace>
  <inkml:trace contextRef="#ctx0" brushRef="#br4" timeOffset="146139.49">9737 15229 0,'0'0'0,"0"0"16,0 0 0,0 0-16,0 0 15,0 10 1,-19-1-16,0 0 16,-9 1-1,0-1-15,-10 0 16,10-9-1,0 0-15,-1 0 16,1-9 0,9-10-16,-9 1 15,9-11 1,0-8 0,10 9-16,0-10 15,-1 10 1,20-9-16,-1 8 15,19 1 1,0 0 0,19 0-16,19 0 15,28 9-15,10 10 32,9-1-32,9 10 0,-9 0 15,-10 0 1,-8 10-16,-11-10 15,-9 0 1,-18 0 0,-10 0-16,-9 0 15,-20 0-15,1 0 16,-19 0 0,0 0-16,0 0 15,0 0 1</inkml:trace>
  <inkml:trace contextRef="#ctx0" brushRef="#br4" timeOffset="147159.82">9803 15098 0,'0'0'0,"0"0"0,0 0 32,0 0-32,0 0 0,0 0 15,0 0-15,0 0 16,0 0-1,0 0-15,0 0 16,0 9 0,0 1-16,-10 18 15,1 0 1,-1 9 0,1 1-16,-1-10 15,1 0 1,0-18-16</inkml:trace>
  <inkml:trace contextRef="#ctx0" brushRef="#br4" timeOffset="150501">6218 14798 0,'0'0'0,"0"0"15</inkml:trace>
  <inkml:trace contextRef="#ctx0" brushRef="#br4" timeOffset="152701.84">6284 9356 0,'0'0'15,"0"0"-15,0 9 16,-9 1-16,-1-1 16,1 19-1,0 0-15,-1 0 16,10 10 0,0 9-16,0 0 15,0 0 1,10 0-1,-1 9-15,0 10 16,1-10-16,-10 0 31,9 0-31,1 10 16,-1 0 0,-9-10-16,9 10 15,1-1-15,-10 1 31,9 0-31,-9-1 0,0-8 16,0-1 0,0 0-16,0 1 15,0-1 1,0 10 0,0-10-16,10 10 15,-10-10 1,0 0-1,9 10-15,-9-10 16,9 10-16,-9 9 16,0-19-1,10 10-15,-1-1 16,-9 11 0,10-11-16,-1 10 15,0 0 1,1 0-16,-1-9 15,1 9 1,-1-9 0,0-1-16,1 11 15,-1-1-15,1-10 32,-10 10-32,0 0 31,9 10-31,1-1 0,-1 1 0,0-1 15,1-9 17,-1 10-32,1 9 0,-1-10 15,0 10 1,1 0-16,-1-1 16,1 1-1,-1 0-15,0 0 16,10 9-1,-9-9-15,8 0 32,-8 0-32,-1-1 0,1 11 15,-1-11 1,0 1 0,1-9-16,-1 9 15,1-1 1,-1 1-1,1-9-15,-1-10 16,0 0 15,-9 0-31,10 9 0,-10-9 0,9 0 16,-9 0 0,0-9-16,10 0 15,-10 9 1,0-10-16,0-8 31,0-1-31,0 10 0,0-10 16,0 10 15,0 9-31,0-19 0,0 0 16,0 1-16,0-10 15,0-1 1,0 1-1,0 10-15,0-1 16,0-9 0,0-10-16,0 1 31,0-1-31,0 1 0,0-10 31,0 0-31,0-9 0,0 0 16,0 0-1,0-1 1,0-8-16,0 9 16,0-1-1,0-8-15,0 8 16,0-8-16,0-1 16,0 1-1,0-10 1,0 0-16,0 0 15,0 0 1,-10 0-16,1-10 16</inkml:trace>
  <inkml:trace contextRef="#ctx0" brushRef="#br4" timeOffset="154014.81">3895 16965 0,'0'0'0,"0"0"16,0 0 0,0 0-16,0 0 15,9 0-15,0-9 16,1-10-1,9 0-15,9-19 16,0-8 0,10-11-16,-10 1 15,0 9 1,0-9-16,1-19 16,-11 9-1,1-9 1,0 0-16,-9 0 31,-1-10-31,0 1 0,-9-10 16,0 10-1,0-1 1,-9 20-16,0-1 16,-1 19-16,1 9 31,-1 10-16,1 10-15,9 8 16,0 1-16,0 9 0,0 0 31,0 9-31,-10 29 0,1 18 16,18 28 0,1 10-1,-1 0-15,20 0 16,-1 0-1,0-19 1,10 0-16,-1-9 16,1-20-16,-1-8 31,1-19-31,0-1 0,-10 1 16,10-19-1,-1 0-15,1-19 16,-1-9-1,1-19-15,0-9 32,-19 0-32,-1 0 15,-8-10-15,-10 0 16,0 1 0,-10-1-16,1 0 15,0 10 1,-10 9-16,9 0 15,1 19 1,0 0 0,-1 18-16,1 1 15,9 9-15,0 0 32,0 9-32,-10 29 0,20 37 15,9 38 1,9 18-16,9-9 15,10-10 1,-9-8 0,9-20-16,-9 1 15,-1-29-15,1 0 16,-19-18 0,0-20-16,-1 1 31,-8-9-31,-10-10 15</inkml:trace>
  <inkml:trace contextRef="#ctx0" brushRef="#br4" timeOffset="154438.26">5174 16318 0,'0'0'0,"0"0"0,9 0 15,1 0 1,18-10-16,0 1 16,19-1-1,10 1-15,9 0 16,0-1 0,9 1-16,-9-1 15,-10 1 1,-18 9-16,-10 0 15,-9 0 1,-19 0-16,0 0 31,0 0-31</inkml:trace>
  <inkml:trace contextRef="#ctx0" brushRef="#br4" timeOffset="155202.31">5795 15689 0,'0'0'0,"0"0"0,0 0 15,9 0-15,1 0 16,9 0 0,9 0-16,19 0 15,0 9 1,9 1-16,1-1 16,-20 10-1,1 9 1,-19 0-16,0 0 15,-10 0-15,-9 1 16,-9 17 0,-20 20-1,-18 0-15,0 9 16,0-19 0,19-9-16,0-19 15,18-9-15,1-10 16,0-9-1,9 0 1,0 0-16,0 0 16,0 0-1,9 0-15,0 0 16,20 0 0,-1 0-16,0 0 15,10 10 1,-1-1-16,-8 1 15,-1 8 1,0 1 0,-9 9-16,0 0 15,0 0-15,-1 10 16,-18 0 0,0-1-16,-18 1 15,-39 27 1,-37 10-1,-28-9-15,-1-19 16,29-19-16,28-9 16,19-19-1,29 0 1</inkml:trace>
  <inkml:trace contextRef="#ctx0" brushRef="#br4" timeOffset="156004.49">6858 16364 0,'0'0'0,"0"0"0,0 0 15,0 10 1,0-1-16,-9 19 16,-10 0-1,0 19-15,-19 0 16,1 0 0,-10-9-16,9-10 15,10-9 1,0-1-1,-1-18-15,1 0 16,0-18 0,0-1-16,-1 0 15,20 0 1,0-9-16,-1 9 16,20-9-1,-1 0-15,10 0 16,9 0-1,19 0 1,10 9-16,8 10 16,20-1-16,9 10 31,0-9-31,-18 9 0,-1-10 16,-19 10-1,1 0-15,-1 0 16,1-9-1,-1 9-15,-9-9 16,0-1 0,-9 1-16,-1 0 15,-18-1 1,0 10 0,-19 0-1,0 0-15,0 0 0</inkml:trace>
  <inkml:trace contextRef="#ctx0" brushRef="#br4" timeOffset="157794.26">22531 16561 0,'0'0'16,"0"0"-16,0 0 0,0 0 16,0 0-16,0 0 15,0 0 1,0 0-16,0 0 16,0 0-1,9 0-15,1-18 16,8-10-1,11-10-15,-1-9 16,0-9 0,-9-10-16,9-9 31,-9 0-31,0 0 16,0 0-16,-1 0 15,-8 9-15,-10 0 31,0 10-31,0 9 0,0 0 32,0 10-32,0 9 0,0 0 31,0 18-31,0 1 16,0 9-16,0 0 15,0 0 1,0 0-16,0 9 15,-10 1 1,1 18 0,0 19-16,-1 9 15,10 10-15,10-10 32,-1 0-32,10-9 0,0-9 31,9-10-31,-9-9 15,9-1-15,-9 1 16,9-19-16,0 0 16,0-9-1,10-10 1,-10 0 0,0-18-16,1-20 0,-11 1 15,1 9 1,0 0-1,-10 10-15,-9-1 16,0 10 0,0 9-1,0 10-15,0-1 16,0 10-16,0 0 16,0 0-1,0 0-15,0 10 16,0 9-1,10 9-15,-1 28 16,10 0 0,9 10-16,-9-10 15,0 1 1,0-20-16,0-9 16,-1-9-1,-8 0-15,-10-19 31,9 9-31,-9-9 16</inkml:trace>
  <inkml:trace contextRef="#ctx0" brushRef="#br4" timeOffset="158133.32">23613 15999 0,'0'0'0,"0"0"0,9 0 16,0 0-16,20 0 15,8 0 1,10 0-16,19 0 15,0-10 1,-10 10 15,1 0-31,-10 0 16,-9 0-16,-1 0 0,-18 0 16,0 0-1,0 0-15,-19 0 16</inkml:trace>
  <inkml:trace contextRef="#ctx0" brushRef="#br4" timeOffset="158512.84">23961 15482 0,'0'0'0,"0"0"0,0 0 0,0 0 0,0 10 15,0 18 1,0 19 0,9 28-1,0 38-15,-9-1 31,10 1-31,-1-10 0,-9-9 16,0-19-16,0-19 16,0-9-1,0-9-15,0-20 16,0 1 0,0 0-16,0-19 15,0 0 1,0 0-16</inkml:trace>
  <inkml:trace contextRef="#ctx0" brushRef="#br4" timeOffset="159281.14">24572 15642 0,'0'0'16,"0"0"-16,0 0 16,10 0-16,-1-9 15,10-1 1,9 1-16,0-1 16,0 10-1,1 0-15,8 10 16,-8-1-1,-1 1-15,-9 8 16,-1-8 0,-8 18-16,-10 0 15,0 0 1,0 0 0,-10 0-16,-8 10 15,-1 0-15,0-10 16,-9 0-1,18-9-15,1-1 16,-1-8 0,1-10-1,9 0 1,0 0-16,0 0 16,0 0-16,9 0 31,1 0-31,9 0 0,0 0 15,-1 9 1,11 1-16,-11-1 16,11 0-1,-11 10-15,1 9 32,0 0-32,0 0 0,0 1 15,-19-1 1,0 9-1,-10 1-15,-9-10 16,-9 0-16,-19 10 16,-37-1-1,-1 1 1,10-20-16,9-8 16,9-10-1,10 0-15,10 0 16,18 0-1</inkml:trace>
  <inkml:trace contextRef="#ctx0" brushRef="#br4" timeOffset="159975.26">25692 15999 0,'0'0'0,"0"0"0,0 0 15,0 0 1,0 0-16,0 9 16,-19 0-1,-9 19-15,-10 10 16,-9-1 0,0 1-1,0 0-15,9-20 16,10 1-16,-10-10 15,10-9 1,0 0-16,0-9 16,-1-10 15,11 1-31,8-1 0,1 0 16,9-9-16,9 0 31,1 0-31,18-1 0,0 1 15,10 0 1,28 0 0,18 0-16,10 18 15,29 1 1,8 0 0,-8 9-16,-10 9 15,-1 0-15,1 1 16,-19-10-1,-9 9-15,-29-9 16,-8 0 0,-11 0-1,-18 0-15,-19 0 16,0 0-16</inkml:trace>
  <inkml:trace contextRef="#ctx0" brushRef="#br4" timeOffset="165707.37">21656 12368 0,'0'0'0,"0"0"0,0 0 16,-19-10-1,0 1-15,-9-1 16,-10 10-1,1 10-15,-10-1 16,0 1 0,9 8-16,0 10 15,10-9 1,0 9 0,19 1-16,-1-1 15,10 0-15,10-9 16,-1-1-1,0 1-15,10-10 16,9 10 15,1-9-31,-1-10 16,9 0-16,1 0 16,-10-10-16,1-9 15,-1 1-15,-9-1 31,-1 0-31,1 0 0,0-9 16,0 0 0,-10 9-1,1 10-15,-1 0 16,-9-1 0,0 1-1,0 9-15,0 0 16,0 0-16,0 0 15,9 9 1,1 10-16,-1 9 16,-9 19-1,0 9-15,0 1 16,0 8 0,0-8-16,0-10 15,0-1 1,0 11-16,0-1 15,0 0 1,0-9 0,0 0-16,0-9 15,0-1 1,0 1-16,0-20 16,0 1-1,0 0-15,0 0 31,0-10-31,0-9 16,0 0-16,0 0 16,0 0-1,0 0-15,0 0 16</inkml:trace>
  <inkml:trace contextRef="#ctx0" brushRef="#br4" timeOffset="166736.6">22540 12574 0,'0'0'0,"0"0"16,0 0-16,0 0 16,-9-19-1,-1 0-15,1 1 16,0-1 0,-10 10-16,0-1 15,0 1 1,-9-1-1,0 1-15,-1 0 16,1 9-16,9 0 16,-9 9-1,9 0-15,1 1 16,-1 9 0,9-10-1,1 0-15,-1 10 16,1-10-16,0 10 15,9-9 1,0 8 0,0 1-16,9 0 15,0 0 1,1-10-16,-1 0 31,1-9-31,-1 0 0,10 0 16,0 0-1,0 0 1,9-9-16,-9-10 16,9 0-16,-9 1 15,-1-1 1,1 0-16,0 0 16,0 1-1,-10-1 1,1 10-16,-1-1 15,-9 1-15,0-1 16,0 10 0,0 0-16,0 0 15,0 0 1,10 10 0,-10 18-1,9 19-15,-9 0 16,9 18-16,-9-8 15,0 8 1,0-8-16,0-1 16,0 0-1,0 1 1,0-20-16,0 1 16,0-10-16,0 0 15,0-9 1,0-1-1,0-18-15,0 10 16,0-1 0,0-9-16,0 0 15,0 0-15,0 0 16,0 0 0,0 0-1</inkml:trace>
  <inkml:trace contextRef="#ctx0" brushRef="#br4" timeOffset="167150.12">22644 13024 0,'0'0'0,"0"0"0,0 0 16,0 0 0,0 0-1,0 0-15,0 0 16,9 0-16,0-9 16,1-10-1,-1 0 1,1 1-16,-1-1 15,0 0 1,-9 0-16,0 1 16,10-1-1,-10 9-15,0 1 16,0 0 0,0-1-16,0 10 15,0 0 1</inkml:trace>
  <inkml:trace contextRef="#ctx0" brushRef="#br4" timeOffset="168147.57">23001 12292 0,'0'0'0,"0"0"16,0 0 0,0 0-16,0 0 15,10 0 1,-1 0-16,19 0 15,0 0 1,19 0-16,0-9 16,10 0-1,-1-1-15,-18 1 32,9 0-32,-9-1 0,9 1 31,-10-1-31,1 1 0,0 0 15,-10-1 1,-9 10 0,-1 0-16,-8 0 15,-10 0 1,9 10-16,1-1 16,-1 10-1,0 9 1,-9 9-16,0 20 15,0-1-15,0 10 16,0-1 0,0 1-1,0 9-15,0-9 16,-9 9 0,0-9-16,9-1 15,0-8 1,0-11-1,0-8-15,-10 0 16,10-10-16,0-10 31,0 1-31,0-9 0,0-10 16,0 0 0,0 0-1,0 0-15,0 0 16,0 0-16</inkml:trace>
  <inkml:trace contextRef="#ctx0" brushRef="#br4" timeOffset="168479.86">23114 12893 0,'0'0'0,"0"0"0,0 0 16,0 0-1,9 0-15,1 0 16,18-9 0,19-10-16,19 0 15,9-9 1,10 0 0,9 0-16,0-1 15,-19 11 1,-9-1-16,-9 0 15,-1 10-15,-18-1 32,-1 1-32,1 0 15,-19 9-15,0 0 16,-19 0 0,0 0-16</inkml:trace>
  <inkml:trace contextRef="#ctx0" brushRef="#br4" timeOffset="168966.76">25240 12236 0,'0'0'0,"0"0"0,0 0 16,0 0-1,-19 10-15,-9-1 16,-10 19 0,-18 19-16,-19 9 15,9 29 1,0-1-1,10-9 1,9 0-16,-1-18 0,1-1 16,10-9-1,9 0-15,-1-10 16,1 1 0,9-10-1,1 0-15,-1-9 16,9 0-1,1-1-15,-1-18 16,10 0 0,0 0-16,0 0 15</inkml:trace>
  <inkml:trace contextRef="#ctx0" brushRef="#br4" timeOffset="169294.81">24318 12565 0,'0'0'0,"0"0"0,0 0 0,0 0 31,0 0-31,10 0 16,-1 0-1,10 0-15,9 0 16,0-10-16,0-9 15,10 1 1,-10-1-16,-9 0 16,0 10-1,-19-1-15,0-8 16,0 8 0,0 1-16,-9-1 15,-1 1 1,10 9-16,-9 9 15,-1 1 1</inkml:trace>
  <inkml:trace contextRef="#ctx0" brushRef="#br4" timeOffset="169853.89">25165 13334 0,'0'0'0,"0"0"0,0 0 16,0 0-1,0 0 1,0 0-16,9 0 15,1-9 1,-1-1-16,0-9 16,1 1-1,9-11-15,-10-8 16,-9-10 0,0 10-1,0-1-15,0 10 16,-9 9-1,-1 10 1,1-1-16,9 10 16,0 0-1,-10 10 1,1-1 0,9 0-16,0 1 15,0-10 1,0 0-16,0 0 15,0 0 1,9 0-16,1-19 31,-10 0-31,0 10 16</inkml:trace>
  <inkml:trace contextRef="#ctx0" brushRef="#br5" timeOffset="-176565.09">15278 9806 0,'0'0'0,"0"0"16,0 0 0,0-9-1,0-1-15,0-8 16,0 8-16,0 1 15,0-1 1,-10 1-16,10 0 16,0 18-1,0 10 1,10 37-16,-1 29 16,10-1-16,0 0 15,-1-8 16,1 8-31,0 10 0,-9-19 16,-1-9-16,0-1 16,1-9-1,-10-18 17,0 0-32,0-1 0,0-9 15,0-9 1,0-10-16,0-9 15,0 0-15,0 0 16,0 0 0,0 0-16</inkml:trace>
  <inkml:trace contextRef="#ctx0" brushRef="#br5" timeOffset="-174812.6">16369 12611 0,'0'0'0,"9"0"16,10-9-16,9-10 16,-9 1-1,0 8-15,0 1 16,-10-1 0,1 1-16,-1-10 15,0 10 1,1 0-16,-1-10 15,1 0 1,-1 0-16,10 10 16,0-10-1,9 0 17,0 10-32,0-10 15,1 10-15,18-1 0,0 1 16,9 0-1,1 9-15,-10 0 16,0 0 0,0 9-16,-10 0 15,1 1 1,9-1 0,-9 10-16,-1 0 15,-9-1-15,-9 11 16,0-1-1,0 9-15,0-9 16,-19 10 0,0-1-16,-19 1 15,-9 0 1,-10-1-16,-9 1 16,-9-1-1,-1 1-15,1-10 16,9-9 15,0-1-31,18 1 0,1 0 16,0-10-1,9 1-15,0-1 16,10 0 0,-10 1-1,0-1-15,10 10 16,-10-10-16,10 10 15,-1 0 1,1 0-16,-1-1 16,10 1-1,10 0-15,-1 0 16,19-1 0,19 1-16,19-9 15,10-10 1,8 0-1,1 0-15,-10-10 16,0 10 0,1-9-16,-20-10 15,1 10-15,-1-1 32,0 1-32,-18 0 15,0 9-15,-1-10 16,-18 10-1,0 0-15,-19 0 16,0 0 0,0 0-1</inkml:trace>
  <inkml:trace contextRef="#ctx0" brushRef="#br5" timeOffset="-173118.01">18514 14422 0,'0'0'16,"0"0"-16,0 0 15,0-9-15,0-10 16,0 0 0,0 1-16,0 8 15,0 1 1,9-1-16,1 1 15,8-10 1,11 1-16,8 8 16,10 1-1,0-1-15,10 10 16,-20 0 15,1 0-31,0 0 0,-1 10 16,1-1-16,-10 1 15,0-1 1,-9 0-16,0 10 31,0 0-31,-10 0 0,1-1 16,-1 1 0,-9 0-1,0 0-15,0 9 16,-9 0-1,-1 0-15,1 0 16,-10 0-16,0 10 16,0-10 15,10-9-31,0 0 0,-1-1 16,1 1-1,-1-9 1,1-1-16,0 0 15,-1-9-15,10 0 16,0 0 0,0 0-16,0 0 15,10 0 1,-1 10 0,19-1-1,19 0-15,0 1 0,0-1 16,10 1-1,-10-1 1,-10 10-16,1-1 16,-19 1-1,0 9 1,-1 1-16,1-1 16,-19 0-16,0 9 15,0 1 1,-9-10-16,-10 0 15,-9 0 1,-10 10 0,1-10-16,-10-9 15,-1 0-15,1-1 16,0 1 0,0-10-1,-9 1-15,-1-1 16,1-9-16,0 0 31,-1 0-31,1 0 16,9 0-16,0 0 15,0 0 1,9 0-16,10 0 16,0 0-1,18 0-15,1-9 16</inkml:trace>
  <inkml:trace contextRef="#ctx0" brushRef="#br5" timeOffset="-172292.9">23735 1991 0,'0'0'0,"0"0"0,0 9 16,0 10-16,9 37 16,1 38-1,-1 47 1,-9 18-1,0 19-15,0 1 0,10-1 16,-10 0 0,0-18-16,0-29 15,9 0 1,-9-18 0,0-29-16,0-9 15,0-18 1,0-20-16,0 1 15,0-19 1,0-19 0,0 0-16,0 0 0</inkml:trace>
  <inkml:trace contextRef="#ctx0" brushRef="#br5" timeOffset="-171959.08">24168 3145 0,'0'0'0,"0"0"0,9 0 16,0-10-1,20-9-15,8 1 16,39-10-1,27 9-15,19 9 16,10 1-16,-19 0 16,0 9-1,-29 0-15,-18 0 16,-19 9 0,-9 0-1,-10 1-15,0-10 16,-9 0-1,0 0-15,-19 0 16</inkml:trace>
  <inkml:trace contextRef="#ctx0" brushRef="#br5" timeOffset="-171405.96">25409 2591 0,'0'0'0,"0"-9"0,10-10 32,-1-9-32,19-10 0,1 10 15,18 0 1,19 0-16,28 18 31,9 20-31,10 18 0,-28 9 16,-10 10 15,-19 10-31,-18 8 0,-29 20 16,-18 9-16,-38 28 31,-47 28-31,-28 0 16,-10 0-16,0-19 15,38-27 1,38-29-16,18-19 15,19-19 1,19 1 0,19-1-16,28-8 15,28-1-15,38-9 16,28-10 0,0-18-1,-9 9-15,0-10 16,-29 1-16,-18-1 15,-19 1 1,-19 0-16,-9-1 16,-20 1 15,1-1-31,-19 1 0</inkml:trace>
  <inkml:trace contextRef="#ctx0" brushRef="#br5" timeOffset="-171196.19">26811 3088 0,'0'0'0,"0"0"16,10 0 0,18 0-16,19-9 15,28 0-15,19-10 16,19 9-1,-19-8-15,10-1 16,-48 10 0</inkml:trace>
  <inkml:trace contextRef="#ctx0" brushRef="#br5" timeOffset="-170602.84">27949 2535 0,'0'0'0,"10"-10"16,9-8-16,18-20 16,29 1-1,19-1-15,9 10 16,0 19 0,0 18-16,-19 0 15,-9 19 1,-9 1-16,-20-1 15,-18 9 1,-10 10-16,-27 19 16,-39 28-1,-28 9 1,-18-9-16,0-10 16,18-18-16,28-29 31,10 1-31,19-10 0,19-9 15,-1-10 1,1-9 0,18 10-1,20-1-15,27 0 16,10 1-16,19-1 16,-1 0-1,-9 20-15,-9-1 16,-9 0-1,-20 9 1,1 10-16,-19 0 16,-10 10-16,-18 8 15,-19 1 1,-38 9-16,-19 0 16,-28-9-1,-9-10 1,0-18-16,65-20 15</inkml:trace>
  <inkml:trace contextRef="#ctx0" brushRef="#br5" timeOffset="-170098.32">26444 5396 0,'0'0'0,"0"0"0,0 0 0,0 0 15,0 10 1,0 37-16,0 56 31,0 28-31,10 19 16,-1-9-16,0-10 15,1-9 1,-10-28-16,0-19 16,0-18-1,0-20 1,0-27-16</inkml:trace>
  <inkml:trace contextRef="#ctx0" brushRef="#br5" timeOffset="-169502.59">26265 5706 0,'0'0'0,"10"-28"0,-10 28 0,28-66 0,19-9 0,19 9 16,0 1 15,0 9-31,9 27 0,0 20 16,0 9-1,1 9-15,-10 20 16,-10 17-16,-18 1 31,-10 19-31,-19 9 16,-37 0-16,-47 19 15,-38 0 1,-28-19-16,-10-9 16,20-38-1,27-10-15,19-18 16,29-9 0,9 0-16,19-10 15,18 0 1,1 0-16,0 1 15,18-1 1,0 0-16,1 10 16,18 9-1,19 18 1,38 29-16,28 28 16,9 19-16,0 28 31,10 0-31,-19-19 15,-19-9-15,-19-9 16,-18-20 0,-10-18-1,-10-9-15,-18-19 16,0-10-16,-10-9 31,-9 0-31</inkml:trace>
  <inkml:trace contextRef="#ctx0" brushRef="#br5" timeOffset="-168935.69">27394 5875 0,'0'0'0,"0"0"0,0 0 0,0 0 15,0 9 1,10 10-16,-1 28 15,1 28-15,8 0 16,11 19 0,-1-10-1,0-18 1,10-10-16,-1-18 16,-8-19-16,8-1 15,-9-18-15,1-28 31,8-9-31,-9-20 16,1-18-16,-10 10 16,-1-1-1,-8 0-15,-10 19 16,0 10 0,0 9-1,0 18-15,0 1 16,0 9-1,0 9-15,-10 10 16,10 19-16,0 27 31,10 10-31,9 10 16,9-10-16,0-9 16,0-29-16,0-9 15,1-9 1,-1 0 15,10-19-31,-20-10 0</inkml:trace>
  <inkml:trace contextRef="#ctx0" brushRef="#br5" timeOffset="-168646.09">28382 4937 0,'0'0'0,"0"0"0,0-19 15,-9 10-15,9 9 16,0 0 0,0 0-16,0 28 15,-10 66 1,1 56-16,0 37 31,18 10-31,0-18 16,10-11-16,-9 1 15,8-9 1,-8-38 0,-1-28-16,1-29 15,-1-8 1,0-20-16,-9-27 16</inkml:trace>
  <inkml:trace contextRef="#ctx0" brushRef="#br5" timeOffset="-168091.51">29012 6522 0,'0'0'0,"0"0"0,0 0 16,10 0-1,-1 0-15,19-9 16,10-10 0,9-9-16,0-10 15,10-8 1,-10 8-1,0-18-15,-10-1 32,-18 1-32,0 0 0,-19 0 15,0-1 1,-19 10 0,0 0-16,-18 19 15,-1 10 1,-18 8-16,-10 20 15,-9 27-15,9 29 16,9-1 0,10 20-1,28 9-15,19 0 16,10-10 0,18-9-16,19 0 15,19-19-15,0-9 16,28-9 15,9-19-31,1-19 0,-10-19 16,-9 0-1,-20 0 1,-18-9-16,-9 9 16,-19-9-16,0 9 15,-19 10 1</inkml:trace>
  <inkml:trace contextRef="#ctx0" brushRef="#br5" timeOffset="-167034.8">22107 1484 0,'19'-9'0,"56"-66"16,67-38-16,46 0 31,38 10-15,56 9-16,66 10 15,66 18-15,28 19 16,0 29-16,-9 18 15,18 18 1,10 20-16,-28 9 16,-28 37-1,-29 10 1,0 19-16,29 37 16,-20 19-1,-27 28-15,-10 18 16,-28 20-1,-47 18 1,-38 10-16,-38 18 16,-27 20-1,-20 18-15,-37 9 16,-28 19 0,-38-9-1,-38-19-15,-28 19 16,-37 0-1,-29-38 1,-56-9-16,-38-19 31,-46-38-31,-48-27 16,-56-29-16,-57-19 16,-37-27-1,-48-48 1,-9-46-16,-18-38 15,-48-28 1,1-38-16,27-47 16,-9-46 15,0-29-31,67-18 16,64-29-16,48-37 15,28-28 1,48-19-16,46-9 15,47 9 17,47 0-32,38-29 0,38-18 15,37 19 1,29 0 0,27 9-16,29 19 31,28 29-31,19 27 15,9 47-15,1 28 16,8 38 0,29 28-1,113 19-15,122 0 32</inkml:trace>
  <inkml:trace contextRef="#ctx0" brushRef="#br5" timeOffset="-138970.4">18693 11401 0,'0'0'0,"0"0"0,0 0 16,-10 0-1,1 10-15,-1-1 16,10 0-16,0 10 16,0-10-1,0 1 1,0-1-16,0-9 15,0 0-15,0 0 16,0 0 0,0 0-1,-9-9-15,-1-1 16,1 1 0,0 9-1,-1-9-15,1 18 16,-1-9-16</inkml:trace>
  <inkml:trace contextRef="#ctx0" brushRef="#br5" timeOffset="-138103.89">18862 10970 0,'0'0'0,"0"0"15,0 0-15,0 0 16,0 9-1,0 0 1,0 19-16,0 1 16,0-1-1,9 9 1,1 1-16,8-1 16,1 1-1,10-10 1,-1 10-1,-9-1-15,-1 1 16,1-1-16,0-9 16,-19 10-1,-19-1 1,0 1 0,-18-1-16,-10-8 15,-10-11 1,20-8-16</inkml:trace>
  <inkml:trace contextRef="#ctx0" brushRef="#br5" timeOffset="-137838.21">18683 11045 0,'0'0'0,"10"0"16,-1-19 0,29-19-16,27-27 15,58-20 1,84-27-16,131-48 15</inkml:trace>
  <inkml:trace contextRef="#ctx0" brushRef="#br5" timeOffset="-127559.61">22098 1306 0,'9'0'0,"10"-19"0,28-9 16,29-29-1,27 1 1,19 0 0,10 0-16,19-10 15,-1 10 1,19 18-16,10 10 31,9 0-15,10 18-16,-10 1 0,19 9 15,9-9 1,19 18 0,1 0-16,8 10 15,-9 9 1,10 0 0,9 19-16,9 0 15,1 0 1,9 0-16,-10 19 15,0-1 1,-9 20 0,-28 9-16,-9 0 31,-1 9-31,10 19 16,-19 28-16,-10 0 31,1 9-31,-1 20 15,-18-1-15,9 19 16,-28-9 0,0-1-16,0 10 15,0 10 1,-19 9 15,-19-29-31,1 20 16,-39-20-1,-8 10-15,-29 0 16,-19 10-16,-9-1 16,-19 10-1,0-10-15,-19-9 16,-19-9 0,-28 9-1,-9-19-15,-19-9 16,-28 0-1,-10-9 1,-18-29-16,-20-9 16,-18-9-1,-9-1 1,-20-18-16,-9 0 16,10-19-1,-10 0 1,0-9-1,-18-1-15,-1-27 16,-18-38-16,-29-10 31,-18-18-31,-1-19 16,10-9-16,19-19 31,9-28-31,0-29 16,10-27-1,-10-19 1,19-19-16,10-19 16,8-9-16,29-1 15,10-8 1,28-10-16,9-9 16,0-19-1,19 9 1,0-9-16,-10-10 15,10-9 17,19 1-32,-1 8 0,29 1 15,10-10 1,18 9 0,28 20-16,19-10 15,19 9 1,47-19-1,57-27 1,75-48-16</inkml:trace>
  <inkml:trace contextRef="#ctx0" brushRef="#br5" timeOffset="-122345.79">23791 7836 0,'0'0'0,"-18"0"0,-39 19 16,-18 9-16,-29 28 31,-18 28-31,0 29 16,28 18-16,18 20 15,39-20 1,37-19-16,19 1 16,18-38-1,38-19 1,20-27-16,17-20 16,1-18-1,-28-29 1,-29 1-16,-27-1 15,-20-9 1,-28-9 0,-28 9-1,-37 19-15,-58 37 16,-36 29 0,-10 37-1,9 9-15,104-46 16</inkml:trace>
  <inkml:trace contextRef="#ctx0" brushRef="#br5" timeOffset="-121675.92">24168 8099 0,'0'0'0,"0"0"16,-19 9-1,0 10-15,-9 18 16,0 10-1,18 9-15,29 10 16,19 9 0,18 0-1,19 10 1,10-1 0,9-9-16,-28 0 15,-19-18-15,-9-1 16,-20-9-1,-18-10-15,-18 10 16,-20-9 15,0-10-31,1-9 0,-10-19 16,0-19 0,9-19-1,10 1-15,18-29 31,20-37-31,27-10 16,29-9-16,19-9 16,0 28-1,-29 18-15,-9 1 16,-19 18 15,-28 19-31,-28 0 0,-38 0 16,-37 10 15,-29 46-31,-28 57 0,-132 84 16</inkml:trace>
  <inkml:trace contextRef="#ctx0" brushRef="#br5" timeOffset="-121357.48">25024 8540 0,'0'0'0,"9"0"0,10 0 0,19-10 16,27 1-16,58-10 31,37 10-31,9-1 16,-9 1-16,-28-1 31,-38 1-31,-28 9 16,-19 9-16,0 1 31,-29-10-31</inkml:trace>
  <inkml:trace contextRef="#ctx0" brushRef="#br5" timeOffset="-120819.09">26990 8230 0,'9'0'0,"1"-9"0,-1-10 16,0 0-1,-9-19 1,-18 1-16,-29-10 31,-19 0-31,-19 19 16,-9 28-1,9 9-15,10 19 16,28 19 0,19 0-1,9 0-15,10-9 16,18-1-1,10 1-15,9-19 16,19-1 0,0-18-16,19 0 15,0-18 17,0-11-32,-10 1 0,-18 10 15,-10 8 1,-9 20-1,9 8-15,0 29 16,0 66 0,1 46-1,-29 1-15,0 9 16,0-19 0,0-38-1,0-18 1,0-19-16,9-28 15,1-9 1,-1-20 0,-9-18-16</inkml:trace>
  <inkml:trace contextRef="#ctx0" brushRef="#br5" timeOffset="-120419.37">27874 8418 0,'0'0'0,"0"0"0,0 0 32,-9-10-32,-10 1 15,-9-1-15,-10 1 16,10 18 0,0 20-1,18-1-15,10 19 16,19 28-1,37 9 1,10 1 0,10-1-16,-1 10 15,-19-19 1,-9-19-16,-18 0 16,-20 1-1,-18-10-15,-20 0 16,-27 18-1,-10-8 1,10-20-16,-1-18 16,10-10-1,28-9 1</inkml:trace>
  <inkml:trace contextRef="#ctx0" brushRef="#br5" timeOffset="-120163.41">27714 8493 0,'0'0'0,"10"0"0,-1-19 31,19 0-31,10 0 16,37-18-16,47-10 15,20 0 1,-1 19-1,-38 9-15,-9 19 32,29 19-32,-48 0 0</inkml:trace>
  <inkml:trace contextRef="#ctx0" brushRef="#br5" timeOffset="-119971.14">28918 9009 0,'0'0'0,"0"0"0,19 0 15,28-10 1,28-9-16,38 1 16,28-20 15,38-9-31,150-47 0</inkml:trace>
  <inkml:trace contextRef="#ctx0" brushRef="#br5" timeOffset="-119353.28">30461 8502 0,'10'0'15,"8"-19"-15,11 0 16,-1 1-16,-9-10 16,-1-10-1,-8-9 1,-10 0-16,-28-9 15,-19 0 17,-38-1-32,-9 20 0,-19 18 15,10 19 1,8 38 0,20 8-16,19 11 15,18-1 1,19 10-1,19-10 1,10-9-16,18-10 16,19 1-16,19-19 31,0-10-31,18-28 16,1 1-16,-10-20 15,-9-9 16,-9 19-31,-20 0 16,-18 18-16,0 1 16,0 18-1,-10 10-15,0 38 16,1 74 15,-20 38-31,-27 9 0,9-18 16,-1-1 15,20-18-31,0-29 0,18-18 16,0-28-1,1-10 1,-1-18-16,1-20 16,-1-18-1,-9 0-15</inkml:trace>
  <inkml:trace contextRef="#ctx0" brushRef="#br5" timeOffset="-118709.02">31327 8624 0,'0'0'0,"0"-28"0,0-10 31,0-18-31,-19 0 15,-9 9 1,-10 9-16,0 10 16,-18 19 15,-10 18-31,0 29 0,19 9 16,19-1-16,9 11 15,19-1 1,10-18-1,18-1 1,9-18-16,20-10 16,18-18-1,10-29 1,-1-18 0,-18 0-16,-9-1 15,-20 11 16,-8 17-31,-11 20 0,-8 0 16,-10 9 0,9 9-16,1 10 15,-10 46 1,-10 57 0,-9 19-16,1 19 15,-1 9 1,9-29-1,-8-8-15,8-10 16,1-19-16,-1-19 31,1-18-31,0-10 16,9-18-16,0-19 31,0-10-31,0-9 16,0 0-16</inkml:trace>
  <inkml:trace contextRef="#ctx0" brushRef="#br5" timeOffset="-116671.29">24807 9037 0,'0'0'0,"0"0"15,0 0-15,0 0 16,0 0-1,0 0-15,0 0 16,0 0 0,0 0-1,-9 0-15</inkml:trace>
  <inkml:trace contextRef="#ctx0" brushRef="#br5" timeOffset="-115351.09">23961 9740 0,'0'0'0,"-10"0"0,-18 10 0,-19 9 16,-19 28-1,-9 9 1,9 28 0,10 19-16,9 10 15,18-19-15,20-10 16,18-18 0,20-10-16,18-9 31,0-9-31,9-20 0,-18-18 31,-1 0-31,1-18 0,-19-1 16,0 0-1,-19 0 1,0 1 0,-29-1-16,-27 10 15,-29-1 1,-37 29-16,47 0 15</inkml:trace>
  <inkml:trace contextRef="#ctx0" brushRef="#br5" timeOffset="-114749.45">24676 9891 0,'0'0'0,"-10"0"0,-18 0 0,-10 9 0,1 0 15,-10 10 1,9 9-16,10 0 15,9 10 1,10 9-16,18 0 31,19 18-31,19 1 16,10 9-16,-1-9 16,-18-10-1,-1-9-15,-18 19 31,-19-1-31,-19-8 16,-28-1-16,-18 0 31,-1-18-31,0-19 0,19-19 16,19-19 0,-1-9-16,11-10 31,18-28-31,37-27 15,20-29 1,27 9-16,10 19 16,-9 0-16,0 10 31,-29 28-31,-9 18 0,-19 19 16,-18 10-1</inkml:trace>
  <inkml:trace contextRef="#ctx0" brushRef="#br5" timeOffset="-114528.65">25014 10754 0,'0'0'0,"0"0"0,0 0 32,0 0-32,0 0 15,0 0-15,0 0 16</inkml:trace>
  <inkml:trace contextRef="#ctx0" brushRef="#br5" timeOffset="-114051.95">25607 10031 0,'0'0'0,"9"0"0,20 0 16,18 10-1,0-1-15,-10 10 16,-18 0-1,0 9-15,-28 9 16,-20 29 0,-8 9-16,-10-19 47,9-9-47,10-19 0,18-9 0,1 0 15,9-10 1,9 10-1,20 9-15,-1 0 16,19 0-16,0 1 16,-9-1-1,-10 9 1,-9-9-16,-19 1 16,-10-1-16,-18 19 31,-38 0-31,-9 9 15,0-9-15,28-28 16,9-1 0,10-8-1,18-10-15</inkml:trace>
  <inkml:trace contextRef="#ctx0" brushRef="#br5" timeOffset="-113520.91">26143 10059 0,'0'0'0,"0"0"0,0 10 16,10 9 0,-1 9-16,10 28 15,9 10-15,10 9 31,9-10-31,0-8 16,0-20-16,0 1 16,-10-19-1,1-10-15,0-9 16,-1-19 0,1 0-1,0-18 1,-20-1-16,1 1 15,0 9-15,-10 9 16,-9 10 0,0 9-1,0 0-15,0 9 32,0 38-32,-9 28 0,-10 37 15,0 10 1,1 0-16,8-9 15,1-19 1,9 0 0,0-19-16,9-10 15,1-27 1,-1 9 0,0-28-16</inkml:trace>
  <inkml:trace contextRef="#ctx0" brushRef="#br5" timeOffset="-113171.09">27046 10951 0,'0'0'0,"0"0"0,10 0 15,18-19 1,19 0-16,28 0 16,10 1-1,18-1 1,-9 10-16,1-1 31,-20 1-31,-19 9 0,-18 0 16,-1 9-1,-27-9 1</inkml:trace>
  <inkml:trace contextRef="#ctx0" brushRef="#br5" timeOffset="-112519.95">29313 10585 0,'0'0'0,"0"-19"15,-9-18-15,-10-1 16,-18-9-16,-10 0 16,-19 0-1,-10 19 17,-8 19-32,-1 18 0,19 19 15,0 10 1,19-1-16,19 1 15,19-1-15,-1 1 16,20-1 0,-1 1-16,19-19 15,1 0 1,-1-1-16,19-18 31,0 0-31,0-18 0,0-11 16,-9 1-1,-20 0-15,1 9 16,0 10 0,-19 0-1,0 18-15,0 19 16,-9 66 0,-10 47-16,-9 9 31,-1-9-31,1-29 15,9-27-15,10-20 16,0-8-16,9-20 16,0-18-1,9-19-15,-9 0 16</inkml:trace>
  <inkml:trace contextRef="#ctx0" brushRef="#br5" timeOffset="-112179.93">29436 10425 0,'0'0'0,"0"10"16,-10-1-16,1 1 31,0 18-31,-1 9 0,20 10 15,18 19 1,9-1-16,10 11 31,10-1-31,-1 9 16,-9-18 0,-9-10-16,-10 0 15,-18-18-15,-10-1 31,-29-9-31,-36 19 0,-39 0 16,1-28 0,46-10-1</inkml:trace>
  <inkml:trace contextRef="#ctx0" brushRef="#br5" timeOffset="-111967.68">29567 10472 0,'0'0'0,"19"-9"15,10-10-15,18 0 16,9 10-16,10 0 16,-10-1-16,10 20 15,-28-1 1</inkml:trace>
  <inkml:trace contextRef="#ctx0" brushRef="#br5" timeOffset="-111819.28">30301 11157 0,'0'0'0,"0"0"0,0 0 16,0 0-16,0 0 15,10 0 1,-10-9-16</inkml:trace>
  <inkml:trace contextRef="#ctx0" brushRef="#br5" timeOffset="-111441.62">30960 10425 0,'0'0'0,"0"0"16,-10 10-16,-8-1 16,-20 19 15,0 0-31,1 19 0,8 10 16,20 8-1,0 10 1,18 0-16,19 0 15,0-9-15,20 9 16,-1-9 0,-10-10-16,1-9 15,-19-9 17,-1-1-32,-18-9 15,0-9-15,-28 9 31,-28 0-31,-29 1 0,0-11 16,38-18-16</inkml:trace>
  <inkml:trace contextRef="#ctx0" brushRef="#br5" timeOffset="-111195.64">31044 10500 0,'0'0'0,"10"-9"0,27-10 16,20-9-1,9 0 1,9 0-16,-9 9 16,-10 10-16,-9-1 31,-9 10-31,-19 10 0,-19 18 15,0-9 1</inkml:trace>
  <inkml:trace contextRef="#ctx0" brushRef="#br5" timeOffset="-110835.99">28072 12508 0,'0'0'0,"19"0"0,37 0 16,38 0-16,28-9 15,10 9 1,-10 0-16,-9 9 16,0 1-1,-19-10 1,-19 9-16,-37-9 15</inkml:trace>
  <inkml:trace contextRef="#ctx0" brushRef="#br5" timeOffset="-110308.55">30245 12405 0,'0'0'0,"0"0"0,0-9 16,-19-10-1,-9 0-15,-19-9 16,-19 9 0,-9 19-16,9 10 15,9 18 16,10 0-31,19 9 16,19 1-16,-1 0 0,10-20 16,10 1-1,-1 0-15,19-19 16,10 0 0,9-19-1,9-18-15,1-1 16,-20 10-1,-18 0 1,0 18-16,-9 1 16,-1 18-16,0 10 31,1 47-31,-10 56 0,-19 18 16,-19 1-1,1-9-15,-10-29 16,18-28-1,20-28 1,0-19-16,9-19 16</inkml:trace>
  <inkml:trace contextRef="#ctx0" brushRef="#br5" timeOffset="-109815.89">31176 12424 0,'0'0'0,"0"0"16,0-19-1,0 0-15,-9 1 16,-10-11 0,0 11-16,-19 8 15,-18 20 1,-10 8-16,10 11 15,9 8 1,18 1 0,20-1-16,0-9 15,18 0 1,0-9 0,1 0-16,18 0 0,10-10 15,9-9 16,-10 9-31,1 1 0,0-1 16,-10 1-16,-9 8 31,0 20-31,-1 18 16,-18 38-16,-9 19 31,-19-1-15,-10 1-16,0-29 0,10-18 15,9-19-15,19-19 32,0-19-32</inkml:trace>
  <inkml:trace contextRef="#ctx0" brushRef="#br5" timeOffset="-109675.78">31562 13278 0,'0'0'0,"0"0"0,0 0 15,0 0-15,0 0 16,0 0 15,0 0-31</inkml:trace>
  <inkml:trace contextRef="#ctx0" brushRef="#br5" timeOffset="-109324.72">31853 12518 0,'0'0'0,"10"0"15,9-19 1,9 10-16,0-1 16,10 1-16,9-1 15,0 1 1,0 18-16,0 1 15,0 18 1,-9 9 0,-1 29-1,-18 19 1,-10 18-16,-9 19 0,-18-10 16,-1 1-1,-9-19-15,-1 0 16,1-19-1,9-19 1,1-28 0</inkml:trace>
  <inkml:trace contextRef="#ctx0" brushRef="#br5" timeOffset="-109089.72">31665 13184 0,'0'0'0,"10"0"0,9-19 16,18 0 0,38-18-1,38-1-15,19 10 16,19 0-16,18 0 31,19 18-31,0 1 0,-37 18 16,-85-9 15</inkml:trace>
  <inkml:trace contextRef="#ctx0" brushRef="#br5" timeOffset="-107930.83">22738 10059 0,'0'0'0,"0"0"0,0-18 16,9-20-16,1 1 15,18-10 1,19-10-16,19-8 16,37-1 15,48-18-31,37-1 0,19 20 15,19 18 1,18 9-16,29 10 16,9 19-16,19-1 15,28 1 1,48-1 0,46 20-16,0-1 15,10 19-15,-10 19 63,20-9-63,27 18 0,0 0 0,1 10 0,-1 18 0,10 1 15,-19 18 17,-38-9-32,-28 9 0,-47 10 15,-28 9 1,-28 18-16,-29 1 15,-18 28 1,-19 9 0,-29 19-16,-46 0 15,-48 10-15,-37 9 16,-28 9 0,-29 9-1,-18 10-15,-20 0 16,-36 0-16,-48-19 15,-57-9 1,-84-9 0,-84-10-1,-48-57-15,-94-46 0,-56-75 16,-47-47 0,-10-38-1,-9-37-15,0-10 16,0-27-1,0-39-15,37 10 16,-9-9 0,29-28-16,56-1 15,56 10 1,57 19 0,28 0-16,37 9 15,29-9-15,18-19 16,10 0-1,38 9-15,28-9 16,47-10 0,-38-112-1</inkml:trace>
  <inkml:trace contextRef="#ctx0" brushRef="#br5" timeOffset="-103988.81">23443 7911 0,'28'-19'0,"76"-47"15,94-37 1,46-19-1,67-9-15,46 9 0,38 19 16,66 28 15,75 18-31,66 29 0,-18 28 16,-10 19-16,-10 9 16,-37 10 15,-38 9-31,-37 9 0,-20 10 15,-55 9 1,-58 0 0,-65 0-16,-56 0 15,-38-10-15,-38 11 32,-28 8-32,-28-9 0,-9 19 15,-29 18 1,-19 1-16,-37 9 15,-28 0 1,-57 0 0,-66-9-16,-56-1 15,-76-9-15,-56 1 32,-56-1-32,-29 9 0,-74-18 15,-86-9 1,-93-48-16,-57-46 15,-66-29 1,38 10 0,-19-9-1,75-1-15,132-9 0,103-9 16,132-19 0,66-28-1,-56-38 1</inkml:trace>
  <inkml:trace contextRef="#ctx0" brushRef="#br5" timeOffset="-80459.53">1994 1709 0,'0'0'0,"-9"-19"15,-10 1-15,0-20 0,-9 1 16,19-1 0,-1 10-1,1 0-15,9 18 16,9 1 0,10 0-1,19 18-15,37 19 16,10 19-1,28 28 1,9 10 0,19 18-16,9 28 15,10 19 1,10 28-16,-1 10 16,0 19 15,-9-1-31,-9-18 0,-1-10 15,-18-9 1,-19-19 0,-10-28-1,-27-19-15,-1-28 16,-19-9-16,-18-19 16,0-10-1,-10-9 1,-9-18-1,-10-10 1,-9 0-16</inkml:trace>
  <inkml:trace contextRef="#ctx0" brushRef="#br5" timeOffset="-79935.54">3866 1446 0,'0'10'0,"-28"9"0,-66 74 15,-66 86 17,-19 46-32,-18 47 0,-10 19 15,28-38 1,19-9 0,29-19-16,27-47 15,19-18 1,20-38-1,8-28 1,20-38-16,8-9 16,1-9-16,19-10 31,-1-10-31,1-8 16,9-1-1,0-9 1,0 0-16,0 0 15,0 0 1,0 0-16,0 0 16</inkml:trace>
  <inkml:trace contextRef="#ctx0" brushRef="#br5" timeOffset="-79027.15">4723 3004 0,'0'-9'0,"9"-29"16,29-37-16,27-19 15,11 0 16,18 10-31,19-1 0,28 1 32,28 28-32,19 28 15,29 37 1,8 57-16,11 46 16,-1 38-16,-9 47 15,-1 28 1,-8 29-1,-10-10 1,-10 0 0,-18-19-16,-19-9 15,-19-1 1,-28-27-16,-19-28 16,-19-29-1,-18-37 1,-20-29-16,1-18 15,-19-28 1,0 0 0,-10-19-16,0 0 15,-9-9 1</inkml:trace>
  <inkml:trace contextRef="#ctx0" brushRef="#br5" timeOffset="-78198.56">8382 3586 0,'0'0'0,"0"0"16,9 0-1,10 9 1,19 38-16,37 56 16,29 66 15,8 28-31,-8 9 0,-29-9 16,-28-9-16,-37-19 15,-29 0 1,-47-28-1,-47-10-15,-47 0 32,-47-27-32,-37-48 15,18-28-15,28-19 32,38-9-32,47 0 15,29-9-15,27 0 16,29-1-1,0 10 1,19 0-16,-1 0 16,10 0-1,0 0 1,0 0-16,0 0 16,0 0-1,0 0-15,0 0 16,10 0-1,-1 0 1,-9-9 0,0 9-16,9 0 15,-9 0 1,0 0-16,0 0 16,0 0-1,0 0 1,0 0-16,0 0 15,0 0 1,0 0 0,0 0-16,0 0 15,0 0 1,0 0 0,0 0-16,0 0 15,0 0 1,0 0-16,0 0 15,0 0 1</inkml:trace>
  <inkml:trace contextRef="#ctx0" brushRef="#br5" timeOffset="-75838.43">1712 5575 0,'0'0'15,"0"0"-15,0 0 16,0 0 0,0 0-16,0 9 15,10 19 1,-1 47-16,10 57 15,9 18 17,-9 0-32,0-9 0,-1-29 31,-8-18-31,9-10 16,-19-27-16,0-1 31,0-18-31,0-20 15,0-18-15</inkml:trace>
  <inkml:trace contextRef="#ctx0" brushRef="#br5" timeOffset="-75270.29">1740 5640 0,'0'0'0,"0"0"0,10 0 16,-1-9-1,10 9 1,9 9-16,29 10 16,9 19-1,18 37-15,20 28 31,-1 19-31,1 0 16,9 9-16,-19-18 31,0-19-31,-19-19 16,-9-10-16,-19-18 16,-10-28 15,-8 0-31,-11-10 15,1-9-15,0-19 16,-9-18 0,8-57-16,-18-19 15,-9-8 17,0-1-32,-10 9 0,0 10 15,0 18 1,0 10-1,0 10-15,10 8 16,0 20 15,-1 9-31,1 18 0,9 10 16</inkml:trace>
  <inkml:trace contextRef="#ctx0" brushRef="#br5" timeOffset="-74780.15">3415 6034 0,'0'0'0,"0"0"15,0 0-15,0 0 16,-10 10-1,-8-1 1,-1 19-16,9 29 16,1 27-1,9 19 1,19 0 0,18-9-16,20-19 15,9-28 1,0-28-16,9-10 15,-19-27 1,1-20 0,-20-9-16,-18-18 15,-19-39 1,-19 1 0,-18 9-16,-20 19 15,1 10 1,-19 8-1,-1 20-15,-8 18 16,-10 28 0,-38 48-16,-150 112 31</inkml:trace>
  <inkml:trace contextRef="#ctx0" brushRef="#br5" timeOffset="-73570.06">4055 5565 0,'0'0'15,"9"0"-15,19 0 0,29-9 16,18 18 0,19 1-1,9 18 1,1 9-16,9 10 31,-10 19-31,-18 18 0,-19 20 31,-29-1-31,-18 9 16,-28 1-16,-10-10 31,-19-9-15,-9-28-16,0-19 16,0-19-1,10-28-15,-10-10 0,-10-37 16,10-28-1,10-37 1,18-10 0,28 9-16,10-9 15,9 10 17,19 8-32,19 1 0,0 9 15,0 19 1,-19 28-1,-10 19-15,-18 19 16,0 0 0,0 46-1,9 76-15,10 65 16,9 10 0,0-20-16,9-27 31,1-38-31,-10-18 15,-10-38-15,-18-19 16,0-19 0,-10-9-16,1 0 15,-1-28 1,1-38 0,-1-27-16,0-20 15,1 0 1,9 10 15,9 28-31,0 19 0,0 28 16,1 0-1,-1 18 1,19 10-16,0 19 16,9 19-1,10 27 1,-9 10-16,-20 19 15,1-9 1,-19-20 0,-1-18-16,-8-9 15,-10-20-15,0-18 16,9 0 0,1-28-1,9-28-15,9-19 16,9-28 15,10 9-31,-9 19 16,0 28-16,-1 19 31,-8 18-31,8 10 16,1 10-16,9 27 15,0 20 1,0 46-1,-9 38-15,-10 27 32,-9 161-32</inkml:trace>
  <inkml:trace contextRef="#ctx0" brushRef="#br5" timeOffset="-72878.41">6802 6982 0,'0'0'0,"0"0"16,9 0-16,0-9 15,1-10 1,-1-19 0,-9-9-1,-19-9-15,1 9 16,-1 0-16,-19 10 16,10 9-1,0 0 16,-1 18-31,20 1 0,0 9 16,9 9 0,0 1-16,9 18 15,19 0 1,19 9 0,19-18-1,19-10-15,9-18 16,9-19-1,-18-28-15,-10-10 16,-18-28 0,-10-28-1,-19-28 1,-19-28-16,-9-29 16,-18 1-1,-20 9-15,-9 37 31,9 38-31,1 47 16,8 38-16,1 9 16,19 18 15,-1 20-31,-8 9 0,-1 46 16,-9 57-1,9 75 1,19 19-16,19 9 15,9-37 1,19-19-16,9-19 16,1-38-1,9-18 1,-10-9 0,0-29-1,-27-37-15</inkml:trace>
  <inkml:trace contextRef="#ctx0" brushRef="#br5" timeOffset="-71792.14">3067 7414 0,'0'0'0,"9"18"15,1 39-15,18 55 16,0 29 0,0 28-1,1 9 1,-1 0-16,-9-18 16,-1-29-1,-8-28-15,-10-37 16,0-28-1,0-20-15,0-18 32,-10-9-32,-37-38 15,-19-37-15,-28-10 16,0 9 0,-9 29-16,-1 19 15,20 18 1,-1 28-1,19 19-15,19 19 16,0 19 0,28 0-1,29-10-15,37 10 32,47-10-32,75-9 15,57-47 1,0-28-16,-19-29 15,-29-18 17,-27 0-32,-38 0 0,-29 10 15,-36 27 1,-11 10 0,-18 18-16,0 1 15,9 18 1,0 10-1,10 19-15,9 9 16,-9 9-16,-1-18 31,1-10-31,-29-19 16</inkml:trace>
  <inkml:trace contextRef="#ctx0" brushRef="#br5" timeOffset="-71595.64">3565 8023 0,'0'0'16,"10"-9"0,-1-19-16,19-19 0,10 0 15,9 0 1,-28 28-1</inkml:trace>
  <inkml:trace contextRef="#ctx0" brushRef="#br5" timeOffset="-71094.35">4657 8586 0,'0'0'0,"9"-9"15,0-19 1,20-19 0,-1-56-16,0 0 15,-9 37 1,-19-9 0,-9 9-16,-10 19 31,9 19-31,1 19 0,-10-1 15,0 1 1,0 0 0,1 18-1,8 19-15,1 0 16,18 29 0,10-1-16,19 0 15,9-9 1,19 19-1,-1-1-15,1-8 32,-9-1-32,-10-9 15,-19 0-15,-9 0 16,-19-10 0,-28 20-1,-66 46-15,-48 0 16,30-56-1,55-38 1</inkml:trace>
  <inkml:trace contextRef="#ctx0" brushRef="#br5" timeOffset="-70704.98">5569 7198 0,'0'0'0,"0"19"0,10 9 15,-1 0 1,10 84-16,9 76 31,0 28-31,-9-47 16,-10-104-16,1 39 15,-1 55 1,-9-9 0,0-46-1,0-1-15,-9-38 16,-1-36-1,1-20 1,9-9-16</inkml:trace>
  <inkml:trace contextRef="#ctx0" brushRef="#br5" timeOffset="-70487.09">5089 8042 0,'0'0'0,"19"0"0,28-9 16,38-19-1,18 0 1,29 9 0,0 0-16,0 10 15,27-19 1,142-66-16</inkml:trace>
  <inkml:trace contextRef="#ctx0" brushRef="#br5" timeOffset="-70054.1">6312 7958 0,'0'0'0,"0"9"16,0 1-1,0 121-15,0-9 16,0-122-1,10 47 1,-1 9-16,1-18 16,-10-29-1,9 19 1,-9 0 0,0-28-16,0 0 15,9-9 1,10-47-16,28-85 15,19 10 1,-9 74-16,8 1 16,1 9-1,0 38 1,0-1 0,9 10-16,0 66 15,-18 47 1,-29 27-1,-94 170-15,-75-10 16,66-225-16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31:38.390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9934 1822 0,'0'0'0,"10"-10"0,-1 1 16,0 9-16,29 37 15,37 48 1,19 9 0,19 56-1,38 75-15,-38-84 16,18 18 0,20 57-16,-10-28 31,-9 28-31,-19-10 0,-48-103 31,20-18-31,-10 8 16,-28-36-16,0-10 15,-18-19 1,-10 0 0,-10-9-16</inkml:trace>
  <inkml:trace contextRef="#ctx0" brushRef="#br0" timeOffset="412.48">11167 2263 0,'0'0'0,"0"9"0,-10-9 15,-206 85 1,216-67 0,-28 10-16,-57 207 15,0 0-15,1-132 31,-20 28-31,10-28 16,-9 29 0,8-1-16,11 0 15,27-56 1,39-65 0,-1 9-16,9-1 15,1 1 1,0-10-1</inkml:trace>
  <inkml:trace contextRef="#ctx0" brushRef="#br0" timeOffset="2565.05">12371 3192 0,'0'0'0,"0"0"0,0 0 15,0-19 1,0-28-16,-10-9 16,10 27-16,10-8 15,9-66 1,18 9 0,1 28-16,9 1 15,-10 36 16,1 11-31,19 18 0,18 37 16,19 19 0,-9-27-16,9 27 31,0 10-15,0-1-16,0 1 0,-19-19 15,0-19 1,-9-28-1,-9-9-15,9-10 16,-1-9 0,-18 18-1,0-18-15,10-38 16,-19 1 0,-10 18-1,-9 0-15,-1-19 16,-18 19 15,0-9-31,-9 19 0</inkml:trace>
  <inkml:trace contextRef="#ctx0" brushRef="#br0" timeOffset="3679.37">12295 3773 0,'0'0'0,"0"-9"16,0-1-16,10 1 0,-1 0 16,1-1-1,18 10 1,10-9-16,18-10 15,19 0 1,29 1 0,37 55-1,9-37-15,1-28 16,-1 28 0,1-28-16,-19-10 15,-10 38 1,-19 10-16,-18-20 15,-19 1 1,-28 9 0,-1 0 15,-18 0-31,0 0 0,-19 0 0,0 0 16,0 0-1,0 0 1,0 9-16,0-9 15</inkml:trace>
  <inkml:trace contextRef="#ctx0" brushRef="#br0" timeOffset="4793.53">12145 3088 0,'0'10'0,"0"18"15,-9-9 1,9-1-16,-10-8 16,10-20-1,0 1-15,0 0 16,10-10-1,-1 9-15,0 1 16,10-28 0,9-10-1,1 0-15,8 9 16,-9 19 0,1-9-1,27-37 1,10-10-16,-19 46 15,-9 11 1,9 18 0,0 18-16,28 20 15,-9-1-15,9 10 16,0 0 0,-9-37-1,0-10-15,9 37 16,1 10-1,-11-19 1,-8-9-16,-10-10 31,-9-9-31,18 38 16,-9-1-16,-9-37 31,-1 0-31,1 10 0,0-10 16,-1 0-1,10-19 1,-9-18 0,9-29-16,-9 19 15,-10 0 1,0-19-16,-9 1 16,0 27-1,-10-9-15,-9 19 16,0 28-1</inkml:trace>
  <inkml:trace contextRef="#ctx0" brushRef="#br0" timeOffset="5358.98">12549 3595 0,'0'0'0,"10"19"16,-1 0-1,1-19-15,18-10 31,28 10-31,20 10 16,27-1-16,10 0 31,28 1-31,10-10 0,-20-10 32,-8 10-32,-10-9 15,-19 0-15,-19 18 31,-28 0-31,-9-9 16,-20-9-16,1 9 31,-19 0-31,0 0 16,0 0-16</inkml:trace>
  <inkml:trace contextRef="#ctx0" brushRef="#br0" timeOffset="6000.77">12295 3182 0,'0'0'0,"10"-28"16,-10 0-16,9 18 0,20-36 15,8 8 1,-9 10-1,10-19-15,18-37 32,1-38-32,-19 84 15,9 38-15,0-19 16,0 1 0,18-1-1,1-9-15,0 28 16,0 0-1,19 47 1,-10 18-16,-19-37 31,10 0-31,10 19 0,-11 0 16,1-28 0,0 19-1,0-20-15,-10-8 16,-9-20-1,-9 1 1,9-19-16,-19 9 16,-9 10-1,9-57-15,1-9 16,-29 66 0,0-1-1</inkml:trace>
  <inkml:trace contextRef="#ctx0" brushRef="#br0" timeOffset="6807.38">15240 2497 0,'0'10'0,"0"-1"0,0-9 16,0 9-16,0-9 15,0 29 1,-9 46 0,9 37-16,0-27 31,0-20-31,-10 114 15,1-20-15,9-112 16,-10 0 0,-8 75-1,8-19-15,10-94 16,0 20 0,0 8-1,-9-27-15,9-10 16,0 0-1,0 0-15,0 0 16</inkml:trace>
  <inkml:trace contextRef="#ctx0" brushRef="#br0" timeOffset="7600.27">14817 2732 0,'0'-19'0,"0"-37"0,0 18 0,9 10 15,10-66-15,0 29 16,-10 74 0,10-9-1,19 9-15,37 19 16,19 19-1,19 19 1,0-19-16,47 94 16,-19-1-1,-38-36 1,38 83-16,-37-55 47,-38-85-47,18 9 0,1 19 0,0 9 15,-10 20 1,-9-29-16,-10 0 16,-9-28-1,-28-29-15,0-8 16,0-1 0,-10 1 15,0-10-31,-9 0 0,10-38 15,9-28 1,-10 10 0,1-38-16,-1-18 15,-9 55 1,9-8-16,1-85 16,-1 18-1,1 38 1,-1-46-1,10 36 1,-10-8-16,10-10 16,-10 66-16,1 18 15,-1 0 1,1-27 0,-10-10-16,0-10 15,0 29 1,0 18-16,0 10 15,0 10 1,-10-1 0,1 19-16,-1 0 15</inkml:trace>
  <inkml:trace contextRef="#ctx0" brushRef="#br0" timeOffset="8936.96">14704 3126 0,'0'-10'0,"-10"1"0,-8-28 15,-1 8 1</inkml:trace>
  <inkml:trace contextRef="#ctx0" brushRef="#br0" timeOffset="10687.99">14977 2722 0,'0'19'0,"0"-9"0,0 27 15,-10 1 16,10-1-31,-9 1 0,9-20 16,9 123 0,1-9-1,-1-95-15,0 29 32,1-1-32,-1 29 0,1 28 15,-10-65 1,9 27-1,-9 10-15,9-19 16,1 9 0,-1-9-1,1-46-15,-10-20 32,9 0-32,-9 10 0,0-19 31,0 0-31,9 0 15,1-37 1,-1-67 0,-9 20-16,0 46 15,0-18-15,0 0 32,-9-29-32,9-37 15,-10 0-15,20 38 16,-10 28-1,9 18 1,1-9-16,-1-47 16,10 1-1,-10-20-15,10 28 16,-9 57 0,-1 0-16,0 9 31,1-9-31,-1 10 15,1 8-15,-1 1 16,0-19 0,10-1-1,-9 29-15,18-9 32,0 9-32,19 19 15,19 37-15,0-9 16,0 0-1,0 0-15,18 65 16,10 57 0,-28-103-1,0-38 1,19 28-16,-10 10 16,10 9-1,-10-19-15,0 20 16,0 36-1,-18-37-15,-10-28 16,0 0 0,0 28-1,-9-9-15,-10-29 32,-9-9-32,-1-18 15,1-1-15,-9-9 31,8-9-31,-8-10 0,-1 0 32,1 10-32,-1-47 15,0-85 1,1 28-16,-10 85 16,0-94-1,0-94-15,0 76 16,0 55-1,0-37 1,0 10-16,0 55 16,9 1-1,-9-19 1,0 19-16,0-19 16,-9-10-1,-1 20 1,1 27-16,9 38 15,-9-9-15</inkml:trace>
  <inkml:trace contextRef="#ctx0" brushRef="#br0" timeOffset="11275.59">17761 2169 0,'0'19'16,"-19"18"-16,-9 10 15,-19 38-15,-28 83 16,18-17 0,10-11-1,29-18-15,8-56 16,29 46-1,9 29 1,10-19-16,37 66 16,-9-57-16,-10-84 15,10 9 1,-9-27 0,-10-20-16,-19-9 15</inkml:trace>
  <inkml:trace contextRef="#ctx0" brushRef="#br0" timeOffset="12265.18">18467 3858 0,'0'9'0,"0"0"0,0-18 16,9-47 0,-9-1-1,10 48-15,-1 0 16,29-57-1,9-47 1,-10 48-16,1-29 16,9-56-1,0 18-15,-28 48 16,-10-29 0,10-18-16,-19 28 15,0 47 1,0-1-1,-9 10-15,-1 29 16,1 18 0,-10-10-1,0 10-15,-9 10 16,0 8 0,9-8-16,-9 46 15,9 0 1,0 10 15,10 65-31,18-37 0,10-9 16,18 18-1,11-37-15,-1-20 16,28 1 0,9-9-16,1-19 31,9-19-31,-9-47 15,0-10-15,-20 11 16,-8-48 0,-10 0-1,-19 38-15,-9 18 16,0-28 0,-19-9-1,0 19-15,-10 28 16,10 19-1,-9-10-15,0 9 16,9 10 0,-10-9-1,10 18 1,-9 38-16,-1 38 16,1-10-1,18 56-15,10 0 16,0-102-1,9 8-15,19 10 32,0 28-32,0-28 15,-28-28 1,0-19-16,-10 0 16,-9 0-16</inkml:trace>
  <inkml:trace contextRef="#ctx0" brushRef="#br0" timeOffset="12641.82">20282 3323 0,'0'0'0,"0"0"0,0-9 0,0 9 16,0 0 0,0 9-16,0 0 15,-28 57 1,-19 18-1,0-18-15,-28 103 32,9-10-32,38-112 15,9-37 1,0-1-16,10 1 16</inkml:trace>
  <inkml:trace contextRef="#ctx0" brushRef="#br0" timeOffset="13403.8">21552 2779 0,'0'0'0,"0"0"15,0 18-15,-9 1 16,-19 38-16,-10 18 16,0-19-1,-18 0 1,0 0-16,-10 66 16,9-37-1,20-113 1,-20 18-16,10 20 15,10-20 1,-10 10-16,9-9 16,10-10-1,-10-9-15,10-9 16,18 8 0,1 11-1,0-11-15,9-8 16,18-19 15,20-19-31,28-47 16,9 47-16,-9 65 15,37 10 1,29 0-16,0 28 16,0 0-1,18 48-15,-18-20 16,-48-56-1,-8-10 1,-10 1-16,-19 18 16,-10 1 15,-18-20-31,0 1 0,0 0 16,-19-1-1,0 10 1,0 0-16</inkml:trace>
  <inkml:trace contextRef="#ctx0" brushRef="#br0" timeOffset="13934.44">21976 1869 0,'9'0'0,"1"0"0,-1 0 0,29-38 0,-1 10 16,-9 47-1,1-10-15,8 47 16,-9 1 0,-9-20-1,-19-9-15,0 10 16,0-1 0,-9-18-1,-1 0-15,1 9 16,0-19-1,18 1 1,10-1-16,37-9 31,38 10-31,19-1 0,10-37 16,-1-28 0,-37 27-1,-29 20-15,-28 0 16,-9-1 15,-19 10-31,0 0 0</inkml:trace>
  <inkml:trace contextRef="#ctx0" brushRef="#br0" timeOffset="14395.19">23575 1662 0,'0'0'0,"9"19"16,1 19-1,-10-20-15,9-8 16,10 149 0,9 1-1,-18-132-15,8 37 16,1 76-1,-19 47-15,-19-10 16,-18 0 0,-20-27-1,1-30 1,-29-8-16,-46 56 16,-39 47-16,-56 84 31</inkml:trace>
  <inkml:trace contextRef="#ctx0" brushRef="#br0" timeOffset="15410.01">22935 1925 0,'0'-9'0,"0"-10"0,0 0 31,0-19-31,0 20 0,10-10 16,-10 9-1,0 9 1,9 10-16,10 0 16,9 10-1,10-1-15,9-9 16,9 28 0,10 29-1,0 55 1,-10-9-16,-9-28 15,10 29 1,-10-29-16,-9 0 16,-1 28-1,-9 19-15,-18-38 16,-20-18 0,-8 47-1,-20-29-15,0-18 16,-18 37-1,-1-9 1,-8 0 0,-1 18-16,19-46 15,18-29-15,-8 20 32,9-1-32,9-28 15,9-9-15,1-19 31,9 0-31</inkml:trace>
  <inkml:trace contextRef="#ctx0" brushRef="#br0" timeOffset="15930.07">22898 1962 0,'0'0'0,"0"0"16,9 10-1,0-1-15,20-9 16,-1 10 0,19 8-16,19 20 15,-10-10 1,1 0 0,9 47-16,-10 19 15,-18-28 1,-1 46-1,-9 1-15,-9-47 16,-19 46 0,0 57-1,-19 37-15,1-84 16,-11-84 15,-27 75-31,-10-10 16,10-47-16,-20 29 15,29-48 1</inkml:trace>
  <inkml:trace contextRef="#ctx0" brushRef="#br0" timeOffset="17139.5">21233 3051 0,'0'0'0,"0"-10"0,9-8 16,-9-10-1,9 18 17,-9 1-32,0 9 0,10 0 15,-1-19 1,-9 10-16,0 9 16,0 9-1,10 10 1,-10 0-16,0 46 15,0 57 1,-10-28 0,1-56-16,-10-1 15,-9 10 1,-1-10 0,-8 39-1,-1-30-15,19-55 16,-9 9-16,0 9 31,0-9-31,0-9 16,-1 0-1,1-29-15,9 10 16,10 9 0,-1-28-16,10 10 15,10-48 16,-10 29-31,9 47 0,-9-1 16,10-8 0,8-20-1,-8 29 1,9-20-16,18-17 16,-8 27-1,-1 9-15,0-8 16,19-20-1,19-28-15,0 20 16,0 74 0,18-19-1,1-18 1,0-10-16,9-9 16,-10 0-1,-27 46 1,-1 20-16,-9-29 15,-9-18 1,-19 18-16,0-9 16,-1 0-1,1 10 1,0-10-16,-10 9 16,-9 29-1,0-20 1</inkml:trace>
  <inkml:trace contextRef="#ctx0" brushRef="#br0" timeOffset="18239.09">21101 2769 0,'0'10'0,"0"-10"0,0 18 16,0-8-1,0-10-15,0 0 16,0 84 0,0 10-16,0-66 15,0 10 1,0-29 0,0 1-16,-10 36 46,-8 11-46,-1-1 0,-19 19 0,-9 10 16,19-48 0,9-28-1,-9 1 1,9-10-16,0-19 31,-9-975-31,0 1932 0,9-994 16,10 37 15,-10-38-31,9 1 0,1 37 16,9 19-1,9-28-15,1 0 16,-1-28 0,10 0-1,0 37 1,18-28-16,1 19 15,0 9 1,18 0 0,19-18-16,10 18 15,0 28 1,-1-9 0,1 28-16,-10-18 15,1-10 1,8 28 15,-18-9-31,-9-10 0,-20 19 16,1-28-16,-29-28 15,-9 28 1,0 0 0</inkml:trace>
  <inkml:trace contextRef="#ctx0" brushRef="#br0" timeOffset="23855.08">15795 5772 0,'0'0'0,"0"9"0,0 0 15,0 38 1,9 47-16,1 28 16,-1 19-1,10 9 1,-10 0-16,1-28 16,-10-9-1,0-19 1,0-29-16,0-18 15,0-19 1,0-9 0,0-19-1,0 0-15,0 0 16</inkml:trace>
  <inkml:trace contextRef="#ctx0" brushRef="#br0" timeOffset="24463.3">15767 5931 0,'0'0'0,"0"0"16,0 0-16,9 0 15,1 10 1,27 8-1,20 20-15,18 18 16,10 19 0,9 19-1,9 19 1,-9-1-16,10 1 16,-10-1-1,-28-27 1,-10-10-16,1-9 15,-20-19-15,-9-19 16,-9-10 0,0-18-1,-10 0 1,10-18-16,9-39 16,1-65-1,-10-28-15,-19 10 16,0-1-1,0 0 1,0 19 0,-10 10-16,1 18 15,-1 19 1,1 9 0,-1 10-16,1 28 15,0-1 1,9 20-1,0 0-15,0 9 16,9 9-16,-9-9 16</inkml:trace>
  <inkml:trace contextRef="#ctx0" brushRef="#br0" timeOffset="24911.77">18062 5265 0,'0'0'0,"0"0"0,0 9 0,-9 10 16,-19 28 0,-19 38-1,-19 46 1,-10 38-16,1 9 16,28-18-16,10-1 15,18-9 1,28-18-16,10-10 31,9-1-31,19-8 16,0-19-16,0 0 31,10-10-31,-10-28 16,-10 1-16,1-20 15,-10-18 16,-18-10-31</inkml:trace>
  <inkml:trace contextRef="#ctx0" brushRef="#br0" timeOffset="25680.29">18561 6016 0,'0'0'0,"9"-19"0,10-19 16,19-9-1,9 1-15,9 8 16,10 10 15,0 18-31,0 20 0,18 18 16,-8 10-1,-11 8 1,-8 20-16,-19 9 16,-29 10-1,-18 18-15,-38 9 16,-38 1-1,-19 0 1,-9-20-16,38-27 31,19-19-31,28-28 16,18 0-16,1-19 16,9 0-1,9 9-15,29 0 16,18 1-1,38-10 1,29 9-16,-1-9 31,-19 0-31,-18 0 16,-19 0-16,-28 0 31,-10 0-31,-9 0 16,-10 0-16,-9 0 15</inkml:trace>
  <inkml:trace contextRef="#ctx0" brushRef="#br0" timeOffset="26138.22">20423 6006 0,'0'0'0,"0"0"16,0 0-16,-18 0 16,-11 10-1,-18 8 1,-9 29-16,0 19 16,8 0-1,20 9 1,19 0-16,18-19 15,1 0 1,18-18-16,19 9 31,9-19-31,10-9 16,19-19 0,-10-19-1,0-19-15,-18-27 16,-10-10-16,-19-10 31,-18-9-31,-10 10 0,-19 18 16,-19 10 15,0 19-31,-18 18 0,-85 47 16,-207 75-1</inkml:trace>
  <inkml:trace contextRef="#ctx0" brushRef="#br0" timeOffset="26531.64">21364 6522 0,'0'0'0,"0"0"0,0 0 16,0 10-1,-19 8 1,-37 29-16,-48 57 16,-37 36 15,0-18-15,10-9-16,18-19 0,0 0 15,56-48-15</inkml:trace>
  <inkml:trace contextRef="#ctx0" brushRef="#br0" timeOffset="26955.67">22154 5659 0,'0'0'0,"0"0"15,0 0-15,0 0 16,0 19-1,0 28-15,-18 65 16,-1 57 0,9 19-1,1-10 1,0-37-16,-1-19 16,1-28-1,9-10 1,0-37-16,0-9 31,0-10-31,0-19 0,0-9 16</inkml:trace>
  <inkml:trace contextRef="#ctx0" brushRef="#br0" timeOffset="27390.29">22945 5941 0,'0'0'0,"0"0"0,0 0 0,-19 0 16,0 9 0,-19 10-1,1 18-15,-10 20 16,9 18-1,19 18 17,19-17-32,19-11 0,9-9 0,19-18 15,0-10 1,10-18 0,-1-10-16,1-19 15,-20-28 1,1-19-1,-19 1-15,-19-1 16,0 0 0,-10 19-1,-8 0-15,-1 19 16,-19 0 15,-75 19-31,-216 27 0</inkml:trace>
  <inkml:trace contextRef="#ctx0" brushRef="#br0" timeOffset="27909.44">23575 6128 0,'0'0'0,"0"0"15,0 0-15,0 10 16,-9-1 0,-10 10-1,0 18-15,0 29 16,10 0-1,18-1 1,19 1 0,19-10-16,19-9 15,0-19-15,9-18 16,1-20 0,-1-18-1,0-28 1,-18-10-16,-29-28 15,-19 1 1,-18-1 0,-29-9-16,-9 28 15,-9 9 1,-1 19 0,1 19-16,-10 18 15,38 10 16</inkml:trace>
  <inkml:trace contextRef="#ctx0" brushRef="#br0" timeOffset="28278.92">24412 5340 0,'10'0'0,"18"0"16,38 10-16,28 27 16,28 10 15,0 28-31,1 9 0,-29 10 0,-10 9 15,-18 19 1,-38 47 0,-18 10-16,-48-11 15,-28 1 1,-28-28 0,-28 9-16,-47 10 15,-123 74 16</inkml:trace>
  <inkml:trace contextRef="#ctx0" brushRef="#br0" timeOffset="29161.82">18081 9759 0,'0'0'0,"0"0"16,9 0-1,38-19 1,48-27-16,27-30 15,10-27 1,-1-19-16,-8-9 16,-39 0-1,-18-1 1,-19 10 0,-19 10-16,-28 27 15,0 29-15,0 18 31,-9 10-31,0 19 0,-1 9 16,-9 19 15,-18 46-31,-1 48 16,19 18-16,29-9 16,18-9-1,19-29-15,9-9 16,20-28 15,8-37-31,10-20 16,10-37-16,-10-46 15,-9-20 1,-38 10 0,-19 0-16,-19 27 15,-9 20 1,0 28-1,-9 19-15,9-1 16,0 20 0,-10 8-1,1 39-15,18 8 16,10 29 0,19 9-1,-1-28-15,20-18 16,-29-29-16</inkml:trace>
  <inkml:trace contextRef="#ctx0" brushRef="#br0" timeOffset="29398.16">20000 8980 0,'0'0'0,"19"0"0,19-18 31,18-1-31,10 0 0,9 0 16,-9 10 0,0 0-16,-38-1 15</inkml:trace>
  <inkml:trace contextRef="#ctx0" brushRef="#br0" timeOffset="29613.56">19934 9178 0,'0'0'0,"0"0"0,0 0 15,0 0 1,10 9-1,18 0-15,28 10 16,38 0 0,48-10-1,27-9-15,160-28 16</inkml:trace>
  <inkml:trace contextRef="#ctx0" brushRef="#br0" timeOffset="30362">21336 8849 0,'0'0'0,"0"0"16,0 0-1,9 0-15,1-19 16,9-9-16,9-9 16,19-10-1,0 9 1,0 10-16,9 9 31,1 10-31,-10 18 16,-9 1-16,-1 18 31,-9 19-31,-18 9 0,-20 19 16,-55 28-1,-58 19 1,-46 0-16,18-47 31,57-28-31,47-28 16,28-10-16,10-9 15,18 0 1,20 0 0,37-9-16,37 0 31,-9-1-31,0 1 0,0 9 16,-19 9-1,1 1 1,-20-1-1,1 0-15,-1 10 16,-18 0 0,-1-10-1,1 10-15,-10-10 16,-18-9 0</inkml:trace>
  <inkml:trace contextRef="#ctx0" brushRef="#br0" timeOffset="30777.26">22644 8727 0,'0'0'0,"0"0"0,0 0 15,-19 10-15,0-1 16,-19 10-1,-9 28 1,0 9-16,10 19 16,18 0 15,19 0-31,9-19 0,19-9 16,1-19-1,8-9 1,20-9-16,9-10 31,-10-29-31,-9-8 0,-9-19 16,-19-1-1,-19-8 1,-29-1 0,-27 0-16,18 38 15</inkml:trace>
  <inkml:trace contextRef="#ctx0" brushRef="#br0" timeOffset="31584.94">19680 10913 0,'0'0'0,"0"10"0,0 18 15,-19 19 1,-18 18-1,-29 20-15,-28-1 16,-19-18 0,10-29-1,27-27-15,10-20 16,19-8 0,19-20-16,19-9 15,9-9 1,28-19-1,38 0-15,19 0 16,37 18 0,47 20-1,19 9-15,10 18 32,-19 20-32,-10 9 15,-28 9-15,-28-10 16,-38 1-1,-28-9 1,-19-1 0,-18-9-16,-10 0 15</inkml:trace>
  <inkml:trace contextRef="#ctx0" brushRef="#br0" timeOffset="32069.37">20282 10116 0,'10'0'0,"9"-19"0,18 0 0,10 10 15,10-1 1,-1 20-1,-9 9-15,-9 9 16,-1 19 0,-18 18-1,-19 1-15,0-10 16,0-18 0,-9-1-1,-1-8-15,10-20 16,10 0-1,9-9 1,47 0-16,56-18 16,19-20-1,9 0-15,-8 1 32,-48 9-32,-29 18 0,-17 1 15,-20 0 16,-19 18-31,-9-9 0</inkml:trace>
  <inkml:trace contextRef="#ctx0" brushRef="#br0" timeOffset="32322.38">21233 10894 0,'0'0'0,"9"0"0,19-9 0,29-10 16,8 1-1,20-1 1,-10 9-1,1 1-15,-1 18 32,-47-9-32</inkml:trace>
  <inkml:trace contextRef="#ctx0" brushRef="#br0" timeOffset="32558.89">21317 11279 0,'0'0'0,"0"0"0,10 0 15,27-9 1,20-1 0,27-8-1,20-1-15,18 9 31,57 1-31,169-10 0</inkml:trace>
  <inkml:trace contextRef="#ctx0" brushRef="#br0" timeOffset="33213.56">22709 10210 0,'0'0'0,"0"9"0,0 19 15,0 47-15,0 47 16,0 19 0,0 18-16,-9-9 15,0-9 16,-1-19-31,1-28 0,-1-28 32,1-29-32,9-27 15</inkml:trace>
  <inkml:trace contextRef="#ctx0" brushRef="#br0" timeOffset="33689.99">23283 10791 0,'0'0'0,"10"-9"16,-1-38 0,19-9-16,1-19 15,18 0 1,18 18-1,1 10-15,10 19 32,-11 9-32,-8 19 0,-1 29 15,-18 18 1,-19-1 0,-10 39-1,-18 18-15,-38 0 16,-19 0-1,-28-37-15,0-10 16,18-27 0,11-29-1,18-10-15,9-18 16,10-28 0,0-19-1,18-10-15,20 10 16,-1 19-1,10 9 1,0 28-16</inkml:trace>
  <inkml:trace contextRef="#ctx0" brushRef="#br0" timeOffset="34155.39">24826 10463 0,'0'0'0,"10"-9"0,18-1 15,9-9 1,1 10 0,9 9-16,-9 9 15,-1 10 1,1 28-16,-19 19 15,-10 37 1,-37 19 0,-38-10-1,-47 10 1,-37 19-16,-1-75 16,29-94-16,9-10 31,19-9-31,28-9 0,10-38 15,27-18 1,29-1 0,38-18-16,0 18 15,9 57 1,-10 37 0,29 0-16,-28-9 15</inkml:trace>
  <inkml:trace contextRef="#ctx0" brushRef="#br0" timeOffset="35042.46">16407 8727 0,'9'-28'0,"0"-66"15,29 0-15,37-18 32,123-76-32,112 29 15,114 102-15,93 29 16,38 9-1,9 10 1,10 28 0,-28 0-16,-10-29 15,10 57-15,-1 28 32,-37 10-32,-37 8 15,-57 39 1,-47-10-16,-10 47 15,-18 65 17,-38-9-32,-57-18 0,-27 9 15,-29 28 1,-38-10-16,-37 48 16,-37-57-1,-67-66 1,-47 66-1,-84 85-15,-85-75 16,-150-113 15,-189 28-31,-113-28 0,-56-75 16,-37-19 0,46-85-16,10-83 15,19 18 1,-57-150-1,38 56-15,19-28 16,112-56 0,189 121-1,-57-196-15,179 56 16,141 122 0,19-159-1,75 65-15,142 47 16,102-103-16</inkml:trace>
  <inkml:trace contextRef="#ctx0" brushRef="#br0" timeOffset="41568.56">1750 13953 0,'0'-9'0,"0"-10"0,0 19 31,0 0-31,0-9 16,9-1-16,10 10 15,47-9 1,47-38-1,37-9 1,10 18 0,28-18-16,10 9 0,-1 19 15,39 0 1,18 9 0,28-19-1,57-27 1,18 18-16,29 37 15,9 48-15,0-66 32,9 0-32,10 84 15,19 0-15,-10-18 16,29-29 0,-10 38-1,-9 9-15,-10-37 16,-18 19-1,-10-1-15,-9-65 16,-20 9 0,-27 19-1,-19 0-15,-57 38 16,-27-1 15,-29-27-31,-19-20 0,-19-8 16,-9 8-1,-28 20 1,-1 8-16,-8-18 16,-20-18-1,-18-29-15,-38 28 32,-10 9-32,-8-8 15,-20 8-15,-9 10 31,0-9-31,0 9 0</inkml:trace>
  <inkml:trace contextRef="#ctx0" brushRef="#br0" timeOffset="42444.63">6961 13052 0,'0'0'0,"0"0"0,0 0 16,0 0-1,10 29 1,-1 27-16,10 0 16,9 66-16,1 56 31,-11-84-31,-8-37 16,-1 27-1,1 19-15,-10-28 16,0-28-1,-10 19 1,1-29-16,-1-27 16</inkml:trace>
  <inkml:trace contextRef="#ctx0" brushRef="#br0" timeOffset="43034.34">6529 14413 0,'9'9'16,"1"-9"-16,18 0 16,19-28-16,9 9 15,-9 29 1,-9 9-16,0 9 16,-1 19-1,-9 37 1,-28-18-16,-18-10 15,-29 10 17,-10-1-32,-18 20 15,9-29-15,28-47 16,10 20 0,19-20-16,-1 0 31,10-9-31,19 0 15,19-18-15,37 8 16,29 20 0,8-1-1,-8 0-15,-19 20 16,-29-20 0,-18-9-16,-10 0 31,-9 9-31,-10-9 15</inkml:trace>
  <inkml:trace contextRef="#ctx0" brushRef="#br0" timeOffset="43563.96">7394 14666 0,'0'0'0,"0"0"0,0 0 31,0 0-31,0 0 16,10 19-16,-1 0 15,0 28 1,10 9-16,0-19 16,9-18-1,10 9 1,28-28-16,18 0 31,11-9-31,-20-19 16,9-28-16,-27-10 15,-19-47 1,-29-9 0,-28 57-16,-37 37 15,-48 9 1,-56 19-1,-28 56-15,-122 113 16</inkml:trace>
  <inkml:trace contextRef="#ctx0" brushRef="#br0" timeOffset="45560.73">26378 10754 0,'0'0'0,"10"9"0,9-18 16,28-1 0,47-8-1,47 8-15,38-18 32,-10 0-32,-28 37 15,-28 10 1,-19-28-16,-28-10 15,-19 28-15,-28 1 16</inkml:trace>
  <inkml:trace contextRef="#ctx0" brushRef="#br0" timeOffset="46175.3">27771 10341 0,'0'0'0,"0"9"15,9 10 1,-9 9 0,9 85-16,1 37 31,-10-19-31,0-18 15,0-66 1,-10-10-16,1-9 16,9-28-1,0 10-15,0-10 16,0 0 0,0-28-1,9-57-15,-9 1 16,19-19-16,0-1 31,-9 57-31,18-28 16,-9 19-16,9 47 15,0-1 1,38-18 0,19 19-16,-1 46 15,-9 10 1,-9 0-1,-28-9-15,0 56 16,-20-10 0,-36-56 15,-67 38-31,-103 46 0,-38-18 16,28-19-1,48-9-15,46-19 16,57-28-16</inkml:trace>
  <inkml:trace contextRef="#ctx0" brushRef="#br0" timeOffset="46542.18">28994 10303 0,'0'0'0,"0"0"0,0 0 16,0 0-1,0 38 1,-10 28-1,-9 56-15,10 37 32,0-65-17,-10 18-15,9 10 0,1-37 16,0-19 0,9-38-16,0-28 15,9 9 1,-9 0-16</inkml:trace>
  <inkml:trace contextRef="#ctx0" brushRef="#br0" timeOffset="46923.67">29596 10585 0,'0'0'0,"0"0"16,-10 9 0,-18 19-16,0 1 15,0 17-15,-1 48 16,20 9 0,18-27-1,10 8 1,9-18-1,1-38-15,27 0 16,1 9-16,8-37 31,1-18-31,0-20 16,-9-27-16,-20-39 16,-27-27-1,-29 56 1,-38 19-16,-121-29 15,-199-27 1</inkml:trace>
  <inkml:trace contextRef="#ctx0" brushRef="#br0" timeOffset="48006.02">28900 10754 0,'0'0'0,"0"9"0,9 1 16,0 18 0,48 65-16,18-8 15,29-29 1,37 19 0,0-47-16,-10-37 15,-8 0 1,-29-29-1,-28 1-15,-19-29 16,-28 10 0,-66-29-16,-113-27 15,-198-20 1,-75 20 0,57 149-1,37 48-15,57-20 16,66 29-1,46 56 1,67-18-16,56-48 16,28-9-16,57-28 15,84 19 1,104-19 0,84-47-16,-9-19 31,-47-56-31,-66-28 15,-84 46-15,-38 1 16,-38-19 0,-56-19-1,-132 19-15,-339 47 16,38 19 0</inkml:trace>
  <inkml:trace contextRef="#ctx0" brushRef="#br0" timeOffset="48634.48">21872 13156 0,'0'9'0,"0"10"0,-9 9 16,-19 56 0,-10 1-1,0-29-15,-18-18 16,-10-10-1,-28 9 1,9-37-16,10-37 16,19-1-1,18 1-15,19-1 32,38-18-32,47-57 15,28 20-15,38 46 16,56-19-1,0 10 1,-9 9-16,-38 9 31,-28 10-31,-38 19 0,-9 18 16,-19 0 0,-10 1-1,-18-10-15</inkml:trace>
  <inkml:trace contextRef="#ctx0" brushRef="#br0" timeOffset="48874.47">23293 13081 0,'9'9'0,"1"0"0,8 10 31,29-19-31,10-37 16,-1 18-16,-9 28 15,-9-9 1,-29-9-16</inkml:trace>
  <inkml:trace contextRef="#ctx0" brushRef="#br0" timeOffset="49060.47">22634 13371 0,'0'10'0,"0"-1"15,19 1 1,28-10-16,47-10 16,47 10-1,19 28 1,28-37-16,10-38 15,112-37-15</inkml:trace>
  <inkml:trace contextRef="#ctx0" brushRef="#br0" timeOffset="49309.18">24224 12508 0,'0'10'16,"0"27"-16,0 19 0,0 10 16,-9 0-1,-10 9-15,0 66 32,-9 9-32,18-66 15,1 1-15,18-10 16,1-19-1,-1-37-15</inkml:trace>
  <inkml:trace contextRef="#ctx0" brushRef="#br0" timeOffset="49714.33">25071 13062 0,'0'0'0,"0"9"15,-19 19-15,0 10 16,0-1-16,-9 38 16,9 76 15,19-20-31,38-47 0,37 1 31,47-48-31,95 1 0,46-47 16,-56-57 15,-56 0-31,-48 0 0,-56-18 16,-47-66 15,-84-19-31,-133-103 0</inkml:trace>
  <inkml:trace contextRef="#ctx0" brushRef="#br0" timeOffset="50639.11">5437 13099 0,'0'0'0,"0"0"0,0 0 15,0-9 1,-9-10 0,0-9-16,-1 9 15,1 10 1,9 9-16,0 37 16,-10 20-1,10-10 1,-9 93-1,0 11 1,9-58-16,-10 20 16,1-57-1,9-9-15,-10-19 16,10 10 0,-9-1-16</inkml:trace>
  <inkml:trace contextRef="#ctx0" brushRef="#br0" timeOffset="51095.2">4497 14328 0,'0'0'0,"0"0"16,0 29-16,0 18 16,9 18-1,1 20 1,-10-10-16,9-19 31,0 10-15,-9-10-16,0 0 0,0-18 15,0-19 1,0-10-16,0-9 16</inkml:trace>
  <inkml:trace contextRef="#ctx0" brushRef="#br0" timeOffset="51463.7">4704 14704 0,'0'0'0,"0"9"16,0 10-1,9 0-15,1 9 16,8 0-16,20 19 15,9 0 1,-9-19 0,9-19-16,19-37 31,-10-19-31,-18 10 16,-10 18-16,-28 0 15,-10-56 1,-8-28-1,-11 56 1,-18 47-16,-9 0 16,18-19-16</inkml:trace>
  <inkml:trace contextRef="#ctx0" brushRef="#br0" timeOffset="52317.92">9784 13343 0,'0'0'0,"0"0"0,0 0 0,0 0 16,0 0-16,9 10 16,1 18-1,8 47 1,1 19-16,0 9 16,-19-28-1,0-47 1,0 66-1,0 9-15,0-65 16</inkml:trace>
  <inkml:trace contextRef="#ctx0" brushRef="#br0" timeOffset="53071.75">9633 14619 0,'10'0'0,"-1"-9"0,19-10 15,10 10 1,9-10-1,-19 0-15,-9 38 16,0 0 0,-19 9-16,-19 19 15,-28 28 1,-28-19 0,-10 19-16,10-18 15,28-29 16,18-10-31,20-8 0,0-10 32,9 0-32,9-10 15,19 1-15,10 9 16,9-9 0,9 9-1,1 18 1,-20 11-16,-8-11 15,-11 1 1,-18 9-16,-9 10 16,-29 18-1,-46 38 1,-29-38 0,0-46-16,-9-1 15,18-9-15,20 0 16,8 0-1,48-9 1</inkml:trace>
  <inkml:trace contextRef="#ctx0" brushRef="#br0" timeOffset="53475.45">10075 14882 0,'0'0'0,"0"0"16,0 9-1,-18 1-15,-1 18 16,-10 28-1,1 29-15,19-29 16,18-9 0,10 0-1,9-10-15,19-27 32,19-10-32,19-28 15,0-19-15,-29 9 16,-18 10-1,-20-19 1,-18-56-16,-47 0 16,-103 37-1,-198-37-15</inkml:trace>
  <inkml:trace contextRef="#ctx0" brushRef="#br0" timeOffset="54078.31">3142 13400 0,'0'0'0,"0"-10"16,0 10-16,0 10 0,-9-1 16,9 19-1,-10 57 1,10-1-16,10 38 47,-1 37-47,-9-83 0,0-48 0</inkml:trace>
  <inkml:trace contextRef="#ctx0" brushRef="#br0" timeOffset="54614.62">2709 15032 0,'0'0'16,"0"10"-16,0-1 0,0 10 15,10-1 1,-1 11-1,19-1 1,1 19-16,18-19 16,0-9-1,19-19-15,28-57 32,-19 1-32,-28 0 0,-9-19 15,-29 18 1,-18 1-1,-29 18-15,-9 10 32,-28 28-32,-1 10 15,1 18-15,-10 28 32,48-28-32</inkml:trace>
  <inkml:trace contextRef="#ctx0" brushRef="#br0" timeOffset="55350.4">11976 13212 0,'0'0'0,"0"0"0,0 0 0,0 0 0,0 0 15,0 56 1,9 19-1,0 29-15,10 27 47,9 19-47,-9-28 0,0 0 0,0 197 16</inkml:trace>
  <inkml:trace contextRef="#ctx0" brushRef="#br0" timeOffset="55918.72">11185 15098 0,'0'0'0,"0"0"0,0 0 16,10 9-16,9 19 15,18 19 1,29 38-16,-9-38 31,-10-38-31,18 29 16,-8-29-16,-1-28 15,-9 0 1,10-28 0,-10 1-16,0-48 31,-28 19-31,-19 75 16,0 0-16,0 0 15,0 0 1,0 9-1,9 10-15,1 56 32,-1 28-32,0-18 15,1 27 1,-10-9-16,9-37 16,1-10-16,-1-28 15,0-18 1</inkml:trace>
  <inkml:trace contextRef="#ctx0" brushRef="#br0" timeOffset="56253.43">12380 15154 0,'0'0'0,"0"0"0,0 9 15,-19 20 1,-9 8 0,9 10-16,10 19 15,-1-10 1,20 0-16,9-9 31,18-9-15,10-1-16,10-18 0,9-28 15,0-1 17,9-46-17,-19 0-15,-37 9 0,-19-47 16,-28 10 0,0 55-1</inkml:trace>
  <inkml:trace contextRef="#ctx0" brushRef="#br0" timeOffset="56948.55">1148 13240 0,'0'19'0,"0"-10"0,0 1 0,0 27 16,-10 19-1,10-9-15,19 132 47,9 18-47,-9-113 0,-19-84 0,10 28 16</inkml:trace>
  <inkml:trace contextRef="#ctx0" brushRef="#br0" timeOffset="59008.88">611 14966 0,'0'0'0,"0"0"0,0 0 0,0-9 0,0 9 0,19-19 0,38-9 0,-57 28 0,0 0 0,66-9 0,-66 9 0,112-38 0,-27-9 15,-10 38-15,-28-10 0,-18 0 0</inkml:trace>
  <inkml:trace contextRef="#ctx0" brushRef="#br0" timeOffset="59610.15">1185 14516 0,'0'0'0,"0"-19"0,0 1 16,0 27 0,0 28-16,-18 48 15,8 9 1,20 46-1,8-27 1,-8-57-16,-10-9 16,0 0-1,0-28-15</inkml:trace>
  <inkml:trace contextRef="#ctx0" brushRef="#br0" timeOffset="59980.86">1468 14629 0,'0'0'16,"0"9"-16,0 0 0,-10 10 15,10 19 1,10 9-16,8-10 16,29 10-1,-9 0-15,18 0 47,29-10-31,-10-46-16,10-28 0,-38-20 0,-19 1 15,-18-19 1,-20-10-16,-27 39 16,-10 36-1,0 10 1</inkml:trace>
  <inkml:trace contextRef="#ctx0" brushRef="#br0" timeOffset="61147.13">12493 13662 0,'0'0'0,"9"10"0,10 27 16,28-9-1,29-28-15,65 0 16,47 19-1,19-9 1,37 18 0,48-19-16,18-9 15,-9 0 1,-84-19 0,-67-9-16,-37 19 15,-66 9-15</inkml:trace>
  <inkml:trace contextRef="#ctx0" brushRef="#br0" timeOffset="61481.64">14036 13296 0,'0'0'0,"0"0"0,0 10 16,0 9-1,9 27 1,1 48-16,-1 85 31,10 18-31,-10-38 16,1-28-1,-1-27-15,-9-67 16</inkml:trace>
  <inkml:trace contextRef="#ctx0" brushRef="#br0" timeOffset="61917.5">14233 15070 0,'0'-10'0,"0"1"16,0 0 0,-9-10-16,9 19 15,0 9 1,0 1-16,9 36 16,10-8-1,19-10-15,9 28 16,19 1-1,0-20 1,9 38-16,-19 19 16,-27-66-1,-29 19 1,-19 28-16,-57-28 31,-55 19-31,-20-29 16,76-27-16</inkml:trace>
  <inkml:trace contextRef="#ctx0" brushRef="#br0" timeOffset="62141.67">14657 14816 0,'9'0'0,"19"0"0,38-18 16,9 8-1,10-18-15,-19 0 32,-10 28-32,-37 0 0</inkml:trace>
  <inkml:trace contextRef="#ctx0" brushRef="#br0" timeOffset="62456.3">15014 15323 0,'0'0'0,"0"9"15,-19 20 1,10-1-1,18 28-15,1 19 16,18-37 0,10-1-16,28 1 15,28-29 1,0-28 0,-10-9-16,-18-28 15,-28-1 1,-29-8-1,-18-10-15,-57-19 16,-66 9 0,57 67-16</inkml:trace>
  <inkml:trace contextRef="#ctx0" brushRef="#br0" timeOffset="63631.65">875 13653 0,'0'0'0,"0"0"0,56 0 16,-56 0-1</inkml:trace>
  <inkml:trace contextRef="#ctx0" brushRef="#br0" timeOffset="69135.98">903 13653 0,'0'0'0,"0"0"0,0 0 0,0 0 16,0 0-1,0 0-15,0 0 16,0 0 0,0 9-16,0-9 15,0 0-15,0 10 16,10-10-1,-1 0-15,0 0 16,20 0 0,-1 0-1,9 0 1,-8-10-16,-1 10 16,19 0-16,9-9 15,-18 0 1,18-10-16,1 0 15,9 0 1,-10 0-16,10 1 31,-19-1-31,9-9 0,10 0 16,-9 9 0,9-9-16,-1 0 15,1-1 1,-9 1-16,-1-9 15,1-1 1,-1 1-16,1-1 16,-1-9-1,0 0 1,1 10-16,-1-10 16,1 0-1,-1 0-15,1-9 16,-1 0-1,1-10-15,-1 10 16,0-10 0,10 10-16,-9-10 15,-1 10 1,1-10 15,-1 0-31,1-9 0,-1 0 0,0 0 16,1 0-1,-1-9 1,-9-10-16,10 9 16,-10 1-16,0-10 31,0-9-31,0 0 16,0-1-16,0-8 15,9 9 1,1-10-16,-1-9 15,-9 9 17,0 1-32,-9-1 0,9 1 15,-9-1 1,-1 10-16,1-10 16,0 10-16,-1 0 15,1-10 1,-1 10-16,-8-9 15,-1 8 1,10 1 0,-10-9-16,9-1 15,-8 10 1,8 0-16,1-10 16,9 0-1,-9 20-15,9-1 16,-10-19-1,1 10-15,-1 0 32,11 9-32,-1-19 0,-10 10 31,1 19-31,9-10 16,-10 0-16,11-9 15,-11 9 1,1 19-1,-1 0-15,1-10 16,0 1-16,9 0 16,-10-1-1,10 19-15,0-9 32,0 0-32,0 10 15,1-10-15,-11 18 16,10 1-1,0 0-15,0-1 16,0 10 0,0-9-1,19 9-15,-9 0 16,8 0 0,-8 10-16,9-1 31,9 10-31,0 0 0,1 0 15,-1 9 1,-9 10-16,18-1 16,1 1-1,18 0 1,-8-1-16,8 10 16,1 10-1,8-1 1,1 0-16,0 1 15,9 9 1,1 9 0,-10 0-1,-10 0-15,1 10 0,-10-1 16,9 10 0,-9 0-1,10 9-15,-1 10 16,10 0 15,0-1-31,-19 1 0,10 9 16,-1 9-1,1 1 1,-10-1-16,9 1 16,1 18-1,-1 0 1,-9 10-16,0-1 15,10-9 1,-1 10 0,-9 9-16,0 0 15,-9-9 1,-10-1 0,10 20-16,0-1 15,-1 0 1,-9-9-16,-9-9 31,10 9-31,-11 0 16,1 0-1,10 0 1,-20 0-16,0 0 16,10 0-1,0 0-15,9 0 16,10 0-1,-10-10 1,1 1-16,-1 9 16,10 0-1,-1 9-15,-9-18 32,10 9-32,-10 9 0,1-9 15,-1-19 1,-9 0-1,9 10-15,0-1 16,-9-18 0,0 0-1,0 0-15,9 9 16,0-9-16,-9 0 16,-9-10-1,-1-9 1,1 10-16,-1-1 15,10 10-15,0 0 32,0-10-32,-10-9 15,10 10-15,0-10 16,0 0 0,-1-9-1,1 9-15,-9-10 16,-1-8-1,1-1 1,8 10-16,1-10 16,0-19-1,19 1-15,18 9 16,104 0-16,160 28 16</inkml:trace>
  <inkml:trace contextRef="#ctx0" brushRef="#br0" timeOffset="75038.98">16792 8183 0,'0'0'0,"282"-19"16,-263 19-16,66-19 31,103-46-15,38-20-16,9 48 15,57 18 1,28-47 0,18 10-16,1 9 0,-38 28 15,9 29 1,1-29-16,-20 19 15,20 9 1,9 20 0,9 27-16,10 0 15,-10 38 1,0 37-16,-37-46 16,-1 18-1,1 38 1,-38-1-16,19 29 31,-19-28-31,0-10 16,9 66-16,-37 0 15,-28-65 1,-29-20-16,-19 39 31,-27-1-31,-39 19 16,-8 46-16,-48-65 31,-19-28-31,-18 57 16,-29-1-16,-18-65 15,-48 8 1,-56 39 0,-65 9-16,-29-38 15,-29-18 1,-27 9-1,-48-19-15,-46-65 16,-66-76 0,-48-18-16,-27-29 15,-1-27 1,19-29 0,47 10-16,19 9 15,10-29 1,9 1-1,18-9 1,20-29 0,28-37-16,65 0 15,38 37 1,38-18-16,47 74 16,47 48-16,19 9 15,27-9 16,48 18-31</inkml:trace>
  <inkml:trace contextRef="#ctx0" brushRef="#br0" timeOffset="77601.78">4911 7676 0,'0'0'0,"0"19"16,-19 19-16,0 84 15,0 103 1,19-9-16,28 18 15,10 10 17,0-9-32,-19 121 0,-19 76 15,-10-123 1,20 57 0,-1 38-1,29-48-15,18 10 16,19-9-1,1 9 1,-48-113-16,-28 19 16,-47 113-16,-19 9 31,0 9-31</inkml:trace>
  <inkml:trace contextRef="#ctx0" brushRef="#br0" timeOffset="78251.88">9483 6522 0,'0'0'0,"0"10"0,-19-1 0,0 10 15,-9 65 1,9 29 0,10-38-1</inkml:trace>
  <inkml:trace contextRef="#ctx0" brushRef="#br0" timeOffset="78339.34">9389 7592 0,'9'94'0,"29"206"16,-1 47-16,10-19 16,-9-46-16</inkml:trace>
  <inkml:trace contextRef="#ctx0" brushRef="#br0" timeOffset="78467.03">9633 10135 0,'10'290'0,"-1"179"0,0 38 31,10-28-31,9-85 15,1 169-15,-1-141 16,10-122 0,-1 75-1,1 19-15</inkml:trace>
  <inkml:trace contextRef="#ctx0" brushRef="#br0" timeOffset="79497.14">3396 10585 0,'0'9'0,"0"1"0,0-10 16,0 0-1,0 0 1,9 9-16,1 0 16,28 95-1,18 102 1,-18-28 0,9 19-16,0 94 15,-10-47 1,-8 19-16,8 0 15,-9 27 1,1 76 0,-20-84-16,-9 9 15,-9 28-15,9-122 16,0-132 0</inkml:trace>
  <inkml:trace contextRef="#ctx0" brushRef="#br0" timeOffset="80253.08">12474 10041 0,'0'0'0,"-9"-10"0,9 10 16,-19 0 0,-9 38-16,-19 46 15,9 1 1,0 65 0,10 113-16,9-10 31,10-84-31,0 150 15,-1 65-15,-18 10 32,0 66-32,0-103 15,9-85-15,0 159 16,10-46 0,18-56-1</inkml:trace>
  <inkml:trace contextRef="#ctx0" brushRef="#br0" timeOffset="80947.14">13914 10557 0,'0'0'0,"0"18"0,0 29 15,0 38-15,0 140 32,-10 66-17,10 9-15,0-37 0,10 93 16,8 151 0,-8-104-1,27 10-15,10-37 31,19-1-31,28 169 0,-28-94 16</inkml:trace>
  <inkml:trace contextRef="#ctx0" brushRef="#br0" timeOffset="81630.58">1167 12011 0,'0'9'0,"18"1"16,11 84-16,36 121 31,39 29-31,-1 122 16,20 85-16,-20-20 15,10 66 1,-9 38-16,-39-94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33:43.509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2615 1193 0,'0'0'0,"-9"9"0,-38 1 15,-10-1-15,-8 1 16,-1 55-1,19-18 17,18 0-32,11 28 0,18-9 15,37 0 1,29-10 0,38-56-16,18-28 15,10 18 1,-29 10-1,-18 10-15,-19 8 16,-19 20 0,-19 28-1,-19 46-15,-18-46 16,-85 37 0,-76 57-1,20-76-15,9-56 16,0 10-1,-29-38 1,29-19-16,19 0 0,9-9 31,38 0-31,37 19 16,29-1-16</inkml:trace>
  <inkml:trace contextRef="#ctx0" brushRef="#br0" timeOffset="465.61">3509 686 0,'0'0'0,"0"-9"16,0 9 0,0 0-16,0 38 15,0 84 1,9 9-16,10 66 31,9 28-31,1-18 16,-11-1-16,1-112 15,-9 28 1,-1 56 0,-9-75-16,0-75 15,0 29 1,0-1-16,0-47 15,0-9 1,0 0 0</inkml:trace>
  <inkml:trace contextRef="#ctx0" brushRef="#br0" timeOffset="707.23">3161 1606 0,'0'0'0,"9"0"15,38 9-15,47 10 16,29 0-16,8-19 31,1 9-31,0 19 0,-29 1 31,-18-11-31,0-8 16,-48-1-16</inkml:trace>
  <inkml:trace contextRef="#ctx0" brushRef="#br0" timeOffset="1315.26">4685 874 0,'0'0'0,"0"9"0,0 1 15,0 18 1,9 56-16,10 132 31,19 28-31,9-47 16,0-19-16,-10-46 31,1 46-31,-10-37 0,-18-104 16,-1 10-1,-9-9 1,0-29-16,0 1 15,-9-10 1,-1 0 0,-27-57-16,-20-55 15,-9 8 1,1 20 0,8 18-16,-9 38 15,-18-37 1,8 27-1,20 57-15,-1 9 32,10 19-32,10 19 0,9-1 15,18-9 17,29 29-32,0-10 15,18-37-15,20-1 31,9-9-31,9-18 0,-28-10 16</inkml:trace>
  <inkml:trace contextRef="#ctx0" brushRef="#br0" timeOffset="1549.13">5522 1972 0,'0'0'15,"0"9"-15,0 19 16,0-9-16,0-19 16,0 0-1,0 0 1,0 0-16</inkml:trace>
  <inkml:trace contextRef="#ctx0" brushRef="#br0" timeOffset="2014.68">6068 1296 0,'0'0'0,"0"10"16,0 55-16,0 20 15,9 93 16,10 19-31,9-131 0,0 28 16,10 18 0,-10-18-16,-9-28 15,9 18 17,-9 10-32,-9-57 0,-10-27 15</inkml:trace>
  <inkml:trace contextRef="#ctx0" brushRef="#br0" timeOffset="2507.27">6030 1456 0,'0'9'0,"0"1"0,0-1 15,10-18 1,-1 9-16,29 18 31,37 29-31,38 38 16,37 46-1,-9-9 1,-18-38-16,-10-27 16,-1 8-16,1 29 15,-37-37 1,-20-11-16,-18-27 31,9 66-31,-10-29 16,-18-150-1,-9-18-15,-10-20 16,-19-18 0,-9-122-1,-10 19 1,19 168-16,-9 10 15,-10-37 1,10 18-16,19 75 16,9 28-1,-10 29-15,38 84 16,48 197 0</inkml:trace>
  <inkml:trace contextRef="#ctx0" brushRef="#br0" timeOffset="2924.1">7319 1784 0,'0'0'0,"0"-9"16,-28 56-16,9 18 15,10-55 1,-1 18-16,20 47 16,8 0-1,29-56 1,47 28 15,19 18-31,-9-55 0,-10-38 16,-9-1-1,-29-27-15,-28-38 16,-18-9 0,-29 28-1,-19 19-15,1 18 16,-1 10-16,-19-9 16,-27 8-1,37 29 1</inkml:trace>
  <inkml:trace contextRef="#ctx0" brushRef="#br0" timeOffset="3518.16">7742 1653 0,'0'9'0,"10"1"0,37-39 16,37-64 0,67-208 15,-19 179-31,-38 273 15,-94-151-15,84 84 0,1-28 0,0 1 32,9-1-32,-19 0 0,0 10 15,-18-10 1,-20 0-16,-18 10 16,-9-10-1,-20 10 1,-9-10-16,-18-9 15,-1-9-15,-9-19 16,0-10 0,9-9-1,1-19-15,9-18 16,-1-20 0,20-8-16,9-10 15,19 0 1,18 0-1,29-19-15,47 9 16,9-9-16,-9 19 16,-28 28-16,-19 29 31,-29 8-31,-18 10 16</inkml:trace>
  <inkml:trace contextRef="#ctx0" brushRef="#br0" timeOffset="4997.24">9247 1559 0,'0'0'0,"10"9"0,-1 1 0,1 18 16,18 19-1,0 28 1,0 19-16,-9 0 31,0-10-31,-10-9 0,-9-19 16,0-18 0,0-10-1,0-9-15,0-19 0,0 0 16,0-28-1,0-38-15,10-47 16,9-27 0,9 27-1,0 29-15,10 27 16,-1 20 0,10 18-1,0 10-15,10 18 16,-1 19-16,1 19 15,-20 0 1,-8 9-16,-11 1 16,1-11-1,-19-8-15,0-19 16,0 0 0,0-19-1,0 0-15,0-10 16,10-27-16,-1-48 15,10-9 1,9 10-16,0 28 16,10 9-1,9 19 1,0 18-16,0 1 31,9 18-15,-8 19-16,-1 19 0,-10 0 15,1 19-15,-10 9 16,0 9 0,0 20-1,1-20-15,-1-28 16,10-9-16,-1-19 16,1-9-1,-1-19-15,1 0 16,0-19-1,-1 1-15,-8-20 16,-11-9 0,1 10-16,-19 8 15,0 1 1,0 0 0,-9 19-16,-1-1 15,1 1 1,0 18-16,-10 1 31,9 18-31,1 0 0,0 10 16,18-1-1,0 1-15,20-1 16,8 1 0,29-10-1,9-9 1,-9-19-16,9-19 0,1-28 15,-1-19 17,0-18-32,-18-38 0,-10-28 15,-38-19-15,-28-47 32,-28-18-32,0 74 15,19 57-15,0 28 31,18 37-31,1 19 0,0 10 16,9 18-16,-10 10 16,-9 38 15,0 64-31,10 48 0,0 19 16,18 0-16,10-19 15,9-10 1,0-18-1,10-29 1,0-18-16,-1-28 16,1-19-16,-1-10 15,1-9 1,-28-18 0</inkml:trace>
  <inkml:trace contextRef="#ctx0" brushRef="#br0" timeOffset="5996.35">13217 837 0,'0'0'0,"0"0"16,0 0-1,0 0-15,0 18 16,0 10-16,0 29 15,10 27 1,-1 29-16,1 28 16,-1-19-1,0-10 1,1-9-16,-1-18 16,1-29-16,-1-18 31,-9-10-31,0-10 15,0-18-15,0 0 16,0-9 0,-28-19-16,-19-19 15,-19-9 1,-28-1-16,-10 11 16,20 17-1,8 20 1,11 18-16,-1 10 15,19 9 1,9 0-16,10 10 16,18-10-1,10 0-15,19 0 16,19 10-16,47-1 16,27-18-1,11-19-15,8 0 31,-18-9-31,-28-10 16,-19 10-16,-10-10 16,1 0-1,-20 0-15,1 1 16,-10 8 0,-9 1-1,0 0-15,0-1 16,-10 1-16,1-1 15,-1 1 1,-9 0 0,9 9-16,1 0 15,-1 9-15,19 10 16,1 9 0,-1 0-16,19 0 15,0 10 1,0-1-16,0 1 15,-9-10 1,-1-9 0,-18-10-16,0-9 15,-10 0 1,-9 0-16</inkml:trace>
  <inkml:trace contextRef="#ctx0" brushRef="#br0" timeOffset="6164.34">13603 1324 0,'0'0'0,"0"0"16,0 0-16,0 0 16,0 0-1,0 10-15,0-1 16</inkml:trace>
  <inkml:trace contextRef="#ctx0" brushRef="#br0" timeOffset="6681.18">14017 2066 0,'0'0'0,"0"0"15,9-10-15,20-8 31,8-29-31,29-19 16,0-9-16,0 0 31,-10 0-31,1-19 0,-20 0 16,-8 10 0,-11 18-16,-18 19 15,0 10 1,-9-1-1,0 10-15,-1 18 16,-9 1-16,1 18 31,-1 10-31,9 9 16,1 19-16,9 0 16,9 10-1,20-1-15,-1-9 16,19 0-1,9 9-15,10-9 16,-9 9 0,-20-9-16,1-9 15,-19-1 1,-10-9 0,-9-9-16,-28 9 15,-38 0-15,-47 10 16,-28-19-1,66-10 1</inkml:trace>
  <inkml:trace contextRef="#ctx0" brushRef="#br0" timeOffset="7072.22">14920 583 0,'0'0'0,"0"0"16,0 0-16,10 10 15,-1 18 1,10 9-16,9 38 15,0 38 1,-9 18 0,0 1-16,0-1 15,-10-9 1,-9-19 0,9-18-16,-9-29 15,0-9-15,0-10 16,0-18-1,0 0 1,0-19 0,0 0-16</inkml:trace>
  <inkml:trace contextRef="#ctx0" brushRef="#br0" timeOffset="7297.45">14431 1071 0,'0'0'0,"9"0"0,10 0 0,38 0 15,18 0 1,28 0 0,1 0-1,-1-9-15,1-1 16,-1 1-16,-46 0 15</inkml:trace>
  <inkml:trace contextRef="#ctx0" brushRef="#br0" timeOffset="7838.35">15503 1090 0,'0'0'0,"0"0"0,0 0 16,0 0-16,0 9 15,0 10 1,0 19 0,0 8-16,0 11 15,0 27 1,10 1 15,-1-29-15,-9 0-16,0-18 0,0-10 0,0-9 15,0-1 1,0-18-16,0 0 16,0 0-1,10-18-15,8-29 16,11-28 0,18-10-1,0 20-15,0 8 16,9 20-1,10 9 1,0 18 0,9 20-16,-18 8 15,-1 29 1,-9 10 0,-9 27-16,-19 19 15,-19 10 1,0-1-1,-19-18-15,-9-19 16,-20 10-16,11-48 31</inkml:trace>
  <inkml:trace contextRef="#ctx0" brushRef="#br0" timeOffset="8590.14">4102 2948 0,'9'0'0,"47"-19"0,67-9 16,93-10 0,76 10-16,65 0 31,114 18-31,93 1 16,85 0-16,47 27 0,-18 1 15,8 0 1,1 9-1,-28 0-15,-29 0 16,28 1 0,-18 18-16,-47-19 15,-29 0 1,-56-9 0,-75-19-16,-85 9 15,-47-9 1,-94-9-16,-75-1 15,-38-9-15,-47 10 32,-38 9-32,-9 0 15</inkml:trace>
  <inkml:trace contextRef="#ctx0" brushRef="#br0" timeOffset="9147.66">4356 3023 0,'0'0'0,"0"-10"0,-10-8 31,20-11-31,18 1 16,66-9-1,122-10 1,151 19-1,132 9-15,75 19 16,75 9-16,75-9 16,10 10-1,56 8-15,38 1 16,-38 9 0,-18 19-1,-67-37-15,-75 27 16,-103 19-1,-94-27-15,-104-11 16,-112-8 15,-67 8-31,-56-18 0,-28 0 16,-38 0 0,-18 0 15,-10 0-31</inkml:trace>
  <inkml:trace contextRef="#ctx0" brushRef="#br0" timeOffset="12787.56">18062 1343 0,'0'0'0,"0"0"15,0 0-15,0 0 32,10 0-32,18-9 15,38-10-15,56 10 16,57-10 0,28 0-1,0 0-15,0 10 31,-29-10-31,-8 0 16,-20 10-16,-27 0 16,-29 9-1,-10-10 1,-18 10-16,-9-9 16,-20 9-1,-9 0 1,-9 0-16,0 0 15,-19 0 1,0 0-16,0 0 16,0 9-1,-28 19 1,-29 38 0,-46 28-1,-38 19-15,-38 18 16,-28 10-16,-9-10 15,-10-9 1,10-19 0,27-18-16,39-20 15,28-18 1,28-9 0,28-19-1,19-1-15,18-8 16,1-1-16,9-9 15,10 0 1,0 0 0,-1 0-1,10 0 1,0 0-16,0 0 16,10 0-16,-1-9 15,19-1 32,10 10-47,37 10 16,19 18-16,0 9 0,19 10 15,9-9 1,1-1-16,-10-18 16,-10-10-1,10-18 1,-10-10-16,-18-18 15,-10-1-15,1-18 32,-11 0-32,-8 9 0,-1 0 15,1 0 1,-20 19 0,1 0-1,-19 18-15,0 1 16,-19-1-1</inkml:trace>
  <inkml:trace contextRef="#ctx0" brushRef="#br0" timeOffset="15428.44">17865 2685 0,'0'0'0,"0"0"0,0-9 0,0-10 16,9 0-1,-9 10-15,9-1 32,1 1-32,-1-1 15,20-8-15,8-1 16,10 10-1,0-1-15,19 1 16,-9 9 0,8 9-16,-8 1 15,-1-1 1,10 0 0,19 1-1,9-1-15,0 0 16,-9-9-16,-1 0 15,10 0 1,0-9-16,-9 0 16,-10-10-1,1 0 1,-1 0-16,0-9 16,0 0-16,-18 0 31,-1 0-31,-18 9 0,0 0 15,-10 1 1,-9 8 0,-1 1-16,1-1 15,-9 1-15,-1 0 16,0-1 0,-9 1-1,0 9-15,0 0 16,0 0-1,0 0-15,0 9 16,0 1 0,0 8-1,0 11-15,0-1 16,0 0-16,-18 0 16,-1 0-1,-19 19 1,1-9-16,-29-1 15,-10 1 1,-8-20-16,-20 1 16,-9-9-16,0-10 31,1 0-31,8 0 0,1-10 16,18 1-1,0-1 1,19-8-16,1-1 15,-1 0 1,0 0 0,0 1-1,0 8-15,19 1 16,0-1-16,9 1 16,10 0-1,0 9-15,19 0 16,-1 0-1,10 0-15,0 0 16,0 0 0,0 0-1,0 0-15,0 0 16,10 9-16,-1 0 31,0-9-31,20 10 0,8-1 16,10 1-1,0-10 1,0 0-16,-9 0 16,0 0-1,-1 0-15,10 0 16,-9 0 0,0 0-1,9 0-15,0 0 16,0 0-1,0 0-15,0 0 16,9 9 0,10 0-16,9-9 15,10 0 1,0 0-16,-10 0 16,0-9-1,-9 9-15,-10-9 16,-8 9-1,-1-10 1,-10 10 0,1 0-16,-1-9 0,1-1 15,-10 1 1,1 0 0,-1-10-16,-9 0 15,-1 10 1,1-1-1,-9 1-15,-1 0 16,0-1-16,1 1 16,-10-1-1,0 10 1,0 0-16,0 0 16,0 0-1,0 0-15,0 0 16,0 0-16,0 10 15,-19 18 17,-19 0-32,-18 10 0,-1-1 15,-18 1-15,0-10 32,0 9-32,-10-18 15,0 0-15,1-10 31,-1-9-31,-9 0 0,0 0 16,0-9 0,9 0-1,10-1-15,9 1 16,-9-10 0,0 0-16,-10 0 15,19 10 1,0 0-16,19-1 15,28 10 1</inkml:trace>
  <inkml:trace contextRef="#ctx0" brushRef="#br0" timeOffset="20437.83">20969 2131 0,'0'0'0,"0"0"0,0 0 16,10-9-16,-1-19 15,19-10 1,0-18-16,19-10 15,19 10 1,10 9 0,8 10-16,-9 18 15,1 9 1,8 20-16,20 18 16,-1 9-16,1 10 15,-20-9 1,1-1-16,9 1 15,-19 0 1,1-10-16,-20-10 16,-9 1-1,0-19-15,-9 0 16,9-19 0,0 1-1,-9-10-15,-1-10 16,1 10-1,-19 0-15,-10 18 16</inkml:trace>
  <inkml:trace contextRef="#ctx0" brushRef="#br0" timeOffset="20879.74">23791 1362 0,'0'0'0,"0"0"0,0 0 16,0 0 0,0 0-16,0 9 15,0 10 1,-9 28-16,0 28 16,-1 28-16,1 19 15,-1-9 1,1-1-16,-1-18 31,1-9-31,-10-10 0,10-28 16,-1-10-1,1-9 1,9-9-16,0-9 16,0-10-16</inkml:trace>
  <inkml:trace contextRef="#ctx0" brushRef="#br0" timeOffset="21420.06">23678 1503 0,'0'0'0,"0"0"0,0-10 31,0 1-31,0 0 0,10-1 16,-1 10-1,10 10-15,9 8 16,19 20 0,0 18-16,19 19 15,0 10 1,0 8-16,-10-17 16,1-1-1,-20-19 1,1 0-16,0-9 15,-19-9 1,-1-20-16,1-8 16,-9-1-16,-1-9 15,0 0 17,1-19-32,18-28 0,0-18 15,-9-29-15,0-19 31,-19 1-31,0-1 16,-19 10-16,0 19 16,10-1-1,-1 29-15,1 9 32,0 9-32,-1 10 0,10 19 15,0-1 1,0 10-16,0 0 15</inkml:trace>
  <inkml:trace contextRef="#ctx0" brushRef="#br0" timeOffset="21898.17">25503 1015 0,'0'0'0,"0"9"15,0 1 1,-18 8-16,-20 39 16,-9 18-16,-9 28 15,-20 19 1,10 19-16,10-10 31,18 0-31,20-18 0,18-10 16,9-9-1,19-19-15,0-19 16,1 1 0,-1-20-1,0-9-15,0-9 16,1 0 0,27 0-1,-18-10-15</inkml:trace>
  <inkml:trace contextRef="#ctx0" brushRef="#br0" timeOffset="22461.76">26162 1418 0,'0'0'0,"0"0"16,-19 10 0,-28-1-16,-9 19 15,-1 0-15,1 19 16,9-9-1,19 9 1,-1 0-16,11 9 16,18 10-16,9-10 31,19 0-31,10-9 0,9-9 16,0-10-1,9-9 1,10-10-16,0-9 15,0-19-15,9-9 16,-18-10 0,-10-8-16,-10-11 15,-18 1 1,-19-10 0,-19-9-16,-18 10 15,-1-1 1,-9 19-16,-10 0 15,1 19-15,-10 19 16,29 9 0</inkml:trace>
  <inkml:trace contextRef="#ctx0" brushRef="#br0" timeOffset="22954.12">27112 1859 0,'0'0'0,"0"0"16,0-9-16,0-1 15,0 1-15,0 9 16,0 0 0,0 9-16,-19 10 15,1 28 1,-30 9-16,-8 20 16,0 8-1,-10-9 1,0-9-16,19-1 15,0-8 1,19-10-16,9-29 16</inkml:trace>
  <inkml:trace contextRef="#ctx0" brushRef="#br0" timeOffset="23407">27639 1278 0,'0'0'0,"0"0"0,0 0 16,0 0-16,0 0 16,0 9-1,-9 19-15,-1 19 16,1 19 0,-1 18-16,1 1 31,0 8-31,-1-8 15,1-1-15,-1-18 16,10-10 0,-9-18-1,9-19-15,0-1 0,0 1 32,0-19-32,0 0 15,0 0-15</inkml:trace>
  <inkml:trace contextRef="#ctx0" brushRef="#br0" timeOffset="23767.12">28025 940 0,'0'0'0,"0"0"16,9 9-16,19 10 0,19 28 15,19 19 1,9 27 0,1 11-16,-20-1 15,-18-9 1,-19-1-16,-10 20 15,-28-10 1,-28-18-16,-19 8 16,-37-8-16,-1-10 15,-9-9 1,57-38 0</inkml:trace>
  <inkml:trace contextRef="#ctx0" brushRef="#br0" timeOffset="28212.22">7347 12067 0,'0'0'0,"0"0"0,10 0 16,18 0 0,9 10-16,20-1 15,37 0 1,9 10 0,29-9-16,0-1 15,9 0 1,-9-9-16,-1 0 15,1-18 1,9-1 0,-9 0-16,9-18 15,10-10-15,-1-10 16,1-18 0,-10 0-16,19-9 15,-10-19 1,10-10-1,-9-18-15,-1-1 16,-9-8 0,-9-11-16,-10 1 15,0 0 1,1-19-16,8-18 16,-18-1-1,0-18-15,0 9 16,9-19-16,-9 0 31,-9-9-31,-1 0 0,-9 18 16,10-18-1,-19 9 1,-10 10-16,0-19 16,10 18-16,18-18 31,-9 9-31,0 10 15,0-1 1,10 10-16,-10 10 16,0 8-16,0 11 31,10 8-31,-1 1 0,1 8 16,-1 20-1,1 0 1,8-1-16,-18 29 15,1 19-15,8 9 16,1 9 0,-10 29-16,9 8 15,1 20 1,18 18-16,-9 10 31,9 9-31,19 29 16,10 8-16,-20 20 15,10 27 1,10 10 0,-19 10-16,-1 27 15,11 10 1,-11 9-16,-18 10 16,9 9-16,1 0 15,-10 9 16,-10 1-31,1 9 0,-10 9 16,0-9 0,0 9-16,0 0 15,0 0-15,9 0 32,10-9-32,-9 0 0,-1 0 15,10-1 1,0-18-1,-9-28-15,-1 10 16,19-1 0,1-9-16,-1-19 15,0-9 1,19-10-16,-9-9 31,-10-28-31,1 0 16,-1-10-16,-9-9 15,9 0 1,-9 0-16,0 0 16,-10-9-16,1-10 15,-1 1 1,10-11-16,-19-8 16,0-1-1,0 1 1,-9-10-16,-10 0 15,-9-9-15,-9 0 16,-1 0 0,1-10-1,-1 10 1,0-10-16,1 1 16,-20 8-16,1-8 15,0-1 1,-10 0-16,0 1 15,-9-1 1,0 1-16,0-1 16,-1 0-1,1-9 1,-9 0-16,-1 10 16,10-10-16,-10 0 15,1 9 1,-1-9-1,1 0-15,-1 0 16,0 0 0,1 9-16,-1-9 15,1 0 1,-1 10-16,-9-10 31,9 0-31,1 9 0,-10-9 16,9 10-1,-9-10-15,10 9 16,-1 0 0,-9-9-16,0 0 15,9 10 1,-9-10-16,0 0 16,0 0-1,0 0-15,0 0 16,0 0-16,-9 0 15,0 0 1</inkml:trace>
  <inkml:trace contextRef="#ctx0" brushRef="#br0" timeOffset="29355.61">18598 10941 0,'0'0'0,"0"0"0,0 0 16,0 0-16,10 0 31,-1 0-31,10-9 0,0 9 15,9 0 1,0 0-16,1-9 16,-1 9-1,9-10-15,1 10 16,0 0 0,-1 0-1,1 0-15,0 10 16,9-10-1,0 9 1,0 0-16,9 10 16,-9-9-16,0 8 15,10 1 1,-1 0-16,10 9 16,0 10-1,-10-10-15,10 0 16,0 19-1,0 0 1,0 9-16,-1 0 16,1 1-16,10-1 15,-11 0 1,-8 0-16,9 1 31,0 8-31,-1 1 16,1 0-1,0-10 1,-9 0-16,-1 1 0,10-1 31,0 0-31,0 0 0,9 1 16,0-1 0,-9-9-1,9 0-15,10 0 16,0-10-16,-1 1 31,-9-1-15,1 1-16,8-1 0,1-8 15,9 8 1,-9-9-16,-1-9 16,1 0-16,0 9 15,-1-9 1,-8 0-1,-1-1-15,-9 1 16,0-10-16,-10-9 16,1 0-1,-10 0 1,-10 0-16,1 0 16,-10 0-1,-9 0-15,-10 0 16,-9 0-1,0 0 1,0 0-16,0 0 16,0 0-16,-9-9 15,0 0 1</inkml:trace>
  <inkml:trace contextRef="#ctx0" brushRef="#br0" timeOffset="30023.62">20019 11411 0,'0'0'0,"-19"0"0,-28-19 15,-9-9-15,9-1 16,0 11 0,18 8-16,1 1 15,0 0 1,9-1-16,10 10 31,-1 0-31,10 10 0,10 8 16,-1 10-1,19 19 1,19 0-16,10 19 16,9-10-16,9 10 31,10 9-31,-1 0 0,1-9 15,9-1 1,9-8 0,1-1-16,-1 0 15,10-18 1,10 9-16,-10-10 16,-19 1-1,0-19-15,9-1 16,-9 1-1,-9 0 1,-10-19-16,-9 0 16,-10 0-16,-18 0 31,0-10-31,-19 1 16,-19 0-16,0 9 15</inkml:trace>
  <inkml:trace contextRef="#ctx0" brushRef="#br0" timeOffset="30548.52">19323 11120 0,'0'0'0,"0"0"15,0 0 1,0 0-16,9 9 16,1 19-1,27 19-15,20 19 16,27 9 0,20 0 15,9 0-16,9 0-15,0 0 0,-9 0 0,0 0 16,9 0 0,1-9-16,8 9 15,1 0-15,0-9 16,0-10 0,-20 0-1,11-994-15,-10 1961 16,-1-986-1,1 1 1,0-1-16,0-18 16,-9 0-16,-10 0 31,0-19-31,-10 0 16,-8-10-16,-29 1 15,-19-10 1,-9 10-16,-19-1 15</inkml:trace>
  <inkml:trace contextRef="#ctx0" brushRef="#br0" timeOffset="31537.31">6867 13615 0,'0'0'0,"0"0"15,0 0 1,10 0 0,18-18-16,38-1 15,47-9-15,75 0 31,57-1-31,37 29 16,19 10-16,37-10 16,39 9-16,37 1 15,28 8 1,38-8-16,28 8 16,37 1-1,10 0-15,0 0 16,57 0-1,-10-10 1,19 10-16,9-10 16,-28 10-16,28 9 15,-9-9 1,-9 18 0,-10-9-16,-19 10 15,-37-1 1,-19-8-16,-29 8 15,-18-18 1,-29-10-16,-46 1 16,-29-10-1,-28-10-15,-37-8 16,-38 8 0,-57-9-16,-37 1 15,-29-1 16,-46 0-31,-20 0 0,-27 1 16,-20 8-16,1 1 16,-19-1-1,0 1-15,-10 0 32,1-1-32,-10 1 15,0 9-15,0 0 16,-10-9-1</inkml:trace>
  <inkml:trace contextRef="#ctx0" brushRef="#br0" timeOffset="32451.77">8533 11382 0,'0'0'0,"0"0"16,0 0-16,0 0 15,0 10 1,0 9-16,-10 37 16,1 28-1,-1 38-15,10 19 16,0 18-1,0 20-15,10 18 16,-1 0 0,-9-10-16,0-8 15,0-10 1,0-29 15,0-18-31,0-18 16,10-20-16,-10-28 0,0-9 15,9 0-15,-9-28 32</inkml:trace>
  <inkml:trace contextRef="#ctx0" brushRef="#br0" timeOffset="32979.97">6839 14920 0,'0'0'0,"0"0"0,0 0 15,10-10-15,8-9 32,39-18-32,18 9 0,38 0 15,19-1 1,18 1-16,10 10 16,-9-11-1,-10 20-15,-38 0 31,-27-1-31,-20 1 0,-18 9 16,-20 0 0,1 0-16,-19 0 15,0 0 1</inkml:trace>
  <inkml:trace contextRef="#ctx0" brushRef="#br0" timeOffset="33777.33">8485 14404 0,'0'0'0,"10"-10"15,-1-9-15,1 1 16,-1-20 0,10-9-16,9 10 15,0-10 1,19 9-16,19 10 31,0 0-31,0 19 0,-10 18 31,-18 0-31,0 19 16,-1 19-16,-18 10 16,-19 27-1,-19 19-15,-28 0 16,-9-9-16,-19-19 15,9-9 1,19-28 0,9-10-16,10-10 15,18-8 17,1-10-32,9 0 0,0 0 15,0 0 1,9 0-16,10-10 0,19 1 31,9 0-31,9 9 16,1 0-16,-10 9 15,0 0 1,-10 10-16,-8 9 16,-10 1-1,-1 17 1,-18 11-16,0 8 15,-9 1 1,-10-10-16,0 1 16,-9-10-1,-19-10 1,-19 1-16,-28-10 0,-19 0 16,-18-9-1,8-10 1,20 0-16,9-9 15,18-9 1,20 0 0,9-1-16,9-8 15,1-1-15,8 9 16,1 1 0,0 0-16,19-1 31,9 10-31</inkml:trace>
  <inkml:trace contextRef="#ctx0" brushRef="#br0" timeOffset="34740.37">21731 11964 0,'0'0'0,"0"0"15,0-9-15,0-1 16,0 1 0,0 9-16,0 0 15,10 9 1,-1 38-1,0 47-15,10 47 16,0 9 0,-10 19-16,-9 0 15,0 0 1,0-1-16,-9-27 16,0 0-1,-1-19-15,1-19 16,-1-18-1,10-10-15,0-19 16,0-9 0,10-10-16,-1-9 31,-9-18-31</inkml:trace>
  <inkml:trace contextRef="#ctx0" brushRef="#br0" timeOffset="35661.35">21618 15023 0,'0'0'0,"0"0"16,0 0-1,10 0-15,-1-19 16,10 0-1,9 0-15,0 10 16,19 0-16,10 9 16,-1 9-1,-18 0-15,-1 10 47,-8 0-47,-10 9 0,-1 0 0,1 0 16,-19 19-1,-9 0-15,-19 0 32,-20 0-32,-17 9 0,-1-18 15,19-19 1,19-1 0,-1 1-16,1-19 15,19 0 1,-1 0-16,10 0 15,0 0-15,0 0 32,10 0-32,-1 0 0,19 10 15,1-1 1,18 0-16,9 10 16,-18 0-1,-1 0 1,1 9-16,0 0 15,-10 0-15,-9 0 16,9 0 15,-9 10-31,-1-10 0,-18 10 16,0-1 0,0 1-1,-28 9-15,-19-1 16,-19 1-1,-18-9-15,-10-1 16,-10 1-16,19-19 16,10-1-1,19 1-15,9-19 16,18 0 0,1 0-1,0 0-15,0 0 16,9 0-1</inkml:trace>
  <inkml:trace contextRef="#ctx0" brushRef="#br0" timeOffset="36996.28">14271 4317 0,'0'0'0,"0"0"0,0-9 0,0 0 16,0-1-16,0 1 15,0 9 1,0 0-16,0 0 16,0 9-1,9 29 1,10 46-16,9 29 15,1 28 1,8 27-16,1 1 16,0 28-1,-1 19-15,1 9 16,-1 29 0,-8 8-16,-10 10 15,-1 19-15,1-9 31,0 9-31,9 9 0,0 0 32,10 0-32,0 10 15,-1 18-15,1-18 16,-10 9 0,-9 9-16,9-18 15,-9 0 1,0-1-1,-10-27-15,10-1 16,-10-9 0,1-9-16,-1-10 15,-9-18-15,10-1 16,-1-18 0,0-9-1,1-1-15,-1-18 16,1-19-1,-1-1-15,-9-27 16,0-28-16,0-10 16,0-19-1,0-9 1,0-18-16,0-20 16,-9 1-1,-1-10-15,10-9 16,0 0-1,0-10-15,0 0 16,0-9 0,0 0-1,0 0-15,0 0 16,0 0-16,0 0 16</inkml:trace>
  <inkml:trace contextRef="#ctx0" brushRef="#br0" timeOffset="37704.67">14516 14638 0,'0'0'0,"0"0"16,0 0 0,0 0-16,0 0 15,0 9-15,-10 1 16,-9 9 0,1 18-16,-11 29 15,1 18 1,19 10 15,-1 0-31,20 0 0,-1-10 16,19-9-16,1 0 15,18-9-15,0-10 16,9-9 0,1-9-16,-1-20 15,0-18 1,-9 0-1,10-18-15,-1-10 32,1-29-32,-10-8 0,-10-1 15,-18-9 1,-19 0 0,-9-10-16,-29 1 15,1 9-15,-20 9 16,-9 10-1,-9 9-15,-10 9 32,1 20-32,18 8 0,0 1 15,0 9 1,0 9 0,0 1-16,1-1 15,18 0-15,9 10 16,10 0-1,18 0-15,10 9 16,0-9 0</inkml:trace>
  <inkml:trace contextRef="#ctx0" brushRef="#br0" timeOffset="39719.26">24760 4393 0,'0'0'0,"0"0"0,0 0 15,10 0 1,27-29-1,29-18-15,19-28 16,9-18 15,-9-11-15,-10-8-16,10-1 0,-10 1 0,-19 8 16,-9 11-1,-28 17-15,0 20 16,-19 9 15,0 19-31,0 19 16,-10-1-16,-8 10 15,-1 19-15,0 28 16,-9 28 0,18 19-16,20 0 15,9-19 1,9-19-16,0-18 15,10-10 1,-1-9-16,10-10 16,10-18-1,9-20-15,9-27 32,-9-19-32,-10 0 0,-18-9 15,-19 18 1,-10 19-1,-9 19-15,0 18 16,0 1-16,0 9 31,0 19-31,0 28 0,9 37 16,20 19 0,-1 1-1,10-11-15,9-18 16,0 1-16,9-30 31,-9-8-31,0-19 16,-28-10-16</inkml:trace>
  <inkml:trace contextRef="#ctx0" brushRef="#br0" timeOffset="39960.31">26529 3642 0,'0'0'0,"0"0"0,0 0 16,9 0 0,20-9-16,27-1 15,10 1 1,18-10-16,20 10 15,18-10 1,-46 0-16</inkml:trace>
  <inkml:trace contextRef="#ctx0" brushRef="#br0" timeOffset="40207.46">26171 3989 0,'0'0'0,"0"0"16,0 0-16,19 0 15,28 0-15,47 0 16,29-19 0,18 10-1,0-10-15,-9 10 16,-10-10-1,-19 10-15,-56-1 16</inkml:trace>
  <inkml:trace contextRef="#ctx0" brushRef="#br0" timeOffset="40715.93">28156 3229 0,'0'0'0,"0"0"0,0 0 0,0 0 16,0 0-1,-18 9 1,-20 29-16,0 18 15,1 19 1,-10 19 0,18 0-16,20-10 15,9-9 1,9-18-16,20-1 16,8-18-16,10-10 31,19-9-31,9-10 15,1-18-15,-10-20 16,-1-8-16,-8-19 31,-20-10-31,-18-9 16,-28 0-16,-19 0 16,-19 0-1,-29 9-15,-27 19 16,-48 28-1,-56 57 1,-47 65-16,-94 66 16</inkml:trace>
  <inkml:trace contextRef="#ctx0" brushRef="#br0" timeOffset="41261.5">25598 5622 0,'0'0'0,"0"9"16,0 10-16,-19 9 0,-19 19 16,0 9-1,-18 0-15,-10-9 32,0-19-32,-9-9 15,9-28-15,0-29 16,19-9-1,0-9 1,19-10-16,19 1 16,27-1-1,20 0-15,37 10 16,38 9 0,38 0-16,-1 29 15,10 8 1,-9 20-1,-38-1-15,-29 0 16,-18 1 0,-19-1-1,-9 0-15,-19 1 16,-19-10 0</inkml:trace>
  <inkml:trace contextRef="#ctx0" brushRef="#br0" timeOffset="41483.23">27178 5303 0,'0'0'0,"19"0"0,18 0 15,20 9 1,9 0-16,9 1 16,0-1-1,-37-9 1</inkml:trace>
  <inkml:trace contextRef="#ctx0" brushRef="#br0" timeOffset="41658.47">26595 5781 0,'0'0'0,"0"0"0,0 0 15,9 9 1,38 1 0,38-10-16,56 0 15,85-19 1,150-28-1</inkml:trace>
  <inkml:trace contextRef="#ctx0" brushRef="#br0" timeOffset="42042.72">28288 4777 0,'0'0'0,"0"0"0,0 0 0,0 19 15,0 18 1,0 48 0,9 18-16,-9 19 15,10 0 1,-10 9-16,0 1 15,9-20 1,-9 10 0,0-9-16,0-19 15,0-19 1,0-19-16,0 0 16,0-18-16,0-10 15,0-9 1,0-10-1,0-9-15</inkml:trace>
  <inkml:trace contextRef="#ctx0" brushRef="#br0" timeOffset="43111.01">23707 3426 0,'0'0'0,"9"-9"16,29-48-16,46-27 15,76-19 1,57-19-16,55 9 15,20 19 1,-19 38-16,19 9 31,37 0-31,-9 19 0,9 0 16,0 19 0,-18 9-1,-20 18-15,-18 20 16,-10 18-1,-18 19 1,-10 10-16,-18 27 16,-10 10-1,-19 10 1,-28 8-16,-19 10 16,-19 10-1,-18 9 1,-20 0-16,-18 18 15,-19 20 1,-19-10 0,-18 0-16,-20 9 15,-37 10 1,-28 9-16,-28-9 16,-29-19 15,-47-9-31,-47-1 0,-37-27 15,-57-29 1,-47-9 0,0-28-16,0-38 15,-18-28 1,-1-18 0,10-20-16,28-36 15,9-20 1,29-28-1,-1-19-15,10-27 16,38-20 0,18-27-1,29-20-15,56-9 16,19-18 0,37-1-1,38 19-15,38 1 16,37-1-1,39 0 1,36-18-16,38-10 16,48 18-1,84-64-15</inkml:trace>
  <inkml:trace contextRef="#ctx0" brushRef="#br0" timeOffset="48538.39">12502 6823 0,'0'0'0,"0"0"0,0 9 0,-18 10 16,-1 18 0,-9 48 15,-1 55-31,11 39 15,18 8-15,9 10 0,0 10 32,10 18-32,-9 28 15,-1 19 1,10 38 0,9 0-16,0 18 15,-9 19-15,0 0 16,0 29-1,-29 8 1,-9 1 0,-9-19-16,9-19 15,10 10 1,0-38 0,18-38-16,0-18 31,10-38-31,-9-19 15,-1-18-15,0-19 32,1-10-32,-1-27 0,-9-29 15,0-28 17,0-9-32,0-10 0,0-28 15,0-19 1,0-9-1</inkml:trace>
  <inkml:trace contextRef="#ctx0" brushRef="#br0" timeOffset="49540.3">16501 6945 0,'0'0'0,"0"0"0,0-10 16,0 1-16,0-1 31,0 1-31,0 0 0,0 9 16,0 0-1,0 18 1,-10 29 0,10 56-16,10 38 15,-1 28 1,0 47 0,1 28-16,18 9 15,0 19 1,10 28-16,9 29 15,9 9 1,-9-1 0,10 1-1,-10 0-15,-9 18 16,-10 1 0,-9-10-1,-10-9-15,-9 0 16,9-1-1,-9-27 1,10-38-16,-1-37 16,1-10-16,-10-47 31,0-9-31,0-28 16,0-19-16,0-19 31,-10-9-31,10-10 15,0-27 1,0-20-16,0-9 16,0-9-1,0-19-15,0 0 16,0 0 0,0-9-16,-9-10 15</inkml:trace>
  <inkml:trace contextRef="#ctx0" brushRef="#br0" timeOffset="50337.11">10057 9750 0,'0'0'0,"0"0"16,0 0-16,0 0 31,0 0-31,9 9 16,0 19-1,20 47-15,-1 38 16,0 37 31,0 38-47,-9 9 0,9 28 0,-9 19 15,9-10 1,-9 20 0,0-1-16,0 0 15,-10-9 1,1 0-16,-10-9 15,9-19 1,-9-19 0,0 0-16,0-19 15,0-28 1,0-9-16,0-29 16,0-27-1,0-19 1,0-19-16,0-10 15,0-18 1,0-19 0,0 0-16,0 0 15</inkml:trace>
  <inkml:trace contextRef="#ctx0" brushRef="#br0" timeOffset="51168.44">18674 8530 0,'0'0'0,"0"0"0,-10-9 16,10 9-1,0 9-15,-9 19 16,9 47-1,0 66 1,9 56 15,10 19-31,9 18 0,1 29 16,-1 28-16,-9 9 16,-1 38-1,-18 19 1,-9-1-16,0 19 15,-1-9 1,1-19 0,-1-9-16,10-9 31,0-29-31,-9-19 16,0-27-16,-1-29 31,10-47-31,-9-28 15,9-37-15,0-29 16,-10-18 0,1-19-16,9-10 15,0-18 1,0 0 15,0-19-31,0 0 0,0 0 16</inkml:trace>
  <inkml:trace contextRef="#ctx0" brushRef="#br0" timeOffset="52272.09">12794 11045 0,'0'0'0,"0"0"0,0 0 0,9 0 15,39-19 1,55-9 0,57 0 15,47-1-31,47 11 0,-254 18 0,273-10 15,0 10-15,9 10 16,-28 8 15,-19 11-31,-28-1 0,-28 0 16,-19 9 0,-38-18-1,-19 9 1,-18-9-16,0 0 31,-1 0-31,-8-1 0,-1-8 16,-19-1 15,-18-9-31,-10 0 0,-9 0 16,-19 0 15,0 0-31</inkml:trace>
  <inkml:trace contextRef="#ctx0" brushRef="#br0" timeOffset="52588.19">16454 10716 0,'0'0'0,"18"0"0,20 0 16,18 10 0,10 18-1,10 0-15,-20 19 16,-18 9 15,-10 10-31,-38 9 0,-27 19 16,-76 28-1,-85 0-15,-84-19 16,-104 19 0</inkml:trace>
  <inkml:trace contextRef="#ctx0" brushRef="#br0" timeOffset="53025.45">13142 10632 0,'0'0'0,"0"0"0,0 0 15,-28 9 1,-10 19 0,-18 29-16,-1 27 15,10 10 1,10 0-16,18 0 31,19-1-31,28-8 16,29-10-1,18-9 1,38-10-16,28-19 16,9-18-1,170-19 1</inkml:trace>
  <inkml:trace contextRef="#ctx0" brushRef="#br0" timeOffset="53657.53">14083 9740 0,'0'0'0,"0"0"0,0 0 0,0 10 16,-10 9-1,-8 28 1,-11 18-16,-8 10 16,-10 0-1,-10-9-15,-18-10 32,9-28-32,19-9 0,0-19 15,10-19 1,8 1-1,1-20-15,0-18 16,18 0 15,10-1-31,10 10 16,18 0-16,29 1 16,37-1-1,18 9-15,39 10 16,18 9-1,-9 10 1,19 18-16,-10 1 16,1 18-1,-1-10 1,-37-8-16,-48-10 16,-37 9-1,-18-9 1,-29 0-16</inkml:trace>
  <inkml:trace contextRef="#ctx0" brushRef="#br0" timeOffset="54597.44">10113 12696 0,'0'0'0,"0"0"0,0 0 16,0 0-16,9-9 15,29-10 1,28 0 0,66-9-16,46 9 47,39 10-47,37 9 0,28 9 0,28-9 15,20 9 1,36-9-1,20 0-15,9 10 16,29-10 0,8-19-1,20 10-15,-10-10 16,0 0 0,-18 0-16,-58 10 15,-27 0 1,-28-1-1,-10 20-15,-38-10 32,-28 0-32,-37 9 15,-48-9-15,-27 0 32,-29 0-32,-29 0 15,-17 0-15,-20 0 16,-9 0-1,-19 0 1,0 0-16,0 0 16,0 0-1,0 0-15</inkml:trace>
  <inkml:trace contextRef="#ctx0" brushRef="#br0" timeOffset="54905.51">17978 12030 0,'0'0'0,"0"0"0,0 0 31,9 9-31,19 19 16,0 19-1,10 19 1,-10 0-16,-9-1 16,-10 1-1,-18 0-15,-38 18 32,-66 10-32,-56 0 0,-151 46 15</inkml:trace>
  <inkml:trace contextRef="#ctx0" brushRef="#br0" timeOffset="55363.2">10630 12471 0,'0'0'0,"-9"0"0,-10-10 16,0 1-16,1 0 16,-11-1-1,-8 20 1,8-1-16,1 0 16,19 20-1,9 8 1,28 10-16,47 9 15,29 19 1,27-18 0,39-10-16,140 28 15</inkml:trace>
  <inkml:trace contextRef="#ctx0" brushRef="#br0" timeOffset="56191.97">15184 12546 0,'0'0'0,"0"0"0,0 0 0,9 0 16,0-10 0,10-8-1,9-1-15,10-19 16,9 1-1,-9 9-15,9 0 16,-10 18 0,1 1-1,0 18-15,-10 1 32,-9 27-32,-10 10 0,-18 28 15,-48 19 1,-46 0-1,9-10 1,18-28 0,39-18-16,18-10 15,28-9 1,20 9-16,36-9 16,39 0-1,9-19 1,0 0-16,-19 0 15,-19 0 1,-37 0 0</inkml:trace>
  <inkml:trace contextRef="#ctx0" brushRef="#br0" timeOffset="56649.11">16632 12799 0,'0'0'0,"0"10"16,-19-1 0,-9 10-16,-19 9 15,-19 0 1,-9 0-16,0-9 31,9 0-15,10-19-16,18 0 0,10-10 15,18-9 17,1 1-32,-1-20 0,20 1 15,18-10 1,29 0-1,55 0 1,48 9-16,19 29 16,-10 9-1,-18 9-15,-48 1 16,-18-1 0,-38 1-16,-19-10 15,-28 0 1</inkml:trace>
  <inkml:trace contextRef="#ctx0" brushRef="#br0" timeOffset="58398.77">7912 16702 0,'0'0'0,"9"0"0,29-19 16,56 1 15,75-10-31,66-10 31,47 0-31,29 1 0,18 9 16,10-10-16,-10 1 16,29-1-1,18 10 1,28 0-16,39-10 15,27 10 1,10 0-16,18 19 16,-9-1 15,10 10-31,-10 10 0,-9 18 16,-10 0-1,10 0 1,9-9-16,-9 9 15,-28 0 1,-48-9 0,-37 0-16,-28-1 15,-29 1 1,-46-19 0,-39 0-16,-27 10 15,-29-10 1,-28 9-1,-18-9-15,-29 0 16,-28 0 0,-19 0-16,-10 0 15,-18 0 17,0 0-32,0 0 0,-10 0 15,-9 0 1,10 0-1,-1-9 1,0-10-16,1 9 16,-10 1-1,0 9 1,0 0-16,0 0 16,0 0-16</inkml:trace>
  <inkml:trace contextRef="#ctx0" brushRef="#br0" timeOffset="59043.07">16952 16852 0,'10'0'0,"27"10"0,20-1 16,27 10 0,-8 9-1,-29 0 1,-19 0-16,-9-9 16,-29 9-1,-27 19-15,-29 9 31,-10-18-31,20-19 0,9-10 16,19-9 0,18 0-1,1 0-15,9 0 16,9 0 0,29 0-16,18 9 15,10 10 1,-9 9-1,-10 1-15,-19-1 32,-19 0-17,-27 28-15,-67 19 0,-84 10 32,-38-20-32,0-18 15,37-19-15,39-28 31,74 0-31</inkml:trace>
  <inkml:trace contextRef="#ctx0" brushRef="#br0" timeOffset="59590.86">18090 17153 0,'0'0'0,"0"0"0,0 0 0,0 0 15,0 0 1,0 9-16,-9 0 16,-10 19-1,-28 10-15,-19 9 16,-9-10 0,0-8-1,9-11 1,19-18-16,0 0 15,19-18 1,9-1-16,9-9 16,20-10-1,37-18-15,38 0 32,37 9-17,28 9-15,20 19 0,-10 10 16,0 9-1,-10 0 1,19 9-16,161 19 31</inkml:trace>
  <inkml:trace contextRef="#ctx0" brushRef="#br0" timeOffset="112945.68">25278 8474 0,'9'9'0,"38"1"0,28 18 16,10 28-16,-19 0 31,-19 1-31,-28-10 16,-29 28-16,-55 37 15,-48 20 1,-47 8 0,-19 1-16,10-28 31,18-10-31,38-19 15,19-18 1,28-10-16,10-18 16,28-1 15,-1-18-31,20 0 0,9 0 16,19-1-1,47 10 1,56 1-16,47-1 15,10-9 1,-19-10 0,-10 0-16,-27 1 15,-20-1 1,-27 0 0,-20 1-1,-18-10-15,-10 0 16,-9 0-16,9 9 15,-19-9 1</inkml:trace>
  <inkml:trace contextRef="#ctx0" brushRef="#br0" timeOffset="113237.7">26049 9543 0,'0'0'0,"0"0"16,10 0-16,8 0 16,58-18-16,55-1 15,29-9 16,19 9-31,-10 0 0,-28 10 16,-28-1 0,-56 1-1,-38 0 1</inkml:trace>
  <inkml:trace contextRef="#ctx0" brushRef="#br0" timeOffset="113687.27">24252 8399 0,'0'0'0,"10"0"16,37-10-16,56-8 16,48 8-1,9 10 1,9 10-1,-28 8-15,-28-8 16,-19 9 0,-28-10-1,-10 0-15,-18 1 16,0 8 0,-10-8-16,0 9 15,10-1 1,-19-8-1,-1 18-15,-8-9 16</inkml:trace>
  <inkml:trace contextRef="#ctx0" brushRef="#br0" timeOffset="114310.16">27554 7826 0,'0'0'0,"0"0"16,0 0-16,0 0 31,0 10-31,-19 37 16,1 65-16,-11 67 15,1 65 1,9-1-1,10-27 1,0-9 0,9-29-16,0-19 15,0-27-15,0-29 32,0-28-32,0-9 15,0-19-15,0-19 31,0-9-31,0-19 0</inkml:trace>
  <inkml:trace contextRef="#ctx0" brushRef="#br0" timeOffset="114607.46">26717 8934 0,'0'0'0,"0"0"0,9 0 15,20-10 1,37-9-16,46 10 16,30 9-1,36 0 1,1 0-16,-10 0 15,-46 0 1,-39 0 0,-37 0-16,-9 9 15,-29-9 1</inkml:trace>
  <inkml:trace contextRef="#ctx0" brushRef="#br0" timeOffset="115749.48">28297 9393 0,'0'0'0,"-18"-18"0,-11-1 0,-8-9 15,-1 9 1,1 9 0,-1 10-1,0 10-15,1 18 16,-1 19 0,10 9-1,0 1-15,18-1 16,10-9-1,10-10 1,-1-18-16,0 0 16,10-10-1,0-9 1,9 0 0,0 0-16,10 0 15,0-9-15,9 9 31,0 9-31,9 1 16,10 18-16,19 0 16,-1 9-1,-8-18 1,-1 0-16,-9-19 16,-10-9-1,10-20 1,0-18-16,0-18 15,0-38 1,-10-38 0,1-28-16,-29 19 15,-9 28 1,-19 9 0,0 29-16,0 28 15,0 27 16,-10 11-31,10 8 0,0 10 16,0 10 0,-19 37-1,-9 37-15,0 47 16,0 1 0,18-1-16,10-18 15,10-20 1,-1-17-1,10-20-15,0-19 16,0-18 0,-1 0-1,11-10-15,-1-9 16,19-9 0,0-1-1,9 1 1,1 0-16,-1-1 15,1 1 1,-1 18 0,-9 1-16,-9 8 15,-1 1 1,-18 0-16,0 0 31,-19 9-31,0 9 0,-28 10 16,-19 10-1,-47-1 1,-29 0-16,1-18 16,0-19-1,18-19 1,57 0-16</inkml:trace>
  <inkml:trace contextRef="#ctx0" brushRef="#br0" timeOffset="116162.44">29953 8277 0,'0'0'0,"0"0"0,0 0 31,10 19-31,-1 27 0,0 76 16,10 66-1,0 19 1,0 8-1,-19-27-15,0-10 16,-10-28 0,-8-18-16,-1-20 15,9-27 1,1-29 0,0-18-16,-1-1 15,10-18 1,0-19-16</inkml:trace>
  <inkml:trace contextRef="#ctx0" brushRef="#br0" timeOffset="116819.45">30555 9590 0,'0'0'0,"0"0"0,0 0 15,10 0 1,8 0-16,11 10 16,27-1-1,10-9 1,0 0-16,0 0 16,-10-19 15,10 1-16,-10-20-15,1-9 0,-19-9 16,-1-19 0,-9 0-16,-18 9 15,-10 0 1,-19 1 0,0 18-1,0 19-15,1 18 16,-20 1-16,-28 18 31,-9 19-31,0 29 16,-1 18-16,10 9 31,19 1-31,10 8 16,18 1-16,10-9 31,18 9-31,19-10 15,19-9-15,28 0 16,10-19 0,19-18-1,8-10-15,11-19 16,-10-18 0,0-19-1,-19-10 1,-10-9-16,-37 1 15,-28 27-15</inkml:trace>
  <inkml:trace contextRef="#ctx0" brushRef="#br0" timeOffset="119323.88">23086 8202 0,'9'0'0,"1"-19"15,27-9-15,38-19 16,29-9-1,28-19 1,37-19-16,47 0 31,38-19-31,38 1 16,18-10-16,-9 19 16,-9 18-16,19 1 15,-1 18 16,29 19-31,37 19 0,0 0 16,19 9 0,29 28-1,-29 1-15,-19 18 16,0 19 0,-9 19-1,-9 9 1,9 18-16,-29 1 15,-18 9 1,-28 10-16,-19 0 16,-38-1-1,-19 10 1,-28 0-16,-18 10 16,-29 8-1,-19 20-15,-18 9 16,-29 18-1,-28 10 1,-19 10 0,-37 9-1,-20-1-15,-36 1 16,-29-19-16,-38 10 16,-38-10-1,-46-10 1,-57-9-16,-56-18 31,-66-19-31,-28-38 16,-48-9-16,-37-38 31,-28-28-31,-38-9 16,-19 0-16,-9-1 15,-9-18 1,46-18-1,48-10-15,47-19 32,28-38-32,65-37 31,29-28-31,28-28 16,38-10-16,47-9 15,37 19 1,48-10-16,28-18 15,37-10 1,47-18 0,48-20-16,27-9 15,29-9-15,47-28 16,28 28 0,28 19-16,29 9 31,75 37-31,141 1 15,178 37-15,-140 94 16</inkml:trace>
  <inkml:trace contextRef="#ctx0" brushRef="#br0" timeOffset="123739.89">24064 8680 0,'0'0'0,"0"0"16,0 0-1,0 0-15,10 0 0,37-19 16,56 10-1,85 0 1,19 18-16,-9 10 16,-20 0-1,-8-1-15,-20 1 32,-9 0-32,-28-10 0,-28-9 15,-19 0 16,-29 0-31,-18 0 0,0 0 16,-19 0 0,0 0-16,0 0 15,-9 10-15,-29 27 16,-37 20 0,-29 18-16,-9 28 15,1 9 1,-20 1-1,-9 0 1,9-10-16,0-9 16,10-19-1,9-19-15,28-19 16,29 1-16,18-19 31,10 0-31,9-1 0,10-8 16,0-1-1,18 0 1,0 10-16,29 9 16,28 0-1,28-9-15,38-19 16,28 0-16,-1-19 31,-36 1-31,-10-1 16,-10-9-16,-28 9 15,-18 0 1,-20 10-16,-18 0 16,0-1-16,-19 10 31</inkml:trace>
  <inkml:trace contextRef="#ctx0" brushRef="#br0" timeOffset="124454.95">24346 8718 0,'0'0'0,"19"-10"16,47-8-16,56-1 16,38-9-1,19 9-15,0-9 32,-19 18-32,0 1 0,-38 0 15,-28 9 1,-28 9-16,-19 0 15,-28 1 1,-1 9 0,-18 9-16,0 19 15,-28 18 1,-47 39 0,-28 17-16,-20 11 15,-8-1-15,-11 1 16,11-1-1,8-19-15,11 1 32,17-28-32,11-20 0,9-9 15,27-18 1,11-10-16,9-9 16,-1 0-1,20-10 1,0 0-16,9 1 15,9-1-15,19 1 32,38 18-32,47-9 15,37-10-15,20-9 16,-10 0 0,-29 0-16,1 0 15,-10 0 1,-37 0-16,-10 0 31,-18-9-31,-1-1 0,-28 10 16</inkml:trace>
  <inkml:trace contextRef="#ctx0" brushRef="#br0" timeOffset="126498.67">23217 8427 0,'0'0'0,"0"0"0,0 0 15,0 0 1,10-9-16,-1-10 16,1 0-1,-1 0-15,19-18 16,19-20-1,10 1-15,18-19 32,29-9-32,-1-1 0,10 1 15,19 9 1,9 0 0,28 9-16,29 0 15,9 1-15,0 8 31,9 1-31,-9 0 16,9-1-16,10 1 16,0 0-1,18 9-15,1 19 16,0 0 0,-10-1-1,0 11-15,28-1 16,10 0-16,0 10 31,-28 9-31,-10 0 0,0 9 16,10 1-1,-1 18 1,10 0-16,0 19 16,0 28-16,-19-9 31,-18 9-31,-20 9 15,-18-18-15,-10 28 16,1 9-16,-10 0 31,-19 0-31,-10 19 16,-8 0-16,-10 9 16,-19 10-1,-19-9-15,-19-11 16,1 11-1,-20-1-15,-8 1 16,-11-1 0,-18 0-16,0-9 31,-18-9-31,-11-1 0,-8 1 16,-20 0 15,-8-1-31,-11-18 0,1 0 15,-19 9-15,-10 0 32,-27-9-32,-1 0 0,-28 0 15,-19 9 1,-37-9 0,-10-10-16,-47 1 15,-28-10 1,-28-19-16,-19 0 15,-9-9-15,-10-9 32,-28 9-32,9-10 31,0-18-31,-9-10 0,0-9 0,28-9 16,19-19-1,0-10 1,0-18-16,-38-29 15,10-18 1,37-28 0,48-38-16,46-47 15,38-18-15,47 18 16,47 9 0,19 20-1,28 18-15,29 9 16,18 1-1,19 9 1,19 9-16,37-9 16,19 19-1,66-1-15,245-46 16,37 19-16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36:5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4647 3820 0,'0'0'0,"0"0"0,10-19 15,8-18 1,30-29 0,8-37-16,29-28 15,-1-1 1,-8 10 0,-1 0-16,-9 0 15,-10 0 1,1 0-16,-20 10 15,-9 9 1,-9 18 0,-19 29-16,0 9 31,0 19-31,-9 9 31,-1 10-31,1-1 0,-10 29 16,0 28-1,-9 37 1,9 38 0,10 19-16,0 0 15,18-19-15,0-10 32,20-27-32,-1-29 15,0-18-15,0-10 16,10-19-1,9-18 1,9-38 0,10-47-1,-9-37-15,-1-19 16,-18 9-16,-10 28 31,-9 38-31,0 19 16,-10 18-16,0 10 15,-9 19 1,0 9-16,10 9 16,-1 38-1,10 66 1,9 18 0,0 10-16,1-10 15,-1-28 1,0-28-1,0-18-15,1-20 16,-1-9 0,-9-18-1</inkml:trace>
  <inkml:trace contextRef="#ctx0" brushRef="#br0" timeOffset="341.57">6519 2854 0,'0'0'0,"0"0"16,10 0-1,27-19 1,10 0-16,29 10 16,-1-1-1,10 1 1,-10 0-16,0 9 16,-18 9 15,-1 0-31,-28-9 0</inkml:trace>
  <inkml:trace contextRef="#ctx0" brushRef="#br0" timeOffset="574.53">6576 3154 0,'0'0'0,"0"0"15,0 0-15,0 0 16,9 0 0,29 9-16,37 1 15,38 9 1,19-19 15,9 0-31,9 0 0,170 0 16</inkml:trace>
  <inkml:trace contextRef="#ctx0" brushRef="#br0" timeOffset="2177.6">7930 2413 0,'0'0'0,"0"0"16,0 0-16,10 9 15,-1 29 1,19 27-1,1 29-15,-10 0 16,-1 0 0,1 0-16,-19 0 31,0-10-31,0-28 16,0-18-1,0-10-15,0 0 16,0-28-1,0 0 1,10-9-16,8-10 16,11-19-1,-1 1 1,0 9-16,0 0 16,19-1-1,0 11 1,10 8-16,9 1 15,-1 9 1,11 9 0,-1 1-16,0-10 15,1 0 17,-20 0-32,0 0 0,-9-10 15,-9-8 1,0-1-1,-1-19-15,-8 1 16,-11-10-16,1 0 31,-9 9-15,-10-9-16,0 19 16,0 10-1,0 8-15,0 1 16,0-1-16,0 10 15,0 19 17,-10 28-32,1 28 0,-1 38 31,1 9-15,0 9-16,9-9 0,0 0 15,0-9 1,0-20-1,9 1-15,-9-9 16,0-10 0,0-10-1,0-18-15,0-28 16,0-10 0,0-9-1</inkml:trace>
  <inkml:trace contextRef="#ctx0" brushRef="#br0" timeOffset="6113.52">11458 3351 0,'0'0'0,"0"0"0,10 0 16,8 0 0,29-9-1,19-1-15,28 1 16,29 0 15,-1-1-31,0 1 0,10-1 16,-19 10-1,-19-9-15,-19 0 16,-18 9 0,-20 0-1,1 9 1,-19-9-16,0 0 15,-10 0 1</inkml:trace>
  <inkml:trace contextRef="#ctx0" brushRef="#br0" timeOffset="6712.68">12860 2985 0,'0'0'0,"0"0"0,0 0 15,0 0 1,0 10 0,0 8-16,-9 39 15,-1 8 1,-9 20-1,10-10-15,-10 0 16,10-19 0,-1-9-1,1-19-15,-1-9 16,10-19 0,0 0-1,0 0-15,0-19 16,0-28-1,10-18 1,-1-10 0,1 9-16,-1 0 15,10 10-15,0 18 16,0 10 0,9 19-1,9-1-15,10 20 16,19 18-1,-9 19 1,-1 0-16,-18 0 16,-19-10-1,-19 10 1,-29 19-16,-55 28 16,-48 9-1,-9-19 1,75-46-16</inkml:trace>
  <inkml:trace contextRef="#ctx0" brushRef="#br0" timeOffset="7462.3">14130 2938 0,'0'0'0,"0"0"0,0 0 15,0 10 1,-9 18-16,-10 19 16,0 18-1,0 1 1,10-19 0,-1-10-16,1-8 15,9-11 1,9 1-16,1-9 31,8-10-31,20 0 0,9-10 16,19 1-1,0-1 1,0 10-16,9 10 16,-19 9 15,1 9-31,-20 0 15,1 9-15,-19-9 16,-19 19 0,-19 10-16,-37 18 15,-57 9 1,-28 1 0,18-29-16,29-28 15,57-28 1</inkml:trace>
  <inkml:trace contextRef="#ctx0" brushRef="#br0" timeOffset="7765.24">13923 2966 0,'9'0'16,"10"0"-16,56-9 15,57-10-15,28 0 32,9 10-32,-27-10 15,-20 1-15,-19-1 16,-18 9-1,-38 1 1,-9 0-16,-20 9 31,1 0-31,-19 0 16</inkml:trace>
  <inkml:trace contextRef="#ctx0" brushRef="#br0" timeOffset="8178.19">15268 3088 0,'0'0'0,"0"0"15,-9 10-15,-19-1 16,-10 19-1,-9 19-15,0 19 16,19 0 0,-1-10 15,29 9-31,10-8 0,18-10 16,0-10-16,19-18 15,10-19 1,-1-19-16,1 0 31,-1-18-31,-18-10 16,-19 0-16,-19-9 15,-10 9 1,-18 0-16,-19 19 16,9 9-1</inkml:trace>
  <inkml:trace contextRef="#ctx0" brushRef="#br0" timeOffset="8679.07">15983 3079 0,'0'0'0,"0"0"0,0 0 32,0 9-32,-19 1 15,-9 27-15,-9 10 16,-1 9-1,10 10 1,9 0 15,9-10-31,20-9 16,18-9-16,10-10 16,9-10-16,19-18 15,-1-18 1,-8-10-1,-10-10-15,-9-9 16,-20-9-16,-27-19 31,-19 18-31,-29 11 16,-18 8 0,-66 19-16,-188 10 15</inkml:trace>
  <inkml:trace contextRef="#ctx0" brushRef="#br0" timeOffset="9147.43">16755 3389 0,'0'0'0,"18"0"15,29-10-15,38 1 16,47-1 0,9 1-1,0 9 1,-19 0-16,-28 0 15,-28 0-15,-19-9 32,-18 9-32,-11 0 15,-8 0 1,-10 0-16</inkml:trace>
  <inkml:trace contextRef="#ctx0" brushRef="#br0" timeOffset="9816.7">17902 3070 0,'0'0'0,"0"0"0,0 0 16,0 0-16,0 0 15,10 9 1,-1 28-16,1 20 16,8 8-1,-8 11-15,-1-1 16,1 0 0,-1-10-16,-9-18 15,0-9 1,0-19-1,0-1-15,0-18 32,0 0-32,0 0 0,9-9 15,1-38 1,-1-19-16,1-18 16,-1 9-1,0 9 1,1 10-16,-1 9 15,1 9 1,8 10-16,-8 9 16,18 10-1,0 0 1,10-1-16,9 20 16,0-1-1,9 19-15,-9 0 16,-9 1-1,0 8 1,-19-9-16,-1 10 0,-18-10 16,-9 0-1,-29 10-15,-46 27 32,-76 10-32,-47-18 15,-141 36 1</inkml:trace>
  <inkml:trace contextRef="#ctx0" brushRef="#br0" timeOffset="12254.54">18401 3548 0,'0'0'0,"0"0"16,0 0-16</inkml:trace>
  <inkml:trace contextRef="#ctx0" brushRef="#br0" timeOffset="14332.13">3961 2554 0,'0'0'0,"9"0"0,29-19 16,9 0-16,18 0 16,20-18-1,0-1 17,-1 1-32,1 9 0,9-10 15,0-9 1,10 10-16,27-20 0,20-8 15,-1 8 17,39 1-32,8 9 0,1 10 15,18-1 1,0 10-16,1 0 16,-1 9-1,-9 10 1,10-1-16,18 10 15,-9 0-15,-10 0 16,-9 0 0,-28 10-16,-10 8 15,0 1 1,1 0-16,-20 9 31,1 0-31,-20 10 0,-8 9 16,8 0-1,-8 9 1,-10 9-16,-1 1 16,-8 19-1,-10-10 1,-19 0-16,-9-10 16,-9 10-16,-10-9 15,-10 0 1,1-1-1,-10 1-15,-9 0 16,0 0-16,-19-1 16,-19 20-1,-19-1-15,-18 10 16,-1 0 0,-18 0-1,0-10-15,-10 0 31,-9 1-31,-9-1 0,-10-9 16,-19 0-16,-19 1 31,-8-20-31,-20-9 16,0-10-16,0 1 16,10-19-1,0-1-15,-10-18 16,-9 0-1,-19 0-15,-19-18 32,-19-11-32,1-8 15,9 9-15,37 9 16,29-9 0,9 9-16,19-9 15,0 0-15,0 0 31,9-10-31,-9 1 0,-10-10 16,10 9 0,9-18-1,10-1-15,19 1 16,9 9 0,9-9-16,10 0 15,-1-1-15,1-8 16,9-1-1,0 0 1,10 1-16,18 8 16,10 1-1,19 9-15,-1 10 32,1-10-32,9 19 0,0 9 15,0 9 1</inkml:trace>
  <inkml:trace contextRef="#ctx0" brushRef="#br0" timeOffset="15560.99">6030 5556 0,'0'0'0,"0"0"0,0 0 16,0 9-1,0 10-15,-9 9 16,-10 29 0,-9 18-16,-10 0 15,0-10 17,-18-8-32,0-1 15,-10-19-15,-10-18 0,1 0 16,-9-19-1,18-19-15,0-9 16,9-19 0,10-9-16,19-19 15,9 9 1,10 0 0,9 1-16,9 18 15,10 0 1,9 0-1,10 9-15,9 10 16,0 0-16,28 0 31,10 9-31,0 10 0,-1 0 16,1 9 0,9 9-16,0 0 15,0 1 1,-19-10-1,1 9-15,-10-9 16,-10 0-16,-18 0 16,-1 0-1,-9 0 1,-9 0-16,0 9 16,0-9-16,-10 0 31</inkml:trace>
  <inkml:trace contextRef="#ctx0" brushRef="#br0" timeOffset="15868.09">6877 5744 0,'0'0'0,"0"0"0,9 0 15,1-10 1,8 1 0,11-1-16,18 1 15,9 0-15,1-1 16,8 1-1,1 9 17,-9 0-32,-1 9 0,-37-9 0</inkml:trace>
  <inkml:trace contextRef="#ctx0" brushRef="#br0" timeOffset="16144.86">6783 6081 0,'0'0'0,"9"0"0,19 0 16,19-9-1,19 0-15,0-1 16,0 1-1,19-10 1,9 10-16,0-1 0,19-8 16,-47-1-1</inkml:trace>
  <inkml:trace contextRef="#ctx0" brushRef="#br0" timeOffset="16477.05">8297 5021 0,'0'0'0,"0"0"15,0 0-15,0 19 16,0 18-1,-9 29-15,9 37 16,9 29 0,-9-10-16,0 0 31,0 0-31,0-10 0,0-18 16,0-10-1,-9-9 1,0-9-16,-1-38 15</inkml:trace>
  <inkml:trace contextRef="#ctx0" brushRef="#br0" timeOffset="21185.11">9567 6522 0,'0'0'0,"0"0"0,0 10 0,-18 8 16,-30 39-16,-27 18 16,-66 28 15,-141 75-31</inkml:trace>
  <inkml:trace contextRef="#ctx0" brushRef="#br0" timeOffset="25471.98">11882 5284 0,'0'0'0,"0"0"0,0 0 15,-10-10 1,1 1-16,-1 0 16,1-1-1,0 1-15,9 18 16,-10 10 0,-9 37-1,10 19-15,-1 10 16,1-10-1,0-9 1,-1-10 0,10 0-16,0-18 15,0-20-15,0 1 16,0-9 0,0-10-1,0 0-15,0 0 0,0 0 16,0-19-1,0 0-15,0-18 16,0-1 0,0 10 15,0 0-31,0 9 16,0 0-16,0 10 15,0-1-15,0 1 0,0 9 31,0 0-31,0 0 16,0 0-16,0 0 16,0 0-1,0 0-15,0 0 16,0 0 0,0 0-16,0 0 15,0 0 1,0 0-16,0 0 15</inkml:trace>
  <inkml:trace contextRef="#ctx0" brushRef="#br0" timeOffset="31631.8">11750 5518 0,'0'0'0,"0"0"0,0 0 16,0 0 0,0 0-16,0-9 15,0 0 1,0-1 0,9 1-16,1-1 15,-1 1 1,10 18-16,19 10 15,9 19 1,18 27 0,1 11-1,0-1 1,0 0-16,0 0 16,-10-19-1,-9-18-15,-9-10 16,0-10-1,-10-18 1,0-9 0,0-995-1,0 1924-15,-9-1005 0,0-9 16,0 1 0,0-1-1,-10 28 1,-9 0-16,0 19 15,0 1 1,-9 17 0,9 20-16,0 9 15</inkml:trace>
  <inkml:trace contextRef="#ctx0" brushRef="#br0" timeOffset="32047.67">13010 5706 0,'0'0'0,"0"0"31,0 0-31,0 0 0,0 9 15,-9 10 1,0 19 0,-1 9-16,1 0 15,18-1 1,19 1 0,19-9-16,29-19 31,18-19-16,-10-19-15,-18-19 0,-37-18 16,-29-10 15,-38-9-31,-37 10 0,-19 18 16,-10 28 0,57 10-1</inkml:trace>
  <inkml:trace contextRef="#ctx0" brushRef="#br0" timeOffset="32633.49">13528 5434 0,'0'0'0,"9"0"0,1 0 16,27-9-1,20 18 1,9 0 0,-1 19-16,11 10 31,-20 9-31,1 9 16,-20-9-16,-9 9 15,-18 1-15,-10-10 31,-19 0-31,-9-10 16,-10-18 0,1-10-1,8-9-15,1-19 16,0-9 0,0-37-1,18-20-15,20 1 16,18 9-1,0 9-15,19 0 16,0 29 0,-28 18-16</inkml:trace>
  <inkml:trace contextRef="#ctx0" brushRef="#br0" timeOffset="33450.56">14506 5443 0,'0'0'0,"0"0"0,0 0 31,0 10-31,10 8 0,-1 20 16,19 18 0,0 10-1,-9 9 1,0-19 0,0 1-16,-10-20 15,-9-18 1,0 0-16,0-19 15,0 0 1,0 0-16,0-28 16,0-19-1,10-19 1,-1-9-16,19-10 31,1 1-31,8 18 16,1 10-1,9 28-15,0 9 16,9 10-16,1 18 16,-20 19-1,1 10 1,0 9-16,-19 18 16,-1 1-1,-18-10 1,0-18-16,0-19 15,0-10 1,-9-9 0,9 0-16,-9-28 15,9-19 1,9-19 0,10-9-16,9 19 15,0 28 1,0 0-1,1 18 1,8 10-16,10 19 16,-9 9-16,0 19 15,-10 9 1,-9 1 0,9 18-1,-19-38-15</inkml:trace>
  <inkml:trace contextRef="#ctx0" brushRef="#br0" timeOffset="34227.53">16134 5800 0,'0'0'0,"0"0"0,-19-19 16,0 0-16,-19-9 31,1 0-31,-1 19 16,1-1-16,-1 20 16,10-1-1,-1 10 1,20-10-1,0 10-15,9-10 16,0 1 0,9 8-16,0-8 15,10-10 1,10 0-16,-1 0 16,9 9-1,1-9 1,0 10-16,9-1 15,0 0 1,19 1 0,-10-10-16,0 0 15,1 0 1,-1-19 0,1-19-1,-1 1-15,-9-19 31,-9-29-31,-10-27 0,-9-1 16,-19 0 0,0-9-1,-9 19 1,-10 19-16,9 9 16,1 28-1,-1 9-15,1 20 16,0 8-1,9 20 1,-19 46-16,0 56 16,10 48-1,-1 18 1,1-18-16,9-10 16,9-19-1,10-9-15,19-9 31,18-29-31,-28-46 16</inkml:trace>
  <inkml:trace contextRef="#ctx0" brushRef="#br0" timeOffset="34787.58">11929 6504 0,'0'0'0,"18"0"16,58 0-16,102 0 15,86-10 1,56 1-1,65 9 1,20 9 0,-19-9-16,-20-9 0,-8 18 15,-19-9 17,-1-19-32,-27 19 0,-48 10 15,-37-10 1,-38 9-1,-47-9 1,-47 0-16,-28 0 16,-28 0-1,-29 0-15,-9 0 16,0 0 0</inkml:trace>
  <inkml:trace contextRef="#ctx0" brushRef="#br0" timeOffset="35791.19">17526 5988 0,'0'0'0,"0"0"16,0 0 0,0 9-16,-28 19 15,-38 56 1,-75 95 15,-104 102-31</inkml:trace>
  <inkml:trace contextRef="#ctx0" brushRef="#br0" timeOffset="42439.33">19765 5415 0,'0'0'0,"0"0"16,0 0-16,0 0 15,0 0-15,0 0 31,0 0-31,0 0 16,0-9-16,0-19 16,9-19-1,20-19 1,-1-9-16,9 9 16,10 1-1,10 18 16,-1 9-31,10 10 0,0 19 16,0 27 0,9 11-1,0 18-15,-18-1 16,-19 20-16,-10 9 31,-19 19-31,-37 19 16,-29 9-16,-37 9 15,-37 0 1,-10-28 0,18-37-1,10-19-15,29-28 16,27-19 0,20-10-1,8-18-15,20-19 16,0-18-1,18-10 1,19 0-16,0 9 16,20 10-1,-1 18-15,18 19 32,29 19-32,10 38 15,-1 9 1,-8 18-16,-20 1 15,0 9 1,0 0 0,-18-9-16,-1-10 15,-18-9-15,-1-9 16,1-1 0,9 1-1,-28-29 1</inkml:trace>
  <inkml:trace contextRef="#ctx0" brushRef="#br0" timeOffset="42879.72">21618 4421 0,'0'0'0,"0"0"0,0 0 16,0 9-1,0 19-15,-19 47 16,1 47-1,-1 38 1,9 9-16,1-1 16,9-17-1,9-20 1,1-18 0,-1-20-16,19-18 15,1 0 1,-1-18-1,9-10-15,11-10 16,-1-18 0,9 0-1,-28-19-15</inkml:trace>
  <inkml:trace contextRef="#ctx0" brushRef="#br0" timeOffset="43194.68">20997 5425 0,'0'0'0,"19"0"0,19-10 16,28 1-1,47-10-15,18 0 32,1-9-32,-10 0 15,-18 9-15,-29 10 32,-19-1-32,10 10 0,-38 0 31</inkml:trace>
  <inkml:trace contextRef="#ctx0" brushRef="#br0" timeOffset="43584.73">22559 5321 0,'0'0'0,"0"0"0,-9 0 31,-20 10-31,-8 18 0,-20 19 15,1 9 1,9 19 0,19-19 15,18 1-15,1-1-16,18-9 0,19-10 0,1-8 15,18-11 1,0-18-1,9-18-15,1-11 16,-1-17 0,-18-11-16,-20 1 15,-27 0 1,-19 9 0,-19 0-1,-10 19-15,-9 18 16,38 10-1</inkml:trace>
  <inkml:trace contextRef="#ctx0" brushRef="#br0" timeOffset="44223.32">23462 4899 0,'0'0'0,"0"0"15,0 10-15,0 8 31,-9 39-31,-1 8 16,1 10-16,-1 10 16,1-10-1,0-19-15,9-18 16,0-1 15,0-18-31,0-10 0,9-9 16,10 0-1,9 0 1,29-9-16,18-10 16,9 10 15,1 9-31,0 9 0,9 10 16,-19 18 15,0 10-31,-18 0 0,-20 10 15,-18-10 1,-9 18 0,-20 1-16,-18 9 15,-38 0 1,-18 0 0,-20-9-16,-9-10 15,19-18 1,19-20-1,9-18-15,38 0 16</inkml:trace>
  <inkml:trace contextRef="#ctx0" brushRef="#br0" timeOffset="44542.96">23462 4937 0,'0'0'0,"9"0"16,29 0-16,47 0 15,46 9 1,29 0-1,29 1-15,-11-1 16,-27-9 0,-57 0-1,-28-9-15,-29 9 16,-27 0 0,-10 0-1</inkml:trace>
  <inkml:trace contextRef="#ctx0" brushRef="#br0" timeOffset="45343.34">19351 4749 0,'9'0'0,"29"-9"16,84-19-1,132-29 1,94 1-16,48 9 31,17 19-31,11 9 0,9 0 16,-20 10-16,-17 9 31,-20 9-31,-19 10 16,-65 9-16,-38-9 15,-66 0 1,-47-10 0,-28 1-1,-28-1 1,-29-9-16,-18 0 15,0 9 1,-20 1 0,1 8-16,0 20 15,0 46-15,0 67 16,-19 36 0,0 10-1,-10 0-15,-9-28 16,1-28-1,-1-10 1,-9-9-16,9-19 16,0 1-1,0-20-15,0-9 32,0-19-32,10-9 15,0-19 1,-1-9-1,1-9-15</inkml:trace>
  <inkml:trace contextRef="#ctx0" brushRef="#br0" timeOffset="46107">19191 4993 0,'0'0'0,"0"0"0,0 9 16,0 38 0,-19 28-16,0 38 15,1 37 1,-20 10-16,0 8 16,1-8-1,-1-19 1,-9-10-16,19-28 31,9-28-31,10-9 16,18-10-1,0-9-15,29 0 16,56 9 0,47 1-16,47-1 15,48-28 1,27 0-16,76 0 31,46-9-31,39-19 16,37-9-1,-19-10-15,-19 0 16,-37 0 0,-38-18-1,-38 9-15,-46 9 16,-20 0-1,-46 10 1,-29 9-16,-28-9 16,-37-1-1,-38 10-15,-19-9 16,-10 9-16,-18 0 31,0 0-31,0 0 31,-10 0-31,1 0 16,-1 0-16</inkml:trace>
  <inkml:trace contextRef="#ctx0" brushRef="#br0" timeOffset="46281.54">25663 6550 0,'0'0'0,"0"0"0</inkml:trace>
  <inkml:trace contextRef="#ctx0" brushRef="#br0" timeOffset="50254.88">19012 4965 0,'0'0'0,"0"0"0,0 0 0,0 0 0,10 0 16,18-10-16,10-8 31,27-1-31,11 0 16,27 0-1,29 1-15,18-1 16,10 0-1,10 0-15,8 10 16,-8-10-16,9 10 16,-1 9-1,-8-10-15,-1 1 16,-9 0 0,9-10-1,10 10-15,0-1 16,9 1-16,-9-1 15,9-8 1,9 8 0,1 10-16,-29-9 15,0 9 1,-9 0-16,-9 0 16,-1 0-1,-8 9 1,-11-9-16,-18 0 15,0 0-15,-19 0 16,-19 10 0,1-10-1,-20 0-15,1 0 16,-1 0 0,-18 0-16,9 0 15,0 0-15,-10 0 16,1 9-1,0-9 1,-1 9-16,-18-9 16,0 0-16,0 10 15,-1-1 1,-8 1 15,9 18-31,-1 37 0,1 39 16,0 27-16,-19 19 15,0 19 1,0-10 0,0 10-16,-9-19 15,-1 1-15,1-11 16,-1-18 0,1-9-1,0-29-15,-10-18 16,-9 0-16,-1-19 15,-8-10 1,18-28-16</inkml:trace>
  <inkml:trace contextRef="#ctx0" brushRef="#br0" timeOffset="51148.55">19313 5199 0,'0'0'0,"0"0"0,0 10 0,0 9 16,0 18-1,-9 38 1,0 38-16,9 9 31,0 28-31,0-9 0,0-10 32,0 10-32,0-10 0,-10-18 15,1-10 1,-1-19-16,1-18 15,9-10 1,0-18-16,0-20 16,9 1-1,1 0-15,-1-19 16,1 0 0,8 0-1,11 0-15,18-9 16,28-10-1,38 0-15,28 10 16,38-10-16,28 0 31,47 19-31,18-9 16,11 18-16,8-9 16,20 10-1,-1-1-15,10 0 16,19 1-1,-29-1-15,-28-9 16,-37 0 0,-47 0-1,-29 0-15,-28 0 16,-9 0 0,-29 0-1,-18 0-15,-29 0 0,-9 0 16,-9 0-1,-19 0 1,-10 0 0,-9 0-16,0 0 0</inkml:trace>
  <inkml:trace contextRef="#ctx0" brushRef="#br0" timeOffset="51291.93">25024 6794 0,'0'0'0</inkml:trace>
  <inkml:trace contextRef="#ctx0" brushRef="#br0" timeOffset="53878.45">24506 5856 0,'0'0'0,"10"0"0,9-9 15,18-1 1,38 1-16,38 0 15,19-1 1,28 1-16,0 9 16,9 0-1,-28 9 1,-18-9-16,-20 0 16,-18 0-16,-38 0 31,-10 10-31,-8-10 0,-11 0 15,-8 0 1,-10 0-16,0 0 16,0 0-1</inkml:trace>
  <inkml:trace contextRef="#ctx0" brushRef="#br0" timeOffset="54445.33">26228 5537 0,'0'0'0,"0"0"16,0 0-16,0 10 31,0 8-31,0 20 0,9 9 16,1 18-1,-1 1 1,0 0-16,-9-19 16,0-10-1,0-18-15,0 0 32,0-19-32,0 0 15,0-10-15,-9-18 31,0-28-31,-1-19 0,20 0 16,-1 9-16,0 19 16,1 0-1,9 19-15,9 9 16,10 10 0,9 18-1,0 1 1,9 18-16,1 9 0,-10 1 15,-10 0 1,1-1 0,-19 1-16,-19-1 15,-10 10-15,-18 0 32,-75 28-32,27-28 0</inkml:trace>
  <inkml:trace contextRef="#ctx0" brushRef="#br0" timeOffset="62832.18">14647 1343 0,'0'0'0,"0"-9"0,0-1 16,0 1 0,0 0-16,0-1 15,0 10 1,0 10-16,0 8 16,0 48-1,0 37-15,0 19 16,0 0-1,0 0-15,0-9 16,0-10 0,-9-9-1,0-10-15,-1-9 16,1-28 0,-1 0-1,1-9-15,9-10 31,0-9-31,0-10 16</inkml:trace>
  <inkml:trace contextRef="#ctx0" brushRef="#br0" timeOffset="63481.76">14563 1400 0,'0'0'0,"0"0"0,0 0 15,0 0 1,0 0-16,9 0 15,10 9 1,19 0-16,18 29 16,10 9-1,18 18 1,1 20-16,0 18 16,-10 0-1,-9-9-15,-10 0 16,1 9-1,-1 0 1,1-28 0,-1 0-16,-9-28 15,-9-19-15,-19-9 16,-1-9 0,1-1-16,-9-9 15,-1-9-15,10-38 31,0-56-31,-10-48 0,-9-27 16,-19 9 0,10 10-1,-10 9-15,10 28 16,-1 9-16,10 10 31,0 18-31,0 20 0,0-1 16,0 19-1,0 28 1</inkml:trace>
  <inkml:trace contextRef="#ctx0" brushRef="#br0" timeOffset="87538.67">11675 5584 0,'0'0'0,"0"0"0,0 0 16,0 0-1,0 0-15,0 0 32,0 0-32,0 0 15,0 9-15,-19 10 16,0 19-1,0 18 1,10 28-16,-1 20 31,1-10-31,-10 18 0,0 1 16,0-10 0,10-9-1,0-19-15,-1 0 16,10-28-1,0-10 1,0-9-16,0-9 16,0 0-1,-9-19 1</inkml:trace>
  <inkml:trace contextRef="#ctx0" brushRef="#br0" timeOffset="94077.59">28250 4890 0,'0'0'0,"10"-19"0,-1-9 15,10-10 1,0 1-16,-10-1 15,-9 1 1,0-1 0,-9 10-1,-19 0-15,-19 0 32,-29 9-17,-8 28-15,-1 20 0,0 8 16,20 10-1,17 9-15,30 10 16,18 18 0,18 10-16,39 19 31,18-1-31,10 10 16,0-9-16,-20-19 31,-18 0-31,-18-1 15,-29-18-15,-38 10 32,-47-10-32,-46 0 15,-29-28-15,19-28 16,28-29 0,28-27-1,19-29-15,29-18 16,18-10-1,38-19 1,18 1-16,10 8 16,28 11-1,10 8 1,-10 20-16,1 18 16,-20 0-1,1 9 1,-39 10-16</inkml:trace>
  <inkml:trace contextRef="#ctx0" brushRef="#br0" timeOffset="94628.95">28815 4665 0,'0'0'0,"0"9"0,-10 29 0,-8 55 15,-20 48 1,0 28 15,10 28-31,0-9 0,0-19 16,0-19 0,-1-28-16,20-38 15,-1-18-15,1-19 31,9-19-31,0-9 16,9-19-16,-9 0 31</inkml:trace>
  <inkml:trace contextRef="#ctx0" brushRef="#br0" timeOffset="94971.01">29012 5866 0,'0'0'16,"0"0"-16,0 0 16,0 0-16,0 0 15,0 0 1,0 0-16,0 0 15,0 0 1,10 0 0,-1-10-16,1 1 15,-10-1 1,0 10 0,0-9-16,0 9 15,0 0 1,0 0-1,0 0-15</inkml:trace>
  <inkml:trace contextRef="#ctx0" brushRef="#br0" timeOffset="95575.15">29869 4880 0,'0'0'0,"0"0"0,0 19 15,0 19 1,-19 37 0,0 19-1,0-1 1,-9 11 0,0-20-1,18-18-15,1-29 0,-1-9 16,10-9-1,10-19 1,9 0-16,18-19 16,29 1-16,9-11 15,1 11 1,-11 18 0,1 18-1,10 11-15,-1 18 16,-19 9-1,-18 0-15,-10 19 32,-18-9-32,-20 9 15,-18-9-15,-47 9 32,-104 9-32,-66-9 15,48-37-15,65-20 16,85-18-1</inkml:trace>
  <inkml:trace contextRef="#ctx0" brushRef="#br0" timeOffset="95882.13">29680 4955 0,'0'0'0,"19"0"0,19-9 0,37-10 16,29 10-16,8 0 31,1 18-31,0-9 16,-19 9-16,-18-9 0,-20 0 31,-18 10-15,-29-10-1</inkml:trace>
  <inkml:trace contextRef="#ctx0" brushRef="#br0" timeOffset="96198.92">31835 5143 0,'0'0'0,"-10"19"0,-37 37 16,-47 66-16,-28 28 31,-10 0-31,-9 0 16,0-18-1,0-29 1,19 0-16,18-18 16,38-38-16,29-19 15,8-9 1,20-19-16</inkml:trace>
  <inkml:trace contextRef="#ctx0" brushRef="#br0" timeOffset="96450.57">30772 5547 0,'0'0'15,"0"0"-15,0 0 16,9 0-16,0 0 16,10-19-1,0-9 1,0-10-16,0 1 16,0-1-1,-19 19 1,0 19-16</inkml:trace>
  <inkml:trace contextRef="#ctx0" brushRef="#br0" timeOffset="96882.05">31280 6513 0,'0'0'0,"9"-9"0,19-20 16,10-27-16,9 0 15,-9-10 1,-1 0 15,-18 20-31,-19 17 0,0 1 16,0 19-1,-9-1-15,-20 20 16,-8-1 0,-1 19-1,0 10-15,10-10 16,19 10 0,-1-20-16,20 1 15,-1-9 1,19-10-1,10-19-15,-10 0 16,-9-9 0,-19 9-1</inkml:trace>
  <inkml:trace contextRef="#ctx0" brushRef="#br0" timeOffset="97559.95">27789 4693 0,'0'0'0,"10"0"0,18 0 16,19 0-1,0 0 1,0 9 0,-9 1-16,-1-1 15,1 0 1,-10 1-1,-9 8-15,0-8 16,-19 18 0,0 0-16,-9 10 31,-38 18-31,-38 10 0,-28-1 16,-47 20 15,-160 65-31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39:44.4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70C0"/>
    </inkml:brush>
    <inkml:brush xml:id="br5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6745 15201 0,'0'0'0,"0"0"0,0 0 16,0 0-16,10 0 15,-1 0 1,19 0-1,10 0-15,9 0 16,19-9-16,0 9 16,9 0 15,0 0-31,10 0 0,9 0 16,0-10-16,0 1 15,19-10 1,9-9-1,0 0-15,1-10 16,8 1 0,1-10-16,9-9 15,10-10 1,-1 10 0,-9-10-16,0-9 15,10-19-15,-10 0 31,0-9-31,19-10 0,-19 1 32,0-10-32,-9-10 0,0-8 15,-10-1 17,-9-9-32,19-10 0,-19 1 15,-10 9-15,-9-19 16,10 9-1,-1 1-15,1-1 16,-10 10 0,-10 10-1,20-11-15,-10 11 16,0-10-16,-9-10 16,-10 1-1,10 18 1,-1 9-16,1 1 15,0 19 1,-1-10-16,10 0 16,10 18-1,-1 11-15,1-11 16,9 1 0,9 0-16,-9 18 15,-10 1 1,20 0-16,8-1 15,-18 19 1,9 10-16,1 0 16,-1 9-1,-18 19-15,18 18 16,0 1 0,-9 18-1,9 20-15,1-1 16,-1 19-16,0 9 15,-9 10 1,0-1 15,9 20-31,-18 9 0,-10-10 16,0 10-16,0 9 16,0 0-16,0 10 15,-19-1 1,10 10 15,0 19-31,-1 0 16,1 0-16,-10 9 15,1-10-15,8 11 16,-9-11 0,10 10-16,-10 19 15,1-19-15,8 10 16,-8 9-1,8 0-15,-8-19 32,8 19-17,-9-10-15,-9-18 0,10 9 16,-1 0 0,9 0-1,-8 0-15,-1-9 16,10-19-16,-1 0 15,1-9 1,9-10-16,0 9 16,0-8-1,10-20 1,-1 10-16,10 0 16,-9-10-16,-1-9 15,10 0 1,-10 0-1,1-9-15,-1 9 16,10-19 0,-9-9-16,-1 10 15,1-20-15,-1 1 16,-9-1 0,-9-18-1,9 0-15,0 0 16,0-1-1,-19-8 1,1-1-16,-1-9 16,10 0-16,-10 0 15,0 0 1,-18-19 0,-1 10-16,0 0 15,1-1 1,-10-9-16,-9 10 15,-1 0 1,-18-1-16,0 1 16,-19-1-16,0 10 15</inkml:trace>
  <inkml:trace contextRef="#ctx0" brushRef="#br0" timeOffset="1358.45">7300 16439 0,'0'0'15,"0"0"-15,10 0 16,8 0-16,11-9 15,27-10 1,19 1-16,29-1 16,27-9 15,20-10-31,28 10 0,18 19 16,29-10-1,9-9-15,29 18 16,18 1-16,28 18 31,29 1-31,37-10 16,19-10-16,1 1 15,8 18 1,10 1-16,-10-1 16,10 0-1,29 1-15,-11 9 16,20-1-1,9-8 1,9 9-16,-9-1 16,0 1-16,-19 9 15,-9 10 1,-10-10-16,-18 0 16,-10 10-1,-19-1 1,-37 1-16,-10-10 15,-9-9-15,-19-1 16,-38 1 0,-9-10-1,-47 1-15,-37-1 16,-29-9 0,-38 0-1,-18 0-15,-29 0 16,-18 0-16,0 0 15,-19 0 1,-1-9-16,-8 9 31,-10 0-31,0 0 0</inkml:trace>
  <inkml:trace contextRef="#ctx0" brushRef="#br0" timeOffset="2657.57">14121 9224 0,'0'0'0,"0"0"0,0 0 0,0 10 16,0 9 0,0 18-16,0 29 31,0 46-31,0 38 31,9 19-31,0 10 0,1 18 0,-10-197 0,9 206 16,1 29-1,8 18-15,-8 10 16,-1 18 0,1 19-16,8 10 31,1 9-31,0 0 0,9 0 16,-9 0-1,0-9 1,0-10-16,0-9 15,-10-29 1,-9-18 0,-9-9-1,9-29-15,0-18 0,0-38 16,0-9-16,9-19 16,0-19-1,1-9 1,-10-10-1,9 10-15,-9-19 16,0-19-16,0 1 31,0-20-31,0 1 0,0-19 16,0-10 0,0-9-1,0 0-15</inkml:trace>
  <inkml:trace contextRef="#ctx0" brushRef="#br0" timeOffset="3384.34">13810 16937 0,'0'0'0,"0"0"0,0 0 15,0 0-15,0 0 16,0 0-1,0 0-15,9 9 16,1 19 0,-1 10-16,1 9 15,-1 0 1,10 9-16,9-9 16,0-10-1,1 1 1,18-19-1,0-1-15,9-8 16,-9-10-16,0-19 16,-9 0-1,-1-18 1,1-20-16,0 11 16,-19-1-1,-1 9 1,-8 10-16,-1 0 0,-9 18 15,0 1 1,0 9-16,0 0 16,10 9-1,-1 29 1,0 28-16,10 18 16,-9 10-1,8 9 1,-8 10-16,-10-1 15,0 1-15,0-10 32,0-18-32,-10-20 0,10-18 15,0-9-15,0-29 32</inkml:trace>
  <inkml:trace contextRef="#ctx0" brushRef="#br0" timeOffset="5393.45">16830 12030 0,'0'0'0,"0"0"0,0 0 0,0 0 0,0 0 16,0 0-16,0 0 16,0 0-1,0 0-15,0 0 16,0 0-1,0 0-15,0 0 16,0 0 0,0 0-16,0 0 15,-10-10 1,10 10-16,0 0 16,-9 0-1,0 0 1,-1 0-16,10 0 15,-9-9-15,-1 9 16,1-9 0,9 9-1,0 0-15,0 0 16</inkml:trace>
  <inkml:trace contextRef="#ctx0" brushRef="#br0" timeOffset="6576.85">16369 11692 0,'0'0'0,"0"0"16,0 0-16,0 0 31,0 0-31,0 0 0,0 9 16,-10 1-1,1 18 1,0 28-16,-1 19 15,20 19 1,-1 37 0,0 10-16,1 19 0,-1 18 15,1 0 1,-10 10 0,0 0-16,0 9 15,0-10 1,0 1-16,0 18 31,9-9-31,1-9 0,-1-10 16,0 0-1,1-9 1,-1-19-16,1-9 16,-10 0-16,0-19 31,0-10-31,0-27 0,0-10 15,0-9 1,0-10-16,0-19 31,9 1-31,0-10 16,-9-9-16,0 0 31,0-1-31,0-8 0,0-1 16,0 1-1,0-10 1,0 9-16,0-9 16,0 0-16,10 9 15,-10 1 1,9-1-16,-9 19 16,0 0-1,10 1 1,-10-1-1,9 9-15,-9 1 16,0-10-16,0 0 16,0-9-16,0 0 15,0-1 1,0 1-16,0-9 31,0-10-31,0 0 16,0 0-16,0 0 31,0 0-31,0 0 0</inkml:trace>
  <inkml:trace contextRef="#ctx0" brushRef="#br0" timeOffset="7230.75">16228 16862 0,'0'0'0,"0"0"15,0 0-15,0 9 16,9 0-1,1 20-15,8-1 16,1 9 0,9 1-16,1-1 15,-1 1 1,10-10-16,-10-9 31,0 0-31,10-1 0,-1-8 16,1 8-1,-10-8 1,0 9-16,1-1 16,-11 1-16,1 0 15,-19 9 1,0 10-16,-37 8 16,-39 20-1,-27-10-15,-1-18 16,1-10-1,-1-28 1,29-19 0,19 1-16,27 8 15</inkml:trace>
  <inkml:trace contextRef="#ctx0" brushRef="#br0" timeOffset="7517.9">16124 16758 0,'0'0'0,"0"0"15,0 0-15,10 0 0,-1-9 16,29-10-1,28 10 1,18 0-16,10-1 0,-9 10 31,0-9-31,-1 9 16,10 0 0,-47-10-16</inkml:trace>
  <inkml:trace contextRef="#ctx0" brushRef="#br0" timeOffset="8128.31">18354 13916 0,'0'0'0,"0"18"0,-10 29 16,1 66-1,18 56 32,1 18-47,-1 20 0,1-1 16,-1 1-16,-9-20 0,0-8 16,0-1-1,0-37 1,-9-10-16,-1-9 15,1-19 1,-1-18-16,1-10 16,0 0-16,-1-10 31,1 1-31,-1-28 0</inkml:trace>
  <inkml:trace contextRef="#ctx0" brushRef="#br0" timeOffset="8631.69">18420 17087 0,'0'0'0,"0"0"15,0 0 1,0 0 0,-10 9-16,-9 10 0,-18 19 15,-10 27 1,0 1-16,9 9 31,10 0-31,19-9 0,9-19 16,9-10 15,19 1-31,0-20 0,10-18 16,0-9-1,-1-10 1,-18-9-16,0 0 0,-19-10 15,-19 10 1,-28 0 0,-9 0-1,-1 19-15,-9 18 16,-9 19 0,37-18-16</inkml:trace>
  <inkml:trace contextRef="#ctx0" brushRef="#br0" timeOffset="9109.66">20414 14957 0,'0'0'0,"0"0"32,0 0-32,0 9 0,0 38 15,-9 47-15,18 56 16,0 29 15,10-1-31,0-9 0,-19-10 16,0-18-16,-9-19 15,-10-9 1,0-10-16,0-9 16,0 9-1,10-47-15</inkml:trace>
  <inkml:trace contextRef="#ctx0" brushRef="#br0" timeOffset="9528.12">19953 17678 0,'0'0'0,"10"-9"0,18-20 0,28-8 16,10-1-16,19 1 0,9 9 16,19 0-1,-19 18 1,-10 10-16,-8 10 0,-20 8 16,-9 10-1,-9 1 1,-19-1-1,-1 19-15,-18 18 16,-18 10-16,-1 10 16,0-10-1,0-9-15,-9-1 16,0 1-16,9-38 31</inkml:trace>
  <inkml:trace contextRef="#ctx0" brushRef="#br0" timeOffset="9794.35">20151 18016 0,'0'0'0,"0"0"15,9 0-15,10-19 16,47 0-16,47-18 15,56 9 1,47 9 0,48 0-16,-20 10 15,-37-10-15,-47 0 32,-56 0-32,-67 1 0</inkml:trace>
  <inkml:trace contextRef="#ctx0" brushRef="#br0" timeOffset="10658.06">11364 12095 0,'0'0'0,"0"0"0,0 0 0,0 0 0,0 10 15,10 27 1,8 38-16,20 47 31,0 47-31,-1 10 0,1 18 16,0 9 15,-20 19-31,1 0 0,0 1 16,0 8-1,0 10 1,-1-9 0,1-1-16,9 1 0,1-29 31,-1-28-31,0-18 0,-9-10 31,0-19-15,0-9-16,-10-9 0,-9-1 15,0-18-15,0-19 16,0-18 0,0-20-16,0-9 15,0-9 1,0 0 0,0-19-16,0 0 31</inkml:trace>
  <inkml:trace contextRef="#ctx0" brushRef="#br0" timeOffset="11205.44">11693 16740 0,'0'0'0,"0"0"0,10 0 15,-1-19-15,19 10 16,1-1 0,18 10-16,9 10 15,-9 8 1,-9 10-16,-19 1 15,-19-1 1,0 9-16,-19 10 16,-9-9-1,-1-1 1,1-18-16,19 0 31,-1-19-31,10 9 0,10 1 16,27-1-1,20 10 1,9-1-16,-10 1 16,1-9-16,-10 8 15,-29 1 1,-8 9-16,-20 10 31,-37 18-31,-66 29 16,-28-20-16,-9-18 15,9-28-15,75-19 16</inkml:trace>
  <inkml:trace contextRef="#ctx0" brushRef="#br0" timeOffset="11766.76">9661 13371 0,'0'0'0,"0"0"0,0 0 0,10 19 15,27 56 1,10 66 0,-9 47-1,0 18 1,-10 38-16,-9 0 0,-19-19 16,0 0-1,-19 19 1,-9-19-16,9-18 0,0-20 15,0-27 1,10-19 15,9-10-31,9-9 0,-9-56 16</inkml:trace>
  <inkml:trace contextRef="#ctx0" brushRef="#br0" timeOffset="12272.21">9925 16730 0,'0'0'0,"0"0"0,9-9 15,1-10 1,18 0-16,19 1 16,0 8-1,9 10-15,-9 10 16,-9 18 0,0 0-1,-20 0-15,-8 10 16,-20 9-16,-18 18 31,-28 10-31,-1 0 0,10-18 16,10-20 15,8 1-31,20-20 0,0 1 16,18-9-1,10-1 1,19-9-16,37 0 15,9-9 1,11-10-16,-1 0 31,-10 0-31,-27 1 0,-20-1 16,-8-9 0,-20 18-16</inkml:trace>
  <inkml:trace contextRef="#ctx0" brushRef="#br0" timeOffset="12798.12">7451 14422 0,'0'0'0,"0"0"16,9 10-16,10 8 16,9 39-1,19 46 1,10 56 0,-20 20-1,-9 27-15,-9 1 0,0-20 31,-19-9-31,0-27 0,0-11 16,0-18-16,-9-19 16,-1-18-1,10-10 1,0 0 0,-9 0-16,-1-37 15</inkml:trace>
  <inkml:trace contextRef="#ctx0" brushRef="#br0" timeOffset="13227.69">7855 16824 0,'0'0'0,"0"0"0,0 0 16,0 0 0,0 0-16,0 0 15,0 0-15,0 0 16,10 10 0,-1 18-1,0 28-15,10 10 16,-19-1-16,0 10 15,-19 0 1,1-9-16,-1-10 31,9-37-31</inkml:trace>
  <inkml:trace contextRef="#ctx0" brushRef="#br1" timeOffset="24511.38">12380 10838 0,'0'0'0,"0"0"15,0 0-15,10 0 16,-1-19 0,19 1-16,29-20 15,46-18 1,48 0 15,37-10-31,19-9 0,19 9 0,-20 10 16,-8 9-1,0-9 1,-1 9-16,1 0 16,-10 0-1,-28 0-15,-19 0 16,-28 0-16,-38 19 15,-28 9 1,-19 10 0,-9-1-16,-19 1 15,0 9 1,0 0 0</inkml:trace>
  <inkml:trace contextRef="#ctx0" brushRef="#br1" timeOffset="24974.86">11486 11767 0,'0'0'0,"0"0"0,19 0 16,28-19-1,76-18-15,84-10 32,56-19-32,29-9 0,27-19 31,20 0-31,9 1 0,-9 8 15,-38 10 1,0-9 0,-28 18-16,-10-9 15,-9 0-15,-37 28 16,-39 0 0,-37 19-16,-28 0 15,-37 18 1,-29 1-1,-29 9-15,-18 0 16,0 0-16</inkml:trace>
  <inkml:trace contextRef="#ctx0" brushRef="#br1" timeOffset="25430.11">11355 12687 0,'0'0'0,"0"0"0,-10 0 0,1 0 16,0 0-1,9 0-15,18-10 16,86-18 0,122-47-1,103-28-15,57-29 16,9-18 0,28 10-16,10-11 15,-10 11 1,-56 27-16,-75 29 15,-57 27 1,-66 20 0,-47 9-16,-18 9 15,-29 10-15,-28-1 16,-9 1 0,-19 9-1,-19 0-15</inkml:trace>
  <inkml:trace contextRef="#ctx0" brushRef="#br1" timeOffset="25959.68">9812 14225 0,'9'0'0,"10"-9"15,38-19 1,37-10-16,37-18 15,39-19 1,37-10-16,56-8 16,76-20-1,37-18 1,10-1-16,28 1 16,9 0-16,19 9 15,0 0 1,-18 18-16,-39 11 15,-55 18-15,-67 9 32,-47 28-32,-46 1 15,-20 9 1,-37 9-16,-19 10 16,-19-1-16,-18 10 15,-19 0 1,-29-9-16,-9 18 15,-9-9 1</inkml:trace>
  <inkml:trace contextRef="#ctx0" brushRef="#br1" timeOffset="26469.72">9614 15070 0,'10'0'0,"18"-19"0,66-37 0,57-19 15,65-19 1,76-19-16,46-18 31,48-19-15,28 18-16,9-8 0,1-1 15,27-9-15,10 9 32,9 0-32,-37 10 0,-66 28 15,-75 28 1,-85 18-16,-66 10 16,-38 19-1,-18 10 1,-10 8-16,0 1 15,1-1-15,-20 10 16,-37 0 0</inkml:trace>
  <inkml:trace contextRef="#ctx0" brushRef="#br1" timeOffset="27510.91">10019 15905 0,'0'0'0,"0"0"15,0 0-15,9 0 16,29-19 0,37 0-16,29-18 15,65-10 1,66-19-1,57-18-15,65-20 16,48-18-16,37-18 16,19-1-1,47 0 1,28 10-16,19 0 16,-37 18-1,-76 19-15,-75 19 16,-76 19-16,-56 9 15,-56 9 1,-28 20-16,-38-1 16,-29 9-1,-46 1 1,-29 9 0</inkml:trace>
  <inkml:trace contextRef="#ctx0" brushRef="#br1" timeOffset="27986.62">9915 16355 0,'0'0'0,"0"0"0,0 0 0,10 0 16,27 0-16,86-19 31,84 1-16,84-20-15,86-18 0,102-19 32,39-10-32,37 10 15,19-9-15,0-1 16,28 10 0,-29-9-16,-27-10 0,-19 9 15,-85 20 1,-113 18-16,-93 9 31,-95 10-31,-47 0 16,-57 19-16,-27-1 15</inkml:trace>
  <inkml:trace contextRef="#ctx0" brushRef="#br1" timeOffset="38771.31">9483 15745 0,'0'0'15,"0"0"-15,0 0 0,-10-19 16,1 1 0,-1 8-16,1 1 15,0 0 1,9-1-16,0 1 16,9-1-1,0 1 1,20-10-16,-1 0 15,0 1-15,0 8 32,1-8-32,8 8 15,1 1-15,-1-1 16,1 1 0,0 0-16,-10-1 15,0 1 1,-9-1-16,0 1 15,0 0 1,-1-1 0,1 1-16,0 0 15,0-1-15,9-9 16,0 1 0,1-1 15,8 0-31,10 0 0,0-9 15,10 0-15,-1 0 16,10-10 0,19 1-16,9 9 15,-10-10 1,1 1 0,0-1-16,9 10 15,0 0 1,0-10-16,9 10 15,1 0 1,-1-10-16,10 10 16,-19-9-16,10-1 15,9 1 1,0-1-16,-1 1 16,-8-1 15,18-18-31,-9 9 0,-9 0 15,-1 10-15,19-1 32,-9 0-32,10-8 15,-1-1-15,0 9 16,10-9 0,0 0-16,-1 0 15,1 0 1,-19 10-16,9-1 15,10 10 1,-10 0-16,0-9 31,10-1-31,-10 10 16,1-10-16,-1 1 16,-9 9-16,9 0 15,-9-10 1,-9 10-1,-1-10-15,1 10 16,-10 0 0,-10 0-1,1 0-15,-10 9 16,10 0-16,-10 0 16,-18 10-1,-1 0-15,-9-1 16,-9 1-1,-1 0-15,1-1 16,-19 10-16,0-9 16,-1 9-1,-18 0 1,0 0 0,0 0-16,0 0 15</inkml:trace>
  <inkml:trace contextRef="#ctx0" brushRef="#br1" timeOffset="40211.37">9690 14413 0,'0'0'0,"0"0"16,0 0 0,0 0-16,0 0 15,0 9-15,0-9 16,9 10 0,0-1-16,10 0 15,9 1 1,20-10-1,27 0-15,28-19 16,10-9 15,9-10-31,20-9 16,17-9-16,1 9 16,0-9-16,19 0 15,28-19-15,9 9 16,10-9-1,19 0-15,-1 0 16,20 0 0,9 0-1,9-10 1,-9 20-16,9-1 16,19-9-1,0 0-15,0 0 0,0-10 16,-38 20 15,-18-1-31,-38 10 0,-28-1 16,-19 1-16,-19 9 15,-38 10 1,-37 8 0,-19 1-16,-9 9 15,-19 10 1,-1 0-1,-18-1-15,0 1 32,0 0-32,-9 9 0</inkml:trace>
  <inkml:trace contextRef="#ctx0" brushRef="#br1" timeOffset="40906.73">10311 13484 0,'9'0'0,"10"-9"0,56-10 16,47-19-16,38 1 16,28-10-16,29-9 15,18-19 17,19-10-17,19 1 1,0-1-16,9 1 0,0-10 15,10 10-15,-10-1 0,9 10 32,1-9-32,-28 18 15,-10 0-15,-19 10 16,-10 9-16,1 0 16,-9 0-1,-29 0 1,-19 10-1,-9-1-15,-19 1 16,-37 9-16,-20 9 31,-27 0-31,-10 10 16,-28-1-16,-19 1 16,0 9-1,-10 0 1</inkml:trace>
  <inkml:trace contextRef="#ctx0" brushRef="#br1" timeOffset="41836.62">10969 12762 0,'0'0'0,"9"0"0,10-10 16,19-9-16,18-18 16,38-10-16,10-9 31,18-1-16,29-8-15,37-10 0,9 0 16,10 0 0,10-10-16,18-9 15,10 10 1,-1-10 0,20 0-16,-1 10 15,10-1-15,9 1 31,-9-10-31,-10 10 0,-18 9 32,-29 9-32,-28 10 0,-37 9 31,-29 0-31,-18 9 0,-10 10 16,-28 0-1,-10 19 1,-18-1-16,-20 1 15,1 9 1,-19 0-16,0 0 16</inkml:trace>
  <inkml:trace contextRef="#ctx0" brushRef="#br1" timeOffset="42435.41">10950 11992 0,'0'0'0,"0"0"0,0 0 15,19 0 1,28 0-16,38-19 16,28-9-16,37-19 15,38-9 1,19-10-16,28-9 15,19 0 17,10 0-32,-10-9 0,9-1 15,-9 1-15,10 9 16,-10-10 0,-10 20-1,-9-1 1,-9 19-16,-9 10 15,-20-1-15,-9 10 32,-18 9-32,-20 0 0,-28 1 15,-18-1 1,-19 10 0,-20-1-16,-18 1 15,-28-1-15,-9 1 31,-10 9-31</inkml:trace>
  <inkml:trace contextRef="#ctx0" brushRef="#br1" timeOffset="42863.73">11900 11054 0,'0'0'0,"0"0"0,0 0 0,10 0 0,9-19 15,56 0 1,66-18-16,75-29 63,57-18-63,38-19 0,18-10 0,10 0 0,-20 1 15,1 9-15,-28 18 31,-10 20-31,-28-11 0,-56 30 16,-48 8 0,-65 29-16,-38 9 15,-28 0 1</inkml:trace>
  <inkml:trace contextRef="#ctx0" brushRef="#br1" timeOffset="44342.58">10038 16149 0,'0'0'0,"0"0"0,9 0 31,1 0-31,8-19 0,20 0 16,18-18-16,48-1 16,28-28 15,37-9-31,19 0 0,28-19 16,1 1-1,9 8-15,18 10 16,-9 9-1,10 1-15,18-10 16,29 0 0,37-19-1,1 0-15,-11-9 16,11-10-16,-11 10 31,-17 0-31,-39 9 0,-18 10 31,-10 8-31,-10 1 16,-8 0-16,-10 0 16,-38 10-16,-9 8 15,-38 20 1,-28 9 15,-18-1-31,-20 20 0,-18 0 16,-1-1-1,-18 1-15,-19 9 16,0 0-16</inkml:trace>
  <inkml:trace contextRef="#ctx0" brushRef="#br1" timeOffset="45139.72">11120 16627 0,'0'0'0,"0"0"0,0 0 15,0 0-15,0-9 16,0-1-1,9-8-15,0-1 16,20 0 0,8-9-16,38-10 15,29 1 1,18-1 0,19-9-16,10 10 15,18-1 1,19-9-16,10 1 15,28-11 1,18 1-16,10 0 16,19-10-16,9 0 31,1-9-15,8 0-16,-18 19 0,-28-10 31,-20 10-16,-8 0-15,-20 9 0,-18-10 16,-19 11 0,0-1-16,-19 0 15,-19 0-15,1 0 16,-1 0 0,-28 19-16,-19 0 15,-9 0 1,-9 9-1,-20 9-15,-18 1 16,0 0 0,-10-1-16,-9 1 15,0 9-15,0 0 32,0 0-32</inkml:trace>
  <inkml:trace contextRef="#ctx0" brushRef="#br2" timeOffset="57782.14">11816 14094 0,'0'0'0,"0"0"15,0 0-15,0 0 31,0 0-31,0 0 0,0 0 16,0 0 0,0 0-16,0 0 15,0 0 1,0 0-16,0 0 16,0 0-1,0 0 1,0 0-16,9 9 15,1 1-15,-1-1 16,0 0 0,1 1-16,-1-1 15,1-9 1,-1 0 0,0 10-1,1-10-15,-1 0 16,1 9-16,8-9 15,-8 0 1,-1 9-16,10-9 16,-10 0-1,10 0-15,9 0 16,1 0 0,-1 0-16,10 0 31,9-9-31,9 0 0,10-1 15,0 1 1,9-1 0,0 1-16,10 0 15,9-1 1,-9 1 0,-10 0-16,0-1 15,-9 1-15,0-1 16,19 10-1,-10-9-15,0 0 16,0 9 0,10 0-1,-10 0-15,10 0 16,-10 0-16,0 9 16,1 0-1,-1 1-15,10-1 16,9 1-1,0-1 1,-10 0-16,1 1 16,9-1-16,0-9 15,0 0 17,0 0-32,0 0 0,10 9 15,-1 1 1,-8-10-1,-1 0-15,9 9 16,-9 1-16,0-10 31,-19 9-31,-9-9 0,0 9 16,-9-9 0,-1 0-16,1 0 15,-10 0 1,-10 10-16,1-10 15,-10 0 1,0 0-16,-9 9 16,9-9-1,-9 0-15,0 0 32,0 0-32,0 0 15,-10 0-15,0 0 16,-9 0-1,0 0-15,0 0 16,0 0-16,0 0 31,0 0-31,0 0 16,0 0-16,0 0 16,0 0-16,-18-9 15,-20-10 1,-28 0-1,-19 0 1,-18 1-16,-19 8 16,-29 1-16,-9 0 15,-9 9 1,-10-10-16,0 1 16,-9-1-1,9 1-15,10 9 16,9-9-1,10-1-15,-1 1 32,10 9-32,0-10 15,9 10-15,1 0 16,8 0 0,1 0-16,9 0 15,-9 10 1,9-1-1,0 1-15,0-1 0,0 0 16,10 1 0,-1 9-1,1-10-15,18 10 16,0-1 0,20-8-16,-1-1 15,9 1 1,10-10-1,0 9-15,0-9 16,10 0-16,8 0 31,1 0-31,19 0 16,-1 0-16,1 0 16,9 0-1,0 0 1,0 0-16,0 0 0,9 0 15,1 0 1,18 9 0,0-9-16,10 0 15,9 0-15,19 10 16,18-10 15,1 0-31,9-10 0,-9 10 16,18-9 15,10 0-31,-9-1 0,-1 1 16,1 9-16,18-10 15,-9 1 1,0 9-16,9-9 16,-9 9-1,0 0 1,-10 0-16,10 0 15,-9 0 1,-10 0-16,0 0 16,9 0-16,1 9 15,-1 0 1,1-9-16,-1 0 31,1 10-31,-1-10 16,-9 0-16,10 0 31,-1 0-15,1 0-16,-1 9 0,-9-9 15,0 0 1,0 0-16,0 10 16,0-10-16,-18 0 15,-1 9 1,0-9-16,10 0 15,0 0 17,-10 0-32,0 0 0,-9 0 15,0 0 1,-10 0-16,1 0 16,-10 0-1,-10 0 1,1 0-16,-19 0 15,0 0-15,-10 0 32,-9 0-32,0 0 0,0 0 15,0 0 1,0 0-16,-19 0 16,0 0-1,-18 0 1,-1 0-16,-9-9 15,-19-1-15,-9 1 16,-19-1 0,-19 10-1,0-9-15,-19 0 16,-9-1-16,10 1 31,-11 0-31,1 9 16,0-10-16,-9 10 31,-10 0-31,0-9 0,0-1 16,0 10-1,10 0-15,8 0 16,1 0 0,10 0-16,-1 0 15,-9 10 1,9-10-16,0 9 15,10 1 1,0-1 0,18 0-16,10 1 15,-19-10-15,0 9 16,10 0 0,9 10-16,0-9 15,0 8 16,9 1-31,19-10 0,0-9 16,10 10 0,-1-10-1,1 9-15,9 1 0,0-1 32,9-9-32,10 9 15,0-9-15,18 0 16,1 0-1,0 0 1,-1 0-16,10 0 16,0 0-16,0 0 15,0 0 1,0 0-16,10 0 16,-1 0 15,19 0-31,19 0 15,19 0-15,19 0 16,18 0 0,-9-9-16,10 9 15,-1 0-15,10 0 32,0 0-32,0 0 0,9 0 15,10 0 1,0 9-1,-1-9 1,1 0-16,0 0 0,-10 0 16,0-9-1,10 9-15,-19-9 16,0 9 0,9-10-1,1 10-15,-11 0 16,1 0-1,10 0-15,-11 0 16,-8 0-16,-10 0 31,10 0-31,-1 0 16,-9 0-16,0 0 16,-9 0-1,9 10-15,0-10 16,0 9-16,-19-9 15,10 9 1,-10-9 0,10 0-16,-10 0 15,0 0 1,-18 0-16,-1 0 16,1 0-1,-10 0-15,0 0 16,0 0-1,0 0 1,0 0-16,-9 0 16,-1 0-16,1 0 15,-1 0 1,-18 0 0,0 0-16,-10 0 15,1 0-15,-1 0 16,1 0-1,-10 0-15,0 0 16,0 0 0,0 0-1,0 0-15,0 0 16,0 0 0,0 0-16</inkml:trace>
  <inkml:trace contextRef="#ctx0" brushRef="#br2" timeOffset="58667.09">13048 12246 0,'0'0'0,"0"0"0,-19-10 0,0 1 0,-18-1 16,-10 1 0,-10 18-16,1 20 15,-1 17 1,-8 11 0,-1 8-16,9 1 31,10 19-31,19-10 0,19-10 15,-1 1 1,20-10 0,-1 1-16,19 8 0,0-8 15,10-11 1,9-8 0,0 0-16,10-10 15,-1-10 1,1-18-1,-20 0-15,1-9 16,-10-10-16,0-9 16,-9-9-1,0-1-15,-10 1 16,-9-1 0,0 0-1,-19 1 1,-18-1-16,-29 1 15,0 9-15,-9 9 16,0 10 0,-1 18-16,1 0 15,9 20 1,0-1-16,10 0 16,18-9-1</inkml:trace>
  <inkml:trace contextRef="#ctx0" brushRef="#br2" timeOffset="59665.45">13556 12311 0,'0'0'0,"-28"0"0,-19 0 15,-38 10-15,0-1 16,1 19 15,18 19-31,10 0 16,8 0-16,20 9 15,19 0-15,18-9 16,10 0-16,19 0 31,28-9-31,18-1 0,10-9 16,-9-9 0,0 9-16,9-9 15,-19 9 1,-9-9-16,-10 9 15,-18 0 1,0 0-16,-1 10 16,-18 0-1,0-1 17,-10 1-32,-9-1 0,-9 10 15,-10-9-15,-19-1 16,1 1-1,-20-20-15,1-8 16,-1-10 0,1-19-1,-1 0-15,-8-18 16,-1-1-16,19 10 16,19 0-1,-1 0-15,10-10 16,10 1-1,18-1 1,10-9 0,10-9-16,8 0 15,10-10-15,19 0 16,0 1 0,0-1-16,9 10 15,-19-1 1,1 10-1,-19 1-15,-1 8 16,-18 0-16,-10-8 31,-9-1-31,-28-10 16,-28 1-16,-29 18 16,-56 29-1,-85 47-15,-141 65 16</inkml:trace>
  <inkml:trace contextRef="#ctx0" brushRef="#br2" timeOffset="60232.86">14854 12311 0,'0'0'0,"0"0"0,0 0 0,0 10 16,-9-1-16,-10 10 16,-19 9-1,1 28 1,-20 38-16,-8 9 15,8 0 1,1 10-16,-10 0 16,9-1-1,1-18-15,9-19 16,0-9 0,19-10-1,-1-9-15,20-19 16,0-9-16,-1-10 31,10-9-31,0 0 0,0 0 16</inkml:trace>
  <inkml:trace contextRef="#ctx0" brushRef="#br2" timeOffset="60622.71">14252 12893 0,'0'0'0,"0"0"0,10 0 15,8 0 1,11 0-16,-11 0 16,1-9-1,0-1-15,0-9 16,-10 1-1,-9-20-15,0 10 16,-9 0 0,-10 0-16,-19 9 15,1 10 1,-10 18 0,-10 0-16,10 19 15,10-9-15,8 9 16,1-9-1,19 0-15,-1-10 16,1-9 0,9 0-16,9 10 15,-9-10 1</inkml:trace>
  <inkml:trace contextRef="#ctx0" brushRef="#br2" timeOffset="61147.72">14845 13409 0,'0'0'0,"0"0"16,0 0-16,0 0 0,9 0 15,10 0 1,9 0-16,19 0 16,0-19-1,-9 0 1,0-18-16,-20 9 16,1 0-16,-19-1 15,-9 1 1,-10 0-16,0 0 31,-9 19-31,0 18 16,0 0-16,-1 10 15,11 9 1,8-9-16,1 0 16,9 0-1,0-1 1,9-8-16,1-10 15,-1 0-15,10 0 16,0-19 0,-1 0-16,-8 0 31,-10-18-31,-28 9 16,9 9-16</inkml:trace>
  <inkml:trace contextRef="#ctx0" brushRef="#br0" timeOffset="69921.53">9831 15323 0,'0'0'0,"0"0"0,0 0 16,0 0-1,0 0-15,0 0 16,0 0-16,0 0 15,0 0 1,0 0-16,0 0 16,0 0-1,9 0-15,1 0 16,-1 0 0,0 0-1,1 0-15,-1 0 16,1 0-1,-1 0-15,0 0 16,1 0 0,-1 0-16,10 0 15,0 0 1,9 0-16,0 0 16,1 0-1,8 0-15,1 0 16,-1 0 15,10 0-31,0 0 0,1 0 16,-1 0-16,9 0 15,0 0 1,1 0 0,-1 0-16,1 0 15,-10 0 1,0 0-1,0 0 1,0 0-16,0 0 0,9 0 16,1 0-1,-1-9-15,1 9 16,-1 0 15,10 0-31,0-10 0,0 10 16,0 0-16,-1-9 15,-8-1 1,-1 10-16,10 0 31,0 0-31,9 0 16,1 0-16,-1 0 16,-9 0-1,0 0-15,-1 0 16,11 0-16,-1-9 15,0 0 1,0-1-16,1 10 16,8-9-1,1 9 1,0 0-16,-10 0 16,0 0-1,10-9 1,0 9-16,-10 0 15,0-10-15,0 10 16,1-9 0,8 9-16,1 0 15,0 0 1,-10 0 0,0-10-16,0 10 15,10 0-15,0 0 16,9 0-1,-10-9 1,1 9-16,9 9 16,0-9-16,0 10 15,0-10 1,-9 0 0,0 9-1,18-9-15,-9 10 16,0-10-1,0 9-15,0-9 16,1 0 0,-11 0-1,-9 9-15,10 1 0,0-1 16,9-9 0,0 0-1,-19 9-15,0-9 16,10 0-16,0 0 15,-10 0 1,0 0-16,1 10 16,-1-10-1,10 0 1,-10 9-16,0 1 16,0-1-1,-9 0-15,-9-9 16,8 10-1,1-1 1,-9-9-16,-1 0 16,1 0-1,-1 0-15,-18 0 16,-10 0-16,-9 0 31,-19 0-31,0 0 16</inkml:trace>
  <inkml:trace contextRef="#ctx0" brushRef="#br3" timeOffset="77806.88">9746 15370 0,'0'0'0,"0"0"16,0 0-16,9 0 16,1-9-1,-1-1-15,1 10 16,9-9-1,9-1-15,0 1 16,19 0 0,9-1-1,10 1-15,10-1 32,-11 1-32,1 9 0,-9 0 15,9 0 1,-1 0-1,11 0 1,-1-9-16,-19 9 16,1 0-1,-1-10 1,10 10-16,0 0 16,0 0-1,0 0 1,0 0-16,-1 0 15,1 0 1,0 0 0,9-9-16,-9 9 15,9 0 17,-9 0-32,0 0 0,0 9 15,0 1 1,0-10-16,0 0 31,9 9-15,-9 0-16,0-9 0,-1 0 15,20 0 1,0 0 0,-10 0-16,0 0 15,0 0 1,1 0-16,8 0 15,1 0 1,-10 10 0,1-10-16,8 0 15,1 0 1,9 0 0,-9 0-16,-1 0 15,10 9 1,0 1-1,1-10-15,-1 0 32,0 0-32,-10 0 0,10 0 15,1 9 17,-1-9-32,-10 0 0,10 9 15,0-9 1,-9 10-1,0-10-15,-10 0 16,10 0 0,-1 0-1,1 0-15,0 0 16,-10 0 0,10 0-1,-1 0-15,1 0 16,0 0-1,-10 0 1,0 0 0,10 0-16,-1 0 15,1 0-15,9 0 32,-19 9-32,10-9 15,0 10-15,9-10 16,-9 9-1,-1-9 1,1 9-16,0 1 16,-10-10-1,9 0 1,-8 9-16,-1-9 16,0 9-1,0-9 1,10 10-16,-10-10 15,1 0 1,-1 9 0,-9-9-16,0 0 15,-1 10 1,11-10-16,-10 9 16,-1 0-1,1-9 1,10 10-16,-11-1 15,1 0 17,0-9-32,-9 10 0,-1-10 15,0 0 1,-9 0 0,10 9-16,-10-9 31,0 0-31,-9 0 15,-1 0-15,1 0 32,-10 0-32,-9 0 0,0 0 15,-10 0 1,-9 0 0,0 0-16,0 0 15,-9 0 16,-29-9-31,-37-10 0,-47 0 16,-20 10 0,1 0-1,-9-10-15,-1 9 16,-9 10 0,10 0-1,-10-9 1,9 9-16,20 0 15,-1 0 1,0 0 0,-9 0-16,0 0 15,0-9-15,0 9 32,-10 0-32,10-10 15,10 10 1,8 0-16,1 0 15,0-9 1,-10-10 0,-19 0-16,10 1 31,-19-1-31,-9-9 16,19 9-16,-1 0 31,-9 0-31,10 1 15,-1-1-15,-9 0 16,10 0 0,-10 1-16,0-1 15,-10 9 1,1 1-16,9 0 16,-9-10-1,-1 0 1,1 0-16,0 10 15,9 9 1,9-9 0,1 9-16,9 0 15,0 0 1,9-10 0,-9 10-1,19-9-15,-1 9 16,1 9-1,9 1 1,19-1-16,9 0 16,1 10-1,-1-9 1,0-1-16,10 10 16,9-1-16,19-8 15,0-1 16,0 10-31,-9-10 0,-1 10 16,1-10 0,9 1-1,0-1-15,9 1 16,10-1 0,0-9-1,9 0-15,9 0 16,1 0-1,0 0 1,-1 0-16,10 0 16,0 0-1,0 0 1,0 0-16,0 0 16,0 0-1,0 0 1,0 0-16,0 0 15,10 9 1,8 1-16,20-1 16,37 1 15,19-1-31,19-9 0,19 9 16,0 1 15,9-1-31,0-9 0,0 9 15,0 1 17,10-10-32,9 0 15,-1 0-15,11 0 16,-1 0 0,0-10-16,-9 1 15,0 0 1,0 9-1,10 0 1,-11-10-16,1 10 16,10 0-16,-10 10 31,0-10-31,-10 9 16,10 0-16,-9 1 31,-1-1-31,10 10 15,9 0-15,1-10 32,-1 10-32,0-10 15,1-9-15,-1 10 32,-18-10-32,8 9 15,-8 0-15,-1-9 16,-8 10-1,-1-10 1,0 9-16,-9-9 16,-1 0-1,1 10-15,-10-10 16,-9 0 0,0 0-1,0 0 1,-10 0-16,1 0 15,-10 9 1,0-9 0,0 9-16,-19 1 15,1-1 1,-1-9 0,0 0-16,0 9 15,-18-9 1,-1 10-16,1-10 15,-1 0 1,1 0 0,-1 0-1,-18 0-15,-1 0 16,1 0 0,-19 0-16,0 0 31,-1 0-31,1 0 15,-9 0-15,-1 0 16,-9 0 0,0 0-16,0 0 15,0 0 1,-9 0 0,-48-19-16,-75 0 31,-65 1-31,-38 8 0,0 1 15,9-1 1,0 20 15,-9-20-31,0 1 0,-1 0 16,-8-1 0,9 10-1,9-9-15,0 0 16,19 9-1,0 0-15,10 0 16,8 0 0,11 0-1,8 0-15,1 0 16,0 0 0,9-10-1,-10 1-15,11-1 16,-11 1-1,10 9 1,19-9-16,9-1 16,-18 1-1,-1-1 1,-9 1-16,-9 0 16,-10-1-1,10 1 1,0 9-1,9 0-15,0-9 16,0-10-16,9 0 31,-8 10-31,8-1 16,10 10-16,0 0 16,9 10 15,29-10-31,-1 0 0,10 0 15,9 9 17,10-9-32,9 0 0,19 0 15,10 0 1,8 0 0,1 0-16,19 0 15,-1 0 1,1 0-16,0 0 15,9 0 1,0 0 0,0 0-1,0 0-15,0 0 16,0 0 0,9 0-16,19 0 15,10 0 1,9 0-1,19 0-15,0 0 32,28 0-32,18 9 15,11-9-15,-1 10 16,0-10 0,10 0-1,-10 0-15,1 9 16,8 1-1,1-10 1,0 9-16,9 0 16,0-9-1,-9 10 1,9-1-16,0-9 16,-9 9-1,9-9 1,0 0-16,0 0 15,0 0 1,0 10-16,10-10 16,-10 0-1,0 0 1,9 0 0,-8 0-16,-1 0 15,0 0 1,-10 0-1,1 0-15,0 0 16,-10 0-16,0 0 31,1 0-31,-1 0 16,-9 0 0,0 9-16,0-9 15,0 0 1,0 0-16,-1 0 15,1 0 1,0 0 0,0 10-1,0-10-15,0 0 16,-10 9 0,10 0-16,-19-9 15,10 0 16,-10 10-31,0-10 0,0 9 16,0-9 0,-9 0-1,-1 0-15,10 10 16,-9-10 0,-10 0-1,10 9-15,0-9 16,-1 0-1,-8 0 1,-1 9-16,0-9 16,-9 0-1,9 10 1,-9-10 0,9 0-16,-18 0 15,-1 0-15,-9 0 16,0 0-1,0 0 1,0 0-16,0 0 16,1 0-1,8 0-15,-18 0 16,-1 0 15,1 0-31,-10 0 16,-9 0-16,0 0 15,0 0 1,-1 0-16,1 0 16,9 0-1,-9 0 1,0 0 0,0 0-1,-19 0-15,0 0 16,0 0-1,0 0-15</inkml:trace>
  <inkml:trace contextRef="#ctx0" brushRef="#br3" timeOffset="78568.06">17169 15520 0,'0'0'0,"0"0"0,0-9 16,0-10 0,9-9-1,0 0-15,1-1 16,-1-8-1,1-1-15,18 1 16,0-19 0,10-1 15,-1-8-15,10-20-16,0-9 0,-9-9 15,9 0 16,0-19-31,-9 0 0,9 0 16,0-9 0,0 9-16,9 0 15,1-10 1,-1 1 0,-18 9-16,-1-9 15,1-1 1,0 10-16,-10 10 15,0 9 1,0 18 0,-9 1-16,0 18 15,0 0 1,0 10-16,-1 9 16,-8 19-1,-1 0 1,-9 18-16,0 1 15,0 9 1</inkml:trace>
  <inkml:trace contextRef="#ctx0" brushRef="#br3" timeOffset="79487.47">18523 10435 0,'0'0'16,"0"-10"-16,-19-8 0,-9-1 0,-9-9 15,-20 18 1,-9 10-16,0 28 16,1 10 30,-1 18-46,19 1 0,18-11 0,20 1 16,18-9 0,1-1-1,27-8-15,10-11 16,1-8 0,17-10-16,-8-19 15,-1 0 1,-9-18-1,-9 9-15,0-10 16,-10 0 0,-9 10-1,-10 0-15,0 9 16,-9 10 0,0 9-16,0 0 15,10 19 1,-1 28-1,1 28 1,8 37-16,-8 1 16,-1 0-1,-9-10 1,0 0-16,0-9 16,0-19-1,0-19 1,0-18-1,0-1-15,0-9 0,0-9 16,0-10 0,0-9-1</inkml:trace>
  <inkml:trace contextRef="#ctx0" brushRef="#br3" timeOffset="79933.17">19031 10547 0,'0'0'0,"0"0"16,0 10-1,-9-1 1,-1 10-1,1-967-15,0 1952 16,9-957-16,9 9 16,19 1-1,19 8 1,0 1 15,19 0-31,-9-1 0,-20-18 16,1 0-1,-10 0 1,-9 0-16,-19-9 16,0-1-1,-19-9 1,0-9 0,-18 0-16,-1 0 0,0-19 15,20 0 1</inkml:trace>
  <inkml:trace contextRef="#ctx0" brushRef="#br3" timeOffset="80223.33">19125 10557 0,'0'0'0,"19"0"0,19-10 16,28 1-1,28 0-15,28-1 32,10 10-32,-1 0 15,-8-9-15,-20-10 16,-28 10-1,-28-1 1,-28 1-16,-19 9 16,0 0-1</inkml:trace>
  <inkml:trace contextRef="#ctx0" brushRef="#br3" timeOffset="80612.72">20781 10660 0,'0'0'0,"0"0"0,-9 9 16,-10 19-16,-28 29 16,-29 27-1,-18 19 17,10-9-32,-1 0 0,19-19 15,10-19 1,18-9-16,10-19 15,18-9 1,1 0 0,0-19-1,9 0-15</inkml:trace>
  <inkml:trace contextRef="#ctx0" brushRef="#br3" timeOffset="80856.17">20179 10894 0,'0'0'0,"0"0"16,0 0-1,0 0 1,0 0-16,0-9 16,9-10-16,1 1 15,-10 8 1,0 1-1,0-1-15,0 10 16,0 0 0,0 0-1</inkml:trace>
  <inkml:trace contextRef="#ctx0" brushRef="#br3" timeOffset="81300.02">20405 11542 0,'0'0'0,"0"0"0,9 0 16,19-19-16,1 0 15,8 1 1,10-1-16,-9-9 15,-10 9 1,-9 0 0,0 10-16,-19-1 15,0 1 1,0 9-16,0 0 16,0 9-1,-10 1 1,1-1-1,-1 1-15,10-1 16,0-9 0,0 0-1,0 0-15,0 0 16,0 0 0,0 0-16,0-9 15</inkml:trace>
  <inkml:trace contextRef="#ctx0" brushRef="#br4" timeOffset="96069.54">16839 13052 0,'0'0'0,"0"0"0,0 0 16,0 0-1,0 0-15,0 0 16,-19 10-1,1-1 1,-1 1-16,-9-1 16,-10 0-1,0 10-15,1 0 16,8 0 0,1 9-16,9 0 15,10 9 1,0-8-1,9 18-15,0-10 32,9 10-32,0 0 15,10 9-15,9-9 16,1-9 0,18-1-1,0 1-15,9-10 16,10-9-1,-9-10 1,-1-9-16,10-19 16,-10 0-1,1 1-15,-1-10 32,-18-1-17,-1 1-15,-18 0 16,0 0-16,-19 0 31,0 0-31,-19 0 16,0 9-16,-9 9 31,-9 1-31,-1 18 16,-19 1-16,1 18 15,0 0 1,-10 10-16,9 8 15,10 1 1,0-9 0,10-1-1,-1 10-15,0 0 16,10 10 0,0-1-1,9 0-15,10 0 16,-1 1-16,20-1 31,-1 0-31,0 1 16,20-1-1,-1 0-15,0-9 16,19 0 0,0-9-16,10-1 15,9 1 1,-1-10-1,-8-9-15,9-10 16,9 0 0,0-9-1,-9 0 1,-10-9-16,-8 0 31,-11-10-31,1 0 0,-1 0 16,1-9-1,0 0 1,-20-10-16,1 10 16,0 0-1,-19 9 1,0-9-16,0 9 16,-9 1-1,-10-1-15,0-9 16,-19 0-1,-9 9-15,-9 9 32,0 1-32,-10 9 31,9 9-31,1 10 16,-1 0-16,1 9 15,9 0 1,0 0-16,-10 10 15,10 0 1,0-1 0,0 1-16,0-1 31,19 10-31,0 0 0,0 0 16,9 0-1,0 0 1,10 9-1,-1 0-15,1-9 16,9 9 0,9-9-16,1 0 15,18 0 1,0-9 0,10-1-16,9 1 15,0-1 1,0 1-1,19-1 1,-1 1 0,1-1-16,19 1 15,0-19 1,-10-1-16,-9 1 16,0 0-1,-1-10-15,1 1 16,10-1-1,-1 1-15,-9-10 16,-1 0 0,1 0-1,0 0-15,-9-19 16,-1 0 15,-9 0-31,-9 0 0,-1 1 16,-18-1 15,0 0-31,0 0 16,-10-9-16,1 0 15,-10-9 1,0 8-16,-10 1 16,-9 0-1,1 0 1,-11 0-16,-18 0 15,-9 0 1,-29 9-16,-9 9 16,0 1-1,0 18 1,0 1-16,-10-1 16,-8 10-1,8 0 1,10 9-1,0 0-15,9 0 16,10 10 0,9 9-16,0-10 15,19 10 1,0 0 0,19-10-1,0 10-15,0 0 16,9 0-16,9 0 15,1 0 1,9 0 0,9-10-16,1 10 15,18-9 1,0-1 0,0 1-1,19 0-15,0-10 31,1 0-31,-1 0 16,0-9-16,9 9 16,10-9-1,9-1-15,-9 1 16,9-9 0,1-1-1,8-9-15,1 0 16,0 0-1,-10 0 1,0 0-16,0-9 16,1-1-1,-11 1 1,-8-1-16,-1 1 16,-18 0-1,-10-1 1,-9 1-1,0-1-15,0 1 16,-10-10 0,0 1-16,1-1 15,-10 0 1,0 0 0,0 1-16,0-11 15,0 11 1,-10-11-1,-8 11-15,-11-20 16,-8 10 0,-10-10-1,-19 10-15,-19 0 16,-9 0 0,0 19-1,-19-1-15,0 10 16,0 10-16,19-1 31,10 10-31,18 0 16,0 9-1,9 0 1,1 0-16,0 0 16,9 10-16,0-10 15,-1 9 1,20 1-1,0-1-15,0 1 16,18-1 0,1 1-1,0 0 1,18-1-16,0-9 31,1 10-31,9-1 0,9-9 16,0 1-1,19 8 1,0 1 0,0-20-16,0 1 15,10 0 1,9 0-16,-1-10 16,1 0-1,9-9 1,-9 0-16,-9 0 15,-1 0 1,1 0 0,-1-9-1,1 9-15,-10-9 16,-10-1 0,1 1-16,-1 9 15,-8-9 1,-10-1-16,9 1 15,-19-1-15</inkml:trace>
  <inkml:trace contextRef="#ctx0" brushRef="#br4" timeOffset="103596.82">16773 13006 0,'0'0'0,"0"0"0,0 0 15,0 0 1,0 0-16,0 0 15,0 0 1,0 9-16,-18 0 16,-1 1-1,0-1-15,-9 10 16,0 0 0,-1-1-16,1 1 15,9 0 1,-9 0-1,9 9-15,0 0 16,10-9 0,0-1-16,-1 11 15,1-1-15,-1 0 16,10 0 0,0 0-1,0 0-15,0 1 16,0-1-1,0 0-15,0-9 16,10-1 0,-1 1-1,1 0-15,-1 0 16,0-1 0,1 1-1,-1 0-15,1-10 16,-1 1-16,0-1 15,1 0-15,9 1 16,-1-1 0,1 1-16,0-1 31,-9 0-31,8 1 16,1-1-16,0 1 15,0-10 1,0 0-1,-1 0-15,1 0 0,9 0 16,-9 0 0,9 0 15,-9 0-31,10 0 0,-11 0 16,11 0-16,-11-10 31,11 10-31,-1-9 0,-9-1 15,9 1 1,-9 0 0,-1-1-16,1 10 15,0-9-15,0-1 16,0 1 0,0 0-16,-10 9 15,0-10 16,1 1-31,-1 0 0,1-1 16,-10 1 0,0-1-1,0-8-15,0 8 16,0-9 0,0 10-16,-10 0 15,1-1-15,-10 1 16,0 0-1,0-1-15,1 1 16,-11 9 0,-8 9-1,8 1-15,-8-1 16,-1 10-16,1 9 31,-10 9-31,18-18 16,1 0-16,0 0 15,0-1 1,9 11-16,0-11 16,0 1-1,0 0 1,1 9-16,8 0 0,1-9 16,-1 9 15,1-9-31,0 9 0,-1 0 15,1 0 1,-1 0 0,1 1-16,-1-1 15,1 0-15,9 0 16,0-9 0,0 0-16,0 9 31,9-10-31,-9 1 0,10-9 15,-1 8 1,1 1 0,-1 0-16,1-10 31,-1 10-31,10 0 0,9 0 16,0-1-1,0-8 1,1-1-16,-1 1 0,0-1 15,0 0 1,1 1 0,-1-1-16,0 0 15,0 1 1,0-10 0,1 0-16,8 0 15,1 0-15,0 0 16,-1 9-1,1-9 1,-1 0-16,1 0 16,0 0-16,-1 0 15,1-9 1,-10-1-16,0 1 16,1 0-1,-11-1-15,1 1 16,0 0-1,-10-1 1,-9 1-16,0-1 16</inkml:trace>
  <inkml:trace contextRef="#ctx0" brushRef="#br4" timeOffset="107374.48">14318 18016 0,'0'0'0,"0"0"0,0 0 16,0 0-16,0 0 16,0 0-1,0 0-15,0 0 16,0 9-1,0 0-15,0 10 16,0 0 0,0 0-1,0 0-15,0-1 16,0 10-16,0-9 16,0 0-1,0 0-15,0 0 16,0-1-1,0 1-15,0-10 16,0 1 0,9-1-1,1 1-15,-1-1 16,1 0 0,-1-9-16,10 10 15,9-1 16,10-9-31,9 0 0,19 0 0,9 0 16,0 0 15,-9 0-31,19 0 0,-1 0 16,-8 0 0,-1 0-1,0 0-15,10-9 16,-1 9-16,11-10 15,-1 1 1,0 0 0,0-1-16,9 1 15,10 9 1,-9-10 0,-1 10-16,19-9 0,-9 0 15,0 9 16,0 0-31,0 0 0,-10 0 16,-8-10 0,8 10-1,0 0-15,10 0 16,-19 0-16,1 0 16,-1 0-1,0 0-15,0-9 16,-10 9-1,-8 0 1,-10 0-16,9 0 16,0 9-16,0-9 15,-9 0 1,-9 10 0,-1-10-16,-18 0 15,-1 0 1,1 0-16,-10 0 15,-9 0 1,0 0-16,0 0 31,-1 0-31,-8 0 16,-1 0-16,1 0 16,-10 0-1,0 0-15,0 0 16,0 0-16,0 0 15,0 0 1,0 0-16,0 0 16,0 0-1,0-10-15,0 1 16,0-10 15,0-9-31,0 0 0,0 0 16,0 0-16,-10-1 31,10 1-31,0 0 16,0 9-16,0 10 15</inkml:trace>
  <inkml:trace contextRef="#ctx0" brushRef="#br4" timeOffset="111180.9">14384 17875 0,'0'0'0,"0"0"16,0 0-16,0 0 0,0 9 15,0 1-15,0 18 16,-9 0 0,-1 10-16,1-1 15,9 1 1,-10-1-16,10 1 16,0-10-1,0 0 1,0-9-16,0 0 15,0-10-15,0 0 16,10 1 0,-1-1-16,1 0 15,-1 1 1,19-1 0,29 1-16,8-1 15,11 0 16,8-9-31,1 10 16,0-10-16,18 0 0,-9 0 16,0 0-1,10 0-15,18 0 16,-9 0 15,-10 0-31,1 9 16,9 0-16,-10-9 0,1 0 31,-1 0-31,10 0 0,0 0 16,0 0-1,-10 0 1,1 10-16,-10-10 16,0 0-16,0 0 15,-9 0 16,9 0-31,0 0 0,-9 0 16,-10 0 0,10 0-1,-1 0-15,1 0 16,-10 0-16,0 0 16,1 9-1,-10 1-15,-1-1 16,1 0-1,0-9 1,-9 0-16,-1 0 16,-18 0-16,-1 0 15,1 0 17,-10 0-32,0-9 0,1 0 15,-11-1-15,1-9 31,0 1-31,9-1 0,-9-9 16,9 0 0,0 0-1,1-10-15,-1 10 32,-9 0-32,0 0 0,-1-1 15,1 1 1,0-9-16,-10 9 15,1 9-15,-1 0 32,-9 10-32,0-1 15,0 1-15,0 0 16,0-1 0,0 10-16,0-9 15,0 9 16,0 0-31,0 0 0,0 0 16,0 0-16,0 0 16,0 0-1,0 0-15,0 0 16,0 0 0,0 9-1,-9 1 1,-1-1-16,1 0 15,0 1-15,-1-1 16,10 0 0,-9 10-1,-1-9-15,1 8 16,0-8-16,-1 8 31,-9-8-31,0 9 0,1-1 16,-1 1-1,0 0 1,-9 0-16,0-1 16,-10 1-16,0 0 31,1 0-31,-1 0 0,0-1 16,-9 1-1,0 0 1,-9-10-16,-1 10 15,1-10 1,-10 10-16,0 0 16,0 0-1,-9-10-15,0 0 16,-10 1 0,-9-1-1,-9-9-15,9 0 16,0 10-1,0-1-15,-19 0 16,0-9-16,-10 0 31,-8 10-31,-20-10 16,10 9-16,9-9 16,1 9-1,8-9-15,20 10 16,-10-10-16,0 0 15,10 0 1,-1 0 0,-9 0-16,10-10 15,9 1 1,9 0 0,10-1-16,0 1 15,9 0-15,0-1 31,9 1-31,10-1 0,10 1 16,-1 0 0,10-1-1,0 1-15,-1-1 16,1 1-16,0 9 31,0-9-31,0 9 0,-1 0 16,11 0-1,-1 0 1,9 0-16,1 0 16,-1 0-16,1 0 15,0 0 1,9 0 0,0 0-16,0 0 15,0 0-15,0 0 31,0 0-31,0-19 16,0 0-16,0-9 16,-10-9-1,10-1-15,0-9 16,0 0 0,0 10-1,0-1-15,0 10 16,0 9-16,0 10 15,0-1 1,0 1-16,0 0 16,0 9-1,0 0 1,0 0-16,10 9 16,-1 0-16,0 20 15,1-1 1,9 0-1,0 9-15,-1-8 32,1-1-32,0 0 15,0 0-15,0-9 16,-1 0-16,1-1 16,-9 1-1,8 0-15,1 0 16,0-10-1,0 0 1,9 1-16,0-1 16,1 10-16,8-10 15,1 1 1,9-1-16,9 0 16,10 1-1,0-1-15,9 1 31,1-10-31,-1 0 16,9 9-16,11-9 16,-1 0-1,-10 0-15,1 0 16,9 9 0,0 1-1,0-10-15,0-10 16,-9 10-1,9 0-15,-9 0 16,9 0-16,-10 0 16,1 0-1,9 0-15,0 0 16,-9 0 0,9-9-1,-9 9-15,9-9 16,0 9-1,0-10 1,0 1-16,9-1 16,1 1-16,9 0 15,0-1 1,-10 1-16,10-1 16,-10 1-1,-8 0 1,-20-1-16,0 1 15,0 0-15,-9-1 16,-9 1 0,-10-1-16,-10 1 15,1 0 1,-10-1-16,-9 1 31,0 0-31,0 9 0,-10 0 16,0 0-1,1 0 1,-10 0-16,9 0 16,-9-10-16,10 10 31,-10-985-31,0 1951 16,9-984-16,-9-1 15,9-9 1,-9 9-16</inkml:trace>
  <inkml:trace contextRef="#ctx0" brushRef="#br4" timeOffset="118668.52">13932 17922 0,'0'0'0,"0"0"0,0 0 0,0 0 16,0-9 0,0-1-16,0 10 15,0 0 1,0 0-16,0 0 16,0 0-1,0 0-15,0 0 16,0 10-1,0 8-15,0 10 16,0 1 0,10 8-16,-10 1 15,0-1 1,0 1-16,0-10 16,0 9-1,0-18-15,-10 0 47,1 0-47,-10-1 0,0 1 16,1 0-16,-20-10 15,0-9 1,-18 0-16,-1 0 16,-8 0-16,-11 0 31,-8 10-31,-10-1 0,-10-9 15,-18 9 1,-10 1 0,-9-10-16,-10 0 15,-9-10-15,19 1 16,10-10 0,-1 10-1,0 0-15,10 9 16,9-10-16,-9 10 31,18 0-31,1-9 0,9-10 16,0 0-1,-10 10 1,20 0-16,8-1 16,10 1-1,-9-1-15,0 1 16,0 9-1,9 0-15,0 0 16,0 0-16,19 0 16,0 0-1,9 0 1,10 0-16,0 0 16,0 0-1,-1 0-15,11 0 31,-1 0-31,9 0 16,1 0-16,0 0 16,-1 0-1,1 0-15,-1 0 32,1 0-32,0 0 0,-1-9 15,-9-1-15,10 1 31,0-1-15,-10-8-16,0-10 16,0-1-16,0 1 0,10-9 31,-1-1-31,1 10 16,0-9-16,-1-1 15,1 0 1,9-8-16,0-1 15,0-10 17,0 10-32,0 1 0,0 17 15,0 11-15,0 8 32,0 1-32,0 9 15,9 9 1,1 1-16,-1 18 0,0 9 15,10 10 1,-9 0 0,-1 0-1,-9 9-15,0 1 16,0-1-16,0-19 16,-9 1-1,9-1-15,0-18 16,0 0-1,0-10 1,0-9-16,0 0 16,0 0-16,0 10 31,9-1-15,1 1-16,-1-1 0,19 0 15,10 1 1,9 8-16,0 1 15,0 0-15,9 0 32,10 0-32,0-10 0,0 0 15,9 1 17,-18-1-32,-1-9 0,0 0 15,10 9 16,0 1-31,9-1 0,-9-9 16,-9 0-16,-1 0 31,10 0-31,0 0 16,0 0-16,9 0 16,0 0-1,-9 0-15,0 0 16,0 0-16,9 0 15,0 0 1,1 0 0,-11 0-16,1 0 15,0 0 17,9 0-32,1 0 0,-1 0 15,0 0-15,0 0 16,-9 0-1,0 0-15,9 0 16,1-9 15,-10-1-31,-10 1 0,0 0 16,1 9 0,-1 0-1,1-10-15,-1 10 0,1 0 16,-10 0 15,-10 0-31,10 0 0,0-9 16,-9 9-1,0 0-15,-1 0 32,1 0-32,0 0 0,-1-9 15,1 9 1,-1 0-1,-8 0-15,-1 0 16,0 0-16,-9 0 16,0 0-1,0-10-15,-10 10 16,10-9 0,-10-1-1,1 1-15,8-10 16,-8 0-16,9 1 15,-1-10 1,-8-1 0,9-8-16,-10-1 15,0 1 1,1-1 0,-10 1-16,0-1 15,0 1-15,0 9 16,0 18-1,0 1-15,0-1 16,0 1 15,0 0-31,0 9 16,0 0-16,0 0 16,0 0-16,0 0 15,0 0 1,0 9-16,0 0 15,0 1 1,0 18 0,9 0-16,-9 10 15,0-1-15,0 1 16,0-1 0,0-9-1,0 0 1,0-9-1,0 0-15,0 0 0,0 0 16,-9-1 0,9-8-1,-10-1-15,1 0 16,0 1-16,-1-1 16,1 1-1,-1-1-15,1 0 16,-10 1-1,0-1 1,1 1 0,-1-1-16,0 0 0,-9 1 31,9-1-31,-9 0 16,-1 1-16,11-1 31,-11 1-31,1-1 0,-9 0 15,-1 1 1,0-1 0,-18-9-16,-19 0 15,-10 0-15,-9 0 32,-10 0-32,-9 9 0,1-9 15,8 10 16,-9-1-31,-18-9 16,8 0-16,1 0 0,-10 0 31,10-9-31,0-1 16,9 1 0,9 9-1,1 0 1,18-9-16,10-1 0,9 1 15,0 0 1,10-1 0,9 1-1,0-1 1,18 1-16,1 9 16,0 0-16,19 0 15,-1 0 1</inkml:trace>
  <inkml:trace contextRef="#ctx0" brushRef="#br4" timeOffset="120230.01">17112 18391 0,'0'0'0,"0"0"0,0-9 16,9-10-1,10-19-15,10-27 16,27-20-1,10-18 1,18-19 0,29-19-16,19-18 31,37-10-31,48-19 16,27 1-16,57-39 15,38-8 1,0-1-16,-10 20 31,10-1-31,18 19 16,10 18-16,-28 29 15,-19 38 1,-19 18 0,-19 19-1,-38 28-15,-37 9 16,-37 10-1,-20 10 1,-46-1-16,-38 9 16,-19 1-1,-10 9 1,-18 0-16,0 0 16,0 0-1,-10 0-15,-9 0 16,0 0-1,0 0 1,0 0-16,9 0 16,-9 0-1</inkml:trace>
  <inkml:trace contextRef="#ctx0" brushRef="#br4" timeOffset="122136.99">23509 13906 0,'0'0'0,"0"0"0,0 0 16,0 0-16,0 0 16,0 10-1,10 27 1,-1 19-16,0 29 15,10 9 1,0 0 0,-10-29-16,1-8 31,-1-11-31,1-27 16,-1 0-1,0 0 1,20-19-16,-1-19 15,19-9-15,0-10 16,-9-9 0,-1 0-1,1 1-15,-19-1 16,-1 9 0,1 10-1,-9 9 1,-10 10-16,0 9 15,0 0 1,0 28 0,9 38-16,0 56 15,1 9 1,-10 0 0,0-9-16,0-19 15,0-18 1,0-10-16,0-19 15,0 1 1,0-20 0,0-18-16,0 0 15,0-19 1,0 0 0,0 0-16</inkml:trace>
  <inkml:trace contextRef="#ctx0" brushRef="#br4" timeOffset="122642.48">24356 14160 0,'0'0'0,"0"0"0,0 0 16,9 0 0,29-10-1,18-9-15,20 10 16,-1 0 0,0-1 15,-9 1-31,-10 9 0,-9 9 15,-9 1-15,-10-1 16,0 19 0,-9 28 15,0 20-31,0 8 0,-19 10 16,0 9-1,0-28 1,0-9-16,0-10 15,-10-18 1,10-10 0,0-10-16,0 1 15,0-9 1,-9 8 0,9-8-16</inkml:trace>
  <inkml:trace contextRef="#ctx0" brushRef="#br4" timeOffset="122946.39">24431 14704 0,'0'0'0,"0"0"15,9 0 1,29-19-16,28-9 15,37 0 1,20 0 15,-10-1-31,-19 11 0,-19-1 16,-19 9 0,-18 1-16,-19 0 15,0 9 1,-10 0-1,-9 0-15</inkml:trace>
  <inkml:trace contextRef="#ctx0" brushRef="#br4" timeOffset="123330.76">25626 14694 0,'0'0'0,"0"0"0,0 0 0,0 0 16,0 0 15,0 0-31,0 0 16,9 0-16,-9 0 15,10 0 1,-1-9-16,-9 0 15,0 9 1,0 0 0,0 0-16,0 0 15,-9 0 1,-10 9 0,9 0-16,1 1 15,0-1 1</inkml:trace>
  <inkml:trace contextRef="#ctx0" brushRef="#br4" timeOffset="124161">26275 13934 0,'0'0'0,"0"0"16,0 0-16,0 0 16,0 0-1,-10 0 1,-8 10-16,-1-1 16,0 19-1,10 10-15,-1 9 16,1-10-1,9 1 1,0-1 0,0-9-16,0-9 15,9-9 1,1-1 0,-1-9-16,19 0 15,0 0 1,20 0-1,-1-9-15,0 9 32,0 0-17,0 0-15,0 9 0,0 10 16,0 9 0,-10 0-1,1 19-15,-10-9 16,-9-1-1,-19 1 1,0-1-16,-19-9 16,-28 19-1,-47 9 1,-47 1-16,-9-20 16,-161 20-16</inkml:trace>
  <inkml:trace contextRef="#ctx0" brushRef="#br4" timeOffset="124478.1">26585 13869 0,'0'0'0,"19"0"0,28-10 16,19 1-1,9 0-15,1-1 16,-20 10 15,-9 0-31,-9 10 16,-10-1-16,-19 0 15</inkml:trace>
  <inkml:trace contextRef="#ctx0" brushRef="#br4" timeOffset="127805.51">26181 14009 0,'0'0'0,"0"0"0,9 0 15,10-9 1,19 0-16,18 9 15,10 0 1,9 0-16,-18 0 31,-1 0-31,-9 0 16,-9 0-16,-1 9 16,-18 0 15,0 1-31,0-1 0,0-9 15,-19 0 1,0 0 0,0 0-16,0 0 15,-29-9 1,-27-1 0,-19 1-1,-1 0-15,39-1 16</inkml:trace>
  <inkml:trace contextRef="#ctx0" brushRef="#br4" timeOffset="128514.49">26209 13944 0,'0'0'0,"0"0"0,9 0 15,29 0 1,19 0-16,8-10 15,1 10 1,-9 0-16,-10 0 31,-10 0-31,-18 0 16,-19 0-16</inkml:trace>
  <inkml:trace contextRef="#ctx0" brushRef="#br4" timeOffset="129052.32">19605 11457 0,'0'0'0,"0"0"0,0 0 15,0 0 1</inkml:trace>
  <inkml:trace contextRef="#ctx0" brushRef="#br4" timeOffset="130854.05">27780 13887 0,'0'0'0,"0"0"0,-19 10 32,-18 9-32,-1 9 0,-18 28 15,-10 19 1,0 19 15,0 0-31,-9 0 0,-1-10 16,11-18-1,18-19-15,9-10 16,10-18 0,0-10-1,18-9-15</inkml:trace>
  <inkml:trace contextRef="#ctx0" brushRef="#br4" timeOffset="131116.85">27037 14235 0,'0'0'0,"0"0"0,0 0 0,0 0 16,0 0-16,0 0 16,0-10-1,0 10 1,0-9-16,0-1 15,9 1 1,10 9-16,-9 0 16</inkml:trace>
  <inkml:trace contextRef="#ctx0" brushRef="#br4" timeOffset="131356.96">27385 14835 0,'0'0'16,"0"0"-16,0 0 15,-9 0 1,-1 0-16,1-9 16,-1-1-1,1 1 1,9 0-16,0-10 15,0 0 1,0 0-16</inkml:trace>
  <inkml:trace contextRef="#ctx0" brushRef="#br4" timeOffset="137022.51">14883 17040 0,'0'0'0,"0"0"0,9 0 15,19 0 1,0 9-16,19 1 16,10-10-1,-1 0 1,1 9 0,9 0-1,-1 1-15,11-1 16,-1-9-1,0 0-15,-9 10 16,0-10 0,0 0-1,-10 0-15,1 0 16,-1 0 0,-18 0-1,-10 0-15,-9 0 16,0 0-1,-19 0-15,0 0 16,0 0 0,0 0-1,-10 0-15,-27-10 16,-20 1 0,-28-10-1,-9 10-15,0-1 16,0 1-1,0 0 1,-9-1-16,-1 10 16,20 0-1,8 0 1,10 0-16,19 0 16,0 0-1,10 0 1,-1 0-1,0 0-15,10 0 16,0 0 0,0 0-16,18 0 15,1 0 1,0 0-16,-1 0 16,1 0 15,9 0-31,0 0 0,0 0 15,9 10 1,10-1 0,28 0-16,9 1 15,10-1 1,19 0 0,9-9-16,0 10 31,-9-10-31,9 0 15,-9 0-15,-10 0 16,0 0 0,0 0-16,-18 0 15,-1 0 17,1 0-32,-1 9 15,-9-9-15,-9 0 31,-1 0-31,1 0 0,0 0 32,-10 0-32,-9 0 15,-1 0-15,1 0 32,-9 0-32,-10 0 15,0 0-15,0 0 31,-10 0-31,-18 0 16,-19 0 0,-28 0-1,-19-9-15,-10-1 0,-9 1 16,10 0 0,-10 9-1,0-10-15,0 10 16,0 0 15,0-9-31,10 9 0,9 0 16,28 0 15,10 0-31,27 0 0,1 0 16,9 0 15,10 0-31,-1 0 0,1 0 15,9 0 1,0 0-16,0 0 16,0 0-1,0 0 17,0 0-32,9 0 0,20 0 15,8 0 1,10 0-1,19 9-15,9-9 16,10 10 0,9-10-1,0 0-15,-9 9 16,9 0 0,-9-9-1,9 10-15,-10-10 16,-8 9-16,-1 1 31,0-10-31,0 9 16,-18-9-1,-1 0-15,-9 0 16,-9 0 0,0 0-1,-1 0-15,-18 0 31,0 0-31,-10 0 16,-9 0-16,0 0 16,0 0-1,0 0-15,0 0 16,0 0 0,0 0-1,-28 0 1,-28 0-1,-38-9 1,-19 9-16,-10 9 16,20-9-1,18 9-15,19-9 16,29 0-16</inkml:trace>
  <inkml:trace contextRef="#ctx0" brushRef="#br5" timeOffset="141757.34">14638 17256 0,'0'0'0,"0"0"0,0 0 31,0 0-31,0 0 16,0 0-16,0 0 15,0 0 1,0 0 0,9 0-16,1-10 15,18 1 1,19 0-16,28-1 16,19 1-1,10-1 1,-10 1-1,9 18 17,20-9-32,-10 10 0,-10-1 15,-9 1-15,10-1 16,-10-9 0,-10 0-16,-8 0 15,-20 0 1,-18 0-1,-1 0-15,-18 0 16,-9 0 0,-10 0-1,0 0-15,-10-9 32,-28-10-32,-27 0 15,-20 0-15,-19 1 16,-18-1-1,0 0 1,-10 10-16,10-1 31,0 1-31,9-1 16,9 1-16,10 9 31,-9 9-31,27-9 16,11 0-1,18 0-15,18 0 16,20 0-16,-1 0 16,10 0 15,0 0-31,10 0 0,9 0 16,37-9 15,29 9-31,47 0 0,27 0 15,-8 0 17,-1 9-32,-8 1 15,-30-10-15,1 9 16,0 1 0,-19-1-16,-9 0 15,-29 1 1,-18-1-1,-10-9-15,-9 0 16,-9 0 0,-10 0-16,0 0 15,-19 0 1,-66 0 0,-56 0-16,-38 0 15,-9 10 16,9-1-31,19 0 0,10 1 16,18-10 15,10 9-31,28-9 0,19 0 16,27 0 0,11 0-1,9-9-15,18-1 31,1 10-31,-1 0 16,1 0-16,9 0 16,0 0-1,9 0 1,10 0-16,28 10 31,19-1-31,19 0 0,18 1 16,1-10-1,18 0 1,0 0 0,1 0-1,8 0-15,-18 0 16,-9-10-16,-10 1 31,-19 0-31,-9-1 0,-19 1 16,-9 0 15,-20-1-31,1 10 16,-9 0-16,-10 0 31,0 0-31,0 0 16,0 0-16,-19 0 15,-28-9 1,-29-1-16,-46 10 31,-10 0-31,-18 0 16,-10 0-1,10-9 1,8 0-16,20 9 16,28 0-16,38 0 15,18 0 1,10 0-1,18 0-15,1 0 32,9 0-32,0 0 15,0 0-15,0 0 32,0 0-32</inkml:trace>
  <inkml:trace contextRef="#ctx0" brushRef="#br5" timeOffset="144238.28">15296 17162 0,'0'0'0,"0"0"0,0 0 16,10 0-1,-1-9 1,1-10-16,-1 0 16,10 0-16,9-18 15,10-1 1,9-18-1,9 0-15,10-1 16,0 1 0,19-10 15,9-9-31,0 0 16,9-19-16,20 1 15,8-11 1,1 1-16,-10-9 15,10-1-15,0 0 32,-1 1-32,29-1 15,0-9 1,0 0 0,0 0-16,0 10 15,9-10 1,10 0-16,-10 0 15,20 9 1,-1-9-16,0 10 16,9 8-1,-18 1 1,0-9-16,0 8 16,-1 1-1,-8 28 1,-10 0-16,-10 9 31,1 1-31,-20 8 16,-18 11-16,-28-1 15,-10 19 1,-18 9 0,-10 9-1,-10 1 1,-18 0-16,0-1 15,-10 10-15,1 0 16,-10 0 0</inkml:trace>
  <inkml:trace contextRef="#ctx0" brushRef="#br5" timeOffset="145104.06">21910 12095 0,'0'0'0,"0"0"0,9 0 0,10-9 15,9 0 1,1 9 0,8 0-16,10 9 15,-9 0 1,-1 1-16,1 9 16,-19-1-1,0 1 16,-19 0-31,0 9 0,-19 0 0,-19 10 16,1 9 0,-20 0-1,-18-1-15,9-8 16,19 0 0,19-20-1,0 1-15,18 0 16,1-10-1,-1-9-15,10 0 32,10 0-32,18 0 0,19 10 15,19-1 1,0 0 0,9 1-16,0 8 15,-18-8 1,-1 9-1,-18 9-15,-1 0 16,-18-9 0,-9 9-1,-10 0 1,-10 0-16,-18 19 16,-38 0-16,-37 0 31,-38 0-31,-1-19 15,1-9-15,28-1 32,29-8-32,46-10 15</inkml:trace>
  <inkml:trace contextRef="#ctx0" brushRef="#br5" timeOffset="145869.78">22324 12208 0,'0'0'0,"0"0"0,0 0 15,0 9 1,-10 20-16,1 17 31,18 11-31,1 8 16,-1 1-1,19-10 1,-9-9-16,9-9 16,1-10-16,-1-9 31,0-19-31,19 0 15,0-19-15,10 0 32,-10-18-32,0-1 15,-10-18-15,1 0 16,-19 9 0,0 9-16,-10 10 15,0 0 1,-9 18-1,0 1-15,0 9 16,0 9-16,0 10 16,0 38-1,0 18-15,0 28 16,0 9 0,0-8-1,0 8-15,0-9 16,-9-9-1,0-19-15,-1-18 16,10-11 0,-9 1-16,-1-28 15</inkml:trace>
  <inkml:trace contextRef="#ctx0" brushRef="#br5" timeOffset="148258.73">21430 11917 0,'0'0'0,"9"0"0,10-19 15,10 1 1,18-11-1,9-8-15,29-1 16,-1 1 0,20-1-1,9 10-15,0 19 16,-1-1-16,1 20 16,0-1-16,0 10 15,-19 9 1,0 10 15,-9-10-31,-10 19 0,0 0 16,1 0-16,-1-1 15,-9 1 1,0 10-16,-10 8 31,1 1-31,-20 0 0,1-10 16,-1 10-1,1 9 1,-19 0-16,0 9 16,-19-9-1,0 0 1,0 10-16,-10-1 16,-8 1-16,-1-1 15,0-9 1,-19 0-1,-9-9-15,-19 0 16,-9-1 0,-10-8-16,1-11 15,9-8-15,-1 0 16,-8-20 0,8 1-1,1-10-15,0-9 16,0-9-1,-20 0 1,11-10-16,-1 0 0,19 0 16,0 1-1,1-1 17,-1 0-32,0-9 0,0 0 15,0-10-15,0 10 16,10-9-1,-1-1-15,1-9 16,9-9 0,-9 0-16,8-10 31,11 0-15,-1-9-16,10 0 0,0-19 15,9 10 1,10 9-1,18-10-15,0 1 16,10-1 0,9 10-16,1 10 15,8 8-15,-18 20 16,-10 27 0</inkml:trace>
  <inkml:trace contextRef="#ctx0" brushRef="#br5" timeOffset="149705.79">14864 18391 0,'0'0'0,"0"0"0,0 0 16,-10-9-1,1-1-15,-1 1 16,1-1 0,0 1-16,9 9 15,0 0 1,0 0-16,0 0 16,9 0-1,29-9-15,46-10 16,29 10-1,19-10 1,18 9-16,20 1 16,-10 0-1,18 9 1,11 0-16,8-10 16,1 1-16,-1 9 15,1-9 1,-1 9-16,-8 0 15,-20 9 1,10-9 0,-10 0-16,-19 9 15,1 1-15,-29-10 16,-9 0 0,-19 0-1,-9 0-15,-10 0 16,-9 0-16,-10-10 15,-18 10 1,0-9 0,-19 9-16,-1 0 15,1 0 1,-9 0-16,-10 0 16,0 0-1,0 0-15,0 0 16,0 0-1,0 0-15,0 0 16</inkml:trace>
  <inkml:trace contextRef="#ctx0" brushRef="#br5" timeOffset="150832.29">14610 17143 0,'0'0'0,"0"0"16,9 0-16,10-9 0,0-1 15,9 1 1,0 0-16,0-1 16,1-9-1,8 10-15,10 0 16,19-1-1,19 1 1,9 9-16,0-9 16,9 9-16,-8 0 15,-1 9 1,-10 0-16,1 1 16,9 8-1,-19-8 1,1-1-1,-20 1-15,-18 8 0,-1-8 16,-18-1 0,0 1-1,0-10 1,-10 0-16,-9 0 16,0 0-16,0 0 15,0 0 1,-9 9-16,-29 0 15,-18 1 1,-29-1 0,-19 0-16,-8-9 15,-11 10-15,20-10 16,-1 0 0,1 0-16,-1 0 15,10-10 1,10 10-1,18-9-15,9 9 16,10 0-16,10 0 16,8 0-1,1 0 1,9 0-16,10 0 16,0 0-1,-1 0-15,1 0 16,9 0-16,0 0 15,0 0 17</inkml:trace>
  <inkml:trace contextRef="#ctx0" brushRef="#br5" timeOffset="152837.42">16980 17481 0,'0'0'0,"0"0"0,10 0 31,18-9-31,19-1 0,28-9 15,29 10 1,-1 0 0,20 9-16,8 0 15,-8 0-15,-39 0 16,-18 0 0,-28 9-1,-1-9-15,-18 0 16,-19 0-16,0 0 15,0 0 1,-9 9-16,-29 1 16,-56-1-1,-28 1 1,-19-10-16,-10 0 16,10 0-16,19-10 31,18 10-31,29-9 15,9-1-15,10 1 16,9 9 0,0-9-16,18 9 15,1 0 1,19 0-16,-1 0 16,10 0-1,10 0-15,9 0 16,37 0-1,38-10 1,10 20-16,18-10 16,10 0-16,-10 0 15,-9 9 1,0 0 0,-19 1-16,-10-1 15,-18 1-15,-19-1 31,-9 0-31,-10-9 0,-9 0 16,0 0 15,-19 0-31,0 0 0,0 0 16,-10 0 0,-27-9-1,-39 0-15,-27-1 16,-19 1-16,-19-1 31,18 10-31,20 0 0,-1 0 16,1 0-1,18 0-15,10 0 32,18 0-17,10 0-15,19 0 0,9 0 16,10 0-1,0 0-15,-1 0 16,10 0 0,0 0-1,10 0-15,18 10 16,28-10 0,29 9-16,18 1 15,10-1-15,0-9 16,-9 9-1,-10-9-15,-19 0 16,0 0 0,0 0-16,-18 0 15,-19 0 1,-1 0-16,-18 0 16,0 0-1,-10 0 1,-9 0-16,0 0 15,0 0 1,0 0 0</inkml:trace>
  <inkml:trace contextRef="#ctx0" brushRef="#br5" timeOffset="157448.29">31891 14263 0,'0'0'0,"0"0"16,0 0-1,0 0-15,0 0 16,0 0-16,0 9 15,-19 10 1,-18 18 0,-1 29-16,-18 9 15,9-9 1,9-10-16,10-9 16,-1-9-1,11-20-15,8 1 16,1-19-1,-1 0 1</inkml:trace>
  <inkml:trace contextRef="#ctx0" brushRef="#br5" timeOffset="157800.82">31853 14901 0,'0'0'0,"0"0"0,0 0 16,0 0 0,0 0-16,0 0 15,0 0 1</inkml:trace>
  <inkml:trace contextRef="#ctx0" brushRef="#br5" timeOffset="164639.6">26830 17106 0,'0'0'0,"0"0"15,0 0-15,0 0 0,0 0 0,0 0 16,0 0 0,0 0-1,0 0-15,0 0 16,0 0 0</inkml:trace>
  <inkml:trace contextRef="#ctx0" brushRef="#br5" timeOffset="186069.87">14977 17256 0,'0'0'0,"0"0"0,0 0 31,0 0-31,0 0 0,0 0 16,9-10-1,-9 1-15,9 9 16,1-9 0,9-10-1,9 0-15,0 0 16,0 1-1,1-11 1,-1 1 0,0 0-16,0 9 31,0 1-15,19-1-16,0-9 0,10 0 15,-10-1-15,-9 1 31,-1 9-31,-9 1 16,10-10-16,-10-1 31,10 1-31,0 0 16,-1 0-16,1 0 31,9 0-31,0 0 16,0-1-1,0 1-15,0 9 16,0-9 0,0 0-16,-9 0 15,-1 9 1,1-9-16,0 0 16,9-10 15,-10 10-31,1 0 0,0 0 15,9-10 1,-10 10 0,1 0-1,9 0-15,0 0 16,0-10 0,0 1-16,9-1 31,-9 1-31,0-1 15,1 1-15,8-1 16,-9 1 0,0 8-16,0-8 15,0 9 1,0-10 0,0 10-1,0 0-15,0 0 16,-9 0-1,0 0 1,-1-1-16,10 1 16,0 0-1,-9 0 1,9 0-16,9 0 16,-9 0-1,10-1 1,-10 1-16,0 0 15,0 0 1,0 0 0,0-10-16,0 1 15,0 9-15,0-10 16,0 1 0,0-1-1,0 0-15,0 1 31,0-1-31,0 10 16,0-9-16,10-1 31,-1 1-31,1-1 16,-1 10-16,1-10 16,-1 10-1,-9-9 1,10-1-16,-1 1 15,0-1 1,1 1 0,-1 9-16,1-10 15,-1 10 1,-9 0 0,0 0-16,10-1 31,-1 1-31,1 0 15,-1 0-15,0 0 16,-8 9 0,-1-9-1,9 0-15,0-10 32,1 10-32,-1 9 0,1 1 15,-1-1 1,1 0-1,-10 0 1,0 0-16,0 1 16,0-1-1,0 0 1,-10 10-16,1-1 16,0 1-1,-1 0-15,1-1 31,0 1-31,-10 0 16,0-1-16,0 1 16,1-1-1,-1 1 1,-9 0 0,-1-1-16,1 1 15,0-1 1,0 1-16,0 9 15,-1-9 1,1 9-16,0-10 31,-10 10-31,1 0 16,-1 0-16,1 0 31,-1 0-31,1-9 16,-1 9-16,0 0 31,1 0-31,-1 0 16,1-9-16,-10 9 31,0 0-31,9 0 16,-9-10-16,9 10 15,1 0 1,-10 0-1,9 0-15,-9 0 16,10 0 0,-10-9-1,0 9-15,0 0 16,0 0 0,9 0-16,-9 0 31,0 0-31,0 0 15,9 0 1,-9-10-16,0 10 16,0 0-1,0 0-15,0 0 16,0 0 0,0 0-16,0 0 15,0 0 1,0 0-16,10 0 15,-10-9 1,0 9 0,0 0-16,0 0 15,0 0-15,0 0 16,0 0 0,0 0-16,9 0 15,-9 0 1,0 0-1,0 0-15,0 0 16,0 0 15,10 0-31,-10 0 0,0 0 16,0 0 0,0 0-16,0 0 15,0 0 1,0 0-1,0 0-15,0 0 16,0 0 0,0 0-16,0 0 15,0 0 1,0 0 0,0 0-16,0 0 15,0 0 1,0 0-1,0 0-15,0 0 16,0 0 0,0 0-1,9 0-15,0 0 32,-9-9-32,0 9 15,0 0-15,0 0 31,0 0-31,0 0 16,0 0-16,0 0 16,0 0-1,0 0 1,0 0-16,0 0 16,0 0-1,0 0 1,0 0-1,0 0-15,0 0 16</inkml:trace>
  <inkml:trace contextRef="#ctx0" brushRef="#br5" timeOffset="187583.73">11618 18185 0,'0'0'0,"0"0"0,0 0 16,0 0-1,0 0 1,0 0-16,0 0 15,0 0-15,0 0 16,0 0 0,0 0-16,0 0 15,0 0 1,0 0-16,0 0 16,0 0-1,-19-19-15,1-9 16,-11-10-1,-8-18-15,-1 0 16,-18-19 15,-1-10-31,-9-18 0,0-10 16,-9 1 0,0-10-16,-19-19 15,0-28 1,0 0-16,0 0 15,-10-28 1,1 0-16,-1 10 16,10-1-1,0 10-15,-9-10 16,-1 10 0,-18 0-1,-10-1-15,10 10 16,-19 1-1,-19-1-15,-10 0 32,1-10-32,0 11 0,9 8 15,0-18 1,9 9 0,20 19-16,-1 0 15,10 9-15,28 10 31,0 18-15,9 0-16,19 10 0,0 19 16,19-1-1,0 20-15,19 18 32,0 9-32,9 10 0,9 0 15,1 9 1,0 0-16,-1 1 15,10-1 1</inkml:trace>
  <inkml:trace contextRef="#ctx0" brushRef="#br5" timeOffset="188020.82">4271 9853 0,'0'0'0,"0"0"0,-19 0 16,-9 0-1,-19-9-15,19-1 16</inkml:trace>
  <inkml:trace contextRef="#ctx0" brushRef="#br5" timeOffset="188700.83">3866 9684 0,'0'0'0,"0"0"15,0 0 1,0 0-16,0 0 16,0 0-1,0 0 1,0 0-16,0 0 15,10 10 1,-1-1-16,1 10 16,-1 18-16,19 20 15,1 27 1,-1-9-16,0 0 16,0 0-1,10-9-15,9-10 31,-10-9-31,11-9 0,-11-20 16,10 1 0,-9-10-1,-1-9-15,1-18 16,0-20-16,-1 1 31,-8-20-31,-11 1 0,1 0 16,0 9-1,-10 9 1,-9 10-16,0 9 16,0 10-16,0 0 15,10 18 17,-1 0-32,1 29 0,18 37 15,9 28 16,-8 19-31,8 10 0,-8-11 16,-1 1-16,0-18 16,-9-11-1,0-17-15,-1-20 16,-8 0 0,9-18-1,-10-20-15,-9 1 16,0-19-16,0 0 31</inkml:trace>
  <inkml:trace contextRef="#ctx0" brushRef="#br5" timeOffset="189132.93">4986 10088 0,'0'0'0,"0"0"0,9-10 16,1-9 0,18-9-16,10-9 15,27-1-15,11 10 16,-1 9-1,0 10-15,-9 18 16,9 1 0,1 18-16,-20 19 15,0 0 1,-8 28-16,-11 0 31,1 19-31,-19 9 16,-10-9-16,-9-1 15,0-8 1,-9-1-16,-1-27 16,-9-20-16,1 1 15,8-29 1</inkml:trace>
  <inkml:trace contextRef="#ctx0" brushRef="#br5" timeOffset="189420.95">5136 10735 0,'10'0'0,"18"-9"0,38-20 0,47-8 0,19-10 47,-20 19-47,1 0 0,-28 0 15,-10 9 1,-18 9-16,-20 1 0,-18 0 16,-9 9-1</inkml:trace>
  <inkml:trace contextRef="#ctx0" brushRef="#br5" timeOffset="189707.06">6538 10238 0,'0'0'0,"0"0"0,0 0 0,0 0 15,0 0-15,0 0 16,0 0 0,0 0-16,0 0 15,0 0 1,0 0-16,0 0 15,0 0 1</inkml:trace>
  <inkml:trace contextRef="#ctx0" brushRef="#br5" timeOffset="190157.46">6896 9909 0,'0'0'0,"0"0"0,0 0 15,0 0 1,0 10-16,-10-1 16,1 19-1,9 10 1,9-1-16,1-9 15,18 10-15,0-19 16,10 9 0,18 0-16,-9-9 15,10 0 1,-1-1-16,-9 1 16,10 9-1,-20 0-15,1 1 16,-1-1-1,-18 0-15,0 9 16,-19 1 0,-9 9-1,-20 0-15,-27 18 16,-47-8-16,-10-1 16,56-37-1</inkml:trace>
  <inkml:trace contextRef="#ctx0" brushRef="#br5" timeOffset="190511.65">7112 9722 0,'0'0'0,"9"0"15,10-19-15,28-19 0,47-9 16,29 1 15,8-1-31,20 9 0,-1-9 16,-9 19-16,-37 0 31,-19 0-31,-38 18 0,-19 1 16,-28 9-1,-19 19-15,0 0 16</inkml:trace>
  <inkml:trace contextRef="#ctx0" brushRef="#br5" timeOffset="191182.39">8580 9928 0,'0'0'0,"0"9"0,-19 29 0,-19 28 16,-9 37-16,-9 19 31,-1 0-31,-9-10 16,10-18 0,-1-19-16,10-18 15,19-29-15,9-19 16</inkml:trace>
  <inkml:trace contextRef="#ctx0" brushRef="#br5" timeOffset="191437.52">7959 10219 0,'0'0'0,"9"0"31,0 0-31,20-9 0,8-10 16,10 0 0,-9 0-1,0 10-15,-20-10 16,1 10-16,0-1 16,-19 1-1,0 0-15,0 9 16</inkml:trace>
  <inkml:trace contextRef="#ctx0" brushRef="#br5" timeOffset="191744.52">8561 10913 0,'0'0'16,"0"0"-16,0 0 0,9-19 15,1-18 1,-1 9-16,0 0 16,-9 0-16,0-1 15,0 11 1,0-1-16,-18 0 15,8 10 1,-9-1-16,1 1 16,8 9-1</inkml:trace>
  <inkml:trace contextRef="#ctx0" brushRef="#br5" timeOffset="193295.72">27103 7742 0,'0'0'0,"0"0"0,0 0 16,0 9 15,0 10-31,0 47 0,0 46 16,9 20-1,1-1-15,-1-9 16,19-9-1,0-29-15,1-18 32,-1-19-32,0-10 0,0-18 15,1-10 1,-1-9 0,9-28-16,10-19 15,-9-9-15,0-19 16,-10 9-1,-9 10-15,0 18 16,-10 10 0,-9 19-1,0 9-15,0 0 16,0 19-16,0 28 31,0 56-31,0 28 16,0 10-16,0-10 15,0-9 1,0-9-16,0-29 16,0-9-16,0-18 31,0-20-31,0-9 16,0-9-1,0-19-15,0 0 16</inkml:trace>
  <inkml:trace contextRef="#ctx0" brushRef="#br5" timeOffset="193652.12">28025 8211 0,'0'0'0,"9"-9"0,19-19 15,19-10 1,10 1-16,9 8 0,-1 20 16,1 18-1,0 20-15,9 27 16,-9 19 0,-19 9-1,-9 10 1,-19 9-16,-19 10 15,-19-19-15,0 9 16,-9-9 0,0-19-16,-1-19 31,20-9-31,0-9 0,9-20 16</inkml:trace>
  <inkml:trace contextRef="#ctx0" brushRef="#br5" timeOffset="193893.92">28081 8934 0,'0'0'0,"0"0"0,0 0 0,10 0 15,8 0 1,29 0-16,10-10 15,-1 1 1,1-1-16,-1 1 16,1 0-1,-20-1-15,1 1 16,-19 9 15</inkml:trace>
  <inkml:trace contextRef="#ctx0" brushRef="#br5" timeOffset="194141.75">29154 8680 0,'0'0'0,"0"0"0,0 0 16,0 0-16,0 0 15,0 0 1,0 0-1,0 0-15,0 0 16,0 0 0,0 0-16,0 0 15,0 0 1</inkml:trace>
  <inkml:trace contextRef="#ctx0" brushRef="#br5" timeOffset="194561.67">29652 8202 0,'0'0'0,"0"0"0,0 0 16,0 9-1,0 1-15,-9 18 16,-1 9-16,1 1 15,9-1-15,0 1 16,9-1 0,1-9-1,-1 1 1,19-1-16,19 9 16,0 1-16,0 9 31,10-10-31,-10 1 0,-9-1 15,-1 1 1,-18-1 0,0-8-16,-10-1 15,-9 9 1,-19-9 0,-18 19-16,-29 0 0,-9-9 15,9-20 1,9-8-16,29-10 15</inkml:trace>
  <inkml:trace contextRef="#ctx0" brushRef="#br5" timeOffset="194833.98">29756 8230 0,'0'0'0,"0"0"0,9-9 16,0-10 0,20 0-16,27 10 15,10-1 1,19 1-16,9 18 16,-10 1 15,-8-10-31,-20 0 0,-9 9 15,-9 0 17,-10 1-32,-19-10 0</inkml:trace>
  <inkml:trace contextRef="#ctx0" brushRef="#br5" timeOffset="195142.8">31421 8202 0,'0'0'0,"0"9"0,-28 10 16,-29 28-16,-9 28 15,-9 19 16,-10 9-15,1-9-16,-10-10 0,-1 1 16,20-1-16,19-37 15,9-10-15,19-18 32,18-19-17,1 0-15</inkml:trace>
  <inkml:trace contextRef="#ctx0" brushRef="#br5" timeOffset="195395.89">30809 8521 0,'0'0'0,"0"0"0,0 0 0,10 0 15,-10 0 1,0 0-16,0 0 15,0 0 1,0 0 0,0-10-16,0 1 15,0 9 1</inkml:trace>
  <inkml:trace contextRef="#ctx0" brushRef="#br5" timeOffset="195784.66">31176 9299 0,'0'0'0,"0"0"16,0 0 0,0 0-16,10 0 15,-1-18 1,0-1-16,10-9 15,0 0 1,-19 0-16,0 18 16,0 1-16,0 9 15,0 0 1,-19 9 0,0 1-1,1 8-15,8 1 16,1-10-16,-1-9 15,10 0 1,0 0 0,0 0-16,10 0 15,-10 0-15,0 0 16</inkml:trace>
  <inkml:trace contextRef="#ctx0" brushRef="#br5" timeOffset="196604.11">27460 9994 0,'10'0'0,"-1"-19"16,19 0-1,10 0-15,18 10 16,1 0-16,-1 18 16,-18 0-1,-1 20 1,-18-1 0,-19 0-16,-19 28 15,-37 10-15,-29 9 16,1-19-16,18-18 15,28-19 1,10-1 0,19-18-1,-1 0-15,10 0 0,10 0 16,8 0 15,11-9-31,18 0 0,19 9 16,-1 9-1,-8 0-15,-1 19 16,-18 1-16,-19-1 16,0 0-1,-19 0 1,-10 19-16,-28 9 16,-27 19-1,-20 0-15,-9-9 16,0-10-1,0-28 1,9-9 0,19-9-16,29-10 15</inkml:trace>
  <inkml:trace contextRef="#ctx0" brushRef="#br5" timeOffset="197337.47">28081 10125 0,'0'0'0,"10"0"0,-1-9 16,0-1-1,-9 1 1,0 0-16,0 9 16,0 0-16,0 9 15,0 19 1,0 19-16,0 19 15,10-1 1,-1-8-16,1-10 16,-1-10-1,19 1-15,-9-10 16,9-9 0,0-19-1,1-10 1,8-9-16,1-18 15,0-19 1,-1 9-16,-9 0 16,-9 9-1,0 10-15,-19 19 16,0-1-16,0 10 31,0 0-31,0 10 0,0 37 16,0 37-1,0 19 1,-9 0 0,-1 10-16,-9-10 0,10-28 15,0-9 17,-1-10-32,1-18 0,-1-1 15,10-18 1,0 0-1,0-19-15,0 9 16,-9-9 0</inkml:trace>
  <inkml:trace contextRef="#ctx0" brushRef="#br5" timeOffset="197887.11">25814 11664 0,'0'0'0,"0"0"0,0 0 0,9 0 0,29 0 16,47 0 0,75-10-1,84 10 1,67 0-16,37-9 16,9 0-16,-9-1 15,-9-8-15,0 8 16,-29 1-1,0-1-15,10 10 16,-9 0 0,-29 10-1,0-1-15,-47 1 16,-37-1 0,-29 10-16,-46-19 15,-29 0-15,-29 0 31,-17 0-31,-20 0 0,-9 0 16,-1 0 0,-18 0-16,0 0 15,0 0 1,0 0 0,0 0-16</inkml:trace>
  <inkml:trace contextRef="#ctx0" brushRef="#br5" timeOffset="198891.72">27159 12067 0,'0'0'0,"-19"0"16,-18 10-16,-20 8 15,10 11 1,0 8-16,19 1 31,19 9-31,27-1 0,20 11 47,37 8-47,19-8 0,0-1 0,-18 0 16,-20-9-16,-9-9 15,-9-1 1,-19 1 0,-10-10-16,-18 10 15,-38 8-15,-29-8 16,-18-10 0,-9-28-16,28-9 15,18-10 1,19 0-1,20-9-15,18-9 16,18-20-16,20-18 16,28 0-1,19 0 1,9-9-16,-19 18 16,-19 0-1,-9 10 1,-18 9-16,-11 0 15,-18 10-15,-28-20 16,-28 10 0,-29 10-16,-28 18 15,-9 38 1,0 18 0,56-8-16</inkml:trace>
  <inkml:trace contextRef="#ctx0" brushRef="#br5" timeOffset="199246.89">27968 12255 0,'0'0'0,"0"0"0,0 0 16,0 0-1,0 9 1,0 1-16,0 27 16,0 29-1,0 9-15,0 0 16,-9 0-1,-1-19-15,1-9 16,0-9-16,-1-1 16,1 1-1,9-19-15</inkml:trace>
  <inkml:trace contextRef="#ctx0" brushRef="#br5" timeOffset="199445.15">28495 12940 0,'0'0'0,"0"0"0,0 0 16,0 0 0,0 0-1,0 0-15,0 0 16,0 0-1,0 0-15</inkml:trace>
  <inkml:trace contextRef="#ctx0" brushRef="#br5" timeOffset="199949.74">29050 12471 0,'0'0'0,"0"0"0,0 0 16,0 9-16,0 1 31,0 18-31,0 0 0,0 9 16,9 1-1,1-1-15,-1-18 16,1 0-1,-1 0-15,1-1 16,18-18 0,0 0-1,0-18-15,19-1 16,0-9 0,0 9-1,0 10-15,10-1 16,-10 10-1,0 10-15,-10 8 16,1 1-16,-19 9 31,0 0-15,-10 10-16,-9 18 0,-28 19 31,-47 10-31,-48-20 0,-37-8 16,-9-20-16,19-27 31,84-10-31</inkml:trace>
  <inkml:trace contextRef="#ctx0" brushRef="#br5" timeOffset="200251.03">28871 12414 0,'0'0'0,"10"0"16,-1-9-16,29-10 0,28 1 16,28-1-1,9 9 1,1-8-16,9 8 15,-1 1 1,-17-1-16,-20 1 16,0 0-16,-19 9 31,1 0-31,-38 0 0</inkml:trace>
  <inkml:trace contextRef="#ctx0" brushRef="#br5" timeOffset="200551.01">31073 12161 0,'0'0'0,"0"0"0,0 9 16,-19 1-16,-28 27 15,-28 29 1,-20 19-16,1 27 31,-18 10-31,-11-9 0,10-1 32,19-18-32,19-28 0,28-29 15,9-18 16,20-19-31</inkml:trace>
  <inkml:trace contextRef="#ctx0" brushRef="#br5" timeOffset="200817.49">29991 12471 0,'0'0'0,"0"0"15,9 0-15,10 0 16,9 0-1,0 0-15,1-10 16,-1 1 0,-9 0-16,0-1 15,-1-9 1,1 10-16,-9 0 16,-10-1-1,0 10-15,0 0 16,0 0-1</inkml:trace>
  <inkml:trace contextRef="#ctx0" brushRef="#br5" timeOffset="201176.23">30489 13024 0,'0'0'0,"10"10"0,-1-1 16,10-9-1,9 0 1,10-9-16,18-19 15,-9-10 1,0 0 0,-9 1-16,-19 9 15,0 0 1,-19 9-16,0 10 16,0-1-16,0 10 31,-19 10-31,0-1 0,0 19 15,10 0 17,-1 10-32,1-20 0,9 1 15,0-19-15,0 0 32,9 0-32,-9-9 0,0-1 15</inkml:trace>
  <inkml:trace contextRef="#ctx0" brushRef="#br5" timeOffset="202299.76">25221 13831 0,'0'0'0,"10"0"15,18 0-15,57 0 16,84-9-16,85-10 16,113 10-1,122-1 1,10 10-1,-10 10-15,-9 8 16,-20-8 0,-8-1-16,-19-9 15,-29 0-15,-27 0 32,-29 10-32,-19-10 0,-47 0 15,-56 0 1,-47 0-16,-66 0 31,-29-10-31,-27-9 16,-20 1-16,-18-1 15,0 0 1,-10 0-16,1 1 16,-10-1-1,0 0 1,0 0-16,0-18 15,0-10-15,-10-28 16,1-10 0,0-8-1,-1-39-15,10-18 16,0 19 0,0-10-16,-19 0 15,0 19-15,-18 10 16,-1-1-1,1 10 1,-1 0-16,-9 9 16,-10 9-1,-8 10-15,-29 10 16,-1-1 0,1 19-1,0 0-15,-9 0 0,-10 10 16,-9-10-1,-10 9 1,-47 10-16,-65 0 16,-76 37-1,-94 29 1,-66-10-16,-28 0 16,-9 38-16,18 28 15,0 28 1,29-19-1,66-47-15,37-18 16,56-20 0,48-8-1,46-10-15,48 0 0,47 0 32,37-10-32,38 1 0,28 9 15</inkml:trace>
  <inkml:trace contextRef="#ctx0" brushRef="#br5" timeOffset="203897.36">26858 2554 0,'0'0'0,"10"9"0,8 0 16,20 19 0,37 38-16,29 37 15,18 29 1,19 8-1,0 11-15,10-20 16,-20-19 0,-8-18-16,-10-9 15,-10-20-15,-28-27 16,-37-29 0</inkml:trace>
  <inkml:trace contextRef="#ctx0" brushRef="#br5" timeOffset="204152.12">28034 2844 0,'0'0'0,"-9"0"0,-10-9 16,-28 0 0,-28 37-16,-29 37 15,-9 57 1,0 29-16,-9 36 15,0 1 1,28-38-16,28-37 16,0-20-1,28-27-15,10-19 16,19-19 0,-1-18-1,10-10-15</inkml:trace>
  <inkml:trace contextRef="#ctx0" brushRef="#br5" timeOffset="204641.44">27789 1531 0,'0'0'0,"0"0"0,0 0 0,0 0 0,0 9 15,-9 1 1,9 8 0,9 1-16,20 9 15,-1 0 1,19-9-16,0 0 15,9 0-15,10 0 16,0 9 0,-9 0-1,8 19-15,-8 18 16,-10 10-16,-9 10 16,-20-1-1,-18-9 1,-18 0-16,-29 1 15,-19-20 1,-19-19-16,0-9 31,10-9-31,9-19 0,29-9 16</inkml:trace>
  <inkml:trace contextRef="#ctx0" brushRef="#br5" timeOffset="204907.11">27677 1700 0,'0'0'0,"0"-19"16,9 0-16,0 0 16,29-9-1,18 0-15,39 9 16,36 10-1,10 0-15,0 9 16,10 9 0,-29-9-16,-28 0 15,-28 0 1,-19 0-16,-19 0 16,-9 9-1,-9-9 1</inkml:trace>
  <inkml:trace contextRef="#ctx0" brushRef="#br5" timeOffset="205649.74">29172 1634 0,'0'0'0,"0"0"15,0 0 1,0 0-1,-18 9-15,-20 10 16,-9 28-16,-10 38 16,20 8-1,9 1-15,28 9 16,9-18 0,19-10-16,10-19 15,9-18 1,0-10-1,9-9-15,1-19 16,-1-19-16,-18-19 16,0-18-1,-20-19-15,-18-19 16,-18 0 0,-1 10-1,0 9-15,-9 9 16,-1 10-16,20 9 15,0 19 1,18 0 0,0 18-16,29 1 15,37 9-15,38 19 16,19 37 15,18 10-31,-27 18 0,-20 10 16,-28 0-1,-27 0 1,-30-10-16,-18 0 16,0-8-1,-9-20-15,9 0 16,9-18-16,1-20 16,18 1 15,10-19-31,18-28 0,10-28 15,-10-29 1,-9-27-16,-47-20 16,-28 1-1,-38 9-15,-47 9 16,-56 38-16,-141 57 31,-104 18-31</inkml:trace>
  <inkml:trace contextRef="#ctx0" brushRef="#br5" timeOffset="207040.7">13330 1934 0,'10'-9'0,"46"-47"0,66-57 16,57-37 0,28 9-16,28-9 15,1 9 1,-1 10-16,9 18 15,-9 1-15,-9 37 16,-19 18 0,-9 39-16,-10 27 15,-19 19 1,10 38-16,0 18 16,-1 29-1,-8 28-15,-10 9 16,-19 9-1,-9 10-15,-20 9 16,-17 19 0,-30 10-16,-36-1 15,-29 19 1,-29 10 0,-36 0-1,-30-1-15,-36 1 16,-39-10-16,-18-19 15,-28-27 1,-19-11-16,-19-27 16,-57-28-1,10-38 1,10-47-16,-1-28 16,19-28-16,0-28 15,10-29 1,18-18-16,20-19 15,-1-38 1,28-8-16,29-39 16,18-27-1,48-29-15,37-9 16,57-38 0,65-37-1,95 9-15,56-28 16</inkml:trace>
  <inkml:trace contextRef="#ctx0" brushRef="#br5" timeOffset="-206379.84">27413 1296 0,'0'0'0,"10"0"0,-1-18 31,10-11-31,28-18 0,47-18 16,47-10-1,57-19-15,18 19 16,10 19 0,0 18-16,-1 10 31,1 28-31,-10 9 0,10 29 16,0 9-1,0 28-15,0 28 16,-29 10-1,-18 18-15,-29 10 32,-27 9-32,-39 0 0,-18 0 15,-38 0 1,-18 0 0,-10-150-16,-38 169 15,-122 113 1,-66-10-16,20-132 15,-58 11 1,-28-29 0,-9-57-16,-28-55 15,0-57 1,18-75-16,20-47 16,18-75-1,38-38-15,28-37 16,38-18-1,65 27 1,95 29-16,46-85 16</inkml:trace>
  <inkml:trace contextRef="#ctx0" brushRef="#br5" timeOffset="-192769.04">20141 7292 0,'0'0'0,"10"0"0,27-10 31,20 10-31,9 10 0,18-1 16,-8 19 15,-11 0-31,-8 10 0,-20-10 15,-8 0-15,-11 0 32,-18 10-32,-9 9 0,-38 0 15,-9 9 1,-1-9-16,10-10 16,19-18-1,18-9-15,1-10 16,9 0-1,0 0-15,0 0 16,9 0 0,20-10-1,-1 1-15,19-1 16,9 20 0,10-1-16,-9 10 15,-1 9-15,1 0 16,-20 19-1,-9-9 1,-9-1-16,-19 10 16,-19 9-1,-18 1 1,-20-1-16,-27 0 16,-10-18-16,9-10 15,19-19 1,0-9-16,10 0 15,9-9 1,0-10 0,-10 0-16,29 1 15</inkml:trace>
  <inkml:trace contextRef="#ctx0" brushRef="#br5" timeOffset="-192294.71">21628 6879 0,'0'0'0,"0"0"0,0 0 16,0 0-16,0 0 31,0 9-31,0 19 16,9 29-16,-9 36 15,0 29-15,0 10 31,0 9-31,0-1 0,0-18 16,0-9 15,0-1-31,0-27 0,0-19 16,0-20-16,0-8 31,0-10-31,0-9 16,0-19-16,0 0 15</inkml:trace>
  <inkml:trace contextRef="#ctx0" brushRef="#br5" timeOffset="-192007.24">20988 7770 0,'0'0'0,"0"0"0,9 0 16,29-19 0,28 10-16,37-10 15,20-9 17,-1 9-17,-9 19-15,0 0 16,-19 0-1,-19 0-15,-19 0 0,-18 0 0,-19 0 16,0 0 0,-10 0-16</inkml:trace>
  <inkml:trace contextRef="#ctx0" brushRef="#br5" timeOffset="-191546.27">22201 7601 0,'0'0'0,"0"0"16,0 0 0,-9 10-16,-10-1 15,0 19-15,-9 19 16,0 9-1,9 19-15,10 1 32,-1 8-32,20 0 15,-1-27 1,19-1-16,10-18 0,9-10 16,10-10-1,-1 1 1,-18-19-16,-1-19 15,1 1 1,-19-20-16,-1-18 16,-18-10-1,-18-9 1,-20-9-16,-18 18 16,-20 19-16,-18 10 31,-19 18-31,-18 28 0,55 10 15</inkml:trace>
  <inkml:trace contextRef="#ctx0" brushRef="#br5" timeOffset="-190355.11">23424 7123 0,'0'0'0,"0"0"0,0 0 16,0 0-16,-18 0 15,-1 9 1,-28 19-16,-19 10 16,-9 37-1,-10 19 1,0 9-16,19 10 15,29-1 1,18 1 0,19-19-16,9-1 0,20 1 31,8-19-15,10-18-16,19-1 0,0-9 15,9-19 1,1-9-16,-20-10 15,-18-9 1,-1-9-16,1-10 16,-19-9-1,-10-19-15,-9 0 32,-19 0-32,-18 0 0,-20 0 15,1 19 1,-1 0-1,1 9-15,9 10 16,9-1-16,10 1 16,19 9 15,-1 0-31,10 0 0,0 0 16,10 0-1,-1-9 1,19-1-16,19 1 15,10-1-15,-1 1 16,-9 9 0,0 9-16,0 1 15,-9 9 1,0-1-16,-10 10 31,-9 1-31,-1-1 0,1 9 31,-19 1-31,0 9 0,-19 0 16,1 0 0,-20-1-1,0-8 1,1-10-16,-1-9 0,10 0 31,-10-19-31,1 0 0,-1-19 16,0-19 15,1-27-31,-10-10 0,9 0 16,10 9-1,0 0-15,9 10 16,9 9 0,1-9-16,9-1 31,0 1-31,9 0 0,10-10 15,9 1 1,19-11 0,0 1-16,10 10 15,-10-1 1,0 0 0,-9 19-16,-29 19 0</inkml:trace>
  <inkml:trace contextRef="#ctx0" brushRef="#br5" timeOffset="-187131.78">19464 7301 0,'0'0'0,"9"-9"0,29-10 16,18-19-16,20 1 15,18-1 1,9-9-1,20 0-15,8 10 16,29-1 0,0-8-16,9 8 15,10 0-15,-10 10 32,10 0-32,9 0 15,10 9-15,9 10 31,-10-1-31,1 10 0,-10 0 16,10 10 0,-10 9-16,-9 9 15,9 9 1,-10 10-16,-8 0 16,-10 9-1,-10 10 1,-18 9-16,-10-9 15,-18 18-15,-10 1 16,-19-1 0,0 19-1,-18 1-15,-10 8 16,-10 1-16,-18-1 16,-19 1-1,0 9-15,-19-10 16,-18 1-1,-1-19 1,-9 0-16,-9-10 16,-20 1-1,-18-1 1,-19-9-16,-18-9 16,-1-10-16,-18 0 15,-1-9 1,1-9-16,-10-10 15,-10 9 1,10-8-16,-9-1 31,0-9-31,9-1 16,-10 1-16,1 9 16,0-9-1,-1 0-15,1-10 16,-10 10-16,-28-10 15,0-9 1,10 0 0,9 0-16,0-9 31,18-19-31,10-10 0,0-18 16,10 0 15,-1-29-31,1-9 0,9-9 15,18 9-15,11 10 16,8-1 0,19-8-1,10-1-15,19 9 16,9 1 0,18-10-16,20 0 15,0-9 1,27-10-16,20 1 15,47-10 1,84-28-16,292-66 16,-28 47-1</inkml:trace>
  <inkml:trace contextRef="#ctx0" brushRef="#br5" timeOffset="-160273.78">24252 7902 0,'0'0'0,"0"0"16,10 9-16,-1 0 31,29 29-31,18 18 16,29 0-16,18-9 31,1-19-31,28-28 31,27-28-31,1-37 0,0-39 16,0-27-1,-19-19-15,0-19 16,-9-28 0,-10 0-1,-9 19-15,-19 18 16,-9 29 0,-10 18-1,-18 19-15,-20 38 16,-18 28-16,0 19 15,-19-1 1,0 10-16,0 0 16,0 0-1</inkml:trace>
  <inkml:trace contextRef="#ctx0" brushRef="#br5" timeOffset="-159656.64">25927 6307 0,'0'0'0,"9"0"0,1-10 16,-1 1-1,0-1 1,20 1-16,8 0 16,39 18-1,27 10 1,10 0-1,-19-1-15,-19-8 16,-18-10 0,-10 0-16,-10 0 31,-18 0-31,0 9 16,0 0-16,-10 20 15,-9 27 1,-28 56-1,-38 67-15,-66 140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44:40.53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5654 2929 0,'0'0'0,"0"0"0,0 0 16,0-10-16,9-8 31,1-1-31,-1 10 0,0-1 15,-9 1 1,10 18-16,9 1 16,9 36-1,10 48-15,-1 38 16,1 18 15,-10 9-15,-9 10-16,0-19 0,-19 0 15,0-18-15,0-29 16,0-19-16,0-9 31,0-18-31,0-20 0,0-18 16,0 0 0,0-10-1,0-9-15,0 0 16</inkml:trace>
  <inkml:trace contextRef="#ctx0" brushRef="#br0" timeOffset="493.91">7347 2563 0,'0'0'0,"0"0"0,0 9 0,-9 10 0,-10 66 16,-19 74-1,20 47 1,18-9-16,18 10 16,29-1-1,10-37-15,9-9 16,-10-66-1,-9-48 1,19 11-16,-10-1 16,1-18-1,-10-29-15,0-9 16,0-9 0,-19-1-16</inkml:trace>
  <inkml:trace contextRef="#ctx0" brushRef="#br0" timeOffset="1051.55">6867 3614 0,'0'0'0,"0"0"0,0 0 16,0 0-1,10 0 1,27-28-16,67-1 16,75 20-1,37 0 1,-18-1-16,-20 29 16,-27-10-1,-29-18-15,-18 9 16,-20-9-1,-27 9 1,-20 0-16,1 9 31,-19 10-31,0 0 0,-10 18 16,10 29 0,0 18-1,-10 19-15,10 1 16,0-39 15,9-8-31,0 18 0,0-28 16,1-47-1,-1 0-15,0 0 16,0-29 0,-9-55-16,-10 0 15,-27 27 1,-11-18-1,-27 0-15,-10 38 16,19 27 0</inkml:trace>
  <inkml:trace contextRef="#ctx0" brushRef="#br0" timeOffset="1729.76">9605 3135 0,'0'0'0,"0"0"0,0 28 15,0 29 1,0-1-16,9 28 16,1 29 15,18 0-31,10 18 15,-1-28-15,1-56 16,-10-9 0,10-29-16,9-9 15,0-9 1,19-20-16,0-17 16,-1-20-1,1 10 1,0-1-16,-19 20 15,0 46 1,19-18-16,0 37 16,9 56-1,-28-27-15,-9-20 32,-1 19-32,-18 29 15,-9-19-15,-29-19 16,-66 112-1,-37-28-15,-29-84 16,-27 10 0,8-1-1,20-9-15,37-38 16,66-18 0</inkml:trace>
  <inkml:trace contextRef="#ctx0" brushRef="#br0" timeOffset="2086.65">9746 3304 0,'9'-19'0,"20"-18"0,-10 9 16,18 18-1,48-27-15,47-29 32,37 57-32,19 27 15,0-46 1,-19 28-16,-27 28 15,-30-28 17,-36-9-32,-29 9 0,-19-9 15,-19 9 1,-9 0 0</inkml:trace>
  <inkml:trace contextRef="#ctx0" brushRef="#br0" timeOffset="3141.03">4619 2685 0,'0'0'0,"0"0"0,0-19 16,9 0-16,10 10 15,57 9 1,102-38-1,86-8 1,74 55-16,57 38 16,48-85-16,-11-27 15,-8 65 1,8-38 15,-18 29-31,-47 46 0,19-46 16,0 46-1,-48 67 1,-27-67-16,-20-46 16,10 18-1,-18 29-15,-39 27 16,-56-27 0,-47-29-16,-46-18 31,-30 28-31,-27 9 15,-19-28-15,-10 19 32,1-1-32,-1-8 15,-9-1 1,0 19-16,0 75 16,0 19-1,0 47-15,-9 47 16,9-19-1,9 28 1,-9-18-16,0-29 16,0 38-1,-9-85 1,9-28 0,-10 1-16,10-67 15,-9 10-15,-10-38 31,10-9-31</inkml:trace>
  <inkml:trace contextRef="#ctx0" brushRef="#br0" timeOffset="3950.62">4544 2713 0,'0'0'0,"0"0"0,0 0 16,0 38-16,0 93 15,9 75 1,19 29-16,10-19 15,9-1 1,-9-17 0,-10-39-16,10 38 31,-20-56-31,-8-10 16,9-28-16,-10-65 15,0 9 1,10-10-1,0-18-15,19-10 16,37 1 0,66-1-1,57-9 1,56 10-16,65 8 16,58-27-1,55-38-15,58 28 31,36 57-31,20-38 16,37 9-16,10-28 31,-57 1-31,-65 36 16,-67-46-16,-75 0 31,-93 0-31,-86 37 0,-37 10 16,-47-28-1,-19-1 1,-9 1-16,-20 0 16,-18-1-1,0 10 1</inkml:trace>
  <inkml:trace contextRef="#ctx0" brushRef="#br0" timeOffset="6893.79">7441 13043 0,'10'-19'0,"-1"1"0,19-1 0,29-9 16,37 9-16,56-9 31,38-19-31,29 9 0,18 10 16,19-19-1,9-56 1,-27-19-16,-29-9 15,-10-29 1,-28 38 0,29-75-1,18-56 1,-18-19-16,0-19 16,-20 38-16,1-1 31,0 10-31,9-75 15,-9 28-15,-29 66 16,48-94 0,-29 38-1,-9 27-15,0-18 16,28-47 15,-28 38-31,-10 75 0,10-29 16,0 29-1,10-10 1,-10 0-16,0 28 16,-10 1-1,-9 18 1,-9 47-16,0 37 16,-10 48-1,28-10 1,10 47-16,10 84 15,-1-9 1,-9 0 0,0 19-16,28 94 15,-19 56 1,-37-19-16,9 28 16,-19 10-1,10 94 1,-10-1-16,-18-131 31,46 94-31,1-9 16,-1-85-1,57 188-15,-28-28 16,-28-151 0,18-27-16,47 130 31,-9 1-31,-37-103 15,27 9-15,1-38 16,-10-9 0,0 19-16,-9-19 15,-19-47 1,9 47 0,-18-37-1,-29-48-15,10 1 16,-1-10-1,-18-47 1,-9-18-16,-10-1 16,-10 1-1,10-19-15,-9-19 16,9-10 0,-9 1-1,18-66 1,-27 9-16,-58 57 15</inkml:trace>
  <inkml:trace contextRef="#ctx0" brushRef="#br0" timeOffset="7833.97">7404 14525 0,'9'0'0,"0"-9"0,29-10 0,66-37 15,84 9 1,85 28-16,84-28 16,76 47-1,84 10 1,57-85-16,19 65 16,65 39-1,29-58 1,0 29-16,-10 0 15,19 0-15,-9 47 16,9-9 0,-28 28-1,19-38-15,-10-56 32,-37-10-32,-19 0 15,-85-8-15,-28 27 31,-75 38-31,-67-10 16,-64 0-16,-58-46 16,-56-1-1,-47 48-15,-37-1 16,-19-18 0,-38-10-1,-10 28 1,-18-9-16,-10 10 15,1-10 1,-10-10 0,0 1-16,0 9 15,-19-10 1,10 10 0</inkml:trace>
  <inkml:trace contextRef="#ctx0" brushRef="#br0" timeOffset="9463.45">14478 5744 0,'0'0'0,"0"-10"15,0 1 1,0 9-16,0-10 15,0 10 1,0-9-16,-9-28 16,9 8-1,0 11 1,0-1-16,0 19 16,0 0-1,9 9 1,0 19-16,20 66 15,-1 28 1,9 56 0,1 48-1,-10 27-15,-9-37 16,0-10 0,0 29-16,0-29 31,9 132-31,-9 0 15,9-113-15,0 84 16,0 123 0,-9-85-1,9-18-15,10 46 16,-10-47 0,10 57-1,-1-75-15,10-38 16,10 28-1,-10 66 1,0-47-16,-19-94 16,10-19-1,-10 95 1,-9-1-16,0-159 16,-10-19-1,10 18 1,-10 20-16,10-29 15,-9-9 1,-1-19-16,-9-65 16,9 46-1,-9-9 1,10-28-16,-10-9 16,0-19-1,0-1 1,0 1-16,0-19 15,0 0 1,0 19-16,0-10 16,0-9-1,0 0 1,0-9-16</inkml:trace>
  <inkml:trace contextRef="#ctx0" brushRef="#br0" timeOffset="13020.03">14497 14685 0,'0'0'0,"0"-9"0,0 9 15,0 0 1,0 0-1,0 9-15,0 29 16,0 46 0,9 57-16,19 18 31,1-56-31,18-9 16,19 38-16,-10-57 15,-18-66 1,9 0-1,0-27 1,19-20-16,-1-18 16,-8-19-1,-10-10-15,-19 29 16,-18 47 0,-1-1 15,10 1-31,-19 9 0,0 0 15,9 84 1,1 29-16,-10-57 16,0 38-1,9 9 1,0 57-16,-9 9 16,0-113-1,0 28 1,0 10-16,0-66 15</inkml:trace>
  <inkml:trace contextRef="#ctx0" brushRef="#br0" timeOffset="15547.08">17460 9525 0,'0'0'0,"0"0"0,0 0 16,0 0-1,0 9 1,-9 29-1,-1 46-15,1 76 16,18 46 0,20 19-16,8 19 15,10 94 1,0-66-16,10 0 16,18 85-1,-19-38-15,-18-47 31,0-892-31,-10 1953 16,-19-1089-16,1 18 16,-1-36-1,1-20 1,-1-37-16,0-38 16,1-46-1,-10-20-15,0-27 16,0-29-1,0 1 17,0-10-32</inkml:trace>
  <inkml:trace contextRef="#ctx0" brushRef="#br0" timeOffset="16351.09">17996 15126 0,'0'0'0,"0"0"15,0 9 1,-9 1 0,0 18-16,-1 0 0,1 10 15,18-1 1,1 1-1,-1-20-15,19 1 16,10 0 0,9 0-16,19-1 15,-10 11 1,1-1 0,-1 0-16,-18 0 15,-10 10-15,-9 8 16,-19 11-1,-19 27-15,-28 1 16,-47-1 15,-19-9-31,0-28 0,0-19 16,19-18 0,47-20-16</inkml:trace>
  <inkml:trace contextRef="#ctx0" brushRef="#br0" timeOffset="16606.8">17799 15051 0,'0'0'0,"9"0"16,10 0-16,28 0 31,57-19-31,37 0 16,-10 1-16,10-11 15,-9 1-15,-10 0 16,-65 9 0</inkml:trace>
  <inkml:trace contextRef="#ctx0" brushRef="#br0" timeOffset="16960.09">20527 12546 0,'0'0'0,"0"9"0,9 47 15,1 66 1,9 85-1,9 37-15,-9 0 16,-1 0-16,-8-19 16,-10-19-16,-10-18 15,-8-38 1,8-84 0</inkml:trace>
  <inkml:trace contextRef="#ctx0" brushRef="#br0" timeOffset="17478.5">20395 15492 0,'0'0'0,"0"0"0,0 0 16,0 0 0,-19 9-16,-9 38 15,-28 47 1,-10 37-1,9 10-15,29-10 16,9-9-16,19-37 16,10-19-1,18-20-15,0-17 16,19-20 0,0-18-1,-9-10-15,0-19 16,-20-9-1,-8-9-15,-10 9 16,-19-9 0,-19 9-16,-18 9 15,-38 10 1,28 10-16</inkml:trace>
  <inkml:trace contextRef="#ctx0" brushRef="#br0" timeOffset="18151.72">20546 13249 0,'0'0'0,"0"0"16,0 0-1,0 0-15,0 0 16,19 10-16,18-1 16,29 19-1,28 1-15,10 17 32,9 1-32,-1 0 0,39 10 31,9-1-31,9-19 15,10 1-15,-10-1 16,1-18 0,-29 0-1,-19 0-15,-19-10 16,-18-9 0,-19 0-16,-10 10 15,-18-10-15,0 0 31,-19 9-31,-10-9 0</inkml:trace>
  <inkml:trace contextRef="#ctx0" brushRef="#br0" timeOffset="18503.31">22296 13137 0,'0'0'0,"0"9"0,9 10 15,10 56 1,9 56-16,0 48 47,-9 8-47,0-8 0,-19-179 0,19 169 0,-1-10 15,-18-46 1,0-20-16,0 1 16,0-56-16</inkml:trace>
  <inkml:trace contextRef="#ctx0" brushRef="#br0" timeOffset="18866.68">22455 15239 0,'0'0'0,"10"0"0,-1-19 32,10 0-32,19-9 0,18 0 15,19 18 1,10 1 0,-10 18-16,1 1 15,-11 18-15,-8 19 31,-10 18-31,-9 29 0,-20 9 16,-18 29 0,-18-1-16,-1-9 15,-9-9 1,-1-29 0,11-18-1,-1-38-15</inkml:trace>
  <inkml:trace contextRef="#ctx0" brushRef="#br0" timeOffset="19103.75">22446 16027 0,'0'0'0,"0"0"16,9 0-16,10-19 15,28 0 16,47-18-31,29 8 0,8-8 16,29 9 0,-19 0-16,1-1 15,-11 11-15,-18-1 32,-19 0-32,-56 10 15</inkml:trace>
  <inkml:trace contextRef="#ctx0" brushRef="#br0" timeOffset="20520.52">13170 13916 0,'0'0'0,"0"0"0,0 0 16,0 9 0,0 10-16,0 28 15,10 56 1,-1 19-16,1 9 31,-1-18-31,0-1 0,-9-8 16,0-57-1</inkml:trace>
  <inkml:trace contextRef="#ctx0" brushRef="#br0" timeOffset="21118.36">12465 15182 0,'0'0'16,"9"0"-16,19-19 0,10 1 31,28 8-31,0 1 0,9 18 16,-19 10-1,-8 9-15,-11 0 16,-18 10 0,-19 9-1,-28 9-15,-19 0 16,-10 1-1,1-20 1,9-18-16,19 0 0,18-19 16,1 0-1,9 0 1,0 0-16,0 0 16,9 0-1,19 9-15,1 1 16,18-1-1,0 19-15,-10 0 16,-18 0 0,-9 19-1,-29 10-15,-47 18 16,-56 18-16,-48-27 16,-46-19-1,-142 0-15</inkml:trace>
  <inkml:trace contextRef="#ctx0" brushRef="#br0" timeOffset="22127.01">12192 9018 0,'0'0'0,"0"9"15,9 10-15,1 47 16,18 37-16,10 47 16,-1 38-1,-8 28 1,-1 9-16,0-9 16,0 18-16,0 10 15,10-9 1,9 9-16,0 9 15,-9 10 1,-10 9 0,-9 0-16,0 19 15,-10 9-15,0 0 16,1-28 0,-1-9-16,10-19 15,-10-10 1,10-18-1,9-38-15,-9-18 16,0-19-16,-9-38 31,-10-19-31,0-27 16,0-29-16,0-9 31,0-19-31,0 0 0</inkml:trace>
  <inkml:trace contextRef="#ctx0" brushRef="#br0" timeOffset="23332.87">9793 11335 0,'0'0'0,"0"0"0,10 10 16,-1 9-1,0 18-15,20 29 16,8 56 0,1 37-1,9 29-15,-10 37 16,-8 28-16,-10 10 15,-19-10 1,0 10 0,0-9-16,-10-20 15,1-9-15,-1-28 16,10-18 0,0-20-16,0-18 15,0-29 1,0-18-1,0-19 1,0-28-16,0-9 16,0-10-16,0-9 15,0-19 1,0 0-16</inkml:trace>
  <inkml:trace contextRef="#ctx0" brushRef="#br0" timeOffset="23905.74">9586 15801 0,'0'0'0,"0"0"15,10-18-15,-1-1 16,19-19 0,10 1-1,9-1-15,19 10 16,9 19 0,0-1-16,0 20 15,-18-1 1,-1 19-16,-18 1 15,-19 17 1,-10 1-16,-28 10 16,-28 27-1,-28 1-15,-19-1 16,19-28 0,28-18-16,9-19 15,10-1 1,18-8-1,10-10-15,19 9 16,19 0 0,47-9-1,27 0-15,11-9 16,-10 0-16,-10-1 16,-28 1-1,-9 0-15,-19 9 16,-18-10-1,-11-9 1,-8 10-16</inkml:trace>
  <inkml:trace contextRef="#ctx0" brushRef="#br0" timeOffset="24431.38">7441 12189 0,'0'0'16,"10"10"-16,8 8 0,20 48 15,19 47 1,-1 65-1,-9 47-15,-19 28 16,-9 10 0,-19 9-16,0-9 15,-9-28-15,9-38 32,-10-29-32,10-46 0,0-18 15,0-20 1,-9-28-1,-1-28-15,10-18 16,-9-1-16</inkml:trace>
  <inkml:trace contextRef="#ctx0" brushRef="#br0" timeOffset="25472.99">6839 15520 0,'0'0'0,"0"0"0,0 0 0,0 0 0,0 0 15,0 0-15,0 0 16,10 19 15,8 18-31,11 38 0,-1 38 16,0 0 0,-9-1-16,0-9 15,0-9 1,-19-28-16,0-19 15,0-10 1,0-18-16,0-19 31,0 0-31,0 0 0,0-19 16,0-37 0,-10-28-1,1-29-15,-1 0 16,1-9-16,9 19 31,-10 9-31,1 1 16,0-1-16,-1 9 15,1 20 1,-1-1-16,1 19 16,9 19-1,0 18-15,0 1 16,0 18-1,9 20-15,10 55 16,9 57 0,10 18-16,-10 10 31,1-9-31,-1-1 16,-9-18-16,-1-57 15,1-18 1,-9-10-16,-1-18 15,0-10-15,1-9 16,-10-19 0,0 0-16,0 0 15,9-28 1,1-38 0,-10-28-16,0-9 15,0-10-15,0 1 31,0 9-31,-10 18 0,1 10 16,-10 0 0,0 9-1,10 29-15,-1 9 16,1 18 0,9 10-1,0 10-15,0 46 16,9 66-16,1 28 15,-10 0 1,0 10-16,0-29 16,0-18-1,0-20 1,9-18-16,-9-56 16</inkml:trace>
  <inkml:trace contextRef="#ctx0" brushRef="#br1" timeOffset="32571.89">12606 8174 0,'0'0'15,"0"0"-15,9 0 0,1-19 32,9 0-32,9-9 0,19-10 15,9 1 1,20-19-1,36-10-15,39-9 16,46 0 0,20-10-16,-1 10 15,1 0-15,-1 0 16,10 9 0,-29 10-16,-37 9 15,-19 0 1,-37 19-1,-29 9-15,-18 10 16,-20 0-16,1 9 16,-29 0-1</inkml:trace>
  <inkml:trace contextRef="#ctx0" brushRef="#br1" timeOffset="33051.06">11872 9712 0,'0'0'0,"10"0"15,27-18-15,38-11 0,48-27 16,55-10 0,58-18-16,18 0 15,37-10 1,39-19-16,-1 1 15,19 8 1,9 1-16,1 9 16,-29 0-16,-18 10 15,-39 9 1,-55 28 0,-29 10-16,-19 8 31,-37 11-31,-47 8 0,-38 1 15,-29 18 1,-18 10-16,-9-10 16</inkml:trace>
  <inkml:trace contextRef="#ctx0" brushRef="#br1" timeOffset="33691.5">10499 11504 0,'0'0'0,"0"0"16,0 0-16,9 0 15,19-18-15,57-20 16,84-28 0,76-37-1,56-9-15,28-1 16,19 0-16,29-9 31,27 10-15,29-1-16,9-9 15,10 10-15,-48 27 16,-46 10 0,-57 19-16,-57 18 15,-37 1-15,-38 9 16,-27 0 0,-39 9-16,-18 0 15,-19 10 1,-19-1-1,-10 1-15,-18-1 16,-10 1-16,-9 9 16</inkml:trace>
  <inkml:trace contextRef="#ctx0" brushRef="#br1" timeOffset="34442.12">9097 12855 0,'0'0'15,"19"0"-15,28-18 0,75-29 16,66-19 15,57-18-31,37-1 0,38 10 16,9-9-16,10 9 15,18 0 1,10-1-16,0 1 31,-9 0-31,8-9 16,11-1-16,-1-8 15,-18 8 1,-29 10-16,-19 9 16,-9 10-1,-37 9-15,-39 0 16,-27 0 0,-29 10-1,1 9-15,-29 0 16,-9-1-16,-1 1 15,-8 10 1,-11-1-16,-18 0 31,1 0-31,-11 1 0,-9-1 16,1 0 0,-10 0-16,-10 10 15,-9 9 1,-19-10-1,-9 1-15,-19 9 16,0 0 0,0 9-1,-9-9-15</inkml:trace>
  <inkml:trace contextRef="#ctx0" brushRef="#br1" timeOffset="36122.17">7488 13831 0,'0'0'0,"0"0"0,0 0 16,0 0 15,0 0-31,0 0 0,10-9 16,-1-1-16,1 1 15,27-10 1,20 1-16,18-1 16,19-19-1,9 10 1,20-9-1,-1-1-15,0 0 16,1 1 0,27 9-16,10 0 15,19-10-15,9 1 32,9-1-32,1 1 0,9-1 15,19 0 1,9 1-1,10-10-15,-1 0 16,1 0-16,18 0 31,10-9-31,-10 0 0,-18-1 16,0 11 0,18-11-1,-9 1-15,0 0 16,-19 9-1,0 0-15,1 0 16,-20 0-16,-9 9 31,-19 10-31,0-9 16,-9-1 0,-29 10-16,10-9 15,0 8-15,-28 1 31,0 0-31,-10 0 0,-9 9 16,0 0 0,-19-9-16,9 10 15,-9-1 1,-9 0-16,-10 0 16,10 0-1,9 1-15,-19 8 16,1 1-1,-1-10-15,-9 0 16,-10 10 0,1-10-16,-1 10 31,-9-10-31,0 0 16,-9 10-16,-1 0 15,10-1 1,0-9-16,0 1 15,0 8-15,1-8 16,17-1 0,-8 9-1,-1 1-15,-9 0 16,-9-1 0,0 1-1,-1-1-15,-18 1 16,0 9-16,0 0 15,-1 0 1,1 0-16,0 0 16,-10 0 15,1 0-31,-1 0 0,-9 0 16,0 0-16,0 0 31,0 0-31</inkml:trace>
  <inkml:trace contextRef="#ctx0" brushRef="#br1" timeOffset="37628.54">7836 14291 0,'0'0'16,"0"0"-16,0 0 0,10 0 31,-1 0-31,1 0 16,18 0-16,9-9 15,10-1 1,19 1-16,0-1 16,19 1-1,-10-10-15,0 0 16,10 1-1,19-1 1,18 0-16,10-9 16,-10 9-1,19-9-15,0 9 16,10 1-16,8-11 31,20-8-31,9-1 0,1-9 16,-1 1-1,0-1 1,-9 0-16,-1 9 16,1-9-1,9 0-15,0 0 16,0 10-16,10-10 16,-10 0-1,0 10-15,0-1 16,1 1-1,8-1-15,10 0 16,-9 10 0,18-19-1,0 1 1,-18 8-16,9 0 16,-9-18-1,-10 0-15,0 18 31,-19 1-31,0-1 16,-9 20-16,-9-11 16,-1-18-1,-8 10 1,-11-1-16,-18 10 16,9 9-1,10-9-15,-19-19 16,-9 19-1,18 0 1,0 9-16,-9 10 16,0-19-1,-19 0 1,-9 9-16,-10 0 31,0 0-31,-9-9 16,-10 9-16,10 19 31,0-18-31,-9-1 16,-1 10-16,0-1 15,1 10 1,-10-9 0,9-1-16,1 1 15,-1 0 16,-9 9-31,-9-10 0,0 1 16,-1 9 0,-18 0-16,0 0 15,-10 9 1,1-9 0,-10 0-1,0 0-15,0 0 16</inkml:trace>
  <inkml:trace contextRef="#ctx0" brushRef="#br1" timeOffset="38854.98">12343 14413 0,'0'0'0,"9"0"16,10-28-16,18 0 16,20-10-1,37-18-15,28-19 16,-9 18-1,9 48 1,10-10-16,19-28 16,-1-28-1,1 10 1,-20 27-16,10-18 16,1 18-1,-1 20-15,0-1 16,9 0-1,1 0 1,-10 10-16,19-66 16,9-19-1,-37 75 1,9 19-16,28-84 16,-18-1-1,-29 57-15,29-38 16,-1 10-1,-18 0 17,0 18-32,-10 76 0,0-66 15,-18-29 1,-20 67-16,20-1 16,-1-28 15,-9-27-31,-9 27 0,0-9 15,-1-1 1,1 1 0,-19 0-16,19-28 15,-20 0 1,-27 65 0,0 0-16,-1-9 15,1-18 1,-19 18-1,0-10-15,-10 10 16,-9-9 0,0 9-1,-9 9-15,-10 1 16</inkml:trace>
  <inkml:trace contextRef="#ctx0" brushRef="#br1" timeOffset="39714.29">14346 14704 0,'0'0'0,"0"-10"0,10 1 0,-1-10 0,1 10 16,27-19 15,10-10-31,10 10 0,8 0 16,11 0-1,8 0 1,1 9 0,19 0-16,-1-18 15,10 8 1,9 1-16,10 19 15,9-1 17,10-46-32,-10 19 0,9-10 15,1-38 1,-10 29 0,9 9-16,-9-9 31,10-1-31,-10 11 0,0 8 15,10-9 1,-1-19 0,-37 20-16,-9 17 31,8 1-31,-8 0 16,-10 0-16,-19-10 31,-9 20-31,-19 8 0,-9 1 15,-19 9 1,-1 9 0,1-9-16,-9 0 31,-10-9-31,0 9 16,0 0-16,0 0 15,0 0 1,0 0-1,0 0-15,0 0 16,0 0 0,0-9-16,0-10 15,0 9 1</inkml:trace>
  <inkml:trace contextRef="#ctx0" brushRef="#br1" timeOffset="41299.22">17009 14394 0,'0'0'0,"0"0"0,0 0 16,0 0 0,0 0-16,-10-9 15,1-1 1,-1 1-1,1 0-15,9 9 16,9-10 0,20-9-16,27 10 15,29-19 1,46-28-16,-8-10 31,-10 19-31,-19 19 16,-38 9-1,-18 10-15,-29-1 16,-9 10 0</inkml:trace>
  <inkml:trace contextRef="#ctx0" brushRef="#br1" timeOffset="42642.4">11082 10660 0,'0'0'0,"0"0"15,0 0-15,-9-9 16,9-1-1,-10-9 1,10 10-16,10-10 16,8-9-1,29-9-15,19 18 16,28-19 0,0 20-1,10 8-15,9-18 16,0 19-1,0-10-15,-1 0 32,11-9-32,37-66 15,-19 19-15,-28 94 16,18-29 0,20-46-16,-1-19 15,-9-9 1,10 27-1,9 29-15,19 9 16,-1-18 15,1-10-31,19-9 0,27-66 16,-27 37 0,-38 85-1,9-47-15,10-9 16,-19 37-16,9 10 31,1-29-31,8-18 16,11-47-16,-30 18 31,-27 29-31,-10 19 16,-9 18-16,-9 0 15,-10 10 1,-19-1-16,0 10 15,-9-9 17,0-19-32,-28 28 0,-1 9 15,-8-9 1,-11-9 0,1 9-16,-9 0 15,-1-10 1,-9 1-1,0 9-15</inkml:trace>
  <inkml:trace contextRef="#ctx0" brushRef="#br1" timeOffset="43368.06">11816 9215 0,'9'0'0,"19"0"0,38 0 16,47-37-16,28-1 47,29-9-47,-11 10 0,1-1 0,0-9 15,0-9 1,28-38-16,10 0 16,-1-9-1,1 9-15,-19 28 16,9-18-1,0-10 1,-28 29-16,0 65 16,19-57-1,-10-18 1,-18 38 0,8-10-16,-8 19 15,-10 18-15,-28 10 16,-19 10-1,-28-10 1,-10-10 0,-18 1-16,0 9 15,-20 0-15,1-19 32,-19 10-32,0 9 15</inkml:trace>
  <inkml:trace contextRef="#ctx0" brushRef="#br1" timeOffset="43923.95">12935 7301 0,'0'0'0,"10"9"16,-1-9-16,19 0 16,10 10-1,18-10-15,20-10 16,18 10 0,19-28-1,-1-37 1,11-1-16,8 38 15,11 18 1,27-46-16,-9-10 16,-10 20-1,-9 8 1,-9-37-16,-38 28 16,-37 28-16,-20 10 15,1-1 1,-19 10-1,0 0 1,-10 0 0,-9 0-16</inkml:trace>
  <inkml:trace contextRef="#ctx0" brushRef="#br1" timeOffset="51239.54">9501 12217 0,'0'0'0,"10"0"0,-1 0 0,1 0 15,9 0-15,-1 0 16,-8 0-1,18-18 1,0-1-16,-9 9 16,0 10-1,9-9-15,-9 18 16,0-9 0,-1-18-16,1 18 15,-9-10 1,9 1-1,-10 9 1,10-9 0,0-1-16,-10 10 0,10 0 31,0-9-31,9-1 16,0 10-16,-9 0 15,9 0 1,0-9-16,1 9 15,-1-9 17,9-1-32,1 10 0,0 0 15,-1-9 1,1 0 0,9-1-16,-9-9 15,9 19 1,0-18-16,9-1 15,1 9 1,-10 10-16,9-18 31,-9 8-31,0 1 16,10-10-16,-1 10 16,10-10-1,0 0 1,-10 10-16,10-10 15,0-18 1,0 37-16,0 9 16,-1-28 15,1 0-31,0 10 0,-9 0 16,18-48-1,-19 10 1,-9 47-16,19 0 15,0-9-15,0 9 16,0-28 15,9 9-31,-9 19 0,0-9 16,18-29 0,1-9-1,-10 10-15,-9-1 16,0 29-1,0 9 1,18-9-16,-8-20 16,8-8 15,-8-1-31,-11 38 0,20-18 16,9-20-16,-9 10 31,-10 18-31,10 1 15,9-47-15,9 37 16,-18 28 0,0-18-16,18-28 15,-9 8 1,0 20 0,0 0-16,10-29 15,-10 1 1,0 37-1,0 0-15,0-19 16,0-19 0,10-18-16,-1 9 15,1-9 1,-10 28-16,-19 18 31,19-9-31,10 10 16,-10 9-16,0-19 31,9-18-31,-9 18 16,0 19-16,-9-19 15,0 10 1,-1-1-16,1-18 16,9 28-1,-9 10 1,-1-38-16,11-10 15,-11 47 1,1-18-16,-10-19 16,0-10-1,-9 1-15,-9 27 16,9 1 15,-1-10-31,1 1 0,-9 18 16,-1 0-1,-18-10 1,-1 1-16,1 9 16,-19-10-1,0-8 1,-10 18-16,-9-10 16,0 10-16</inkml:trace>
  <inkml:trace contextRef="#ctx0" brushRef="#br1" timeOffset="60616.73">15428 16393 0,'0'0'0,"0"0"0,0 0 0,0 0 16,0 0-1,0 0 1,0 9-16,0 28 15,0 39-15,0 17 16,0-18 0,0 10 15,-19 46-31,1-18 0,-1-19 16,-10-1-16,1-27 15,9-19 1,-9 0-1,9-19-15,1 10 16,-11-1 0,11-18-1,-1-10-15,0 1 16,0 8-16,10-8 31,-1-10-31,-9 19 16,1 9-16,8-19 15,1-9 1,-1-9-16,1-1 16,-10 10-1,0 0 1,-9-9-16,-19 0 16,-19-1-1,-28 1 1,-19-19-16,-28 0 15,-28-1 1,-10-18-16,-18-9 16,-1 28-1,0 0-15,-8 9 16,-11 19 0,1-37-1,9-10-15,9 28 16,-9 0-1,-9 0-15,9 29 16,0-20 0,0-18-1,9 28-15,1 10 16,9-10 0,-19 0-16,0-10 31,19-9-31,0 10 15,9-10-15,19-9 16,0 38 0,0-10-16,10-19 15,8-9 1,11 28-16,-1 0 16,10 9-1,18 10 1,10-29-1,9 20-15,-9 37 16,19-10 0,28-27-16,0 18 15,9 0-15,10-19 16,9-9 0,10 0-1,0 0-15,-10 10 16,9-10-1,-8 18 1,8-8-16,1-10 16,-10-10 15,-9 1-31,9 18 0,-9 1 16,9-10-1,0-10-15,0-8 16,0-10-1,-9-19-15,0 0 16,9 0 0,-9-47-1,9 0-15,0 28 16,10-9 0,-1 0-1,1 10-15,0-1 16,-1 19-16,10 28 15,0-9 1,0 19 0,0 9-16,0 0 15,0 0 1,0 0 0,0 9-1,10 10-15,-1 18 16,-9-8-16,9-1 15,1 56 1,9-18 0,-19 0-16,0 18 15,0-28 1,0 1 0,0-10-16,0-29 15,0 1 1,0 0-16,0 0 15,0-10 1,0-9-16,0 0 16,0 0-1,0 0-15,0 0 16,0 0 0,0 0-1,9 0-15,1-9 16,18-1-1,0-9-15,10 10 16,9 9 0,0 0-1,0 0 1,19 28-16,9 10 16,0-20-16,0-8 31,1-38-31,-1 18 15,0 10-15,10-18 16,-1 8 0,1 10-16,0-9 15,-1 9 1,1 0 0,9 9-16,0-18 15,0 9 1,10-10-1,-1 1-15,20 0 16,-11 9-16,11 9 31,18-9-15,-9 19-16,9-10 0,0-18 16,-9 18-1,-1-9 1,10-9-16,0 28 15,-9-1 1,9 1-16,10-19 16,9-19-1,-10 19 1,1 19-16,-10-10 16,0-18-1,0 18-15,-9-9 16,-1 10-1,11-1-15,-1-9 16,-10-9 0,-8 9-1,-1 9-15,-9-9 16,0 28 0,0-18-16,-10-10 15,1 28 16,-1 19-31,-9-10 16,0-18-16,0 9 16,0-9-1,-9-28-15,9 18 32,0-9-32,0-9 0,-18 18 15,-1 19 1,0-9-1,-9-19-15,9 0 16,0-9 0,-9-10-1,-9 38-15,-1-10 16,-18-9 0,18-47-16,-9 19 15,-18 28 1,-1-19-1,9 0-15,-8 1 16,-1-20 0,9-18-1,-18 9-15,0 19 16,-10 0 0,1-29-16,9-27 15,-10 9 1,1 9-1,-10-18 1,0 18-16,0 19 16,0 10-1,0 27-15,0-9 16,-10-18 0,1 9-1,9 46 1,-10-8-16,10-1 15,-9 19 1,-1 19 0,-8 47-16,8-9 15,-9-20 1,1 29-16,8-38 16,-9-9-1,1 85 1,-1-20-16,9-74 31,1-1-31,0-9 16,-1 10-16,1 9 15,-10 37 1,10-27 0,9-48-16,-10 10 15,1 0 1,-1-1-16,1 1 15,9-19 1,0 0 0,0 0-1,0 0-15,0 0 16,0 0-16,0-19 31,-10-9-31</inkml:trace>
  <inkml:trace contextRef="#ctx0" brushRef="#br1" timeOffset="63226.78">22437 1859 0,'0'0'0,"0"0"0,-19-9 15,-19-10 1,-18 10 0,-10-10-16,-9 0 15,-10 19 1,-9 28 0,9 10-1,19-10-15,19 10 0,0 8 16,19 1 15,19-18-31,18 17 0,1-17 16,8-1-1,29 0 1,10 0 0,-1-19-16,1-18 15,9 0 1,-1-10-16,1-9 15,0-10 1,-19 10 0,-9 19-16,-1-29 15,-8 10 1,-11 0-16,1 9 16,-19 10-1,0 9 1,10 9-16,-1 10 15,0 75 1,10 28-16,0 18 16,-9 48-1,-10-19 1,0-57-16,0 10 16,0-28-1,0-37 1,0-1-1,0-19-15,0 1 16,0-1 0,0-18-16,0 0 15,0-19 1,0 0 0,0 0-1</inkml:trace>
  <inkml:trace contextRef="#ctx0" brushRef="#br1" timeOffset="63928.51">23321 2028 0,'0'0'0,"0"0"16,-19-9-16,0-10 15,-18 0 1,-10 0-16,0 1 16,-10 8-1,-9 10 1,-9 19-1,9 9-15,19-9 32,0 28-32,19 0 0,28-10 15,9 20 1,10-29 0,9-19-16,19 1 15,0-1 1,19-9-1,0-9-15,-9-20 16,-1 1 0,-18 9-1,-1-9-15,-18 10 16,0-20 15,-10 10-31,1 28 0,-10-9 16,0 18-1,9 10-15,1 46 16,-1 67 0,10 8-1,-10-18 1,1 0-16,-1 0 16,-9-9-16,0-38 15,0-37 1,0-1-16,0 1 15,0-10 17,0-19-32</inkml:trace>
  <inkml:trace contextRef="#ctx0" brushRef="#br1" timeOffset="64165.63">23594 2816 0,'0'0'0,"0"0"0,0 0 32,0-9-32,0-10 15,0 19-15,0 0 16,0 0-1,0 0 1</inkml:trace>
  <inkml:trace contextRef="#ctx0" brushRef="#br1" timeOffset="64636.81">23838 2084 0,'0'-9'0,"10"0"0,-1-1 16,10 10-16,19-9 15,37-10 1,28 29 0,20 18 15,-10-10-31,-19-18 0,-10-9 15,-18-10-15,-28 10 16,-19 0 0,-1 9-16,-8 9 15,-1 0 1,1 29-16,8 9 31,-8 18-31,9 20 16,-10-10-16,0 28 15,-9 47 1,0-47 0,0-37-16,0-10 15,0-18 1,0-1-16,0 1 16,-9-10-1,0 0 1,9-28-16</inkml:trace>
  <inkml:trace contextRef="#ctx0" brushRef="#br1" timeOffset="64923.75">23998 2863 0,'0'0'0,"0"0"0,10 10 16,9-20-1,18-9 1,29-18-16,28 9 16,10 0 15,27-1-15,10 20-16,-28 28 0,19-38 15,-19-37 1,-38 18-16,-28 19 15,-9 1 1,-1 8 0,-27 10-16</inkml:trace>
  <inkml:trace contextRef="#ctx0" brushRef="#br1" timeOffset="65379.1">21816 3285 0,'0'19'0,"9"9"0,10 0 16,28-37 0,57 28-16,93 28 15,123-10 1,94-18 0,19 19-16,9-104 15,-122-47-15,-113 104 31,-19 0-31,-38-1 16,-18 1-16,-19 9 16,-19-10-1,-38 10 1,-18 0-16,-10 0 16,-18 0-1,-10 0-15,0 0 16</inkml:trace>
  <inkml:trace contextRef="#ctx0" brushRef="#br1" timeOffset="66092.27">23265 4205 0,'0'0'0,"0"0"0,9-19 15,0-9 1,20 0-16,-1-10 16,9 10-1,10 0-15,0 19 16,10-1 15,-10 1-31,-9 18 0,-1 1 16,-18-1-1,0 19-15,-10 0 16,-9 19-16,-28 19 16,-19 9-1,-28 19-15,-19 0 31,9-19-31,19-28 0,19-10 16,0-18 0,19 0-16,18-1 15,1-8 1,0-1 0,18 1-16,10-1 15,28 0 1,38-9-16,37-18 15,28-1 1,-9 0 0,1 0-16,8-9 15,-28 9-15,-9 10 16,0-10 0,-28 10-1,-10-1-15,-18 1 16,-20 9-16,-9-9 15,-9 9 1,-9 0-16,-1 0 16,-9-10 15,0 10-31,9 0 0,-9 0 16</inkml:trace>
  <inkml:trace contextRef="#ctx0" brushRef="#br1" timeOffset="70841.22">15964 16862 0,'0'0'0,"0"0"0,0 0 0,0 0 0,0 0 16,0 9 0,0 0-16,-9 20 15,0 8 1,-1 10-16,1 9 16,-1 10-1,1-10-15,0 1 31,-1-10-31,10-10 0,0 1 32,0-1-32,0-9 0,0 0 15,0-9 1,0 0-16,0 0 16,0-10-1,10 0 1,-1 1-1,0-1-15,1-9 0,18 0 32,19 0-32,0 0 15,19 0-15,9 10 16,19-1 0,0 0-16,10 1 15,-1-1 1,1 1-1,-1-10-15,-9 9 16,-9-9-16,-10 0 16,10 0-1,-10 0-15,0 0 16,1 0 0,-1 0-16,-19 0 15,1 0 1,-1 0-1,-18 0-15,9 0 16,-9 0-16,-1 0 16,1 0 15,-1 0-31,1-9 0,-10 9 16,-9 0-1,0 0-15,0 0 16,0 0-1,-1-10-15,1 10 32,0-9-32,0 9 15,0-10-15,-1-8 32,1 8-32,0-9 0,-10 1 15,10-1 1,0-19-16,0 1 15,0-19-15,0-1 16,-1-18 0,-8 10-16,-10-1 31,0 0-31,0 1 16,0 8-16,0 10 15,0 0 1,-10 0-16,1 19 15,9 0 1,0 0-16,0 0 16,0 19-1,0-1-15,0 1 16,0 9 0,0 0-16,0 0 15,0 0 1,0 9-16,0 10 15,0 28 1,0 9-16,0 10 16,0 9-1,0 9-15,0-9 16,-9 0 0,-1 0-1,1-18 1,-1-10-16,1-10 0,0 1 31,-1-1-31,1-9 16,-1 1-16,1-11 15,-1 1 17,-8 0-32,-1 9 0,0-9 31,0 0-31,0-1 0,1 1 15,-11 0-15,1 0 16,0-1 0,-10-8-16,-9-1 15,-9 0 1,-1 1 0,1-1-16,-10 10 15,0 0 1,0 0-1,1-1-15,-1 1 0,0-19 16,-19 0 0,-9 0-16,0 0 31,9 0-31,10 0 0,-10 0 16,10-9-1,0-1 1,0 1-16,-10 0 15,10-1 1,-10 1-16,10-1 31,9 1-31,19 0 16,0 9-16,9 0 16,10 0-1,0-10-15,0 10 16,9 0-16,9 0 15,1 0 1,0 0-16,-1-9 16,10 9-1,-9-10 1,9 1-16,0-10 16,0 1-1,0-1-15,0-19 31,9 1-31,1-20 0,-1-8 16,0-20 0,-9-8-1,0 8-15,0 10 16,0-9 0,0 37-16</inkml:trace>
  <inkml:trace contextRef="#ctx0" brushRef="#br1" timeOffset="71830.2">26171 3529 0,'10'0'0,"37"0"0,56 10 0,38-1 0,19 10 31,-19 0-31,-9-10 0,-10 0 16,1-9-16,-10 10 15,-10-10 1,1 0-16,-20 0 16,-18-10-1,-47 10 1</inkml:trace>
  <inkml:trace contextRef="#ctx0" brushRef="#br1" timeOffset="72169.23">27216 2929 0,'0'0'0,"0"0"0,0 9 15,0 10-15,-19 28 16,0 37-1,0 38-15,-9 19 32,9 19-32,0-10 0,10-19 15,-10-9 1,0-19-16,10-28 16,-1-18-1,1-20 1,0-18-16,9 0 15,0-19 1,0 0-16</inkml:trace>
  <inkml:trace contextRef="#ctx0" brushRef="#br1" timeOffset="72850.74">28439 2957 0,'0'0'0,"9"-9"0,19-10 15,19 0-15,19 0 16,9 10-1,10 18-15,0 10 16,-10 9 15,-9 10-31,-10-10 0,-18 9 16,-19 1-16,-19 9 16,-10 9-1,-37 0 1,-19 10-16,-9-10 15,-10-9 1,20-9-16,27-19 16,10-10-1,18-9 1,10 0 0,10 0-16,27 0 15,29-19 1,47 10-16,9-1 15,-9 20 1,-19-1 0,0 19-16,-18 1 15,-20 8 1,-18 1 0,-19 9-16,-10-10 15,-28 10 1,-28 19-1,-47 9-15,-47 0 16,-10-19 15,20-18-31,8-20 0,20-18 16,56 0 0</inkml:trace>
  <inkml:trace contextRef="#ctx0" brushRef="#br1" timeOffset="73489.91">29727 3004 0,'0'0'0,"0"0"0,0 9 16,0 10 0,-9 28-1,0 28-15,9 19 16,9 0 15,10-10-31,9-28 16,0 1-16,0-10 0,1-19 15,-1-9 1,10-19-16,9-10 16,0-9-1,0-18 1,-10-10-16,1-9 16,0-10-16,-1 0 15,-9 10 1,-9 9-16,0 19 15,-10 0 1,1 18 0,-10 1-16,0 9 31,9 19-31,1 37 0,-1 47 16,-9 29-1,0 18 1,-19 9-16,0 1 15,1-10-15,-1-9 32,-9-10-32,9-28 0,0-28 15,10-9 1,-1-29-16,20-8 31,-10-20-31</inkml:trace>
  <inkml:trace contextRef="#ctx0" brushRef="#br1" timeOffset="73871.06">31769 3173 0,'0'0'0,"0"0"0,-10 9 16,-27 29 0,-29 18-16,-19 47 15,-28 19 16,0 19-31,10-10 16,9-9 0,19-37-16,18-29 0,10-18 15,19-20 1,9 1 0,10-19-16,-1 0 31</inkml:trace>
  <inkml:trace contextRef="#ctx0" brushRef="#br1" timeOffset="74180.36">30885 3323 0,'0'0'0,"0"0"0,0 9 16,9 1-1,0 8 1,10 1-16,9 0 31,-9 0-31,9-10 16,-9-9-16,0 0 16,0 0-1,-10 0 1,-9-9-16,0-1 15,0 1 1,-9 0 0</inkml:trace>
  <inkml:trace contextRef="#ctx0" brushRef="#br1" timeOffset="74680.82">31421 4299 0,'0'0'0,"0"0"16,9 0 15,1-10-31,18-8 0,19-20 16,0-18-1,9-1-15,-18 11 32,-19-1-32,-19 9 0,0 10 15,-19 0 1,0 18 0,-19 1-1,-9 18-15,-9 20 16,9-1-1,19 9-15,18-18 16,1 0 0,18 0-1,20-1 17,18 1-32,18-19 0,1-9 15,-9-10-15,-10 0 16,-10 0-1,-18 10 1,-19 0 0</inkml:trace>
  <inkml:trace contextRef="#ctx0" brushRef="#br1" timeOffset="75911.89">19727 2488 0,'0'0'0,"10"-28"0,-1-19 16,19-9-1,38-29 1,66-18-16,113-28 15,140-29 17,95 10-32,47 19 0,0 9 15,-48 37-15,-8 29 16,9 28 0,18 9-1,29 0-15,28 10 16,9 9-1,57 19 1,-9-10-16,-67 10 31,-8 9-31,-39 19 16,-27 9-16,-29 10 16,-38 28-1,-37-10-15,-19 19 16,-56 10-1,-29 9 1,-46 0 0,-48 9-16,-18 19 15,-29 10 1,-28 9 0,-19 28-16,-28-10 15,-19 10 1,-28 10-1,-37-1-15,-38 1 32,-57-10-32,-66 9 0,-65 10 15,-76 0 17,-65-29-32,-67 1 0,-37-19 15,-47-19 1,-66-28-1,-28-38-15,-37-37 16,-76-19 0,18-37-16,-8-19 15,-10-19 1,94-28 0,47-28-1,56-38-15,86-37 16,84-19-16,56-29 15,47-18 1,76-28 0,65 0-16,67-9 15,65-1 1,47 1 0,66-10-16,57 10 15,37 27 1,28 38-1,85 19-15,66 19 16</inkml:trace>
  <inkml:trace contextRef="#ctx0" brushRef="#br1" timeOffset="92345.44">3688 6541 0,'0'0'0,"0"0"0,9 0 31,19 9-31,48 29 16,55 37-16,39 9 47,-1 1-47,0-19 0,-18-10 0,-19 10 15,-29-29 1,-28 1 0,-28-20-16,-18 1 15,-11-9 1,-18-1-16,-9 0 15,-38 29 1,-57 46 0,-46 19-1,-19 19-15,-1 10 16,29-20-16,9-18 16,20-9-1,8-10 1,10-19-1,28-9-15,0-10 16,19-18-16,19 0 16,0-10-1,18-9 1,10 0-16</inkml:trace>
  <inkml:trace contextRef="#ctx0" brushRef="#br1" timeOffset="92859.18">5842 6494 0,'0'0'0,"-9"0"0,-20 0 16,-18 19 0,-19 28-1,-28 47-15,-18 46 16,-1 29 0,19 28-16,28 0 15,47-28 1,19-37-1,19-29 1,28-19-16,19-18 16,9-19-1,0-19-15,0-28 16,-9-19 0,-9-18-1,-20-20 1,-8-8-16,-20-10 15,-28 9-15,-19 10 32,-9 28-32,-9 9 15,-29 19 1,-18 37-16,-19 29 16,56-19-1</inkml:trace>
  <inkml:trace contextRef="#ctx0" brushRef="#br1" timeOffset="94853.94">2728 6719 0,'10'-9'0,"27"-29"0,20-27 16,18-20 15,10-9-15,18 1-16,29-20 0,28 0 0,47 1 15,28 9 1,9 28 0,-8 18-16,-1 29 15,-9 9 1,-1 29-1,11 18-15,-11 9 32,1 29-32,0 19 15,-10-1-15,-28 10 16,-9 9 0,-38 19-16,-18 0 31,-20 19-31,-18-10 15,-10 0-15,-28 10 32,-19 9-32,-18-9 15,-20 9-15,-18 28 16,-19-9 0,-19 0-1,-28 0-15,-9 0 16,-29-10-1,-19-8 1,-9-1-16,-28 0 16,0-19-1,-9-9-15,-39 0 16,-18-19 0,10-28-1,-10-18 1,9-29-16,10-28 15,9-28 1,19-10 0,19-18-1,28-10-15,19-37 16,-9-19-16,-1-38 16,-9-27-1,10-10-15,18 0 16,38 28-1,19 28 1,37 0-16,19-18 16,38-10 15,66-56-31,281-272 0,-55 131 16</inkml:trace>
  <inkml:trace contextRef="#ctx0" brushRef="#br2" timeOffset="100118.52">3255 6185 0,'9'-10'0,"20"-27"0,36-29 16,48-18 0,47-20-1,19 39-15,0 18 16,28 28-16,9 19 15,10 9 1,9 1-16,0 8 16,0 1-1,-9 0 17,-19 9-32,-19 0 0,-18 19 15,-10 0 1,-1 9-1,-17 1-15,-11 8 16,1 10 0,-19 10-16,-10 18 15,-9 0 1,-9 19-16,-10 19 31,1 0-31,-20-1 16,-9 11-1,-19 8-15,-9-18 0,-19 0 16,-19 9 0,-9-10-16,-10 1 15,-18-9 1,0-11 0,-10 11-16,-10-10 15,-18-10 1,0 1-16,-19-10 15,-9-9 1,-28 0 0,-29-19-16,-28 0 15,-9 0 1,-1-19-16,10 1 16,0-20-1,0 1-15,10-20 31,-10-18-31,0 0 16,0-9-16,-10-19 31,1-10-31,9-9 16,19 1 0,9-1-1,19-19-15,10-9 16,9 0-16,9-19 31,10-9-15,9 0-16,19-1 0,18 1 15,11 0 1,18 0-16,9-10 16,10 1-1,18-1 1,10-9-16,10 9 15,18-9 1,19-18 0,38-10-1,56-57 1,188-131-16,207-103 16,-169 160-16</inkml:trace>
  <inkml:trace contextRef="#ctx0" brushRef="#br2" timeOffset="101413.18">21233 13381 0,'0'0'0,"0"0"0,0 0 16,0-10-1,9 1 1,-9 0-16,0-1 16,0 1-1,0 9-15,0 0 16,0 0-1,0 9-15,-19 10 16,-9 19-16,-29 37 16,-18 0-1,0 0 1,9 0-16,0-9 16,19-1-1,0-9-15,19-18 16,19-19-1,-1 0 1,10-10-16</inkml:trace>
  <inkml:trace contextRef="#ctx0" brushRef="#br2" timeOffset="101817.11">21900 13456 0,'0'0'0,"0"0"16,0 9-16,-18 1 15,-11 8 1,-27 29-16,-10 19 15,-9 18 17,-19 1-32,9-1 0,0-9 15,20-9 1,18-19 0,9-9-16,10-10 15,-1-10-15,20-8 16,0-1-1,-1-9 1,10 0-16,0 0 16,10 10-1,-1-10 1</inkml:trace>
  <inkml:trace contextRef="#ctx0" brushRef="#br2" timeOffset="102192.04">22531 13437 0,'0'0'0,"0"0"0,0 0 32,0 0-32,-19 10 15,-9 8-15,-29 29 16,-18 28-1,-19 19 1,-10 19-16,1-1 16,18-9-16,10-9 31,9-9-31,0-20 16,19-8-16,19-20 15,0-18 1,18 0-16,1-19 15,9 0 1,19-10-16,0 1 16</inkml:trace>
  <inkml:trace contextRef="#ctx0" brushRef="#br2" timeOffset="102509.76">23180 13578 0,'0'0'0,"0"0"0,0 0 0,-19 9 16,0 1-16,-28 27 31,-9 19-15,-104 85-1,-10 9-15,76-65 16,10-10 0,18-19-16,0-9 15,19-9 1,19-1 0,0-18-16,18 0 15,1-19-15,9 0 16,0 0-1</inkml:trace>
  <inkml:trace contextRef="#ctx0" brushRef="#br2" timeOffset="102880.75">23876 13512 0,'0'0'0,"0"0"0,0 0 0,0 10 16,-19 8-1,-18 20 1,-20 18-16,-18 29 16,-10 8-1,10-8-15,-19-1 31,9-9-31,10-18 0,9-10 32,10-1-32,9-8 0,18-10 15,11-9 1,8-10 0,1-9-16,18 0 15,1 0-15</inkml:trace>
  <inkml:trace contextRef="#ctx0" brushRef="#br2" timeOffset="103238.32">24760 13353 0,'0'0'0,"0"0"0,-9 9 16,-19 19-16,-29 29 16,-27 18-1,-11 18 1,-17 11-16,8-11 16,1 11-1,9-20-15,9-9 16,19-19-16,19-9 31,0-9-31,19-10 0,9-9 16,10 0-1,-1-19 1,10 0-16,0 0 16</inkml:trace>
  <inkml:trace contextRef="#ctx0" brushRef="#br2" timeOffset="103552.78">25325 13503 0,'0'0'0,"0"0"15,-19 9-15,-9 29 16,-29 27-1,-18 10 1,-19 29-16,0 18 16,0 0-1,0-10-15,9-18 16,10-10 0,9-18-1,9-10-15,29-27 0,19-11 16,-1-18-1,10 0 1,38-28-16,-10 0 16</inkml:trace>
  <inkml:trace contextRef="#ctx0" brushRef="#br2" timeOffset="103857.15">26181 13568 0,'0'0'0,"0"0"0,0 10 16,-19-1-1,-9 29-15,-19 37 16,-19 0 0,0 19-1,-19 9 1,20-9-16,-11 0 15,10-1-15,1-18 16,8-9-16,10-10 31,19-18-31,18-19 0,1-10 16,9-9 15</inkml:trace>
  <inkml:trace contextRef="#ctx0" brushRef="#br2" timeOffset="104177.22">27187 13775 0,'0'0'0,"0"9"0,-9 1 15,-10 18-15,-18 19 16,-10 28 0,-19 19-16,0-10 47,-9 10-47,9 0 0,0-10 0,9-18 15,10-10-15,19-18 31,9-20-31,10-18 16,9 0-16,0 0 16</inkml:trace>
  <inkml:trace contextRef="#ctx0" brushRef="#br2" timeOffset="104425.41">28119 13963 0,'0'0'0,"0"0"0,0 9 16,-19 10-1,0 18 1,-19 20-16,-9 8 16,-9 20 15,-10-1-31,0-9 0,-9 0 15,-10 10-15,-9-1 16,47-46 0</inkml:trace>
  <inkml:trace contextRef="#ctx0" brushRef="#br2" timeOffset="105356.25">21863 13784 0,'0'0'0,"0"0"15,9 0-15,10 0 16,9 10 0,19-1-16,10 0 15,18 1-15,10-10 32,18 9-32,10 1 0,19-1 15,28 10 1,0-1-1,18-18-15,-8 10 16,-1-1 0,10 10-16,9-10 15,19 10 1,19 0-16,9 0 16,19 9-1,9-28-15,-9 0 16,-9 0-1,-1 9-15,1 1 16,0-1 0,-1 0-1,1 20-15,-10-1 32,-9-10-32,-10-8 0,0-1 15,-18 10 1,-19-19-1,-19 0-15,-29 0 16,-18 0-16,-28 0 16,-19 0-1,-19 0-15,-19 0 16,-19 0-16,-9 0 31</inkml:trace>
  <inkml:trace contextRef="#ctx0" brushRef="#br2" timeOffset="105579.15">27018 14263 0,'0'0'0,"9"0"0,20 0 15,65-19 1,66-19 0,65 10-16,86-9 15,84-10 1</inkml:trace>
  <inkml:trace contextRef="#ctx0" brushRef="#br2" timeOffset="106251.71">20950 14694 0,'0'0'0,"10"0"16,-1-18-1,19-1-15,10-9 16,18-10-16,29-9 16,9 0-1,10 19-15,-1 0 16,10 19 0,19-1-16,18 1 31,29 9-31,37 0 15,48 9-15,65 1 16,28-1 0,29-9-16,19-9 15,37-1 1,19-18 0,-10-9-16,-8 8 0,-20 1 15,-9 10 16,-38 8-31,-18 10 0,-48 10 16,-9-1 0,-28 0-16,-47 10 15,-48 9 1,-27 0 0,-29-9-16,-65-9 15</inkml:trace>
  <inkml:trace contextRef="#ctx0" brushRef="#br2" timeOffset="106429.13">28542 14460 0,'0'0'0,"0"0"0,0 0 15,19 0 1,94 0-16,207 0 31</inkml:trace>
  <inkml:trace contextRef="#ctx0" brushRef="#br2" timeOffset="107018.42">21656 14357 0,'9'0'0,"10"0"0,47 0 16,56 9 0,66 0 15,66 20-31,66-1 0,66 0 0,56 0 31,94-9-31,151-1 16,-226-18-16</inkml:trace>
  <inkml:trace contextRef="#ctx0" brushRef="#br2" timeOffset="127280.81">8975 12687 0,'0'0'0,"0"0"16,0 0-1,0 0-15,0 0 32,0 0-32,-10 0 0,1 0 15,-1 0 1,10 0 0,0 0-16,-9 0 15,0 0 1,-1 9-1,1 0 1,-10 1-16,0-1 16,0 0-1,-9 1-15,0 9 16,0-1 0,-1 1-1,1 0-15,0 0 16,0-1-1,0 1 1,-1 0 0,1 0-16,-9-1 15,-1 1 1,10 0-16,-1-10 16,1 1-1,0-1 1,0 10-16,0-10 15,-10 10 1,10-10-16,-10 10 31,10 0-31,0-10 16,-1 1-16,1 9 31,0-1-31,0 1 16,-10 0-16,0 0 15,10-1 1,-9 10 0,-1 1-16,10-11 15,0 1 1,-10 0 0,0 0-16,1-1 15,-1 1 1,0 0-1,1 0-15,-1 9 16,1-9 0,8-1-16,-8 1 15,-1 9 1,10-9 0,0 0-16,-10 9 31,0 0-31,1 0 15,-10 0-15,-10 1 16,1-1 0,-1 9-1,-18 1 1,0-1-16,0 1 16,9-1-1,0 1-15,9-10 16,10-9-1,19-10 1</inkml:trace>
  <inkml:trace contextRef="#ctx0" brushRef="#br2" timeOffset="127821.37">7893 13109 0,'0'0'0,"-38"9"16,-46 10 0,-76 37-16,-76 29 46,-46 27-30,-28 29-16,310-141 0,-320 131 0,19 1 0,-28 18 16,-48 19-1</inkml:trace>
  <inkml:trace contextRef="#ctx0" brushRef="#br3" timeOffset="131881.96">5437 14150 0,'0'0'0,"0"0"16,0 0-16,0 0 15,0 0 1,10 0-16,-1 0 16,1 0-1,9 0 1,9 0-16,0 0 15,0 0 1,19-9 0,0-10-16,10 10 15,-10-1 1,0 1-16,0 0 16,9-1-1,1 1 1,-1-1-16,1 1 15,-10 0 1,0-10 0,9 0-16,-9 0 15,10 10 1,-10-10 0,9 0-16,1 1 15,-10-1 1,0 0-1,-10 10-15,1-1 16,9-8 0,0-1-1,0 0 1,0 0-16,0 1 16,0-1-1,10 0 1,-10 0-16,0 0 15,0-9-15,0 0 32,0 9-32,0-9 15,9 0-15,1 0 16,-1 0 0,1 0-1,-10 0-15,9-1 16,-9 1-1,0 0 1,0 0-16,0 0 16,0 0-1,0-10 1,0 1 0,29-10-16,-29 19 15</inkml:trace>
  <inkml:trace contextRef="#ctx0" brushRef="#br3" timeOffset="133033.5">5381 14225 0,'0'0'0,"0"0"0,0 0 16,0 0-1,0 0 1,0 0-16,9 0 16,1-9-1,-1 9 1,1 0-16,18-10 16,10 1-1,9 0 1,0-1-16,9 1 15,0 0 1,10-1 0,10-9-16,8 1 15,10-1 1,0 0 0,-9 0-16,-10-9 15,10 9 1,0-9-16,-10 0 15,0 0 1,0 9 0,-9 0-16,0 1 31,0-10-31,0-1 16,-10 1-16,10 10 31,-9-11-31,8 1 15,1 0-15,10 0 32,8-10-32,-9 1 15,-9-1-15,-9 1 16,-1-1 0,10 1-1,-9 9 1,8-10-16,-8 1 15,-1-1 1,1 0-16,-1 1 16,1-1-1,-10 1 1,0-10-16,0 9 16,0 1-1,0-1 1,0 10-16,0-9 31,0-1-31,9 1 0,1-1 16,-10 1-1,9-1 1,1-9-16,-1 10 16,1-10 15,8 0-31,11-19 0,46-18 15,-56 27 1</inkml:trace>
  <inkml:trace contextRef="#ctx0" brushRef="#br3" timeOffset="137799.29">5710 14404 0,'0'0'0,"0"0"0,0 0 15,0 0-15,0 0 16,0 0-1,10-10 1,-1-9 0,19 1-16,10-11 15,9-8 1,9-1 0,1 10-16,9 0 31,-10 0-31,1 0 15,-1 9 1,-9 0-16,10 1 16,-1-1-1,-9 9 1,0-8-16,10 8 16,-10-9-16,-10 1 15,10-1 1,-9 0-1,-1 0-15,1 1 16,0 8 0,9-9-1,0 1-15,0-1 16,-10 0 0,1 10-1,9-10 1,-9 0-16,-1 10 15,1 0 1,0-10 0,-1 9-16,10-8 15,0-1 1,0 0-16,0 0 16,0-9-1,10 0 1,-10-10-16,38-8 15,-38 8 1</inkml:trace>
  <inkml:trace contextRef="#ctx0" brushRef="#br3" timeOffset="140351.57">14365 5453 0,'0'0'0,"0"0"0,0-10 32,0-8-32,0 8 15,0-9-15,0 10 16,0 0 0,0-1-1,0 1-15,0 9 16,0 0-1,0 9 1,10 1-16,-1 27 16,10 10-1,0 19-15,-1 18 16,1-9 15,0 10-31,0-1 16,0 10-16,-10-10 15,0 1 1,-9 9 0,0 0-1,10-1-15,-10 1 16,9 0-16,-9 0 16,10 0-1,-10-10 1,9 1-16,0-10 15,-9 18 1,10 11 0,-10-11-16,9 1 31,-9 0-31,10 0 16,-10 9-16,9 0 31,1-28-31,-10 19 15,9 9-15,0-18 16,1 9 0,-1-1-1,1 11 1,-1-1-16,0 9 16,1-8-16,-1 8 31,1 1-31,-1 9 15,0 0 1,10 0-16,0 9 16,0 0-1,0 10-15,-1 0 32,1-10-32,0 10 15,0 9-15,0 10 31,0 9-31,-1-1 16,1 1-16,0 10 31,0-11-31,0 11 16,9 8-16,-9-8 16,-1-1-1,1 10-15,0-20 31,-9 11-31,8-1 16,11 0-16,-11-9 16,1 0-1,0-9 1,0-10-16,0 0 16,-1 0-1,1-9 1,0-1-16,0 1 15,-10-19 1,10-9-16,0-1 16,0 1-1,-10-1 1,10-18-16,-10 0 16,1-19-1,-1 0-15,1-19 16,-10 1-1,0-20-15,0-9 16,0-9 15,0-9-31,0-10 0,0 0 16,0 0 0,0-10-16</inkml:trace>
  <inkml:trace contextRef="#ctx0" brushRef="#br3" timeOffset="141592.15">14581 5894 0,'0'0'0,"0"0"0,0 0 15,0 0 1,0 0 0,-9-10-16,0 1 15,-1 9 1,-9 0-16,1 9 16,-11 1-1,-8-1 1,-10 10-16,-10 9 15,-18 0 17,0 0-32,0-9 0,-10 0 15,-9 0 1,0-1 0,9 1-16,0 0 15,-9 9 1,0-9-1,0 9-15,9-9 16,10-1 15,-9 11-31,-11-1 0,-8 0 32,9 0-32,0 0 15,-19 10-15,0-1 16,10 1-1,9-1-15,-19 10 32,0-9-32,0-1 0,-9 20 15,-1-11 1,-8-8 0,8 0-1,1-1-15,0 1 16,-1-1-1,1 1-15,0-1 16,-10 10-16,10-9 16,-10 9-1,-9 9-15,0-19 32,0 10-32,-10-9 15,10-1-15,0 1 16,-10-1-1,1-8-15,9-1 16,0 0 0,0-9-1,18-1-15,20 1 16,9 0-16,9 0 16,10-10-1,9 0-15,19 1 16,0-1-1,19 1 1,-1-10-16,1 0 16,19 0-1,-1 0-15,10 0 16</inkml:trace>
  <inkml:trace contextRef="#ctx0" brushRef="#br3" timeOffset="141945.46">8335 7151 0,'0'0'0,"0"0"0,0 0 16,0 0-16,0 0 15,0 9 1,-19 10-16,0 19 15,-9 27 1,-10 10 0,10 10-1,0-1-15,0 10 16,0-10 0,18-8-16,20-1 15,8 0-15,29 0 16,38 0-1,56-19-15,57-9 32,37-47-32,57-38 0,93-27 15</inkml:trace>
  <inkml:trace contextRef="#ctx0" brushRef="#br3" timeOffset="142486.7">9492 5603 0,'0'0'0,"0"0"0,-19 0 15,-18 9-15,-1 1 16,0 18 0,-9 19-1,19 0-15,9 18 16,19 1-1,19 0-15,28 9 16,28-10-16,29 1 16,9-10 15,-10-9-31,-18 0 0,-10 0 16,-18-9-1,-20-1 1,-18 10-16,-10 0 15,-18 0-15,-47 28 16,-48 19 0,-46 0-1,-20-19-15,1-28 16,37-19-16,10-19 16,66-9-1</inkml:trace>
  <inkml:trace contextRef="#ctx0" brushRef="#br3" timeOffset="142756.75">8871 5819 0,'0'0'0,"19"-10"0,19-9 15,46-9-15,39 0 16,27-9 0,48 9-16,9-1 31,0-8-31,-38 9 16,-37 9-16,-38 10 15,-19-1 1,-47 1-16</inkml:trace>
  <inkml:trace contextRef="#ctx0" brushRef="#br3" timeOffset="143223.56">10470 5969 0,'0'0'0,"0"9"0,-18 1 0,-1 18 16,-9 19 0,-10 18-1,10 20-15,9-1 16,19-9-1,9-19-15,20 1 16,18-29-16,9-9 16,19-19-1,1-19 1,-1-19 0,-19-27-16,-18-10 15,-19-19-15,-19-9 31,-29-1-31,-36 1 0,-11 9 16,1 19 0,-10 28-1,-9 19-15,0 19 16,-19 37 0,48-9-16</inkml:trace>
  <inkml:trace contextRef="#ctx0" brushRef="#br3" timeOffset="143643.76">12013 5181 0,'0'0'0,"0"0"15,0 0 1,0 9-16,-19 29 16,-18 37-16,-20 37 15,-18 29 16,-10 18-31,-9-8 0,-9-1 16,18-19-16,1-9 16,8-19-1,10-18-15,1-29 16,18-9 15,9-19-31,10-9 0,-1 0 16,20-19-16</inkml:trace>
  <inkml:trace contextRef="#ctx0" brushRef="#br3" timeOffset="143923.6">10969 5847 0,'0'0'0,"0"0"15,0 0-15,9 0 16,10 0-1,9 0 1,20 0-16,-1 0 16,9-10-1,-9-8-15,-9-1 16,-10 0 0,-9 0-1,0 1-15,-19-1 16,0 0-16,-19 0 15,-28 19 1,-29 10-16,39-1 16</inkml:trace>
  <inkml:trace contextRef="#ctx0" brushRef="#br3" timeOffset="144362.91">11816 6579 0,'0'0'0,"0"0"0,0 0 15,9 0-15,1-19 16,-1 0 0,0-9-16,-9-10 15,0 1 1,0-10-16,-18 9 15,-1 10 1,-10 0-16,1 19 16,0-1-1,0 10 1,0 10-16,18-10 16,1 0-1,9 0-15,0 0 16,0 0-1,0 0 1,9 0-16,1 0 16,-1-10-16,0-8 31,-9-20-31,0 1 0,-18 8 16,-1 11-1</inkml:trace>
  <inkml:trace contextRef="#ctx0" brushRef="#br3" timeOffset="152911.42">20894 12527 0,'0'0'0,"0"0"16,0-19-16,-10 1 16,-8-11-1,-1-8-15,0 9 16,0 0 0,10 18-16,-1 1 15,1-1 1,0 1-1,-1 18-15,-9 10 16,10 9 0,-10 29-16,0 36 15,10 11 1,-1-11-16,1 1 16,9 0-1,-9 0 1,-1 0-16,1 0 15,-1-1-15,1 29 32,0 0-32,-1-9 0,1 9 15,9 9 1,0-18-16,0-1 16,0 20-1,0-10-15,0-19 16,-10 0-1,10 0-15,0 10 16,10 0 15,-1-20-31,1 1 0,-1 0 16,-9-19 0,0 0-1,0 0-15,0-19 0,0-9 16,0-9-1,0-1 1,0-18-16,0-9 16,0-10-1,0 0-15,0 0 16,0-10 0,0-18-16,0-19 15,-9-19 1,9 1-16,0-29 31,0-19-31,0 1 0,0-1 16,0-9 15,0 0-31,0-9 0,0 0 16,9-1-1,0 1 1,1 9-16,-1-9 15,1-1-15,-1 1 16,0-1 0,10 11-16,0-11 15,0 10 1,0 10-16,-10-10 16,1 0-1,-1-10-15,-9 1 16,0 0-1,0-1 1,0 1-16,0-10 16,0 0-16,0-9 15,0 10 1,0-20-16,0 10 16,0 0-1,0 0 1,0-10-16,-9 10 15,9 0 1,-10-10 0,-9 1-16,1-1 15,-1 10-15,0 0 16,0 9 0,0 1-16,0-10 15,1 18 1,-1 1-16,-9 9 15,-1-9 1,11-1-16,-1 1 16,-9 9-1,-1-9 1,10 18-16,1 10 16,-1 0-16,0 18 15,10 10 1,-1 19-16,1 18 15,9 10 1,0 19 0,0-1-16,0 10 15,0 0 1,0 10-16,0 18 16,-10 19-1,10 37-15,0 29 16,10 28-1,-1 9-15,1 9 16,8 10 0,1 0-16,0 0 31,0 18-31,0 10 16,0-9-16,-1 9 31,1 0-31,0 0 0,0 10 15,0-1 1,-1 10-16,1-10 16,0-18-1,0 18-15,0 10 16,-10-9 0,10-1-16,-10 0 15,10 10 1,0 0-16,-10-19 15,1 19 1,9-19 0,-10 0-16,0 0 15,-9 0-15,0-19 32,10 0-32,-10 1 0,9-10 15,-9-19 1,10 9-1,-1-18-15,0-10 16,1 1 0,-1-1-16,-9-18 15,10-1-15,-1 1 16,0-1 0,1-18-1,-1 9-15,-9 1 16,10-11-1,-10-18-15,9 1 16,-9-1 0,9-10-16,-9 1 15,0-10 1,0-18-16,0-1 16,0-9-1,0-9-15,0 0 16,0-19-1,0 0 1,0 0-16,0 0 16,0 0-16,0 0 15,0 0 1,10-19-16,-10-18 16,0-10-1,9-10-15,-9-18 31,0-18-31,0 8 16,0-9-16,-9 10 16,9-1-1,-10-18-15,1-9 16,0-1 0,-1 0-1,1-9-15,-1 10 16,1-1-16,0-9 15,-1-9 1,1 18-16,-1 1 16,1-20-1,0 10 1,-1 10-16,1-10 16,-1 0-16,1 0 15,0 9 16,-1 1-31,1-10 0,9-10 32,-10 1-32,1 9 0,0-9 15,9 9 1,-10-10-16,1 11 16,-1-11-1,10 10 1,-9 0-1,-1-9-15,1-1 16,0 1-16,-1-19 16,1 9-1,-1-9-15,1 0 16,0-9-16,-1-1 16,-9 10-1,10 0-15,0 0 16,-1-19-1,1 9-15,-1 1 16,-8-1 0,-1 1-16,9-1 15,1 10 1,-10 0 0,10-9-16,-1-1 15,1 10 1,-1 9-16,-8 0 15,8 1 1,-9-10-16,10 9 16,-10 0-16,0 0 15,1 10 1,-1 9 0,0 10-1,0 8-15,0-8 16,10 18-16,-10 19 15,10 9 1,-10 0-16,9 10 16,1 0 15,0 9-31,-1 19 0,1 9 16,9 10 15,0-1-31,-19 1 0,10 9 0</inkml:trace>
  <inkml:trace contextRef="#ctx0" brushRef="#br3" timeOffset="153845.95">14591 7864 0,'0'0'0,"0"0"16,0 0-16,0 0 31,9 0-31,1-9 0,9-10 16,18 0 0,20 0-16,27 1 15,29-1 1,38 0-1,18 0-15,10 10 16,-1-1 0,1 1-16,0 0 15,-10 9 1,19-10-16,1 1 16,-11 9-1,10 0-15,-9-9 16,9 9-1,-9-10-15,0 10 16,0-9 0,-10 9-16,0 0 15,-9 0 1,0 0 0,0 0-16,-9-10 15,-20 10-15,1 0 16,-10-9-1,-18 0-15,-10-1 16,0 10 0,0-9-1,-19 9-15,0-9 16,-9-1 0,0 10-16,-9-9 15,-1 9-15,1-10 31,-20 10-31,1 0 16,-19 0-16,-1 0 16,-8 0-1,-10 0-15,0 0 16,0 0 0,0 0-16</inkml:trace>
  <inkml:trace contextRef="#ctx0" brushRef="#br3" timeOffset="154178.68">20094 7207 0,'0'0'0,"0"0"0,0 0 16,0 0-16,0 0 15,10 0 1,-1 10-16,10-1 15,9 19 1,-9 10-16,0 9 31,0 9-31,-10 10 0,-9 9 32,-9-10-17,-10-8-15,0-1 0,-19-9 16,1-10-16,-10 1 31,0-19-31,28-10 16</inkml:trace>
  <inkml:trace contextRef="#ctx0" brushRef="#br3" timeOffset="154938.49">15334 7367 0,'0'0'0,"0"0"0,0 0 15,0 0 1,0 0-1,0 0-15,0 9 16,-19 0-16,-28 29 16,-9 18-1,-10 10 1,0 0 0,0-10-16,19 0 15,19-9 1,0-9-16,18-1 15,1-9 1,0 10-16,18-10 16,0 10-16,29 8 31,18 1-31,38 0 0,10-9 16,9-10-1,0-9 1,-19 0-16,-28-10 15,-19 0 1,-28 1-16,-10-10 16</inkml:trace>
  <inkml:trace contextRef="#ctx0" brushRef="#br3" timeOffset="162334.92">16519 5790 0,'0'0'0,"0"10"0,-9 9 15,0 28-15,18 28 16,0 18 0,20 1-1,-1 0-15,9-9 16,11-29-1,-1-9 1,0-19-16,-10-19 16,1-9-1,9-19 1,-9-18 0,-1-1-16,-18-8 15,0-1 1,-19 18-1,0 11-15,0 8 16,0 10 0,0 19-1,-10 56-15,1 66 16,0 37 0,-1-18-16,1-20 15,-1-18 1,1-18-1,0-20-15,-1-28 32,1-18-32,-1-19 0,10-1 15,0-18 17</inkml:trace>
  <inkml:trace contextRef="#ctx0" brushRef="#br3" timeOffset="162716.73">17328 6081 0,'10'0'0,"9"-9"15,9-10-15,10 10 16,-1-1 0,10 20-1,0 9-15,0 18 16,10 29 15,-1 28-31,-18-1 0,-19 1 16,-19 0-1,-19-9 1,0 8 0,-9-8-16,0-10 15,-1 9 1,10 1-16,10-48 16</inkml:trace>
  <inkml:trace contextRef="#ctx0" brushRef="#br3" timeOffset="162953.32">17216 6879 0,'0'0'0,"9"0"15,10 0-15,18-19 16,29-9-1,19 9 1,0 0-16,9 1 16,-19 8-16,-9 1 31,-38 9-31</inkml:trace>
  <inkml:trace contextRef="#ctx0" brushRef="#br3" timeOffset="163149.41">18100 6982 0,'0'0'0,"0"0"16,0 0-16,0 0 16,0 0-1,0 0 1,0 0-16,0 0 15</inkml:trace>
  <inkml:trace contextRef="#ctx0" brushRef="#br3" timeOffset="163598.57">18740 6260 0,'0'0'15,"0"0"-15,0 9 16,-10 10-16,-9 18 16,1 20-1,8 8-15,1 1 16,18 0 0,1-10-1,18-19 1,0 1-1,0-19-15,10-1 16,-1 1-16,10-9 16,1-1-1,-11 0 1,1 1 0,-1 9-16,-8 9 15,-11 0 1,-8 9-16,-20 10 31,-27 10-31,-57 18 16,-29 0-16,-8-28 15,18-19 1,19-9 0,56-19-16</inkml:trace>
  <inkml:trace contextRef="#ctx0" brushRef="#br3" timeOffset="163909.67">18608 6325 0,'0'0'0,"9"0"0,-9 0 0,19-18 15,19-1 1,28-9-16,28-1 16,19 1-1,18 10-15,1-11 16,-19 11 0,-19 8-1,-28 1 1,-19-1-16,-10 20 31,-27-10-31</inkml:trace>
  <inkml:trace contextRef="#ctx0" brushRef="#br3" timeOffset="167458.54">21374 11758 0,'0'0'0,"0"0"0,0 0 0,9 0 15,19-10 1,19 1-16,38 0 15,47-10 1,46 0 0,20 0-16,28 0 15,0 1 1,-1 8-16,-8 1 16,-10 0 15,0 9-31,-19 0 15,-10 0-15,20 0 16,0 9 0,18 0-16,10 10 15,-10 0 1,10 0 0,-19-1-16,0 1 15,-10 0 1,-8-10-1,-11 10-15,-8 0 32,-20-10-17,-9 19-15,0-9 0,-9 0 16,-28 0 0,-20-10-1,-9 0 1,-18 1-16,-19-10 15,-1 0 1,-18 0-16,0 0 16,0 0-1,-10 0 1</inkml:trace>
  <inkml:trace contextRef="#ctx0" brushRef="#br3" timeOffset="168154.5">27253 11429 0,'0'0'15,"0"0"1,0 0-16,0 0 0,0 10 16,10 18-1,-10 19 1,9 9-16,0 10 16,1 9-1,-10-19 1,0 0-1,0-9-15,0-9 16,0-19 0,0-1-16,0 1 15,0-19 1,0 0-16,0 0 16,0 0 15,9-9-31,1-19 0,-1-29 15,10-8 17,0 8-32,0 1 0,-1 9 15,-8 19 1,-1 0 0,10 9-16,-10 10 15,20 18 1,8 10-1,10 18-15,10 29 16,-10-10 0,-19-9-1,-9-9-15,-19-1 16,-19 1 0,-19 18-1,-46 10-15,-114 18 16,-150 48-1</inkml:trace>
  <inkml:trace contextRef="#ctx0" brushRef="#br3" timeOffset="169016.06">21477 11429 0,'0'0'0,"0"0"15,0 0-15,0 19 16,10 28 0,-1 37-1,0 20-15,1 8 32,-1 10-32,-9-19 15,0-18-15,-9-20 16,-1-18-1,1-28 1,9-9-16,0-10 16,0 0-1,0-19 1,0-38-16,9-36 31,1-20-31,-1-9 16,-9 19-16,0 18 15,0 20 1,-9 18 0,-1 19-16,-8 0 15,-1 18 1,-19 20-16,-9 27 16,-9 29 15,-20 18-31,1 10 0,0-19 15,9-9 1,19-19 0,19-19-16,18-9 15,20-1 1,37 11 0,103 8-16,198 10 15,85 0 1</inkml:trace>
  <inkml:trace contextRef="#ctx0" brushRef="#br3" timeOffset="173157.79">22615 10303 0,'0'0'0,"0"0"15,0-18-15,0-1 0,0-9 0,10 0 16,18-10 0,10 1-1,37-10-15,10 9 16,-1 10-16,-8 0 16,-1 18-1,-19 10-15,1 10 16,-20 18-1,1 19-15,-19 19 16,-29 18 0,-18 29-16,-28 9 15,-29-10 1,-18 1-16,-10-29 16,9-18-1,10-29 1,28-18-16,10-19 15,18 0 1,10-19-16,0 1 16,18-11-1,1 11 1,9-1-16,0 10 16,9-1-16,10 1 15,19 18 1,37 19-1,10 19-15,9 19 16,0 9-16,-19-19 31,-18 1-31,-1-11 0,-18-8 16,-1-1 0,-9-8-1,-9-1-15,0-9 16,0-1-1,0-8-15,-10-10 16</inkml:trace>
  <inkml:trace contextRef="#ctx0" brushRef="#br3" timeOffset="173421.2">23613 10782 0,'0'0'0,"0"0"0,0 0 16,0 0-1,0 0-15,0 0 16,0 0-16,0 0 16,0 0-1,0 0 1,0 0-16,0 0 15</inkml:trace>
  <inkml:trace contextRef="#ctx0" brushRef="#br3" timeOffset="173825.16">24487 10153 0,'0'0'0,"0"0"0,0 0 16,0 0-16,-18 10 16,-1 8-1,-9 11 1,-1 17-16,1 1 16,19 10-1,-1-20-15,20 1 16,-1-1 15,10 1-31,9-1 0,10-9 16,9 10-16,0-10 31,0 0-31,-9 0 0,-1 1 16,-9-1-1,-9 9 1,0-9-1,-19 10-15,0-1 16,-38 20-16,-37-1 16,-28 0-1,-1-9-15,48-37 16</inkml:trace>
  <inkml:trace contextRef="#ctx0" brushRef="#br3" timeOffset="174110.4">24600 10144 0,'10'0'0,"9"-9"0,28-10 16,37-9-16,39-10 15,8 10 17,-8 0-32,-11 18 0,-8 1 15,-29 0-15,-18 9 32,-20 9-32,-18-9 15</inkml:trace>
  <inkml:trace contextRef="#ctx0" brushRef="#br3" timeOffset="174400.45">26482 10135 0,'0'0'0,"0"0"0,0 9 15,-19 0-15,-28 29 16,-19 46 0,-19 29-1,1 9-15,-1 0 16,-9 19-16,9-20 16,20-27-1,-1-9-15,19-29 16,18-18-1,20-29 1</inkml:trace>
  <inkml:trace contextRef="#ctx0" brushRef="#br3" timeOffset="174636.52">25908 10585 0,'0'0'0,"0"0"0,0 0 16,0 0-1,0 0-15,0-19 16,-9 0 0,-1 1-16,1-1 15,-1 9 1,1 1-16</inkml:trace>
  <inkml:trace contextRef="#ctx0" brushRef="#br3" timeOffset="174931.83">26275 11270 0,'0'0'0,"0"0"16,0 0-16,0 0 15,0 0 1,9 0 0,1-19-16,9 0 15,-10-18 1,-9-1-16,0 10 16,-19 0-1,0 19-15,0-1 16,-18 10-1,-1 10-15,10-1 16</inkml:trace>
  <inkml:trace contextRef="#ctx0" brushRef="#br3" timeOffset="175634.78">22361 10172 0,'0'0'0,"0"-19"16,-9-18-16,9-20 31,19-8-31,18-20 0,48-27 47,66-20-47,46 10 0,48 10 0,46 9 16,57-1-1,29 11-15,8 27 16,-8 57-16,-10 55 15,-29 30 1,-27-11 0,-20 1-16,-46 9 15,-47-9 1,-10 9-16,-38 9 16,-37-9-1,-19 10-15,-19 18 16,-28 9-1,-28 10-15,-38 19 16,-37 9 0,-57 19-1,-56 0-15,-38 9 16,-57 38-16,-27-10 16,-10-27-1,-47 8-15,-57-27 16,-28-48-1,10-36-15,28-67 32,-10-56-32,-8-56 0,8-38 15,66-28 1,67-56-16,74-19 16,95-19-1,159-131 1,76-28-1</inkml:trace>
  <inkml:trace contextRef="#ctx0" brushRef="#br3" timeOffset="197715.31">13114 17087 0,'0'0'0,"0"0"15,0 0-15,0 0 16,0 0-1,0 0 1,0-10-16,0 1 16,9-10-1,-9 10-15</inkml:trace>
  <inkml:trace contextRef="#ctx0" brushRef="#br3" timeOffset="198194.5">15052 16702 0,'0'0'0,"0"0"16,0 0 0,0 0-16,0 0 15</inkml:trace>
  <inkml:trace contextRef="#ctx0" brushRef="#br3" timeOffset="198759.43">11919 16683 0,'0'0'0,"0"0"0,0 0 31,0 0-31</inkml:trace>
  <inkml:trace contextRef="#ctx0" brushRef="#br3" timeOffset="199291.49">9436 16383 0,'0'0'0,"0"0"0,0 0 31,0 0-31,0 0 15,0 0-15</inkml:trace>
  <inkml:trace contextRef="#ctx0" brushRef="#br4" timeOffset="206120.58">14393 1081 0,'0'0'0,"0"0"0,0 0 31,0 0-31,0-10 0,0 1 16,0 9 0,0 9-1,0 29-15,0 27 16,-9 48 0,18 9-1,1-10-15,9 1 16,9-19-16,0-10 15,19-27 1,0-20-16,19-9 16,19-28-1,9-28-15,9-28 16,10-19 0,-19-19-1,-19 0-15,-28 0 16,-18 38-1,-11 19-15,-18 8 16,0 20 0,0 9-16,0 19 15,-9 46 1,0 57 0,9 47-16,0 19 15,0-10 1,9-9-16,-9-9 15,0-29 1,0-28-16,0-28 16,0-28-1,0-9-15,0-20 16,0-8 0,0-10-16,0 0 15</inkml:trace>
  <inkml:trace contextRef="#ctx0" brushRef="#br4" timeOffset="206329.35">15635 2084 0,'0'0'0,"0"0"15,0 0-15,0 0 16,0 0-1,0 0-15,0 10 16,0-10-16,0 9 16,0 1-1,0-1 1</inkml:trace>
  <inkml:trace contextRef="#ctx0" brushRef="#br4" timeOffset="206833.42">16265 1240 0,'0'0'0,"0"0"0,0 0 15,0 9 1,0 20-16,-9 27 15,0 10 1,-1 9-16,20 0 31,-1-10-15,19-18 0,0-9-16,1-19 15,18-19 1,9 0-16,1 0 15,-1-10 1,0 1-16,1 18 16,-1 10-1,10 18-15,0 20 16,-9 18 0,-10 9-1,-19 1-15,-19 8 16,-18-8-1,-48 9-15,-56 9 16,-46 0 0,-1-37-16,28-38 15,38-19 1,56-9 0</inkml:trace>
  <inkml:trace contextRef="#ctx0" brushRef="#br4" timeOffset="207143.31">16359 1231 0,'0'0'0,"10"-19"16,18 0-16,29 0 15,18-9 1,28 9-16,29 1 16,0 8-1,-1 10 1,-27 10-16,-10-10 16,-28 9-1,-29 0-15,-18 1 16,-19-1-16,0-9 15</inkml:trace>
  <inkml:trace contextRef="#ctx0" brushRef="#br4" timeOffset="207851.45">13584 1550 0,'0'0'0,"0"0"0,10 0 16,-1-10-1,1 1 1,-1 9-16,0-10 16,1 10-1,-10 0-15,0 0 16,0 10-1,0-1-15,-19 19 16,-28 19 0,-19 19-16,-19 9 15,10-9 1,9-1-16,19-27 16,19-10-1,0-9-15,18 0 16,1-1-1,9-8 1,9 18-16,29-9 16,28 18-16,28 10 31,28-9-31,10 9 0,0 9 16,-19-19-1,-1 1 1,-18-10-1,-9 10-15,-19-1 16,-19-9-16,-9-9 16,-20 0-1,-8 0 1,-10-10-16,0-9 16</inkml:trace>
  <inkml:trace contextRef="#ctx0" brushRef="#br4" timeOffset="208624.08">12211 1643 0,'0'0'0,"0"-9"0,0-19 16,0-10-1,0-18-15,9 0 16,19-10 0,10 10-1,47 0-15,56-20 16,94 1-16,104-9 31,28 9-31,-19 19 0,0 9 16,0 0-1,28 19-15,-9 9 16,-19-9 0,-19 18-16,1 10 15,-1 10 1,-19 9 0,1 18-16,-10 10 15,-47 9-15,-38 29 31,-28-1-31,-47 1 0,-18 18 16,-29 9 0,-19 10-1,-37 19-15,-38 37 32,-38 1-32,-65 8 0,-86 10 15,-65 10 1,-65-20-1,-86 10-15,-122 0 16,-28-37-16,-28-19 16,47-10-1,65-37-15,20-38 16,46-47 0,67-46-1,18-47-15,38-57 16,18-47-16,38-46 15,66-1 1,48 10 0,46 9-16,37 19 15,39 19 1,65-10-16,141-37 16,255-38-1,169 57 1,-189 103-16</inkml:trace>
  <inkml:trace contextRef="#ctx0" brushRef="#br4" timeOffset="-213459.65">16388 8727 0,'0'0'0,"0"0"0,0 0 16,-10-9-1,1-10-15,-1 10 16,1-1 0,9 1-16,0-1 15,0 1 1,0 9-16,0 0 16,0 0-1,0 0 1,0 0-16,0 0 15,0 9-15,-9 1 16,-1-1 0,1 10-1,9-10-15,0 1 16,-10 18-16,1 0 16,9 0-1,0 19 1,0 0-16,-9 9 15,-1 1 1,10-1-16,0 0 16,0 10 15,0 0-31,0-1 16,0 10-16,0-9 0,10 9 31,-1 0-31,0 0 0,1-9 15,-1 9 1,-9 0-16,0 0 16,0 0-1,0-9 1,0 18 0,0-9-16,0 10 15,0-10-15,10 0 31,-10 0-31,0 0 0,0 9 16,0-9 0,0 0-1,0-9-15,0 0 16,9 0-16,-9 9 16,9 0-1,1 0-15,-1-10 16,-9 10-1,10 10-15,-10-1 16,0-9 0,9 0-16,-9 0 15,10 1 1,-1 8-16,-9 10 31,9 0-31,-9-1 16,10 1-16,-10 0 31,9 0-31,-9 0 0,0 0 16,0-1-1,0 11-15,10-11 16,-10 1 0,0 0-16,0 0 31,9-10-31,-9 1 0,9-1 15,-9-9 1,0-9 0,10 9-16,-10 0 15,9 0-15,-9-9 32,10 0-32,-1-1 15,0 1-15,-9-10 16,10 0-1,-10 1-15,0-1 16,0-9-16,9 9 31,-9-9-31,10-9 16,-10 9-16,0 0 16,9-1-1,0 1-15,-9 0 16,0-9-1,10-1-15,-10 1 32,0-1-32,0 1 0,0-10 15,9 0 1,-9-9 0,0 0-16,0-1 15,0-8-15,0-1 31,0 1-31,0-10 0,0 0 16,0 0 0,0 0-1,0 0-15,0 0 16,0 0 0,0-19-16,0 0 31,0-18-31,0-1 0,0 1 15,0-10 1,0 0 0,0 0-16,0-10 15,0 1-15,-9 0 16,-1-10 0,1 10-1,9-10-15,-9-9 16,-1 10-1,1-11-15,9 11 32,-10-1-32,1 0 15,0 1-15,-1-1 16,10 0-16,-9 1 16,-1-1-1,1 10-15,0-1 16,-1-8-1,10 8-15,-9 1 16,9 0 0,-10 0-1,1-1-15,0 1 16,-1-10-16,1 1 16,-1-1-1,1 10 1,-1-10-16,10 0 15,-9 10 1,9-10-16,0 1 16,-9-1-16,9 10 15,0-10 1,-10 10-16,10-10 16,0 0-1,-9 10 1,9-10-1,0 10-15,0 0 16,0 0-16,-10-10 16,10-9-1,0 9-15,0 10 16,-9 0 15,9-10-31,0 10 31,0-10-31,0 0 0,-9 1 0,9-1 16,0 19-16,0-9 31,-10-10-31,1 0 0,9 1 16,0-1 0,-10 0-1,10 10-15,0 0 16,-9-10-16,9 0 31,0-9-31,0 10 0,0-1 16,-9 0-1,9 10-15,0 9 16,0-19 0,-10 1 15,10-1-31,0 0 0,0 1 15,0 8-15,0 1 32,-9-10-32,9 1 0,0 8 15,0 1 1,0 9-16,0-9 16,0 9-1,0-9-15,0-10 16,0 0-1,0-9-15,0 10 16,-10-1 15,10 0-31,0 19 0,0-18 16,-9-10-16,0 9 16,-1 0-1,10 10-15,0 9 16,0 0-1,0 0 1,-9 10-16,9-1 16,0 1-1,-10 8-15,10-8 16,0 9 0,0 9-16,0 0 31,0 1-31,0 8 15,0 10-15,0 0 16,0 0-16,0 0 16,0 0-1,0 0-15,10 10 16,-10-1 0,9 0-1,-9 19-15,10 1 16,-10 8-16,0 1 15,9 18 1,0 10 0,-9 9-16,10-10 15,-1 20 1,1-10-16,-1 0 16,-9 0-1,9 9-15,1 10 16,-1 0-1,1 0-15,-1-19 16,0 9 0,1 1-16,-1-1 15,1 1 17,-1-1-32,0 1 0,1-1 15,-1 0-15,1 1 31,-10-1-31,9 10 16,-9 0-16,10 0 16,-1 0-1,-9-1-15,9 11 16,-9-11 0,10-17-16,-10-1 15,9 9 1,-9 0-16,10 10 15,-1-19 1,-9 10 0,0-1-16,9 10 15,1-9-15,-1 8 16,-9 1 0,10 0-16,-1 9 15,0-9 1,1 9-1,-1-9-15,1 9 16,-10 10-16,9-10 16,-9-9 15,9 9-31,-9 10 0,0-10 16,0-9-1,0 0-15,10 18 16,-10-9-1,0-9-15,0 0 16,0 9-16,0-9 16,0 0-1,0-10 1,0 10-16,9-9 31,-9 8-31,0-8 0,0-1 16,10-9-1,-10 10 1,0-10-16,0 0 16,0 0-16,0 0 31,0-9-31,0-10 0,0 0 16,0 1-1,0-1-15,0 0 16,0-9-1,0 9-15,0-9 16,0 0 0,0 0-1,0 9 1,0-9-16,0 0 16,0 0-16,0-9 31,0-1-31,0 1 0,0-10 15,-10 0 1,10 0 0,0-9-16,0 0 15,0-1-15,0-8 16,0-1 0,0-9-16,0 0 15,0 0 1,0 0 15,0 0-31,0-9 0</inkml:trace>
  <inkml:trace contextRef="#ctx0" brushRef="#br4" timeOffset="-208671.53">14544 6541 0,'0'0'0,"0"0"0,0 0 16,0 0-16,0 0 31,0 0-31,0 0 0,0-9 16,9 9 0,1 0-1,-1 0-15,10 0 16,0 0-1,0 0-15,-1 9 16,1 0-16,9 1 16,1-1-1,-1 1 1,0-1-16,0 10 16,10 0-1,9 9 1,0 0-1,0 0-15,9 9 0,-9-8 16,1 8 0,-11 1-16,1-10 15,-1 9 17,1 1-32,-10-10 0,0 10 15,1-1 1,-1 10-1,10 0-15,-10 0 16,-9 0-16,-1 0 31,1-10-31,0 10 0,0 0 16,0 0 0,-1 0-16,1 0 15,0 0 1,0 0-1,0-1-15,-10 11 16,10-10-16,-10 0 16,10 9 15,-9-9-31,8 0 0,-8 0 16,-1 0-16,10-1 31,-10 11-31,10-1 15,0 10-15,0-10 16,0-9 0,0 9-16,-1 10 15,1-10 1,0 0-16,0 1 16,0-1-1,-1 10-15,1-1 31,0 10-31,0 1 0,-10 8 16,1-9 0,-1 0-1,0 10-15,10-1 16,-9 0-16,-1-9 31,1 1-31,-1-11 0,-9 20 16,9-10-1,-9-10 1,10 10-16,-10-9 16,9 9-16,1 0 31,-1 10-31,0-1 16,1 1-16,-1 8 15,-9-8 1,10-10-16,-1 9 15,0 10 1,1-9-16,-10-1 16,9 10-16,-9-10 15,10 1 1,-10 9 0,0 9-1,0 9-15,0-18 16,9 9-16,-9 10 31,0-10-31,9-9 0,1 0 16,-10 0 15,9 0-31,-9-1 0,0 1 16,0 0-1,0 9-15,0 0 16,0 1-1,0-11-15,0 11 16,10-11 0,-10 11-16,0-11 15,0-8 1,0-1-16,9 10 16,-9 0-1,0 0-15,0-10 16,0 10-1,0 19 1,0-19-16,0-10 16,0 0-16,0 10 31,0 0-31,0-10 0,-9-8 16,9-11-1,-10 10 1,1 0-16,-1 0 15,1-9-15,9-10 16,0-9 0,-9-9-1,-1-1-15,1-9 16,-1-9 0,10 0-16,0 0 31,0-10-31,-9 1 0,0-10 15,-10 0 1,-9-19 0,-10 0-16,-19-19 15,1-18-15,0 9 16,-1-9 0,10 9-16,0-9 15,0-1 1,9 1-1,-9-9-15,0-1 16,0 10-16,0-1 16,10 1 15,8 0-31,1-1 0,0 1 16,9 0-1,0-10 1,1 10-16,8-10 15,1 10-15,-1 0 32,1-1-32,-1-8 0,10-1 15,0 0 1,0 1 0,0-11-16,0 1 15,0 0-15,0 10 16,10-1-1,-1 0 1,-9 1-16,0-1 16,0-9-16,0 0 15,0 9 1,10-9-16,-10 9 16,0 1-1,0-10 1,0 0-16,0 0 15,-10-10 1,1 1 0,-1 9-16,1-10 15,0 1-15,-1-1 16,1 10 0,-1 0-1,1-19-15,0 10 16,-10 9-16,9-19 15,1 0 1,-10 10 0,0-10-16,1-9 15,-1 9-15,0 0 32,0 10-32,10-10 15,-1-9-15,-9-1 16,10 11-1,-10-11-15,10 1 16,-10-9 0,10 8-1,-10 1-15,9 0 16,1 19-16,0-1 16,-1 10-1,1 0-15,-1-9 16,1-1-1,0 1-15,-1-1 16,1 1 0,-1-10-16,1 10 15,0 8 1,-1-8-16,1 0 16,-1-10-1,10 0-15,-9 0 31,9 10-31,-10-10 16,1 0-16,0 10 16,-1-1-1,10 1-15,0-1 16,-9 10 0,9 0-16,0-9 15,0 9 1,-10 0-16,10 9 15,-9-9 1,9 0-16,-9 0 16,9-10-1,0 20 1,0-10-16,0-1 16,0 1-16,0 10 15,9-1 16,0-9-31,-9 0 0,10 9 16,-1 1 0,1 8-16,-1 10 15,10 0-15,-10 19 32,1 0-32,-1 0 0,1 0 15,-10 9 1,0 10-1,0-1 1,0 1-16,0 9 16,0 0-16</inkml:trace>
  <inkml:trace contextRef="#ctx0" brushRef="#br4" timeOffset="-206867.94">16397 9262 0,'0'0'0,"0"0"16,0-9 0,0-1-16,0 1 15,0-1 1,0 1-16,0 9 16,0 0-16,10 0 15,18 9 1,19 20-1,0 8-15,9 10 16,1 9 0,-1 10-1,1 0-15,-1 9 16,0 9-16,1 1 16,-1 18-1,1 0-15,-10-9 16,0 18-1,9 1 1,-18 9-16,0-9 16,9 9-16,-10 9 15,1-9 1,-10-10-16,0 1 16,-9 0-1,0-10 1,0 19-16,0 0 15,-1 9 1,-8 10 0,-10 0-16,9-10 0,1 10 15,-10-1 1,0-8 0,9-1-16,-9 1 15,0-1 1,0 0-1,0-9 1,0 0-16,0-9 0,0-19 16,-9-1-1,9 1-15,-10 9 16,1 1 0,-1-11-1,1 11 1,0-1-16,-1-19 15,1-18-15,-1-19 16,1-10 0,-10 1-16,0-1 15,1-8 1,-1-11-16,0 1 16,-19 0-1,-9-10-15,-19-18 16,-37-29-1,-10-27-15,0-1 16,28 0 0,10 1-1,9 8-15,0-8 16,19 8-16,0-18 31,19 0-31,0-9 16,0-29-16,9 1 15,10-1 1,-1 1 0,10-1-16,0-9 15,10 9-15,-10-9 16,0 0 0,9 0-16,0 0 15,1-9 1,-1 9-16,1-9 15,-1 9-15,10 9 16,0-9 0,-1-9-16,1 0 15,0-10 1,-10 9-16,1 1 31,-1 9-31,1 10 16,-1-1-16,0 10 31,-9 0-31,0-10 0,0 10 16,0 0-1,0 9 1,-9 0-16,0 9 16,-1 1-1,1 18-15,-1 1 16,10-1-1,0 10-15,0-1 16,0 1 0,0 0-16,10 0 15,-10-1 1,9 10-16,1 0 16,-10 19-1</inkml:trace>
  <inkml:trace contextRef="#ctx0" brushRef="#br4" timeOffset="-135650.24">15776 14966 0,'10'0'0,"8"-18"16,20-1-16,28-9 16,9 0-1,0-10-15,10 1 31,0 8-31,-1 1 16,11 0 0,8 19-16,0 9 15,10 9-15,-19 19 16,1 10 0,-11 9-16,-9 9 15,-18 0 1,-10 10-16,-9 0 31,-1 18-31,-18 1 0,0 8 16,-19-18-1,0 10 1,-19-10-16,-19 0 16,-18 0-1,-10-9-15,-19-10 16,-27-9-16,-11-10 15,10-18 1,0-19 0,-9-9-16,19-10 15,-1-9 1,20-10-16,8 1 16,10-19-1,19-19 1,19-1-16,9-17 15,10-1-15,18 0 16,1 10 0,18-1-16,0 1 15,19-1 1,0 20 0,10 18-16,-1 0 15,10 0-15,19 19 16,-10 9-1,0 10-15,10 9 32,0 9-32,9 19 0,-10 19 15,-8 0 1,-1 9-16,-19 10 16,1 0-1,-10 18 1,-10 0-16,-8 1 15,-11-10 1,-18-9-16,-9 9 31,-29 9-31,-28 1 0,-18-10 16,-20-19 0,-9-9-16,1-28 15,-20-10 1,-9-18-16,9-20 15,10-18 1,9-9-16,28-9 16,19-1-1,19 10-15,19-20 32,19 1-32,9 10 15,9-10-15,19 0 16,19 0-1,10 0-15,9 9 16,-1 10 0,20 9-1,19 18-15,9 20 16,-1 9-16,1 9 31,0 20-31,-19-1 0,-18 19 16,-11 0-1,-8 9 1,-20-9-16,-8 18 16,-20 20-1,-28 9-15,-37 0 16,-38 9-16,-19 0 16,-9-28-1,-29-19-15,10-28 16,-10-18-1,-9-20-15,10-18 16,28-37 0,-1-20-16,20-27 15,28-29 1,37 66 0</inkml:trace>
  <inkml:trace contextRef="#ctx0" brushRef="#br4" timeOffset="-123566.35">6482 15567 0,'0'0'0,"9"0"0,10-19 0,19-9 16,9-10 0,18 1-16,30-19 31,27-10-31,28-9 15,48 0-15,28-28 16,18-1-16,-9 11 31,1 8-31,-11 20 16,-18-1-16,0 0 31,0 10-31,10 0 0,27-1 31,10-8-31,19 8 0,19-8 16,9 18 0,-10 0-16,29 0 15,0 0 1,0 9-16,9 1 16,10-1 15,0 10-31,-1 9 0,10 1 15,29 18-15,18 9 16,-19-9 15,10 0-31,-10 19 0,10 9 16,28-9 0,-10 9-1,19 0-15,1 0 16,-20-9-16,-9 9 15,-18 0 1,-10 0 0,9 1-16,19 17 15,10 1-15,-1-9 32,-18 9-32,-1 9 0,11 10 15,-11 9 16,-27 0-31,-29 0 0,-37-9 16,-38 18-16,-29 1 16,-36-1-1,-30 19-15,-36 0 16,-39 1 0,-18-1-1,-37 9-15,-20 10 16,-28 10-1,-37-10 1,-38 9-16,-19 0 16,-38-18-16,-37-19 15,-28-19 17,-20 0-32,-36 0 0,-29-9 15,0-1 1,-38 20-1,-19-10-15,-8-19 0,-39 0 16,-37-9 0,-10-9-16,1-10 15,-10 19 1,-19 0 0,-9-19-16,-19 0 15,0-9 1,-19-19-16,-19-9 15,-9-20 1,-18-36-16,-20-1 16,19 0-1,38 29-15,37-10 16,19-9 0,-9 9-16,28 0 15,-19-10 1,1 1-16,18 0 15,19 9 1,65 0-16,67 10 16,46-1-1,48-9 1,28-9-16,47 0 16,9-29-1,10-9-15,9-9 16,9 0-16,1 18 15,18 10 1,1 10-16,18 27 16,19 10-1,0 0 1,18 18-16,1 1 16,9 0-1,10-1 1,0 1-16,-1 9 15,10 0-15,-9-9 32,9 9-32,0 0 0</inkml:trace>
  <inkml:trace contextRef="#ctx0" brushRef="#br4" timeOffset="-102745.62">15964 8577 0,'0'0'0,"0"0"0,0 0 0,0 0 16,0 0-1,0 0-15,0 0 32,10 9-32,-1 10 0,10 9 15,0 0 1,9 19-16,-9 0 15,0 0 1,-1 10-16,1 8 16,-9 20-1,-1-1 1,1 1-16,-1 8 16,0 11-1,1-11-15,-1-8 16,-9-10-1,0-9 1,0 27 0,0 1-16,0 9 0,10 10 31,-1-10-31,0 10 0,1-10 16,-1-9-1,1 0 1,-1-10-16,0 10 15,-9-10-15,0 1 32,0 9-32,0 18 15,-9 20-15,0-1 16,9 28 15,0 1-31,0-29 0,-10-9 16,1 0-1,-1 10-15,1-10 16,0 18-16,-1 10 31,1-9-31,-1 9 16,1-9-16,0-10 16,-1-9-16,1 10 31,-1-10-31,1 0 15,-1 9-15,1-9 16,0 0 0,-1 19-1,1-10-15,-1-18 16,10 9-16,-9 9 16,9 19-1,19 56-15,28 160 16</inkml:trace>
  <inkml:trace contextRef="#ctx0" brushRef="#br4" timeOffset="-81859.71">5212 16055 0,'0'0'0,"0"0"0,0-10 0,9-18 16,1-19-16,18-18 16,19-20 15,19 1-31,18-1 0,39-18 16,-1 0-1,28 0 1,10 18-16,28 1 15,19 9-15,29 0 32,8 0-32,29 9 0,9 10 15,38-1 1,19 1 0,-1 9-16,11-9 15,17 0-15,11-1 16,-1 1-1,0 0 1,-9-1-16,0 1 16,28-10-16,0-9 15,-9 0 1,-10 10 0,-9-1-16,-28 0 15,0 19 1,18 1-16,10-1 31,-19 0-31,0 0 16,10 19-16,-10 9 15,0 0 1,0 10-16,0 9 16,0 0-16,-9 0 31,-20 18-31,-8 1 0,-1 9 15,1 1 1,-10-1-16,9 19 16,-9-10-1,-9 10-15,9 0 16,-19 9 0,-18 1-1,-20-1-15,-9 10 16,-9-10-1,0 0-15,-19-9 16,-19 9 0,10 1-16,-20 8 31,-8 1-31,-10-10 0,-10 1 16,-18-1-1,-10 0 1,-18 0-16,-10 10 15,-19 19-15,-9 18 16,-19 9 0,-19 10-1,-9 10-15,-29-1 16,-18 10-16,-9-10 16,-29 10-1,-19 18 1,-18-27-16,-20-1 15,-37-9 1,-65 9-16,-58 1 16,-65-29-16,-28-37 31,-10-29-31,-18-9 16,-20-18-16,1-20 15,19 1 1,-10 9-16,-19 9 15,-19 1 1,-27 8-16,8 20 16,-9 9-1,10 0-15,18-10 16,10-9 0,19 10-16,9-10 15,-9 0 1,9-9-1,-19 0-15,-9 9 16,-10-9-16,1 9 31,-10-9-31,0 9 16,19 0-16,18-9 16,20-19-1,37-10-15,19-27 16,19-29-1,18-28-15,29-9 32,28 9-32,28 10 0,10 9 15,28 0 1,18 0 0,10-10-16,29 10 15,8 9-15,11-9 31,-11-9-31,20 9 0,18 9 16,10 1 0,9 8-1,10 10-15,9 0 16,18 1 0,1-1-16,9 9 31,10-9-16,-1 19-15,1 0 0,9 0 0,0 0 32,0 9-32,0 9 15,0 1 1,9 0 0,-9-1-16,10 1 15,-1 0-15,1-1 16,-10 1-16</inkml:trace>
  <inkml:trace contextRef="#ctx0" brushRef="#br4" timeOffset="-49261.51">12192 2272 0,'0'0'0,"-19"-19"0,-18-18 16,8-20-16,11 1 16,8 0-1,29-10 1,47-18 0,37-10-16,29 0 15,18-9-15,39 0 16,8 0-1,20-1 1,18 1-16,9 19 31,29-10-31,9 19 0,19 18 32,19 11-32,10-1 15,8 28-15,10 10 31,-18 18-31,-20 19 16,0 28 0,1 29-1,-48-1-15,-28 19 16,-18-9 0,-29 19-1,-28-1-15,-38 1 16,-37 9-1,-19 0-15,-38 19 16,-47 18 0,-56 38-16,-57 19 15,-65 0 1,-39-10 0,-36 1-1,-58-10-15,-27-19 16,-38-9-1,-29-38 1,-65-37-16,-19-38 16,0-28-1,0-37 1,47-38 0,57-28-16,65-9 0,57-20 31,18-18-31,48 0 15,37-9-15,29-19 16,28 9 0,46 19-1,20 19-15,37 19 16,10 18 0,18 10-1,0 9-15,10 19 31,9-1-31,1 20 16,-1 0-16,10 18 31,-1 10-31,1 9 16,-1 28-16,-18-18 16</inkml:trace>
  <inkml:trace contextRef="#ctx0" brushRef="#br4" timeOffset="-48496.38">17037 3267 0,'0'0'0,"9"0"0,1-10 16,18 20 0,38 46-1,47 75 1,18 57 0,1 46-16,9 20 15,-9 18-15,-19-19 16,-10-9-1,-9-28 1,-18-38-16,-20-28 16,-18-28-1,-20-37 1,1-29-16,-9-18 16,-10-20 15,0 1-31,0-19 0,0 0 15,0 0 17,0 0-32,0 0 0,0 0 15,0 0 1,0 0-16,0 0 16,-10-9-1</inkml:trace>
  <inkml:trace contextRef="#ctx0" brushRef="#br4" timeOffset="-48273.19">17347 5678 0,'0'0'0,"10"9"0,27 10 16,29 19-1,47 8 1,38 11 0,27-29-16,29-28 15,-19-38-15,132-46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48:46.66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8965 2572 0,'0'0'0,"19"-9"0,28-10 15,38-9 1,18 0-16,29-10 16,28 10-16,0 0 31,0 9-31,0 1 16,0-1-16,-29 9 15,-8 1 1,-20 0-16,-18 9 15,-10 0 1,-19 9-16,-9 0 16,-9 10-1,0 0 1,-19 0-16,-1-10 16,1 0-16,-9 20 15,-10-11 1,0 10-1,0 1-15,-19 27 16,-28 19-16,-29 19 16,-18 0-1,-37 28-15,-29 18 16,0-8 0,-9-1-16,9 0 15,9-18 1,10 0-16,0-10 15,9-19 1,19-9 15,10 0-31,9-18 0,28-20 16,19-18-16,19-10 31,18-9-31,1 0 0,9 0 16,9-18-1,19-1 1,19 0-16,29 0 16,37 10-16,18 0 15,1 18 1,19 19-16,-1 10 16,-9-1-1,0 1 1,-18-1-16,-11 1 15,-17 9-15,-11-10 16,-27-18 0,-1 0-16,-9-1 15,-9 1 1,-10-9-16,0-10 16,-9 0-1,-10 0 1</inkml:trace>
  <inkml:trace contextRef="#ctx0" brushRef="#br0" timeOffset="434.63">11994 3398 0,'0'0'0,"0"0"0,10 0 0,9-9 16,18-10-1,20 0 1,37 0-16,19 1 31,0 8-31,-1-9 16,1 1-16,-9 8 15,-19 10-15,-10-9 16,-19-1 0,-37 10-16</inkml:trace>
  <inkml:trace contextRef="#ctx0" brushRef="#br0" timeOffset="747.7">11797 3933 0,'0'0'0,"0"0"0,0 0 0,9 0 15,10 0-15,38 9 16,37-9-1,28 0 1,19 0 0,0 0-16,-9 0 15,-10 0 1,-9-9-16,-19-1 16,0 10-16,-37 0 31</inkml:trace>
  <inkml:trace contextRef="#ctx0" brushRef="#br0" timeOffset="1797.67">14732 1822 0,'0'0'0,"0"0"16,0 0-16,9 0 15,1 0 1,18 0-16,10 18 16,37 20-1,28 28-15,10 28 16,0 18-1,9 29 1,-9 0-16,0-10 16,-19 10-16,0-10 31,-28-28-31,-9-18 16,-1-10-16,-9-10 15,-9-8 1,-1-20-16,-8 1 15,-11-10 1,1-9-16,-9-19 16</inkml:trace>
  <inkml:trace contextRef="#ctx0" brushRef="#br0" timeOffset="2156.75">15767 1953 0,'0'0'0,"0"0"15,0 0 1,-10 9-16,-27 38 16,-29 57-16,-28 36 31,-10 10-31,-9 19 15,1 10-15,8-39 16,10-18-16,9 0 16,20-37-1,17-20 1,11-18-16,9-9 16,9-19-1,9-1 1,1-18-16,9 0 15,0 0-15</inkml:trace>
  <inkml:trace contextRef="#ctx0" brushRef="#br0" timeOffset="2520.23">16312 2769 0,'0'0'0,"0"0"0,0 0 0,10 0 16,18 0-1,10 0-15,28 10 16,18-10-1,29 0 1,9 9-16,-9 0 16,-9-9-1,-20 0 1,-18 0-16,-19 0 16,-18 0-1,-11 0-15,-8 0 0,-10 0 16</inkml:trace>
  <inkml:trace contextRef="#ctx0" brushRef="#br0" timeOffset="3453.73">17535 3811 0,'0'0'0,"0"0"16,0 0-1,0 0-15,10 0 16,-1-10-16,19-18 16,10-19-1,19-46-15,8-29 31,11-29-15,-20 1-16,-18-19 0,-1 10 16,-18 9-1,0 28-15,-10 0 16,-9 28 0,0 19-16,-9 9 15,0 1-15,-1 18 31,1 19-31,-1-1 16,1 20-16,0 0 16,9 9-1,-10 9-15,-9 10 16,0 37 0,-9 19-16,9 10 15,10 8 1,0 1-1,18-9-15,0-10 16,20-10-16,-1-27 31,0-1-31,0-8 0,10-11 16,9-18 0,0 0-16,19-28 15,-10-19 1,10-9-16,-9-19 31,-20 0-31,1-19 16,-10 10-16,-9 18 15,-10 0-15,-9 10 32,0 18-32,0 10 0,0 19 15,0 0 1,0 9-1,0 9-15,0 19 16,10 47 0,-1 19-1,1 28-15,18 9 16,0-9-16,0-9 16,19-19-1,0-19 1,-9-10-16,0-8 15,-1-20-15,-9-18 32,-9 0-32,-9-10 15,-10-9 1</inkml:trace>
  <inkml:trace contextRef="#ctx0" brushRef="#br0" timeOffset="3998.13">14337 4008 0,'0'0'0,"9"0"0,10 0 16,28 0 0,47-10-1,57-8-15,46-1 16,38 10-16,38-1 15,19 1 1,-19 18 0,18-9-16,10-19 15,-9 10 1,-10 9-16,-28-9 16,-28 9-1,-28 0-15,-38-10 16,-38 1-1,-19-1-15,-37 1 16,-19 0 0,-9-1-16,-19 10 31,-1 0-31,-18 0 0,0 0 16,0 0-1</inkml:trace>
  <inkml:trace contextRef="#ctx0" brushRef="#br0" timeOffset="4845.67">16726 4993 0,'0'0'0,"0"0"16,0 0-16,0 0 0,0 0 15,0 9 1,0 1 0,0 18-16,0 19 15,-18 18 1,-20 29-16,-28 10 16,-19 8-16,-37-18 15,-10-19 1,1-28-16,8-19 15,20-9 1,9-19 0,9-19-16,29-9 15,9-10 1,18 1-16,11-10 16,8 0-1,20-19-15,18 1 16,0-1-1,19 0 1,0 1-16,0 8 16,19 1-16,0 0 15,0 9 1,9 9-16,0 10 16,19 9-1,19 10 1,10 0-16,8 18 15,10 0-15,0 1 16,-9-1 0,0 10-16,-10-10 15,-9 10 1,-19 9-16,0 0 16,-19-9-1,-9-9 1,-9-1-16,-20 0 15,1 1 1,0-10-16,-20 0 16,1 0-1,-19-10-15,0 10 16,0-9 0</inkml:trace>
  <inkml:trace contextRef="#ctx0" brushRef="#br0" timeOffset="6029.02">8288 1803 0,'0'0'15,"0"0"-15,9 0 16,1 0-16,9-19 16,9 0-16,19 1 15,19-1 1,37-19 0,57 1-1,47-10-15,28 0 31,19 9-31,19 10 0,0 10 16,18 8 0,29 1-16,38-1 15,65 1-15,29 0 32,9-10-32,28 0 0,28 10 15,1-10 1,-20 0-1,-46 10-15,9 9 16,-38 0-16,-56 9 31,9 1-31,10-1 0,-19 0 16,-38-18 0,-37 0-16,-19-10 15,-48 9 16,-55 1-31,-20 0 0,-27-1 16,-39 1-16,-9 0 31,-18-1-31,-10 20 16,-9-1-16,-1 0 31,-9 1-31,1 27 16,8 20-16,-9 18 15,-9 28 1,0 56-16,-19 48 16,-9 46-16,-10 38 31,0 37-31,0 38 16,0 9-16,1 20 31,-1-20-31,0-19 0,0 1 31,0-38-31,-9-9 0,-9-48 16,8-27-1,1-48-15,0-46 16,9-28 0,-9-38-1,9-28-15,0-10 16,0-18-16,1-10 31</inkml:trace>
  <inkml:trace contextRef="#ctx0" brushRef="#br0" timeOffset="7331.61">8382 1578 0,'0'0'0,"0"0"0,-9-10 15,-1 1 1,10 0-16,0 9 16,10 18-1,8 67 1,11 74-16,8 57 15,1 28 1,-19 28 0,0 10-16,-19 8 15,-10-8-15,1-1 32,9 1-32,9-19 0,-9-10 15,0-9 1,10-28-16,-1-29 15,-9-8 1,0-29 0,0-28-16,0-38 15,0-9-15,0-28 16,0-9 0,0-20-1,0 1-15,0-9 16,0-10-1,0 0 1,0 0-16,0 0 0,0 0 31,0 0-31,0 0 16,9 0-16,10-10 16,19-9-1,37-9-15,29-9 16,37-1-1,47 10-15,38 0 16,28 0 0,37 18-16,29 20 15,9-1 1,38 19 0,47 0-16,28 19 15,0 0 1,19 0-1,38 0-15,9 19 0,-9 9 16,9-10 0,-10-8-1,-37-1-15,-38-9 16,-18 9-16,-19-18 31,-38-10-31,-57 0 16,-55-19-16,-29-9 15,-48 0 1,-27-9 0,-28 0-16,-29-10 15,-19 0-15,-18 10 16,-10-1 0,-9 1-1,0 0-15,0-1 16,-10 1-16,-9 0 15,0 9 1,0 0 0,0-10-16,-9 1 15</inkml:trace>
  <inkml:trace contextRef="#ctx0" brushRef="#br0" timeOffset="10324.48">24121 2629 0,'0'0'0,"0"-10"0,9-9 0,0-9 15,1 0 1,-1 0 0,1 9-16,8 10 15,1-1-15,-9 1 32,-1 9-32,0 0 15,1 0-15,-10 0 16,0 0-16,0 0 15,0 0 1,0 0-16,0 0 16,0 0-1,0 0 1,0 0-16,0 9 16,0 10-1,0 19-15,-10 18 16,-8 29-1,8-1-15,1 10 16,-1-10 0,1-9-1,9-9-15,9-19 16,1-10 0,-1-8-16,1-11 15,-1 1-15,0-10 16,1-9-1,18 0-15,10-18 16,9-1 0,0 0-1,9 0-15,1 1 16,-1 8 0,-9 1-16,0-1 15,-9 1-15,-1-10 16,-8 1-1,-1-1 1,0 0-16,-9-18 16,0-1-1,-10 0 1,1 10-16,-10 0 16,0 19-16,0-1 15,0 10 1,0 10-16,0 18 15,0 47 1,0 56 0,0 10-16,0-19 15,0 19 1,-10-19-16,1-19 16,-1-19-1,1-18-15,0-10 16,-1-9-1,1-9-15,9-19 16,0-1 0,0-8-1,0-10-15</inkml:trace>
  <inkml:trace contextRef="#ctx0" brushRef="#br0" timeOffset="10555.91">25306 3548 0,'0'0'0,"0"0"0,0 0 0,0 0 16,0 0-1,0 0 1,0 0-16,0 0 15,0 0-15,0 0 32,0 0-32</inkml:trace>
  <inkml:trace contextRef="#ctx0" brushRef="#br0" timeOffset="11086.46">26162 2694 0,'0'0'0,"0"0"0,0 0 15,0 0-15,0 10 16,0 27 0,0 19-16,-9 10 15,9 0 1,0 9-16,9 0 15,0-19 1,1-9 0,-1-9-16,1-20 15,-1-8-15,0-1 32,20-9-32,8 0 15,20-19-15,18 1 16,-9-1-1,0 10-15,9-1 16,0 20-16,-18-1 31,-1 19-31,-9 0 16,-9 10-16,-19-1 16,-1-9 15,-18 10-31,-9 9 0,-19 0 15,-38 9-15,-9 0 32,-19 1-17,0-1-15,46-37 0</inkml:trace>
  <inkml:trace contextRef="#ctx0" brushRef="#br0" timeOffset="11377.76">26538 2685 0,'10'0'0,"-1"-19"0,29 0 15,18-9-15,38 0 16,10 9 0,37 1-16,9 8 31,-9 20-31,-18 8 0,-29-8 16,-47-1-16,-38 0 31,-9-9-31</inkml:trace>
  <inkml:trace contextRef="#ctx0" brushRef="#br0" timeOffset="11831.94">21477 2694 0,'0'0'0,"10"10"16,8-1-16,20 19 16,18 28-16,29 20 15,9 8 17,0 0-32,-19 1 0,1-1 15,-10 10-15,-1 0 16,1-10-1,-9 10 1,-1-19-16,-18 0 16,-19-47-1</inkml:trace>
  <inkml:trace contextRef="#ctx0" brushRef="#br0" timeOffset="12086.87">22314 2676 0,'0'0'0,"0"0"16,-9 9-16,-38 38 16,-19 37-16,-37 48 15,-10 27 1,9 1-1,10-10-15,9 0 16,1-19-16,18-28 31,0-9-31,28-28 16,20-47-16</inkml:trace>
  <inkml:trace contextRef="#ctx0" brushRef="#br0" timeOffset="12353.21">22474 3276 0,'0'0'0,"0"0"0,10 0 0,9-9 31,9-1-31,19 1 0,19-10 16,18 0 0,10 10-1,19 9-15,-47 0 32</inkml:trace>
  <inkml:trace contextRef="#ctx0" brushRef="#br0" timeOffset="12547.83">22484 3604 0,'0'0'0,"0"0"16,9 0 0,29 0-1,28 0-15,46 0 16,30 0-1,55 0-15,76 0 16,113-18 0</inkml:trace>
  <inkml:trace contextRef="#ctx0" brushRef="#br0" timeOffset="13396.59">21449 6597 0,'0'0'0,"0"0"0,0 0 15,0 0 17,0 0-32,9 0 0,10-9 15,47-38-15,28-37 16,10-20 15,-10-27-15,-19 0-16,-9-1 0,-29 10 0,-18 10 15,0 18 1,-19 10-16,0 27 16,0 20-1,-9 9 1,-1 18-1,1 1-15,9 18 16,-10 29 0,1 37-16,0 19 15,18 9 1,19-9-16,0-10 16,10-18-16,9-19 15,0-10 1,10-18-16,-1-19 15,0-19 1,1-9 0,-1-38-1,1-18-15,-20-10 0,-8 10 32,-11-1-32,-8 20 0,-10 18 15,0 18 1,0 20-1,0 0-15,0 9 16,0 18-16,9 48 31,1 28-31,18 28 16,19-9 0,0-1-16,0-18 15,28-10-15,-28-37 16</inkml:trace>
  <inkml:trace contextRef="#ctx0" brushRef="#br0" timeOffset="13635.06">23471 5706 0,'0'0'0,"10"0"0,9 0 16,28-9-16,28-1 15,28 1 1,39 0 15,27 9-31,151 9 0</inkml:trace>
  <inkml:trace contextRef="#ctx0" brushRef="#br0" timeOffset="13838">23603 6044 0,'0'0'0,"0"0"16,0 0-1,0 0-15,0 0 16,10 0-16,18 0 15,38 0 1,75 0 0,85-28-1,56-19-15,103-19 0</inkml:trace>
  <inkml:trace contextRef="#ctx0" brushRef="#br0" timeOffset="14341.69">25588 5462 0,'0'0'0,"10"-9"0,-1-10 16,-9-9 0,0 18-16,0 1 15,0 0-15,0 9 16,0 9 0,0 19-1,-9 28-15,-1 10 16,10 0-1,0-10 1,0-18-16,10-1 16,-1-18-1,0 0-15,1-1 16,-1-18 15,19 0-31,19 0 0,29-18 16,8-1-16,-8 10 15,8-1-15,-8 20 16,-1 8 0,-9 10-1,-19 1-15,-10 8 16,-18 10 0,-9 9-16,-20 1 31,-18 8-31,-47 1 0,-66 9 15,-19-9 1,9-29 0,29-18-16,28-10 15,47-9-15</inkml:trace>
  <inkml:trace contextRef="#ctx0" brushRef="#br0" timeOffset="16095.85">25503 5171 0,'0'0'0,"10"10"0,-1 8 0,1 29 16,9 38 0,-1 27-1,1-18 1,0 9-16,0-9 0,-19-9 31,0-10-31,0-19 16,9 0-16,1-18 15,-1-19-15,10-1 16,18 1 0,29 0-1,47-19-15,28 0 16,47-19-1,19 10-15,-9-1 32,-10 1-32,-37 9 0,-20 0 15,-27 9 1,-29-9-16,-18 0 16,-20 10 15,-18-10-31,-10 0 0,-9 0 15,0 0 1,0 0-16,-9 9 16,-38 0-16,-75 29 15,-67 0 1,-55-10 0,-1-19-16,29-9 15,28-19 1,28 1-16,19-11 15,9 1 1,19 0 0,38 9-16,18 10 15,20 0-15,9-1 32,9 1-32,9 9 0,1 0 15,0 0 1,-1 0-1,1 0-15,9 0 16,0 0-16,0 0 31,-10-10-31,10-8 0,-9-1 16,9-19 0,0-9 15,0-18-31,-9-10 0,9 0 0,0-10 15,0 10 1,0 9 0,0 20-16,0-1 15,0 19 1,0-1-16,0 20 16,0 0-1,0 9-15,0 0 16,9 9-1,0 29-15,20 37 16,18 28 0,0 19-1,-10 9-15,1-9 16,-10-9 0,0-20-16,-9-17 15,0-20-15,0-19 16,0-8-1,9-11 1,9 1-16,29-19 16,28 0-16,38 0 15,28-19 1,28 1 0,-9 18-1,0 0-15,-48 0 16,-27 0-16,-20 0 15,-18 0 17,-19 0-32,-9 0 0,-19 0 15,0 0 1,-19 0-16,0 0 16</inkml:trace>
  <inkml:trace contextRef="#ctx0" brushRef="#br0" timeOffset="16890.73">26576 5490 0,'0'0'0,"0"0"0,0 0 16,0 0-1,0 0-15,0 19 16,0 47 0,0 46-16,-19 38 31,0 19-31,0 19 0,1-29 15,-1-8-15,9-11 16,-8-27 0,-1-10-16,9-28 15,1-28 1,0-9 0,9-20-16,0-18 15,0 0 1,0-9-16,9-38 15,0-56-15,10-57 16,-9-18 15,8 9-31,-8 19 0,-1 19 16,1 18 0,-1 10-16,0 18 15,1 20 1,-10-1-16,0 19 15,0 28 1,0 10-16,0 0 16,0 18 15,-19 19-31,-9 75 0,0 66 16,-1 28-16,1 10 15,19-10 1,-1-19-16,1-9 15,0-28 1,9-19 0,-10-29-16,10-27 15,0-19-15,0-19 32,0-9-32,0-10 15,0-9-15,0 0 31,0 0-31</inkml:trace>
  <inkml:trace contextRef="#ctx0" brushRef="#br0" timeOffset="17783.91">23340 7986 0,'0'0'0,"0"9"0,-10 19 0,-18 29 15,-9 27 1,-20-9 0,1 10-1,-20-1-15,1-9 0,0-28 16,9-19-1,10-28-15,-1-18 16,10-20 0,0-18-1,19-29-15,18 1 16,20-10-16,27 0 31,39 10-31,8 9 16,29 18-16,38 10 31,9 29-31,9 8 0,0 20 16,-9-1-1,-19 10 1,-28-10-16,-28 1 16,-29-10-16,-9 9 15,-9 0 1,-10 1-16,-18-1 15</inkml:trace>
  <inkml:trace contextRef="#ctx0" brushRef="#br0" timeOffset="17994.7">24760 8418 0,'0'0'15,"0"0"1,10 0-16,-1 0 0,19 0 16,29-10-1,18-9-15,29 10 16,27-10 15,57 10-31,160 9 16</inkml:trace>
  <inkml:trace contextRef="#ctx0" brushRef="#br0" timeOffset="18181.68">24723 8793 0,'0'0'0,"0"0"0,0 0 15,0 0 1,9 9-16,29 1 15,37-10 1,57-10-16,75-18 31,160-19-31</inkml:trace>
  <inkml:trace contextRef="#ctx0" brushRef="#br0" timeOffset="18474.21">26369 7742 0,'0'0'0,"0"0"0,0 19 16,0 37 0,0 38-16,0 37 15,-9 19 1,9-9-16,-19 9 31,0-28-31,0-9 0,0-10 31,0-19-31,-9-18 0,-9-10 16,8-27 0</inkml:trace>
  <inkml:trace contextRef="#ctx0" brushRef="#br0" timeOffset="19145.68">12390 7948 0,'9'0'0,"10"0"0,18-9 15,20 9-15,9 0 16,0 9 0,-10 1-16,-18-1 15,-1 1 1,-27-10-1</inkml:trace>
  <inkml:trace contextRef="#ctx0" brushRef="#br0" timeOffset="19359.36">11646 8436 0,'0'0'0,"0"0"0,10 0 15,9 0-15,28 0 16,47 0 0,37 0-16,39-9 31,18-10-31,19 0 0,9 10 16,113-19-1</inkml:trace>
  <inkml:trace contextRef="#ctx0" brushRef="#br0" timeOffset="20020.22">14121 7320 0,'0'0'0,"0"0"0,0 0 15,0 9-15,0 19 16,-10 38 0,10 37-1,10 19 1,8-9-16,11-19 0,8-19 15,1-19 1,-1-19 0,1-18-16,0-19 15,9-19 1,0-18 0,0-29-16,-10 1 15,-18 8 1,0 10-16,-19 19 15,0 19-15,0 9 16,0 9 0,9 38-16,1 66 15,9 27 1,-10 11 15,10-11-31,-10-18 0,1-18 16,-1-29-16,1-47 31</inkml:trace>
  <inkml:trace contextRef="#ctx0" brushRef="#br0" timeOffset="20192.12">14883 8314 0,'0'0'0,"0"0"0,0 0 15,0 0 1,0 0-16,0 0 16,0 0-1</inkml:trace>
  <inkml:trace contextRef="#ctx0" brushRef="#br0" timeOffset="20538.72">15353 7845 0,'0'0'0,"0"0"0,0 0 0,0 0 32,0 10-32,-10-1 15,1 19-15,18 10 16,1 9-1,18 9-15,10 10 16,18 9 0,1-19-16,-1 0 15,-18-18 1,-19-10-16,-1 0 31,-8-9-31,-20 0 0,-27 9 16,-29 0-1,-28 0 1,37-19-16</inkml:trace>
  <inkml:trace contextRef="#ctx0" brushRef="#br0" timeOffset="20769.38">15428 7704 0,'0'0'16,"10"0"-16,8 0 15,29-18-15,19-1 16,10-9 0,-1 18-16,9 1 15,20 9 1,-48 9-1</inkml:trace>
  <inkml:trace contextRef="#ctx0" brushRef="#br0" timeOffset="20947.82">16134 8192 0,'0'0'0,"0"0"0,9 0 15,29 0 1,28 0-16,46-18 16,-46 8-1</inkml:trace>
  <inkml:trace contextRef="#ctx0" brushRef="#br0" timeOffset="21381.89">16980 7526 0,'0'0'0,"0"0"15,0 19 1,-9 19-16,0 18 16,18 38-1,0-1 1,20-17-16,-1-20 15,0 0 1,10-28-16,-10-9 16,10-19-16,9-19 15,0-9 1,9-38-16,-18 1 16,-1-1-1,-18 19 1,0 10-16,-19 18 15,0 9-15,0 20 32,0 18-32,0 38 15,0 46 1,0 29-16,-9-10 16,-1 19-16,-9-9 15,-28 0 1,10-75-16</inkml:trace>
  <inkml:trace contextRef="#ctx0" brushRef="#br0" timeOffset="21745.58">14083 9009 0,'0'0'0,"0"0"0,0 0 16,0 0-16,9 0 16,48-19-1,84 0 1,103 0 0,95-18-16,47 9 15,0 0-15,-48 18 16,-37 1-1,-28 18-15,-66 10 16,-56-10 0,-29 1-16,-38-1 15,-18 0 1,-19 1 0,-28-10-16</inkml:trace>
  <inkml:trace contextRef="#ctx0" brushRef="#br0" timeOffset="22078.5">15080 9534 0,'0'0'0,"0"0"0,0 0 15,9 9-15,1 20 16,-1 27 0,10 28-16,0 38 15,0-9 1,-19-1-1,0-8-15,-10-1 16,1-19-16,0-18 16,9-38-1</inkml:trace>
  <inkml:trace contextRef="#ctx0" brushRef="#br0" timeOffset="22561.07">18025 8971 0,'0'0'0,"9"0"16,0-9 0,1-10-16,18 0 15,19 0 1,0 1-16,10 8 15,-1 1 1,19 18 0,-37-9-16</inkml:trace>
  <inkml:trace contextRef="#ctx0" brushRef="#br0" timeOffset="22788.67">17818 9328 0,'0'0'0,"9"0"15,10 0-15,28 0 16,28 9 0,29-9-16,18 0 31,28 0-31,10 0 15,160-9-15</inkml:trace>
  <inkml:trace contextRef="#ctx0" brushRef="#br0" timeOffset="23697.28">19257 8624 0,'0'0'0,"0"0"0,-19 0 31,-9 9-31,-10 19 0,1 10 16,8 9-1,11 0-15,18 0 16,18 9-1,39 0 1,9-9-16,9-19 16,0-18-1,1-10-15,-20-28 16,0-19-16,-18-10 16,-19 1-1,-19-10 1,-19-9-16,-28 10 15,-9 8-15,-29 11 16,-28 27 0,47 9-1</inkml:trace>
  <inkml:trace contextRef="#ctx0" brushRef="#br0" timeOffset="23967.91">19652 8924 0,'0'0'0,"0"0"0,0 0 31,0 0-31,0 0 0,0 0 16,0 0-16,0 0 16,0 0-1,0 0-15,0 0 16</inkml:trace>
  <inkml:trace contextRef="#ctx0" brushRef="#br0" timeOffset="24455.46">20264 8352 0,'0'0'0,"0"0"0,0 0 0,0 0 0,0 9 16,0 19-1,0 19 1,0 19-16,9 0 15,-9-10-15,9-19 16,1 1 0,-10-19-16,9 0 15,-9-10 1,10 0-16,-1-9 16,0 0-1,20 0 1,-1 0-16,19-9 15,0 0-15,0 9 32,-9 9-32,-1 0 15,1 1-15,-10 8 16,-9 11 0,0-1-16,0 0 15,-19 9 1,-10 10-16,-9 10 15,-18-20 1,-20 10-16,-9-9 16,1-1-1,36-27 1</inkml:trace>
  <inkml:trace contextRef="#ctx0" brushRef="#br0" timeOffset="24804.45">20348 8352 0,'10'0'15,"8"-10"-15,39-8 0,28-1 16,27-9 0,20 18 15,0 1-31,-10 0 0,-18-1 16,-20 10-16,-27 0 15,-20 0 1,-18 0-16,-9 0 15,-10 0-15,0 0 16,0 0 0</inkml:trace>
  <inkml:trace contextRef="#ctx0" brushRef="#br0" timeOffset="25512.97">18730 7817 0,'10'0'0,"27"-28"16,48-19-1,75-19 1,47 1-16,47-1 0,28 28 16,0 29-1,-18 28-15,-20 18 16,-37 29 15,-19 28-31,-37 18 0,-10-8 16,-9 18-1,-29 0 1,-37-10-16,-19 10 0,-19 19 16,-37-10-1,-29 1-15,-28 18 16,-28-10 0,-47 1-1,-47 9 1,-38-18-16,-9-48 15,-28-28-15,18-46 32,0-20-32,10-27 0,19-29 15,18-28 1,48-9-16,9-9 16,18-10-1,29-19-15,10 10 16,18-1-1,19 10-15,19 19 32,9 9-32,19-9 0,9 9 15,19 19 1,38-19 0,28-9-16,38 9 15,-57 47 1</inkml:trace>
  <inkml:trace contextRef="#ctx0" brushRef="#br0" timeOffset="27533.17">6463 14863 0,'0'0'16,"0"0"-16,0 0 15,0 0-15,0 0 16,0 0 0,0 0-16,9 0 15,20 10 1,8-1-16,20 0 16,8-9-1,20-9-15,19 9 31,8-9-31,1-1 0,0-9 16,28 10 0,10-10-1,9 1-15,28-11 16,0-17-16,10-11 16,-1 1-1,10-19-15,-19 0 16,0-10-1,1-18 1,-11-9-16,11-20 16,-20-9 15,-9 1-31,0-10 0,-10 0 16,-9-1-1,0-17-15,-18-1 16,-1-10-16,-9-8 31,-10 8-31,10 11 0,0-11 16,-19-8-1,0 8 1,0 10-16,0 1 16,-9 17-1,-10 20-15,10 0 16,9-1-1,0 10-15,0 10 16,0 18 0,-9 10-1,19 18-15,-10 10 16,-10 9-16,10 19 16,10 18-1,-1 1-15,-9 18 16,10 1-1,-1 8-15,1 29 32,-10 0-32,0 9 15,9 10-15,1 0 16,9 18 0,-10 1-16,1 9 15,9 18 1,0 1-16,-1 9 15,11 9-15,-1 0 32,10 10-32,-19 0 0,9 9 15,0 0 1,-9 10 0,0-10-1,-10 9-15,10 19 16,0-18-16,0-1 31,-9-8-31,-1-1 0,1-10 16,-10 1-1,-10-9 1,10 8-16,10 1 16,-1-10-16,-9-9 31,10-18-31,-1-11 15,10 1-15,0-19 16,0-18-16,0-1 16,0-19-1,0-18 1,-10 0-16,10-10 16,-28-9-1,-10 0-15,-19-18 16,1-1-16,-19 0 31,-29 10-31</inkml:trace>
  <inkml:trace contextRef="#ctx0" brushRef="#br0" timeOffset="28437.02">6406 15708 0,'0'0'0,"10"0"0,27-10 31,48-8-31,56-1 0,66 0 31,57 0-31,37 10 16,37-1-16,39 1 15,37 0 1,28-1-16,9 20 16,20-1-1,27 10-15,20 18 16,18-8-1,0-20-15,19 10 16,-9-10 0,9-18-16,9 9 15,-18-19 1,-19 10 0,-10-1-16,-9-966 15,-9 1943-15,-38-977 16,0 1-1,-19 0-15,-47-10 16,-28-9 0,-38 18-16,-56 1 31,-38 0-31,-47 9 16,-56 0-16,-29 0 15,-37 0-15,-19 0 16,-9 0-1,-19 0-15,-19 0 16,0 0 0,0 0-16</inkml:trace>
  <inkml:trace contextRef="#ctx0" brushRef="#br0" timeOffset="29632.26">14977 15830 0,'0'0'0,"0"0"16,0 0-16,9 0 15,0-10 1,1 1-16,18-10 16,0 0-1,19 1-15,29-11 16,18 1 0,28 10-1,10 8 1,18 20-16,19-1 15,20 0 1,36 1 0,29 8-16,10 1 0,18-19 15,10-9 1,-20 9-16,1-10 31,-28 10-31,-29 0 0,-18 0 16,-19 0-1,-20 0 1,-17 0-16,-20 0 16,-19 0-1,-18-9-15,-10 0 16,1-1-16,-1-8 16,-19-1 15,1 9-31,-10-8 0,-10 8 15,1 1 1,-10-1 0,0 1-16,-9 0 15,0-1-15,0 10 16,-10 0 0,-9-9-16,0 9 15,0 0 1</inkml:trace>
  <inkml:trace contextRef="#ctx0" brushRef="#br0" timeOffset="30321.61">16924 14535 0,'0'0'0,"0"0"0,0 0 31,9 9-31,20 1 0,18-1 16,9 0-1,38 10-15,19 0 16,0 9 0,-10 0-1,10 0 1,10 1-16,-11-1 16,1 0-16,19 19 15,9 9 1,10 0-16,9 1 15,9-1 1,0 0-16,-9-18 16,-19-1-1,-9-9-15,-19-9 16,0 0 0,-29 0-16,-8-10 15,-20-9 1,-9 0-16,-9 0 15,9-28 1,-19 9 0</inkml:trace>
  <inkml:trace contextRef="#ctx0" brushRef="#br0" timeOffset="31262.49">12935 10378 0,'0'0'0,"0"0"0,-9-9 15,-1 0 1,1-1-16,0 1 15,-1 0 1,1-1-16,9 20 16,-10 8-1,1 29-15,0 38 16,9 55 0,9 39-1,0 27-15,20 19 16,-1 29-1,-9 18 1,-1 28-16,1 19 0,-9 0 16,-1-9-1,10-10-15,9 0 16,0-28 0,1-28-1,-1-19-15,9-37 16,1-10-1,-19-9 1,0-28-16,-1-10 16,-8-18-16,-10-19 15,9-19 1,-9-19-16,0 0 16,0-18-1,0-1-15,0-9 16,0 1-1,0-11 1,0 1-16,0 9 16,0-9-16,0 0 15,0-1 1,0 1-16,0-9 16,0-10 15,0 0-31,0 0 0,0 0 15</inkml:trace>
  <inkml:trace contextRef="#ctx0" brushRef="#br0" timeOffset="34013.49">13246 16271 0,'0'0'0,"0"0"0,0 0 15,0 0-15,0 0 16,0 0 0,0 9-16,0 10 15,0 18 1,0 29-16,0 0 16,9-1-1,0-8 1,1-10-16,-1-10 15,1 1 1,-1-20-16,-9 1 16,0-10-16,0-9 15,0 0 1,9-9 0,1-38-16,-10-37 15,0-10 1,0-9-16,-10 9 31,1 19-31,0 9 0,-1 19 16,10 19-1,0 9-15,0 10 16,0 9 0,0 0-1,10 28-15,-1 28 16,0 57-16,10 18 31,0 10-31,0-10 0,-10-9 16,-9-28-1,0-9 1,0-20-16,0-18 16,0-9-16,0-19 15,0-1 1,0-18-16,0 0 15,0 0 1,0-37 0,0-20-1,-9-27-15,0-19 16,-1-10-16,-9 10 16,10 0-1,-1 18-15,1 20 16,9 18-1,0 0-15,0 19 16,0 18 0,0 10-16,0 0 15,9 10 1,1 27-16,9 29 16,9 47-1,-9-1 1,0 1-1,-1-10-15,1 10 16,0-20-16,-19-27 31,9-19-31,-9-10 0,0-18 16,0 0-16,0-19 31,0 0-31,0-9 16,0-29-16,-9-37 15,-10-28 1,0-10-16,1 1 16,-1 8-1,0 11-15,0 8 16,10 19 0,-1 10-16,1 28 15,-1 0 1,1 19-16,9 9 31,0 0-31,0 18 0,-9 39 16,9 46-1,9 19 1,0-10-16,1 1 16,-1-10-16,1-28 31,-10-19-31,9-18 15,-9-10-15,0-9 16,0-10 0,0-9-1,0 0-15,10-9 16,-10-38-16,0-37 16,0-20-1,-10 1-15,1 9 16,-1 19-1,10 10 1,0 18-16,0 9 16,0 10-1,0-967 1,0 1962-16,0-977 0,0 1 16,0 9 15,0 0-31,0 9 0,0 20 15,0-1 1,0 19-16,10 9 16,-10 0-1,9 1-15,1-1 16,-1 10 0,10-10-16,0 10 31,9-1-31,0-9 0,10 1 15,9-20 1,0 1 0,0-19-16,0-1 15,0-18 1,0-9 0,9-19-16,1-28 0,-20-20 15,-8-45 1,-20-20-1,-18 19-15,-10 19 16,-19 18-16,-9 19 16,-9 10-1,-1 9 1,-9 19 0,-9 19-16,-10 9 15,-18 19-15,9 27 16,19 11-1,18 8 1,20 1-16,18 9 16,19 19-16,19-19 15,18 9 1,10-8-16,19-11 16,0-18-1,9-9 1,10-20-16,0-18 15,-10-18-15,0-11 32,-9-8-32,-10-29 15,-18-9-15,-19-9 16,-29-10 0,-37 0-16,-19 10 15,-9 27 1,0 20-16,-10 27 15,19 20-15,1 18 16,-11 19 0,10 28-1,10 19-15,9-10 16,19 19 0,18 1-16,20-20 15,27-9 1,29 0-1,19-18-15,18-29 16,20-19-16,8-18 31,-8-29-31,-20-18 16,-18-10-16,-19-18 16,-38-29-1,-37-9-15,-39 0 16,-8 10-1,-29 27-15,1 19 16,-1 20 0,0 27-16,-9 19 15,0 28-15,10 19 16,-1 19 0,28 9-1,39-10-15,8-37 31</inkml:trace>
  <inkml:trace contextRef="#ctx0" brushRef="#br0" timeOffset="35305.69">15325 12264 0,'0'0'0,"0"0"15,0-18-15,-10-1 16,1-19-16,-1 10 15,1 0 1,9 0-16,0 18 16,0 1-1,0 0-15,0 9 16,0 9 0,9 10-1,1 37-15,9 38 16,9 37-16,10 29 15,-1 18 1,1 10 0,-10 18-1,-9 1-15,0 8 0,9 11 32,-9 8-32,9-9 15,0 10-15,0-10 16,10 0-1,-10-9-15,0 9 16,1-9 0,-11-28-16,1-20 15,9-27 1,-9-19-16,0-37 16,-19-20 15,0-27-31,0-1 0,0-18 15,0-19-15,0 0 32,0 0-32,0 0 0</inkml:trace>
  <inkml:trace contextRef="#ctx0" brushRef="#br0" timeOffset="35909.62">15814 17115 0,'0'0'0,"0"0"0,0 0 16,0-19-16,0 10 15,0-1 1,0 10-16,0 0 16,0 19-1,0 28-15,-10 38 16,1 18 0,0 0-1,-1-9-15,1-28 16,9-20-1,0-8-15,0-19 16,0-19 0,0 0-16,0-19 31,0-28-31,9-37 0,1-38 16,-1 0-1,-9 18-15,9 29 16,-9 10-1,0 27 1,0 10-16,0 19 16,0 9-16,0 0 15,10 18 1,-1 39 0,10 27-1,0 1-15,0-10 0,0-19 16,-1 0-1,-8-37-15</inkml:trace>
  <inkml:trace contextRef="#ctx0" brushRef="#br0" timeOffset="36330.22">17902 14047 0,'0'0'0,"0"19"0,-19 65 16,-9 85 0,19 47-1,-1 9 1,10-9-16,0 0 15,0-38-15,0-19 16,0-27 0,0-10-1,0-10-15,0-55 16</inkml:trace>
  <inkml:trace contextRef="#ctx0" brushRef="#br0" timeOffset="36876.12">17695 17031 0,'0'0'0,"0"0"16,10-19-1,9 0-15,18-18 16,10 8-16,0 1 16,10 9-1,-1 10-15,-9 18 16,-9 1 0,-1-1-16,-18 10 15,-9 9 1,-20 19-1,-18 19-15,-38-1 16,-9-8-16,-10-1 31,10-18-31,28-20 16,19 1-16,18-10 31,1-9-31,18 10 0,38-1 16,38 10-16,28-19 15,19 0 1,-10 0-16,-19-9 31,-27 9-31,-20-10 16,1 1-16,8 9 16,11-19-1,-39 10 1</inkml:trace>
  <inkml:trace contextRef="#ctx0" brushRef="#br0" timeOffset="37298.68">20207 14816 0,'0'0'0,"0"19"15,0 28 1,-19 47-16,0 65 31,1 29-31,8-10 0,1 10 16,-1-10 0,1-46-16,0-20 15,-1-9 1,10-9-1,0-19-15,10 0 16,-10-28-16</inkml:trace>
  <inkml:trace contextRef="#ctx0" brushRef="#br0" timeOffset="37874.3">20151 16965 0,'0'0'0,"0"0"0,9-19 15,0 10 1,20-10-16,18 0 16,19-9-1,-10 19-15,0-1 16,-18 10 15,-19 10-31,-10-10 16,-9 0-16,-9 9 0,-19 19 15,-48 0 1,-18 10 0,0-10-16,19-9 15,19 0 1,27-10-1,20-9-15,0 0 16,9 0-16,0 0 16,18 9-16,20 1 15,9-1 1,0 0 0,10 10-1,-20 0-15,-9 0 16,-9 0-16,-9-1 31,-10 10-31,-19 1 0,-28 18 16,-57 9-1,-65 0-15,-38-28 16,-38-37 0,-131-10-16</inkml:trace>
  <inkml:trace contextRef="#ctx0" brushRef="#br0" timeOffset="39353.91">13961 10369 0,'0'0'0,"0"0"0,0 9 15,-10 10 1,1 9 0,9 19-16,9 10 15,1 8 1,8 10-16,-8 10 16,-1-1-1,10 29 1,0 9-16,0-10 15,-1 10-15,1 10 16,0 18 0,0 0-16,0-9 15,0-1 1,-1 10 0,1 1-16,0-1 15,-10 19-15,-9-19 16,0 9-1,0 1-15,10-20 16,-1 20 0,1-10-16,-1 0 15,10 0 1,0-9 0,-1 0-16,1 0 15,0-1-15,0-8 16,0 8-1,0 20-15,-1-10 16,11 0 0,-11 10-1,1-1 1,0 1-16,0-10 16,0-10-16,9 11 15,-9-11-15,9-8 16,-9-1-1,0 0 1,-1 1-16,-8-1 31,-1-9-31,1 0 0,-1-9 16,0-10 0,1 9-16,9-18 31,-10 0-31,0 0 15,1-10-15,-1 1 16,1-10-16,-1 0 16,-9-9-1,0-1 1,0-8-16,0-11 16,0-8-1,0-1 1,0-18-16,0 0 15,0-10-15,0-9 32,0 0-32,0 0 0,0 0 15,0-9 1</inkml:trace>
  <inkml:trace contextRef="#ctx0" brushRef="#br0" timeOffset="40135.55">14224 18006 0,'0'0'0,"0"0"0,0 0 16,0 0 0,0-18-16,-9-1 31,-1 0-31,-9 0 0,1 10 16,-1 0-1,0 9-15,0 9 16,10 0-1,-1 19 1,10 1-16,10 8 16,18 1-16,0-10 15,10-9 1,-1-1 0,1-18-16,0 0 15,-1-18 1,1-11-16,-10-8 15,-9-1 1,-19 1-16,-9-1 16,-10-9-16,-19 0 31,-18 19-31,-10 0 16,0 19-16,10 18 15,18 1 1</inkml:trace>
  <inkml:trace contextRef="#ctx0" brushRef="#br0" timeOffset="40508.08">14581 18128 0,'0'0'0,"0"0"0,0 0 15,0 0-15,0 0 16,0 0 0,0 0-16,0 0 15,0 0 1,0 0-16,0 0 16,0 0-1,0 0-15</inkml:trace>
  <inkml:trace contextRef="#ctx0" brushRef="#br0" timeOffset="41010.74">14911 17856 0,'0'0'0,"0"0"0,0 0 0,0 0 16,0 10-16,0 8 16,9 11-1,1 17-15,-1 1 16,0-9 0,1-1-16,-1-8 15,1-11 1,8 1-1,1 0-15,9 0 16,1-10-16,8-9 31,10 0-31,0 0 0,-9 9 16,0 1 0,-1-1-1,1 1 1,0-1-16,-10 0 0,-9 10 15,-1 9 1,-8 0 0,-10 10-1,-19 9 1,-9-10-16,-19 1 0,-10-1 16,-18-18-1,37-9 1</inkml:trace>
  <inkml:trace contextRef="#ctx0" brushRef="#br0" timeOffset="41321.65">15212 17931 0,'0'0'0,"0"0"0,0 0 16,9 0 0,1 0-16,18 0 15,28-9 1,20 9-16,8 0 15,20 0 17,9-9-32,9 9 0,-66-10 15</inkml:trace>
  <inkml:trace contextRef="#ctx0" brushRef="#br0" timeOffset="42715.97">14459 17462 0,'10'0'0,"8"0"0,29-19 15,19 1 1,10-1-16,8 9 16,20 10-1,9 10-15,-1-1 16,-8 19-1,-1 10-15,1 9 16,-19 0 0,-10 9-1,-19 10-15,1 9 16,-10 9 0,-10 10-16,-8-10 15,-11 20 1,-8-10-1,-20-1-15,-18-8 0,-38 9 32,-37-10-32,-38 10 15,-19-19-15,-9-19 16,-10-18 0,28-19-16,1-10 15,9-9 1,18-19-1,1-18-15,0-1 16,9 1 0,9-10-16,29 18 15,19-8-15,9-1 32,18 1-32,11-29 0,18-18 15,18-19 1,11-29-16,8 10 15,1 10 1,9 8 0,28 11-1,76-11-15,159-74 16</inkml:trace>
  <inkml:trace contextRef="#ctx0" brushRef="#br0" timeOffset="50646.69">13857 17715 0,'0'0'0,"0"0"16,10-18-1,-1-1 1,0-19-16,20-8 0,-1-11 16,19-8-1,19-11 17,9-8-32,10 0 0,18 9 0,10-1 15,19 11 1,-1 18-16,1 19 15,0 9 1,-1 19 0,-8 9-16,-1 20 15,-9 8 1,-10 10 0,-8 9-16,-1 19 15,-19 0-15,-19 0 16,1 19-1,-10 9 1,-19 10-16,-19 9 31,-18 9-31,-19-18 16,-19 9-16,-10-19 0,-18 0 16,-28-9-1,-29-19 1,-47-18-16,-37-11 15,-10-17-15,19-20 32,19-18-32,19-10 15,18-19-15,19-9 16,10-18 0,9-10-16,28-10 15,20-9 1,18 1-16,18-1 31,20 0-31,9 0 0,19 0 31,18-9-31,20 9 0,9 10 16,28-19 0,28-1-16,19 1 31,-19 28-31,10 9 0,9 10 15,-9 19 1,18 8 0,10 20-16,0 9 15,-19 28 1,1 10 0,-20 9-16,-19 9 0,-9 19 15,-18 9 1,-20 10-1,1 38 1,-29 18-16,-38 9 16,-27 20-16,-29 8 15,-38 10 1,-18-28-16,-28-9 16,-29-29-1,-19-37 1,-18-29-16,-10-46 15,-9-28-15,0-38 32,28-28-32,28 0 15,29-28-15,27-10 16,29-9 0,38 9-16,18 1 15,29-20 1,56-8-16,84-160 15</inkml:trace>
  <inkml:trace contextRef="#ctx0" brushRef="#br0" timeOffset="52027.53">11082 12264 0,'0'0'0,"0"0"0,0 0 15,9 0-15,1-9 16,-1 0 0,1-1-16,-10 1 15,0 9 1,0 0-16,0 0 16,9 9-1,-9 1-15,9-1 16,1 0-1,-1 10-15,1 9 16,-10 10 0,9 27-16,-9 29 15,9 28 1,1 19-16,-1 18 31,1 1-31,-1-1 16,10 1-16,-19 9 15,0 0 1,0 18-16,0 1 16,9-10-1,1-9 1,-1-19-16,0 0 16,10-18-16,-9 9 15,9-10 1,-10 0-16,0-9 15,-9-19 1,0-9-16,0 0 16,0-19-1,0 0-15,0 0 16,-9 0 15,9-28-31,0-9 16,0-29-16,0-9 15</inkml:trace>
  <inkml:trace contextRef="#ctx0" brushRef="#br0" timeOffset="52226.61">11185 16092 0,'0'0'0,"0"0"0</inkml:trace>
  <inkml:trace contextRef="#ctx0" brushRef="#br0" timeOffset="52833.32">9116 13841 0,'0'0'0,"0"0"0,0 9 16,0 10-1,0 9-15,-10 28 16,1 29-1,18 55 1,1 29-16,18 19 16,10 0-16,-10-20 15,19 142 1</inkml:trace>
  <inkml:trace contextRef="#ctx0" brushRef="#br0" timeOffset="63224.25">9878 16796 0,'0'0'0,"0"0"0,0 0 16,0 0 0,9 0-16,29-9 15,28-10 1,37 9-1,38-8 1,19-1-16,-19 10 0,-18-1 16,-20 1-1,-18-10 1,-57 10-16</inkml:trace>
  <inkml:trace contextRef="#ctx0" brushRef="#br0" timeOffset="63476.61">11025 16233 0,'0'0'0,"0"0"0,0 0 15,10 9-15,-1 38 16,20 38 0,-1 46-1,9 19 1,10 0-16,-28-75 16</inkml:trace>
  <inkml:trace contextRef="#ctx0" brushRef="#br0" timeOffset="65100.39">7959 1962 0,'9'-9'0,"38"-28"16,38-39-16,46-17 31,20-11-31,47 1 0,37 9 15,38-9 1,28 9-16,18 10 16,11-10-1,8 0-15,-8 10 32,8 9-32,29-10 0,9 10 15,10 28 1,0 19-1,9 19-15,10 18 16,-1 1-16,1 8 31,-20 1-31,29 9 0,10 19 16,-20 0 0,-28 19-1,-9 9-15,-19 9 16,-9 20-1,-29 8-15,-27-9 16,-29 29 0,-38-1-16,-18 10 15,-1 28 1,-18 9 0,0 10-16,-19 18 15,-29 0-15,-8 20 31,-20-11-31,-18 11 0,-29-1 16,-28 9 0,-18 1-16,-29 9 31,-28 9-31,-38 10 0,-9-29 16,-9-18-1,-38 9 1,-10-9-16,-28 0 15,-18-19 1,-48 0-16,-28-19 16,-28-37-1,-56 0-15,-29-10 16,-9-28 0,0-18-1,-28-20-15,-48-18 16,-9-28-1,-9-28 1,9-10 0,1-19-16,18-18 0,9 0 15,19-29 1,-18-18-16,18-9 16,19 8-1,-9-8 1,0-10-16,37-10 15,47-8-15,29-29 16,56-9 0,37-10-16,29-28 15,19-9 1,18-28 0,20-1-16,27 1 15,29-28-15,18 8 31,29-8-31,28 18 0,19 10 16,19 9 0,37 19-1,85-19-15,273-122 16,-48 94 0</inkml:trace>
  <inkml:trace contextRef="#ctx0" brushRef="#br0" timeOffset="108378.24">7460 14525 0,'0'0'0,"0"0"0,0 0 16,0 0 0,0 0-16,0 0 15,0 10-15,0 9 16,19 46-1,9 48-15,10 9 16,-1 0 0,1-10-16,-19 1 15,-19-10 1,0-18-16,-10-20 16,1-18-1,0-9 1,-1-29-16</inkml:trace>
  <inkml:trace contextRef="#ctx0" brushRef="#br0" timeOffset="109009.24">6209 16261 0,'0'0'0,"0"0"0,9 0 16,10-9-1,19-10-15,18-9 16,19 0-16,10 0 31,0-1-31,-48 11 0</inkml:trace>
  <inkml:trace contextRef="#ctx0" brushRef="#br0" timeOffset="109374.04">7103 15670 0,'0'0'0,"0"0"16,0 0-16,9 0 15,0 10 1,10 8 0,0 10-16,0 19 15,-19 19-15,-19 9 16,0-19 0,0-9-1,10-9-15,0-10 31,18 0-31,19 0 0,0 0 16,19 10 0,-9-1-16,-10 1 15,-9-10 1,-19 0-16,-37 19 16,-76 19-1,37-29 1</inkml:trace>
  <inkml:trace contextRef="#ctx0" brushRef="#br0" timeOffset="109908.87">7949 14619 0,'0'0'0,"0"0"0,0 0 0,0 0 16,10 10-16,-1 27 15,10 48 1,0 55 0,-19 29-16,-10 10 0,-9-1 15,-9-9 1,0-38-1,19-75-15</inkml:trace>
  <inkml:trace contextRef="#ctx0" brushRef="#br0" timeOffset="110335.87">7874 16468 0,'0'0'0,"0"0"0,0 0 15,0 0 1,0 0-16,9-10 15,1-9 1,9 10 0,-1 0-16,1-1 0,0 10 15,-10 10 1,-9-1 0,0 0-16,0 20 15,-9-1 1,0 9-16,-1-18 15,1 0 1,9 0-16,9-19 16,19-10-1,1 1-15</inkml:trace>
  <inkml:trace contextRef="#ctx0" brushRef="#br0" timeOffset="110792.37">8504 14582 0,'0'0'0,"0"0"0,0 9 0,-9 10 32,-10 28-32,-9 47 0,0 37 15,18 29 17,1-1-32,-1-9 15,1-9-15,0-29 16,-1-27-16,1-38 15,9-28 1</inkml:trace>
  <inkml:trace contextRef="#ctx0" brushRef="#br0" timeOffset="111554.36">8909 14328 0,'0'0'0,"0"0"0,0 10 15,0 27-15,0 29 16,0 47 0,0 37 15,0 19-16,-10 18-15,-8-8 0,-11-11 16,1-27 0,0-38-16,19-56 0</inkml:trace>
  <inkml:trace contextRef="#ctx0" brushRef="#br0" timeOffset="111851.91">9219 14366 0,'0'0'0,"10"19"0,-1 28 15,0 56 1,10 47-1,-19 28 1,-9 10-16,-10 9 16,-9-19-16,0-28 15,-1-28 17,11-28-32,8-56 0</inkml:trace>
  <inkml:trace contextRef="#ctx0" brushRef="#br0" timeOffset="112153.9">9812 14075 0,'0'0'0,"0"10"0,0 18 16,-19 65-16,0 67 16,-18 56 15,-10 18-31,0 10 0,47-244 0,-47 235 16,0-48-1,-1-36-15,20-58 16,0-27-16,19-28 15,-1-29 1</inkml:trace>
  <inkml:trace contextRef="#ctx0" brushRef="#br0" timeOffset="112455.52">9944 13550 0,'0'0'0,"9"28"0,0 56 16,10 104-16,-9 56 16,-1 0-1,-9 0 1,-9-10-16,-20 10 15,-8-19-15,-20-18 16,10-57 0,19-66-16,9-46 15</inkml:trace>
  <inkml:trace contextRef="#ctx0" brushRef="#br0" timeOffset="112779.85">10395 13156 0,'0'0'0,"0"9"15,-19 47-15,-9 94 0,0 113 32,0 75-32,9-19 15,0-19 1,-19 0-16,-9-28 16,-9-37-1,0-38-15,8-66 16,11-46-16,9-48 15,18-27 1</inkml:trace>
  <inkml:trace contextRef="#ctx0" brushRef="#br0" timeOffset="113090.99">10762 12640 0,'0'9'0,"0"19"16,0 57-16,9 112 31,1 84-31,-1 29 16,10 37-16,-9 19 15,-20 9-15,-9 10 16,-18-76 0,8-74-16,1-57 31,0-37-31,19-85 0</inkml:trace>
  <inkml:trace contextRef="#ctx0" brushRef="#br0" timeOffset="113445.34">11317 12330 0,'0'0'0,"-9"38"0,9-38 0,-19 168 0,-9 161 31,18 27-31,20-18 16,18 9-16,-9 0 16,-10 1-16,-37 27 15,-10-66 1,-9-74-16,0-66 15,19-57 1,19-74 0</inkml:trace>
  <inkml:trace contextRef="#ctx0" brushRef="#br0" timeOffset="113759.73">11740 11805 0,'0'0'0,"0"9"0,-18 38 15,-29 94-15,-10 140 31,10 94-31,38 48 0,18-20 16,19-28 0,10-18-16,-19-1 15,-19 10 1,-19-94 15,0-65-31,10-38 16,-1-75-16,1-66 0</inkml:trace>
  <inkml:trace contextRef="#ctx0" brushRef="#br0" timeOffset="114150.88">12295 11082 0,'0'0'0,"0"0"15,0 38 1,-18 93-16,-11 160 31,11 65-31,18 20 16,28 37-16,0-1 15,10 11-15,-19-48 16,-10-56-16,-9 19 16,-19-1-1,-9-55 1,0-57-16,18-56 16,1-66-1,-1-47-15,10-46 16,0-10-1</inkml:trace>
  <inkml:trace contextRef="#ctx0" brushRef="#br0" timeOffset="114504.06">12785 10416 0,'0'0'0,"0"9"0,-10 10 16,-27 103-16,-29 150 47,-19 141-47,38 28 0,38-28 15,27 28-15,11 9 16,-10-28-16,-1-37 15,-8-57-15,-10 10 16,0 0 0,-10-47-1,1-66-15,9-47 16,0-65 0,0-57-16,0-46 31,0-10-31</inkml:trace>
  <inkml:trace contextRef="#ctx0" brushRef="#br0" timeOffset="114836.99">13707 11223 0,'0'9'0,"-19"48"0,-19 102 16,1 123-1,8 55-15,29 67 16,19 65-16,9-28 31,10-66-31,0-37 0,-1-47 16,-18-19-1,0 9-15,-10-46 16,1-47 0,-1-57-16,0-65 31,-9-48-31,0-18 0</inkml:trace>
  <inkml:trace contextRef="#ctx0" brushRef="#br0" timeOffset="115172.06">14280 11232 0,'0'19'15,"0"56"-15,-28 113 0,-9 112 47,-10 122-47,9 85 0,29 9 16,9-38-16,9-65 15,19-9-15,-9-1 16,0-65 0,-19-85-16,0-28 15,-10-46 1,10-67-1,0-46-15,0-57 16,0-9-16</inkml:trace>
  <inkml:trace contextRef="#ctx0" brushRef="#br0" timeOffset="115501.99">15184 11823 0,'0'10'0,"-10"18"15,-18 103 1,0 160 0,9 141-16,19 37 15,19-28-15,9-75 16,10 0-1,-10 0-15,-9-19 16,-19-47 0,-10-66-16,1-27 15,-1-19 1,1-38 0,0-57-16,-1-46 15,1-37 1,9-10-1</inkml:trace>
  <inkml:trace contextRef="#ctx0" brushRef="#br0" timeOffset="115805.6">15673 12818 0,'0'9'16,"0"66"-16,-10 122 0,1 113 16,18 56-1,29 0 1,9 28 0,0-9-16,9-29 0,-18-56 31,-19-28-31,-19-28 0,0-65 15,-9-67 1,-1-74 0,1-29-16</inkml:trace>
  <inkml:trace contextRef="#ctx0" brushRef="#br0" timeOffset="116157.96">16708 13794 0,'0'18'0,"9"57"0,10 94 0,9 94 16,10 28-1,9 19-15,-10 18 32,1-18-32,-10-20 0,-9-46 15,-19-37 1,0-29 0,0-56-16,0-47 31,0-47-16,0-18-15,38-85 0,74-226 16</inkml:trace>
  <inkml:trace contextRef="#ctx0" brushRef="#br0" timeOffset="116454.58">18467 14094 0,'0'9'0,"0"29"0,0 84 16,0 75 15,0 56-31,-10 66 0,1 0 16,0-19-1,9 1-15,-10-39 16,-9-55-16,10-29 31,-1-65-31,1-38 0,9-47 16,9-28 15,-9-10-31</inkml:trace>
  <inkml:trace contextRef="#ctx0" brushRef="#br0" timeOffset="116737.91">19417 14657 0,'0'9'15,"-10"66"-15,-18 75 16,-9 76-1,8 27-15,1-9 0,9-19 16,-9-9 0,0-29-16,0-27 15,-1-29 1,1-37 0,19-56-16</inkml:trace>
  <inkml:trace contextRef="#ctx0" brushRef="#br0" timeOffset="126050.49">5691 16393 0,'0'0'0,"10"-10"0,-1-9 16,20-18 0,8-19-1,38-1-15,48 1 16,84-10-16,75 1 31,38-10-31,18 9 0,1 10 16,-28-1-1,-10 10 1,0 19-16,28 0 16,28 0-16,67 19 15,46-1 1,38-9-16,19-9 15,-47 10 1,-29-1 0,-9 9-1,-18 10-15,-10 10 16,0-1-16,9 10 16,19 0-1,0 9-15,-9-9 16,-10-1-1,-9-8 1,0 9-16,9-1 16,-9 20-16,0-1 31,-28 1-31,-47 9 0,-29 0 16,-18 0-1,-29 0-15,-9-1 16,-19 11-1,-56 8-15,-19 1 16,-19 9 0,0 28-16,10 38 15,-29 0 1,-37-10-16,-19-18 16,-19-10-1,-19-19-15,-19-9 16,-18-9-1,-19 0 1,-48 18-16,-46 10 16,-29 0-1,-55-19-15,-67 0 16,-57-28 0,-74-28-1,-85-19-15,-47 0 16,9 0-16,-10 9 15,-8 10 17,-29-10-32,-19 1 0,-18-1 15,-57 10 1,19-19-16,0-19 16,0-19-1,-38-18-15,0-19 31,10-9-31,9-20 0,56 39 16,57 37 0,76 28-16,74 9 15,66-9 1,67 0 0,55 0-16,29-9 15,47-10-15,28 0 16,28-9-1,29 0-15,9 0 16,19 0 0,-1 9-16,1-9 31,9 9-31,1 9 0,8 1 16,1 0-1,-1-1 1,1 1-16,9 9 15,0 0-15,0 0 32,0 0-32</inkml:trace>
  <inkml:trace contextRef="#ctx0" brushRef="#br0" timeOffset="128614.73">7469 2216 0,'10'-10'0,"9"-18"0,18-37 31,39-20-31,27-18 16,38 0-16,57 9 15,37-19 1,57 1 0,37-1-16,19 1 15,28-10-15,10 9 16,0 19 0,-1 10-16,48 9 15,28 9-15,0 10 31,19-1-31,9 10 16,0 29-16,-9 8 16,-10 29-1,1 19-15,8 18 16,-8 10 15,-10-1-31,9 10 0,-18 19 16,-20 9-16,-27-9 31,-38 9-31,-29 19 0,-46 0 16,-47 0-1,-20 28 1,-36 1-16,-20 8 16,-47 10-16,-18 28 31,-38 19-31,-38 18 0,-38 10 15,-27 10 1,-38 18 0,-57-10-16,-28-8 15,-66 37 1,-37-1 0,-38-27-16,-66 9 15,-38-9-15,-46-10 16,-20-9-1,-46-28-15,-38-19 16,-28-47 15,-38-37-31,-10-29 0,-36-37 16,-39-38 0,47-37-16,-8-28 15,36-19-15,57-38 16,10-46-1,56-29 1,47-37-16,56-28 16,20-38-1,27-28-15,38 19 16,48 28 0,46 9-16,38 10 15,56 18 1,19 19-1,38 38-15,18 9 16,39 19-16,18 37 16,18 19-1,20 10-15,28 0 16,94-1 0,169-37-1</inkml:trace>
  <inkml:trace contextRef="#ctx0" brushRef="#br0" timeOffset="138324.72">13227 8230 0,'0'-19'0,"-10"-56"16,10-75-16,19-19 31,28 0-31,38-18 0,65 8 31,48 10-31,28 38 16,56 18-16,19 20 15,28 27 1,-9 19 0,-38 38-16,-9 9 15,-38 28 1,-9 28 0,0 29-1,-19 8-15,-10 39 31,-18 37-31,-19 37 0,-19 19 16,-28 10 0,-47-10-16,-19 28 15,-47 10 1,-38 0 0,-46 9-16,-67-19 15,-56 0 1,-84-18-1,-76-38 1,-66-38-16,0-65 16,10-47-16</inkml:trace>
  <inkml:trace contextRef="#ctx0" brushRef="#br0" timeOffset="138930.41">18439 7733 0,'9'-10'0,"10"-46"16,37-38-16,38-18 16,29 18-1,55 9-15,67 38 16,18 57-1,38 37-15,-18 37 16,-11 19 0,-27 29-1,-29 8-15,-46 11 16,-48-1 0,-37 19-1,-29 18-15,-37 10 16,-57 0-1,-56 19 1,-47-19-16,-56-19 16,-67-28-1,-28-46 1,-37-57-16,9-47 16,29-66-1,18-47 1,47-37-16,66-19 15,57 0 1,-48-140-16</inkml:trace>
  <inkml:trace contextRef="#ctx0" brushRef="#br1" timeOffset="144966.45">14440 11016 0,'0'0'0,"0"0"0,10-18 31,-1-10-31,1-10 0,-1 0 16,0 1-1,-9 9 1,0 9 0,0 10-16,0-1 15,0 1 1,-9 0-1,0-1-15,-1 1 16,1-1 0,-1 10-16,1-9 15,0 0 1,-10 9 0,0-10-16,0 1 15,10-1 16,-1 10-31,1 0 0,-10 10 32,0 27-32,0 48 15,10 37-15,0 56 32,9 19-32,9 19 0,0 28 15,10 0 1,9 9-1,1 10-15,8 18 16,1 1 0,0 9-1,-1 9-15,-9-19 16,1 20 0,-1 8-1,0 1 1,0-10-16,10 0 15,0 0 1,-1-18 0,1-10-16,-19-19 15,-1-9 1,-18-9 0,0-19-16,0-29 15,0-46 1,0-19-1,0-19-15,-9-37 16,0-19 0,9-28-1,0-10-15,0-9 16,0-9 0,-19-38-16,-19-57 15,-9-46 1,0-47-1,0-28 1,0-28-16,9-29 16,1 1-16,9-10 31,-1 0-31,1 19 16,0-9-16,0 9 15,-1-1 1,-8 1-1,9 0-15,-1 19 32,1 0-32,9 9 15,10 18-15,0 11 16,-10 8 0,9 1-1,1 18-15,0 10 31,-1-10-31,1 1 16,-1 18-16,1 9 31,-1 1-31,1 27 0,9 10 16,0 0 15,0 19-31,0 19 16,0 18-16,0 10 15,0 18 1,0 10 0,0 19-16,0 9 15,0 28 1,-9 85-16,-1 93 16,1 47 15,-1 66-31,1 28 0,9 47 15,-9 47 17,-1 0-32,-9 10 0,10-10 15,0-47 1,-1 0 0,20-9-16,-1-10 15,10-19 1,0-46-1,-1-10-15,-8-37 16,-10-47 0,0-29-1,0 10 1,-10 132-16</inkml:trace>
  <inkml:trace contextRef="#ctx0" brushRef="#br1" timeOffset="147361.51">13914 11598 0,'0'-9'0,"9"-29"0,10-37 31,9-28-31,10-10 16,-1-9-16,1 0 15,-10 19 1,-9 9-16,0 29 31,-10 18-31,-9 28 16,0 10-16,10 18 16,8 19-1,39 66 1,-1 56-1,1 19-15,-1 19 16,-9 37 0,-9 9-1,-10 10-15,-9 19 16,0 9-16,-1-9 31,-8 0-31,-1-10 16,-9 0-16,0 1 15,0-10 1,10 18 0,-1 1-1,1 0-15,-1 18 16,0 19 0,10 1-16,0-1 31,9 0-31,0-18 0,1-10 15,8-19 17,-9-19-32,10-18 15,-10-19 1,-9-18 0,0-57-16,0-38 15,-19-28-15,0-28 31,0-18-31,0-10 16,0 0-16,0-10 16,9-55 15,1-67-31,-1-27 16,-9-38-16,0-38 15,0-18-15,-19-19 16,10 0 15,-10-10-31,0-18 0,0-10 16,-9-18 15,-10-38-31,10-18 0,-9 8 16,-1 38-1,10 10 1,0 37-16,-1 38 15,1 9 1,9 38 0,0-1-16,-9 1 15,9-1 1,-9 1 15,9 37-31,1 28 0,8 29 16,1 27-1,-1 48-15,1 18 16,9 10 0,0 9-1,0 9-15,0 47 16,0 85 0,0 84-1,0 66-15,9 37 16,-9 29-1,10 37 1,-1 9-16,1 48 16,-1-10-1,-9 37-15,0 1 16,9-29 15,1-18-31,-1-29 0,10-28 16,0-56-1,0-56 1,-1-38-16,-8-46 31,-10-48-31,0-47 16,0-37-16,0-37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8T15:56:01.0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5870 12490 0,'19'0'15,"37"-19"-15,86 0 0,83-9 31,58 0-31,36 18 16,39-8-16,28 8 16,9-9-16,28 19 15,57 10 1,9-1-16,19-9 16,38 0 15,46-9-31,29-1 0,28 10 15,0 10 1,-28-1-16,10 10 16,-58 18-1,-36 20-15,-1 8 16,-19 1 0,10 0-16,-47-1 15,-38 11 1,-37-11-16,-48-9 15,-56 1 1,-47-10 0,-47-10-16,-47 1 15,-38-19-15,-37-10 16,-19-9 0,-19 0-1,-38-9-15</inkml:trace>
  <inkml:trace contextRef="#ctx0" brushRef="#br0" timeOffset="1572.23">6745 11148 0,'0'0'0,"0"0"16,-9 0-16,-1-10 15,1 10 1,9 0-16,0 0 15,9 10 1,29 9-16,47 9 16,18-10-1,19-18 1,10-9 0,9-19-16,0-28 0,0-29 15,19-27 1,-19-1-16,1-18 15,17-38 1,-8-19-16,9-9 16,19-28-1,-19 9-15,-10-9 16,1-10 0,-10-9-1,0-9-15,0-19 31,-9 0-31,-10 0 0,0-10 16,-9 10 0,0-9-16,-19-1 31,10 1-31,-10 9 0,0 0 16,0 9-1,0-9-15,0 9 16,9 1-1,1 18 1,-1 9-16,1 10 16,18-19-16,0 28 15,-9 28 1,0-9-16,10 19 16,8 9-1,-8 19 1,-1 28-1,0 10-15,-18 37 0,-1 9 16,1 19 0,8 19-1,1 9-15,10 28 16,27 29 0,-9 18-1,10 19-15,9 38 16,-19 18-1,0 29-15,-9 18 16,-1 19-16,-18 0 16,-9 19-1,-1 18-15,20 10 16,-11 19 0,-8 19-16,18 8 15,0 1 1,-9 0-16,10 9 15,-1 10 1,10 0 0,-10-20-16,0 20 31,1 0-31,-11-19 16,1-10-16,0 10 15,0-19-15,0 19 16,-10-19-1,1 0 1,9 9-16,0-8 16,0-20-1,-10-28-15,19-9 16,1-19-16,-10-9 16,9-1-1,-9-27 1,0-10-16,0 9 15,-10-18 1,10-10-16,0-9 31,-10 0-31,1-28 0,9-9 16,-19-20 0,0-27-1,-10-1-15,1-18 16,-10-10-16,1-9 15,-10-18 1,-10-20-16,-28 19 16</inkml:trace>
  <inkml:trace contextRef="#ctx0" brushRef="#br0" timeOffset="3250.25">9577 7273 0,'0'0'0,"0"0"0,0 0 15,0 0-15,0 0 16,0-9 0,0 9-16,0-10 15,0 10 1,0 0-16,0 0 16,0 0-1,9 10-15,1-1 16,-1 28-1,19 29-15,0 28 16,1 19 0,-11 37-16,11 9 15,-11 19 17,1 10-32,0 9 0,0 19 15,-10 0 1,1 18-16,9 1 15,-10 18 1,0 10-16,-9-10 16,0 10-1,0 0-15,-9-10 16,9-19 0,0 1-16,0-19 15,0-19 1,0-19-1,0-28-15,0-18 16,0-20-16,0 1 16,0-19-1,0-29 1,0-18 0,0-9-16,0-20 15,0-8-15,0-10 31,0 0-31,0-10 0,0-46 16,-9-47 0,-1-28-16,1-20 15,-1-17 1,10-1-16,0 0 31,0-28-31,0-10 0,-9-8 16,0 8-1,-1 1-15,1-10 16,-1 10 0,1-10-16,-10 19 15,0 0 1,0 0 0,-18 0-16,9 0 15,-10-10 1,0 10-16,10 0 15,0 9-15,0 20 16,9-11 0,0 1-1,10 37-15,-1 10 16,1-10 0,9 29-1,9 27-15,-9 20 16,10 18-16,-1 9 15,0 10-15,-9 19 32,0-1-32,0 10 15,0 0 1,0 0-16,0 0 16,10 10-16,-1-1 31,1 0-31</inkml:trace>
  <inkml:trace contextRef="#ctx0" brushRef="#br0" timeOffset="4417.64">14506 3116 0,'0'0'0,"0"0"0,0 0 15,0 0 1,0 0 0,0 10-16,-9-1 15,-1 19-15,-8 29 16,-1 18 0,9 37-1,1 20 1,0 8-16,9 11 15,9 8-15,0 19 16,10 19 0,0 10-1,9 27-15,-9 1 16,9 9 0,10 28-16,-10 0 15,0 19-15,-9 0 16,0 18-1,9 20-15,-9 8 32,0-8-32,9 9 0,-9 28 15,0-19 1,-10 9 0,10 10-1,0-9-15,0 9 16,-1-10-16,11-9 15,-1-18 1,0-20-16,0-9 16,0-18-1,-9-19-15,0-19 16,0-38 15,-10-28-31,1-28 0,-1-18 16,1-10-1,-10-28-15,0-38 16,0 0 0,0-18-16,0-1 15,0-18 1,0 0-16,0-19 16,0 0-1,0 0-15,0 0 16,0 0-1,0-19-15,0-28 32,0 10-32</inkml:trace>
  <inkml:trace contextRef="#ctx0" brushRef="#br0" timeOffset="7076.2">8909 13353 0,'0'0'16,"0"0"-16,0 0 15,0 0-15,0 0 16,0 0-1,0 0-15,9 0 16,1 0 0,-1 0-16,0 9 15,10 0 1,9 1-16,1 18 16,8 10-1,20 27-15,9 20 31,-1 18-15,-8 0-16,-1 0 0,-18-18 16,0-20-1,-1-8 1,-18-20-16,0-18 16,0 0-16,0-10 15,-19-9 1,0 0-16,0 0 15,0 0 1,0 0 0,-19-9-16,9-1 15</inkml:trace>
  <inkml:trace contextRef="#ctx0" brushRef="#br0" timeOffset="7452.33">9351 13597 0,'0'0'0,"-9"9"0,-20 0 16,-37 29-1,-9 18-15,-28 38 31,-20 19-31,1-1 0,9-9 32,19-18-32,28-29 0,38-28 31,19-18-31</inkml:trace>
  <inkml:trace contextRef="#ctx0" brushRef="#br0" timeOffset="7765.82">9831 13859 0,'0'0'0,"0"0"0,0 0 15,0 10 1,-10 8-16,-8 39 16,-1 37-1,9 46 17,1 10-32,9 10 0,9-10 0,20-19 15,-11-65 16</inkml:trace>
  <inkml:trace contextRef="#ctx0" brushRef="#br0" timeOffset="8242.78">14233 14056 0,'0'0'0,"0"0"0,0 0 0,0 0 15,0 0 1,10 0-16,-1 10 31,29 9-31,18 18 0,38 19 16,10 29-1,-1-1-15,-18 1 16,0 8 0,-1 11-16,-37-57 15</inkml:trace>
  <inkml:trace contextRef="#ctx0" brushRef="#br0" timeOffset="8556.71">14647 14150 0,'0'0'0,"0"10"0,-18 18 16,-20 28 0,-19 38-16,1 9 15,0 0-15,-10 10 16,0-19-1,0-10-15,10-9 16,27-47 0</inkml:trace>
  <inkml:trace contextRef="#ctx0" brushRef="#br0" timeOffset="9149.03">15485 14732 0,'0'0'0,"0"0"0,0 0 0,9-19 16,0 0-1,1 1-15,9-1 16,-1 0-16,1 10 16,9-1-1,1 1-15,8 9 16,-18 9 0,0 1-16,0-1 15,-10 10 1,-9 9-16,-19 19 15,-28 28 1,-9 0-16,-19 0 16,9 0-1,0-19 1,28-9 0,10-28-16,19 0 15,-1-10-15,20 1 16,-1-1-1,29 0-15,46 10 16,39-19 0,-1 10-16,10-10 15,-29 0 1,-18-10 0,-29 1-16,-18 9 15,-10-10-15,-9 10 16,-19-9-1</inkml:trace>
  <inkml:trace contextRef="#ctx0" brushRef="#br0" timeOffset="13105.76">8485 13174 0,'0'0'0,"0"0"0,0 0 15,0 0-15,0 0 16,0 0 0,0 0-16,0 0 15,10 0 1,18-9-16,19 0 15,28-10 1,10 10-16,0-1 31,-19 10-15,-10 0-16,0 10 0,10-1 16,0 0-1,0 1 1,-10 8-1,-18-8-15,0-1 0,-19 1 16,-1-1 0,1 0-1,-9 1-15,-10-1 16,-10 19-16,-18 19 31,-19 19-31,-19 0 0,-9 9 16,-10 0-1,0 0 1,1-19 0,-1 0-16,19-18 15,10-1-15,9-18 16,19 0 0,9-10-16,9 1 15,1-10 1,9 9-16,9 0 15,1 1 1,27-1-16,29 19 16,19-9 15,9 0-31,9 0 0,10-10 16,-28 0-1,-10 1-15,-18-10 16,-10 0-1,-10 0-15,-18 0 16,0 0 0,-10 0-1,1 0-15,-10 0 16,0 0 0,0 0-16,0 0 15</inkml:trace>
  <inkml:trace contextRef="#ctx0" brushRef="#br0" timeOffset="13793.58">8194 13437 0,'0'0'0,"9"0"0,1-19 0,18-18 0,10-1 16,9 1 0,18 9-16,20-1 31,19 1-31,8 10 16,-8 8-16,-10 1 31,-9-1-31,-10 1 0,-9 9 15,-10 9 1,-18 1 0,-1-1-16,1 19 15,-10 0 1,-9 10-16,0 9 16,-19 9-16,-19 10 31,-28 9-31,-28 9 15,-10 1-15,-28-10 16,0 0-16,10-19 16,18 1-1,19-20 1,19 1-16,19-20 16,19-8-16,-1-1 31,1-9-31,9 0 15,0 0-15,19 0 32,18 0-32,48 0 0,37 0 15,29 0 1,9-9 0,-19-1-16,-28 10 15,-10-9-15,-27 0 16,-1 9-1,-19-10-15,1 10 16,-20 0 0</inkml:trace>
  <inkml:trace contextRef="#ctx0" brushRef="#br0" timeOffset="14805.55">13565 13822 0,'0'0'0,"0"0"16,0 0-16,10 0 16,9 0-1,18-10-15,20 1 16,27 0-1,11 9-15,27 0 16,10 0 0,-10 0-1,-9 0-15,-19-10 16,-10 10-16,-18 0 16,-9-9-1,-20 9-15,-18 9 16,0 1-1,0-1-15,-19 10 16,-10 18 0,-27 29-1,-48 18-15,-9 10 16,-19 9 0,-9-9-1,18-19-15,20-9 16,-1-10-16,19-9 31,0-9-31,19-1 0,19-18 31,0 0-15,18 0-16,1-19 0,18 9 16,1 0-1,27 1-15,20-1 16,28-9-1,18 0 1,19 0-16,-9 0 0,10-9 16,-1 9-1,-28-10 1,-19 10-16,-18-9 16,-20 9-1,1 0-15,-10 0 16,-9 0-1,-10 0-15,-9 0 16,0 0 0,0 0-16</inkml:trace>
  <inkml:trace contextRef="#ctx0" brushRef="#br0" timeOffset="15560.8">13368 13925 0,'0'0'0,"9"0"0,20-19 0,27 0 16,29 1-16,18-10 15,10-1 1,-9 20 0,8-10-16,1 10 15,-19 0-15,-9-1 32,-10 1-32,-9 18 15,-9 1-15,-10-1 16,-10 0-16,1 1 31,-19 18-31,0 0 16,-19 0-16,-10 10 15,-18 27-15,-19 20 16,-38-1 0,-28 10-1,-9 0 1,9-10-16,10-18 15,9-19-15,18-10 32,10-8-32,19-11 0,19 1 15,19-10 1,-1-9-16,10 0 16,0 0-1,19 10-15,19-1 31,37 10-31,38 0 0,19-10 16,9 1 0,-10-10-1,1 0-15,-10 0 32,-18 0-32,-29 0 0,-9 0 15,-9 0 16,-20 0-31,-18 0 0,-10 0 16,-9 0-16,0 0 16</inkml:trace>
  <inkml:trace contextRef="#ctx0" brushRef="#br0" timeOffset="16289.61">13443 14009 0,'0'0'0,"10"0"0,27-18 16,38-20-1,20 10 1,8 0 0,1 9-16,18 10 0,10-1 15,-10 1 1,-19 0 0,-9-1-16,-18 1 15,-20 9 1,-18 9-16,-10 1 15,-9-1 1,0 10-16,-1 18 16,-27 20-1,-19 18-15,-29 28 16,-18-9 0,-28-1-16,-20-8 15,1-19 1,0-10-16,-1-9 15,29-10 1,19-18 0,28 0-16,19 0 15,18-10-15,1-9 32,9 0-32,19 9 15,28 1-15,37-10 16,29 0-1,38 0 1,-1-10-16,10 1 16,-9 0-16,-29-1 15,-9 10 1,-19 0-16,-9-9 31,-19 9-31,-19 0 16,-19 0-16,-19 0 15,-9 0 1,0 0-16</inkml:trace>
  <inkml:trace contextRef="#ctx0" brushRef="#br0" timeOffset="18579.86">22945 4421 0,'0'9'0,"9"29"0,0 55 16,20 95-1,-10 47 1,-1 9 0,1-10-16,-19-18 15,0-47 1,0-19-16,0-9 15,0-38-15,0-47 32,0-28-32,0-18 15,0-10 1,0 0-16</inkml:trace>
  <inkml:trace contextRef="#ctx0" brushRef="#br0" timeOffset="18948.74">23161 4468 0,'0'0'0,"9"-10"0,20-9 31,18-9-31,19 0 0,28 28 16,9 19 15,-9 18-31,-9 20 0,-38 8 16,-19 1 0,-28 9-16,-47 28 15,-56 10 16,-48 9-31,-18-19 0,37-18 16,38-39 0,56-36-1</inkml:trace>
  <inkml:trace contextRef="#ctx0" brushRef="#br0" timeOffset="19279.84">24676 4064 0,'0'0'0,"0"0"0,0 0 31,0 10-31,-29 18 16,-18 65-16,-37 67 31,-1 46-31,0 20 0,29-29 16,28-29 15,18 1-31,20-28 16,18-19-16,19-19 15,19-18 1,9-20-16,0-18 31,-37-37-31</inkml:trace>
  <inkml:trace contextRef="#ctx0" brushRef="#br0" timeOffset="19592.13">24958 4496 0,'0'0'0,"0"0"15,9 0-15,10 9 0,38 38 16,37 47 0,18 65-1,11 10 1,-10-19-16,-10 0 15,-9-18 1,-9-10-16,-19-38 16,-19-18-1,-10-29 1,-27-27-16</inkml:trace>
  <inkml:trace contextRef="#ctx0" brushRef="#br0" timeOffset="20385.91">24836 4796 0,'0'0'0,"0"0"0,9 0 15,29-9 1,46-1 0,39 10-16,27 0 31,19 0-31,-27 0 15,-11-9-15,-27 9 16,-38 0 0,-19 9-16,-19 1 15,-9-1 1,-1 0-16,-18 19 47,-28 38-47,-47 37 0,-57 38 15,-18 0 1,18-19-16,19-19 16,28-37-16,38-10 31,29-18-31,8-10 16,20-10-16,8 1 31,48 0-31,38 0 15,18-10-15,29-9 16,-10-9 0,-19 9-1,-19 0-15,-37-10 16,-19 10 0,-9 0-1,-19 0 1,-19-9-1,0 9-15</inkml:trace>
  <inkml:trace contextRef="#ctx0" brushRef="#br0" timeOffset="20976.02">25033 4777 0,'0'0'0,"10"0"0,-1-9 15,29-1 1,46 1-16,48 0 16,18 18 15,-18 10-31,-10 9 0,-37 0 15,-28-9 1,-29 9 0,-9 0-16,-29 19 31,-27 38-31,-58 36 16,-55 39-16,-38 18 15,-19-18 1,19-38-16,75-57 15,47-36 1,38-11 0,18-18-1,10 0-15,29 10 32,46-10-32,38 0 15,9-10-15,29-8 31,-10-1-31,-10 0 0,-8 0 16,-20 0 0,-18 10-1,-38 0-15,0 9 16,-19 0 0</inkml:trace>
  <inkml:trace contextRef="#ctx0" brushRef="#br0" timeOffset="21266.43">26548 5725 0,'0'0'0,"0"0"16,0 0-16,0 9 15,-19 38 1,0 47 0,0 56-16,-9 19 31,9-10-31,0-18 16,1-28-16,8-38 15,1-38 1,-1-9-1,1-18-15</inkml:trace>
  <inkml:trace contextRef="#ctx0" brushRef="#br0" timeOffset="21658.35">26482 4590 0,'0'0'16,"0"0"-16,9 0 16,10 0-16,47 9 15,47 38 1,28 47-1,0 37-15,0 29 32,-19 8-32,-37 11 15,-28-10-15,-39-10 16,-27 10 0,-47-10-16,-48 10 15,-65 10 16,-38-11-31,-104 29 0</inkml:trace>
  <inkml:trace contextRef="#ctx0" brushRef="#br1" timeOffset="24840">9850 9459 0,'0'0'0,"0"0"0,0 0 15,0-9-15,-10-1 16,-18 1 0,-47 37-1,-48 38-15,-27 37 16,-10 28 0,-19 1-1,-9-10 1,19-19-16,9-9 15,28-29 1,38-18 0,38-9-16,27-20 15,20 1 1,0-19-16,9 0 16</inkml:trace>
  <inkml:trace contextRef="#ctx0" brushRef="#br1" timeOffset="25172.79">9436 10041 0,'0'0'0,"0"0"0,0 0 16,0 0-16,0 0 15,0 0 1,-10 18-1,-37 39-15,-66 37 16,-75 37 0,-47 10-1,-28 9-15,-20 0 16,11-19 0,18-18-1,37-29-15,67-18 31,46-19-31,57-19 16,28-9 0,10-19-16</inkml:trace>
  <inkml:trace contextRef="#ctx0" brushRef="#br1" timeOffset="25506.17">9690 10397 0,'0'0'0,"-29"10"15,-46 37-15,-94 37 16,-95 57-1,-55 37-15,-30 0 16,-36 19 0,-1-9-16,66-47 15,76-19 1,74-47 0,57-19-16,29-19 15,46-18 1,19-9-1</inkml:trace>
  <inkml:trace contextRef="#ctx0" brushRef="#br1" timeOffset="25876.36">9633 11082 0,'0'0'0,"-19"10"15,-65 8 1,-133 57 0,-121 47-16,-29 28 15,-19-9-15,0 9 16,57-9-1,66-47-15,56-19 16,66-9 0,37-20-1,48-8-15,27-19 16,20-10 0,47-9-1,-10 0-15</inkml:trace>
  <inkml:trace contextRef="#ctx0" brushRef="#br1" timeOffset="26201.29">9925 11129 0,'0'0'0,"-10"9"0,-65 10 31,-104 47-31,-103 65 16,-85 38-1,0 19-15,19 9 16,10 0 0,27-28-16,67-29 31,65-55-31,38-10 15,47-19-15,28-18 32,28-19-32,29-10 0,-1-9 15,10 0 1</inkml:trace>
  <inkml:trace contextRef="#ctx0" brushRef="#br1" timeOffset="26521.74">9614 11654 0,'-9'10'0,"-47"18"0,-133 75 15,-121 47 1,-48 10 0,-37 27-16,-19 1 15,48-28 1,74-38-16,66-29 16,76-27 15,56-19-16,46-28-15,39-10 0</inkml:trace>
  <inkml:trace contextRef="#ctx0" brushRef="#br1" timeOffset="26804.5">9379 11908 0,'-9'9'0,"-66"10"0,-114 37 15,-65 29 16,0 18-31,10 19 0,244-122 0,-235 131 16,-95 57 0</inkml:trace>
  <inkml:trace contextRef="#ctx0" brushRef="#br1" timeOffset="27396.13">6933 11354 0,'0'10'0,"-37"8"16,-67 29-1,-75 56-15,-65 66 16,-38 19 0,9 0-16,28-19 31,57-38-31,-104 57 0</inkml:trace>
  <inkml:trace contextRef="#ctx0" brushRef="#br1" timeOffset="27690.52">8090 11317 0,'-9'9'0,"-57"10"16,-103 47-16,-142 74 47,-93 67-47,18-10 0,386-197 0</inkml:trace>
  <inkml:trace contextRef="#ctx0" brushRef="#br2" timeOffset="31426.45">23123 7686 0,'0'0'0,"10"-10"16,-1 1-1,-9 0 1,0-1-16,10 29 15,8 56-15,39 103 16,18 57 15,-18 18-31,-10 0 0,-19-46 16,-19-19 15,-9-10-31,-19-28 0,1-37 16,-1-20-1,9-18 1,1-56-16</inkml:trace>
  <inkml:trace contextRef="#ctx0" brushRef="#br2" timeOffset="31766.15">22916 7873 0,'10'-9'0,"9"-19"0,-19 28 0,47-47 16,66-28-16,37 19 46,19 27-46,1 48 0,-10 28 0,-19 19 16,-38 9 0,-37 9-1,-38 1-15,-37-1 16,-47 1 0,-57-1-16,-47-18 15,0-19 1,85-38-1</inkml:trace>
  <inkml:trace contextRef="#ctx0" brushRef="#br2" timeOffset="32075.95">24666 7639 0,'0'0'0,"-9"19"0,-29 65 16,-28 85 0,-18 47-1,18-10-15,19-9 16,28-28-1,10-9 1,27-29-16,20-37 16,18-38-1,-27-37 1</inkml:trace>
  <inkml:trace contextRef="#ctx0" brushRef="#br2" timeOffset="32576.82">25043 8418 0,'0'0'15,"9"-10"-15,10-9 0,28-28 16,28-9 0,47 0-1,29 9 1,28 9-16,-1 38 31,-18 19-31,-47 9 0,-47-9 16,-19 9-1,-28 0-15,-29 19 16,-55 38 0,-58 18-1,-27 0-15,9-9 16,18-10-1,29-37 1,38-9 0,18-19-16,29-1 15,-1 1 1,20-9 0,37-1-16,75-9 15,47 0-15,1-9 31,-10-1-31,-29 10 16,-36-9-16,-30-1 31,-18 1-31,-28 0 16</inkml:trace>
  <inkml:trace contextRef="#ctx0" brushRef="#br2" timeOffset="33006.29">26614 9046 0,'0'0'0,"9"0"0,0-19 16,20 1 0,18-11-1,18 1-15,11 0 16,-1 19 31,-9 18-47,-19 1 0,-19 18 0,-9 0 15,-28 19 1,-29 18 0,-37 11-16,-19 8 15,28-18-15,19-19 16,28-10 15,9-18-31,20 0 0,27 9 16,29-9-1,47-10 1,10-18 0,8-10-16,-18-19 15,-56 19-15</inkml:trace>
  <inkml:trace contextRef="#ctx0" brushRef="#br2" timeOffset="33334.21">27441 7873 0,'0'0'0,"10"0"16,37 10-16,47 74 31,38 85-15,-10 19-16,-37 9 0,-38 0 15,-38-28 1,-47 65-1,-27 10 1,-39-75-16,-65 47 16,-29-10-1,-65-27-15,-85 55 16</inkml:trace>
  <inkml:trace contextRef="#ctx0" brushRef="#br2" timeOffset="34948.67">13528 2891 0,'0'0'0,"0"0"0,-19-47 15,-9-9 1,-10 19 0,-18 46-16,-10 57 15,-19-1 1,-28 39 0,-47 64-16,0-27 15,-18-122 1,-104 93-1,-10 95-15,28-57 16,1-9 0,28-19-1,-19 56-15,38 0 16,27-65-16,1 18 16,38-46 15,46-48-31,1 38 15,18 10 1,47-57-16,20-19 16,8-9-16</inkml:trace>
  <inkml:trace contextRef="#ctx0" brushRef="#br2" timeOffset="35450.87">15042 3933 0,'0'0'0,"0"0"0,-9 0 16,-29 9-1,-84-9-15,-75 47 16,-104 94 0,-76-38-1,-121 57-15,-48 55 16,0 39-1,57-39 1,56-111-16,-28 83 16,19 48-1,57-57-15,46 0 16,19 29 0,85-95-1,9-37-15,0 47 16,48 19-1,55-38-15,20 19 16,56-47 0,37-75-1,10 0 1</inkml:trace>
  <inkml:trace contextRef="#ctx0" brushRef="#br2" timeOffset="35886.26">13330 5312 0,'38'0'0,"47"0"15,37 0-15,-28-28 16,-28 9-1,-19 10-15,-28-1 32,-10 20-32,-18-1 0,-67 0 15,-196 142 17,-105 36-32,-84 29 0,-47 94 15,10-38 1,-29-19-1,10-9-15,-1 9 16,57 10 0,66-47-1,94-94-15,47 19 16,66-1 0,66-27-1,46-47-15,48-57 16,19-18-1</inkml:trace>
  <inkml:trace contextRef="#ctx0" brushRef="#br2" timeOffset="36335.6">14271 6391 0,'9'-9'0,"1"-20"15,-10 11-15,-10 27 16,-65 29 0,-160 55-1,-226 142 1,-56 65-16,-10-93 31,-132 83-31,29 39 0,-10-48 16,-46 38 15,-1 38-31,66 9 16,56-38-16,29-37 31,132-160-31,56 38 0,103 28 15,123-112 1,18 9 0,48-1-16,37-36 15,19-57 1</inkml:trace>
  <inkml:trace contextRef="#ctx0" brushRef="#br2" timeOffset="36748.68">14262 7723 0,'0'0'0,"0"10"0,0 8 15,-47 20 1,-142 84 0,-224 131-1,-143 85-15,-17-169 16,-133 103 0,-28 263-16,66-160 15,-56-122 1,-29 48-1,95-39-15,-10 20 16,28 93 0,160-84-16,57-66 31,150-65-15,85-57-16,94-38 15,66-55-15</inkml:trace>
  <inkml:trace contextRef="#ctx0" brushRef="#br2" timeOffset="37195.08">14873 8812 0,'19'-19'0,"0"-9"0,-19 28 15,0 18 1,-104 48 0,-272 216-16,-123 55 15,-9-168-15,-150 56 31,37 57-31,-9-29 16,-19 47-16,84-27 31,-9-1-31,66 0 16,38 19-16,94-47 16,84-94-1,19 19 1,94-66-16,76-56 15,46-38 1,39-9-16,8 9 16</inkml:trace>
  <inkml:trace contextRef="#ctx0" brushRef="#br2" timeOffset="37577.94">15569 10078 0,'0'10'0,"-28"8"16,-113 76-16,-188 122 31,-142 75-31,-84-75 16,-75-19-16,-38 47 15,-66 103 17,48-9-32,55-48 15,86-55-15,131-132 16,19 10-1,112-38-15,76-38 16,76-9 0,65-28-1,28 29-15,19-1 16</inkml:trace>
  <inkml:trace contextRef="#ctx0" brushRef="#br2" timeOffset="37894.58">14647 11073 0,'0'0'0,"0"0"0,-9 9 31,-76 38-31,-188 94 16,-206 46-16,-152 39 16,-55 46-1,-11 65-15,77 1 16,74-113 0,-28 29-1,38 37-15,122-113 16</inkml:trace>
  <inkml:trace contextRef="#ctx0" brushRef="#br3" timeOffset="41979.54">23678 11345 0,'0'37'0,"0"1"0,0-29 15,0 1 1,-18 55-16,-1 123 31,-9 122-15,9 18-16,9-122 15,-8 38-15,-11 38 16,1-141 15,-10-38-31,10-19 0,19-46 16,-1-29-16</inkml:trace>
  <inkml:trace contextRef="#ctx0" brushRef="#br3" timeOffset="42295.93">23547 11561 0,'0'0'0,"28"-19"0,38-37 16,56 9-1,47 19 1,1 9 0,-29 19-16,-28 37 15,-19 38-15,-38 29 16,-46-29 0,-39 37-16,-93 151 31,-28-75-31,9-179 15,-48 38-15,39 0 16,93-38 0</inkml:trace>
  <inkml:trace contextRef="#ctx0" brushRef="#br3" timeOffset="42997.63">25043 11279 0,'-10'38'0,"-18"27"0,-19-18 15,-38 113 1,-28 93-16,29 10 15,18-57-15,28-112 32,29 9-32,9 19 15,47-47-15,28-18 32,29-48-32,18-28 0,-38-37 31,-27 0-16,-38 27-15,0-46 0,-1-9 16,-8 37 0,-1 10-1,29-48-15,9 10 32,38 9-32,18 1 15,0 8-15,-18 20 31,-10 37-31,-9 9 0,-19 10 16,-28 9 0,-9 19-1,-58 47-15,-46-19 16,-47 28 0,0 29-16,57-39 15,46-36 1,28-57-1,20 9-15,18 29 32,57-1-32,18-9 15,20-28-15,-1-19 32,-9-9-32,0-9 0,-57 18 31</inkml:trace>
  <inkml:trace contextRef="#ctx0" brushRef="#br3" timeOffset="43414.15">26068 12733 0,'0'0'0,"9"-56"0,-9-10 0,10 66 16,27-9-1,20 9 1,18 28-16,-9-18 16,-19-1-1,-19 0 1,-9 1-16,-19 18 31,-47 56-31,-57 10 0,-37-19 16,-28 47-1,75-56 1,56-66-16,20 0 16,8 19 15,29-19-31,28-19 16,47 28-16,38-18 15,28-38 1,-29 28-16,-27 10 15,-48-1 1</inkml:trace>
  <inkml:trace contextRef="#ctx0" brushRef="#br3" timeOffset="43734">26425 11213 0,'10'-9'0,"27"9"16,29 19-16,57 65 16,8 66 30,-27 10-46,-29 37 0,-28 19 16,-38-10-16,-37-37 16,-47 37-16,-38 1 31,-19-76-31,-9-37 0,75-66 16</inkml:trace>
  <inkml:trace contextRef="#ctx0" brushRef="#br3" timeOffset="44019.91">27310 12161 0,'0'0'0,"9"0"0,10-9 16,37-10 0,67-9-1,37 0 1,9 9 0,-19 19-16,-18 9 15,-19-9-15,-9-18 16,-57 8-16</inkml:trace>
  <inkml:trace contextRef="#ctx0" brushRef="#br3" timeOffset="44293.8">28843 11317 0,'0'9'0,"0"10"15,-9 0-15,-1 84 16,-18 56 0,0 207-1,9-9-15,10-254 16,-10 56 0,0 48-1,10-10-15,-1-84 16,10-95-1,0 10-15,0-18 32,0-1-32</inkml:trace>
  <inkml:trace contextRef="#ctx0" brushRef="#br3" timeOffset="44584.92">28928 11401 0,'0'0'0,"9"19"0,29 0 15,18-29-15,10-18 16,0 47 0,19 131-1,-29-9 1,-47-104-16,-46 57 15,-48 56 1,-37-56 0,-47-28-16,-29 28 15,47-29 1,95-65-16</inkml:trace>
  <inkml:trace contextRef="#ctx0" brushRef="#br3" timeOffset="44895">30113 11110 0,'0'0'0,"-9"19"0,-29 47 15,-56 65 1,-38 66 15,1 0-31,37-9 0,9 56 16,38-85 0,37-74-16,10 55 31,29-55-31,18-38 15,-10-10-15</inkml:trace>
  <inkml:trace contextRef="#ctx0" brushRef="#br3" timeOffset="45349.99">30377 11823 0,'9'-9'0,"19"-38"0,29 0 0,8 19 16,20 19 0,9 56-1,-28 9-15,-28-9 16,-10 0 0,-38-10 15,-37 38-31,-56 38 0,-38-19 15,0-1 1,18-17-16,39-20 16,27-9-1,39-28-15,8-1 16,20 1 0,46 0-1,76-29-15,28 10 31,-19 10-31,-10-38 16,-27 18-16,-38-8 31,-19 8-31,-10 1 0,-18-10 32,0 10-32,-19 9 0</inkml:trace>
  <inkml:trace contextRef="#ctx0" brushRef="#br3" timeOffset="45643.13">31317 12471 0,'0'-10'0,"0"-8"16,0 18-16,0 0 15,0 0 1,0 18 0,0 29-16,-9 75 15,-1-9 1,-8-10 15,-1 28-31,-9 20 0,9-58 16,0-46-16,10-19 15</inkml:trace>
  <inkml:trace contextRef="#ctx0" brushRef="#br3" timeOffset="45958.4">31515 11345 0,'0'0'15,"9"9"-15,38 29 16,38 74-16,9 48 31,-9 37-31,-19 75 16,-57 75-16,-56 0 31,-19-122-31,-47-103 0,-131 75 16,-123 47-1,-10-28 1</inkml:trace>
  <inkml:trace contextRef="#ctx0" brushRef="#br3" timeOffset="47078.76">13707 3360 0,'0'10'0,"0"-29"15,-10-9-15,-9 0 16,1 18 0,-39 10-1,-75 10-15,-65 46 32,-57 38-32,-28 9 0,-29 94 15,67-37 16,37-38-31,9 37 0,48-18 16,46-29 0,48-93-1,18 0-15,19 0 16</inkml:trace>
  <inkml:trace contextRef="#ctx0" brushRef="#br3" timeOffset="47459.25">14064 4205 0,'0'0'0,"-28"56"15,-38-9 1,-75 9-16,-132 66 16,-66 28-1,-65 104-15,9-10 16,9-94 0,-47 37-16,10 86 31,94-67-31,65-103 15,48-9-15,84-19 16,76-19 0,46-37-1,10-19-15</inkml:trace>
  <inkml:trace contextRef="#ctx0" brushRef="#br3" timeOffset="47817.78">13895 5321 0,'0'0'0,"-10"0"0,-37 19 31,-47 28-31,-85 47 16,-46 18-16,-67 39 31,-75 130-31,19-18 0,9-123 16,-37-8 15,9 84-31,76-29 16,65-93-16,-9 47 15,56 0 1,85-85-16,28 0 16,38-18-1</inkml:trace>
  <inkml:trace contextRef="#ctx0" brushRef="#br3" timeOffset="48171.81">13876 6372 0,'-9'10'0,"-48"18"0,-140 75 16,-114 75-1,-93 10 1,-39 9 0,-74 112-16,37-8 15,66-114-15,-9-8 32,56-1-32,28 38 15,123-85 1,66-65-16,37 9 15,66-19 1,18-9-16,29-47 16</inkml:trace>
  <inkml:trace contextRef="#ctx0" brushRef="#br3" timeOffset="48624.26">14478 7001 0,'0'9'0,"0"-9"0,-28 19 15,-76 56 1,-93 122 15,-38-28-31,-104 28 0,-66 47 0,1-56 16,-76 37 0,47-28-16,57-57 15,9 67 16,104-19-31,84-95 0,38-27 16,28 0 0,47-48-1,19-8-15,19 9 16,18-1 0,29 1-1,-9-19 1</inkml:trace>
  <inkml:trace contextRef="#ctx0" brushRef="#br3" timeOffset="49010.56">14393 8361 0,'0'0'0,"-37"0"0,-95 38 0,-160 56 31,-112 46-31,-57 10 0,-57 47 31,-37 113-15,66-57-16,75-65 0,85-38 31,47-18-31,28 27 0,103-121 16,-9 65 15,38 0-31,66-94 0,9 20 16,18 17-1,29-17 1,10-20-16</inkml:trace>
  <inkml:trace contextRef="#ctx0" brushRef="#br3" timeOffset="49380.78">14064 9365 0,'-9'10'0,"-48"27"15,-93 38 1,-114 47 15,-46 19-31,-76 65 0,-37 10 0,-1-19 31,-55 85-31,65-29 16,94-131-16,-9-56 31,18 65-31,104-19 16,57-46-16,46-10 16,67-18-1,18-10 1</inkml:trace>
  <inkml:trace contextRef="#ctx0" brushRef="#br3" timeOffset="49759.98">14911 10031 0,'0'0'0,"-19"10"0,-66-10 0,-131 18 15,-160 189 1,-1 9 0,-8-151-1,-76 95-15,37 18 16,20-9-16,-29 56 31,66-47-31,57-74 16,27-11-16,67-8 15,56 9 1,57-19-16,65-66 16,29 1-1,9-10-15</inkml:trace>
  <inkml:trace contextRef="#ctx0" brushRef="#br3" timeOffset="50063.85">14384 10885 0,'-19'122'0,"-37"-19"0,-48-112 15,-150 140 32,-113 94-47,-47-9 0,19-66 0,-66 29 16,29 8-1,140-37-15,38-9 16,85-19 0,75-56-16,75-66 15</inkml:trace>
  <inkml:trace contextRef="#ctx0" brushRef="#br3" timeOffset="50355.99">14412 11570 0,'-9'-9'0,"-29"-29"0,-47 19 16,-93 10 0,-170 159-1,-95 94-15,-149 47 16,178-66 0</inkml:trace>
  <inkml:trace contextRef="#ctx0" brushRef="#br3" timeOffset="51314.85">14610 11786 0,'0'9'0,"0"-9"16,0 10-1,-29 8 1,-55 48-16,-123 131 31,-38 0-31,-9-94 0,-113 19 16</inkml:trace>
  <inkml:trace contextRef="#ctx0" brushRef="#br3" timeOffset="51550.62">14713 12199 0,'0'28'15,"0"-9"-15,0-29 16,-9 20-1,-76 36-15,10-17 16</inkml:trace>
  <inkml:trace contextRef="#ctx0" brushRef="#br3" timeOffset="57105.55">21769 11973 0,'0'-28'0,"-10"-28"0,1 0 16,0-10 0,-1-28-1,20-18 1,-1 46-16,47-18 15,67-38-15,112 18 16,179-36 0,19 27-1,-10 57 1,19-10-16,-19-18 16,19-29-16,-9 0 15,0 29 1,37 18-1,20 29 1,8 27 0,10 1-16,28 0 15,-28 9-15,-47 9 16,-37 57 0,-39-57-1,-8 0-15,-20 76 16,-18-19-1,-38 27 1,-47 29-16,-47-28 31,-28 28-31,-38 19 0,-47-10 16,-19-28 0,-37-9-1,-10 75 1,-38 66-16,-46 18 31,-38-37-31,-75 28 16,-48 56-1,-27-9-15,-20-28 16,-9-38-16,-37 9 16,-76 29-1,-47-75 1,-112-76-1,-142 38 1,-56-93-16,-38-57 0,38 0 31,122-57-31,19-46 16,-10 9-16,-8-75 31,74-9-31,132 47 16,94-38-1,132 19 1,85 19-16,37-29 16,37 29-1,39-123-15,28-18 16,74 47-16,246-338 31,-85 150-31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9T14:40:04.9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09T14:40:31.451"/>
    </inkml:context>
  </inkml:definitions>
  <inkml:trace contextRef="#ctx0" brushRef="#br0">3480 18087 715 0,'0'0'0'0,"0"0"0"16,0 0 0-16,18-2 31 0,-11 5 0 0,0 1 1 15,-4 3-1-15,1 0-18 0,-4-7 2 0,11 7-1 16,-11-7 0-16,3 7-5 0,-3-7 1 0,4 9-1 15,-4-9 1-15,0 0-4 0,3 10 1 0,-3-10-1 16</inkml:trace>
  <inkml:trace contextRef="#ctx0" brushRef="#br0" timeOffset="4007.78">2748 1666 150 0,'0'0'0'0,"0"0"0"16,35-14 0-16,-8 9 67 0,-9-2 2 0,-4 3-1 16,0-4 1-16,-7 4-51 0,-7 4-1 0,10-3 1 15,-10 3 0-15,9-4 92 0,-9 4 1 0,0 0 1 16,0 0-1-16,4 11-96 0,-8-3 1 0,4-1 0 16,0 9 1-16,-3 12 91 0,3-1 2 0,0 1 0 15,3 0 0-15,1-3-94 0,-4 8 0 0,7-5 0 16,3-3 0-16,1 5 46 0,3-4 0 0,-3-3 0 0,-1 0 0 15,-1-5-45-15,2 1 1 0,-1-7 0 0,4-1 0 16,4-4 8-16,-4 2 1 0,-3-6 0 0,5-3 0 16,1-3-15-16,1-3 1 0,7 3 0 0,12-11 0 15,-2 5 11-15,-9-5 1 0,-5-2-2 0,1-5 2 0,-12-5-14 16,-3 4 1-16,-3-6 1 0,-11 2-1 0,-7 8 16 16,-1-3 0-16,5 0 0 0,-6 0 0 0,-2 7-14 15,-3 2-1-15,0-2 1 0,3-1-1 0,6 1 12 16,5 4 0-16,-4 3-1 0,4-4 2 0,0 6-14 15,7 5 1-15,-10-7-1 0,10 7 0 0,0 0 14 16,-7-7 1-16,7 7 0 0</inkml:trace>
  <inkml:trace contextRef="#ctx0" brushRef="#br0" timeOffset="4426.28">3408 1774 1758 0,'0'0'0'0,"0"0"0"15,0 0 0-15,0 0 57 0,0 0 2 0,0 0-2 16,0 0 1-16,0 0-41 0,-11 15 1 0,11-9 0 16,4 10 0-16,3 1 58 0,-4 4 2 0,1-1-1 15,-1 4 0-15,-3 1-59 0,0 0 0 0,0-4 0 16,0-2 0-16,0 2 29 0,0-5 2 0,0-4-1 0,0 2 0 15,0-1-31-15,0-3 0 0,0-3 0 16,0-7-1-16,-3 7 6 0,3-7-1 0,0 0 0 0,0 0 2 16,7 2-12-16,-7-2 0 0,3-7 1 0,1-2 0 15,3-1 5-15,0-10 0 0,-3 4-1 0,6-6 2 0,-1-3-9 16,2-1 1-16,-4 1 1 0,0 0-1 16,0 2 3-16,3 6 1 0,1-1-1 0,7 1 2 0,1 6-8 15,-1 4 2-15,-4-3-1 0,0 6 1 16,4 6 1-16,-1 1 2 0,6 6-1 0,5-2 0 0,-7 7-4 15,-1 4 0-15,-6-2-1 0,0 3 2 0,-7 4 1 16,0 1 1-16,0-6-1 0,-3 3 1 0,-1 2-4 16,1-5 1-16,-4-3-1 0,0 1 1 0,0-2 1 0,0-1 1 15,0-1 0-15,3-1 0 0,4-1-4 16,0-3 1-16,6-3 0 0</inkml:trace>
  <inkml:trace contextRef="#ctx0" brushRef="#br0" timeOffset="4622.95">4113 1907 1972 0,'0'0'0'0,"0"0"0"16,27 21 0-16,-2-3 68 0,-4 0 0 0,-7 1 1 16,0-1-1-16,-2-3-50 0,-1 1 0 0,-4-2 0 15,-7 2 0-15,3-2 67 0,-3-5 0 0,4 2 1 16,-4-4 0-16,0 0-69 0,0-7 1 0,-4 5 0 15,4-5 0-15,0 0 4 0,0 0 1 0,0 0-1 16</inkml:trace>
  <inkml:trace contextRef="#ctx0" brushRef="#br0" timeOffset="4764.68">3923 1656 1784 0,'0'0'0'0,"0"0"0"0,0 0 0 0,0 0 42 15,0 0 2-15,0 0-1 0,18 10 1 0,-1-10-29 16,-3 4 1-16,2-4 0 0,-5 3 1 0,-1-3 22 16,-3 4 0-16,-7-4 0 0</inkml:trace>
  <inkml:trace contextRef="#ctx0" brushRef="#br0" timeOffset="5096.16">4486 1814 1583 0,'0'0'0'15,"0"0"0"-15,24-7 0 0,-10 7 12 0,0-5 1 16,-3-4-1-16,3 5 0 0,-1-3-5 0,1-1 1 0,-4-3 0 16,8 1 0-16,0-1 10 0,-4 0-1 0,1-3 1 15,-4-3 0-15,0 1-7 0,-4 2-1 0,-4-2 0 16,1-7 0-16,-4 2-3 0,-4 2 0 0,-3-8 0 16,0-3 1-16,-7 4-4 0,0 3 2 0,-2 0-1 15,2 6 0-15,3 3 3 0,-3 0 1 0,0 3 0 16,0 4 0-16,2 7-3 0,-2 0-1 0,3 7 1 15,4 0 1-15,-4 7 13 0,4 4 1 0,0 5 0 16,0 5 1-16,4 7-11 0,-4 5 0 0,3-6 0 16,1 8 1-16,-1-2 20 0,2 3 1 0,2 1-1 15,-3-4 2-15,-1 8-21 0,4-3 2 0,-3-2 0 0,3-3-1 16,0-3 16-16,-4-5 2 0,1-6-1 0,3 2 1 16,-4-5-19-16,1-2 2 0,3-3-2 0,0-1 2 15,-4-4 6-15,4-3 2 0,4-5-1 0,-4-5 0 0,-4 13-10 16,4-13-1-16,0 0 0 0</inkml:trace>
  <inkml:trace contextRef="#ctx0" brushRef="#br0" timeOffset="5424.24">4300 2059 1733 0,'0'0'0'16,"0"0"0"-16,37-13 0 0,-8 13 51 0,1 0 0 15,1-3 0-15,5-1 1 0,-6 4-36 0,-2 0 1 16,-11-3 0-16,21-3 1 0,-3 6 46 0,-7-3 1 15,-5-1 0-15,-5-3 0 0,-1 6-47 0,-3 1 0 16,0-2 0-16,-6 0 0 0,-8 2 18 0,12 2 0 0,-12-2 0 16,14 10 0-16,-3-3-22 0,-1 2 2 0,1-2-1 15,3 9 0-15,2-2 2 0,-2-3 0 0,3 1 0 16,-2-1 0-16,-1-3-8 0,0 3 1 0,-2-4-1 16,2 5 1-16,-3-6 1 0,3-3 0 0,-3-1 0 15,-1 3 2-15,1-1-7 0,-6-4 2 0,-5 0 0 16,11-4 0-16,-11 4 7 0,10-5-1 0,-10 5 1 15,0-14-1-15,0 2-5 0,-3 1 0 0,-1 2 0 16,-1-8 0-16,-6 3 7 0,1 5 0 0,-1-2-1 16,-3-5 1-16,0 6-7 0,0 4 0 0,1-1 0 15,-4-1 1-15,-4 2 4 0,3 5-1 0,7 1 1 0,-6-4 0 16,1 4-6-16,2 0 1 0,7 4-1 0</inkml:trace>
  <inkml:trace contextRef="#ctx0" brushRef="#br0" timeOffset="5771.2">4967 1846 1997 0,'0'0'0'0,"7"-7"0"0,2 7 0 0,5 0 63 16,0-4 1-16,0 1 0 0,0-1 0 0,1 4-46 15,-3 0 0-15,6 0 0 0,3 4 0 0,-7 3 56 0,0 0 1 16,0 7 0-16,2 0 0 0,2 5-57 0,-4 2 0 15,0-3 0-15,-4 0 0 0,1 4 17 0,-4 0 0 16,0-7-1-16,2 3 1 0,1-6-20 0,-6 2-1 16,-1-1 1-16,-6-3 1 0,-4 1-5 0,0-2 1 15,-2-2 1-15,-2 0-1 0,-3-4-5 0,4-3 0 0,3-3 1 16,0-1 0-16,7 4-4 0,-11-7-1 0,11 0 0 16,-3-5 2-16,3 1-3 0,3-5 1 0,8-1 0 15,-4-8 0-15,3 1-2 0,1-6 0 0,8 1 0 16,-5-2 2-16,0 1-2 0,1 9 0 0,-1-4 0 15,-4 2 1-15,1 11 0 0,-4 0 1 0,2 5-1 16,1 0 0-16,1 3-1 0,0 4 2 0,-4 0-1 16,0 0 0-16,0 7-2 0,0 0 1 0,0 0 0 15</inkml:trace>
  <inkml:trace contextRef="#ctx0" brushRef="#br0" timeOffset="6295.23">5533 1846 1847 0,'0'0'0'0,"0"0"0"0,7 7 0 0,0 0 42 16,0 0 2-16,1 3-1 0,2 6 0 0,-3 2-27 15,2-1 0-15,-2-4 0 0,-3-1 0 0,3 2 41 16,-7 6-1-16,0-10 0 0,0 1 1 0,0-3-40 16,-4-1 1-16,4-7-1 0,-10 9 1 0,10-9 15 0,-8 11 1 15,8-11 0-15,0 0 0 0,0 0-19 16,-8 3 0-16,8-3-1 0,-4-7 1 0,4 0 2 0,0 2-1 15,0-7 1-15,4-9 1 0,3-6-9 0,2 4 1 16,-2-3 0-16,-4 1 0 0,4-5 4 0,0 9 0 0,4 4 1 16,3-1 0-16,0 4-7 0,-2 7 0 15,6 0 1-15,-4 7 0 0,4 7 6 0,3-2 1 16,-2 11-2-16,-1 2 2 0,0 3-7 0,-1-2 0 16,-3 6 0-16,0-1 0 0,2-1 6 0,-5 0-1 15,0 0 1-15,-4-5-1 0,-4-3-5 0,1 1 0 0,-1-5 0 16,1-1 0-16,-4 3 9 0,0-6 1 0,0-7 0 15,0 9 0-15,0-9-9 0,0 0 1 0,0 0-1 16,0 0 1-16,0 0 8 0,7-2 1 0,-7 2 0 16,7-11 1-16,2-8-11 0,1-1 1 0,-3-2 0 15,4-7 0-15,-1 3 6 0,5 1 0 0,2 1 0 0,3 1 0 16,1 5-8-16,-4 8 1 0,5-4 0 0,-5 7 0 16,3 3 2-16,1 1 2 0,0 3-2 0,-3 7 2 15,-3 3-7-15,3 1 1 0,-4 1 0 0,0 7 0 16,0 8 2-16,-7-6 1 0,2 0-1 0,-2 2 2 0,-3 2-6 15,-1-6 1-15,-3-3 0 0,0-2 1 0,0 5 0 16,0-6-1-16,0 1 1 0,4-4 1 0,-4-1-3 16,3 1-1-16,-3-2 1 0,0-8 0 0,0 8-1 15,0-8 1-15,0 0 0 0</inkml:trace>
  <inkml:trace contextRef="#ctx0" brushRef="#br0" timeOffset="7165.8">7338 1309 1557 0,'0'0'0'0,"0"0"0"0,-50 4 0 0,-1 6 94 16,12 1 2-16,13-4-2 0,30 3 1 0,4 3-78 15,-4 3 0-15,-13 3 0 0,13 2 1 0,-3 4 35 0,-4 5-1 16,-6-2 1-16,5 3 1 0,4 6-37 0,-3 0 0 16,-4-5-1-16,7 1 2 0,3-3 4 0,-6-3 0 15,-8-4-1-15,-3 1 2 0,7-3-12 0,0 2 0 16,7-5 1-16,11-1 0 0,3-3-8 0,-4 0 2 16,-3-1 0-16,11-6-1 0,5 0-1 0,-5-4 0 0,-11-3-1 15,14 0 2-15,-7 0-2 0,-14 0 1 0,0-10-1 16,2 3 2-16,-4 0-3 0,-9-2 1 0,-10 2-1 15,-4-5 2-15,-1-1 3 0,5 3 0 0,-4-1 1 16,0 4 0-16,6 0-3 0,1 4 0 0,-3-1 1 16,4 8-1-16,-3-1 7 0,6 4-1 0,0-3 0 15,3 6 1-15,4 1-5 0,-3 3 1 0,-4 0 0 16,0 2 0-16,5 1 11 0,-2 1 0 0,-3-4 0 16,0 0 1-16,0 0-10 0,10 6 1 0,18-10 0 0,4 1 0 15,0 1 6-15,-4-5 1 0,5-2-2 0,2-1 2 16,4-1-9-16,-6 1 1 0,3-4 1 0,2-4-1 0,1 4 6 15,-2-3 2-15,9-1-1 0,7-1 1 0,-2 1-8 16,-6-3 0-16,-6-1 1 0,9-3-1 0,-3 1 5 16,-11-1 1-16,-3-5 0 0,-3 2 1 0,1 3-8 15,-1 4 0-15,-4-3 0 0,-3-1 1 0,-1 4 3 16,-6 7 1-16,10-10-1 0,-10 10 0 0,7-13-5 16,-7 13 0-16,7-3 0 0,-7 3 1 0,0 0 0 15,0 0 1-15,0 0 0 0,0 0 0 0,0 0-4 0,7 10 1 16,-7-10-1-16,7 16 1 0,-3-2 0 0,-1 4 0 15,1 0-1-15,-1-4 1 0,1 5-2 0,-4-1-1 16,4-8 1-16,3-1 0 0,-4 1 0 0,1-4 0 16,-4-6 0-16,12 7 0 0,-12-7-1 0,9 3 0 15,-9-3 0-15,0 0 0 0,9 0-2 0,-9 0 1 16,0 0-1-16</inkml:trace>
  <inkml:trace contextRef="#ctx0" brushRef="#br0" timeOffset="7299.86">7417 1707 1897 0,'0'0'0'0,"0"0"0"16,0 0 0-16,0 0 61 0,25-11 0 0,-13 11 1 0,2-3 0 0,-7 1-45 16,0 2 1-16,-7 0 0 15,11-4 0-15,-11 4 21 0,0 0 0 0,11 4 0 16,-11-4 1-16,7 0-25 0,-7 0 1 0,0 0 0 16</inkml:trace>
  <inkml:trace contextRef="#ctx0" brushRef="#br0" timeOffset="7668.37">7710 1935 1922 0,'0'0'0'0,"0"0"0"0,25-24 0 0,-8 13 26 16,-3 1 1-16,-5-10-2 0,5 6 2 0,0 0-14 16,1 0 0-16,-5 0-1 0,1-5 2 0,-4 6 25 0,0 1 2 15,-2-2-2-15,0 0 1 0,-1 2-24 16,-4 5 0-16,-4-2-1 0,4 9 1 0,-8-11 13 0,2 8 0 15,-1-1 1-15,7 4-1 0,-10 4-16 0,3-1 1 16,0 1-1-16,7-4 1 0,-7 16-2 0,3-8 1 16,4 3 1-16,0 0-1 0,4 6-5 0,3-5 0 15,7 1 0-15,0 6 1 0,2 2 0 0,1-3 1 16,12-2 0-16,-5-1 0 0,-4 8-4 0,1-5 1 16,0-2-1-16,4-4 1 0,-9 7 1 0,-2-4 0 15,0-5 0-15,-4 1-1 0,1 1-1 0,-4-2 0 0,-4-1-1 16,-3-2 1-16,0-7 1 0,-7 13-1 0,7-13 1 15,-14 7 0-15,0-4-3 0,0 1 1 0,-2-4-1 16,-5 3 2-16,-4-3 1 0,4 2-1 0,2-2 1 16,5-5 1-16,0 1-4 0,7-3 2 0,-1-2-1 15,1 2 0-15,4-3 0 0,3 4-1 0,-4-4 1 16</inkml:trace>
  <inkml:trace contextRef="#ctx0" brushRef="#br0" timeOffset="7924.11">8135 1320 1620 0,'0'0'0'0,"0"0"0"0,0 0 0 0,0 0 46 15,18-23 0-15,-18 23 0 0,7-9 0 0,-7 9-30 16,0 0 1-16,3 9-1 0,-3-9 1 0,7 12 27 16,-3-1 1-16,-1-1 0 0,4 17 0 0,1 11-30 15,-3 1 2-15,2 2-1 0,0-1 1 0,0 2 7 0,-4-1 1 16,5-3 0-16,2 3 1 0,-3-4-14 0,0 2 0 15,-3-6 1-15,6 2 0 0,1 0-5 0,0-1 0 16,1-10 0-16,-5 1 1 0,0 0-4 0,-4-2 1 16,-6-6-1-16,-1-6 1 0,-3 1 5 0,0-7 1 15,0 2-1-15,-2-3 0 0,-1-4-4 0,-1 0 1 16,1-4-2-16</inkml:trace>
  <inkml:trace contextRef="#ctx0" brushRef="#br0" timeOffset="8107.51">8116 1756 1407 0,'0'0'0'0,"0"0"0"15,30-3 0-15,-9 3 54 0,0-4 1 0,5 0 0 16,3 4 0-16,-5 0-39 0,3 0 2 0,5-3-1 16,-4-1 1-16,-5 1 53 0,1 3 0 0,-2-5-1 15,-1 1 1-15,-7 4-53 0,5 0 0 0,-5-3 0 0,0-3 0 16,1 6-8-16,-5-3 0 0,1 3 0 0</inkml:trace>
  <inkml:trace contextRef="#ctx0" brushRef="#br0" timeOffset="8375.64">8761 1753 1306 0,'0'0'0'0,"0"7"0"0,-24-4 0 15,-3 4 17-15,9 2-1 0,4 1 1 0,4 3 1 0,3 3-9 16,0 1 1-16,3-3 0 0,4 0 0 16,0 4 20-16,-3 1 0 0,3-5 0 0,-4-3 1 0,1-1-18 15,3-1 0-15,-4-3 1 0,4-6 1 0,0 0 9 0,0 7 2 16,0-7 0-16,0 0 0 0,0 0-14 0,0-7 0 15,0 7 1-15,7-15 0 0,7-6 14 0,0 0 0 16,4-5 0-16,-4 5 1 0,2 0-16 0,-2-6 2 16,0 8-2-16,-3-4 2 0,3 5 15 0,2 3 1 15,1 2 0-15,-3 3 1 0,1 6-18 0,2 1 1 16,-6 3-1-16,3 7 2 0,5 3 22 0,-1 3 0 16,-4 2 0-16,0 7 1 0,-3 0-23 0,-1 3 0 15,3 0 1-15,-6-1 0 0,3 4 22 0,-3 2 0 16,-3-5 0-16,-4-4 1 0,0 6-24 0,0-6 1 15,0-6-1-15,-4 1 1 0,-3-2 12 0,-3 2 0 0,-1-7 0 16</inkml:trace>
  <inkml:trace contextRef="#ctx0" brushRef="#br0" timeOffset="8713.23">6763 2521 1595 0,'0'0'0'0,"0"0"0"0,21-3 0 0,7 1 66 15,2 0 2-15,5 1-1 0,-10 2 0 0,0 1-49 16,1-4 0-16,6-1 0 0,3 3 0 0,6 0 64 15,14-4 0-15,15-1 0 0,2 1 0 0,-10 4-64 16,3-3 0-16,4-4 0 0,28 0 0 0,0-2 23 0,-3 2 1 16,-1-4-1-16,18 6 1 0,-5 2-26 0,-5-1-1 15,10 1 1-15,-21 1 1 0,-14 5-3 0,-18 1 2 16,-9 1-1-16,-8-3 0 0,-9 1-6 0,-11 4 0 16,-5-7 0-16,-2 4 0 0,0 3-1 0,-7-2 1 15,-7-5 0-15,0 0 0 0,0 0-3 0,0 0-1 0,-7-5 1 16</inkml:trace>
  <inkml:trace contextRef="#ctx0" brushRef="#br0" timeOffset="9162.59">3101 2673 1520 0,'0'0'0'0,"0"0"0"0,21 7 0 0,6 0 52 0,4-7-1 15,3 0 1-15,1 7 1 0,0-4-36 0,6-6-1 16,1 3 1-16,9 3 1 0,11-3 48 0,7-3 1 16,12-1-1-16,-9 4 1 0,-3-3-49 0,7-4 0 15,18 0 0-15,3 7 0 0,-4-7 17 0,-14 3 1 16,8-3-2-16,6 5 2 0,-8-1-21 0,-14-1-1 15,-6-5 1-15,-11 13 1 0,-8-4-5 0,-9-4 1 0,-5 1 1 16,0 6-1-16,-2-3-5 0,-2 0 1 0,-7 0-1 16,2 9 1-16,-5-7-7 0,-8-2 1 0,-3 0-1 15</inkml:trace>
  <inkml:trace contextRef="#ctx0" brushRef="#br0" timeOffset="24524.31">2641 1580 302 0,'0'0'98'0,"-4"-26"-81"16,4 13 0-16,0 6 0 0,4 0 1 0,-4 7 114 15,0-8 2-15,0 8-1 0,0 0 1 0,0 0-121 16,0-7 1-16,0 7-1 0,-4 7 0 0,0 5 101 0,1 5-1 16,-1 6 1-16,4 14 0 0,-3 5-98 0,1 1-1 15,0 2 1-15,4-1 0 0,3 9 68 0,-1-4 1 16,3 2 1-16,-3 1-1 0,-4-7-68 0,3-1 1 0,4-5 0 16,-3 10 0-16,-4-1 40 0,3 1 1 0,4-7 1 15,-3 6-1-15,-4-4-42 0,3-9 1 0,-3-4 0 16,4 3 0-16,-4-4 13 0,0-11 2 0,0 1 0 15,0-3-1-15,3-1-18 0,1-9 0 0,-4-7 1 16,3 4-1-16,-3-4 12 0,7 0 0 0,-7 0 0 16,8-8 0-16,-3 1-14 0,2-3 0 0,0 1 1 15</inkml:trace>
  <inkml:trace contextRef="#ctx0" brushRef="#br0" timeOffset="25849.05">2662 1564 1494 0,'0'0'0'15,"0"0"0"-15,0 0 0 0,0 0 68 0,0 0 0 16,-7-19 0-16,7 12 1 0,0 7-51 0,0-11 0 0,0 11 0 16,3-8 0-16,1-1 68 0,-4 9 1 15,10-11-1-15,-3 4 0 0,0 0-69 0,4 0 1 0,1 4 0 16,-1-4 0-16,-4-2-3 0,4 5-1 0,-1-3 1 15,4 0 1-15,0 5-7 0,-3 1 0 0,5-6 0 16,1 3-1-16,5 4-6 0,-8 0-1 0,-4-3 0 16,-1-1 1-16,9 1-1 0,-1 3 0 0,1-4 0 15,0 0 1-15,-2 1-4 0,5 3 2 0,0 0 0 16,4-4 0-16,-2 4-1 0,-2 0 1 0,3 0 0 16,1-3 0-16,-2 3 0 0,2-4 0 0,-1 4 0 15,6 0 0-15,2 0 0 0,3 4 0 0,2-8 0 16,2 4 0-16,-2 4 1 0,-1-4 2 0,1-4-2 15,-6 1 1-15,5 3-1 0,1 0 0 0,-2 0 0 0,9 0 2 0,-5 0 2 16,5 3 2-16,5-6 0 0,3 3 0 0,-8 0-3 16,-2 0 0-16,2-4 1 0,2 4 1 0,-2 4 5 15,2-4 0-15,5 0 0 0,2 0 0 0,-5 3-4 16,-6 1 1-16,2-1-1 0,-2 1 1 0,-1-1 3 0,-2 5 1 16,-2-1-1-16,9-7 2 0,-6 7-6 15,-5-4 0-15,6 1 1 0,5-3 0 0,-6 5 4 16,-4-3 2-16,-3 1-2 0,3-4 2 0,-1 3-6 15,-2 1-1-15,6-1 1 0,5-6 1 0,-5 6 2 0,-2 3 2 16,2-6-1-16,5 0 0 0,-2 0-5 16,-5 3 1-16,-1-3 0 0,-8-3 0 0,5 6 2 0,-1-3 0 15,-5 0 0-15,4-3 1 0,8 3-4 0,-2 0 0 16,2 0 0-16,-2-6-1 0,-2 6 1 0,1 0 1 16,-3-3-1-16,2-1 0 0,-1 4-2 0,-6 0 1 15,-3-3-2-15,-1-1 2 0,3 4-1 0,-2 0 2 0,-8 0-1 16,6-3 0-16,-5 6-1 0,3 1-1 0,5-4 1 15,-1 0-1-15,-11 3 2 0,4 1-1 0,0-1 1 16,-3-3 0-16,3 6-3 0,0-3 2 0,-1 1-1 16,1-4 1-16,-7 0-3 0,1 7 1 0,2-4 1 15,0-3-1-15,-3 0-1 0,6 4 0 0,10-1 1 16,-3-3 0-16,-6 0-1 0,-4 4 2 0,-3-1-2 16,1-6 1-16,-1 6-1 0,-1 1 1 0,-3-4-1 0,-7 0 0 15,7 0 0-15,-7 0 1 0,0 0-1 0,8 0 1 16,-8 0-2-16,10 0 2 0,-10 0-1 0,11 0 0 15,-11 0 0-15,10 0 1 0,-10 0-1 0,7 0 1 16,-7 0-2-16,0 0 2 0,0 0-1 0,7 0 0 16,-7 0-1-16,0 0 0 0,0 0 0 0,9 0 2 0,-9 0-2 15,0 0 0-15,0 0 0 0,0 0 0 0,0 0 0 16,4 7 0-16,-4-7 1 0,0 0-1 0,0 9-1 16,0-9 1-16,0 7 0 0,3-2 0 0,1 9 0 15,3 9 1-15,3-4 0 0,-6 8 0 0,-4 2-1 16,0-2 0-16,0-4 0 0,3 1 1 0,1 4 1 0,0 1-1 15,-1-1 0-15,4 5 0 0,-3-1-1 0,-4 5 2 16,0-6-1-16,0 6 0 0,0-1 2 0,-4-5 0 16,4 3-1-16,-3-1 2 0,-1-3-3 15,1-2 2-15,-1 0-1 0,4 0 0 0,0 9 2 0,0-7 0 0,-7 2 1 16,3-4 0-16,-3-3-3 0,4 1 1 16,-4-1 0-16,3-4 0 0,-3 0 1 0,0-2-1 15,2-5 1-15,0 4 0 0,-1-2-1 0,3-4-1 16,-4-1 0-16,0 5 2 0,-4-4-2 0,4-2 2 15,0 1-1-15,3 0 1 0,-3-3-3 0,-3-1 1 0,3 0 1 16,-13 9-1-16,-4-7 1 0,-1-2 0 0,0-3 1 16,-8 3-1-16,4 0-1 0,3-7 1 0,-2 0-1 15,0 3 0-15,-2-3 2 0,-2-3-1 0,4-4 1 16,-9 7-1-16,-6 0 0 0,-11-4-1 0,-12 1 1 16,-1 3-1-16,13 0 0 0,-1 0 2 0,2-4-2 15,-30 11 2-15,4-7-3 0,6 0 1 0,1 0 1 16,0 4-1-16,-15-4 0 0,-3-4 2 0,0 1-1 15,-3 6 1-15,-1-3-2 0,-3-7 0 0,-15-3 1 0,15 8-1 16,0-4-1-16,-1 1 2 0,-14 0-1 0,8 10 1 16,14-5-2-16,7-5 0 0,0 5 0 0,-18 10 2 15,15-2-2-15,13-1 1 0,8-4 0 0,9 11 0 0,8-3-1 16,13-4 0-16,5-2 1 0,-5 6-1 0,-1-3-1 16,10 1 0-16,1-5 0 0,-7 6 0 0,6-3 0 15,-2 0 1-15,-8-3-1 0,6-1 0 0,6 1-1 16,3-8 1-16,5 1 0 0</inkml:trace>
  <inkml:trace contextRef="#ctx1" brushRef="#br0">3631 15295 0,'0'0'0,"0"9"0,-19 19 15,1 66 1,-1-28-16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4:54:20.53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3217 1034 0,'0'0'0,"0"0"16,0 9-16,0 0 15,0 20 1,0 8-16,10 19 16,-1 48-1,1 27 1,-1-9-16,0 9 15,1 1 1,-10-10-16,0-10 16,-19-18-16,0-10 15,0-9 1,1-18 0,-1-10-16,9-10 15,1-18 1,-1 0-16,1-19 15</inkml:trace>
  <inkml:trace contextRef="#ctx0" brushRef="#br0" timeOffset="608.07">3095 1240 0,'0'0'0,"9"-9"15,1-29-15,18-9 16,19-9 0,0 9-1,19 9-15,19 10 16,-10 19-1,0 18-15,0 10 16,-18 9 0,-19 19-16,-20 9 15,-27 19 1,-19 19-16,-48 10 16,-46-1-1,0-19-15,9-18 16,0-19-1,28-28-15,29-10 16,9-9 0,19 0-16,18 0 15,1-9 1,18 9-16,10-10 16,19 1-1,18 18-15,10 10 16,19 18-1,18 20-15,-9 8 16,-18 1 0,-1 9-1,0 0-15,-9-9 16,-10-10 0,-9 0-16,-9-18 15,-29-19 1</inkml:trace>
  <inkml:trace contextRef="#ctx0" brushRef="#br0" timeOffset="983.02">4243 1709 0,'0'0'0,"0"0"16,-19 10-16,0-1 16,-9 19-1,0 19 1,9 0-16,9 9 16,20-9-1,-1 0-15,19-9 16,1-1-1,8-18-15,10-19 16,0 0 0,-9-19-16,-10 0 15,-18-18 1,-20-1-16,-37 10 16,-28 0-1,19 19-15</inkml:trace>
  <inkml:trace contextRef="#ctx0" brushRef="#br0" timeOffset="1399.84">4901 1231 0,'0'0'0,"0"0"16,0 0-16,0 9 15,-9 0 1,-1 29-16,1 37 16,9 38-1,9 9-15,1 9 16,-10 0 0,0-28-16,0-9 15,-10-19 1,1-18-16,9-10 15,-9-29 1</inkml:trace>
  <inkml:trace contextRef="#ctx0" brushRef="#br0" timeOffset="1749.09">5334 1165 0,'0'0'0,"0"0"16,0 0-16,0 9 16,9 29-1,1 28-15,-1 46 16,1 19-1,-10 20-15,0 8 16,0-9 0,-10-9-16,1-19 15,-1-38 1,1-18-16,0-19 16,-1-10-1,10-18 1,0-9-16</inkml:trace>
  <inkml:trace contextRef="#ctx0" brushRef="#br0" timeOffset="2798.87">7451 1165 0,'0'0'0,"0"0"0,0 0 16,0 0-1,0 0-15,0 0 16,0 9 0,-10 29-16,10 18 15,10 29 1,-1 18-16,0 0 15,1 0 1,-1-9-16,1-19 16,-10-9-1,0-19-15,0-10 16,0-18 0,0 0-16,0-10 15,0-9 1,0 0-16,0 0 15,-19-9 1,-9-10-16,-19-19 16,-19-8-1,-9 8 1,-1 10-16,-8 18 16,8 10-1,-8 10-15,18 9 16,9 9-1,10 0-15,19 0 16,19 10 0,-1-1-16,20 1 15,18-1 1,19 1-16,19-1 16,18-18-1,11-10-15,-1-9 16,-19-9-1,-9-10-15,-10 0 16,-18 10 0,-19 0-16</inkml:trace>
  <inkml:trace contextRef="#ctx0" brushRef="#br0" timeOffset="3175.89">8015 1700 0,'0'0'0,"0"0"0,0 0 16,0 0-1,0 9-15,0 19 16,0 29 0,0 8-16,0 1 15,-9 9 1,-1 0-1,1-19-15,-1-9 16,1-9 0,0-19-16,-1-10 15</inkml:trace>
  <inkml:trace contextRef="#ctx0" brushRef="#br0" timeOffset="3402.88">7808 1643 0,'0'0'0,"0"0"0,10 0 15,-1 0-15,10 0 16,0 0-1,-10 0 1,-9 0-16</inkml:trace>
  <inkml:trace contextRef="#ctx0" brushRef="#br0" timeOffset="4115.39">8467 2028 0,'0'0'0,"0"0"0,0 0 15,9 0 1,0 0-16,20 0 16,-1-9-1,19-10 1,9 0-16,-9 0 16,0-18-1,-9-1 1,0 1-16,-19-1 15,-1 1-15,-18 9 16,0 0 0,0 9-16,-18 0 15,-1 10 1,-9-1-16,-1 10 16,1 10-1,0-1-15,0 19 16,-1 0-1,1 19-15,0 9 16,19 1 0,-1-10-1,20-10-15,-1 1 16,29-1 0,18 1-16,29-10 15,28-9 1,-48-19-16</inkml:trace>
  <inkml:trace contextRef="#ctx0" brushRef="#br0" timeOffset="4951.64">9821 1897 0,'0'0'0,"0"0"16,0 0-16,10 0 15,18-19 1,19 0-16,19 0 15,9 1 1,0 8 0,-18 1-16,-10 0 15,-19 18 1,-19-9-16</inkml:trace>
  <inkml:trace contextRef="#ctx0" brushRef="#br0" timeOffset="5151.03">9680 2235 0,'0'0'0,"19"0"0,19 0 16,28-10-1,37-9-15,57 10 16,169-10 0</inkml:trace>
  <inkml:trace contextRef="#ctx0" brushRef="#br0" timeOffset="6674.71">12145 1550 0,'0'0'0,"0"0"0,0 0 15,0 9 1,0 0-16,0 29 15,0 37 1,0 38-16,9 18 16,1 28-1,9 1-15,-10-19 16,-9-1 0,0-8-16,-9-10 15,-10-28 1,0-19-16,0-10 15,0-18 1,10-19-16,0-9 16,-1-19-1</inkml:trace>
  <inkml:trace contextRef="#ctx0" brushRef="#br0" timeOffset="7067.73">12060 1681 0,'0'0'0,"10"0"16,-1-19-1,19-18-15,19-10 16,0 0-1,10 9-15,9 10 16,9 9 0,0 10-16,0 18 15,-18 20 1,-1-1-16,-18 19 16,-19 9-1,-10 10-15,-18 18 16,-10 10-1,-28-10-15,-28 1 16,-19-10 0,-10-19-16,1-18 15,56-20 1</inkml:trace>
  <inkml:trace contextRef="#ctx0" brushRef="#br0" timeOffset="7517.86">13500 1550 0,'0'0'0,"0"0"0,0 0 16,-19 9-16,-19 10 15,-18 18 1,-1 29-1,-9 9-15,19 19 16,10 0 0,9 0-16,18-19 15,20 0 1,8-19-16,11 0 16,18-18-1,0-1-15,19-18 16,9 0-1,-38-19-15</inkml:trace>
  <inkml:trace contextRef="#ctx0" brushRef="#br0" timeOffset="7950.91">14262 1587 0,'0'0'15,"0"0"-15,0 0 16,0 0-16,0 19 16,0 9-1,0 28-15,0 29 16,0 9 0,0-1-1,0 1-15,-10-19 16,1-9-16,-1-10 15,1-18 1,0-1 0,-1-18-16,1 0 15,-1 0 1,1-10-16</inkml:trace>
  <inkml:trace contextRef="#ctx0" brushRef="#br0" timeOffset="8316.99">14487 1287 0,'0'0'0,"10"0"0,18 0 16,19-9 0,19 18-1,0 19-15,0 10 16,9 27 0,0 20-16,-9 9 15,-28 9 1,-20 0-16,-18 0 15,-18 10-15,-20-19 16,-9-1 0,-9 1-1,-29-9-15,38-48 16</inkml:trace>
  <inkml:trace contextRef="#ctx0" brushRef="#br0" timeOffset="8767.62">15748 1859 0,'0'0'0,"0"0"0,0 0 16,0 0-1,9 0-15,1-9 16,18-1 0,28-8-16,20-1 15,-1-9 1,0 9 0,-18 10-16,-1-1 15,-18 1-15,-1 9 16,1 9-1,-29-9-15</inkml:trace>
  <inkml:trace contextRef="#ctx0" brushRef="#br0" timeOffset="9003.33">15400 2122 0,'0'0'16,"0"0"-16,0 0 15,19 0-15,37 0 16,38-9 0,29 9-16,18-10 15,0 10 1,9 0-16,151 10 15</inkml:trace>
  <inkml:trace contextRef="#ctx0" brushRef="#br0" timeOffset="12891.56">17827 2366 0,'0'0'0,"0"0"16,0 0 0,19 0-16,37 0 15,95 0 1,56 0-16,37 0 16,29-9-1,28-1-15,10-9 16,-48 10-1,-56 0-15,-47 9 16,-47 9 0,-28 0-16,-38-9 15,-10 10 1,-18-10-16,0 0 16,-10 0-1,-9 0-15,0 0 16,0 0-1,0 0-15,0 0 16</inkml:trace>
  <inkml:trace contextRef="#ctx0" brushRef="#br0" timeOffset="13570.37">19295 2891 0,'0'0'0,"0"0"16,0 0-16,0 0 15,0 0 1,-19-9-16,0 0 16,-19 9-1,-18 0-15,-10 9 16,-9 10 0,0 9-16,-10 9 15,19 10 1,0 0-1,10 19-15,9-10 16,0 0 0,18 10-16,11 0 15,8-10 1,20 10-16,8-10 16,20 0-1,9 1-15,0-20 16,0-9-16,10-9 15,-10-10 1,9-9 0,1 0-16,-10-18 15,-10-1 1,1-9-16,-10-10 16,-9-9-1,-19 10-15,0-10 16,-19 0-1,-19 0 1,1 19-16,-10 19 16,-10-1-1,-9 20-15,1-1 16,27 0-16</inkml:trace>
  <inkml:trace contextRef="#ctx0" brushRef="#br0" timeOffset="14782.72">19088 921 0,'0'0'0,"0"0"16,0 0-16,0 0 16,0 9-1,0 20-15,0 17 16,0 20-1,0 19 1,0 8-16,0 1 16,0 0-16,0-19 15,0-9 1,0-10 0,0 0-16,0-18 15,-10-1-15,10-18 16,0 0-1,-9 0 1,9-19-16,0 0 16</inkml:trace>
  <inkml:trace contextRef="#ctx0" brushRef="#br0" timeOffset="19591.84">4516 4674 0,'0'0'0,"0"0"0,0 0 16,0 0 0,0 0-16,0 0 15,0 0 1,0 0-16,0 0 16,0 0-1,0 9 1,0 10-16,0 19 15,0 37 1,0 37-16,0 29 31,-19 9-31,-9 10 0,9-10 16,0-9 0,9-20-16,1-17 15,0-20 1,-1-28-16,-9 1 15,10-20 1,0-9-16,-1-9 16,1 0-1,-1 0-15,1-19 16,9 0 0,0 0-16</inkml:trace>
  <inkml:trace contextRef="#ctx0" brushRef="#br0" timeOffset="20201.18">4403 4890 0,'0'0'0,"0"0"16,9-19-1,0 0-15,10-9 16,10-9 0,18-10-16,9-10 15,19 1 1,1 0 0,-1 9-16,-9 19 15,-1 0 1,-8 18-16,-1 20 15,1-1 1,-1 19-16,-9 19 16,-9 9-1,-19 10-15,-10 18 16,-18 10 0,-19 9-16,-29-9 15,-18-19 1,0-9-16,-10-10 15,0-18 1,19-19-16,10-10 16,9-9-1,19 0-15,18 0 16</inkml:trace>
  <inkml:trace contextRef="#ctx0" brushRef="#br0" timeOffset="20757.05">5870 4852 0,'0'0'0,"0"0"15,0 0-15,-19 10 16,1 8 0,-11 11-16,-8 27 15,-10 19 1,0 19-1,18 0-15,1-1 16,19 1-16,-1-9 16,20-10-1,18 0-15,0-10 16,0-8-16,10-10 16,9-10-1,0-9 1,19-9-16,-28-10 15</inkml:trace>
  <inkml:trace contextRef="#ctx0" brushRef="#br0" timeOffset="24053.75">6849 4843 0,'0'0'15,"-10"9"-15,-9 1 16,-18 18-16,-1 0 15,0 9 1,10 1-16,0 0 16,19-10-1,9 0 1,9-9-16,19 9 16,19 0-1,10 0-15,9 0 16,-10-9-1,-9 0-15,-9 9 16,-19-9 0,-1 9-16,1 0 15,-19 0 1,-19 0-16,-18 10 16,-20-1-1,-27 1-15,-20-1 16,-18-18-1,18-19-15,29 0 16,28-9 0,19-1-16,18 1 15</inkml:trace>
  <inkml:trace contextRef="#ctx0" brushRef="#br0" timeOffset="24564.75">7244 5171 0,'0'0'0,"0"0"15,0 0-15,0 10 16,-10 8-1,10 11-15,0 17 16,10 1 0,-1 0-16,19 0 15,1-9 1,18-10 0,0-9-16,0-10 15,0-9-15,-10-19 16,1 0-1,-10-18-15,-9-10 16,-19-9 0,-19-10-1,-9 19-15,9 28 16</inkml:trace>
  <inkml:trace contextRef="#ctx0" brushRef="#br0" timeOffset="25733.97">7893 5143 0,'0'0'0,"0"0"16,0 0-1,0 0 1,0 9-16,0 1 16,0 18-1,0 10-15,0 8 16,0 20-1,0-10-15,0-9 16,-10-9 0,1-10-16,9-9 15,-9 0 1,-1-19-16,10 0 16,0-10-1,-9-18-15,-1-10 16,10-18-1,10-9-15,-1 8 16,10 10 0,0 19-1,0 0-15,9 0 16,0 18 0,0 1-16,10 0 15,0 9-15,-1 9 16,1 0-1,-10 10-15,-9 0 16,0 0 0,-1 9-16,1 0 15,-9 0 1,-1 0 0,-9 1-16,0-11 15,0 1 1,0 0-16,0-10 15,0-9 1,0 0-16,0 0 16,0 0-1,10-9 1,-1-19-16,19-19 16,0-10-16,1 11 15,-1-1 1,0 9-16,0 10 15,0 0 1,10 18 0,-10 1-16,1 18 15,-1 1 1,0 9-16,0 18 16,10 10-1,-10 19-15,-9 9 16,0 9-1,-10-9-15,-9 0 16,0-18 0,0-1-16,-9-19 15,-1 1 1,10-1-16,-9-18 16,9 0-1,0-10-15</inkml:trace>
  <inkml:trace contextRef="#ctx0" brushRef="#br0" timeOffset="27002.05">9671 5396 0,'0'0'0,"0"0"0,0 0 15,-19-9 1,0 0-16,0-1 15,1 10 1,-1 0-16,-9 10 16,9-1-1,9 10-15,1 9 16,-1 0 0,20-9-16,-1 0 15,1-1 1,18 1-16,0 0 15,10 0 1,-1-19-16,1 0 16,0-19-1,9 0 1,-10-18-16,1-1 16,0-9-1,-20 0-15,1 10 16,-9-1-1,-10 10-15,0 0 16,0 0 0,0 9-16,0 0 15,0 10 1,9-10-16,0 10 16,1-1-1,-1 1-15,1 0 16,-1-1-1,0 1-15,1-1 16,-1 1 0,1 0-16,-1-1 15,-9 1 1,0 9 0,0 0-16,0 0 15,0 0 1,0 0-16,0 0 15,10 19 1,-1 18-16,0 29 16,20 28-1,-1 18-15,0 10 16,-9 0 0,-10 10-16,-9-20 15,0 1 1,-9-10-16,-10-9 15,10-19 1,-10-19-16,0 0 16,0-18-1,0-19-15,1-1 16,-11 1 0,-8-19-1,-10-19-15,-10 1 16,10-20-1,0 1-15,0-1 16,0 1 0,19 8-16,0 1 15,18 0 1,1 9-16,9 10 16,9-10-1,19 0-15,19-9 16,19 0-1,28 0-15,10 0 16,9 0 0,-10 9-16,-9 10 15,-9-1 1,-10 1 0,-9 9-16,-28 0 15,-10 0 1,-9 0-16,-19 0 15</inkml:trace>
  <inkml:trace contextRef="#ctx0" brushRef="#br0" timeOffset="28005.1">10969 5265 0,'0'0'0,"9"0"0,20-9 16,-1-10-1,19 0-15,0 0 16,0 1-1,9-1-15,10 9 16,0 1 0,-9 9-16,-20 9 15,-9 1 1,-9-1 0,-19 1-16,0-1 15,-19 19-15,-9 0 16,-9-9-1,8 0-15,1 0 16,0-10 0,19-9-1,-1 0-15,1 0 16,-1 0 0,10 0-16,0 0 15,0 0 1,0 0-16,10 0 15,9 9 1,18 1-16,10-1 16,10 10-1,-1 9-15,-9 0 16,-9 0 0,-1 10-16,-18-1 15,0 1 1,-19-10-1,-9 10-15,-20-10 16,-18 9 0,-28 1-16,-10-19 15,1-1 1,-10-8-16,0-10 16,28 0-1,19 0-15,18 0 16,20 0-1,0 0-15</inkml:trace>
  <inkml:trace contextRef="#ctx0" brushRef="#br0" timeOffset="28466.84">12352 4815 0,'0'0'0,"9"9"16,20 10-16,18 18 15,0 20 1,9 27-16,-18 10 15,-10 28 1,-19 9-16,-27 1 16,-30-1-1,-27-18 1,-19-10-16,9-19 16,38-56-16</inkml:trace>
  <inkml:trace contextRef="#ctx0" brushRef="#br0" timeOffset="28918.12">13340 5378 0,'0'0'0,"0"0"0,19 0 16,18-19 0,10 0-16,28 0 15,29-9 1,-1 19-1,-18 9-15,-10 0 16,-9 9-16,-28 1 16,-19-10-1</inkml:trace>
  <inkml:trace contextRef="#ctx0" brushRef="#br0" timeOffset="29132.34">13387 5659 0,'9'0'0,"10"0"16,56-19-1,57 10-15,37 0 16,29 18-1,140 0-15</inkml:trace>
  <inkml:trace contextRef="#ctx0" brushRef="#br0" timeOffset="42124.8">4704 7695 0,'0'0'0,"0"0"16,0 0 0,0 0-16,-10 0 15,1-9 1,-1-10-16,10 0 15,10-18 1,-1-1-16,20-18 16,-1 0-1,0 9-15,10 0 16,-1 9 0,1 10-16,-1 19 15,1-1 1,0 20-16,-1-1 15,1 19 1,-19 0 0,-10 0-16,-18 19 15,-29 19-15,-28 19 16,-28-10 0,10-10-16,-1-18 15,19-9 1,19-20-16,9 1 15,10-9 1,19-10-16,-1 0 16,1 0-1,9 0 1,0 0-16,9 0 16,1-10-1,18 1-15,19 18 16,19 1-1,19 18-15,-10 0 16,9 9 0,11 1-16,-20 9 15,0 0 1,-18 0-16,-1-10 16,-9 1-1,-9-1-15,-1-9 16,-18-18-1</inkml:trace>
  <inkml:trace contextRef="#ctx0" brushRef="#br0" timeOffset="43115.57">6576 7085 0,'0'0'0,"0"0"0,0 0 16,0 0 0,0 0-16,0 0 15,0 10 1,0-1 0,0 0-16,0 1 15,0-1 1,-10 10-16,1 0 15,0 9 1,-1 0-16,1 0 16,-1 19-1,-8 0-15,8 19 16,1-1 0,-10 20-16,9-1 15,1-9 1,9 0-16,9-9 15,1-10 1,-1 1-16,10-11 16,0-8-1,9-19 1,0 0-16,10-10 16,37-18-1,10-10-15,-38 0 16</inkml:trace>
  <inkml:trace contextRef="#ctx0" brushRef="#br0" timeOffset="43443.31">5936 7611 0,'0'0'0,"0"0"15,19 0-15,19 0 16,37-10-16,38 1 16,37-10-1,20 0 1,-11 1-16,-17-1 15,-39 0 1,-37 10-16,-28-1 16,-10 10-1,-9 10-15,-10-10 16</inkml:trace>
  <inkml:trace contextRef="#ctx0" brushRef="#br0" timeOffset="43727.12">7695 7676 0,'0'0'0,"0"0"0,0 0 15,0 10 1,0-1 0,0 19-16,0 19 15,0 0 1,0 9-16,0-9 16,0-9-1,-9-29-15</inkml:trace>
  <inkml:trace contextRef="#ctx0" brushRef="#br0" timeOffset="43948.68">7564 7461 0,'0'0'0,"0"0"0,0 0 16,0 0 0,0 0-16,0 0 15,0 0 1,0 0-16</inkml:trace>
  <inkml:trace contextRef="#ctx0" brushRef="#br0" timeOffset="44850.78">8213 7629 0,'0'0'0,"0"0"16,0 0-16,0 0 16,0 10-1,0-1-15,0 19 16,0 10 0,0 9-16,0 9 15,0 0 1,0-9-1,-10-9-15,10-1 16,-9-18 0,9 0-16,0-10 15,0-9 1,0 0-16,0 0 16,0-9-1,0-38-15,9-19 16,1 1-1,8-1-15,1 19 16,0 19 0,9 0-16,1 9 15,8 10 1,1-1-16,-1 20 16,1 8-1,0 10-15,-10 1 16,-9 8-1,-10 1-15,-9-1 16,0 1 0,0-1-1,0-18-15,0 0 16,0 0-16,0-19 16,0 0-1,0 0 1,0-10-16,10-18 15,-1-38 1,19 1-16,-9 8 16,0 10-1,0 19-15,-1 0 16,11 19 0,-1-1-16,0 20 15,0-1 1,10 19-16,-10 10 15,-9 9 1,0 0-16,-19 9 16,-19 10-1,-9 9-15,0-10 16,9-8 0,9-10-16,10-29 15</inkml:trace>
  <inkml:trace contextRef="#ctx0" brushRef="#br0" timeOffset="45750.74">9257 8155 0,'0'0'0,"0"0"0,0 0 16,0 0-16,0 0 16,9 0-1,1 0-15,9-19 16,9 0-1,0 1-15,0-20 16,-9 0 0,0 1-1,0-10-15,-19 19 16,0 0 0,-10 0-16,-9 9 15,1 9 1,-1 1-16,-9 9 15,-1 9 1,11 1-16,8 18 16,1 0-1,-1 0-15,20 10 16,-1-10 0,1 0-16,8-9 15,1 0 1,9-10-16,1-9 15,8 0 1,10-19-16,0-9 16,0-9-1,-9-1-15,0-18 16,-1-10 0,-18 0-1,0 1-15,-19 18 16,0 19-1,0 9-15,0 10 16,0-1 0,0 10-16,0 0 15,0 0 1,9 10-16,1-1 16,18 19-1,0 19-15,19 0 16,19 0-1,0 9-15,0-9 16,-10-9 0,-18-1-16,-19 1 15,-10-10 1,-18 0 0,-29 19-16,-47 9 15,-9-18 1,-9-10-16,56-19 15</inkml:trace>
  <inkml:trace contextRef="#ctx0" brushRef="#br0" timeOffset="46091.79">10536 7329 0,'0'0'0,"10"0"15,27 0-15,10 10 16,19-1 0,0 19-16,0 10 15,0 18 1,9 38-16,-28 0 15,-19 9 1,-28 19 0,-47 18-16,-47 1 0,-38 0 15,-46 0 1,-29-29 0,-132 29-16</inkml:trace>
  <inkml:trace contextRef="#ctx0" brushRef="#br0" timeOffset="46615.66">4741 7104 0,'0'0'0,"-9"9"0,-19 10 15,-38 19 1,-9 37-16,-10 19 15,0 28 1,19 18-16,10 20 16,18-10-1,20-19-15,36-9 16,48-9 0,75-10-1,104-28-15,141-9 16</inkml:trace>
  <inkml:trace contextRef="#ctx0" brushRef="#br0" timeOffset="49247.49">28777 1756 0,'0'0'0,"0"0"0,10 9 16,-1 20-1,0 27-15,10 19 16,0 28-1,9 10-15,-9 9 16,0-10 0,0-18-16,0-9 15,-10-20 1,-9-8-16,0-20 16,0-18-1,0 0 1,-9-1-16,9-18 15</inkml:trace>
  <inkml:trace contextRef="#ctx0" brushRef="#br0" timeOffset="52549.9">30301 1897 0,'0'0'0,"0"0"16,0 0 0,0 0-16,0 0 15,0 0 1,0 0-16,0 9 15,0 10 1,0 18-16,10 20 16,-1 37-1,0 18 1,1 1-16,-1-19 16,1-1-16,-10-8 15,0-10 1,-10-19-1,10-9-15,-9-9 16,-1-20 0,1 1-16,9-9 15</inkml:trace>
  <inkml:trace contextRef="#ctx0" brushRef="#br0" timeOffset="54149.28">31167 2497 0,'0'0'0,"0"0"0,0 0 16,0 0-1,9 0-15,19 0 16,29 0-1,18 0 1,29 10-16,18-10 16,-9 0-16,-10 9 15,-18-9 1,-29 0 0,1 0-16,-20 0 15,1 0 1,-19 0-16,0 0 15,-10 0 1,-9 0-16</inkml:trace>
  <inkml:trace contextRef="#ctx0" brushRef="#br0" timeOffset="54808.99">32060 2272 0,'0'0'0,"0"0"16,0 9-1,-9 1-15,-10 9 16,0 9-1,10 9-15,0 1 16,-1 9 0,1-10-16,-1 1 15,10-10 1,0-9 0,0-10-16,0-9 15,0 0-15,0 0 16,0 0-1,0-9-15,0-19 16,10-19 0,-1-19-16,1 0 15,-1 19 1,0 19-16,1 0 16,-1 19-1,1-1 1,-1 1-16,19 9 15,0 9 1,10 1-16,-10 8 16,1 1-1,-11 0-15,1 9 16,-9 0 0,-10 0-16,0 10 15,-19 9 1,0 0-16,-9 0 15,-10 0 1,0 0 0,-9-1-16,0-8 15,19-19-15</inkml:trace>
  <inkml:trace contextRef="#ctx0" brushRef="#br0" timeOffset="56068.95">32503 2235 0,'0'0'0,"0"0"16,9 0-1,0-10-15,1-9 16,18 1 0,10-1-16,9 0 15,0 10 1,-10-1-16,1 10 16,0 0-1,-20 0-15,1 10 16,0-1-1,0 10-15,0 9 16,0 19 0,-19 0-16,0 0 15,-10 0 1,-9 0-16,-18-1 16,-1 11-1,-9-1 1,0-9-16,0-9 15,19-1 1,-1-18-16,11 0 16,8-1-1,1 1-15,-1-10 16,10-9 0,0 0-16,0 0 15,10 0 1,9 0-16,18 0 15,29 0 1,28-9-16,10 0 16,9-10-1,-19 0-15,-19 10 16,-28-1 0,-9 1-16,-1 0 15,-9-1 1,-9 1-1,-9 9-15,-10 0 16,0 0 0,0 0-16,0 0 15,9 9 1,-9-9-16</inkml:trace>
  <inkml:trace contextRef="#ctx0" brushRef="#br1" timeOffset="67915.25">28768 4008 0,'0'0'0,"0"0"0,0 0 16,0 0-16,0 0 15,0 0 1,0 9-16,9 19 15,1 29 1,-1 8 0,0 20-16,10 18 15,-9 0 1,-10-9-16,0-19 16,0-19-1,0 1-15,0-20 16,-10 1-1,10-20-15,0 1 16,0-9 0,0-10-16</inkml:trace>
  <inkml:trace contextRef="#ctx0" brushRef="#br1" timeOffset="68877.14">29831 4158 0,'0'0'0,"0"0"16,9-9-16,1-10 15,18 0 1,10-9-16,9 9 15,0 10 1,-10 18 0,1 1-16,0-1 15,-20 19 1,1 0-16,0 0 16,-10 0-1,-9 10-15,0 9 16,-28 9-1,-9 19-15,-20-9 16,10 9 0,0-19-16,19-18 15,9-1 1,10-18-16,-1 0 16,10-10-1,0-9 1,10 10-16,8-1 15,11-9 1,18 0-16,18 0 16,11 0-16,-1-9 15,0 9 1,-18 0 0,-20 0-16,1 0 15,-19 0 1,0 0-16,-1 0 15,1 0 1,0 0-16,-10 0 16,10 0-1,-9 0-15,-1 0 16,0 0 0,-9 0-16,0 0 15,0 0 1,0 0-16,0 0 15</inkml:trace>
  <inkml:trace contextRef="#ctx0" brushRef="#br1" timeOffset="70322.05">28824 5800 0,'0'0'0,"0"0"0,0 0 15,0 0 1,10-10-16,-1-8 16,1-1-1,18 0-15,0-9 16,19-9 0,0 8-16,0 1 15,10 19 1,-10-1-16,0 20 15,-10-1 1,1 10-16,-10 9 16,-9 0-1,0 19-15,-19 0 16,-10 9 0,-18 10-16,-38 0 15,-9 9 1,-10-19-16,1 0 15,8-9 1,11-9-16,-1-1 16,28-18-1,10 0-15,18 0 16,1-10 0,0-9-16,9 0 15,9 9 1,10 1-1,9-10-15,28 0 16,20 0 0,18-10-16,0 10 15,0-9 1,-19 0-16,0-1 16,1 1-1,-20 0-15,-18 9 16,-1-10-1,-18 10-15,0 0 16,0 0 0,-10 0-16,-9 0 15,0 0 1,0 0-16</inkml:trace>
  <inkml:trace contextRef="#ctx0" brushRef="#br1" timeOffset="70808.61">30442 5556 0,'0'0'0,"0"0"16,0 0-16,0 9 15,-9 10 1,-10 19-16,10 18 15,-1 19 1,1 19 0,0 0-16,9-19 15,0 0 1,0 0-16,0-19 16,0 0-1,0-18-15,0-1 16,0-18-1,0-9-15,0-1 16,0 0-16,0-9 16,0 0-1,0 0 1,0 0-16</inkml:trace>
  <inkml:trace contextRef="#ctx0" brushRef="#br1" timeOffset="74135.14">31091 4214 0,'0'0'0,"10"10"15,18-1-15,0 10 16,1 9 0,-1 19-16,0 9 15,10 19 1,-20 0-1,1 0-15,-9 0 16,-1 0 0,0 0-16,1-9 15,9-10 1,0-9-16,9-9 16,-9-1-1,9-18-15,-9 0 16,-1-10-1,1 1-15,-19-10 16,0 0 0,0 0-16,0 0 15,-9 9 1,-19 0-16,-19 20 16,0 8-1,-1 19-15,1 10 16,0 0-1,19 9-15,0-9 16,19-10 0,-1 10-16,20 9 15,-1-10 1,19 1-16,0 0 16,1-10-1,-1 0 1,-9 0-16,-1 1 15,1-1 1,0 0-16,0 1 16,0-20-1,-19 1-15,0-1 16,-10-18 0,-8 9-16,-20 0 15,-9 0 1,-10-9-16,-8 0 15,27-10 1</inkml:trace>
  <inkml:trace contextRef="#ctx0" brushRef="#br1" timeOffset="75424.07">32117 5012 0,'0'0'0,"0"0"0,0 0 16,0 0-1,9-19-15,1 0 16,18-9 0,19 0-16,0 0 15,0 0 1,0-1-16,-9 20 16,-1 0-1,1 9-15,0 9 16,-10 0-1,-9 1-15,-1 18 16,-8 10 0,-10 8-16,-19 11 15,0-1 1,-9 0-16,-10 10 16,-9-10-1,0 1 1,0-20-16,0 1 15,19-1 1,0-18-16,0 0 16,18-1-1,1-8-15,-1-10 16,10 0 0,10 9-16,18-9 15,19 0 1,9 0-16,29 0 15,19-9 1,-1-1-16,-18 10 16,-10-9-1,-19 0-15,-18 9 16,0-10 0,-10 10-16,-9 0 15,0 0 1,-10 0-16,-9 0 15,0 0 1,0 0-16,0 0 16,0 0-1</inkml:trace>
  <inkml:trace contextRef="#ctx0" brushRef="#br1" timeOffset="77340.41">16247 4965 0,'0'0'0,"0"0"16,0 0 0,0 0-16,0 0 15,0 0 1,0 0-16,0 0 16,0 0-1,0 0-15,0 0 16,9-10-1,0-8-15,1-1 16,18-19 0,0 1-16,0 9 15,1 0 1,8-1-16,1 20 16,0 0-1,-1 9-15,1 9 16,-10 0-1,0 20-15,-9 17 16,0 11 0,-19 8-1,-19 11-15,-19-1 16,-9 0 0,0-10-16,0-8 15,10-20 1,9 1-16,-1-20 15,10 1 1,10 0-16,0-10 16,-1 1-1,1-1-15,-1 0 16,1-9 0,9 0-1,0 0-15,9 10 16,1-1-16,18 1 15,29-1 1,8-9 0,20 0-16,19 0 15,-10 0 1,0 0-16,-19-9 16,-19 9-1,-9 0-15,-9 0 16,-19 0-1,0 0-15,-10 0 16,0 0 0,-9 0-16,0 0 15,0 0 1,0 0-16,0 0 16,0 0-1</inkml:trace>
  <inkml:trace contextRef="#ctx0" brushRef="#br1" timeOffset="77962">15692 6119 0,'0'0'0,"0"0"16,9 0-16,19 0 15,0-10 1,19 1-1,29 0-15,8-1 16,20 10 0,37 0-16,28 0 15,19 10 1,1-1-16,-11-9 16,-18 0-1,-9 9-15,-38-9 16,-29 10-1,-27-10-15,-20 0 16,-8 0 0,-11 0-16,-8 0 15,-10 0 1,0 0-16,0 0 16</inkml:trace>
  <inkml:trace contextRef="#ctx0" brushRef="#br1" timeOffset="83849.8">15663 6691 0,'0'0'16,"0"0"-16,10 0 16,18-9-1,0-1-15,19 1 16,19 9 0,0-9-16,0 9 15,-19 0 1,-10 9-16,-18 0 15,0 1 1,-19-1-16,0 1 16,-9 8-1,-20 10-15,-8 10 16,-20 0 0,1-1-16,-19 1 15,-1-10 1,1-9-16,9-1 15,19-8 1,19-1 0,9 0-16,10-9 15,-1 0-15,10 0 16,0 0 0,10 10-16,18-1 15,10 1 1,-1-1-1,1 0-15,0 10 16,-1 0 0,-9 0-16,-9-1 15,0 1 1,0 9-16,-19 0 16,0 10-1,0 0-15,-19-1 16,-28 10-1,-28 0-15,-10-10 16,-9-8 0,0-11-1,0 1-15,19-19 16,18 0 0,20 0-16,18 0 15</inkml:trace>
  <inkml:trace contextRef="#ctx0" brushRef="#br1" timeOffset="84522.63">16773 6776 0,'0'0'0,"0"0"0,0 0 16,-9 0-1,-10 9-15,-18 0 16,-1 20-1,-19 8-15,1 19 16,0 10 0,9 0-16,9-1 15,10 10 1,18-18-16,1-1 16,18-18-1,1-1-15,18-9 16,0-9-16,19 0 31,-9 0-31,-1-19 16,1 0-16,0-19 15,-1-19 1,-18-9-16,-9 0 16,-20-9-1,-18 9-15,-19 0 16,-19 19-1,-37 28 1,46 10-16</inkml:trace>
  <inkml:trace contextRef="#ctx0" brushRef="#br1" timeOffset="99530.06">23020 5143 0,'0'0'0,"0"0"0,0 0 16,0 0 0</inkml:trace>
  <inkml:trace contextRef="#ctx0" brushRef="#br0" timeOffset="139208.93">2201 10482 0,'0'0'0,"0"18"15,10 29 1,-1 38-16,10 46 16,0 10-1,0 28-15,9 9 16,-9-9 0,-1 0-16,-18-10 15,0-18 1,0-28-16,-18-10 15,-1-19 1,0-27-16,0-11 16,0-17-1,1-11 1,-1-18-16,9 0 16</inkml:trace>
  <inkml:trace contextRef="#ctx0" brushRef="#br0" timeOffset="139701">2531 10519 0,'0'0'0,"0"-9"0,9-10 15,0-18 1,20-10-16,-1 0 16,0 19-1,19-1-15,10 1 16,8 19-1,11-1-15,-1 20 16,-19 9 0,1 9-16,-20 0 15,-18 19 1,-9 9 0,-20 10-16,-18 28 15,-38 9 1,-9-9-16,-19-1 15,-10-17 1,-9-11-16,1-18 16,18-19-1,28-9-15,28-19 16,29 0 0</inkml:trace>
  <inkml:trace contextRef="#ctx0" brushRef="#br0" timeOffset="140162.34">3979 10163 0,'0'0'0,"0"9"0,-18 10 16,-20 28-1,-19 28-15,1 28 16,-10 19 0,19 9-16,0 10 15,19-10 1,18 1-16,20-1 16,-1-28-1,19-18 1,1-10-16,18 0 15,9-19 1,29-9-16,-38-28 16</inkml:trace>
  <inkml:trace contextRef="#ctx0" brushRef="#br0" timeOffset="141355.97">4788 10838 0,'0'0'0,"0"0"0,0 0 15,-18 0 1,-11 0 0,-18 10-16,-19 8 15,-18 29-15,-1 0 16,10 19 0,18 0-16,20-1 15,18 10 1,19-18-1,19-1-15,9-19 16,0 1 0,10-19-16,9-19 15,0 0 1,9-28-16,1-19 16,-1-10-1,-18-8-15,-10 18 16,-9 0-1,-10 19-15,1 9 16,-10 10 0,0 9-16,9 9 15,1 10 1,18 28-16,9 28 16,10 9-1,-18-37-15</inkml:trace>
  <inkml:trace contextRef="#ctx0" brushRef="#br0" timeOffset="141823.65">5343 10116 0,'0'0'0,"0"0"15,0 0-15,0 0 16,0 9-16,0 10 16,10 28-1,-1 56 1,19 19-16,1 19 16,-11 9-1,1-19-15,0-18 16,0-10-1,-19-9-15,0-19 16,0-9 0,0-20-16,-9-17 15,-1-11 1,1-18-16</inkml:trace>
  <inkml:trace contextRef="#ctx0" brushRef="#br0" timeOffset="142135.47">4826 10707 0,'0'0'0,"0"0"16,0 0-16,0 0 15,0 0-15,9 0 16,29 0 0,37 0-1,57 0-15,19-10 16,8-8 0,-8-1-16,-29 10 15,-18-1 1,-29 1-16,-47 9 15</inkml:trace>
  <inkml:trace contextRef="#ctx0" brushRef="#br0" timeOffset="142567.69">6171 10200 0,'0'0'16,"0"0"-16,0 0 16,0 10-1,10 8-15,-1 29 16,0 47-16,10 28 16,-9 19-1,-1-10-15,1-9 16,-10-19-1,0-9-15,0-19 16,0-19 0,0-9-16,9-18 15,-9-20 1</inkml:trace>
  <inkml:trace contextRef="#ctx0" brushRef="#br0" timeOffset="143031.32">6717 11035 0,'0'0'0,"0"0"0,9 0 15,1 0 1,9 0-16,9 0 15,0-9 1,0-10-16,10 0 16,-1 1-1,-18-11-15,0 1 16,0 0 0,-19 0-1,-19 0-15,0 0 16,-9 9-1,-10 10-15,-18 9 16,0 9 0,8 19-16,11 10 15,9 8-15,18 1 16,1 19 0,18-10-1,1 1-15,18-20 16,0 1-1,0-20-15,29 1 16,-29-19 0</inkml:trace>
  <inkml:trace contextRef="#ctx0" brushRef="#br0" timeOffset="143731.2">7620 10829 0,'0'0'0,"0"0"15,0 0-15,-19 0 16,0 0 0,-18 0-16,-1 9 15,0 10 1,10 9-16,0 0 15,9 10 1,10-10-16,-1 9 16,10-8-1,10-11-15,-1 1 16,19 0 0,1-10-16,8-9 15,10 0 1,0 0-1,0 0-15,0-18 16,0-1-16,10-9 16,9-10-1,0-9-15,-10-9 16,1-10 0,-20 1-1,-9-1-15,-9 19 16,-19 0-1,0 19-15,0 18 16,0 1 0,0 0-16,0 9 15,0 0 1,0 0-16,10 9 16,-1 19-1,19 29-15,0 8 16,10 1-1,0 9-15,-19-19 16,-1 1 0,-8-20-16,-10 10 15,-28 0 1,-29 19 0,-28-10-16,-27-9 15,46-28 1</inkml:trace>
  <inkml:trace contextRef="#ctx0" brushRef="#br0" timeOffset="144177.85">8890 9956 0,'0'0'0,"0"0"15,0 10 1,0 8-16,0 39 15,9 27 1,1 47 0,9 10-16,-10 9 15,10 0 1,-19-18-16,0-10 16,0-19-1,0-19-15,-10-18 16,10-19-1,-9-9-15,0-20 16,9 1 0,0-19-16,0 0 15</inkml:trace>
  <inkml:trace contextRef="#ctx0" brushRef="#br0" timeOffset="144419.1">8589 10566 0,'0'0'0,"9"0"0,10 0 16,47 0-16,28-9 16,19-1-1,9 10 1,1 10-16,-11-1 15,-17 10 1,-20 0-16,-9-1 16,-48-8-1</inkml:trace>
  <inkml:trace contextRef="#ctx0" brushRef="#br0" timeOffset="145021.23">10809 10594 0,'0'0'0,"0"0"0,-28 0 15,-19-9-15,-28 9 16,-1 9 0,1 1-16,9 18 15,19 0 1,10 9-16,8 1 16,20 0-1,0-1-15,18 10 16,19 0-1,0 0-15,19 0 16,10 0 0,-1-10-16,-18 1 15,0-1 1,-20 1-16,1-20 16,-19 11-1,-19-1 1,-28 0-16,-28 9 15,-19-18 1,38-9-16</inkml:trace>
  <inkml:trace contextRef="#ctx0" brushRef="#br0" timeOffset="145481.53">11101 10735 0,'0'0'0,"0"0"0,0 0 15,0 0 1,0 9-1,0 29-15,9 18 16,1 10 0,18 0-16,0-10 15,0-9 1,0-19-16,1-9 16,-11-10-1,11-9-15,-1-9 16,10-10-1,-10-19-15,9-18 16,-18 9 0,0 0-16,-10 0 15,-9 10 1,0 9-16,0 0 16,0 18-1,0 10-15</inkml:trace>
  <inkml:trace contextRef="#ctx0" brushRef="#br0" timeOffset="146398.54">11853 10791 0,'0'0'0,"0"0"0,0 0 16,0 10-16,0 8 16,0 11-1,-9 17-15,9 11 16,-9-1 0,-1 0-1,1-9-15,-1-9 16,1-1-1,9-18-15,0-10 16,-10-9 0,10 0-16,0 0 15,0 0 1,0-28-16,10-19 16,-1-28-1,1 0-15,9 10 16,9 18-1,0 0-15,0 19 16,-9 18 0,9 1-16,-9 0 15,9 18 1,-9 0 0,9 19-16,-9 10 15,0 9 1,0-10-16,-10 1 15,1-10 1,-10-9-16,0 0 16,0-10-1,0-9-15,0 0 16,0 0 0,9-9-16,0-48 15,20-18 1,-1 0-16,0 19 15,0 9 1,0 19-16,1 9 16,8 10-1,1-1-15,-19 20 16,0 18 0,-1 9-16,1 29 15,-19 9 1,-19 10-16,1-1 15,8-56 1</inkml:trace>
  <inkml:trace contextRef="#ctx0" brushRef="#br0" timeOffset="147532.54">13029 10679 0,'0'0'0,"-9"9"0,-10 0 15,-19 20-15,1 18 16,9 9 0,18 0-16,10 0 15,10 1 1,18-1 0,9-9-16,-8-28 15,8-1 1,10-18-16,0-9 15,10-19 1,-1-19-16,-18-19 16,-10-9-1,-28-19-15,-9 1 16,-10 8 0,-9 19-16,18 29 15,1 9-15,9 18 16,0 1-1,9 9-15,19-9 16,1-1 0,8 10-1,1 0-15,0 0 16,9 0 0,-10 0-16,1-9 15,-1 0 1,1-10-1,-10 0-15,-9 0 16,0 0 0,-10 1-16,-9 8 15,0 1 1,0 0-16,-9-1 16,-10 20-1,0 27 1,-9 38-16,0 47 15,0 38-15,18 8 16,1 20 0,-1-10-16,10 1 15,-9-10 1,18-10-16,1-18 16,-1-19-1,1-28-15,-10-19 16,0-19-1,0-19-15,0-18 0,0 0 32,-19-10-32,-9-9 15,-29-9 1,-37-19 0,0-28-16,0-10 15,19 0 1,18 10-16,29 9 15,9 9 1,10 1-16,18-1 16,1 1-1,18-1-15,9 1 16,11 9 0,17 0-16,20-1 15,-10 1 1,-18 19-16,-20-1 15,-8 1 1,-11 9-16,-18 0 16</inkml:trace>
  <inkml:trace contextRef="#ctx0" brushRef="#br0" timeOffset="148114.92">14346 10519 0,'0'0'16,"0"0"-16,-9 10 16,-10 8-16,-19 20 15,10 9-15,0 9 16,9 0-1,10 1 1,9-20-16,9 1 16,1-10-1,18-9-15,0-1 16,10 1 0,9-9-16,0-1 15,0 0 1,-10 1-16,1 8 15,-19 1 1,0 0-16,-10 9 16,-9 0-1,-19 0-15,-28 19 16,-19 10 0,-9-20-1,0-9-15,37-18 16</inkml:trace>
  <inkml:trace contextRef="#ctx0" brushRef="#br0" timeOffset="148417.93">14327 10622 0,'0'0'0,"19"0"0,19-18 16,28-1-16,0 0 16,18 10-1,-8-1 1,-20 10-16,0 0 15,-18 10 1,-10-10-16,-9 0 16,-19 0-16</inkml:trace>
  <inkml:trace contextRef="#ctx0" brushRef="#br0" timeOffset="148815.39">14817 9769 0,'0'0'0,"0"0"16,9 9-16,10 10 16,19 46-1,27 39-15,29 27 16,1 19 0,-11 0-16,-27-9 15,-10 0 1,-19-1-1,-19-8-15,-28-1 16,-28 0 0,-56 10-16,-57 28 15,-113 75 1</inkml:trace>
  <inkml:trace contextRef="#ctx0" brushRef="#br0" timeOffset="150007.9">15880 10979 0,'0'0'0,"0"0"16,9 0-16,10 0 15,19-19 1,18 0 0,10 1-16,9 8 15,10 1 1,-1-1-16,-8 1 16,-20 0-1,-18 18-15,-10 0 16,-9 1-1,-19-10-15</inkml:trace>
  <inkml:trace contextRef="#ctx0" brushRef="#br0" timeOffset="150277.73">15701 11373 0,'0'0'0,"0"0"0,0 0 16,9 0-16,29 0 15,47-9 1,46-1-16,10 10 16,1-9-1,-1 9 1,-19 0-16,-19-10 15,-18 10 1,-57 0-16</inkml:trace>
  <inkml:trace contextRef="#ctx0" brushRef="#br0" timeOffset="169512.07">18787 9403 0,'0'0'0,"0"0"0,0 9 15,0 19 1,0 10-16,0 27 16,0 39-1,0 36-15,0 10 16,9 1-16,0-1 15,10-10 1,0-27 0,0-10-16,0-18 15,-10-10 1,-9-19-16,0-18 16,0-10-1,0-10-15,0-8 16,0-10-1,0 0-15</inkml:trace>
  <inkml:trace contextRef="#ctx0" brushRef="#br0" timeOffset="170184.91">19012 9450 0,'0'0'0,"0"0"0,0 0 16,0 0-16,0 0 15,0 0 1,-9 9-16,-10 19 15,-28 28 1,-19 19-16,-9 10 16,-10-1-16,19-9 15,1-9 1,-1-10 0,9 1-16,1-20 15,-1 1 1,10-10-1,10 0-15,9-9 16,-1 0 0,11-10-16,8 0 15,1 1 1,-1-10-16,10 0 16,0 0-1,0 0-15,10 0 16,9 0-1,37 0-15,10-10 16,18-8 0,29-1-16,0-9 15,0 9 1,-19 0-16,0 10 16,-18-1-1,-11 1-15,-8 9 16,-10 0-1,-9 0-15,-1 0 16,1 0 0,-19 0-16,-19 0 15,0 0 1</inkml:trace>
  <inkml:trace contextRef="#ctx0" brushRef="#br0" timeOffset="170716.63">17874 10829 0,'0'0'0,"0"0"0,0 0 16,9 0-1,1 0-15,18-10 16,10 1-1,18 0-15,48-1 16,18 1 0,0 9-16,38-9 15,10 9 1,18-10-16,19 1 16,-29-1-1,1 1-15,-28 0 16,-29 9-1,-28-10-15,-28 10 16,-19 0 0,-9 0-16,-20 0 15,-8 0 1,-10 0-16,0 10 16,0-10-1</inkml:trace>
  <inkml:trace contextRef="#ctx0" brushRef="#br0" timeOffset="171526.7">18025 11561 0,'0'0'0,"0"0"0,0 0 16,9 0-16,10 0 15,18-10 1,29 1-16,19-1 15,-10 10 1,-18 10-16,-1-1 16,-18 1-1,-10-1 1,-9 10-16,-10 0 16,-9 9-16,-9 9 15,-10 10 1,-19 0-1,-18 0-15,-1-10 16,10-8 0,19-11-16,0 1 15,19-9 1,-1-10-16,1 0 16,9 0-1,0 0-15,9 0 16,10 0-1,9 0-15,19 9 16,0 0 0,0 1-1,10 8-15,-20 1 16,1 9-16,-19 1 16,0-1-1,-1 0 1,-18 0-16,0 9 15,-18 10 1,-20-9-16,-47 9 16,-46 0-1,-29-10-15,0-18 16,19 0 0,28-10-16,28-9 15,10 0 1,28 0-16,19 0 15,18 0 1,10 0-16</inkml:trace>
  <inkml:trace contextRef="#ctx0" brushRef="#br0" timeOffset="172165.75">19539 11486 0,'0'0'0,"0"0"16,0 0-16,0 0 16,-19 0-1,-9 9-15,-19 28 16,-9 20-1,-10 18-15,0 9 16,19 10 0,19-9-1,18-1-15,20 0 0,9-9 32,9 1-32,0-20 15,0-9-15,10-10 16,-1 1-1,10-19 1,1-10-16,-1-9 16,9-19-16,-9-18 15,-9-1 1,-20-18 0,-8 9-16,-20 0 15,-18 0 1,-9 19-16,-20 0 15,-37 28 1,-38 37-16,57-18 16</inkml:trace>
  <inkml:trace contextRef="#ctx0" brushRef="#br2" timeOffset="204403.39">15729 14038 0,'0'0'0,"0"0"15,0 0-15,10 0 16,18-10 0,19-9-16,28 10 15,19 0 1,0-1-1,0-8-15,0 8 16,-47 1 0</inkml:trace>
  <inkml:trace contextRef="#ctx0" brushRef="#br2" timeOffset="204650.73">15513 14544 0,'0'0'0,"9"0"16,10 0 0,37-9-16,48-1 15,37-8 1,0 8-16,-28 1 15,9 0-15,-9-1 16,-9 10 0,-57-9-16</inkml:trace>
  <inkml:trace contextRef="#ctx0" brushRef="#br2" timeOffset="205381.41">18015 13597 0,'0'0'0,"0"0"0,10-19 16,8 0-1,20-9 1,18 0-16,29 0 16,-10 18-1,1 10-15,-20 10 16,-18-1-16,-10 10 15,-9-10 1,-19 19 0,-10 10-16,-18 9 15,-9 0 1,-11 9-16,1-18 16,19-1-16,9-18 15,10 0 1,0-10-1,9 0-15,9 1 16,0-1 0,10 0-1,9-9-15,19 0 16,1 10-16,-1-1 16,0 1-1,0 8 1,-10 11-16,-9-1 15,-9 0-15,-19 0 16,-19 19 0,-46 9-16,-76 10 15,-38-10 1,0-18-16,19-20 16,47 1-16,38-9 31,19-10-31,37 0 0</inkml:trace>
  <inkml:trace contextRef="#ctx0" brushRef="#br2" timeOffset="205868.89">19191 13653 0,'0'0'0,"0"0"16,0 0-1,0 0-15,-9 9 16,-1 1 0,-9 18-1,10 0-15,0 10 16,18 8-16,19-8 16,1-1-1,8-18-15,10 0 16,19-19-1,0-19 1,9-18-16,-9-1 16,-19-18-16,-19 0 15,-18-10 1,-29 10 0,-28 9-16,-38 19 15,-56 9 1,-169 19-16</inkml:trace>
  <inkml:trace contextRef="#ctx0" brushRef="#br2" timeOffset="206377.27">17498 14694 0,'0'0'0,"0"0"16,9 0-16,10 0 15,56 0 1,66 0-16,29 0 16,46 0-1,19-9-15,0 0 16,19-1-1,-28 1-15,-47-10 16,-19 10 0,-38-1-16,-37 1 15,-29 0 1,-18 9-16,-19 0 16,0 0-1,-19 0-15,0 0 16,0 0-1</inkml:trace>
  <inkml:trace contextRef="#ctx0" brushRef="#br2" timeOffset="207033.89">17677 15248 0,'0'0'0,"0"0"16,0 0-1,0 0-15,9 0 16,19-9 0,10-10-16,18 0 15,1 10 1,-1-1-16,1 10 15,-20 0 1,-9 0-16,-9 10 16,-9-1-1,-10 0-15,0 1 16,0 18 0,-19 0-1,0 10-15,0-1 16,10-18-1,-1 0-15,1-1 16,9-8 0,9-1-16,1 1 15,-1 8 1,19 1-16,10 0 16,0 0-1,-1-1-15,-8 1 16,-11 0-1,1 0-15,-19 9 16,-28 19 0,-57 18-16,-56 20 15,-28-19 1,9-29-16,28-9 16,29-9-1,27-19-15,29 0 16,19 0-1,0 0-15,19 0 16,-1-9 0</inkml:trace>
  <inkml:trace contextRef="#ctx0" brushRef="#br2" timeOffset="207631.54">18947 15088 0,'0'0'0,"0"0"0,0 0 16,-10 10-1,-18 27-15,-10 29 16,-9 18-1,19 20-15,0-1 16,18 9 0,20-8-16,18-29 15,10 0 1,9-10-16,19-8 16,-1-20-1,1-18-15,-9-19 16,-20 0-1,1-19-15,-19 1 16,0-20 0,-10-18-16,-18-1 15,-20 10 1,-8 1-16,-20 17 16,-27 20-1,-29 28 1,-19 18-16,66-18 15</inkml:trace>
  <inkml:trace contextRef="#ctx0" brushRef="#br3" timeOffset="-129203.83">20254 5931 0,'0'0'0,"0"0"15,0 10 1,10-1-16,-1 29 15,19 8 1,0 29-16,1 10 16,-1 18-1,-9 10 1,9 9-16,0 18 16,0 1-16,1 19 15,-1 9 1,0 9-16,0 9 15,0 10 1,1 10-16,-1-1 16,-9 1-1,0 18 1,9 0-16,0 0 16,-9 10-1,9-1-15,0 10 16,-9-9-16,0 9 15,0 0 1,-1 9 0,1 0-16,-9-18 15,-1 9 1,10 0-16,0 0 16,0 0-1,-10 0-15,10 0 16,-10 0-1,10 0-15,-10-10 16,1 1 0,9 9-16,-10-19 15,0-9 1,-9-10-16,0 10 16,0-10-1,0 1-15,0-1 16,0-9-1,-9 0-15,-10-19 16,0 1 0,1-20-1,-1-18-15,9-10 16,1-28 0,0-9-16,-1-19 15,-9-9 1,10-10-16,0-18 15,-1-10 1,10-9-16,0-19 16,0 0-1</inkml:trace>
  <inkml:trace contextRef="#ctx0" brushRef="#br3" timeOffset="-127897.95">20358 6278 0,'0'0'0,"0"0"0,0 0 15,0 0-15,0 0 16,0 0 0,0-18-16,-10-1 15,1-9 1,-1-10-16,-8-9 15,-1-28 1,9-19-16,1 1 16,0-11-1,-10-18-15,9-9 16,1 9 0,0-9-16,-1-1 15,-9 20 1,0 9-16,1-10 15,-1 10 1,0 9 0,10 19-16,-1 9 15,1 10 1,9 9-16,0 0 16,0 0-1,0 19-15,0 0 16,0 18-1,0 1-15,9 0 16,1-1 0,-1 1-16,0 0 15,1 9 1,9-10 0,-1-9-16,11 1 15,-1-20 1,10-18-16,9-10 15,9-28 1,0-18-16,1-1 16,9 1-16,-10-10 15,-9 0 1,-9 0 0,-10-10-16,-9-8 15,-10 8 1,-9-18-16,0 9 15,0 1 1,0 8-16,0-8 16,-9 18-1,-10 0-15,0 9 16,-9-9 0,0 0-16,0 0 15,-1 9 1,1 20-16,9 8 15,1 20 1,8 18-16,1 18 16,-1 1-1,1 19 1,9 0-16,0 18 16,-9-9-16</inkml:trace>
  <inkml:trace contextRef="#ctx0" brushRef="#br3" timeOffset="-126072.03">28147 846 0,'0'0'0,"0"0"0,0 0 16,0 0-16,0 9 16,0 1-1,0 18-15,-9 9 16,-1 20-1,1 18-15,-1 9 16,1 19 0,-10 1-16,10 8 15,-10-9 1,0 19 0,0 10-16,-9-10 15,9 9 1,-9 0-16,0 1 15,0 8 1,-1 11-16,11-20 16,-1 10-1,0-1-15,9-8 16,1-1 0,0 0-16,9 1 15,0-1 1,9-9-16,0 10 15,1-10 1,9-19-16,0 19 16,-1 0-1,1-10-15,0 1 16,9 9 0,-9 0-16,0-10 15,0 1 1,9 0-16,0 9 15,0-10 1,1 1 0,18-1-16,0 1 15,0-1 1,0-18-16,0 0 16,0-9-1,0 8-15,9-8 16,10-1-1,0-9-15,0 10 16,9-10 0,10 0-16,-1 0 15,20 0 1,9 0-16,9-19 16,19 1-1,10-1-15,18-19 16,0 1-1,10-19-15,19 0 16,-10-19 0,0 0-16,0 0 15,-9 0 1,9 0 0,-19-10-16,-9 1 15,-9-10 1,-29 10-16,-9-1 15,-10 1 1,-9-1-16,-18 1 16,-1 0-1,-19-1-15,1 1 16,-19 9 0,-1 0-16,1 0 15,-1-9 1,1 9-16,-10 0 15,0 0 1,-9 0-16,0 0 16,0 0-1,0 0 1,0 0-16,-1 0 16,1 0-1,-9 0-15,-1 0 16,0 0-1,1 0-15,-10 0 16,0 0 0,0 0-16,0 0 15</inkml:trace>
  <inkml:trace contextRef="#ctx0" brushRef="#br3" timeOffset="-125577.18">31609 7620 0,'9'0'0,"10"0"16,38 0-16,46 0 16,29-9-1,-1-1-15,11 1 16,-11 0 0,-8-1-16,-20 1 15,-18-1 1,-10 10-16,-19 0 15,-18 0 1,-10-9-16,-9 9 16,-19 0-1</inkml:trace>
  <inkml:trace contextRef="#ctx0" brushRef="#br3" timeOffset="-124171.64">30508 7442 0,'0'0'0,"10"0"16,8 0-16,48-10 15,38 1 1,37 9-1,47 0-15,19 0 16,19-9 0,-10-1-16,10 1 15,-10-1 1,-18 10-16,-19 0 16,-29 0-1,-37 0-15,-10 0 16,-27-9-1,-20 0-15,-18 9 16,-10 0 0,-9 0-16,-19 0 15,0 0 1,0 0-16</inkml:trace>
  <inkml:trace contextRef="#ctx0" brushRef="#br3" timeOffset="-118975.54">22408 1531 0,'0'0'0,"0"0"0,0 0 16,0 0-16,0 0 15,0 0 1,0 0-1,0 9-15,10 10 16,-1 28 0,1 28-16,-1 19 15,-9-10 1,0-18-16,0-10 16,0-9-1,0-9-15,0-1 16,0-18-1,0 0-15,0-19 16</inkml:trace>
  <inkml:trace contextRef="#ctx0" brushRef="#br3" timeOffset="-118572.71">23434 1428 0,'0'0'0,"0"0"16,0 0-16,0 0 15,0 9 1,0 10-16,-10 28 16,10 18-1,-9 20-15,0 18 16,9 0-16,0-28 16,0-9-1,-10-10 1,10-18-1,0-1-15,-9-18 16,9 0 0,0 0-16,0-19 15</inkml:trace>
  <inkml:trace contextRef="#ctx0" brushRef="#br3" timeOffset="-116116.62">22371 2901 0,'0'0'0,"0"0"0,0 0 16,0 0-16,0 0 15,0 9 1,0 10-16,0 18 15,0 20 1,-10 8 0,1 1-16,0 9 15,-1-19 1,-9-9-16,10-9 16,0-10-1,-1-9-15,1-1 16,-1-8-1</inkml:trace>
  <inkml:trace contextRef="#ctx0" brushRef="#br3" timeOffset="-113226.81">23293 3107 0,'0'0'0,"0"0"0,0 0 16,0 0-1,0 0-15,0 0 16,0 0 0,0 0-1,0 0-15,9 0 16,1 0-1,8-9-15,1-1 16,0 1 0,0 9-16,0 0 15,-1 9 1,1 1-16,0-1 16,-10 0-1,1 20-15,-1-1 16,-9 9-1,0 10-15,-19 0 16,-9 9 0,-9 1-1,-1-10-15,-9-10 16,19-9-16,0-9 16,-1 0-1,20 0 1,-1-1-16,1-8 15,0-10 1,9 9-16,0-9 16,0 0-1,0 10-15,9-1 16,0 0 0,20-9-16,18 0 15,9 0 1,19-9-16,10 0 15,19-1 1,-10-9-16,0 10 16,0 0-1,-10-1-15,-18 1 16,-19 9 0,-9 0-16,-19 0 15,-10 0 1,-9 0-1,0 0-15,0 0 16</inkml:trace>
  <inkml:trace contextRef="#ctx0" brushRef="#br3" timeOffset="-104440.02">22277 4364 0,'0'0'0,"0"0"16,0 0-16,0 0 15,0 0 1,0 10-16,0 27 16,0 20-1,0 27-15,0 10 16,0 9 0,0-9-1,0 0-15,0-19 16,0-19-16,0-18 15,0-10 1,0-10 0,0 1-16,0-9 15,0-10 1</inkml:trace>
  <inkml:trace contextRef="#ctx0" brushRef="#br3" timeOffset="-103616.93">23152 4740 0,'0'0'0,"0"0"0,0-10 16,9-8 0,10-1-16,18-19 15,29 10 1,0 0-16,19 0 15,0 18 1,9 10-16,-19 10 16,-19-1-1,-18 1-15,0 8 16,-20 1 0,1 9-16,-9 0 15,-10 1 1,-10-1-16,-9 0 15,-18 9 1,-10 1-16,9-19 16,10-1-1,0 1-15,18-9 16,1-10 0,9 0-1,0 0-15,0 0 16,9 0-1,1 0-15,18 0 16,0 9 0,10 0-16,-1 1 15,1 8 1,-10 1-16,0 9 16,-9 1-1,0 8-15,-19-9 16,0 10-1,-19-1-15,0 1 16,-18-1 0,-1 1-16,1-19 15,-11-1 1,-8-8 0,0-10-16,-1 0 15,10 0-15,9 9 16,20-9-1</inkml:trace>
  <inkml:trace contextRef="#ctx0" brushRef="#br3" timeOffset="-98199.67">22060 6316 0,'0'0'0,"0"0"0,0 0 16,10-9-1,-1-10-15,1 0 16,18-9 0,0 9-16,19-9 15,10 19 1,-1-1-16,-18 20 16,-1-1-1,1 0-15,-19 10 16,-1 9-1,1 0-15,-19 10 16,0 9 0,-9 0-16,-10 0 15,-9 0 1,0-10-16,-1 1 16,1-1-1,9-18-15,10 0 16,0-1-1,-1-8-15,10-1 16,10 1 0,18-1-1,19-9-15,19 0 16,0 0 0,-1-9-16,-8-1 15,-1 10 1,-9 0-16,-9 0 15,0 10 1,-1-1-16,10 0 16,-28-9-1</inkml:trace>
  <inkml:trace contextRef="#ctx0" brushRef="#br3" timeOffset="-97805.6">23810 6250 0,'0'0'16,"0"0"-16,0 0 16,0 0-16,0 0 15,0 0 1,0 10-16,0 8 16,-9 20-1,-1 28-15,1-1 16,9 1-1,0 0 1,0-10-16,0 0 16,0-9-16,0 0 15,0-28 1</inkml:trace>
  <inkml:trace contextRef="#ctx0" brushRef="#br3" timeOffset="-96957.14">22333 7892 0,'0'0'0,"0"0"0,0 0 16,0 0 0,10-19-16,-1 1 15,10-11 1,9 1 0,10 0-16,-1 9 15,1 10-15,0 0 16,-10 18-1,-9 0-15,-1 20 16,1-1 0,0 19-1,-19 9-15,-19 10 16,-9-1 0,-10 10-16,1-18 15,-1-10 1,10-10-16,18-18 15,1 0 1,0-10-16,18 0 16,0 1-1,20-1-15,27-9 16,19 0 0,19-19-16,1 1 15,-1-1 1,0 0-16,-10 10 15,-18-1 1,-28 1-16,-19 0 16</inkml:trace>
  <inkml:trace contextRef="#ctx0" brushRef="#br3" timeOffset="-96280.27">23914 7864 0,'0'0'0,"0"0"0,9-19 15,0 0-15,1-9 16,18-9 0,0 9-16,19-1 15,0 1 1,-9 19 0,0 0-16,-1 18 15,-18 0 1,0 19-16,0 10 15,0 18 1,-19 10-16,-19 18 16,-19 10-16,0-19 15,-18 0 1,9-18 0,0-1-16,19-19 15,-1-18 1,20 0-16,0 0 15,-1 0 1,10-10-16,10 0 16,-1 1-1,19-10-15,29 0 16,27-19 0,29 0-16,10-9 15,-11 0 1,-27 0-16,-19 18 15,-19 1 1,-9 0-16,-20-1 16,1 1-1,-19 9 1,0 0-16,0 0 16,0 0-1</inkml:trace>
  <inkml:trace contextRef="#ctx0" brushRef="#br3" timeOffset="-94618.03">22380 9637 0,'0'0'0,"0"0"16,0 0-1,0 0-15,10 0 16,-1-9-1,19-1-15,10-8 16,28-1 0,0 10-16,-1-1 15,-8 10 1,-19 0-16,-10 10 16,-9-1-1,-1 0-15,-8 1 16,-10-1-1,0 0-15,-10 20 16,-8-1 0,-1 9-16,0-9 15,0-9 1,0 0-16,10-10 16,-1 1-1,1-10-15,9 0 16,0 0-1,0 0-15,9 0 16,10 0 0,10 0-16,8 0 15,10 9 1,0 1 0,-9 8-16,-1 1 15,-8 9 1,-1 10-16,-9-1 15,-10 1 1,-9-1-16,0 1 16,-19-1-1,-9 1-15,-19-1 16,-9 1 0,-10-19-16,0-1 15,9 1 1,1-19-16,28 0 15</inkml:trace>
  <inkml:trace contextRef="#ctx0" brushRef="#br3" timeOffset="-94123.67">24365 9562 0,'0'0'0,"0"0"0,0 10 15,0 8 1,0 20-16,10 18 15,-10 19 1,9 19-16,0-10 16,1-8-1,-1-1-15,-9-19 16,0-19 0,0 1-16,0-10 15,0-9 1,0-10-16</inkml:trace>
  <inkml:trace contextRef="#ctx0" brushRef="#br3" timeOffset="-84058.73">21759 1249 0,'0'0'0,"10"0"0,-1-9 15,10-10 1,9 0-16,0 1 15,19-10 1,19-10-16,0 10 16,19-10-1,9 10-15,-9 9 16,18 10 0,19 0-16,-9 9 15,10 0 1,-11 9-16,11 0 15,-10 1 1,-1 9-16,-17 9 16,8 0-1,-18 0 1,-10 0-16,10 19 16,-10 0-1,0 0-15,10 19 16,-10-10-1,0 10-15,1-1 16,-1 10 0,-9 0-16,0 0 15,-1 10 1,-8-10 0,-10 9-16,9 20 15,1-1-15,-10 0 16,-10 0-1,1 0-15,0 10 16,-1-10 0,-8 10-1,-1 9-15,0-10 16,-9 1 0,0 9-16,-1 0 15,1 9 1,0-9-16,-10 19 15,-9-10 1,0 1-16,0 8 16,0 1-1,0 9-15,-9-9 16,0 0 0,-1 9-16,1-9 15,-1-1 1,1 10-1,9-9-15,0 0 16,-9 0 0,9-1-16,0 1 15,0 0 1,0 0-16,9-1 16,0 1-1,10-10-15,0 20 16,9-1-1,1-19-15,-1 10 16,0 9 0,-9-9-16,9-1 15,-9 1 1,9 0-16,0-10 16,0 10-1,1 9-15,8-9 16,-8-19-1,-1 18-15,9 1 16,-18-28 0,0 9-16,0 0 15,-19-10 1,0 10-16,0 0 16,0-9-1,-10-1-15,-8-18 16,-1 9-1,0 10 1,0-19-16,0 0 16,1-1-1,-1-8-15,0-10 16,0 0 0,0 0-16,0-9 15,1-10 1,-11 0-16,1 1 15,-9-20 1,-10 1-16,-10-1 16,-18-9-1,-10-9 1,-28 0-16,-9-19 16,0 0-16,-10-19 15,-9 0 1,0 1-16,0-1 15,0 0 1,-1 10 0,1-1-16,-19 1 15,19-10 1,-9 0-16,-10 1 16,19-1-1,0-9-15,0 0 16,18-1-1,29 1-15,19 0 16,9 9 0,19-9-16,0-9 15,0-1 1,19 1-16,-1-1 16,1-18-1,0 0-15,0-1 16,0-8-1,-1-1-15,11 0 16,-11 1 0,11-1-16,-11-9 15,10 0 1,1-10-16,-11 1 16,1-1-1,9 1 1,-9-10-16,9 0 15,1 1 1,8-1-16,-9-19 16,10 1-1,0-1-15,-1 0 16,1-9 0,-1 0-16,1 10 15,-1-1 1,1-9-16,0 0 15,-1 0 1,10 0-16,0-9 16,-9 9-1,9-9-15,0 9 16,0 0 0,0 9-1,0 1-15,0-1 16,0 0-1,0 1-15,0-20 16,0 1 0,0-10-16,0 10 15,0 0 1,-10-10-16,10 0 16,-9 10-1,9-10-15,-9 10 16,9-1-1,0 1-15,0 9 16,0-9 0,0-1-16,0-8 15,0 8 1,0 1-16,9 0 16,0 9-1,1-10-15,-1 1 16,1 9-1,-1 0-15,0 9 16,-9-9 0,0 0-16,10 19 15,-10 9 1,0-9 0,0 0-16,0 18 15,0-8 1,0 8-16,0 1 15,-10-1 1,1 1-16,9 18 16,-9-9-1,9 9-15,-10 1 16,10-1 0,0 10-16,10 9 15,-1-9 1,10 9-16,9 0 15,0 0 1,19-9-16,19-1 16,9-8-1,-27 27 1</inkml:trace>
  <inkml:trace contextRef="#ctx0" brushRef="#br3" timeOffset="-77469.95">28326 8812 0,'0'0'16,"0"0"-16,0 0 15,0 9-15,9 10 16,1 37 0,-10 28-16,0 20 15,0 18 1,0 9-16,-10-18 16,10-20-1,0-8-15,0-29 16,0-18-1,0-10-15,0-19 16,0-9 0,0 0-1,10-9-15,-1-10 16,0-18-16,20-1 16,-1 0-1,0 10 1,19 0-16,9 0 15,10 9 1,-9 10-16,-1 0 16,1-1-1,9 1-15,-10-10 16,0 0 0,1 0-16,-1 1 15,-18-10 1,0-1-16,-10 11 15,-9-11 1,-1-8-16,-8 9 16,-1 0-1,-9 9 1,0 10-16,0-1 16,0 10-1,0 0-15,0 10 16,0 18-16,-9 28 15,-10 38 1,0 18 0,0 10-16,10-9 15,0-10 1,-1-18-16,1-10 16,-1-28-1,1-10-15,0 1 16,-1-20-1,1 1-15,9-19 16,0 0 0</inkml:trace>
  <inkml:trace contextRef="#ctx0" brushRef="#br3" timeOffset="-77123.65">30254 9178 0,'0'0'0,"0"0"16,0 18-1,-9 29-15,-1 28 16,1 38 0,0 9-16,9 28 15,9 9 1,-9-84-16</inkml:trace>
  <inkml:trace contextRef="#ctx0" brushRef="#br3" timeOffset="-75947.66">28721 11148 0,'0'0'0,"0"9"16,0 10 0,-10 18-1,10 10-15,0 0 16,10-9 0,-1-1-16,10-8 15,9 8 1,19-18-16,19 0 15,0-1 1,-10 1-16,1 0 16,-1 9-1,-18 0-15,0 10 16,-20 9 0,1 0-16,-19-10 15,-9 10 1,-38 0-16,-38 9 15,-28-18 1,0-10-16,10-19 16,56-9-1</inkml:trace>
  <inkml:trace contextRef="#ctx0" brushRef="#br3" timeOffset="-75724.49">28947 11063 0,'0'0'0,"9"0"16,38 0-1,38-9-15,37 9 16,10 0-1,-1 0-15,-65 0 16</inkml:trace>
  <inkml:trace contextRef="#ctx0" brushRef="#br3" timeOffset="-75124.81">29916 11204 0,'0'0'0,"0"0"0,9-9 16,19-10 0,10 0-16,37-9 15,19 0 1,10 19-16,-1 9 15,-18 9 1,-19 10-16,-10 9 16,-18 0-1,-10 9-15,-19 10 16,-9 19 0,-28 9-16,-28 10 15,-20 8 1,11-8-16,-1-10 15,19-19 1,0-9-16,18-9 16,11-10-1,8-9-15,1-1 16,9 1 0,9-10-16,1 1 15,18-1 1,28 1-1,38-1-15,19-9 16,10 0 0,-11-9-16,-27-1 15,-19 1 1,-28-1-16,-10 1 16,-9 0-1,-1-1-15,-18 1 16,0 9-1</inkml:trace>
  <inkml:trace contextRef="#ctx0" brushRef="#br3" timeOffset="-73800.97">31073 9787 0,'0'0'0,"0"0"0,0 0 16,0 0 0,0 0-16,0 0 15,9 0 1,10 10-16,19-1 16,9-9-1,9 0-15,0-19 16,1-18-1,9-10 1,0-19-16,-10-9 16,0-9-1,-8 18-15,-30 38 16</inkml:trace>
  <inkml:trace contextRef="#ctx0" brushRef="#br3" timeOffset="-73335.14">31393 11626 0,'0'0'0,"0"0"0,0 0 16,0 0 0,9 0-16,0 10 15,1-1 1,-1 0-16,10 10 16,0-9-1,9-10-15,10-10 16,46-55-1,48-48-15,37-28 16,95-93 0</inkml:trace>
  <inkml:trace contextRef="#ctx0" brushRef="#br3" timeOffset="-68194.63">22145 11692 0,'0'0'0,"0"0"15,0 0-15,9 0 16,20-19 0,55-18-16,67-20 15,75-8 1,37-10-16,19-19 15,10 9 1,9 1 0,-19 18-16,10 10 15,-10 0 1,-19 9-16,-9 0 16,0 0-1,-28 9-15,-38 10 16,-37 0-1,-38 9-15,-47 10 16,-19 0 0,-29-1-16,1 10 15,-19 0 1,0 0-16,-19 10 16,-56 8-1,-85 20-15,-66 9 16,-28 0-1,-37 18-15,-29 1 16,-9 0 0,9-1-1,-19 1-15,-9 19 16,28 8 0,10-18-16,9 0 15,66-9 1,65-19-16,48-9 15,37-1 1,29-18-16,28 0 16,18-1-1,1-8-15,18-1 16,19 1 0,57-10-16,94-38 15,84-28 1,38-18-16,19-10 15,28 0 1,-9 0-16,-19 1 16,0 8-1,-19 10-15,-38 9 16,-37 1 0,-10-1-16,-18 19 15,-38 10 1,-38 9-1,-47 18-15,-28 1 16,-18-1 0,-11 10-16,-18 10 15,0-10 1</inkml:trace>
  <inkml:trace contextRef="#ctx0" brushRef="#br3" timeOffset="-66868.14">24600 11833 0,'0'0'0,"0"0"15,0 0 1,-18 9-16,-11 0 15,-8 20 1,-20 8-16,-9 19 16,1 20-1,-11 17-15,20 1 16,9-9 0,19 8-16,18-8 15,1 9 1,18-19-16,19 0 15,10-9 1,9-10 0,0-19-16,19-9 15,28-18 1,0-20-16,0-8 16,-28-10-1,-10-10-15,-18 1 16,-19-10-1,-19-10-15,-9 10 16,-10 0 0,-28 10-16,-19 9 15,-9 18 1,-29 10-16,-18 29 16,9 8-1,38 1-15,28-20 16,18 1-1,20-9-15,0-10 16,9 0 0,0 0-16,9 0 15,19 0 1,0 0-16,1-10 16,8-9-1,10 1 1,0-1-16,10 0 15,9-9 1,9 9-16,-19 10 16,1-1-1,-10 1-15,-10 18 16,1 1 0,0-1-16,-1 19 15,1 0 1,0 19-16,-10 0 15,-9 0 1,-19 10-16,0-1 16,-19 9-1,-19-8-15,1-1 16,-20-18 0,-18-1-16,9-18 15,0-10 1,0-9-16,0-18 15,10-11 1,0-8 0,-1-1-16,10-9 15,0 0 1,19-9-16,0 0 16,18-10-1,1-9-15,18-9 16,10-10-1,9 0-15,0 10 16,10-1 0,9 10-16,0 9 15,19-9 1,0 10-16,9-1 16,-9 19-1,-19 10-15,-19 18 16,-18 9-1</inkml:trace>
  <inkml:trace contextRef="#ctx0" brushRef="#br3" timeOffset="-66117.81">22992 12105 0,'0'0'0,"9"0"0,1-19 15,27-18 1,48-20-16,28 1 15,47-19 1,9 9-16,10 1 16,-1 8-1,-18 10-15,-9 10 16,-19 9 0,-1 9-1,-18 9-15,19 20 16,9 9-16,0 9 15,-9 19 1,0 9 0,-20 19-16,-18 9 15,-9 10 1,-19 10-16,-19 17 16,-19 1-1,-28 29-15,-28 17 16,-38 30-1,-37 8-15,-20-28 16,-46-18 0,-10-10-16,-18-38 15,-1-27 1,10-29-16,0-9 16,37-38-1,1-18-15,-1-19 16,1-38-1,9-37-15,9-10 16,19-9 0,19-18-1,28-1-15,19-9 16,28-28 0,29-10-16,46-9 15,67-10 1,83 20-16,105-38 15</inkml:trace>
  <inkml:trace contextRef="#ctx0" brushRef="#br3" timeOffset="-54469.77">17272 15267 0,'0'0'0,"0"0"16,0 0-16,0 0 16,0 0-1,0 0-15,0 0 16,0 0 0,0 0-16,9 0 15,1-10 1,-1-8-16,1-1 15,-1 0 1,0 0-16,10 0 16,0 1-1,9-1-15,1 0 16,-1 0 0,19 1-16,19-10 15,-1 9 1,-8 0-1,9 0-15,0 0 16,-1 1 0,1-1-16,0 10 15,9-1 1,-9 1-16,0-1 16,9 1-1,1 0-15,-1-1 16,0 10-1,0-9-15,-9 9 16,0 0 0,-9 0-1,-1 0-15,10 9 16,-10 1-16,1-1 16,-1 0-1,1 10 1,9 0-16,-1 9 15,1 0 1,0 0-16,-9-9 16,-1 9-1,0 0-15,-9 1 16,10 8 0,-19 1-16,-1 9 15,1-1 1,-1 1-16,-8-9 15,-11-1 1,1 10-16,0 0 16,-10 0-1,-9 9-15,0 1 16,-9 8 0,-10 1-1,0 0-15,-18-1 16,-1-8-1,1 8-15,-10 1 16,-10-10 0,1 1-16,-10-1 15,-9-9 1,-10 0-16,-28 0 16,0-10-1,0-9-15,0 1 16,0-1-1,-9-10-15,9-8 16,-9-1 0,9 1-16,10-10 15,8 0 1,1-10 0,-9-9-16,9 1 15,9-1-15,1-9 16,-11-10-1,1-9-15,10 10 16,18-10 0,9 0-1,10-9-15,0-1 16,10-18-16,8-9 16,1-10-1,9-9 1,10 0-16,18 9 15,1-9 1,-1 56-16</inkml:trace>
  <inkml:trace contextRef="#ctx0" brushRef="#br3" timeOffset="-51948.23">23330 12236 0,'0'0'0,"10"0"0,-1-19 15,10-18 1,9-1-16,19-18 16,19 0-1,19-1 1,18-8-16,1-1 16,-1 19-16,10 0 15,-19 19 1,0 0-1,0 19-15,10-1 16,-1 20 0,-9-1-16,0 10 15,1 9 1,-1 0-16,-19 0 16,0 10-1,-9 9-15,-10 0 16,1 18-1,-10 1-15,-9 18 16,-1 10 0,-18 9-16,0 1 15,-19 8 1,0 1 0,0 9-16,0 0 15,-19-10-15,0 1 16,-18-10-1,-20 10 1,-28-19-16,-18-1 16,-29-8-1,1-29-15,-11-9 16,1-19 0,10-9-16,-1-19 15,10-9 1,-1-10-16,10-19 15,10-18 1,-1-10-16,20-9 16,9 0-1,9-28-15,0-19 16,19 0 0,9-19-1,1-9-15,8 19 16,20 9-16,9 19 15,9 18 1,20 1-16,36-10 16,-27 47-1</inkml:trace>
  <inkml:trace contextRef="#ctx0" brushRef="#br3" timeOffset="-49739.22">17404 13493 0,'0'0'0,"0"0"15,9-18 1,1-1-16,18-19 16,19 1-1,9-10-15,10 0 16,0 0 0,0 10-16,18-10 15,20 0 1,18 0-16,1 0 15,-1 9 1,19 1-16,0 9 16,0 0-1,0 9-15,0 9 16,-9 1 0,0 0-16,-10 9 15,-9 0 1,0 9-16,-10 0 15,-9 1 1,0 18-16,-9 0 16,-10 10-1,1 9-15,-20-1 16,1 11 0,-1-1-1,-18 0-15,-10-9 16,-9 0-1,-1 19-15,1 0 16,-19 9 0,-9 0-16,-10 0 15,-9 9 1,-10 1-16,-9-10 16,-9-10-1,-20 1-15,1-10 16,-19 1-1,-9-1-15,-20 0 16,1-9 0,9 0-16,-19-9 15,-9-1 1,10 1-16,-1-1 16,-9-18-1,-10 0 1,-9-19-16,-9-10 15,9-9 1,0-9-16,10-19 16,18-9-1,0 0-15,10-19 16,0-28 0,18-29-16,10-46 15,57-38 1,93-37-16,104-104 15</inkml:trace>
  <inkml:trace contextRef="#ctx0" brushRef="#br3" timeOffset="-41667.37">20546 13174 0,'0'0'0,"0"0"0,0 0 16,9 0-16,1 0 15,-1 10 1,0 27-16,10 38 15,0 47 1,0 19 0,0 9-16,-1 10 15,11-20-15,-1 1 16,0 9 0,0-18-16,1-10 15,-1-19 1,19-9-1,0-19-15,-9-28 16,-1-10 0,1-18-16,-19-10 15,-1-9 1,1 0-16,0-18 16,-10-1-1,-9 9-15,0 1 16,-9 0-1,-10 18-15,-18 0 16,-1 20 0,-9 17-16,9 20 15,10 9 1,19 19-16,9 19 16,9-10-1,19 0 1,1 0-16,-11 0 15,1-18 1,-19-10-16,-9-9 16,-29-1-1,-94 48-15,-169 37 16,-84 19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4:41:06.4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9T14:41:09.537"/>
    </inkml:context>
  </inkml:definitions>
  <inkml:trace contextRef="#ctx0" brushRef="#br0">9577 15023 0,'0'0'0,"0"0"0,0 0 0,9 9 0,-9-9 16,10 10 0,-10-10-16,9 9 15,-9-9-15,0 0 31,0 0-31,0 0 16,9 0-16,1 0 16,-10 0-16,9 0 15,-9 0-15,10 0 16,-10 9-16,9-9 31,0 0-31,1 0 31,9 10-31,-10-1 32,0 0-32,1-9 15,-1 0-15,-9 0 32,0 0-32</inkml:trace>
  <inkml:trace contextRef="#ctx0" brushRef="#br0" timeOffset="1520.86">11138 14225 0,'0'0'0,"10"10"0,-1-1 0,10 10 31,-10 0-31,1-10 16,-1-9-16</inkml:trace>
  <inkml:trace contextRef="#ctx1" brushRef="#br0">11587 1745 1243 0,'0'0'0'16,"0"0"0"-16,0 0 0 0,18-19 17 0,-18 19 0 0,7-12-1 16,-4 5 1-16,-3 7-8 0,4-7 1 0,-4 7 0 0,0 0 0 15,0 0 69-15,7-7 1 0,-7 7-1 0,0 0 1 16,0 0-62-16,0 0 0 0,0 0 0 0,3 7 0 0,1 7 63 16,-4 2-1-16,-4 7 1 0,4 10 1 15,0 6-64-15,0-2 0 0,0 1 0 0,4-3 0 0,-1 2 29 16,-3-5 1-16,4-6 0 0,-4 3 0 0,3-6-31 15,-3-2-1 1,-3-6 1-16,3 3 0 16,0 0 13-16,0-4 1 0,0-4-1 0,3 1 1 0,-3-4-17 0,-3-2-1 0,3-5 1 0,0 0 0 0,0 0 8 15,-7 7 0-15,7-7 1 0,0 0-1 0,0 0-11 0,-7-7 1 16,7 7-1-16,-7-12 1 0,0-6 4 0,3-1 0 16,-3-4-1-16,7-7 1 0,0 0-7 15,0 0 0-15,-3-1 0 16,3-1 1-16,0-1-1 0,0 4 0 0,0 5 0 0,0-4 1 0,3 5-4 0,1 2 0 15,-1-4 0-15,8 9 1 0,-4-5-8 0,3 7 1 16,4-2 0-16,6 0 0 0,1 2-2 16,-3 5 2-16,3-1 0 0,-2-1 0 0,2 4-14 0,1 4 0 0,2 1 1 15,6-2-1-15,-2 4 5 0,-6 4 2 0,-10 1-2 16,0 2 1 0,1 4-18-16,-3-1 0 0,1-1 0 0,-8 5 2 15,1 2 10-15,-4 0 2 0,-4-2 0 0,1 4-1 0,-17-3 6 0,-4 7 1 0,-4-1-1 16,-4-4 0-16,2 3 2 15,-2 1 0-15,-3-4 1 0,5-6-1 0,2 3 4 0,-1-2 1 0,6-3 0 16,2-5 0-16,-5 3-1 0,3-4 1 0,3 2 0 0,6-10 0 16,4 5 0-16,-1-3 0 0,4-1 0 15,7 4 1-15,-9-10-1 0,9 10 0 0,2-9 0 0,5 3 1 0,4-1 5 16,-1 4-1-16,1-1 1 0,-1 1 0 16,5 3-3-16,-3 0 1 15,-1 0 1-15,-1 3-1 0,4 1 9 0,-3 3 0 0,3 0 1 0,-4 0-1 16,3 4-5-16,4 4 0 0,12 0 0 15,2-1 1-15,-1 5 5 0,-1 0 1 0,1-5 0 0,1 6-1 0,-6-1-5 16,-11-5 0-16,0-2 0 0,0 3 0 0,2 0 6 0,2-2-1 16,-4-3 1-16,0 1 0 0,-1-4-6 0,-1 0 0 15,0-2 0-15,-5-1 0 0,4-1 0 0,-4 1 1 16,3-4-1-16,-2 0 2 0,-8 0-6 0,7 0 2 16,-7 0-2-16,0 0 2 0,0 0-1 0,5 0-1 15,-5 0 1-15,0 0 0 0,0 0-3 0,0 0 2 0,0 0-1 16,0 0 1-16,0 0-3 0,0 0 0 15,0 0 0-15,0 0 0 0,0 0 0 0,0 0 0 0,0 0 0 32,0 0 0-32,9 0-4 0,5 0 1 0,2 0 0 0,8-41 0 0,5-8 0 0,-6 5-1 15,-9 9 1-15,-7 12 0 0,-4 11-9 0,-3 12 1 0,0 0-1 16,0 0 1-16,0 0 2 16,-7 15 1-16,4-6-1 0,-1 5 1 0,4 6-12 0,0-4 1 0,4-2 1 15,3 3-1-15,3-5 7 0,4 4 0 0,-3-7 0 16,7 5 1-16,5-3-4 0,-2-8 2 15,2 1 0-15,-6-1 0 0,1 1 3 0,0-4 1 16,3-4-1-16,-5 1 1 0,-2-4 3 0,0-4 1 0,-4 1-1 16,-6-3 1-16,-1-3-1 0,1 4 2 15,-4-5-1-15,-7-1 1 0,0 2 2 0,-4 4 0 16,-1-2 0-16,-2-2 0 0,-7 4 0 0,-1 1 0 0,-2 4 0 0,1 0 0 16,2 3 1-16,3 4 0 0,-3-3 0 0,3-1 0 0,6-1 0 15,1 5 0-15,1 0 0 16</inkml:trace>
  <inkml:trace contextRef="#ctx1" brushRef="#br0" timeOffset="263.02">12721 1636 2146 0,'0'0'51'0,"-7"27"-34"0,0-3-1 0,-5 3 1 16,-1 4 0 0,5 1 50-16,0 2 1 0,5 4-1 0,6 3 2 0,3 1-52 0,-3-2 1 15,-1-4 0-15,-2-5 0 0,0 3 28 0,-3-4 1 0,-5-8 1 16,1 3-1-16,4 0-32 0,3-8 2 16,0-4 0-16,10 4 0 0,3 1 7 15,-3-8-1-15,-10-3 1 16,0-7-1-16,15 7-12 0,-8-7 2 0,-7 0-1 15,10-7 0-15,-3 4-3 0,0-4 2 0,0-4-2 0</inkml:trace>
  <inkml:trace contextRef="#ctx1" brushRef="#br0" timeOffset="512.41">13160 1545 1658 0,'0'0'0'0,"0"0"0"0,0 0 0 16,20-7 58-16,-13 14 1 15,-7-7-1-15,7 0 1 0,-7 0-43 0,2 9 2 0,-4-2 0 0,2 0 0 0,2 0 42 16,-1 0-1-16,-1 2 1 15,2 14-1-15,0 13-42 0,0-2 1 0,3 5 0 0,2-2 0 0,-3 5 14 16,-4 5 2-16,3-3-1 0,-3 0 0 0,4-2-19 16,-4-6 0-1,3-5 1-15,-3 3-1 0,-3-4 1 0,3-7 0 0,-4-2-1 0,8 3 2 0,-1-6-7 0,1-2 0 16,-1-6 0-16,1 4 0 16,-1-7 7-1,1 0-1-15,-4-7 1 0,10 11 0 0,-10-11-7 0,9 0 0 16,-9 0 0-16,9 0 1 0,-2 0 3 0,-7 0 2 0,7-7-1 0</inkml:trace>
  <inkml:trace contextRef="#ctx1" brushRef="#br0" timeOffset="1185.02">13935 2023 1709 0,'0'0'0'0,"0"0"0"0,47-15 0 0,6 11 62 0,-9 1 2 0,-14-4 0 15,-10 0 0-15,-8-1-46 0,-5 5 0 0,-7 3 0 16,-3-9 0 0,-8 9 41-16,2 5 0 0,9-5 0 0,-21 11 1 0,-4 3-43 0,1 2 1 0,-1 1 0 15,16-4 0-15,7 6 13 0,-6-1 0 0,-17-2 1 16,7 1-1-16,9-5-17 0,9 4 0 0,13-3 0 15,1 1 0-15,4-4-3 0,-15-3-1 0,-24 0 0 16,0-1 0-16,7 1-3 0,7-7-1 0,7 0 1 16,0 0 0-16,0 0 3 0,8-4 0 0,-1-1 0 0,0 1 0 15,2-3-3-15,-9 7 0 0,4-10-1 0,-4 3 1 16,0 7 3-16,0-11 1 0,0 11 1 0,7-7-1 16,-7 7-4-16,10-5 0 0,5 5 0 0,11 3 1 15,2 1-2-15,0-1-1 0,2 3 1 16,-5 4-1-16,-7-3-1 0,-4 0 0 15,-2 0 1-15,-1-1-1 0,3 4 5 0,4 1 1 0,-4-4-1 0,0 0 1 0,-4 0-4 16,-1-4 1-16,0-3 0 0,2 7-1 0,1-3 4 16,-1-1 0-16,-1-3 1 0,1 4-1 15,5-1-4-15,-2-3 1 0,-4-3 0 0</inkml:trace>
  <inkml:trace contextRef="#ctx1" brushRef="#br0" timeOffset="1771.99">15293 1643 1646 0,'0'0'0'15,"0"0"0"-15,9-29 0 0,-6 16 68 0,-1-1 2 0,-4 2-1 16,30-2 1-16,4 7-52 16,-5 7 0-16,-6 0 0 0,-3 0 0 0,-1 10 66 0,-3 1 0 0,-3 5 0 15,-2 3 2-15,1 7-70 0,1 1 2 0,-8 1 0 16,4 9 0-16,0 9 26 0,1-6 1 15,-5 2 0-15,-3 2 0 0,7-3-30 0,-2-3 2 0,-6-4-1 16,-1-1 1-16,0-3 1 0,2-3 1 0,-3-5 0 16,-1 1 0-16,11 0-9 0,-2-5 0 0,1-6 0 15,-5 2 1-15,3-3 2 0,1-1-1 0,-5-10 0 0,7 7 2 16,-7-7-6-16,0 0 0 0,0 0 0 0,4-7-1 16,-4 7 2-16,-5-16 0 0,1 11 0 15,-5-12 0-15,-1-6-3 0,-1-4 0 0,-3 4-1 0,-7 4 2 16,-2 2 0-16,2 6 0 0,0 2 0 0,-9 2 1 0,-2 4-3 15,0 3 0-15,0 3 0 0,-1 1 0 0,1 6 3 16,7-3 0-16,9 2 0 16,2 5 1-16,4 2-4 0,-1 3 1 0,4-6 0 15,7 4-1-15,-3-3 3 0,3-1 0 0,3-3 0 0,8 2 1 16,10 4-4-16,7-9 1 0,9 0 0 0,2 0-1 0,-2-3 3 0,-5-1 0 16,-6-3 0-1,-1-3 1-15,-4-1-4 0,0 1 1 16,-1-8 0-16,1 4-1 0,7-1 2 0,-5-5 0 0,-4-1-1 0,1 5 2 0,4-5-3 0,3-3 0 15,12 1 0-15,-11-4 0 0,-5 8 1 16,-2-2 1-16,-3-2-2 0,-8 2 2 0,1 4-2 0,-4 4-1 16,5 3 1-16,-5-1-1 0,-7 4 1 0,11 0 0 15,-11 0 0-15,14 7 0 0,-3 6-1 0,-8-3-1 16,1-1 0-16,-15 9 2 0,-3-3-3 0,5 0 0 0,6 0 1 16,1 1-1-16,4-2-1 0,-1 0 1 0,-1-5-1 15,0 2 2-15,0-4-2 0,2 2 0 0,-2-9 0 16,12 12 0-16,-12-12-1 0,0 0 1 0,7 3 0 15,-7-3 0-15,0 0-1 0,0 0 0 0,0 0 0 16</inkml:trace>
  <inkml:trace contextRef="#ctx1" brushRef="#br0" timeOffset="1914.43">15614 1789 1771 0,'0'0'0'0,"0"0"0"0,19 0 0 16,-6 0 55-16,-3 0 0 0,-1 0 0 0,30 0 2 15,1 0-41-15,-4 0 2 0,-6 0-1 0,-6 0 1 0,-2 0 18 16,-8 0 0-16,0-3 0 0</inkml:trace>
  <inkml:trace contextRef="#ctx1" brushRef="#br0" timeOffset="2521.94">16217 2083 1695 0,'0'0'0'16,"18"-3"0"-16,-48-1 0 0,2 4 23 0,21-3 0 16,28-1 0-16,-4 1 0 0,-1 3-12 15,-16 0 2-15,-16-7-1 0,30-2 0 0,4 5 22 0,2-3 0 16,-6 0-1-16,0-2 2 0,-4-3-20 0,-4 5-1 0,-1-3 1 16,-3-5 0-16,-1 0 10 0,3 8 2 15,1-4-1-15,1 2 1 0,-5 0-15 0,-1 2 2 16,0 7-2-16,6-10 2 0,-6 10-4 0,3-7 0 0,-3 7 0 15,0 0 1-15,0 0-4 0,9-4 0 0,-9 4-1 16,0 0 1-16,0 0 0 0,0 0 1 0,0 0 0 16,0 0-1-16,0 0-2 0,0 0 1 0,0 0-1 15,0 0 1-15,0 0-1 0,0 0 2 0,0 0-1 16,0 0 0-16,0 0-1 0,0 0-1 0,0 0 1 0,0 0-1 16,0 0 4-16,7 0 1 0,-7 0 0 15,7 0 0-15,-7 0-3 0,14 4-1 0,-3-1 1 0,-11-3 1 16,9 4 2-16,-9-4 1 0,-9 3 0 0,9-3 0 15,-7 0-4-15,7 0 0 0,0 0 1 0,0 0 0 0,3-7 2 16,-3 7 0-16,7-7 0 0,-7 7 1 0,7-7-5 16,-7 7 2-16,4-9-1 0,-4 9 1 0,3-7 8 15,-3 7 2-15,2-8 0 0,-2 8 0 0,-7-7-8 16,7 7 1-16,-5-6-1 0,5 6 1 0,-11 0 10 16,4 0 0-16,-3-3 0 0,-5 3 2 15,3 3-12-15,0 1 1 0,-2 1 0 0,-2 7 1 0,-2 8 0 0,4 1 1 16,-2-4 1-16,-1 5-1 0,-5 4-5 0,5-5 0 31,6 2 0-15,-1-4 1-16,-1 8 5 0,6-8 2 0,7-1-1 0,6-3 0 0,1 5-6 0,2-4 0 0,1-2 0 0,4 0 0 0,4-2 1 0,-4-1 1 15,4-3-1-15,5 5 1 0,-2-3-4 0,2-6-1 16,0-1 1-16,7 1 1 16,1-1 1-16,3-3 0 0,-6-3 0 0,4-1 1 0,-2 4-4 0,-9-7 0 15,-2 0 0-15,20 4 1 0,-11-8-2 0,-5 4 2 0,-3 0 0 16,3 0-1-1,-9 2-1-15,0 1-1 0,-2-3 1 0,-1 0 1 0,-2 4-6 0,-2-1 1 0,-7 4-1 16</inkml:trace>
  <inkml:trace contextRef="#ctx1" brushRef="#br0" timeOffset="2868.09">16907 2115 1670 0,'0'0'0'0,"0"0"0"0,-32 0 0 0,-8 0 45 0,11 0 1 0,15-2 0 0,-7 2 0 16,5 0-30-16,16 0 1 0,0 0 0 0,0 0 0 15,13 2 41-15,8-4 1 0,9 2 0 0,1-3 0 16,-6-1-42-16,-4 1 1 0,8-4 0 0,-3 0 0 16,-5 0 18-16,-3-2 0 0,-2-2 0 0,-6-1 1 15,-3 1-23-15,-10 2 2 0,-8-5-1 0,-3-1 0 0,0-3 3 16,2 7 1-16,5-4-1 0,-8-1 1 0,-7 7-9 16,2 5 1-16,8 1-1 0,-6-1 1 0,-3 8 5 15,-4 3 0 1,2 2 0-16,2 3 1 0,0 7-8 0,2 3 1 0,3-1-1 0,7 3 1 0,-2 3 4 0,1-1-1 15,6-5 1-15,4 7 0 0,0-5-6 0,7-2 1 16,7-1-1-16,2 3 1 16,5-4 3-16,4-2 0 0,3-2 1 0,6-3-1 0,-6 0-4 0,0-3 0 15,9-2 0-15,-1 0 0 0,-3-3 3 0,-1-1 0 16,-7-3 0-16,-1 0 2 0,3-3-7 0,-6-1 2 16,-7-3 0-1,-2 0 0-15,-5-2 2 0,-5-3 0 0,-2 3 0 0,-7-5 0 0,-7 3-4 0,-4 1 1 0,-10 3-1 16</inkml:trace>
  <inkml:trace contextRef="#ctx1" brushRef="#br0" timeOffset="3422.26">12379 2702 1520 0,'0'0'0'0,"0"0"0"0,39 15 0 0,15-8 82 16,-2 0 0-16,1 0 0 0,-9 0 0 0,-6 0-64 16,-1-4 0-16,-1 1 0 0,6-1 0 0,9 1 61 0,11-8 1 15,10 4 0-15,4 0 0 0,2 0-62 0,6-3 0 16,24-1 0-16,3 1 0 0,27-1-13 0,5-3 0 16,5-7 0-1,25 11 0-15,-4-4-1 0,7 0-1 0,24-1 1 0,8 8 0 0,0-1-5 0,-9-6 1 0,11 0-1 16,-28 10 1-16,-16-6-1 0,-1-4 1 15,14 3-1-15,8 11 1 0,-29-7-11 0,-25-3 1 0,-6 3 0 16,5 10 0 0,-12-3 3-16,-20-3 1 0,-6-3-1 0,-15 10 0 0,11-4 3 0,-3-2 0 15,-12 4 0-15,-13-2 0 0,-7 0 1 0,-9-3 0 0,-11-1-1 16,-14 4 2-16,2-7 2 0,-5 0 0 0,-1-3 0 16,-4 3 0-16,-3-4 0 0,-1 1 0 0,-9 3 0 15,13-7 0-15,-13 7 2 0,7-7 1 16,-11-4-1-16,1 4 1 0,3 7-2 0,0-10 2 0,0 2-1 0,0 8 0 15,-4-8 10-15,4 8 2 0,-5-11-2 0,5 11 2 16,0 0-6-16,-7-7-1 0,7 7 1 16</inkml:trace>
  <inkml:trace contextRef="#ctx0" brushRef="#br0" timeOffset="8567.66">14393 9009 0,'0'0'0,"0"0"0,0 0 16,0 0-16,0-10 0,0 10 15,0-9-15,0 9 16,0-10-16,0 10 31,0-9-31,0 9 31,0-9-31,0 9 32,0-10-32,0 1 31,0 0-31,0-1 31,0 1-31,0-1 16,-9 1-1,9 0 17,-9 9-32</inkml:trace>
  <inkml:trace contextRef="#ctx1" brushRef="#br0" timeOffset="12167.33">17373 3844 1557 0,'0'0'0'0,"0"0"0"16,0 0 0-16,0 0 20 15,0 0 2-15,-11-17-2 0,11 17 1 0,0 0-11 0,-9 3 1 0,9-3 1 16,0 0-1-16,-7 11 27 0,4-4 1 0,-1 0 1 16,-3 16-1-16,-4 0-23 15,1 3-1-15,3-3 1 0,3 10 0 0,1-3 15 0,-1 0 1 0,4 0-1 0,4 16 2 16,-4 1-20-16,0-5 2 0,0-5-2 16,7 9 2-16,-4-2 6 0,1-4 0 15,-1 6 1-15,3 18-1 0,-3 2-10 0,-3 0 0 16,0-1 1-16,2 7-1 0,0-5 1 15,-2-1 1-15,-4 10-1 0,2 10 1 0,-1-3-5 0,-2-11 0 0,-1 7 0 16,-1 20 0-16,0-2 4 0,-3-11 2 0,-1-2-1 16,4 27 0-16,-2-7-5 0,-1-9 0 15,1 5 0-15,2 7 1 0,-2 6 2 0,2-11 2 0,-4-2-1 16,4 11 0-16,0 2-5 0,-3-8 1 16,1-3 0-16,0 20 0 0,0-13 5 15,2-5 2-15,3-2-2 0,1 15 2 0,-4-16-7 0,3-8 1 0,-3 11 0 0,4 5-1 16,-4-14 13-16,3-6-1 0,-3 8 0 0,0 7 0 15,0-20-10-15,-2-3 2 0,0 7-1 0,-3 13 0 16,1-15 7-16,1-14 1 16,-1 2 0-16,-3 12 0 15,2-3-9 1,-2-13 0-16,-4-3 1 0,0 7 0 16,4-16 8-16,-2-5 1 0,4 1 0 0,7 10 0 0,-4-3-9 0,0-12 0 0,6-5 0 15,6 0 0-15,-3-7 7 0,0-14 1 0,4 0-1 16,5 0 1-16,-2-7-9 15,-2-11 0-15,4-3 1 0,5 7 0 0,0-4 2 0,-4-7 1 0,1-3-1 16,-11 5 1-16,11-4-6 0,-11 4-1 0,0-7 1 16</inkml:trace>
  <inkml:trace contextRef="#ctx1" brushRef="#br0" timeOffset="12772.93">14443 9173 1972 0,'0'0'0'0,"0"0"0"0,17-7 0 0,-4 10 65 0,1-3 0 15,0 0 1-15,19 0 0 0,13 0-48 0,4 0 0 16,8 0 0 0,-3 0 0-16,5 4 66 0,3-1 0 0,8-6 0 0,8 3 1 0,7 3-68 218,-3-3 1-218,7-7 0 0,4 7 0 0,10-3-6 0,2-2 2 0,1-3-1 0,22 1 1 0,9 2-6 0,-8 0 0 0,11-7-1 0,27 5 2 0,-13-1-9 0,0-2 1 0,18-1-1 0,11 6 2 0,-8-5-2 0,-5-3 1 16,11-1-1-16,10 18 1 0,-9-11-3 0,-3-6 0 0,23 1 1 0,16 17 0 0,-18-10 0 0,-10 0 0 0,24-4 0 0,14 14 0 0,-19-7-6 0,-14-1 0 0,22 1 1 16,5 14 0-16,-10-12 0 0,-12-1 2 15,13 2-1-15,-3 22 1 0,-11-10-2 0,-17-6 1 0,2 7-1 0,8 7 0 0,-17-7 2 0,-17-3-1 0,6-4 1 16,-2 3 1-16,-15 2 0 0,-16-3 2 0,1-2-1 0,2 4 1 16,-13-4-1-16,-14-2 0 0,-1-5 1 0,3 4 0 0,-6-4 0 0,-14 0 1 0,3-4 0 0,-3 4 0 0,-11 4-1 0,-8-4 1 0,12-6 0 0,-13 3 0 0,-4 3 0 0,-10-4 1 0,1-6 0 0,-3 3 0 0,-10 3-1 0,-7 1 1 0,0-4 1 15,-7 1-1-15,-1 3 2 0,-8-1 0 0,-7-4 1 0,-5 4 0 0,-9 4-1 0,0 0 0 0,-18-11-1 0,8 8 2 0,-5-1 3 0,1 1 1 0,2-1 0 0,-14 3 0 0,-1-1-2 0,4-2-1 16,2-3 1-16,0 7-1 0,0-3 3 0,1-4 1 0,6 0 0 0,-9 12 0 0,4-7-3 15,3-1-1-15,0-1 1 0</inkml:trace>
  <inkml:trace contextRef="#ctx0" brushRef="#br0" timeOffset="26236.48">18288 7301 0,'0'0'0,"0"0"0,0 0 15,0 0-15,0 9 16,-19 10-1,0 19-15,-9 37 16,0 56 0,0 10-1,18 0-15,1-1 16,-1-8 0,1-1-16,9-9 15,0 9 1,0-18-16,-9-29 15,-1-9-15,1-9 16,9-19 0,0-9-1,9-10-15,-9-19 16</inkml:trace>
  <inkml:trace contextRef="#ctx0" brushRef="#br0" timeOffset="26654.44">19868 7404 0,'0'0'0,"0"0"16,0 10-1,-9 18-15,-10 56 16,0 57-16,10 37 31,0 29-31,-1-10 16,-9 0-16,1-28 15,-1-47 1,9-29-16,1-27 16,0-28-1,-1-20-15,10 1 16,0-19 15,0 0-31</inkml:trace>
  <inkml:trace contextRef="#ctx0" brushRef="#br0" timeOffset="27137.82">21515 7470 0,'0'0'16,"0"0"-16,0 9 15,9 38-15,1 28 16,-10 47 0,0 38-1,0-1-15,-10 1 16,1-20-16,-10-27 15,10-19 1,-1-10 0,1-27-16,-1-10 15,1-1-15,-1-8 16,10-10 0,0 0-1,10 0-15,-10-18 16</inkml:trace>
  <inkml:trace contextRef="#ctx0" brushRef="#br0" timeOffset="27622.74">23048 7489 0,'0'0'0,"0"0"0,0 9 16,0 19-16,-19 38 16,10 46-1,0 20 1,-1 18-16,1 19 16,-1 9-1,1-9-15,-1-10 16,1-27-16,0-29 15,-1-9 1,10-10-16,-9 1 16,9-1-1,0-18 1,9-10-16,-9-28 16</inkml:trace>
  <inkml:trace contextRef="#ctx0" brushRef="#br0" timeOffset="28071.28">24883 7461 0,'0'0'0,"0"0"16,0 9-1,0 19 1,-19 47-16,0 56 15,0 29 1,-9 37 0,-10-9-16,1-19 15,8-19-15,1-28 16,0-29 0,19-17-16,-1-11 15,1-9-15,-1-18 31,1 0-31,0-20 0,9-8 16,0-10 0</inkml:trace>
  <inkml:trace contextRef="#ctx0" brushRef="#br0" timeOffset="28578.25">26501 7385 0,'0'0'16,"0"0"-1,0 10-15,-10 18 0,-9 38 16,1 28-1,-1 27 1,0 20-16,10 9 16,-1-9-16,-9 0 15,10 9 1,-10-19 0,0-9-16,1 0 15,-1-9-15,0-1 31,0-18-31,-9-9 0,9-1 16,0-18 0,0-29-1,10-18-15</inkml:trace>
  <inkml:trace contextRef="#ctx0" brushRef="#br0" timeOffset="29137.44">24008 9346 0,'0'0'0,"0"0"0,0 0 15,0 0-15,0 0 16,9 10 0,29-10-16,46 0 15,48 0 1,56 0-1,19 0-15,38-10 16,18 1 0,29 0-16,18-20 15,38 11-15,-18 8 32,-29 1-32,-38 0 15,-37-1-15,-38-9 16,-19 10-1,-37 9-15,-28 0 16,-39 0 0,-8 0-1,-20 0-15,-8 0 16,-11 0-16,-8 0 16,-10 0-1,0 0 1,-10 0-16</inkml:trace>
  <inkml:trace contextRef="#ctx0" brushRef="#br0" timeOffset="30864.6">18015 9525 0,'0'0'0,"0"0"16,0 0-16,0 0 16,0 0-1,0 9-15,0 19 16,0 28-1,0 20 1,-9 17-16,-1 11 16,1-20-16,-10-18 15,0-1 1,10 10-16,0-46 16</inkml:trace>
  <inkml:trace contextRef="#ctx0" brushRef="#br0" timeOffset="31991.49">19229 9750 0,'0'0'0,"9"0"0,1-10 15,18-8 1,0-1-16,19 10 16,0-1-1,19 20-15,-10-1 16,1 10 0,-10 9-16,-10 9 15,-18 10 1,-28 10-1,-38 18-15,-38 9 16,-18 1 0,-10-10-16,38-29 15,37-17-15,29-20 16,-1-9 0,38 0-1,48-9 1,65-10-16,19-9 15,-19 0-15,0 9 32,-38 0-32,-27 10 15,-29-1-15,-10 10 16,-18 0 0,-10 10-16,-9-10 15</inkml:trace>
  <inkml:trace contextRef="#ctx0" brushRef="#br0" timeOffset="32591.98">21298 9722 0,'10'0'0,"9"-19"15,9-9 1,19 0-16,-10 18 15,1 10 1,0 10-16,-19-1 16,-1 19-1,-8 10-15,-20 18 16,-18-9 0,-9-10-16,8 1 15,1-19 1,9-1-16,10 1 15,-1-9 1,20 8 0,18 11-1,19-1-15,0 19 16,19 0 0,-19-10-16,-19 1 15,-9-10-15,-19 0 31,-28 0-31,-57 19 0,-56-10 32,0 1-32,9-19 0,66-10 15</inkml:trace>
  <inkml:trace contextRef="#ctx0" brushRef="#br0" timeOffset="33112.65">22879 9844 0,'0'0'0,"-10"0"0,-8 9 0,-20 10 16,0 18 0,10 10-16,0 10 15,18 8 1,20 1-1,-1 0-15,20-29 16,-1-9 0,9-18-1,10-10-15,0-10 0,-9-9 16,0-18 0,-10 9-1,-9 0-15,0 0 16,-1 18-1,-18 1 1,0 9-16,10 28 16,-10 38-16,-10 37 15,-18 56 1,-9 20 0,-29 140-16</inkml:trace>
  <inkml:trace contextRef="#ctx0" brushRef="#br0" timeOffset="33533.76">24290 9994 0,'0'0'0,"0"0"16,0 0-16,0 0 15,0 9 1,-9 10-16,18 18 15,10 29-15,18 9 16,10 10 0,0-1 15,-9-9-31,-10-9 0,-9-10 16,-19-9-1,-9-9-15,-48 8 16,-27 11-16,27-38 31</inkml:trace>
  <inkml:trace contextRef="#ctx0" brushRef="#br0" timeOffset="33743.08">24365 9891 0,'0'0'0,"10"-10"15,27-9-15,29 10 16,28 0 0,10 18-16,9 10 31,-1 9-31,-27 9 0,-10 10 31,-46-28-31</inkml:trace>
  <inkml:trace contextRef="#ctx0" brushRef="#br0" timeOffset="34207.92">27206 10059 0,'0'0'0,"0"0"0,0 0 15,-28 10-15,-28 9 16,-39 37 0,-36 28-1,18 29-15,19 9 16,37 19-1,29-1-15,28-27 16,28-38-16,10-19 31,28-9-31,0-28 0,9-19 16,0-9 0,-18-29-16,-20 1 15,-18-10 1,-19 0-16,-28 19 15,-76 9 1,-93 47-16,-161 38 16</inkml:trace>
  <inkml:trace contextRef="#ctx0" brushRef="#br0" timeOffset="35750.58">29031 10228 0,'0'0'0,"10"-9"0,-1-10 15,0 0 1,1 10-16,18 0 16,10 18-16,46 38 15,58 66 17,17 27-17,1 39-15,-9 8 0,-29-18 0,-9-19 16,-19-28-1,-9 0 1,-10-9-16,-18-19 16,-1-10-1,-18-28 1,-10-9-16,-9-9 16,-1-10-16,-18-28 31</inkml:trace>
  <inkml:trace contextRef="#ctx0" brushRef="#br0" timeOffset="36123.69">30367 10153 0,'0'0'0,"0"0"0,-9 19 15,-57 47-15,-56 84 32,-38 47-32,0 19 0,-28 9 15,9-28 16,-9-9-31,9-20 0,47-27 16,29-38 0,18-28-1,29-18-15,9-20 16,9-9-16,19-18 16</inkml:trace>
  <inkml:trace contextRef="#ctx0" brushRef="#br0" timeOffset="37824.78">13142 3586 0,'0'0'0,"0"0"0,0 0 0,0 9 16,0 10 0,0 28-16,-9 46 15,-10 39 1,0 9-1,0 27-15,10-8 16,-10-29 0,0-9-16,0-9 15,1-19 1,-11-29-16,11-8 16,8-29-16,1-9 15,-1-10 1,1 0-1,0-9-15,-1-18 16,1 8 0</inkml:trace>
  <inkml:trace contextRef="#ctx0" brushRef="#br0" timeOffset="38190.62">13528 3539 0,'0'0'0,"9"0"0,19-10 0,29 1 16,18 9-1,0 19 1,1 37 0,-20 10-16,-18 9 15,-29 9 1,-37 1-16,-47-1 16,-57 1-16,-37-20 15,-1-18 1,29-28-1,28-10-15,38 1 16,28 8-16,28-18 16</inkml:trace>
  <inkml:trace contextRef="#ctx0" brushRef="#br0" timeOffset="38607.43">14553 3464 0,'0'0'0,"0"0"16,0 9-16,-19 19 31,-37 47-31,-29 66 0,1 28 31,27-10-31,20-9 16,18-9-16,19-28 15,37-1 1,20-18 0,28-19-16,-1-18 0,-9-29 15,-46-19 1</inkml:trace>
  <inkml:trace contextRef="#ctx0" brushRef="#br0" timeOffset="38897.8">14817 3736 0,'0'0'0,"0"0"0,9 9 16,29 10-16,28 28 15,18 9 1,10 38 0,-9 19-16,-10 18 15,0 0 1,1-18-16,-1-10 16,-19 0-1,-9-9-15,-18-38 16,-20-37-16</inkml:trace>
  <inkml:trace contextRef="#ctx0" brushRef="#br0" timeOffset="39211.12">15729 3670 0,'0'0'0,"-9"9"0,-29 29 15,-47 37 1,-27 47 0,-30 38-16,-8 8 15,-10 20-15,28-47 16,10-29-1,37-27 1,29-38-16,37-19 16,10-9-1,9-19-15</inkml:trace>
  <inkml:trace contextRef="#ctx0" brushRef="#br0" timeOffset="39560.76">15917 4017 0,'0'0'0,"10"0"0,27 0 15,29-9 1,9-1-16,1 1 15,-1 9 1,-19 19-16,-27-10 16</inkml:trace>
  <inkml:trace contextRef="#ctx0" brushRef="#br0" timeOffset="39763.08">15757 4374 0,'0'0'0,"10"0"0,37-19 15,66 10 1,37 27 0,29 1-16,28 0 15,132 9 1</inkml:trace>
  <inkml:trace contextRef="#ctx0" brushRef="#br0" timeOffset="40726.04">16849 3989 0,'0'0'0,"9"0"0,0-9 15,20-1-15,-1 20 31,10-1-31,9 29 0,-10 18 16,-18 28 0,-28 1-1,-20-1-15,-27 1 16,-10-20 0,0-18-16,10-19 15,18-9 1,10-19-16,19-9 15,-1-10 1,20-28 0,18-9-16,28-29 15,29-8-15,9 8 32,-9 10-32,-10 9 0,-19 10 15,-9 19 1,-9 8-16,0 1 31,-20 19-31,-18-1 0,0 10 16,0 10-1,0 9-15,-18 37 16,-11 19 0,1 19-1,19 18-15,-1 1 16,1-10-16,18-18 15,10-10 1,19 0 0,37-19-16,38 10 15,-38-29 1</inkml:trace>
  <inkml:trace contextRef="#ctx0" brushRef="#br0" timeOffset="41654.91">17592 3661 0,'0'0'0,"0"0"0,0 0 15,0 0 1,0 9-16,19 29 16,9 55-1,19 39-15,-9 18 16,-1 0 0,-18 28-1,0-18-15,-19-10 16,-28 19-1,-76 122-15</inkml:trace>
  <inkml:trace contextRef="#ctx0" brushRef="#br0" timeOffset="44037.78">22220 1278 0,'0'0'0,"0"0"0,0 0 0,0 9 0,0 10 16,0 37 0,10 47-16,-1 66 31,1 37-31,-1-8 0,0 8 15,1 10 1,-10-29-16,0-37 16,-10-46-1,1-1-15,0-19 16,9-18 0,0-10-16,0-28 15,0-18 1,9 9-1,-9-19-15</inkml:trace>
  <inkml:trace contextRef="#ctx0" brushRef="#br0" timeOffset="44447.74">21985 1503 0,'0'0'0,"10"-28"0,8-19 15,11-19 1,27 10 0,10 9-16,28 0 15,9 28-15,20 10 16,8 18-1,-18 19-15,-19 10 32,-18 18-32,-11 29 15,-27-1-15,-19 10 16,-10-10 0,-18-9-16,-48 28 15,-27 1-15,-29-29 16,-19-10 15,-9-18-31,28-28 0,66-19 16</inkml:trace>
  <inkml:trace contextRef="#ctx0" brushRef="#br0" timeOffset="44795">23650 1465 0,'0'0'0,"0"0"0,0 0 31,-19 10-31,-18 8 0,-48 48 16,-37 56 0,9 47-1,28-19-15,38-9 16,28 9-16,19-28 16,38-10-1,28-18-15,9-19 16,10-28-1,18-19 1,-46-18-16</inkml:trace>
  <inkml:trace contextRef="#ctx0" brushRef="#br0" timeOffset="45102.74">23904 1550 0,'0'0'0,"0"0"0,0 0 0,10 9 16,8 10-16,39 46 15,37 57 1,19 29-16,0 8 15,9 1 1,10-20 0,-19-8-16,-10-29 15,-28-9-15,-9-29 16,-38-37 0</inkml:trace>
  <inkml:trace contextRef="#ctx0" brushRef="#br0" timeOffset="45404.61">24883 1672 0,'0'0'16,"0"0"-16,-10 18 15,-18 29-15,-38 47 16,-28 56 0,-19 19-16,10-9 15,-1-1 1,-9-9-16,38-28 16,19-28-1,27-38-15,20-28 16,9-18-1</inkml:trace>
  <inkml:trace contextRef="#ctx0" brushRef="#br0" timeOffset="45597.86">24977 2403 0,'0'-9'0,"9"-19"0,0 9 15,20-9 1,18 0-16,19 9 16,-1 10-1,20 18 1,-47 0-16</inkml:trace>
  <inkml:trace contextRef="#ctx0" brushRef="#br0" timeOffset="45765.74">24901 2600 0,'0'0'0,"0"0"16,10 0-16,37 10 16,47-1-16,38 1 15,18-10 1,170-10-16</inkml:trace>
  <inkml:trace contextRef="#ctx0" brushRef="#br0" timeOffset="46725.8">25805 2169 0,'0'0'0,"9"0"0,0-19 0,20 0 16,-1 10-16,9 0 15,10 9 1,10 28-16,-10 19 16,9 37-1,-18 10 1,-29 0-16,-18 0 16,-10-19-16,-18-28 15,-1-10 1,-9-18-1,19 0-15,9-19 16,9 0-16,10-10 31,19-27-31,28-48 16,29-27-16,18-1 16,0 0-1,0 29-15,-19 18 31,-19 19-31,-18 19 0,-19 10 16,-19 8 0,0 10-1,-9 10-15,-10 18 16,-19 47 0,0 37-16,10-8 15,19 8-15,18 1 16,10-10-1,9-9-15,19-19 16,10-19 0,18-9-16,10-19 31,-1-28-31,-46 0 16</inkml:trace>
  <inkml:trace contextRef="#ctx0" brushRef="#br0" timeOffset="47022.77">26849 1634 0,'0'0'16,"9"0"-16,1 0 0,27 9 15,29 20 1,19 27-16,18 38 31,1 28-31,-1 9 0,-9 19 16,-28 0-1,-19-28 1,-37 0-16,-20-19 16,-28 10-16,-37 9 15,-38 0 1,57-75-1</inkml:trace>
  <inkml:trace contextRef="#ctx0" brushRef="#br0" timeOffset="47276.87">28457 2263 0,'0'0'0,"10"-19"0,27-19 16,10 20 0,19-1-16,19 9 15,18 10 16,1 19-31,-48-9 0</inkml:trace>
  <inkml:trace contextRef="#ctx0" brushRef="#br0" timeOffset="47468.62">27949 2525 0,'0'0'0,"0"0"0,19 10 16,66 18-16,84 19 16,76-19-1,37 0-15,104 10 32</inkml:trace>
  <inkml:trace contextRef="#ctx0" brushRef="#br0" timeOffset="47879.11">30574 1484 0,'0'0'0,"0"-9"0,0-1 15,0 10 1,0 0-16,0 19 16,0 28-1,-9 37-15,-1 66 16,10 10 15,0-10-31,0-19 0,0-9 16,0-9-1,-9-29-15,9-18 16,0-10-16,-10-9 16,10-9-1,-9-19-15</inkml:trace>
  <inkml:trace contextRef="#ctx0" brushRef="#br0" timeOffset="48265.86">31552 2441 0,'0'0'0,"0"0"0,0 0 0,-9 9 16,-47 19 0,-76 57-16,-56 37 31,-38 28-31,10 0 0,-1 10 15,20-10 1,27-28-16,20-19 16,37-9-1,19-19-15,37-19 32,20-28-32,18-9 15,10-19-15</inkml:trace>
  <inkml:trace contextRef="#ctx0" brushRef="#br0" timeOffset="48773.19">31477 3051 0,'0'0'0,"0"0"0,-28 9 0,-28 29 15,-39 46 1,-8 19 15,-10 19-31,0 10 0,19-10 16,19 9-1,18 0-15,29-9 16,19 10-16,18-29 16,19-19-1,29 1-15,18-29 16,19-9 0,19-28-1,19-29-15,-10-37 16,-37-18-16,-38-10 15,-38-28 1,-18 9-16,-38 37 16,-47-8-1,-29 8-15,-27 29 16,-10 28 0,-9 47-16,18 10 15,29-1 1,65-28-16</inkml:trace>
  <inkml:trace contextRef="#ctx0" brushRef="#br0" timeOffset="49957.64">21355 1015 0,'9'0'0,"48"-10"0,65-18 15,94-9 16,76-1-31,75 1 0,28 9 0,66-19 16,47 19 0,47 9-16,28 19 15,48 9 1,-1-9 0,0 19-16,-18 18 15,-20 1-15,1 37 16,-29 0-1,-46-19-15,-38 19 16,-48 0 0,-65-18-16,-47-10 31,-47 0-31,-57-10 0,-46 1 31,-29-1-31,-47-9 16,-28-9-16,-19 0 15,-19-10 1,-9 1-16,-1-1 16,-8 0-16,-1 1 15,-9 9 17,0 18-32,0 48 0,10 36 15,-1 20 1,1 56-1,-1 28-15,0 19 16,10 19-16,0 0 16,-10 28-1,1-1-15,-10-27 32,0 0-32,0-29 0,9-36 15,-9-30 1,10 1-16,-1-19 15,-9-28 1,0-37-16,0-20 31,0-18-31,-9-28 0</inkml:trace>
  <inkml:trace contextRef="#ctx0" brushRef="#br0" timeOffset="50988.65">21374 1343 0,'0'0'0,"0"10"0,-19 8 16,0 57-16,-9 29 15,0 55 17,9 57-32,9 18 0,1 10 15,0-9-15,9-19 16,0 0 0,0-19-16,0-29 15,0-17 16,0-29-31,0-38 0,-10 19 16,10-9 0,0-28-1,10-10-15,-1-18 16,0-1 0,10-9-16,9-9 15,1 0-15,-11 0 16,11-10-1,-1-9 1,0 0-16,0 0 16,29-9-16,37-10 31,47-9-31,66 9 0,66-9 16,75 0-1,47 9 1,47 28-16,66-9 15,38 10-15,56 8 32,37 10-32,58 10 15,-11 18-15,20 1 16,-10-1 0,-37 19-1,-20 19-15,-55 0 16,-39-29-1,-65-18-15,-57 0 16,-84-28-16,-76-19 31,-65 9-31,-66-9 0,-48 0 16,-18 10 0,-47-10-1</inkml:trace>
  <inkml:trace contextRef="#ctx0" brushRef="#br0" timeOffset="77520.24">2380 1991 0,'0'0'0,"0"0"15,-9 0-15,-20-10 16,1 10 0,0-9-16,0-10 15,9 10 1,10-10-16,-1 0 15,20 0 1,-1-18-16,19-10 16,0 0-1,19 0-15,19-19 47,10 1-47,18 8 0,28-8 16,19-1-16,0 19 15,10 0 1,9 0-16,9 19 16,-9 0-1,-10 0-15,-9 0 16,-9 18-16,9 10 16,-9 10-1,0 9-15,-10 9 16,19 0-1,10 9 1,-10 1-16,9-1 16,1 1-1,-1 9-15,1 0 16,-19-10-16,-10 10 16,-9 0-1,-10 0-15,-9 0 31,0 19-31,0 9 0,-18-19 16,-10 0 0,-1 10-1,-8 0-15,-20 18 16,1-9 0,-19-9-1,0 9-15,-10 9 16,-9 10-16,-19-9 15,-9-1 1,-19 19 0,-38 0-16,-18 1 15,-48-1 1,-27-19-16,-39-27 16,-18-20-1,-10-9 1,-9-18-16,-9-20 0,-10-8 15,19-11 1,0-18 0,0-9-16,0 0 15,10-10-15,18 10 16,0-19 0,29-10-1,27 10-15,39 0 16,-1 19-1,28-19-15,1-10 16,46 10 0,1 10-16,28-10 31,0 18-31,18 10 0,1 10 16,18 9-1,10 0 1,-10 9-16</inkml:trace>
  <inkml:trace contextRef="#ctx0" brushRef="#br0" timeOffset="78137.89">4233 3435 0,'0'0'0,"0"0"16,0 0-16,0 0 15,0 19 1,0 28-16,-9 56 16,-10 29-1,0 8 1,0 20-16,-9-10 15,0-19 1,0-9-16,9-28 16,10-37-16,-1-20 15,1 1 1,-1-10-16,1-9 16,9-10-1,0-9-15</inkml:trace>
  <inkml:trace contextRef="#ctx0" brushRef="#br0" timeOffset="78541.81">3584 4449 0,'0'0'0,"0"0"0,0 0 15,0 0 1,10 0 0,8 19-16,20 18 15,9 19-15,10 10 16,8 9 0,-8-9-16,-1 9 15,1-28 1,-10-10-16,-10-18 15,1-19 1,9-9 0,10-29-16,8-28 15,11-37-15,-1-28 16,-9 0 0,-10 9-1,1 28-15,-20 28 16,-9 38-1,-28 19-15,0 9 16</inkml:trace>
  <inkml:trace contextRef="#ctx0" brushRef="#br0" timeOffset="79207.67">1627 5669 0,'-9'0'0,"-29"-10"0,-37 20 0,-19 8 16,9 20-1,10 27 1,28 1-16,0 0 16,38-10-16,9-18 15,9-1 1,19-18-16,1-19 15,8-9 1,38-38 0,20-28-16,-20-10 15,-19 29-15,-18 18 16,-19 10 0,-1 19-1,11 9-15,8 9 16,-8 29-1,18 37 1,0 0-16,9 0 16,-37-38-16</inkml:trace>
  <inkml:trace contextRef="#ctx0" brushRef="#br0" timeOffset="79745.82">2813 5284 0,'0'0'0,"-10"0"0,-8-10 0,-29 1 15,-19 18-15,-28 29 16,-10 37 15,10 9-31,19 1 0,28-19 16,19-10-16,18 0 31,20 10-31,18-10 16,9-18-16,20 18 31,9-18-31,18-1 0,-37-18 16</inkml:trace>
  <inkml:trace contextRef="#ctx0" brushRef="#br0" timeOffset="80198.53">3029 5443 0,'0'0'0,"0"-9"0,10 9 16,-1-9-16,29-1 15,27 29 1,30 37 15,8 10-31,-9 28 0,-28 0 16,-28-1-16,-10-18 15,-28-28 1,-10-9-16,-18-1 16,-19-8-1,-9-11-15,9-18 32,0-18-32,0-11 0,18-27 15,11-10 1,18-27-1,18-20-15,11 10 16,18 37-16,0 29 16,-19 18-1</inkml:trace>
  <inkml:trace contextRef="#ctx0" brushRef="#br0" timeOffset="81257.74">4008 5650 0,'0'0'0,"0"0"0,0 0 31,0 0-31,9 9 0,0 19 15,20 10-15,-1 27 16,19-8 0,0-20-16,0-18 15,9-10 1,1-18 0,9-19-16,-10-10 0,-18-18 15,-10 0 1,-28 0-1,0 9 1,-19 9-16,0 10 16,1 9-1,-11 10 1,10-1-16,10 10 16,0-9-16,-1 9 15,10 0 1,0 0-16,10 0 15,18 0 17,38 9-32,47 10 0,0-9 15,-19 8-15,-10 10 16,-18 1 0,-9-1-1,-20 0-15,-9 9 16,-9 1-16,-19 9 15,-28 9 1,-28 19-16,-29-9 31,-9-19-31,9-19 0,29-28 16,27 0 15,20 0-31,9-19 0,28-18 16,48-38-1,36-19 1,30-28-16,-1 0 16,-19 37-16,-28 29 15,-19 0 1,-9 9-16,-28 19 16,-19 9-1,-10 10 1,-9 9-16,0 0 15,0 0-15,-19 9 16,0 0 0,10 1-16,0 18 15,-1 0 1,20 0 0,8 10-16,20 9 15,28 9 1,0 0-16,9 1 15,-9 8-15,-10-9 16,-28-9 0,-9-9-1,-28 18 1,-29 19-16,-75 19 16,-75 0-16,-28 0 15,-123 46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4:42:38.7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9T14:42:39.101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7968 17894 0,'0'0'0,"0"0"16,0 0-16,0 0 16,-9 0-16,9 0 15,0 0-15,0 0 47,-10-10-47,1 10 0,-1 0 16,1 0 15,-10-9-31,10 9 16,-10-9-1,0-1 1,0 1-1,1-1 1,8 10 0</inkml:trace>
  <inkml:trace contextRef="#ctx1" brushRef="#br0">6805 5661 1318 0,'0'0'0'0,"0"0"0"16,0 0 0-16,0 0 20 0,0 0 2 0,0 0-2 31,-18 8 1-31,11-5-11 0,0 6 1 0,-1-6 1 0,-7 11-1 0,1-3 37 0,0 0 2 0,7-1-1 16,0 8 0-16,-4 1-32 0,1-1 0 0,6-6 0 15,3 9 0-15,-1-2 41 0,2-3 1 0,3-2 0 16,1 2 0-16,-1-2-42 0,1-1 1 0,3-3 0 15,4 1 0-15,-1-3 18 0,1-2 0 0,-1-5 0 16,1-1 1-16,3-1-23 0,-2-3 2 0,3-3-1 16,-5-3 0-16,1-4 6 0,3 1-1 15,-4-4 0-15,1 4 0 0,1 3-10 0,-1-6 1 0,-8 5 1 0,8 4-1 32,-4 4 5-32,-7 3-1 0,4-5 1 0,-4 5 1 0,0 0-8 0,0 0 0 0,10 3 0 0,-3 6 1 0,0 1 9 15,4 6 0-15,-2-7 0 16,-2 9 0-1,0-1-9-15,-4-1 2 0,8-4-2 0,-1 4 1 0,5-2 8 0,-1 0 0 0,-2-3 0 16,2-6 0-16,0 6-9 0,-3-6 1 0,3 0 0 0,-7 2 0 16,-7-7 6-16,11 6-1 0,-11-6 1 15,0 0 0-15,0 0-8 0,0 0 1 0,0 0-1 0</inkml:trace>
  <inkml:trace contextRef="#ctx1" brushRef="#br0" timeOffset="329.45">7255 5366 1834 0,'0'0'0'0,"0"0"0"0,0 0 0 0,0 0 64 0,3-18 0 0,1 11 0 15,-4 7 0-15,0-12-46 0,0 12 0 0,0-7 0 16,0 7 0-16,7 0 53 0,-7 0 0 0,0 0 0 15,0 0 1-15,0 10-54 0,-2-1 0 0,0 5 0 16,2 16 0-16,2 4 11 0,2 8 1 0,-1-5-1 16,-1 9 2-16,3-11-18 0,-1 2 1 0,3-4-1 0,-4 6 2 15,-3-7-6-15,4-4 1 0,-4 5 0 16,4 1 0-16,-4-3-4 0,0-4 0 0,0 1 1 0,7-5 0 16,0 1-3-16,0-3 1 0,-4-5-1 15,8-4 2-15,-4 1-3 0,-4-3 1 0,4-6-1 0,2-1 2 16,2-3 3-16,-4-3 1 0,-7 3 0 15</inkml:trace>
  <inkml:trace contextRef="#ctx1" brushRef="#br0" timeOffset="571.12">7645 5315 1834 0,'0'0'0'0,"0"0"0"0,0 0 0 0,0 0 64 0,0 0 0 15,3 21 0-15,4-9 0 0,-3 2-46 0,-1 2 0 16,1 4 0-16,-4 13 0 0,3 4 63 0,-3-4 0 16,4 6-1-16,-4-4 1 0,0 2-63 0,0-5 0 15,0-4 0-15,0 9 0 0,0-9 19 0,0 2 0 0,0-5 0 16,0 3 1-16,3 2-23 0,1-9 1 0,0 2-1 16,3 0 1-16,1-2-4 15,3-4 2-15,3 1-1 0,0-6 1 0,0 0-6 16,0 1-1-16,2-4 1 15</inkml:trace>
  <inkml:trace contextRef="#ctx1" brushRef="#br0" timeOffset="955.53">8726 5698 1808 0,'0'0'0'0,"0"0"0"0,0 0 0 0,0 0 54 16,-19 4 1-16,12-4 0 0,-1 0 0 0,-2 0-38 16,-1 0 1-16,-3 0-1 0,-3 10 1 0,-1-2 49 0,2 0 2 15,2 1-2-15,3 9 1 0,-3-2-50 0,4-2 0 16,3-2 0-16,1 9 0 0,3-5 13 0,1 3-1 15,0-6 0-15,4 4 0 0,2-3-16 0,1-5-1 16,4 2 1-16,5 1 0 0,0-3-5 0,0-2 0 16,-3-4 0-16,4-3 0 0,3 0-3 0,0-2 0 0,-1-1-1 15,1-1 2 1,-2-4-3-16,1-6 1 0,-2-2-1 0,-5 5 1 0,-3-6-2 0,0 1 1 0,-3-4-1 16,-1 3 0-16,-6 3 7 15,-4-4 2-15,-4 1-1 0,1 1 0 0,-8 5-4 0,0-3 0 0,-1 2-1 16,1 6 2-16,4 3 8 0,4-4 1 0,-1 0 0 15,2 3-1 1,9 4-7-16,0 0 1 0,0 0-1 0</inkml:trace>
  <inkml:trace contextRef="#ctx1" brushRef="#br0" timeOffset="1322.21">9068 5649 2009 0,'0'0'0'0,"0"0"0"0,0 0 0 15,0 0 55-15,-7 28 1 0,4-17 1 0,-1-1-1 0,2 4-40 16,1-1 2-16,-1-1-1 16,-2 6 1-16,4 1 32 0,2-8 0 0,0-1-1 0,1 6 2 0,3-7-34 15,4 1 0-15,1-3-1 0,3 6 1 0,3-5 7 16,-2-4 1-16,4 0-1 0,6 1 1 0,-8 0-14 16,1-1 2-16,1-8-1 0,3 4 0 0,-5-5-3 0,4-4 0 15,-1 0 0-15,-3 2 1 0,-3-9-4 0,1 4 1 16,-1-7-2-16,-4 5 2 0,-1 0-3 0,-2-2 2 15,0 2 0-15,-3 7-1 0,-1 0-1 0,-3 7 0 16,7-9-1-16,-7 9 2 0,0 0 1 0,0 0-1 16,7 3 1-16,-3 6-1 0,-4 2-1 0,3 3 0 15,-3 2 1 1,4 10-1-16,0-3 2 0,-1-2 1 0,1 2-1 0,3 0 1 0,3-4-2 16,1-1-1-16,5-1 1 0,-2-3 0 0,0 0 1 0,0-7 0 0,0 0 0 15,2-1 1-15,2-3-3 0,-4-3 1 16,3-3-1-1,1-3 1-15,0-1 1 0,-2 0 2 0,-6 0 0 0</inkml:trace>
  <inkml:trace contextRef="#ctx1" brushRef="#br0" timeOffset="1603.9">9712 4944 1871 0,'0'0'0'0,"0"0"0"0,0 0 0 0,0 0 69 15,23 12 0-15,-13-12 0 0,-10 0 0 16,8 7-51-16,-8-7 0 16,3 11 0-16,1 15 0 0,-4 13 46 0,3-9 0 0,1 8 0 0,-4-1 1 0,0 2-47 15,0-4 0-15,0 2 0 0,3 4 0 0,1-1 15 16,-4 2 0-16,0-1 0 0,3 8 0 0,-3-7-19 16,0-1 0-16,0-10 1 0,4 6 0 0,-1-7-5 15,1-7 0-15,5 3 0 0,-1-1 1 16,1-4-4-16,2-1 0 0,-1-6-1 15,1 1 1-15,0-2 0 0,-4-4 0 0,0-9-1 0,-7 0 2 0,0 0-3 0,0 0 0 16,0 0 0 0</inkml:trace>
  <inkml:trace contextRef="#ctx1" brushRef="#br0" timeOffset="1811.71">9663 5362 1934 0,'0'0'0'0,"31"-3"0"16,13 10 0-16,16-2 54 0,-1-3 1 0,-8-2 0 15,-5 3 0-15,-9-1-38 0,-6-4 1 0,-2-1-1 16,-6 5 1-16,1-2 47 0,-3-2 0 0,1-2 0 0,-3 8 0 16,-5-2-47-16,4-2 0 0,3-2 0 15,0 11 0-15,-2-6 8 16,-1-3 0-16,-7 4 0 0</inkml:trace>
  <inkml:trace contextRef="#ctx1" brushRef="#br0" timeOffset="2688.76">10478 5412 1709 0,'0'0'0'0,"0"0"0"0,-34 7 0 0,2 5 19 0,2 0 1 16,2 2 0-16,7 8 0 0,0-3-10 0,5 5 2 15,-2 1-1 1,4-2 0-16,0 5 17 0,-2-7 0 0,4 2 0 0,6 7 0 0,-1-4-14 0,7-6-1 16,0-1 1-16,7 8-1 0,-1-6 7 0,3-4 2 15,-1-1-2-15,3 3 1 0,3 1-11 0,-3-10 1 0,3-1 1 16,12 2-1-16,2-1-3 0,-3-6 1 0,-7-4 0 16,15 0 0-16,3 0-4 15,-3-7 1-15,-5-4 0 0,-3 4 0 0,-2-3 4 0,-2-3 0 0,-7-6 1 31,0 8 0-31,-3-1-4 0,-1 0-1 0,-1-1 1 0,-3 8 0 0,-6 5 8 0,10-10 1 0,-10 10 0 16,4-7 1-16,-4 7-8 0,0 0 0 0,0 0 0 16,5 10 1-16,-1 1 10 0,-4 1 0 0,3-2 0 15,1 6 1-15,3 2-11 16,3-4 1-16,1-5 0 0,-4 7 0 0,3-6 8 0,-2 1 0 0,0-6 1 16,1 2-1-16,0 0-9 0,-9-7 1 0,11 4-1 15,-11-4 1-15,7-4 4 0,-7 4 1 0,0 0-1 0,7-10 1 16,-7 2-7-16,3 0 0 0,-3-3 0 0,4-1 0 15,3-2 5-15,-4-6 1 0,-3 3 0 0,-3 8-1 0,-1-7-5 16,-6 2 0 0,-1 0 0-16,-7 2 0 0,3 1 2 0,6 1 1 0,5-4-1 0,2 3 1 15,-1 0-5-15,6 1 1 0,5-6-2 0,-1 5 2 0,-2 3 1 16,2 1 1-16,7-2 1 0,-3-2-1 0,-1 4-5 16,1 4 2-16,-1-4 0 0,1 3-1 0,3 4 1 15,2 0 0-15,-2 4 0 0,0 3 0 0,0 0-2 16,4 3-1-16,1 1 1 0,-5 1 1 0,-3 4-1 15,3 0 2-15,-3-2-1 16,-4 5 0-16,3-3-1 0,3-2-1 0,-6 2 1 16,-4 3-1-16,1-3-2 0,-1-3 1 0,4-5-1 0,-7 6 1 0,0 2 0 0,-3-9-1 15,-1-1 0-15,4-6 0 16,-3 10 1-16,3-10-1 0,-7 4 0 0,7-4 0 0,0 0-1 0,0 0 2 16,0 0-1-16,0 0 0 0,-4-11 1 0,4 11 1 0,4-11-1 15,-4-1 1-15,10-11-2 0,-3 0 0 0,0-3 0 16,-3 3 2-16,3 4 2 0,4 1 2 0,6 2-1 15,-4 6 1-15,-3 3-4 0,1-2 2 0,-4 6 0 16,7 6-1-16,0 2 2 0,2-1 0 16,2-1-1-16,-4 11 2 0,-4 0-3 0,1-5 0 0,-4 0 0 15,0 5 0-15,-4 2 1 0,1-9 0 0,1 4-1 16,2-1 2-16,-3 1-4 16,-1-4 2-16,-3-7-1 0,4 9 1 0,-4-9 2 0,0 0 0 0,0 0 1 15,-2 5 0-15,2-5-3 0,0 0 0 16,0 0 1-16,9-2-1 0,-9 2 1 0,0 0 1 0,7-11 0 0,-3 3-1 15,3-6-1-15,0-4-1 0,0-5 1 0,0 6 0 16,-4-1-1-16,4 4 0 0,-3 3 1 16,1-1-1-16,-1 5 0 15,-4 7-1-15,7-11 0 0,0 11 1 0,3 4-1 0,-3 3 0 0,0 0 1 0,4 12 0 0,0 2-2 16,-1-5 2-16,-3 4-1 0,2 6 1 16,-4-3-1-16,-3-2 1 0,0-5 0 15,-2 8 0-15,0-2-1 0,0-1 0 0,-2-9 0 0,0 6 1 0,-1-4-3 0,1-4 1 16,4-3-1-16</inkml:trace>
  <inkml:trace contextRef="#ctx1" brushRef="#br0" timeOffset="3165.59">11688 5792 1909 0,'0'0'0'0,"0"0"0"0,0 0 0 0,24-6 66 0,-24 6-1 0,11-12 0 15,-11 12 0-15,10-10-47 0,-4-3 0 0,-1 3 0 16,-1 1 0 0,-3-3 61-16,1 1 1 0,0-3 0 0,-4 0-1 0,-3 2-61 0,-2-3 0 0,1 5 0 15,-1 3 0-15,-3 3 10 0,3 4 1 0,-4 0 1 16,1 9-1-16,-5 0-16 0,3 5 1 0,1 2-1 16,8 5 1-16,-1-3-7 0,1-1 2 0,6 1 0 15,1 8 0-15,3-7-3 0,2-1 0 0,1-2-1 16,5 7 2-16,-5-4-4 0,1-1 1 0,6-6-1 0,-3 2 2 15,4-2-3-15,5-3 1 0,-2-2-1 16,4 0 2-16,5-3-1 16,-9-4 1-16,0-4-1 0,-1 1 0 0,1-4-1 0,0-4 1 0,-3-3-1 0,-1 0 1 15,-3 2 2-15,-1-9 0 0,-6 1 0 0,0 1 1 0,0-4-3 16,-4-2 0 0,1 3 1-16,-11 2 0 0,0 3 2 0,-4 2 0 0,2 1 0 0,-3 7 1 15,1 4-3-15,6 3 1 0,5 0-1 0,-10 0 1 0,10 0 3 16,3 14-1-1,4-7 1-15,9 11 1 0,9-1-3 0,-4 3 0 0,4 1-1 0,-4 5 1 16,2 0 0-16,-6 1 2 16,4 3-1-16,-6-4 1 0,4 2-4 0,-5 0 2 0,0-7-1 0,-10 6 0 0,3-3 3 0,-4-2 1 15,-3-8 0-15,0 9 0 16,-3-2-3-16,-1-7-1 0,1-2 1 16,-4 7 0-16,-4-3 5 0,1-5 0 0,-1-1-1 0,-7-3 1 0,-1-3-4 0,-2-4 0 15,-4-4-1-15</inkml:trace>
  <inkml:trace contextRef="#ctx1" brushRef="#br0" timeOffset="3870.39">4168 6583 778 0,'0'0'0'0,"0"0"0"0,0 0 0 16,0 0 64-16,0 0 0 0,14-16 0 0,-14 16 1 15,0 0-47-15,0 0 0 0,0 0 0 16,0 0 0-16,0 0 107 0,0 11-1 0,0-4 1 0,4 19 0 0,3 3-110 16,-4 2 0-16,1 6-1 0,-1-2 1 0,4 6 59 15,-3-4 1-15,-4 0-1 0,3-2 1 0,-3-5-57 16,0-2 0-16,0-3 0 0,0-1 0 0,0 3 30 15,0-10 2-15,-3-3-1 0,3 2 1 0,0-2-34 16,-4-2 1 0,-3-3 0-16,0 2 0 0,4-4 12 0,3-7 1 15,-14 3 0-15</inkml:trace>
  <inkml:trace contextRef="#ctx1" brushRef="#br0" timeOffset="4154.64">4002 7120 1771 0,'0'0'0'0,"0"0"0"15,4 23 0 1,-1-4 50-16,1-1 0 0,-1 5 0 0,4 1 0 0,4 1-33 0,-4-2 0 0,4-6 0 16,-3 3 1-16,7-3 47 0,-1-4 0 0,0-3 0 15,0 1 1-15,4-4-48 0,1-2 0 16,2-3 0-16,0-4 0 0,0-2 27 0,2-1 1 0,-1-7-1 0,2 0 1 15,-3 3-31-15,2-9 2 0,-5-3 0 0,0 2 0 16,-8-4 1-16,1 2 1 0,1-4 0 0,2 2 0 16,-7 2-9-1,0 0 0-15,0 3 0 0,0 4 2 0,-7-2 6 0,4 2 1 0,3 0 0 0,-7 4 0 0,4 3-9 16,-4 7 0-16,0-7 0 16,0 7 1-16,0 0 5 0,0 0 0 0,0 0-1 15</inkml:trace>
  <inkml:trace contextRef="#ctx1" brushRef="#br0" timeOffset="4797.66">2133 7802 1658 0,'0'0'0'0,"0"0"0"0,0 0 0 0,24 6 73 16,-20 2 0-16,-4-8 0 15,-4 11 1-15,-3-4-56 0,0-2 0 0,0 6 0 0,-7-2 0 0,2 5 39 16,5-2 0-16,3-1 1 15,-3-1 0-15,0-3-41 0,3 2 1 0,4-2 0 0,7 5 0 0,1 4 11 0,6-9 0 16,1 0 0-16,3 4 1 0,3-1-16 16,-3-3-1-16,5-1 1 0,-2 6-1 15,0-1-4-15,0 1 0 0,-1-5 0 0,1 7 0 0,0-2-3 0,-3-1-1 16,-2-2 1-16,5 5 1 0,-7 2-3 16,0-2 2-16,-7 1-2 0,0 0 2 15,0 0-3-15,-7-1 2 0,-7 1-2 0,0-1 2 0,0 3-1 0,-7-3 2 16,0-5-1-16,-7 2 1 0,-2-3-3 0,2-1 2 15,-4-1-2-15,-2-1 2 16,3-1 1-16,-5 1 1 0,-1-5 0 0,-1 0 0 0,2 0-3 0,0-4 1 16,4 1-1-16,4-1 2 0,7-1 3 0,1 0 1 0,3-4-1 15,-1 4 1-15,4 1-5 16,0 1 2-16,7 3 0 0,-7-11 0 0,7 11 2 0,7-5 1 0,-7 5-1 16</inkml:trace>
  <inkml:trace contextRef="#ctx1" brushRef="#br0" timeOffset="5075.12">2544 7954 1746 0,'0'0'0'0,"0"0"0"0,17 3 0 0,1 8 46 15,-4-4 0-15,-7 3 0 0,0 3 1 0,-3 3-31 16,-4 3 0-16,-4-2 1 0,8 10 0 0,-1 3 53 16,-3 0-1-16,0-6 1 0,0 1 0 0,0-2-52 15,4-2 0-15,-8-2 0 16,8-6 0-16,-1 1 20 0,2 0 2 0,-1-5-2 0,3-4 1 0,0 2-23 0,-7-7 0 16,11 3-1-16,-11-3 1 0,0 0-4 0,7-8 2 15,-7 8-1-15</inkml:trace>
  <inkml:trace contextRef="#ctx1" brushRef="#br0" timeOffset="5203.46">2665 7794 1620 0,'0'0'0'0,"0"0"0"16,0 0 0-16,0 0 48 0,25 15 0 0,-18-11 1 15</inkml:trace>
  <inkml:trace contextRef="#ctx1" brushRef="#br0" timeOffset="5562.28">2910 8077 1470 0,'0'0'0'0,"0"0"0"0,11 26 0 0,-7-6 39 15,3-6 0-15,-4 1 0 16,1 3 2-16,-1-2-25 0,4 3-1 0,-1-5 1 0,-1-1 0 0,0 1 23 16,-1-4 1-16,-1-4 0 15,1 1 0-15,3 0-24 0,-7-7-1 0,3 8 1 0,-3-8 0 0,0 0 6 16,0 0 2-16,0 0-2 0,0 0 2 0,4-12-13 0,-8 5 1 16,4-2 0-16,-3-10 0 0,3-7-3 0,3-3 0 15,1 1 0-15,-1 4 1 0,1-3-4 16,-1 4 0-16,8 0 0 0,0 2 1 0,-1 0 10 0,-1 7 0 31,-6 2 0-31,12 1 1 0,-1 4-9 0,0 4 1 0,7 3 0 0,-2 3 1 0,6 4 13 0,-4 0 2 16,-3 0 0-16,5 6 0 0,1-1-14 0,1 4 0 0,-7 1 1 15,-2 5 0-15,-2 2 16 16,-7-1 1-16,0 2-1 0,0 1 0 0,-3 0-16 0,-4 1 1 0,3-4-1 16,-3-4 1-16,4 2 9 0,-4-3 1 0,0-4-1 15,0 0 1-15,0-4-13 0,3-1 2 0,1-2-1 16</inkml:trace>
  <inkml:trace contextRef="#ctx1" brushRef="#br0" timeOffset="6054.79">3750 8114 1859 0,'0'0'0'0,"-21"0"0"0,5 12 0 0,2-1 62 16,-7-3 1-16,0 3-1 0,-2 3 1 0,5-2-46 16,4 8 1-16,3-6 0 0,1 2 0 0,3 1 63 15,3-4 0-15,1 1-1 16,3 0 2-16,3 0-64 0,4-4 0 0,0-3 0 0,7 4 0 0,0-4 12 0,-3-2 2 16,-4-1-2-16,20-4 1 0,8 2-17 0,-7-1 1 15,-5-1-2-15,-2-1 2 0,0-1-4 0,-3-2 1 16,-2 2-1-16,-2-5 2 0,0 0-7 0,-3 0 2 15,3-3 0-15,-4-1 0 16,3-1-1-16,-6 0 0 0,-4-2-1 0,1-2 1 0,-1 3-3 0,-3 3 1 16,-3-1-1-16,6 4 2 0,-3-2 1 15,0 9 1-15,0-7-2 0,0 7 2 0,0 0-3 0,0 0 0 0,0 0 0 16,0 0 0-16,0 0 1 0,-7 13 1 0,7-6-1 16,0 16 1-16,-3 7-2 15,-1 3-1-15,1-3 1 0,-4 3-1 0,3 3 3 0,2-5 0 16,-5 3-1-16,0 6 2 0,4 2-3 0,-4-5 0 0,3 0 0 15,-6 2 0-15,-1-2 3 0,0-6 1 0,8-2-1 0,-1-3 1 16,-5-3-3-16,-1-4-1 0,-4-5 1 16,0 0 0-16,-4-1 0 0,-3-6 2 0,-16-6-1 0,12 5 1 15,7-6-4 1,-1-6 2-16,-2-1-1 0,0-1 1 0,0-1-1 0,1-5-1 0,-1-4 1 0,7-8 0 16,0 3-2-16,3 4 1 0,1-10-1 0,-3 1 2 15,6 2-4-15,4 0 1 16,-1-4 0-16</inkml:trace>
  <inkml:trace contextRef="#ctx1" brushRef="#br0" timeOffset="6353.33">4048 7685 1960 0,'0'0'0'0,"0"0"0"0,0 0 0 0,0 0 47 0,23 7 1 16,-23-7 1-16,4 12-1 0,-1-3-31 0,4 5 0 15,-3 3-1 1,3 10 1-16,-4 8 40 0,1-2 1 0,-1 4-1 0,1 4 0 0,-1-1-40 0,4-5 1 0,-7 1 0 16,4 6 0-16,-4-2 14 0,-4-3 1 0,-3-2-1 15,4 1 2-15,-1-5-20 0,4-8 0 16,0 0 1-16,0 0-1 0,0-6-4 0,0-4 2 0,0-3-1 15,4 1 0-15,-1-4-4 0,4-4 0 0,4-3-1 16</inkml:trace>
  <inkml:trace contextRef="#ctx1" brushRef="#br0" timeOffset="6704.86">4362 8242 1683 0,'0'0'0'0,"0"0"0"0,25 0 0 0,5 4 54 0,-9-1 0 0,0-6-1 16,-5-1 2-16,2 4-38 0,-4-5 1 0,0-2-1 0,0-2 1 0,0-1 49 0,-2 1 2 15,3-7-2-15,-5 0 2 0,1 0-52 0,-4 0 1 32,0-3 0-32,0 3 0 0,-4-1 20 0,-6-3 2 0,-1 1-2 0,4 0 1 0,-3 3-24 15,-4 3 0-15,-4-1 1 0,1 4 0 0,-8-1 0 0,2 4 0 16,2 4 0-16,-4-1 1 0,1 8-8 0,-4-1 1 15,-2 4-1-15,5 11 1 0,-3-4-1 0,1 0 0 16,6 9 0 0,0 5 0-16,-3 2-3 0,6 5 0 0,4-3 0 0,3 3 1 0,1-2-1 15,3-3 1-15,3-5 0 0,4 0 1 0,4-3-4 0,3-2 2 0,7-8-2 16,2 6 2-16,-2-6 1 0,1-5-1 16,-1 0 1-16,2 0 1 0,1 0-3 0,1-7 0 0,5 0 0 15,2 0 0-15,-4-3 3 0,-2-1 0 0,6 1 0 16,-7-4 1-16,1 0-4 0,-5-1 1 15,1 0 0-15</inkml:trace>
  <inkml:trace contextRef="#ctx1" brushRef="#br0" timeOffset="14391.63">5457 8043 263 0,'0'0'0'0,"0"0"0"15,0 0 0-15,0 0 24 0,0 0-1 0,0 0 1 0,0 0 1 0,11-19-14 16,-11 19 1-16,7-14 1 0,-7 14-1 0,4-7 149 15,-4-2 164-15,0 9-163 0,0-9-151 16,0 9-1-16,0-10 0 0,0 10 0 0,0 0 119 0,0 0 0 16,0 0 0-16,0 0 1 0,0 0-116 0,3 7 0 15,1 0 0-15,-1 10 0 0,-1 13 86 0,2-1 0 16,-3 2 0-16,1 10 0 0,0-3-83 16,-2 3-1-16,-2-1 1 0,-1 1 0 0,-1-3 39 15,2-4 1-15,-5 5 1 0,0-2-1 0,4 8-40 16,-4-6 1-16,-4 0 0 0,0-2 0 0,4 1 25 0,4-3 2 15,-4-6 0-15,0 1 0 0,7-4-29 16,0-7 1-16,-4 1-2 0,2 1 2 0,4-4 28 0,2-8 0 0,-1 0 0 16,-3 0 0-16,4 0-30 15,-4-9 2-15,7 3 0 0,-7-3 0 0,7 2 13 0,-7-2 2 0,0 0-1 16,10-14 0-16,1 3-17 0,0 2 1 0,-8-1-2 16</inkml:trace>
  <inkml:trace contextRef="#ctx1" brushRef="#br0" timeOffset="14754.35">5475 8089 1909 0,'0'0'0'0,"0"0"0"0,21-9 0 0,-5 4 91 0,-2-4 0 0,-3 0 0 0,6-1 0 0,-2 3-74 16,0-5 1-16,3-2-1 0,3 5 1 0,4 3 85 0,-4 1 0 16,6 0 0-1,1 5 1-15,-9 0-89 0,2 3 2 0,1 1 0 0,-5 5 0 0,1 0 18 0,-2 1-1 16,-6 2 1-16,1 6 0 0,-4 1-20 0,-4-1-1 16,1 5 1-16,-4 0 0 0,-4 1-2 0,-3-3-1 15,-3 2 0-15,-4-2 1 0,1-1-6 16,-4-4 0-16,3-2 1 0,-8 0 0 0,-4 0-1 0,1-4 0 0,1-3-1 15,-1 0 2-15,6 4-3 16,1-8 0-16,-7-1 0 0,4-2 0 0,5 0 0 0,2 0-1 0,0-2 1 16,3-1-1-16,4-1 0 0,7 4-1 0,-7-3 0 15</inkml:trace>
  <inkml:trace contextRef="#ctx1" brushRef="#br0" timeOffset="15840.12">5980 8089 2274 0,'0'0'0'0,"0"0"0"16,33-2 0-16,-12 1 56 0,0-5 2 0,1-1-1 0,-3 6 0 0,-1 1-40 15,3-2 1-15,4-2-1 0,-3 4 1 0,-4 0 55 16,0 0 1-16,3 2-1 0,-3 7 1 0,1 0-56 15,-1-2-1-15,-1 7 1 0,4 5 0 0,2 0 9 0,-9 3 0 16,1-3 0-16,-5 6 1 0,-3-1-15 16,0-1 0-16,-10-4-1 15,3 4 2-15,-4-5-2 0,1-1 1 0,-8-4-1 0,0 1 1 0,1 2-5 0,-1-4 0 16,1-5 0-16,-3 0 0 0,-1 0 2 0,0-3 0 16,4-4 0-16,2 3 1 0,-2-3-4 0,-1-3 0 15,11 3 0-15,-8-14-1 0,2 7 2 0,4-4 0 16,-1-1 0-1,6-6 0-15,6 0-3 0,2 1 1 0,-1-6-1 0,5-3 1 0,-5 3 0 16,4-2-1-16,0-3 1 0,0 9 1 0,6-6-3 0,-2 2 1 16,-1 4-1-16,1 5 1 0,8 5-2 0,-8-2 1 15,0 3 0-15,-1 0 0 0,1 5-1 0,1-4 0 0,-1 3 0 16,-1 4 1-16,-6-3-2 0,0 3 0 0,1-4 0 16,-5 8 2-16,0-4-2 0,-7 0 0 0,0 0 1 15,7 3-1-15,-7-3-1 0,4 7 0 0,-4-7 0 16,0 7 1-16,-4 1-1 0,1 2 1 0,-1 1-1 15,-3 6 0 1,0 10-1-16,-2-5 0 0,6 1 0 0,-3 4 1 0,1-3-1 0,2-1 0 0,6-3 0 0,-3 4 1 16,4-3-1-16,1 0 0 0,2-8 0 0,4 4 0 15,3 1 0-15,-4-7 0 16,-3-4 0-16,7 3 0 0,1-3 0 0,-3-3 0 0,-12-4 0 0,17 1 0 0,1-1 0 16,-4-1 0-16,-14 1 0 0,21-14 0 0,2 7 0 15,-9-4 0-15,-10-3 0 16,7-4 0-16,3 4 0 0,-4-2 0 0,-6-1 0 0,-4-4 0 0,0 0-1 15,-4 1 1-15,-6-4 0 0,-4 4 0 0,-4 1-1 16,2 7 1-16,-2-4 0 0,4 7 0 0,0-2 0 16,4 3 0-16,-5-3 0 0,3 2 0 15,5 6 0-15,7 3 0 0,-5-7 0 0,5 7 0 0,0 0 1 0,0 0 1 16,0-7 0-16,0 7 1 0,0 0-2 0,0 0 1 16,-5-4-1-16,5 4 1 0,0 0 2 0,0 0 0 15,0 0 1-15,0 0-1 0,0 0 0 0,0 0-1 16,0 0 0-16,0 0 1 0,0 0 1 0,0 0 2 31,0 0-1-31,68-21 0 0,15-4-1 0,-7-4-1 0,-11 4 1 0,-15 0-1 0,-10-3 3 0,-8 9 1 16,-7-9-1-16,1-4 1 0,-8 9-4 0,-8-2 2 0,-10 1-2 15,7 3 2 1,1 8 1-16,-8-1 0 0,0 4 1 0,0 10 0 0,-8-7-3 0,8 7 0 0,-17 9 1 16,13 6-1-16,-3 5 2 0,4 3 0 0,-4 3 0 15,0 4-1 1,3 2-1-16,-3-1-1 0,-2-6 1 0,4 8 0 0,1-3 0 0,3-5 1 0,1 6-1 15,-4 1 1-15,1 0-3 0,-1-6 2 0,4-1-2 0,0-4 1 16,0 2 0-16,0-6 0 16,0-4 1-16,4-3-1 0,3-1 0 0,0 2-1 0,-7-11 0 0,16 3 1 15,-9-3 0-15,3-3 1 0,1-1-1 0,10-3 1 16,5-2-2-16,-4-5 0 0,-8-2 1 16,14 2-1-1,5-5 2-15,-4 7-1 0,-1-8 1 0,-5 8-1 0,-6 0-1 16,1 1 1-16,0 2-1 0,-8 6 1 0,3 3-2 15,-3 3 0-15,1 6 0 0,-4 5 2 0,0 4-2 0,-4 1 0 0,1 0 0 0,-4 3 1 16,-4 2-2-16,1-1 0 0,-4-2 0 0,-4 4 1 0,4-4-1 16,-9-4 1-16,-5-4-1 15,4 6 0-15,-5-3-1 0,1-5 1 0,-2-1-1 0,2 1 1 0,0-6-1 16,-2-3 1-16,-5-2-1 0,10 3 1 0,0-1 0 0,4-4 2 16,-1-3-1-16,4 3 0 15,0-1-1-15,1-4 1 0,3 0 0 0,0-4 0 16,3 0-1-16,1-3 1 0,-1-3-1 0,4 1 2 0,4-2-2 0,-1 4 0 15,-3 0 0-15,14-3 1 16,7 6-1-16,1 2 0 0,8-1 1 0</inkml:trace>
  <inkml:trace contextRef="#ctx1" brushRef="#br0" timeOffset="16979.29">7673 8057 2362 0,'0'0'0'0,"0"0"0"15,0 0 0-15,0 0 67 0,19 13 0 0,-19-13 1 16,-8 7-1-16,4 0-49 0,-3-2 0 0,0 2 0 0,-7 4 0 16,0 8 41-16,3-7 2 0,-3 1-2 0,3 1 2 15,6 0-44-15,-2-4 1 16,-4 3 0-16,4-4 0 0,0-1 9 0,4-1 1 0,3-7 0 0,3 11 0 16,-3-11-16-16,0 0 2 0,7 9-1 0,-7-9 1 0,11 3-8 15,-11-3 2-15,7 0 0 0,-7 0 0 0,0 0-4 16,11-3 2-16,-11 3 0 0,19-7-1 0,2 7 1 15,0 3 1-15,-3 1-2 47,8-1 2-47,3 6-3 16,-5 2 1-16,1-3-1 0,2 3 1 0,-10 0 0 0,-3-3 2 0,2 3-1 0,-2-1 0 0,0-3-1 0,0 0-1 0,1-5 1 0,-5-2-1 0,-3 0 4 0,4 0 0 16,5-2 0-16,-6-5 0 0,1-3-4 0,-1-4 2 15,-3 0 0-15,1-7-1 0,-1 1 5 0,0-4 0 0,-2-3 0 16,6 1 2-16,-1-2-6 0,-6 0 1 0,-1-6 0 0,1 10 0 15,-1-5 3-15,4-2 1 0,0-3 0 0,0-3 0 0,-3 6-4 16,-4-6 0-16,0-2 0 0,3 6 0 0,4 3 1 16,-3 3 1-16,-11 4 0 0,3 9 0 0,8 2-3 0,-8 5-1 15,-3 0 1-15,7 7 1 0,-7 11 0 16,7 4 0-16,-3 1 0 0,3 19 1 0,0 4-4 0,0 2 2 0,3-1 0 16,-6 2-1-1,3-1 0-15,-4-6 0 0,4-3 1 0,0 8 0 0,7-5-3 0,-3-1 2 16,-8-6-2-16,4 0 1 0,4-3 1 0,-4-4-1 0,0-4 1 15,10-4-1-15,5 1 0 0,2-6-1 0,6-4 0 16,5-4 1-16,-1-2-1 0,1-3 1 0,-3 0-1 16,-4-6 1-16,2 2-1 0,1-5 0 0,-2 0-1 0,-1-2 2 15,-4-3-1-15,3 0 1 0,-6-4 0 0,0 9 0 16,-3-4-1-16,-4 2 0 16,0 2 0-16,2 7 1 0,1 4-1 0,-3 1 1 0,-7 2 1 15,7 7-1-15,-3 2 0 0,-4 1-1 0,-4 6 1 16,4 7-1-1,0 5 0-15,-3 4 1 0,-1-6-1 0,-3 2 2 0,-3-7-3 16,4 2 1-16,1-5 1 0,-4 3-1 0,-1-7 0 0,3 2 1 0,-4-6-1 16,0 5 0-16,-3-8 0 0,4 0 0 0,1-7-1 15,2 3 2-15,-4 1-2 0,4-8 1 0,7 4 1 0,-10-7-1 16,10 7-1-16,0-10 0 0,0 2 1 0,7 0 0 0,3-5 0 0,3 1 1 16,1 1-1-1,7-3 2-15,4 4-3 0,-8-4 1 0,-1 1-1 0,2-2 2 0,-4 4 1 16,7 2 1-16,0-1 0 0,23-1-1 0,0 2-1 0,-5 2 0 15,-11-3 1-15,1-3-1 0,1-1 2 16,-6-1-1-16,-3-1 1 0,-1 3 0 0,-3 1-3 16,-6 0 1-16,0 5 1 0,-1 0-1 0,-1 3 0 0,-2 4 0 15,-7 0 0-15,0 0 0 0,0 11-2 16,-2-4 2-16,-1 5-1 0,-4 6 0 0,0 5 0 16,-4-4 0-16,1 4-1 0,-5-2 2 0,8 2-2 0,0-4 0 15,7 0 0-15,0-3 1 0,4 2 0 0,-1-8 0 16,8-1 1-1,0 5-1-15,3 0-1 0,0-3 1 0,-2-8-1 0,0 5 1 0,4-5-1 0,2-3 2 16,3-3-1-16,6 3 1 0,-3 0-2 0,-6-4 0 0,-7-3 0 16,8-5 1-1,9-1-2-15,0 3 0 0,6-3 0 0,-6-1 0 0,-7-3 0 0,-7 3 0 0,-3-7 0 0,-6 1 0 16,1-1 1-16,-3 0 0 0,-3-4-1 16,0 6 1-16,-5 1-1 0,-4 3 0 0,-2-5 1 15,4 6 0-15,-7 4-2 0,-3-4 0 0,-6-1 0 16,17 5 0-16,10-1 0 0,-4-1 0 0,-9 0 0 0,-2 1 0 15,-3-1-6-15,4 1 1 0,3-3-1 0,0 4 0 0,-4-4 2 16,4 5-1 0,0 0 1-16,-4 4 1 0,3-2-47 0,8 7 1 0,-7-11-1 0,3 4 1 15,4 7 32-15,-4-10 0 0,4 10 1 0,-7-6-1 0,7 6-61 0,-3-7 2 16,3 7-1-16,0-9 0 0,0 9 59 16,3-7 0-16,-3 7 0 15,7-7 0-15,-7 7-30 0,11 0 0 0,-4 0 0 0,-7 0 1 0,12-3 30 0,-3 6 0 16,0-3 0-16,2 0 0 0,-1 0-16 0,1 0-1 15,-4 0 0-15,3-3 2 0,1 3 17 0,-2-4 0 16,-2 3 1-16</inkml:trace>
  <inkml:trace contextRef="#ctx1" brushRef="#br0" timeOffset="17915.64">9380 7229 1771 0,'0'0'0'16,"23"-14"0"-16,6 5 0 0,-5-2 48 0,-4-1-1 0,-6 2 0 16,-14 10 0-16,0 0-30 0,0 0 0 0,10-4-1 15,-6 11 1-15,-4 4 47 0,0 5 1 0,-4 1 0 16,-6 18 1-16,-3 8-49 0,8 1 1 0,12 1 0 0,4 3 0 16,-4 1 46-16,-7-10 0 0,-4 10 0 0,-19 4 1 15,9-4-47-15,7 2 0 0,7-5 0 0,-14 3 0 0,0-5 20 16,10-5 0-16,11-6 1 0,-24 9-1 0,1-8-24 15,16-3 2-15,23-2 0 0,-5-1-1 16,-4 2 25-16,3-8 0 0,3-4 1 16,1-2-1-16,-11 0-24 0,1-9-1 0,3-4 1 0,0-3 0 0,2-1 14 15,-2-5 0-15,0-3 1 0,-14-1 0 0,0-2-17 16,0-4 0-16,4-2 0 0,-1 1 0 16,4-6 15-16,-3 2 1 0,-1-1-1 0,1 8 0 15,-4-1-16-15,0 4 1 0,0 2-1 0,0 9 1 0,0 0 12 0,-7-3-1 16,7 3 1-16,-4 10 1 0,4 3-14 15,-3 2-1-15,-1-4 0 0,4 10 2 0,4 4 5 0,3 1 0 16,0-7 0-16,5 1 1 0,1-3-10 0,-4 3 1 16,1-8 0-16,1 0 0 15,3-1 2-15,0-2 2 0,2-2-2 0,1-4 2 0,-2-3-7 0,2 0 1 0,-3-3-1 16,4-1 1-16,5-3 1 0,-6-3 1 0,1-3 0 16,-4-1 0-16,-1-2-4 0,-1 2 1 0,4-5-1 15,-2 3 0-15,0-1-1 0,-3-6 1 16,-1 0-2-16,3 0 2 0,-5 2-2 15,1-7-1-15,-5 1 1 0,-4-6-1 0,3 8-2 0,-3 1 2 0,-3-8-2 16,3 2 1-16,0 0 0 16,-4 6-1-16,1-3 0 0,-4 10 0 0,1-1 1 0,1 4 0 0,0-2-1 0,3 6 2 15,2 1-2-15,0 2 0 0,0 7 0 0,0-9 1 16,0 9-1-16,0-7 0 16,0 7 0-16,0 0 2 0,0 0-3 0,0 0 1 0,0 0 0 15,0 0 0-15,0 12 0 0,0 0-1 0,-2 6 0 0,2 15 1 0,0 6-1 16,0 3 0-1,-3-5 0-15,3 9 1 0,3-9-1 16,-1-2 0-16,2 0 0 0,-1 1 0 0,1 1 0 0,1-6 0 0,7 3 0 0,-1-3 1 16,3-3-2-16,4 1 1 0,-1-5-1 0,6-8 1 0,-2 3-1 15,-3-1 1-15,3-7-1 16,2-3 1-16,2-1-1 0,-4-3 1 0,4-4-1 0,1-4 1 0,-8 1-1 16,-1-8 1-16,1 1-1 15,-4-6 2-15,2 0-2 0,2 0 1 0,-4-7-1 16,-7 2 1-16,0-5-1 0,-2 3 1 0,0 0-1 0,-1 9 1 15,-2 2-1-15,-1 1 1 0,1 2-1 0,-2 9 1 0,2-8-1 16,-2 8 1 0,0 0-1-16,0 0 1 0,0 0-1 0,0 0 0 0,0 0 0 0,-7 5 2 0,7-5-2 0,-4 9 0 15,4-9 0-15,-1 7 1 0,1-7-1 0,0 0 0 16,0 0 0-16,-6 7 1 16,6-7-1-16,0 0 0 0,0 0 0 0,2 12 1 0,-2-12-1 0,0 11 0 0,-2-4 0 15,2 7 0-15,2 9 0 0,0 5 0 0,-2 2 0 16,-2 0 0-16,-3 3 0 0,1-7 0 0,8-3 0 15,-4 7 0 1,-7-3 0-16,-4-6 0 0,8-6 0 0,-4 10 0 0,-8-4 0 16,5-8 0-16,-2-1 0 0,1 0 0 0,0 0 0 0,-3-6 0 0,0-6 0 15,4 0 0-15,-1-6 0 0,-1 3 0 16,1-6 0 0</inkml:trace>
  <inkml:trace contextRef="#ctx1" brushRef="#br0" timeOffset="18088.25">10134 7816 2526 0,'0'0'0'0,"17"-3"0"0,17-2 0 0,1 5 85 16,6 0 0-16,-3-4 0 0,-8 1 2 0,2 1-70 0,-4 0 1 15,-5-3 0-15,2-2 0 0,-7 2 43 0,-1-1 1 16,-3 3 0-16,2-4-1 0,-9 3-44 0,-7 4 1 15,7-9 0-15</inkml:trace>
  <inkml:trace contextRef="#ctx1" brushRef="#br0" timeOffset="18649.33">4023 9134 1746 0,'0'0'0'0,"0"0"0"0,0 0 0 16,0 0 51-16,0 0 1 16,-17 18-1-16,10-17 1 0,7-1-35 0,-7 4 0 0,7-4 0 0,0 0 1 15,0 0 38-15,-7 7 1 0,7-7 0 16,0 0 0-16,7 5-40 0,0-1 1 0,0-4-1 0,17 3 1 0,17-3 12 16,1 4 1-16,13-4-1 15,2 3 0-15,73-1-3 0,-51-2-13 0,4 0 0 0,4 0-11 16,3 0 2-16,7-2-2 0,16-1 2 0,5-1-3 31,7 1 1-31,2-4 1 0,12 3-1 0,2 1-3 0,1-3 1 16,9-1-1-16,15-1 1 0,-5 2-1 0,-3-2 0 0,13 1 0 15,11-1 2-15,0 5-1 0,-9-4 1 16,7-2 0-16,7 2 0 0,-4 0 0 0,-7 0 0 0,1 2-1 16,1 1 1-16,-10 1 4 0,-11-4 0 0,7 0 1 0,-6 1 0 0,-6-1-3 0,-11-1 1 0,-2 0-1 15,3 8 2 1,-14-1 5-16,-8-5 0 0,-9 3 1 0,-1 3 0 0,-6 0-5 0,-14-2 1 0,0 0-2 15,-11 6 2-15,-10-2 8 0,-13-2 1 0,-5 1 0 16,-3 6-1-16,-9-5-7 0,-7 2 2 0,-6-2-3 16,2 6 3-16,-6 5 3 0,-1-6 1 0,-2 0-1 15,-5 2 1-15,0 3-7 0,-3 0 1 0,-1-3 0 16,-2 5 0-16,-3-3 3 0,0-1 2 0,-1-1-2 16</inkml:trace>
  <inkml:trace contextRef="#ctx0" brushRef="#br0" timeOffset="30052.88">20311 5265 0,'0'0'0,"0"-19"0,0-18 16,0-1-16,0 1 15,0 9 1,0 9-16,0 19 15,0 9 1,-10 10-16,1 37 16,-1 38-1,1 28-15,9-9 16,0 9 15,9 9-31,-9-18 16,0-38-16,0-19 15,0 0 1,0-28-16,0-9 16,0-10-16,0-9 15,0 0 1,-9-9-16,-19-19 16,-38-19-1,-19-9-15,-9 9 16,-9 19-1,-1 28 1,20 9-16,18 19 16,0 19-16,19 0 15,9 19 1,10-1 0,19 20-16,18-19 15,19-20-15,29 1 31,37-19-31,37-18 16,1-10-16,-19-19 16,-28 0-1,-29 10-15,1-10 16,-20 10 0,-18-1-1</inkml:trace>
  <inkml:trace contextRef="#ctx0" brushRef="#br0" timeOffset="30432.17">20941 5931 0,'0'0'0,"0"0"0,0 10 16,0 8-1,-10 29 1,1 10-16,0-1 16,-1 10-1,1-10-15,-1-19 16,1 1-16,9-10 16,0-19-1</inkml:trace>
  <inkml:trace contextRef="#ctx0" brushRef="#br0" timeOffset="30595.43">20790 5678 0,'0'0'0,"0"0"16,0 0-16,0 0 15,0 0-15,0 0 16,0 0-1</inkml:trace>
  <inkml:trace contextRef="#ctx0" brushRef="#br0" timeOffset="31035.94">21684 5819 0,'0'0'0,"0"0"16,-9 0-16,-10 9 16,-19 10-1,-18 9-15,-1 0 16,10 10 0,0-10-16,19 0 31,0 0-16,18 0-15,1-9 16,18-10-16,1 19 16,18 1-16,28 8 15,1 10 1,-1-9-16,1-1 16,-20 1-1,-18-10 1,0 0-16,-19 0 15,0 10-15,-28-10 16,-29 0 0,-27 0-16,-20 10 15,20-20 1,46-18 0</inkml:trace>
  <inkml:trace contextRef="#ctx0" brushRef="#br0" timeOffset="31389.6">22653 5950 0,'0'0'0,"0"0"15,-9-9 1,-20 9-16,-27 9 16,-29 19-1,1 19-15,8 19 16,20-1 0,9 20-1,28-1-15,38-18 16,19 0-16,27-10 15,39 0 1,46-18-16,161-29 31</inkml:trace>
  <inkml:trace contextRef="#ctx0" brushRef="#br0" timeOffset="31804">22804 6128 0,'0'0'0,"9"0"0,0-9 16,20-10-1,8 0-15,10 10 16,19 0-16,19 18 16,9 19-1,-19 0-15,0 10 16,-9 9-1,-19 0-15,-19 0 16,-18 18 0,-29-9-16,-9-9 15,-19 0 1,0-19-16,-10-28 16,10 0-1,19-18 1,0-10-16,18-10 15,29-28 1,19-18-16,28-1 16,18 10-16,20 19 15,-1 37 1,-56 10 15</inkml:trace>
  <inkml:trace contextRef="#ctx0" brushRef="#br0" timeOffset="32173.75">24036 6288 0,'0'0'0,"0"0"15,0 0 1,9 9-16,1 1 16,-1-1-1,1 0-15,8-9 32,1 0-32,0 0 0,-10 0 15,-9-18 1,0-11-1,-18-8-15,-20-10 16,-18 28 0,-1 10-16,1 9 15,9 28 1,9 19-16,10 9 16,18 10-16,20-10 15,18-9 1,19-9-16,38-1 15,46-28 1,20-27 15,-1-20-31,-8-37 0,-77 19 16</inkml:trace>
  <inkml:trace contextRef="#ctx0" brushRef="#br0" timeOffset="32437.15">24873 5622 0,'0'-10'0,"0"-27"31,0-20-31,10 10 16,-10 1-16,0 17 16,0 11-16,0 8 15,0 1 1,0 9 0,0 19-16,-10 28 15,-9 28-15,1 47 16,8 28-1,1 0 1,-1-28 0,10 28-16,-9-19 15,9-28-15,-9-9 16,-1-9 0,10-57-16</inkml:trace>
  <inkml:trace contextRef="#ctx0" brushRef="#br0" timeOffset="32672.69">24262 5837 0,'9'0'16,"38"-9"-16,47-10 15,47 0-15,10 10 47,37 9-47,-9 9 0,9 20 0,141 18 16</inkml:trace>
  <inkml:trace contextRef="#ctx0" brushRef="#br0" timeOffset="33059.87">25569 6231 0,'0'0'0,"0"0"0,10 0 16,-1 0-16,10 0 16,9 0-1,0-18-15,1 8 16,-1-8-1,-9-1-15,-1 0 16,-18-19 0,0 10-1,-28 0-15,-28 0 16,-19 19 0,9 37-16,9-9 15,20 18 1,8 10-16,20 19 15,18-1 1,29-8 0,18-1-16,20-9 15,18-28-15,38-1 32,-1-27-32,-65 0 15</inkml:trace>
  <inkml:trace contextRef="#ctx0" brushRef="#br0" timeOffset="33216.61">26679 6241 0,'0'0'0,"0"0"0,0 0 15,0 0 1,0 0-16</inkml:trace>
  <inkml:trace contextRef="#ctx0" brushRef="#br0" timeOffset="34698.04">18871 5500 0,'10'0'0,"8"-29"0,30-8 15,46-19 1,56 9 0,66 9-16,67 1 15,74 27 1,48 10-16,37 0 15,28-9-15,19 0 32,19 9-32,-9-19 0,-10 0 15,19 19 1,-19 0-16,-56 19 16,-75 28-1,-67-29 1,-37-8-16,-56-10 15,-38 9-15,-19 1 16,-38-1 0,-37-9-16,-19 9 15,-9 10 1,-19-9 0,-1 18-16,1 9 15,-19 29-15,0 18 31,0 48-31,0 18 16,-9 0-16,9 19 16,9 9-1,-9 0-15,10 1 16,-10-48 0,0-37-16,0-10 15,-19 1 1,0-29-16,-19-9 31,-27-10-31,-30 1 0,-74-19 16,-104-19-1,-75-19-15,-56-19 16,-76 10 0,-47 9-16,-18 1 15,-39-1 1,-8 0-1,18 10-15,47 18 16,47 19 0,47-28-16,85 10 15,76-10 1,65-10-16,47 1 31,56-19-31,29 9 0,28 0 16,19 0-1,18 1 1,1 8-16,9-8 16,9-20-16,29-18 15,9-19 1,9 0 0,10-10-16,-9-18 15,-10-38-15,0-18 16,-28 9-1,-10-10-15,-9 1 16,0 9 0,-9 37-1,-10 0-15,9 29 16,1 28-16,-1 18 31,1 29-31,9 9 16</inkml:trace>
  <inkml:trace contextRef="#ctx0" brushRef="#br0" timeOffset="40053.9">5221 10031 0,'0'0'0,"0"0"0,0 0 0,0 0 15,10 19-15,-1 37 16,19 57 0,10 46-1,-1 67-15,1 36 16,-10 10-16,0 29 16,10 27-1,9 19-15,0 29 16,19 18-1,0-10 1,-10-8-16,-9-20 16,-18-18-16,-11-38 15,-8-18 17,-10-48-32,0-37 0,9-28 15,1-9 1,-1-39-16,0-36 15,1-10 1,9-28 0,-10-10-16,-9-18 15,9 0-15,1-10 16,-10-9 0</inkml:trace>
  <inkml:trace contextRef="#ctx0" brushRef="#br0" timeOffset="40706.89">2992 15464 0,'9'0'0,"10"0"0,28-10 16,37-8 15,58-1-31,46 9 0,38 10 16,56 10-1,66-10-15,75 9 16,48-9-16,18 0 16,47 0-1,28 0 1,48-9-16,28 9 15,-1 9 1,-8 10-16,-39 18 16,-56 1-1,-18 9-15,-57 0 16,-57 0 0,-18-10-16,-28 10 15,-48 9 1,-18-18-16,-29 0 15,-56-20 1,-38 1-16,-46-19 16,-29 0-1,-47-9-15,-19-1 32,-9 1-32,-10 0 15,-9-1-15,0 10 31</inkml:trace>
  <inkml:trace contextRef="#ctx0" brushRef="#br0" timeOffset="42156.21">5221 10172 0,'0'0'0,"0"0"0,0 9 31,-19 10-31,-9 37 0,-38 48 16,-9 8-1,0-9-15,9-18 16,19-10 0,9 0-16,19-47 15</inkml:trace>
  <inkml:trace contextRef="#ctx0" brushRef="#br0" timeOffset="42523.35">5296 10181 0,'0'0'0,"0"0"0,0 0 15,10 10 1,9 9 0,18 37-16,29 38 15,9 9 1,10 0 0,9 28-16,-9-27 0,-29-39 15,-9-8 1,-19-20-1,-9-18-15,-9 0 16,-1-10-16,0 0 16,-9 1-1,0-1-15</inkml:trace>
  <inkml:trace contextRef="#ctx0" brushRef="#br0" timeOffset="44091.22">1251 2281 0,'0'0'0,"0"-18"0,0-1 0,10-28 16,8-19-1,20-27 1,37-11 0,29-18-16,46-9 0,29 18 15,37-18 1,-18 9-16,9 19 31,19 9-31,18-9 16,29 9-16,9 28 15,19 29 1,19 9-16,9 0 16,10 18-1,9 1 1,10-1-16,-20 20 16,-27 9-16,-20 9 15,10 9 1,-9 38-1,9 19-15,-9 0 16,-29 0-16,1 28 31,-39 9-31,-36-9 0,-30 0 16,-27 9 0,-47-9-1,-29 0-15,-46 19 16,-39 37-1,-74 10-15,-57 0 32,-66-10-32,-94-9 0,-56-19 15,-47-38 1,-48-27-16,-27-19 16,9-38-1,-1-19 1,29-18-16,10-1 15,9-8 1,-10-11-16,29-8 16,47-1-16,46 1 15,48-29 1,47-18-16,56 9 16,38 0-1,66 0 1,9 9-16,28-9 15,20-19 1,27-9 0,19 0-16,38-38 15,-19 28-15,0 48 16,10 8 0,-1 10-16,-9 10 15,-9 9 1,9 18-1,-29 1-15</inkml:trace>
  <inkml:trace contextRef="#ctx0" brushRef="#br0" timeOffset="47334.47">8025 15529 0,'0'0'0,"0"0"16,0 0-16,0 0 31,0 0-31,0 0 0,0 0 16,0 0-1,0-9-15,0-19 16,-19-28 0,0-38-16,0-19 15,0-9 17,0-28-32,10-19 15,-10 19-15,10 9 0,-10-18 16,10-10-1,-1-9 1,1 28-16,-1 28 16,1 9-1,0 29 1,-1 9-16,1 9 16,-1 19-16,1 9 15,9 10 1,0 0-16,0 0 15,0 9 1,0 0-16,0 1 31,0 8-31,0 1 0,0 9 16,0-9 0,9 9-1,1-10 1,-1-9-16,10 1 0,19-1 15,9-9 17,37 0-32,39-1 0,37 1 15,56 19 1,47-1-16,48 1 16,18 9-1,0 9 1,10 1-16,18 18 15,10 0-15,0 10 16,-47-1 0,-19-9-16,-38-9 15,-46-9 1,-38-1-16,-57 10 16,-19-10-1,-18 0-15,-29 1 16,-18-1-1,0-9-15,-19 0 16,-1 0 0,1 0-16,-9 0 15,-10 0 1,0 0 0,0 0-16,0 0 31,0 0-31,0 0 0,0 0 15,0 0 1,0 0-16,0 0 16,0 10-1,0-1-15,9 10 16,0 37 0,1 38-16,-10 28 15,9 28 1,1 38-16,-1 9 15,0 0 1,1 28-16,9-28 16,-10-28-1,10-10 1,-10-18-16,1-19 16,-10-38-16,0-18 15,0-19 1,0 0-1,0-28 1,0-19-16,0 0 16,0 0-16,0 0 15,0 0 1,0 0-16,0 0 16,0 0-1,0 0 1,0 0-16,0 0 15</inkml:trace>
  <inkml:trace contextRef="#ctx0" brushRef="#br0" timeOffset="50289.72">12004 15877 0,'0'0'0,"0"0"0,0 0 16,0 0 0,0 0-16,0 0 15,9 0 1,1 0-16,18 0 16,28 0-1,20-10-15,8 1 16,10-1-1,10 1 17,9 0-32,28 9 0,9 9 0,10 0 15,10-9 1,18 10 0,9 9-16,20-1 15,18 1 1,9 9-16,1-9 15,-10 0-15,-9 0 32,0-10-32,-10 10 0,-28-10 15,-9-9 1,0 9 0,-29-9-16,-18 0 15,-10 10 1,-18-10-16,-29 0 15,-28-10 1,-9 1-16,-10 0 16,-9 9 15,0 0-31,-10 0 0,0 0 16,-9 0-16,0 0 15,0 0 1,0 0-1,0 0-15,-28-10 16,-28-8 0,-57 8-16,-38-9 15,-46-9 1,-38 0-16,-19 0 16,-19 0-1,0 0-15,0 9 16,-19-9-1,1 9-15,-20 0 32,10-9-32,19 0 0,0 19 15,37-1 1,29 20 0,37-10-16,29 0 15,18 0-15,10 0 31,18-10-31,20 1 0,8-1 32,20 10-32,18 10 0,19-1 15,10-9 1</inkml:trace>
  <inkml:trace contextRef="#ctx0" brushRef="#br0" timeOffset="55759.76">8043 15877 0,'0'0'0,"0"0"16,0 0-16,0 0 31,-18 0-31,-20 9 0,-19 0 16,1 1 0,9 8-1,0 1-15,9 9 16,10-9-1,19 0-15,9 0 16,9-1 0,29 11-1,18 17-15,10-8 16,9 9-16,-18 0 16,-1-10-1,-18-8-15,-1 8 16,-18-9-1,-9 0 1,-10 19-16,-19 10 16,-19 8-1,-9-8-15,-9-20 16,-10 1-16,19-20 31,9 1-31,10-19 16,19 0-16,-1-19 15,1-9 1,18-19 0,10-18-16,28-20 15,9 1-15,10-10 16,10 9 0,-11 1-16,-8 9 15,-1 0 1,-18 19-16,-19 18 15,-19 19 1,0 10-16,-10 9 16</inkml:trace>
  <inkml:trace contextRef="#ctx0" brushRef="#br0" timeOffset="56867.83">12521 16074 0,'0'0'0,"0"0"16,0 0-16,0 0 31,0 0-31,0 18 16,-9 20-16,-10 18 15,0 19 1,10 10-16,-10-10 31,0 0-31,10-10 0,-10 1 16,10-10 0,-10-9-16,9 0 15,1-9 1,0-10-1,9-9-15,0-10 16</inkml:trace>
  <inkml:trace contextRef="#ctx0" brushRef="#br0" timeOffset="57329.46">12869 16383 0,'0'0'0,"0"0"15,0 0-15,0 10 16,-9-1-1,0 10-15,-1 18 16,1 10 0,18 0-16,1 0 15,-1 0 1,10-10-16,9-18 31,0 0-31,10-19 0,9-9 16,0-10-1,0-19-15,-9-18 16,-1-10 0,-18-18-1,-10-1-15,-27 10 16,-20 0 0,-28 10-16,-37 27 15,-29 29-15,66 18 16</inkml:trace>
  <inkml:trace contextRef="#ctx0" brushRef="#br0" timeOffset="58297.69">12916 16224 0,'0'0'0,"0"0"0,0 0 16,0 9-1,0-9-15,0 0 16,0 9-16,-9 10 16,0-9-1,-1 18-15,-9 0 16,1 9 0,-1 10-16,9 0 15,1 10 1,-1-11-1,10 11-15,10-1 16,-1 0 0,20-18-16,-1-1 15,0-18 1,19-9-16,0-10 31,0 0-31,0-19 0,10-19 16,-10-9-1,-10-9 1,-18-19-16,-10 0 16,-9 0-16,-18 9 15,-20 10 1,-37 18-16,18 29 16</inkml:trace>
  <inkml:trace contextRef="#ctx0" brushRef="#br0" timeOffset="60389.32">13114 16149 0,'0'0'0,"9"0"16,1 0-16,-1 0 16,10 0-1,-10 9-15,10 0 16,-9 1-1,-1-1-15,10 19 16,9 10 0,-9-1-1,0 10-15,-1 19 16,-18-10-16,-18-9 31,-11 19-31,-18-10 16,-9 0-16,9-9 15,9-19 1,10-9 0,0-9-16,0-10 0,-10-10 15,0-9 1,1-18 0,9-1-16,-1-8 15,10-11 1,10 1-16,18 0 31,10-1-31,19 1 0,-19 19 16</inkml:trace>
  <inkml:trace contextRef="#ctx0" brushRef="#br0" timeOffset="61098.52">12625 16064 0,'0'0'0,"0"0"0,0 0 0,0-9 16,-10-1-1,1 1-15,9 9 16,-9 0 0,-1 9-16,-9 20 15,-9 27 1,0 28-16,0 29 15,-1 9 1,1 0-16,9-10 31,1-18-31,-1-9 0,9-20 16,1-18 0,0-19-1,-1-9-15,1-9 16,9-10-16,0 0 31,0-29-31,0-36 0,9-48 16,1-18-1,8-1 1,1 20-16,0-1 16,0 38-16,-10 19 15,-9 18 16,0 20-31,0 18 0</inkml:trace>
  <inkml:trace contextRef="#ctx0" brushRef="#br0" timeOffset="65869.03">7912 13221 0,'0'0'0,"0"0"0,0 0 16,0 0-16,0 0 31,0 0-31,0 10 16,-19 8-16,0 11 16,0 18-1,0 18-15,10 29 16,0 9-1,9 10-15,9 28 16,0-1 0,10 10-16,0 1 15,0-1 1,0-10-16,-1 11 31,1-20-31,0-28 0,-10-9 16,1 9-1,9-18 1,-10-29 0,1 0-16,8-9 15,-8-9-15,-1-10 32,1-10-32,-10-8 0,0-1 15,0-9 1,0 0-1,0-9-15,0-38 16,0-19-16,-19-28 16,0-18-1,-9-10 1,9 0-16,-9 0 16,18 9-16,1 10 15,-1 0 16,10 9-31,0 0 0,0 0 16,0 1-16,0-1 16,0 9-1,0 10-15,0-9 16,0 9 0,0 0-1,0 9-15,0 19 16,0-9-1,0 0-15,10 9 32,-10 0-32,0 0 0,0 0 15,0 9 1,9 10 0,-9 0-16,10 9 15,-1 10 1,0-10-16,1 10 15,18-1-15,0-8 16,19-1 0,0 10-1,10 9-15,9 0 16,9 9 0,10 0-16,28 1 15,9-1 1,-9 0-16,0 1 15,9-20 1,0 10-16,0 0 16,1-9-1,8-10-15,1 10 32,0 0-32,9 9 0,10 0 15,-20 0 1,1 0-16,0-10 15,-1 1 1,-8 9-16,8 0 31,10 0-31,1 9 0,-1 10 16,9-10 0,-9-9-1,-9 0-15,0 0 16,-19 0-1,-1 10-15,1-1 16,-9 10 0,-1 0-16,-9 9 31,-9-9-31,0-1 0,-1 1 16,-8 0-1,-10 0-15,-10-10 16,0-9-1,-18 9-15,0 1 16,-1-10 0,-18 0-16,0 0 15,-10 0 1,1 0 0,-10 0-16,0 0 15,0 0-15,0 0 16,0 0-1,0 0 1,0 0-16,9 9 16,-9-9-1,0 0-15,0 0 16,0 0 0,0 0-1,0 0-15,0 9 16,0-9-16,0 0 15,0 0 1,0 0-16,0 0 16,0 0-1,-19-9-15,1-10 32,-1 1-32,-10-1 0,11 0 15,-11 0 1,20 10-1,0 0-15,-1-1 16,1 10 0,-1 10-16,-8-1 15,-1 10 1,0 18 0,10 10-16,-1 9 15,1 38-15,-1 19 16,1 9-1,9 0-15,0-10 16,0 1 0,0 9-16,0 19 31,0-1-31,-9-18 0,9-9 16,0 9-1,0-10-15,9-8 16,0-10-1,1-19 1,-1-19-16,1 0 16,-1 0-1,0-9-15,1-9 16,-10-10 0,0-9-16,9 0 15,-9-1 1,0-18-16,0 0 15,0 0 1,0 0-16,0 0 16,0 0-1,10 0-15,-1 0 16,0-9 0,1 9-16,-10-9 31,0 9-31,0 0 0,0 0 15,9 0 1,-9-10 0,10 10-16,-1-9 15,0-10-15,1-9 32,-1-10-32,1-18 0,-1-19 15,0-19 1,1-9-1,-1 0-15,-9 0 16,10-10 0,-10-18-16,0 18 15,0 10 1,-10-29-16,1 11 16,-1-1-1,1 0-15,0 9 16,-10 10-1,9 9-15,1 10 16,0-1 0,-10 10-1,9-9-15,1 27 16,0 10-16,-1 0 31,1 19-31,-1 0 0,10 0 16,0 19 15,0-1-31,0 1 0,-9-1 16,0 1-1,-1 0-15,10 9 16,-9 0 0,-10 9-16,0 0 15,0 1 1,0-1-16,-18 1 15,-1 8 1,-9 1-16,-9 0 16,-20 9-1,-8-9-15,-10 0 16,-29-1 0,-8-18-16,-10 0 15,-19-9 1,-10-10-16,10 10 15,-9-1 1,19-8 0,-1 8-16,-9-8 15,-9 8 1,-1 10 0,1-9-16,-10 9 15,10 0-15,0-10 16,9 20-1,-10-10-15,11 0 16,17 0 0,-8 0-16,-1 0 31,10-10-31,19 1 0,9 9 16,10 0-1,18-9-15,19 9 16,19 0-1,0 0-15,-9 0 32,9 0-32,0 0 0,-1 0 15,1 9 1,10-9-16,9 0 16,-1 0-1,1 0 1,9 9-1,10-9-15,0 0 16,-1 0-16,1 0 16,-1 0-1,10 0 1,0 0-16,0 10 16,-9-1-16,-1 1 15,1-1 1,0 19-1,-1 0-15,1 29 16,-1-1-16,1 9 16,9 1-1,0 28-15,0 9 16,9-9 0,1 0-1,-1 18-15,1 10 16,-1-9-1,0-10-15,10 10 16,0-1 0,-9-8-16,8-11 15,1-8 1,0-1-16,0 1 16,0-1-1,-1-9-15,1 0 16,0 0-1,-10-9-15,1 0 16,-1-19 0,1-10-16,-10-18 15,0 0 1,0-1 0,0-8-16,0-1 15,0-9 1,0 0-16,0 0 15,0 0 1,0 0-16,0 0 16</inkml:trace>
  <inkml:trace contextRef="#ctx0" brushRef="#br0" timeOffset="67557.24">5663 13268 0,'0'0'0,"0"0"0,0 0 0,10 0 0,-1-9 16,0 9-1,20 0-15,-1-10 16,-9 10-16</inkml:trace>
  <inkml:trace contextRef="#ctx0" brushRef="#br0" timeOffset="67722.19">6566 13118 0,'0'0'0,"10"0"0,-1-9 0,1 9 15,18-10 1,-19 10-16</inkml:trace>
  <inkml:trace contextRef="#ctx0" brushRef="#br0" timeOffset="67881.21">7197 13118 0,'0'0'0,"0"0"0,0-9 15,9 9 1,0 0-16,-9 0 31</inkml:trace>
  <inkml:trace contextRef="#ctx0" brushRef="#br0" timeOffset="68041.91">7940 13296 0,'0'0'0,"0"0"0,0 0 15,0 0 1,0 0-16</inkml:trace>
  <inkml:trace contextRef="#ctx0" brushRef="#br0" timeOffset="68348.87">5682 13231 0,'0'0'0,"0"0"16,0 0 0,9 0-16,1 0 15,-1 0 1,20 0-16,-11 0 15</inkml:trace>
  <inkml:trace contextRef="#ctx0" brushRef="#br0" timeOffset="68506.85">6510 13184 0,'0'0'0,"9"0"0,20-10 16,-1 1 0,-9 9-16</inkml:trace>
  <inkml:trace contextRef="#ctx0" brushRef="#br0" timeOffset="68662.71">7328 13184 0,'0'0'0,"0"0"16,0 0-16,10 0 31,9 0-31,-10 0 16</inkml:trace>
  <inkml:trace contextRef="#ctx0" brushRef="#br0" timeOffset="70423.02">8279 15604 0,'0'0'0,"0"0"0,0 0 15,0 0 1,0 0-16,0 0 15,9-18 1,-9-1 0,9-9-16,-9-10 15,10-18 1,-1-10-16,1-9 16,-1-28-1,10-10-15,-10 10 16,1 0-1,-10-19-15,0-28 16,0-19 0,-10 38-1,1-10-15,-10-19 16,10 20-16,-1 8 31,10 10-31,0 19 0,-9 19 16,9-10-1,-10 19 1,1 19-16,9 27 16,0 11-1,0 8 1,0 1-16,0 9 16,0 9-16,-9 19 15,-10 19 1,0 38-1,9 46-15,1 0 16,9 1-16,9 9 16,10-1-1,0 1-15,0 9 16,0-28 0,-19-9-1,0-1-15,0 1 16,-10-1-16,-8 1 31,8-19-31,1 0 0,-1-10 16,1-18-1,-1-10 1,10-18-16,0-1 16,0 1-1,0-20-15,0-8 16,0 9-1,0-10-15,0-9 16,0 9 0,0-9-1,0 0-15,0 0 16,0 0-16</inkml:trace>
  <inkml:trace contextRef="#ctx0" brushRef="#br0" timeOffset="70950.08">8965 13146 0,'0'0'0,"0"0"0,0 0 16,0 0-1,0 10-15,-9 18 16,-1 28-16,10 38 15,-9 47 1,9 18-16,-9 10 16,9 9 15,9 10-31,0-19 0,1-10 16,9-18-16,-10-10 15,0-9 1,-9-28-1,0-9-15,0-10 16,0-19 0,0-9-16,0 0 15,0-10 1,0 1 0,10-19-16,-1-10 15,1-9-15,-1-9 16</inkml:trace>
  <inkml:trace contextRef="#ctx0" brushRef="#br0" timeOffset="71418.32">9699 13184 0,'0'0'0,"0"0"16,0 9-16,-9 19 15,9 29 1,-10 36-16,10 39 31,0 18-31,-9 47 0,-1 9 16,10-9-1,0-18 1,10-10-16,-10-38 16,9-19-16,-9-8 15,0-29 1,0-19-1,0-9-15,0 0 16,0-19 0,10-9-1,-1 0-15,-9-1 16,9-18-16,-9 0 16</inkml:trace>
  <inkml:trace contextRef="#ctx0" brushRef="#br0" timeOffset="71849.62">10292 13174 0,'0'0'0,"0"0"15,0 0 1,0 0-16,0 10 16,0 18-1,0 38-15,0 46 16,0 29 0,0 0-1,0 37-15,0 10 0,0-10 16,0 0-1,0-9 1,-10-9-16,1-10 16,-1-38-16,1-18 31,0-28-31,9-29 16,0-18-16,0 0 15,0-19 1,0 0-16,9 0 15,-9-10 1</inkml:trace>
  <inkml:trace contextRef="#ctx0" brushRef="#br0" timeOffset="72279.25">10762 13062 0,'0'0'0,"0"0"15,0 0-15,0 9 16,-19 38-16,0 28 16,10 66-1,0 47-15,-1 18 16,10 0-1,0 20-15,-9-11 32,9-46-32,0 10 0,0-11 15,0-36 1,0-1-16,9-28 16,1-18-1,-10-10-15,9-38 16,-9-18-16,0-19 15,0 0 1,9 0 0,10-9-1,9-19-15,-9 9 16</inkml:trace>
  <inkml:trace contextRef="#ctx0" brushRef="#br0" timeOffset="72668.42">11468 13043 0,'0'0'0,"0"0"16,0 0-16,-10 19 15,-9 47 1,-9 37-16,0 47 15,9 47 1,0 19-16,10-1 16,0-18-1,-1 1-15,1-11 16,-1-18 0,1-19-1,-1-28-15,1 0 16,0-19-16,9-37 15,0-19 1,0-10 0,0-8-16,0-11 15,0-18 1,9 0 0,0-9-16</inkml:trace>
  <inkml:trace contextRef="#ctx0" brushRef="#br0" timeOffset="73019.53">11919 13409 0,'0'0'0,"0"0"0,0 0 15,0 9-15,0 38 16,0 47-1,0 66-15,0 37 16,-9 37 0,-1 1-16,1-19 15,9 9 1,-9-28 0,9-10-16,0-27 31,0-48-31,0-18 0,0-19 15,-10-18 1,10-20-16,0-18 31,0-19-31,0 0 0</inkml:trace>
  <inkml:trace contextRef="#ctx0" brushRef="#br0" timeOffset="76669.25">12324 13278 0,'0'0'0,"0"0"0,0 0 15,0 9 1,0 47-1,-10 57 1,10 46 0,10 38-16,-1 10 15,10 9-15,0-19 16,0-10-16,-1-8 16,-18-20-1,0-28-15,-9-18 16,0-10-1,-1-18-15,1-20 32,-1-18-32,1-9 0,0-19 15,9-1 1,-10-18 0,1 0-16,-10-37 15,-19-38 1,1-28-1,-1-10-15,-18-18 16,-10-20-16,-10 11 16,-46-29-1,-57-56-15,-37-1 16,-38 29 0,-9 38-1,18 46-15,19 38 16,0 38-16,29 18 15,-1 28 1,29 10-16,19 37 16,-1 10-1,10 0-15,9 28 16,10 9 0,37-9-16,38-10 15,38 10 1,37 19-16,28-10 31,39-9-31,46-10 0,37-28 16,48-9-1,47-19 1,47-9-16,0-19 16,-10-19-1,-28 10-15,-18-10 16,-48-18-1,-37-1-15,-29 10 16,-46-10 0,-38 1-1,-19-1-15,-19-18 16,-37-19-16,-67-38 31,-93-55-31,-76-1 0,-37 28 16,-19 47-1,-19 47 1,-28 28-16,-9 29 16,65 37-16,10 9 15,18 0 1,48 10 0,37 9-1,66-19-15,38 10 16,19 0-16,28 18 15,28 19 1,18-37-16,48 9 16,47 0-16,75-9 15,66-29 1,57 1 0,46-19-16,-9-10 15,-28-9 1,-9-19-1,-20 10-15,-56-10 16,-47 0-16,-46 1 16,-39-1-1,-37 0-15,-19-18 16,-28-10 0,-29-19-1,-55-37-15,-95-29 16,-76-8-1,-18 8-15,-18 48 16,-20 37 0,0 28-16,-18 29 31,28 27-31,18 19 0,29 1 16,28 8-1,47-8 1,57-1-16,27 0 15,29 10-15,29 0 16,27-10 0,38 10-1,47-10-15,57 0 16,74-9 0,86-19-16,56-28 15,0-47-15,-19 10 16,-28-1-1,-48-9 1,-55 0-16,-57 10 16,-66 9-1,-28 0-15,-38-1 16,-9 11 0,-29-29-1,-74-38-15,-114-37 16,-75 0-16,-56 29 15,-38 46 1,0 19 0,57 18-16,-1 29 15,20 9-15,55 19 16,29 0 0,29 0-16,37-10 31,56 1-31,29-19 0,37-1 15,9-8 1,39 9-16,102 9 16,142 9-1,94-27 1,28-39-16,0 11 16,-9-20-1,-38 19 1,0 29-16,-38-1 15,-37 10-15,-47-10 16,-47 10 0,-66-10-16,-38-9 15,-37 0 1,-29 0 0,-18 0-16,-95 0 15,-197-9-15,-113-10 16,0 10-1,0-10-15,0 0 16,47 10 0,19 18-1,19 1-15,85-10 16,46 9 0,38 10-1,66-10-15,38 10 16,37-10-16,9-9 15,57 0 1,132 0-16,150-18 16,76 8-1,18-18 1,1 9-16,-1-9 16,-37 9-16,-20 19 31,-36 29-31,-48-1 0,-47 0 15,-47-9 1,-37 9 0,-57-9-16,-47-10 15,-28 10 1,-19-1-16,-38 1 16,-103 9-1,-141 1-15,-85-29 16,-28-19-1,-38 0-15,-28 10 16,0 9 0,38 0-16,18 9 15,95 10 1,65 0-16,66-19 16,76 9-1,47-9-15,27 0 16,20 0-1,9 0-15,28-9 16,66-20 0,160-18-16,170-9 15,84 19 1,47 9-16,-38 18 16,-56 38-1,-38 29-15,-65-1 16,-57-9-1,-85 0 1,-75-10-16,-56 1 16,-38 9-1,-28-10-15,-38 19 16,-103 48 0,-151 8-16,-132-18 15,-65-28 1,-19-66-16,0-19 15,-1 10 1,58-1-16,55 1 16,76-10-1,57-9-15,46 19 16,76-1 0,37-9-16,29 10 15,28-10 16,18 1-31,38-20 0,85-56 16,132-47 0,112 19-1,85 29-15,38 27 16,0 28-16,-28 10 16,-48 19-1,-65 18-15,-48 29 16,-74-1-1,-57 1-15,-47-1 16,-29 10 0,-18 10-16,-38 8 15,-28 10 1,-56 29 0,-85 18-16,-104-1 15,-65-36-15,-48-48 16,1-37-1,9-46-15,18-11 16,29 10 0,29 0-16,18 10 15,28-1 1,38 10 0,28 0-16,47-28 15,47 9 1,28 9-16,38 1 15,38-10 1,94-28 0,141 9-16,56 19 15,9 10 1,1 18-16,-19 28 16,-28 19-16,-29 10 15,-56 18 16,-57-18-31,-37-1 0,-47 10 16,-19 0-16,-37-9 16,-48 18-1,-103 47-15,-132 29 16,-103-20 0,-38-46-1,0-66-15,28-10 16,76-18-1,122-28-15,84 28 16,48 9-16,28-9 16,18 9-1,38-28 1,-9 19 0</inkml:trace>
  <inkml:trace contextRef="#ctx0" brushRef="#br0" timeOffset="84104.87">8777 17209 0,'0'0'0,"0"0"0,10 9 16,-1 1 0,19-1-16,19 10 15,19 0-15,0-1 16,19-18 0,-1 0-16,20-18 15,9-20 1,9 0-1,10-8 1,-20 17-16,-8 11 0,9 18 16,0 9 15,0 19-31,-19 0 16,-10 10-16,-8 9 15,-20 0 1,-9 9-16,-9 0 15,-19-9-15,-19 19 16,0-10 0,-10-18-1,1-10-15,-1-9 16,1-19 0,9 0-16,-9-29 15,-1-17-15,20-30 16,18-8-1,9-10-15,29 10 16,0 9 0,38 28-1,27 9 1,39 19-16,18 38 16,9 19-16,1 18 31,-19 19-31,-10-9 15,10 18-15,-10 10 16,-9-19 0,-10-19-1,-18 1-15,-10-10 0,-18-29 16,-10-18 0,-19-9-1,-18-10-15,9-28 16,-19-18-16,-29 18 15,-18 28 1</inkml:trace>
  <inkml:trace contextRef="#ctx0" brushRef="#br0" timeOffset="89778.63">988 10069 0,'0'0'0,"0"0"16,0 0-1,-10-10-15,1 1 16,0 0-16,9 9 16,0 0-1,9 9-15,0 10 16,29 18-1,-10 38-15,10 29 16,-1 18 0,1 9-16,0 19 15,-19-9 1,-19 0-16,0-1 16,0-18-1,9-19 1,-9 1-16,9-11 15,1-8 1,9-19 0,-10-29-16,0-9 15,1-9 1,-10-19-16</inkml:trace>
  <inkml:trace contextRef="#ctx0" brushRef="#br0" timeOffset="90157.33">1063 10106 0,'0'0'0,"9"0"0,1-18 15,18 8 1,19 1 0,19 9-16,-10 9 15,20 19 1,-10 19-16,9 10 16,-19 18-1,-28 0 1,-18-10-16,-20 1 15,-27-10-15,-57 10 16,-38 9 0,-18 0-16,27-28 15,-8-9 1,74-20 0</inkml:trace>
  <inkml:trace contextRef="#ctx0" brushRef="#br0" timeOffset="90509.96">2220 10116 0,'0'0'0,"0"0"0,0 9 15,-19 19-15,-28 57 16,0 37 0,19 9-1,19 29-15,18-1 16,10-28-16,9-9 15,10-28 1,9-19-16,28-9 16,-28-47-1</inkml:trace>
  <inkml:trace contextRef="#ctx0" brushRef="#br0" timeOffset="90828.11">2427 10341 0,'0'0'0,"0"0"15,0-9-15,10 9 16,27 18-1,20 48-15,27 37 16,1 19 0,0 0-16,-1-9 15,1 18 1,0-18 0,-1-20-16,-8 1 15,-48-56-15</inkml:trace>
  <inkml:trace contextRef="#ctx0" brushRef="#br0" timeOffset="91089.6">3123 10500 0,'0'0'0,"0"10"16,-28 9-16,-38 56 0,-18 28 16,-1 0-1,10 10 1,-1-1-16,-8-9 16,27-18-16,20-19 15,18-20 1,9-27-16</inkml:trace>
  <inkml:trace contextRef="#ctx0" brushRef="#br0" timeOffset="91337.19">3405 10697 0,'0'0'0,"10"-18"16,-1-1-16,20 0 15,-1 10 1,0-1-16,10 1 16,-1 9-1,10 9-15,-28 1 16</inkml:trace>
  <inkml:trace contextRef="#ctx0" brushRef="#br0" timeOffset="91546.99">3330 11026 0,'0'0'16,"10"0"-16,8-10 0,20 1 16,28 0-1,0-1-15,9-8 16,-37 8 0</inkml:trace>
  <inkml:trace contextRef="#ctx0" brushRef="#br0" timeOffset="92152.53">4139 10444 0,'0'0'0,"10"0"0,-1 0 16,19 0 0,19 19-16,0 9 15,0 19 1,-9 19-16,0 27 31,-20 1-15,-27 28-16,-10-9 0,-9-38 15,0-19-15,0-9 16,18-28 0,1-10-1,9-9-15,9-9 16,19-19-16,38-29 16,10-18-1,27-18-15,-9-1 16,-19 9-1,-28 20 1,-9 18-16,-19 9 16,0 10-1,-19 19-15,0-1 16,0 20-16,-19 8 16,-9 39-1,-1 18 1,11 0-16,8 9 15,20 29-15,8-1 16,11-37 0,18-18-1,18 8-15,-27-36 16</inkml:trace>
  <inkml:trace contextRef="#ctx0" brushRef="#br0" timeOffset="92431.31">4817 10163 0,'0'0'0,"0"0"16,9 9-16,29 19 15,18 47-15,19 47 16,1 0 15,-20 19-31,-18 18 0,-29 20 16,-37-1-16,-47 38 31,-67 112-31</inkml:trace>
  <inkml:trace contextRef="#ctx0" brushRef="#br0" timeOffset="93147.35">5626 13203 0,'0'0'0,"0"0"0,0 0 0,9 0 16,10 0 0,9 0-16,-9 0 31</inkml:trace>
  <inkml:trace contextRef="#ctx0" brushRef="#br0" timeOffset="93304.11">6265 13146 0,'0'0'0,"10"0"16,-1 0 0,1 0-16</inkml:trace>
  <inkml:trace contextRef="#ctx0" brushRef="#br0" timeOffset="93454.87">6905 13128 0,'0'0'0,"9"0"0,-9 0 16</inkml:trace>
  <inkml:trace contextRef="#ctx0" brushRef="#br0" timeOffset="93658.75">7695 13203 0,'0'0'0,"0"0"0,10 9 0,-10-9 16,0 0-1</inkml:trace>
  <inkml:trace contextRef="#ctx0" brushRef="#br0" timeOffset="93934.56">5964 13193 0,'0'0'0,"10"0"0,18-9 15,19 9 1,-19-10 0</inkml:trace>
  <inkml:trace contextRef="#ctx0" brushRef="#br0" timeOffset="94095.95">7375 13128 0,'0'0'0,"0"0"0</inkml:trace>
  <inkml:trace contextRef="#ctx0" brushRef="#br0" timeOffset="94252.53">7818 13081 0,'0'0'0,"0"0"0,0 0 15,0 0-15,0 0 16</inkml:trace>
  <inkml:trace contextRef="#ctx0" brushRef="#br0" timeOffset="94806.72">6773 13184 0,'0'0'16,"10"0"-16,-10 0 0</inkml:trace>
  <inkml:trace contextRef="#ctx0" brushRef="#br0" timeOffset="94992.39">7498 13203 0,'0'0'0,"9"0"15,1-10-15,18 1 0,-9-1 16,9 10-1,-19 0-15</inkml:trace>
  <inkml:trace contextRef="#ctx0" brushRef="#br1" timeOffset="98452.51">8608 13062 0,'0'0'0,"0"0"15,0 0 1,0 0-16,0 0 16,0 0-1,-10 19-15,-27 28 16,-39 46-1,-36 20 1,-1 18-16,0-18 16,19-29-16,28-9 15,19-9 1,19-10 0,-1-9-16,20-19 15,0-18-15</inkml:trace>
  <inkml:trace contextRef="#ctx0" brushRef="#br1" timeOffset="98774.32">9257 13184 0,'0'0'0,"0"0"16,-28 19-16,-29 18 16,-37 29-1,-47 65 1,-9 29-16,8-20 16,11 1-16,8 0 15,39-38 1,18-28-16,19 10 15,9-20 1,10-18 0,19-19-16,-1-9 15,10-19-15</inkml:trace>
  <inkml:trace contextRef="#ctx0" brushRef="#br1" timeOffset="99125.93">9991 13165 0,'0'0'0,"0"0"16,-29 19-1,-46 46 1,-47 48-16,-19 65 15,9 10 1,-9-19-16,0 19 16,0-10-16,-10 0 15,20-28 1,46-37-16,19-19 16,28-29-1,20-37 1,8-9-1,1-9-15,18-1 32,1-9-32</inkml:trace>
  <inkml:trace contextRef="#ctx0" brushRef="#br1" timeOffset="99471.42">10358 13353 0,'0'0'0,"0"0"0,0 0 16,-29 18 0,-46 39-1,-47 65-15,-38 47 16,-19 28-16,0 37 15,19-9 1,10-28 0,18-18-16,29-29 15,9-19-15,28-46 16,28-20 0,10-18-16,19-28 15,9-19 1,18 0-1,1-9-15</inkml:trace>
  <inkml:trace contextRef="#ctx0" brushRef="#br1" timeOffset="99860.18">11430 13184 0,'0'0'0,"-9"0"16,-29 9-16,-37 47 15,-48 38 1,-18 66 0,-28 46-16,-10 1 15,0 18-15,-18 0 16,28-37-1,18-57 1,19-9-16,29-19 16,37-37-1,19-10 1,19-18-16,18-1 16,1 1-16,0-10 15,18-19 1,29-9-16,-10-9 15</inkml:trace>
  <inkml:trace contextRef="#ctx0" brushRef="#br1" timeOffset="100153.31">11816 13522 0,'0'0'0,"0"0"16,-10 9 0,-27 38-16,-57 56 15,-38 57 1,-28 55 0,-9 20-16,18-29 15,10-27-15,0 18 16,19-38-1,28-37-15,28-28 16,19-28-16,18-29 16,20-18 15,0-19-31,9 0 0</inkml:trace>
  <inkml:trace contextRef="#ctx0" brushRef="#br1" timeOffset="100524.7">12634 13878 0,'0'0'0,"0"9"0,-28 10 31,-47 56-31,-48 38 0,-18 9 16,-28 28 15,-10 0-31,-9 0 0,19 0 16,37-9-16,38-19 31,19-28-31,28-28 0,18-20 15,20-8 1,0-10-16,18-18 16,-9-10-1</inkml:trace>
  <inkml:trace contextRef="#ctx0" brushRef="#br1" timeOffset="100840.61">12888 14422 0,'0'0'0,"0"0"0,-19 10 16,-28 27-1,-19 38 1,-37 38-16,-19 28 15,-10 9-15,10-28 16,9-10 0,0-9-16,38-18 15,18-29 1,10-18 0,19-1-16,0-18 15,-1 0-15,11-10 16,8-9-1</inkml:trace>
  <inkml:trace contextRef="#ctx0" brushRef="#br1" timeOffset="116780.17">7846 13812 0,'0'0'0,"0"0"0,0 0 15,0 0-15,0 0 16,0 0 15,0 0-31,0 0 0,0 0 16,0-9-16,9 9 15,1-9 1,-1-1-16,0 1 16,1-10-1,-1 0-15,10-9 16,0 0-1,0 0-15,9 0 16,0 0 0,0-1-16,1-8 31,18 9-31,0-10 16,0 1-1,9 9-15,1-10 16,-1 10-16,-9 0 15,0 0 1,10-1-16,-1 1 16,0 0-1,1 9 1,-1 10-16,1 0 16,-10-1-16,0 1 15,0 0 1,0-1-16,9 1 15,1-1 1,9 1 0,-10 0-16,1 9 15,-1 0-15,0 0 16,1 0 0,9 9-16,0 0 15,-1 1 1,-8-1-1,-1-9-15,1 0 16,-1 0 0,10 0-1,0 10-15,0-1 16,0 0-16,-10 1 16,10-1-1,0-9-15,18 9 16,10 1-1,-18-1-15,-1 10 16,0-19 0,-9 0-16,0 0 15,9 9 1,0 1-16,1-10 16,-1 9-1,-9-9-15,-10 0 31,10 9-31,-9 1 16,8-1-16,1 1 16,10 8-1,8 1-15,10 9 16,-9-9 0,-10 9-1,-9-9-15,-9 0 16,8 9-16,1 0 15,0 10 1,0-1-16,-10 10 16,1-9-1,-10-1-15,0 1 16,0 9 0,19-1-16,0 1 15,-10-9 1,-18-1-1,-1 1-15,-18-1 16,0-18 0,-10 9-1,-9 10-15,0 9 16,0-10-16,-9 10 16,-10 19-16,0-10 31,1 1-31,-20-1 15,0 0-15,1-9 16,-10 0 0,0 9-16,0-9 15,9 0 1,0 0-16,1 0 16,-1 0-1,10 0-15,0 0 16,-10 0-1,10-1-15,-1-8 16,-8 9 0,-1 0-1,-9 0-15,-9 9 16,-1 0 0,1 10-16,-19-10 15,-10 1 1,-19-1-16,-8 0 15,-20-18 1,-9-10 0,-10-19-16,10-9 15,-9 0-15,-10-19 32,19 10-32,-19 0 0,0-10 15,0 10 1,9-10-1,1 9-15,27-8 16,20 8-16,9 1 31,0-1-31,9-8 0,0-1 16,10 0 0,-9 0-1,-1-9-15,0 9 16,10 1-16,9-1 15,0 0 1,19-9 0,0 9-16,0-9 15,10 9 1,-11-18 0,1 9-16,0 0 15,10-1-15,-1 1 16,10 0-1,0-9-15,-1-1 16,1 1 0,0-10-1,0 0-15,-10 9 16,10-9-16,-10 10 16,10-10-1,0 9-15,0 1 16,9-1-1,0-18 1,10 9 0,-1 0-16,1 0 15,-1-9-15,1 18 32,0-9-32,18-9 0,0 0 15,10 0 1,9-19-1,19 9-15,1 10 16,8-10-16,0 10 16,1-1-1,9 1-15,0 0 16,9-1 0,0 1-16,19 0 15,19 0 1,0 9-1,0 0-15,9 9 16,10 1 0,0-1-1,-1 10-15,1 0 16,-10 9-16,1 10 16,8 9-1,20-10-15,-1 10 16,-9 10-1,10 18-15,-10 9 16,-9-9 0,-1 1-16,11-11 31,-1 11-31,9 8 0,-18 10 16,-10-9-1,-9-1 1,-9 10-16,-10 0 15,0-10-15,-19 10 16,0 10 0,0-10-1,-18-1 1,-1 1-16,1 10 16,-20-1-1,-18 0-15,0 1 16,0-1-1,-19 28-15,0 10 16,-10-9-16,-8-1 16,-1 10-1,-19 9 1,19-56-16</inkml:trace>
  <inkml:trace contextRef="#ctx0" brushRef="#br1" timeOffset="122089.66">7827 13878 0,'0'0'16,"0"0"-16,0 0 0,0 0 16,9 0-1,1-9-15,-1-1 16,10 1 0,0-10-16,9 0 15,0-9 1,10 0-16,9 0 15,9-10 1,10 1 0,9-1-16,1 1 15,-1-1 1,10 1-16,9-1 16,0 10-1,9-9 1,-9-1-16,0 10 15,10 0-15,-10 0 16,0-1 0,-9 11-1,-1-1-15,10 10 16,10-1-16,-1 1 16,1-10-1,18 19-15,1 0 16,-1-9-1,0 9-15,0-10 32,1 20-32,-10-1 15,9 0-15,0 1 32,10 18-32,-19 0 0,0 0 15,-10 0 1,1 1-1,-10-1-15,0 9 0,0 1 16,-9-10 0,-10 9-1,-9 1 1,-10-1-16,1-8 16,-10-1-16,0 0 15,0 19 1,9-10-16,-9-8 15,0 8 1,0 1 0,-9-1-16,-1 10 15,1-9-15,-10-1 16,-9 1 0,0-10-1,0 9-15,0 1 16,-10 9-1,0 9-15,-9-9 16,0 9 0,0 1-1,-18-11-15,-1 11 16,-9-10-16,-1 0 16,1-1-1,0 1-15,0 0 16,-1 0-1,-8 0-15,-1 0 32,1 0-32,-20 19 0,-18-1 15,0 10 1,-1-9-16,-8 9 16,-1-9-1,0-10 1,-9 0-16,-9-9 15,-10 0 1,0-9 0,-19-1-16,1-18 0,8-10 15,1 1 1,0 9 0,18-10-16,20 0 15,-1 1 1,0-1-16,1-9 15,-1 0 1,0 0 0,-9-9-16,0-10 15,0 10-15,9-1 16,19-9 0,10 10-1,9 0-15,0-1 16,-10 1-1,1-10 1,-10 0-16,-9-9 16,9 0-16,0 0 15,-9 0 1,9 0-16,0 9 16,10 0-1,9 0 1,0 1-16,-10-1 15,1 0-15,-1-9 16,1 9 0,0-18-1,-1 8-15,1 1 16,9 0-16,0 0 31,9 0-31,0-10 16,1 1-16,-1-1 15,10-9-15,0 19 16,-1 0 0,1-10-1,0 1 1,0-10-16,-1 10 16,11-1-16,-1 0 15,0-8 1,10-1-16,-1 0 15,1-10 1,-1 11-16,1-1 16,0 0-1,-1 0-15,1 9 16,9-9 15,0-9-31,9 9 0,1 10 16,-1-10-16,10 0 15,0 0 1,-1 9 0,11 1-16,-1-1 15,19 1 1,0-10-16,19 9 16,9-9-1,0 10-15,29 18 31,-38 10-31</inkml:trace>
  <inkml:trace contextRef="#ctx0" brushRef="#br1" timeOffset="124889.52">5983 10566 0,'0'0'0,"0"0"0,0 0 0,0 0 0,0 0 0,0 0 0,10 0 0,-1-19 16,19 1 0,19-11-16,28 11 15,20-1 1,8 10-1,0-1 1,-27 10-16,-39 0 0</inkml:trace>
  <inkml:trace contextRef="#ctx0" brushRef="#br1" timeOffset="125107.42">6275 10829 0,'9'0'0,"38"-10"0,57 1 15,37-10-15,0 10 16,-9 18-1,-10-9-15,-66 0 16</inkml:trace>
  <inkml:trace contextRef="#ctx0" brushRef="#br1" timeOffset="125535.37">7168 9881 0,'0'0'16,"0"0"-1,0 10-15,0 8 0,10 39 16,-1 36 0,1 48-1,-1 28-15,10-9 16,0-1-16,-10-18 31,1-29-31,-1-27 0,0-29 16,1-18-1,18-10-15,-19-19 16</inkml:trace>
  <inkml:trace contextRef="#ctx0" brushRef="#br1" timeOffset="126188.95">7639 10332 0,'0'0'0,"0"0"15,-10 9-15,1 0 16,0 29 0,-1-1-16,10 10 15,10 10 1,-1-20-16,10-9 16,0-9-1,-1-19 1,11 0-16,-11-9 15,1-10-15,0-19 16,0-9 0,-10-9-1,1 0-15,9 9 16,-1 19 0,1 0-16,9 18 31,1 1-31,8 9 0,-9 9 15,1 10 1,-1 28 0,0 9-16,0 10 15,1-10-15,-1 0 16,9-9 0,-8-9-16,8-19 15,1-19 1,0-19-16,-1-9 31,-9-29-31,-9-18 16,-19 0-16,-19 10 15,-9 18 1,-9 9-16,-10 19 16,18 10-1</inkml:trace>
  <inkml:trace contextRef="#ctx0" brushRef="#br1" timeOffset="126523.25">9022 9543 0,'0'0'0,"0"0"16,-10 29-1,-18 27-15,-19 47 16,-19 28 0,0 10-16,10-19 15,-10-19 1,19-9-16,19-28 15,0-29 1,9-8-16,9-20 16</inkml:trace>
  <inkml:trace contextRef="#ctx0" brushRef="#br1" timeOffset="126703.44">8401 9947 0,'0'0'0,"0"0"0,9 0 16,1-10 0,-1 1-16,0 0 15,-9 9 1</inkml:trace>
  <inkml:trace contextRef="#ctx0" brushRef="#br1" timeOffset="126869.05">9031 10491 0,'0'0'0,"0"0"0,0 0 0,0-9 16</inkml:trace>
  <inkml:trace contextRef="#ctx0" brushRef="#br1" timeOffset="127406.62">6698 9759 0,'19'-28'0,"37"-66"15,67-18-15,65 8 16,38-18-16,9 10 15,0 56 1,0 46-16,-19 10 16,-9 38-1,-9 27-15,-19 20 16,-10 56 0,-28 18-16,-47 19 15,-47 1 1,-66 18-1,-75 47-15,-84 0 16,-67-66 0,-47-37-16,-74-29 15,-39-27-15,1-57 16,37-75 0,37-28-1,95-19-15,66-19 16,47-9-1,65-18-15,29-39 32,56-36-32,38 8 0,28 38 15,19 47 1,-57 66-16</inkml:trace>
  <inkml:trace contextRef="#ctx0" brushRef="#br1" timeOffset="130630.21">8598 13287 0,'0'0'0,"0"0"15,0 0-15,-18-9 16,-1-1-16,-19 10 16,-18 19-1,-10 19 1,-9 18-16,-1 38 16,10 18-1,1 10-15,8 10 16,10-10-1,19 0-15,18-10 16,10 10 0,10 9-16,18-9 15,0-9 1,10 0 0,9 18-16,28-28 15,29 0-15,37 1 16,56-11-1,20-8 1,9-10-16,-1-19 16,-18-18-1,0-20-15,10 11 16,8-1 0,20-28-16,9-19 15,-9 10 1,9-10-1,-19 0-15,-28-18 16,-29-20-16,-18-18 16,-18-9-1,-20 9 1,-9-10-16,-19-9 31,-10 10-31,-18 0 0,-9 8 16,-20 1-1,1-28-15,-19 0 16,-10-10 0,-18 1-16,-19-10 31,-38 0-31,-19 0 0,-28 9 16,-19 10-1,-27 0-15,-11 9 16,-37 19-1,-9 0-15,0 9 16,9 38 0,9 9-1,0 1-15,-9-11 16,1 1 0,8 0-16,-9 19 15,19 18-15,9 10 16,-9 0-1,28 18 1,10 1-16,8 9 16,11 0-1,8 0-15,1 9 16,0 0 0,9 0-16,9 1 15,1 18 1,9 9-1,19-9-15,-1 19 16,20 9-16,18-18 16,10-1-1,19 10 1,9-10-16,9 1 16,19-10-16,1 9 31,8 1-31,10-10 15,0 9 1,19 10-16,0-9 16,9 8-16,10-8 15,9-1 1,9-9-16,20 0 16,8 0-1,20-9-15,-10-10 16,10-9-1,-1-9-15,1-10 16,9-9 0,-1 0-1,11 9-15,9-10 16,9-18-16,-10 10 16,1-1-1,-10-18-15,1-10 31,-10 0-31,0-18 0,-10-10 16,-9 0 0,-9-9-16,-10-1 15,-9-8 1,-19-1 0,-9 0-1,0 1-15,-10-20 16,-19 1-16,1 9 15,-20-10 1,1 20-16,-19-10 16,0-10-1,-10-18 1,-9-10-16,-19 19 16,0 10-1,-18 0-15,-10-10 16,-10 9-16,1 10 31,-19-19-31,-10 10 0,-9 0 16,0 18-1,0-9-15,-19 9 32,-9 10-32,9 0 15,-19 9-15,0 0 16,-9 9-1,0 10 1,-10 9-16,1 1 16,-1 18-16,-8 0 31,17 9-31,1 0 0,-19 1 16,10 8-1,9 20 1,-10 9-16,10 0 15,19 0 1,0 0 0,-1 9-16,10 0 0,10 10 15,18-10 1,-9 10 0,9-10-16,10 10 15,9 9-15,0 0 16,19 0-1,0 19 1,10-10-16,18-18 16,10 0-1,-1 9-15,10-10 16,10 1 0,-1 9-16,0 0 31,20 19-31,-1 0 15,9 0-15,10-10 16,19-9 0,0 0-16,19 0 15,9-9 1,9 0-16,10-10 16,10 0-16,18-9 15,9-9 1,10-20-1,9 1 1,10 0-16,19-19 16,-1 0-1,1-19-15,-1 0 16,10-9-16,0-9 31,0-1-31,0-9 0,-9 0 16,-29-9-1,1 0 1,-1-10-16,-28-18 16,-9 18-16,-19 10 15,-10-19 1,-18 0-16,-10-19 16,-19-9-1,-18 18 1,-19-18-16,-19-19 15,-19 9-15,-19 1 16,-27-10 0,-20 0-1,-9 9-15,-10 10 16,-9 0 0,-9 9-1,-10 10-15,-9 8 16,-19 1-16,-18 10 15,-10 8 1,-1 11 0,1-1-16,-19 18 15,0 1 1,10 10 0,-1 8-16,-9 10 15,0 10-15,10 8 16,-10 39-16,37-1 15,10 19 1,10 47 0,84-47-16</inkml:trace>
  <inkml:trace contextRef="#ctx0" brushRef="#br1" timeOffset="131626.78">10292 13925 0,'0'0'0,"0"0"0,0 0 31,0 0-31,9 19 0,19 28 16,1 18 0,-1 29-1,-9 19 1,-1 9-16,1-10 15,-9-18 1,-1-9-16,0-20 16,1-8-16,-10-20 15,0-9 1,0-9-16,0-10 16,0-9-1,0 0 1,0 0-16,0-9 15,0-38-15,0-37 16,0-48 0,-10 1-1,1 0-15,0-1 16,-1 20-16,1 27 16,-1 20-1,1 18-15,0 28 16,9 9-1,-10 1 1,1 18-16,-19 10 16,-29 19-1,-18 18 1,-10 19-16,10-9 16,-10-19-16,1 9 15,8-18 1,20-1-16,9-9 15,19 10 1,18 9-16,10-10 16</inkml:trace>
  <inkml:trace contextRef="#ctx0" brushRef="#br1" timeOffset="132333.25">9962 15361 0,'0'0'0,"0"-19"15,0 0 1,10 0-16,-1-18 16,1-1-1,-1 10-15,0 0 16,10 0-1,10-10-15,-1 10 16,19 0 0,0 0-1,19 9-15,0 10 16,18-1-16,20 10 16,-10-9-1,0 9 1,0 9-16,0 1 15,-9-20-15,-29 10 16,1 0 0,-20 10-16,-18-10 15,0 0 1,-19 0 0,0 0-16,-19 9 15,-47-9 1,-75 0-16,-75 0 15,-10 0 1,19 0-16,28-9 16,47-1 15,29 10-31,47 0 0,18 0 16,28 0-16,10 0 15,10 0 1,18-9-16,47-10 15,66-18 1,57-10-16,18 18 31,10 1-31,0 19 0,-19 9 16,-47-9 0,-38 9-1,-47 0-15,-37 9 16,-29-9-16</inkml:trace>
  <inkml:trace contextRef="#ctx0" brushRef="#br2" timeOffset="134961.45">10433 14028 0,'0'0'0,"0"0"15,0 0-15,0 0 16,0 0 0,0 0-1,0 0-15,0 10 16,0 8 0,9 20-16,1 37 15,-1 19 1,10 18-1,9 1-15,0 0 16,-9-1 0,0-9-16,0-18 15,-19-10-15,0-19 16,0-18 15,0-10-31,0-9 0,0-1 16,0 1-16,0-19 15,0 0 1,9 0-16,1-28 16,-1-28-1,-9-48-15,0-18 16,0 10 0,0-1-1,0 10 1,0 0-16,-9 0 15,-1 9-15,-9 0 16,1 10 0,-1 18-16,0 28 15,-9 1 1,9 27 0,0 1-16,-9 28 15,-29 28-15,-18 37 16,-19 1-1,0 8-15,-19 1 16,10-9 0,9-29-1,18-18-15,29-10 16,10-10 0,8-8-16,11-1 15,8 1-15,1-10 16</inkml:trace>
  <inkml:trace contextRef="#ctx0" brushRef="#br2" timeOffset="135522.04">9755 15182 0,'0'0'0,"0"0"0,-9-9 16,9 9-16,0 0 31,9 0-31,10-10 0,19 1 15,28 0 1,47-1-16,37 1 31,20-19-15,8-10-16,-8 1 0,-1-10 16,-9 28-1,-38 0-15,-9 1 16,-9 8-1,-29 10-15,-19 10 16,-9-1 0,-19 0-16,-9 1 15,-9-10 1,-10 0-16,-10 9 16,-46 0-1,-76 1 1,-65-1-1,-29-9-15,9 10 0,29 8 16,28 20 0,85-10-1</inkml:trace>
  <inkml:trace contextRef="#ctx0" brushRef="#br2" timeOffset="150005.9">25795 16139 0,'0'0'16,"0"0"-16,0 0 16,0 0-16,0 0 31,0 0-31,10 10 0,-1-10 16,19 9-1,0-9 1,10 0-16,18 9 15,39 1-15,46-1 32,160 29-32</inkml:trace>
  <inkml:trace contextRef="#ctx0" brushRef="#br2" timeOffset="156772.12">8147 15848 0,'0'0'0,"0"0"0,-19 0 0,0 0 16,-9 0 0,19 0-1,-1 0-15,1 0 16,-1 0-1,10 0 1,10-9-16,18-19 16,57-19-16,56 0 15,47 0 1,38 10-16,-1 18 16,11 9-1,-1 1-15,9 9 31,20 19-31,18-10 0,0 10 16,-9 0 0,-19 0-1,-28-1-15,-19 1 16,-47-10 0,-19 1-16,-19-1 15,-37 1 1,-10-1-16,-18 0 15,-20 1 1,1-1 0,-1 0-16,-18 1 15,0-1-15,-19-9 16,0 0 0,0 0-16,-47 0 31,-85 0-31,-122 0 0,-66 10 15,-9-20 1,9 1 0,10-10-16,37 10 15,0-10 1,19 10-16,19-1 16,9-9-16,1 1 15,27-1 1,38 10-1,28-1-15,38 1 16,28-1 0,19 10-16,19-9 15,9 9 1,10 0-16,0 0 16,9 0-1,0 0-15,9 0 16,10 9-16,37 1 31,38-1-31,47 10 16,29-10-1,27 1-15,38-10 16,10 9 0,9 0-16,28 1 15,0 9-15,1-10 16,-10 0-1,-1 1 1,-8-1-16,-10 0 16,-28-9-1,-10 0-15,-28 10 16,-28-1 0,-19 1-16,-28-1 15,-28-9 1,-29 0-16,-18 0 31,-19 0-31,-19 0 0,0 0 16,-10 9-1,-28 1 1,-74 9-16,-77-1 16,-65 1-16,-47-19 15,-18-9 1,-1-19-16,19 9 15,18-9 1,1-10 0,9 10-16,10 9 15,18-9 1,-9 19-16,0-10 16,29 10-1,18 9-15,28-10 16,38 1-1,19 18 1,18-9-16,19 0 16,1 0-16,18-9 15,19-1 1,0 10-16,19 0 16,-1 0-1,20 0 1,0 0-16,-1 0 15,10 0-15,0 0 16,0 0 15,10 0-31,8 0 0,39 0 16,18-9 0,38 9-1,37 0-15,10 0 16,38-9-16,18 9 15,19 0 1,10 9-16,9 10 16,9-10-1,10-18-15,10 18 16,-20 10 0,-18-10-16,-20 1 15,-18-1 1,-9 0-16,-29 20 15,0-11 1,-27 1 0,-20 9-16,-28-18 15,-19-1-15,-18-9 16,-20 9 0,1-9-1,-19 0-15,0 0 16,-1 0-1,-8 0 1,-1 0-16,-9 0 16,0 10-16,0-10 15</inkml:trace>
  <inkml:trace contextRef="#ctx0" brushRef="#br2" timeOffset="157432.21">10489 16111 0,'0'0'0,"0"0"0,0 0 0,0 0 0,0 0 15,0 0 1,0 19-16,0 37 15,-9 47 1,-1 10 0,10 0-16,0 9 15,0-10 1,10-9 0,-1-9-16,1-9 15,-10-10-15,0-19 16,0-9-1,0-10 1,0-18-16,0 0 16,0-10-16,0-9 15,0 0 1,0 10-16,0-10 16</inkml:trace>
  <inkml:trace contextRef="#ctx0" brushRef="#br2" timeOffset="157872.76">10151 17031 0,'0'0'0,"0"0"0,9 0 0,0-10 16,1 1-16,18-1 16,0 10-1,10 10-15,0-1 16,9 19 0,0 0-16,9 10 31,0 9-16,-8-10-15,-11-8 0,1-11 16,-10 1 0,0-19-1,0 0-15,1 0 0,-1-9 16,10-19 0,-1-38-1,1-9-15,-1-19 16,1-9-1,-19 9-15,-10 38 32,-9 37-32</inkml:trace>
  <inkml:trace contextRef="#ctx0" brushRef="#br2" timeOffset="158748.64">9981 17950 0,'0'0'0,"10"-9"15,8-19-15,11-19 16,18-10-16,0 1 16,0 0 15,9 9-31,10 9 0,-9 10 16,8 19-16,-8-1 15,-20 20 1,1-1-1,0 1-15,-19 18 16,-1 19 0,-18-10-16,-9 10 15,-19 28-15,-29 10 32,-18-20-32,0 1 15,-10-19-15,19-10 31,19-18-31,19 0 0,0-10 16,18 1 0,1-1-16,0-9 15,9 0 1,9 0-16,29 0 16,27 0-1,39 0-15,37-19 16,10 10-1,8-10-15,-8 10 16,-19 9 0,-10 0-16,-9 0 15,-19 0 17,-28 0-32,-19 0 0,-10 0 15,-18 0-15,-9 0 31,-10 0-31,0 0 16,0 0-16</inkml:trace>
  <inkml:trace contextRef="#ctx0" brushRef="#br2" timeOffset="162621.18">7573 13306 0,'0'0'0,"9"0"16,1 0-16,9 0 15,-10 0 1,0 0-16,1 9 15,-1 19 1,1 10-16,18 28 16,0 27-1,19 11 1,0 8-16,0 10 31,0 0-31,-9 0 0,-19 19 16,-1 0-1,-8-20 1,-1-8-16,1 18 0,-1 1 16,1-20-1,-1 1 1,-9 0 0,0-20-16,0-36 15,0-20-15,0 1 16,0-10-1,0-9-15,0-1 16,0-18 0,0 0-16,0 0 15,0 0 1,0-9-16,-9-38 16,-10-56-1,0-47 1,0-10-16,0-9 15,0-9 1,10 0-16,0 9 16,-1 9-1,1 20-15,-1 8 16,1 20 0,0 9-16,-1 9 15,1 9-15,-1 10 16,1 19-1,0 9 1,-1 19-16,1 9 16,9 10-1,0 9 1,0 0-16,0 19 16,0 27-16,0 48 15,9 28 1,1 19-16,8 18 31,-8 1-31,9 28 0,-10-29 31,-9-9-31,0 19 16,0 0-16,0-9 16,0-29-1,9-37-15,1-10 16,-10-37-1,0-9-15,0-10 16,0-10 0,0-18-16,0 0 15,9 0 1,1-28-16,18-56 16,0-57-1,-9-28-15,0-47 16,-10-9-1,1 28-15,-10 19 16,0 0 0,0 37-1,0 28-15,0 38 16,0 10 0,0 18-16,0 9 31,0 19-31,0 10 0,0 0 15,0 9 1,0 0 0,0 18-16,0 20 15,-10 56 17,1 56-32,-1 19 0,10 9 15,0 10-15,-9-19 16,9 0-16,9-29 31,-9-8-31,10-1 0,-1-28 16,1-9-1,-1-19-15,0-37 16,-9-10 0,0-10-16,0-18 31,0 0-31,10 0 15,-1-37-15,19-47 16,-9-38 0,0-29-16,0-17 15,-19-1 1,0 0-16,0 0 16,-10 19-1,1 9-15,0 0 16,-1 19-1,-9 10 1,1 18-16,-1 9 16,0 10-16,0 19 31,0 19-31,0-1 0,10 10 16,0 9-1,-1 10 1,10 9-16,0 19 15,-9-10-15</inkml:trace>
  <inkml:trace contextRef="#ctx0" brushRef="#br2" timeOffset="165173.29">4591 13428 0,'0'0'0,"0"0"0,0 0 0,0 0 16,0 0-16,9 9 16,1 19-1,8 10-15,11 27 16,-1 20 0,0-10-1,-9 0 1,0-19-16,0 1 0,-1-10 15,-18-19 1,0-10 0,0 1-16,0-9 15,0 8-15,0-8 16</inkml:trace>
  <inkml:trace contextRef="#ctx0" brushRef="#br2" timeOffset="165515.57">5343 13934 0,'0'0'0,"0"0"0,-9 10 16,-19 27-16,-38 20 15,-28 8 1,-57 38 0,-37 1-16,19-39 15,28-18-15,47-9 16,37-1-1,29-18-15,0 0 16,18 9 0,1-19-1</inkml:trace>
  <inkml:trace contextRef="#ctx0" brushRef="#br2" timeOffset="166188.73">4675 14779 0,'0'0'0,"0"0"16,0 0-1,10 0-15,-1-19 16,10-9 15,9-19-31,1 9 0,18-18 16,0 9-16,0 0 31,-10 29-31,1 8 0,0 1 16,-10 18-1,-9 1-15,-1 8 16,-8 10-1,-10 10 1,0 0-16,-19-1 16,-9 10-16,-10 9 31,-9-9-31,9-9 0,10-20 16,0 1-1,9 0 1,10-10-16,-1-9 15,10 0-15,10 0 16,9 0 15,46-18-31,39-1 0,37-9 16,28 9 0,76 0-1,131-28-15</inkml:trace>
  <inkml:trace contextRef="#ctx0" brushRef="#br2" timeOffset="-181163.39">16585 11204 0,'0'0'0,"0"0"0,0 0 16,0 0-16,0 9 15,0 20 1,10 36-16,-1 39 15,10 36 1,9 29 0,-9-9-1,9-10-15,-9 37 0,0 29 16,9 0 0,0 19-16,-9 18 15,-10-9 1,-9 19-1,-9 9-15,0 0 16,-10-10-16,9 1 16,1 0-1,9-10 1,0-18-16,0-10 16,9-28-1,-9-9 1,10-20-1,-1-36-15,1-20 0,-10-18 16,0-28 0,0-10-16,0-18 15,0-10 1,0-9 0,0-19-1,0 0-15,0 0 0,0 0 16,0 0-1</inkml:trace>
  <inkml:trace contextRef="#ctx0" brushRef="#br2" timeOffset="-180282.15">14469 16308 0,'0'0'0,"0"0"15,9 0-15,10-19 16,18 1 0,20 8-16,28 1 15,65 18 1,57 1-16,47 8 15,19 1 1,37-19 0,29-19-16,9-9 15,47 9-15,19 1 32,28-10-32,19-1 0,28 20 31,19 0-31,0 9 0,0-19 15,0 19 1,-18 0 15,8-19-31,10 10 0,19 9 16,-19 9 0,0-9-16,0 19 15,-9 9-15,-20-9 16,-18 9-1,0 0 1,-28 0-16,-47-9 16,-48 0-1,-8 0-15,-29-10 16,-29 0 0,-36 10-16,-29-19 15,-29 0-15,-27 0 16,-38-9-1,-29-1 1,-27 1 0,-19 9-16,-10 0 15,-9 0-15,-10 0 32,-9 0-32,0 0 0,0 0 15,-9 9 1,-10 1-1</inkml:trace>
  <inkml:trace contextRef="#ctx0" brushRef="#br2" timeOffset="-179389.58">18034 16242 0,'0'0'0,"0"0"0,9-9 15,1-10 1,-1 1-1,1-20-15,-1 0 16,0-18-16,1 0 16,9-29-1,-1 10 1,-8 0-16,9-18 31,0-11-31,-19 10 0,0-9 16,0 0-1,-10 9-15,1 0 32,-1 19-32,1 0 0,9 19 15,0 0 1,0 9 0,0 0-16,0 19 15,0 0-15,0 18 16,0 10-1,0 10 1,0-10-16</inkml:trace>
  <inkml:trace contextRef="#ctx0" brushRef="#br2" timeOffset="-178433.34">19266 16271 0,'0'0'0,"0"0"0,0 0 0,0-19 16,-9 0-1,0-9-15,-1 0 31,1 0-31,-1-10 0,1 1 16,9-10 0,0-19-16,9-18 15,-9-20 1,10-18-16,-1-18 16,1-1-1,-1 0 1,-9 19-16,9 0 15,-9 10 1,0 18-16,0-9 16,0-1-16,0 20 15,0 9 1,0 0 0,0-10-1,0 10-15,0 10 16,0 18-16,0 0 31,0 19-31,0 0 0,0 18 16,0 1-1,0-1-15,0 10 16,0 0 0,0 0-16</inkml:trace>
  <inkml:trace contextRef="#ctx0" brushRef="#br2" timeOffset="-177400.32">20997 16346 0,'0'0'0,"0"0"0,0 0 15,0 0 1,0 0-16,0-10 31,0 1-31,0-10 0,-9 10 16,9-10-1,-9 10-15,9-10 16,-10-9 0,10 9-16,-9-19 15,-1 1 1,10-29-1,-9-9-15,-1-9 16,1-10 0,0-9-16,9-29 15,0 1 1,0 0 0,9-20-16,0 1 15,1 0-15,-1 0 16,10-9-1,0 18 1,0 0-16,0 0 16,-10 1-1,-9-1-15,0 10 16,0 18-16,0 10 16,0 9-1,0 10-15,0-10 16,0 9-1,0 1 1,0 18-16,0 10 16,0 18-1,0 1 1,0 18-16,0 10 16,0-1-16,0 10 15,0 10 1,-9 18-16,-1 0 15</inkml:trace>
  <inkml:trace contextRef="#ctx0" brushRef="#br2" timeOffset="-176413.51">22757 16477 0,'0'0'0,"0"0"0,0-9 31,0-10-31,0-9 0,0 28 0,9-38 16,-9-9-1,0-9-15,0-10 16,0-18 0,0-10-16,9-19 15,1 1 1,-1-1-1,1-18-15,8-19 16,-8 0-16,-1-10 16,-9-9-1,0 0 1,0 1-16,0-20 16,-9 10-1,9 18-15,0-18 16,0 0-16,0-1 15,0-8 1,0 18-16,-10 9 16,1 10-1,0 19 1,-1 9-16,1 9 16,-1 19-1,1 19-15,0 10 16,9-1-1,-10 10-15,10 18 16,0 1 0,0 9-16,0 9 15,0 9 1,0 10 0,0 0-16,0 29 15,-9-1-15</inkml:trace>
  <inkml:trace contextRef="#ctx0" brushRef="#br2" timeOffset="-175357.91">24854 16674 0,'0'0'0,"0"-9"0,0-1 16,0-8 0,-9-11-16,0-8 15,-1-1 1,-9-27-16,1-1 16,-1-18-1,0-20 1,0-18-16,-9-28 15,0 0 1,9 0-16,9 0 16,10 9-16,0-9 31,0-28-31,0 18 16,0-27-16,0-10 15,0-10 1,0 1-1,0-1 1,0 20-16,-9-1 0,0-9 16,-10 19-1,0 9-15,-9-9 16,-10 9 0,-9 9-16,0 29 15,19 18 1,0-9-1,18 0-15,1 10 16,9 9 0,0 9-16,0 0 15,0-9-15,-10 28 16,1 18 0,9 10-16,0 19 15,0 0 1,0 9-1,-9-9-15,9 19 16,0 9 0,-10 19-16,1-10 15</inkml:trace>
  <inkml:trace contextRef="#ctx0" brushRef="#br2" timeOffset="-174299.45">26736 17002 0,'0'0'0,"0"0"0,0 0 0,0 0 15,0 0 1,0 0 0,0-18-16,0-10 15,-19-19-15,0-28 16,-9-19 0,9 0-1,10-28-15,-1-9 16,10-1-1,0-9-15,0-18 16,0-10 0,-9-19-1,0-18-15,-1 18 16,10-9-16,0-28 16,10 0-1,-10-10 1,0 1-16,-10-19 15,1-10-15,-1 47 16,1-9 0,9-19-16,0 38 15,0-1 1,-9-18 0,-10 28-16,0 37 15,0 1 1,-9-19-1,9 28-15,0-1 16,0 20-16,1 9 16,-1 9-1,0 10-15,0 19 16,0 9 0,10 0-1,0 0-15,-1 9 16,10 19-1,0 10 1,0-10-16,0 9 0,0 10 16,0 19-1,0-1-15,0 10 16,0 0 0,0 10-1,-28 83-15,-66 208 16</inkml:trace>
  <inkml:trace contextRef="#ctx0" brushRef="#br2" timeOffset="-173420.57">16585 11889 0,'0'0'0,"0"0"0,0 0 16,0-19-1,-19 0-15,1-9 16,-1-9 0,0 9-1,10-10-15,-1 10 16,10-19-16,10-19 31,8-18-31,1-10 0,0-18 16,0-20-1,-10 10 1,-9 10-16,0-1 16,0 10-16,-9 0 15,-1 9 1,-8 0-16,-1 10 16,0 18-1,10 28 1</inkml:trace>
  <inkml:trace contextRef="#ctx0" brushRef="#br2" timeOffset="-172445">16312 11157 0,'0'0'0,"0"0"0,0 0 16,0 0-1,10 0-15,9-9 16,9-1-1,19 1-15,28-10 16,29 1 0,27 8-1,10-9-15,29-18 16,-1 9-16,10 9 16,0-9-1,-1 0 1,20 9-16,18-9 15,10 9 1,19 0-16,9 0 31,9-9-31,0 10 0,10-1 16,10 0 0,18 10-1,28-1-15,-9 10 16,9 0-16,10 0 15,-1 0 1,1 10-16,9-1 16,9 0-1,-8 1-15,-1 9 16,0-1 0,28 1-16,0 9 15,-18 0 1,-20-9-1,-8 0-15,-29-10 16,-38-9 0,-65 0-1,-48 0-15,-37 0 16,-47-9-16,-19 9 16,-38 0-1</inkml:trace>
  <inkml:trace contextRef="#ctx0" brushRef="#br2" timeOffset="-171515.27">14817 11204 0,'0'0'0,"9"0"0,19-19 15,10 1 1,0-11-16,-1 11 16,1-10-16,-1-10 15,1 0 1,0 1-1,-1 9-15,-8-10 16,-1 10 0,-9 0-16,-1 19 15,-8-1 1,-1 20 0,1 8-16,8 20 15,1 37-15,0 9 16,0 20-1,-10-1-15,1-19 16,-10-27 0,0-29-1,0 0 1,0-9-16,0-19 0,0 0 16,-10-29-1,-9-46-15,1-37 16,-11-29-1,1 0 1,9 10-16,1 37 16,-1 28-1,9 10-15,1 37 16,0 10 0,-10 9-16,-9 9 15,-38 48 1,-28 55-1,-19 38-15,-104 104 16</inkml:trace>
  <inkml:trace contextRef="#ctx0" brushRef="#br2" timeOffset="-171126.98">14854 11673 0,'0'0'0,"10"0"0,18 0 16,47-19 0,29 1-1,18 8-15,19 10 16,0 10-16,-19-10 16,-27 0-1,-20 9-15,-9-9 16,-19 0-1,-10 9 1,-18 1-16,-9-1 16</inkml:trace>
  <inkml:trace contextRef="#ctx0" brushRef="#br2" timeOffset="-169904.61">16745 14704 0,'0'0'0,"0"0"15,-19 0 1,10 0-16,0 0 16,-1 0-16,10 0 15,0 0 1,10-10-16,27-8 16,10-1-1,10 0 1,18 0-16,19 1 15,28-1 1,29 9 0,9 10-16,9 10 0,-9-1 15,-9-9 1,-29 0 0,-9 0-16,-19-9 15,0 18-15,-57-9 16</inkml:trace>
  <inkml:trace contextRef="#ctx0" brushRef="#br2" timeOffset="-169441.59">15626 14103 0,'0'0'0,"0"0"0,0 0 15,0 10 1,-10 18-16,-9 19 16,10 37-1,0 19-15,9-18 16,0-48-16</inkml:trace>
  <inkml:trace contextRef="#ctx0" brushRef="#br2" timeOffset="-169242.06">16209 14507 0,'0'0'0,"-9"0"0,-57 9 15,-47 19 1,-57 19-1,-18 28-15,-9 19 16,9 9 0,37 0-16,76-46 15</inkml:trace>
  <inkml:trace contextRef="#ctx0" brushRef="#br2" timeOffset="-168841.83">16124 14844 0,'0'0'0,"0"0"0,-19-9 0,-9 0 15,-19 27 1,-28 20-1,0 18-15,18 1 32,10-1-32,19 10 0,19-20 15,9-8 1,9-19-16,0 0 16,1-19-1,-1 0-15,10 0 16,0-10-1,-10 1-15,-9-1 16,0 10 0,0 0-16,-47 10 15,0-1 1</inkml:trace>
  <inkml:trace contextRef="#ctx0" brushRef="#br2" timeOffset="-167895.82">18702 13221 0,'9'0'0,"1"0"16,18 0-16,-9 10 15,0 8 1,-1 1-1,-18 19-15,-9 18 16,-19 19-16,-19 0 16,0-9-1,18-19-15,1-10 16,19-18 0,-1-10-16,20 1 31,9-1-31,37 1 15,-18-1-15</inkml:trace>
  <inkml:trace contextRef="#ctx0" brushRef="#br2" timeOffset="-167676.24">19182 13456 0,'0'0'0,"-19"0"0,-28 19 0,-28 18 16,-29 38-16,-18 28 15,0 10-15,18 18 16,29-9 0,9-18-1,28-48 1</inkml:trace>
  <inkml:trace contextRef="#ctx0" brushRef="#br2" timeOffset="-167252.02">19144 13869 0,'0'0'0,"0"0"0,-19 9 0,-18 10 16,-1 9-16,-9 28 15,0 19 1,19 0-1,18-9-15,1 0 16,18-19-16,1-10 16,-1-18-1,1-10-15,-1-9 16,0-9 15,10-10-31,-9-9 0,-10-9 16,-19 8-16,-19 11 15,-65 18 1,27 0 0</inkml:trace>
  <inkml:trace contextRef="#ctx0" brushRef="#br2" timeOffset="-166475.4">20245 12086 0,'9'0'0,"1"0"16,18 0-1,9 9-15,1 1 16,-10 18-1,-9 9-15,-19 29 16,-19 0-16,-18 0 16,-10-1-1,0-27-15,0-19 16,18-1 0,20-18-1,9 0-15,0 0 16,9 0-16,10 0 15,19 10 1,9-1-16,-10 10 16,1 0-1,-10 9 1,-9 9-16,-19 1 16,-28 9-1,-29 0 1,-37 9-16,-19-28 15,10-9 1,-1-10 0,-8 1-16,55-1 0</inkml:trace>
  <inkml:trace contextRef="#ctx0" brushRef="#br2" timeOffset="-166177.06">20894 12574 0,'0'0'0,"0"0"16,0 0-1,0 0-15,0 0 16,-10 19-16,-27 28 15,-38 56 1,-48 38 0,1-10-16,18 0 15,20-9-15,18-19 16,10-9 0,8-9-16,20-29 15,9-28 1</inkml:trace>
  <inkml:trace contextRef="#ctx0" brushRef="#br2" timeOffset="-165813.89">20659 13109 0,'0'0'0,"0"0"0,0 0 15,-19 19 1,-19 18 0,1 29-16,-1 18 15,10 10 1,18-10-16,1-18 31,9-10-31,9-27 0,1-11 16,-1-8-1,19-10-15,1-10 16,-1-18 0,-9-9-16,-29-1 15,-27-9 1,-29 19-16,-47 28 16,47 0-1</inkml:trace>
  <inkml:trace contextRef="#ctx0" brushRef="#br2" timeOffset="-165216.95">21675 11720 0,'0'0'0,"0"0"16,0 10-16,9 8 16,0 20-1,20 27-15,-1 1 16,10-10-1,-1-9 1,-9-9-16,1-19 16,-1-19-16,9-10 31,1-8-31,0-20 0,-19 10 16,-1 9-1,-8 10-15,-10-1 16,0 29-1,0 37 1,9 38-16,1 19 16,-1 18-1,10-9 1,-10-75-16</inkml:trace>
  <inkml:trace contextRef="#ctx0" brushRef="#br2" timeOffset="-164937.86">22578 12077 0,'0'0'0,"0"0"0,0 0 0,-10 18 15,-18 29 1,-47 57-1,-29 27-15,-8 10 16,-11-1-16,20-27 16,-1-19-1,29 0-15,19-29 32,27 1-32,11-19 0,18-28 15</inkml:trace>
  <inkml:trace contextRef="#ctx0" brushRef="#br2" timeOffset="-164541.8">22493 12649 0,'0'0'0,"0"0"0,0 0 15,-9 9 1,-10 20-1,-19 36-15,1 48 16,8 37 0,11-9-16,8-29 15,1-27 1,9-20 0,9-18-16,1-28 15,-1-10-15,19-9 16,0-18-1,-9-20-15,0-9 16,-19-18 0,-28 8-16,-19 10 15,-10 0 1,1 29-16,-10 18 16,-9 9-1,37 0 1</inkml:trace>
  <inkml:trace contextRef="#ctx0" brushRef="#br2" timeOffset="-164133.91">23377 11411 0,'0'0'0,"0"0"16,0 0-1,0 0-15,10 9 16,-1 0-16,10 10 16,9 9-1,0 19-15,10 9 16,0 1 0,-19-1-1,-10 0-15,-9 1 16,-19-20-1,-18 1 1,8-20-16</inkml:trace>
  <inkml:trace contextRef="#ctx0" brushRef="#br2" timeOffset="-163956.29">23453 11270 0,'9'0'0,"38"-10"0,28 1 31,29 0-31,-10 9 0,0 18 16,-47-8 0</inkml:trace>
  <inkml:trace contextRef="#ctx0" brushRef="#br2" timeOffset="-163704.6">24121 11317 0,'0'0'0,"0"0"16,-10 9 0,-37 29-16,-19 37 15,-9 28 1,-19 47-1,-10 19-15,10-10 16,10 1-16,8-19 16,20-19-1,18-29-15,29-18 32,9-37-32</inkml:trace>
  <inkml:trace contextRef="#ctx0" brushRef="#br2" timeOffset="-163342.14">23923 12161 0,'0'0'0,"0"0"0,0 0 0,-19 0 31,-18 28-31,-20 29 15,10 36-15,9 29 16,20 0 0,27-9-16,0-29 15,1-27 1,-1-29-16,1-9 16,-1-10-1,1-9 1,8-19-16,1-28 15,-9 0 1,-20 10 0,-37-1-16,0 10 0</inkml:trace>
  <inkml:trace contextRef="#ctx0" brushRef="#br2" timeOffset="-160141.98">12070 9637 0,'0'0'0,"0"0"16,0-9-1,0-1-15,0 1 0,0 9 16,9 9-1,1 29 1,18 46-16,0 57 16,0 28 15,-9 47-31,0-19 0,-19-19 16,0 19-16,0-9 31,-10 9-31,1-38 0,0-18 15,-1-19 1,1-28-16,9-38 16,0-9-1,0-9 1,-10-20-16,10-8 16,0-10-16,0 0 15,0 0 1,0-19-1,0 10-15</inkml:trace>
  <inkml:trace contextRef="#ctx0" brushRef="#br2" timeOffset="-159841.95">11910 10003 0,'9'-9'0,"10"-19"0,37-10 0,48-9 16,28-18 0,-1 27-16,1 10 15,-19 0-15,-10 9 16,-9 10-1,-18-1-15,-20 1 32,-18 18-32,-1 1 0,-8 18 15,-20-10 1</inkml:trace>
  <inkml:trace contextRef="#ctx0" brushRef="#br2" timeOffset="-159575.12">11844 10726 0,'0'0'0,"9"0"15,10-19 1,19 0-16,28 0 15,28 10 1,37 9 0,11 9-16,-11 10 15,1 9-15,-10 0 32,-65-9-32</inkml:trace>
  <inkml:trace contextRef="#ctx0" brushRef="#br2" timeOffset="-159277.6">13236 10144 0,'0'0'0,"-9"9"16,-19 10 0,-10 37-16,-9 57 15,9 18 17,19 19-32,19 10 0,38 9 15,28-19 1,37-28-1,-37-75-15</inkml:trace>
  <inkml:trace contextRef="#ctx0" brushRef="#br2" timeOffset="-159005.92">13528 10144 0,'0'0'0,"0"0"0,0-9 16,0 9-16,9 9 16,29 19-1,37 56-15,19 38 32,19 19-32,0 9 0,0-9 31,-10-28-31,-27-29 0,-39-46 15</inkml:trace>
  <inkml:trace contextRef="#ctx0" brushRef="#br2" timeOffset="-158793.45">14045 10181 0,'0'0'0,"0"0"15,-9 10-15,-19 37 16,-29 56 0,1 28-1,-1 10-15,-9 19 16,19-1 0,0-18-16,29-66 15</inkml:trace>
  <inkml:trace contextRef="#ctx0" brushRef="#br2" timeOffset="-158539.43">14478 9947 0,'0'0'0,"9"9"16,29 19-16,28 47 16,9 47-16,-18 47 31,-39 19-31,-55 47 0,-76 37 16,-85-28-1,-93 9 1</inkml:trace>
  <inkml:trace contextRef="#ctx0" brushRef="#br1" timeOffset="10255.42">29370 15914 0,'0'0'0,"0"0"15,0 9-15,0 20 0,0 27 16,0 38-1,0 9-15,0-9 32,0-38-32</inkml:trace>
  <inkml:trace contextRef="#ctx0" brushRef="#br1" timeOffset="10556.16">29144 17002 0,'0'0'0,"10"0"16,18-9-16,0 0 15,19-1 17,0 10-32,0 19 0,19 28 15,-10 28 1,-9 19 0,-9 37-1,-29-65-15</inkml:trace>
  <inkml:trace contextRef="#ctx0" brushRef="#br1" timeOffset="10777.92">29182 17312 0,'9'0'0,"1"-19"16,18 1-16,19-1 15,28 9-15,38 29 16,19 19 0,-10 9-16,-66-29 15</inkml:trace>
  <inkml:trace contextRef="#ctx0" brushRef="#br1" timeOffset="13139.95">29426 16102 0,'0'0'0,"0"0"0,0 0 15,0 0 1,0 0-16,0 0 16,0-10-1,0-8-15,0-11 16,0-8 0,10-29-16,-1-28 15,1-28 16,-1-28-31,0-19 0,10-9 16,0-9 0,-10-11-16,10-27 15,0 19-15,0-1 32,-10-8-32,1-29 0,-10 9 15,0-18 1,-10-19-1,-9 28-15,10 9 16,9 19 0,-9 19-16,-1 0 15,1-9 1,-10-10-16,0 19 16,10 19-1,-1 0 1,1 18-16,0 10 15,-1 19-15,1 37 16,-1 19 0,10 28-1,0 19-15,0 0 16,0 9-16,0 9 31,0 1-31,0 0 0,0-1 16,0 10-1,0 0 1,0 10-16,-9 27 16,-10 29-1,0 37-15,1 19 32,-1 28-32,0 10 0,0-10 15,0 19 16,0-10-31,1 10 0,8 37 16,1-9-16,-1 10 31,1-10-31,9-19 0,0 0 16,-9-18 0,9-1-1,0-18-15,-10-9 16,1 8-16,-1 1 15,1 9 1,0-9-16,-1-19 16,1-10-1,-1-27 1,1-10 0,9-19-16,0 1 15,0-1-15,0-19 31,0 1-31,0-19 0,0-10 16,0-9 0,0 0-1,9 0-15,20-37 16,18-57-16,0-66 16,9-56-1,1-18-15,-10-19 16,0-1-1,0-9 1,-10 10-16,1 9 16,-19 19-16,0-10 15,-19-8 1,-10 8 0,-9 0-16,-9 20 15,9 36 1,0 48-16,10 37 15,0 10 1,9 27-16,0 20 16,0 9-1,0 18-15,0 1 16,0 0 0,0 18-16,0 10 31,-10 46-31,1 57 0,-1 38 15,10 28 1,0 18 0,10 10-16,-1 37 15,10 19 1,0 0-16,0 0 16,-1 0-1,-8-9-15,-1 9 16,-9-18-1,0 18-15,-9 0 16,9-19 0,0-9-16,9 19 31,-9 9-31,0-38 0,0-27 16,0-10-1,0-38 1,0-18-16,-9-19 15,-1-19-15,10-18 16,-9-20 0,9-8-1,0-10-15,0-19 16,0-10-16,0-8 31,0-10-31,0 0 16,0 0-16,9-38 15,1-46 1,9-47-16,0-48 16,-1-37-1,1-18-15,0-38 16,0 9 0,0-9-16,-1-28 15,1-10 1,9 10-16,1-19 15,-1-9 1,-9 37 0,9 9-16,0 1 15,0 9-15,-9 28 32,-9 0-32,8 9 0,-18 29 15,0-1 1,0 38-16,0 66 31,-9 9-31,0 38 16,9 19-16,0 18 15,0 9 1,0 10-16,0 0 16,0 10-1,-10 9-15,-9 18 16,1 19-1,8 29 1,1 56-16,-1 46 16,1 85-16,0 113 15</inkml:trace>
  <inkml:trace contextRef="#ctx0" brushRef="#br1" timeOffset="13757.46">28476 16787 0,'0'0'0,"10"-10"15,-10 10-15,9-19 0,19-18 0,29-1 16,37 1 0,47 18-1,85 0-15,56 10 16,38 18-1,18-9 1,10-9-16,1 0 16,-1-1-16,-10 10 15,-27 0 1,-10-9-16,-19 28 16,-19-1-1,-18 11-15,-29 8 16,-56-9-16,-47-18 15,0-20 1,-47 1 0,-57-1-1</inkml:trace>
  <inkml:trace contextRef="#ctx0" brushRef="#br1" timeOffset="14423.1">31778 16590 0,'0'0'15,"10"0"-15,-1 0 0,10 0 16,9 0-16,0-10 31,-9-9-31,9 1 0,1-20 16,-1-37 0,9-56-1,-8-57-15,-1-56 16,19-65-1,0-10-15,-9 18 16,-1 1-16,1-10 16,-10 20-1,0 8-15,0 1 16,1-1 0,8 19-1,-8-18-15,-11 28 16,1 37-1,0 0-15,0-18 16,-10 18-16,-9 28 16,0 0-1,0 10 1,-19 9 0,1 10-16,-1 18 15,-9 19-15,9 38 31,9 27-31,1 10 0,0 10 16,9-1 0,0 10-1,0 19-15,0-1 16,0 1-16,0 9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4:45:31.61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4873 733 0,'0'0'0,"0"10"15,0 9-15,9 37 16,1 56-16,9 57 47,9 38-47,0 37 0,-9-10 0,9 10 15,0 9-15,1 29 16,-1-10 0,-9 9-16,-1 10 15,1 0 1,0-9 0,0-1-16,0-9 15,-10-47 1,10-9-16,-10-47 15,1-9-15,-1-10 16,10-19 0,0-18-1,0-29-15,-10-9 16,0-9 0,-9-29-16,0 1 31,0-10-31,0-9 0,0-10 15,0 1 1,0-1 0,0 10-16,0-1 15,0 1-15,0 9 16,0 1 0,0-1-1,0 19 1,0 9-1,0 0-15,-9 10 16,0 9-16,-1-9 16,1 9-1,9 0 1,0-10-16,0-8 0,0-1 16,0-18-1,0-1-15,0-9 16,0-9-1,0 0 1,0-10-16,0 0 16,0-9-16,0 0 15,0 0 1,0 0-16</inkml:trace>
  <inkml:trace contextRef="#ctx0" brushRef="#br0" timeOffset="694.92">3142 6278 0,'0'0'0,"-19"-9"15,-18 0-15,8-1 0,11 1 16,8 9 0,1 0-16,18 0 15,29 0 1,94 9 0,112-9-16,67-19 15,37 10 1,37 0-16,39-1 31,55-8-31,39-1 0,18 0 16,57 19-1,37 19 1,-28 0-16,28-10 16,-18 10-16,-38-10 15,-10-18 1,-46 18-1,-10 19-15,-47-28 16,-19 10 0,-28 8-1,-47 1-15,-38 9 16,-47 0-16,-37-9 16,-57 9-1,-38-9-15,-37-19 16,-38 0-1,-28 0 1,-9 0-16,-19 0 16,-10 0-16,-9 0 15,0 0 1,0 0-16,0 0 16,0 0-1,-9 0-15,-38 0 16,9 0-1</inkml:trace>
  <inkml:trace contextRef="#ctx0" brushRef="#br0" timeOffset="2162.14">8184 6372 0,'0'0'0,"0"0"0,0 0 0,0 0 16,0 0-1,0 0-15,0 0 16,0-19 0,-18-9-16,-1-37 15,-19-48 1,1-37 0,-10 9-16,-1-9 15,1 0 1,0 0-16,19 9 15,0-9-15,9 9 16,0-9 0,1 9-1,-1 10-15,-10 18 16,11 1-16,-1 18 16,9 10-1,1 9 1,0 9-16,-1 0 15,1 10 1,-1 9-16,1 0 16,0 0-1,9 19-15,0-10 16,0 10 0,9 10-1,0-1-15,1 9 16,-1 1-16,19 0 31,38-1-31,38 1 16,46-1-16,67 10 15,74 10 1,48-1-16,37 1 16,-9-1-16,-9 10 31,-10-10-31,-47-9 15,-19 10 1,-28-10-16,-47 9 16,-38 0-16,-46-9 15,-29 0 1,-19 0-16,-19 0 16,-18 0-1,0 0 1,-20 10-16,1-10 15,-9 0-15,-10 0 32,0 0-32,0 0 0,0 0 15,0 9 1,9 19 0,0 19-16,1 38 15,-1 37-15,19 28 16,1 19-1,-1 9 1,10 9-16,-1 1 16,1 0-1,9 9 1,-10 0-16,1-28 16,0 18-16,-10-18 15,-9-37 1,-10-29-1,1-19-15,-10-27 16,0-20-16,0-9 16,0-9-1,0-10 1,0-9-16,0 0 16,0 0-16</inkml:trace>
  <inkml:trace contextRef="#ctx0" brushRef="#br0" timeOffset="2889.96">8175 7048 0,'0'0'0,"0"0"0,0-19 0,-9 10 0,-10-10 16,0-9 15,-19 0-31,-9-1 0,-28 20 16,0 0-1,-19 18-15,0 19 16,9 19 0,29-9-16,9 8 15,18 1-15,20 10 32,9-10-32,9 0 0,10-10 15,9-18 1,10 0-16,18-19 15,10-10 1,19-9-16,-10-18 16,0-1-1,-18 1 1,-1-1-16,-18 10 16,-10 0-1,-9 19 1,0-1-16,0 1 15,9 18-15,0 19 16,10 10 0,9 18-16,9 10 15,1 0 1,18 9 0,-28-28-16</inkml:trace>
  <inkml:trace contextRef="#ctx0" brushRef="#br0" timeOffset="3704.76">12343 6682 0,'0'0'0,"0"0"16,0 0-16,0 9 16,0 1-1,0 27-15,0 38 16,9 28 0,0 19-1,1 0-15,-10-9 16,0-19-1,0-29-15,0-27 16,0-19 0,0-10-1,0 10-15,0-19 16,0 0-16,9 0 16,1-19-1,18 0 1,0-18-16,0-1 0,10 1 15,-1 9 1,1-1 0,0 20-16,-1 9 15,10 9 17,-9 10-32,0 9 0,-1 0 15,-18 1-15,0-1 16,-19 9-1,-9 10-15,-39 19 16,-27 0 0,-56 9-1,-39-19-15,1-19 16,9-27-16,38-1 16,37-9-1,29-9 1,27 9-16,1 0 15,19-10 1,9 10 0</inkml:trace>
  <inkml:trace contextRef="#ctx0" brushRef="#br0" timeOffset="4771.1">5042 3839 0,'0'0'0,"0"0"0,0 0 16,0 0 0,0 0-1,0 0-15,0 0 16,0 0-16,0 0 16</inkml:trace>
  <inkml:trace contextRef="#ctx0" brushRef="#br0" timeOffset="4994.89">5748 3830 0,'0'0'0,"9"0"0,1 0 0,18-10 15,10 1 1,9-1-16,-29 1 16</inkml:trace>
  <inkml:trace contextRef="#ctx0" brushRef="#br0" timeOffset="5091.26">6510 3717 0,'0'0'0,"0"0"0,9 0 16,-9 0 0</inkml:trace>
  <inkml:trace contextRef="#ctx0" brushRef="#br0" timeOffset="5264.24">7263 3895 0,'0'0'0,"0"0"0,0 0 15,0 0 1,0 0 0</inkml:trace>
  <inkml:trace contextRef="#ctx0" brushRef="#br0" timeOffset="5942.9">2803 2957 0,'0'0'0,"0"0"15,0 0-15,0 0 32,0 9-32,0 20 0,0 17 15,0 20 1,10 19-16,-1-10 16,1 0-1,-1-10-15,0-8 16,-9-20-1,0-27-15</inkml:trace>
  <inkml:trace contextRef="#ctx0" brushRef="#br0" timeOffset="6401.02">1496 4252 0,'0'0'0,"9"0"0,10-19 16,9 10-1,0-10-15,38-9 16,10 18 0,65 1-16,28 18 15,47 1 1,38-1 0,29-9-16,-1 0 0,-19 0 31,-9 0-31,-47-9 15,-28 9-15,-38 0 16,-19 9 0,-18-9-16,-29 0 15,-18 0 1,-10 0 0,-10 9-16,-27-9 15</inkml:trace>
  <inkml:trace contextRef="#ctx0" brushRef="#br0" timeOffset="7240.83">1994 4355 0,'0'0'0,"0"0"0,0 0 31,0 0-31,0 9 0,0 10 15,0 37 1,-9 38-16,9 19 16,0-1-1,0-8 1,-9-20-16,9-9 16,-10-28-16,10-9 15,-9-20 1,9 1-1,0-10-15,0-9 16,0 0 0,9-9-16,10-19 15,9-10 1,10-8-16,-10 17 16,0-8-1,10 9 1,0 9-16,-1 10 15,1 9-15,-1 0 16,1 9 0,0 0-16,-20 10 15,-8 0 1,-10 0 0,-10 9-16,-8 9 15,-29 10 1,-38 0-16,-28 0 15,19 0 1,0-19-16,37-19 16,20-9-1</inkml:trace>
  <inkml:trace contextRef="#ctx0" brushRef="#br0" timeOffset="7740.1">2662 5077 0,'0'0'0,"0"0"0,0 0 16,0 0 0,10 0-16,9 0 15,18-9 1,20 9 0,8 0-16,11-9 15,-1-10 1,0 10-16,-9-10 15,-19 9-15,-9 1 16,-19 9 0,-19 0-1</inkml:trace>
  <inkml:trace contextRef="#ctx0" brushRef="#br0" timeOffset="8476.51">4205 4918 0,'0'0'0,"0"0"16,0 0-1,-19-19-15,0 10 16,1-1 0,-20-8-16,-18 8 15,-10 1-15,-10 18 16,11 1 0,8 8-1,10 11-15,19-1 16,9 0-1,10 9 1,-1 1-16,20-1 16,-1-8-16,19-11 15,10 1 1,9-10-16,0-9 31,9 0-31,-8-18 0,-11-1 16,1 0-1,-19-9 1,-1-9-16,1 8 16,-9 1-1,-10 9-15,0 10 16,0 0-16,0 9 31,0 0-31,9 9 16,0 0-16,20 20 15,8 8 1,29 10-16,9 9 16,-37-28-1</inkml:trace>
  <inkml:trace contextRef="#ctx0" brushRef="#br0" timeOffset="10784.01">17545 1662 0,'0'0'0,"0"0"15,0-9-15,0-1 16,0 1-1,0 9-15,0 9 16,0 48 0,-10 65-1,1 56 1,0 38-16,9-10 16,0 1-16,0-10 15,0-10-15,-10-18 16,10-37-1,-9-11 1,-1 1-16,1-28 16,0-28-1,9-29 1,0 1-16,0-29 16,0-9-16</inkml:trace>
  <inkml:trace contextRef="#ctx0" brushRef="#br0" timeOffset="11171.94">17592 1812 0,'9'0'16,"1"-18"-16,8-1 0,20-9 16,19 0-1,18 18 1,28 20 0,10 27-16,9 19 15,-18 19-15,-38 0 31,-19-9-31,-28-10 0,-29 1 16,-18 8 0,-28-8-1,-20-10-15,-27 9 16,-10-19-16,0-8 16,19-11-1,19 1-15,37-19 16</inkml:trace>
  <inkml:trace contextRef="#ctx0" brushRef="#br0" timeOffset="11487.67">19163 1831 0,'0'0'0,"0"0"16,0 0-16,-28 9 15,-19 38-15,-29 28 16,-18 38 0,10 28-16,8 9 15,20 0 1,18 0-16,19-19 15,29-18 1,28 0-16,18-20 16,19-27-1,-28-38 1</inkml:trace>
  <inkml:trace contextRef="#ctx0" brushRef="#br0" timeOffset="11804.57">19248 2197 0,'0'0'0,"0"-9"16,0 9 0,0 0-16,0 0 0,9 9 15,29 29 1,18 46-1,19 29-15,19-1 16,10 20 15,-1-1-31,-27-28 0,-11-18 16,-8-10-16,-1-10 16,1-8-1,-38-39 1</inkml:trace>
  <inkml:trace contextRef="#ctx0" brushRef="#br0" timeOffset="12052.39">20000 2178 0,'0'0'0,"0"0"0,-9 10 15,-19 27 1,-20 57-16,-27 37 16,-28 29-1,-1-1-15,1-9 16,-1-9 0,29-28-16,19-29 15,27-37 1,20-37-1</inkml:trace>
  <inkml:trace contextRef="#ctx0" brushRef="#br0" timeOffset="12289.85">20508 2694 0,'0'0'0,"10"0"15,-1-9 1,19 0-16,19-1 16,0 10-1,-28 0-15</inkml:trace>
  <inkml:trace contextRef="#ctx0" brushRef="#br0" timeOffset="12509.73">20292 3107 0,'0'0'0,"9"0"0,10 0 15,19 0 1,27 0 0,11-19-16,18 10 15,28 0-15,19 18 32,-75-9-32</inkml:trace>
  <inkml:trace contextRef="#ctx0" brushRef="#br0" timeOffset="13199.85">21364 2469 0,'0'0'0,"0"0"0,10 0 16,18-9-1,0 18 1,19 10-16,10 0 16,-1 9-16,0 37 15,-9-8 1,-9 8-16,-19 1 15,-19-10 1,-19 1 15,0-10-31,0-10 0,-9 1 16,0-20 0,0-18-16,18 0 15,1-18-15,0-10 16,18-19-1,29-28-15,9-10 16,19 19 0,-10 10-16,0 9 15,-9 19 1,-18 9-16,-11 10 16,-18 0-1,0 9 1,0 0-16,0 18 15,-18 39 1,8 27 0,1 19-16,9 10 0,9-19 15,19-1 1,1-17 0,-1-20-16,19 0 15,0 0 1,19-9-1,0-9-15,-29-29 0</inkml:trace>
  <inkml:trace contextRef="#ctx0" brushRef="#br0" timeOffset="13528.34">22164 2281 0,'0'0'15,"9"0"-15,10-9 16,9 0 0,29 27-16,18 20 15,10 46 1,9 29-16,-19 18 15,-9-9-15,-29-18 16,-27 8 0,-20 19-16,-37-9 15,-37 10 1,-29-20-16,-9-27 16,65-48-1</inkml:trace>
  <inkml:trace contextRef="#ctx0" brushRef="#br0" timeOffset="13814.07">23537 2948 0,'0'0'0,"10"0"0,9-19 0,9 0 16,19 0 0,-10 1-1,1 8-15,0 10 16,9 10-16,-28-1 15</inkml:trace>
  <inkml:trace contextRef="#ctx0" brushRef="#br0" timeOffset="14047.34">23114 3285 0,'0'0'0,"0"0"0,9 0 0,29 0 16,28 10-1,56-10 1,29 9 0,18-9-16,19 0 15,10 0-15,131-19 31</inkml:trace>
  <inkml:trace contextRef="#ctx0" brushRef="#br0" timeOffset="14692.92">26886 1897 0,'0'0'0,"0"0"0,0 9 0,0 1 0,0 36 15,0 39 1,0 18 0,-9 28-1,0 1-15,-1-10 16,10-122-16,-19 103 0,10-28 16,0-19-1,-1-9-15,1-9 16,-1-29-1</inkml:trace>
  <inkml:trace contextRef="#ctx0" brushRef="#br0" timeOffset="15085.43">25278 3154 0,'0'0'0,"9"0"0,10-9 15,56 9 1,57 0 0,56 0-16,47 9 15,57 0 1,37 1-16,-9-10 15,-10-10 1,1 1-16,-38 0 16,-48-10-1,-36 9 1,-58 1-16,-18 0 16,-28-1-1,-29 10-15,-18 0 16,-19 10-1,-10-10-15,-9 9 16,-9 0 0</inkml:trace>
  <inkml:trace contextRef="#ctx0" brushRef="#br0" timeOffset="15835.22">25842 3661 0,'0'0'0,"10"-19"0,-10 10 32,0-1-32,0 10 0,0 0 15,0 10 1,0 36 0,-10 39-16,-9 37 15,-9 9 1,0 1 15,0-29-31,-1-19 0,1-9 0,0-9 16,19-19-1,-1-28-15,1-1 16,-1-8 0,10-10-16,0 0 31,10-10-31,9-8 0,9-20 15,9-9 1,10 0 0,19-9-16,0 18 15,-9 10-15,-1 10 16,1 8 0,-10 1-16,-10 18 15,1 1 1,-1 18-16,-8 9 15,-20 29 1,-9 9 0,-28 28-16,-19 0 15,-28-18-15,-38-1 16,9-37 0,10-9-16,9-20 15,20-18 1,8-9-16,29 0 15</inkml:trace>
  <inkml:trace contextRef="#ctx0" brushRef="#br0" timeOffset="16215.77">26623 4364 0,'0'0'0,"0"0"16,0-9-1,9 0-15,1-1 16,27 1-16,20-1 16,28-8-1,9 8-15,0 1 16,9-10 0,-18 10-16,-19-1 15,-19 1 1,-19 0-16,-9 9 15,-19 0 1,0 0 0</inkml:trace>
  <inkml:trace contextRef="#ctx0" brushRef="#br0" timeOffset="16866.15">28288 4214 0,'0'0'0,"0"-28"0,-19-9 16,0 8-1,-9 1-15,-19 10 16,-28-1-1,-29 28 1,1 19 0,9 0-16,28 10 0,10-1 15,9 10 1,18-9-16,11-1 16,8-8-1,1-1-15,9-9 31,9-10-31,1 0 0,-1 1 16,19-10 0,10-10-1,9-8-15,0-20 16,-10 10 0,11-10-16,-11-9 15,1 0 1,-19 19-16,-1 19 15,1 0 1,0-1-16,-10 20 16,10-1-1,0 19-15,9 10 16,10-1 0,0 10-16,9 0 31,-10 0-31,10 9 15,-9 0-15,0-18 16,-20-19 0,1 9-16,-9-19 15</inkml:trace>
  <inkml:trace contextRef="#ctx0" brushRef="#br0" timeOffset="17447.98">29361 3426 0,'0'0'0,"0"0"0,0 9 0,-10 10 15,-18 19 1,-29 46-16,10-37 15</inkml:trace>
  <inkml:trace contextRef="#ctx0" brushRef="#br0" timeOffset="18287.87">30358 2816 0,'0'0'0,"0"0"16,-10-9-16,-9-1 15,1 1 1,-29 28-16,-19 28 16,-19 0-1,0 28 1,10 9-16,38-9 16,18-9-1,9 0-15,20-19 16,-1-10-16,19-18 15,1 0 1,8-19 0,10-10-16,19-18 15,0-38 1,9 1 0,-18-10-16,-20 18 15,-18 20-15,0 18 16,-10 10-1,-9-1-15,10 10 16,-1 10 0,1 8-16,18 29 15,9 28 1,1 0-16,-10-9 16,-9-10-1,-10-37-15</inkml:trace>
  <inkml:trace contextRef="#ctx0" brushRef="#br0" timeOffset="18991.61">31280 2985 0,'0'0'0,"0"0"0,0 0 16,0 0 0,0-9-16,0 9 15,-19 9 1,-19 10-16,-28 18 16,-9 10-1,9 10-15,0-10 16,19-10-1,19-18 1,0 9-16,18 0 16,1-9-16,18 0 15,1-1 1,18 11-16,19-1 31,10 0-31,-1-9 0,0 9 16,1 0-1,-1-9 1,-18-1-16,-19-8 16</inkml:trace>
  <inkml:trace contextRef="#ctx0" brushRef="#br0" timeOffset="19633.93">31524 2919 0,'0'0'0,"0"0"31,0 0-31,0-9 0,10 9 16,-10-9-16,9 18 15,19 29 1,0 18 0,10 28-16,-10 1 15,-9-10 1,-9-9-16,-10-10 16,0-9-1,-10-10-15,1-18 31,-10 0-31,10 0 0,-1-19 16,10 0 0,0 0-1,10-19-15,18-19 16,28-18-16,10-19 16,0 9-1,-10 19 1,-9 0-16,-9 19 15,-10 0 1,-9 0-16,-10 9 16,-9 10-1,0 9-15,0 0 16,0 19-16,-9 18 16,-10 19-1,0 19-15,10 1 16,0-1-1,18-10-15,0 1 16,1-10 0,18-9-1,-19-28-15</inkml:trace>
  <inkml:trace contextRef="#ctx0" brushRef="#br0" timeOffset="20032.83">32559 2948 0,'0'0'0,"0"0"0,-9 9 16,-10 10-16,-19 9 15,1 19 1,-10 9 0,9-9-16,0 9 15,10 1-15,9-20 16,10 1 0,-1-20-1,20 1 1,-1-9-16,29 18 0,9-10 15,19 11 1,0-11 0,-10 1-16,-18-9 15,-1 8 1,-18-8-16,0-1 16,-10 0-1,-9-9-15</inkml:trace>
  <inkml:trace contextRef="#ctx0" brushRef="#br0" timeOffset="20678.09">32973 2544 0,'0'0'0,"0"0"15,0 0-15,0 0 16,0 10 0,0 8-1,-9 20-15,-10 37 16,9 28 0,1-9-1,0-10-15,-1-9 16,1 0-16,-1-18 31,10-10-31,0-10 0,0-9 16,0-9-1,0 0-15,0-10 32,10 1-32,-1-10 0,1 0 15,18 0 1,9-10-16,29-8 15,0-11 1,-9 1-16,-1 9 16,-9 10-1,19 0 1,-10 27-16,-18 11 16,-19-1-1,0 19-15,-1-10 16,-18 10-1,-18 9-15,-11-9 16,-27 19 0,-19-19-16,9-10 15,9-18 1,20-19-16,-1 0 16,-9 0-1,19-9-15</inkml:trace>
  <inkml:trace contextRef="#ctx0" brushRef="#br0" timeOffset="21097.41">30725 3801 0,'0'0'0,"0"0"0,0 0 31,0 0-31,0 0 0,0 0 16,0 0-1,9 10-15,19-1 16,29 1 0,27 8-16,10 1 15,0 9 16,1-9-31,-20-10 0,-19 1 16,-18-1-16,-19-9 31</inkml:trace>
  <inkml:trace contextRef="#ctx0" brushRef="#br0" timeOffset="21474.71">32070 3848 0,'0'0'0,"0"0"15,0 0-15,0 0 31,0 0-31,9 0 0,10 0 16,19 10 0,18-1-1,10 0-15,19 10 16,-1-9 0,1-1-16,-10 19 15,-9-9-15,-9-10 31,-20 1-31,-18-1 16,-10-9-16</inkml:trace>
  <inkml:trace contextRef="#ctx0" brushRef="#br0" timeOffset="22642.85">23048 6935 0,'0'0'0,"0"0"16,0 0 0,10-9-16,-1-10 15,0 0-15,20-9 16,8 9-1,20-9 1,27 19-16,29 9 16,19 9-1,-10 1-15,-65-1 16</inkml:trace>
  <inkml:trace contextRef="#ctx0" brushRef="#br0" timeOffset="22833.9">23490 7320 0,'0'0'0,"0"0"0,10 0 15,9 0 1,46 9-16,39 10 31,65 9-31,160 38 16</inkml:trace>
  <inkml:trace contextRef="#ctx0" brushRef="#br0" timeOffset="25751.05">3104 6466 0,'10'0'0,"18"-9"0,57-10 0,65-9 16,48 9 15,28 0-31,9 10 0,28-1 16,29 10-1,18 0-15,-9 0 16,-9 10 0,-19-20-16,-38 1 15,-28 9 1,-38-19-16,-9 1 15,-28 8 1,0 1-16,-10-1 16,-9 10-1,9-18-15,0-1 16,-37 9 0,-19 1-1,-29 0-15,-18-1 16,-19 10-1,0 0 1,-9 0-16,-29 10 0,-84-1 31,-85 0-31,-66 10 16,-28-9-16,-9-20 16,-20-9-1,-27 10-15,9 0 16,9-1-1,-9 1-15,-9 0 16,18 18 0,57 0-16,56-9 15,28 10 1,57-1-16,47 10 31,38-19-31,28 0 0,18 0 16,10 0-1,10 0 1,27 9-16,57 1 16,57-10-16,46 9 15,48 0 1,9 1 0,0-1-16,9 1 15,1-1 1,9 10-16,-1-10 15,20-9 1,-10 0-16,10 0 16,9-9-1,-9 9-15,-10 0 16,-38-19 0,-27 10-1,-39-1-15,-27 1 16,-19-1-16,-19 10 15,-1-9 1,-17 18-16,-11-9 16,-18 0-1,-28 0 1,-19 0-16,-19 0 16,0 0-1,0 0-15,-19 10 16,-47-1-1,-85 10-15,-65-10 16,-66-9 0,-38 10-16,-28-1 15,0 0 1,0-9-16,9-18 16,0 8-1,29 10 1,18-9-16,-9 9 15,19-9-15,9 9 32,19 0-32,47 9 0,66 10 15,47-10 1,38 0-16,18 1 31,19-10-31,10 0 0,9 0 16,0 0-1,9 0 1,48 0-16,65 9 16,94-18-16,38-1 15,28 10 1,38-9-16,28 0 16,0 9 15,10-19-31,9-9 0,0 9 15,-10 0 1,-18 10 0,-38-1-16,-66 10 15,-56-9-15,-38 18 16,-47 1 0,-38-1-16,-18 1 15,-10-1 1,-9 0-1,-9-9-15,-10 0 16,0 0 0,0 0-16,-10 19 31,-9 0-31</inkml:trace>
  <inkml:trace contextRef="#ctx0" brushRef="#br0" timeOffset="27600.66">12098 6588 0,'0'0'0,"0"0"0,0 0 31,0 0-31,9 0 0,1-9 16,18-10 0,19 0-16,28 0 15,29 10 1,-1 0 15,10 9-31,9-10 0,10 10 16,0 10-16,28-1 15,28 10 1,19-1-16,19 1 16,-10 0-1,-18 0 1,-29 0-16,-19-1 15,-27 1-15,-10 0 16,-19 0 0,-19-1-16,-9 1 15,-10-10 1,-18 10-16,-19-19 16,-1 10-1,-8-10-15,-10 0 31,0 0-31,-10 0 0,-46-19 16,-76-9 0,-75-10-1,-65 1-15,-29 9 16,-10 9 0,19-19-16,38 10 15,29 0 1,27 19-16,29-1 15,18 10 1,20 0-16,27 0 16,10 0-1,38 0-15,18 10 16,19-10 0,10 0-16,9 0 15,9 0 1,29 0-16,37-19 31,38 0-31,37 10 16,48-1-16,37 1 15,19 9 1,19 0-16,-10 9 16,1 10-1,-10-10-15,-10-18 16,-18 9-16,0 9 15,-10 1 1,-18-1 0,-19 1-16,-48-1 15,-27 0 1,-29 1 0,-28-10-16,-19 0 15,-9 0-15,-19 0 16,0 0-1,-19 9 1,-65 0-16,-76 10 16,-75 0-1,-29-19-15,-28 0 16,-18 0-16,0 0 31,-1-9-31,1-20 0,27 11 16,29 8-1,19 1-15,19-10 16,37-9 0,47 19-1,38-1-15,19 10 16,28 0 0,19 0-16,18 0 15,1 0 1,9 0-16,9 0 15,20 10 1,65-1-16,75 0 31,57 1-31,9-1 0,28-9 16,20 0 0,-10 10-16,-10 8 15,-9-18 1,-28 10-1,-10-1-15,-18 10 16,-10-10 0,-28 10-16,-10 0 15,-9 0 1,-18-1 0,-20 1-16,-18 0 15,-29-10-15,-9 1 16,-9-10-1,-19 0-15,-10 9 16,-9-9 0</inkml:trace>
  <inkml:trace contextRef="#ctx0" brushRef="#br0" timeOffset="28586.53">25870 6785 0,'0'0'0,"-9"9"0,-19 10 15,-10 19-15,-18 18 16,-10 28-1,0 1 1,19 9-16,19 0 16,9 9-1,19-19 1,9-18-16,20-10 16,18-9-16,18 0 15,1-10 1,10-18-16,8-19 15,10-9-15,-9-29 16,0-9 0,-1-18-1,-8 8-15,-20-18 16,-28 0 0,-18 0-1,-39-9-15,-27 18 16,-38-18-16,-19 9 31,0 37-31,57 29 16</inkml:trace>
  <inkml:trace contextRef="#ctx0" brushRef="#br0" timeOffset="28987.65">27159 7836 0,'0'0'16,"0"0"-16,0 9 0,-19 29 0,-37 37 15,-38 19 1,-47 18 0,-10 20-16,-112 83 15</inkml:trace>
  <inkml:trace contextRef="#ctx0" brushRef="#br0" timeOffset="29815.79">28429 6757 0,'0'0'0,"10"-10"15,18-8-15,9 8 0,10 1 16,10 18 0,9 10-1,9 28-15,-19 9 16,-8 10-16,-20 9 16,-19-9-1,-18-1-15,-10-8 16,-19-10-1,1-10 1,-1-9-16,10-9 16,0-10-16,18-9 31,10 0-31,0 0 0,19-28 16,19-28 15,27-38-31,-8 28 0,9 1 15,-10 9 1,-18 18-16,-10 10 16,-9 9-1,0 10-15,-19-1 32,9 20-32,1 27 0,-10 20 15,0 27 1,9 47-1,0-9-15,10-28 16,9 0-16,10 0 16,9-10-1,0-18-15,0-10 16,0-9 0,-9-28-16,9-10 15,-28-9 1</inkml:trace>
  <inkml:trace contextRef="#ctx0" brushRef="#br0" timeOffset="30307.91">30593 6588 0,'0'0'0,"0"0"16,0 0 0,0 0-16,0 9 15,-28 10 1,-29 19-16,-56 37 16,-9 19-1,9-19-15,0 0 31,19-10-31,28-8 0,10-10 16,9-10 0,19 1-1,18-20-15,1 11 16,18-1 0,29 0-16,47 9 15,18 1 1,19-29-16,-18 1 15,-10 8 1,-19-8-16,-18-1 16,-1 10-1,-18 0-15,-10-10 16,-9 10 0,-1-10-16,1 10 15,-19-10 1,0-9-1</inkml:trace>
  <inkml:trace contextRef="#ctx0" brushRef="#br0" timeOffset="31228.1">31571 7142 0,'0'0'0,"10"0"16,-1-19-16,0 0 16,1-9-16,-10 0 15,0 0 1,-10 9 0,-18-19-16,-19 1 15,-19-1 1,-9 10 15,0 9-31,9 10 0,10 18 0,9 19 31,-1 1-31,11 18 0,9 18 16,-1 1 0,20 0-1,9-1 1,9-18-16,20-9 0,-1-1 15,9-18 17,11 0-32,-1-19 0,9-10 15,0-18-15,1-9 16,-10-38 0,0 9-1,-28 19-15,0-9 31,-1 18-31,-8 10 0,-10 9 16,0 19 0,0-9-16,0 9 15,9 9 1,1 10-16,8 37 31,11 10-31,8 18 0,1 1 16,9-29 15,0 0-31,0 1 0,-28-29 16</inkml:trace>
  <inkml:trace contextRef="#ctx0" brushRef="#br0" timeOffset="32810.17">28025 8530 0,'0'0'0,"9"0"16,-9 0-16,9-19 0,20 1 16,18-1-1,19-9 1,-1 9-16,11 10 15,8 9-15,10 9 32,-18 10-32,-10 9 0,-10 19 15,-9 9 1,-9-9-16,-20 9 16,-18 10-1,-9-10-15,-10 10 16,-9-10-1,-10-9 1,1-9-16,9-20 16,9-8-1,9-10-15,1 0 16,9 0 0,19-19-16,18-19 15,20-18 1,9-19-16,9-9 31,0-10-31,-18 9 0,-20 20 16,-9 8-1,-9 29 1,-19 19-16,0 0 16,0 9-16,0 9 15,-19 28 1,-9 39-1,0 17-15,19 11 16,-1-11-16,20-8 31,-1-10-31,0 0 0,10-19 16,0-9 0,0-9-1,9-20-15,0 1 16,-9-9-1</inkml:trace>
  <inkml:trace contextRef="#ctx0" brushRef="#br0" timeOffset="33289.86">29765 8436 0,'0'0'0,"0"0"0,19 0 31,28 0-31,38 19 0,27 19 16,39 18 15,-1 0-31,-8 0 0,-20-18 15,-37-19 1,-38-19 0,-10 9-16,-18 1 15,-10-10-15,-9 0 16,0 9 0,-18 10-16,-29 18 15,-29 10 1,-18 19-1,-9-1-15,-1 1 16,1 0-16,9-10 16,18-18-1,29-10-15,19-9 16,9-1 0,10-18-16</inkml:trace>
  <inkml:trace contextRef="#ctx0" brushRef="#br0" timeOffset="33917.03">31364 8164 0,'0'0'16,"0"19"-16,-9 28 0,-1 37 15,-8 38 1,-1 10 15,0 18-31,0 9 0,10-18 0,-1-28 16,1-10-1,0-19-15,9-46 16,0-1 0,0-18-1,0-19-15,9 0 16,10 0 0,28-28-16,38-19 15,27-37 1,11-10-16,-20 9 15,-9 20 1,-9 18-16,-19 19 16,-10 18-1,1 10-15,-1 19 16,1 9-16,-20 19 16,-18 0-1,0 19 1,-19-1-1,-28 1-15,-19 9 16,-38-9-16,-19 9 16,-27-10-1,-20-18-15,1-19 16,-1-18 0,29 9-16,28-10 31,56-9-31</inkml:trace>
  <inkml:trace contextRef="#ctx0" brushRef="#br0" timeOffset="35302.01">15522 1278 0,'0'0'0,"0"0"0,0 9 0,10 28 0,-1 48 16,10 56 15,9 65-15,0 10-16,29 56 0,-1 28 0,1 10 15,-1-1 1,-9 39-16,10 17 16,-10 1-1,-10 19 1,-18 9-16,-19-9 16,0 28-1,-9-19-15,18-57 16,19 29-1,0-65 1,20-20-16,-1-18 16,-10-29-1,-9-65-15,-9-37 16,0-10 0,-10-29-16,1-36 15,-10-39-15</inkml:trace>
  <inkml:trace contextRef="#ctx0" brushRef="#br0" timeOffset="36158.14">15325 2047 0,'0'-9'0,"-19"-29"0,-9-37 16,-10 0-1,0 9-15,1 10 32,-1 9-32,10 0 0,9 10 15,10 8 1,9 1-16,18-9 15,30-20 1,36-18 0,48 0-16,28 19 15,28 18-15,47 1 16,47 28 0,66 9-1,76-10-15,56 10 16,46-19-1,29 1 1,19-1-16,28-9 16,-9-10-16,-10 19 15,48-9 1,27 19-16,48 28 16,-1 18-1,48-18-15,-29 19 16,-37 18-1,0-9-15,-76 0 16,-56 0 0,-19-1-16,-37-8 15,-47 0 1,-39-1 0,-46 1-16,-28-1 15,-47-9 1,-57 0-16,-28-9 31,-38-9-31,-37-1 0,-29 0 16,-9 1-1,-18-1 1,-20 0-16,-18 1 16,-29-1-16</inkml:trace>
  <inkml:trace contextRef="#ctx0" brushRef="#br0" timeOffset="37133.55">16143 9243 0,'0'0'0,"-19"-9"15,19 9-15,-28-19 0,0 10 16,0-1 0,-1 1-1,20 0-15,0-1 16,-1 1-16,10 9 15,10 0 1,18 0-16,85 9 16,112 10-1,142 9 1,76-9-16,55 0 16,48 18-1,46-18-15,29-10 16,38 19-1,28 1 1,46 17-16,76-8 0,19 9 16,28 37-1,29 1 1,-29-29-16,19 19 16,-57 0-1,-37 0-15,-57-18 31,-84 8-31,-47-27 16,-67-1-16,-27 38 16,-38-9-1,-47-10-15,-47 1 16,-85-29 0,-66-9-1,-56-10-15,-66-9 0,-47-9 16,0-1-1,-18 1 1,-20-1 0,-9 10-16,0 0 15,-47 19 1,0 0-16</inkml:trace>
  <inkml:trace contextRef="#ctx0" brushRef="#br0" timeOffset="60670.92">5240 8464 0,'0'0'0,"0"0"0,0 0 0,0 0 16,0 0 0,9 0-1,-9 0-15,10 10 16,-1 18-1,10 28-15,0 19 16,0 38 0,-10 9-1,0 19-15,1 28 16,-1 9-16,1 9 16,-1 10-1,10 0-15,0 29 31,9-1-31,0 19 0,-9 0 16,9 37 0,-9 57-1,-10-57-15,-9-27 16,0 18 0,0-9-16,10-10 15,-1-19 1,1-18-16,18-9 15,9-29 1,-8-19-16,8-8 16,1-11-1,0-37-15,-20 1 32,1-10-32,0-29 0,-10 10 15,1-18 1,-10-20-1,0 1-15,0-10 16,0-9-16,0-10 16,0 10-1,0-19 1,0 0-16,0 0 16,0 0-1,0 0-15,0 0 16</inkml:trace>
  <inkml:trace contextRef="#ctx0" brushRef="#br0" timeOffset="61654.05">2333 14085 0,'0'0'0,"0"0"0,0 0 15,9-19-15,1 0 31,9 0-31,28 0 16,47-9-16,56-9 16,76-1-1,47 1-15,19-1 16,18 1 15,19 9-31,19-1 0,47 1 16,10 9-1,18 1-15,29 27 16,18 10-16,38-10 16,0 1-1,-19 8-15,10 11 32,9-11-32,-19 10 0,10 1 15,-19-29 1,-10 18-1,10 20-15,-38-10 16,-28 10 0,-19-10-16,-28 19 15,-47-19 1,-38-9 0,-38 9-16,-27-19 15,-20 10-15,-27 0 16,-10-10-1,-29-9 1,1 0-16,-19 0 16,-19 0-16,-19-9 31,0-1-31,-18-9 0,-1 10 16,-9-10-1,-9 10 1,0 0-1,-1-1-15,-8 1 16,-11-1-16,1 1 16,-19 9-1,0 0-15,0 0 16,-9 0 0</inkml:trace>
  <inkml:trace contextRef="#ctx0" brushRef="#br0" timeOffset="62470.66">1552 8352 0,'0'0'0,"-19"9"0,-28 1 0,-9 8 15,9 11 1,0 17-1,0 20-15,19 19 16,9 8-16,9 11 31,20-11-31,18-18 0,10-18 16,27-1 0,1-18-16,28-20 15,-18 1 1,8-9-1,-65-10-15</inkml:trace>
  <inkml:trace contextRef="#ctx0" brushRef="#br0" timeOffset="63070.9">2474 8089 0,'0'0'0,"0"0"0,0 0 16,0 19-1,0 18-15,0 39 16,-9 36 0,-1 29-1,1-10-15,9 1 32,0-29-32,0-19 0,0-28 15,0-18 1,9 0-1,-9-20-15,0 1 16,0-19-16,0 0 31,0 0-31,-9-9 0,-10-29 16,-19 1 0,1-10-1,-20 9-15,-18 10 16,0 9-16,9 19 15,0 10 17,19 8-32,10 11 0,8-1 15,20 9 1,18 1-16,10-1 16,19 1-16,37-1 15,0-8 16,19-1-31,-37-19 0</inkml:trace>
  <inkml:trace contextRef="#ctx0" brushRef="#br0" timeOffset="63568.33">3133 8624 0,'0'0'0,"9"0"15,0 0-15,20-9 16,8-10-16,10 0 16,-9-9-1,0 0-15,-10 9 16,9-19-1,-18-8 1,-19-30-16,-19 1 16,-18 10-1,-1 18-15,-18 19 16,-1 9 0,-18 38-16,0 28 15,0 37 1,18 29-16,10 46 15,19 29 1,18 18 0,1-28-16,9-18 15,0-10-15,0-37 16,0-10 0,0-19-16,0-18 15,0-10 1,0 1-1,-9-29-15</inkml:trace>
  <inkml:trace contextRef="#ctx0" brushRef="#br0" timeOffset="63756.96">2963 9431 0,'10'0'0,"18"0"0,57-19 16,46 0-16,29 1 31,10 18-31,159 9 0</inkml:trace>
  <inkml:trace contextRef="#ctx0" brushRef="#br0" timeOffset="103981.01">10094 3661 0,'0'0'0,"0"0"0,0 0 16,0 0-16,0 9 16,0 0 15,0 1-31,-9-1 0,-1 1 15,1-1-15,0-9 16,9 0 0,0 9-16,-10 1 15,1-10 1,9 9-16,-10 0 16,1-9-1,9 10-15,-10-1 16,1 10-1,9-10 1,0 1-16,0-1 16,0 1-1,-9-1-15,9-9 16,0 0 0,0 0-16,0 0 15,0 0 1,0 0-16,0 0 15,0 0 1,0 0-16,0 0 16</inkml:trace>
  <inkml:trace contextRef="#ctx0" brushRef="#br0" timeOffset="106816.51">9953 3670 0,'0'0'0,"0"0"0,0 0 0,0 0 15,0 0 1,0 0-16,0 0 15,0 0 1,0 0-16,0 0 16,0 0-1,0 0-15,0 0 16,0 0 0,0 0-16,0 0 15,0 9 1,0 1-16,0 9 15,0 9 1,0 0-16,0 0 16,0 0-1,0-9-15,0 0 16,0 9 0,0 0-1,0 0-15,0-9 16,0 0-16,0-1 31,0 1-31,0 0 16,0-10-1,0 10-15,0 0 16,0 0-16,9-10 16,-9 10-16,10 9 15,-10 0 1,0 0-1,9 0 1,1 1-16,-10-11 16,9 10-16,-9-9 31,0 9-31,0-9 0,0 0 16,9 9-1,-9 0 1,10 0-16,-10 10 15,9-10-15,1 0 16,-10 0 0,0 0-1,0 1-15,9-1 16,-9-9-16,0 9 16,0 0-1,10-9 1,-1-1-16,0 10 31,1 1-31,-1 8 0,1 1 16,-1-1-1,0 1 1,-9-10-16,0 0 16,0 0-16,0 0 15,0 0 1,0 1-16,0-1 15,10 0 1,-10 0 0,0 0-1,0 10-15,0-1 0,0 1 32,9-10-32,-9 0 15,0 0-15,10 10 31,-10-10-31,9 0 0,0 10 16,1-10 0,-10 0-1,0 0-15,0 0 16,0 0-16,0 10 16,0-10-1,0 10-15,9-1 16,-9 1-1,0-10-15,10 0 16,-10 9 0,0 10-16,0-9 15,0-10 1,0-9 0,0 0-16,0-1 15,0 1-15,0-10 16,0 1-1,0-10 1,0 0-16,0 0 16,0 0-1,0 0-15,0 0 16,0-19 0,0 0-1,0 1-15,-10-20 16,1 10-16,-1-10 15,10-9 1,0-9-16,-9 0 16,0-19-1,-1 9-15,1-9 16,-10 0 0,10 9-16,-1 1 15,1-1 1,-1 10-1,-8-1-15,8-8 32,-9-1-32,0 0 0,1 1 15,-1-10 1,9 9-16,1 10 16,0-10-1,-1-9-15,1 9 16,-1 1-1,1-1-15,0 0 16,-1 10 0,10 9-16,-9-28 15,9 9-15,-10 19 16,10 0 0,-9 10-1,0-1-15,9 10 16,0 0-1,-10-9-15,1-1 32,-1 0-32,1 1 15,0-1-15,9 10 16,0 0 0,0 0-16,0 9 15,0 10 1,0-1-1,0 1-15,0 9 16,0 0-16,0 0 16,0 0-1,0 9 1,9 20-16,0 17 16,1 20-16,-1 0 31,10 37-31,0 10 0,-10-1 15,10 1 1,-10-19 0,1 9-16,-1 9 15,1-18-15,-1 0 32,0 0-32,1-10 15,-1-9 1,1 10-16,-10-10 15,9 9-15,-9-9 16,0 0 0,0-9-16,0 9 15,0-9 1,9 18-16,-9-9 16,0-9-1,0 9 1,0-19-16,0-18 15,0 9-15,0 0 32,0-10-32,0-9 0,0-9 15,0 0 1,0 0-16,0-10 16,0 1-1,0-1 1,0-9-16,0 0 15,0 0 1,0 0-16,0 0 16,0 9-1,0-9-15,0 0 16,0 0 0,0 0-16,0 0 15,0 0 1,0 0-16</inkml:trace>
  <inkml:trace contextRef="#ctx0" brushRef="#br0" timeOffset="108796.64">8260 13934 0,'0'0'0,"0"0"0,0 0 16,9 0 0,19 0-16,1-9 15,-1 9 1,0 0-1,0-9-15,0-1 16,-9 1-16,0-1 16,0 1-1,-10-10-15,-9 1 16,-9-1 0,-19-9-16,-19 18 31,0 1-31,0 9 0,18 9 15,20 1 1,0-1-16,-1-9 16,10 0-1,10 0-15,-1 0 16,19-9 0,0-1-1,-9 1-15,-19 9 16</inkml:trace>
  <inkml:trace contextRef="#ctx0" brushRef="#br0" timeOffset="111458.22">2512 13991 0,'0'0'0,"0"0"16,0 0-1,0 0-15,0 0 0,-10-10 16,1 1 0,0 0-16,-1-1 15,1 1 1,9 9-1,0 0-15,9-10 16,1 1-16,-1-10 16,19 10-1,0-1-15,19-8 16,10-1 0,9 10-16,18-1 31,1 1-31,9-1 0,0 1 31,10 9-31,9 0 16,-1-9-16,11 9 15,-1-10 1,10 10-16,-1-18 16,1 8-1,0-9 1,0 1-16,-1 8 15,1-9-15,0 10 16,-1 9 0,11-9-1,8-1-15,-18 10 16,9-9-16,0 18 31,9 1-31,-8-29 0,-1 10 16,-10 9 15,11 9-31,-1-9 0,0 9 16,0 1-1,0-10-15,9-10 32,1 1-32,9 9 0,-10 0 15,-18 0 1,0 0-1,0 0-15,-1 0 16,-18 0-16,0 0 16,-9 9-1,-10-9-15,-19 0 16,-19 0 0,1-9-16,-20 9 15,1 0 1,-19 0-16,0 0 15,-19 0 17,0 0-32,0 0 0,0 0 15,0 0-15,-19 0 16,-38 9 0,-65 1-1,-47-1-15,-38 0 16,0-9-1,-19 0-15,19-9 16,10 0 0,-1-1-1,-18 1-15,-1 0 16,-9 9-16,-9 0 16,-9-10-1,8 20-15,20-1 16,0-9-1,18 9 1,10 1 0,0-10-16,9 9 0,-9 0 31,-19 1-31,19 9 0,9-1 16,19 1-1,19 0 1,19-10-1,18-9-15,20 0 16,18 0-16,0 0 16,0 0-1,0-9 1,19 9-16,0 0 16,19 0-16,0 0 15,18 0 1,1 0-16,0 0 15,9 0 1,0 0 0,0 0-16,9 0 15,29 9-15,37-9 32,38 0-32,9 10 15,19-10-15,19 0 16,0 0-1,19 9-15,9-9 16,9 0 0,10 0-16,10 9 31,-1-9-31,0 0 0,-9 0 16,-18 0-1,8 0 1,-9-9-16,10 9 15,-1 9-15,-8 1 32,-1-10-32,0 0 15,-9 9-15,-10-9 16,0 0 0,1 0-16,-10 0 15,-10 10-15,1 8 31,-1-18-31,-18 0 0,-10 0 16,-9 0 0,-19 0-1,0 10 1,-19-1-16,1-9 16,-11 9-16,-8 1 15,-19-10 1,-1 0-16,-18 0 15,0 0 1,-10 0 0,1 0-16,-10 0 15,0 0-15,0 0 16,0 0 0,0 0-16,0 0 15,0 0 1,0 0-16,-19 0 15,-9 0 17,-19-19-32,-10 0 0,-9-9 15,10 0 1,9 0-16,0 19 16,19-1-16,-1 1 15,20 9 16,-1 9-31,1 1 0,0-1 16,9 0-16,9 19 31,0-9-31,20 0 16,-1 0-16,10-1 16,9-18-1,-10 0 1,1-18-16,-19-1 15,-1-9-15,-18-10 16,-9-9 0,-10 10-1,0 9 1,-9 18-16,9 1 16,1 18-16,8 1 15,1-1 1,-1 10-16,1 0 15,9-1 1,9 1 0,1 0-16,9 0 15,9-19-15,0 0 16,0-19 0,-9 0-16,0 10 15,-19-1 1,0 1-16,-19 0 15,0-1 1,10 10-16</inkml:trace>
  <inkml:trace contextRef="#ctx0" brushRef="#br0" timeOffset="114158.19">8627 13906 0,'0'0'0,"0"0"0,0 0 16,0 0-16,0 0 16,0 0-1,0 0-15,0 0 16,0 0-16,0 0 16,0 0-1,0 0 1,0 0-16,9 0 15,0-19 1,1 1-16,18-1 16,0 0-1,0 0 1,10-9-16,0 10 16,-1-11-16,10 1 31,0 0-31,0-9 0,19 8 31,0-8-31,0-1 16,-10 1-16,1-1 15,-1 10 1,1 0 0,-10-10-1,9 1-15,1-1 0,-1 10 31,-9-9-31,10-1 0,-10 1 16,0 9 0,0-10-1,9 0 1,-9 1-16,10 9 0,-1-10 16,1 1-1,-1-10 1,0 9-16,10-9 15,-9-9-15,-1 9 16,1 10 0,-10-1-16,9 1 15,1 8 17,-10-8-32,0 9 0,0-10 15,9 1 1,1-10-1,-1 0-15,-9 0 16,0 19-16,0-10 31,-9 1-31,9-1 16,0 1-16,0-1 16,0 1-1,0-1-15,0 1 16,0-1-16,-9 0 31,-1 10-31,1 0 0,0-9 16,-1-10-1,1 0 1,-1 9-16,1 10 16,0-9-1,-1 8-15,1-8 16,0-1-1,-1 1-15,1 9 32,-10 0-32,0-10 0,10 10 15,-10 9 1,0 0 0,1-9-16,-1 9 15,-9-9-15,9 0 16,0 0-1,0 0 1,1 0-16,-1 0 16,-9-1-16,9 11 15,0-10 1,0 9-16,0-9 16,-9-1-1,0 20 1,0-10-16,0 1 15,0-11 1,-1 11 0,-8-1-16,-1 0 15,1 10-15,-1-1 16,0 1 0,1 0-16,-10-1 15,0 10 1,0 0-1,9 0-15,-9-9 16,0 9 0,0 0-16,0 0 15,0 0 1,0 0-16,10 0 16,-1-10-1,0 1-15,-9 0 16,0 9-16,0 0 31,10 0-31,-1-10 0,1 1 16,-10 0-1,0 9 1,9 0-16,-9-10 16,0 10-1,0 0 1,0 0-16,0 0 15,0 0-15,0 0 16,0 0 0,0 0-16,0 0 15,0 0 1,0 0-16,0 0 16,0 0-1,0 0-15,0 0 16,0 0-1,0 0-15,0 0 16,9 0 0,-9-9-1,10 9-15,-10-10 16,0 1 0,0 9-16,0 0 15</inkml:trace>
  <inkml:trace contextRef="#ctx0" brushRef="#br0" timeOffset="115473.36">12832 10932 0,'0'0'0,"0"0"16,0 0-16,0 0 15,0 0 1,0 9-16,0-9 16</inkml:trace>
  <inkml:trace contextRef="#ctx0" brushRef="#br0" timeOffset="115605.75">12794 11364 0,'0'0'0,"0"0"0,0 0 0</inkml:trace>
  <inkml:trace contextRef="#ctx0" brushRef="#br0" timeOffset="115780">12700 11898 0,'0'0'0,"0"0"0,0 10 0,9 9 16,-9-10-1</inkml:trace>
  <inkml:trace contextRef="#ctx0" brushRef="#br0" timeOffset="115941.98">12841 12743 0,'0'0'0,"0"9"0,0 10 16,0 0-16</inkml:trace>
  <inkml:trace contextRef="#ctx0" brushRef="#br0" timeOffset="116078.84">12954 13409 0,'0'0'0,"0"0"0,0 9 0,0 1 15</inkml:trace>
  <inkml:trace contextRef="#ctx0" brushRef="#br0" timeOffset="116204.96">12709 13803 0,'0'0'0,"0"-9"0,0 9 16,0 9-1,0 10 1,0-10-16</inkml:trace>
  <inkml:trace contextRef="#ctx0" brushRef="#br0" timeOffset="117072.26">12756 14235 0,'0'0'0,"0"0"16,0 9-16,10 10 15,-1 9 1,1 19-16,-1 28 15,-9 0 1,0 9 0,0 1-1,0-10-15,0-19 0,0-9 16,0-9 0,0-10-1,0-9-15,9-10 16,-9-9-1,10 0-15,9-9 16,18-20 0,1 1-1,9-9-15,0 9 16,0-1-16,-9 11 16,9-1-1,-10 10-15,1 18 16,0 0-1,-1 10-15,-18 9 16,0 0 0,-19 0-16,-10 10 15,-18 0 1,-28-1-16,-10 1 16,-19-20-1,1 1-15,8-19 31,11 0-31,36 0 0</inkml:trace>
  <inkml:trace contextRef="#ctx0" brushRef="#br0" timeOffset="118590.76">8749 14610 0,'0'0'0,"-10"-9"0,-8-1 16,-20-9-16,0 1 15,1 8 1,-10 1-16,-10 18 15,1 10 1,9 9 0,9 0-16,19 10 15,10-1 1,18-8-16,20-1 16,18-10-16,18 1 15,1-19 1,0 0-16,0-19 15,-10 1 1,-8-10-16,-11-1 31,-18 11-31,0 8 16,-10 1-16,-9-1 16,0 10-1,0 0-15,10 10 16,-1 9-16,29 28 15,-20-19 1</inkml:trace>
  <inkml:trace contextRef="#ctx0" brushRef="#br0" timeOffset="120730.97">12512 10838 0,'0'0'0,"0"0"16,0 0-16,0 0 16</inkml:trace>
  <inkml:trace contextRef="#ctx0" brushRef="#br0" timeOffset="121688.31">12662 10641 0,'0'0'0,"0"0"0,0 0 15,0 0 1,0 0-1,0 0-15,10 0 16,-1 10-16,19-10 16,1 0-1,8 0-15,10-19 16,-9 0 0,-19 0-1,0-9-15,-19 0 16,0 0-1,-19 9-15,0 10 16,-19-1 0,1 20-16,8-1 15,1 0 1,0 10-16,19-9 16,-1-1-1,1-9-15,9 9 16,0 1-1</inkml:trace>
  <inkml:trace contextRef="#ctx0" brushRef="#br0" timeOffset="122715.68">5240 10388 0,'0'0'0,"0"0"16,0 0-16,0 0 15,0 0-15,0 0 32,0 0-32</inkml:trace>
  <inkml:trace contextRef="#ctx0" brushRef="#br0" timeOffset="122918.74">5814 10388 0,'0'0'0,"0"0"16,9 9 0,1 1-16,-1-10 15</inkml:trace>
  <inkml:trace contextRef="#ctx0" brushRef="#br0" timeOffset="123069.66">6416 10472 0,'0'0'0,"9"0"15,1 0 1,27 10-16,-8-1 15</inkml:trace>
  <inkml:trace contextRef="#ctx0" brushRef="#br0" timeOffset="123220.23">7263 10482 0,'0'0'0,"9"0"0,0 0 15,29 9 1,-19-9-16</inkml:trace>
  <inkml:trace contextRef="#ctx0" brushRef="#br0" timeOffset="123372.11">7930 10519 0,'0'0'0,"0"0"15,10 0 1,-1 0-16,19 0 16,1 0-16,-20 0 15</inkml:trace>
  <inkml:trace contextRef="#ctx0" brushRef="#br0" timeOffset="123512.51">8589 10538 0,'0'0'16,"9"0"-16,1 0 16,9-9-16,9 18 15,-9-9 1</inkml:trace>
  <inkml:trace contextRef="#ctx0" brushRef="#br0" timeOffset="123667.26">9426 10585 0,'0'0'0,"0"0"0,10 0 16,8 0 0,11 9-1,-11-9-15</inkml:trace>
  <inkml:trace contextRef="#ctx0" brushRef="#br0" timeOffset="123807.28">10273 10604 0,'0'0'0,"9"0"0,1 0 15,27 9 1,-18-9-1</inkml:trace>
  <inkml:trace contextRef="#ctx0" brushRef="#br0" timeOffset="123946.14">11345 10575 0,'10'0'0,"9"0"16,18 10-1,-9-1-15</inkml:trace>
  <inkml:trace contextRef="#ctx0" brushRef="#br0" timeOffset="124107.73">12286 10660 0,'0'0'0,"9"0"15,1 0 1,18 9-16,-9-9 16</inkml:trace>
  <inkml:trace contextRef="#ctx0" brushRef="#br0" timeOffset="124196.61">12653 10660 0,'0'0'0,"0"0"0</inkml:trace>
  <inkml:trace contextRef="#ctx0" brushRef="#br0" timeOffset="124645.94">5588 10622 0,'0'0'0,"0"0"15,0 0-15,9 0 16,10 0-16,-9-9 16</inkml:trace>
  <inkml:trace contextRef="#ctx0" brushRef="#br0" timeOffset="124817.81">6783 10454 0,'0'0'15,"9"0"-15,19 0 0,29 0 31,-29 0-31</inkml:trace>
  <inkml:trace contextRef="#ctx0" brushRef="#br0" timeOffset="124980.04">8363 10463 0,'10'0'0,"8"9"15,29 1 1,29-1-16,27 0 16,-46-9-1</inkml:trace>
  <inkml:trace contextRef="#ctx0" brushRef="#br0" timeOffset="125184.03">10517 10594 0,'10'0'15,"37"-9"-15,28-1 0,29 10 32,-10 10-32,0-1 15,-10 1-15,-36-1 16</inkml:trace>
  <inkml:trace contextRef="#ctx0" brushRef="#br0" timeOffset="126882.95">4544 10463 0,'0'0'0,"0"0"0,0 0 16,0 0-16,-10 0 15,-8 9 1,-1 19-16,0 10 16,10 18-1,-1-9-15,1 0 16,9 0-1,0-9 1,0-1-16,0-18 16,0-10-1,0-9-15,0 0 16,0 0-16,9-19 16,1-18 15,-10-19-31,0 9 0,9-19 15,-9 10-15,0 18 16,0 10 0,0 9-1,0 10-15,0 9 16,0 9 0,0 10-16,0 37 15,-9 19 1,-1 19-1,1-9-15,-1-20 16,10-27-16,0-19 16,0-1-1,0-18 1,0 0-16,0 0 16,0 0-1,10-18-15,-10-20 16,0-9-16,0-9 15,0 0 1,0 9 0,0 19-16,0-1 15,0 20 1,0 9 0,0 0-16,0 9 15,-10 29-15,1 18 16,-1 38-1,1-10-15,0-8 16,-1-20 0,1-9-1,9-10-15,0-18 16,0 0-16,0-10 16,0-9-1,0 0 1,9-28-16,1-28 15,-10-38 1,0-19-16,0 10 16,0 28-1,0 9-15,0 10 16,0 28-16,0 19 16,0-1 15,0 10-31,0 10 0,9 18 15,0 28 1,1 47 0,9 10-16,0-19 15,-1-1-15,-8-8 16,-1-29 0,1-18-1,-1-1-15,0-18 16,-9-19-16,0 0 31,10-9-31,-1-20 0,1-27 16,8-47-1,-8-19 1,-10 19-16,0 0 16,0 9-1,0 19-15,0 18 16,0 11-16,0 17 15,0 20 17,0 0-32,0 9 0,9 9 15,10 38 1,-10-10 0</inkml:trace>
  <inkml:trace contextRef="#ctx0" brushRef="#br0" timeOffset="129899.83">8683 13850 0,'0'0'0,"0"0"16,0 0-16</inkml:trace>
  <inkml:trace contextRef="#ctx0" brushRef="#br0" timeOffset="133148.44">7441 4346 0,'0'0'0,"0"0"0,0 0 16,10 0-16,-1-10 15,0-9 1,10 1-16,10-20 16,-1 1-1,19-1 1,-10-9-16,10 10 15,0-10-15,1 19 16,8-1 0,0 1-1,1 0-15,-1 9 16,1-9-16,9-9 31,9 9-31,0 9 0,0-9 16,-9 9-1,-9 0-15,9 10 16,-1-1 0,11 1-1,8 9-15,-8-9 16,-20-1-16,0 10 16,1 0-1,-10 0 1,0 0-1,9 0-15,1 0 16,-1 0 0,1 0-1,-20-9-15,1 9 0,-10 0 16,-18 0 0</inkml:trace>
  <inkml:trace contextRef="#ctx0" brushRef="#br1" timeOffset="139892.71">12248 6363 0,'0'0'0,"0"0"16,0-10-16,0 1 15,10-10 1,-1 1-16,1-1 16,-1 0-1,0 0-15,1-9 16,-1 0 0,-9-10-16,0-18 15,-9-19 16,-1 0-31,1 0 16,0-10-16,-1 10 0,1-9 16,-1 9 15,-8-10-31,-1 1 0,0-10 16,0 0-1,10 10 1,-10 18-16,10 1 15,-10-1 1,0 0-16,0-9 16,0 0-16,0 0 15,1 9 1,-1 1 0,0 18-1,0-9-15,0-1 16,1 10-1,-1-9-15,0 9 16,0 10-16,-18-1 16,-1 1-1,0-1-15,-9-9 16,0 0 0,0 10-16,-9-1 31,-1 1-31,1 8 0,9 1 15,-10 0 1,1 0 0,-10 0-16,0 9 15,0 0 1,0 1 0,10 8-16,-10-9 0,0 10 31,-9 0-31,9 9 0,0 0 15,1 0 1,-1 0 0,-10 9-16,1-9 15,0 0 1,-10 0 0,10 0-16,0 0 15,-1 0-15,1 0 16,0-9-1,0 9-15,-1 0 16,1 0 0,0 0-1,0 0-15,-10 9 16,0-9-16,10 0 16,0 0-1,-10 0 1,0 0-16,10 0 15,0-9 1,9 9-16,0 9 16,0-9-1,1 9 1,-1 1-16,0-1 16,19 1-16,0-1 31,0 0-31,9 1 0,0 8 15,1 1 1,-1-9 0,1 8-16,-1 1 15,10 0-15,-10 0 16,0 9-16,10 0 16,0-9-1,0 9 1,0 0-1,-1 0-15,1 10 16,9-10 0,0 9-16,10 1 15,0-1-15,-1 1 16,1-1 15,-1 1-31,1 9 0,9 9 16,0-9-1,0 9-15,0 10 16,0-10 0,9 10-16,1 0 15,-1-10 1,1 0 0,-1 19-16,0 0 15,1-18-15,-1 8 16,1-8-1,-1 8 1,1 1 0,-1 0-16,10 18 15,0-28-15,-10 10 16,0 0 0,1 0-16,-10-10 15,0 0 1,-10 0-16,1 1 31,0-10-31,-10 9 0,0-9 16,0-10-1,0 1 1,0-1-16,-9 10 16,0-9-1,0-1-15,-10-8 16,1 8-16,-20 1 15,1-1 1,-1-9 0,1 0-16,-19-18 15,-10 9 1,10-19-16,-10 0 16,0 0-1,1-10-15,-1 1 16,0-10-1,1 10-15,-1-10 16,0 9 0,-9-8-16,0-1 15,0 0 1,0 0-16,0 10 16,-19 0-1,10-1 1,-10 1-16,0 0 15,0-1-15,-9 10 32,-1-9-32,1-10 0,-19 0 15,0 10 1,-19-10 0,0 10-16,0-10 15,-9 0-15,-20 0 16,1 19-1,-9 0-15,-1-9 16,10 9 0,9 9-1,19-9-15,10 10 16,28-1 0,18 1-16,19-1 15,20 0 1,-1 1-16,9-1 15,10 0 17,10 1-32,8-1 0,1 1 15,9 8 1,10-8-16,9-10 16</inkml:trace>
  <inkml:trace contextRef="#ctx0" brushRef="#br0" timeOffset="146787.07">15325 13878 0,'0'0'0,"0"0"0,0 0 0,0 0 0,0 0 16,0 0 0,0 9-1,0 1-15,9 18 16,0 19 0,20 37-16,-20-37 15</inkml:trace>
  <inkml:trace contextRef="#ctx0" brushRef="#br0" timeOffset="147784.87">15268 14882 0,'0'0'0,"10"0"16,-1 0-1,10-9-15,0-1 16,-1 1 0,1-1-16,0 10 15,0 10-15,-10-1 16,1 1 0,-10 18-1,0-9-15,-19 9 16,-19 9-1,10 1-15,0-10 16,9-9 0,10-1-16,9-8 15,9-1 1,29 10 0,28 9-16,-29-19 15</inkml:trace>
  <inkml:trace contextRef="#ctx0" brushRef="#br0" timeOffset="148285.75">16077 14657 0,'0'0'0,"0"0"16,0 0-16,0 0 31,0 9-31,0 1 0,10 27 15,-1 10 1,0 0-16,10 0 16,0-10-1,0-18-15,-10-9 16,20-10 0,-1 0-16,0 0 15,10-10 1,-1 1-16,-9-1 15,1 1 1,-10 18-16,-1 1 31,-8-1-15,-10 19-16,-28 0 0,-48 19 16</inkml:trace>
  <inkml:trace contextRef="#ctx0" brushRef="#br0" timeOffset="148841.89">15767 14188 0,'0'0'0,"0"0"0,0 0 0,9 0 15,10-10 1,9 1 0,29 0-16,18-10 15,38 0-15,37-9 32,29 9-17,9-9-15,29 9 0,-1 0 16,10 1-16,-19-1 15,19 0 1,-1 10-16,10-1 16,1 10-1,-11 0-15,1 0 16,-19 10 0,-19-10-1,-18 9 1,-29-9-16,-10-9 15,-8-1-15,-10 10 16,-66 0 0</inkml:trace>
  <inkml:trace contextRef="#ctx0" brushRef="#br0" timeOffset="149606.29">18382 14572 0,'0'0'0,"9"0"16,1 0-16,9 0 15,-10 0 1,1 0 0,-10 10-16,0-1 15,0 1-15,0 8 16,0 1 0,0 0-1,0 0-15,0-10 16,9 0-1,0 1-15,1-1 16,18 10 0,19 9-16,0 0 15,-9 0 1,-10 10-16,-9-19 16,-19-1-1,-38 11 1,-37-1-1,-38 0-15,19-9 16,19-1-16,37-18 16</inkml:trace>
  <inkml:trace contextRef="#ctx0" brushRef="#br0" timeOffset="150174.65">19295 14338 0,'0'0'0,"0"0"0,0 0 0,0 9 16,0 29-1,-10 18 1,1 10-16,-1 9 16,-8 0-1,8-19-15,1-9 16,-1 0-16,1-10 15,0-18 1,9 0-16,0-19 16,0 0-1,9 0 1,0-19-16,20 0 16,-1 1-1,0 8 1,0 1-16,0 0 15,1-1-15,-11 10 32,1 0-32,0 10 0,-9-1 15,-10 0 1,0 10-16,-29 0 16,-27 9-1,-48 0 1,39-18-1</inkml:trace>
  <inkml:trace contextRef="#ctx0" brushRef="#br0" timeOffset="152983.39">12700 6522 0,'0'0'0</inkml:trace>
  <inkml:trace contextRef="#ctx0" brushRef="#br0" timeOffset="154513.2">12954 10491 0,'0'0'0,"0"0"0,0 0 0,0 0 16,0 0 0,0 0-16,0 0 15,0 0 1,0 0 0,0 0-16,0 0 15,0 0-15,0 0 16,0 0-1,0 0-15,0 0 16,0 0 0,0 0-16,0 0 15,0 0 1,9 9-16,1-9 16,-1 10-1,1-1 1,8 10-16,1-10 15,0 1-15,0-1 16,0 0 0,0-9-1,-1 0 1,1 0-16,0 0 16,0 0-16,0 0 15,-1 0 1,-8 0-16,-1 0 15,10 0 1,-10 0 0,10 0-16,-9 0 15,8 0-15,1-9 16,0 9 0,0 0-1,0-9-15,-10 9 16,10 0-16,0-10 15,0 1 1,-1 0 0,1-1-16,0 1 15,0 9 1,0 0-16,-1-10 16,1 10-1,0 0 1,0 0-1,0 0-15,0 0 0,-1 0 16,-8 0 0,9 0-16,-1 0 15,1 0 1,9 0-16,1 0 16,-11 0-1,11 10-15,-10-10 16,9 0-1,0 0 1,0 0-16,0 0 16,1 0-1,-1 0-15,0 0 16,0 0 0,1 0-16,-11 0 15,1 0 1,0 0-16,0 0 15,0 0 1,-1-10 0,-8 10-16,-10 0 15,0 10-15,0-10 16</inkml:trace>
  <inkml:trace contextRef="#ctx0" brushRef="#br0" timeOffset="156368.94">12945 10500 0,'0'0'0,"0"0"0,0 0 0,0 0 16,0 0-16,9 0 16,0 0-16,1 0 15,9 0 1,-1 0-16,11 10 16,-1-10-1,0 0-15,19 0 16,10 9-1,8-9 1,1 0-16,0 0 16,19 0-1,9 0-15,0 0 16,0 10 0,0 8-1,0 1-15,10-19 16,-10 9-16,0-9 31,0 10-31,0-10 0,0 9 16,-9-9-1,-10 10-15,10-10 16,-1 0 0,10 0-16,-9 0 15,9 0 1,0 0-16,0 0 15,10 0 1,-10 0 0,0-10-16,0 10 15,0 0 1,0 0 0,0 0-16,0 0 15,-9 0-15,0 0 31,9 10-31,-10-10 0,1 0 16,0 9 0,-1 0-1,1-9-15,-10 0 16,1 10-16,-1-10 31,0 0-31,0 0 0,1 0 16,8 9-1,-9-9 1,1 0-16,8 0 16,1-9-16,0 9 15,-10 9 17,10-9-32,-1 0 0,1 0 15,9 0 1,0 0-1,-19 10-15,10-1 16,0-9-16,9 9 31,-10 1-31,1-10 0,0 0 16,-1 9 0,11 0-1,-11 1-15,1-10 16,-10 9-1,0-9-15,1 10 16,8-1-16,-8 0 16,-1 10-1,0-9-15,0-1 16,1 0 0,-1 10-1,0-10 1,-9 1-16,9-1 15,-9 1-15,0-10 32,0 9-32,-10 0 0,1 1 15,-1-1 1,1-9 0,-1 0-16,-9 0 15,0 9-15,0-9 16,-9 0 15,-1 0-31,1 0 0,0 0 16,-10 0-1,0 0-15,-9 0 16,0 0-16,0 0 16,-10 0 15,10 0-31,-10 0 0,1 0 15,-1 0 1,0 0 0,1 0-16,-1 0 15,1 0-15,-10 0 16,9 0 0,0 0-16,1 0 15,-1 10 1,1-10-1,-1 9-15,0 1 16,1-1-16,-1 0 31,1 1-31,-1-10 0,1 9 16,8 1 0,-8-1-1,-1-9-15,1 0 16,-10 0-1,0 0 1,9 0-16,-9 0 16,0 0-16,0 9 15,0-9 1</inkml:trace>
  <inkml:trace contextRef="#ctx0" brushRef="#br0" timeOffset="160374.84">15042 14713 0,'0'0'0,"0"0"16,0 0-16,0 0 15,10 0 1,-1-9-16,19-10 16,1 10-1,-20-1-15</inkml:trace>
  <inkml:trace contextRef="#ctx0" brushRef="#br0" timeOffset="160591.29">15748 14516 0,'9'0'0,"10"0"0,28 9 16,29 1-16,27 9 16,-9-1 15,0 11-31,-9-1 0,-10 0 31,-9 19-31,9 18 0,-18 1 16,-1 19-1,-18-1 1,-19 0-16,-19-46 16</inkml:trace>
  <inkml:trace contextRef="#ctx0" brushRef="#br0" timeOffset="160683.07">16115 15595 0,'0'0'0,"-320"-9"31,311 9-31,-1-10 0</inkml:trace>
  <inkml:trace contextRef="#ctx0" brushRef="#br0" timeOffset="165115.57">6312 8633 0,'0'0'0,"0"0"0,0 0 0,0 0 16,10 10-16,-1 27 15,10 48 1,9 46-16,-9 19 31,0 0-31,-10-9 16,-9-10-16,-9-18 16,-1-19-16,10-19 15,0-9 1,0-10-1,0-9-15,0 0 16,0-10 0,0-18-16</inkml:trace>
  <inkml:trace contextRef="#ctx0" brushRef="#br0" timeOffset="165403.37">6275 8783 0,'0'0'0,"0"0"0,0 0 0,9 0 15,29-9-15,28 9 32,47 0-32,18 0 15,1 0-15,-10-9 16,-18 9 0,-20 9-16,-46-9 15</inkml:trace>
  <inkml:trace contextRef="#ctx0" brushRef="#br0" timeOffset="165644.18">5908 9346 0,'0'0'0,"0"0"0,0 0 0,19 0 0,28-9 15,37 18 1,20 1 0,-10-10-16,9 0 15,1 9-15,9-9 16,9 0 0,-56 0-16</inkml:trace>
  <inkml:trace contextRef="#ctx0" brushRef="#br0" timeOffset="166000.18">7799 8783 0,'0'0'0,"0"0"16,0 0-16,-19 10 31,-9 9-31,-19 28 0,-29 28 16,1 28-1,9 9-15,29 1 16,37 0-1,18 9 1,30-19-16,27-9 16,9-10-16,11-28 15,-48-28 17</inkml:trace>
  <inkml:trace contextRef="#ctx0" brushRef="#br0" timeOffset="166251.82">8072 9074 0,'0'0'0,"0"0"0,9 10 0,10 18 16,9 28-16,19 10 15,9 9 1,20 37 0,8 10-16,20-9 15,-48-57-15</inkml:trace>
  <inkml:trace contextRef="#ctx0" brushRef="#br0" timeOffset="166502.85">8504 9168 0,'0'0'0,"0"0"15,-28 10 1,-19 27-16,-19 29 15,-28 46 17,-9 10-32,-1-9 0,19-1 0,10-8 15,38-39 1,18-37-16</inkml:trace>
  <inkml:trace contextRef="#ctx0" brushRef="#br0" timeOffset="166853.9">8739 8896 0,'0'0'0,"0"0"0,19 28 16,28 28-1,19 20-15,9 27 47,1 19-47,-10-19 0,-10 0 0,-18-18 16,-20 8-16,-27 11 31,-47 27-31,18-56 0</inkml:trace>
  <inkml:trace contextRef="#ctx0" brushRef="#br1" timeOffset="199770.76">11524 4017 0,'0'0'0,"0"0"0,9 0 15,10 0 1,10 0-16,8-9 16,10 9-1,10-10-15,-10 20 16,0 9 0,-10-10 15,1 0-31,0 1 0,-1-1 15,1 10-15,-10 9 16,-9 0 0,0 10-1,0 18-15,-1-9 16,1 9-16,-9-9 16,-1 19-1,0-10-15,1 0 16,-1 10-1,-9-10-15,10 1 16,-10-10 0,9 18-16,0-8 15,1-1 17,-1 0-32,1 0 0,-1-9 15,0 10-15,1-10 16,-1-1-1,1 20 1,-1 0-16,0-10 16,1 0-1,-1 10-15,-9-19 16,10 9-16,-1 10 16,1-10-1,-1-9 1,0 19-16,1-10 15,-1 0 1,1 1 0,-1-10-16,0 9 15,1 0-15,-1-18 16,1 9 0,-1-10-16,0 10 15,10-9 1,0-10-1,9 0-15,-9 9 16,9-8-16,1-1 31,8-9-31,10-1 0,0 1 16,19-19 15,0 0-31,0-9 0,0-1 16,18-8-1,1 8-15,0 1 16,-1-1 0,1 1-16,0 0 15,9 9 1,0-10-16,0 10 16,0-9-1,9-1-15,1 10 16,-1 10-1,1-10 1,9 9-16,-10-9 16,10 10-1,0-1 1,9 0-16,1 1 16,-11 9-16,1-10 15,0 10 1,-9-1-1,-10-8-15,-19 9 0,-9-10 16,-10-9 0,-18 9-1,-10-9-15,-9 0 16,-19 0 0,0 0-16,0 0 15,-9 10 1,-67-1-16,-74-9 31,-67 0-31,-27-19 0,-10 10 16,-28-10-1,9-9 1,-9 0-16,-1 0 16,39 0-16,37 9 31,9 0-31,10 0 0,28 10 15,29 0 1,27-1-16,29 10 16,28 0-1,19 0 1,9 0-16,9 0 16,10 0-1,0 0-15,0 0 16,10 0-1,18 0 1,38-9-16,47-1 16,37 1-16,38 9 31,10 0-31,18 9 0,1-9 16,-1 10-1,10 9-15,0-1 16,-1-8-1,1-1 1,-19-9-16,-9 9 31,-29 1-31,-9 9 0,-28-10 16,-29 0 0,-18 1-16,-29-10 15,-18 9 1,-10-9-16,-9 0 31,-19 0-31,0 0 0,0 0 16,-10 10-1,-37-1-15,-84 0 16,-67 1 15,-56-20-31,-28 10 0,-29-18 16,10-11-16,0 11 15,19-1 17,38 9-32,18 10 0,28 0 15,20 0 1,-1 0-16,19 10 16,28-1-16,29-9 15,27 0 1,29-9-1,19-1-15,19 10 16,-1 0 0,10 0-1,0 0-15,10 0 16,9 0-16,56-9 16,57 9 15,56 9-31,37 10 0,29 0 15,19 0-15,19 9 16,9 0 0,-19-9-16,10 9 15,-19 0 1,-29 10 0,95 27-16</inkml:trace>
  <inkml:trace contextRef="#ctx0" brushRef="#br2" timeOffset="203697.79">15870 10791 0,'0'0'0,"0"0"15</inkml:trace>
  <inkml:trace contextRef="#ctx0" brushRef="#br2" timeOffset="205662.62">14591 6081 0,'0'0'0,"0"0"0,0 0 15,0 0-15,0 10 16,-19 18 0,0 38-16,0 37 15,-9 37 1,0 11-16,19-20 31,-1-9-31,1-28 16,9-38-16,0-9 15,0-28 1,0-19-16,0 0 16,0-28-1,9-76-15,10-65 16,9-28-1,0 0-15,-9 19 16,0 47 0,-10 18-1,-9 38-15,0 28 16,0 19 0,0 19-16,0 9 0,0 18 15,10 48 1,-10 56-1,0 75 1,0 10 0,9-29-16,-9-19 15,0-18-15,0-19 16,0-9-16,0-29 16,0-28-1,0-27 1,0-20-1,0-9-15,0-19 16,-9-47-16,-10-65 16,0-38-1,0-18-15,1-1 16,8 19-16,1 38 16,-1 37-1,1 28 1,9 38-1,0 9-15,0 10 16,0 18-16,0 19 16,0 76-1,0 65-15,0 9 16,0 0 0,0-18-16,-9-20 15,9-27 1,-10-10-1,1-47-15,9-9 16,0-9 0,0-29-16,0-9 15,0-9 1,9-38-16,1-94 16,8-65-1,-8-1-15,-1-8 31,-9 27-31,0 28 0,0 48 16,-9 27 0,9 38-1,0 29-15,0 8 16,0 10-16,9 38 16,-9-10-1</inkml:trace>
  <inkml:trace contextRef="#ctx0" brushRef="#br2" timeOffset="206474.42">14337 7658 0,'0'0'0,"0"-10"0,0 1 16,0-1-1,0 10-15,0 10 16,0 18 0,-10 38-16,1 27 15,0 20 1,-1 18-1,1-27-15,-1-29 16,1-10 0,0-8-16,9-20 15,0-9 1,9-9-16,0-19 16,1 0-1,18-9 1,19-38-16,19-19 15,9 0 1,-18 10-16,-1 9 31,1 19-31,-1 9 0,-9 29 16,9 18 0,-8 9-1,-11 10-15,1 19 16,-19 0-16,-19-1 15,-19 10 1,-19-9-16,-18-10 16,-29-18 15,-18-10-31,-1-19 0,1-18 16,18 0-16,10-10 15,9-9 1,19 0-16,9-1 15,10 1 1,19 19 0,9 9-16</inkml:trace>
  <inkml:trace contextRef="#ctx0" brushRef="#br2" timeOffset="207416.24">13490 8174 0,'0'0'16,"0"0"-16,0-19 0,10 0 15,-1 10-15,0-1 16,20 1 0,-1 0-16,10 18 15,-1 0 1,-18 10-16,0 0 16,-19 9-1,0 10-15,-19 8 16,-19 1-1,-9 10-15,-9 8 16,18-18 0,10-9-1,19-10-15,18-9 16,19-10 0,76 10-16,112-10 15,160-28-15</inkml:trace>
  <inkml:trace contextRef="#ctx0" brushRef="#br2" timeOffset="209518.79">14431 6635 0,'0'0'0,"0"0"0,0 0 15,0 0 1,9 9 0,1 1-16,-1-1 15,-9-9-15,10 9 16,-10-9 0,0 0-1,0 0-15,0 10 16,9-1-1,0 1-15,-9-10 16,0 0 0,10 9-16,-10-9 15,0 0 1,0 0-16,0 0 16,0 0-1,0 0-15,0 0 16,0 0-1,0 0-15,0 9 16,-19 1 0,0-1-16,-18 0 15,-20 1 1,-18-10-16,0-10 16,-1 1-1,1 0 1,0-1-16,-10 1 31,19 9-31,0 0 16,19-9-16,10 9 15,9-10-15,9 10 16,9 0 0,10 0-16,0 0 31,10 0-31,27 0 0,39 0 15,18-19 1,9 10 0,10 0-16,-9 9 15,-20-10-15,-9 10 16,-18-9 0,-19 9-16,-20 0 15,1 0 1,-19 0-1,0 0-15,0 0 16,-9 0 0,-38 9-1,-38 10-15,0 0 0,10 0 16,38-10 0</inkml:trace>
  <inkml:trace contextRef="#ctx0" brushRef="#br2" timeOffset="209993.42">14647 6954 0,'0'0'0,"0"0"16,0 0-16,0 0 15,0 0-15,0-9 16,0-1 0,0 1-16,0-10 15,0 10 1,0-1-16,0-9 15,0 1 1,0 8-16,0-8 16,0-1-1,-9 0-15</inkml:trace>
  <inkml:trace contextRef="#ctx0" brushRef="#br2" timeOffset="210081.54">14544 6607 0,'0'0'0,"0"0"15,0 0-15,0 0 16</inkml:trace>
  <inkml:trace contextRef="#ctx0" brushRef="#br2" timeOffset="210468.67">14657 6644 0,'0'0'0,"0"0"0,0 0 16,0 0 0,0 0-16,0 0 15,0 0 1,0 0 0,0 0-16,0 0 15,0 0-15,0 0 16,0 0-1,0 0-15,0 0 16,0 0 0,0 0-1,0 0-15,0 0 16,0 0 0,0 0-16,0-9 15,9 9 1,1-9-16,-1-1 15,-9 1 1</inkml:trace>
  <inkml:trace contextRef="#ctx0" brushRef="#br2" timeOffset="213504.41">14732 6522 0,'0'0'0,"-9"0"0,-10 0 15,0 0-15,-9 0 32,9 0-32,0 0 15,10 0-15,-1 0 16,1 0 0,-1 10-1,1-10-15,0 0 16,-1 0-16,10 9 15,-9-9 1,9 0-16,0 0 16,0 0-1,0 0-15,0 0 16,0 0 0,0 0-16,0 9 15,-10 1 1,1-1-16,0 1 15,-1 8 1,1 11 0,-1-11-16,1 10 15,0 1 1,-1-11 31,1-8-32,-1-10-15,10 0 0,0 0 0,0 0 0,0-10 0,10 1 16,-1-19-16,19-38 16,-9-9-1,0-9 1,0 18 0,-10 19-16,1 19 15,-10 19-15,0-1 31,0 10-31,9 19 0,0 18 16,-9 48 0,0 37-1,0-10-15,0-8 16,0-29 0,0-28-1,0-10-15,0-18 16,0-19-16,0 0 15,0 0 1,10-28 0,-1-57-16,-9-37 15,0-28-15,-9 9 16,-1 10 0,1 0-1,0-1-15,9 39 16,0 27-1,0 28-15,0 20 16,0 8 0,0 10-16,0 19 15,0 28 1,-10 56-16,1 47 31,9 38-31,-10 18 0,1-9 16,0-9-1,-1 0 1,1-48-16,-1-8 16,10-29-16,0-28 15,0-28 1,0-19-16,0-9 16,0-19-1,0 0-15,10-19 16,-1-56-1,10-56-15,0-38 16,0-10 0,-1-18-16,11 0 15,-10 0 1,-1 19 0,1 19-16,0 18 15,0 38-15,-10 28 16,1 9 15,-10 28-31,0 29 0,0 9 16,0 0-1,0 19-15,-19 56 16,0 47 0,0 28-16,0-9 31,1-19-31,-1-10 0,9-18 31,1-28-31,-1-10 0,1-18 16,0-10-1,-1-10 1,10-8 0,0-10-16,0 0 0,0 0 31,0 0-31,0 0 0,0 0 15,0 0 1,0 0 0,0 0-16,0 0 15,0 0 1,0 0-16,0 0 16,0 0-1,0 0 1,0 0-16,0 0 15,0 0-15,0 0 16,0 0 0,-9 0-16,-1-10 15,1 1 1,0 9-16,-1 0 16,1-9-1,-10-10-15,10 10 31,-10-10-31,0-9 16,10 9-16,-1-9 16,1 0-1,-10-10-15,0 10 32,0-10-32,0-9 0,-18 10 15,-1-19 1,-18-10-1,-1-9-15,-18 0 16,0-10-16,-29 1 16,1-10-1,-10 0-15,-19-9 16,-9 0 0,0-10-16,0 10 31,0 0-31,0 9 0,9 10 15,-9-10 1,-19-9 0,-28 9-16,-10 0 15,-18 10-15,0 8 32,18 20-32,0 0 15,20 9-15,-1 9 16,0 10-1,-9-9 17,-10-1-32,10 10 0,-9-9 0,18 8 15,19 11 1,19 8-16,19 10 16,9 0-1,9 0-15,10 0 16,-9 0-1,18 10-15,0-10 16,10 9 0,-9 19-16,-1-9 15,19 9 1,10 0-16,9 0 31,-1 1-31,1-1 16,10-10-16,-10 20 15,-10 9 1,10-10-16,0-8 16,-9 17-1,-1 1-15,10 10 16,0-10 0,0 0-16,0 18 15,0 1 1,10 0-16,-10-10 15,9 0 1,10 0-16,-1-9 31,1-9-31,9 9 0,1 0 16,8 0 0,1-10-1,-1 1-15,10-1 16,0 1-16,0-10 31,10-9-31,-1-1 16,1 1-16,-1-9 15,0-10-15</inkml:trace>
  <inkml:trace contextRef="#ctx0" brushRef="#br2" timeOffset="-212107.83">14647 6550 0,'0'0'0,"0"0"0,-9-9 15,0 0 1,-1-1 0,1 1-16,-10-10 15,0 0-15,0 1 16,-9-1 0,0-9-16,9-10 15,-9 1 1,0-10-1,-1 0-15,1-9 16,0-10-16,0 10 16,9-10-1,-9 0-15,9 10 16,0-19 0,-9 0-1,-10-10-15,1-8 16,-1-1-1,0 0-15,-18-19 16,-1-9 0,-8 10-1,-1-10-15,-10 9 16,-8-9-16,-1-9 16,-9 0-1,-9-1 1,-1-9-16,-9 10 15,-19-19-15,1 9 16,-10 0 0,-19 1-1,-10-1-15,-8-9 16,-1 19 0,0 9-16,-18-10 15,-20 10-15,1 0 16,-1 19-1,-18 0-15,0 0 16,-9-1 0,-10 20-1,9 0-15,-18 18 16,-10 10-16,9-1 31,10 20-31,-19-1 16,-9 10-16,0 19 15,9-1 1,0 10 0,1 19-16,8 9 15,1 10-15,-1-1 16,10 20 0,10 18-1,-10 9-15,9 1 16,1-1-16,-20 19 31,20 19-31,27 0 16,1 9-16,-1 1 31,11-10-31,8 0 0,-9 37 16,0 10-1,28-28-15,10 9 16,18 0-1,39-28 1,8 19-16,10 18 16,19-18-16,-1 0 15,11 28 1,27-19 0,-9-9-16,19-10 15,9 19 1,10 19-1,-1-19-15,20 0 0,18 10 16,0-1 0,0 1-1,19 9-15,0-10 16,19-9 0,0 0-16,19-9 15,18 18 1,29 10-16,18-9 15,20-19 1,8-19-16,29 18 16,29 1-1,8-10 1,10-18-16,28 9 16,29 0-16,-1-9 15,1-10 1,-10 0-16,9-9 15,1-10 1,8 19-16,30 1 16,-1-11-1,19-8-15,-29-10 16,-18-9 15,0-10-31,0-19 0,0 1 16,-10-19-1,-18-10-15,-1 0 16,1-18 0,-19-10-16,0 1 15,-10-20 1,0-18-16,-9-10 16,-28 0-1,0-9 1,-10-9-16,-18-10 15,-10 0-15,0-9 32,-19 0-32,-9-10 0,-18 10 15,-11-10 1,-8-9 0,-11 1-16,-18 8 15,10 0 1,-10-9-16,0-9 31,-19-10-31,-9 19 0,-9 10 16,-1-10-1,-18 0-15,-1 9 16,-18-18 0,0-19-16,-10 9 15,-9 10 1,-18-1-16,-11-18 15,-8 9 1,-20-9 0,-18-19-16,-19 19 15,-19-19 1,-19-9-16,-18 0 16,-19 9-16,-29 0 31,-18 10-31,-10 9 0,0-19 15,-9 0 1,18 19 0,-8-1-16,-10 1 15,-10-9-15,-37-1 16,9 10 0,-19 10-16,-18-20 15,28 10 1,-1 19-1,1 9 1,9 18-16,-18 20 16,8-1-16,-18 1 15,-28 0 1,-9 9-16,8 18 16,29 20-1,0-1 1,19 29-16,0 9 15,9 9-15,0 29 16,-9 18 0,9 0-1,19 1-15,9 8 16,20 20 0,8 9-16,20-1 15,18 11 1,0 8-16,10 20 31,9 8-31,19-8 0,9 18 16,1 0-1,18 0 1,9 19-16,10-19 16,0 0-16,9 10 31,1-1-31,8 1 0,-8 8 15,8-8 1,11-10-16,27 0 16,-18 10-1,27-1-15,1 19 16,19-9 0,18-28-16,10 19 15,19 18 16,27-19-31,-8-9 0,28 1 16,-1-11-16,20 1 31,9 0-31,9 0 0,19-1 16,19-8 0,19 18-1,18-10-15,10-18 16,28 10-1,1-10 1,8 0-16,1-10 16,9 1-16,19-10 15,9-18 1,19-1 0,0-18-16,9-10 15,1 0 1,9 1-16,-1-11 15,-8-8 1,-1-10-16,-9 0 31,-18-9-31,18 0 0,9-10 16,-18-9 0,9 10-1,-10-10-15,-8-10 16,-20 1-16,0-10 15,-18-9 1,0-10-16,-20 10 16,-8-9-1,-10-10-15,-19-9 16,-9-10 0,9-9-16,-19-10 15,10-8 1,-19-1-16,0-10 15,-10-8 1,-18-1 0,-19-9-1,-10-9-15,-9 9 16,-9-19-16,-10 1 16,-18 8-1,-1 1-15,-9-19 16,-9 9-16,-10-37 31,-9-10-31,0 29 16,-19 8-16,0 1 31,-19-19-31,0-9 0,-9 19 16,-10-10-1,-9 19-15,0 9 16,-28-19-1,-10-8-15,-9-11 32,-19 20-32,-28-10 0,-9-9 15,-10 9 1,-10 9 0,1 1-16,0 9 15,-1 9-15,-8 10 31,-1-1-31,-19 10 16,-18-9-16,0 9 16,-20 0-1,-8 9 1,-10 1-16,-10 27 16,-27 20-16,8-1 15,1 19 1,-9 10-16,8 18 15,1 9 1,-9 1 0,-20 28-16,-18 28 15,-19 18-15,-47 20 32</inkml:trace>
  <inkml:trace contextRef="#ctx0" brushRef="#br2" timeOffset="-210604.4">15936 6644 0,'10'0'0,"18"-9"16,56 0-16,67-10 16,47 9-1,37 10-15,19 10 16,9-1-1,-18 19-15,-29-9 16,-28 0 0,-47-10-1,-28 1-15,-28-10 16,-38 0-16,-28 0 31</inkml:trace>
  <inkml:trace contextRef="#ctx0" brushRef="#br2" timeOffset="-210302.89">17921 5819 0,'0'0'0,"0"0"0,0 9 15,-9 29 1,-10 74-16,9 66 31,20 10-31,-1-10 0,-9-178 0,19 188 16,0-29 0,-10-37-1,1-9 1,-10-57-16</inkml:trace>
  <inkml:trace contextRef="#ctx0" brushRef="#br2" timeOffset="-209889.93">17865 7686 0,'0'0'0,"0"0"0,0 0 16,9-10-1,0-8-15,1-1 16,18 9 0,0 1-16,1 0 15,-1 9 1,-9 9-16,-1 0 16,-18-9-1,0 10-15,0-1 16,0 19-1,10 10-15,-1 18 16,1 19 0,18 0-1,-9 0-15,-1-18 16,-8-20-16,-10 1 16,-19-10-1,-19-9-15,-46-1 16,-48-18-1,19-9-15,66 0 16</inkml:trace>
  <inkml:trace contextRef="#ctx0" brushRef="#br2" timeOffset="-209461.63">18279 7554 0,'0'0'0,"0"0"15,9 10-15,10 27 16,9 38 0,-9 10-16,0 9 15,-1-10 1,-8-9-1,-1-19-15,1-18 16,-1-19 0,1-19-16,27 0 15,29-19 1,19-19 0,-10 1-16,-19 9 15,-9 18-15,-9 1 31,-19 18-31,0 10 0,-1 9 16,-27 10 0,-38 27-16,-75 1 15,-76-28 1,-9-38-16,-131-57 16</inkml:trace>
  <inkml:trace contextRef="#ctx0" brushRef="#br2" timeOffset="-207926.3">17564 6898 0,'0'0'0,"0"-10"0,0-9 0,-10-18 15,10 9 1,0 0-16,0-1 16,0 11-1,-9-20-15,-10-9 16,0-18 0,-18-39-1,-20-8-15,-9-38 16,-28-19-16,-19 0 15,-28-19 1,-19 1 0,-9-20-16,-29 1 15,-9-10-15,-37-19 16,-38-18 0,-38-10-16,9 19 15,-9 19 1,-18-9-1,27 9-15,1 18 16,-10-9-16,-28 1 16,0 18-1,-19-10 1,-28-18 0,-19 37-16,0 19 15,10 10 1,-10 28-16,18 46 15,-8 19-15,-1 20 16,20-11 0,-29 10-16,-10 0 31,1 10-31,28 18 0,19 10 16,28 27-1,28 20 1,9 18-16,-8 10 15,8 0-15,-18 27 16,-10 20 0,19 18-1,29-9-15,18-9 16,9 37 0,10 19-16,29-10 15,18 10 1,9-9-16,10 28 15,9 18 1,19-18-16,10 9 16,-1 18-1,29 20 1,0-19-16,18 0 16,20 9-16,-1 9 31,38-9-31,19 1 15,-1 8-15,29 20 16,29-1 0,18-28-1,56 0-15,19 19 16,57-19-16,38-9 16,37-19-1,28-9-15,28-19 16,29 0-1,28-10 1,28-9-16,9 10 16,1-29-16,28-28 15,18 10 1,20-10 0,8 0-16,20-18 15,18-1 1,10-28-16,-9 10 15,8-19-15,11 0 16,-1-10 0,-19 1-16,-9-19 15,19-10 1,-19-9 0,-9-19-1,9 1-15,-19-1 0,-9 0 16,-19-18 15,-19-1-31,-28 0 0,-29-18 16,-55-9-1,-20-1 1,10-19-16,-38-18 16,-18 0-16,-29 0 15,-28-10 1,-38 1-16,-47 8 15,-9-18 1,-28-9 0,-19-10-16,-19-18 15,-38-10-15,-18 9 16,-19 1 0,-29-1-16,1 29 15,18 65 1</inkml:trace>
  <inkml:trace contextRef="#ctx0" brushRef="#br2" timeOffset="-202630.55">903 8145 0,'0'0'0,"10"-9"16,-1-28-16,29-20 31,27-18-31,1-19 16,38 10-1,9-1-15,56 20 16,47-1-16,1 19 16,8 28-1,-8 10 1,-29 28-16,-9 9 15,-19 28-15,-19 29 16,0 18 0,-9 10-16,9 18 15,-19 10 1,0 9-16,-18 9 16,-29 10-1,-28-9-15,-19 18 16,-18 10-1,-39-1 1,-18-9-16,-18 1 16,-20-1-16,-19-28 15,-18-9 1,-47-19-16,-38-19 16,-28-37-1,-1-38 1,20-28-16,28-19 15,37 0-15,1-18 16,-1-10 15,10-9-31,0-10 0,0-9 16,0 0-16,9-19 16,29 0-1,18 0-15,10 0 16,18-18 15,20-10-31,9-28 0,9-38 16,19-9-1,37-9 1,10 9-16,57 9 16,-1 29-1,48 18-15,46-9 16,29 28-16,9 37 15,29 29 17,-20 28-32,1 37 0,0 57 15,-10 37-15,-28 10 16,0 65 0,-29 19-1,-36 19-15,-48 18 16,-38 20-1,-65-10-15,-85 0 16,-104 37 0,-94-28-16,-56-18 31</inkml:trace>
  <inkml:trace contextRef="#ctx0" brushRef="#br2" timeOffset="-201378.61">22361 11354 0,'0'0'0,"0"0"0,0 10 15,-9 18-15,-10 56 16,-18 48 0,-10 65-1,9 37-15,10-9 0,9 10 32,9 9-32,1-19 15,9-37-15,0-19 31,-19-19-31,10-38 0,-10-27 16,10-20 0,-1-27-1,1-10-15,9-28 16</inkml:trace>
  <inkml:trace contextRef="#ctx0" brushRef="#br2" timeOffset="-201054.31">22455 11204 0,'10'-9'0,"9"-10"0,18-19 0,29 10 15,9 19 1,20 28-16,-11 9 16,-9 9-16,1 20 15,-29-10 1,-10-10 0,-18-18-1,0 0-15,-19 9 16,0-19-16</inkml:trace>
  <inkml:trace contextRef="#ctx0" brushRef="#br2" timeOffset="-200637.73">22051 12020 0,'0'0'0,"9"-28"16,10-28 0,9-10-16,-9 1 15,0-1-15,0 10 31,9 9-31,10 0 16,9 0-16,19 9 16,28-9-16,19 1 15,18 17 1,10 1-16,10 19 16,-1 9 15,-18 9-31,-10 10 0,-9-10 15,-19 10 1,0 0-16,-18 0 16,-1 9-1,-37-9-15</inkml:trace>
  <inkml:trace contextRef="#ctx0" brushRef="#br2" timeOffset="-200383.15">21938 12443 0,'0'0'0,"0"0"16,19-10-16,28-9 15,47-18 1,38-1-16,9 1 47,9 9-47,10 0 0,19-1 0,28 20 15,141 9 1</inkml:trace>
  <inkml:trace contextRef="#ctx0" brushRef="#br2" timeOffset="-200057">24723 11242 0,'0'0'0,"-10"9"0,-37 10 0,-47 46 15,-9 29-15,9 19 47,0 28-47,18 9 0,39-10 0,27 20 16,29-10 0,28 0-16,10-28 15,8-28 1,1-38-16,-38-37 15</inkml:trace>
  <inkml:trace contextRef="#ctx0" brushRef="#br2" timeOffset="-199814.5">24525 11664 0,'0'0'0,"10"9"0,18 19 15,38 38 1,18 37 0,20 29-16,18 18 15,10 9-15,9 20 32,-19-11-32,-18-27 0,-29-28 15,-47-76 1</inkml:trace>
  <inkml:trace contextRef="#ctx0" brushRef="#br2" timeOffset="-199552.32">25598 11814 0,'0'0'0,"0"0"15,-19 9-15,-38 29 16,-27 46 0,-29 38 15,-19 28-31,-9 19 0,9-9 0,29-29 31,9-28-31,28-18 0,28-20 16,19-18-1,10-37-15</inkml:trace>
  <inkml:trace contextRef="#ctx0" brushRef="#br2" timeOffset="-199250.01">25372 11654 0,'9'0'0,"10"0"0,37 0 0,39 19 16,8 19-1,0 27 1,1 29-16,-29 28 16,-9 28-1,-38-9-15,-28 37 16,-28-9-16,-38-37 15,-18-10 1,-20-19-16,10-19 16,47-56-1</inkml:trace>
  <inkml:trace contextRef="#ctx0" brushRef="#br2" timeOffset="-199044.25">26576 12208 0,'9'0'0,"20"-38"0,46-8 15,19 8-15,0 10 16,-19 19-1,0 9 1,-46 0-16</inkml:trace>
  <inkml:trace contextRef="#ctx0" brushRef="#br2" timeOffset="-198837.79">26472 12574 0,'10'0'0,"9"-19"16,37-9-1,66-9-15,29 8 16,-10 20-16,19 9 31,141 47-31</inkml:trace>
  <inkml:trace contextRef="#ctx0" brushRef="#br2" timeOffset="-198381.63">28373 11486 0,'0'0'0,"0"0"0,0 0 31,0 9-31,0 10 0,-10 46 15,1 67 1,0 27 0,-10 48-1,0-1-15,0 1 16,0-10-16,0-47 16,1-19-1,-1-18-15,0-10 16,10-19-1,-1-18 1,1-10-16,9-18 16,0-29-16</inkml:trace>
  <inkml:trace contextRef="#ctx0" brushRef="#br2" timeOffset="-198048.23">28260 11561 0,'9'0'0,"10"-10"0,19-9 16,18 10 0,29 9-16,-1 19 15,11 28 1,-1 28-16,-19 9 15,-19 19-15,-27 1 16,-20 18 15,-37-10-31,-29-9 0,-37 10 16,-37 0 0,-29-20-1,0-36-15,19-20 16,37-18-16,66-19 15</inkml:trace>
  <inkml:trace contextRef="#ctx0" brushRef="#br2" timeOffset="-197741.2">29511 11392 0,'0'0'0,"0"0"0,0 9 15,-28 10 1,-19 47 0,-38 56-16,-9 37 15,9 10-15,29 28 16,18 9-1,19-18-15,29-47 16,9 0 0,18-20-1,10-17-15,0-20 16,-18-56-16</inkml:trace>
  <inkml:trace contextRef="#ctx0" brushRef="#br2" timeOffset="-197446.66">29596 11730 0,'0'0'0,"0"0"15,9 9-15,10 10 16,19 18-16,27 48 15,20 46 1,19 19-16,8 10 16,-8 9-1,-19-29 1,-29-27-16,-9-10 16,-19-37-16,-9-19 15,-19-38 1</inkml:trace>
  <inkml:trace contextRef="#ctx0" brushRef="#br2" timeOffset="-197151.97">30480 11739 0,'0'0'0,"0"0"16,0 9-1,-19 10-15,-18 47 16,-48 65 0,-37 38-1,-29 0-15,-9 9 16,10-18-16,27-29 16,20-9-1,28-19-15,18-28 16,29-28 15,9-19-31,10-9 0,9-19 16</inkml:trace>
  <inkml:trace contextRef="#ctx0" brushRef="#br2" timeOffset="-196804.9">31204 11983 0,'0'0'0,"0"0"16,-18 19-16,-20 18 15,-19 19 1,-8 19-16,-1 1 15,19-1 1,19-19-16,18 10 31,10-1-31,19-8 0,19 8 16,9-8 0,18-1-16,20-19 15,0 1 1,-48-19-16</inkml:trace>
  <inkml:trace contextRef="#ctx0" brushRef="#br2" timeOffset="-196576.57">30489 13099 0,'0'0'0,"0"0"0,0 0 32,19 0-32,19 10 0,37 9 15,29 9 1,18 19 0,10-1-16,9 1 15,-75-18-15</inkml:trace>
  <inkml:trace contextRef="#ctx0" brushRef="#br2" timeOffset="-196008.1">31741 12114 0,'9'0'0,"0"-19"15,10-9 1,9 10-16,1 8 16,-1 10-1,10 19-15,9 37 16,-10 38 0,-9 28-1,-18 0-15,-10-9 16,-19-20-16,0-36 15,10-10 1,-10-19-16,10-9 16,-1-19-1,10 0-15,10-29 16,18-55 0,28-38-1,10 0 1,0 9-16,-10 20 15,-18 27-15,-19 28 16,-10 20 0,-9 8-16,0 10 15,0 28 1,0 19 0,0 28-16,0 19 0,10 9 15,-1 10 16,19-29-31,0-18 0,10 0 16,19-10 0,-29-28-16</inkml:trace>
  <inkml:trace contextRef="#ctx0" brushRef="#br2" timeOffset="-195742.9">32804 11608 0,'0'0'0,"0"0"0,9 9 16,0 19 0,20 38-1,8 74-15,1 67 16,-29 56-16,-37 18 15,-28-28 1,-57-9-16,-75 0 16,-95 10-1,-55-1-15</inkml:trace>
  <inkml:trace contextRef="#ctx0" brushRef="#br2" timeOffset="-195263.58">22183 14882 0,'0'0'0,"0"9"0,0 10 16,0 37-1,9 66-15,19 29 32,-9 36-17,0 10-15,0-9 0,-10-19 0,-9-10 16,10-18-1,-1-19 1,10-38-16,-10-55 16</inkml:trace>
  <inkml:trace contextRef="#ctx0" brushRef="#br2" timeOffset="-195029.3">22004 14854 0,'9'0'0,"10"-19"15,47-18-15,47-1 32,9 10-32,10 0 15,9 18-15,-9 10 16,-19 19 15,-10 9-31,-56-9 0</inkml:trace>
  <inkml:trace contextRef="#ctx0" brushRef="#br2" timeOffset="-194842.62">22013 15558 0,'0'0'16,"10"0"-16,37 0 0,75-19 31,38 9-15,0 1-16,0-10 16,9 10-16,151-1 15</inkml:trace>
  <inkml:trace contextRef="#ctx0" brushRef="#br2" timeOffset="-194579.76">23613 14582 0,'0'9'0,"-19"10"0,-38 47 15,-27 56 1,27 28 0,20 0-16,27 9 15,29 1-15,19-1 16,18-9 0,38-28-16,-47-65 15</inkml:trace>
  <inkml:trace contextRef="#ctx0" brushRef="#br2" timeOffset="-194199.55">24346 15220 0,'0'0'0,"10"-28"16,-1-10-16,10-9 31,0 10-31,0 18 16,-1 0-16,11 19 15,-1 10-15,-9 27 16,0 38 0,-29 28-1,-18 10-15,-38-10 16,-9 0-1,0-18 1,27-29-16,30-18 16,8-10-16,29 9 15,28-9 1,66 10-16,56-10 16,151 0-1</inkml:trace>
  <inkml:trace contextRef="#ctx0" brushRef="#br2" timeOffset="-193755.8">25231 14751 0,'0'0'0,"0"0"0,0 9 15,0 19-15,0 57 16,-10 37-1,10 28 1,-9 0-16,9-19 16,0-18-1,0-38-15,9-28 16,1-19 0,-1-19-16,19-18 15,19-19 1,10-29-16,18-18 15,-19 10 1,-8 18 0,-11 19-16,1 18 15,-1 10-15,-8 10 32,-11 18-32,1 9 0,-19 29 15,-9 0 1,-29-10-1,-28 0-15,-28-28 16,-28-18-16,-10-20 16,66-8-1</inkml:trace>
  <inkml:trace contextRef="#ctx0" brushRef="#br2" timeOffset="-193489.37">26068 14572 0,'0'0'0,"9"10"32,10 9-32,9 46 0,10 48 15,-10 56 1,-18 37-16,-20-9 15,-37 10-15,-19-20 16,-28-27 0,-19-29-16,57-84 15</inkml:trace>
  <inkml:trace contextRef="#ctx0" brushRef="#br2" timeOffset="-193297.73">26604 14995 0,'10'0'0,"8"-19"16,58 0-16,37 0 15,-1 19 16,-8 10-31,-19 18 0,-48-9 16</inkml:trace>
  <inkml:trace contextRef="#ctx0" brushRef="#br2" timeOffset="-193131.9">26548 15586 0,'0'0'0,"0"0"15,0 0-15,19 0 0,37 0 16,66-10 0,57 20-1,160 27-15</inkml:trace>
  <inkml:trace contextRef="#ctx0" brushRef="#br2" timeOffset="-192793.39">28081 14582 0,'0'0'0,"0"0"15,0 9-15,0 19 16,-9 47-1,-10 57 1,0 27 0,10 10-16,-10 0 15,0-10-15,0-8 16,10-20 0,-1-28-16,1-9 15,0 0 1,9-10-16,0-56 15,0-18 1</inkml:trace>
  <inkml:trace contextRef="#ctx0" brushRef="#br2" timeOffset="-192523.47">27921 14357 0,'10'0'0,"-1"-10"0,29-9 0,18 10 16,10 18-16,0 29 31,0 28-31,-10 37 16,-18 9-16,-29 29 0,-28 9 31,-28-18-31,-37-20 15,-20 1-15,-28-19 16,10-47 0,56-38-16</inkml:trace>
  <inkml:trace contextRef="#ctx0" brushRef="#br2" timeOffset="-192251.47">28805 14479 0,'0'0'0,"0"0"16,0 9-16,-18 28 31,-20 48-31,10 46 0,9 29 31,10-1-31,27 10 16,20 0-16,18-19 16,20 0-1,27-37-15,-56-76 16</inkml:trace>
  <inkml:trace contextRef="#ctx0" brushRef="#br2" timeOffset="-192010.15">29229 14694 0,'0'0'0,"0"0"0,0 0 16,9 10-1,19 27-15,19 20 16,29 27-16,8 47 47,1 29-47,9 18 0,-19-28 15,-46-93-15</inkml:trace>
  <inkml:trace contextRef="#ctx0" brushRef="#br2" timeOffset="-191747">29605 14741 0,'0'0'0,"0"10"0,-19-1 0,-18 38 16,-39 47-1,-18 18 1,-19 1-1,10 9-15,9-9 0,19-20 32,9 11-17,28-20-15,29-28 0,9-28 16</inkml:trace>
  <inkml:trace contextRef="#ctx0" brushRef="#br2" timeOffset="-191396.6">30536 14676 0,'0'0'0,"0"0"16,-9 9-1,-19 10-15,-38 37 16,-19 28-16,1 1 31,-1-1-31,10 1 16,18-10-16,20 0 15,8-19-15,20-9 16,18 0 0,10-9-16,19-10 15,9 9 1,19-9-1,-10-9-15,1 9 16,-29-9 0</inkml:trace>
  <inkml:trace contextRef="#ctx0" brushRef="#br2" timeOffset="-191218.75">29746 15811 0,'0'0'0,"10"0"0,-1 0 0,29-10 15,18 1 1,10 9-16,19 9 16</inkml:trace>
  <inkml:trace contextRef="#ctx0" brushRef="#br2" timeOffset="-190812.24">30800 14788 0,'9'-9'0,"1"-10"16,18 10-16,0-1 31,10 10-31,-1 10 0,-8 18 16,-1 47-1,-19 28-15,-18 28 16,-38 10 0,-10-19-16,-9-19 15,19-28 1,19-37-1,0-1-15,19-8 16,-1-1-16,20-9 31,-1-1-31,29 1 0,27 0 16,39 0 0,28-19-16,18 0 15,-84-10 16</inkml:trace>
  <inkml:trace contextRef="#ctx0" brushRef="#br2" timeOffset="-190348.83">31835 14525 0,'0'0'0,"0"0"0,0 0 16,0 0-1,0 19-15,-19 38 16,0 36 0,-9 29-16,9 10 31,10-20-31,-1-18 0,1-28 16,-1-19-1,10-10 1,0-18-16,10-10 15,9-9-15,18-9 16,10-10 0,10-9-1,-1 0-15,1 9 16,-20 10 0,1 18-16,-10 10 31,-9 9-31,-10 19 15,-18 19-15,-19-1 16,-29 10-16,-37-18 16,-19-20-1,-18-27 1,-1-20-16,66 1 16</inkml:trace>
  <inkml:trace contextRef="#ctx0" brushRef="#br2" timeOffset="-190089.91">32465 14629 0,'0'0'0,"9"9"0,20 29 16,18 46-1,-10 47-15,-18 20 16,-38 27 15,-37 9-31,-57 10 0,-56 19 16,-57-28-16,-75-29 16,-57 20-1</inkml:trace>
  <inkml:trace contextRef="#ctx0" brushRef="#br2" timeOffset="-189256.92">30019 15905 0,'0'0'0,"9"-10"0,10-8 0,9-1 15,10 9-15,9 1 16,0 18 0,0 1-16,10 18 15,-10 0 1,-10 0-1,-18-9-15,0 0 16,-19-19-16,0 9 16,-38 1-1,-75-20 1,-46-9-16,-1-9 16,47 0-1,47 19-15,28-1 16,19 1-1,10 9-15,9 0 16,19 0 0,28 9-16,38 1 15,18 18 1,10-9-16,0-1 31,-10 1-31,-27 0 0,-29 0 16,-10-10-1,-18-9 1,0 0-16,-19 0 16,0 0-1,-10 0 1,-46-19-16,-66-9 16,-38-19-16,9 10 15,48 9 1,37 9-16,28 9 15,29 10 1,9 0-16,19 10 16,-10-1-1</inkml:trace>
  <inkml:trace contextRef="#ctx0" brushRef="#br2" timeOffset="-188326.39">26614 17106 0,'0'0'0,"9"-10"16,19-9-16,57-27 0,37 8 16,0 10-1,10 9-15,-75 19 16</inkml:trace>
  <inkml:trace contextRef="#ctx0" brushRef="#br2" timeOffset="-188115.8">26708 17396 0,'0'0'0,"0"0"0,0 0 0,9 0 15,38 0 1,47 0-16,38 0 16,18 0-1,-74 0-15</inkml:trace>
  <inkml:trace contextRef="#ctx0" brushRef="#br2" timeOffset="-184030.89">28420 16561 0,'0'0'0,"0"0"0,0 0 31,0 0-31,9 10 16,1 9-16,-1 46 15,0 38 1,1 48-16,-10 8 16,0-37-16,0-19 15,0-28 1,0-18-1,0-20-15,0 1 16,0-20 0,0-18-16,0 0 31,0-9-31,-19-38 0,0-75 16,0-56-1,1 0 1,-11 18-1,11 38-15,-1 28 16,9 29 0,1 27-16,9 10 15,-10 19-15,-8-1 16,-11 20 0,-27 8-16,-29 39 15,-37 46 1,0 38-1,9 28-15,28-10 16,57-84-16</inkml:trace>
  <inkml:trace contextRef="#ctx0" brushRef="#br2" timeOffset="-183721.22">27517 17706 0,'0'0'0,"18"-9"0,30-10 16,64 10-1,67-1 1,38 1-16,-1-10 16,0 10-1,1 9-15,-20-19 16,-37 10-1,-28-1 1,-38 1-16,-38-1 16,-18 1-1,-19 0-15,-19 9 16,0 9-16,0-9 31</inkml:trace>
  <inkml:trace contextRef="#ctx0" brushRef="#br2" timeOffset="-147174.23">10969 13672 0,'0'0'0,"0"0"0,9 9 16,1 0-16,-1 20 16,1 8-16,-1 19 15,10 38 1,-10-37-16</inkml:trace>
  <inkml:trace contextRef="#ctx0" brushRef="#br2" timeOffset="-146524.21">10536 14901 0,'0'0'0,"-9"0"0,-10-10 16,-19 1 0,-9 9-16,0 0 15,0 9 1,0 1-16,19 18 16,19 0-1,-1 0-15,20 0 16,8-9-1,11 0 1,18-19-16,0-9 16,19-20-1,-1-27-15,1 0 16,-19 18 0,-9 10-16,-19 9 15,0 10 1,-1 18-16,1 10 15,-9-10 1</inkml:trace>
  <inkml:trace contextRef="#ctx0" brushRef="#br2" timeOffset="-145434.53">10499 14835 0,'0'0'0,"0"0"0,-19 0 16,-9-9-1,-19-1-15,-19 1 16,-28 18-16,9 1 47,19-1-47,0 10 0,19 9 0,0 0 16,19 19-1,19-9 1,-1 9-16,20-1 15,-1-8-15,19-1 32,10 1-32,9-19 0,9-19 15,1-10 1,-1-18-16,1-9 16,-10-10-1,-10-9-15,1-1 16,-19 20-1,-10 9-15,1 9 16,-10 9 0,9 20-16,0 9 15,1 18 1,18 19 0,0 29-16,10 9 15,0-1 1,-20-55-16</inkml:trace>
  <inkml:trace contextRef="#ctx0" brushRef="#br2" timeOffset="-143160.89">9887 3304 0,'0'-9'0,"0"-38"0,-9-19 0,-1-9 15,10 9-15,10 20 16,-1 17 15,1 11-31,-10 8 16,0 10-16,9 19 16,0 37-16,-9 76 15,10 18 1,-1 19-16,1 9 15,-1 19 1,10 9-16,0 1 16,-1 18-1,1 0-15,-9-18 32,-10-10-32,0-10 15,0-9-15,0 1 16,0-10 15,0-38-31,0-9 0,9 0 0,1-28 16,-10-19-1,0-19 1,0-18-16,0-20 16,0 1-16,0-19 31,0 0-31,0 0 15,0 0-15,0 0 16,0 0 0,0 0-16,0 0 15,0 0 1,0 0-16,0 0 16,0 0-1,0 0 1,0 0-16,0 0 15,0 0-15,0 0 16,0 10 0,0-1-1,0 0-15,0 1 16,0-1-16,0 10 31,0 0-31,0-1 16,0 11-16,0-1 15,9 0 1,-9 0-16,9 0 16,1 10-1,-1 9 1,1 9-16,-1 10 16,0 18-16,1 10 31,-1-10-31,-9 19 15,0 29-15,0 9 16,0-1 0,0 20-16,10 18 15,-1 10-15,0 18 16,1 0 0,18 1-16,0 37 15,-9-10 1,0 1-1,9 28-15,0 28 16,10-29-16,9 29 16,0 19-1,0-38-15,0-19 16,0 19 0,0 28-1,0-27-15,-9-11 16,9-8-1,-9 18-15,-1-28 16,1-19 0,-1 0-16,-18-37 15,0-20 1,0-8 0,0-29-16,-10-18 15,10-29-15,-10-9 16,10-18-1,0-1-15,-10-18 16,1-10 0,-1-10-1,1 1-15,-10-9 16,0-1-16,0-9 16,0 0 15,0 0-31,0 0 0,9 9 15,0 1 1,-9-10 0</inkml:trace>
  <inkml:trace contextRef="#ctx0" brushRef="#br2" timeOffset="-141823.54">10640 15239 0,'0'0'0,"0"0"0,0 0 16,9-10-16,1-9 15,18 1 1,19-1 0,28 0-16,19 10 15,0-1 17,-9 10-32,-10 0 0,-18 0 0,-29 0 15</inkml:trace>
  <inkml:trace contextRef="#ctx0" brushRef="#br2" timeOffset="-141548.62">11279 14657 0,'0'0'0,"0"0"16,0 9-16,0 10 16,-9 47-16,-10 46 15,0 29 1,1 18 0,-1-8-16,0-11 15,10-8 1,9-38-16,0-66 15</inkml:trace>
  <inkml:trace contextRef="#ctx0" brushRef="#br2" timeOffset="-141037.77">11533 14901 0,'0'0'0,"0"9"0,10 10 16,-1 18 0,10 10-16,0 19 15,0 9 1,-19-19-1,0 1 1,9-20-16,1-9 0,-10-9 16,0-19-1,9 0 1,0 0-16,10-19 16,9-18-16,1 9 31,-1 0-31,0 9 0,19-9 15,0 28 1,-9 9-16,-1 10 31,-18 9-31,0 0 16,-28 19-16,-20 9 31,-27 1-31,-29-11 0,-46 1 16,-20 0-1,-159 38 1</inkml:trace>
  <inkml:trace contextRef="#ctx0" brushRef="#br2" timeOffset="-140697.78">9944 15867 0,'0'0'0,"0"0"0,18-9 15,39-1 1,75-8-16,56 8 47,38-9-47,37 10 0,-9 0 0,-9-10 15,-39 0 1,-55 19-16,-48-9 16,-37-1-16,-37 10 15,-11 10 1,-18-10-1</inkml:trace>
  <inkml:trace contextRef="#ctx0" brushRef="#br2" timeOffset="-140136.2">10527 16214 0,'9'0'0,"29"-37"16,28-10-16,28-9 15,9 9 17,10 9-32,-9 29 0,-20 18 15,-27 1-15,-10 18 16,-28 9-1,-29 19-15,-37 29 16,-47 9 0,-9-10 15,-1-28-31,10-18 0,19-10 0,37-9 16,10 0-1,19-1 1,-1-8-16,20-1 15,27 1-15,57-10 32,47-10-17,38-9-15,9-9 16,-9 10 0,-38 8-16,-19 1 0,-37-1 15,-28 10 1,-29-9-1,-19 9-15,-9 0 16,0 0-16</inkml:trace>
  <inkml:trace contextRef="#ctx0" brushRef="#br2" timeOffset="-139183.08">9276 15032 0,'0'0'0,"9"-28"0,10-38 15,19-18-15,37-1 16,19-18 15,38 9-31,9 1 0,19 18 16,18 9-1,20 0-15,-1 29 16,-18 8-16,0 29 16,0 29-1,-19 18-15,0 18 16,-10 38 15,-28 1-31,1-20 0,-10 19 16,-10 0-1,-28 1-15,-18 8 32,-10 1-32,-19-1 15,-19 10-15,-18 0 16,-19 19-1,-19-10-15,-29 1 16,-18-1 0,-18-9-16,-11-9 15,1-19 1,0-19-16,-1-10 16,1-18-16,-10 0 15,1-19 1,-29-28-1,-19-18-15,-9-20 16,0-18 0,37-1-16,10-8 15,19-29 1,18 9-16,29 10 16,9-18-1,19-11 1,9 1-16,20-9 15,8-10-15,10-10 32,10 1-32,8 18 0,11 10 15,-1-9 1,19 18 0,0 9-16,19 1 15,0 18-15,-38 47 16</inkml:trace>
  <inkml:trace contextRef="#ctx0" brushRef="#br2" timeOffset="-137457">10743 12696 0,'0'0'0,"0"0"16,0 0-16,-9 0 15,-1 0 1,1 0-16,0 0 16,-1 0-1,1 0-15,-1 0 16,-8 0 0,-1-9-16,0-1 15,0 1 1,0-1-16,1 10 15,-11-9 1,-8 0-16,-1-1 16,-18 1-1,-20-1 1,1 1 0,-19 9-16,-9 0 15,-1 0-15,-9-9 16,10 9-1,9-10-15,-19 1 16,-19 0 0,0-1-1,-28 1-15,-9-1 16,9 10-16,0 0 16,-9 0-1,0-18-15,-10-1 16,0 0-1,-28 10 1,-9 9 0,-1 9-16,-8 1 15,18-1-15,18 19 16,1 0 0,10 10-16,18-10 15,19 9-15,9-18 16,10 0-1,9 0 1,9-19-16,19 0 16,20 0-1,18 0-15,0 0 16,9 0 0,10-10-1,-1 1-15,1 9 16,19-9-1,-1 9-15,1-10 16,9 10-16,-9-9 16,9 9-1,0-10-15,9 1 32,0 0-32,10-10 0,9 0 15,20 0 1,17 10-1,20-10-15,19 0 16,18 1-16,19-1 47,38 10-47,28-1 0,28 1 0,38-1 16,18 1-1,48-10 1,0 19-16,-1 10 15,1-1 1,28 10-16,0 0 16,-29 27-16,-46 1 15,-29 0 1,-18-9 0,-19-10-16,112 9 15</inkml:trace>
  <inkml:trace contextRef="#ctx0" brushRef="#br2" timeOffset="-135739.12">9229 4120 0,'0'0'0,"0"0"0,-19 0 15,0-18 1,-19-1-16,-9 0 15,-28-9-15,-47-10 32,-29 20-32,-9 18 0,10 18 31,37 11-31,9 18 16,20 18-16,9 20 15,9 18 16,0 38-31,19-1 0,19 20 16,9 9 0,38-10-1,18 10 1,38 9-16,20-18 31,8-29-31,1-9 0,8-19 0,11-9 16,-1-9-1,19-29 1,0-9-16,0-28 0,-9-19 31,-10-29-15,-9-27-16,0-28 0,-19-38 16,-9-10-1,-10-18 1,-18 10-16,-10-11 15,-10-17-15,-9-1 32,-18 28-32,-20-9 0,-18 9 15,-19 10 1,-19-1 0,-28 10-16,0 19 15,-28 19-15,-19 18 16,-19 10-1,-28 28-15,-10 18 16,19 29 0,10 0-1,19 18-15,-1 48 16,10 18-16,47 0 31,9 19-15,19 38-16,29-10 15,8 9-15,20 20 0,18-1 32,20-19-32,8-9 15,20 10-15,9-19 32,28-19-32,19 9 0,18-9 15,10-19 1,19-9 15,10-28-31,-1-19 0,0-29 16,-18-18-16,-19-9 15,-1-38 1,1-37-16,-29-20 16,-18-36-1,-19-20-15,-19 10 16,-28-9-1,-10-1 1,-9-9-16,-19-9 16,-9 28-16,-9 0 15,-10 0 1,-10-1-16,1 20 16,-1 0-1,-18 9-15,0 19 16,-10 9-1,10 28-15,9 28 16,9 20 0,-8 18-16,27 9 15</inkml:trace>
  <inkml:trace contextRef="#ctx0" brushRef="#br2" timeOffset="-134180.77">10179 3980 0,'0'0'0,"9"-19"0,1 0 0,18-18 0,0-1 15,0 1 1,19 8-1,29 1-15,36 19 16,11 9 0,-10 9-16,0 10 31,-1 9-31,1 19 0,-19 0 16,0 9-1,1 10-15,-11 0 16,1 27-1,-10 1-15,0 10 16,-9-1 0,-9-9-1,-10-1-15,-10 20 16,-18-10 0,-19 0-16,0 1 15,-19 18 1,-18 9-16,-1-9 15,-18-10-15,-10 10 16,-28-9 0,0-19-1,-10-10-15,-9 1 16,-9-10 15,9-28-31,10-10 0,9-18 16,-1-19-16,1-19 15,-18-28 1,-11-28-16,10-9 16,0-29-1,10 10 1,28 0-16,9-10 16,0-18-16,0 9 15,19-19 1,0 10-16,19 9 15,18-10 1,20 11 0,9-11-16,18 10 15,10 10-15,29 8 16,36-18 0,11 19-1,-1 28-15,19 9 16,0 20-1,-9 27 1,0 9 0,9 29-16,0 28 0,0 0 15,0 28 1,0 0 0,-28 10-1,-9 8-15,-10 11 0,-19 18 16,-9 18-1,-29-8-15,-8 8 16,-20 11 0,-9 17-16,-19-17 15,-18-1 1,-20 0-16,1 0 16,-10-9-1,0-10 1,-9-28-16,-19 0 15,9-18 1,-18-29-16,-20-9 16,-18-19-1,-19-37-15,-19-19 16,1-29 0,8-8-16,-8-29 15,27-9 1,19-19-16,20-10 15,17-8 1,20-20-16,19-18 16,18 9-1,19 0 1,10 19 0,18 9-16,20 19 0,27 10 15,19-1 16,19 38-31,-37 47 0</inkml:trace>
  <inkml:trace contextRef="#ctx0" brushRef="#br2" timeOffset="-131950.15">5353 12368 0,'0'0'0,"0"0"16,0 0-16,9 0 15,10-10 1,9 1-16,10-10 16,18 0-1,20-9-15,8-9 31,20 8-31,-1 1 16,29 0 0,0 0-16,28 0 0,28 18 15,9 1 1,1 9 0,-10 0-16,19 0 15,0 9 1,9 1-1,1-1-15,-1-9 0,-9 10 16,0-1 0,0 0-1,-10 10 1,-8 0-16,-11-10 16,-8 1-1,-20-1-15,-18-9 16,0 9-16,-10-9 15,-9 10 1,0-1 0,-19 1-16,-10-1 15,-18 10-15,-9-10 16,-20 0 0,-8 1-16,-11-1 15,1 1 1,0-1-1,-10 0-15,-9-9 16,0 0 0,0 0-16,-9 0 15,-29 0 1,-84-9-16,-85 9 16,-37 0-1,-20-19-15,-18-9 16,0 9-1,-1 1-15,-8-20 32,9 10-32,-29 9 0,-28 19 15,29 9 1,28 1 0,18 18-16,29 10 15,47-20 1,19-8-16,28 8 15,28-8-15,19-1 32,18 1-17,20-1-15,9-9 0,19 9 16,18-9 0,1 0-16,9 0 15,9 0 1,20 0-16,93 0 15,113 0 1,85 0-16,37 19 16,38 0-1,19-10-15,0 19 32,-9 1-32,-10-11 0,-28 11 15,-57 8 1,-37-18-1,-38-10-15,-28 1 16,-37 8-16,-39 1 16,-27 0-1,-38-10-15,-19 10 16,-19-19 0,-9 0-1,-19 0-15,-10 0 16,-46-9-1,-114-10 1,-112 0 0,-47 0-1,-19 10-15,-19-19 0,-19-10 16,-18 1-16,-20-10 16,1 0-1,37-9-15,38 27 16,38 20-1,47 0 1,46 9-16,48 9 16,47 19-16,46-9 15,39-10 1,8 1-16,20-10 16,9 0-1,9 0-15,38 0 16,85 0-1,103 0 1,76-10 0,27 10-16,20 0 15,18 0-15,1 10 32,-20 9-32,-9-10 0,-9 10 15,-10 9 1,-19 9-1,-37-8-15,-19 17 16,-28-17-16,-47-11 31,-48-8-31,-36-10 0,-30 0 16,-27 0 0,-19 0-16,-19 0 31,0 0-31</inkml:trace>
  <inkml:trace contextRef="#ctx0" brushRef="#br2" timeOffset="-131233.83">2766 12161 0,'0'0'0,"0"0"0,-19 9 0,0 1 16,-18 18-16,8 19 15,10 0 1,19 9-16,10 0 16,18 1 15,29-20-31,8-9 0,1-18 16,10-20-16,-20-8 31,-18-10-31,-10-1 0,-19-8 15,-18-1 1,-29 10 0,-46 0-16,-67 28 15,-188 38 1</inkml:trace>
  <inkml:trace contextRef="#ctx0" brushRef="#br2" timeOffset="-130943.47">3443 12527 0,'0'0'0,"0"0"0,0 0 16,0-9 0,0 9-1,0 0 1,0 0-16,0 0 16,0 0-16,0 0 15,0 0 1</inkml:trace>
  <inkml:trace contextRef="#ctx0" brushRef="#br2" timeOffset="-130346.28">3829 12067 0,'0'0'0,"0"0"0,0 0 16,0 10-1,0 18-15,0 28 16,-10 19-1,1-9-15,0 9 16,-1 0 0,1-28-16,9-10 31,0-18-31,0-19 0,9 10 16,1-10-1,-1 0 1,19 0-16,0 0 15,10 0 1,9 0-16,0 0 16,10 0-1,-1 0-15,-18 9 32,-1 0-32,1 1 0,-19-1 15,0 19-15,-10 0 31,-9 10-15,-19 9-16,-28 9 0,-28 0 16,-38 1-1,-9-20 1,9-18-16,9 0 16,57-10-16</inkml:trace>
  <inkml:trace contextRef="#ctx0" brushRef="#br2" timeOffset="-130084.43">3979 12124 0,'0'0'0,"10"0"0,-10 0 0,19 0 16,65-10-16,104 10 16,113 19-1,104 18 1</inkml:trace>
  <inkml:trace contextRef="#ctx0" brushRef="#br2" timeOffset="-60655.56">2850 6382 0,'0'0'0,"19"9"0,19 0 0,37 1 16,29-10-1,37 0 1,28 9-16,29-18 16,37-1 15,28 10-31,29-9 0,9-10 16,9 10-16,10 9 15,-9 19 1,-20-1-16,1-8 15,-29 8 17,1 20-32,-20-10 0,-18-9 15,-38 18-15,-18-18 16,-29-9 0,-38-1-1,-37-9-15,-10 9 16,-18-9-1,-19 0 1,0 0-16,-10 0 31,-9 0-31,0 0 0,0 0 16,-19 0-16,-84 0 16,-114 0-1,-131-9 1,-66 0-16,-47-20 15,-47 1-15,10 10 32,75-11-32,103 1 0,113 19 15,84 9 1,20 9 0,28 1-16,9-1 15,19 0-15,19 1 16,-1-1-1,20-9-15,9 0 16,19 10 0,84-1-1,170-9-15,94 9 16,19 10 0,-19-19-16,-10 0 15,-18 9 1,-38 1-16,-28 9 15,-38-10 1,-47 0-16,-38 1 16,-46-1-1,-38-9 1,-29 0-16,-8 0 16,-11 0-16,-8-9 15,-10 9 1,0 0-16,9 0 15,1-10 1,8-8 0,11-11-16,-1-8 15,0-1-15,0-9 16,-9 10 0,9-1-16,1 10 15,-1-9 1,-9-1-1,-1 1 1,1-10-16,-9 19 0</inkml:trace>
  <inkml:trace contextRef="#ctx0" brushRef="#br2" timeOffset="-55799.95">7968 4449 0,'0'0'0,"0"0"0,0 0 16,9 9-1,-9 19-15,0 19 16,-18 28 0,-1 19-16,-9 19 15,-1 18 1,1-18-16,19-10 15,-1 38 1,10 27-16,0 11 31,10-1-31,-1 0 16,10-9-16,0-9 31,0-29-31,-1-18 16,11-20-16,-11 1 0,1-28 15,0-19 1,-9-28 0,-1-1-16,-9-18 15,0 0 1,9-18-16,1-48 16,-10-56-1,-19-56-15,-19-29 16,1-27-1,-10 9 1,18 28-16,1 18 16,19 39-1,18 27-15,1 19 16,-1 28-16,-9 29 31,0 28-31,0-1 16,0 38-16,-9 66 15,-1 84 1,20 57-16,-1 18 16,0 10-1,10 0 1,-9-19 0,8-10-16,-18-37 0,0-47 15,0-37 1,0-47-1,0-29-15,0-9 16,0-9-16,0-10 16,0-9-1,0-9 1,0-29-16,0-83 31,0-86-31,-9-27 16,-10-1-16,0 10 15,10 56 1,0 47-16,-1 47 16,10 37-16,0 29 31,0 0-31,0-1 0,0 20 16,0 46-1,0 75-15,-9 66 16,9 10 15,0-20-31,0-18 0,0-19 16,0-56-16,0-19 15,0-9 1,0-29-16,0-18 16,0-19 15,0 0-31,0-9 0,9-38 15,1-75-15,8-75 32,-18-28-32,-18-10 0,-11 1 15,1 18 1,0 56 0,19 20-1,-1 27-15,1 57 16,9 37-16,0 10 31,0 9-31,9 18 0,1 48 16,-1 75-1,-9 46 1,0 20-16,9-1 16,1 10-16,-1 0 31,-9-29-31,10-55 0,-10-38 15,0-29 1,0-27 0,0-1-16,0-27 15,0-10 1,0-10-16,9-65 16,-9-131-1,-19-104-15,-9-37 16,-19-9-1,0-1-15,0 10 16,19 47 0,18 74-16,1 29 31,-1 57-31,10 37 0,0 46 16,0 29-1,0 19 1,0 9-16,0 9 15,0 47-15,0 94 16,0 76 0,-9 27-16,0 28 15,-1 38 1,10 29 0,10 18-1,-1-19-15,0-85 16,1-36-16,-10-29 31,0-38-31,0-37 0,0-38 16,0-27-1,0-20-15,0-18 32,0-19-32,9-9 0,1-66 15,8-113 1,11-131-1,-11-47-15,11 19 16,18-28-16,-10-1 16,-8 10-1,-11 76-15,1 93 16,0 9 0,-19-9-16,0 9 15,-9 47 1,-10 10-1,9 47-15,1 65 16,9 10 0,0 18-16,-9 38 31,-1 65-31,1 76 0,-1 28 16,20 18-1,-1 39 1,1 8-16,-1 19 15,10 19-15,9-19 32,-9-46-32,0-29 0,-1-47 15,1-37 1,-9-19 0,-1-19-16,0-28 15,1-9-15,-1-10 16,-9-9-1,0-19 1,0-9-16,0 0 16,0-19-1,0 0-15,0 0 32,0 0-32,0 0 0,0 0 15,0 0 1,0 0-16,0-19 15,0-9 1,0-19-16,0-9 16,0-1-1,0-18-15,0 0 16,0-9 0,0 9-1,0 9 1,0 10-16,0-1 0,0 20 15,-9 9 1,-1 0 0,-8 9-16,-1 0 15,-19-18 1,-18 8 0,-29 1-16,-37 0 15,-29 19-15,-27-1 16,-29-8-1,-57-11-15,-46 1 16,-48 10 0,-18-1-16,9 19 15,28 37 1,48 1-16,27-10 16,1 10-1,28-10 1,18 0-16,29-19 15,38-9-15,27-19 16,29 1 0,29-10-1,27 9 1,19 9 0,10 1-16,18 9 15,19-9 1,104-29-16,141 10 15,122 9-15,85 19 32,18 0-32,10-9 15,0 18-15,-19 1 0,-28-10 16,-47 18 0,-75 1-1,-85-10-15,-75 1 16,-57-1-16,-47 1 15,-28-1 1,-28-9-16,-19 0 16,-9 9-1,-38 10-15,-132 9 16,-188-18 0,-131-20-16,-39-8 31,-37-1-31,-37-19 15,28 10 1,18 19-16,1-10 16,75 10-16,84 9 15,85 0 1,85 0-16,56-10 16,76 10-1,46-9 1,48 9-16,-10 0 15,38 0 1,28-10-16,141-18 16,188-9-1,123-10 1,37 19-16,1 18 0,-20 29 16,10 19-1,-38-10 1,-47 9-1,-47-9-15,-37-18 0,-67 18 16,-56-19 0,-56 1-1,-38-1-15,-47-18 16,-28 18 0,-28-9-16,-19 0 15,-19 0 1,-10 9-16,-84 10 31,-263 28-31,-236-9 16,-37-57-16,-10 0 15,0-9 1,57 19-16,9-20 16,66 1-16,104 19 15,74 18 1,95 1-16,66-10 15,65 0 1,48 0 0,28 0-16,18 0 15,10 0 1,38 0-16,94-28 16,141-10-16,131 0 15,95 10 1,27 0-1,1 0 1,10 19-16,-20 18 16,-18 10-16,-57-19 31,-57-10-31,-55 1 0,-76 9 16,-66 0-1,-57 19 1,-36-10-16,-39 1 15,-28-1 1,-9 0-16,-19-9 16,-9 10-1,-48 18-15,-150 28 16,-188 0 0,-151-27-1,-56-11-15,-28-27 0,19-10 16,18 19-1,19-9 1,47 9-16,76 9 16,65-9-1,94 19 1,57-10-16,66 1 16,75-1-16,28 1 15,38-10 1,18 0-16,10 0 15,47-10 1,123-18 0,206 0-1,113 0-15,57-10 0,18 19 16,-28 10 0,-18 0-16,18-1 15,-56 38 1,-38-28-1,-56-9-15,-48 18 16,-37 10 15,-56-19-31,-57 10 0,-37 8 16,-38-8-16,-48-1 16,-18 0-1,-9 1 1,-19-10-16,0 0 15,-19 0 1,0 0-16,0 0 16,0 0-16,0 0 15,0 0 1,0 0-16,0 0 16,0 0-1,0 0 1,0 0-16,0 0 15,0 0-15,0 0 16,0 0 0,0 0-16,0 0 15,0 0 1,0 0-16,0 0 16,0 0-1,0 0 1,0 0-16,0 9 15,-10-9 1</inkml:trace>
  <inkml:trace contextRef="#ctx0" brushRef="#br2" timeOffset="-54298.29">7639 3520 0,'0'0'0,"0"0"0,0 0 0,0 9 16,-10 10 0,-18-929-16,-9 1980 15,8-930 32,11 39-47,36-1 16,20 10-16,9 27 0,0 1 0,-9 0 15,-10-10 1,-9 29-16,-19 28 16,0 27-1,9-17-15,1-30 16,-1-46-1,0-46-15,10-29 16,-19-10 0,0-18-1,0-38-15,0-9 16,0-9-16,0-20 16,10 1-1,-1-9-15,-9-1 31</inkml:trace>
  <inkml:trace contextRef="#ctx0" brushRef="#br2" timeOffset="-53930.79">7686 6297 0,'0'0'0,"0"0"0,0 0 16,-19 0-16,-37 19 31,-57 9-31,-85 19 16,-103 0-16,-113-38 15,-94-37 1,-66-9-16,29-1 15,56 1 1,75 18 0,75 19-16,66 19 15,19 9-15,28-10 16,57-8 0,28-1-1,47-9-15,28 0 16,28-9-1,29 9 1</inkml:trace>
  <inkml:trace contextRef="#ctx0" brushRef="#br2" timeOffset="-53801.38">3772 6410 0,'85'-10'0,"235"1"16,141-10-16,9-9 16,-18 0-1,-67 9-15,-55 19 16,46 0-1</inkml:trace>
  <inkml:trace contextRef="#ctx0" brushRef="#br2" timeOffset="-52562.93">8617 13296 0,'0'0'0,"0"0"16,0 10-16,0 9 15,-9 18 1,9 29 0,0 28-16,9-1 15,-9 1-15,10 0 31,-10 9-31,0-28 16,0-28-16,0-9 16,0-1-1,0-18-15,0-19 16,0 0-16,9 0 16,0-37 15,10-39-31,0-8 0,0-10 15,0 10 1,-10 27-16,0 11 16,-9 17-1,0 11-15,0 8 16,0 10 0,0 10-1,-9 18-15,-10 37 16,0 11-1,1-11-15,8 1 16,1 0-16,-1-29 16,10-18-1,0 0 1,0-19-16,0 0 16,0-10-1,0-27 1,0-29-16,0-37 15,-9 0-15,0 18 16,-1 38 0,10 19-1,0 19-15,0 18 16,0 10 0,0 47-16,0 56 15,10 18-15,-1 20 16,10 159-1</inkml:trace>
  <inkml:trace contextRef="#ctx0" brushRef="#br2" timeOffset="-42230.35">8711 13972 0,'0'0'0,"0"0"15,0 0-15,-9 0 16,-10 0-1,0 0 1,10 0-16,-1 0 16,1-9-1,0 9-15,9 0 16,0 0 0,0 0-16,0 0 15,9-10 1,0-9-16,1 1 15,9-1 1,-1-9-16,11 0 16,-1-1-1,0 1-15,0 0 16,1 9 0,-1 1-16,0-1 31,10 0-31,-1 0 15,1-9-15,0 9 16,9 1-16,-10-11 31,10 11-31,-9 8 0,-1-8 16,1 8 15,0-9-31,-1 10 16,1 0-16,-10-1 15,10 1 1,-10-10-16,10 10 16,-1-10-16,1 10 15,-10-10 1,10 0-16,-1 0 16,1 1-1,0-11-15,-1 11 16,10-11-1,0 1-15,0 0 16,0-9 0,1-1-1,-1 1-15,0-10 16,0 9 0,0 1-16,-10 8 15,10 11 1,-9-10-16,0 9 15,-1 0 1,1-9-16,-1 0 16,1 9-1,0-19-15,-1 10 16,1 10 0,0-11-1,-1 1-15,1 0 16,-10 9-1,0-9-15,1 0 16,8 0-16,-9 9 16,1 0-1,8-9-15,1 0 16,-10 0 0,10 0-1,-10 0-15,0 9 16,0 0-16,10-9 15,-10 0 1,10 0 0,-10-1-16,10 1 15,-10 10 1,0-1 0,10-9-16,-1 0 15,1-10 1,0 10-1,-1-10-15,1 10 0,-10-9 16,10 8 15,-10-8-31,10-1 0,-1 10 16,-8-9-16,8-1 31,1 10-31,-1 0 16,1-10-16,0 1 15,-1-1 1,-8 1-16,-1 9 16,0-10-1,0 1 1,0 8 0,1 1-16,-1 0 0,0-9 15,10-1 1,-1 10-16,-8 0 15,-1-10 1,9 1-16,1-1 31,0 10-31,-10 0 0,0 0 16,0 0 0,-9-1-1,0 11-15,0 8 16,9-8-16,-9-1 31,0 9-31,-1 1 16,-8 0-16,-1-1 15,-9 1 1,0 9 0,0 0-16</inkml:trace>
  <inkml:trace contextRef="#ctx0" brushRef="#br2" timeOffset="-40729.04">8674 14225 0,'0'0'0,"0"0"0,0-19 16,-10 1-16,1-1 15,-1 10 1,10-10-16,0 0 16,0 10-1,10-10-15,-1 0 16,19 0 0,1-9-1,8-9-15,1 9 16,9-10-1,0 10-15,0 0 16,0 0 0,19-1-1,-10 1-15,10-9 16,-9-1-16,9 1 31,-10-10-31,10-10 0,0-18 16,9 10-1,-9 8 1,0-8-16,-10-1 16,1 10-16,-1 0 31,0 9-31,10-10 16,-9 1-16,9 18 15,9-8-15,0-1 16,0 9-1,1-9-15,-1-9 16,-9 0 0,-10 9-16,1 9 15,-1 10 1,0-9-16,10-1 16,-9-9-1,9 10 1,-10-10-1,1 0-15,-1 9 16,0-9-16,1 0 16,9 0-1,-10 1 1,1-1-16,8 0 16,-8 0-16,-1 0 15,1-9 1,-1-1-1,1 1-15,-1 9 32,1 0-32,-1-9 0,0 9 31,-9 0-31,1 0 0,-1-9 16,9 9-1,-9-9-15,0-1 16,-9 10-1,9 1-15,0-1 16,0 0 0,0 0-16,-10 0 15,1 0 1,0 0-16,-1 10 16,1 8-1,-10 11 1,-9-11-16,9 11 31,-9-1-31,0 10 0,0-1 16,0 1-1,-1-1 1,1 1-16,0 0 0,-10-10 16,10 9-1,-9-8 1,-1 8-16,0 1 15,-9 0-15,10 9 32,-10-10-32,0 10 0,0 0 15,0 19 1,0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4:52:04.78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5682 1371 0,'0'0'0,"0"0"0,0 0 0,9 10 16,10 9-16,10 27 16,18 39-1,0 56 1,9 56-16,-9 18 16,-9 11-1,-1 36-15,1 10 16,-19 19-16,0 47 15,-1 0 1,-8-10-16,9 19 16,-1 29-1,1-20-15,0-18 16,9 0 0,1-29-16,-11-27 15,1-38 1,-9-28-16,-1-19 15,-9-38 1,0-18-16,0-29 31,0-27-31,0-20 16,0-18-16,0-9 16,0-19-1,0-1-15,0-18 16</inkml:trace>
  <inkml:trace contextRef="#ctx0" brushRef="#br0" timeOffset="549.78">2841 6682 0,'0'0'0,"9"-10"16,38-27-1,85-10-15,113-9 16,93-10-16,48 38 15,66 28 17,75 0-32,56-10 0,56 10 15,20-18-15,47-39 32,-39-8-32,39 27 0,0 19 15,-20 10 1,-18 9-16,10 19 15,-39 9 1,-27 10-16,-1-20 16,-65 1-1,-38 0-15,-57-10 16,-55-9 15,-86 0-31,-56 19 0,-66-19 16,-37 9-1,-38-9-15,-38 0 16,-28 10-16,-38-10 16</inkml:trace>
  <inkml:trace contextRef="#ctx0" brushRef="#br0" timeOffset="2334.44">8438 6466 0,'0'0'0,"0"0"15,0 0 1,0 0-16,0-19 16,0-9-1,0-9-15,0-20 16,-9-8 0,0-29-16,-10-19 46,0-9-46,0-9 0,0-19 16,1 0-16,-1-29 0,-9 10 16,18 29-1,1-1-15,-1 0 16,10 1 0,0 8-16,0 29 15,10 9 1,-10 28-16,9 10 15,-9 0 1,0 9 0,10 9-16,-1 1 15,-9 9-15,9 0 32,1 9-32,-1 0 15,1 0-15,-1 1 16,19-20-1,0 10-15,10 0 16,18 0 0,39-1-16,36 1 15,48 0 1,47 28 0,56 10-16,38-10 15,37 0 1,10 0-1,-9-10-15,-1 29 0,-28 0 16,-28-29 0,-47 10-1,-37 0-15,-57-9 16,-29 9 0,-27 0-1,-19-9-15,-20 9 16,-8 0-16,-19 9 15,-1-9 1,-18 0 0,0 0-16,-10 9 15,1 1-15,-1-1 16,-9 29 0,0 27-1,-9 29-15,-10 28 16,0 19-16,0 37 31,10 38-31,-1-10 0,1 29 16,0-19-1,9-19 1,0-19-16,0-19 16,0-8-16,0-29 31,0-29-31,0-8 15,-10-10-15,10-28 16,0 0 0,0-29-1,0 1-15,0-19 16</inkml:trace>
  <inkml:trace contextRef="#ctx0" brushRef="#br0" timeOffset="3009.96">8495 7160 0,'0'0'0,"0"-9"15,-19-10-15,0-9 0,-18 0 16,-29 18 0,-19 10-16,-18 19 15,-1 28 1,29 0-16,28 9 15,19 1 1,18-10 0,20-10-16,-1 1 15,19-20 1,0-8-16,20-10 16,17-19-1,11-28-15,-11 0 16,-17 19-1,-11 9-15,-9 10 16,1 18 0,-1 1-1,19 18-15,0 19 16,9 9-16,10 10 31,19-1-31,18 10 0,-56-37 16</inkml:trace>
  <inkml:trace contextRef="#ctx0" brushRef="#br0" timeOffset="3656.61">12644 6701 0,'0'0'0,"0"0"16,0 0-1,0 0-15,0 18 16,0 20-16,-10 28 16,1 37-1,-1 9 1,1 10-16,0 0 16,-1-47-1,10-37-15,0-1 16,10-18-16,-10-9 15,9-10 1,0 0 0,10-19-16,9 0 31,19-19-31,0 1 0,10 9 16,-19 0-1,-1 18-15,1 10 16,-10 10-1,-9-1-15,0 0 16,-10 1 0,-9 18-16,0 0 15,-28 19 1,-29 9-16,-27 1 16,-29-1-1,-19-19 1,10-18-16,18 0 15,57-10 1</inkml:trace>
  <inkml:trace contextRef="#ctx0" brushRef="#br0" timeOffset="4665.54">6397 9168 0,'0'0'0,"0"-9"0,0-19 0,0-1 31,0 11-31,0-1 16,0 10-16,9 18 15,1 28 1,-1 48-16,1 56 16,-10 28 15,0 46-31,0 1 0,0 19 16,-10 27-16,1 20 15,-1-1 1,-8 10-16,8 9 31,-9 1-31,1-29 0,-1 19 16,0 18-1,10-55 1,-10-1-16,0 0 16,0 1-1,10-29-15,-1-38 16,1 1-16,-1-38 15,10-28 1,0 9-16,10-27 16,-1-29-1,-9-10 1,0-8 0,0-20-16,0-18 15,0 0-15,0-10 16,0-9-1,0 0-15</inkml:trace>
  <inkml:trace contextRef="#ctx0" brushRef="#br0" timeOffset="5510">2060 14694 0,'0'0'0,"10"0"0,8-18 15,39-1 1,46-19-16,48 1 15,65-1 1,57 1 0,66 9-16,37-1 15,19-17-15,38-1 32,37 18-32,10 1 0,9 0 15,19 28 16,10 10-31,18-10 16,28 9-16,-9 0 16,10 1-1,-1-1-15,1-9 0,-29 9 16,-28-9 15,-19 10-15,-37 18-16,-1-9 0,-27 9 15,-29-19 1,-19 1-16,-28-1 16,-38-9-16,-27-9 15,-48-1 1,-38 10-16,-37-9 16,-28 0-1,-38-1-15,-28 1 31,-10-10-31,-18 10 0,-19-1 16,0 1 0,-10-1-1,-9 1-15,0 0 16,0-1 0,0 1-1,-19 0-15,-28-1 16,19 1-16</inkml:trace>
  <inkml:trace contextRef="#ctx0" brushRef="#br0" timeOffset="7952.49">12992 6185 0,'0'0'0,"0"0"0,0 0 15,0 0 1,0 0-16,0 0 15,0 9-15,0 0 16,0 1 0,0 8-16,0 11 15,0-11 1,0 1 0,0-9-16,0-1 15,0 10 1,0-10-16,0 0 15,0 1 1,0-1-16,-10 1 16</inkml:trace>
  <inkml:trace contextRef="#ctx0" brushRef="#br0" timeOffset="13829.27">8354 13916 0,'0'0'0,"0"0"0,0 0 16,0 0 0,0 0-1,0 0-15,9 9 16,1 19 0,-1 0-16,0 10 15,1 9 1,-10-10-16,0 1 15,0 9 1,0 0 0,0 0-16,0-1 15,-10 11-15,1-29 16</inkml:trace>
  <inkml:trace contextRef="#ctx0" brushRef="#br0" timeOffset="14599.94">8326 15173 0,'0'0'0,"0"-10"0,-19-8 15,0-10-15,-19-1 16,-9 1 15,-9 19-31,-19 9 0,-1 19 31,10 9-31,10 0 16,18 0-16,29 0 16,9 0-16,19 10 15,18 9 16,29-10-31,-9-8 0,9-11 16,-1-18-16,1-18 16,0-11-1,-9-18 1,-10 1 0,-19 17-16,-9 1 15,-1 19-15,-8-1 16,-10 1-1,0 9-15,9 9 16,1 1-16,18 18 16,0 10-1,10 8 1,9 1 0,-28-18-16</inkml:trace>
  <inkml:trace contextRef="#ctx0" brushRef="#br0" timeOffset="15902.6">8090 15154 0,'0'0'0,"0"0"0,0 0 16,-9-9-1,0-1-15,-1 10 16,1 0-1,-1 0-15</inkml:trace>
  <inkml:trace contextRef="#ctx0" brushRef="#br1" timeOffset="22158.61">8335 14272 0,'0'0'0,"0"0"15,0 0 1,0 0-16,0 0 16,0 0-16,0 0 15,0 10 1,0-10-16,0 9 16,0-9-16,0 0 15,0 0 1,0 0-1,0-9-15,9-20 16,1-36 0,9-10-16,-10 0 15,-9 18 1,0 10 0,0 19-16,0 0 15,0 19-15,0 9 16,0 0-1,0 0-15,0 9 16,0 19 0,0 19-1,-9 0-15,9 9 16,-10 1 0,10-20-16,0 1 31,0-10-31,0 0 0,0-9 15,0 0 1,0-19 0,0 0-16,0 0 15,0-19 1,0-19-16,0 1 16,0-10-16,0 0 31,0 19-31,0 18 0,0 1 15,0 9 1,0 9-16,0 10 31,-9 28-31,-1 19 0,1-1 16,0 10 0,-1-9-1,1-19-15,-1-9 16,1-10-1,9-10-15,0-8 16,0-10 0,0 0-16,9-10 15,1-27 1,-1-38 0,10-19-16,-19-19 15,0 1-15,0 27 16,0 20-1,0 18-15,0 9 16,0 10 0,0 19-1,0 9-15,0 0 16,0 0-16,0 9 16,-19 29-1,0 27-15,-9 20 16,9 9-1,10-19 1,-1 0-16,1 0 16,0-19-1,9-18 1,0-1-16,0-18 16,0-10-16,0-9 15,0 0 1,0 0-16,0-18 15,0-29 1,-10-28 0,1-10-16,-1-9 15,1 1 1,0 17-16,-1 20 16,1 19-16,9 8 15,0 20 1,0 0-1,0 9 1,0 0-16</inkml:trace>
  <inkml:trace contextRef="#ctx0" brushRef="#br1" timeOffset="22995.47">8194 14000 0,'0'0'0,"0"0"0,0 0 16,0 0-16,0 0 15,0 0 1,0 9-1,0 10-15,-10 9 16,1 10 0,9 9-16,0 0 15,0 0 1,0-10-16,0 1 16,0-20-1,0-8-15,0-10 16,0 0-1,0-10-15,9-18 16,1-28 0,-1-28-16,-9-10 15,0 28 1,0 29-16,0 18 16,0 9-1,0 10 1</inkml:trace>
  <inkml:trace contextRef="#ctx0" brushRef="#br1" timeOffset="24972.35">2691 6757 0,'0'0'0,"0"0"0,0 0 15,0 0-15,0 0 32,0 0-32</inkml:trace>
  <inkml:trace contextRef="#ctx0" brushRef="#br1" timeOffset="25164.12">3170 6663 0,'0'0'0,"0"0"0,10 0 16,-1-9-1,1-1 1,18 10-16,-9-9 16</inkml:trace>
  <inkml:trace contextRef="#ctx0" brushRef="#br1" timeOffset="25323.1">3547 6597 0,'0'0'15,"0"0"-15,0 0 0,0 0 16,0 0 0,9 0-16,-9-9 15</inkml:trace>
  <inkml:trace contextRef="#ctx0" brushRef="#br1" timeOffset="25448.9">4064 6522 0,'0'0'0,"0"0"0,0 0 16,0 0-1,0 0-15,0 0 16</inkml:trace>
  <inkml:trace contextRef="#ctx0" brushRef="#br1" timeOffset="25667.48">4459 6532 0,'0'0'0,"0"0"0,0 0 16,0 0-16,10 0 31,8 0-31,-8 0 0</inkml:trace>
  <inkml:trace contextRef="#ctx0" brushRef="#br1" timeOffset="25813.99">5005 6410 0,'0'0'0,"0"0"0,0 0 16,0 0-1,9 0-15,1 0 16,-1 0 0</inkml:trace>
  <inkml:trace contextRef="#ctx0" brushRef="#br1" timeOffset="25955.63">5390 6485 0,'0'0'16,"0"0"-16,0 0 0,0 0 0,0 0 16,0 0-16,0 0 15</inkml:trace>
  <inkml:trace contextRef="#ctx0" brushRef="#br1" timeOffset="26106.6">6134 6447 0,'0'0'0,"0"0"0,0 0 0,0 0 15,0 0-15,0 0 16,0 0 0,0 0-16</inkml:trace>
  <inkml:trace contextRef="#ctx0" brushRef="#br1" timeOffset="26269.93">6519 6597 0,'0'0'16,"0"0"-1,0 0-15,0 0 0,10 0 16,-10 0-1</inkml:trace>
  <inkml:trace contextRef="#ctx0" brushRef="#br1" timeOffset="26439.66">7018 6485 0,'0'0'0,"0"0"0,0 0 15,0 0-15,0 0 16,19 9 0,-10-9-16</inkml:trace>
  <inkml:trace contextRef="#ctx0" brushRef="#br1" timeOffset="26593.31">7554 6513 0,'0'0'0,"0"0"0,0 0 0,0 0 0,0 0 0,0 0 0,10 0 0,-1-9 16,0-1-16</inkml:trace>
  <inkml:trace contextRef="#ctx0" brushRef="#br1" timeOffset="26778.26">8166 6307 0,'0'0'0,"0"0"0,0 0 0,0 0 16,0 0-16,0 0 15,0 0 1</inkml:trace>
  <inkml:trace contextRef="#ctx0" brushRef="#br1" timeOffset="26926.97">7968 6194 0,'0'0'0,"0"0"0,0 0 16,0 0 0</inkml:trace>
  <inkml:trace contextRef="#ctx0" brushRef="#br1" timeOffset="27082.13">8288 6231 0,'0'0'0,"0"0"15,0 0-15,-9 0 16</inkml:trace>
  <inkml:trace contextRef="#ctx0" brushRef="#br1" timeOffset="27347.43">6312 6382 0,'0'0'0,"0"0"0,0 0 15,0 0-15,0 0 16,0 0 0</inkml:trace>
  <inkml:trace contextRef="#ctx0" brushRef="#br1" timeOffset="27513.37">6040 6372 0,'0'0'0,"0"0"0,0 0 15,-10 0-15,1 0 16</inkml:trace>
  <inkml:trace contextRef="#ctx0" brushRef="#br1" timeOffset="27695.84">4892 6550 0,'0'0'0,"0"0"0,0 0 0,-10-9 16</inkml:trace>
  <inkml:trace contextRef="#ctx0" brushRef="#br1" timeOffset="27838.38">3913 6560 0,'0'0'0,"0"0"0,0 0 0</inkml:trace>
  <inkml:trace contextRef="#ctx0" brushRef="#br1" timeOffset="27988.26">3142 6579 0,'0'0'0,"0"0"0</inkml:trace>
  <inkml:trace contextRef="#ctx0" brushRef="#br1" timeOffset="28109.91">2625 6663 0,'0'0'0,"0"0"0,0 0 0</inkml:trace>
  <inkml:trace contextRef="#ctx0" brushRef="#br1" timeOffset="30085.03">8269 13981 0,'0'0'0,"0"0"0,0 0 16,0 0-1,0 0-15,0 10 16,0-1-1,0 10-15,10 9 16,-1 10 0,0 8-1,1-8-15,-1-1 16,-9-8-16,0-11 16,0-8-1,0-1 1,0-9-16,0 0 15,0 0 1,0 0-16,0-9 16,10-19-1,-1-38-15,0-9 16,1 0 0,-10 19-16,0 27 15,0 1 1,0 19-1,0 9-15,0 0 16,0 9 0,-10 19-16,1 19 15,0 38 1,-1-10-16,1-10 16,-1-18-1,1-9-15,9-1 31,0-18-15,0-9-16,-9-10 0,9 0 16,0 0-1,-10-19-15,1 9 16,9 10-16</inkml:trace>
  <inkml:trace contextRef="#ctx0" brushRef="#br1" timeOffset="33273.44">8881 6297 0,'0'0'0,"0"0"0,0 0 15,0 0-15,0 10 16,9 18 0,0 28-16,1 19 15,-10-28 1</inkml:trace>
  <inkml:trace contextRef="#ctx0" brushRef="#br1" timeOffset="33766.08">8796 6250 0,'0'0'16,"0"0"-16,9 10 16,1 18-1,-1 9-15,1 20 16,-10-20-16</inkml:trace>
  <inkml:trace contextRef="#ctx0" brushRef="#br1" timeOffset="34789.64">8965 6185 0,'0'0'0,"0"0"15,0 0-15,0 0 32,0 0-32,0 0 0,0 0 15,-9 9 1,-1 10-1,1 9-15,0 0 16,-1 19 0,1 9-16,-1 0 15,10-9 1,0-9 15,0-1-31,0 1 0,0-10 0,0 0 16,0-9-1,0-10-15,0 1 16,0-10 0,0 0-16,0 0 15,0-10 1,0-18 0,0-28-16,0-19 31,0 9-31,0-9 0,0 10 15,0 27 1,0 19-16</inkml:trace>
  <inkml:trace contextRef="#ctx0" brushRef="#br1" timeOffset="44779.61">8175 4833 0,'0'0'0,"0"0"15,0 0-15,0 0 16,0 0-1</inkml:trace>
  <inkml:trace contextRef="#ctx0" brushRef="#br1" timeOffset="46852.02">7865 2891 0,'0'0'0,"0"0"0,0 0 16,0 0-1,0 0-15,0 0 16,0 10 0,9 8-16,0 20 15,10 18-15,0-9 16,-19-28 0</inkml:trace>
  <inkml:trace contextRef="#ctx0" brushRef="#br1" timeOffset="47268.58">8213 3107 0,'0'0'0,"-10"9"0,10-9 0,-28 19 0,-38 9 32,-28 19-32,-9 10 15,18-1 1,-9 0-1,-10 10-15,48-38 0</inkml:trace>
  <inkml:trace contextRef="#ctx0" brushRef="#br1" timeOffset="47906.83">8025 3557 0,'0'0'0,"0"0"0,0 0 16,0 0 0,0 0-16,0 0 15,0 0-15,-10 0 16,1 0-1,-10 0-15,0-9 16,-9 9 0,0 9-16,-1-9 15,11 10 1,8-1-16,1 1 16,-1-1-1,10 0 1,0 1-16,10-1 15,-1 1 1,1-1-16,8 0 16,1-9-1,9 0-15,-9-18 16,0 8 0,0 1-16,-19-1 31,-10 1-31,1 0 0</inkml:trace>
  <inkml:trace contextRef="#ctx0" brushRef="#br1" timeOffset="48318.36">8288 2957 0,'0'0'0,"0"0"15,0 0-15,0 9 31,9 1-31,1 18 0,-1 0 16,1 10 0,-10-10-16</inkml:trace>
  <inkml:trace contextRef="#ctx0" brushRef="#br1" timeOffset="48531.3">8608 3070 0,'0'0'16,"0"0"-16,0 0 0,-28 18 0,-29 10 15,-18 19 1,-10 28-16,1-9 15,46-28 1</inkml:trace>
  <inkml:trace contextRef="#ctx0" brushRef="#br1" timeOffset="48892.1">8476 3417 0,'0'0'0,"0"0"16,0 0 0,0 0-16,0 9 15,-9 0-15,9 1 16,0 9-1,0-10-15,9 0 16,-9-9 0,0 0-1,0 0-15,0 0 16,0 0-16,-9 0 16,-10 0-1</inkml:trace>
  <inkml:trace contextRef="#ctx0" brushRef="#br1" timeOffset="49168.47">8711 2816 0,'0'0'0,"0"0"15,0 0 1,0 10-16,0 8 16,0 11-16,-9 27 15,-1 19 1,1-28-16</inkml:trace>
  <inkml:trace contextRef="#ctx0" brushRef="#br1" timeOffset="49325.38">8768 3210 0,'0'0'0,"0"10"0,-19-1 16,-9 19-16,-10 10 15,10-10 1</inkml:trace>
  <inkml:trace contextRef="#ctx0" brushRef="#br1" timeOffset="49652.74">8899 3332 0,'0'0'0,"0"0"0,0 10 0,-18-1 15,8 19-15,1 10 32,9-20-32,9 1 15,1 0-15,8-10 16,1-9-16,0 0 16,0-9-1,-19 0 1,-10-10-16,-8 9 15</inkml:trace>
  <inkml:trace contextRef="#ctx0" brushRef="#br1" timeOffset="53893.6">8119 3820 0,'0'0'0,"9"0"0,0 0 15,20-19 1,18 1-16,-10 8 16,10-9-1,-9 10-15,9 0 16,0 9 0,0 0-16,10 0 15,-20 0 1,1 0-16,-19 0 15,-19 0 1,0 0 0,0 0-16,-10 0 15,-27 0 1,-29 0-16,-19 9 16,-9 10-1,-19-19-15,-28 0 16,-19-10-1,0 1-15,-9 0 16,-1-10 15,20 19-31,18 0 0,10-9 16,0 9-16,9-10 31,9 1-31,1 9 0,18 0 16,0-10-1,20 10 1,18 0-16,18 0 16,1 10-16,19-10 15,-1 0 1,1 0-16,9 0 16,0 0-1,0 0 16,0 0-31,0 0 0,0 0 16,9 0-16,29 0 16,28 9-1,28 1-15,28-1 16,10 0 0,9-9-16,19 0 15,19 0 1,18 10-1,-9-1-15,10-9 16,-19 0-16,-10 9 16,-28 1-1,-19-10 1,-18 9-16,-10-9 16,-9 0-1,-20 0-15,-18 0 16,-9 0-1,-19 0-15,-10 0 16,-9 0 0,0 0-16,0 0 31,-28 0-31,-19-9 0,-19-1 16,-37 1-1,-20-10-15,-27 1 16,-19 8-1,-10 10 1,0 0-16,-9 0 16,0 0-16,0-9 15,0 9 1,-1 0 0,11-10-16,27 20 15,19-1 1,38 1-16,19-1 15,19 0 1,18-9-16,10 10 31,18-10-31,1 0 0,0 0 16,9 0 0,18 0-16,29 0 15,66 9 1,66 10-16,37-19 15,20 0 1,8-10 0,10-8-16,19 8 15,-10 1 1,-27-19-16,-39 0 16,-56 18-16,-37 10 15,-20 0 1,-37 10-1,-28-10-15</inkml:trace>
  <inkml:trace contextRef="#ctx0" brushRef="#br1" timeOffset="54996.86">6040 3830 0,'0'0'0,"0"0"0,9 0 0,29-10 32,46 1-32,39-1 0,27 1 31,38 9-31,10-19 16,-1 0-16,20 19 15,-1-9 1,0 18-16,10-9 15,-19 0 1,-28 10-16,-10-1 16,-18 1-1,-29-1 1,-28 0-16,-19 1 16,-28-1-16,-18 10 31,-20-19-31</inkml:trace>
  <inkml:trace contextRef="#ctx0" brushRef="#br1" timeOffset="56547.63">4365 2948 0,'0'0'0,"0"0"0,0 0 16,0 0 0,0 0-16,9 9 31,1 19-31,-1 0 0,1 29 16,8 8-1,-8 10 1,-10-9-1,0-19-15,0-10 0,-10-27 32</inkml:trace>
  <inkml:trace contextRef="#ctx0" brushRef="#br1" timeOffset="56975.04">3311 3886 0,'0'0'0,"10"0"0,9-10 16,37-8-16,29 8 16,46 1-1,29 9 17,19 9-32,9 1 0,0-1 15,-18-9 1,-1 9-1,-18-9-15,-29 0 0,-19 0 16,-18-9 0,-29 0-16,-18 9 15,-10 9 1,-18-9-16</inkml:trace>
  <inkml:trace contextRef="#ctx0" brushRef="#br1" timeOffset="57582.81">3565 4074 0,'0'0'0,"0"0"0,0 0 16,0 0 0,0 18-1,0 20-15,0 9 16,0 18-16,0 1 15,0 0 1,0-1 0,0-36-16,0-11 15,10-8 1,-10-10-16,9 0 16,1 0-16,18-19 31,0 10-31,0-10 0,19 9 15,0 1 1,0 9 0,-9 0-16,0 9 15,-20 1 1,1-1 0,-19 10-16,0 0 15,-28 18-15,-28 10 16,-20-9-1,11-10-15,-11-9 16,1-1 0,9-8-16,29-1 15</inkml:trace>
  <inkml:trace contextRef="#ctx0" brushRef="#br1" timeOffset="57897.8">4120 4458 0,'0'0'0,"10"0"0,-1-9 31,1-1-31,18 1 0,0 9 16,10 0 0,-1 0-16,1 0 15,0 0 1,-20 0-16</inkml:trace>
  <inkml:trace contextRef="#ctx0" brushRef="#br1" timeOffset="58481.32">5202 4393 0,'0'0'15,"0"0"-15,0 0 0,0 0 0,-19-10 16,-28 1 0,-9 18-1,-10 1-15,0-1 16,10 10-16,9 9 31,19-9-31,-1 9 0,20 9 16,0-9-1,9 1 1,9-1-16,0-10 16,1 1-16,18-9 15,0-10 1,19 0-16,0-19 16,0-9-1,-9 0 1,-10-1-16,-9 11 15,0-1 1,-10 9-16,1 1 16,-1 9-1,0 9-15,20 20 16,-11-1 0</inkml:trace>
  <inkml:trace contextRef="#ctx0" brushRef="#br1" timeOffset="63087.76">20659 1446 0,'0'0'0,"0"-9"0,0 9 16,0 0 15,0 0-31,0 9 0,-10 38 16,20 85-16,-1 65 31,19 0-31,1 9 16,8 29-16,1-19 15,-1 9-15,1 47 16,0 37 0,-1-18-16,-8-37 15,8 55 1,-9 10-1,10-19-15,0 1 16,-1-1 0,1-37-16,-10-29 15,-9-37 1,0-28-16,-19-19 16,0-18-1,9-20-15,-9-27 16,10-1-1,-10 0 1,0-8-16,0-30 16,0-8-16,0 0 15,-10-1 1,1-9 0,-1 10-1,1-10-15,0 9 0,-1 1 16,1-19-1,9-1 1,0 1-16,0-9 16,0-1-1,0-9-15,9 9 16,-9-9 0</inkml:trace>
  <inkml:trace contextRef="#ctx0" brushRef="#br1" timeOffset="63685.48">18203 6766 0,'0'0'0,"19"-9"0,28-10 16,66-18 0,85-1-1,84 1-15,57 8 0,74 20 16,58-19-1,37 9-15,-19 10 16,10-10 0,27-9-1,-8 9-15,9 0 16,18 0-16,10 38 31,-9 0-31,-19 0 0,0 18 16,37-9-1,-37-18-15,-29-10 16,10 0 0,-47 0-16,-28 0 31,-38-19-31,-75 19 16,-47-19-16,-66-18 15,-57 18 1,-37-9-1,-37 18-15,-29 1 16,-29 0-16,-18 9 16,0 0-1</inkml:trace>
  <inkml:trace contextRef="#ctx0" brushRef="#br1" timeOffset="65153.09">24074 6372 0,'0'0'0,"0"0"15,0 0-15,0 0 16,0 10-16,0 18 16,0 19-1,0 18-15,9 1 16,0 0-1,-9-29-15</inkml:trace>
  <inkml:trace contextRef="#ctx0" brushRef="#br1" timeOffset="65729.96">24186 7404 0,'0'0'16,"0"0"-16,0 0 0,-9 0 0,-19-9 15,-10 9 1,10 9 0,0 1-16,18 8 15,1 11-15,18 8 16,20 1 0,-1-1-16,19 10 15,9 9 1,1 10 15,-1 0-31,-9 9 0,-19-10 16,-28-8-16,-18-1 15,-29-18 1,-10-10-16,-9-19 16,0-18-16,19-10 15,19-9 1,19-10-1,-1 1-15,20-10 16,18-19 0,19 0-1,0 1-15,19 18 16,0 9-16,9 1 31,-37 18-31</inkml:trace>
  <inkml:trace contextRef="#ctx0" brushRef="#br1" timeOffset="66252.06">28758 6250 0,'0'0'0,"0"0"15,0 10-15,0 8 16,0 39-16,0 36 16,-9 48-1,0-9 1,-1-10 0,10-19-16,-9-19 15,9-18 1,-10-29-16</inkml:trace>
  <inkml:trace contextRef="#ctx0" brushRef="#br1" timeOffset="66557.83">28749 7770 0,'0'0'0,"0"0"0,0 0 15,0 0 1,0 10-16,0 8 16,0 10-1,0 29-15,0 8 16,0 20-1,0-1 1,0-27-16,9 8 16,-9-27-16</inkml:trace>
  <inkml:trace contextRef="#ctx0" brushRef="#br1" timeOffset="66924.41">29257 8089 0,'0'0'0,"0"0"0,0 0 15,0 0 1,0 0-16,0 0 16,-19 10-16,0 18 15,10 19 1,0 18-16,9 1 15,9 0 1,0-19 0,1-10-1,9-18-15,9 0 0,0-19 16,10 0 0,-1-19-16,1-19 31,-19-27-31,-10-1 15,-18 19-15,-10 0 16,0 28 0</inkml:trace>
  <inkml:trace contextRef="#ctx0" brushRef="#br1" timeOffset="67759.72">24027 6691 0,'0'0'0,"0"0"16,0-19 0,9-27-16,0-20 15,-9-19-15,0-27 32,0-10-32,-18-10 0,8-18 15,-9-28 1,0 0-1,-9 28-15,19-19 16,-10 0 0,10 19-1,-10-10-15,9 20 16,-8-11-16,-1 1 16,0 10-1,10-1-15,-1 19 16,10 19-1,0 9-15,0 0 16,0 10 0,-9 18-16,-1-9 15,1 0 1,0 9 0,-1 29-16,1 8 15,-10 20-15,9 0 31</inkml:trace>
  <inkml:trace contextRef="#ctx0" brushRef="#br1" timeOffset="68750.53">23848 3032 0,'0'0'0,"0"0"0,0 0 16,9 0-16,10 0 15,19 0 1,27-9-16,48 9 16,47 0-1,28 9 1,29-9-16,9-9 15,-1-10-15,11 10 16,8 9 0,10 0-1,10 9-15,-10 10 16,0-1-16,-10 1 31,-18 0-31,-29 0 16,-37-1-16,-28-8 15,-28-1 1,-20-9-16,-27 0 16,-20 0-1,1-9-15,0-1 16,-20 10-16,1 0 16,-9 10-1,8-1 1,-8 1-1,9 18-15,-1 0 16,1 28-16,10 19 16,-1 28-1,0 10-15,0 9 16,10 19 0,-1 18-1,-8 10-15,-1 9 16,10 19-16,-20 1 31,1-1-31,0-10 0,0 1 16,-10 9-1,1-19 1,8 10-16,-8-29 16,-1-18-16,10 9 15,-10-28 1,1-28-1,-1 0-15,1-10 16,-10-28 0,9-9-1,-9-9-15,0-19 0,0-1 16,0-8 15,0-1-31,0 1 0,-9-10 16</inkml:trace>
  <inkml:trace contextRef="#ctx0" brushRef="#br1" timeOffset="69338.92">20772 3426 0,'9'0'0,"0"-9"15,10-1-15,9-8 16,1-968 0,-1 1953-16,0-977 15,0 1 1,-9 0-16</inkml:trace>
  <inkml:trace contextRef="#ctx0" brushRef="#br1" timeOffset="69504.89">21976 3304 0,'0'0'0,"0"0"32,9 0-32,1 0 0,18 10 15,-9-10-15</inkml:trace>
  <inkml:trace contextRef="#ctx0" brushRef="#br1" timeOffset="69653.14">22945 3304 0,'0'0'0,"9"0"0,10-9 15,19-1 1,18 1-16</inkml:trace>
  <inkml:trace contextRef="#ctx0" brushRef="#br1" timeOffset="69767.83">21336 18888 0,'9'-9'0,"1"0"0,-1-1 15,1-9-15,18 10 16,0 0 0,0 9-1,1 0-15,-20 0 16</inkml:trace>
  <inkml:trace contextRef="#ctx0" brushRef="#br1" timeOffset="70824.2">18947 3351 0,'0'0'0,"-10"9"0,-9 1 15,0 9 1,10-1-16,0 10 15,18 19 1,19 0-16,19-9 16,0-10-16,10-9 15,-1-19 1,1-19 0,-20 0-16,1-18 15,-19 9 1,-19-10-16,-10 10 15,-18 0 1,-9 9-16,-1 10 16,10 9-1</inkml:trace>
  <inkml:trace contextRef="#ctx0" brushRef="#br1" timeOffset="71033.92">19652 3642 0,'0'0'0,"0"0"0,0-9 16,0-1-1,0 1-15,0 9 16,0 0-1,0 0-15</inkml:trace>
  <inkml:trace contextRef="#ctx0" brushRef="#br1" timeOffset="71515.23">19915 3135 0,'0'0'0,"0"0"0,0 0 0,0 0 0,0 10 0,10-1 16,-1 29 0,1 8-16,-1 1 15,1 0-15,8-9 16,-8-10-1,-1-9-15,10-10 16,0 0 0,9 1-1,0-1-15,0 1 16,10-1 0,0 0-16,9 1 15,-10 18 1,1-9-1,-10-1-15,-9 11 16,0-1-16,-19 0 16,0 0-1,-19 0-15,-28 0 16,-9 0 0,-10 1-1,19-11-15,18-18 16</inkml:trace>
  <inkml:trace contextRef="#ctx0" brushRef="#br1" timeOffset="71742.95">19859 3323 0,'0'0'0,"0"0"0,9-19 16,1 0-1,-1 1-15,29-1 16,47-19 0,37-9-16,38 10 47,28 9-47,-19 0 0,-9 9 0,-94 9 15</inkml:trace>
  <inkml:trace contextRef="#ctx0" brushRef="#br1" timeOffset="73743.24">21289 9937 0,'0'0'0,"0"0"0,0 0 16,0 0 0,0 10-1,9 9-15,1 37 16,18 57-16,10 65 16,-1 19-1,-9 19-15,10 18 31,-10 10-31,1 9 0,-11 20 16,11 17 0,-11-18-16,11 19 15,-11 10 1,1-11 0,0-55-16,0-19 15,0 9 1,-10-28-16,1-28 15,8-10 1,-18-37 0,0-18-16,0-1 15,0-19 1,-9-9-16,0-28 16,9-9-16,0-29 15</inkml:trace>
  <inkml:trace contextRef="#ctx0" brushRef="#br1" timeOffset="74350.27">18344 14310 0,'0'0'15,"19"0"-15,47-19 0,85-9 16,74 0 15,58-1-31,36 1 0,58 10 16,65-1-1,47 0-15,-9 0 16,18-9-16,48 0 16,19 0-1,8 28 1,-8 0-16,28 0 15,-20 9 1,-27 10-16,-10 0 16,-37 0-1,-48 9-15,-37 9 16,-19-9 0,-56-9-1,-57 9-15,-56-9 16,-57-10-16,-46 10 15,-39-9 1,-37-1 0,-9-9-16,-19 0 15,-19 0-15,0 0 32,0 0-32,0 0 0</inkml:trace>
  <inkml:trace contextRef="#ctx0" brushRef="#br1" timeOffset="75222.92">27018 14169 0,'9'0'0,"10"0"0,38-9 15,18-1-15,19 10 16,28 0 0,19 0-1,10 0-15,18 0 16,10 10-1,9-1-15,10 0 16,-10-9 0,9-9-16,-8 0 15,-1 9 1,-19 9-16,0 10 16,-9-10-1,-19 10-15,-18-10 16,-20 1-1,-18-1 1,-19 0-16,-19 1 16,-28-1-16,-10-9 15</inkml:trace>
  <inkml:trace contextRef="#ctx0" brushRef="#br1" timeOffset="75646.47">24055 13597 0,'0'0'0,"0"0"0,0 0 16,9 9-1,1 19-15,18 10 16,0 18-16,0 38 16,0 0-1,-9-1-15,0-8 16,-10-19 0,1-10-16,-10-19 15,0 1 1,0-1-1,0-18-15</inkml:trace>
  <inkml:trace contextRef="#ctx0" brushRef="#br1" timeOffset="76127.63">24422 15042 0,'0'0'0,"0"0"0,0-19 16,-19 0-1,0-9-15,-9 9 16,-19 10 0,-19-1-16,-9 20 15,9 18 1,0 0 0,28 10-1,10-10 1,19 9-16,-1 1 0,20-1 15,8-9 1,11 10-16,18-10 16,9-19-1,10-18 1,0-19-16,0-19 16,-10-9-16,-18-1 15,-29 29 1</inkml:trace>
  <inkml:trace contextRef="#ctx0" brushRef="#br1" timeOffset="79227.42">24215 15135 0,'0'0'0,"0"0"16,0-9 0,0-10-16,0 0 15,-19-9 1,0 0-16,0 9 15,-9 1-15,-10 8 16,1 20 0,-20-1-16,10 0 15,10 10 1,8 9 0,20 0-16,9 19 15,19 19 1,37 18-1,20 1-15,8 18 16,20-9-16,18 9 31,-9-9-31,-28 0 0,-20-19 16,-36-9 0,-20-20-1,-47 1-15,-46-9 16,-39-1-16,1-27 15,9-29 1,38 0-16,19-9 31,18-9-31,10-1 0,18-18 16,20-10 0,27-18-16,29-10 31,9 0-31,10 0 15,-10 10-15,1-10 16,-29 9 0,-19 20-16,-9 18 15,-19 0 1,-19 9 0,-28 1-16,19 18 15</inkml:trace>
  <inkml:trace contextRef="#ctx0" brushRef="#br1" timeOffset="80364.17">27150 13737 0,'0'0'0,"0"0"15,0 0 1,0 0-16,0 0 15,0 0-15,0 0 16,9 10 0,1 27-16,8 20 15,1 8 1,0 20-16,-10 9 31,-9-1-31,0-18 16,0 0-16,0-18 15,0-10 1,0-19-16,0-9 31,0-1-31,0-8 0,0-10 16,0 0 0,0 0-1,0 0-15,0-19 16,-9-19-16,0-8 31,9-11-15,0 1-16,0-10 0,0 1 15,0-10-15,0 18 32,0 29-32,0 19 0,0 9 15</inkml:trace>
  <inkml:trace contextRef="#ctx0" brushRef="#br1" timeOffset="80868.17">25475 13859 0,'0'0'0,"0"0"0,0 0 15,0 0 1,0 0-16,0 10 16,0 27-1,0 29-15,-9 9 16,9 19 0,9 9-1,-9-56-15</inkml:trace>
  <inkml:trace contextRef="#ctx0" brushRef="#br1" timeOffset="81450.84">25532 15248 0,'0'0'0,"0"0"0,0 0 15,-19-9-15,0-1 16,-9 1-1,0-1-15,9 20 16,9-1 0,1 1-1,9 8-15,9 10 16,1 1-16,9 8 16,9 10-1,-9-9-15,-1-10 31,-8 9-31,-10 1 0,-10-1 32,-8-18-32,-1-10 15,0-9 1,0-9-16,0-10 16,10-28-1,0-9 1,9 0-16,18-10 15,20 0-15,9-9 16,10 19 0,-10 19-16,-19 18 15</inkml:trace>
  <inkml:trace contextRef="#ctx0" brushRef="#br1" timeOffset="81637.8">25974 15417 0,'0'0'0,"0"0"0,0 0 16,0 0-1,0 0-15,0 0 16,0 0-1</inkml:trace>
  <inkml:trace contextRef="#ctx0" brushRef="#br1" timeOffset="81982.17">26425 15182 0,'0'0'0,"0"0"16,0 0-1,0 0-15,0 10 0,0-1 16,0 10 0,0 28-1,10 18 1,9-8-16,-1-1 16,1 0-16,0 1 15,9-1 1,1 10-16,-11 9 15,1-19 17,0-9-32,-19-10 0,0-9 31,-19-9-31,-28 0 16,-28 9-16,37-9 15</inkml:trace>
  <inkml:trace contextRef="#ctx0" brushRef="#br1" timeOffset="82221.19">26407 15117 0,'9'0'15,"19"-29"-15,29-8 16,27 9-16,1 0 15,9 9 17,-19 9-32,-9 1 15,-9 9-15,-20 9 16,-27-9-16</inkml:trace>
  <inkml:trace contextRef="#ctx0" brushRef="#br1" timeOffset="84568.78">25259 6785 0,'0'0'0,"0"0"0,0 0 16,0-9-1,0-1-15,0-9 16,0 1 0,0 8-1,0-8-15,9-1 16,-9 9 0,10-8-16,-1-1 15,-9 10-15,10-10 16,-10 9-1,0 1 1,0 0-16,0-1 16,0 10-1,0 10 1,0-1-16,9 29 16,-9 8-16,9 20 15,-9-19 1,0 0-16,0-10 15,0 1 1,0-19-16,0-10 16,0-9-1,0 0-15,10 0 16,-1-28 0,1-28-16,-1-10 15,-9 19 1,0 0-1,0 19 1,0 19-16,0-1 16,0 10-16,0 0 15</inkml:trace>
  <inkml:trace contextRef="#ctx0" brushRef="#br1" timeOffset="85242.62">24920 7461 0,'0'0'16,"0"0"-16,0 0 15,0 0-15,10 9 16,-1 10-16,19 9 16,10 0-1,0 0-15,-1 10 16,-18-10 0,0-9-16,-10-1 15,-9 1 1,0-985-1,-9 1941-15,-10-975 16,0-9 0,-9-10-16,0-9 15,9 9 1,9-9-16,20 0 16,-1 9-1,1 10-15</inkml:trace>
  <inkml:trace contextRef="#ctx0" brushRef="#br1" timeOffset="85458.23">25344 7686 0,'0'0'0,"0"0"0,0 0 16,0 0-1,0 0-15</inkml:trace>
  <inkml:trace contextRef="#ctx0" brushRef="#br1" timeOffset="85759">25823 7648 0,'0'0'0,"0"0"0,0 0 0,0 0 0,0 0 15,0 0 1,0 10-16,0 18 15,0 19 1,10 9-16,-1-9 31,1 9-31,-1 10 16,10-10-16,-19-18 16,0-20 15,0 1-31,-19 0 0,10-19 0</inkml:trace>
  <inkml:trace contextRef="#ctx0" brushRef="#br1" timeOffset="85937.93">25776 7554 0,'0'0'0,"10"0"0,-1-9 15,19 0 1,1 9-16,-11-10 16,-8 10-16</inkml:trace>
  <inkml:trace contextRef="#ctx0" brushRef="#br1" timeOffset="89974.19">25344 6541 0,'0'0'0,"0"0"16,0 0-16,9 9 16,-9-9-1,0 0-15,9 0 16,1-18 0,-1-10-16,1-19 15,-1-47 1,0-28-16,-9-19 31,0-18-31,-9 8 0,0 11 16,9 8-1,-10-8 1,10-1-16,0 10 16,-19-29-1,1-9-15,-1 10 16,-9-1-1,9 10-15,0 19 16,0 9 0,10 28-1,-10-9-15,9 9 16,1 9 0,0 1-1,-1 18-15,1 1 16,-1-1-16,10 19 15,0 0 1,0 10-16,0 8 16,0 20-16,0 0 31,0-1-31,0 1 16,0 9-16,0 0 15,0 0 1,0 19-16,-18 18 15,-1 38-15,0 10 32,10 37-32,-1 18 15,20 1-15,8 0 32,1 18-32,0-8 0,0-1 31,0 0-31,-1-19 15,-8-9-15,9-19 16,-10 1 0,10 17-16,-10-8 15,10-28-15,-9-20 16,-10-27 0,0-20-16,0-18 15,0 0 1,0-9-16,0-38 31,0-28-31,0-37 0,-10-1 16,1 10 15,-1-10-31,-9-18 0,10 9 16,0 0-1,-1-19 1,1-9-16,-1 37 15,1 20-15,0-11 16,9 20 0,-10 9-16,10 9 15,0 1 1,0-20 0,-9 10-16,-1 0 15,1 9-15,0 19 16,-1 19-1,1 0 1,-1 19 0,-8-10-16,-1 0 0,-19 0 15,-18 1 1,-10 8 0,-9 1-16,-20 9 31,11 9-31,18-9 0,0 0 15,19 10 1,0-10 0,0 0-16,9 0 15,10 0-15,0-10 16,0 1 0,-1-10-16,1 10 15,0 9 1,0 0-16,9 0 15,0 0 1,10 0 0,-10 0-16,0 0 31,0 9-31,1 0 0,-11 1 16,1-1-1,0 1 1,-10 18-16,10 0 15,0 0-15,0 10 16,9-1 0,-9 10-1,18 0-15,1 0 16,-1 28-16,1 9 16,18 1-1,1-1-15,18 19 16,0 1-1,0 8-15,1 1 16,-1-1 0,0 20-16,0 18 15,0-9 1,-9 9-16,0-9 31,0-1-31,9 10 0,-9 0 16,0 1-1,0-11 1,-10-8-16,0-20 16,1-9-1,-1-9 1,1-19-16,8-18 0,1-10 16,-9-10-1,-1-18 1,-9 0-1,0-10-15,0-9 16,9 9-16,-9-9 16,0 0-1,0 0-15,10 0 16,-1 0 0,1 0-1,9 0-15,9 0 16,0 0-16,19 0 31,19-9-31,0 18 0,18 1 16,1-1-1,0 1 1,-10-1-16,0 0 16,-18 1-1,-1-1-15,-18 0 16,-1-9-1,1 0-15,-10-9 16,0 9 0,1-19-1,-1 1-15,0-11 16,0-18-16,10-18 16,-10-20-1,-9-8 1,9-20-16,-9 0 15,0 20 1,0-1-16,-1-9 16,1-10-16,-9 0 31,-10-18-31,0 18 16,-19 1-16,0-1 15,0 10 1,0 9-16,1-9 15,-11 0 1,11 0-16,-11 9 16,1-19-1,-9 1 1,8 18-16,1 0 16,0 0-16,9 19 31,0 9-31,0 1 0,1-1 15,8-9 1,-9 0 0,10 9-16,-10 10 15,10 9-15,-1 0 16,1 19 0,0 0-1,-1 9-15,1 10 16,-1-1-1,10 1-15,-9-1 16,-1 1 0,1 0-1,-10 9-15,0 0 16,-9 9-16,-19 10 16,-9 9-1,-20 0-15,11-9 16,-1 0-1,0-1 1,19 1-16,0-9 16,9-10-16,1 0 15,-1 0 1,0-10-16,1 10 16,8-9-1,1-1-15,9 1 31,1 9-31,8 0 16,1 9-16,-10 1 31,0-1-31,0 19 16,1 1-16,-11 17 16,1 1-1,0 38-15,0-1 16,9-9-16,0 19 31,10 19-31,-1-1 16,1-8-16,-1 17 15,20 1 1,-1-18-16,1 18 16,-1-10-16,0-9 15,10 19 1,0 0-1,0-18-15,0-11 16,0 11 0,-1 8-16,1 1 15,0-29 1,0-9 0,9 28-16,-9-18 15,0-19-15,-1-19 31,1-1-31,0-8 0,0-1 16,0-18 0,0 0-1,-1 0-15,11 0 16,-1-1-16,0-8 16,10 8-1,9 1-15,0 0 16,-10 0-1,10 0-15,0 9 16,0 9 0,0 1-1,-18-20-15,8-8 16,1 9 0,-10-10-16,-9 0 31,0-9-31,0 0 0,-1 0 15,1 0 1,0-9 0,0-10-16,9 0 15,0-9-15,1-9 16,-1-29 0,9 0-1,-8-18-15,8-10 16,-9-9-16,1-10 31,-10 1-31,-1-10 0,1 0 16,-9-9-1,-1-1 1,-9 1-16,0-1 16,0 1-1,-9 0-15,-10 9 16,0 9-1,0 1-15,0 8 16,-9 1 0,-10-9-16,1-10 15,-1 18 1,-18 1-16,-1 0 16,1 9-1,-10 10-15,0 9 16,0 9-1,19 19-15,0 10 32,0-1-32,10 10 15,8 0-15,1 9 16,19 10 0,-1 9-16</inkml:trace>
  <inkml:trace contextRef="#ctx0" brushRef="#br1" timeOffset="92653.3">23622 3351 0,'0'0'0,"0"0"0,0 0 16,9-9-1,1-10-15,18 10 16,10-10 0,9 0-16,19 10 15,18-1 1,29 1-1,9-1-15,20 1 16,-1 9 0,-10 0-16,-8 0 15,-10 0-15,-19 0 16,-10 0 0,-27 0-16,-20 0 15,-18 0 16,0 0-31,-19 0 0,0 0 16,0 0 0,-38 0-16,-37 9 15,-38-9 1,-37 0-16,-10 0 16,19 10-1,9-1-15,38-9 16,37 0-1,20 10 1,9-10-16,9 0 16,9 0-16,1 0 15,0 0 1,9 0 0,0 0-16,0 0 15,0 0-15,18 0 16,29 0-1,38-10 1,28 1-16,28-1 16,0 1-1,-9 0-15,0-1 16,-29 10 0,-18-18-1,-19-1 1,-19 9-16,-10 10 0,-18-9 15,-19 9 1,0 0-16,0 0 16,-19 0-1,-47 9-15,-56 1 32,-19-1-32,-19-9 0,10 10 15,-1-1 1,0-9-16,29 0 15,19 0 1,27 0-16,20 0 31,18-9-31,10 9 16,19 0-16,-1 0 16,10 0-1,0 0-15,10 0 16,18 0-1,38 0-15,37-10 16,20 1 15,-1-1-31,0-8 0,-9 18 16,-9 0-16,-20 0 31,-9 0-31,-18 0 16,-19 0-16,-20 0 15,1 0 1,-19 0-16,0 0 16,0 0-16,-37 9 15,-48 10 1,-37 0-16,-20-1 16,-8-18-1,18 10 1,19-10-16,38 0 15,19-10 1,27 10 0,11 0-16,8 0 15,10 0-15,0 0 16,10 0 0,18 0-1,38-9-15,37 0 16,19 18-1,20-9-15,-1 0 16,-10 0-16,-18 0 16,-19 0-1,-28 0-15,-19 0 16,-19 0 0,-9-9-1,-19 9-15,0 0 16,0 0-16,0 0 15,-9 0 1</inkml:trace>
  <inkml:trace contextRef="#ctx0" brushRef="#br1" timeOffset="93573.77">25391 6616 0,'0'0'0,"0"0"16,0 0-16,0 0 16,0 10-1,9 8-15,0 29 16,10 38-1,0 18-15,0 9 32,0 1-17,-1-19-15,-18 0 16,0-1-16,0 1 0,0-9 31,-9-20-31,0-8 16,-1-10-16,10-10 15,0 1 1,0-20-16,0-8 16,0-977-1</inkml:trace>
  <inkml:trace contextRef="#ctx0" brushRef="#br1" timeOffset="94692.46">24055 9056 0,'0'0'0,"0"0"0,0 0 15,0 0-15,0 0 16,0 0-1,0 0-15,0 0 16,0-19 0,0 0-16,0 0 15,9 0 1,1 1-16,18-20 16,0 10-1,10 0 1,-1 0-16,1 9 15,0 10 17,-10-1-32,0 10 15,0 0-15,-9 10 0,0-10 16,9 9 0,-9 19-16,0 0 15,-1 0 1,-18 1-1,0 8-15,-9-9 16,-10 10-16,-9-1 31,0 1-31,0-19 0,9-1 16,9-8 0,1 9-1,0-19-15,9 0 16,0 0-16,0 0 15,0 0 1,9 0-16,0-19 16,1 0-1,9 0 1,-1-18 0,1-1-16,0-9 15,-19 0-15,0 0 16,-9 19-1,-10 0-15,0 0 16,0 9 0,-18 10-1,-1-1-15,-19 20 16,1 9-16,9-1 31,19 11-31,0 8 0,18 1 16,20 8-1,-1 1 1,10-18-16,9-1 16,10-10-16,9-18 15,0-9 1,9-19 0,-9-10-16,-9-9 15,-19 1-15,-19 8 16,-19-9-1,0 10-15,-19 18 16,20 9 0</inkml:trace>
  <inkml:trace contextRef="#ctx0" brushRef="#br1" timeOffset="94962.19">24836 9009 0,'0'0'0,"0"0"0,0 0 16,0 0-16,0 0 16,0 0 15,0 0-31,0 0 0</inkml:trace>
  <inkml:trace contextRef="#ctx0" brushRef="#br1" timeOffset="95444.27">25155 8868 0,'0'0'0,"0"0"0,0 0 0,0 9 0,-9 10 16,0 9-1,-1 19-15,1 9 16,18 1 0,1-20-16,18 1 15,0-10 1,10-9 0,9-10-16,0-9 15,0 0 1,9-9-16,-9 9 15,-9-10 1,0 10-16,-1 10 16,-18-1-1,0 0-15,-10 1 16,-9 9 0,0 9-1,-28 0 1,-19 19-16,-19-10 0,-37 1 15,-20-19 1,1-10 0,66-9-16</inkml:trace>
  <inkml:trace contextRef="#ctx0" brushRef="#br1" timeOffset="95713.4">25033 8990 0,'10'0'0,"-1"-19"16,19 0-16,19-9 16,10 0-16,18 0 15,10 0 1,-10-10-1,0 10-15,-9 9 16,-10 1 0,-9-1-16,-18 9 15,-20 1 1</inkml:trace>
  <inkml:trace contextRef="#ctx0" brushRef="#br1" timeOffset="96883.96">23471 3623 0,'0'0'0,"0"0"0,10 0 16,-1-9 0,1 9-1,-1 0-15,-9-10 16,0 10-16,10 10 16,-1-1-1,0 29-15,10 18 16,9 19-1,1 28-15,-1 38 32,9 9-32,-18 10 15,9-1-15,-9 19 16,10 1 0,-1 8-16,0 10 31,0-9-31,0-29 0,-9 1 15,0-29 1,-10-18 0,1-10-16,-10-18 15,0-20-15,0-8 16,0-11 0,0-27-16,0-9 15,0-1 1,0-9-16,0 0 15,0-9 1,9-38-16,-9-66 16,0-65-1,-19-38 1,1-19-16,-1-8 16,-9 17-1,-10 11-15,10 8 16,0 38-1,-1 19 1,1-9-16,0 9 0,9-1 16,-9 1-1,9 38 1,10 27-16,-1 20 16,1 18-1,9 28 1,0 9-16,0 10 15</inkml:trace>
  <inkml:trace contextRef="#ctx0" brushRef="#br1" timeOffset="97413.2">21759 4552 0,'0'0'0,"0"0"0,-18 9 0,-1 1 16,-19 27-16,-9 10 15,9 10 1,20-1-16,8 0 31,29 0-15,9 1-16,19-10 0,10-10 15,9-18 1,-10-10-16,0-27 16,1-20-1,-19 0 1,-10-18-1,-19 0-15,-18-10 0,-29 10 16,10 37 0</inkml:trace>
  <inkml:trace contextRef="#ctx0" brushRef="#br1" timeOffset="97706.01">22258 4984 0,'0'0'0,"0"0"0,0 0 15,0 0-15,0 0 32,0 0-32,0 0 15,0 9-15,0-9 16</inkml:trace>
  <inkml:trace contextRef="#ctx0" brushRef="#br1" timeOffset="98087.82">22559 4543 0,'0'0'0,"0"0"0,0 9 16,0 0-1,0 20-15,0-1 16,9 9 0,20 10-16,-1 0 15,19 0 1,0 0 0,9 0-16,1 9 15,-20-9-15,-8-9 16,-11-1-1,-8 1-15,-10-1 16,-28 10 0,-19 9-1,-29 1-15,29-29 16</inkml:trace>
  <inkml:trace contextRef="#ctx0" brushRef="#br1" timeOffset="98294.31">22879 4477 0,'9'0'0,"10"-19"0,19 0 0,18 1 15,29 8-15,-10 1 16,0 18-1,-18 10-15,-29 0 32</inkml:trace>
  <inkml:trace contextRef="#ctx0" brushRef="#br1" timeOffset="103256.22">25748 3060 0,'0'0'0,"0"0"0,0 0 15,0 0 1,9 10-16,10 27 16,10 19-1,8 38 1,1 19-16,-1 9 16,1 19-1,0 18-15,-1-9 16,-8-9-16,-1 9 31,-9 19-31,-1-19 0,1 19 16,-19 0-1,10-28 1,-1 27-16,0 20 16,1-10-1,9 1-15,-10-11 16,10-27-1,-10 9-15,10-9 16,-10-19 15,1 0-31,-10-28 0,9-19 16,-9-19-16,0-18 16,0-20 15,0-8-31,0-10 0,0 0 15,0-19-15,10-37 32,-10-47-32,0-57 15,-10-18-15,1 18 16,-1 20 0,10-11-16,0-8 31,0 9-31,0 0 15,0-29-15,-9 20 16,9-10-16,-9-28 16,-1 19-1,10 28-15,0 28 16,0 18 0,0 1-16,0 0 15,0 0 1,0 9-1,0 0-15,0 0 16,0 1-16,0 27 31,0 10-31,0 9 0,0 19 16,0-1 0,0 20-1,0 0-15,-19-1 16,-28 1-1,-37-1-15,-67 1 16,-37 0 0,-28-10-16,-1 0 15,10 10 1,29 9 0,27 9-16,1 19 15,74-9-15</inkml:trace>
  <inkml:trace contextRef="#ctx0" brushRef="#br1" timeOffset="103859.58">24168 6372 0,'18'0'0,"48"0"0,75 10 15,57-20 1,28 1-16,-10 9 16,-9 9-16,-28-9 15,-38 10 1,-19-1-16,-18 10 16,-57-10-1</inkml:trace>
  <inkml:trace contextRef="#ctx0" brushRef="#br1" timeOffset="104532.2">26623 7404 0,'0'0'0,"0"0"15,0 0 1,0-19-16,-19 1 16,0-20-16,-28 1 15,-9-10 1,-10 19-16,0 9 31,10 9-15,9 20-16,18-1 0,1 10 15,19 9 1,-1 10-16,20-10 16,-1-9-16,1-1 15,8 1 1,11 0-1,-1-19-15,0 0 16,0-10 0,1 1-16,-11 0 15,1-1 1,0 1 0,-10 0-16,-9 9 15,10 9-15,-1 10 16,1 9-1,8 47-15,1 28 16,0 0 15,0-9-31,0-9 0,-10-10 16,1-19-16,-10-9 31,0-19-31,0-9 0,0-10 16,0-9-1</inkml:trace>
  <inkml:trace contextRef="#ctx0" brushRef="#br1" timeOffset="105589.98">23613 6644 0,'0'0'0,"0"0"0,0-9 16,9-10-1,0-9-15,29 9 16,28 0 0,47 1-16,56 8 15,19 1 1,10 18-1,9-9-15,9 0 16,-18 0 0,-10-9-1,0 18-15,0 10 16,-19-10-16,-18 10 31,-29-9-31,-28-1 0,-18 0 16,-29-9-1,-10 10 1,-18-10-16,-19 0 16,0 0-16,-9 0 31,-48 0-31,-74 0 0,-58 0 16,-36 9-1,-11-9-15,11 0 16,-1-9-1,19 9 1,19-10-16,28 10 16,28 0-16,19-9 15,38 0 1,19-1 0,9-9-1,-1 10-15,20 0 16,9 9-16,10 0 15,9 0 1,0 0-16,19 0 16,28 9-1,56 0-15,29 1 16,19 9 0,18-1-16,19 1 15,19 9 1,0 0-1,-19-9-15,-9 0 16,-10-19-16,-18 0 31,-29 0-31,-28 0 16,-9 0-16,-19 0 16,-10 0-1,-18 9-15,-10-9 31,-9 0-31,-10 0 0,-9 0 16,0 0 0,0 0-16,0 0 15,0 0 1,0 0 0</inkml:trace>
  <inkml:trace contextRef="#ctx0" brushRef="#br1" timeOffset="105911.86">22098 5152 0,'0'0'0,"0"0"0,0 0 0,0 0 15,0 0 1,0 0-16,0 0 15,0 0 1</inkml:trace>
  <inkml:trace contextRef="#ctx0" brushRef="#br1" timeOffset="107708.67">21167 12030 0,'0'0'0,"0"0"15,0-10-15,9 10 16,0-18-16,20-1 16,18 9-1,19 1-15,9 0 16,0 18-1,-18-9 1,-1 0-16,-9 9 16,-9-9-16,-20 0 15,-8 10 1,-10-10 0,0 0-1,-38 9-15,-46 19 16,-39 1-16,-8-1 15,8-10 1,20 1 0,37-19-16,28 10 15,20-10-15,8 0 16,10 0 0,10 0-16,27 0 15,29-10 1,37-9-16,20 1 15,-1 8 1,-18 1-16,-20 18 16,-46-9-1</inkml:trace>
  <inkml:trace contextRef="#ctx0" brushRef="#br1" timeOffset="108144.89">19172 12414 0,'0'0'0,"0"0"0,0 0 0,0 10 16,-19-1-16,1 19 31,-1 10-31,9 9 0,20 0 16,-1-10-1,1-18-15,18 0 16,0-19 0,10-10-1,-10-8-15,-9-20 16,-10 1-16,-18-10 31,-29 0-31,-28 19 16,-37 9-16,46 9 15</inkml:trace>
  <inkml:trace contextRef="#ctx0" brushRef="#br1" timeOffset="108348.07">19276 12649 0,'0'0'0,"0"0"15,0 0-15,0 0 0,0 0 16</inkml:trace>
  <inkml:trace contextRef="#ctx0" brushRef="#br1" timeOffset="108761.32">19906 12255 0,'0'0'0,"0"0"0,0 9 0,0 1 15,0-1-15,9 10 32,1 0-32,28 9 0,18 0 15,10-9 1,9-1-16,0-8 31,1-1-31,-20 1 0,0 8 16,-18 1-1,-10 9-15,-9 0 16,-19 19 0,0 0-16,-28 10 31,-19-1-31,-19-9 16,-28-10-16,-10 1 31,29-19-31,38-19 0</inkml:trace>
  <inkml:trace contextRef="#ctx0" brushRef="#br1" timeOffset="108973.48">19925 12105 0,'0'0'0,"9"0"15,20-19 1,27 0-16,38 1 0,28-1 31,19 9-15,-9 20-16,-19 9 0,-57-10 16</inkml:trace>
  <inkml:trace contextRef="#ctx0" brushRef="#br1" timeOffset="110772.05">26341 11589 0,'0'0'16,"0"0"-16,0 0 0,9 0 16,1 0-1,18-10 1,0 1-1,0 0-15,-9-1 16,0 1-16,-10-1 16,-9 1-1,0 9 1,0 0-16,-9 0 16,-10 0-16,0 9 15,10 10 1,-1-9-1,1-1-15,9 0 16,0-9-16,0 0 16,0 0-1,9 0-15,1 0 16,-1-18 0,1-11-1,-10 1-15,0 19 16,0 9-1</inkml:trace>
  <inkml:trace contextRef="#ctx0" brushRef="#br1" timeOffset="111497.32">25165 12818 0,'0'0'0,"0"0"16,0 0-16,0 0 16,0 0-1,9 0-15,1 0 16,-1-9 0,19-10-16,0 0 15,-9-19 1,0 10-16,-9 0 15,-10 0 1,0 9-16,0 10 16,-19-1-1,0 1-15,-9 18 16,-1 1 0,11 18-1,8 0-15,10-9 16,10 0-1,-1-1-15,10-8 16,0-10 0,-1 0-16,1 0 15,-19-10 1,0 10-16,0 0 16</inkml:trace>
  <inkml:trace contextRef="#ctx0" brushRef="#br1" timeOffset="113833.67">28034 3116 0,'0'0'0,"0"0"15,0 0 1,0 0-16,9 0 16,-9 0-1,10 19-15,9 38 16,-10 27-1,1 38-15,-1 28 16,19 0 0,0 0-16,1 0 15,8 10 1,-9-10-16,10 38 31,-10-10-31,1-19 0,-1 1 16,0 18-1,0 10 1,-9 9 0,0-9-16,-10-1 15,-9-9-15,0-18 32,0-10-32,-9 0 0,-1-9 15,1-28 1,0-1-16,-1-27 15,10-20 1,0-8-16,0-20 16,0-9-1,0 0-15,0-18 16,0-10 0,0 0-1,0-10-15,0-27 16,-9-48-16,-1-55 31,1-10-31,-10-29 0,10-18 16,-1 0-1,1 0 1,9 19-16,9 0 16,1-1-16,-1 1 15,-9-10 1,0 1-16,0 9 15,-9-10 1,-1 19 0,10 19-1,-9 28-15,0 0 16,-10-9-16,0 37 16,0 9-1,0 29-15,0 19 16,10 18-1,0 9 1,-1 1-16,1 0 16,9 9-16,-28 18 15,9-8 1</inkml:trace>
  <inkml:trace contextRef="#ctx0" brushRef="#br1" timeOffset="114589.55">23735 6916 0,'0'0'0,"0"0"0,0 0 15,0 0-15,9-9 16,1-10 0,18 0-16,19-9 15,38 10 1,56 8 0,56 10-1,57 10-15,29-10 0,-1-10 16,28-18-1,29 0-15,28 18 16,0 10 0,-10 10-16,-9-1 31,0 29-31,0-10 16,-37 9-16,-38 1 15,-29 0 1,-46-20-1,-48 1-15,-37-19 0,-47 0 16,-28 9 0,-10-9-1,-9 10-15,-19-1 32,-10 1-32</inkml:trace>
  <inkml:trace contextRef="#ctx0" brushRef="#br1" timeOffset="115349.8">26896 8661 0,'0'0'0,"9"-9"0,1-10 15,18-9 1,0 0-1,0 9-15,0 10 16,1 0 0,-1-1-16,-9 20 15,0-1 1,-1 0-16,-8 10 16,-10 0-1,0 9 1,-19 9-16,-9 10 15,-29 10-15,-9 8 16,1 1 0,8-28-16,10-1 31,9 1-31,10-20 16,19 1-16,-1-9 15,1-1 1,18 0-16,10 1 15,28-1 1,29-9-16,27 0 16,1-9-1,8-1 1,-18 1-16,-18 9 16,-20-9-16,1-1 31,-20 1-31,1-1 0,-19 20 15,0-10 17,-19 0-32,0 0 0,0 0 15,-10 9-15,-9-9 16</inkml:trace>
  <inkml:trace contextRef="#ctx0" brushRef="#br1" timeOffset="115666.92">26717 8540 0,'0'0'15,"0"0"-15,0 0 16</inkml:trace>
  <inkml:trace contextRef="#ctx0" brushRef="#br1" timeOffset="116102.3">18787 3464 0,'0'0'0,"0"0"0,9 0 0,-9 0 16</inkml:trace>
  <inkml:trace contextRef="#ctx0" brushRef="#br1" timeOffset="117703.33">28382 10285 0,'0'0'0,"0"0"0,0 0 15,0 9-15,10 0 16,-1 20-1,19-1-15,10 9 16,-1-9 0,1-9-16,-19-19 15,0 0 1,0-9 0,-19-1-16,0 1 15,0 0-15,-10-10 16,-9 9-1,0 1 1,-9 18-16,0 10 16,0 9-1,18-9 1,1 0-16,9-10 16,0 1-16,9-10 15,1 0 1,-1-10-16,10-8 15,0-11 1,0-8-16,-19 9 16,0 9-1,-10 10 1</inkml:trace>
  <inkml:trace contextRef="#ctx0" brushRef="#br1" timeOffset="121307.37">21044 14910 0,'0'0'0,"10"0"16,-1-19-16,1 1 16,-1-1-1,0 0 1,1 10-16,-1-1 16,1 1-16,-1-10 15,0 10 1,1-10-16,18 10 15,0-10 1,10 0 0,9 0-1,0-9-15,9 9 16,1-9-16,9 10 31,9-11-31,10-8 0,-1 9 16,1-10-1,-10 10 1,10-9-16,0-1 16,-10 10-16,-9 9 31,0 0-31,-10-9 16,0 19-1,-9-10-15,10 10 16,9-1-1,0 1-15,9-1 16,-9 10-16,9 0 16,-9 0-1,9 10-15,0-1 16,1-9 0,-1 10-16,-19 8 15,1-8 1,9-1-1,-1 10-15,1 0 16,-9-10-16,-1 0 31,1 1-31,-1-1 16,-9-9-16,0 0 16,0 0-1,10 0-15,-10 0 16,-10 0-16,1 0 15,0 0 1,-1 0 0,1 0-16,-1 0 15,-8 0 1,-10 0-16,-1 0 16,1 0-1,-9 0-15,-10 0 16,0 0-1,-10 0-15,-65 0 16,-151-9 0,-122-1-1,-66 10 1,-28 0-16,0-9 16,37 9-16,29-28 15,28 0-15,28 28 16,38 0-1,9-19 1,28 10-16,48 9 16,28 0-1,46 0-15,29-10 16,28 1 0,19-10-16,19 10 15,0-1 1,18 1-16,1 9 15,9 0 1,0 0 0,19 0-16,18-9 0,39 9 15,27-10 1,20 10 0,8 10-16,20-1 15,9-9 1,28 0-16,19 9 31,9-9-31,19 0 0,1 0 16,27-9-1,-9 18 1,0-18-16,-9 0 16,-20-1-1,-8 1 1,-20-10-16,-18 10 15,-10-1-15,-28 1 16,-9 9 0,-10-9-16,-18-1 15,-10 1 1,-9 9-16,-10 0 31,0-10-31,-18 10 0,-1 0 16,-18 0-1,-1 0-15,-18 0 16,0 0 0,0 0-1,-10 0 1,1 0-16,-10 0 0,0 0 16,0 0 15,0 0-31,0 0 0,0 0 15,0 10-15,0-10 32,0 0-32,0 0 15,0 0-15,0 0 16,0 0 0,0 0-16,0 0 15,9 0 1,0-10-16,1-8 15,-1-1 1,10-9 0,9-10-16,0 1 15,1-1-15,8 1 32,1-1-32,0-9 0,-1 10 15,10-1 1,-9-9-1,9 0-15,0-9 16,0 9-16,9-9 31,10-10-31,0-9 16,0-9-16,-10 9 16,1 18-1,9-8 1,0-1-16,9-9 15,9-10-15,1 10 16,-10 0 0,10-9-1,9-1-15,-9-8 16,9 17-16,-9 1 16,-1-9-1,10 0 1,10-10-1,-10 9-15,9-9 16,1 1 0,-10 8-16,0 1 15,9-1-15,-8 1 16,-1 9 0,0 9-16,0-9 15,-10 9 1,10 1-16,1-1 15,-1 0 1,0 19-16,-10-9 16,1 0 15,9 0-31,-9 9 0,-1-10 16,-8 10-1,-10 1 1,-1-1-16,-8 0 15,-1 9-15,-9 10 16,-9 0-16,-10 9 16,-9 0-1,0 1 1,0-1-16,-10 0 16,0 10-16,1-1 15,-1 1 1,-9 0-16,0 9 15,0-10 1,0 10 0,0 0-1,0 0-15,-19 10 16,-18-1-16,-20 19 31,-8 10-31,-11 8 0,-8 11 16,-29 27-1,9 1 1,1-10-16,9-10 16,-10 10-1,-9 19-15,19 0 16,10-19 15,-11 10-31,-8-1 0,0 0 0,-1 10 31,10-9-31,-10-10 16,-8 9-16,-1 10 16,0 0-1,0 0-15,0 0 16,10-1 0,-10-8-1,0 9-15,9-1 16,1-8-16,-1 9 31,10-10-31,-9 19 16,-1-9-1,20-19 1,-10 10-16,-1-1 0,-8 10 16,0-19-16,8 9 31,11-8-31,9-1 15,-1 9-15,10-18 16,1-10 0,18-9-16,9-10 15,0 1 1,1 0 0,8-1-16,1-18 15,9 0-15,10-10 31,0 0-31,-1 1 16,1-10-16,18 9 16,-9-9-16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4:55:03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2531 874 0,'0'0'0,"0"0"0,0 0 16,9 9-1,0 29-15,20 37 16,8 75-16,1 38 31,0-1-31,-1 11 16,-18-20-16,0-19 16,-19 1-1,0-29-15,0-18 16,-10-29-1,1-9 1,9-18-16,0-29 16,0 0-1,0-9-15,0-19 16</inkml:trace>
  <inkml:trace contextRef="#ctx0" brushRef="#br0" timeOffset="416.17">2371 1146 0,'0'0'0,"0"0"16,0-19-16,18 1 16,39-10-1,9-1-15,9 11 16,10 8 15,-1 10-31,1 10 0,-19 8 16,-10 20-16,-18-1 15,-10-8 1,-9 8 0,-19 1-16,-19 9 15,-28 18-15,-47 10 32,-19-9-32,-19 0 15,67-38-15</inkml:trace>
  <inkml:trace contextRef="#ctx0" brushRef="#br0" timeOffset="868.93">3434 1568 0,'0'0'0,"0"0"0,-10 0 16,-18-9-1,-10 9 1,-18 28-1,0 28-15,9 20 16,9 8 0,28-18-16,20-19 15,18-1-15,19-8 16,28-19 0,29-29-1,-10-27-15,-9-19 16,-38-1-16,-19 1 15,-19-10 17,-9 1-32,-19 18 15,-28 9-15,19 19 16</inkml:trace>
  <inkml:trace contextRef="#ctx0" brushRef="#br0" timeOffset="1292.82">3782 1681 0,'0'0'0,"0"0"0,0-9 0,0-1 15,0 10-15,0 0 16,0 0-1,9 10-15,1 18 16,-1 19 0,0 37-1,-9 1-15,0-39 16,0 1 0,-9 0-16,0-19 15,9-9 1,0-19-16</inkml:trace>
  <inkml:trace contextRef="#ctx0" brushRef="#br0" timeOffset="1514.54">3819 1315 0,'0'0'0,"0"0"0,0 0 15,0 0-15,0 0 16,0 0 0,0 0-1</inkml:trace>
  <inkml:trace contextRef="#ctx0" brushRef="#br0" timeOffset="2400.17">4318 1540 0,'0'0'0,"0"0"0,-9 0 16,-10 10-1,-9-10 1,9 9-16,-9 19 16,-1 0-16,20 10 15,-1-10 1,20 10-16,9 8 15,9 11 1,19-1 0,-9-9-16,9-19 15,-10 10-15,-9-20 16,-9 11 0,0-1-16,-9-19 15,-10 10 1,0-10-1,-10 1-15,-9-10 16,-9 0-16,0 0 16,18-10-1,1 1 1,9-10-16,9-9 16,29-19-1,28-9-15,28-10 16,9-18-1,1 18 1,-10 10-16,-28-10 16,-19 28-16,-9 1 31,-10-1-31,-19 20 0,-9 8 16,0 1-1,0 9 1,0 0-16,-9 9 15,-1 1 1,1-1-16,0 19 16,-1 10-16,10-10 15,10 9 17,-1 10-32,29-9 0,9 27 15,9 1-15,-18-10 31,-1-18-31,-18-1 0,0-8 16,-19-1 15,-28 9-31,-19 10 0,-19 0 16,-28-9 0,0 9-16,37-29 15</inkml:trace>
  <inkml:trace contextRef="#ctx0" brushRef="#br0" timeOffset="3254.21">5870 1709 0,'0'0'0,"0"0"0,-9 10 32,-10 8-32,-19 10 0,1 10 15,9 9 1,-1 0-1,10 9-15,19-9 16,10 0 0,18-28-16,10-1 15,9-8 1,0-10-16,-10-10 16,1-8-1,-10-10-15,-9-10 16,0 0-1,-10-8-15,-9-11 16,10 1 0,-1 0-16,1-1 15,-1 10 1,19-9 0,-9 19-16,9 18 15,0 9-15,1 20 31,8-1-31,1 10 16,9 19-16,-9 8 16,-1 1-1,-18 10-15,0-1 16,-19-19 0,0 1-16,0-10 15,0-9 1,0-19-16,0 0 15,0-9 1,0-29-16,9-28 16,10 1-1,9-10 1,1 9-16,18 19 16,0 9-16,-10 20 31,1 18-31,9 18 15,0 20-15,0 9 16,-9 28 0,-10 28-16,-19 10 15,-18-1-15,-10-8 16,0-58 15</inkml:trace>
  <inkml:trace contextRef="#ctx0" brushRef="#br0" timeOffset="4005.58">8692 808 0,'0'0'0,"0"0"0,0 0 16,0 10-1,0 27-15,0 48 16,0 37 0,10 28-1,-1-9-15,1-1 16,-1-8 0,0-10-16,-9-19 15,10-28 1,-1-9-16,1-29 15,-1-9 1,-9-9 0,0-19-16,0 0 15,0-9 1,-9-38-16,-20-38 16,-27-18-1,-19 19-15,-19-1 31,-10 29-31,10 28 0,19 28 16,9 9 0,0 10-1,19 9-15,0 19 16,19 0-16,9 19 16,10-1-1,27 1 1,11 0-16,18-29 15,19 1-15,28-20 32,9 1-32,-9-9 0,0-20 15,-9-9 1,-10-9 0,-37 10-16</inkml:trace>
  <inkml:trace contextRef="#ctx0" brushRef="#br0" timeOffset="4285.55">9191 1662 0,'0'0'0,"0"0"15,0 10 1,9 8-16,1 20 16,-1 9-1,-9 0-15,0-10 16,0 1 0,0-1-16,0-18 15</inkml:trace>
  <inkml:trace contextRef="#ctx0" brushRef="#br0" timeOffset="4457.56">9059 1409 0,'0'0'0,"0"0"0,10-9 15,-10-1-15,9 20 32,1-10-32</inkml:trace>
  <inkml:trace contextRef="#ctx0" brushRef="#br0" timeOffset="4973.37">9407 2131 0,'0'0'0,"0"0"0,10-9 16,9-29 0,9-8-16,9-1 15,11-28 1,-11 9 0,10 0-16,-9-9 15,-1 0 1,-18 19-1,-9-1-15,-10 20 16,0 9-16,-10 0 31,1 18-31,-1 1 0,10 9 16,0 0 0,10 9-16,-1 10 31,19 9-31,20 19 0,-1 0 15,9 0 1,0 0 0,-9 0-1,-9-10-15,-19-9 16,0 10-16,-19-1 16,-19 1-1,-19 18-15,-18-9 16,-19 0-1,-10-9 1,10-20-16,37-8 16</inkml:trace>
  <inkml:trace contextRef="#ctx0" brushRef="#br0" timeOffset="5360.86">10405 883 0,'0'0'0,"0"0"0,0 0 15,0 0 1,0 19-16,9 47 16,0 37-1,1 47 1,9 0-16,-10-9 0,10 19 31,0-38-15,-10-38-16,-9-18 0,0-10 15,0-28 17,0-9-32,0 0 0,0-19 15,0 9 1,0-9-16</inkml:trace>
  <inkml:trace contextRef="#ctx0" brushRef="#br0" timeOffset="5602.09">9953 1540 0,'9'0'0,"20"-9"16,55-10-16,29-9 0,10 0 31,18 18-31,-10 20 15,-8-10-15,-20 0 16,-37 9 0,-19-9-16,-28 19 15,-10-10 1</inkml:trace>
  <inkml:trace contextRef="#ctx0" brushRef="#br0" timeOffset="6159.44">11110 1521 0,'0'0'0,"0"0"15,0 0-15,0 10 16,0 9-1,10 9 1,-10 28-16,0 10 16,0 9-16,0 9 47,0-27-47,0-20 0,0-9 0,0-9 15,0 0 1,0-10-16,0-9 15,9-9 1,19-38-16,0-28 31,10-10-31,0 20 0,-1 8 16,1 20 0,9 9-16,0 0 15,9 18 1,1 10-16,-1 10 31,-9 18-15,-9 19-16,-10 0 15,-9 9-15,-10 19 16,-18-9 0,-19 9-16,0-28 15</inkml:trace>
  <inkml:trace contextRef="#ctx0" brushRef="#br0" timeOffset="6812.18">4073 2769 0,'10'0'0,"18"-9"0,38-19 16,56-10-1,38 1 1,56 18-16,57-9 15,28 9 1,10 19-16,-29 0 16,-37 0-16,-29 9 15,-28 10 1,-28-19 0,-19 10-16,-37-10 15,-20 0 1,-18 0-16,-47 0 15</inkml:trace>
  <inkml:trace contextRef="#ctx0" brushRef="#br0" timeOffset="7249.05">8796 2788 0,'0'0'0,"0"0"16,9 0-1,29-9-15,28-1 16,47 1-16,56 0 31,57 9-31,18 9 0,20 10 16,9-1 0,-10 1-1,-18-19-15,-38 0 16,-38 0-16,-37 0 15,-48 0 1,-37 10 0,-18-10-16,-11 0 15,-18 0 1,0 0-16</inkml:trace>
  <inkml:trace contextRef="#ctx0" brushRef="#br0" timeOffset="7625.03">8645 2638 0,'0'0'0,"0"0"0,10 0 0,46-9 0,67 9 16,93 0-1,47 0-15,38 0 16,29 0-16,-1 9 16,-37-18-1,-48-1 1,-28 1-16,-56 9 15,-37 9 1,-39-9-16,-37 0 31,-18 0-31,-20 0 0,-9 0 16</inkml:trace>
  <inkml:trace contextRef="#ctx0" brushRef="#br0" timeOffset="8114.93">4092 2657 0,'0'0'0,"10"0"16,37-19-1,66 0-15,65 19 16,48 10-16,47 8 16,0 20-1,0-1-15,-29-27 16,-28-10-1,-37 0 1,-38 0-16,-28 9 16,-47 1-16,-38-1 15</inkml:trace>
  <inkml:trace contextRef="#ctx0" brushRef="#br0" timeOffset="33426.22">18034 1231 0,'0'0'0,"0"0"0,9 9 0,1 19 16,-1 19-16,1 28 15,-1 19 1,10 28 0,0-9-16,-10-1 15,0-27-15,1-20 16,-1-18-1,1-9-15,-10-20 16,0-8 0,0-10-16,9 0 31,1-28-31,18-19 0,0-38 16,0-18-1,-9-9 1,9 8-16,0 10 15,1 19 1,-1 29 0,10-1-16,-1 18 0,1 20 15,9 0 1,0 18 0,0 29-16,9 18 15,-9 19 1,-9 0 15,-10 9-31,-9 20 0,0-11 0,-19-8 16,0-10 15,0-9-31,-10-10 0,10-19 16,0-8-16,0-1 15,0-19 1,0-9-16</inkml:trace>
  <inkml:trace contextRef="#ctx0" brushRef="#br0" timeOffset="33945.94">20329 1681 0,'0'0'0,"0"0"0,0 0 16,0 0 0,0 9-1,0 29-15,0 9 16,0 18 0,0 11-16,-9-20 15,9-19 1,-9-8-16,9-11 31,0-8-31</inkml:trace>
  <inkml:trace contextRef="#ctx0" brushRef="#br0" timeOffset="34145.36">20113 1381 0,'0'0'0,"0"0"0,0 0 0,0 0 0,0 0 16,0 0 0,0 0-1</inkml:trace>
  <inkml:trace contextRef="#ctx0" brushRef="#br0" timeOffset="34714.62">20245 2328 0,'0'0'15,"0"0"-15,0 0 16,9 0-16,19-18 15,1-1-15,18-19 16,0-9 0,19-9-16,-1-28 31,-8-1-31,-20 10 16,1 0-1,-19 0-15,-19 28 16,0 10-16,0 8 31,0 20-31,-10 0 16,10 9-16,-9 0 15,0 9-15,-1 0 32,1 10-32,9 0 0,9 9 15,19 0 16,1 19-31,18 0 0,9 9 16,1 1-16,-20-20 31,1 1-31,-19-1 0,0 1 16,-19-1 0,-19 10-16,-10 10 15,-27 8 16,-10-18-31,0-19 0,0-9 16,38-10 0</inkml:trace>
  <inkml:trace contextRef="#ctx0" brushRef="#br0" timeOffset="35312.07">22738 1756 0,'0'0'0,"0"0"16,9-9-16,1-1 0,-1-8 16,19-1-1,19 0 1,19-19-16,9-8 16,1-1 15,-11-10-31,-18-8 0,-9-10 0,-19 0 15,-19-1 1,-19 30-16,-9 8 16,-29 10-1,-8 19 1,-20 18-16,0 19 16,-9 10-16,19-1 31,18 19-31,10 38 15,10 9-15,18 10 16,28 28 0,1 9-16,-1-38 15,1 1-15,8-10 16,-18-9 0,0-28-1,-9-10-15,0 0 16,-10-9-1,0-9-15,10-19 16</inkml:trace>
  <inkml:trace contextRef="#ctx0" brushRef="#br0" timeOffset="35571.03">22042 2141 0,'0'0'0,"18"0"0,48-19 15,38 10 1,37-10 0,0 9-16,0 1 15,-9 9 1,-19-9-16,-10 18 15,-56-9-15</inkml:trace>
  <inkml:trace contextRef="#ctx0" brushRef="#br0" timeOffset="35814.54">23594 1991 0,'0'0'0,"0"0"0,0 0 16,0 0-1,0 9-15,0 19 16,0 0 0,0 10-16,0 18 15,-10-9 1,10-9-16,-9-10 15,0-19 1</inkml:trace>
  <inkml:trace contextRef="#ctx0" brushRef="#br0" timeOffset="36013.33">23519 1615 0,'0'0'0,"0"0"0,0 0 16,0 0-1,9 0-15,0 10 16,10-1-16,-9 0 16</inkml:trace>
  <inkml:trace contextRef="#ctx0" brushRef="#br0" timeOffset="36560.93">23951 1812 0,'0'0'0,"10"0"0,-1-18 16,19 8-1,1 1-15,8 18 16,10 1-16,0 18 31,-9 19-31,-1 0 0,-18-1 16,0 11-1,-19-10-15,0 0 16,0-10 0,-19-9-16,0-9 15,10 0 1,0-19-16,-1 0 15,10 0 1,10-10-16,-1-8 16,19-20-1,19-9-15,0-9 32,10 9-32,-20 0 15,1 19-15,-19 0 16,0 18-1,-19 1 1,0 9-16,0 0 16,0 9-16,-10 29 31,1 18-31,-1 1 0,20-1 16,9 9-1,9 11-15,19-11 16,9-8-1,-27-39 1</inkml:trace>
  <inkml:trace contextRef="#ctx0" brushRef="#br0" timeOffset="37020.67">25184 2178 0,'0'0'0,"0"0"0,0 0 16,0 0 0,0 0-16,9 0 15,19 0 1,0 0-16,1 0 16,18-19-1,0 1 1,-10-10-16,1-10 15,-19 1 1,0 8 0,-19-8-16,-10-1 15,-9 10-15,-18 19 16,-10-1 0,-19 20-1,0 18 1,0 19-16,19 9 0,10 0 15,27 1 1,10-1-16,10-9 31,18 0-31,19 9 0,0-18 16,28-10 0,-28-19-1</inkml:trace>
  <inkml:trace contextRef="#ctx0" brushRef="#br0" timeOffset="37701.67">26425 1127 0,'0'0'0,"0"0"0,0 0 16,0 0-1,0 19-15,10 19 16,-1 37 0,1-948-16,-1 1962 15,0-967-15,1 18 16,-1 10-1,1-46 1,-1-11-16,-9-18 16,0 1-1,0-20 1,0-19-16,0-8 16,0-1-16,0-19 31,0-9-31,0 0 0,0-9 15,-19-29 1,-9-37-16,-10 0 16,-9-9-1,-9 9-15,-1 18 16,1 20 0,0 9-16,-1 18 15,-9 10 1,0 10-1,10 18-15,9 9 16,9 1 0,10-1-16,19 1 15,18 9 1,19 9-16,19-9 16,19-10-16,19 1 15,0-19 1,-10-19-1,-9 0-15,-38-10 16</inkml:trace>
  <inkml:trace contextRef="#ctx0" brushRef="#br0" timeOffset="41395.12">18156 3360 0,'0'0'0,"0"0"0,0 0 15,0 10-15,0 9 32,0 18-32,0 38 0,0 0 15,0 10 1,0-20 15,0-18-31,0-9 0,0-10 0,0-19 16,0-9-1,0 0-15,0 0 16,0-18 0,-9-20-16,9 0 15,9-8 1,1-20-16,18 10 15,10-10 1,9 10 0,0-10-16,9 0 15,-18 19 1,-1 19 0,1 0-16,0 19 15,-1-1-15,1 20 16,9 8-1,-9 11 1,-1 18-16,1 9 16,-19 0-16,-1 10 15,1 9 1,-19 9 0,0-18-16,0 0 15,-9-10-15,-1 0 16,-8 10-1,8 0 1,1-19-16,-1-10 16,1-9 15,0-9-31,9 0 0,0-10 16,0-9-16</inkml:trace>
  <inkml:trace contextRef="#ctx0" brushRef="#br0" timeOffset="42075.03">19878 3135 0,'0'0'0,"0"0"0,0 0 16,0 19-1,0 37 1,0 19-16,0 19 15,0 19 1,0-1-16,0-18 16,0-19-1,0-18-15,0-20 16,0 1 0,0-20-16,0 1 15,0 0 1,0-10-16,0 1 15,0-1 1,-10 0-16</inkml:trace>
  <inkml:trace contextRef="#ctx0" brushRef="#br0" timeOffset="42340.79">19229 3651 0,'0'0'15,"19"0"-15,37-18 16,29-1-16,18 0 16,-9 0-1,-9 10-15,-10-1 16,0 20-1,-9-1-15,-9 1 16,-1-1 0,-28 0-1</inkml:trace>
  <inkml:trace contextRef="#ctx0" brushRef="#br0" timeOffset="43172.24">20339 3914 0,'0'0'0,"0"0"0,0 0 0,9 0 16,1-9-16,18-10 16,0 0-1,0 0-15,1 1 16,-11-1-1,1-9-15,0-10 16,-10 10 0,-9 0-1,0 0 1,-18 9 0,-20 10-16,0 18 0,-18 10 15,9 18 1,0 10-1,19 0-15,18 0 16,20 9-16,8 1 16,11-1-1,8-19-15,10-18 16,10-19 0,9-9-16,-10-19 31,0-10-31,-9 1 0,-9-10 15,-19 9 1,0 10 0,0 9-16,-10 10 15,-9-1 1,0 10-16,0 10 16,9-1-1,1 19-15,-1 10 16,-9-10-1,10 0-15,-10-9 16,0 0 0,0-19-16,9 0 15,10-10 1,28-27-16,9-29 16,10-9-1,-9 0-15,-10 28 16,-10 19-1,-9 19 1,1-1-16,18 29 16,0 9-16,0 28 15,-10 10 1,1 0 0,-10-19-16,-9 9 15,9 0 1,1-18-1,-20-19-15</inkml:trace>
  <inkml:trace contextRef="#ctx0" brushRef="#br0" timeOffset="43749.47">22079 3229 0,'0'0'16,"0"0"-16,0 0 0,0 19 31,0 18-31,0 20 0,-9 27 16,18 29 0,1 9-1,-1 0-15,0-10 16,10-27-1,0-20 1,0-18-16,-10-9 16,1-19-1,-1-1-15,0-8 16,1-10-16,-1-10 16,-9-37-1,0-18-15,-19-10 16,-18 9-1,-1 10 1,-9 9-16,-9 19 16,-10 9 15,0 19-31,0 9 0,19 19 0,19 1 16,0 8-1,18 1-15,20-10 16,9 9-1,18-9 1,10 10 0,10-19-16,8 0 15,-27-19-15</inkml:trace>
  <inkml:trace contextRef="#ctx0" brushRef="#br0" timeOffset="44203.64">23462 3126 0,'0'0'0,"0"0"16,0 0-16,0 0 16,0 0-16,0 9 15,0 29 1,0 27-1,-9 39-15,9-11 16,0 1 0,0 0-16,0 0 15,0-10 1,0-18-16,0 9 16,0-28-1,0-9 1,0-10-16,0-9 15,-10-1-15,1-8 16</inkml:trace>
  <inkml:trace contextRef="#ctx0" brushRef="#br0" timeOffset="44768.42">22907 3708 0,'0'0'0,"9"0"0,10 0 16,19-10-16,37 1 15,29 9 1,9-10 15,-1 1-31,11 9 0,-10 0 16,-19 9-16,-10-9 15,-8 0 1,-20-9-16,-18 9 16,-1-9-1,-18-1 1,-19 10-16,0 0 16,0 0-16,0 0 15,0 10 1,-9-1-1,-10 10-15,0 9 16,10 19-16,-1 0 16,20 9 15,-1 0-31,19-9 0,1-9 16,18-1-16,0-18 31,0-19-16,9 0-15,-18-19 0,-10 10 16,-9-19 0,-10-10-1,-18-18-15,-19 9 16,-29 0 0,-46 19-16,37 19 15</inkml:trace>
  <inkml:trace contextRef="#ctx0" brushRef="#br0" timeOffset="45227.21">22832 3867 0,'0'0'0,"0"0"0,0 0 31,-28-9-31,-19 9 0,-10 0 16,-9 9-16,0 0 15,10 10 16,28 0-31,-1 0 0,20 0 16,9 9-16,9 0 16,20 9-1,-1 1-15,0-1 16,10 1 0,-19-19-1,-1 9-15,1-9 16,-19-1-1,0 1-15,-19 0 16,-37 0 0,-38-1-16,28-8 15</inkml:trace>
  <inkml:trace contextRef="#ctx0" brushRef="#br0" timeOffset="46259.5">26162 3586 0,'0'0'0,"0"0"0,0 0 15,-28 9-15,-29 38 16,-27 37 0,-20-9-1,-9 0-15,-18 1 16,8-11-16,20-18 15,-1-28 1,1-19 0,18 0-16,19-19 31,10 0-31,9 1 0,19-20 16,18 1-1,10-10 1,19-19-16,19 0 15,9 19-15,0 19 32,19 9-32,9 19 0,0 10 31,10 18-31,-10 0 0,0 19 16,1 19-1,-1-10 1,9 10-1,1-1-15,-10-8 16,-9-20-16,-9-9 16,9-9-16,-1-10 31,1-9-15,0 0-16,0-18 0,-10-10 15,-18-1 1,9 1-1,-9 0 1,-10-9-16,-9 8 0,-19-8 16,0-10-1,-19 0-15,-9 19 16,9 9 0</inkml:trace>
  <inkml:trace contextRef="#ctx0" brushRef="#br0" timeOffset="65628.09">1618 4083 0,'0'0'0,"0"9"0,0 10 16,0 37-16,0 29 16,0 27-1,0 38 1,-9 29-16,-1-20 15,10 1 1,-9-1-16,18-18 16,1-28-16,-1-38 15,0-28 1,1-19-16,-10-10 16,0-18-1,9 0-15,10-28 31,19-28-31,-19-19 16,18-9-16,1 18 31,-1 10-31,10 18 0,1-9 16,-1 19 0,9 19-16,-18 18 15,9 19 1,-10 0-16,10 19 15,-18 28 1,-11 10-16,-27-10 16,-10 0-1,-18-10-15,-11 1 32,30-47-32</inkml:trace>
  <inkml:trace contextRef="#ctx0" brushRef="#br0" timeOffset="66465.11">2587 5096 0,'0'0'0,"0"0"16,-9 10-16,-10 8 31,-19 29-31,10 10 0,9 8 16,10 10-1,18-9 1,1 0-16,18-29 15,-9-9-15,9-18 32,0-10-32,0-19 15,0-19-15,-9-18 16,0-10 0,0-18-16,-10 9 15,1 9 1,-1 19-1,1 19-15,-1 9 16,10 10-16,9 9 16,0 9-1,10 20 1,-1 17-16,1 30 16,0-1-1,-10-10-15,0-8 16,0-1-16,-9-19 15,9-18 1,1-9 0,8-10-16,10-10 15,0-37 1,-9-9-16,-19 9 16,0 19-1,-10 0-15,0 18 16,1 1-1,-1 18-15,29 20 16,18 17 0,10 11-16,19-10 15,0-19 17,-29-28-32,-9-10 0,-9-27 15,-20-29-15,-27-18 31,-19-38-31,-29 19 0,1 28 16,-10 37 0,38 19-1</inkml:trace>
  <inkml:trace contextRef="#ctx0" brushRef="#br0" timeOffset="67346.92">4516 5096 0,'0'0'0,"0"0"0,0 10 16,0 8-16,0 20 15,0 28 1,-10-10-16,-9 28 16,10 1-1,0-38 1,-1-10-16,1-18 15,-1-19-15,10 0 32,-9-19-32,-10-37 0,0-29 15,10-37 1,9 0-16,9 47 16,1 29-1,-1 17-15,19 20 16,1 0-1,18 9-15,9 18 16,10 29 0,9 19-16,-18-10 15,-10 1 1,-19-20-16,-9 1 16,-1-20-1,-18 1 1,0-19-16,0 0 15,0-19 1,10-28-16,9-46 16,9-20-1,0 29 1,0 27-16,10 10 16,0 10-16,-10 27 15,0 10 1,19 19-16,-9 28 31,-1 9-31,1 38 0,-29-37 16</inkml:trace>
  <inkml:trace contextRef="#ctx0" brushRef="#br0" timeOffset="68682.21">6237 5021 0,'0'0'0,"-9"-9"0,-10-10 0,-19 0 0,1 10 16,-20 9-1,-18 19 1,0 18-16,-1 19 16,20 10-16,28-28 31,9-1-31,10-18 0,18 0 16,0-10-1,20-9-15,8 0 16,29-28-1,9-10 1,-9 1-16,-28 9 16,-1 18-16,1 10 31,9 19-31,0 9 0,10 19 31,8 0-31,1 0 16,-9-9-16,-10-10 15,-10-28 1,1 0-16,9-28 16,0-10-1,-9-18-15,-10-1 16,-9 1 0,0 19-16,-19 18 15,0 9 1,0 10-1,0 0-15,0 10 16,0 9-16,0 37 31,-10 0-31,1-9 0,9-9 16,0-10 0,0-19-1,0-9-15,9-9 16,10-29-1,28-37-15,9 0 16,-9 9 0,-9 29-16,-10 9 15,1 18 1,18 20 0,0 27-16,18 10 15,20 9-15,-10 1 31,-9-20-31,-9 1 0,-1-19 16,1-10 0,8-18-1,11-20-15,8-27 16,10 0 0,-18 0-16,-10-10 15,-1 10-15,-27 9 31,0 0-31,-20 9 16,1 10-16,-9 9 16,-10 10-1,0 0-15,0 9 16,0 18 0,0 57-1,-10 38-15,1 28 16,-10 18-16,0 1 31,-18 46-31,-10 10 0,0-38 16,-10-9-1,-18-28 1,0-38-16,-19-28 16,-1-47-1,-17-28-15,8-37 16,10-29-16,28-18 15,29-10 1,37 0-16,18-9 16,29-10-1,19 19 1,9 19-16,-9 0 16,10 19-1,8 9-15,1 9 16,9 20-1,-38 18-15</inkml:trace>
  <inkml:trace contextRef="#ctx0" brushRef="#br0" timeOffset="69259.31">10188 5068 0,'0'0'0,"0"0"0,0 0 16,10 0-16,-1-9 15,19-10 1,0-9-16,20-19 16,-11-9-1,1-10-15,-1-19 47,-8-8-47,-20 18 0,-9 9 0,-19 19 16,-18-9-1,-10 28-15,-10 18 16,-18 29 0,0 9-16,9 28 15,0 38 1,9 28 0,10-9-16,19 18 0,19 0 15,-1-9 16,1 10-31,0-20 0,-10-27 16,0-10 0,-9-9-16,9-20 15,-9 1 1,-10 0 0</inkml:trace>
  <inkml:trace contextRef="#ctx0" brushRef="#br0" timeOffset="69986.19">9135 5490 0,'0'0'0,"18"0"16,20-19-1,47 1-15,28 8 16,28-8-1,-10 8-15,1 10 16,0 0 0,-10-9-16,-18-1 31,-20-8-31,-8-1 16,-1-9-1,-9-10-15,-1-18 16,1-19-16,10-10 15,-1 1 1,0-29-16,-18 10 16,-20 19-1,1 9-15,-19 9 16,-1 28 0,-18 10-16,0 10 15,0 18 1,-9 28-1,-29 37-15,-18 39 16,0 27 0,8 10-16,11-10 15,27-28 1,1 10-16,18-29 16,10-18-16,0-19 15,9-28 1,1-1-1,18-27 1,18-10-16,-8-9 16,-1 0-16,-18 9 15,-10 10 1,0-1-16,1 20 16,18-1-1,0 10-15,9 0 16,1-1-1,-10 1 1,-10-9-16,1-10 16,-19 0-16,-10 0 15</inkml:trace>
  <inkml:trace contextRef="#ctx0" brushRef="#br0" timeOffset="70147.35">11016 4937 0,'0'0'0,"0"0"15,9 0-15,10 9 16,38 10 0,56 28-16,-38-10 15</inkml:trace>
  <inkml:trace contextRef="#ctx0" brushRef="#br0" timeOffset="70683.92">12117 5265 0,'0'0'0,"9"0"0,1-19 15,-10 1-15,0-11 16,-19 1 0,-9 0-16,-29 19 15,-18 9 1,9 9-16,0 19 15,10 0 1,18 10-16,10-1 16,18-8-1,10-1 1,10-9 0,-1-1-16,19-8 15,10-10 1,9 0-16,10-28 15,-1-1-15,-9-8 16,-9 9 0,-20 0-16,1 18 15,-9 1 1,-1 9 0,1 9-16,-1 1 15,0 27-15,10 29 16,-9 37-1,-10 19-15,-10 9 16,-9-9 0,-18-9-16,-10-10 31,-10-19-31,-27-8 0,-29-11 31,-38-18-31,1-28 16,9-28-16,75-1 15</inkml:trace>
  <inkml:trace contextRef="#ctx0" brushRef="#br0" timeOffset="71255.19">12343 4524 0,'0'0'0,"0"0"16,0 0-1,0 9-15,9 10 16,-9 28-16,0 37 15,0 48 1,9-1 15,1-9-31,-10 0 0,0 9 16,0-37-16,0-19 16,0-28-1,0-19 1,0-9-16,0-19 15,9 0-15,29-37 16,18-39 0,10-17-16,0-1 15,-19 19 1,-9 18-16,-1 29 16,-9 19-1,1 9 1,-1 19-16,19 18 15,-9 20-15,-10 18 32,0 18-32,-9-8 15,0-19-15,-1-29 32,-18-28-32</inkml:trace>
  <inkml:trace contextRef="#ctx0" brushRef="#br0" timeOffset="71545.45">13415 4280 0,'0'0'0,"0"0"0,0 9 31,0 10-31,0 37 0,0 38 15,0 47 17,0 18-32,-9 1 0,9-29 15,-10-18 1,10-19-16,-9-19 16,9-28-16,0-10 15,-10-27 1</inkml:trace>
  <inkml:trace contextRef="#ctx0" brushRef="#br0" timeOffset="72090.85">12803 5002 0,'0'0'0,"10"0"0,28 0 15,27 0 1,29 10-16,29-10 16,8 0-1,11 0 1,-1 0-16,-19-10 16,-28 1-16,-28-10 15,-19-9-15,-19 19 16,-18-1-1,-10 1-15,-10-10 16,-27 10 0,-11-1-1,1 1-15,19 18 32,0 1-32,19 9 0,-1 9 15,1 9 1,18 10-16,19 9 31,19 10-31,10 0 0,-1-10 31,-18-18-15,0-1-16,-10 10 0,-9-9 16,-10-10-16,-9-10 15,-9 11 1,-20 18-16,-27-1 15,-10-8 17,-28-19-32,38-10 0</inkml:trace>
  <inkml:trace contextRef="#ctx0" brushRef="#br0" timeOffset="72913.66">15739 5593 0,'0'0'0,"0"-9"15,-19-10-15,-9-18 0,-38-1 16,-19-18 0,-18 9-1,-20 28-15,1 19 16,28 10-1,28 18-15,19 9 16,19 1 0,18-1-16,1 10 15,18-9 1,1-10-16,18-9 16,19 0-1,0-19-15,19-10 16,0 1-1,18-1 1,1 1-16,-10 18 31,1 1-31,-20 9 0,1-10 16,-1 10-16,-18-1 16,-20-8 15</inkml:trace>
  <inkml:trace contextRef="#ctx0" brushRef="#br0" timeOffset="73381">15748 5434 0,'9'0'0,"1"-19"15,9 0 1,18-9-16,10 0 15,19 19 1,0 9-16,0 9 31,0 19-31,0 19 0,-10 0 16,-9 19 0,-19-10-1,-9-9-15,-28 19 16,-20 9-16,-36-28 15,-20-10 1,-19-18-16,29-28 16,19-10-1,28-9-15,9-10 16,19-18 0,19-10-1,18-9 1,29-9-16,-10 18 15,10 10-15,-9 9 16,9 9 0,9 10-1,-9 9-15,-10 10 16,-18 9 0,-19 0-16</inkml:trace>
  <inkml:trace contextRef="#ctx0" brushRef="#br0" timeOffset="73853.41">16896 5481 0,'0'0'0,"9"0"16,10 0-16,9 9 15,19 1 1,0-1-16,10 19 16,-20 10-16,1-1 15,0 10 1,-20 0-16,-18 9 31,-18 1-31,-29-1 16,-19-9-16,-10-19 15,11-19 1,8-9-16,19-18 16,20-1-1,18-28 1,28-19-16,38-18 16,18-1-16,10 10 15,-18 28 1,-10 0-16,-10 19 15,-18 19 1,-10 9 0,0 19-1,-9-1-15</inkml:trace>
  <inkml:trace contextRef="#ctx0" brushRef="#br0" timeOffset="74071.53">17695 5762 0,'0'0'0,"0"0"0,0 0 31,0 10-31,10 8 0,-10 20 16,0 28-1,0-1-15,-19 1 16,0 9 31,0-9-47,10-38 0</inkml:trace>
  <inkml:trace contextRef="#ctx0" brushRef="#br0" timeOffset="74268.31">17601 5312 0,'0'0'0,"0"0"0,0 0 0,0 0 15,10 0 1,-10 0 0</inkml:trace>
  <inkml:trace contextRef="#ctx0" brushRef="#br0" timeOffset="75019.99">18109 5603 0,'0'0'0,"0"0"0,0 0 0,0 0 16,0 0-1,10 9-15,-1 10 16,10 19-1,0 18-15,0 0 16,-10 0-16,10-18 16,0-10-1,-10-9 1,19-19-16,0-10 16,19-8-16,0-29 15,10-10 16,9-27-31,-10 0 0,1 9 16,-29 37 0,160-187-1,-188 225-15,0 0 16,0 9-16,0 29 16,0 27-1,0 10-15,0 10 31,0-10-31,9-28 0,1-19 16,-1 0 0,19 0-1,1-9-15,18 0 16,0-10-16,9-9 16,1-9-1,-20-1-15,1-8 16,-19-1-1,-10-9 1,-9-10-16,-19 1 16,-18 9-1,-1 9 1,0 9-16,1 10 16,-10 19-1,9 19-15,1 9 16,8 0-16,10 18 15,19-8 1,19-11-16,19 11 16,37-1-1,19-18 1,10-20-16,-10 1 16,-10-19-16,-46-9 15</inkml:trace>
  <inkml:trace contextRef="#ctx0" brushRef="#br0" timeOffset="75643.78">20772 5622 0,'0'0'0,"0"0"0,0 0 0,0 9 15,9 10 1,-9 28-16,0-10 16,0 1-1,0-1-15,0 1 16,-9-19 0,9-10-16</inkml:trace>
  <inkml:trace contextRef="#ctx0" brushRef="#br0" timeOffset="75855.5">20621 5359 0,'0'0'0,"9"0"0,1-9 15,-1-1 1,1 1-16,-1-1 15,-9 1-15,0 9 16</inkml:trace>
  <inkml:trace contextRef="#ctx0" brushRef="#br0" timeOffset="76286.31">21120 5650 0,'0'0'0,"0"0"0,0 0 16,0 0-1,0 19-15,0 9 16,-10 19 0,1 9-16,-1-9 15,1-10 1,9-9-1,0-9-15,0-9 16,0-10-16,9 0 16,20-29-1,27-27 1,10-19 0,9 0-16,-18 19 0,-20 28 31,1-1-31,0 20 15,-1 18-15,-9 1 16,1 18-16,-1 28 16,9 19-1,-18 10 1,-9-10-16,-1-9 16,-9-10-16,9 0 15,-9-18 1</inkml:trace>
  <inkml:trace contextRef="#ctx0" brushRef="#br0" timeOffset="77262.82">22766 5537 0,'0'0'16,"0"10"-16,-9-1 15,-1 19-15,20 19 16,27 19 0,10-1-16,19-8 15,0-1 1,19-9-16,9 0 16,-10-10-1,-18 1-15,-19-1 16,-19 1-1,-9-10-15,-19-9 16,-28 9 0,-57 9-1,-37-8-15,0-29 16,28-19-16,37-19 16,29 1-1,19-1 1,27-9-16,11-9 15,18-10 1,9 10-16,1 0 16,-1 9-1,-18 19-15,-20 0 16,-18 18 0,0 10-1</inkml:trace>
  <inkml:trace contextRef="#ctx0" brushRef="#br0" timeOffset="77894.02">22813 5547 0,'9'0'0,"10"9"0,28 0 31,10 1-31,-1 18 0,1 0 16,-39-9 0</inkml:trace>
  <inkml:trace contextRef="#ctx0" brushRef="#br0" timeOffset="78870.25">24337 5331 0,'0'0'0,"0"0"0,0 0 0,0-10 15,0 10-15,0 0 16,0 10 0,9 18-16,1 56 15,-1 20 1,1-11-16,8 20 31,1-10-31,9-37 0,-9-10 16,9 0-1,1-18 1,-1-10-16,0-9 16,0 0-16,-9-10 15</inkml:trace>
  <inkml:trace contextRef="#ctx0" brushRef="#br0" timeOffset="79330.84">23970 5790 0,'0'0'0,"9"0"0,39 0 16,36-9 0,48 0-16,18 18 31,20 0-16,-1 10-15,-28-9 0,-19-1 16,-37 10-16,-19-10 16,-28 1-1,-20-1-15,1 0 16,-9 1 0,-1 18-16,0 9 15,1 1 1,-1-1-1,1-8 1,-1-11-16,19 1 16,10-10-16,9-18 15,9-10 1,-18-18-16,-10-10 16,-28 9-16,-19 1 31,-28-10-31,-28 9 15,-28 20-15,46 8 16</inkml:trace>
  <inkml:trace contextRef="#ctx0" brushRef="#br0" timeOffset="79671.89">26313 5537 0,'0'0'0,"0"0"0,0 0 32,0 10-32,0 36 0,-10 30 15,1 27-15,-1 0 32,1-9-32,-1-19 0,20-19 15,-1 0 1,1-37-1</inkml:trace>
  <inkml:trace contextRef="#ctx0" brushRef="#br0" timeOffset="80005.78">26933 5809 0,'0'0'0,"0"0"0,0 0 16,0 19-16,10 19 16,-1 8-1,19 11 1,1-20-16,8 1 16,10-1-1,19-18 1,-9-19-16,-1 0 15,-18-19 1,-19 1-16,-10-20 16,-28 1-1,-37-20 1,-20 10-16,-27 29 0,37 8 31</inkml:trace>
  <inkml:trace contextRef="#ctx0" brushRef="#br0" timeOffset="80664.59">28006 5640 0,'0'0'16,"0"0"-16,0 0 16,0 0-1,9 10-15,1 27 16,8 48-16,11 46 15,-1 10 17,0 18-32,10-9 15,-10-9-15,-9-19 16,0-28-16,-19-19 16,0-19-1,0-28 1,0-18-16,0-10 15,-19-38-15,0-46 16,-9-66 0,18-19-16,20 0 15,18 28 1,0 19 0,10 10-16,-1 27 15,-8 38-15,-1 10 16,0 27-1,19 10-15,10 10 16,8 27 0,-8 10-16,-10 10 15,-19-11 1,-9-8-16,-19 0 16,-28-1-1,-38 1 1,9-29-16</inkml:trace>
  <inkml:trace contextRef="#ctx0" brushRef="#br0" timeOffset="81447.2">29059 5753 0,'0'0'0,"0"0"0,0 9 0,-18 29 0,-1 18 15,-9 38 16,-1 0-31,20 0 0,0-10 16,-1-9 0,10-28-1,0-9-15,0-20 16,0 1-16,0-19 16,0 0-1,0-9-15,-9-57 16,18-47-1,10-37 1,9 10-16,0 36 16,1 39-16,-1 18 31,-9 19-31,0 18 0,9 20 16,0 8-1,0 20 1,10 18-16,-10 10 15,-9 9-15,0-9 32,-1-29-32,-8 1 15,-10-20-15,0-8 16,9-1 0,-9-9-16,10 0 15,27-28-15,20-28 16,9-19-1,-10 9 1,1 19-16,-20 19 16,1 9-1,-10 10-15,-9 18 16,9 10 0,-9 19-16,0 8 15,-19 11 1,0 18-16,-10-28 15</inkml:trace>
  <inkml:trace contextRef="#ctx0" brushRef="#br0" timeOffset="81951.53">28693 471 0,'0'0'0,"0"0"16,9 0-16,0 9 15,10 0 1,19 29-16,-10-19 15</inkml:trace>
  <inkml:trace contextRef="#ctx0" brushRef="#br0" timeOffset="85924.03">2211 6475 0,'0'0'0,"9"0"16,1 0-1,8 0-15,11-9 16,8 0-1,20-1-15,-20 10 16,29-9 0,0 9-1,19 0-15,9 0 16,9 0 0,1 0-16,9 9 15,9-9 1,10 0-16,-10 0 15,19 0-15,0 0 32,10 0-32,-20 10 0,10-10 15,1 9 1,8 10 0,10-10-16,0 1 15,0 8-15,19-18 16,-10 10-1,10-1-15,-1 0 16,-8-9 0,-1 0-1,0 0-15,1 0 16,8 0 0,11-9-16,8 18 15,1-9 1,9 10-1,0-10-15,-10 0 16,-9 0-16,1 0 16,8-10-1,10 1-15,19 0 16,9-1 0,0 1-16,19-10 15,-9 0 1,9 19-16,0-9 15,-10 0 1,-8 9 0,18 0-16,-10 18 15,20 1 1,-1-19-16,-9 0 16,-19 0-1,10 19 1,9-19-16,-10 9 15,1 10-15,9 0 32,0 9-32,-9-19 0,-1-9 15,10 19 1,-19 0 0,0-10-16,1-9 15,-11 0-15,-8 10 16,-10-1-1,-10 0 1,-9 10-16,10-9 16,-10-10-1,10 9-15,-10-9 16,-9 0 0,-1 19-1,-8-10-15,-10 0 0,-10 1 16,-9-1 15,-9-18-31,0 18 0,-10 10 31,-9-10-31,9 1 0,-9-1 16,-9 1 0,-20-10-16,-9 0 31,10 0-31,-10 9 0,1-9 15,-11 9 1,-8-9-16,-1 0 16,-18 0-1,0-9-15,-1 18 16,1 1 0,-10-1-1,-9-9-15,0 0 16,0 0-1,-1 0 1,-8 0-16,-1 0 16,1 0-16,-1 0 15,0 0 1,1 0-16,-1 0 16,1 0-1,-10 0 1,9 0-16,-9 0 15,0 0 1,0 0-16,0 0 16,0 0-16,0 0 15,0 0 1,0 0-16,0 0 16,0 0-1,0 0-15,0 0 16,0 0-1</inkml:trace>
  <inkml:trace contextRef="#ctx0" brushRef="#br0" timeOffset="86969.89">21345 6982 0,'0'0'0,"0"0"0,0 0 16,10-9-16,18-1 31,0 1-31,19 0 0,19-10 16,19 0-1,18 0 1,10 0-16,9 10 15,1 0-15,18-1 32,0 1-32,10 0 0,8-1 15,-8 1 1,-10-10 0,19 10-16,-9 9 15,8-10 1,11 1-16,-10-10 15,9 0 1,0 10-16,-9 0 16,10-1-1,8 1-15,1 9 32,0 0-32,-10-10 0,19 10 15,0 0 1,10 0-1,9 0-15,9 10 16,1-1-16,-1 1 16,0-1-1,-9 0-15,0 1 16,-9-1 0,9 10-1,0-10-15,-10 1 16,-8 8-16,-20-8 15,0-1 1,-18 1 0,-20 8-16,-8 1 31,-10-10-31,-19 10 0,-10-9 16,-18 8-1,-9-18-15,-20 0 16,-18 0-1,0 0 1,-19 10-16,0-10 16</inkml:trace>
  <inkml:trace contextRef="#ctx0" brushRef="#br0" timeOffset="87880.49">21016 5950 0,'19'0'0,"28"9"0,56 20 15,29-11 1,-10-8 15,-18-10-31,-19-10 0,-29-8 16,-28 8-16,-9-9 15,-19-9 1,-28-9-16,-47-10 16,-38 9-1,-10 19-15,1 38 16,9 9 0,38 10-16,19-1 15,18 1 1,29 9-16,18-10 15,10-8 1,9-11-16,10-8 16,-1-20-1,-18-8-15,-10-39 16,-18 20 0</inkml:trace>
  <inkml:trace contextRef="#ctx0" brushRef="#br0" timeOffset="88504.04">19934 4514 0,'0'0'0,"0"0"31,10 0-31,-1-9 0,10 9 16,19 0-16,18-9 16,10 9-1,9-10-15,0 1 31,-9 0-31,-19-10 0,-9 9 16,-10-8 0,-9-1-16,0-9 15,-19 18 1,0 1 0,-19 0-16,-9-1 15,-29 10 1,-18 28-16,-10 29 15,10 27 1,28 1-16,19 27 16,9 29-1,28 18 1,20-9-16,18 29 16,0-20-16,-10-37 31,-18-9-31,0-10 15,-10-19-15,1-27 16,-1-20 0,-9 1-16,0-19 15,0-1-15,0-18 16</inkml:trace>
  <inkml:trace contextRef="#ctx0" brushRef="#br0" timeOffset="89035.15">19784 5237 0,'0'0'0,"0"0"15,0 0 1,9-9-16,1-10 16,18 0-1,28 0-15,38 0 16,19 10-1,0 18-15,0 1 16,-28 9 0,-38-1-16,-10-18 15,1 0 1,-19 0 0,0 0-16,-1 0 15,11-9-15,-1-10 16,0 0-1,10 10 1,9 0-16,0-1 16,0 1-16,0 18 31,-10 1-31,1 8 16,0 11-1,-19-1-15,-1 19 16,-18 9-16,-18 10 15,-1-10 1,-9-19 0,-1-18-16,1 0 15,0-19 1,9 0-16,10-19 16,-1-18-16,20-20 15,-1 29 1</inkml:trace>
  <inkml:trace contextRef="#ctx0" brushRef="#br0" timeOffset="89752.99">21458 5171 0,'0'0'0,"0"0"0,0 0 0,-19 0 16,-9 10-1,0-1-15,0 10 16,0-10 0,9 19-16,9 0 15,1 1 1,9-1-16,0-19 16,0 1-1,9-1-15,1-9 16,-1 0-1,1 0-15,18-28 16,0-10 0,19-27-16,-9-11 15,-1 20 1,-8 9-16,-11 19 16,1 19-1,9-1-15,1 20 16,8 18-1,10 19-15,-9 9 16,-10-9 15,-9 0-31,0 0 0,-19-19 16,0-9 0,0 0-16,0-19 15,0 0 1,-10 0-16,1-19 15,0-9 1,-1-29-16,20-27 16,18-1-1,9 29 1,1 19-16,-10 18 16,0 9-16,10 20 15,0-1 1,-10 19-1,-9 19-15,-10 0 16,-9 9 0,-28 29-16,-19 18 15,19-56-15</inkml:trace>
  <inkml:trace contextRef="#ctx0" brushRef="#br0" timeOffset="93407.41">1392 4646 0,'0'0'0,"0"0"0,0 0 15,10 9 1,-1 1 0,1 27-16,8 48 15,1 65 1,-9 65 0,-1 20-16,-9 37 15,0 0-15,0-9 16,-9 0-1,-1-38-15,10-47 16,10-37 0,-1-47-1,-9-38-15,0-19 16,0 1-16,0-29 31,0-9-31,0 0 0,0 0 16</inkml:trace>
  <inkml:trace contextRef="#ctx0" brushRef="#br0" timeOffset="99074.89">1298 4852 0,'0'0'0,"0"0"31,-19-19-31,10 1 0,-10-1 16,10-9-16,-1 9 16,1-9-1,9 0-15,0 0 16,9 9 0,1-9-1,-1 0-15,1 9 16,-1 0-16,19 0 31,10-9-31,37 0 0,38 0 16,0 0-1,28 0 1,19 18-16,9 10 31,19-9-31,10-1 0,18-8 16,1 18-1,-1 9 1,10 0-16,9-9 16,-9 0-16,0 10 15,9-1 1,0 10-16,0-10 16,10 10-1,18-10-15,10-9 16,0 19-1,0-19 1,-1 0 0,1 0-16,-9 0 0,18-9 15,0-1 1,0 20 0,10-1-16,0 1 15,9-10 1,9 9-1,-28 0-15,10 10 16,9-19-16,-19 9 16,0 10-1,1 0 1,-1-10-16,38-9 16,18-9-1,-27 37-15,-1 10 16,-9-29-1,10 10-15,-1 9 16,-9 0-16,10-9 16,-10 0-1,-38 9 1,-9 0-16,-19-9 31,-28-10-31,-37 0 0,-11 1 16,-17 9-1,-30-19 1,-17 9-16,-11 0 16,-9 1-16,-18-10 15,-10 0 1,-9 0-16,-10-10 16,-9 10-1,-1 0-15,-8 0 16,-1 0-1,1 0-15,-1 0 16,0 0 0,1 0-1,-1 0-15,1 0 16,-1 0 0,1 0-16,-1 0 15,0 0 1,20 0-16,8 0 15,20-9 1,18 9-16,10 9 16,9-9-1,9 0 1,19 10-16,1-10 16,8 0-16,11-10 15,-11 1 1,1 9-1,0 0-15,-1 0 16,-18 9-16,-9 1 16,-1-1-1,-9-9-15,0 10 16,-9 8 0,-10-8-16,1-1 31,-20 0-31,0-9 0,-18 0 15,0 0 1,-1 0 0,1 0-16,0 0 15,-1 0 1,1 0-16,-1 10 16,1-10-1,0 0-15,9 0 16,0 0-1,0 0-15,0 0 16,0 9 0,-9-9-16,-1 10 31,-9-1-31,1 10 0,-11 0 16,11 18-1,-1 19-15,-9 19 16,-1 10-1,1 9 1,0-1-16,-9 11 16,-1 8-16,-9-9 31,0 10-31,0 9 16,9-9-1,-9-10-15,10-9 16,-10-1-16,0 20 15,9-28 1,-9-20-16,0 1 16,0-19-1,0 0 1,0-19-16,0-9 16,0-1-16,0-8 31,0-10-31,0 0 0,0 9 15,-9-9 17,-1 10-32,-8-10 0,-11 9 15,-27 0 1,-38-9 0,-19 10-16,-28-20 0,-19-8 15,0-1 1,-9 9-1,-20-8-15,-36-1 16,-20-9 0,-47-10-16,-46 1 15,-1-10 1,10 9-16,18 10 16,20 19-1,-10 9 1,0 0-16,9-10 15,-18 1-15,-10 0 16,-9-10 0,-20 19-16,1 0 15,0 0 1,0-19 0,10 0-1,-1 0-15,-28 19 16,-9-9-16,9 0 15,-9 9 1,-10 9-16,10 10 16,-10 9-1,10-9 1,18-10-16,-9-9 16,-9 10-16,-10 8 31,0 10-31,-9 1 0,19-11 15,28 1 1,0-10 0,9 1-16,38-10 15,28 0-15,10 9 16,18 1 0,1-1-16,9 19 15,18 0 1,20 0-1,9-9-15,9 0 16,19-10 0,0 10-16,28 9 15,10-9 1,18-10-16,20-9 16,-1 0-1,19 0 1,10 0-16,-1-18 15,10-1-15,0 0 32,19 0-32,-19 1 0,0-1 15,9 0 1,10 0 0,-19-9-16,19 9 15,0 1-15,-1-1 16,1 0-1,9 0 1,-9-18-16,0 9 16,9 0-1,-9-10-15,0 0 16,9-8 15,0-1-31,-19-19 0,10 10 16,9-1-16,1-18 15,8-9 1,-9-1 0,10-8-16,0-1 15,-1 9 1,1 10-16,-1-28 16,-8 19-16,8-20 15,10 1 1,0 9-1,0 1-15,0 18 16,0 9-16,0 0 16,0 0-1,10 1-15,-10 9 16,18-1 0,-8 1-1,-1 28-15,1 9 16,-1-9-1,-9 9-15,9 10 16,1-10 0,-1-9-16,1 18 15,-1 1 1,0 0-16,1-1 16,-1 1-1,19 9-15,19 0 16,1 0-1,17-9-15,20-10 16,9 9 0,10 1-16,18 0 15,19 9 1,-19-10-16,38 10 16,38 0-1,37 0-15,19 0 16,28-9-1,10-10 1,-1 10-16,1-10 16,0 10-1,-10-1 1,0 1-16,0 9 16,-9-10-1,9 1-15,10 18 16,0 1-16,9 9 15,19-10 1,9 0 0,-19-9-16,-9-18 15,-28 18-15,0 9 32,-10-9-32,-18-19 15,0 10-15,-10 9 16,-10 19-1,11-10-15,-1 0 16,-19 1-16,1 8 16,-10 1-1,0-9 1,9-1-16,-9 0 16,0 10-16,-19 9 15,10 0 1,-1 1-1,10-1-15,9 9 16,10-9 0,-9-9-16,-1-9 15,-9-1 1,0 10-16,9 9 16,-9-19-1,-9 10-15,9-10 31,0 1-31,0 9 0,0-1 16,-10-8 0,-18 8-1,-10 1-15,1 0 16,-20-10-16,1 1 31,-20 8-31,1-8 16,0 9-16,9-10 15,-9 0 1,-1 10-16,1-9 16,-19-1-1,0 0 1,-10-9-16,10 10 16,-19-1-16,0 0 31,0 1-31,10 9 0,-1-1 15,-9 1 1,0-9 0,0-10-16,-9 9 15,-10-9 1,1 0 0,-20 0-16,1 9 0,-10-9 15,0 10 1,0-10-1,0 9 1,-10 0-16,10 1 16,0-1-16,-9 10 15,0-10 1,-1 1-16,-8-1 16,8 19-1,1-9 1,-1 9-16,10 19 15,-9 9-15,0-9 16,-1 10 0,1 8-1,-10 1-15,0 18 16,1 10-16,-1 9 16,0 1-1,0-20-15,-9 10 16,0 9-1,-10 0 1,1-28 0,-1-9-16,-9-10 0,0-9 15,0-9 1,0-1 0,0-9-16,0 1 15,0-11 1,0-8-1,-9 8-15,-1-8 16,1-10 0,9 0-16,0 9 15,-9 1-15,-10-10 16,0 9 0,0-9-1,0 0 1,-18 0-16,-1-9 0,-18 9 15,-1 0 1,-18-10-16,-10 10 31,-18 0-15,-20-9-16,-55 9 0,-76 9 16,-85-18-1,-56-19-15,0 18 16,0 1-1,18-10-15,20 10 16,-19-10 0,-29 10-1,-28-10-15,-9-19 16,-28 20-16,-29-1 16,-18 0-1,-19-9-15,18-10 31,1 10-31,9 0 16,37-19-16,-27-9 16,9 18-16,18 1 15,20 27 1,18 1-16,-19 9 16,-9 19-1,0 0 1,19 18-1,28 1-15,19-29 16,19 0 0,28 29-16,28-10 15,38 0-15,18-9 16,1 9 0,28-9-16,18 9 15,20-9 1,18 0-1,29-1 1,18 1-16,28-9 0,10-1 16,19-9-1,9 0 1,-9-9-16,0-1 16,-10 10-16,19-9 31,0 9-31,10 9 15,9-9-15,9 10 32,19-1-32,-18-9 0,18 0 15,0 0 1,10 0 0,-1 0-16,1 0 15,0 0-15,-1 0 16,1 0-1,9 0-15,0 0 16</inkml:trace>
  <inkml:trace contextRef="#ctx0" brushRef="#br0" timeOffset="99838.54">1731 4195 0,'9'-9'0,"1"-10"0,9-9 16,9-19-1,-9 0-15,-1 10 16,11 9 0,-20 9-16,-9 10 15,0 9 1,0 0-1,0 0-15,0 0 16,-38 9 0,-9 10-16,-28-1 15,-10 1-15,1-19 16,-10 0 0,18-9-16,-18-29 15,19-9 1,-19-46-16,19-29 15,-10-10 1,29-18 0,-20-19-1,39 19-15,18 0 16,19 0-16,19 9 31,18-9-31,20 28 0,-10 0 16,9 19-1,10 18 1,-9 20-16,-1 8 16,10 20-16,0 9 31,9 0-31,-18-1 16,-1 11-16,0 8 15,-27 1 1,-11 0-16,1-1 15,-19 1-15,0 9 16,0 9 0,-9-9-16</inkml:trace>
  <inkml:trace contextRef="#ctx0" brushRef="#br0" timeOffset="100237.36">1204 1278 0,'0'0'0,"0"0"0,0 0 0,0 0 32,10 9-32,-1-9 0,10 9 15,18 10 1,67 28-1,37 9 1,-47 1-16,0-11 0,-19 1 31,1-9-31,-29-1 16,-10 1-16,-18-19 31,0 0-31,-19 9 0,-19 9 16,-18 1-1,-11 18 1,-27 10-16,-9-1 16,-48 67-16,-94 140 15</inkml:trace>
  <inkml:trace contextRef="#ctx0" brushRef="#br0" timeOffset="105406.24">1872 7029 0,'0'0'0,"0"0"16,0 0-16,0 0 0,0 0 15,0 0 1,0-9-16,0 9 15,0-10 1,9 10-16,-9-9 16,29-1-1,18 1-15,28-10 16,0 10 0,19 0-1,10-10-15,28 0 16,18 10-1,10-1-15,9 1 16,1-10 0,-1 0-16,0 1 15,1-11-15,-1 20 16,0 0 0,-9-10-1,0 0-15,0 19 16,0-9-1,-9-1-15,18 10 16,10 0 0,28-9-16,9 0 31,10-1-31,-1-9 0,11 1 16,-1 8-1,-9 1-15,9 0 16,0 9-1,10 0 1,9 9-16,9 0 16,0 1-1,10-10-15,0-19 16,19 19 0,-10 19-16,-9-10 15,18 0 1,10 1-16,10-10 15,9 19 1,9-1-16,19-18 16,-28 10-1,-29-10-15,-8 9 16,-10-9 0,-19 0-1,0 9-15,-10 1 16,1 9-1,-10-10-15,-9 10 16,-1 0-16,-18-1 31,0 1-31,-9 9 0,-10 10 16,-9-10 0,9-9-1,-19-1 1,1 11-16,-20-11 0,-18 1 15,0 0 1,-1-19 0,-8 0-16,-39 0 15,-18 0 1,-19-10-16,-37 10 16</inkml:trace>
  <inkml:trace contextRef="#ctx0" brushRef="#br0" timeOffset="135096.88">2098 7573 0,'0'0'0,"0"-9"0,-10-10 16,10 0-1,-9 10 1,9 9-16,0 0 16,0 19-1,-9 18-15,-1 57 16,-9 47 0,10 18-1,-19-9-15,0-18 16,-1-1-16,1-18 15,0-29 1,18-9-16,10-28 16,-9-9-1,0-20-15,9-8 16,0-10 0,0 0-16,0 0 15,9-19 1,0-19-1,20 1-15,-1-1 16,19 1 0,0 9-16,-19 18 15,10 10 1,-1 10-16,1 8 16,0 11-16,-10 8 15,-9 10 1,0 9-1,-19 10-15,-19 0 16,9-29-16</inkml:trace>
  <inkml:trace contextRef="#ctx0" brushRef="#br0" timeOffset="135884.01">2794 8418 0,'0'0'16,"0"0"-16,0 0 0,0 0 15,0 0-15,-19 9 16,-9 28 0,0 20-16,0 18 15,-1 0 1,20-9 15,-1-20-31,10-17 0,10-11 0,-1 1 16,-9-19-1,10 0 1,-1-28-16,19-28 16,1-10-1,-1-18-15,0 9 32,-9 18-32,9 20 0,-9 18 15,0 10 1,9 18-1,0 28-15,10 20 16,-1 27 0,1 10-16,0-19 15,-1-19-15,1-27 16,0-20 0,9-18-1,0-20-15,0-18 16,-10-9-1,-9 19-15,-9 8 16,0 11 0,0 8-16,9 10 15,0 19 1,19 9-16,19 10 16,10-10-1,-1-9-15,0-10 16,-19-18-1,-18-29 1,-10-18-16,-18-10 16,-20 10-16,-18-29 15,-19 10 1,0 38 0,28 27-16</inkml:trace>
  <inkml:trace contextRef="#ctx0" brushRef="#br0" timeOffset="136612.66">4610 8371 0,'0'0'0,"0"0"16,0 18-16,-10 29 31,1 19-31,-1 9 16,1 0-16,0 10 15,9-29 1,0-28 0,0-19-16,0-9 15,0 0-15,9-28 16,0-47-1,20-19-15,-1-9 16,-9 28 0,-1 38-16,-8 8 15,9 20 1,9 0-16,0 18 31,0 10-31,10 9 0,0 0 16,-1 10-1,-18-10 1,0-9-16,0-10 16,-10-9-16,19-9 31,1-10-31,-1-19 16,9 10-16,-8 0 15,-11 19 1,1-1-16,0 1 15,0 18 1,0 10-16,0 28 16,-10 28-1,-9-28-15</inkml:trace>
  <inkml:trace contextRef="#ctx0" brushRef="#br0" timeOffset="137653.13">5682 8427 0,'0'0'0,"0"0"15,-9-9-15,-10-1 32,-9 20-32,-19 8 0,-10 20 15,10 18 1,0-9-16,19-9 16,18-1-1,1-18-15,9-19 16,9 0-1,20 0-15,18-10 16,0-8 0,9 8-1,-9 1-15,0 18 16,0 1-16,19 8 16,0 1-1,0 0-15,-10-10 16,1-9-1,-10-9-15,0-10 16,0-18 0,-10-20-1,1 11-15,-19 8 16,0 10 0,-10 9-1,-9 10-15,0 9 16,10 9-16,-1 19 31,0 0-31,-9 10 0,0-10 16,0-9-1,0-19-15,10 0 16,18-19 0,10-18-1,18-20-15,-18 10 16,-1 19-16,-18 19 15,9-1 1,1 1 0,-1 18-16,19 29 15,19-1-15,0 10 16,18 0 15,20-19-31,9-18 0,9-20 16,-9-18-1,-19-19 1,-9-28-16,-20-28 16,-27 9-16,-19 29 15,0 18 1,-19 19-16,0 9 16,0 9-1,0 29 1,-10 37-1,1 57-15,-1 56 32,10 19-32,-9 18 0,0 19 0,-10 0 15,-19 1 1,-18 130 0,-114-65-16,170-291 15</inkml:trace>
  <inkml:trace contextRef="#ctx0" brushRef="#br0" timeOffset="137845.4">6792 9787 0,'0'-9'0,"0"-38"15,10-19-15,18-37 16,28-19 0,10 10-1,19 8-15,-1 11 16,1 27-16,19 10 15,-10 18 1,-47 19-16</inkml:trace>
  <inkml:trace contextRef="#ctx0" brushRef="#br0" timeOffset="139068.53">8881 8239 0,'0'0'0,"9"0"0,0-9 16,20 0-16,18-10 31,28-9-31,28 9 0,1-9 31,-10-10-31,-19 1 16,-9-1-16,-9-9 15,-20-9 1,-18-10 0,-10 1-16,-18 8 0,-10 10 31,-9 19-15,-19 0-16,-19 19 0,-19 27 15,-9 48 1,-9 37-1,18 29-15,10 27 16,18 10-16,20 0 31,27-10-31,1-18 16,0-19-16,9 0 16,0-28-16,0-28 15,-10-10 1,1-9-16,-1-10 15,1-27 1</inkml:trace>
  <inkml:trace contextRef="#ctx0" brushRef="#br0" timeOffset="139321.25">8514 8661 0,'0'0'0,"9"0"0,19 0 0,48-18 16,27-10-16,1 18 31,-10 1-31,0-1 0,-10 10 16,-8 10-1,-39-10 1</inkml:trace>
  <inkml:trace contextRef="#ctx0" brushRef="#br0" timeOffset="139745.23">9944 8474 0,'0'0'0,"0"0"0,-19-10 0,-19 1 15,-9 18-15,-9 10 16,9 28 0,0 0-16,18 9 31,20-9-31,0-9 15,9-19-15,9-1 16,10-8 0,18-20-16,10-8 15,10-20-15,-19 10 16,-10 9 0,-9 10-16,-1 9 15,11 9 1,-1 19-1,19 29-15,9-1 16,-9 0 0,0-9-1,0 0-15,-18-28 16</inkml:trace>
  <inkml:trace contextRef="#ctx0" brushRef="#br0" timeOffset="139967">10677 8727 0,'0'0'16,"0"0"-16,0 0 15,0 0-15,0 10 31,0-1-31,0 19 0,0 0 16,10 10 0,-10-19-16</inkml:trace>
  <inkml:trace contextRef="#ctx0" brushRef="#br0" timeOffset="140162.51">10489 8117 0,'0'0'16,"0"0"-16,0 0 0,0 0 15,0 0-15,0 0 16,0 0 0,10 0-16,-10-9 15</inkml:trace>
  <inkml:trace contextRef="#ctx0" brushRef="#br0" timeOffset="140463.18">11073 7517 0,'0'0'0,"0"0"0,0 9 16,9 19 0,0 38-16,10 65 15,0 1 17,-10 18-32,-9 19 0,10-29 15,-10-27-15,9-28 31,-9-20-31,10-18 16,-1-9-16,0-10 16,-9-19-1</inkml:trace>
  <inkml:trace contextRef="#ctx0" brushRef="#br0" timeOffset="140862.15">11599 8305 0,'0'0'0,"0"0"0,0 9 31,-9 10-31,-10 28 0,0 28 15,0 28 1,10 10 15,0-38-31,18-19 16,0-9-16,20-19 0,-1-9 16,19-28-1,9-19-15,10-19 16,-9-19-16,-10 0 15,-10-18 1,-8 9-16,-20 28 16,-9 19-1,0 18-15</inkml:trace>
  <inkml:trace contextRef="#ctx0" brushRef="#br0" timeOffset="141312.79">12079 8249 0,'10'0'0,"-1"-19"0,29 0 16,18-9-1,29 19-15,-10 9 16,10 18-1,-20 1 1,1 9-16,-9 19 16,-10 9-16,-19-9 15,-9 10 1,-19-1-16,-10-9 16,-8 0-1,-1-19 1,0-9-16,-9-10 15,18-9 1,1-9 0,0-29-16,37-56 15,56-56-15,10-19 16,-18 57 0,-20 37-16,1 18 15,-20 39 1,-9 18-16,20 28 15,-20 0-15</inkml:trace>
  <inkml:trace contextRef="#ctx0" brushRef="#br0" timeOffset="141729.26">13123 8765 0,'0'0'0,"0"0"16,10 0-1,-1-19 1,19 0-16,1-9 0,18-10 16,0 1-1,0-19-15,9-1 32,1-8-32,-20-1 0,-18 0 15,-10 29 1,-9 27-1,0 1-15,0 9 16,-18 9 0,-11 10-16,-8 19 15,9 9 1,-1 18 0,20 1-16,9-10 15,19 1-15,9-11 31,10-17-31,27-1 0,20-19 16,9-18 0,-9-10-1,-48 0-15</inkml:trace>
  <inkml:trace contextRef="#ctx0" brushRef="#br0" timeOffset="143043.63">15541 8127 0,'0'0'0,"0"0"16,-19-10-1,-28 1-15,-28 9 16,-19 28-1,-10 10 1,10 9-16,28 9 16,29 0-16,9-9 31,18 9-31,20-9 0,8-9 16,11-1 15,18-18-31,0-19 0,19-19 15,-1 1-15,1-20 32,-9-18-32,-20-1 15,-8-8-15,-20-1 16,-18 0 0,-10 10-16,-28 19 15,-57 18 1,38 9-16</inkml:trace>
  <inkml:trace contextRef="#ctx0" brushRef="#br0" timeOffset="143414.06">16341 7948 0,'0'0'0,"0"0"0,0 0 0,-10 0 16,-18 10 0,-28 9-1,-48 37-15,-9 10 16,29 18-1,8-9 1,39-9-16,18-10 16,9 0-16,20-18 15,9 9-15,9 0 16,19-10 0,19-18-1,18-19 1,-27 0-16</inkml:trace>
  <inkml:trace contextRef="#ctx0" brushRef="#br0" timeOffset="143733.73">16802 7948 0,'0'0'0,"0"0"0,-19 0 16,-19 19-16,-18 19 15,-10 27 1,0 29 15,28-9-31,10-29 0,19 10 16,9-19-16,9-10 15,29 10 1,9-9-16,38-10 16,-29-19-1</inkml:trace>
  <inkml:trace contextRef="#ctx0" brushRef="#br0" timeOffset="144056.57">17169 8127 0,'0'0'0,"0"9"15,0 19 1,0 29-16,9 8 16,0 10-1,20 10 1,-1-10-16,19-19 0,19-9 15,0-19 1,9-19 0,9-27-16,-8-20 15,-20 1 1,-18-10 0,-19-10-16,-19 1 15,0 0-15,-10 28 16,1 18-1</inkml:trace>
  <inkml:trace contextRef="#ctx0" brushRef="#br0" timeOffset="144413.34">17987 8164 0,'0'0'0,"9"0"0,20-9 32,27-1-32,10 10 15,9 10-15,0 9 16,-9 18 0,-9 1-16,-10-1 15,0 19 1,-19-9-16,-9 0 31,-19-9-15,-10-1-16,-18-8 0,-9-11 15,-10 1 1,-1-19-16,20 0 16,9-19-16,10 1 31,9 8-31</inkml:trace>
  <inkml:trace contextRef="#ctx0" brushRef="#br0" timeOffset="144810.95">19078 8145 0,'10'0'15,"8"-9"-15,29-10 16,-9 1-16,-10-1 16,-9 9-1,-19 1-15,0 0 16,-19-1-1,-9 1-15,-28 18 16,9 1 0,0 18-16,9 0 15,10 0 1,18 10-16,1 9 16,18 9-1,20-19-15,-1 10 16,19 0-1,-10 0-15,-8-9 32,-11-10-32,1 0 15,-19-9 1,-9 9-16,-38 9 0,-75 20 16,-57-20-1,-160 29 1</inkml:trace>
  <inkml:trace contextRef="#ctx0" brushRef="#br0" timeOffset="172859.65">4713 9881 0,'0'0'0,"0"0"16,0 10-16,-9-1 16,-10 10-1,9-10-15</inkml:trace>
  <inkml:trace contextRef="#ctx0" brushRef="#br0" timeOffset="174428.07">6632 11120 0,'0'0'0,"0"0"15,0 0-15,10 0 16,-1 9-16,10 38 16,9 56-1,10 19-15,-1 47 16,1 47-1,0 9-15,-20-28 16,1 0 0,-19-9-16,-9-38 15,-10-28 1,0 0-16,0-38 16,10-18-1,0-29-15,-1-27 16</inkml:trace>
  <inkml:trace contextRef="#ctx0" brushRef="#br0" timeOffset="174785.66">6538 11373 0,'10'-9'0,"-1"-29"0,19-9 31,10 0-31,28 19 0,37 19 16,48 27 15,9 29-31,-19 10 0,-19-10 31,-28 18-31,-47-18 0,-19 0 16,-18 0-16,-29 19 31,-47 18-31,-37 10 16,-48 0 0,-18-29-1,-132 39-15</inkml:trace>
  <inkml:trace contextRef="#ctx0" brushRef="#br0" timeOffset="175111.15">8335 11157 0,'0'0'0,"0"0"16,-9 0-16,-20 19 0,-46 56 15,-19 66 1,-9 56 0,37 19-16,28-19 15,38-47 1,19-19-16,9-28 15,19-28-15,28 0 32,19-9-32,19-38 15,-47-18-15</inkml:trace>
  <inkml:trace contextRef="#ctx0" brushRef="#br0" timeOffset="175409.54">8589 11467 0,'0'0'0,"0"0"16,9 0-16,20 19 15,55 46-15,48 67 32,9 27-32,0 10 0,0 9 31,-28-18-31,-28-38 0,-10-28 16,-18-29-1,-39-37 1</inkml:trace>
  <inkml:trace contextRef="#ctx0" brushRef="#br0" timeOffset="175653.8">9454 11748 0,'0'0'0,"-37"19"0,-48 47 16,-47 65 15,1 29-31,-10 8 0,-10 1 0,38-19 16,19 1 0,47-39-1,28-46-15,19-47 16</inkml:trace>
  <inkml:trace contextRef="#ctx0" brushRef="#br0" timeOffset="175944.83">10235 11861 0,'0'0'0,"10"0"0,8 0 16,11 0-16,18 0 16,19 0-1,18 9 1,1 1-1,-10-1-15,0 0 16,-46-9 0</inkml:trace>
  <inkml:trace contextRef="#ctx0" brushRef="#br0" timeOffset="176197.07">9887 12480 0,'0'0'0,"10"0"0,27 0 15,67-19-15,65-28 16,19 1 0,-9 27-16,-10 0 15,-9-9 1,-19 9-16,-37-9 31,-29 19-31,-47-1 16</inkml:trace>
  <inkml:trace contextRef="#ctx0" brushRef="#br0" timeOffset="177662.78">11477 11936 0,'0'0'0,"9"0"16,1-9-16,18-1 0,19 1 16,19 18-16,0 1 15,0 27 1,0 19 15,-10 10-31,-18 9 16,-20 0-16,-18 0 0,-18-18 15,-1-11 1,-9-8-16,9-19 16,9-10-1,1-9 1,0-19-16,18-28 15,29-37-15,18-19 32,10 0-32,9 18 0,-18 1 15,-10-1 1,-19 38 0,-9 10-16,-19 9 15,0 18 1,-10 20-16,-18 27 15,-10 29 1,10 37-16,9 0 16,19 0-16,10 1 31,18-10-31,10-10 16,9-9-16,18-28 31,1-28-31,-28-10 0</inkml:trace>
  <inkml:trace contextRef="#ctx0" brushRef="#br0" timeOffset="178015.81">12239 11364 0,'0'0'0,"19"-10"0,18 1 31,48 18-31,47 38 0,18 28 31,10 38-15,-28 9-16,-29 18 0,-18 1 15,-28 9-15,-29 0 32,-38-28-32,-27-9 0,-48 28 15,-37-19 1,-10-28 0,19-19-16,66-47 15</inkml:trace>
  <inkml:trace contextRef="#ctx0" brushRef="#br0" timeOffset="178285.63">14008 12049 0,'0'0'0,"9"0"0,10-19 16,28 0 0,28-9-16,10 18 15,-10 1 1,0 9-16,-18 9 16,-1 10-16,-28 0 15</inkml:trace>
  <inkml:trace contextRef="#ctx0" brushRef="#br0" timeOffset="178498.68">13509 12546 0,'0'0'0,"0"-10"15,9-8-15,29-1 16,37-9-1,29 0-15,-1 18 32,20 1-32,-1 9 15,10-10-15,-1 1 16,-74 9 0</inkml:trace>
  <inkml:trace contextRef="#ctx0" brushRef="#br0" timeOffset="179467.75">16764 11983 0,'0'0'0,"9"0"0,10 0 16,19 0 0,28 0-16,9 0 15,0 0 1,-18-19-1,-1 0-15,-18-18 16,-1-1 0,-18-18-16,-19 9 15,-19-9-15,-28-1 16,-28 11 0,-47 17-16,-29 39 15,-9 37 1,19 18-1,28 29-15,38 0 16,19 9-16,18 0 16,19 1-1,19-29-15,19-10 16,19-8 0,18-20-1,38 10-15,19-19 16,0-18-1,0-29-15,-10-9 32,-9-10-32,-18-9 0,-39 19 15</inkml:trace>
  <inkml:trace contextRef="#ctx0" brushRef="#br0" timeOffset="179801.87">15645 10782 0,'9'0'0,"19"-9"0,47-1 0,76 10 16,46 10-1,10 8 1,-18-8-16,-20-1 16,-28 10-16,-28-19 15,-38 9 1,-18-9-16,-29 0 15</inkml:trace>
  <inkml:trace contextRef="#ctx0" brushRef="#br0" timeOffset="180162.58">17789 9928 0,'0'0'0,"0"0"0,0 0 0,10 0 16,-1 19-16,19 28 16,19 37-1,1 19-15,-1 19 31,-10 10-31,1-29 16,-1-9-16,1-10 16,-19 1-16,0-20 15,0-8 1,-10-20 0,-9-18-16,0-10 15</inkml:trace>
  <inkml:trace contextRef="#ctx0" brushRef="#br0" timeOffset="180347.07">17940 10510 0,'0'0'0,"0"0"16,0 0-16,0 0 0,0 9 15,-19 10 1,-37 18-1,-29 39-15,-37 27 32,9 9-17,19-18-15,56-56 0</inkml:trace>
  <inkml:trace contextRef="#ctx0" brushRef="#br0" timeOffset="180767.09">18843 11392 0,'0'0'0,"0"-19"0,-19-47 16,0-9 0,10 0-1,0 19-15,-1 18 16,1 20 0,9 8-16,0 20 15,9 18 1,19 56-1,19 48 1,10 27-16,9 10 0,0 9 16,-10-37-1,-9-28 1,0-20-16,-28-46 16,-19-28-1</inkml:trace>
  <inkml:trace contextRef="#ctx0" brushRef="#br0" timeOffset="180986.64">18852 11636 0,'0'0'0,"-9"0"0,-29 0 15,-46 28-15,-29 28 16,-38 38 15,1 0-31,46-10 16,10 1-16,19 8 0,28-17 15,28-58 1</inkml:trace>
  <inkml:trace contextRef="#ctx0" brushRef="#br0" timeOffset="181563.22">19012 10256 0,'0'0'0,"10"0"0,18 10 16,38 9-16,28 56 31,0 37-31,-19 20 16,-28-10-16,-18-10 16,-11-27-1,-18-38-15,0-19 16,0-19-16,0 0 15,0-9 1,10-9-16,27-57 16,10-46-1,19-29 1,-9 0 0,-29 57-16,-9 28 15,-19 37-15,0 9 16,0 20-1,0 46-15,0 75 16,9 38 0,1-19-1,18-28-15,9-9 16,10-19-16,19-28 16,0-10 15,0-28-31,-19-9 0,-28 0 15</inkml:trace>
  <inkml:trace contextRef="#ctx0" brushRef="#br0" timeOffset="181928.37">15739 12855 0,'18'0'0,"86"0"0,140 10 0,86-1 16,46 1-1,29-20-15,18 1 32,-19-10-32,-18 0 0,-38 1 15,-66 8 1,-65-9-16,-67 1 16,-56 8-1,-47 1-15,-37 9 31,-10 0-31</inkml:trace>
  <inkml:trace contextRef="#ctx0" brushRef="#br0" timeOffset="182527.18">16726 13700 0,'0'0'0,"19"-10"15,47-36-15,28-11 16,28 10 0,1 19-16,-1 38 31,-9 8-31,-10 20 0,-27 9 15,-11 18 17,-36 11-32,-29 8 0,-29 0 15,-46-9-15,-38-28 16,0-18 0,38-20-16,28-9 15,28 0 1,10-19-1,18-18-15,38-29 16,19-19 0,19 1-16,-10 9 31,-28 28-31,-9 19 0,-19 19 16,-10 9 15,0 18-31,1 20 0,9 46 15,-1 29-15,1 18 32,10-9-32,18-19 15,9-9-15,19-19 16,38 0 0,66-18-16,169 36 15</inkml:trace>
  <inkml:trace contextRef="#ctx0" brushRef="#br0" timeOffset="182817.37">18702 13278 0,'0'0'0,"0"0"16,0 0 0,0 28-16,9 56 15,1 48 1,9 8 15,-10-8-31,-9-10 0,0-19 0,9-28 16,10 9-1,9 20 1,-18-58-16</inkml:trace>
  <inkml:trace contextRef="#ctx0" brushRef="#br0" timeOffset="183175.63">18805 14920 0,'0'0'0,"0"0"0,0-10 16,10 1-16,-1-10 16,1 0-1,8-9-15,-8 9 16,-10 1 0,0 8-16,0 1 15,0 9 1,0 0-16,0 0 15,0 0 1,0 9-16,0-9 16,9 10-1,1-10-15,18 0 16,10-10 0,-1-9-1,-18 1-15,-10-20 16,-9 19-16</inkml:trace>
  <inkml:trace contextRef="#ctx0" brushRef="#br0" timeOffset="183668.5">17357 13812 0,'0'0'0,"0"0"16,0 0-16,9 0 15,0-18 1,1-1-16,18-19 16,10 1-1,-1-1-15,1-9 16,0 0 0,-20 1-16,-8 27 15,-10 9 1</inkml:trace>
  <inkml:trace contextRef="#ctx0" brushRef="#br0" timeOffset="184757.13">21242 12912 0,'0'0'0,"0"9"0,-19 0 16,-28 29-1,-47 18 1,38-18-16</inkml:trace>
  <inkml:trace contextRef="#ctx0" brushRef="#br0" timeOffset="185209.76">23631 10932 0,'0'0'0,"0"0"0,0 0 0,10 19 15,-1 46-15,19 29 16,19 47 15,10 47-31,-1-1 0,1-18 16,-1 0-16,1-19 16,-10-37-1,-10-29-15,-18-9 16,0-18-1,0-10 1,-19-38-16</inkml:trace>
  <inkml:trace contextRef="#ctx0" brushRef="#br0" timeOffset="185452.78">23904 11805 0,'0'0'0,"0"0"16,-9 9-16,-19 10 16,-29 28-1,-37 46-15,-19 29 47,-19 10-47,1-10 0,18-19 0,38-37 16,28-10-16,9-9 31,19-28-31,10-10 16</inkml:trace>
  <inkml:trace contextRef="#ctx0" brushRef="#br0" timeOffset="185732.6">24356 11983 0,'0'0'0,"0"0"0,9 0 32,29-10-32,28 1 0,28 0 15,19 18 16,28 0-31,0-9 16,-9 0-16,-1 0 0,-18 19 31,-66-9-31</inkml:trace>
  <inkml:trace contextRef="#ctx0" brushRef="#br0" timeOffset="186268.72">25560 11739 0,'0'0'15,"0"-9"-15,0-10 0,0 9 16,0 10 0,0 0-16,0 10 15,0 27-15,9 29 16,1 9-16,9 9 15,-1 1 17,-8-29-32,-10-9 0,0-19 31,0-9-31,0-10 0,0-9 16,0-18-1,-19-39-15,0-55 16,10-10-1,-1 19 1,20 18-16,-1 29 16,1 18-16,8 20 15,11 8 17,65 57-17,9 47-15,-56-19 16,-19 0-1,-18-19 1,-20 10-16,-37 28 16,-18-29-1,65-65-15,-95 57 16,39-20 0</inkml:trace>
  <inkml:trace contextRef="#ctx0" brushRef="#br0" timeOffset="187273.86">26501 12593 0,'0'0'0,"9"-19"0,0 0 16,1-28-1,-1-37-15,1-10 32,-10 10-32,0-10 15,9-19-15,1 1 16,8 18 0,1 47-16,-9 9 15,8 10-15,-8 19 16,18 18 15,0 19-31,19 29 0,-9 8 16,0 1-1,-10 0-15,-9-19 16,-10-19 0,0-10-1,1 1-15,-1-19 16,10-9-1,19-19 1,18-29-16,1-8 0,-1-1 31,0 19-15,-18 0-16,0 19 0,-20 19 16,1 9-1,-9 0-15,-1 9 16,10 19-1,0 19-15,0 19 16,-1 37 0,1-9-16,0-19 15,9-9 1,10-1 0,-19-27-16,197 27 15,-216-65-15,9 0 31,1-9-31,9 0 16,18-10 0,10 0-16,10 0 15,9 1 1,-1-1-16,-8-9 16,-1-19-1,1 0-15,-20-9 16,1-10-16,-19 0 31,-19 1-31,-19-1 0,19 66 16,-19-56-1,-47 37 17,-18 19-32,18 19 0,-9 37 15,18 19-15,10 0 31,10 9-31,18-9 16,19-9-16,9 9 16,19-18-1,38-11-15,28 1 16,38-9 0,-66-29-16</inkml:trace>
  <inkml:trace contextRef="#ctx0" brushRef="#br0" timeOffset="188254.03">29219 12058 0,'0'0'16,"0"0"-16,0 0 0,0-9 15,-18-1-15,-11-9 16,-18 10-1,-19 0-15,-9 18 16,9 0-16,19 20 31,0-1-31,19 19 16,19-10 0,-1 1-16,20-1 15,8 10-15,11-9 16,18-10-1,9-9-15,10-1 16,-10-18 0,-56 0-16,57-9 15,-1-10 1,1 10 0,-10 9-16,9 0 31,-9 0-31,10 9 0,-10-9 15,0 0 1,0 0 0,0-9-16,9-10 15,1-19-15,-1 1 32,1-10-32,-1-19 15,-18 10-15,-10 0 16,-9 28-1,-10-1-15,-9 20 16,0 0 0,0 9-1,0 9 1,10 19-16,-1 29 0,-9 36 16,0 11-1,-9-1 1,-1-28-16,1-38 15,-1 10 1,10-9 0,0-19-16,0-19 15,0 0-15,10-10 32,27-37-32,20-65 0,9-1 15,0 0 1,9 29-16,-19 28 15,1 28 1,-1 9-16,-9 19 16,-9 9-1,9 29 1,-9 18-16,-1 28 16,-18 10-1,-19 10-15,0-1 16,-9-9-1,-1-29-15,-9-8 32,10-1-32,0-19 0,-1-8 15,1-11 17,-1 10-32,1-18 0</inkml:trace>
  <inkml:trace contextRef="#ctx0" brushRef="#br0" timeOffset="189005.18">22898 10838 0,'28'-9'0,"122"-29"0,151 1 31,104-1-31,18 10 0,38 0 16,47 9 0,38 10-16,37 37 15,29-9 1,-39-1-1,-18 11-15,-37-1 16,-85 28 0,-57-28-16,-56-9 15,-66 0 1,-47-10-16,-47 0 31,-38 10-31,-19 9 0,-18 1 16,-10 8-1,-18 10 1,-1 9-16,-9 38 16,-9 28-1,-19 9-15,0 29 16,-1 84 0,1-10-16,9-27 15,-9 18 1,0-47-1,0-9-15,-10-47 16,1-28-16,-10-28 31,0-10-31,0-19 0,-10-18 16</inkml:trace>
  <inkml:trace contextRef="#ctx0" brushRef="#br0" timeOffset="189941.52">22540 11157 0,'0'0'0,"0"10"0,-9 18 16,-10 47 0,0 37-1,0 67 1,-9 36-16,0-27 16,9-10-16,0-9 15,10-37 1,-1-20-16,1-27 15,0-29 1,-1-19 0,1-18-16,-1 0 15,1 0-15,9-19 16,0 0 0,0 0-16,0 0 15,0 0 1,9 0-1,20-19-15,8 0 16,29 0 0,56-9-16,76 0 15,84 19 1,76 9-16,65-28 16,66 37-1,57 0 1,56 20-1,47 8-15,19-18 0,-10 0 16,1 18 0,-57-9-16,-85-18 31,-74-1-31,-67 10 16,-75 9-16,-57-9 15,-55-10 1,-58 0-1,-27-18-15,-38 9 16,-19-9 15,-19 9-31,-9 0 0,-10 0 0,-9 0 16,0 0 15,0 0-31,0 0 0,0 0 16,0 0-1,-9 9-15,-10 0 16</inkml:trace>
  <inkml:trace contextRef="#ctx0" brushRef="#br0" timeOffset="195942.66">25249 13925 0,'0'0'0,"10"0"16,-1-19-16,1 10 16,18-10-1,19 0 1,19-9-16,9 19 15,10 9 1,-38 9-16</inkml:trace>
  <inkml:trace contextRef="#ctx0" brushRef="#br0" timeOffset="196181.86">25043 14272 0,'0'0'0,"9"-9"15,19-10-15,19 0 16,38-9 0,28 19-16,18-1 46,11 1-46,8 18 0,151 29 0</inkml:trace>
  <inkml:trace contextRef="#ctx0" brushRef="#br0" timeOffset="196857.11">26567 13503 0,'9'0'0,"10"-19"0,18 0 16,20-9 0,-1 19-16,1 9 15,-20 9 17,10 29-17,-9 18-15,-29 19 0,-9-75 0,-9 75 16,-19 10-16,-10-10 15,-9-19 1,0-9 0,19-19-16,18-19 15,1-9 1,9 0-16,9 0 31,10 0-31,28-9 0,19 9 16,19 9-1,-1 19-15,-8 19 16,-20 0 0,-18-9-16,-19-1 15,-19 10 1,-29 10-16,-18-1 16,-56 10-1,-48-10 1,-18-9-16,-10-38 15,19-9 1,29-19 0,37 10-16,56 9 0</inkml:trace>
  <inkml:trace contextRef="#ctx0" brushRef="#br0" timeOffset="197296.73">27573 13859 0,'0'0'0,"0"0"0,0 0 16,0 0-16,-19 19 15,0 19 1,-9 9 0,9 18-16,10 1 15,18 0 1,1-20 0,9 1-16,9-9 0,10-19 15,27-10 1,1-9-1,0-19-15,-9-18 32,-10-1-32,-19-27 0,-19-20 15,-28 1 1,-37-10 0,-19-9-16,-10 37 15,-28 38-15,38 18 16</inkml:trace>
  <inkml:trace contextRef="#ctx0" brushRef="#br0" timeOffset="197790.59">24111 13306 0,'0'0'0,"0"0"15,0 0 1,0 0-16,10 9 16,18 19-16,9 57 15,29 55 1,-9 20-1,9-1-15,-10 10 32,-18-19-32,-1-28 0,-18-28 15,0-9 1,0-20 0,-10-18-16,1 0 15,-10-37-15</inkml:trace>
  <inkml:trace contextRef="#ctx0" brushRef="#br0" timeOffset="198013.02">24506 13803 0,'0'0'0,"0"0"0,-9 0 16,-29 9-1,-65 29 1,-67 65-16,-37 38 16,-18 18-1,8 20 1,20-1-16,37-28 16,94-94-16</inkml:trace>
  <inkml:trace contextRef="#ctx0" brushRef="#br0" timeOffset="201789.71">7912 14816 0,'0'0'0,"0"0"15,9 10-15,10 8 16,18 48 0,20 47-1,-1 56 1,1 28-16,-10 9 15,-10 19 1,-8-18-16,-10-48 16,-1-18-16,-18-29 31,0-46-31,-9-19 0,0-19 16,-1-9-1,1-10-15</inkml:trace>
  <inkml:trace contextRef="#ctx0" brushRef="#br0" timeOffset="202157.49">7921 15107 0,'9'-9'0,"20"-29"0,27-27 0,10-10 16,28 9-1,0 10 1,-9 37-16,9 19 31,-94 0-31,94 37 0,19 67 16,-29 8-1,-55-37-15,-29-9 16,-38 9-16,-37 9 16,-57-9-1,-18-28 1,27-28-16,67-10 16</inkml:trace>
  <inkml:trace contextRef="#ctx0" brushRef="#br0" timeOffset="202488.78">9483 14769 0,'0'0'0,"0"0"0,0 0 16,-10 19 0,-37 56-1,-37 85-15,8 18 16,20 0 0,28 10-16,28-19 31,18-28-31,20-38 0,9-28 15,10-10 1,8-18-16,11-28 16,8-9-1,-37-1-15</inkml:trace>
  <inkml:trace contextRef="#ctx0" brushRef="#br0" timeOffset="202773.73">9737 15173 0,'0'0'16,"9"0"-1,10-10-15,19 10 0,18 19 16,47 56-1,20 57 1,8 8-16,-8 11 0,-1 8 31,-28-28-31,-28-27 16,-19-11-16,-9-27 31,-29-47-31</inkml:trace>
  <inkml:trace contextRef="#ctx0" brushRef="#br0" timeOffset="203022.49">10555 15220 0,'0'0'0,"0"0"16,-19 19-16,-28 46 15,-37 48 1,-29 65 0,-38 38-16,10-28 15,19-48 1,37-27-16,38-47 16,28-20-1,19-36-15</inkml:trace>
  <inkml:trace contextRef="#ctx0" brushRef="#br0" timeOffset="203267.43">10753 15642 0,'0'0'0,"9"-19"0,19-18 15,19-1-15,38 1 16,9-1 0,-9 19-1,-1 19-15,1 19 16,0 28 0,-48-19-16</inkml:trace>
  <inkml:trace contextRef="#ctx0" brushRef="#br0" timeOffset="203448.37">10875 15989 0,'0'0'0,"0"0"0,19 0 16,28-9 0,56-10-16,20-9 31,-1 9-16,0 10-15,-9 9 0,-56 0 32</inkml:trace>
  <inkml:trace contextRef="#ctx0" brushRef="#br0" timeOffset="204193.72">12220 15651 0,'0'0'0,"0"0"0,10-18 0,-1-1 16,10-19 0,9-9-16,10 0 15,-1 10 1,1 18-1,0 10 1,-1 9-16,1 9 0,-1 19 16,1 10-1,-19 28-15,-10 27 16,-27 1 0,-20 0-1,-28 0-15,-19-10 16,20-18-16,-11-10 15,10 1 1,19-20-16,10-18 31,9 0-31,18-10 16,1-9-16,9 0 16,9 0-1,10 0-15,19 0 16,18 0-1,38-9 1,28 18-16,1 0 16,8 1-1,1-10-15,-28 0 16,-20 0 0,-27-10-16,-20 1 15,-18 0 1,0-1-1,-19 10-15,0 0 16,0 0-16</inkml:trace>
  <inkml:trace contextRef="#ctx0" brushRef="#br0" timeOffset="204549.37">13067 14835 0,'0'0'0,"9"0"15,1 9 1,27 10-16,29 28 15,19 38-15,-10 27 32,0 20-32,-28-1 0,-9-9 15,-19 28 1,-29-19-16,-18-18 16,-66 37-1,-103 66 1,-95 47-16</inkml:trace>
  <inkml:trace contextRef="#ctx0" brushRef="#br0" timeOffset="206149.6">11872 15623 0,'0'0'0,"0"0"0,0-9 16,0 9-1,10 0-15,-1-10 16,0 1 0,1-10-16,18 1 15,10-11 1,18 1-16,10 9 16,9-9-1,0 0-15,1 19 16,-10 9-1,-10 9 1,0 1-16,1 18 16,-10 0-1,-9 9 1,-20 1-16,1 18 16,-19 10-16,-28 18 15,-19 10 1,-19-19-1,-9 0-15,9-9 16,10-19 0,8 0-16,1 0 15,10-10-15,9 1 32,-1-19-32,1 9 15,19-10-15,-1-8 16,1-1-16,0-9 15,9 0 1,9 10 0,10-1-16,18 0 15,29-9 1,28 0 0,19 0-16,0 0 15,9-18-15,-9-1 16,-28 9-1,-29 10-15,-9 0 16,-9 0 0,-19 0-1,0 0 1,-10 0-16,-9 0 0,0 0 16,0 10-1,0-1 1</inkml:trace>
  <inkml:trace contextRef="#ctx0" brushRef="#br0" timeOffset="206861.21">12258 15529 0,'9'0'0,"1"-9"0,27-29 31,10 10-31,0 0 0,19 9 16,-9 19-16,-1 10 31,1 18-31,-1 19 16,-18 19 0,-20 9-16,-27 9 15,-19 0-15,-10 1 16,-18-19-1,-20-1-15,1 10 16,9-9 0,1-10-16,-1-9 15,9-9 1,10-1 0,19-9-16,9-9 15,10 0 1,-1-10-16,20 1 31,9-1-31,18 0 16,48-9-16,18 10 15,10-10 1,10 0-16,18-10 16,-19 1-16,-19-10 15,-27 10 1,-29 0-1,-10-1-15,-18 1 16,0 9-16,-19 0 16,0 0-1</inkml:trace>
  <inkml:trace contextRef="#ctx0" brushRef="#br0" timeOffset="207279.32">14412 15783 0,'0'0'0,"0"0"15,10-19-15,8-9 16,11 0-1,18 0 1,0-1-16,9 20 16,-9 0-1,10-1 1,8 20-16,30 27 16,-48-18-16</inkml:trace>
  <inkml:trace contextRef="#ctx0" brushRef="#br0" timeOffset="207494.49">14431 16149 0,'0'0'0,"0"0"0,19 0 0,28 0 16,28 0-1,19 0-15,0 9 16,0 0-16,0 1 31,10 18-31,-57-19 16</inkml:trace>
  <inkml:trace contextRef="#ctx0" brushRef="#br0" timeOffset="208667.27">11919 17143 0,'10'0'15,"8"-28"-15,29-10 16,19 1 0,0 9-16,-9 0 15,8 18 1,-8 10-1,-1 28-15,-18 1 16,0 17-16,-20 1 16,-18 10-16,-9-20 15,-19 1 1,-29-1 0,1 1-16,-10-10 31,19-9-31,19-10 0,0-9 15,18 0 1,10 0 0,0 0-16,10 0 15,27-9 1,20-10 0,27 10-16,-8 18 0,-1 10 31,-19 9-31,-18-9 15,-19-1-15,0 11 16,-19-1 0,-10 0-1,-46 19-15,-48 18 16,-75 10-16,-9-28 16,28-18-1,85-11 1</inkml:trace>
  <inkml:trace contextRef="#ctx0" brushRef="#br0" timeOffset="209583.18">12512 17922 0,'0'0'0,"0"0"0,0 0 0,0 0 16,0 0 0,0 0-16,0 9 15,9 19 1,19 19-16,1 10 16,18-20-1,0 1 1,0-20-16,0-8 15,-10-10 1,11-19-16,-11-18 16,1-20-1,-10 10 1,-9 19-16,-10-9 16,-9 18-16,0 10 31,0 9-31,0 18 0,0 29 15,0 47 1,0 56 0,0 169-16</inkml:trace>
  <inkml:trace contextRef="#ctx0" brushRef="#br0" timeOffset="210558.35">14186 17828 0,'0'0'0,"0"0"0,0 0 16,0 0 0,0 0-1,0 0-15,-9 9 16,0 1-16,-1-1 16,10 19-1,10 19-15,18 0 16,0 0-1,10-9-15,-1-10 16,-9 0 15,10 9-31,-10 1 0,-9 0 32,-19-10-32,-19 19 0,-37 18 15,-57 1 1,-28-10-16,66-28 31</inkml:trace>
  <inkml:trace contextRef="#ctx0" brushRef="#br0" timeOffset="210803.14">14271 17594 0,'9'-10'0,"29"-27"0,28 8 16,37-8-16,10 9 47,-9 18-47,-29 1 0,-9 9 0,0 28 15,-38-18 1</inkml:trace>
  <inkml:trace contextRef="#ctx0" brushRef="#br0" timeOffset="-185177.02">5325 10726 0,'0'0'0,"0"0"0,0 18 15,0 57-15,0 66 16,9 84 0,0 57-16,1 27 15,-1-18 1,10-19-1,-19-9-15,0-28 16,0-48 0,-19-27-1,0-19-15,1-29 0,8-18 16,1-28 0,9-29-1,0-18-15,0-19 16,0 0-1</inkml:trace>
  <inkml:trace contextRef="#ctx0" brushRef="#br0" timeOffset="-183568.85">4873 11523 0,'0'-9'0,"-28"-57"15,0-18-15,-1-1 0,1 1 32,19 9-17,-1 0-15,20 9 0,9-9 16,18-10 0,20-8-1,8-20-15,11-28 0,-1 10 16,0 18-1,10 1 1,9-1 0,-19 19-16,19 19 15,10 0-15,9 10 32,18 8-17,20 10-15,46 0 16,39 10-16,46-1 0,47 1 15,47-1 1,10 1 0,28-1-16,47 19 15,38-9 1,46 10-16,48-11 16,-29 1-1,29 10 1,-10 18-16,1-10 15,-1 10 1,-28 10-16,-10-1 31,-8 0-31,-10-9 0,-38 0 16,-28 10-16,-10 8 31,-37 1-31,-38-9 16,-46-1-16,-48 10 31,-19-1-31,-37 11 0,-10-11 16,-27 1-1,-29-9 1,-10 18-16,-18 0 16,-29-9-16,-9 9 15,-18-9 1,-1-19-16,-9 9 15,-10-9 1,-18 9 0,-1 1-1,1-1-15,9 19 16,0 28-16,10 38 31,8 47-31,1 9 0,10 47 16,-1 19-1,0 19 1,0 18-16,-18-9 16,-1 9-1,-9 29-15,-9-1 16,-19-18 0,-1 18-16,-18-27 15,0-20 16,-9-27-31,0-1 0,-10-28 16,0-37-16,0 0 31,0-1-31,1-18 0,-1-18 16,-19-1 0,1-19-1,-11-9-15,-17 0 16,-39-18-16,-46-1 31,-86 10-31,-93-19 0,-85-1 16,-94-17-1,-56-29-15,-66-29 32,-38-17-32,-47-20 15,-47 0-15,-38-9 16,0-19-1,-27 19-15,17 38 16,-17 18 0,36 28-1,29 1-15,10 9 16,74-10-16,29 0 31,76 10-31,83-10 16,76 20-16,76-1 15,65 0 1,66 0-16,38-19 16,46-9-1,48 0 1,28 0 0,19 0-16,0 0 0,18 0 31,10 0-31,0 0 0,0 0 15,0 0 1,10-9-16,-1-10 16,10-18-1,0-1-15,-1-18 16,1 0 0,9-38-1,-9-28-15,-19 56 16</inkml:trace>
  <inkml:trace contextRef="#ctx0" brushRef="#br0" timeOffset="-182068.89">17206 16167 0,'0'0'0,"0"0"0,0 0 15,0 0 1,10 47-16,-1 0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4:58:39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5748 1493 0,'0'0'0,"0"0"0,0 0 15,9 10-15,1 8 16,18 48-1,0 37 1,0 47 0,1 48-16,-11 45 0,1 20 15,0 28 1,-10 0 0,-9-10-16,0 57 15,-18-9 1,-1-20-16,0 38 15,-19 0 1,10-9-16,0 19 16,0-29-1,9-37-15,0 0 16,10-28 0,-1-20-16,10-36 15,0-38 1,0-29-1,0-8 1,0-29-16,0-37 16,0-19-16,0-19 15,0-19 1,0-9-16,0 0 16</inkml:trace>
  <inkml:trace contextRef="#ctx0" brushRef="#br0" timeOffset="567.82">2803 7142 0,'0'0'0,"0"0"16,10 0-1,18-10-15,76-9 32,102 1-32,96-1 0,55 9 15,48 10 1,55 0-16,77-9 15,37-10 1,46 1-16,58-1 31,27-37-31,20 37 0,46 19 16,1 0 0,-39 28-16,29 19 15,-66-10 1,-46-9-1,-11 10-15,-74-19 16,-57-10 0,-66 1-1,-66 8-15,-75 1 16,-75 0-16,-57 0 16,-37-10-1,-38-9-15,-28 0 16,-19 0-1,-28 0 1,-19 0-16</inkml:trace>
  <inkml:trace contextRef="#ctx0" brushRef="#br0" timeOffset="2696.35">6190 5828 0,'0'0'0,"0"0"16,0 0-1,0 0-15,0 0 16,0 0-16,0 0 15,9 9 1,1 20 0,18-1-16,19 0 15,0 0-15,0-9 16,19-19 0,0 0-1,9-19-15,10 0 31,-10-18-31,10-1 0,-10-9 16,-9-9 0,9-19-16,-18 0 15,-1 0 1,0-19-16,-8-9 16,-11 0-1,1-1-15,-10-8 16,0 9-1,-9 18 1,9-27-16,-9-10 16,0 37-16,0-18 31,0-10-31,-1 1 0,1 9 16,0-10-1,9 10 1,0-10-16,1 1 15,-1 8 1,0-8 0,10-1-16,9 19 15,0 0-15,9-18 16,1-1-16,-1 19 16,10 1-1,9-1 1,-9 9-1,0 1-15,9 18 16,-9 10 0,0 9-1,0 10-15,18-1 0,1 10 16,-10 18 0,10 20-1,-10-1-15,10 1 16,0 18-1,-1 19-15,1 9 16,0 10 0,-10 9-16,0-10 31,0 29-31,1 19 0,-1-10 16,-9-9-1,0 9 1,-1 10-16,11-10 15,-10 9-15,9 1 32,0 0-32,0-1 15,1 10-15,-1 10 16,0 8 0,0-27-16,-9 9 15,0-10 1,0 1-1,0 9-15,0-9 16,18 27 0,-8-8-16,-11-20 15,20 20-15,-10-10 32,10-10-32,0 1 15,-1-19-15,1-1 16,9 1-1,10-9-15,8-10 16,-8-19 0,18 0-1,10 1-15,0-1 16,-1 0 0,10-9-16,1-9 15,-1 9 1,0 9-1,0-19 1,9-8-16,10-1 0,-9 9 16,9-18-1,-10-10-15,-18 1 16,0 8 0,-10-8-1,-9-10-15,-19-19 16,-9 10-1,18-1-15,-37 10 16</inkml:trace>
  <inkml:trace contextRef="#ctx0" brushRef="#br0" timeOffset="10652.92">8975 2291 0,'0'0'16,"0"0"-16,0 0 0,0 0 16,0 0-1,0 9-15,0 1 16,9 8-1,0 11-15,1 17 16,-1 11 0,1 27-16,-1 10 31,1 19-31,-10-1 0,0 20 31,0-1-31,0 38 16,-10 28-16,10-38 15,-9 38 1,-1 38-16,10-10 16,-9 10-16,9 9 15,9 18 1,1 1 0,-1-19-16,1 37 15,-1-27 1,0-10-16,-9-10 15,0-9 1,0-9-16,0-47 16,0-38-1,0-27-15,-9-1 16,0-19 0,-1-9-16,1-37 15</inkml:trace>
  <inkml:trace contextRef="#ctx0" brushRef="#br0" timeOffset="11114.29">9219 8099 0,'0'0'0,"0"-29"0,0-18 16,-9-18-1,-1-1-15,1 10 16,0 18-1,-1 20 1,10 8-16,0 10 16,10 19-1,-1 28-15,10 65 16,18 48-16,1 9 16,0 9-1,-10-18-15,-9-1 16,0-18-1,-19-29-15,0-18 32,0-37-32,0-11 15,0-17-15,0-29 32</inkml:trace>
  <inkml:trace contextRef="#ctx0" brushRef="#br0" timeOffset="11343.45">9332 8446 0,'0'0'15,"0"-19"-15,0-9 0,-9 9 16,-1 10 0,-8 9-16,-39 28 15,-56 56 1,-66 48-1,-9 27-15,0 10 16,19-19-16,47-28 16,74-75-1</inkml:trace>
  <inkml:trace contextRef="#ctx0" brushRef="#br0" timeOffset="13017.37">6228 6025 0,'0'0'0,"0"0"0,0 0 16,0 0-16,0 9 15,0 1 1,9-1 0,1 10-16,-1 0 15,0-10 1,10-9-1,9 0-15,1 0 16,18-9-16,0-10 16,9-9-1,1-10 1,-1 10-16,-9-9 16,0-1-16,-9 1 15,9-1 1,-10-9-16,1 0 15,-10 0 1,0 0 0,-9 10-16,0 9 15,0 0-15,9-10 16,-9 10 0,-10 9-16</inkml:trace>
  <inkml:trace contextRef="#ctx0" brushRef="#br0" timeOffset="13547.02">6265 6382 0,'0'0'0,"0"0"0,0-19 15,10-9 1,-10 0 0,0-1-16,0-8 15,0 9 1,0 9-16,0 10 15,0-1 1,0 10-16,0 0 16,0 19-1,0 37-15,0 38 16,9 19 0,-9 18-1,0 10 1,0-10-16,0-65 15</inkml:trace>
  <inkml:trace contextRef="#ctx0" brushRef="#br0" timeOffset="14506.13">6312 6072 0,'0'0'0,"0"0"0,0 9 16,0 10 0,-9 47-16,9 46 15,9 20 1,-9 27-16,0 1 15,0-10 1,0-9-16,-18-48 16,8-18-1,1-28-15,-1-9 16,1-29 0</inkml:trace>
  <inkml:trace contextRef="#ctx0" brushRef="#br0" timeOffset="14999.16">6745 5678 0,'0'0'0,"0"0"16,0 0-16,0 0 15,10 9 1,-1 48 0,10 46-16,-10 38 15,10 46 1,-19-9-16,0-18 15,0 9-15,0-19 16,0-9 0,0-29-16,-9-27 15,9-1 1,0-28 0,0-37-16</inkml:trace>
  <inkml:trace contextRef="#ctx0" brushRef="#br0" timeOffset="15454.09">7413 5077 0,'0'0'0,"0"10"0,0 18 16,9 47-16,1 66 16,18 37 15,0 0-31,1 10 0,-1 9 16,-9-9-16,9-1 15,-9-8 1,9-39-1,0-8-15,-19-67 16</inkml:trace>
  <inkml:trace contextRef="#ctx0" brushRef="#br0" timeOffset="16014.68">7949 3107 0,'0'0'0,"0"0"16,0 19-1,10 37-15,-1 57 16,10 65 0,0 47-16,9 29 15,0-20-15,0 38 16,10 38 0,-10-29-1,-9 1 1,0 46-16,0-28 0,-1 1 31,-8-20-31,-10-18 16,0-19-16,-10-28 15,-8-19 1,-11 103-16</inkml:trace>
  <inkml:trace contextRef="#ctx0" brushRef="#br0" timeOffset="16494.5">8401 2413 0,'0'9'0,"-10"66"16,-18 132-16,19 112 15,28 37 1,9-9-1,9 38-15,-8 0 16,-11-1-16,1 20 31,-9-1-31,9 10 0</inkml:trace>
  <inkml:trace contextRef="#ctx0" brushRef="#br0" timeOffset="16986.31">10122 3820 0,'0'19'16,"-28"84"-16,-9 104 31,-11 65-31,1 65 0,19 1 16,19-19-1,-10 28-15,10-28 16,-1-9-16,10-19 31,10 0-15,8 0-16,11 74 0</inkml:trace>
  <inkml:trace contextRef="#ctx0" brushRef="#br0" timeOffset="17390.89">10837 4608 0,'0'0'0,"0"10"15,0 18-15,0 75 16,0 113 15,-9 56-31,9 28 0,0 57 16,9 9-16,-9-57 15,-9 1 1,9 9 0,-9 56-16</inkml:trace>
  <inkml:trace contextRef="#ctx0" brushRef="#br0" timeOffset="17710.98">12258 5575 0,'0'0'0,"0"28"15,0 84 1,0 85-16,9 85 15,10 28-15,-10-10 16,10 19 0,0 65-16</inkml:trace>
  <inkml:trace contextRef="#ctx0" brushRef="#br0" timeOffset="18051.41">13330 6391 0,'0'0'0,"0"19"0,10 37 0,18 66 16,0 56 15,10 19-31,-10 0 0,0 28 16,0 1-1,19 102-15</inkml:trace>
  <inkml:trace contextRef="#ctx0" brushRef="#br0" timeOffset="18353.83">14666 6663 0,'0'0'0,"0"9"0,0 29 16,0 46-1,0 67 1,0 27-16,0 28 16,10 1-16,-1 121 15</inkml:trace>
  <inkml:trace contextRef="#ctx0" brushRef="#br0" timeOffset="18621.59">15814 6682 0,'0'0'0,"0"9"0,0 38 16,9 103-16,10 132 31,0 46-15,-10 57-16</inkml:trace>
  <inkml:trace contextRef="#ctx0" brushRef="#br0" timeOffset="20942.82">13829 4824 0,'0'0'0,"0"-9"0,9-29 0,10-9 0,19-37 16,46-38 15,48-28-31,28 9 15,0 28-15,9 20 0,-18 36 16,-19 29 0,9 19-16,-19 9 15,-9 9 1,-10 29 0,-27-1-16,-20-9 15,-18-9-15,-20 0 16,1-10-1,-9-9 1</inkml:trace>
  <inkml:trace contextRef="#ctx0" brushRef="#br0" timeOffset="21208.72">14967 3407 0,'0'0'0,"0"0"0,10 0 0,8 10 0,29 8 16,29 39-1,27 18 1,-9 19 0,-18-1-16,-11 20 0,-18 0 15,-28-29 1,-28 1-1,-19 18-15,-29-9 16,-28-1 0,38-46-16</inkml:trace>
  <inkml:trace contextRef="#ctx0" brushRef="#br0" timeOffset="21611.41">16745 3041 0,'0'0'0,"0"0"0,0 0 16,0 10-1,0 18-15,-9 94 16,-1 66 0,10 27-16,0 11 15,10-11 1,-10 1-16,0-28 15,-10-57 1,1-46-16,0-10 16,-1-19-1,1-37-15,-1-10 16</inkml:trace>
  <inkml:trace contextRef="#ctx0" brushRef="#br0" timeOffset="21913.53">16501 3145 0,'9'-10'0,"0"-9"16,20 1-16,8-1 16,39 10-1,36 37-15,1 37 16,-19 1-1,-18 28 1,-11 0-16,-36 0 16,-20-1-16,-28-8 15,-47-10 1,-46 19-16,-30-19 16,11-19-1,65-18 1</inkml:trace>
  <inkml:trace contextRef="#ctx0" brushRef="#br0" timeOffset="22533.06">17648 3792 0,'0'0'0,"0"0"0,0 9 16,-19 10-16,10 9 16,0 29-1,-1 18-15,20 0 16,-1-19 0,19 0-1,1-18-15,18-10 16,9-28-16,10-19 15,9-46 1,0-39 0,-18 1-16,-20 28 15,-18 0 1,-9 9 0,-10 19-16,0 19 15,0 0-15,0 19 16,0-1-1,0 10 1,0 0-16,9 10 16,0 18-16,10 9 15,19 20 1,9 27 0,9-9-16,1-18 15,-20-20-15,-8-18 16,8 0-1,1-19 1,-10 0-16,0-19 16,1-19-1,-11 1 1,1-1-16,0 10 16,0 9-16,-19 10 15,0 9 1</inkml:trace>
  <inkml:trace contextRef="#ctx0" brushRef="#br0" timeOffset="22785.03">18175 3379 0,'0'0'0,"0"0"16,0 0 0,10 10-1,18 18-15,19 28 16,9 28-16,1 10 16,18 9-1,-37-37 1</inkml:trace>
  <inkml:trace contextRef="#ctx0" brushRef="#br0" timeOffset="23767.95">19078 3651 0,'0'0'0,"0"0"0,0 0 16,-19 0-16,-9 10 16,-9-1-1,-1 0 1,0 10-16,10 0 16,19 9-16,9 19 15,18 9 1,11 10-16,18 9 31,19 19-31,-10-19 16,0 0-1,-18-19-15,-19-9 16,-10-9-16,-9-1 16,-18-18-1,-1-10-15,-10-9 16,1 0-1,9-9-15,10 0 16,0-10 0,27-19-16,39-65 15,37-19 1,19 19 0,28 0-16,-19 0 15,-18 18 1,-20 10-1,-27 19-15,-10-1 16,-28 29-16,-10 0 16,-9 19-1,0-1-15,-19 1 16,-9 18 0,-10 10-16,10 9 15,0 19 1,9 10-16,10 8 15,18 20-15,19 18 16,19 9 0,10-8-1,9-20 1,-10 1-16,-9-20 16,-19-8-1,-18-1-15,-20-19 16,-46 1-16,-76 9 31,-37 0-31,28-29 16,47-8-16,37-10 15,39 0-15</inkml:trace>
  <inkml:trace contextRef="#ctx0" brushRef="#br0" timeOffset="24528.51">20659 3858 0,'0'0'0,"0"0"0,-19 0 15,-19 18-15,1 20 16,-20 46-1,10 10 1,19 0 0,18 9-16,10-37 0,19-19 15,19 0 1,9-19-16,19-28 16,0-19-1,0-28-15,-1-28 16,-8-19-1,-10-28 1,-10 19-16,1 0 16,0 0-16,-1 28 31,-8 28-31,-1 0 16,9 19-16,-8 18 15,-1 1 1,10 18-16,9 29 31,-10 18-31,-18-9 0,0 28 16,-10 10 15,-9 8-31,-19-17 0,1-39 16,-1-9-1,9-9 1,1 0-16,0-19 15,-1-10-15,1-27 16,28-48 0,28-37-1,37-28-15,-8 38 16,-1 37-16,9 9 16,1 19-1,-10 38-15,-18 18 16,9 29-1,-10 37 1,-9 28-16,-28 9 16,-19 39-16,-19 17 31,-18-27-31,-20-9 16,-28-1-16,-18-19 15,46-65 1</inkml:trace>
  <inkml:trace contextRef="#ctx0" brushRef="#br0" timeOffset="24930.59">17037 5096 0,'19'0'0,"112"-19"0,170-9 16,85 10-1,9-1 1,29 0-16,8 10 15,1-10-15,-10-9 16,-18 9 0,-29 10-16,-56-1 15,-66 1 1,-66-1-16,-37 1 16,-38 0-1,-57-1-15,-28 1 16,-28 9-1</inkml:trace>
  <inkml:trace contextRef="#ctx0" brushRef="#br0" timeOffset="25459.34">15851 2995 0,'0'0'0,"19"-10"0,47 1 15,141-10 1,169 19-1,123 19-15,-10-19 16,19 9 0,28 19-16,-18-18 15,-29-10 1,-47 0-16,-37 0 16,-38-28-16,-48 18 31,-46 10-31,-38 0 0,-56 10 15,-57-1 1,-37 0-16,-38 1 16,-9 18-1,-19 19 1,-10 47 0,-18 65-16,-29 57 15,-9 37-15,0-28 31,0 1-31,0-29 0,0-10 16,0-18 0,19-103-1</inkml:trace>
  <inkml:trace contextRef="#ctx0" brushRef="#br0" timeOffset="25776.88">15409 3492 0,'0'19'0,"29"103"0,65 159 16,113 132-16,0-28 15</inkml:trace>
  <inkml:trace contextRef="#ctx0" brushRef="#br0" timeOffset="77212.39">12822 10998 0,'0'0'0,"0"0"0,0 0 32</inkml:trace>
  <inkml:trace contextRef="#ctx0" brushRef="#br0" timeOffset="78196.53">12775 9431 0,'0'0'0,"0"0"0,0 0 32,-19 9-32,1 19 0,-1 47 15,-9 47 1,-1 66-1,20 28-15,0 9 32,18-9-32,0-19 0,1-10 15,9-36 1,-10-20 0,0-18-16,-9-29 15,0-28-15,0-18 16,0-19-1,0-1-15,0-18 16,0 0 0,0-18-16,-18-29 15,-11-38 1,-8-27-16,-20-1 16,-18 10-1,0 18 1,0 10-16,-1 38 15,-27 9-15,-10 28 32,0 28-32,10 19 15,8 18-15,20 20 16,19-10 0,18 0-16,29 0 15,18 0 1,29-9-1,18-1-15,29-8 16,28-1 0,18-18-1,20-29-15,9-9 0,-19-9 16,0-10 0,-9-9-1,-29-10-15,-9 10 16,-9 9-16,0-9 31,-48 19-31</inkml:trace>
  <inkml:trace contextRef="#ctx0" brushRef="#br0" timeOffset="78721.03">13537 11242 0,'0'0'0,"0"0"0,0 0 16,19 0-16,19 0 15,18-10 1,10 1 0,0-1-16,0-8 15,-10-1 16,1 0-31,-20-18 0,1-1 0,-19-9 16,-10-9 0,-18 0-1,-10 9-15,-19 19 16,-18-1-16,-29 29 16,-9 19-1,-9 28 1,8 19-16,20-1 15,9 11 1,19-1-16,29 0 16,8 0-1,20-19-15,18 0 16,9-9-16,10-9 31,19-1-31,19-9 16,0-9-1,-10-19-15,0 0 16,10-19-16,-1-9 31,-37 9-31</inkml:trace>
  <inkml:trace contextRef="#ctx0" brushRef="#br0" timeOffset="79179.92">14995 10529 0,'0'0'0,"0"0"15,0-19 1,-18 0-16,-11 10 16,-18 9-1,-28 28-15,-10 28 16,1 10-1,18 18-15,19 10 16,19-19 0,18 0-1,20-19-15,18 10 16,28 0-16,20-1 16,8 1-1,10-10-15,-9-9 16,-19-9-1,-10-1-15,-18 1 16,-19-19 0,-19 9-16,-10 0 15,-27 19 1,-57 19 0,-57-10-16,1-9 15,18-19 1,28-9-1,57-19-15</inkml:trace>
  <inkml:trace contextRef="#ctx0" brushRef="#br0" timeOffset="79475.02">15842 10613 0,'0'0'0,"0"0"16,0 0-16,-9 0 15,-10 9-15,-19 20 16,-18 36-16,9 29 31,9 28-31,38 9 16,47 19-16,75 38 31,104 103-31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5:00:01.2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8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9T15:00:28.086"/>
    </inkml:context>
  </inkml:definitions>
  <inkml:trace contextRef="#ctx0" brushRef="#br0">9304 921 0,'0'0'0,"-38"9"0,-28 1 16,-28 18-1,10 0 1,8 0-16,29 0 15,19 1-15,19-1 32,18 19-32,29-1 0,18 11 15,10-1 1,19 0 0,-10 1-16,-19-20 15,-8 1-15,-20-10 16,-19 0 15,-46 10-31,-67 27 0,-65-18 16,-10-19-1,28-28 1,86-9-16</inkml:trace>
  <inkml:trace contextRef="#ctx0" brushRef="#br0" timeOffset="453.52">9718 574 0,'0'0'0,"0"0"0,0 0 16,9 9 0,1 10-1,18 28-15,0 47 16,-9 46-1,0 11-15,-10 17 16,-9-17 0,0-29-1,-9-10-15,-1-9 16,10-28-16,-9-18 16,9-1-1,0-9-15,0-19 16,0-9-1,0-19 1</inkml:trace>
  <inkml:trace contextRef="#ctx0" brushRef="#br0" timeOffset="688.17">9511 1306 0,'0'0'0,"9"0"16,10-19 0,28 0-16,19 0 15,0 10-15,9 9 16,10 9 0,-1 1-16,20 18 15,-48-9 1</inkml:trace>
  <inkml:trace contextRef="#ctx0" brushRef="#br0" timeOffset="1400.09">10837 1662 0,'0'0'0,"0"0"0,0 0 0,0 0 0,-9-9 15,-19-10 17,-19 10-32,-10-1 0,-18 10 15,9 10 1,19-1 0,9 10-16,10 0 15,19-1-15,-1 1 16,20-9-1,-1 8 1,19 1-16,19 0 16,1 0-16,8-1 15,-9-8 1,9 18-16,1-9 16,-1-1-1,10-8-15,0-1 16,-10-9-1,1-19 1,9-28-16,0-28 16,-1-37-1,-8-29-15,-29-9 16,-18-10 0,-10 1-1,-19 18-15,0 29 16,-9 18-16,9 28 15,9 29 1,1 27-16,0 1 16,9 18-1,-19 29-15,0 46 16,0 57 0,10 28-16,-1 9 15,10-18 1,10-38-1,-1-10-15,1-9 16,8-37 0,-8-10-16,-1-9 15,1-19 1,-1-9 0,-9-19-16,0 0 15</inkml:trace>
  <inkml:trace contextRef="#ctx0" brushRef="#br0" timeOffset="2023.84">10480 1193 0,'0'0'0,"9"0"0,10 0 16,47-9-1,28-1-15,28 1 16,19 9 15,19-9-31,28 18 0,-9-9 16,0 9-16,-19-9 16,-19 0-1,-19-9-15,-37 0 16,-19-1-1,-19 1 1,-10-1 0,-18 1-16,0 9 15,-19 0-15,0 0 32,0 0-32,0 9 0,-19 1 15,0 18 1,10 0-1,0 0-15,-1 10 16,20 9-16,27 18 31,20 10-31,9-9 0,-1 0 16,-8-10 0,-19-9-16,-10 0 15,-9 0 1,-19 0-16,-19 9 31,-38 0-15,-27 1-16,-29-1 0,-10-9 15,58-28 1</inkml:trace>
  <inkml:trace contextRef="#ctx0" brushRef="#br0" timeOffset="2775.76">9793 2760 0,'0'0'0,"0"0"0,0 0 0,0 0 16,0 0-1,0 9 1,0 10 0,-28 47-16,-29 56 15,-55 18 1,-48 1-16,-47-28 16,-38-48-1,-18-27-15,-1-19 16,-46-47-16,-19-29 15,-20-27 1,-36-19-16,-10-10 16,-10 10-1,10 9-15,47 19 32,47 19-32,56 18 15,38 29-15,57 18 16,28 19-1,27 19-15,11 19 16,9 28 15,-1 28-31,10 37 0,19 10 16,10 0-16,18-10 16,10-37-1,18-9-15,0-10 16,1-18-1,-1-29 17,1-9-32,-10-10 0,0-8 0,0-11 15,0-8 1,0-10-16,0 0 16,0 0-1</inkml:trace>
  <inkml:trace contextRef="#ctx0" brushRef="#br0" timeOffset="3147.15">3067 4271 0,'0'0'0,"0"0"15,0 0-15,0 0 0,0 9 16,9 10-1,29 18 1,18 29-16,20 9 16,18 19 15,0-10-31,0-18 0,9-10 16,1-18-16,-1-29 15,1-18 1,-1-29-16,10-37 15,0-19 17,0-18-32,-28-10 0,-10 0 15,-28 28-15,-19 47 32,-19 28-32</inkml:trace>
  <inkml:trace contextRef="#ctx0" brushRef="#br0" timeOffset="4027.37">2342 5378 0,'0'0'0,"0"9"32,0 19-32,-9 38 0,0 46 15,-1 48 17,10 9-32,0 9 0,10-9 15,-1-19-15,0-37 16,1-10-1,9-47-15,-19-18 16,0-20-16,0-18 16,0 0-1,-19-9 1,-38-28-16,-37-48 16,-47-9-1,0 10 1,-19 18-16,28 47 15,29 19-15,9 29 32,37 17-32,-8 11 0,27 18 15,38 9 1,19 10 0,9-9-16,28-29 15,1 0-15,18-18 31,19-20-31,19-18 0,-9-9 16,9-10 0,-29 10-1,-9 0-15,-9-10 16,0 9 0,-28 10-16</inkml:trace>
  <inkml:trace contextRef="#ctx0" brushRef="#br0" timeOffset="4648.18">2832 6485 0,'0'0'0,"0"0"0,9 0 31,10 0-31,28 0 16,0 0-16,-9-10 15,-1 1 1,1-10-16,-1-9 16,-18 0-1,0 0 16,-19-10-31,-9 1 0,-20 9 16,-18-1-16,-9 20 16,0 9-1,-1 19-15,-9 28 16,19 28-16,19 9 31,0 1-31,18 9 0,20-10 16,9-18-1,9-10 1,19-9 0,19-10-16,-10-18 0,1-19 31,-1 0-15,0 0-16,-27-9 0</inkml:trace>
  <inkml:trace contextRef="#ctx0" brushRef="#br0" timeOffset="5114.42">4036 6044 0,'0'0'0,"-10"0"16,-18 0-16,-19 9 15,-28 10 17,-10 9-32,19 19 15,0 28-15,10 0 0,28-19 16,18 10 0,20-10-1,18-9-15,10 0 16,28-9-1,9-1-15,0 1 16,-9-1 0,-19-9-16,-9 1 15,-10-1 1,-9 0 0,-19 19-16,-19 9 15,-38 10-15,-37-1 16,-9-18-1,-1-9 1,29-19-16,19-1 16,37-18-1</inkml:trace>
  <inkml:trace contextRef="#ctx0" brushRef="#br0" timeOffset="5489.37">4798 6307 0,'0'0'0,"0"0"0,-19-10 16,-9 10-1,-19 10-15,-19 18 16,0 19-16,10 9 16,18 10 15,19-1-31,19 1 0,10-10 16,18-9-16,0-9 15,10-10 1,18-9-1,19-1-15,-9-8 16,-28-10 0</inkml:trace>
  <inkml:trace contextRef="#ctx0" brushRef="#br0" timeOffset="6025.74">5127 6457 0,'9'0'0,"1"-29"0,18-8 32,10-10-32,18-9 0,10-1 15,19 20 1,9 9-16,9 18 16,1 20-1,-10 18 1,-19 9-16,-9 10 15,-19 10-15,-19-1 16,-9 0 0,-19-9-16,-19-9 15,0-1 1,1-18-16,8 0 31,1-19-31,-1 0 0,1-19 16,18-19-1,20-27 1,27-10-16,10 0 16,0 28-1,0 9 1,-1 19-16,-8 10 16,-10 18-16,-10 20 15,1 18 1,-10 28-16,-9 18 15,-19-8 1,-9-10-16,-10-9 16,10-10-1,-1-19-15,1-18 16,-1 0 15,1-10-31</inkml:trace>
  <inkml:trace contextRef="#ctx0" brushRef="#br0" timeOffset="6207.19">6284 6006 0,'0'0'0,"0"0"16,0 0-1,0 0-15,0 0 16,0 0-1,0 0-15</inkml:trace>
  <inkml:trace contextRef="#ctx0" brushRef="#br0" timeOffset="6538.46">6867 6016 0,'0'0'0,"0"0"0,0 0 16,0 0-16,0 9 31,0 10-31,0 56 0,0 66 16,0 27 30,-9-8-46,0-1 0,-1 1 0,1-10 0,-1-9 16,1-19 0,9 0-1,9-10-15,1-27 16,-10-57 0</inkml:trace>
  <inkml:trace contextRef="#ctx0" brushRef="#br0" timeOffset="6843.06">6971 6156 0,'0'0'0,"9"-18"0,10-11 16,9 1-1,10 0-15,9 19 16,0 9-16,9 9 16,1 19-1,-19 19 1,-1 0-16,-18 9 31,-19 1-31,-19-1 0,-28 0 16,-28 1-1,-19-20 1,47-27-16</inkml:trace>
  <inkml:trace contextRef="#ctx0" brushRef="#br0" timeOffset="7173.65">7742 5547 0,'0'0'0,"0"0"16,0 0 0,0 0-16,0 9 15,0 28-15,0 48 16,0 37-1,-9 28 1,-1-19-16,1-9 16,-10-9-1,10-29-15,-1-9 16,1-18 0,0-20-16,-1-9 15,10-18 1</inkml:trace>
  <inkml:trace contextRef="#ctx0" brushRef="#br0" timeOffset="7434.71">7949 6241 0,'0'0'0,"10"0"0,-10 0 0,28-10 0,0 1 16,19 9-16,0 0 31,0 9-31,0 1 16,-9 18-16,0 10 31,-1 8-31,-18 11 0,-19 8 16,0 1-1,-9-10 1,-1-9-16,1-28 15</inkml:trace>
  <inkml:trace contextRef="#ctx0" brushRef="#br0" timeOffset="7622.69">8081 5819 0,'0'0'15,"0"0"1,9 0-16,1 9 0,18 0 16,-9 1-1</inkml:trace>
  <inkml:trace contextRef="#ctx0" brushRef="#br0" timeOffset="7888.92">8570 6372 0,'0'0'0,"0"0"15,0 0-15,0 0 0,10 10 0,-10-10 0,9 18 0,19 10 16,0 19 0,1-9-1,-1-10-15,9 0 16,1-9-1,9-19-15,0-19 16,19-28 0,-10-18-1,-18-10-15,0 0 0,-19 37 16</inkml:trace>
  <inkml:trace contextRef="#ctx0" brushRef="#br0" timeOffset="8333.94">9323 6466 0,'0'0'0,"0"0"16,0 0-16,9 0 16,1 0-1,18-19-15,0 0 16,0 1-1,10-20-15,-1 10 16,-8-9 0,-10 8-16,-1 1 31,-18 9-15,0 10-16,-9 0 0,-10-1 15,0 20 1,-9-1-16,-10 19 15,-9 29-15,19-1 16,19 0 0,9 0-1,19-9-15,18 10 16,20-10 0,37-10-16,28-28 15,10-18 1,-10-19-1,-9-19-15,-57 19 16</inkml:trace>
  <inkml:trace contextRef="#ctx0" brushRef="#br0" timeOffset="9384.68">11091 2760 0,'0'0'0,"19"0"16,56 0-1,76 9-15,56 1 16,28-1-16,19 0 31,19-18-31,0-10 0,28-18 16,28-19-1,19-10 1,38 19-16,-1 9 16,20 10-1,65 19 1,-9 9-16,-19 9 16,19 1-16,10 8 15,9 1 1,-29 0-1,-9-10-15,-28 10 16,-28-10-16,-47 10 16,-38 0-1,-47 0 1,-38-10-16,-37 1 16,-29 8-1,-9 1-15,-18 9 16,-20 0-16,-18-9 31,-19-10-31,-10 10 0,-18 0 16,-10-10 15,-9-975-31,0 1942 16,-10-976-16,0 9 15,1 1 1,-10 18-16,0 28 15,0 28-15,-10 48 16,1 18 0,0 28-16,-1 10 15,1-1 1,-1-8-16,1-20 16,0-18 15,-1-19-31,1-28 0,-1-19 15,1-19-15,0-18 16,-1-1 0,-9 1-16,10-29 15</inkml:trace>
  <inkml:trace contextRef="#ctx0" brushRef="#br0" timeOffset="9671.64">20358 4383 0,'0'0'0,"0"0"0,0 0 15,9 10-15,0 8 16,20 20 0,18 18-16,19 10 15,9-10 1,0-9-1,10-9 1,9-20-16,19-8 16,-10-29-16,10-19 15,0-18 1,-19-10-16,-19-9 16,-28 19-1,-28 37-15</inkml:trace>
  <inkml:trace contextRef="#ctx0" brushRef="#br0" timeOffset="10106.99">17564 6438 0,'0'0'0,"0"9"0,9 19 0,0 10 16,1 9-1,-1 19 16,10-10-31,0-9 0,0-10 16,9 1-16,-9-19 16</inkml:trace>
  <inkml:trace contextRef="#ctx0" brushRef="#br0" timeOffset="10379.77">17423 6241 0,'0'0'0,"0"0"15,0 0 1,9 0-16,0 0 16,10-10-16,0-8 15,0-10 1,-19-10-1,0 10-15,-19 0 16,-9 0 0,-10 18-16,10 10 15</inkml:trace>
  <inkml:trace contextRef="#ctx0" brushRef="#br0" timeOffset="10746.87">17818 6747 0,'0'0'0,"9"0"0,0-9 16,1-10 0,9 1-16,9-20 15,0-9-15,19-9 16,10-10-1,8 0 1,1 20-16,-9 8 16,-1 19-1,-9 10-15,0 18 32,10 29-32,-10 18 0,0 19 15,-10 19 1,-18-19-16,0 0 31,-10-9-31,1-10 0,18-9 16,-19-28-1</inkml:trace>
  <inkml:trace contextRef="#ctx0" brushRef="#br0" timeOffset="11245.82">19389 6457 0,'0'0'0,"9"0"15,10-19 1,37-9 0,10-10-16,0 1 15,-10-1-15,1 1 16,-1-20-1,-18-8-15,0-29 16,-20-19 0,-27 10-16,-10 9 15,-9 19 1,-10 38-16,1 18 16,-10 19 15,-10 19-31,-18 37 0,0 56 15,9 29 1,0 37-16,10 20 16,18 8-16,10-18 31,18-20-31,10-17 0,0-29 16,10-19-1,-10-28 1,0-19-16,0-18 15,0-20 1,0-18-16,0 0 16</inkml:trace>
  <inkml:trace contextRef="#ctx0" brushRef="#br0" timeOffset="11460.28">19003 6729 0,'9'0'16,"10"-10"-16,47-8 0,19 8 16,18 1-1,1 18 1,9 1-16,-19-1 15,9 0-15,-46 1 16</inkml:trace>
  <inkml:trace contextRef="#ctx0" brushRef="#br0" timeOffset="11840.34">20207 6776 0,'0'0'0,"0"0"0,10 0 16,-1 0-1,0 0-15,20 0 16,8-10-1,10-9 1,10 1-16,-20-1 16,1-19-16,-10 1 47,-9-1-47,-19-9 0,-19 1 0,0 17 15,-9 1 1,-10 19-16,1-1 15,-20 20-15,10 18 16,0 10 0,0 8-1,19 20-15,19 9 16,18-19 0,10 1-16,9-10 15,19 0 1,28-10-1,29-9-15,9-18 32,-57-10-32</inkml:trace>
  <inkml:trace contextRef="#ctx0" brushRef="#br0" timeOffset="13024.67">20903 6447 0,'0'0'0,"10"0"0,-1-9 15,19-10 1,10 10-16,0-1 16,9 1-1,18 0-15,11 18 16,27 19 15,-9 10-31,-18 9 16,-20 9-16,-18 0 15,-10 10-15,-19-1 16,-18 1 0,-38-10-16,-10-9 15,1-9 1,9-19 0,0-19-16,19-19 15,-1 0-15,20-28 16,18-9-16,38-29 15,29 10 1,-10 10 0,9 18-16,9 19 15,1 18 1,0 10 0,-10 10-16,-19 8 15,10 11-15,0-1 31,0 0-31,-10-9 16,1-1-16,-1-18 16,-18 0-1,0 0-15,-10-18 16,-9-1 0,-1 0-1,-18 0-15,-18-18 16,-11-1-16,-27 10 15,9 9 1,0 19-16,9 10 16,1 18-1,8 19 1,11 9 0,8 10-16,20-10 31,-1 0-31,29-9 0,18-9 0,29-10 15,9-19 1,9-27 0,-9-20-16,-18-18 15,-10 9 1,-29 0 0,-9 9-16,-9 20 15,0 8-15,-19 1 16,0 9-1,0 0 1,0 19-16,0 9 16,0 19-16,0-10 15,-9 1 1,9-1 0,0-18-16,0 0 15,0-19 1,9 0-16,10-10 15,18-18-15,20-28 16,9-10 0,9 1-1,-9 18-15,-10 19 16,-9 18 0,-9 10-16,9 10 15,0 18 1,0 28-16,0 0 15,-9 10 1,-1 0-16,-8-10 31,-11-9-31,1-19 0,-19-9 16,0-19 0,0 0-1</inkml:trace>
  <inkml:trace contextRef="#ctx0" brushRef="#br0" timeOffset="13390.39">24412 5734 0,'0'0'0,"0"10"0,0 27 16,0 66-16,0 38 15,0 19 17,-19-1-32,1-18 0,-1 9 15,-9-9-15,-1-10 16,11-9-1,8-19-15,1-28 16,-1-18 0,1-20-1,-1-18-15,10-19 16</inkml:trace>
  <inkml:trace contextRef="#ctx0" brushRef="#br0" timeOffset="13692.88">23481 6757 0,'0'0'0,"19"0"0,56 0 0,38 9 15,28 1 17,19-1-32,0 0 0,-10-9 15,1 0-15,-29 0 32,-37-9-32,-29 0 15,-18 9-15,-29 0 16</inkml:trace>
  <inkml:trace contextRef="#ctx0" brushRef="#br0" timeOffset="13898.31">25080 6926 0,'0'0'16,"0"0"-16,0 0 0,0 0 15,0 9-15,0 19 32,0 10-32,0-967 0,0 1961 15,-9-976 1,9-9-16,0-37 16</inkml:trace>
  <inkml:trace contextRef="#ctx0" brushRef="#br0" timeOffset="14063.25">25061 6560 0,'0'0'0,"0"0"0,10 9 16,9 1-16,-10-1 15</inkml:trace>
  <inkml:trace contextRef="#ctx0" brushRef="#br0" timeOffset="14838.64">25842 7348 0,'0'0'0,"0"-9"16,0-29-16,0-18 31,-19-1-31,-9 11 0,-10-1 16,-27 9 15,-11 19-31,11 10 0,17 18 16,11 1-1,9 8-15,9 1 16,9 9-1,1 1 1,9-11-16,9 1 16,20 0-16,-1-10 15,19-9-15,-9 10 16,9-1 15,0 0-31,0 10 0,18 0 16,1 0-1,-9-10 1,-1-9-16,1 0 16,-1-19-16,19-9 31,1-28-31,-1-19 16,0-19-1,-18-9-15,-20-10 0,-9-9 16,-18-19-1,-29-37 1,-47-9-16,-9 18 16,9-19-1,19 75-15,28 76 16,0 28-16,1 18 31,-20 57-31,0 65 16,20 19-16,8 28 15,20 10 1,-1 9-16,19-9 16,0-1-1,10-18-15,9-19 16,0-9 0,-9-19-16,-1-47 15,-18-28 1,0-19-1,-19-19-15,0-9 16,0 0 0</inkml:trace>
  <inkml:trace contextRef="#ctx0" brushRef="#br0" timeOffset="15955.36">4431 7470 0,'9'0'0,"1"-9"0,-1-10 0,10 0 15,-10 10-15,1-1 16,-1 1 0,-9-1-16,10 10 15,-1 19 1,0 28-16,10 66 15,0 37 1,-19 0 0,0 9-16,0 10 15,0-9 1,0-19 0,0-10-16,-9-9 15,-1-28-15,1-19 16,-10-19-1,0-18-15,0-10 16,-9-9 0,-19-19-16,-38-10 31,-37-18-31,-19-28 0,-19-1 16,0 1-1,19 9 1,28 10-16,10 9 15,18 9-15,10 9 16,-10 20 0,0-1-1,1 19-15,18 10 16,0 18-16,19 10 16,19 18-1,18 10-15,20 9 16,-1-9-1,10 0 1,0-10-16,0-9 16,-1-9-16,1-10 15,-9-18 1,-10-10 0,0-9-16,0 0 15,0-19 1,0 0-16,0 0 15,0 0 1</inkml:trace>
  <inkml:trace contextRef="#ctx0" brushRef="#br0" timeOffset="16333.64">1947 9703 0,'0'0'0,"0"0"0,0 0 31,10 9-31,9 1 0,18 18 16,10 0 0,19 19-1,9 9-15,-18-9 31,18 9-31,0-9 16,1-9-16,-1-19 16,-9-10-16,0-9 15,18-38 1,20-18-16,9-28 16,-1-1-1,-8-9-15,-10 10 16,-19 18-1,-18 10-15,-38 37 32</inkml:trace>
  <inkml:trace contextRef="#ctx0" brushRef="#br0" timeOffset="16984.41">1167 10407 0,'0'0'0,"0"0"15,0 9 1,0 10-16,-10 37 16,-9 57-16,10 37 15,-1 28 1,-8-9-16,8-10 31,-9-27-31,10-20 0,9-27 16,-9-20-1,9-18 1,0-18-16,9-11 16,-9-8-16</inkml:trace>
  <inkml:trace contextRef="#ctx0" brushRef="#br0" timeOffset="17355.75">1543 11260 0,'0'0'0,"0"0"16,0 10 0,-19 9-1,-9 9-15,18 19 16,1 0-1,18 9-15,1-9 16,18-10-16,-9-9 31,0-9-31,28-19 0,0-9 16,0-10 0,-19-9-1,-9 0-15,-19-10 16,-10-9-16,-18 10 15,-57 9 1,38 18-16</inkml:trace>
  <inkml:trace contextRef="#ctx0" brushRef="#br0" timeOffset="18135.66">2145 11251 0,'0'0'0,"0"0"16,-10 9-16,-18 10 15,-9 19 1,-1 18-16,-18 10 15,37-1 1,19 1 15,9-10-31,19-18 0,19-1 16,19-18 0,0-19-16,0-28 15,0-19-15,-19 0 31,-19 0-31,-19-9 0,-18 0 16,-19-1 0,-57 10-1,19 29-15</inkml:trace>
  <inkml:trace contextRef="#ctx0" brushRef="#br0" timeOffset="18573.9">2832 10651 0,'0'0'15,"0"0"-15,0-10 0,0 1 0,0 9 0,0 0 16,0 9-1,-19 19 1,0 29-16,0 36 0,10 29 16,-1 0-1,1 0 1,9-18-16,9-20 16,1 0-1,-1-9-15,1-9 16,-10-47-1</inkml:trace>
  <inkml:trace contextRef="#ctx0" brushRef="#br0" timeOffset="19048.15">3340 11007 0,'0'0'0,"0"0"0,-10 9 16,-18 20-1,-47 36-15,-48 20 16,-8 9 15,8-10-31,29-37 0,19-10 0,28-18 16,19-19 15,18 0-31,1 0 0,18-19 16,1 1-1,18-10 1,10 9-16,9 0 16,9 10-1,29 18-15,0 10 16,9 28-16,0 9 15,-19-9 1,0 0-16,-18-10 16,-1 1-1,-18-1-15,-1-18 32,1 0-32,9-10 15,-19-9-15</inkml:trace>
  <inkml:trace contextRef="#ctx0" brushRef="#br0" timeOffset="19316.06">3556 11063 0,'0'0'0,"0"0"0,0 0 0,0 0 16,0 0 0,0 0-1,0 0-15,0 0 16,0 0-16,0 0 16,9 10-1,-9-1-15</inkml:trace>
  <inkml:trace contextRef="#ctx0" brushRef="#br0" timeOffset="20358.75">3819 11504 0,'0'0'16,"0"0"-16,0 0 0,0 0 16,0 0-16,0 0 15,0 10 1,0-1-1,0 19-15,0 0 16,0 10 0,0-19-16,0-1 15,0-8 1,0-1 0,0-9-16,0 0 15,0 0-15,0 0 16,10-9-1,9-38-15,28-28 16,0-19 0,-10 19-16,1 19 31,0 9-31,-10 19 0,0 9 16,0 9-1,19 20-15,0 18 16,19 0-1,-9 10 1,-1 9-16,1-10 16,-20-18-16,1 0 31,-1-19-31,10-10 0,0-8 16,1-20-1,-11-9-15,-9 0 16,-9 10-1,-9-10 1,-10 9-16,-19 10 16,0 0-1,-9 19-15,0 9 16,-1 9 0,1 19-16,0 19 15,9 19-15,10 27 16,9 11-1,9 18 1,0-10 0,1-9-16,-1-9 15,-9 0-15,-19 0 16,-9-10 0,-19-18-16,-19-10 15,-28 1 1,-9-20-1,9-9-15,18-28 16,20 0-16,28-18 16,18-11-1,10-18-15,19-37 32,28-10-32,28 0 15,20 1-15,17 8 31,1 19-31,0 20 0,-9-1 16,-20 18 0,-18 20-1,-38 0-15</inkml:trace>
  <inkml:trace contextRef="#ctx0" brushRef="#br0" timeOffset="20982.15">6519 10557 0,'0'0'0,"0"0"0,0 18 15,-9 39-15,0 37 16,-1 28 0,1 0-1,-1-10-15,1-9 16,18-9-1,1 0-15,-1-28 16,10-19 0,-10-19-16,-9-10 15,0-18-15,0 0 16,-9-9 15,-29-47-31,-37-29 0,-38 10 16,0 19-1,19 18-15,19 29 16,28 0 0,9 18-16,10 19 15,0 0 1,0 19-16,18 10 16,1-20-1,18 1-15,10-1 16,28-9-1,38 0-15,46-18 16,39-10 0,159 0-16</inkml:trace>
  <inkml:trace contextRef="#ctx0" brushRef="#br0" timeOffset="21427.36">7150 11082 0,'0'0'0,"-19"-9"0,-9-1 15,-19 1 1,0 18 0,-1 10-16,1 9 15,10 19 1,9-9-1,18 9-15,1 0 16,9-10-16,9-18 16,10 0-1,9-19-15,29 0 16,-1 0 0,1-10-16,-20 1 15,1-1 1,-10 10-1,0 0-15,0 0 16,1 10-16,-1-1 31,19 19-31,9-9 0,-9 0 16,0 0 0,-9-1-16,0-18 31,-19-9-31</inkml:trace>
  <inkml:trace contextRef="#ctx0" brushRef="#br0" timeOffset="21755.12">7865 10116 0,'0'0'0,"0"0"0,0 0 31,0 0-31,0 0 0,0 19 16,-19 56 0,9 47-16,1 9 15,0 0 1,9 1-16,9-10 16,0-19-1,1-9-15,-1-19 16,1-19-1,-10-9 1,0-10-16,0 1 16,0-29-16</inkml:trace>
  <inkml:trace contextRef="#ctx0" brushRef="#br0" timeOffset="21979.65">7328 10960 0,'10'0'0,"-1"0"0,29-19 0,28-9 32,18 0-32,20 0 15,18 19-15,0-1 16,-9 10-1,10 19-15,-1 18 16,-66-8 0</inkml:trace>
  <inkml:trace contextRef="#ctx0" brushRef="#br0" timeOffset="22354.87">8975 11101 0,'0'0'0,"0"0"15,0 0-15,0-19 16,-19-9-1,-28-10-15,-10 10 32,-8 0-32,-1 19 0,19 18 15,0 1 1,18 18 0,1 0-16,0 9 15,19 10-15,-1-9 16,20-1-1,-1 1 1,19-19-16,19-1 16,38-18-16,9-18 31,0-1-31,0-9 16,-9 18-16,-29 1 15,1 9 16,-10 9-31,-10 1 0,1-1 16,-10 10-16,19 0 16,-19-10-1</inkml:trace>
  <inkml:trace contextRef="#ctx1" brushRef="#br0">1901 13047 849 0,'0'0'42'0,"0"0"-27"0,25 14 1 0,-18-11 0 16,4 1 0-16,1-1 74 0,-1-1 1 0,-4 0 0 0,7 1 0 16,7 1-74-16,-3-8 1 15,1 1-1-15,-1 3 1 0,3 0 74 0,-3-4 1 0,1 1 0 0,-5 3 0 16,0-4-76-16,-3-1 1 0,3 0-1 0,-7 1 1 15,-7 4 34-15,11-3 2 0,-11 3 0 0,1-11 0 0,-1 11-37 16,2-9 1-16,-2 9-1 0,-3-12 0 0,-5 5 24 16,1 0 0-16,0-2 1 0,-10 4-1 0,-4-1-25 15,-1 1 0-15,-1 0 0 0,2 7 0 16,0-2 7-16,3 3 0 0,-1-3 1 16,-6 9 0-16,4 0-13 0,2 1 1 0,1 1 0 0,1 7 1 0,-1 3 2 0,4-4 2 15,0 8 0-15,1 5 0 0,6-2-8 16,0 5 1-1,4-8-1-15,-4 3 1 0,3 4 5 0,4-6-1 16,0-1 1-16,4 1 1 0,-1-1-7 0,4-4 0 31,0-4 0-31,4 8 0 0,-2-6 2 0,5-3 0 0,0-5 0 0,7 1 0 16,0 0-4-16,-1-3 1 0,1-2-1 0,3 0 1 31,5-3 6-31,-3-4 2 0,-1 0-2 16,0 0 2-16,-6-4-7 31,-1 1 0-31,-1-2 0 0,-3-1 0 0,0 1 3 16,-3-2 2-16,1-4-1 0,-5 4 1 0,0 4-6 0,-7 3 0 15,8-5-1-15</inkml:trace>
  <inkml:trace contextRef="#ctx1" brushRef="#br0" timeOffset="269.77">2291 13061 2072 0,'0'0'0'0,"0"0"0"0,21 7 0 0,-6 1 62 0,-1 3 0 0,7-2-1 0,2 3 1 0,-6 2-45 16,5 0 1-16,-1 2 0 0,9 9 0 16,-2-4 58-16,0 5 0 0,2-3 1 0,-2 7 0 0,1-2-59 15,-6-3 0-15,1-2 0 0,1 1 0 0,-2 1 23 16,-6-4 2-16,5-3-1 0,-1 3 0 0,-4-5-26 31,3-1 0-31,-2-1-1 0,-1-1 2 0,-3 1-4 0,-3-7 0 0,-2 0 1 0,-2-4-1 0,-7-3-5 0,7 0 0 16,-7 0 0-16</inkml:trace>
  <inkml:trace contextRef="#ctx1" brushRef="#br0" timeOffset="444.52">2704 13284 1884 0,'0'0'0'0,"0"0"0"0,-11 26 0 0,1-6 64 0,-1-4 0 0,1-1 0 16,-4 7 0-16,3-3-47 0,-3 0 1 16,2-1 0-16,-3 1 0 0,1 1 58 15,-3-3-1-15,3 1 0 0,-2-2 0 0,5-1-57 0,4-6 0 0,7-2 0 16,-3-1 0-16,3-6 14 0,0 10 1 0,0-10 0 16</inkml:trace>
  <inkml:trace contextRef="#ctx1" brushRef="#br0" timeOffset="937.35">3131 13010 2023 0,'0'0'0'0,"0"0"0"0,0 0 0 0,0 0 31 0,0 0 1 0,0 0-1 0,0 0 2 0,0 0-20 16,0 0 2-16,0 0-1 0,10 26 1 15,-6-1 34-15,-4 8 1 0,4 4-1 0,-1 5 0 0,1 2-32 16,-4 2 0-16,0-2 0 0,0 5 0 0,0 0 26 0,0 4 1 16,-4-2 0-16,1 0 1 0,-1 6-29 78,0-13 0-78,1 1 0 0,-4 1 1 0,2-6 1 0,1-4 0 0,-3-3 0 0,4 2 1 0,-1 2-9 0,0-7 0 0,1-3 0 0,-1 1 0 0,4-4 4 0,0-4 0 0,4-8 0 0,-4-1 0 0,0-11-6 15,3 10 1-15,-3-10 0 0,0 0 0 16,0 0 1-16,0 0 0 0,0 0 0 0,0 0 1 0,0 0-5 0,0 0 1 0,0 0 0 0,0 0 0 0,0 0-5 0,0 0 1 0,0 0-1 16,0 0 2-16,0 0-2 0,0 0 0 0,0 0 0 15,15-135 1 1,4-31-3-16,2 6 0 0,0 18 0 0,4 40 0 16,-2 21 0-16,2 28 0 0,3 16 0 0,-5 19 0 0,5 15-3 15,0 5 2-15,-1 6 0 0,-3 8 0 0,-2 0-1 16,-1 7 1-16,-7-5 0 0,-2 4 0 15,-1 1-5-15,-8-3 1 0,1-3 0 0,-8 4 0 0,-3-3 1 16,-3 1 0-16,-6-1 0 16,-9-1 1-1,4-1-4-15,-4-5 1 0,-1-1 0 0,-2 3 0 0,3-3 1 0,2-1 1 0,-2-4-1 0,8 2 1 0,2-3 1 16,8-4-1-16,7 0 1 0,-7-7 1 0,7 7-1 16,0 0 1-16,4-12 0 0</inkml:trace>
  <inkml:trace contextRef="#ctx1" brushRef="#br0" timeOffset="1845.45">3664 12814 1972 0,'0'0'0'16,"0"0"0"-1,0 0 0-15,17 29 49 0,-10-15-1 0,-3 1 0 0,-1 14 1 0,1 0-32 0,-1 5 0 0,-3 5 0 16,4 5 0-16,-1 3 46 0,1-1 1 15,-4 1 0-15,-4-6 0 0,4 5-47 16,-3-11 1-16,3 2 0 0,0-2 0 0,3-5 23 0,1-2 0 16,1-5 0-16,6 0 0 0,-1 1-25 0,5-6 0 0,-1-4-1 0,-4-4 2 15,1-2 1-15,-1-7 1 0,3-1-1 16,4-1 1-16,1-5-9 0,0-3 0 16,-4-5 1-16,2 0 0 0,-2-3 1 0,-4-1 0 15,4 2 1-15,1-1-1 0,-8 4-4 0,0 3 0 0,-4-3 0 31,-3 6 0-31,0 7 1 0,0 0-1 0,6 0 1 0,-3 9 2 0,1 5-6 0,-1 0 2 16,-3 0-1-16,4 8 0 0,3 4 2 0,3-1 1 0,1-3-1 16,3-2 1-16,-3 3-3 0,-1-4-1 0,6-5 1 15,-2-2-1-15,4-1 2 0,-4-2 0 16,0-2 0-16,0-2 0 0,-2-1-2 0,-1-4 1 0,0-4-2 16,-1-3 2-16,1 0-2 15,-4-2 2-15,-4-1-1 0,-3-8 1 0,-3 0-3 0,-1-6 2 16,-3 1-2-16,-3 2 2 0,-4-4-1 0,-1-1 2 0,0 5-2 15,-3-4 2-15,0 4-3 0,1 3 2 16,-1 4-2-16,-5 0 2 16,2 5-1-16,3 2 2 0,4 0-2 15,-2 4 2-15,2 1-3 16,7 0 0 0,7 2 1-16,-14-1 0 0,14 1 0 0,0 0 0 0,0 0 1 0,14 5-1 0,0-2 0 0,-1-1-1 0,1-4 0 0,10 1 1 0,1-3 2 0,5 1 1 15,-2-6 0-15,-3 2 1 0,1 0-4 0,-1-2 2 0,-4-2-2 0,-3-3 2 0,5 0 0 16,-2-2 0-16,0-3 1 15,-3 0 0-15,-2 3-3 0,-2-2 1 0,-4-8-1 0,1 8 2 0,-4 1-1 0,-3-6 2 16,-4-2-1-16,-4 9 0 0,-3 1-1 0,0-5-1 16,-4 3 1-16,-5 4-1 15,2 4 1-15,0 4 1 0,-3 0-2 0,-1 7 2 16,0 1-3-16,-1 1 1 0,1-1 0 0,8 13 0 0,-1-2 0 0,4 0 0 0,4 2 1 16,6 3-1-16,8 8-2 0,-1-4 2 0,8-4-1 15,1-1 1-15,6 3-1 16,3-4 0-16,2-3 1 0,5-1-1 0,-6-1-1 0,-3 6 2 15,2-6-2-15,1 0 1 0,-6 2 1 0,1 2 0 0,1-2-1 0,0 4 2 16,-2 1-3 0,-6-3 2-16,-3 0-1 0,4 5 0 0,-7 0 1 0,-4-2 0 15,-2 1 1-15,0 1-1 0,-3 7-2 0,-4-2 2 16,-1-6-1-16,-1-3 0 16,1 6 1-16,-4 0-1 0,-4-9 1 15,0-2 0-15,1 3-2 16,-1-1 2-16,4-7-1 15,0 0 0-15,7-7 1 0,-12 8-1 0,5-8 0 0,7 0 1 0,-11-8-2 0,8 1 1 16,3-4 0 0,0-10 0-16,3-2-1 0,-3-2 2 15,7-8-1-15,4 5 0 0,1-6 0 16,2-1-1 0,7-7 0-16,1 2 2 0,0-6-2 0,-4 2 0 15,7-4 0-15,-4 3 0 0,-2 8 0 0,-1 2 0 0,-4 5 0 0,-3 12 0 0,-1-1-1 0,-3 5 2 0,0 3-2 0,2 8 1 0,-2-1-1 0,-7 4 0 0,11 0 0 0,-4 7 2 16,-4 5-2-16,-3 1 0 0,4 1 0 0</inkml:trace>
  <inkml:trace contextRef="#ctx1" brushRef="#br0" timeOffset="2060.34">4974 13194 2287 0,'0'0'0'0,"0"9"0"15,0 3 0-15,0 3 68 0,0 2 2 0,0 4-1 16,4 6 1-16,-4-3-52 0,3 3 0 0,-3-3 0 15,0 4 0-15,0 1 43 0,0-5 1 0,0 1 0 0,0-6 1 16,-3 6-47-16,3-4 2 0,3-3 0 0,-3-4 0 16,4 3 14-16,-2-5 0 0,-2-1 1 0,-2-4-1 15,2-7-18-15,0 5 0 0,0-5 1 0,0 0 0 16,-4-5-11-16,4 5 0 0,-7-14 1 0,4-2 1 16,-8-8-3-16,4-1 0 0,0-5 1 0</inkml:trace>
  <inkml:trace contextRef="#ctx1" brushRef="#br0" timeOffset="2200.84">4981 12980 1859 0,'0'0'0'16,"0"0"0"-16,0 0 0 0,20-9 54 0,-10 5 0 16,-3-3 0-1,0 4 1-15,4 1-39 0,-4 0 2 0,-7 2-1 0,7-3 1 0,-7 3 42 0,11 5-1 16,-11-5 1-16,5 21 0 0,-3 2-43 0,-1 0 1 16,1 2 0-16</inkml:trace>
  <inkml:trace contextRef="#ctx1" brushRef="#br0" timeOffset="3305.71">5288 13363 1909 0,'0'0'0'0,"0"0"0"0,21-16 0 0,-10 9 41 0,-1-3 0 0,6-4 0 16,-2-2 0-16,1 0-25 16,-1 0 0-16,0-5-1 0,-4 0 2 0,6 2 36 0,-2-1 1 0,-3-6 0 15,0 5 0-15,-4 3-38 0,0 1 2 0,-4-3-1 16,-3 4 1-16,-3 6 18 0,3 1 0 0,-4-1 0 15,4 10 0-15,-14-7-22 0,7 7 1 0,0 0 0 0,0 7 0 16,-4 3 1-16,4 1 0 0,-3 6-1 0,3 13 1 16,5 4-7-16,2 4 0 0,0-4 0 15,-4 4 1-15,4-4 4 0,4-4-1 16,-4-2 1-16,0 2-1 0,0-2-5 16,0-2 1-16,0-5-1 0,0 2 1 0,0-2 4 0,0 1 1 0,0-7-1 31,0-1 1-31,-4-5-7 0,4-2 1 0,0-7 0 15,-3 7 1-15,3-7 3 16,0 0 1-16,0 0-1 0,0 0 0 0,-4-7-4 0,4-2 0 0,0-1 0 0,0-11 0 0,7-9 2 0,0 2 0 16,6-6 0-16,-3-3 1 0,1 4-4 0,3-6 0 0,4-1 0 15,-1-2 0-15,3 6 4 16,-3 6 0-16,1 1-1 16,0 13 1-16,-4 2-4 0,-6 3 0 0,0 4-1 15,2 11 2-15,1 6 2 0,3 4 0 0,-4 4 0 16,1 8 2-16,0 6-6 15,-4-4 1-15,1 5 0 0,-1-3 1 0,1 0 1 16,-5-3 1-16,-3-3-1 0,0 4 1 0,-3-3-4 16,3-6 0-16,3-3 0 15,-3 2 1-15,4-2 0 0,-1-2 1 0,4-7 0 0,-7-7 0 0,11 10-3 0,-11-10 0 0,0 0 1 0,7 6-1 16,-7-6 2-16,0 0 0 0,0 0 0 0,0 0-1 0,0 0-1 0,0 0-1 0,0 0 1 0,0 0 0 0,0 0 1 0,0 0 1 0,0 0-2 16,0 0 2-16,0 0-2 0,0 0-1 15,0 0 1-15,58-74-1 0,0-18 0 0,-5 10 1 0,-16 13-1 16,-12 18 2-16,-15 12-3 0,-6 2 1 15,-4 7-1-15,-7 18 2 16,-4 2-2-16,1 2 2 0,-4 5-2 0,-2 14 1 16,5-1-1-16,1 4 0 0,-1 7 0 0,4 9 1 0,3-2-3 0,4 2 1 0,0-2-1 15,0 0 1 1,4 2 0-16,3-7-1 0,4-2 0 16,3-1 1-16,-2-1-1 0,6-8 0 0,-4-3 0 0,11 3 1 0,-1-2-1 15,-1-6 0-15,2-4 0 16,3 1 0-16,-1-2-1 0,-6-3 1 0,0-4 0 15,0-4 0-15,-5 1-1 0,2-4 2 16,-4-1-1-16,0-4 0 16,-7-1-1-16,-4-6 0 0,1 2 0 15,-1 5 1 1,-3-2-1 0,-3 4 0-16,-4 3 0 0,3 5 1 0,4 1-1 0,-3 3 0 15,3 7 0-15,0 0 1 0,-7 7-1 0,3 3 0 0,4 1 0 16,4 15 1-16,3 9-1 0,-4 0 1 0,4 2-1 15,4 0 2-15,-6 2-2 0,2-2 0 0,4 0 0 0,-4 10 1 16,0 3-1 0,-4-3 1-16,1 2-1 15,0-3 1-15,-1 3-1 0,1-8 1 32,-4 3-1-32,0 2 1 0,0 1 0 0,-4-5 0 15,1 4 0 1,-1-7 1-1,0 8-2-15,-3-13 1 0,4 1 0 0,-4 0 0 16,-2-1 0-16,2-13 0 0,0-2 0 16,-4 4 2-16,-3-7-2 15,4-8 0-15,-4-6 0 16,-4 2 0-16,2-8 0 0,-2-5 1 0,1-5 0 0,-1-5 0 0,8-2-1 31,1-9 0-31,0-9 0 0,4 2 1 0,1-5 0 0,1 3-1 0,3-1 0 16,3 7 1-16,4-3-1 0,9 6 0 0,5-1 0 0,7 3 1 0,-1 3 0 31,5 2 0-31,3 0 0 0,2-3 2 0,2 7-2 0,-2-1 0 16,5 3 0-16,-5-6 1 0,5 9 1 0,-6 0 1 0,1 0-1 0,-5-4 2 15,-6 2-3-15,-5 4 0 0,0-1 1 0,-3 3 0 16,-6-4 2-16,2 2 1 0,-3-4-2 0,-4 5 2 16,0 4-3-16,-3 2 1 0,3-2-1 0,-4 0 1 0,-3 7-1 15,4-11 2-15,-4 11 0 0,0 0-1 0,0 0-1 0,0 0 0 0,-7 2-1 0</inkml:trace>
  <inkml:trace contextRef="#ctx1" brushRef="#br0" timeOffset="4702.64">7421 12686 1733 0,'0'0'0'0,"0"-21"0"0,0 5 0 0,0 2 114 0,0 0-1 0,0-4 0 15,0 6 2-15,0 3-100 0,0-1 1 16,0 3 0-16,0 7 0 0,0 0 91 0,0 0 1 15,0 0 0-15,0 26 1 0,0 0-94 0,0-1 2 0,0 12-1 16,0 2 1-16,0 8 14 0,0-8 1 16,0 5-1-16,3 2 2 0,1-1-20 0,1-3 2 0,-1 4-1 0,-3-2 1 15,1 7-5-15,0-12 0 0,-2-2 0 47,2-4 0-47,1 2-3 0,1-10 0 0,-1-6-1 0,-3 6 1 0,0-7-4 0,4-8 1 0,3-3-1 0,-7-7 1 0,0 11-2 0,0-11 1 16,7 0-1-16,-7 0 2 0,10-9-2 0,-10 9 0 0,0-12 1 15,-3-9-1-15,-8-8-1 16,1 1 1-16,-1-7 0 0,-1 2 1 0,-2 6-1 0,-4-6 1 0,-3 5 1 0,-4 3-1 16,6 2-1-16,-2 6 0 0,-4 3 1 15,-2 7 0 1,3 3 0-16,-1 1 1 16,0-1-1-16,2 11 2 0,-5 4-3 0,7-3 1 0,-4 6 0 0,6 9 0 31,5 0 0-31,0 2 1 0,7 1-1 0,0 2 1 15,7-1-1-15,3-4 0 0,1 1-1 0,6-1 2 16,1-4 0-16,6 1 1 16,-1-6-1-16,9 2 2 0,0-4-3 0,-4-5 1 0,0-3-1 0,6 3 1 0,1-6 2 15,-4-1 0-15,6-5-1 0,2 2 2 0,-2-1-4 0,2-3 2 0,0-4-1 0,1 1 1 16,-1-2-1-16,-7-1 2 0,-4-4-2 0,-2-1 2 16,-1-1-3-16,-4-1 1 15,0-4-1-15,-5 4 2 0,-2 3 1 0,0-3 1 0,-3-1 0 0,3 7-1 0,3 4-1 0,-3-1-1 0,-3 1 1 0,-4-1 1 0,0 11-3 16,3-10 0-16,-3 10 1 0,0-11-1 0,0 11-1 15,0 0 1-15,0 0-1 0,0 0 1 0,7 5-2 0,-7-5 0 0,4 13 0 16,-1-5 1-16,1 8-1 0,-1 0 0 0,5 2 0 16,-5 10 0-16,2-5-1 0,1 1 0 0,-1-4 0 15,2 4 1-15,4-3-1 16,-4-3 0-16,3-6 0 0,4 8 1 0,0-5-1 0,-3-4 0 16,5-4 0-16,-2 4 0 15,-3-3 0-15,-4-4 0 0,-7-4 0 0,10 7 0 0,-10-7-1 0,0 0 1 16,-10-4-1-16</inkml:trace>
  <inkml:trace contextRef="#ctx1" brushRef="#br0" timeOffset="4885.35">7710 12795 1922 0,'0'0'0'0,"0"0"0"0,0 0 0 0,28-7 33 0,-21 7 2 0,0 0 0 0,0 2 0 0,0 7-21 0,-1-1 1 16,-3 3 0-16</inkml:trace>
  <inkml:trace contextRef="#ctx1" brushRef="#br0" timeOffset="5158.03">8052 13126 1821 0,'0'0'0'16,"7"-18"0"-16,0 4 0 0,0-4 35 0,-3 1 1 0,-1 1-2 0,1 0 2 0,-4 0-21 0,0-1-1 0,0 3 1 15,-4 7 1-15,1 1 31 0,3 6 0 0,-11-12 0 16,11 12 0-16,-10-2-31 0,10 2 1 0,-11 4 0 16,2 3-1-16,2 0 17 0,2 2 1 0,3-4-1 15,2 9 1-15,0 0-19 0,0-2-1 0,0-1 1 16,4 3-1-16,5-2-1 0,1 1-1 16,1 1 0-16,-1 2 1 0,4 1-7 0,0 1 2 0,-3 1 0 15,3 2 0-15,2-1 3 0,-2 1 2 0,-3-5-2 0,-1 3 1 16,1-1-5-16,-4-3 1 0,-3-1 0 0,-1 2-1 15,-1 4 6-15,-2-6-1 0,-2-4 0 16,-1 4 2-16,-8 0-6 0,-3-3 0 0,3-4-1 0,-6 0 1 16,-3 2 4-16,3-6 0 0,-5-3-1 0,1 2 1 0,0 0-5 15,2-6 1-15,1-3 0 16,0 0 0-16,4 2 3 0,4-6 0 0,1-4 0 16</inkml:trace>
  <inkml:trace contextRef="#ctx1" brushRef="#br0" timeOffset="5462.81">8329 12475 1922 0,'0'0'0'16,"0"0"0"-16,0 0 0 0,0 0 62 15,0 0 0-15,0 0 1 0,0 0 0 0,0 0-45 0,0 0 0 0,0 0 0 16,0 26 0-16,0 4 37 0,0 0 0 15,0 12 0-15,0 0 1 0,0 9-39 0,0-7 1 0,7 6-1 16,0 3 1-16,0-6 16 0,4-1 2 0,-4-2-1 16,-2 1 1-16,0 1-21 47,1-2-1-47,1-7 1 0,0 2 0 0,-4-8-2 0,1-1 0 0,-4-7 0 0,3 2 0 0,1-6-5 0,-4 1 0 0,-4-10 0 15,4 1-1-15,-3-2 5 0,3-9 0 0,-7 7-1 0,0-7 2 0,-4-4-7 0,1-1 2 0,1-2 0 16</inkml:trace>
  <inkml:trace contextRef="#ctx1" brushRef="#br0" timeOffset="5660.08">8336 12857 1972 0,'0'0'0'0,"27"-6"0"0,1 5 0 0,0 1 65 0,-3 0 0 16,5-2 1-16,-6 4 0 15,-2 1-48-15,1-1 0 0,-2-2 0 0,-4 2 0 0,1 3 62 16,-2-2 1-16,-2-3 0 0,-3 4 1 0,-1-1-64 0,-3 1 0 16,-7-4 0-16</inkml:trace>
  <inkml:trace contextRef="#ctx1" brushRef="#br0" timeOffset="5986.11">8715 12964 2035 0,'0'0'0'0,"7"9"0"0,-3 10 0 0,3 7 44 0,-7 3 0 0,0 0-1 16,0 7 1-16,-4-5-28 0,-3 3 1 0,0-10-2 16,2 3 2-16,0 1 43 0,-2-7 0 0,1-5 1 15,-1 0 0-15,4 1-45 0,-1-4 2 0,1-8 0 16,3-5 0-16,-11 9 15 16,11-9 0-16,0 0 1 0,0 0 0 0,0-9-20 0,0 9 1 0,4-14 0 15,6-6-1-15,1-4-3 0,0-3 2 0,3-8-1 16,5 5 0 46,-5-5-5-46,0 2 1-16,7-4 0 0,6 3 0 0,-2 6 2 0,-4 0 0 0,2 2 0 0,-2 8 1 0,0 4-4 0,0 5 0 0,-3 4-1 0,1 7 1 0,-5 3 4 0,4 4 1 0,-4 1-1 0,0 10 0 0,-1 1-4 0,-3 2 1 0,1 3-2 0,-4 6 2 0,-4 8 3 0,1-6 1 0,-1 4-1 0,-3-6 0 16,0 1-4-16,-3-3 1 0,-1-5-2 0,-3 7 2 0,0-8 5 15,0-3-1-15,4-3 0 0,-3 3 2 0,-1-2-6 16,2-3 0-1,1-2-1-15,3-5 1 0,-6 2 1 0,0-1 1 0,-1-3-1 0,-6 0 1 0,0-1-4 0,-5-1 1 16,1 2-2-16</inkml:trace>
  <inkml:trace contextRef="#ctx1" brushRef="#br0" timeOffset="6345.48">7158 13719 2198 0,'0'0'0'0,"0"0"0"15,28-4 0-15,6 4 67 0,8 0 2 0,9-3-1 0,11-3 1 0,7 3-51 16,10-1-1-16,18-3 1 0,4 0 0 0,3 0 63 15,9 4 0-15,19-8 0 16,0 2 1-16,2 2-64 0,-12 4 0 0,5-4 0 16,-7 0 0-16,-13 1 13 0,-10 5 1 0,-10-3 1 15,-8 1 0-15,-6-1-20 0,-17 4 2 16,-8-3-1-16,-13-1 1 0,-5 0-8 0,-13 4 0 0,1-5 1 0,-7 2 0 0,-4 1-3 0,-7 2 0 16,0 0 1-16,0 0-1 0,-14-5-1 0,0 1 0 15,-8 2 0-15,-8 2 0 0,-1 2-2 0,-6 3 2 0,1-1-1 0,-2-1 0 16,-3 4 1-16,2 1-1 0,-1-1 1 15</inkml:trace>
  <inkml:trace contextRef="#ctx1" brushRef="#br0" timeOffset="6649.23">7093 13963 2161 0,'0'0'0'0,"33"0"0"0,2 4 0 0,17-4 51 0,8 0 1 16,15-4 0-16,10 4-1 0,12-3-34 0,11-3 0 0,13 1 0 16,24 5 1-16,7-5 48 15,3-4 0-15,7 0 0 0,2 4 1 0,-19 0-49 0,-11-2 0 16,-5 1-1-16,-13 6 1 0,-15-3 15 0,-22 3 1 0,-12-4-1 16,-12 8 1-1,-11-4-21-15,-16 0 2 0,-5-4 0 16,-11 8-1-16,-3-1-3 15,-9-3 2-15,0 0-1 0,0 0 0 0,-9 9-5 0,1-5 1 16,-1-4 0-16,-9 5 0 0,-3-2 1 0,1-6 0 0,1 1 0 0,0 7 0 0,-6-5-4 0,2-5 1 0,2 2 0 16</inkml:trace>
  <inkml:trace contextRef="#ctx1" brushRef="#br0" timeOffset="12446.05">1595 6200 489 0,'0'0'0'0,"0"0"0"0,-15-23 0 0,5 9 1 0,-8 2 1 0,-6-4 0 15</inkml:trace>
  <inkml:trace contextRef="#ctx1" brushRef="#br0" timeOffset="13498.44">1027 5725 1126 0,'0'0'66'0,"-23"-41"-48"0,12 17 0 0,4 4 0 0,3 6 0 0,1 7 51 16,3-3-1-16,-4-1 1 0,4-5-1 15,4 2-50-15,-4 4 0 0,3-4 0 16,8 0 0-16,3-11 30 0,2 4 1 0,2-2 1 0,10 12-1 0,5-4-32 16,-1-8 0-16,-4 3 0 0,9 10 0 0,-1-8 21 15,-5 2 0-15,-1-7 0 0,13 13 0 0,-3-2-23 16,-4-6 0-16,8-1 1 0,5 3 0 16,2 2 9-16,0 0-1 0,-5-7 1 0,9 3 0 0,-2-1-13 15,-2 1 0-15,4 0 1 0,12 1-1 0,5-1 8 0,-7 1 0 16,4 1 1-16,3 5 0 15,4-6-11-15,0-3 1 0,14-3 0 0,0 13 1 0,-7 1 5 16,-4-8-1-16,15-3 1 0,6 10 1 31,-6-3-9-31,-1-1 1 0,1-2 0 0,6 6 0 0,-3-1 4 16,-5-1 0-16,-2-4 0 0,11 6 1 0,-4 3-8 0,-7-2 2 0,0-5-1 0,7 5 1 0,-4 2 2 0,-7 3 1 16,4-6-1-16,9 3 0 0,-16 3-4 0,0-1 1 15,14-2-2-15,4 3 2 0,-8 4 2 0,-3-3 2 16,14-2-1-16,5 6 0 0,-5 3-4 0,-3-4 0 0,14-4-1 15,1 8 2-15,-5 3 0 0,0-7 1 0,9 0-1 16,6 0 1 0,-14 12-4-16,0-5 1 0,6-7 0 0,2 7-1 15,-13 4 2-15,-6-4 0 0,6-2-1 0,3 6 2 0,-13 1-3 0,-7-1 0 0,3-4 0 0,4 15 0 16,-3-9 1-16,-8-3 1 16,1 4-2-16,6 9 2 0,2-2-2 0,-5-5-1 0,0 4 1 15,7 6-1-15,-7 6 1 0,-3-8-1 0,13-3 1 0,6 13 0 16,-2-3-1-1,-7-8-1-15,11 5 0 0,-1 4 2 0,-10-4-2 16,-3-1 2-16,12-3-1 0,-9 24 1 0,-7-18-3 16,-15 0 1-16,5 7 1 0,-1 8-1 15,-10-2 0-15,-9-8 1 0,-5-2-1 16,3 13 0-16,-12-9 0 0,-6-6 0 0,-1-2-1 0,5 25 2 16,-9-8-2-16,-8-4 0 0,5 7 0 0,-4 8 2 0,-7 2-3 15,-7-11 1-15,-1-2 0 16,-3 15 1-16,-6-4-2 0,-1-1 1 0,-6 5 0 15,-4 12 0-15,-4-12 0 0,-8-5 0 0,-6-1-1 0,0 14 1 0,-7-3-2 0,-1-2 1 16,-8-3 0 0,-1 6 1-16,-7-9-2 0,-3-3 1 0,-16-8 0 0,-1 20 0 0,-9-4-1 15,2-10 1-15,-8 0 0 0,-17 7 0 0,1-6-1 0,-1-15 1 0,-12 2-1 0,-12 11 2 32,-2-4-2-32,9-9 0 0,-14 6 0 15,-17 3 1-15,8-3-1 0,0-11 0 16,-12-4 0-16,-10 7 1 15,8-13-1-15,4-1 0 0,-15-5 0 0,-11 14 1 0,1-6-1 16,10-12 0-16,-17-3 0 0,-8 13 1 0,2-6-1 0,17-2 0 0,-19-9 0 16,-14 17 1-16,13-8-1 15,12-11 0-15,-17-1 0 0,-11 10 1 0,12-2-1 0,16-12 0 0,-14-3 0 0,7-3 1 0,11 3-1 0,17-11 0 0,-7-4 0 0,-3 6 0 16,13-7 0-16,8-11 2 0,-14 2-2 0,7 6 1 0,19-4-1 16,2-2 1-16,-14-11-1 0,-6 2 1 15,10 2-1 1,13-4 1-16,-5-12 0 0,-8 4 0 0,3-1-1 15,19-3 1-15,-5-3 0 0,5 8 1 16,11-3-2 0,17 5 0-16,15-21 0 0,-16 7 1 15,35-6-1-15,30 1 0 0,16-4 0 0,-80 6 1 0,11-1-1 0,18 8 0 32,19-15 0-32,9-10 1 0,9 3-1 0,3 2 0 0,11 0 0 15,2 2 0-15,12-2 0 0,3 0 0 0,10 2 0 0,4 2 0 0,5 0 0 16,6 1 0-16,5 4 0 15,3 0 0-15,4 3 0 0,6-1 0 0,2 7 0 16,5-1 0-16,8 5 0 0,1 2 0 0,10-3 0 0,4 9 0 0,56-14 0 0</inkml:trace>
  <inkml:trace contextRef="#ctx1" brushRef="#br0" timeOffset="19687.91">2561 14765 12 0,'0'0'0'0,"0"0"0"0,0 0 0 15,0 0 0-15,-17-10 0 0,17 10 4 0,0 0 1 0,0 0-1 0,-9-4 1 16,9 4-2-16,0 0 1 0,0 0-1 0,-7 4 0 15,7-4 7-15,-4 12 0 0,4-12 1 0,-7 19-1 16,4 1-4-16,-5-3 1 0,5 6 0 0,-1 14 0 0,1-3 61 16,-1-1 1-16,4-3-1 0,-7 3 0 0,4 3-50 15,3-10 0-15,-4 0 0 0,1 4 0 0,-1-3 79 16,8-8 0-16,-4 0 1 16,0 6 0-16,0-6-82 0,3-6 1 0,-3-1 0 0,0 9 1 0,0-7 18 15,4-5 1-15,-4-9-1 0,3 10 1 0,-3-2-22 16,0-8 0-1,0 0 0-15,0 0 1 0,0 0 36 0,0 0 1 0,0 0 0 0,0 0 1 0,0 0-38 0,-3-8 2 16,3 8-1-16,-4-12 1 0,-6 0 29 0,-1-6 1 16,-1-3-1-1,-6-5 0-15,4-1-30 16,0 1-1-16,3 0 1 0,1-1 0 0,3 4 19 16,0 0 0-1,1-1 0-15,3-3 0 0,3 5-22 0,-4 4 2 0,4-3-1 0,4 5 0 16,3-5 17-16,-4 0-1 0,6 0 1 0,2 10 0 0,-1 1-18 0,-3-3 0 0,4-4 1 0,0 11-1 15,3 3 10-15,2-2 0 0,-6-2-1 0,-3 7 1 0,0 0-13 0,-7 0 1 32,11-4 1-32,-11 4-1 0,10 7 9 0,-3-7 1 15,-7 0-1-15,8 5 1 0,-5 2-10 16,4 0-1-16,0 0 0 16,2 18 0-16,5 3 6 0,4-7 1 0,-4 2 0 0,4 5 0 0,-3-1-8 15,7 3 0-15,2-6 0 0,1 3 0 0,1 6 4 16,-4-10 0-1,2-2 1-15,6 2 0 0,-2 2-8 0,-3-8 2 16,2-3 0-16,-3 6 0 0,-3-3 3 16,-3-6-1-16,0-4 0 0,-6 7 0 15,-1-5-4-15,-1-8 1 0,-3-2-1 0,-7 1 0 0,0 0 5 16,11-4 0-16,-11 4 0 0,7-9 1 0,-7 2-7 16,3-1 2-16,-3-3 0 0,0-12 0 0,0-7 3 0,0 0 0 0,0-7 1 15,-3 2 0-15,3 2-5 0,-4 3 1 16,4-11-2-16,-7 8 2 15,4-4 3-15,3 0 1 16,-4-2-1-16,-3 11 0 0,7 7-4 0,0-7 1 0,0 0-2 16,-3 17 2-16,3-1 2 0,3 3 2 0,4-3-1 0,-7 12 0 0,7 0-4 0,-7 0 1 0,7 2-2 0,-7-2 2 15,7 8 1-15,1-1 1 0,-1-3 0 0,3 8 0 16,3 6-4-16,1-6 1 0,-4-5-1 16</inkml:trace>
  <inkml:trace contextRef="#ctx1" brushRef="#br0" timeOffset="19934.59">3209 14850 1520 0,'0'0'0'0,"0"0"0"0,0 0 0 0,3 10 69 0,-3-10 0 0,0 0 0 0,-3 7 0 0,-1 2-51 16,-3 0 0-16,0 0 0 0,0 3 0 0,-4 6 44 0,1 3 1 0,-1 0-2 0,-3 9 2 0,-2 8-46 0,6-8 1 0,-1-3 0 0,0 11 0 0,4-6-5 0,0-4 2 0,4-1-1 15,-1 6 1-15,4 2-7 0,0-8 1 0,7-3 0 16,0 4 0-16,7-3-8 0,-3-7 1 0,3-8-1 16,9-1 2-16,-5 2-2 0,-1-4 0 0,1-9 0 0,5-9 1 31,-2 6-3-31,0-2 1 0,0-5 0 0,-1-8 0 0,8-1-1 0,-3-5 1 15,-2-4 0-15,-6 4 0 0,-3-1-2 0,0 4 1 0,1-7-2 0,-12-1 2 16,8 10-1-16,-4-1 1 0,-5 0 0 0,-4-3 0 0,-2 7 1 16,4 3 0-1,-7-3 0 1,-3-1 1-16,-1 5-1 0,-7 3 0 16,-6-3 0-16,-6 7 1 15,1 3 3-15,5-1 1 0,-3-4-1 0</inkml:trace>
  <inkml:trace contextRef="#ctx1" brushRef="#br0" timeOffset="20293.39">3447 14885 1670 0,'0'0'0'0,"17"-12"0"0,-1 15 0 16,2-8 51-16,-1-6-1 0,8-3 1 0,-2 20 1 0,-2-8-36 15,-3-5 1-15,3 0 0 0,5 14 1 0,-8-4 34 0,0 1 0 16,-4-2 0-16,4 15 1 0,-3-3-36 15,-4 0-1-15,0-1 1 0,-1 11 1 0,-3 4 9 0,-3-5 0 0,3 0 0 16,3 11 1-16,-6-6-16 0,-4-5 2 0,0-2-2 16,-4 3 2-16,1-3-8 0,-1-3 1 15,1-6 0-15,-4 8 1 0,0-5-4 0,0-6 1 16,0-3-1-16,3 1 2 0,1 0-3 0,-8-7 2 0,4 0-1 16,7 0 1-16,-16 0-2 0,9 0 0 0,0-4 1 0,0-1-1 15,-4-2-1-15,1 0 2 0,3-2-1 16,-4-3 0-16,4-4 0 0,-2-4-1 0,7 5 0 0,4-6 2 15,3 5-1-15,-1 2 0 0,-1-6 1 16,12 3-1-16,-1 3-1 0,0 3 2 0,3-7-2 0,10 1 1 16,-6 5 1-16,0-1 0 0,4-3-1 15,1 1 2-15,-1 4-3 0,-4-1 2 0,2-4-1 0,-5 11 0 16,3-4 0 0,-3-2 0-16,-2-5 0 0</inkml:trace>
  <inkml:trace contextRef="#ctx1" brushRef="#br0" timeOffset="20825.83">4233 14827 1470 0,'0'0'0'16,"0"0"0"-16,11 42 0 0,-15-14 41 0,1-5 2 16,-1 5-2-16,4 6 2 0,-7 3-27 15,2-4-1-15,-2-3 1 0,0 9 1 0,0-4 21 0,-4-5 0 16,1-6 0-16,3 10 0 0,-4-3-23 0,0-4 1 16,3-2-1-16,4-3 1 0,-3 3 4 0,0-7 2 15,0-4-1-15,3-2 0 16,1 0-9-16,-1-1-1 0,4-11 0 0,0 0 0 0,0 0-3 0,0 0 1 0,0 0-1 15,-7-11 1-15,11 2-3 0,-1-1-1 16,1-2 1 0,3-25 0-16,-4-9 6 0,1 2-1 0,0 0 0 0,6 5 0 0,-5-1-4 15,-1 1 1-15,-1-14-1 0,8 1 1 16,-7 1 7-16,3 3 1 0,0 4 0 0,7 18 1 0,-4 8-9 16,4-1 3-16,2 6-2 0,5 17 1 0,4-2 10 0,-4 1 0 15,6 8 0 1,-6 13 2-16,0 1-12 0,-3-4 1 0,5 7 0 0,-6 4 0 0,-3 5 8 0,-6-7 1 0,-1 1-1 15,-4-4 1 1,1-3-10-16,-4 1 1 0,-4-9-1 16,-3 5 1-16,0-3 6 15,3-6 0 1,-3-3 0-16,0-2 0 0,7-7-8 0,-7 7 1 0,7-7 0 0,0 0 0 0,0 0 2 0,-3-7 1 0,3 7-1 16,0-13 2-16,3-1-7 0,4 2 1 15,4-5 0-15,3-22 0 0,0 4 1 0,-3 1 0 0,1-5 0 16,2 11 1-1,0-9-4-15,-7 9 0 0,4 4 0 0,0 17 1 0,-4-2-1 0,0 2 2 0,0 3 0 0,2 20 0 0,1 0-4 16,-3 0 2-16,0-2 0 0,4 17-1 0,-1 3 0 0,-3-6 0 0,1 0 1 0,2-1 0 0,-1-1-3 16,-2 2 1-16,4-10 0 15,-1 8 0-15,4-3 1 0,4-4 0 0,-4-1 1 16,-2 5 0-16,-1-4-3 16,3-1 2-16,-3-6-2 0,-1 7 1 0,1-5-3 15,-1-5 2 1,3-5-2-16</inkml:trace>
  <inkml:trace contextRef="#ctx1" brushRef="#br0" timeOffset="21332.83">5202 15063 1934 0,'0'0'0'0,"0"0"0"0,-32-7 0 0,13 14 33 0,-3 1-1 0,5-4 1 15,-1 1 0-15,-5 4-19 0,6 3 1 0,-5-3-1 16,1 2 1-16,2-1 31 15,1 3 0-15,1-5 0 0,2 3 0 0,1 3-31 0,4-2 2 0,3-5 0 16,3 7 0-16,2-1-4 16,2-13 2-16,6 7-2 0,-3 0 2 0,4 0-7 0,4-5 1 0,-1-2-1 0,12 3 1 0,1 1-7 15,1-4 1-15,-3-4 1 0,11 4-1 0,-2 4-1 16,2-8 1-16,3 1-1 0,-1 10 0 16,-3-4-1-16,-4 1 1 0,1-8 0 0,-3 8 0 15,-2-3-1-15,-2-2 0 0,4-6 0 0,-4 7 1 0,-2 0-1 16,-1-4 1-16,-4-5-1 0,4 2 0 0,-4-3-1 15,-4-4 1-15,1-2 0 0,1-7 0 16,-5 5 0-16,-3-3 0 16,-1-3 1-16,1-8-1 0,-1 2 0 15,-3-5 0-15,-3-6 0 0,3-1 0 0,-4 0 1 0,1-7 2 0,-4 1-1 0,0-1 1 16,-6 1-2 0,3-6 0-16,-1-9 0 0,1 10 2 15,-1 0 1-15,0 6 1 0,1 10-1 0,10 15 1 0,0 1-3 0,-4 9 2 0,1 1-2 0,6 22 2 16,1 1 2-16,-1 4-1 15,4 5 1-15,7 22 0 0,1 8-3 0,-1-6 1 0,-2 5-1 0,6 9 2 0,-8-9 1 16,-3-3 0-16,0-3 1 16,-3 12 0-16,-4 1-3 0,0-12 0 0,0 3 1 0,0-6-1 0,0 2 2 0,0-10 0 0,0-1 0 31,3 0 0-31,-3 1-2 0,4-11-1 0,-1-2 1 16,1 5 1-16,0-1-2 0,-1-8 2 0,1 1-1 0,-1-2 1 15,-1 3-3-15,-4-8 2 16,-5-8-2-16</inkml:trace>
  <inkml:trace contextRef="#ctx1" brushRef="#br0" timeOffset="21728.43">3108 16340 1859 0,'0'0'0'0,"11"33"0"0,-1 1 0 0,2-1 48 0,-1-3 0 0,7-2 1 0,-1 4 0 0,1-4-32 0,1-9 0 0,3-5 0 15,2 7-1-15,-3-5 45 0,2-7 1 0,9-4-1 16,-4 1 1-16,2-5-45 0,-5-4 1 16,3-6 0-16,-5 6 0 0,2-8 19 0,0-7 1 0,-4-4 0 15,2 4 0-15,-2-5-23 0,0-7 1 0,-3-1-1 16,1-6 1-16,-5 5-7 0,0-7 1 0,-3-8 0 78,-4 3 0-78,-4 3-4 0,-6 3 1 0,-4-1-1 0,0 11 1 0,-7 5-2 0,3 4 0 0,-3 6 1 0,-2 11 0 0,2 4-3 0,3 0 1 0,11-2 0 0</inkml:trace>
  <inkml:trace contextRef="#ctx1" brushRef="#br0" timeOffset="22125.91">3757 16259 2009 0,'0'0'0'0,"0"0"0"0,14 37 0 0,-7-4 43 15,0 2 0-15,4 2-1 0,5-3 2 0,-2 1-28 16,-4-7-1-16,-2-3 1 0,-8 8 1 0,3-6 37 0,-3-8 0 16,-3 2 0-16,-1 5-1 15,0-6-36-15,-3-8 1 0,4-3-1 0,-8 7 1 0,-1-7 10 0,5-8 0 16,7-1 0-16,-7-3 0 0,7 3-15 16,-4-7 0-16,1-2 1 0,3 0-1 0,3-7-5 15,4-3 0-15,0-4 0 0,13-16 1 0,-3 2-4 16,-2-1 1-16,2 1-1 0,-3-2 1 0,2 9-3 15,-2 6 2-15,0-1-1 16,1 9 1-16,-1 9-2 16,-4 2 1-16,-1-2-1 0,2 7 0 15,-1 3 0 1,1 6-1-16,-4 0 0 0,3 5 1 0,-3 7 0 0,-3 2-1 0,3-6 0 16,0 15 0-16,-3-2 1 0,-3-7-1 15,-1-2 0-15,0 11 0 0,-1-6-1 16,-3-7 2-16,4-3-1 0,0 9 0 15,-3-4-1-15,-1-7 2 0,4 0-2 0,0 6 1 0,4-5-1 16,-4-4 0 0,0-11 0-16,-4 7 2 0,4-7-3 0,0 0 0 0,0 0 0 0</inkml:trace>
  <inkml:trace contextRef="#ctx1" brushRef="#br0" timeOffset="22311.5">4023 16078 1972 0,'0'0'0'0,"18"-2"0"0,1 11 0 0,-1-4 34 0,-7-1 1 0,3-3-2 16</inkml:trace>
  <inkml:trace contextRef="#ctx1" brushRef="#br0" timeOffset="22776.06">4445 16417 1909 0,'0'0'0'0,"0"0"0"0,28 0 0 0,-15 4 32 0,-3 1 0 15,1-5 0-15,-1-2 0 0,-3 0-18 0,-7 2 0 16,11-8 1-16,-8-1 0 0,1 2 24 0,0 0 1 0,-4-4 0 16,3-8 0-16,1 0-24 0,-4-1-1 0,0-4 1 15,0 2 0-15,3 0-5 0,-3-7 0 0,0 0 0 16,0 9 2-16,0-1-6 0,-3-4 0 15,3-1 1-15,3 7 0 0,-3 6-7 0,-3 1 2 0,-1 2-2 16,4 10 1-16,0 0-1 0,0 0 0 0,0 0 0 16,7-2 1-16,-7 2-2 15,0 0 0-15,0 0 0 0,9 5 0 0,-2 2 0 0,-3 0 0 0,-4-7 0 0,7 7 0 16,-7-7-1-16,-4 7 1 0,4-7-1 0,0 0 1 16,0 0-1-16,-7 4 1 0,7-4 0 0,0 0 0 15,-9-6-4-15,9 6 0 16,-7-3 0-16,7 3 0 0,-10-7 1 0,2 3 0 0,-2-1-1 0,3 2 2 0,-4 3-4 15,1 0 1-15,-1-2-1 0,4 5 2 0,-2 3-1 16,-1 1 2-16,3 1-2 0,-8 17 2 16,5 3-1-16,-1 0 0 15,8 8 0-15,-4 13 0 0,0 4 1 0,1-4 0 32,3 2-1-32,-4 0 2 0,3-2-1 0,1-5 0 15,3-2 1-15,-7 15 0 0,7-5 0 0,3-2-1 0,1-5 1 0,-1 3 1 16,4-2-1-16,2-8 1 0,5-1-2 15,0 9 2-15,-3-4-1 0,0-5 1 0,-1 0 0 0,1 9 0 16,-4 0 1-16,-2-8 0 0,2-6 0 0,-3 8 0 0,-1-10 0 16,1-2 0-16,-4-6 0 0,0 2 0 15,0-4 1-15,0-10 0 0,0-10 0 16</inkml:trace>
  <inkml:trace contextRef="#ctx1" brushRef="#br0" timeOffset="23160.49">4514 16628 1771 0,'0'0'0'0,"0"0"0"0,32-16 0 16,-15 13 33-16,3-4 1 0,1 0-1 0,11 10 1 15,-6-1-21-15,-1-4 2 0,10-1 0 16,-2 10-1-16,-1-4 33 0,-7-6 2 0,1-2-2 0,-4 8 1 0,-1-3-31 16,-7-3 0-16,2-3-1 0,1 10 1 0,-3-6 8 15,-3-1 1-15,0-3 0 0,3 3-1 0,-5 1-12 16,-2-3-1-1,0-4 0-15,0 2 2 0,-7 7-10 0,7-11 1 0,-4 3-1 0,-3 8 1 0,0-11-2 16,0 11 1-16,0-7-1 0,0 7 0 0,0 0-4 16,0 0 1-16,0 0 0 15,-10 5 0-15,3 11-1 0,-2-4 1 0,0 2 0 0,0 18 0 0,-1 3-8 0,3-7 0 16,3-3 1 0,4 3 0-1,-4-3 1-15,4-8 1 0,4-9-1 0,3 0 1 0,-3 3-10 0,-4-11-1 0,7 5 0 16,0-8 1-16,-7 3 5 0,10-7 1 0,-10 7 0 15,16-20 0-15,-2 3-3 0,-3-6 1 0,-4-5 0 0,3 1 0 16,-2-4 3 0,-5-5 1-16,-3 3-1 0,4 3 2 0,-8 4 1 15,1 5 1-15,-5-4-1 0,5 6 2 0,-8 8-1 0,-3 4 1 0,0 2 0 0,2 5 0 0,1 1 2 0,-3 5 0 16,4-1 0 0</inkml:trace>
  <inkml:trace contextRef="#ctx1" brushRef="#br0" timeOffset="23487.68">5302 16243 1595 0,'0'0'0'0,"27"2"0"0,-3 12 0 0,1 0 24 0,0 0-1 0,1-3 1 0,2 3 0 0,-6 7-13 16,-6-7 1-16,1 3 0 15,-3 3 1-15,-3 3 37 0,-4-4 2 0,0-1 0 0,0 8-1 16,-7-7-34-16,0-3 0 0,0 0 0 0,0 9 1 0,-4-8 12 15,1-4 1-15,-4-3 1 16,3 6-1-16,1 0-17 0,-8-13 0 0,1-1 0 0,3 3 0 0,-6-3-1 0,3-5-1 16,3-4 0-16,0-1 2 0,-4 1-6 15,4-5-1-15,0 0 1 0,0-8 0 0,0-2 5 0,3-7-1 16,4 5 0 0,0-3 1-16,4 1-6 0,-1 1 1 0,4-4 0 0,4 0 0 0,0 8 1 0,-4 0 0 15,7-2 0-15,0 7 0 0,2 2-3 0,-2 4 0 16,3-1 0-1,1 11 1-15,9-2-2 0,1-1 1 0,-7-1-1 0,-3 8 1 0,1-4-3 16,-1-4 2-16,-1-1-2 0</inkml:trace>
  <inkml:trace contextRef="#ctx1" brushRef="#br0" timeOffset="23974.03">5854 16164 1243 0,'0'0'0'0,"0"0"0"0,7 5 0 0,-3 6 43 0,-1-4-1 16,1-2 1-16,-4 13-1 15,4 6-26-15,-4 1 0 0,-4 3 0 0,0 7 0 0,1-3 33 0,-4 1-1 0,3-5 0 16,-3 2 2-16,-2 2-34 0,2-9 1 0,0-6 0 15,-7 12 0-15,7-7 8 0,0-7-1 0,4-7 1 16,-1 13 0-16,-3-6-13 0,7-15 0 0,0 0 1 16,-7 10-1-16,7-10-2 0,0 0 1 0,0 0-1 15,0 0 2-15,0 0-6 0,-4-7 1 0,4 7 0 16,0-12 1-16,0-11-4 0,4 2 2 0,-1-4-1 16,5-15 1-16,-1 4-3 0,0 1 2 0,0-2-2 0,0-3 2 15,0 8 0-15,-2-1 1 16,2-1 0-16,0 22-1 0,0-4-1 0,4 6 0 0,-1 3-1 0,5 14 2 0,-5 0 5 15,1 2 0-15,-2 5 0 0,8 5 1 0,-3 9-4 16,-3-3 0 0,-1-4 0-16,1 5-1 0,0-1 9 0,-8-6 0 0,-3-5-1 0,4 0 2 0,-8 4-7 15,4-6 0-15,-3-5 0 0,6 2 0 0,-3 0 3 0,0-9 0 16,0 0 1-16,0 0-1 16,0 0-4-16,0 0 0 0,0 0 0 0,0 0 0 0,-3-7 5 0,3 7 0 15,0 0 1-15,-4-20-1 0,1-9-5 0,3 4 0 16,0-7 0-16,3-3 1 0,1 9 1 0,3-4 1 15,0-5 1-15,5 10-1 0,-1-3-5 0,3 0 1 16,3 8 0-16,1 17 1 0,-4-2 0 16,2-2 1-16,2 3-2 0,-8 16 2 0,4-1-3 0,-3-2 0 15,3 5-1-15,-2 16 2 0,-1 3-1 16,-4-7 0-16,0 6 0 0,-3 0 1 0,-4 5-3 0,3-9 1 16,-3-5-1-16,-7 5 1 0,0-3 0 15,4-6 1-15,-8-3-1 16,-3 10 1-16,5-8-3 0,2-6 2 0,-4-1-2 0,-3 8 2 0,0-1-3 0,7-11 1 0,-3-2 1 15,-3 11-1-15,-1-4-1 0,0-7 1 16,3-3-1-16</inkml:trace>
  <inkml:trace contextRef="#ctx1" brushRef="#br0" timeOffset="24179.03">6311 16525 1947 0,'0'0'0'0,"0"0"0"16,-3 49 0-16,3-3 42 15,-4-3 1-15,-3 0-1 0,-4-3 1 0,-3-1-27 16,0-6-1-16,-2-5 1 16</inkml:trace>
  <inkml:trace contextRef="#ctx1" brushRef="#br0" timeOffset="29129.29">7251 7697 916 0,'0'0'0'0,"0"0"0"0,7 33 0 0,-3-10 17 0,-2 5 1 16,1 0 0-16,4 13 0 0,0 5-8 0,0-9 0 0,-3 5 0 15,3 7 0 1,0 4 26-16,-7 0 1 0,0 3 0 0,0 11 0 0,-3-6-22 15,-1-10 1-15,0 7-2 16,1 18 2-16,-4-4 26 0,-5-7-1 0,1 0 1 0,4 11 0 16,-4-13-26-16,-3-5 0 0,0 4-1 0,0 8 2 15,-2 2 21-15,6-13 1 0,-5-5-1 0,-2 6 0 0,3-11-24 0,0-10 2 16,-2 1 0 0,2 10 0-16,3-5 0 0,7-11 1 0,-3-1 0 0,0 1 0 0,0-12-8 0,7 0 1 0,-3-8 0 15,-1 0 0-15,1-4 9 0,3-10 0 0,0 0 0 0,0 0 0 16,0 0-8-16,0 0-1 0,0 0 0 0,0 0 1 0,-7-3 14 15,7 3-1 1,-11-7 1-16,-15-11 0 0,-10-7-13 0,-1 1 0 16,9-3 1-16,0 13-1 0,5-1 8 0,2-5 1 0,3 1-1 0</inkml:trace>
  <inkml:trace contextRef="#ctx1" brushRef="#br0" timeOffset="29388.78">6899 9271 1231 0,'0'0'0'0,"10"-15"0"15,-3 7 0-15,-7 8 49 0,9-12 0 0,-7 3 1 0,-2 9 0 0,0 0-33 0,0 0 0 16,2-7 0-16,-2 7 0 0,0 0 18 0,0 0 1 16,-6 9 0-16,-1 10 1 15,-3 8-22-15,3 3 1 0,0 0-2 0,7 15 2 0,0-1 2 0,0-3 0 0,7 3 0 16,3 5 1-16,4-5-9 0,-1-7 0 0,8-5 0 16,0-1 1-16,4-1-3 0,-6-12 0 0,2-4 0 15,0 0 1-15,1-3-4 0,-1-10 1 16,2-6 0-16,-2 2-1 0,4-6 9 0,-3-7-1 0,7-12 1 15,-1-7-1-15,-2-4-5 0,3-9 1 16,-1-11-1-16,9-3 1 0,2 0 13 16,-2-4 2-16,5-3-2 0,-1-3 2 0,1-4-13 0,-7 6 1 0,6-2 0 15</inkml:trace>
  <inkml:trace contextRef="#ctx1" brushRef="#br0" timeOffset="34480.96">16764 5501 892 0,'0'0'0'0,"-19"-21"0"0,6 21 0 0,-3-12 3 0,2-6 1 0,-3 1 1 0,6 15-1 0,2-5 0 16,0-9-1-16,2 0 1 0,7 16-1 0,0 0 4 0,9-10-1 15,-2 1 1-15,9 7 0 0,5-1-3 16,2-1 1-16,5 1-1 0,25 10 2 0,6-4-6 0,-3-3 1 15,7 0-1-15,5 18 1 0,-3-11-1 0,-2-5 1 0,8 1-1 16,10 15 1-16,0-10-2 16,-3-8 1-16,5-3 0 0,7 15 0 0,3-13-1 0,-3-7 1 0,5-4 0 15,9 16 0-15,4-11-1 0,-6-7 1 0,6 1 0 16,10 13 0-16,0-10-1 0,-5-3 1 16,7-1 0-1,7 14 0-15,0-3 0 0,-9-10 0 0,18 3 0 0,14 17 0 0,-12-7 0 0,-4-7 0 0,16 3 0 16,8 15 0-16,-8-11 0 15,-5-7 1 1,14 3-1-16,6 18 1 0,1-17-1 0,-14-4 0 16,7 0 0-16,6 21 1 0,-4-18 0 0,-11-3 2 0,17 0-1 15,3 18 0-15,-10-11-1 16,-10-7 2 0,16 3-2-16,10 15 1 0,-13-11 14 0,-12-4 0 0,12-3 0 15,6 14 1-15,-17 0-8 0,-11-7 1 0,16-3-1 0,2 22 1 31,-13-15 15-31,-14-8 1 0,4 4-2 0,2 14 2 0,-6-12-14 0,-17-4 1 16,8-1-1-16,-3 13 2 0,-7-8 9 0,-14-5 2 16,1-3-2-16,3 17 2 15,-8-15-14-15,-14-3 2 0,2-3-1 0,-4 13 0 0,-5-6 7 16,-8-6 2-16,6 2-2 0,-10 10 1 0,-2-6-10 0,-6-4 1 0,3 0-1 16,-3 14 2-1,-6-4 2-15,-6-6 2 0,4-4-2 0,2 17 2 0,-1-6-7 0,-4-8 0 16,-4 4 0-16,-6 16 0 0,1-12 3 0,-3-8 2 15,-4 4-2-15,-1 11 2 0,-3-8-6 0,-3-6-1 16,-3-1 1-16,-1 11 1 16,-5-7 1-16,-4-7 0 0,0-5 1 0,2 12 0 15,-9 0-4-15,10-4-1 0,-10 4 1 0,0 0 1 0,7-3-3 0,-7 3 2 0,0 0-1 0,0 0 1 0,0 0-3 0,6-7 1 0,-6 7-1 0,0 0 0 0,0 0 1 0,0 0-1 0,0 0 1 0,0 0 1 0,0 10-3 0,0-1 0 0,0-2 1 16,3 21 0-16,2 8 0 0,4 6 0 0,2-2-1 16,1 17 2-1,-1-3-3-15,5-6 1 0,5 4 1 0,-2 21-1 0,-3-5-1 16,0-8 1-16,2 10-1 0,-11 2 1 0,5-3 0 15,0-9-1-15,1 12 0 0,-4 11 0 0,1-1-1 0,2-6 1 16,3-2-1-16,-3 12 1 16,-2-3-1-1,1-6 0-15,0 2 0 0,-3 8 0 0,3-15 1 0,1-7-1 0,-5 2 0 0,1 5 0 0,-1-5-1 0,0-13 1 0,1-10 0 0,1 9 0 16,-3-14 0 0,-3-6 0-16,1-12 1 15,-1 6 0-15,-5-8-1 0,1-10 0 0,1-9 0 0,3 14 1 0,-3-14 1 0,0 0-1 16,0 0 0-1,0 0 0-15,2 5 0 0,-2-5 0 0,0 0 0 0,0 0 0 0,0 0 1 0,-7 0 0 16,7 0 0-16</inkml:trace>
  <inkml:trace contextRef="#ctx1" brushRef="#br0" timeOffset="35021.86">17089 5153 866 0,'0'0'0'15,"0"0"0"-15,-27-10 0 0,13 11 51 0,-4 5 1 0,-1 1 0 0,0 12-1 0,-4 2-34 16,1 0 0-16,-2 7 0 0,6 16 1 0,2 2 33 16,-1 14 1-16,-1 12 0 0,2 14 0 0,2-7-35 15,0 2 0-15,3 11 0 47,4 8 1-47,0-5 14 0,-3-11 1 0,-5 1-1 0,8 17 1 0,-5-7-20 0,0-18 2 0,3-8 0 0,2 8-1 0,-4-12-3 0,4-12 2 0,-3 0-2 0,6 10 1 16,-5-5-5-16,0-15 1 0,1-3 0 0,4 2 0 15,-3-5-3-15,0-10 1 0,0-5-1 0,0 15 2 0,0-12-2 0,-4-7-1 16,4-4 1-16,-3 21-1 0,1-9 1 0,-2-8 0 16,2 3 0-16,8 4 0 15,-3-3-1-15,1-4-1 0,-1 1 0 0,11 4 2 0,0 0-2 0,0-2 2 16,6 0-2-16</inkml:trace>
  <inkml:trace contextRef="#ctx1" brushRef="#br0" timeOffset="35515.06">16641 7350 1344 0,'0'0'0'0,"19"-12"0"0,6 8 0 16,-8 8 19-16,3-4 1 0,4-5-1 15,8 5 1-15,-2 5-9 0,0-1 0 0,7-1-1 16,9 1 1-16,5 3 23 0,-3 1 1 0,6-2-1 0,10 1 1 0,5 3-20 15,3-3-1-15,11-3 1 0,14 3 1 0,-4 3 5 16,4-8 1-16,18 2 0 16,12-3 0-16,7 5-11 0,4-6 1 0,19-4-1 0,12 2 1 15,7 2-4-15,-4-1 0 0,15-3 0 0,14 4 0 16,0 4-3-16,-14-4 1 0,16-4-1 16,28 9 1-16,-13 2 4 0,-8-1 0 0,25-3 0 0,8 10 0 15,-8-1-3-15,-20-2 0 0,18 1 0 0,14 5-1 0,-13-6 4 0,-15-1 1 16,19 3-1-16,7 10 0 0,-17-8-4 0,-13-4 1 15,22-3 0-15,1 23 0 0,-13-12 2 16,-23-9 1-16,7-1-1 0,10 21 1 0,-23-15-5 0,-21 1 2 0,13-4-1 16,5 8 1-16,-24-3-4 0,-23-5 1 15,10-4 1 1,-15 5-1-16,-13 0 0 0,-15-5-1 0,5-3 0 16,-13 3 1-16,-16 0-2 0,-13 0 0 0,-7-3 1 0,-4-1-1 15,-10 1-1-15,-13-3 1 0,1-2 0 0,-13-3 1 0,-6 4-2 0,-6-3 0 16,-7-1 0-1,-11 4 0-15,0 0-1 0,0 0 1 0,-14-11 0 0,-2 4 0 0,-9 4 2 0,0 3-1 0,4-2 0 16,-12 4 2-16,-3 5-3 0,1 4 1 0,2-1 0 16,-6 6 0-16,5 5 0 0,2 0 0 15,-3 0 0-15</inkml:trace>
  <inkml:trace contextRef="#ctx1" brushRef="#br0" timeOffset="38831">9573 5561 1192 0,'0'0'0'0,"-4"-17"0"0,4 6 0 0,4 0 30 16,-4-6-1-16,0-8 0 0,7 16 1 0,-4-12-16 15,1-5-1-15,3-2 1 0,3 8 0 0,1-1 23 16,0-5 1-16,-3-4-1 0,10 11 2 0,0-6-25 0,3-1 2 16,0-6 0-16,2-1-1 0,5 8-1 0,0-3-1 15,6-9 1-15,5 12-1 0,1-8-5 0,3-1 0 16,4-8 0-16,17 12 1 15,1 0-7-15,-3-3 0 0,3-8 0 0,9 10 2 0,-3-6-2 16,-1 5 0-16,13-15 1 0,0 19-1 0,-4-15-2 0,-6 3 0 16,6-4 0-16,11 14 0 0,-4 7 0 0,-6-3 0 15,6-8 0-15,8 11 0 0,-1 4 0 0,-3-4 0 16,4-3 0 0,6 6 0-16,-5 3 0 0,2-1 0 0,4-3 0 0,7 12 0 15,-10 2 0-15,-2 0 0 0,13-3 0 0,2 13 0 0,-2 1 0 0,-4-4 0 0,6 3 0 16,9 11 0-16,-6-3-1 15,-6 0 1-15,17 4 0 16,9 6 0-16,-10-1-1 0,-6-4 1 0,12 1 0 0,6 18 0 0,-9-10 0 0,-9-6 0 16,1 4 0-16,4 18 0 0,-7-10 0 0,-10-4 0 0,0 3 0 0,-5 12 0 15,-8-3 0-15,-6-6 0 16,2-5 0-16,-6 11 0 0,-7-2 0 0,-7-11 0 0,-4 1 0 16,-3 13 0-16,2-5 0 0,-6-5 0 15,-5 4 0-15,-2 6 1 0,-4 2-1 16,-1-12 0-16,-2 5 0 0,2 2 1 0,-9 6-1 0,2-14 1 0,-2-2 0 0,-5 12 0 15,-2-6-1-15,-4-7 1 0,1-1 0 0,-10 17 1 16,1-8 0 0,-4-12 0-16,-1-2 0 0,-3 11 0 15,-3-6 0 1,0-11 0-16,-7-9-1 0,0 10 1 0,-3-1 2 0,3-14-1 16,0 0 0-16,-7 7 1 0,7-7-2 0,-7 10 0 0,7-10 0 0,0 0 2 0,-7 0 1 0,7 0 2 15,0 0 0-15,0 0 0 0,0 0-3 0,-8 0 1 0,8 0-1 0,0 0 2 0,0 0 2 0,0 0 1 16,0 0-1-16</inkml:trace>
  <inkml:trace contextRef="#ctx1" brushRef="#br0" timeOffset="39172.11">15804 4880 1054 0,'0'0'0'0,"6"-21"0"16,-6 9 0-1,3 5 23-15,4-9 0 0,0 2 0 0,-5 2 0 0,3 5-11 0,2 1 0 0,1-4 0 0,-8 10 1 16,7-7 12-16,-7 7 1 0,0 0 0 0,7-4 1 16,-7 4-15-16,0 0 1 0,7 4-1 15,0 3 1-15,0 3-2 0,3 1-1 0,1-2 0 0,8 17 0 16,3 4-3-16,-1-4-1 0,-2-10 1 0,2 18 0 16,0-4-5-16,-3-4 0 0,2-1 1 15,-5 6-1-15,5-6-1 0,-3 5 1 0,-4-6 0 0,-4 3 1 16,1 4-3-16,1-9 0 0,-4-7 0 0,-2 12 1 15,-5-1-1-15,-5-10 0 0,0-2 0 0,-8 16 1 0,-1-11-1 16,0-6 1-16,-7 1 0 16,-14 16 0-16,1-6-1 15,-3-3 1-15,-2 1 1 0,-10 13-1 0,5 2 3 0,1-11 2 0,-1 9-1 0</inkml:trace>
  <inkml:trace contextRef="#ctx1" brushRef="#br0" timeOffset="88272.42">18267 8884 892 0,'0'0'0'0,"0"0"0"0,0 0 0 0,0 0 29 0,0 0 0 0,0 0 0 0,0 0 0 16,0 0-15-16,0 0-1 15,0 0 1-15,-18 25-1 0,9-14 41 0,-1 1 0 0,-1-5 0 0,-3 21 1 16,0-7-38-16,2-7 1 0,-1 0-2 0,4 16 2 0,2-5 55 16,4-6 1-16,-4-3 0 0,3 7 1 0,1 0-58 15,-1-6 1-15,1-1 0 0,3 2 0 0,3-1 26 16,1-4 1-16,-1-1 0 0,4 2 0 0,0-2-30 15,2-5 2-15,-2 0-1 0,0 6 1 0,2-1 4 16,0-1 0-16,-2-8 1 16,0 4-1-16,0 0-10 0,-7-7 1 0,11 4-1 0,-11-4 0 0,10 10 6 0,-10-10 0 15,9 2 0-15,-9-2-1 0,0 0-7 16,0 0 1-16,7 2-1 16,-7-2 2-16,7 0 8 0,-7 0 0 0,7-4 0 0,-7 4 1 0,16-3-10 0,-3-4 1 15,-6 0-1-15,7 3 2 0,0-3 10 0,2 0 0 16,-4-5 1-16,-1 5-1 15,1 0-10-15,-5 0 0 0,0-2-1 16,0 2 1-16,0 7 8 0,-2-2 0 0,-5 2 0 0,9-10 0 0,-9 10-10 0,7-4 1 0,-7 4 1 16,7-4-1-16,-7 4 6 0,7-3 0 15,-7 3-1-15,8-4 2 0,-8 4-9 16,8 7 1-16,-8-7 1 0,11 4-1 0,-1-4 5 0,-2 4 1 0,-1-4 0 31,3 7 0-15,4 1-8-16,0-1 1 0,-1-1 0 0,4 8 2 0,1-4 0 15,-4-1 1-15,-1-5 0 16,-1 10 1-16,4 0-6 0,-9-9 0 0,0 4 1 16,0 14 0-16,0-9 2 0,-4 0 0 0,1-5 0 0,-2 15 0 15,0-3-3-15,-2-7 0 0,-2 2 0 0,0 7-1 16,-2-2 2-16,1-5 0 0,-4-4 0 16,-4 2 0-16,1 4-3 0,-4-9 1 0,-2-2 0 0,-4 9-1 0,1-7 3 0,1-4 1 15,-6-2 0-15,-1 4 0 0,2 0-3 0,2-1-1 0,-2-6 1 0,-5 7 1 0,3 0 0 16,2-4 2-1,-3-3-1-15,3 2 1 0,-4 5-3 0,6-3 0 0,0-4-1 16,3 3 2-16,4 2 2 0,2-3 0 0,1-4 0 0,11 2 1 0,-9 2-4 0,9-2 0 0,0-9 0 16,0 9 1-16,7-1-1 0,0 1 1 0,1-4 0 15,6-3 1-15,3 2-4 16,-1-6 1-16,-2-1-1 0</inkml:trace>
  <inkml:trace contextRef="#ctx1" brushRef="#br0" timeOffset="88935.26">18240 8960 1897 0,'0'0'0'16,"0"0"0"-16,0 0 0 0,0 0 58 0,0 0 1 0,0 0-1 31,0 0 2-31,0 0-44 0,0 0 2 0,0 0 0 0,27 7 0 0,-2-3 56 0,-1-8 0 0,4 0 1 16,9 12-1-16,2-8-56 0,-2-8 0 0,-1 0-1 16,4 13 1-16,3-2 14 0,-8-11 0 15,5-1 1-15,4 14-1 0,2-5-18 0,-10-7 1 0,1 0-1 16,-9 11 1-16,2-6-6 15,-5-5 0-15,-4 2 0 0,-7 10 0 16,0-5-4-16,-3-4 2 0,-3-3-1 0,-8 7 0 0,7 6-2 0,-7-6 0 0,0 0 0 16,0 0 0-16,0 0-2 0,0 0 2 15,0 0-1-15,0 0 0 0,0 0 1 0,0 0 0 16,0 0 1-16,0 0-1 0,0 0 0 0,0 0-1 0,0 0 0 16,0 0 1-16,0 0 0 0,0 0 2 0,0 0-2 15,0 0 2-15,11 5-3 0,0 0 2 0,-4-1-2 0</inkml:trace>
  <inkml:trace contextRef="#ctx1" brushRef="#br0" timeOffset="89458.52">19450 8777 1683 0,'0'0'0'0,"0"0"0"15,0 0 0-15,0 0 62 0,0 0 0 0,0 0 1 16,0 0 0-16,0 0-45 0,0 0 0 0,0 0 0 16,0 0 0-16,0 0 58 0,0 0 0 0,-3 23 1 15,-6 3 0-15,-3 1-59 16,1-1 0-16,4-3 0 0,0 9 0 0,3 1 16 0,1-3-1 0,-6 3 1 0,2 13 1 0,2-5-21 16,1-6 1-16,1-4 0 0,-3 8-1 0,5-5-3 15,1-13 1-15,-2 1-1 47,-2 14 1-47,3-13-5 0,1-8 1 0,-2 5 0 0,-3 10-1 0,3-11-1 0,2-5 0 0,-2 2-1 0,0 3 2 16,2 1-4-16,2-10 2 0,-2 1-1 0,-2-4 1 15,2 5 0-15,2-5 2 0,-2 2 7 0,0-9-10 0,2 9 1 0,-2-9-1 0,7 5 2 16,-7-5 3-16,0 0 0 0,5 7 0 0,-5-7 0 0,0 0-4 16,0 0 2-16,7 4-1 0,-7-4 0 31,0 0 3-31,0 0 1 0,7-8 1 0,-7 8-1 0,16-10-5 0,-4-1 2 0,3-1 0 0</inkml:trace>
  <inkml:trace contextRef="#ctx1" brushRef="#br0" timeOffset="89819.52">19722 9321 1670 0,'0'0'0'0,"0"0"0"0,0 0 0 0,0-22 68 0,-2 12 0 0,-1-4 0 16,3 14 0-16,-9-7-50 15,2 7 0-15,0-2 0 0,-4-1 0 0,-1 3 66 0,-6 0 0 0,2-4 0 16,-5 11 2-16,0-2-70 0,3-1 2 0,1-1 0 0,3 15 0 15,0-4 17-15,1-3 1 16,3-1-1-16,6 13 1 0,4-4-22 0,-3-3 1 0,3-5-1 16,0 12 2-16,7-8-5 0,-4-4 2 0,2 0-1 0,6 8 0 15,1-9-5-15,1-4 1 0,1-6 0 16,0 5 0-16,4-3-7 0,-1-6 1 94,3-3 0-94,1 11 1 0,-4-8-2 0,-2-5 1 0,-1-1-1 0,-4 13 1 0,6-6 2 0,-2-1 0 15,-3-4 1-15,-4 13-1 0,-2-2 0 0,2-3-1 0,0 4 0 16,0 6 1-16,2-3 2 0,2-5 1 0,-2 2 0 0,1 6 0 0,1 3-3 0,-4-3 1 0,2-6-1 0,-1 3 2 0,1 5 1 16,-2-5 2-16,-7-7 0 0,13 5 0 0,-5-1-3 0,-1-2 0 0,-7-2-1 0,11 0 2 0,-11 0 2 15,11-2 0-15,-11 2 0 0,12-5 0 0,-3 1-3 0,0-3 0 0,-1-2 0 0</inkml:trace>
  <inkml:trace contextRef="#ctx1" brushRef="#br0" timeOffset="90160.79">20301 9176 1972 0,'0'0'0'0,"0"0"0"0,-7-19 0 0,7 19 59 0,0 0 0 0,-11-9 1 0,2 7-1 0,0 4-42 0,-5 2 1 0,0-4 0 16,-5 1 0-16,-4 5 51 0,3-1 2 0,-1 0-1 15,-3 9 0-15,-1-1-52 0,2 3 0 0,5-2 0 16,6 8 0 0,-2-2 14-16,1-3-1 0,5 3 0 0,8 10 2 0,-4-7-20 0,4-6 2 0,-3 4 0 15,6 11-1-15,1-7-7 0,-1-3 1 0,4-2 0 16,6 4 0-16,-3-4-4 16,1-1 2-1,6-10-1-15,1 7 1 0,1-4-3 0,-1-5 1 0,3-5-1 0,4 1 0 0,1 1 0 0,1-4-1 0,-1-4 0 0,4 4 1 16,-2 0 0-16,-3-3-1 0,0-2 0 15,1 5 1-15,-1 0-1 0,-4-6 0 16,2 1 0-16,0 3 0 16,-4 2 1-16,-1-2 0 15,1-3-1-15,-3 5 2 0,-2 2-2 16,-1-2 0-16,-3-4 0 16</inkml:trace>
  <inkml:trace contextRef="#ctx1" brushRef="#br0" timeOffset="90568.18">20839 8856 1646 0,'0'0'0'0,"0"0"0"16,0 0 0-16,0 0 54 0,0 0 1 0,0 0 0 15,0 0 0-15,0 0-39 0,-11 21 2 16,6-14-1-16,-6 18 1 0,2 0 58 16,2 1 2-16,0 2-1 0,-2 11 1 0,6 7-60 0,-1-10 0 0,4 1 0 15,-7 2 0-15,4 0 10 0,3-7 1 0,0-10 0 0,-7 21 0 16,7-15-15-1,0-5-1-15,-4 5 1 0,1 10-1 0,-1-4-3 0,4-9 1 0,0-3-1 16,-5 7 2-16,3-5-6 0,2-4 1 0,0-8 0 0,-5 5 1 16,7-1-3-16,3-5 2 15,0-4-1-15,-5-7 0 0,0 10-1 0,0-10-1 16,0 0 1-16,0 0-1 0,7 2 3 0,-7-2 0 16,0 0 0-16,7-9 0 0,-3 1-2 15,3-3-1 1,0-3 1-16</inkml:trace>
  <inkml:trace contextRef="#ctx1" brushRef="#br0" timeOffset="90897.88">21036 9192 1897 0,'0'0'0'0,"-18"7"0"0,-3 11 0 0,2-1 50 0,1 1 0 0,1-7 1 16,-5 6-1-16,1 1-33 0,5-8 0 0,-1-1-1 15,-4 9 2-15,7-8 48 0,1-4 0 16,1-5-1-16,-2 15 1 0,5-2-48 0,4-7 0 0,5-7 0 16,-9 18 0-16,5-6 16 0,4-1 0 0,4-4 0 15,-4 12 1-15,0 0-21 16,7-8 1-16,-2 0 0 0,2 8-1 0,2-3-3 0,3 0 2 0,1-2-2 16,-1 0 1-16,2 3-5 0,2-3 1 0,-2-7 0 15,0 7 0-15,0-1-5 0,0-4 0 16,4-4 1-16,-4 4 0 0,2 1-2 0,0-6 2 0,3-1-2 15,-8 1 1-15,3-1-2 0,0-3 2 0,-1-3-2 0,-5 6 1 0,3-3-1 16,1 0 0 0,-5 0 0-16,0 0 2 0,4 0-1 0,0 2 1 0,-1-4 0 0,-3 2 0 0,2 2-1 15,2-2 0-15,-4 0 1 0</inkml:trace>
  <inkml:trace contextRef="#ctx1" brushRef="#br0" timeOffset="92688.49">20967 9092 1709 0,'0'0'0'0,"0"0"0"0,0 0 0 16,-23 10 49-16,18-3 1 0,-5 1 0 0,-5-1 0 0,3 5-33 0,0 0 0 15,-1-3 0-15,-4 7 0 0,3 3 47 0,3-5 0 16,-5 2 0-16,2 3 0 15,3-1-47-15,4-6 1 0,0-5 0 0,0 14 0 0,0-6-11 0,4-8 0 0,-1 0 0 16,-3 10 0-16,4-4-2 0,3-3-1 0,0-10 1 16,-4 21 0-16,4-10-5 0,0-4 0 0,0-7 0 15,7 12 0-15,-7-3 0 0,0-9 0 0,7 7 0 16,-7-7 0-16,4 9-2 0,-4-9 1 0,7 0 0 16,-7 0 0-16,0 0-1 0,0 0 1 0,7 3-1 15,-7-3 1-15,0 0 0 0,0 0 1 0,7-7 0 0,-7 7 0 16,0 0-1-16,0 0 1 0,7-5 0 0,-7 5 0 15,0 0 1-15,5-7 0 0,-5 7 0 16,4-7 1-16,-4 7-2 0,3-11 1 0,-1 4 0 0,-2 0 0 0,0 0 4 16,0-2 1-16,0 9 0 0,0-8-1 0,0 8-1 15,0 0 0-15,0 0 1 0,0 0-1 0,0 0 7 0,0 0 2 16,0 0-1-16,0 0 0 0,0 0-5 0,0 0 1 16,0 0 0-16,0 0 0 0,-7 8 3 0,7-8 0 15,0 0 0-15,-2 13 1 0,2-6-6 16,2 3 2-16,-2-10-1 0,5 14 1 0,-1-1 2 15,-1-4 0-15,-3-9 0 0,7 22 0 0,0-8-3 16,1-7 0-16,-1 1-1 0,0 4 1 0,0 0 2 31,2-5 0-31,-2-3 0 0,-2 3 0 16,2 2-3-16,0-2 0 0,-7-7 0 0,11 7 1 0,-4-2-2 0,1 2 2 0,-1-2 0 16,1 2 0-16,6 6-3 0,-4-8 0 0,-1 2 1 0,0-4 1 15,0 8-1-15,0-2 1 16,3-4-1-16,-5 0 2 0,0 2-3 0,-4 0 0 0,-3-7 1 0,4 16-1 0,0-5 2 0,-1 1 0 15,-1 0 0 1,-4 9 1-16,2 2-3 0,-3-9 1 0,-8-5-1 16,-3 14 1-16,-2-4 4 15,2-8 0 1,-2 0 0-16,-3 6 0 0,1-5-4 0,-5-6 2 16,0-3-1-16,-3 13 0 15,3-5 3-15,3-8 0 0,-1-3 0 0,-5 14 0 0,5-5-3 0,3-9-1 16,-2 0 1-16,-1 7 1 0,7-3 1 0,0-8 1 0,4-1 0 15,-5 10-1 1,5-1-2-16,10-4 0 0,-9-7-1 0,2 7 2 16,7 0 1-16,0 0 1 0,-7 1-1 0,7-1 1 0,-7 2-4 0,7-2 1 0,0 0 0 0,0 0-1 0,-4 5 2 0,4-5 1 0,0 0-2 15,-3 11 2-15,3-4-3 0,3 2 0 0,-3-9 0 0,7 10 1 0,-3-3-1 0,6 2 2 0,-1-4 0 16,4 2-1-16,6 0-1 16,6-3-1-16,-4-2 1 0,4 3-1 0,3-1 1 15,2-1 0-15,-6-6 0 16,1-1 1-16,-2 4-3 0,-2-2 0 15,2-5 1-15,0 2 0 16,-3 0-1-16,-3-4 1 0,3-5-1 0,-3 7 1 0,4-9-2 0,1-2 1 0,-10 1-1 0,-7 10 2 16,4-7-2-1,0-4 1-15,-4-5 1 16,-7 14-1-16,4-3-1 31,-2-2 1-31,-3-5-1 0,-4 10 0 0,1-3 0 0,1-1 1 0,-2 1-1 0,-9 1 0 0,2 1-1 0,-2-4 1 16,4-6 0-16,-1 8 0 0,1 0-1 0,0-2 1 15,1-7-1 1,-3-1 2-16,2 8-2 0,3 2 0 0,-2-6 0 0,-1 4 1 16,1 2-1-16,4-4 0 0,0-5 1 0,0 11-1 0,0-3 0 15,4-3 0-15,-1-6 0 0,-3 8 0 16,3-2 0-16,4-4 0 0,0-4 1 16,0 3 0-16,4 5-1 0,3-5 0 0,0-4 0 0,0 7 0 0,4 4 0 0,1 2 0 0,0-6 1 15,1 4 0-15,1 6-1 0,0-3 0 16,0-1 0-16,-2 5 0 0,3 3 0 0,-1 2 1 0,-2-5-1 0,0 4 0 15,6-1 0-15,-4 4 0 0,-3-8 0 0,-11 8 0 0,14-8 0 0,-4 5 1 0,-1-2-1 0,-4-2 0 0,4 1-1 0,-2 3 1 0,-3-9 0 0,-4 12 0 16,7-8-1-16,-7 8 1 0,7-7 0 0,-7 7 1 0,0 0-2 0,0 0 1 0,0 0 0 0,0 0 0 0,0 0-1 16,0 0 0-16,0 0 0 15,0 0 1-15,-11 7-1 0,4 1 0 16,0-1 0-16,-3 1 1 0,-1-1-1 0,-1-1 0 0,-2-1 0 0,-4 2 0 16,4 2 0-16,-2-2 0 0,2-4 0 0,-2 4 0 15,0-1 0 1,2 4 0-16,0-5 0 0,-2 8 0 0,4-3 0 15,1 1 0-15,1-1 0 0,-3 8 0 0,3-6 0 0,3 4 0 0,-4-2 0 16,2 9 0 0,2-5 0-16,4-2 0 0,1 5 0 0,0 3 0 0,2-1 0 0,2-5 0 0,1 3 0 15,3 2 0-15,2-2 0 0,3-5 0 0,0 3 0 16,-1-1 0-16,3-1 0 0,1-1 0 16,2-4 0-1,-1 8 0 1,3-3 0-16,-4-3 0 0,6-1 0 15,-5 3 0-15,1 1 0 0,-2 1 0 0,1-4 0 0,-7 7 0 0,3-7 0 0,-2 0 0 0,-4 2 0 0,-5 5 0 0,0-3 0 0,-2-8 0 16,-1 2 0 0,-4 10 0-16,-2-8 0 0,0-4 0 0,-5-3 0 0,0 4 0 15,-4 1 0-15,2 0 0 0,-1-5 0 0,-4 2 0 0,-1-2 0 16,1-3 0-16,-2-1 0 0,-1 1 0 0,-3-1 0 0,4-1 0 0,-3 0 0 16,-6 1 0-16,2 1 0 0,2-2 0 15,-15-2 0-15</inkml:trace>
  <inkml:trace contextRef="#ctx1" brushRef="#br0" timeOffset="93930.07">17711 8721 703 0,'0'0'0'0,"0"0"0"0,18-2 0 0,-4 5-1 0,-2 1 1 0,1-4 0 15,10 4 0-15,5-1 0 0,-3-3 0 0,1-2 0 16,-1 2 0-16,5 2 0 0,5-2 1 16,0-3-1-16,6 1 1 0,3 0-1 0,2-2 1 0,1-3-1 15,17 4 1-15,5 1 2 16,-4-1 0-16,5-6-1 0,12 5 2 0,-3 1-2 16,-1-1 0-16,6-3 0 15,4 5 1-15,-3 2 0 0,-6-7 0 0,10-1 1 16,1 6-1-16,-7 2-1 0,-6-2 2 15,1-3-2 1,3 8 1-16,-2 4 4 0,-5 0 0 0,-1 0 0 16,6 9 0-16,-10 2-2 0,-4-2 1 0,9 0-2 15,2 6 2-15,-4 1 1 16,-10-7 1 0,-2 2 0-16,4 6 0 15,-4-10-2-15,-11-5-1 0,4-2 1 0,-6 7-1 0,-1-7 38 0,-3-10 1 16,-3-4-1-16,-3 10 0 0,4-3-27 15,-2-7 0-15,1-7-1 16,-3 12 2-16,2-3 28 0,-4-5 0 0,2-3 0 16,-5 10 1-16,-2-4-30 0,-2 0 0 0,-8-4 1 31,-6 15 0-31,4-1 20 0,-1-6 1 0,-3-1-1 0,-14 4 2 0,14 11-25 0,-7-11 2 0,0 0 0 0,-7 0-1 16,8 3 27-16,-8-3 0 0,7 4 0 0,-7-4 1 0,7 7-28 0,-7-7 1 0,7 3 0 0,-7-3 1 0,7 7 18 0,-7-7 2 0,7 6 1 0,-7-6-1 15,16 12-23-15,-9-3 2 0,0-4-2 0,-2 14 2 16,4 3 13-1,0-8 1-15,-2 3-1 0,-2 24 0 0,0-6-16 0,1 2 1 16,-3 1-1-16,1 12 1 16,5 1 10-16,-2-2 1 0,-4-3 0 0,1 17-1 0,-1-1-11 0,1-6-1 15,-4 4 1-15,-4 5-1 0,4-2 6 16,0-10 1-16,-7-2 0 0,4 11 0 0,-4-4-9 0,-1-9 0 16,3 2 0-1,-4 2 2-15,4-6 3 0,2-8 2 16,-1-2-1-16,-3 3 1 0,3 1-8 15,3-15 1 1,-1-5-1-16,-2 14 1 0,6-8 4 0,0-8 1 16,0 4 0-1,-1-2 0-15,3-2-6 0,-2-8 0 0,-2-2 0 16,-2-2 0-16,2 2 4 0,0-9 0 0,0 0-1 16,-11-9 2-16,4-2-6 0,0 1 0 0,-3-6-1 15</inkml:trace>
  <inkml:trace contextRef="#ctx1" brushRef="#br0" timeOffset="94853.57">17851 8833 1608 0,'0'0'0'0,"0"0"0"0,0 0 0 0,0 0 64 0,-15 23 1 0,12-16-1 16,-1 18 1-16,-1-4-47 0,0 0 0 0,-6-2 0 15,4 27 0-15,0-4 57 0,4-1 0 16,-4-2 0-16,3 8 0 0,0-3-57 0,-1-4 0 0,0-4 0 0,3 18 0 16,2-12-7-16,0-1 1 0,-2 6-1 0,4 4 1 15,0-1-5-15,1-8 1 16,3-3 0-16,6 5-1 0,-5-8-7 15,0-6 0-15,4-1 0 0,5 15 0 0,1-15 0 0,-3 3 0 16,-3-2 0-16,-8 3 0 0,8 4-4 0,-4-10 1 0,-7-4-1 0,0 3 1 0,0-1-1 16,0-8 1-1,-3-6 0-15,-4 3 0 0,3 0 1 16,4-4 0-16,0-10 0 0,-14 8 1 0,14-8-2 0,-5 10 2 0,5-10-1 16,-7 4 1-16,7-4 1 0,-11 3 0 0,11-3 0 0,0 0 0 15,0 0 0-15,0 0 0 0,0 0 0 0,0 0 0 16,7-7 0-16,0 7 1 0,-7 0 0 0,12-10 0 0,-5 2-1 0,1 1 1 15,2 0 0-15,-6-1 1 0,3-1 3 0,0-2 1 0,-4 1-1 16,-1 4 2 0,-2 6-3-16,4-10 0 15,-4 10 1-15,3-11-1 0,-3 11 5 0,0 0 0 0,5-7 0 0,-5 7 0 0,0 0-3 0,9-7 0 16,-9 7 0 0,9-5 1-16,3 3 3 0,2 2 0 0,1-2 0 15,9-1 1-15,10 3-4 0,-4-4 0 0,3-1-1 0,8 2 2 0,-4 6 1 16,5-3 1-16,8-3-1 0,6 3 1 0,4 3-4 0,-2-3 1 15,4 0-1-15,9 0 1 0,4 5 0 0,-2 2 0 16,-1-7-1-16,7 4 2 0,-4 3-3 0,0 0-1 0,12-2 1 16,6 4 0-16,-1 3 0 0,-6-3-1 0,8-2 1 31,10 4-1-31,-3 1 0 0,-8-5-1 0,6-3 0 0,15 3 1 0,-6 2-1 0,-6-2 0 0,8-7 1 0,10 7 0 16,-2 0-1-16,-5-7 0 0,-2 0-1 0,5 5 2 15,-1-2-1-15,-18 1 0 16,-2-8 1-16,-5 11 0 0,-7-1-2 0,-16-6 2 0,-7-4-1 0,-11 10 0 15,-6-3 3-15,-11-3 0 0,-4-3-1 0,-2 6 1 16,-8-1-3-16,-8-4 2 0,-1-3-1 16,-2 5 1-16,-7 0 1 0,0 0 2 0,0-9 0 15,0 9 0-15,0 0-3 0,-1-7 0 0,1 7 1 16,-9-9-1-16,0 6 5 0,-2-4 1 0,4 0-1 0,-9-1 1 0,1 3-4 31,-1 2-1-31,0 1 1 16,-4 2 1-16,1 3 2 0,5 1 1 0,-4-1 0 0</inkml:trace>
  <inkml:trace contextRef="#ctx1" brushRef="#br0" timeOffset="176127.6">19325 10262 138 0,'0'0'0'0,"0"0"0"16,0 0 0-16,11-18 3 0,-6 9 0 15,-1 1 1-15,-4 8 0 0,0 0-2 16,0 0 2-16,0-11-2 0,0 11 1 0,0 0 0 0,0 0-1 0,0 0 0 16,0 0 1-16,0 0-1 0,0 0 0 15,0 0 0-15,7-5 0 0,-7 5 15 0,7 5 0 0,-7-5 0 16,9 19 1-16,1 1-9 0,2-3 1 0,3 1 0 16,-5 22 0-16,1-8 62 0,-6-2 1 0,0-2-1 31,1 7 1-31,-3 2-55 0,-1-3-1 15,-2-8 1-15,0 7 0 0,0-1-1 0,-2 0 0 0,-3-4 0 0,1 4 0 16,3 5-8-16,-1-13 1 0,-2 4 0 0,2 13 0 0,1-8 27 16,1-1 1-16,-4-6 0 0,1 4 0 0,3 5-23 0,0-8 1 0,0-10-1 0,0 8 1 15,0-4 31-15,0-3 0 0,0-8 1 0,3 10-1 16,2-1-30-16,-1-9-1 0,-4-1 1 0,0 2 0 16,2-1 32-16,-2-10 2 15,5 9-2-15,-3-4 2 0,-2-5-34 0,3 7-1 0,-3-7 1 16,0 0 0-16,7 6 31 0,-7-6 1 0,7 2-1 0,-7-2 1 15,0 0-32-15,11-4 0 0,-11 4 0 16,9-5 0-16,-9 5 21 0,7-9 0 0,-4 2 0 0,1 0 0 0,-1-4-23 0,1 4 1 16,0-2-1-16</inkml:trace>
  <inkml:trace contextRef="#ctx1" brushRef="#br0" timeOffset="176660.07">19163 11034 1444 0,'0'0'0'0,"0"0"0"0,0 0 0 15,0 0 50-15,0 0 2 0,0 0 0 0,0 0-1 16,0 0-34-16,0 0 0 16,0 0 0-16,0 0 1 0,0 0 51 0,0 0 2 0,0 0 0 0,0 0-1 15,0 0-52-15,0 0 0 0,0 0 0 16,0 0 0-16,10 23 0 0,3-5 1 0,-1-4-1 0,2 14 1 0,2-9-9 15,-2 0 0-15,-3-3 0 0,-2 9 2 0,3-8-9 16,2 3 0-16,-3 1 1 16,1 11 0-16,-1-8-2 0,3-1 2 0,-5-5-2 15,3 3 1-15,2 0-3 0,0 2 0 0,-2-13 0 0,3 4 2 0,-5 1-2 16,1-8 0-16,-1 0 0 0,4 0 1 0,2-4 1 0,2-6 0 16,-4-1 0-1,7-3 2-15,0-2-2 0,-1-5 0 0,5-5 1 0,3-2-1 16,5-6 5-16,-1-1-1 0,-2-14 1 0,2 12 0 0,1-5-3 0,-1-2 1 15,0-2-1-15,0 4 2 0,-3 3 6 0,-4 1 2 32,0-4-2-32,5 3 1 0,-9 4-5 0,-7 5 0 0,2-5 0 0,3 8 0 0,-3 1 11 0,-5 5 0 0,3 2 0 15,0 13 0-15,0-1-9 0,-3 2 1 0,-1 5 0 16</inkml:trace>
  <inkml:trace contextRef="#ctx1" brushRef="#br0" timeOffset="177607.69">18195 12044 979 0,'0'0'0'0,"0"0"0"16,0 0 0-16,5-18 94 0,-5 11 2 0,-2-2-1 15,2 9 1-15,0 0-80 0,0 0 1 0,2-8 0 0,-2 8 1 0,0 0 45 16,-7-6 0 0,7 6 0-16,-11-5-1 0,-1 5-44 0,-4 0 0 0,-2-3 0 0,-17 8 0 0,5 2-14 15,2-2-1-15,-4-3 0 0,-1 12 2 0,4-2-3 16,5-5 1-16,1-1 0 0,-9 13 0 0,6-1-4 16,4-8 1-16,5-1-1 0,3 16 1 0,-1-11-1 125,8-6 1-125,2 3-1 15,3 10 1-15,2-3-7 0,4-10 1 16,1-1-1-16,4 6 2 0,5 1 0 0,-3-5 1 0,3-6-1 0,9 8 1 15,5-2 1-15,-7-1-1 0,0-1 1 0,0 4 1 0,6 3-2 16,-2 2 2-16,-2-6 0 0,-1 6-1 0,1 4 2 0,-5-6 1 0,-4-4-1 16,4 13 1-16,-2-2-1 0,-6-5 1 0,-3-4-1 0,4 11 1 0,-8-3 0 0,1-8 0 0,-8 0 0 0,4 8 1 0,-3-5-1 0,-4-4 0 0,-4-4 0 0,1 9 1 0,-1-6 9 0,-1-3 0 0,-2-7 1 0,-8 11 0 0,1-8-5 0,-2-4 1 0,-3-5 0 15,-4 10 1-15,0-4 14 0,2-7 1 0,-13-4-1 0,4 11 2 0,4-7-13 0,-3-7 1 16,3-3-1-16,-6 6 2 0,5-3 14 0,6-2 0 0,-2-3 0 0,2 5 0 16,7-2-15-16,3 2 1 0,2-6 0 0,2 8 0 15,5 0 13 1,6-2 0-16,3 0 0 15,3 0-1-15,6 10-12 0,4 1-1 0,1-1 0 16,3 2 2-16,5 6 5 0,-1-2 1 0,0-2-1 0</inkml:trace>
  <inkml:trace contextRef="#ctx1" brushRef="#br0" timeOffset="178213.66">18621 12188 1306 0,'0'0'0'0,"0"0"0"0,-17-10 0 0,6 6 49 0,-1-5 2 0,-4 0-1 16,2 15 1-16,-4-5-35 0,1-2 1 0,-3-1 0 15,-1 16 1-15,-2-3 43 0,5-1-1 0,-1 1 1 0,-4 8 1 16,5 6-46-16,4-11 2 0,0 2 0 0,2 1 0 0,5 6 9 15,3-4 1-15,4-1-1 0,0 1 1 0,4 1-15 16,-1-10 0-16,4 1 1 0,0 5-1 0,8-4-11 16,0-7 2-16,3-3-1 0,0 5 0 0,-1-3 0 15,1-4-1-15,1-4 0 0,3 4 1 0,-5 0-3 16,1-9 0-16,-2-1 0 0,5 3 0 0,-3 0 0 16,-4-6 0-16,0-4 0 0,3 1 0 15,-1 7 0 1,-5 0 0-16,-4-3 0 0,5 1 0 0,-1 8 0 0,-4-1 0 15,-7 4 0 1,14 0 0-16,-5 7 2 0,0 0 0 0,-2 0-1 0,7 13 1 0,3 3-1 0,1-4 0 0,-6-3 1 0,-1 7 0 0,0-6 5 0,-1-3 0 16,1 0 0-16,-6 6 1 15,6-8-4-15,1-1 2 0,0-4 0 0,-3 9-1 16,3-4 9-16,-1-9 0 0,-4-3 1 0,4 11 0 0,-1-6-8 0,3-5 2 0,-5-2 0 16,-8 2 0-16,13 9 8 0,-6-9 0 0,-7 0 0 15,10-5 0-15,-10 5-8 0,11-5 1 16,-11 5 0-1</inkml:trace>
  <inkml:trace contextRef="#ctx1" brushRef="#br0" timeOffset="178806.71">19069 12313 1583 0,'0'0'0'0,"0"0"0"0,-10 23 0 0,10-6 39 0,-4 1 0 0,4-7 1 0,-3 10 0 15,3 3-24-15,0-6 0 0,0 0-1 16,0 4 1-16,3 1 38 0,1-9 1 0,-4-1 0 0,3 6 0 0,-3-1-38 16,4-6 1-16,-4-12-2 0,0 19 2 0,3-8 10 15,-3-11 0-15,0 0 1 0,0 0 0 0,0 0-16 16,0 0 1-16,0 0-1 0,0 0 1 0,0 0-5 0,0 0 1 16,0 0-1-16,0-7 1 0,0-9-5 15,0-7 2-15,0 0 0 0,4-24 0 0,-1-3-1 16,-3 1 1-16,0 0 0 0,4 3-1 15,0 6-1-15,-1 1-1 0,1 9 1 0,6 20 1 0,1-6 4 0,-2 3 1 32,1 6 0-32,8 23 0 0,-1-3-4 0,1 1 1 0,3 5-1 15,6 11 1-15,-6 2 4 0,-4-6 0 0,1 0 1 16,2 2-1-16,-6-1-5 16,-4-4 0-16,-3-6 1 0,0 8 0 0,0-4 3 0,-3-9 2 15,-2-3-1-15,-1 12 0 0,1-8-5 0,-2-13 1 16,0 0 0-16,-5 10 0 0,5-3 3 15,0-7 1-15,0 0 1 0,0 0-1 0,0 0-5 0,0 0 1 0,0 0-1 16,0 0 1-16,-7-3 2 0,7 3 0 0,-4-11 1 0,1-5-1 0,1-10-4 16,2-4 1-16,0-7 0 15,0-5 0-15,4-2 0 0,1-4 1 0,2-11 0 0,0 18 0 0,4-5-2 0,1 13-1 16,2 5 1-16,7 12-1 0,-1 4 2 16,-1-1 0-16,0 10 0 15,6 13 1-15,0-1-4 0,-2 2 1 0,1 6-1 0,1 18 2 0,-4-8-2 16,-1-1 2-16,1 4-1 15,-7 5 1-15,0 6-3 0,-5-15 2 0,-4 2-2 0,-3 0 2 0,0-1-1 0,-1-8 2 0,-1 1-2 16,-3 4 2-16,1-4-3 0,0-8 1 0,-1-3-1 0,-1 10 1 0,3-7 0 16,1-12 0-16,-6 11 1 0,3 1-1 15,1 0-1-15,2-6 0 0,0-6 0 16,0 10 1-16,2 1-3 0,-2-11 1 0,7 7-1 0</inkml:trace>
  <inkml:trace contextRef="#ctx1" brushRef="#br0" timeOffset="179322.58">19974 12135 1733 0,'0'0'0'0,"-1"18"0"16,6 17 0-16,2-7 46 0,-7 6 0 0,0-4 0 15,7 10 0-15,-4 2-30 0,-3-8 1 0,4 3 0 16,-1 12 0-16,1 0 45 0,-4-7 1 0,0 11 0 16,4 7 0-16,-4-7-45 15,0-2 0-15,-4-4 0 0,0 6 0 0,1 0-4 0,-4-13 2 0,0 6-1 16,-2 3 0 0,0 2-6-16,0-12 0 0,1-6 0 15,2 3 0-15,-1-1-7 0,0-11 2 0,0-4-2 0,4 3 1 0,3-6 0 16,-4-3-1-16,1-5 0 0,3 2 0 0,0-11-2 0,0 0 2 15,0 0-1-15,0 0 0 0,0 0-1 0,-4-11 1 0,4 2-1 0,-4-19 1 16,4-12 0-16,-3-10 1 0,-1-15 0 0,1-3 0 0,-1-8-1 16,1-3 0-16,-2-16 0 0,-1 0 1 0,1 0 3 15,0 9-1-15,-2 3 1 0,0 9-1 16,5 13 0 0,4 6-1-16,5 2 0 0,7 22 1 0,2 4 3 15,3 3-1-15,2 4 1 0,9 22 1 0,2-6-4 0,-2 1 2 0,7 5-2 0,4 21 2 16,-3-6 2-16,-1-6 0 15,-5 5 0-15,5 12 1 0,-7-4-4 0,-7-3 1 0,-5 2-1 0,-2-2 1 0,-6 4 2 0,-3-7 1 16,-7-1-1-16,-7 10 1 16,0-1-4-16,0-10 1 0,-7 3 0 0,0 8-1 0,-2-3 2 0,2-8 1 15,-7 2-2-15,0 10 2 16,-1-11-3-16,3-4 0 0,-2-1 0 0,-7 6 1 0,-1-6-2 16,3-5 2-16,1-4-1 0,6 4 1 0,-1-1-3 0,1-6 2 15,-2-6-2-15,5 3 2 16,2-1-1-16,1-10 1 0,5-12-1 0</inkml:trace>
  <inkml:trace contextRef="#ctx1" brushRef="#br0" timeOffset="179613.75">20645 11666 1733 0,'0'0'0'0,"-7"17"0"0,-2 20 0 0,3 5 46 0,3-5 0 0,-2 16 0 0,-6 9 0 16,7-6-30-16,4 0 1 15,-3 6 0-15,-1 15 0 0,4-5 34 0,4-8 1 0,-1-1-1 16,-3 4 1-16,4-11-35 0,0-1 0 0,-1-4 0 0,-3 7 0 16,5-5 18-16,4-15 1 15,0-1-1-15,-4-2 1 0,6-1-22 16,5-10 1-16,-6-6 0 0,-3 12 0 0,2-11-5 15,4-6 2-15,-3-5-2 0,-5 8 1 0,4-3-4 16,4-12-1-16,1-4 1 16</inkml:trace>
  <inkml:trace contextRef="#ctx1" brushRef="#br0" timeOffset="179935.74">21288 12654 1796 0,'0'0'0'0,"0"0"0"0,25 11 0 0,-13-6 38 0,-1-7 2 16,-4-1-2-16,-7 3 1 0,11 5-23 0,-8-14-1 0,1-8 1 16,-1 6 0-16,3-1 39 15,-1-2 1-15,-2-9 0 0,1-7 0 0,-1-3-39 0,-1-3 1 0,0 3-1 16,-2 1 1-16,-2 4 11 0,-1 7 0 16,-4-4 0-16,-2 4 2 0,-2 7-18 0,-3 7 0 0,-2 2 1 15,0 8 1-15,0 6-4 0,2 5 1 0,-7 2-1 0,-7 11 2 16,7-3-7-16,1 6 2 15,-1 0 0-15,-9 14 0 0,9-2-4 0,7-3 2 0,-4 5-1 16,-1 0 0-16,8 0-1 0,6-5 0 0,3-10-1 0,2 3 2 0,7 0-2 16,7-9 1-16,6-8-1 0,1 7 1 15,11-7-1-15,5-6 0 0,2-5 0 0,5 8 1 0,3-3-1 16,6-6 1-16,5-3-1 0,1 11 1 0,4-4-1 16,-1-11 0-16,-2 1 0 0</inkml:trace>
  <inkml:trace contextRef="#ctx1" brushRef="#br0" timeOffset="181752.93">16999 11961 501 0,'0'0'0'0,"0"0"0"0,0 0 0 0,0 0-2 0,0 0 1 0,10-19 0 0,-10 19 0 0,11-4-1 0,-4 3 1 0,0-3 0 15,0 0 0-15,11 3 2 0,-3-1 1 0,3-3 0 16,7-2 0-16,3 0-1 0,-3-2 0 0,5-5 0 16,1 7 1-16,3 5-2 15,5-5 0-15,1-4 0 0,6 4 0 0,0 0 0 0,0-5 0 0,3-4 0 16,4 4 0-16,5 1-1 15,1-5 1-15,6-1 0 0,5 13 0 0,3-6-1 0,-1-8 1 0,4 1 0 16,3 18 0 0,1-4-2-16,-1-8 0 0,4 1-1 0,7 13 2 0,-7-3-1 15,0-3 1-15,7-1 0 0,0 18 0 0,-4-8 2 0,-3-5 0 0,10 1 0 0,4 14 0 16,0-7 0 0,-1-2 0-16,3 0 1 0,6 7-1 0,-1-4 3 0,-7-10 2 0,4 2-1 15,12 7 1-15,-9-2-3 0,-9-7 2 0,7-4-2 0,3 12 2 0,0-7 4 16,-8-1 0-1,0-1 0-15,-1 6 1 0,-6-3-5 0,-6-4 2 0,6-2-1 0,-3 8 0 0,-11-4 7 16,-8-4-1-16,1 1 0 0,-5 6 2 0,-1-3-6 16,-6-5 0-16,-10-2-1 15,-4 7 1-15,-5-2 11 0,-4-5 0 0,-8-2 1 0,-1 13-1 0,-4-8-9 0,-7-10 1 16,-3 2-1-16,-1 15 1 16,-3-4 6-16,-7 1 0 0,9-14 0 0,-9 14 0 15,0 0-8-15,0 0 1 0,7 7-1 0,-7-7 1 16,4 10 7-16,-4-3-1 0,0 0 1 0,2 9 1 0,1 7-9 0,-1 7 1 15,-2-5 0-15,0 10 0 0,-2 5 8 0,0-3 2 0,1-3-1 16,1 17 0 0,-4-2-9-16,-1-5 0 0,0 9 0 0,1 8 1 0,-1-3 11 0,-2-3-1 15,1-6 0-15,3 18 0 0,-1-4-9 0,-3-5-1 16,-3 0 0-16,3 6 0 16,-2-1 13-16,0-10 1 0,2-8-1 0,0 14 1 0,0-12-13 0,0-3 1 0,0-5-1 15,0 12 0-15,1-7 11 0,3-11-1 0,-1-3 1 16,1 5-1-1,-4-5-11-15,3-9 2 0,-3-5-2 0,0 3 1 0,4-1 3 0,1-7 1 0,2-11-2 0,-9 12 2 16,9-12-7-16,-11 7 0 0,11-7 0 0,-12-11 0 16,5 11 2-1,-4-1 1-15,-3-6 1 0</inkml:trace>
  <inkml:trace contextRef="#ctx1" brushRef="#br0" timeOffset="182379.33">16626 12079 1281 0,'0'0'0'0,"-14"19"0"16,7 20 0-16,0 2 22 0,-7-12 1 0,5 7-1 15,8 8 2-15,-3 1-13 0,0-2 2 0,3-5-2 0,6 12 1 16,-1-6 15-16,-3-2 1 0,3 2-1 15,5 10 1-15,5 1-16 16,-4-9 2-16,4-10-1 0,11 5 1 0,0-1 2 16,1-11 0-16,4-1 0 0,16 7 1 0,0-7-8 0,2-5 1 0,13-4-1 15,10 9 1-15,1-1-5 0,1-11 0 0,8-2 1 16,14 0-1-16,0 0-1 0,0-7 0 0,8-4 0 16,15 4 0-16,4 2-2 0,1-9 2 0,8-7-2 0,8 9 1 0,-5-2 0 15,-2-4-1-15,16-1 0 16,-3 7 0-16,-6-4 2 15,-4-3 0-15,9 0 1 0,8 6-1 16,-9-1-1-16,-13-3 1 0,6-1-1 0,9 6 1 0,-8-2 0 0,-11-3 1 0,8-4-1 16,1 8 1-16,-4-4-2 0,-15-8 0 0,3-3 1 0,-7 18-1 15,-4-10 4-15,-13-4-1 0,-1-6 1 16,-10 16 0-16,3-7-3 0,-11-4 1 16,-4-1-1-16,-7 12 2 0,-8-3 1 0,-10-8 1 0,3 0-1 0,-1 13 1 15,-1-7-3-15,-9-4 0 0,-6 2 1 0,-3 11 0 0,-5-8 6 16,-4-6 0-1,-7 1 1-15,-14 9-1 0,12 1-5 0,-12-1 1 0,-3-10-1 0,-6 10 1 0,-12 0 7 0,-7 0-1 16,-6-4 1-16,-26 1 1 0,-7-4-7 16,0-5 0-16,-9-4 0 0</inkml:trace>
  <inkml:trace contextRef="#ctx1" brushRef="#br0" timeOffset="182938.65">17336 11507 1117 0,'0'0'0'0,"-29"0"0"0,8 9 0 0,-9 2 47 15,2 1 0-15,0-7 1 0,-2 15-1 0,5 1-32 16,4-5 2-16,-7-6 0 0,-2 18 0 0,1-3 21 16,-1-6 0-16,-5-1 0 0,0 13 1 0,-4 3-25 15,2-15 2-15,0-1 0 0,2 3-1 0,-1-3 0 0,3-10 1 16,1-2-1-16,-1-1 1 0,1-3-7 0,-2-8 0 16,3-6 0-16,2 1 1 0,-4-3-8 15,1-7 1-15,4-3-1 0,5 4 0 0,-3-10-1 0,-1-1 1 16,-3-6-1-16,5 7 2 0,4-2-3 0,4-5 0 15,-5-7 0-15,3-5 0 0,5 2 0 0,0-6 0 16,3-12 0-16,4 15 0 0,7-1 0 0,-3-1 1 16,-1-5 0-16,8 3 0 0,3 8-1 15,3 0 1-15,4-5 0 0,6 9 0 0,-1 5 5 0,4-2 1 16,5 3 0-16,8 4-1 0,-3 5-1 0,2 1-1 0,13-4 1 16,5 0-1-16,-5 7 13 15,-1 1 1-15,1-3-1 0,12 2 1 0,-13 4-8 0,-4-4 0 0,3-2 0 16,3 13 0-16,-3-4 13 0,-7-2-1 15,-4-4 1-15,2 18-1 16,-3-7-11-16,-6 1 2 0,-4-4-2 0,3 14 1 0,-4-4 11 0,-4-3-1 0,-5-3 0 16,0 15 1-16,-3-7-12 0,-6-7 0 0,1 2 1 15,-6 7 0-15,7 2 6 0,-7-2 0 0,0 0 0 16,0 0 1-16,0 0-9 0,0 0 0 0,0 0 0 16,0 0 0-16,-14 4 3 0,-1-3 0 0,1-2 1 0</inkml:trace>
  <inkml:trace contextRef="#ctx1" brushRef="#br0" timeOffset="183199.42">16519 10075 1444 0,'0'0'0'0,"0"0"0"15,21-16 0-15,-10 18 38 0,3-2 1 0,3-2-1 0,10 4 2 0,1 3-25 16,-3 1 1-16,5-4 0 0,7 5-1 0,2 5 36 0,-8-2 1 16,5-4-1-16,8 1 1 0,-2 0-35 0,-1 0-1 15,-4-7 1-15,1 9 1 0,-1-1-4 0,-1-4 0 31,-1-6 0-31,0 4 0 0,-1 1-6 0,-6-1 1 0,6-4 0 0,-3 2 0 0,-6 2-8 0,-2-2 0 16,2-3 1-16,-8 4-1 0,-3 5 0 0,-5-3 0 16,-9-3 0-16,0 0 0 0,5 9-2 0,-6 2 1 0,1-4 0 15,-4 5 0 1,-1 11-1-16,-6 0 1 0,-3-6 0 0,-3 26 0 16,-5-3 0-16,1-5 0 0,2 4 0 0,1 5 0 0,-3 3 0 0,-2-8 0 0,2 5 0 15,3 11 0-15,1-8 0 0,-3-8 0 16,4-2 0-16</inkml:trace>
  <inkml:trace contextRef="#ctx1" brushRef="#br0" timeOffset="191539.96">22082 12762 12 0,'0'0'0'0,"0"0"0"0,0 0 0 16,0 0 0-16,0 0 0 0,0 0 0 0,0 0 0 0,0 0 0 0,0 0 0 15,0 0 0-15,0 0 0 0,0 0 0 0,-18-14 0 16,18 14 0-16,0 0 0 0,0 0 0 0,-7-9 0 0,7 9 0 15,0 0 0-15,0 0 0 0,0 0 0 0,0 0 0 16,0-7 0-16,0 7 0 0,13-4 0 0,-6 2 0 16,5-1 0-16,6-2 16 0,-1 1-1 0,-1-3 1 15,6 2 0-15,-1 3-7 0,-7-2 0 0,2-3 0 32,5 7 1-32,-2 0 9 0,1-3 1 0,1-4-1 0,11 7 1 15,5 3-10-15,0-3 2 0,1-3-2 0,8 6 1 0,2-3 12 0,0-7 2 0,4-5 0 16,17 14 0-16,0-6-14 0,2-4 1 0,3-1 0 15,9 14 1-15,-6-7 14 16,-1-3 0-16,7 1 0 0,3 11 0 0,-6-7-15 0,-11-7 1 0,3 2 0 16,0 9 0-16,-3-6 17 0,-11-2 1 0,-5-3-1 15,-4 13 1-15,-4-6-17 0,-12-6 1 0,-3-4-2 0,-3 13 2 16,-6-6 22-16,-7-4 0 0,-2-6 0 0,-1 15 0 0,-4-5-23 16,0-4 2-16,-4-6-1 0,-3 13 0 15,4-8 18-15,-4 8 1 16,0 0-1-16,7-7 1 0,-7 7-20 0,3-8 1 0,-3 8 0 15,4-5-1-15,-4 5 14 0,0 0 1 0,0-7-1 0,0 7 2 0,0-7-17 16,0 7 1-16,0 0-1 0,0 0 1 16,0-7 7-16,0 7 1 0,0 0 1 0,0 0-1 15,0 0-11-15,0 0 1 0,0-7-1 0,0 7 1 16,0 0 4-16,0 0 1 0,0 0-2 0,-7 2 2 0,7-2-8 0,-4 7 1 16,4-7-1-16</inkml:trace>
  <inkml:trace contextRef="#ctx1" brushRef="#br0" timeOffset="192103.34">24052 12459 892 0,'0'0'0'0,"0"0"0"16,0 0 0-16,0 0 27 0,4-7 0 0,-4 7-1 16,0 0 2-16,0 0-15 0,-7 3 0 0,7-3 1 15,-4 8-1-15,4-8 28 0,-3 12-1 0,3-2 0 0,3 20 1 0,1 0-25 16,-1-7-1-16,-3 0 1 15,4 12 0-15,-4-12 3 0,0-4 0 0,0-1 0 16,0 5 0-16,0-4-9 0,-4 1 0 0,4-10 0 0,0 1 2 16,0-3-5-16,0-1 2 0,0-7 0 0,0 0 0 0,0 9-3 15,0-9 0-15,0 0-1 0,0 0 2 16,0 0-4-16,0 0 1 0,0 0-1 0,0 0 1 0,0 0-1 16,0 0 0-16,0 0 0 0,0-9 1 0,0-1-1 0,0-6 1 15,0-5-1-15,4-2 0 0,-1-9 0 16,1-3 0-16,-4 5-1 15,3 13 1-15,1-4 14 0,-2-4 0 16,0 6 0-16,1 8 1 16,2-1-9-16,-1-2 1 0,-1-2 0 0,-3 16 0 0,13-4 18 0,-13 4 1 15,10-7 1-15,-10 7-1 0,11-3-16 0,-11 3 1 0,12-2-1 0,-1 2 1 0,3 0 13 0,0 0 0 16,-2-3-1 0,4 3 3-16,4 0-17 0,-3-4 1 15,-6 0 1-15,-4 8-1 0,2 0 12 0,1-1 0 0,1-3-1 0,-4 2 1 16,4 5-13-16,-1 0 1 0,-1-5-1 15,0 10 0-15,3-1 6 0,2-3 1 0,0-1 0 16,1 13 1-16,-5-8-10 0,-3-5 0 0,2-2 0 0,0 15 1 0,-2-6 5 16,-4-4 1-16,-3-10-2 15,7 20 2-15,-5-5-8 0,-2 1 1 0,-3-7-1 0,-3 3 1 0,1-1 3 16,-2 0-1-16,-2-4 0 0,-1 3 1 0,-8 4-7 0,2 2 2 16,-2-9 0-16,-8 4 0 0,3-1 1 0,-2 2 0 15,-1-4 0-15,-9-1 1 0,-1 5-4 0,6-5 0 0,-1 2 0 16,1 3 1-16,1 2 1 15,-1-2 1-15,0-3-2 0,0 11 2 0,4 1-3 0,3-4 0 16,0 4-1-16</inkml:trace>
  <inkml:trace contextRef="#ctx1" brushRef="#br0" timeOffset="194203.29">25451 12440 12 0,'0'0'0'0,"0"0"0"16,0 0 0-16,0 0 0 0,0 0 0 0,0 0 0 0,0 0 0 0,0 0 0 16,0 0 0-16,0 0 0 0,2 23 0 0,-2-15 8 0,-2 3 0 15,0 3-1-15,2 12 2 0,-3 1-3 16,-1-10 0-16,3 3-1 0,2 11 1 0,1-11 58 0,-4-4 0 15,2-2 0-15,4 5 0 0,-4-3-46 0,-2-2 0 16,0-5 0-16,6 1 0 0,-2 3 72 0,-2-6 1 16,0-7 0-16,1 7 0 0,-1-7-74 0,0 0 1 0,6 7-1 15,-6-7 1-15,0 0 19 0,0 0 0 0,0 0 0 16,0 0 0-16,0 0-23 0,9 1 2 16,-9-1-1-16,0 0 0 0,0 0 20 0,7-5 1 0,-7 5-1 15,5-10 1-15,2 3-22 0,3-2 1 0,-2 0 0 16,4-2 0-16,6 3 19 0,1-3 1 0,0 0-2 15,-5 11 2-15,4-3-20 0,0-1-1 0,-1-3 1 16,-1 11 0-16,5-4 9 0,-3 0 1 0,0-4 0 16,-1 8 0-16,-1-1-12 0,-2 1-1 15,-1-4 0-15,-1 7 2 0,-1 2 6 0,-4-2 1 0,-7-7 1 0,10 9-1 16,-4 1-10-16,-3 1 1 0,1 1-1 0,-1 2 0 16,1 0 13-16,-1 0 0 15,-3-5 1-15,0 7 0 0,-3 3-14 16,-1-6 1-16,1-3 1 0,-6 6-1 0,-2-2 9 0,2-3 2 0,1-4-2 0,-7 12 1 15,5-5-10-15,-4-5-1 0,-4-2 0 0,-3 9 1 0,2-9 6 16,1-6 0-16,-3-2 0 16,-8 8 0-16,1-5-8 0,0-4 0 0,-4-2 1 0,4 13-1 0,-2-4 10 0,0-8 1 15,4-2-1-15,3 10 2 0,2-2-11 16,1-6 0-16,2-1 0 0,3 11 1 0,1-5 8 16,1-7 0-16,3-2 0 0,3 9 1 0,7-2-10 0,-9 0 0 15,9 0 0-15,-2-8 0 0,2 8 6 16,0 0 0-1,0 0 0-15</inkml:trace>
  <inkml:trace contextRef="#ctx1" brushRef="#br0" timeOffset="194508.14">25448 12450 1595 0,'0'0'0'0,"0"0"0"0,0 0 0 0,19-9 47 0,-19 9 1 0,7-8-1 0,2 8 1 0,1 1-31 0,3 3 0 0,4-4-1 15,12 0 1-15,6 0 20 0,0-2 0 0,-1-1 0 0,1 3 1 16,2 0-23-16,-2-4 1 0,1-5 0 0,-3 4-1 16,-5 2 3-16,-1-3 0 0,1-4 0 0,-5 3 0 15,-4 0-8-15,-1 3 0 0,1-3 0 0,-4 2 0 0,-5 5-8 16,-1-2 0-16,-9 2 0 0,3-7 0 15,-3 7-1-15,0 0 2 0,-1 9-2 0,1-9 1 0,-4 12-2 16,2-5 0-16,2 0 0 0</inkml:trace>
  <inkml:trace contextRef="#ctx1" brushRef="#br0" timeOffset="194715.25">26185 12802 1569 0,'0'0'0'0,"0"0"0"0,0 0 0 16,0 0 21-16,0 0 0 0,0 0 0 0,0 0 1 0,0 0-11 0,0 0 0 15,0 0 0-15,0 0 0 0,0 0 24 0,0 0 0 16,0 0 0-16,0 0 1 16,-2 19-22-16,4-10 1 0,-2-9 0 0,3 11 0 0,-3-11 11 0,13 7 1 0,-6-5-1 15,-7-2 1-15,14 3-15 0,-3-3 2 0,-1-5-2 16</inkml:trace>
  <inkml:trace contextRef="#ctx1" brushRef="#br0" timeOffset="195149.81">26592 12452 1595 0,'0'0'0'0,"0"0"0"0,-3 37 0 16,3-2 29-16,0-9 1 15,-4 3-1-15,-1 13 0 0,3-14-16 0,4-2 1 0,3-8-1 0,-5 5 1 16,0-4 35-16,0-3 2 0,4-5-2 0,-1-4 2 0,-3-2-35 16,0-5 1-16,0 0 0 0,7 3 1 15,-7-3 10-15,0 0 1 0,0 0 0 0,9-5 1 0,-9 5-17 16,13-10 1-16,-8 3-1 0,4-13 0 0,5 1-2 16,0-4 0-16,-2-2 0 0,1 11 0 0,-1-2-4 15,0 2 0 1,2 0-1-16,2 18 2 0,4-4-4 15,-8 3 0-15,2-3 0 0,6 18 0 0,-3-4-2 0,-1-5 2 0,0 1-1 16,3 8 0 0,-1-2 1-16,-4 0-1 15,-3-6 0-15,-2 13 2 0,-2-4-3 0,-4-1 2 0,1-6-1 16,-8 2 0 0,4 6 2-16,-3-8-1 0,-4-3 1 0,-1 5-1 15,-2 2 0-15,-2-4-1 0,-1-5 0 0,1 9 1 16,-2 0 2-16,0-6 2 15,-6-3 0-15,4 11 0 0,-1-6-3 16,-3-5 0-16,-1-3 1 0,0 15-1 0,0-8 4 0,1-8 0 0,3-3 0 0,-10 13 1 0,6-6-4 0,2-7 1 0,-1-4-2 16,-4 8 2-16,4-4-2 0,6-7 0 0,0-4 0 0</inkml:trace>
  <inkml:trace contextRef="#ctx1" brushRef="#br0" timeOffset="195403.49">26735 12281 1595 0,'0'0'0'0,"0"0"0"0,0 0 0 0,27 13 40 0,-20-5 0 0,5-2 0 0,2 3 1 0,0 3-26 16,0-2 1-16,4-6 0 0,14 3 0 0,3 3 39 15,-1-2 0-15,-8-7 0 0,-1 5 0 16,-1-3-39-16,-4-1 2 0,1-4-1 0,-3 2 1 0,-1 2-4 0,-6-2-1 15,0-5 0-15,-3 5 2 0,-1 3-7 0,-7-3 1 16,7-3-1 0,-7 3 1-16,0 0-9 0,0 0 1 0,0 0 0 0,0 0 0 0,0 0-1 0,4 7 1 15,-4-7 0-15</inkml:trace>
  <inkml:trace contextRef="#ctx1" brushRef="#br0" timeOffset="195908.62">27428 11907 1269 0,'0'0'0'0,"0"0"0"0,0 0 0 0,-5 30 20 0,5-11 1 0,-2 2-1 16,-1 23 2-16,1-5-11 0,2-1 0 0,0 3 0 0,-3 15 1 15,3-1 15 1,0-10 1-16,0-1 0 0,-4 6 0 0,4-6-16 0,0-11 2 0,-2-5-1 31,1 16 0-31,-1-12 0 0,0-2-1 16,2-4 1-16,-2 4-1 0,0 3-5 0,1-11 0 15,2-5 1-15,-2 10 0 0,-1-6-3 0,0-2-1 0,4-7 1 0,-2 6 0 16,-2 1-1-16,4-6-1 0,0-5 0 16,-2 5 2-16,-2-5 2 15,2-8 0-15,0 0 0 0,0 0 1 0,0 0-4 0,2 8 2 0,-2-8-1 0,0 0 0 0,0 0 5 0,0 0 0 0,0 0 0 16,0 0 2-16,0-8-6 0,0 8 1 0,5-10 0 0,0-4 1 0,4-2 10 15,2 0 0-15,1-5 0 16,-5 9 1-16,-2 6-9 0,2 3 0 0,2-1 0 0,-2 3 1 16,2 2 11-16,2 3 0 0,-1-2-1 0,4 1 2 0,2 4-12 15,2-1 0 1,-2-3 0-16,9 6 2 0,-1 3 14 0,-3-5 0 16,1-3 0-16,2-1-1 0,-1 4-13 0,-2-1 0 0,6-6 0 15,5 3 0-15,-1 1 12 16,-4-6 1-16,-1-5-1 0,-5 7 1 0,2-2-13 0,-2-5-1 15,-3-2 0-15,-7 2 2 0,-1 2 8 0,-1-2 2 0,-4-5-2 16,-3 5 2-16,-2 7-13 16,4-9 1-16,-4 9 0 0,1-7 0 0,-1 7 5 0,0 0 0 0,-5-7-1 0,5 7 1 15,0 0-8-15,0 0 1 0,-7-7-1 0</inkml:trace>
  <inkml:trace contextRef="#ctx1" brushRef="#br0" timeOffset="196596.56">28416 12507 1557 0,'0'0'0'0,"0"0"0"0,-19-11 0 0,5 13 56 15,0-2 1-15,-4-6 0 0,-7 12 0 0,-1-1-40 16,1-1 1-16,0-4-2 0,1 15 2 0,1-2 31 16,3-6 0-1,3 0-1-15,-1 14 2 0,1-2-34 0,2-5 1 0,3-3 0 0,1 13 0 0,3-1 7 16,2-9 0-16,3-3 1 0,3 1 0 0,-2 4-13 0,2-5 0 15,4-1 1-15,-1 3-1 0,1-3-6 16,1 1 0-16,2-8 1 0,2 4 0 0,5 0-3 0,-5-3 1 16,1-6-1-16,3 0 2 0,3 0-5 0,-2-3 0 15,0-4 0 17,-2-3 0-32,4-4-1 0,0-1 1 0,3-4 1 0,-3 10-1 0,2-7-1 0,-2-4 0 0,-4 2 0 15,-5 17 1-15,0-3-1 0,0-1 0 0,2-3 0 0,-2 13 1 0,0 4-1 0,-3 0 1 16,3 0-1-16,0 11 1 15,2 5-1-15,1-6 1 0,-1 1-1 0,2 7 1 0,-1 5 1 0,1-8-1 16,1-6 0-16,-1 2 1 0,-1 1-1 0,-1-6 0 16,0-6 0-16,-2 1 1 0,-2 3 0 0,1-4 0 15,1-5 0 1,-7-2 2-16,8 1-3 0,-8-1 1 0,11 0 0 0,-4-1 0 0,2-3 1 0,0-3-1 16,-1-2 0-16,8-6 0 0,2-5 0 0,1-8 0 0,-3 0-1 0,5 2 1 15,4-4-1-15,0-2 0 0,0-10 1 16,-3 12 0-1,0-2-1-15,-1 0 0 0,0-3 0 0,-5 9 0 0,-2 5-2 0,0 1 1 16,0-2 0-16,-3 8 0 16,-2-2-1-16,-2 5 1 15,-4 4 0-15,-3 7 0 0,2-5-12 0,-2 5 0 0,0 0 1 0,-9-2 0 0,9 2 3 0,-12 5 1 0,5-3 0 16,-13 9 0-16,-4 6-20 0,-1 1 1 0,0-2 0 16,-8 10 1-16,1 0 11 15,5-4 2-15,5-5-1 0,2 17 1 0,3-6-24 0,2-7 1 0,5-4-1 16,3 10 2-16,1 4 18 0,5-11 1 0,6-4 1 15,7 7-1 1,-1-2-17-16,-2-6 0 0,7-4 1 16,8-2-1-16,6 1 18 0,-5-3 0 0,3-3 0 0,6 5 0 0,-8-2 4 15,-1-11 0 1,3-3 0-16,-1 2 0 0,-3-2 3 0,-1-2 0 0,4-5 1 0,3 2-1 0,-6 3 5 0,-3-3 1 16,-1-8-1-16,5 4 1 0,-8 8 0 0,1-1 0 0,0-2 0 0,-1 9 0 0,-3-1 1 0,-1-1 1 15,-3-3-1 1,-10 7 1-16,7 11-1 0,-7-11 1 0,4 7-1 0,-4-7 1 0,-6 14 5 0,3-9 1 15,3-5-2-15,-27 18 2 0,-4 3-3 0,-3-9 1 16,-1-1-1-16</inkml:trace>
  <inkml:trace contextRef="#ctx1" brushRef="#br0" timeOffset="197403.48">24816 12234 1130 0,'0'0'0'0,"0"0"0"0,0-21 0 0,4 12 33 0,-1-7 1 0,4-3 0 0,0 17-1 0,2-2-18 0,3-3-1 15,4-5 1-15,13 10 0 0,2-3 27 0,6-2 1 0,7 0-1 16,9 7 2-16,7-4-28 15,0-3 0-15,6 0-1 0,11 11 2 0,-1-8-7 16,-2-3 2-16,14-3-2 0,6 12 1 16,-8-6-4-1,4-5-1-15,9-3 1 0,0 12 1 0,1-5-7 0,3-2 1 0,8-6-1 16,0 13 2-16,-4-3-2 0,-1-8 0 0,11 2 0 0,-3 9 1 0,-3-1-2 0,-8-5 0 16,10 1 0-16,0 10 0 0,-8-3 0 0,-4-2 0 0,10-3 0 15,0 15 0-15,-8-3 0 0,-8-9 0 0,5 3 0 16,8 10 0-16,-9-6 0 0,-13-7 0 0,-3 0 0 15,3 14 0-15,-10-7 0 0,-7-7 0 0,-4-6 0 0,1 15 0 16,-13-5 0-16,-9-6 0 0,1-3 0 16,5 15 0-16,-13-10 0 0,-7-5 0 0,0 0 0 15,3 14 1-15,-4-6-1 0,-5-5 0 0,-3 1 0 0,-8 11 0 16,-1-5 0-16,-1-5 0 16,-2-3 0-16,-6 10 2 0,-1 3-2 0,0-3 0 0,-2-7 0 0,1 15 1 0,-1 0 0 15,0 3 1-15,-1 0-1 0,-5 11 1 16,1 10-1-16,-2-2 1 15,0 2-1-15,-4 5 1 0,1 0 1 0,-1-2 1 16,1 2-1-16,-8 21 2 0,-1-3-3 0,3-10 1 16,3 3-1-16,-1 10 2 0,-2-5 0 15,2-14 2-15,0 3-1 0,4 14 1 0,-1-7-3 0,-3-4 2 16,3-3-2-16,4-2 2 0,-2 4 0 0,2-14 1 16,4-2 0-16,3 8-1 0,-4-3-1 0,3-5 0 15,1-7 1-15,3 13-1 0,-3-9 2 0,-2-3-1 16,2 0 1-16,4-7 0 0,-4 7-3 0,-4-8 1 0,3-5 1 15,1-1-1-15,-6-1 1 0,-1-3 0 0,0-2 1 16,0-6 0-16,-7 1-3 0,0-8 2 16,-2-3-2-16</inkml:trace>
  <inkml:trace contextRef="#ctx1" brushRef="#br0" timeOffset="198363.11">24892 12339 929 0,'0'0'0'0,"0"0"0"0,0 0 0 0,0 0 32 0,0 0 1 16,0 0-1-16,0 0 2 0,0 0-21 0,0 0 2 0,0 0 0 0,0 0-1 15,0 0 34-15,4 18 1 16,-4-7-1-16,3 17 1 0,-3 9-32 0,-3-4 0 16,3-7 0-16,-4 17 0 0,0-10-12 15,1 6 1-15,-1-2 0 0,1 12 0 0,1-5-2 16,0-2 0-16,-3-7 1 0,2 11-1 0,-1-9-4 0,0-2 0 15,3 0 0-15,1 9 0 0,-2-1 0 0,0-10 0 0,0 6 0 16,1 1 0-16,-1 2-3 0,0-6-1 0,0-8 1 16,1 5 0-16,1 1-1 0,1-12 2 15,1 0-1-15,2 6 0 0,1-4 0 0,2-6 1 16,4-2 0 0,3 7-1-16,5-2 1 0,-1-9 0 0,6-3 0 0,10 8-1 0,3-8 2 0,5-2 0 0,13-3 0 0,7 1 1 0,1 6-1 15,1-6 0-15,8-5 0 0,16 0 1 16,4 0 0-16,0 0 0 15,8-2 0-15,8 2 0 0,3 2 0 0,2-4 0 0,3-5 0 16,15 11 0-16,-4-4 5 0,-9-7 2 0,5 0 0 0,10 5-1 16,-10 0-1-16,-12-3-1 0,6 0 1 0,1 6 0 15,-9-2 16-15,-10-5-1 0,0 1 0 0,1 8 1 0,-3 3-11 16,-12-4 2-16,-2-4-1 0,0 7 0 16,-7 0 13-16,-9-3 0 0,7 2 1 0,-5 4 0 31,-9 1-13-31,-4-7 0 0,-3-2 1 0,5 5-1 0,-7 4 11 0,-8-5 0 0,4-4 0 0,-3 3 0 15,-1 4-12-15,-12-7 2 0,-1-3-1 0,-1 6 0 0,-10-3 12 16,-1-7 0-16,-2 0-1 0,-2 3 1 0,-5 4-13 16,-2 0 1-16,-7 0 1 0,7-10-1 0,-7 10 13 0,0 0 0 0,0 0 0 0,0 0 1 0,0 0-14 15,0 0 1 1,0 0-1 0,0 0 1-16,0 0 15 0,0 0 1 0,0 0-1 0,0 0 0 0,0 0-15 0,0 0 1 15,0 0-1-15,0 0 1 0,0 0 12 0,0 0 3 0,0 0-1 16,0 0 0-16,-7 0-16 15,7 0 1-15,-4 7 1 0,4-7-1 0,0 0 9 0,0 0 0 0,-7 3 1 0,7-3-1 0,0 0-11 16,0 0 0-16,0 0 1 16,0 0 0-16,0 0 7 0,0 0 1 15,0 0-1-15,0 0 2 0,0 0-11 0,0 0 1 0,0 0 0 16,0 0 0-16,0 0 4 0,0 0 1 0,0 0-2 0,0 0 2 0,0 0-7 16,0 0 0-16,0 0 0 15,0 0 0-15,0 0 2 0,0 0 1 0,0 0 0 0,0 0 0 16,0 0-5-16,0 0 1 0,0 0-1 15,0 0 1-15,0 0 0 0,0 0 1 0,7 0 0 16,-7 0 0-16,0 0-3 0,0 0-1 0,7-3 1 16,-7 3 1-16,0 0-2 0,0 0 2 0,0 0-1 0,0 0 0 15,0 0-1 1,0 0-1-16,0 0 1 0,0 0-1 0,0 0 1 0,0 0-1 0,0 0 1 0,0 0 0 0,0 0-1 16,0 0-1-16,0 0 0 0,0 0 2 0,0 0-2 15,0 0 2-15,0 0-2 0,0 0 2 0,0 0-3 16,0 0 1-16,0 0 1 0,0 0-1 0,0 0 0 15,0 0 1-15,0 0-1 16,0 0 0-16,0 0 0 0,0 0-1 0,0 0 0 0,0 0 2 0,0 0-3 16,0 0 1-16,0 0 0 0</inkml:trace>
  <inkml:trace contextRef="#ctx1" brushRef="#br0" timeOffset="201604.75">24927 12046 12 0,'0'0'0'0,"0"0"0"0,0 0 0 0,0 0 314 0,0 0 1 15,0 0 0-15,0 0 0 0,0 0-315 0,0 0 0 16,0 0 0-16,0 0 0 15,0 0 26-15,0 0 0 0,0 0-1 0,9 15 2 0,-9-15-14 0,0 15-1 16,0-15 0-16,2 14 2 0,3-2-14 0,2-5 0 16,0 0 0-16,2 5 0 0,0-3 0 0,1-4 0 15,-2-1 0-15,6 8 0 0,0-5-10 0,-2-5 1 0,2-2 0 16,7 7 0-16,2-3 2 0,-2-8 1 0,1-1 0 16,-1 14 0-1,2-9-32-15,0-9 0 0,0 2 0 16,1 14-1-16,1-9 24 0,-2-5-1 0,2-2 0 15,5 11 2-15,-4-6-9 0,1-4 2 0,-5-3-1 16,7 15 0-16,-3-11 10 0,1-8 1 0,3 5-1 0,1 10 1 16,-4-12 11-16,-4-6 0 15,0-1 0-15,-2 6 0 0,-2-3 0 32,2-5 0-32,-1-5 0 0,-1 0 0 0,-1-3 8 0,-1-2 1 0,3-8-1 15,-1 7 1-15,1-12-4 0,-3-1 1 0,1 1 0 0,0 3-1 0,1 6 13 0,2-5 1 0,-1 1 0 16,4-5 1-16,4 5-10 15,-6-1 0 1,-3-11 0-16,-5 9 1 0,4-2 11 0,3-7 1 0,-2 5-1 0,-10-7 1 16,2 7-12-16,-1 1 1 0,-3-15 0 0,-7 5 0 0,4-5 29 0,-1 1 2 15,-1-1-1 1,-11-4 0-16,6 5-26 0,1-6 0 0,-3-15-1 0,-9 10 2 0,3-2 25 16,1 3-1-16,-5-10 1 0,-7 0-1 0,4-6-25 0,-2 8 0 15,-2 1-1-15,-7 6 2 0,5 5 20 16,1-4 1-16,2-8 1 0,-6 12-1 0,2-2-24 15,4 7 2-15,-3-1 0 0,-3-1-1 0,2-1 17 0,4 3 0 16,-3-12 1-16,-10 10 0 0,2 1-20 0,-1 8 2 0,-6-9-1 0,-5-1 1 0,1 0 9 0,-1 1 2 0,6-3 0 16,-8 10 0-16,2 10-14 15,1-5 1-15,-1 3-1 0,-9-1 1 0,0 10 8 16,7-1 0 0,-1-1 0-16,5 4 1 0,-1 6-11 0,6 1 0 0,2-1 0 0,0 17 0 0,5 1 5 0,5 1 0 0,2-3 0 15,2 14-1-15,-4-3-6 0,9-4 0 0,2-5 0 0,0 15 1 16,3-3 2-16,4-5 0 0,-3 0 0 0,-3 5 1 0,5 1-7 0,8-1 2 0,-9-3 0 15,9 3 0-15,0 0 0 0,-7 2 1 0,7-2 0 16,0 0 0-16,0 0-4 0,-7-8 1 0,7 8-1 16,0 0 2-16,0 0 1 0,-4-5 0 0,4 5 0 15,0 0 1-15,0 0-4 16,-3-7 1-16,3 7 0 0,1-5-1 0,-1 5 3 0,2-7 0 0,-2 7 0 0,0-11 0 16,0 11-3-16,0 0 1 0,2-7-1 0,-2 7 1 15,7-7 1-15,-7 7 0 0,0 0-1 16,0 0 2-16,9-7-3 0,-9 7-1 0,12-5 1 15,-5 1 0-15,4 3 1 0,-1-1 1 0,-1-2-2 0,0-1 2 16,2 0-3-16,1 1 1 16,0-3-1-16,-3 4 1 0,5-1-2 0,-3 1 2 15,-4-1-1-15,2-3 1 0,0 4-2 0,-2-1 0 0,0-1 1 0,-7 5-1 16,10-5-1-16,-10 5 2 0,11-6-2 16,-11 6 1-16,9-5 0 0,-9 5-1 0,0 0 0 0,0 0 0 15,7-7-1-15,-7 7 1 0,0 0-1 0,0 0 1 0,0 0-1 0,0 0 0 16,0 0 0-16,0 0 2 0,0 0-2 0,0 0 0 15,0 0 0-15,0 0 0 0,0 0-1 0,0 0 1 16,0 0 0-16,0 0 0 0,0 0-1 0,0 0 2 16,0 0-2-16,0 0 1 0,0 9-1 0,-4-2 1 15,4 0-1 1,0-7 1-16,-7 12-1 0,7-12 0 0,-7 7 0 16,7-7 1-16,-7 7-1 0,7-7 0 0,-5 7 0 0,5-7 1 0,-6 9-1 0,3-4 0 15,3-5 0-15,-2 9 1 0,2-9-1 16,0 0 0-16,-3 7 0 0,3-7 1 0,0 0-1 15,0 0 0-15,-2 11 0 0,2-11 2 0,0 0-2 0,0 0 0 0,0 7 0 16,0-7 1-16,0 0-1 0,0 0 0 16,0 7 0-16,0-7 1 0,0 0-1 0,9 3 0 0,-9-3 0 15,0 0 1-15,0 0-1 0,7 0 0 0,-7 0 0 16,0 0 1-16,0 0-1 16,0 0 0-16,0 0 0 0,0 0 1 0,0 0-1 0,0 0 0 0,0 0 0 0,0 0 1 15,0 0-1-15,0 0 0 0,0 0 0 16,0 0 0-16,0 0 0 0,0 0 0 0,3-7 0 0,-3 7 0 15,0 0 0-15,0 0 0 0,7 0 0 0,-7 0 0 0,0 0 0 16,0 0 0-16,0 0 0 0,0 0 0 0,0 0 0 16,0 0 0-16,0 0 0 0,0 0 0 15,0 0 0-15,0 0 0 0,0 0 0 0,0 0 0 0,0 0 0 16,0 0 0-16,0 0 0 16,0 0 0-16,0 0 0 0,0 0 0 0,0 0 0 0,0 0 0 0,0 0 0 0,0 0 0 15,0 0 0-15,0 0 0 0,0 0 0 0,0 0 0 16,0 0 0-16,0 0 0 0,0 0 0 0,0 0 0 15,0 0 0-15,0 0 0 0,0 0 0 0,0 0 0 16,0 0 0-16,0 0 0 0,0 0 0 16,0 0 0-16,0 0 0 0,0 0 0 0,0 0 0 0,0 0 0 15,-5-7 0-15,5 7 0 0,0 0 0 0,-9 0 0 16,9 0 0-16,-7-3 0 0,7 3 0 0,-7 0 0 16,7 0 0-16,0 0 0 0,0 0 0 0,-7-6 0 0,7 6 0 15,0 0 0-15,0 0 0 0,-7-7 0 0,7 7 0 16,0 0 0-16,-7-3 0 0,7 3 0 15,-7-4 0-15,7 4 0 0,-14 0 0 16,0 0 0-16,1-1 0 0,-10 1 1 0,-3 1-1 16,-1 1 0-1,1-4 0-15,-1 2 2 0,-1 2-2 0,0 2 0 16,-2-4 0-16,-5 1 1 0,1 3-1 16,3-1 0-16,-8-6 0 0,-5 12 1 15,-4-2-1-15,2-4 0 16,-5 1 0-16,-2 6 1 0,2 4-1 15,-2-5 0-15,2 0 0 16,-7 14 1-16,3-6-1 0,0-6 1 0,-8 1-1 0,-1 18 1 16,3-3-1-16,2-6 1 0,1 2-1 0,-9 8 1 0,-3-3-1 0,4-5 2 0,3-3-2 0,-4 3 1 0,5-1-1 0,4-4 0 15,-4-7 0 1,-7 10 1-16,4-2-1 0,7-8 1 0,1-4-1 0,-3 12 1 0,13-7-1 0,1-3 0 0,0 2 0 16,-2 6 1-16,1-3-1 0,6-8 0 0,6 1 0 0,5 8 1 0,2-1-1 0,5-5 0 15,2-2 0-15,3 9 1 0,4-7-1 0,0-6 0 0,0 1 0 0,7 8 2 16,0-3-2-16,0-9 0 0,7 0 0 15,-8 4 1-15,8-4-1 0,0 0 0 0,0 0 0 0,0 0 1 0,0 0-1 16,0 0 0-16,0 0 0 0,0 0 1 0,0 0-1 0,0 0 0 16,0 0 0-16,0 0 1 0,0 0-1 15,0 0 0-15,0 0 0 0,0 0 1 0,0 0-1 0,0 0 1 16,8 3-1-16,-8-3 1 0,8 0-1 16,1 0 0-16,2 0 0 0,-4 4 2 0,0 3-2 0,-7-7 0 15,9 8 0-15,-9-8 1 0,7 4-1 0,-7-4 0 0,0 0 0 16,0 0 1-16,0 0-1 0,0 0 0 0,0 0 0 15,-2-7 0-15,2 7 0 16,-4-9 0-16,4 9 0 0,-7-17 0 0,0-3-1 16,0-3 1-16,4-3 0 15,3 10 0 1,0 0-1-16,0-1 1 0,0 3 0 0,7 3 0 16,-4 2-18-16,1 2 0 0,3-2 0 0,0 6 0 0,2 3 8 0,-2-4 0 15,-7 4-1-15,12-8 1 0,-3 8-44 0,-2-4 1 0,-7 4-1 0,7-10 0 0,-7 10 36 0,0 0 1 0,4-7-1 16,-4 7 1-16,0 0-44 0,0 0-1 0,0 0 0 15,0 0 0-15,-7-8 44 0,7 8 1 0,0 0-1 0,-7 0 1 16,7 0-34-16,-11-3 1 0,11 3-1 16,-12-4 1-1,5 4 32-15,-1 0 1 0,8 0 0 0,-8 4 0 0,8-4-18 0,-9 7 1 0,9-7-1 0,-11 7 1 0,8 4 20 16,-1-4-1-16,1 0 0 0,-1 7 1 16,-1 5-7-16,-4-8-1 15,-2-1 1-15,1 11 0 16,-2-7 9-16,1-3 1 0,-3-1 0 15,-6 13 0-15,5-10 4 16,0-5 1-16,0 1 0 16,0 11 0-16,1-1 2 0,2-7-1 0,1-1 1 0,1-1-1 0,1 1 5 15,4-1 0-15,3-4 0 0,2 1 0 16,2 0 0-16,-2-7 0 0,7 10 0 0,-7-10 0 0,7 14 9 0,0-5 0 0,0 0 0 0,4-2 0 0,4 4-3 16,3-3 0-16,-2-4 0 0,10 3 1 15,1 0 21-15,1-2 1 0,11-3 0 16,16 3 0-16,10 2-15 0,18-1-1 15,23-3 1-15,29 8-1 0,19-1 20 0,20-6-1 16,50-4 1-16</inkml:trace>
  <inkml:trace contextRef="#ctx1" brushRef="#br0" timeOffset="214554.03">17669 9380 12 0,'0'0'0'0,"0"0"0"0,0 0 0 0,0 0 0 0,0 0 0 15,0 0 0-15,0 0 0 0,0 0 0 16,0-19 0-16,0 19 0 0,-2-7 0 0,2 7 0 16,0-5 0-16,0 5 0 0,0-7 0 0,0 7 0 0,0-7 0 15,0 7 0-15,0 0 0 0,0 0 31 16,0 0 1-16,0 0-1 0,0-7 2 0,0 7-20 0,0 0 2 15,0 0-2-15,0 0 2 0,0 0 40 0,0 0 1 0,0 0-1 16,0 0 1-16,0-7-39 0,0 7 1 0,0 0-1 16,0 0 1-16,0 0 23 0,0 0 2 0,0-7-1 15,0 7 1-15,0 0-27 0,0 0-1 0,0-7 1 16,0 7 1-16,0 0 14 0,0 0 1 0,0 0-1 16,0 0 2-16,0 0-20 0,0 0 2 0,0-8-1 15,0 8 1-15,0 0 10 0,-9 4-1 0,9-4 1 16,-16-2 1-16,-5-1-14 0,-2-4 1 0,2 0-1 0,-11 5 1 15,4 0 14-15,5-3 1 0,2-2-1 16,-4 7 1 0,-8 0-15-16,5-2 0 0,-1-1 1 0,1 6-1 0,2-1 10 0,-2-2 0 15,-1-2 0-15,3 4 0 0,-2-2-12 0,-1 0 2 0,3-2-1 0,-6 4 0 16,0 1 9-16,2 1-1 0,-1-8 0 0,-6 8 0 16,-6-2-10-1,5-2 1-15,0-2 1 0,-4 4-1 0,-2 3 9 0,-2-2 0 16,6-4 1-16,-1 6 0 0,-5 2-11 0,2-5 1 0,-4-2 0 0,10 16 1 15,-5-6 6-15,3-3 1 16,1 0-1-16,4 16 1 0,1-2-9 0,1-3 0 0,4-1 0 0,-2 17 1 16,-1 1 12-1,5-9-1-15,3 4 1 0,-10 7 0 16,3 2-12-16,6-6 2 0,-5-3-2 31,-2 7 1-31,4-2 13 0,-2-12 0 16,2 7-1-16,-6 14 2 0,6-7-14 0,3-5 1 15,1 3-1-15,-12 9 2 0,10 2 6 0,1-2 1 0,2-2 0 16,-9 11 1 0,8-8-11-16,8 3 0 0,4 6 0 31,-1 11 1-31,6 2 4 0,4-5 2 0,6-4 0 16,1 11 0-16,3-8-8 0,7-3 1 0,5 7-1 15,-1 11 0-15,3-13 2 16,0-6 2-16,6-8-2 15,-6 12 1-15,3-3-5 0,3-10 0 16,1 1 0-16,-3 9 0 0,3-7 2 0,-1-9 1 0,1-3-1 0,2 10 1 16,2-12-4-16,-6-5 0 0,7 1 0 15,1 24 0-15,-2-6 1 0,1-13 0 0,3 3 0 0,1 5 1 0,-2-6-3 16,-5-8-1-16,5-4 1 0,0 12-1 16,-3-6 2-16,-5-13 0 0,1 4 0 0,5 12-1 15,-4-16-1-15,-7-2-1 16,1-5 1-16,4 9 0 0,-9-5 3 15,-8-6 0-15,2-3 0 0,1 1 1 0,-10-3-3 16,-3-7-1 0,0 0 1-16,9 7-1 0,-9-7 2 0,0 0 0 0,0 0 0 0,0 0 1 15,0 0-4-15,0 0 2 0,0 0-2 0,0 0 2 0,0 0-1 0,-2 6 2 0,2-6-1 0,0 0 0 0,0 7-1 0,0-7-1 0,0 0 1 16,0 8-1-16,0-8 2 0,0 9 0 0,0-9-1 0,9 11 2 0,-9-11-4 16,11 12 2-16,-11-12-1 0,3 12 1 0,4-5-1 0,-7-7 1 0,7 9-1 0,-7-9 2 15,4 7-3-15,-4-7 1 0,0 0-1 0,-4 7 1 0,4-7 0 0,0 0-1 0,0 0 1 0</inkml:trace>
  <inkml:trace contextRef="#ctx1" brushRef="#br0" timeOffset="-213746.41">16318 11928 1281 0,'0'0'0'0,"0"0"0"0,0 0 0 0,-13-21 54 0,13 21 1 0,-7-13-1 15,7 13 1-15,0 0-38 0,-10-3 1 0,10 3-2 16,-7-9 2-16,7 9 8 0,0 0 0 0,-4-5 0 16,4 5 0-16,0 0-14 0,0 0 0 0,0 0 1 15,-3-7 0-15,3 7-3 0,0 0 0 0,0 0 0 0,-4-7 2 16,4 7-6-16,0 0 1 0,0 0 0 16,0-7 0-16,0 7-6 0,0 0 0 0,0 0 0 0,0-7 0 0,0 7 0 15,0 0 0-15,0 0 0 0,0 0 0 0,0 0-1 16,0 0 0-16,0 0 0 15,11 10 0-15,-1 6 0 0,-1 0 0 0,2 3 0 0,8 6 0 0,-3-2 4 16,-2-8-1-16,0 0 1 0,7 6 0 0,-5-4-2 16,-2-3 2-16,0-8-2 0,4 15 1 15,-6-5 7-15,-1-9 2 0,1 0-1 0,2 15 0 0,-5-9-4 16,-9-3 0-16,4 4-1 0,3 15 2 16,-4-7 15-16,-6-6 0 0,3 2 1 15,0 1-1-15,-7-1-12 0,0-4 2 0,1-5-1 0,3 1 1 31,-9 4 13-31,-4-3 1 0,2-6 0 0,3 2 0 0,-7 0-14 0,-1-3 0 16,1-4-1-16,1 0 2 0,-4-2 9 16,1-2 1-16,3-3 0 0,-3 2 0 0,1 3-13 0,-2-1 2 0,3-8-1 0,-3 3 1 0,1 0 7 0,6 5 1 15,0-4-1-15,-5 5 2 0,3 2-11 0,7-3 0 16,-2-3 0 0,4 5 0-16,-3 2 5 0,3 1 0 0,7-2 0 0,0 0-1 0,-7 0-6 0,7 0 0 0,0 0 0 15,-7 0 1-15,7 0 7 0,-7 0 1 0,7 0-1 16,0 0 1-16,-7 5-8 15,7-5 0-15,-8 4 0 0,8-4 0 0,-7 3 6 0,7-3 0 0,-5 2-1 16,5-2 1-16,-7 0-7 0,7 0 0 0,0 0 0 16,0 0 1-16,0 0 4 0,-7 9-1 15,7-9 1-15,0 0-1 0,0 0-5 0,0 0 0 0,0 0 0 0,0 0 1 0,0 0 1 16,0 0 1-16,0 12 0 0,0-12 0 31,0 0-4-31,0 0 1 0,4 7-1 0,-4-7 1 0,0 0-1 0,7 4 2 0,-7-4-1 0,0 0 1 0,0 0-3 16,7 0-1-16,-7 0 1 0,0 0 1 0,0 0 1 15,0 0-1 1,0 0 1-16,0 0 1 0,0 0-3 0,0 0 0 0,0 0-1 0,0 0 1 0,0 0 0 16,0 0 1-16,0 0 0 0,0 0 0 0,0 0-3 15,0 0 1 1,0 0-1-16,0 0 2 0,0 0-2 0,0 0 2 0,0 0-1 0,0 0 1 0,0 0-3 0,0 0 2 16,0 0-2-16,0 0 2 0,0 0-1 0,0 0 2 15,0 0-2-15,0 0 2 0,0 0-3 0,0 0 2 16,0 0-2-16,0 0 2 0,0 0-2 0,0 0 0 15,0 0 1-15,0 0-1 0,0 0-1 0,0 0 2 16,0 0-2-16,0 0 1 0,7 0 0 0,-7 0-1 16,7-4 0-16,-7 4 1 0,0 0-1 0,0 0 0 15,7-3 0-15,-7 3 0 0,0 0 1 0,0 0-1 0,7-4 0 32,-7 4 0-32,0 0-1 0,0 0 2 0,9 0-1 0,-9 0 0 0,0 0-1 15,0 0 2-15,0 0-2 0,0 0 1 0,0 0-1 0,0 0 0 0,0 0 0 16,0 0 2-16,0 0-2 0,0 0 1 15,0 0-1-15,0 0 1 0,0 0-1 0,0 0 0 0,0 0 1 0,0 0 0 0,0 0-1 16,0 0 1-16,0 0 0 16,0 0 1-16,0 0-2 0,0 0 1 0,0 0-1 0,0 0 1 15,0 0 0-15,0 0 0 0,0 0 0 0,0 0 0 16,0 0-1-16,0 0 2 0,0 0-2 0,0 0 1 16,0 0-1-16,0 0 0 0,0 0 0 0,0 0 1 15,0 0-1-15,3 7 0 0,-3-7 0 0,0 0 0 0,4 9-1 16,-4-9 1-16,7 9 0 0,-7-9 0 15,0 0-1-15,0 9 1 16,0-9 1-16,0 0-1 0,0 10-1 0,0-10 1 0,7 7-1 0,-7-7 1 16,0 0-1-16,3 9 0 0,-3-9 0 0,0 0 1 0,0 0-1 15,0 0 0-15,0 7 0 16,0-7 1-16,0 0-1 0,0 0 0 0,0 7 0 0,0-7 1 16,0 0-1-16,0 0 0 0,0 7 0 0,0-7 1 0,0 0-1 0,0 0 0 15,0 0 0-15,0 0 2 0,0 0-2 0,7 6 0 16,-7-6 0-16,0 0 1 0,0 0-1 0,7 0 0 15,-7 0 0-15,0 0 1 0,0 0-1 0,0 0 0 16,0 0 0-16,0 0 0 0,0 0 0 16,0 8 0-16,0-8 0 0</inkml:trace>
  <inkml:trace contextRef="#ctx1" brushRef="#br0" timeOffset="-212645.43">22273 12726 815 0,'0'0'0'0,"0"0"0"0,-16-19 0 0,2 10 150 16,1 0-1-16,1-5 0 16,1 11 0-16,-6-2-137 0,3-8 0 0,1 1-1 0,3 12 1 0,-1-2 100 0,2-3 0 15,4 0 0-15,5 5 0 0,-11 3-96 0,11-3 0 16,0 0-1-16,-7-3 2 0,7 3-17 0,0 0 0 15,0 5 0-15,0-5 1 0,7 3-1 0,-7-3 0 16,0 0 0-16,13 9 1 0,1-2-8 16,0-3-1-16,-2-4 0 0,8 7 1 0,-3-7 2 0,3-4-1 15,-3-3 0 1,5 11 2-16,-5-4-24 0,-1-4 1 0,3 1 0 16,6 8 0-16,5 0 13 0,-2-3 2 0,6 2-1 0,1 8 0 15,-1-2-8-15,1-3 1 0,2-3 0 0,5 5-1 0,2 0 10 0,6-1 0 16,3-2 0-16,1 4 1 0,1 6 3 15,-5-9 1-15,6-2 0 0,7 2 0 16,-8 0 1-16,0-3 1 16,8-2 0-16,6 1-1 0,-11 3 4 15,-3-3 1-15,1-3-1 0,8 0 1 0,-9 5-1 0,-4-1 1 0,3-6-1 16,-1 7 1 0,-3 2 0-16,-4-3 1 15,-1-4 0-15,-2 9 0 0,-4-2-1 0,-4-5 1 0,2-4-1 0,3 7 1 16,-10-1 4-16,-1-6-1 0,2-3 1 0,-4 3 0 0,-4 2-1 0,0 0-1 15,-6-4 0-15,-4 1 2 0,-1 3 5 16,0 0 1-16,1-9-1 0,-13 9 1 0,12-7-4 0,-12 7 0 0,7-9 0 16,-7 9 0-16,0 0 9 0,0 0 0 0,7-5 0 0,-7 5 0 0,0 0-7 0,0 0 0 0,0 0 0 0,0 0 1 0,0 0 8 15,0 0 2-15,0 0-3 16,0 0 3-16,0 0-10 0,0 0 0 0,0 0 0 0,-7-2 1 0,7 2 4 16,-7 12 0-16,7-12 0 15,0 0 1-15,-10 7-7 0,10-7 0 0,-11 0 0 0,4 0 0 16,7 0 1-16,-9-3 1 0,9 3-1 0</inkml:trace>
  <inkml:trace contextRef="#ctx1" brushRef="#br0" timeOffset="-211988.46">24354 12531 979 0,'0'0'0'0,"14"-17"0"0,-14 17 0 0,16-13 38 0,-5-3 2 15,-4-1-1-15,0 8 0 0,-4-2-23 0,1-1 0 0,1-2-1 16,-1 5 1-16,-4 9 23 0,3-10 2 15,-3 10-2-15,0 0 1 0,0 0-24 0,0-7 0 0,0 7-1 16,0 0 1-16,0 0-12 0,0 0 0 0,0 0 1 16,0 0-1-16,-9 7-1 0,8 3 1 0,-1-1-1 31,-5 14 0-31,-4 3-3 0,1-3 0 0,2-2 0 0,-4 14 0 0,2-1 0 0,2-8 0 0,3 4 0 16,-5 12 0-16,-1-10-5 0,2-6-1 0,2 3 1 15,-7-1 0-15,7 0 1 0,3-5 0 0,1-4 0 16,-6 4 0-1,2-5-3-15,4-4-1 0,1-6 0 0,-4 10 0 0,1-9 2 16,5-9 1-16,-3 7-1 0,3-7 1 0,-6 7-1 0,6-7 1 16,0 0 0-16,0 0 0 0,0 0 1 0,0 0 1 0,0 0-1 0,0 0 1 0,0-11 3 15,0 4 0-15,2-1 0 0,2-14 1 0,3-7-1 16,3-1 0-16,1-4 0 0,-6-1 1 0,4 5 5 16,5-2 0-16,-3-1 0 15,-4 5 1-15,2-2-3 0,3 5 1 16,0-3-1-16,-6 12 1 0,2 1 9 0,3 2 1 0,0-1-1 0,-11 14 2 15,7-7-7-15,-7 7 0 0,14-10 0 16,-14 10 0-16,10 3 21 0,-10-3 1 0,11 5-1 0,-2 8 1 0,5 1-17 16,3-2 0-1,-2-1 0 1,4 17 1-16,-1-7 15 0,-4-7 1 0,3 2 1 0,-3 5-1 0,-3-4-17 16,-2-2 0-1,0-5 0-15,-1-1 0 0,-2 3 13 0,-3 4 1 16,1-2-1-16,-1-3 1 0,-4 4-15 0,-1-2 0 0,0-3 0 0,-3 10 1 15,-4-4 9-15,-2-2 1 16,3-4 0-16,-3 10 0 0,-3-6-12 0,-6 0 0 16,1-2 0-16,1 7 1 0,3-5 7 0,-5-8 0 0,1-3 0 0,-4 11 0 15,2-3-10 1,3-8 2-16,2-1-1 0,-7 9 0 0,2-6 9 16,5-5 1-16,-3-4-1 0,-4 13 0 0,5-3-10 0,2-12 1 0,2 1 0 15,-7 10 1-15,5-3 2 16,6-6 2-16,3-3 0 0,-1 9-1 0,1 0-6 15,7-2 0-15,0 0 0 0,0 0 1 0,0 0 2 0,0 0 0 0,0 0 0 0,0 0 1 0,0 0-7 0,-3-7 2 0,3 7 0 0,10-5 0 0,3-1 0 0,3-1 0 0,0-3 0 0,5-1-1 16,2 2-2 0,1-6 0-16,1 1 1 0,-4 6 0 0,-3 1-1 15,3-5 1-15,4-2 0 0</inkml:trace>
  <inkml:trace contextRef="#ctx1" brushRef="#br0" timeOffset="-211345.02">25054 12348 1281 0,'0'0'0'16,"-3"-16"0"-16,-3 1 0 0,-2 0 54 0,-1 3 1 16,0-5-1-16,0 8 1 0,-1-2-38 0,-1 4 1 15,4-9-2 1,7 16 2-16,-7-7-11 0,7 7 0 0,0 0 0 0,0 0 0 0,0 0-2 0,0 0 0 0,0 0 0 15,0 0 1-15,0 0-6 0,0 0 0 0,0 0 0 16,14-5 0-16,-3 5 0 16,3-2 0-16,2-1 0 0,10 4 0 0,4-2-6 0,-2-6 0 0,0 0 1 15,-1 10-1-15,-2-5 2 0,3 1-1 0,4-3 1 16,1 11 0-16,1-2-9 0,-1-3 0 0,6-4 1 16,9 9 0-16,1 2 4 0,2-3 0 15,4 1 0-15,-1 7 0 0,1-4 2 0,0-3 0 0,5-3 0 16,2 1 1-16,5 4 0 0,-2-4 1 15,5-5-1-15,-6 4 2 0,-2-1 2 0,-2 1 1 16,7-4 0-16,3 1 0 0,1 5-1 0,-4-3 1 16,2-3 0-16,3 2 0 0,0 5 0 15,-5 2 0-15,13-6 0 0,-1 1 1 0,-5 3-1 0,-3 2 0 0,6-4 0 0,6 0 1 16,-2 2 1-16,-3-1 0 16,3-5 1-16,-2 8 0 15,1-2-2-15,-6 0 1 16,5-3 1-16,-5 6-1 15,-5-1 2-15,-4-4 1 16,6-1-1-16,-4 6 2 0,0-3-3 16,-7-3 1-16,2-2-1 0,-4 10 2 0,-7-7-1 15,-2-1 1 1,3-1-1-16,4 8 1 0,-3 3-2 0,-5-7 0 16,3-3 1-1,-9 13 0-15,-1-6 2 0,-4-8-1 16,0 1 1-16,2 10 0 0,-9-4-3 0,-4-3 1 15,0-1 1-15,1 11-1 16,-9-13 3-16,-3-4 1 0,0 0 0 0,-1 7 0 16,-4-4-4-16,-3-6 2 0,0-4-1 0,-7 7 1 0,0 0 1 0,0 0 0 0,2-7-1 0,-2 7 1 0,0 0-3 0,0 0 1 0,-2-7-1 0,2 7 2 0,0 0-4 15,-9-9 2-15,9 9-1 0</inkml:trace>
  <inkml:trace contextRef="#ctx1" brushRef="#br0" timeOffset="-210191.03">25171 12068 967 0,'0'0'0'0,"21"-7"0"0,-3 11 0 0,3-4 16 0,3-5-1 16,6-2 1-16,9 7 1 0,-5 1-8 16,1-2 0-16,9-6 0 0,9 7 1 0,-4 0 17 15,2-2 1-15,-1-2 0 0,1 8 0 0,-3-4-16 0,-2-4 2 16,5 1-1-16,2 6 1 0,3-3 2 16,0-7 1-16,-4 0 0 0,-1 11 1 0,-2-4-9 0,-1-7 1 15,1 0 0 1,4 10 0-16,-3-5-3 0,-1-5 1 0,7-1-1 15,-1 9 1-15,0-2-4 0,-2-6 2 0,5-4-2 0,5 8 2 0,4-1-1 0,-3 0 2 16,1-6 0-16,0 10 0 0,-3-2-3 16,-2-1 1-16,5-3-1 0,8 6 2 0,-8 4 7 15,-5 1 1-15,3-5-1 16,-3 5 1-16,-5 2-7 0,-4-3 2 0,6-4-1 16,4 12 1-16,-1-5 9 15,-7-3 1-15,2-2-1 0,-2 8 1 0,-4-3-9 31,-1-3 0-31,3-4 1 0,5 10 0 0,3-6 16 0,-3-1 1 0,-1-3-1 0,-4 9 1 16,-2-4-16-16,-1-1 2 0,3-2-1 0,6 12 0 0,-4-9 5 0,-4-3 2 16,2-2-1-16,-3 12 0 0,-8-7-9 0,-4-1 0 15,1-4 0-15,0 10 1 0,-7-3 0 0,-7-7 1 16,3-3-1-16,4 17 0 16,-5-9-4-16,-1-1 1 0,6 1-2 0,-1 21 2 15,-5-8-1-15,1-7 1 16,3-1 0-16,-3 11 0 0,-2 2-4 0,3-5 2 0,2-4-1 0,2 5 1 0,-1 6 1 0,-5-6 0 15,6-3 0-15,2 2 1 0,-9 3-3 0,-2-4 0 0,2-4 0 0,-2 8 0 16,-5-4 0-16,-2-4 0 0,4-3 1 0,-4 11 0 0,-5-1-3 16,-2-6 1-16,-2-5 0 15,-8 20 0-15,3-6 2 0,1-3 0 0,3 1-1 16,-8 14 2-16,3-3-4 0,1 1 2 16,1-3-1-16,-2 7 1 0,-1 3-2 0,-2-8 2 15,1-4-2-15,-9 11 1 0,-1-9-1 0,3-2 0 0,1-3 0 0,0 8 1 0,-3 2-2 16,-1-7 1-16,1-1 0 0,-2 4 0 0,-2-3-1 0,0-3 0 0,0-6 1 15,-1 4-1 1,-6 0 0 0,3 0 0-16,4-9 1 0,-5 9-1 0,-4-4-1 0,4-1 1 0,4 1-1 0,-6 8 2 15,-4-1-2-15,4-3 0 0,0 0 0 16,-8 7 1 0,-3 0-1-16,6-4 1 0,0-5-1 0,-1 0 1 0,-4 6-2 0,1-6 0 15,4-7 0-15,-6 0 0 0,1 3 0 0,3-4 0 0,0-6 0 0,-9 2 0 16,0-1-1-1,4-4 1-15,0-4 0 0,-6 5 0 0,2 1-1 0,4-5 1 0,3-1 0 16,-5 2 0-16,4 2-1 0,3-3 1 16,0-1-2-16,-9 6 2 0,4 1-1 0,1-4 1 0,-3 1 0 0,-5 4 0 0,3 3 0 0,4-6 0 0,0-1 0 15,-8 12 0-15,6-6 0 0,5-5 0 0,-5-1 0 16,-5 8 0-16,0-5 0 16,5-5 0-16,-6-2 0 0,-4 16 1 0,1-13-1 0,9-4 0 15,-4-3 0 1,-5 13 2-16,6-7-1 15,5-4 0-15,-6-2 0 0,-5 11 0 16,-3-7 0-16,5-5 0 0,0-2 0 0,1 11 0 0,-4-8 2 16,4-5-1-16,3 2 0 15,-8 11 0-15,4-6 0 0,0-3 0 0,-7-2 0 0,-4 14 0 0,2-7 1 16,7-7-1-16,-3 2 0 0,-8 6 1 0,6-1-1 16,2-5 0-16,-13-4 0 0,-3 9 0 0,1-5-1 15,10-6 2-15,-6-3-1 0,-9 5 0 0,9-3-1 16,4-7 2-16,-12-1-2 0,0 3 1 0,4-1 0 0,9-5 0 0,-1-1 1 0,-4-4-1 0,5 0-1 0,1 5 1 15,-4-11-1-15,1 4 2 16,4 4-1-16,9-4 0 0,-2-3 0 0,2 10 1 16,4 2-2-16,8-2 1 15,-2-2-1-15,3 0 1 0,-5 4-1 0,6 0 2 0,7-5-2 0,4-1 1 0,-4 5-1 16,4 0 0-16,3-2 0 16,2 3 2-16,-4-2-2 0,0 4 1 0,2-11 0 0,1 14 0 0,-5-5 0 0,3 3-1 0,-5-5 0 0</inkml:trace>
  <inkml:trace contextRef="#ctx1" brushRef="#br0" timeOffset="-208806.09">18741 13486 1583 0,'0'0'0'15,"0"0"0"-15,0 0 0 0,-10 23 22 0,6-10 2 16,-3-1-2-16,0 5 2 0,-3-2-13 0,1-3 1 16,0 0 1-16,0 8-1 0,0 1 16 0,4 0 0 0,-2 2 0 15,0-2 0-15,3 3-15 0,-3-4 0 0,0 1 1 16,-2 2-1-16,6-2 13 0,1-5 0 16,0-6 0-16,-1 17-1 0,3-8-12 0,2-5-1 0,-1-9 0 15,1 13 2-15,2-4 6 0,-4-14 0 0,14 3 0 16,-7 3 2-16,0-3-12 0,0-3 1 0,3-3 0 15,5 4 1-15,2-2 0 0,3-5 1 0,4-4 1 16,1 6-1-16,5-4-5 0,-2-5 0 0,-3 1 0 16,-2 8 1-16,2 3 3 0,-4-3 1 15,-2-1-1-15,2 14 1 0,-3-2-5 0,0-2 0 0,-6-1 0 0,2 18 0 16,-2-1 2-16,-1-5 0 0,1 4 0 0,-5 8 1 16,0 5-4-16,-3-10 0 15,-4-2 0-15,-7 7 0 16,0-1 3-16,0-10 1 0,-7-3-1 0,-4 8 1 0,-1-7-4 0,1-6-1 0,-5-4 1 0,-5 6 0 15,3-4 1-15,4-7 0 0,-7-3-1 0,-6 8 2 0,1-3-3 16,1-4 0-16,0-2-1 16,0 8 1-16,2-4 2 0,-1-4 0 0,1-3-1 15,2 9 2-15,-1-2-3 0,5-4 0 0,1-3-1 0,-2 9 1 16,4-2-1-16,8-3 1 0,5-4 0 16</inkml:trace>
  <inkml:trace contextRef="#ctx1" brushRef="#br0" timeOffset="-208572.3">18606 13391 1695 0,'0'0'0'0,"28"-1"0"15,0 6 0-15,4 9 42 0,1-11 0 0,2-1 0 16,-1 9 0-16,-2-2-26 0,-4-4 0 0,2-5 0 15,2 7 0-15,-6 0 39 16,-1-7 0-16,0-5 0 0,-1 10 0 0,-1 0-38 0,-2-5 1 0,4-5-1 0,0 8 1 16,-2-1 14-16,-2-5 2 0,4-4 0 0,-1 10-1 15,-1-5-19 1,-2-3 1-16,-5-4-1 16,0 9 1-16,0-1-6 0,2-5 0 0,-4-1 0 0,-4 9 1 0,1 3-5 0,1-1 2 0,-1-4-1 0</inkml:trace>
  <inkml:trace contextRef="#ctx1" brushRef="#br0" timeOffset="-207717.44">19537 13530 1520 0,'0'0'0'0,"0"0"0"0,-18 11 0 0,8-1 21 0,-5-1 1 16,1-2-1-16,-7 18 0 0,0 3-9 16,5-2-1-16,-1 3 0 15,-6 1 0-15,7-1 21 0,7 1 0 0,-2-7 1 0,1 11-1 0,3-8-18 0,3-7 0 16,8-1 1-16,-4 14 0 0,7-8-1 0,0-10 2 15,5 2-2 1,-1 7 2-16,1-7-7 0,4-9 0 0,-2-4 0 0,4 10 0 0,1-10-4 0,-1-3-1 16,3-3 1-16,0 3-1 0,-3-9-1 15,-2-3 1-15,-1-8-1 0,1 15 0 0,-2-11-1 0,-1-12-1 16,1-5 0-16,2 11 1 0,-6-2-1 0,3-8 0 0,-3-3 0 16,1 0 1-16,-2 0 1 15,-2 5 1-15,-2-7 0 0,-1 9 0 0,-1 3-1 0,1-5 0 16,-1 2 0-16,1 10 1 0,3 4 2 0,2 0 2 0,1-3-1 15,-10 17 1-15,14-7-4 0,-3 7 2 0,-2-6-2 16,-1 10 2-16,1 1 2 16,0-1 0-16,2-1 0 0,1 16-1 0,2 3-1 0,-3 0 0 0,-4-6-1 15,-4 12 1-15,1 4-1 0,-2-4 2 0,-1 2 0 0,-2 5 0 16,-3 2-3-16,1-5 1 0,-1-7-1 0,2 17 2 16,-1-7 2-16,-1-14-1 15,1 5 1-15,-1 13 0 0,4-14-2 0,4-2-1 0,-1-2 1 0,4-2 0 16,-1 1 1-16,1-6 1 0,1-9 0 0,3 2 0 15,0 0-2-15,1-4-1 0,-1-6 1 16,10 3-1-16,0-4 2 0,-2-3 0 16,2-5 0-16,6 0-1 0,-4-2-1 0,0-6-1 15,1-10 1-15,1 11 0 0,-4-7 3 0,-5-6 1 0,-2-7-1 32,-7 15 1-32,0-1-3 0,-3-1-1 0,-4-1 1 0,-4 1 0 0,-3 8 3 15,4-1 0-15,-8 0 0 0,1-1 1 0,-6 10-5 0,0-1 2 16,-3-5-1-16,1 8 0 0,0 6 2 0,4 0 0 15,4-3 0 1,10 5 0-16,-11 0-3 0,11 0 1 16,0 0 0-16,0 0-1 0,0 0 1 0,0 0-1 0,9-4 1 0,0 2 1 0,6 1-3 0,5-1 1 15,-2-2-1-15,6 1 1 0,3-1-3 16,-3-1 1-16,-6-2 1 0,-2 7-1 0,-2 4-1 0,-3-4 1 0,-1 0-1 0,-3-4 1 16,-7 4-3-16,7 7 1 0,-7-7 0 15,0 0 1-15,4 9-2 0,-4-2 1 0,0 0 0 0,-4 7 0 16,1 14-1-16,-1-1 0 0,4-5 0 0,-7 21 0 0,4-3 0 15,-1-8 0-15,4-2 0 16,0 17 0-16,0-6-1 0,4-10 0 0,3 3 0 0,0-1-1 16,0 2 1-16,5-10 0 0,2-7 0 0,2 1 0 15,4 2-2-15,1-10 0 16,2-10 1-16,3 8 0 0,4-5 0 16,-3-6-1-16,4-5 1 0,8 7 0 0,0-5 0 15,1-6-1-15,-1-8 1 0,-2 3 1 16,-1-4-1-16,1-4 1 0,-7-15-2 0,-2 6 2 0,0-13 0 0,-10 0 1 0,-4-3-1 0,-9 5 1 0,-3 5-1 0,-6 1 1 0,-6-5 0 0,-11 8 0 15,-2 5 0-15,-4 11 0 16,-6-4 0-16,-18 13 1 0,-1 6-1 0,3 4 0 0,-15 4 0 16,-3 3 1-16,4 8 2 0,5 1 2 0,-9 2-1 0,-4 5 1 15,2 0-3-15,9-4 2 0,-5 2-1 0</inkml:trace>
  <inkml:trace contextRef="#ctx1" brushRef="#br0" timeOffset="-206637.01">21945 13008 1281 0,'0'0'0'0,"26"-9"0"0,-3 14 0 0,10-3 63 0,-1-7 0 15,9-6 0-15,1 15-1 0,6-6-44 0,-1-3 0 16,13-2 0-16,9 8 0 0,-2-1 62 0,0-5 0 16,7 0-1 62,9 7 1-78,4-2-62 0,-5-2 0 0,5-5 0 15,10 10 0-15,-7 1-18 0,-4-4 0 0,17-7 0 0,6 10 0 0,-14-3 0 0,-7-3 0 0,9-1 0 16,-5 8 0-16,-12-4-17 0,-10-4 0 0,-3-3 0 0,2 14 2 0,-11-7 4 0,-7-5 2 0,-1 0-1 0,-12 10 1 0,0-5-39 0,-7-5 1 0,-6 0 0 16,-4 6 0-16,-1 1 30 0,-6-5 0 0,0-4 0 0,-2 7 0 0,-1-2-2 15,-2-4 1-15,-1-1-1 0,-1 4 1 0,0 1 7 0,-7 2 1 0,11-9 0 16,-11 9 0-16,0 0 3 0,4-5 1 0,-4 5 0 0,3-7 0 0,-3 7 2 0,0 0-1 0,0 0 1 0,4-7-1 16,-4 7 5-16,0 0 0 15,0 0 0-15,-4-7 0 0,4 7 0 16,-7 0 0-16,7 0 0 0,-11-2 0 0,-3 4 6 0,0 1-1 0,2-3 1 0,1 8 0 15,1-1-3-15,3 0 1 0,0-4 1 16</inkml:trace>
  <inkml:trace contextRef="#ctx1" brushRef="#br0" timeOffset="-205568.74">24844 12357 815 0,'0'0'0'0,"0"0"0"0,-3-21 0 0,-1 14 42 0,3-2 0 0,1 0 0 16,0 9 1-16,0 0-28 0,-2-7 1 0,2 7 0 16,-2-7 1-16,2 7 41 0,0 0 0 0,0 0 1 15,-5-9-1-15,5 9-41 0,-7-7 1 16,7 7 0-16,-4-8 0 0,1-1-12 0,-1-2 1 0,1 1 0 16,3-3 0-16,3-1-3 0,4-2 1 0,0-3-1 15,4 5 2-15,6-7-6 0,3 2 0 0,5-6 0 16,5 11 0-16,1-6 0 0,1 1 0 0,7-4 0 0,12 13 0 15,-2-3-4-15,1-2 1 0,3-7 0 0,3 8 0 0,-3 2 0 16,-2-2 1-16,13-5 0 16,3 3-1-16,1 2-3 0,-6 3 0 0,7-8-1 15,5 6 2-15,-2 3 0 0,1-2 1 0,10-1-1 0,1 10 1 0,-3-1-2 16,1-3 0-16,8 0 1 0,1 9 0 0,-1 1 1 16,-3-1 0-1,6-2 0-15,8 7 1 0,-3 4 0 0,-4-4 2 16,3-2 0-16,4 11 0 0,-3-4 0 0,-6 1 0 0,3-1 0 0,2 4 0 0,0 7 1 0,-7-8 0 0,0 0 0 0,-2 9 1 0,-6-4-1 0,-3-6 0 0,7-2 0 0,-3 18 1 0,-10-13 3 0,-5 1 1 0,3 0-1 0,5 19 1 0,-6-18-2 47,-6 4 0-32,1 3 1-15,0 8-1 16,-10 4 6-16,-4-10 1 0,4 2-1 0,5 5 1 0,-2-3-4 0,-9 0 1 16,1-2-1-16,-11 14 1 0,-2-7 7 0,-6-6-1 0,-1 10 1 15,-1 3 0-15,-12 3-6 0,-3-6 1 0,0 3-1 16,-1 7 1-1,-8-4 11-15,-3-6 0 0,0 1 0 16,-6 14 2 0,-5 0-12-1,-1-1 1-15,-4-2 0 0,-6 1 1 16,-3 4 7-16,-3-10 0 0,-8-2 0 0,-12 12 0 0,-5-4-9 0,-3-8 0 0,-5 0 0 0,-1 1 1 0,-5 1 10 16,2-10-1-1,-6-4 0-15,-12 3 0 0,1-7-10 16,5-4 1-16,-5-3 1 0,-8 9-1 15,-2-8 10-15,4-4 2 16,-3 1-2-16,-13 2 1 0,9-4-10 16,1-9-1-1,-10-4 0-15,-10 4 1 0,10-6 6 16,3-8 0-16,-12-3 0 0,-3 7 0 0,6-16-8 0,4-3 0 0,-9 0 1 16,-7 8-1-16,11-10 5 0,6-7 1 0,-11 2 0 15,-10 4 1-15,17-2-8 0,6-4 0 16,-15-8 0-16,1-4 1 0,11 10 3 0,12-3 1 0,-7-11-1 15,8 5 1-15,11-5-7 0,10-2 2 16,5-1-1-16,3 1 1 0,7 7 0 0,9 1 1 16,-3-13 0-16,8 1 0 0,4 6-4 0,9-5 1 0,2-2 0 15,4 7-1 1,5 2 1-16,3 1 0 0,7-6-1 0,0 6 1 16,3 5-2-16,1-5-1 0,6-3 1 0,4 4 0 0,-3 1 1 0,1-3 0 15,2 1-1-15,5 4 2 0,-1 9-3 0,-2-5 1 16,1-2-1-16,11-1 1 0,-6 5-1 0,-1 4 1 15,5-6-1-15,9-2 1 0,-3 5-2 0,0-5 0 0,1-2 1 0,2 12 0 0,2-5 2 0,-1 2 1 0,2-2-2 0,5 7 2 0,-3 6-2 0,-5-3-1 0,6-3 0 0,10 8 1 0,-7 0 3 0,0 0 0 0,4-5 0 0,1 4 1 0,0 4-4 0,-1-4 1 16,-6-1-1-16,2 6 1 0,-5 2 2 0,1 1 0 0,3-3 0 0,-1 7 1 0,-1 1-4 0,1-4 1 0,5-2-1 16,-3 14 1-1,4-1 2-15,1-1 1 0,-1 4-1 0,-2 6 1 0,3 3-4 16,2-2 1-16,6 0-1 16</inkml:trace>
  <inkml:trace contextRef="#ctx1" brushRef="#br0" timeOffset="-191666.96">25592 13133 602 0,'0'0'0'0,"0"0"0"16,-23 14 0-16,-1-2-1 0,-1 2 0 0,-2 0 0 0,-2 2 0 0,-3 5 0 0,-4 2-1 0,-1-4 1 16,-5 3 0-16,-2 2 1 0,2 3 0 0,-13-8 0 0,-5 7 0 0,-3-5 0 15,3-1 0 32,-7-4 0-47,-8 8 0 0,-7-8 8 16,-3-4 0-16,-3-3 0 0,-11 4 0 0,4-6-3 15,-2-6 1-15,-13-4-1 0,-10 3 1 0,4-5 11 0,7-6 1 0,-10-5 0 0,-9 9 0 0,9-5-8 0,10-2 0 0,-14-2 0 0,1 7 0 16,9 0 8-16,12-1 0 0,-8 1 0 0,3 5 1 0,13 4-9 0,13 0 0 0,-3-7 0 16,11 14 0-16,5-3 8 15,12-4 1-15,8-4 1 0,-1 11-1 0,9-3-9 0,8-4 0 0,4-4 0 16,2 4 1-16,4 0 3 0,7-3-1 0,5-4 1 0,1 3-1 15,1 4-5-15,7 0 0 0,-4-12 0 0,4 3 1 0,2 0 1 0,1 1 1 16,1-1 0-16,1-5 0 0,4 0-4 0,2 0 0 0,1 1 0 31,2 1 0-31,0 1 0 0,0 4 1 0,0-5-1 16,0 3 1-16,2 4-4 0,2 2 2 0,0-3-2 0,1-3 2 0,-3 2-2 16,0 0 2-1,1-3-1-15,1-1 1 0,-6 4-3 0,-1-5 2 16,0-4-2-16,-1 6 2 0,-6 1-5 0,-4 2 1 0,3 0 0 15,-3 7 0-15,0 0-1 0,0 0 1 0,0 0 0 0,-7 0 1 0,7 0-2 0,-12 7 0 16,12-7 0-16,-27 19 0 0,1 9 0 0,-6 0 0 0,4-7 0 16,-2 1 0-16,2 4-2 0,3-8 2 0,-2-3-1 0,-2 5 1 15,7-1-1-15,10-3 1 0,3-4 0 0,7 9 0 16,13 0 0-16,15 6 0 0,22 3 0 0,21 12 0 16,14 7 0-16,17 4 0 0,34 2 0 0</inkml:trace>
  <inkml:trace contextRef="#ctx1" brushRef="#br0" timeOffset="-130738.09">17134 5672 12 0,'0'0'0'0,"-3"-28"0"0,3 10 0 16,-4-3 0-16,8-7 0 0,-1-2 0 0,8 5 0 0,-4-3 0 0,2-2 0 15,1-5 0-15,8 14 0 0,-4-2 0 0,4-7 0 0,-1-3 0 0,12 21 0 0,1-8 0 0,-4-1 0 0,13-5 0 0,-2 5 0 0,5 3 0 0,-3 0 0 0,2-8 0 16,1 5 0-16,6 0 0 0,-6-4 0 0,6-6 0 125,3 11 0-109,9-6 0-16,1-4 0 0,-1 4 0 0,4 4 0 0,-1 3 0 0,-4-7 0 0,6-1 0 0,11 8 0 0,-2-4 0 0,-2 0 0 0,4-3 0 0,7 1 0 0,0-1 0 0,0 5 0 0,3-7 0 0,4 1 0 0,0 6 0 15,-3-7 0-15,15-4 0 0,5 20 0 0,-3-9 0 16,-3-6 0-16,5 1 0 0,5 19 0 0,-7-5 0 0,-7-6 0 0,16 2 0 0,5 9 0 0,-3 0 0 0,-9-9 0 0,12 1 0 0,-4 7 0 0,-2 1 0 0,-7-1 0 16,14-6 0-16,-1 10 0 0,-2 1 0 0,-3-4 0 0,14-6 0 0,2 13 0 0,-6 4 0 15,-3-4 0-15,13-4 0 0,9 11 0 16,-13 2 0-16,-5-2 0 0,15-3 0 0,6 10 0 0,-6-4 0 0,-16-1 0 0,6-5 0 15,9 22 0-15,-13-10 0 0,-12-9 0 0,7 3 0 0,5 18 0 16,-10-10 0-16,-11-4 0 16,2 0 0-16,5 18 0 0,0-4 0 0,-11-2 0 0,6 3 0 0,9-1 0 15,-6 9 1-15,-6-9 1 0,6 2 0 16,-1 5 1-16,-4-3-2 16,-9-3 1-16,5-4-1 0,5 19 1 0,-5-3 4 0,-10-5 0 0,7 7-1 0,0-1 1 0,-9 9-3 15,-3-16 2-15,8 6-1 0,-8 10 1 0,-9-14 3 16,-9-4 1-16,2 4-2 15,-11 16 2-15,-3-4-3 0,-6-16 0 0,-7 6-1 16,-8 5 2-16,-1-2 2 0,-3-12 0 0,0 2 0 0,-8 10 0 16,0-5-4-16,0-7 2 0,-1 3-1 0,-4 20 1 15,-2-4 2-15,-5-5 1 16,2-1 0-16,-1 8 0 0,-6-4-5 16,-1-10 2-16,-2 5 0 0,-4 18 0 0,-3-4-1 0,-4-8 1 15,-2-1 0-15,-6 13 1 0,-1-7-4 16,-3-6 2-16,-6-3-2 0,-8 13 2 0,-4-6-2 15,-3-6 2-15,-13 5 0 0,-8 3-1 0,-1-1-1 16,1-9 0-16,-10-8-1 16,-13 9 2-16,-2-11-2 0,3-7 2 0,-10 4-1 0,-13 9 1 15,-3-5-2-15,3-5 0 0,-1 1 1 0,-13 2-1 0,-1 3 1 16,5-12 0-16,-2-4 1 0,-18 4-1 0,6-5-1 0,10-8 1 16,-8-3-1-16,-18 4 1 0,6 1-1 0,7-5 0 0,-19-7 1 15,-3 4 0-15,7-1-2 0,2-10 2 0,-14-1-1 0,-15 2 0 0,5-3-1 0,9-5 0 0,-20-3-1 0,-13-4 1 0,7-2-1 0,11-4 0 16,-12-11 1-16,-26 11 0 0,24-3 2 0,5-6 1 0,-24-3-1 0,-19 16 2 15,19-2-3-15,13-3 1 0,-19 2-1 16,-14 5 1-16,16 3-2 0,14-1 0 0,-20-2-1 0,-8 3 1 0,26 7-1 0,18-1 0 16,-16-11 1-1,3 11 0-15,22-2-2 0,10-2 1 0,-10-10-1 16,-13 15 1-16,16-15-1 0,13-8 1 0,-15-8-1 0,6 12 1 16,5-7 4-16,19-1-1 15,0-17 1-15,6 2-1 0,15-5 0 16,20-10-1-16,-3-15 0 0,10 9 1 0,23 2 4 0,14-9-1 15,1-16 1-15,10 15 0 0,16 6-2 0,11 2-1 0,8-5 1 0,4 3 0 16,13 1 3-16,8 6 1 0,10 4 0 0,13 14 0 0,15 5-5 0,13 6 2 0,13 3 0 16,26 12 0-16,19 7-1 0,12 11 1 0,23 2 0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5:06:32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5334 13897 0,'0'0'15,"0"0"-15,0 0 0,0 0 16,0 0 0,0 0-16,-9 0 0,9 0 15,-10 0-15,10 0 31,-9 0-31,9 0 16,-10 0-16,1 0 0,0 9 0,-1 1 31,1-10-31,-1 9 0,-8-9 0,-1 0 16,-10-9-16,1 9 16,-9-10-16,8 10 31,11 0-31,-11 0 31,1 0-15,0 0-1,9 0-15,0 0 32,0 0-32,1 0 31,8 10-31,1-10 31,-1 0-31</inkml:trace>
  <inkml:trace contextRef="#ctx0" brushRef="#br0" timeOffset="5874.5">3086 1568 0,'0'0'0,"0"0"0,0 0 16,0 19-1,9 28-15,-9 47 16,9 56-16,-9 28 15,10 1 1,-1-11-16,-9 11 16,0-20-1,0-27-15,0-10 16,0-10 15,-9-18-31,9-19 0,0-19 16,0-9-16,-10-9 15,10-1 1,0-18-16,0-19 31,0 0-31</inkml:trace>
  <inkml:trace contextRef="#ctx0" brushRef="#br0" timeOffset="6294.18">3048 1615 0,'0'0'0,"9"-9"16,20-10-16,-1 0 16,9 1-16,11 8 15,-1 10 1,9 19-16,0 9 31,1 19-31,-10 9 0,-9 1 16,-20 8-1,-18 10 1,-28 0-16,-19 1 16,-38-11-1,-27 10 1,-20-18-16,19-20 16,19-9-16,47-18 31</inkml:trace>
  <inkml:trace contextRef="#ctx0" brushRef="#br0" timeOffset="6798.48">3838 2038 0,'0'0'0,"0"0"0,0 9 15,-19 10-15,-9 18 16,0 10 0,19 9-16,-1 10 15,20 9 17,18 0-17,9-19-15,1-27 0,9-11 0,0-18 16,10-28-1,-1-19 1,-9-18-16,-19-1 16,-18-9-1,-10 9-15,-19 1 16,-28 18 0,-28 19-16,28 18 31</inkml:trace>
  <inkml:trace contextRef="#ctx0" brushRef="#br0" timeOffset="7276.71">4647 1878 0,'0'0'0,"0"0"0,0 9 16,-9 1-16,-1 18 15,1 38 1,0 56-16,9 28 31,9 9-31,0-9 16,1 0-16,-1-18 15,-9-10-15,0 9 16,0-28 0,0-28-1,-9-18-15,9-20 16,0 1-16,0-29 31</inkml:trace>
  <inkml:trace contextRef="#ctx0" brushRef="#br0" timeOffset="7644.84">4798 1859 0,'0'0'0,"9"0"0,10 0 16,9 10 15,19 8-31,0 11 0,0 8 16,10 10-16,-20 19 15,-8-10 1,-11 10-16,-27-1 15,-19 1 17,-19-10-32,-47 1 0,-19-11 15,9-17 1,57-20-16</inkml:trace>
  <inkml:trace contextRef="#ctx0" brushRef="#br0" timeOffset="8213.9">5503 2178 0,'0'0'0,"0"0"0,0 0 31,0 10-31,-9 18 16,-10 28-16,10 19 15,-1 0 1,20 0-16,-1-18 15,1-11 1,18-8-16,0-10 16,0-18-1,19-20-15,0-18 16,0-38 0,0-18-16,-9 9 15,-19 9 1,0 19-16,-10 19 31,-9 9-31,0 1 0,0 8 16,0 10-1,0 10-15,0 8 16,9 39 0,1 8-1,-1 10-15,10 0 16,0-9-1,-10-10-15,1-27 16</inkml:trace>
  <inkml:trace contextRef="#ctx0" brushRef="#br0" timeOffset="8617.35">6378 1334 0,'0'0'0,"0"0"15,0 0-15,0 9 16,0 10-1,0 37 1,0 38-16,0 19 16,0 18-1,0 10-15,0-10 32,-9-9-32,-1-9 0,1-19 15,9-29 1,0-27-1,0-1-15,0 1 16,0-19-16,9-1 16,1 1-1,-10-19-15</inkml:trace>
  <inkml:trace contextRef="#ctx0" brushRef="#br0" timeOffset="9475">7168 2441 0,'0'0'15,"0"0"-15,0-19 0,-9-9 32,-10 0-32,0 0 0,-18 0 15,-10 9 1,-10 9-1,-9 20-15,10-1 16,-10 29-16,19-1 31,19 1-31,18-1 16,1 1-16,18-10 16,1 10-1,18-10-15,0-10 16,19 1-1,19 0-15,-9-19 16,-1 0 0,-9 9-1,-9-9 1,9 0-16,0 10 16,0-1-16,9 1 15,-9-1 1,10-9-16,-10 0 15,0-19 1,9 0-16,-9-9 16,10-37-1,-1-39-15,1-18 16,-20 0 0,-8-18-16,-11-20 15,-8 19 1,-10 29-1,0 27-15,-10 20 16,1-1-16,0 29 16,-1 18-1,1 9-15,-1 1 16,10 18 0,-18 20-1,-1 46-15,0 37 16,0 29-1,10 9 1,-1 0-16,10 19 0,10-28 16,-1-19-1,10-10 1,-10-27-16,10-20 16,-9-18-1,8-9 1,-8-19-16,-1-10 15,10-9-15,-10 0 16</inkml:trace>
  <inkml:trace contextRef="#ctx0" brushRef="#br0" timeOffset="9814.96">7281 1981 0,'10'0'0,"18"-9"0,38-10 15,47-9 1,9 0 0,10 18-16,-1 20 15,-18-1 1,-19 10-16,-9 0 16,-19-10-16,-19-9 31,-19 0-31,-9 0 0,-19 0 15</inkml:trace>
  <inkml:trace contextRef="#ctx0" brushRef="#br0" timeOffset="10121.64">8457 2150 0,'0'0'0,"0"0"0,0 9 31,0 1-31,0 37 0,0 18 16,0 11-1,-9-1-15,-10-10 16,10-8-1,-10-11 1,0-8-16,10-19 16,-1 0-1,1-19 1</inkml:trace>
  <inkml:trace contextRef="#ctx0" brushRef="#br0" timeOffset="10316.17">8194 1775 0,'0'0'0,"0"0"0,0-10 32,0 10-32,0-9 0,0 9 0,9 0 31,-9 0-31</inkml:trace>
  <inkml:trace contextRef="#ctx0" brushRef="#br0" timeOffset="11229.51">9125 2235 0,'0'0'0,"0"0"16,0 0-16,0 0 16,-19-10-1,-18 10-15,-20 28 16,10 0-16,0 10 16,10 9-16,18-10 31,9 1-16,20-10-15,-1 0 16,1-9 0,8 0-1,1-10-15,9-9 16,1 0 0,-1-19-1,0-9-15,-9-19 0,0-18 16,9-10-1,0-10-15,0-9 16,10 10 0,9-1-16,0 20 15,-9 27 1,-10 10-16,0 19 16,0-1-1,1 20 1,8 27-16,1 20 15,0-1 1,-20 19 0,1-9-16,-9-1 0,-10-8 0,0-11 31,-10 1-15,1-18-16,9-11 15,0-8 1,0-10-16,0 0 15,0-19 1,-10-19-16,20-27 16,9-20 15,9 1-31,9 9 0,1 18 16,9 11-16,-9 17 15,-1 20 1,1 18-1,9 1-15,0 18 16,0 19 0,-9 0-16,-1 9 15,-18 19 1,-9-9-16,-10-19 16,-19 9-1,0 0 1,0 1-1,0-11-15,0-17 0,10-20 32</inkml:trace>
  <inkml:trace contextRef="#ctx0" brushRef="#br0" timeOffset="11949.27">2813 3464 0,'37'0'0,"114"-29"0,150-8 15,94 18 1,28-9-16,57 0 0,38-10 15,18 29 17,9 9-32,1 0 0,9 0 15,-19-9 1,-28 9-16,-28-10 31,-28 20-31,-57-1 0,-38-28 16,-56 29-1,-56 8 1,-57-18-16,-37 0 16,-39 19-16,-36-19 15,-29-9 1,-10 9 0,-18 0-1,-9 0-15,-10 0 16,0 0-16,0 0 15,0 0 1</inkml:trace>
  <inkml:trace contextRef="#ctx0" brushRef="#br0" timeOffset="14368.87">11120 2253 0,'0'0'0,"0"0"15,0 0 1,9 0-16,10 0 15,37 0 1,38-9-16,57 9 16,18 0-1,10 9 1,-10-9-16,-18-9 0,-10 0 16,-38-1 15,-18 1-31,-19-1 0,-29 1 15,1 9 1,-10 0 0,-9 0-16,0 9 15,-10-9-15</inkml:trace>
  <inkml:trace contextRef="#ctx0" brushRef="#br0" timeOffset="14736.07">12907 1972 0,'0'0'0,"0"0"15,0 9-15,-9 1 16,-1 18-16,-9 19 16,10 28-1,0 28 1,-1-19 0,10-18-16,0-10 15,0-9-15,0-9 16,0-10-1,0-9 1,0-19-16,0 0 16,0 0-16</inkml:trace>
  <inkml:trace contextRef="#ctx0" brushRef="#br0" timeOffset="15100.51">12681 2131 0,'0'0'0,"0"0"0,0 0 0,10 0 15,-1-9-15,10 0 16,18 18 0,29 10-16,10 9 15,-1-9 1,-9 9-1,-10 0-15,-9 0 16,-28-19-16,0 1 16,0-1-1,-19 1-15,0-1 16,0 19 0,-19 0-16,-28 10 15,-38 9 1,-18-10-1,-1 10-15,48-28 16</inkml:trace>
  <inkml:trace contextRef="#ctx0" brushRef="#br0" timeOffset="17684.47">14073 1962 0,'0'0'0,"0"0"0,0 0 16,0 0-16,0 10 15,0-1 1,0 10 0,0 19-16,-9 8 15,-10 11-15,0 27 16,1 1 0,8-29-16,1-9 15,-1-10 1,1-9-1,9-9-15,0-9 16,0-10 0,0 9-16,0 0 15,0-9 1,0 0 0,0 0-16,0 0 15,0 10-15,0-10 16,0 0-1,0 0-15,0 0 16,0 0 0,0 0-1,0 0-15,0 0 16,0 0-16,0 9 16,0 1-1,0-1 1,0-9-16</inkml:trace>
  <inkml:trace contextRef="#ctx0" brushRef="#br0" timeOffset="18448.18">13979 2103 0,'0'0'0,"0"0"0,19-9 16,19-1-16,18 1 16,20 0-1,-1-1-15,-19 1 16,-9 9 0,-9 0-16,0 0 15,-10-9 1,-19 9-16</inkml:trace>
  <inkml:trace contextRef="#ctx0" brushRef="#br0" timeOffset="18691.57">13923 2357 0,'0'0'0,"9"0"0,10 0 0,19-19 15,28 9 1,0 1-16,9 0 16,-19 18-1,-9 0 1,-9 1-16,-29-10 15</inkml:trace>
  <inkml:trace contextRef="#ctx0" brushRef="#br0" timeOffset="18964.32">13509 2816 0,'0'0'0,"0"0"0,9 0 0,10 10 15,28-1 1,47 0-16,19 10 16,10 9 15,-11-9-16,-8-10-15,-10-18 0,-56 0 16</inkml:trace>
  <inkml:trace contextRef="#ctx0" brushRef="#br0" timeOffset="19726.53">14751 2366 0,'0'0'0,"0"0"0,0 0 16,0 0-1,0 0-15,0 9 16,-19 29-16,0 9 16,-9 18-1,0 10-15,9-18 16,10-10-1,-1-19-15,1-19 16,9 1-16,0-10 16,0 0-1,9-19 1,10-28 0,19-38-16,18 1 15,-9 18 1,-9 10-1,-1 19-15,10 8 16,-9 11-16,0 8 16,-1 20-1,1 18 1,-1 0-16,-18 28 16,-9 19-1,-10 0 1,-19-9-16,-19-10 0,-9 1 15,0-20 1,10-9 0,18-9-16</inkml:trace>
  <inkml:trace contextRef="#ctx0" brushRef="#br0" timeOffset="20148.98">15776 1315 0,'0'0'15,"0"0"-15,0 9 0,0 20 16,0 36 0,-9 38-1,-10 29 1,0 9-16,-9 37 0,19-9 16,-1-29-16,1-18 31,-1-18-31,10-11 15,0-17 1,0-20-16,0-19 16,0 1-1,0-10-15,0-9 16,0 0 0,0-19-16</inkml:trace>
  <inkml:trace contextRef="#ctx0" brushRef="#br0" timeOffset="20455.08">14920 2141 0,'0'0'0,"10"0"0,27 0 15,20-10 1,37 10 0,19 0-16,28 10 15,0-1 1,-19 0-16,-9 1 16,-19-10-1,-9 0-15,-38 9 16,-10 1-1,-18-10-15</inkml:trace>
  <inkml:trace contextRef="#ctx0" brushRef="#br0" timeOffset="20836.83">16529 2469 0,'0'0'0,"0"0"0,0 0 15,0 0 1,0 9-16,0 20 16,-10-1-1,-8 28-15,-1 0 0,0 10 16,0-10 0,10-18 15,-1-10-31,1-9 0,0-19 0</inkml:trace>
  <inkml:trace contextRef="#ctx0" brushRef="#br0" timeOffset="21022.75">16265 2019 0,'0'0'0,"0"0"16,0 0-16,0 0 16,0 0-1,10 9 1,-1 1-16,-9-10 16</inkml:trace>
  <inkml:trace contextRef="#ctx0" brushRef="#br0" timeOffset="21542.19">16566 2507 0,'0'0'0,"10"-10"0,-10 10 0,9-19 16,19 1-1,1-1-15,18-19 31,9 1-15,-9 9-16,-9 9 0,9 10 16,-9-1-1,-1 20-15,1-1 16,-1 0-16,1 20 0,0-1 47,-10 0-47,-9 19 0,0 9 15,-19 0 1,0 10 0,-19 0-16,0-29 15,-19 1-15,10-1 16,0-18 0,0-19-16,18-9 15,1-10 1,-1-19-1,29-18 1,9-28-16,19-1 0,19-9 16,-9 29-1,-1 18 1,-18 19-16,-1 9 16,-8 0-1,-20 19 1</inkml:trace>
  <inkml:trace contextRef="#ctx0" brushRef="#br0" timeOffset="22110.34">17799 2751 0,'0'0'0,"9"0"16,1-10-16,8 1 16,11-10-1,8 0-15,10-9 16,0 0 0,0-10-16,10-8 15,-10-1-15,-19 0 31,-9 9-31,-19 10 0,0 9 0,-19-9 0,0 9 47,-28 10-47,-19 18 16,-9 10 0,-10 28-16,20 9 15,8 1 1,10 18-16,28 0 15,10-19 1,18 10 0,20-10-16,8-9 15,10-10 1,19-8-16,19-29 16,9-10-1,0-9-15,-19-9 31,-9 0-31,-28 0 0,-10 19 16,-28-1 0</inkml:trace>
  <inkml:trace contextRef="#ctx0" brushRef="#br0" timeOffset="26881.52">20010 2385 0,'0'0'0,"0"0"0,-10-10 16,1 1 0,-10 0-1,0-1-15,-19 1 16,-18 18-16,-19 10 15,-10 9 1,29 19 0,9 0-16,28 0 15,9-10-15,20 1 16,18-1 0,10 1-1,9-19-15,9-10 16,1-9-1,-1-9-15,-18-19 16,-10-1-16,-9-27 16,-19 0-1,0-10 1,-10 29-16,1 8 31,-1 11-31,1 8 0,9 1 16,0 9-1,0 0 1,0 0-16,9 0 16,10-9-16,10-1 15,27-18 1,10-19-16,9-19 16,10-27-1,-10-20 1,0-9-16,-9 9 15,-19 29 1,-28 28-16,0 9 16,-19 28-1,0 10 1,0 9-16,0 28 16,0 47-16,-19 37 31,0 29-31,10 0 0,-1-38 15,1-9 1,0-19-16,9-19 16,0-18-1,9-19-15,0-1 16,1-18 0,18 0-16,19 0 15,9-9 1,1 0-1,-1 18-15,1-9 16,-1 9-16,1 19 16,-20 1-1,1 18 1,-19-10 0,0 1-16,-19-10 15,-19 0-15,-19 9 31,-18 1-31,-29-19 0,-9-10 16,9-9 0,19 0-16,19 0 15,29 0 1</inkml:trace>
  <inkml:trace contextRef="#ctx0" brushRef="#br0" timeOffset="27359.4">21646 2169 0,'0'0'0,"-9"0"16,-19 0-16,-10 9 16,-9 19-1,0 10-15,19 9 16,0-10 0,18 1-16,1-1 31,18 1-31,1-1 0,18-8 15,19 8 1,0 10 0,9 0-16,-18-9 15,-10-10-15,-9 0 32,0-9-32,-19 9 15,0 0-15,-28 0 31,-29 10-31,-37-1 0,9-18 16,10-10 0,38-9-16</inkml:trace>
  <inkml:trace contextRef="#ctx0" brushRef="#br0" timeOffset="27939.3">22079 2572 0,'0'0'0,"0"0"0,0 0 0,0 0 15,0 0 1,0 10 0,0-1-16,10 0 15,18 10-15,0 0 16,28-10 0,10-9-16,10-18 15,-11-1 1,-8-28-1,-10 0-15,-19 0 16,-18 0-16,-10 10 31,-29-1-31,-18 10 0,-19 0 16,-18 28-16,9 28 31,-1 19-31,10 19 16,29-1-1,9 1-15,28 9 16,9 0 0,19-19-16,0-18 15,38 9 1,19 0-16,0-29 16,18-18-1,10 10-15,-66-10 31</inkml:trace>
  <inkml:trace contextRef="#ctx0" brushRef="#br0" timeOffset="28453.6">22587 2394 0,'0'0'0,"10"0"0,-1-19 16,19 1 0,29-1-1,18 0-15,10 10 16,18 18 0,10 0-16,0 10 15,-19 28-15,-9-9 16,-29-1-1,-9 10 1,-9 0 0,-19 9-16,-19-9 15,-10 0-15,-18 9 32,-19-18-32,-19-19 0,0-10 15,10-18 1,9-10-1,18-19-15,11-27 16,27-1-16,29-28 31,28 0-31,-1 19 16,11 19-16,-1 0 16,-9 18-1,-10 19 1,-9 29-16,-28-1 0</inkml:trace>
  <inkml:trace contextRef="#ctx0" brushRef="#br0" timeOffset="28982.67">23820 2310 0,'0'0'0,"0"0"16,9 0-16,0 0 0,1 9 15,-1 10 1,10 28-16,9 37 16,10 29-1,-10-10 17,10 9-32,-10-18 0,-9-37 0,0-20 15,-10-18 1,0-10-16,1-9 0,18-9 31,10-19-31,9-38 16,19-28 15,-1-18-31,-8-1 0,-10 0 16,-10 20-16,-18 36 15,0 20 1,-9 18-1,-10 10-15,0 18 16,0-9 0</inkml:trace>
  <inkml:trace contextRef="#ctx0" brushRef="#br0" timeOffset="29738.67">24883 2685 0,'0'0'16,"0"-9"0,0 9-16,-10-10 0,-9 10 15,-18 0-15,-20 10 16,-9 8-1,19 1-15,19 9 16,0 0 0,19 0-1,-1-9-15,10-19 16,10 10 0,-1-1-16,19 0 31,0 1-31,1-1 0,8 1 15,10 8 1,0 10 0,10-9-16,9 0 15,-1 0-15,1-19 16,0-10 0,0-8-16,0-29 15,9-10 1,10-36-1,-10-20 1,-18-18-16,-1-38 16,-9-28-16,-28 37 15,-19 38 1,0 47-16,-10 28 16,1 19-16,0 9 15,9 19 1,0 10-1,-29 37-15,-18 56 16,0 9 0,0 20-16,10 46 15,18-18 1,9-48-16,20-9 16,9 1-1,9-20-15,0-9 16,0-19 15,-9-18-31,9-19 16,-9-1-16,-9-18 0</inkml:trace>
  <inkml:trace contextRef="#ctx0" brushRef="#br0" timeOffset="30053.52">25043 2291 0,'9'0'0,"10"0"16,47 9-16,46 10 15,39-10 17,9 1-32,0-1 0,-160-9 0,132 0 15,-29 10-15,-28-1 16,-28-9 0,-18 9-16,-20-9 15</inkml:trace>
  <inkml:trace contextRef="#ctx0" brushRef="#br0" timeOffset="30340.81">26077 2525 0,'0'0'0,"0"0"16,0 0-16,0 0 15,10 10 1,-1 9 0,1 37-16,-1 0 15,-9 19 1,0 0-16,0-18 31,0-1-15,0-19-16,0 1 0,0-19 15,0-1 1,0-8-16</inkml:trace>
  <inkml:trace contextRef="#ctx0" brushRef="#br0" timeOffset="30532.47">26200 2216 0,'0'0'0,"0"0"0,0 0 15,0 0-15,0 0 32,0 0-32,0 0 0</inkml:trace>
  <inkml:trace contextRef="#ctx0" brushRef="#br0" timeOffset="31437.12">26745 2816 0,'0'0'0,"0"0"0,0 0 15,-19 0 1,-18 10-16,-1 8 16,-9 11-1,0-1-15,19 9 16,9 1 0,10-10-16,18-9 15,0 9 1,20 0-1,-1-9-15,10-10 16,-1-9 0,1 0-16,-10-19 15,0 1 1,0-29 0,10-19-16,0-9 15,-10 0-15,0 0 16,0 9-1,-9 29-15,9 8 32,1 1-32,-1 19 0,0 0 15,0 18 17,19 0-32,0 19 0,0 29 15,-9-1 1,0 10-16,-19-1 15,-1 1 1,-18-19-16,0-9 31,0-1-31,0-9 0,0-18 16,0-10 0,0 0-16,10-10 15,-1-18 1,29-47-16,18-28 15,-9 0 17,10 9-32,-1 19 0,-18 18 15,-1 20 1,-8 27 0,-1 1-16,-9 18 0,9 10 15,-9 9 1,0 29-1,-1 27-15,-18-975 16,0 1932 0,0-975-1,-9 0-15,9-29 16,-9 10-16,9 0 31,9-10-31,0-8 0,-9-20 16</inkml:trace>
  <inkml:trace contextRef="#ctx0" brushRef="#br0" timeOffset="31844.52">28561 2319 0,'0'0'0,"0"0"15,-19-9-15,-9-1 16,-19 20 15,-10 8-31,1 20 0,9 9 16,19 0 0,9 0-16,19 0 15,9-1 1,19 1-16,10 19 15,0 0 1,-1-19-16,1 9 16,-19-9-16,0-10 31,-10 1-31,-9-1 16,0 1-16,-19 9 15,-18 0 1,-29-10-16,-47-9 15,-66 10 1,-169 28 0</inkml:trace>
  <inkml:trace contextRef="#ctx0" brushRef="#br0" timeOffset="41493.83">19313 3726 0,'0'0'0,"10"10"0,9 27 0,9 76 16,-9-38 0</inkml:trace>
  <inkml:trace contextRef="#ctx0" brushRef="#br0" timeOffset="113740.42">2117 1456 0,'0'0'0,"0"0"31,0 9-31,0 29 0,0 27 16,-10 39-16,1 36 31,-1 29-15,1 19-16,0-10 0,18 0 15,0 19 1,10-9 0,0-38-16,0 0 0,0-18 15,-10-10 1,1-19 0,-10-19-16,0-27 15,0-29 1,0 0-16,0-19 15,0-9 1,0 0-16,18-9 16,-18-1-1</inkml:trace>
  <inkml:trace contextRef="#ctx0" brushRef="#br0" timeOffset="115124.3">2164 1916 0,'-10'-10'0,"-18"-27"16,-28-29-16,18 19 15,-18 0 1,9 19-1,18 0-15,10 0 32,10 18-32,0 10 0,-10-9 15,9 0 1,10-10-16,10-9 16,9-10-1,-10-9-15,10-9 16,9 9-1,19 0 1,28 0-16,-9-9 16,38 0-1,9 9-15,9 9 16,0 1-16,29 8 16,9 11 15,18-1-31,20 10 0,18 27 15,1-18-15,8-9 32,11 0-32,27-1 15,19 1-15,10 9 16,18 0 0,10-19-16,0 19 15,0 9 1,-10-9-16,-9 0 15,29-9 17,-29 9-32,-19 19 0,0 9 0,-18 9 15,-10-8 17,0-11-32,-29 20 0,-8-10 15,-20 0 1,-18 0-16,-19 0 15,-19-9 1,-19 0-16,-9-19 16,-19 9-1,-18 1 1,-1-1-16,-19 1 16,-18-1-16,0 0 31,-10 1-31,-9-1 15,9 29-15,-9 9 32,-1 9-32,11 28 0,-11 38 15,1 19 1,0-10-16,0 19 16,0 38-1,-10-19-15,-9-10 16,0-8 15,0-20-15,-9 0-1,-1-28-15,1-18 0,-1-19 0,1-10 16,0-19 0,-1-8-16,1-20 15,-1-9 1,-8 0-1,-29-9-15,-29-10 16,-65-28-16,-47-19 16,-57 10 15,-46 0-31,-48 9 0,-75 9 16,-28 10-16,-38 19 15,-37-19 1,-10-10-16,0 0 15,10 1 1,-10 18-16,28 29 16,48-20-1,28 10-15,37 38 16,66-10 0,57 0-1,56 10-15,56-10 16,38 0-1,38-9 1,28-10-16,19 0 16,9 1-16</inkml:trace>
  <inkml:trace contextRef="#ctx0" brushRef="#br0" timeOffset="122469.21">3866 4458 0,'0'0'0,"0"0"0,-18-19 0,-1 1 16,-19-1-1,-28 10-15,-47 9 16,-18 18 0,-1 20-16,-9 18 15,37-9 1,29-9-16,38-1 16,18-18-1,9 0-15,20-10 31,9 10-31,37 0 0,29-1 16,37-18 15,-9 0-31,0 10 0,-10-1 16,-9 0-16,-9 20 31,-10-1-31,-28 9 16,-9 10-16,-29-9 15,-18 9 1,-48 28 0,-37 9-16,-66 1 15,-28-20-15,0-18 16,0-28 0,28-19-16,19-9 15,19-1 1,28 1-16,37-1 0,20 10 31,18 10-31,9-10 31</inkml:trace>
  <inkml:trace contextRef="#ctx0" brushRef="#br0" timeOffset="123023.44">4760 4871 0,'0'0'0,"0"-19"0,-19-9 16,1 0-16,-11 9 15,-8 0 1,-10 10-16,-19 28 16,-9 18-1,9 10 1,9 0-1,10 9-15,19-9 0,19-18 16,9-11 0,9 1-1,0-19-15,10 0 16,19-9 0,-1-10-16,1 0 15,0 10 1,-1-1-16,-8 1 15,8 9 1,1 9-16,9 1 31,0-1-31,9 10 0,-9 0 16,-28-10 0</inkml:trace>
  <inkml:trace contextRef="#ctx0" brushRef="#br0" timeOffset="123820.7">5240 4740 0,'0'0'0,"0"0"0,0 0 16,0 9 0,9 19-16,1 19 15,-1 28 1,10 28-16,-10 1 16,-9-20-1,0-18-15,-9-10 31,9-18-31,-9-20 0,9-18 16,0 0 0,0 0-1,-10-37-15,1-29 16,-1-18-16,1 9 31,18 18-31,1 20 16,9 9-16,9 9 15,9 9 1,20 1-16,9 28 16,9 9-1,-19 10-15,-18-10 32,0 9-32,-20 1 15,1-20-15,-19 1 16,0 0-16,0-19 15,0 0-15,0 0 16,0 0 0,-9-38-1,-1-27 1,20-10-16,-1 0 16,20 9-16,8 10 15,10 18 1,0 10-16,10 28 15,-1 9 1,1 10 0,-1 28-1,-9 38-15,-9 18 0,-20 0 16,-27 10 0,-10-10-1,0-19-15,1-46 16</inkml:trace>
  <inkml:trace contextRef="#ctx0" brushRef="#br0" timeOffset="124195.15">6802 4758 0,'0'0'0,"0"0"0,0 0 16,0 0 0,0 10-16,-19 27 15,-9 57-15,-10 38 16,10 27 15,-1 10-31,11 0 0,8 0 16,1-29-1,-1-18-15,1 0 16,0-28 0,-1-28-16,10-29 15,-9-8 1,9-20-1</inkml:trace>
  <inkml:trace contextRef="#ctx0" brushRef="#br0" timeOffset="124558.42">6576 5031 0,'0'0'0,"9"-29"16,19-8-16,19-19 16,10 18-1,-1 0-15,10 10 16,0 19 0,0 9-1,-10 9-15,1 19 16,-1 10-1,-18 0-15,-19 8 16,-10 20 0,-18 0-1,-48 9-15,-37 9 16,-28-9-16,0-28 31,9-19-31,56-18 0</inkml:trace>
  <inkml:trace contextRef="#ctx0" brushRef="#br0" timeOffset="124914.54">7883 4111 0,'0'0'0,"0"0"15,0 19-15,-18 28 32,-1 28-32,-19 47 0,1 28 31,-1 28-31,10 19 0,-1-47 15,11 0 1,8-9 0,1-47-16,9-28 15,9-10-15,1-19 16,-1-18 0</inkml:trace>
  <inkml:trace contextRef="#ctx0" brushRef="#br0" timeOffset="125393.99">8373 5256 0,'0'0'0,"0"0"15,9 0-15,29-19 0,9-9 31,19-10-31,9 1 16,-19-1 0,1-9-16,-20 0 15,-18 0 1,-19 10 15,0-10-31,-19 9 0,-18 10 0,-20 10 31,-18 18-31,-19 18 16,-10 39-16,29 8 16,9 29-1,29 9-15,18-9 16,19 0 0,19-19-16,18 0 31,10-9-31,10-29 15,9-18-15,-1-19 16,20-9-16,9-19 31,0-10-31,0 10 0,-56 18 16</inkml:trace>
  <inkml:trace contextRef="#ctx0" brushRef="#br0" timeOffset="125892.5">10113 5124 0,'9'0'0,"1"-18"0,27-11 15,29-8 1,38-1-16,46 1 16,29 18-1,9 28 1,0 1-16,-18 18 15,-10 0 1,-38-9 0,-19 9-16,-37-9 0,-9-10 15,-29 1 17</inkml:trace>
  <inkml:trace contextRef="#ctx0" brushRef="#br0" timeOffset="126499.82">12060 4909 0,'0'0'0,"0"0"0,0 0 31,0 9-31,0 10 16,0 18-16,0 29 15,-9 9-15,-1-9 16,10 18 15,0-18-31,0-29 16,0-9-16,0 1 15,0-11 1,0-18-16,0 0 16,0-9-16,0-38 15,-9-47 1,0-18 0,-1 8-16,1 29 15,9 38-15,9-1 31,1 10-31,8 9 16,11 10 0,-1 9-16,19 9 15,9 10-15,1 9 16,-10 10 0,-9-1-16,-20-18 15,1 9-15,-19 0 16,0 1-1,-28 8 1,-19 19-16,-57 10 16,-74 47-1,-123 65 1</inkml:trace>
  <inkml:trace contextRef="#ctx0" brushRef="#br0" timeOffset="127700.69">13885 4702 0,'-9'0'0,"-29"10"0,-28-1 16,-9 19-1,9 0 1,10 0-1,18 0-15,19 1 0,19-1 16,10 9 0,27 10-1,20 0-15,18 0 16,0-9-16,1-10 31,-20 0-31,1 0 16,-20-9-16,-18 9 15,-10 0-15,-9 10 32,-28 18-32,-38 19 15,-37-9-15,-10-19 16,-9-10 0,-1-9-16,20-18 15,9-1 1,47-9-16</inkml:trace>
  <inkml:trace contextRef="#ctx0" brushRef="#br0" timeOffset="128107.29">14309 5087 0,'0'0'0,"0"0"0,0 0 16,0 9 15,-19 10-31,0 18 0,-9 10 16,18 19-1,10 9-15,29-9 32,-1-29-32,19 1 0,19-19 31,9-29-31,10-18 0,-10-19 16,-19-9-1,-18-29-15,-19 1 16,-29 18-1,-18 1 1,-9 27-16,18 19 16</inkml:trace>
  <inkml:trace contextRef="#ctx0" brushRef="#br0" timeOffset="128664.08">15240 4439 0,'0'0'0,"0"10"0,0 18 16,0 28-16,0 29 31,0 46-31,-9 10 16,-1-19-16,1-19 15,-1-28 1,1-28-16,9-10 16,0-18-16,0 0 31,0-19-31,9 0 15,10-19-15,19-28 16,9-9 0,9-10-16,1 19 15,-1 1 17,-9 17-32,0 20 15,-9 18-15,0 1 0,-1 18 31,-18 0-31,0 19 0,-10-10 16,-18 10 0,-19 10-1,-19-10-15,-29 0 16,-18-29-16,-9 1 16,-10 9-1,47-18-15</inkml:trace>
  <inkml:trace contextRef="#ctx0" brushRef="#br0" timeOffset="129107.89">16294 4852 0,'0'0'0,"0"0"0,-19 10 16,-19-1-16,-9 10 15,10 9 1,8 9-16,10 1 15,10-10 1,18 19-16,1-9 16,18 8-1,19 11-15,0-10 16,10 0 0,-20-10-1,1-18-15,-19 0 16,-10-1-1,-9 1-15,-9-9 16,-38 8 0,18-8-16</inkml:trace>
  <inkml:trace contextRef="#ctx0" brushRef="#br0" timeOffset="129546.06">16745 5359 0,'0'0'0,"10"0"16,27 0-16,20-9 31,27-10-31,1 0 0,-10 0 31,-9-9-31,-28 0 16,-10-10-16,-9 1 16,-19-10-1,-19 19-15,0 0 16,-28 18 0,-9 20-1,-29 18 1,0 37-16,10 1 0,19-10 15,18 10 1,19-10-16,29-9 16,8 0-1,39-9-15,18-1 16,10-18 0,9-10-1,-47-9 1</inkml:trace>
  <inkml:trace contextRef="#ctx0" brushRef="#br0" timeOffset="129980.31">17470 4045 0,'0'0'0,"0"0"16,0 0 0,0 0-16,0 10 15,-19 37-15,0 37 16,10 19-1,-1 38 1,1 28-16,9-10 31,9-18-31,10-9 0,0-20 16,-10-9-16,1-9 16,-1-9-1,-9-29-15,0-19 16,0-8-1,0-1-15,0-19 16</inkml:trace>
  <inkml:trace contextRef="#ctx0" brushRef="#br0" timeOffset="130273.59">16726 4758 0,'0'0'0,"19"0"0,56-18 16,48-1-16,37 0 31,-10 10-31,-9 9 0,-18-10 16,-20 1-1,-28 18 1,-46-9-16</inkml:trace>
  <inkml:trace contextRef="#ctx0" brushRef="#br0" timeOffset="131607.57">18899 5012 0,'0'0'0,"-9"0"0,-19-19 16,-19 0 0,-19 10-16,0-1 15,0 20 1,19-1 0,19 19-16,9 1 15,10-1-15,18 0 16,19-9-1,10-1-15,9-8 32,10-10-32,-1-19 15,-9 0-15,-9 0 16,-1 1 0,-18-1-16,0 10 15,0-1 1,9 1-16,0-1 31,19 1-31,10 9 0,8-9 16,20-10-1,0-9 1,-1-10-16,-8 1 16,-1-10-16,-19-28 15,-18 0 1,-29 0-16,-18-1 15,-19 1 1,-29 0-16,1 10 16,0 27-1,-1 19-15,1 19 32,-1 29-32,1 36 0,-1 48 31,29 18-31,0 47 15,18 1-15,-8-1 16,8 10 0,1-20-1,-1-17 1,1-11-16,9-18 16,0-18-16,9-11 15,-9-8 1,0-10-16,0-28 15,0-19-15,0-19 32,0-9-32,0 0 15</inkml:trace>
  <inkml:trace contextRef="#ctx0" brushRef="#br0" timeOffset="131886.18">18580 5622 0,'0'0'0,"9"0"0,-9 0 0,19-10 16,18 1-16,39-1 31,18 1-31,19 9 16,9 9-16,-19 1 15,-8-1 1,-20-9-16,-9-9 16,-10-1-1,-37 10 1</inkml:trace>
  <inkml:trace contextRef="#ctx0" brushRef="#br0" timeOffset="132447.73">21026 4787 0,'0'0'0,"-19"-19"0,0 0 16,-19-9-16,1 19 31,-29-1-31,-9 20 0,-10 8 31,10 10-15,18 19-16,20 0 0,27 0 16,1-9-16,18-1 15,1-9 1,18-9 0,0 0-16,19-19 31,9-19-31,1-9 0,-1 0 15,1 0 1,-20 0 0,-8 18-1,-1 10-15,0 10 0,0 18 16,19 0 0,-9 9-16,9 10 15,0 10 1,0-1-1,-28-37 1</inkml:trace>
  <inkml:trace contextRef="#ctx0" brushRef="#br0" timeOffset="139994.41">22220 4712 0,'0'0'15,"0"0"-15,0 0 0,0 0 16,0 0-1,10 9-15,-1 28 16,1 48 0,-1 37-1,-9 28 1,9 38-16,-9 18 16,10-28-16,-10-9 15,0-9 1,0-29-16,0-18 15,0-48 1,0-37 0,9-9-1,-9-19-15</inkml:trace>
  <inkml:trace contextRef="#ctx0" brushRef="#br0" timeOffset="140341.59">22117 4730 0,'0'0'0,"9"-9"0,10-10 15,19 0 1,28 10-1,18 9-15,1 19 16,0 9 15,-1 19-15,-18 0-16,-19-10 0,-9 10 16,-19 0-16,-19 9 15,-19-9 1,-28 10-16,-29-1 15,-18-9 1,47-28 0</inkml:trace>
  <inkml:trace contextRef="#ctx0" brushRef="#br0" timeOffset="141428.9">23274 4937 0,'0'0'0,"0"0"0,0 0 16,-19-10-16,0 20 15,-18 8 1,-10 11-16,0 18 15,9 9 1,10 0-16,18-9 31,10 0-31,10-10 0,18-8 16,19-11 0,9 1-16,1-19 15,-1-28 1,1-10-1,-10-8 1,-10-20-16,-27-9 0,-20 9 16,-18 10 15,-19 0-31,0 27 0,0 11 16,19 8-1,9 20 1,10-1-16,9 0 15,9 1 1,29-1 0,18 1-16,19-1 0,29-9 15,-1-19 1,-18 0 0,-10-9-16,-18-9 15,-10 9-15,-10-1 16,-18 11-1,0 8-15,-10 1 16,-9 0 0,0 18-16,10 10 31,-10 28-31,0 56 16,0 28-16,0 0 31,0 20-31,0 8 0,0-18 15,0 0-15,0-10 32,-10-28-32,10-28 15,-9-19-15,9-27 16,0-11 0,0-18-16,0-9 15,0-47 1,-19-76-16,0-55 15,1-20 1,-1 1-16,9 37 16,1 38 15,18 46-31,1 20 0,9 18 16,9 28-16,19 9 31,19 1-16,0 18-15,-1 20 0,-8 8 16,-10-9 0,-9 19-16,-10 10 15,-19-11 1,-9 1-16,-19 0 16,-28 10-1,-28-1-15,37-37 31</inkml:trace>
  <inkml:trace contextRef="#ctx0" brushRef="#br0" timeOffset="141928.62">24450 5021 0,'0'0'0,"0"0"16,0 10-16,-19 27 31,10 19-31,-1 10 0,20 18 16,-1-8-1,19-20 1,0 0-16,10-18 15,9-29 1,19-18-16,19-20 16,9-17-1,-28-11-15,-19 20 16,-19 9 0,-9-1-1,-19 20-15,0 0 16,0 9-16,0 0 31,0 9-31,-10 19 16,1 19-16,18 19 15,1-10-15,-1-9 16,19 0 0,1-19-16,-20-28 15</inkml:trace>
  <inkml:trace contextRef="#ctx0" brushRef="#br0" timeOffset="142224.06">25249 4421 0,'0'0'0,"0"0"15,0 9 1,-18 29-16,-1 37 16,9 28-16,1 38 31,18-1-31,1-18 0,9-19 16,-1-9-1,1-9 1,10-20-16,-1-8 15,-9-39-15</inkml:trace>
  <inkml:trace contextRef="#ctx0" brushRef="#br0" timeOffset="142984.92">25974 5237 0,'0'0'0,"-10"-19"0,-8-9 16,-20-10-16,0 10 16,-18 28-1,-19 19 17,-1 28-32,11 0 0,18 9 0,18 1 15,20-11 1,18-8-16,1-10 15,18-9 1,19 0-16,0-19 16,9 0-16,1-10 15,-1 1 1,1-1 0,-10 10-1,-10 0-15,1 0 16,0 10-1,-1-1 1,1 1-16,0-1 16,-1 0-16,10 1 15,0-10 1,10 0 0,-10-19-16,9-9 15,1-19 1,-1-9-16,-9-19 15,0-57-15,-19-8 16,-9-20 0,-19 10-16,-19 19 15,1 37 1,-1 28 0,0 29-16,0 18 15,0 9 1,1 20-1,-1 9-15,-19 56 16,0 28 0,10 9-16,19 20 15,18-10-15,1-19 16,18-9 0,0-19-16,10-19 15,-10-18 1,10-1-1,-1-18-15,1 0 16,-19-19 15</inkml:trace>
  <inkml:trace contextRef="#ctx0" brushRef="#br0" timeOffset="143432.94">26077 4843 0,'0'0'0,"19"0"0,28-10 15,38 1 1,28 0-16,37 18 16,10 0-1,-9 1-15,-20-1 16,1 10-1,-28 0-15,-10 0 16,-57-10 15,170 10-31,-207-19 0,0 0 16,0 0-16,0 0 31,0 0-31,-9-10 0,-1 10 16,1 10 15,-10-1-31,0 19 0,1 10 16,-1 18-16,9 10 31,1-1-31,0 10 16,-1 1-16,10-20 15,0-19 1,0-27-16</inkml:trace>
  <inkml:trace contextRef="#ctx0" brushRef="#br0" timeOffset="143636.26">27366 4749 0,'0'0'0,"0"0"0,0 0 16,0 0 0,0 0-16,0 0 15,0 0 1,0 0-16</inkml:trace>
  <inkml:trace contextRef="#ctx0" brushRef="#br0" timeOffset="144456.38">28128 5068 0,'0'0'0,"0"0"0,-19-9 15,-28-1-15,-19 10 16,-28 28-1,10 19-15,18 10 16,9-1 0,29 0-1,19 1-15,18-20 16,1 1-16,18-1 31,9-18-31,10-10 16,1-9-16,-1-19 15,9-18-15,10-19 16,-10-29 0,1-18-1,-1 0 1,1 9-16,-10 28 16,-10 19-16,10 10 31,-9 9-31,0 18 0,9 20 15,9 27 1,1 20 0,-20 8-16,1 1 15,-19 9-15,-1-19 16,-18 1 0,0-20-16,-9 1 15,0-20 1,-1 1-16,10-19 15,0 0 1,10-9-16,8-48 16,20-36 15,18-29-31,1 28 0,-1 19 16,1 18-1,-1 29 1,1 28-16,-1 10 15,1 37 1,-1 9-16,-18 19 31,-1 19-31,-18 18 0,-19 10 16,0 0-16,-19-37 16,0-10-1,1 0-15,-1-9 16,9-29-1,1-28-15</inkml:trace>
  <inkml:trace contextRef="#ctx0" brushRef="#br0" timeOffset="144663.51">29859 5631 0,'0'0'0,"0"0"0,0 9 16,-9-9-16</inkml:trace>
  <inkml:trace contextRef="#ctx0" brushRef="#br0" timeOffset="151654.01">13095 6307 0,'0'0'0,"0"0"0,0 0 0,0 0 16,0 18-1,0 20-15,-9 18 32,-10 29-32,0 27 0,10-9 31,-1-18-15,1-10-16,-1-19 0,10 0 15,0-18 1,0-1-1,10 1-15,-1 0 16,1-10-16,18 0 16,38-9-1,47-10-15,9-9 16,-75-9-16</inkml:trace>
  <inkml:trace contextRef="#ctx0" brushRef="#br0" timeOffset="152037.04">12559 6869 0,'0'0'0,"0"0"15,9 0-15,20-9 16,8 0 0,38-1-1,19 1-15,19 9 31,10-9-31,-10 9 0,-29 0 32,-18-10-32,-9 10 0,-20 0 15,1 10 1,-29-10 0</inkml:trace>
  <inkml:trace contextRef="#ctx0" brushRef="#br0" timeOffset="152438.45">13707 6916 0,'0'0'0,"0"0"0,0 0 15,0 10 1,0 9 0,0 27-16,9 1 15,0-9-15,20 9 16,-1-10 0,19-18-16,0 0 15,19-19 1,-10-19-1,1 0-15,-20 1 16,-18-20-16,-9-9 31,-29 10-31,-10-1 16,-36 10-16,-39 19 16,-46 18-1,-161 28 1</inkml:trace>
  <inkml:trace contextRef="#ctx0" brushRef="#br0" timeOffset="152923.38">15532 6766 0,'0'0'0,"0"0"16,0-9-16,-10-1 16,-9 1-16,-18 0 15,-29 18 1,-28 29 15,9 9-31,29-1 0,9 1 16,18 0-16,20-9 15,18-1 1,10 10-16,19 10 16,9-1-1,0-19 1,28 1-16,48-10 16,-58-19-16</inkml:trace>
  <inkml:trace contextRef="#ctx0" brushRef="#br0" timeOffset="153353.93">16275 6973 0,'0'0'0,"0"0"0,-19-19 0,-9 0 15,-19 10 1,-29 9-1,-8 19-15,-1 18 32,19 29-32,10-10 15,28 0-15,18 1 16,20-20-16,-1-18 31,19 0-31,29-1 0,18-27 16,10-10-1,-20-9 1,-8 0-16,-19 0 16,-1 18-16,-18 1 31,0 0-31,0 9 16,9 9-16,0 0 31,0 10-31,10 9 0,9 1 15,0-11 17,-19-18-32</inkml:trace>
  <inkml:trace contextRef="#ctx0" brushRef="#br0" timeOffset="153815.7">16548 6926 0,'0'0'0,"9"0"15,0-10-15,10 1 16,19 9 0,18-9-16,20 18 15,27 10 1,-9 18-1,-19-9-15,1 19 16,-20 0-16,-18-9 31,-19-10-31,-10 9 16,-9-8-16,-19 8 16,-9-9-1,0 0 1,-1-18-16,1-10 15,0-10-15,19-8 16,-1-20 0,20-18-16,8-10 15,11 0 1,-1 20 0,0 17-16,0 1 15,19 10-15,-28 8 16</inkml:trace>
  <inkml:trace contextRef="#ctx0" brushRef="#br0" timeOffset="154818.22">17451 6973 0,'0'0'0,"9"-10"16,1-8-16,18-11 16,0 1-16,19 0 15,19 19 1,0-1 0,0 10-1,-1 10-15,-8 18 16,-10 0-1,-9 0-15,-10 10 16,-9 9-16,-19 18 16,-10 1-1,-18-10-15,-10 1 16,-9-20 0,0-18-1,19-10-15,0-9 16,18-9-16,1-10 15,9-28 1,9-19 0,20-9-16,18 10 15,0 8 1,-10 20 0,10 9-16,-9 9 15,0 10-15,-1-1 31,1 1-31,-10 9 0,-9 0 16,0 0 0,-19 0-1,9 9-15,1 1 16,-1 8-16,0 11 16,1 17-1,18 1-15,0-9 16,0-1-1,1 1 1,8-19 0,1-10-16,9-9 0,0-19 15,-9 1 1,-1-20 0,-9 0-16,-9 1 15,0-1 1,-19 10-16,0 10 15,0 8 1,0 10 0,0 0-16,0 0 15,0 19-15,10 9 16,-1 28 0,0 19-16,10 29 15,0 8 1,0 1-1,0 9-15,-1-10 16,-18-37-16,-18 0 16,-1-9-1,-19 0 1,1-19-16,-1-10 16,-19-18-1,1-10-15,9-9 16,19-9-1</inkml:trace>
  <inkml:trace contextRef="#ctx0" brushRef="#br0" timeOffset="156150.2">19840 7583 0,'0'0'0,"0"0"0,0 0 0,0 0 0,0 0 16,10 0 0,-1 0-1,19-19-15,19-19 16,19-18 0,0-10-16,9-18 31,-9-19-31,-19-10 15,-19 0-15,-18 10 0,-10 19 16,-19 9 0,0 28-1,0 9 1,1 10-16,-1 19 16,0 18-16,-9 10 31,-1 18-31,1 29 0,19 47 15,18 9 17,10 9-32,9-18 0,10-29 15,9-9 1,0-9-16,9-10 16,1-28-1,9-18 1,0-20-16,-1-18 15,1-28-15,-9-38 16,-1-19 0,-18-27-16,-10-1 15,-28 38 1,0 37-16,0 19 16,0 28-16,0 10 15,0 0 1,0 18-1,-9 28 1,-1 48-16,1 28 16,-1 37-16,10-10 31,10-27-31,-1-29 16,1-18-16,-1-28 15,0-10 1,1-9-1,-1-19-15,10 0 16,19-19-16,9-19 16,0 1-1,-10-10-15,-8 19 16,-11 18 0,11 1-1,-1 9-15,0 9 16,19 10-16,10 9 31,8 0-31,1 0 0,10-9 16,-1 0-1,-9-19 1,-10 0-16,-9-19 16,-9 0-16,-10-9 15,-9 0 1,-19 0-1,0 0-15,-19 0 16,0 18 0,-18 1-16,-1 18 15,0 19 1,1 1-16,8 8 16,20 1-1,9 9 1,19 9-16,9-9 15,28-10-15,29 1 16,9-19 0,0-10-16,0-9 15,-18-19 1,-29 10-16,-29 9 31</inkml:trace>
  <inkml:trace contextRef="#ctx0" brushRef="#br0" timeOffset="156490.17">20367 7066 0,'0'0'0,"9"0"0,10-18 0,19-1 15,37 10-15,29-1 32,37 1-32,19 9 0,0 0 15,9-10 1,-28 10-1,-19 0-15,-18 10 16,-57-10-16</inkml:trace>
  <inkml:trace contextRef="#ctx0" brushRef="#br0" timeOffset="157019.57">23857 7066 0,'0'0'0,"0"0"0,0 0 0,-19-9 0,-37 0 16,-29 18 0,-18 0-16,9 20 31,18-1-31,20 0 16,28 0-1,9 0-15,10 0 0,18 1 16,10-1-1,18 9 1,10 1-16,19 9 16,10-10-1,-11 1 1,-8-1-16,-20-9 16,-8 1-16,-10-11 31,-19 1-31,0 9 0,-29 0 15,-37 10 1,-18-1-16,-20-18 31,-9 0-31,19-19 0,10-9 16,46-1 0</inkml:trace>
  <inkml:trace contextRef="#ctx0" brushRef="#br0" timeOffset="157409.85">23914 7395 0,'0'0'0,"9"0"15,0-10-15,-9 1 16,0 9-16,0 0 15,0 0 1,0 9-16,10 10 16,-1 9-1,10 1 1,9 8-16,19 1 16,0-1-16,19-9 46,0 0-46,9-9 0,-18-19 0,-10-9 16,-10-10 0,-18-18-16,-9-20 31,-20-8-31,-9-1 0,1 28 16,8 20-1</inkml:trace>
  <inkml:trace contextRef="#ctx0" brushRef="#br0" timeOffset="159264.44">24723 7170 0,'9'0'0,"10"0"0,19 0 16,27 0-16,20 9 15,-10 0 1,1 20 0,-1-1-1,-19 9-15,-18 1 0,0 9 16,-10 0 0,-9-10-1,-19 10-15,0 0 16,-19-9-16,0-1 15,-9-18 1,-1 0 0,11-10-16,8-9 15,1 0-15,-1-19 32,10-9-32,10-28 15,9-19-15,18-19 16,1 19-1,0 19-15,-1 9 32,1 0-32,-1 19 0,-8 9 15,-1 9 1,0 1 0,0 18-16,1 1 15,8 18-15,1 19 16,-1 9-1,1 10 1,0-1-16,-1-8 16,1 8-1,0 1 1,-1-19-16,-9-9 0,1-20 16,-1 1-1,0-10 1,0-9-16,1-18 15,8-20 1,1-18-16,-1-19 16,1 0-1,-10 0 1,-9 18-16,0 29 16,0 19-16,-10 0 15,1-1 1,18 20-1,0 8-15,0 1 16,10 9-16,9 10 16,0-1-1,-9-18-15,9 0 16,-10-10 15,1-9-31,-1-9 0,1-1 16,-10-8-1,-9-11 1,0-8-16,-19-1 31,0 10-31,-19 0 16,0 19 0,-9-1-16,-10 10 15,10 10-15,0 18 16,0 19-16,18-10 15,20 10 1,-1-9-16,19-1 16,19-9-16,19-9 15,0-19 1,0-9-16,0-10 16,-10-18-1,-18 8 1,-10 1-1,-9 0-15,-10 19 0,1-1 16,-10 10 0,9 0-1,1 10 1,-1 18-16,19 0 16,0 0-16,1 10 15,8-10-15,10-9 16,0-10-1,0-9 1,10 0-16,-10-28 16,9-19-1,-9-9 1,-9-1-16,-19-8 16,0 8-1,-10 29-15,-9 0 16,0 19-16,0-1 15,0 10 1,0 10 0,-9 18-16,-1 28 15,1 38-15,-1 37 16,20 10 15,-1 19-31,1-1 0,-1 1 16,-9-20-1,-9 1-15,-10 0 16,-19-10 0,1-18-16,-10-29 31,0-9-31,-1-28 0,11-28 16,-10 0-1,0-19 1,0-10-16,0-27 15,18-29-15,11-37 32,18-38-32,18-18 0,30-1 15,8 19 1,0 19-16,10 19 16,0 19-1,0 9 1,0 9-16,0 10 31,-10-1-31,-18 11 0,-10 17 16,-9 1-1,-19 19 1,0 9-16,0 0 16</inkml:trace>
  <inkml:trace contextRef="#ctx0" brushRef="#br0" timeOffset="159514.54">28429 7442 0,'0'0'0,"0"0"0,0 0 16,0 0-16,0 0 16,0 0-1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5:09:28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2615 6278 0,'0'0'0,"0"0"0,0 0 15,10 0 1,8-18-16,30-1 16,46-9-1,56 0 1,57 9 0,47 9-16,19 10 0,19 10 15,9-1 1,37 1-1,29-1-15,9 0 16,1-9-16,-10 0 31,-10 0-31,10-9 16,-38-10-16,-28-9 16,-37 28-1,-57 0-15,-47 0 16,-29 0-1,-37 0 1,-37 0-16,-20 0 16,1 0-16,-19 0 15,0 0 1,-10 0 0,0 0-16,1 0 15,-10 0-15,0 0 31,0 0-31,0 0 0</inkml:trace>
  <inkml:trace contextRef="#ctx0" brushRef="#br0" timeOffset="14965.12">1910 4458 0,'0'0'0,"0"0"0,0 0 0,0 19 16,-10 18-16,-9 29 31,10 19-31,-19 27 16,18 10-16,1 19 16,0 0-16,9-10 15,0-9 1,0 0-1,0-9-15,0-10 16,0-38 0,0-8-1,0-20-15,0-9 0,0-9 16,0-9 15,0-10-31,0 0 0</inkml:trace>
  <inkml:trace contextRef="#ctx0" brushRef="#br0" timeOffset="18694.77">2135 4430 0,'0'0'0,"0"0"0,10 0 16,9-9-1,0-1-15,9 1 16,0 0 0,0-10-16,19 0 15,-9-9 1,9 9-16,0 0 31,19-9-31,9 0 0,19 9 16,38-9-1,9 0-15,19 0 32,19 0-32,9 18 0,19 20 15,0-10 1,-10-10-16,10 1 15,0-10 1,-9 19 0,-1 0-16,1 10 15,-1-1-15,1 19 16,-1-19 0,10 1-1,0 9-15,19-1 16,0 1-1,-19-19-15,0 9 16,-10 1-16,-8-1 16,-20-9-1,0 0 1,-9 10-16,-28-10 16,0 0-1,-10 0-15,-19 0 16,-18 0-1,-10 0-15,1 0 32,-1 9-32,-9-9 0,-10 0 15,1 9 1,-20 1 0,1-10-16,-1 9 15,1-9-15,0 10 16,-1-1 15,-8 0-31,-1 1 16,0 8-16,0 1 15,0 9 1,10 1-16,0 17 16,-1 20-16,1 0 15,-10-1 1,0 11-1,-9 8-15,0 19 16,0 0 0,-10-9-16,10 0 15,-10 0 1,10 9 0,-9-28-16,-10-9 0,0-10 15,0-9 1,0-9-1,-10-1 1,1-9-16,-1 19 16,-8 0-16,-1 9 31,0-18-31,0-1 0,0-8 16,1-1-16,-1-10 31,-19 1-31,-9 9 15,-19 10 1,-18-19-16,-39-1 16,-27 1-16,-29 0 31,-19-19-31,-18 0 16,-28-9-16,-29-1 15,-10 10 1,-18 10-16,-28-1 15,0 0-15,-10 1 16,-28-1 0,-9-9-1,19-9-15,18 9 16,38 0 0,0 0-1,19 9-15,18-9 16,20 0-16,8-9 15,11-1 1,37 1-16,37-10 16,29 19-1,18 10-15,10-10 32,19 0-32,9 0 15,28 0-15,-9 0 16,19 0-1,0 0-15,9 0 16,10 0-16,-1 0 16,1 0-1,-1 0 1,10 0-16,0 0 16,0 0-1,0 0 1,0 0-16,0 0 15,0 0-15,-9 0 32,0 0-32,-10-10 0,0 1 15,0-10 1,0-28 0,-9 0-16,0-9 15,9-19-15,-18 0 16,8-10-1,20-18-15,-1 9 16,1 19 0,9-19-1,0-28 1,9 10-16,1 9 16,-1 9-16,1 0 15,-1 19 1,19 9-1,-18 19-15,-1 10 16,-9-1-16,10 10 16,-1 9-1,0 1 1,1-1 0,-1 0-16,1 10 0,-1-10 31,0 10-31,1-1 15,-1 1-15,1-1 16,-1 1-16,0 0 31,1-1-31,27 1 16,-18 0-16,38-10 16,27 0-1,1-9-15,19 0 16,37 9-1,9-9 1,38 0-16,19-1 16,19 1-16,9 10 15,10-1 1,-1 19-16,10-19 16,19 0-1,0 19 1,0-9-16,0 18 15,-19 10-15,9-10 16,10 1 0,0-10-16,-10 0 31,10 19-31,0-10 16,-10 0-16,-9-18 15,-28 18 1,-19 10-16,-19 0 15,-19 0 1,-18-1-16,-1-8 16,-18 9-1,-19-10-15,0 0 16,-19 19 0,-9-9-16,-10-19 15,-19 0 1,-9 0-16,-9 0 15,0 0 1,-1 0 0,-8 0-16,-11 0 15,1 0 1,-9 0-16,-10 0 16,0 0-1,0 0-15,0 0 16,0 0-16,0 0 31,0 0-31,0 0 16,0 0-16,0 10 15,0 18 1,-10 9-16,1 29 16,-1 0-1,1 18-15,9 1 31,9 18-31,1 0 16,-1 10-16,1-1 16,-1-9-16,0-9 15,1-9 1,-1-10 0,-9-10-1,0-8-15,0-20 16,0 1-16,0-10 31,0 9-31,0-18 0,-9 0 31,-1 0-31,1-1 16,-10 1-16,0-9 16,-18 8-16,-10-8 31,-38 18-31,-18-9 0,-29-1 15,-28 1 17,-28-9-32,-47 8 0,-38 1 15,-38-19-15,-37 19 16,-19 9-16,10-19 31,18-9-31,1 0 31,8 0-31,39 0 0,18 10 16,28-20 0,19 1-1,19 18-15,1-9 16,-1 0-16,-10 0 16,20-9-1,-1 0 1,29-1-16,28-9 15,18-9 1,10 10-16,10 8 16,-10-9-16,0 10 15,0 0 1,-9 9 0,9 0-16,0 9 15,0 10-15,29-19 16,8 0-1,1 9 1,0 1 0,0-1-16,-1-9 15,11 0-15,-1 9 16,9 1-16,10-1 16,10 0-1,8-9 1,1 0-1,9 10-15,10-10 16,9 0 0,0 0-16,0 0 15,0 0-15,0 0 16,0 0 0</inkml:trace>
  <inkml:trace contextRef="#ctx0" brushRef="#br0" timeOffset="58064.54">1881 9675 0,'0'0'0,"0"9"0,0 10 16,-9 47 15,-19 37-31,9 9 0,0 39 16,10 8 0,-10 1-1,0-10-15,10 9 16,-1-56-16,1-28 31,0-9-31,9-28 0,0-1 16,0-18-1,0 0-15,0-10 16</inkml:trace>
  <inkml:trace contextRef="#ctx0" brushRef="#br0" timeOffset="58618.32">2380 10135 0,'0'0'0,"0"0"0,9-19 15,10-9-15,19-10 16,18 1-1,20 8-15,-1 11 32,0 8-32,0 20 0,-9 18 15,-9 9 1,-20-9 0,-18 10-16,-9 37 15,-39 19 1,-18 0-1,-37-10-15,-20-9 16,-9-19-16,19-37 16,28-19-1,19 0 1,19-28-16,0-9 16,18-20-16,20-18 15,27 0 1,-18 28-16</inkml:trace>
  <inkml:trace contextRef="#ctx0" brushRef="#br0" timeOffset="59162.3">3199 10163 0,'0'0'15,"0"-28"-15,0-10 0,9 0 31,0 1-31,20 9 0,8 0 16,29 9 0,19 19-16,18 9 15,10 10 1,-19 19-16,-19-1 16,-18 10-1,-10 9 1,-28 1-16,-19 18 15,-29 9 1,-36 1-16,-29-1 16,-1-9-1,1-28 1,19-19-16,9-19 16,19-18-16,0-28 15,19-29 1,19-28-16,27 0 15,1 38 1</inkml:trace>
  <inkml:trace contextRef="#ctx0" brushRef="#br0" timeOffset="59622.1">4252 10059 0,'0'0'0,"10"-9"0,-1-10 0,10-9 15,18-9-15,10 8 16,0 1-1,19 19-15,10 0 32,8 18-17,-8 10-15,-1 18 0,-19 10 16,-9 0 0,-19 0-16,-18 19 15,-20 9-15,-37 9 16,-18 1-1,-20-10 1,10-38-16,-10-18 16,10-10-16,18-9 15,10-18 1,0-20 0,19-28-16,19-18 15,27-19-15,20 0 16,-19 65 15</inkml:trace>
  <inkml:trace contextRef="#ctx0" brushRef="#br0" timeOffset="60149.33">5325 9881 0,'9'0'0,"0"-19"0,20 1 16,8-20-16,10 1 15,19 8 1,9 1-1,10 19-15,0 9 16,-1 19 0,-8 18-16,-10 20 15,-19 8 1,-10 1-16,-18 0 16,-19-1-1,-19 20-15,-28 8 16,-28-8-1,-29-10-15,-8-19 16,-11-28 0,20-18-16,9-10 15,28-19 1,19-9-16,19-19 16,9-9-1,19-38 1,28-9-16,19-10 15,19 19-15,0 38 16,-29 28 0</inkml:trace>
  <inkml:trace contextRef="#ctx0" brushRef="#br0" timeOffset="63968.85">1298 11251 0,'0'0'0,"10"0"0,18 0 0,19-9 0,9-10 16,38 0-1,0 10 17,38-1-32,19 10 0,9-9 0,18 18 15,1-9 1,0 0-16,9 10 16,10 8-1,9-8 1,18-1-1,-8 1-15,8-1 16,-18-9-16,-18 0 31,-20 9-31,0 1 0,-9-1 16,-28 1 0,0-10-1,-10-10-15,-19 20 16,1 8-16,-10-8 15,0-10 1,-9-10-16,-29 10 16,-18-9-1,-1 0 1,-18-1-16,-9 10 16,-10 0-16,0 0 15</inkml:trace>
  <inkml:trace contextRef="#ctx0" brushRef="#br0" timeOffset="65006.22">818 9299 0,'0'0'0,"10"0"0,18-9 16,0 0-1,10-10 1,56 0-16,0 0 16,28 1-1,38 8-15,28 10 16,29-9-16,27 9 31,10-19-31,10 0 16,9 1-16,9-11 15,0 29 1,-9-9-16,0 9 31,0-9-31,-10 9 0,-9 9 16,-9 0-1,-20-9 1,-18 0-16,-28 0 16,-38 0-16,-28 0 15,-28 10 1,-19-10-16,-10 0 16,-18 9-1,-1-9 1,-18 0-16,0 0 31,0 0-31,-10 10 0,0-10 16,1 9-16,-1 10 15,1 9 1,9 19 0,-1 9-16,11 19 15,-11 19 1,1 19-16,0 18 15,-10 19 1,-9 10-16,0-10 16,-9 28-1,0-19-15,-10 10 16,9 0 0,1-47-16,0-19 15,9-9 1,0-19-16,0 0 31,0-47-31</inkml:trace>
  <inkml:trace contextRef="#ctx0" brushRef="#br0" timeOffset="65620.45">1082 9253 0,'0'0'0,"0"9"0,0 10 15,-10 37 1,1 10-16,0 46 15,-10 67 17,-19-1-32,19-9 0,-9 0 15,9-19 1,10-28-16,9-38 16,0-28-16,9 1 31,1-1-31,-10-37 0</inkml:trace>
  <inkml:trace contextRef="#ctx0" brushRef="#br0" timeOffset="150446.54">6773 10378 0,'0'0'0,"10"0"16,18 10-16,38-1 15,37 1 1,20-10 0,8-10-16,-8 10 31,-11-19-31,1 10 0,-9 0 15,-10 9-15,0-10 16,-9 10 0,-29 10-16,-9-10 15,-9 9 1,-19 0-16,-10 1 31</inkml:trace>
  <inkml:trace contextRef="#ctx0" brushRef="#br0" timeOffset="151061.14">8166 10125 0,'0'0'0,"0"0"0,0 0 15,9 10-15,-9-10 16,9 9 0,1 0-16,-1 29 15,-9 18 1,0 10-16,-9 9 16,-1 0 15,1-19-31,9-9 0,0 0 15,0 0 1,0-10-16,0-18 16,0 0-16,0 0 31,0-10-31,0-9 16</inkml:trace>
  <inkml:trace contextRef="#ctx0" brushRef="#br0" timeOffset="151574.1">8109 10247 0,'0'0'0,"0"0"16,10 0 0,8 0-16,11 9 15,18 1-15,9-1 16,10 1 0,0 8-1,-10 1 1,10 0-16,-9-10 15,-1 1 1,-18 8-16,-1-8 16,-18-1-16,0 1 31,0-10-31,-10 9 16,1 0-16,-10 10 15,0 0 1,-19 9-16,-28 0 15,-29 19-15,-27 9 32,-1-18-32,10-1 0,10-8 15,18-11 1,19 11 0,28-11-16</inkml:trace>
  <inkml:trace contextRef="#ctx0" brushRef="#br0" timeOffset="153365.71">9981 9722 0,'10'0'0,"8"0"0,39-19 31,18-9-31,0 0 0,1 9 32,-1 0-32,-19 0 15,1 10 1,-20 0-16,1 9 15,-19 0-15,0 0 16,-19 0 0,0 0-16,0 0 15,-10 0-15,-18-10 32,-47 10-32,-38 10 15,-19 18-15,-9 19 16,19 0-1,9 9-15,9 19 16,10 9 0,29 10-16,8 0 15,10 0 1,19-10 0,18 1-16,1-10 15,18 9-15,1-9 16,9-18-1,9-1 1,10-9 0,9-10-16,18 1 0,1-10 15,0 0 1,0-9-16,0-19 16,18-10-1,1-8-15,-38 8 31</inkml:trace>
  <inkml:trace contextRef="#ctx0" brushRef="#br0" timeOffset="154352.23">10452 10350 0,'0'0'0,"-10"0"0,-9 10 0,-9 8 16,0 11-16,19-1 15,-1 9 17,10 20-32,10-11 0,8 11 15,11-10 1,-1-10-16,0-9 16,0-9-16,0-9 15,-9-10 1,0 0-16,-9-19 31,-1 0-31,-9-28 16,0-9-16,-9 9 31,-1 0-31,1-9 0,-1-1 16,1 10-1,18 10 1,1-1-1,-1 10-15,19 0 0,1 9 16,8 1 0,-9 8-1,10 20 1,0-1-16,9 10 0,-10 28 16,1 0-1,0 18 1,-20 1-16,-8 0 15,-10-20-15,0 1 32,-10 10-32,1-29 15,9 0-15,0-19 32,0-9-32,0 0 15,0 0-15,9-9 16,10-47-16,28-38 15,0-9 1,0 18-16,0 38 16,-9 10-1,0-1 1,-1 10-16,1 19 16,9 9-16,0 9 15,0 19 1,-9 29-1,-1 8 1,-18 10-16,0 10 16,-19-10-16,0 0 15,0 0 1,-10 0-16,1-9 16,0 9-1,9-38-15</inkml:trace>
  <inkml:trace contextRef="#ctx0" brushRef="#br0" timeOffset="155035.69">11778 10303 0,'0'0'0,"0"0"16,0-9 0,9 9-1,1-9 1,-1 9-16,20 9 0,8 10 15,10 28 1,10 18 0,-1 10-1,1 10-15,-20 9 0,1-19 16,-1-10 0,-18-18-1,0-19-15,-10-9 16,10 0-1,-9-19-15,8 0 16,11-19 0,18-37-16,0-38 15,9-18 1,1-20-16,-1 10 16,-18 19-1,-1 28 1,-8 9-16,-1 19 15,-9 10 1,-1 27-16,-8 1 16,-1 9-1</inkml:trace>
  <inkml:trace contextRef="#ctx0" brushRef="#br0" timeOffset="155498.2">13236 10454 0,'0'0'0,"0"0"0,0 0 15,0 0-15,0 0 32,0 0-32,0 18 0,0 10 31,0 29-31,0 8 0,10 10 15,-10-18 1,9-10 0,0-10-16,-9-9 15,0-9 1,0-10 0,0 10-16,0-19 15,0 0-15,0 0 16,0 0-1</inkml:trace>
  <inkml:trace contextRef="#ctx0" brushRef="#br0" timeOffset="156072.29">13246 10228 0,'0'0'0,"9"0"0,0 0 31,20-9-31,-1-10 0,10 10 16,-10-1-1,-9 1-15,-1-10 16,-18 1-1,-9-1-15,-19-9 16,-38-1 0,-19 11-16,-9 18 15,38 9 1</inkml:trace>
  <inkml:trace contextRef="#ctx0" brushRef="#br0" timeOffset="156827.76">13678 10529 0,'0'0'0,"0"0"0,0 0 15,0 0-15,0 0 16,0 0 0,10 0-16,-1 0 15,19 0 1,10 0-16,0-10 15,-1 1 1,1-10-16,0 0 16,-10 1-1,-9-11 1,-1 1 0,-8 9-1,-10 1-15,0-10 0,0 18 16,-19 1-16,0-1 31,-18 1-31,-1 18 16,0 1-16,10 9 31,0 9-31,0 9 0,18 10 16,10 0-1,10 0-15,18 0 16,0-10-1,19 1-15,0-1 16,0-8 0,0-11-16,0 1 15,0-9 1,0-10-16,0 0 16,-9 0-1,0 0-15,-20 0 16,1 0-1,0 0-15,-10 0 16,1 0 15,-1 0-31,1 0 0,-1 9 16,-9-9 0</inkml:trace>
  <inkml:trace contextRef="#ctx0" brushRef="#br0" timeOffset="158397.44">14629 10388 0,'0'0'0,"0"0"0,0 0 16,0 0-16,0 0 31,0 9-31,0 10 0,-10 19 16,10 27 0,-9 1-16,9-10 15,0 0 1,0-18-1,0-10-15,0-9 16,0-19-16,0 0 16,9 0-1,1-19-15,18-18 16,0-20 0,10-18-16,-1 10 15,1 18 16,-19 19-31,-1-1 0,1 20 16,10 9 0,-1 9-1,9 20-15,1 17 16,0 1-16,-10 10 16,-9 8-1,-1-8 1,-18-10-16,0-10 15,0 10-15,0-28 16</inkml:trace>
  <inkml:trace contextRef="#ctx0" brushRef="#br0" timeOffset="158663.95">15400 10454 0,'0'0'0,"0"0"16,0 0-16,0 9 15,0 19 1,-9 10-16,-1 8 15,-9 30 1,10-1-16,-1-19 31,1-28-31</inkml:trace>
  <inkml:trace contextRef="#ctx0" brushRef="#br0" timeOffset="158860.91">15137 10125 0,'0'0'0,"0"0"0,0-9 16,0-1-1,9 10-15,-9 0 16</inkml:trace>
  <inkml:trace contextRef="#ctx0" brushRef="#br0" timeOffset="159672.42">16143 10754 0,'0'0'0,"10"-10"0,-1-8 32,10-20-32,0 10 0,-10-10 15,-9-9 1,-9-9-16,-10 19 16,-19 9-1,0-1 1,-9 20-16,-9 18 15,9 10-15,9 19 16,10-1 0,19 1-1,-1 9-15,20 0 16,18-1 0,19-8-1,19 0-15,0-10 16,9-19-1,10-9-15,-10-19 16,0-9 0,-9-9-16,-10-10 15,-9-10 1,-28 20-16,0-1 16,0 10-1,-10 19-15,-9-1 16,0 10-1,0 0-15,0 10 16,10 27 0,-10 10-16,0 10 15,0-20 1,0 1-16,0-10 16,0-9-1,0-19-15,9 0 16,10-10-1,19-37-15,18-9 16,-9-19 0,-9 19-16,-1 27 15,-18 11 1,0 8-16,9 20 31,0 27-31,10 29 0,0 46 16,-10 1-1,-9-10-15,-10-18 16,-9-29 0,0-37-1</inkml:trace>
  <inkml:trace contextRef="#ctx0" brushRef="#br0" timeOffset="160045.78">17545 9431 0,'0'0'0,"0"-10"16,0 1-16,0 9 31,0 0-31,0 9 0,0 10 15,-19 66 1,0 55 0,10 39-1,-1 8-15,1 10 16,18-9 0,1-19-16,-1-28 15,-9-19-15,10-29 31,-10-27-31,0-10 0,0-18 16,0-10 0,0-19-16</inkml:trace>
  <inkml:trace contextRef="#ctx0" brushRef="#br0" timeOffset="160343.12">16416 10200 0,'0'0'0,"9"0"0,10-9 16,56-10-1,57-9 1,37 0-1,10 18-15,19 1 16,-1 9-16,-27 0 31,-20-9-31,-46 9 0,-29-10 16,-56 10 0</inkml:trace>
  <inkml:trace contextRef="#ctx0" brushRef="#br0" timeOffset="161914.29">19737 10285 0,'0'0'0,"-10"0"16,-18 0-16,-19-10 15,-19 10-15,0 10 16,1-1 0,8 10-16,19-10 15,10 10 1,19 9-16,9-9 16,19 18-1,18 10-15,20-9 16,18 9-16,0-10 15,-9 1 1,-9-1 0,-20-18-1,-18 0-15,0-10 16,-19 10-16,0 0 16,-28 9-1,-48 9-15,-46-8 16,-19 8-1,0-9 1,18-9-16,1-10 16,66-9-16</inkml:trace>
  <inkml:trace contextRef="#ctx0" brushRef="#br0" timeOffset="162386.1">20546 10538 0,'0'0'0,"0"0"0,0-9 16,-19-1-16,-9 1 16,-19-1-1,-19 1-15,-28 28 16,19 18 0,18-9-16,19 1 15,10-1 1,19-9-1,-1-10-15,20 0 16,-1 1 0,1-10-1,18 9-15,0 0 16,10-9-16,9 0 16,0 0-1,0 10-15,0-1 16,0 1-1,0 8-15,-19-8 16</inkml:trace>
  <inkml:trace contextRef="#ctx0" brushRef="#br0" timeOffset="163130.26">20903 10388 0,'0'0'0,"0"0"0,0 0 0,0 0 16,0 9-16,0 10 15,0 19 1,0 18-16,0-9 15,0 0 1,0-10-16,0 1 16,0-20-1,0 1 1,0 0-16,0-19 16,0 0-16,0 0 15,10 0 1,-1-19-16,10-37 15,9-10 1,0 1 0,10 8-16,-19 20 31,0 9-31,-1 18 0,11 10 16,-1 10-1,0 18 1,10 9-16,-1 10 15,-8 0-15,-11-9 16,1-1 0,-9-9-16,-10-9 15,0-10-15,0-9 16,0 0 0,0 0-1,9-9-15,10-38 16,9-28-1,-9 9 1,0 20-16,-1 17 16,1 11-1,0 18 1,9 9-16,1 0 16,-1 20-16,0 8 15,10 10 1,-20 0-16,1 19 15,-9-29 1</inkml:trace>
  <inkml:trace contextRef="#ctx0" brushRef="#br0" timeOffset="163780.81">22154 10266 0,'0'0'0,"0"0"16,0 0-16,0 0 16,0 0-16,0 19 15,-9 28 1,0 46-16,-1 29 15,1 28 1,9 10 0,0 9-16,9-38 15,1-9 1,-10 10-16,0-20 16,0-46-1,0-19 1,0-19-16,0-28 15,0-10-15,-19-27 16,0-57 0,10-47-16,-1-18 15,10 9 1,10 9 0,-1 19-16,0 19 15,1 9 1,18 0-16,-9 19 15,0 38 1,9 8-16,0 20 16,10 9-1,9 9-15,9 20 16,-18-1 0,-1 19-1,-18-10-15,-19 10 16,-9 9-16,-38 19 15,-28 1 1,-10-20-16,28-28 16</inkml:trace>
  <inkml:trace contextRef="#ctx0" brushRef="#br0" timeOffset="164387.42">22832 9750 0,'0'0'0,"0"0"15,-10 19-15,-8 28 16,-20 37 0,10 29-16,18 9 31,1 28-31,-1-10 0,20-27 31,18-10-31,0-18 0,10-10 16,0-10-1,9-27 1,0-19-16,0-19 16,9-10-1,1-27-15,-10-10 16,-10 9 0,-18 1-1,0 9-15,-10 9 16,-9 9-16,0 10 31,0 0-31,10 10 0,-1-1 16,10 1-1,9 8 1,0 1-16,1 0 16,8 0-16,1-1 31,-10-8-31,-19-10 0</inkml:trace>
  <inkml:trace contextRef="#ctx0" brushRef="#br0" timeOffset="164572.84">23105 10200 0,'0'0'0,"0"0"0,0 0 16,0 0-1,9 10-15,0 8 0,1-8 16</inkml:trace>
  <inkml:trace contextRef="#ctx0" brushRef="#br0" timeOffset="165047.51">23725 10538 0,'0'0'16,"0"0"-16,0 0 0,0 9 15,0 10 1,-18 19-16,-1 37 15,-9 9 1,18-28-16,1 1 16,-1-10-1,1-10 1,9-18-16,0-19 16,0 0-16,9 0 15,10-28 1,9-38-16,10-9 15,9-19 1,-9 0 0,-1 38-16,-8 19 15,-11 8-15,1 20 16,0 0 0,0 9-1,0 9-15,-1 10 16,1 18-16,0 20 31,9 27-31,1 29 0,-11-10 16,11-19 15,-20-46-31</inkml:trace>
  <inkml:trace contextRef="#ctx0" brushRef="#br0" timeOffset="165899.26">24911 10557 0,'0'-10'0,"0"-18"0,-19-9 16,-9 9 0,-19-1-1,-10 20-15,-9 18 16,1 20-1,8 8 1,20 1-16,8 8 16,20-8-16,9 0 31,9-1-31,20 1 16,-1-1-16,19-18 15,0-10 1,0-18-16,9-10 15,-9-18-15,10-29 32,-10-19-32,-28 20 15,-1 9-15,-8 18 16,-10 10 0,0 9-16,0 10 15,0 9 16,0 0-31,0 9 0,0 38 16,-10 37-16,10 20 31,10 27-31,-10 19 0,0 0 16,0-9 0,0-10-1,0 19-15,-10 19 16,-8-19-16,-11-28 31,-8-18-31,-10-20 16,0-28-16,-10-9 15,10-19-15,0-9 16,0-19 0,10-19-16,-1-28 15,10-9 1,-1-28-1,20-19-15,28-1 16,18 11 0,20 8-16,37-18 31,19 0-31,0 9 0,9 19 16,-9 9-1,-19 10 1,-9 18-16,-19 10 15,-19 0-15,-19 9 16,-28 10 0</inkml:trace>
  <inkml:trace contextRef="#ctx0" brushRef="#br0" timeOffset="166499.51">18561 9891 0,'0'0'0,"0"0"0,0 0 15,-10 18-15,-8 20 16,-1 46-1,-9 66-15,9 29 32,19 8-32,9 1 0,10-10 15,0-18 1,0-38-16,-1-38 16,1-37-1,-9-9 1,-1-20-16,-9-18 15</inkml:trace>
  <inkml:trace contextRef="#ctx0" brushRef="#br0" timeOffset="167710.48">18598 9806 0,'0'0'16,"10"0"-16,27-9 15,48-10 1,66 0-16,56 10 16,47-1-16,28-8 15,38-1 1,47 10-16,37 9 16,-9 9-1,-9 19 1,18 0-16,20-9 15,-1 9-15,-28 10 16,-28-10 0,-28-9-16,-48 9 31,-46 9-31,-29 1 0,-37-19 16,-28 9-1,-38-10-15,-29 1 16,-18 0 15,-19-10-31,-9 1 0,-19-10 16,-1 0-16,-8 0 15,-10 0 1,0 0 0,0 0-16,0 0 15,0 0 1,0 0-16,0 0 15,9 9 1,1 1-16,-1-1 16,0 19-1,10 10-15,9 18 16,1 38 0,-1 18-1,-9 1-15,-1 18 16,1 47-16,0-9 31,-9 0-31,-1-28 0,-9-28 16,0-20-1,0-8-15,0-29 16,0-9 0,-9-19-1,-1-9 1,-9-10-16,0 1 15,-28-10-15,-37 0 16,-57-10 0,-85-8-1,-85 8-15,-46-27 16,-66-10 0,-29 0-1,-47 0-15,-18 0 0,0-9 16,9-1-1,28 29 1,38 19-16,56 9 16,76 9-1,46 1 1,48-1-16,56 0 0,47-9 16,47 0-1,29 0 1,18-9-16,9 9 15,10 0 1,0 0-16,0 0 16,10 0-16,-1-9 15,1-1 1,8 1 15,20 0-31,-19 9 0</inkml:trace>
  <inkml:trace contextRef="#ctx0" brushRef="#br0" timeOffset="171348.18">25438 10988 0,'0'0'0,"0"0"0,0 0 16,0 0-1,0 0 1,0 0-16,0 0 15,0 0 1,0 0-16,0 0 16,0 0-16,0 0 15,0 0 1,9 10 0,0-1-16,20 10 15,8 0 1,10-1-16,19 1 15,9-9 1,29 8 0,18 1-16,1 0 15,27 0-15,1-1 16,-1-8 0,10-1-1,9 0-15,10-9 16,0 0-16,9-18 15,10 8 1,18-27-16,-9-19 31,-10-1-31,10-18 0,-18-19 16,-11-9 0,10-9-1,-9-1 1,0-9-16,-10-9 15,-9-1-15,0-18 16,-19 0 15,0-9-31,-9-1 0,-10 1 16,10-10-16,-19 0 31,-19 9-31,-19 1 16,-18 9-1,-20 0 1,-18-19-16,-9 0 0,-29 19 16,-19 28-1,-9 9-15,-19 10 16,-37 0 0,-48-10-16,-37 19 15,-19 29 1,-9 8-16,9 20 15,9-1-15,38 19 32,19 1-32,19 8 15,18 1-15,20 0 16,-1 9 0,19 9-16,0-9 15,19 0 1,10 9-16,8 1 15,1-10 1,19 9 0,-1-9-16,1 0 31,9 0-31,0 0 16,0 9-16,-9-9 15,9 0-15</inkml:trace>
  <inkml:trace contextRef="#ctx0" brushRef="#br0" timeOffset="171801.31">28382 6588 0,'0'0'0,"0"0"16,0 0 0,-9 9-16,-19 10 31,-29 19-31,-18 27 0,-10 1 16,0-10-1,20 10 1,8-10-16,20-18 15,8-10-15,20-9 16,0-1 0,18-8-1,10 18-15,28 10 16,19-1 0,9 1-16,0-10 15,0 0 1,-18 0-16,-1 0 15,1-9 1,-1 0-16,-18-1 16,-19-8-1</inkml:trace>
  <inkml:trace contextRef="#ctx0" brushRef="#br0" timeOffset="173395.96">29464 7207 0,'0'0'0,"0"0"0,9 0 0,29 0 16,28 0 0,28-9-16,28-10 15,10 0-15,9-9 16,19-19-1,9-18-15,1-10 16,-1-29 0,-9-27-1,-28-19-15,9-57 16,-19-46-16,-28 9 16,-37-28-1,-20 0 1,-27 37-16,-39 1 15,-36-1 1,-39 1-16,-37 18 16,-28 28-1,-10 10 1,-9 28-16,0 28 16,9 19-1,9 28-15,20 18 16,37 20-1,10 18-15,9 10 16,28 18 0,9 0-16,20 1 15,8-10 1,11 9-16,8-9 16,1 10-1,-1-10-15,10 0 16,0 0-1,0 0-15,0 0 32,0 0-32,0 0 0,0 0 15,10 0 1,-10-10 15,0 1-31,0-1 0,0 1 0,0 9 16,0-9-1,0 9 1,0 0-16,0 0 16</inkml:trace>
  <inkml:trace contextRef="#ctx0" brushRef="#br0" timeOffset="174583.34">30038 6541 0,'0'0'0,"0"0"16,0 0-16,0 0 15,0 0-15,0 9 16,0 10 0,-19 19-1,-9 18-15,-19 19 16,9 10-1,-9-10 1,9-19-16,1-9 16,9-10-1,9-18 1,0 0-16,10 0 0,-1-1 16,1-8 15,18-1-31,10 1 0,28 18 15,38-10-15,37 1 32,29 0-32,46 9 0,48 28 15,46 29 1,86 27-16</inkml:trace>
  <inkml:trace contextRef="#ctx0" brushRef="#br0" timeOffset="-166146.97">9116 9375 0,'0'0'0,"0"0"15,0 0-15,0 0 32,0 18-32,-19 20 0,0 37 15,0 19 1,-18 56 0,-1 47-16,0 37 15,10 20-15,0-38 31,9 18-31,0-27 16,1-76-16,-1 0 31,9-9-31,1-37 0,0-20 16,-1-27 0,1-19-1,-1-1-15,1-18 16</inkml:trace>
  <inkml:trace contextRef="#ctx0" brushRef="#br0" timeOffset="-163686.71">9022 9412 0,'0'0'0,"0"0"0,9-9 0,1-10 16,-1 0-1,0 10-15,1-1 31,18 1-31,10 0 0,27-1 16,11 1 0,8 9-1,20-10-15,9 1 16,0 0-16,0-10 16,37 0-1,19 0 1,10-9-16,19 10 15,-1-1 1,20 9-16,-10 1 16,18-19-1,11 9-15,-11 10 16,1-1 0,9-8-16,19 18 15,0 18 1,0-8-16,10-1 31,-10-9-31,0 19 0,0 0 16,9-10-1,-18 10 1,9-10-16,0-18 16,0-1-1,-10 20 1,1-1-16,-1 10 0,1 0 15,9-10 1,-9 0 0,18 1-16,10-1 15,-19 1-15,9 8 16,-9 10 0,10-9-1,-10-9-15,9 18 16,0 9 15,1 1-31,-1-10 0,-9-9 16,10-10-1,-10 10-15,0-10 16,-19-9-16,-9 0 16,-10 0-1,0 0-15,1 19 31,-20-10-31,10 1 16,0-1-16,-19 1 16,-9-1-1,-10 10 1,-9-19-16,-28 0 16,-10 0-1,-9 9 1,-19 10-16,-18-10 0,-1 1 15,-19-1 1,1 0 0,-1 1-16,-9-10 15,0 0 1,-9 9-16,0-9 16,-1-9-16,10-10 31,0 0-31,0 0 15,10 1-15,-1 8 16,1 1 0,-1-10-16,1 10 15,-1 9-15,-9-10 16,9 10 0,-18-9-1,0 18-15,-1 10 16,-8 0-1,8 9-15,1 19 16,-1-9 0,-8 8-1,8 1-15,-8 0 16,8 0-16,-9 0 16,1 0-1,8 9-15,-9 10 16,-9-10-1,0 29-15,0 18 16,-10 0 0,1 19-16,-1-9 15,1-19 1,-1-10 0,0 0-1,1-9-15,-1-9 16,-9 0-16,0-10 15,0 0 1,-9-9 0,-1-9-16,1-1 15,9 1-15,0 9 16,0 0 0,-9 0-16,9-10 15,-10-9 1,10 0-16,-9-9 31,-1 9-31,1 1 0,-1-11 31,1 1-31,9-10 16,-9 10-16,-1-9 16,-9-1-16,-9 10 31,-19-1-31,-19-8 15,-37 9-15,-19 9 32,-38-9-32,-10 9 0,-27 9 15,-10-9 1,-10-9 0,-27 0-16,-38 0 15,-38-1 16,-38-8-31,-9-20 0,-9 1 0,-19-10 16,-19 1 0,-19 8-16,1-9 31,-1-18-15,9 9-16,-8 0 0,-1-10 31,-9-18-31,0 9 0,9 0 15,-9 9 1,-19-9-16,0 19 16,0 10-1,0-1 1,9 19-16,29 9 16,0 1-16,28-1 31,9 0-31,10-9 0,9-9 15,0 9 1,19 0 0,47 0-1,37 28-15,1 0 0,18 10 16,20 9 15,-11-10-31,11 1 0,-20 9 16,10-10 15,56-9-31,47-9 0,48-10 16,27 1-16,29-10 15,9 0 1</inkml:trace>
  <inkml:trace contextRef="#ctx0" brushRef="#br0" timeOffset="-133727.95">19784 12311 0,'0'0'0,"0"0"16,0 0 0,0 0-16,0 0 15,0 0-15,0 28 16,-10 19-1,1 10-15,0-1 16,-1 10 0,1 18 15,9-18-31,0-19 0,0-10 16,0-9-16,0-9 31,0 0-31,0-10 15,0 1-15,-10-10 16</inkml:trace>
  <inkml:trace contextRef="#ctx0" brushRef="#br0" timeOffset="-133237.72">19295 12809 0,'0'0'0,"0"0"0,0 0 15,0 0 1,0 0 0,0 0-16,9 9 15,0 0-15,20 10 16,8 19-1,1-10-15,9 9 16,9 1 0,-9-1-1,0-18-15,0-10 16,10-9 0,9-18-16,9-10 31,10-10-31,9-18 0,-57 18 15</inkml:trace>
  <inkml:trace contextRef="#ctx0" brushRef="#br0" timeOffset="-131272.64">19370 13193 0,'0'0'0,"0"0"16,0 0-16,0 0 16,0-9-1,0 9-15,0 0 16,9 19 0,1 27-16,-1 48 15,0 38 1,1-20-1,-1-18 1,1-9-16,-10-20 16,0-18-16,0-19 15,0 0-15,0-9 16,0 0 0,0-10-1,0-9-15</inkml:trace>
  <inkml:trace contextRef="#ctx0" brushRef="#br0" timeOffset="-130000">19981 13850 0,'0'0'0,"0"0"16,0 0-16,0 0 16,0 0-16,0 0 15,0 0 1,0 0 0,10 0-16,-1 0 15,1 0 1,8-19-16,1 0 15,0 1 1,-10-1-16,1 0 16,-10-9-1,0 19-15,-10-1 16,-8 1 0,-1-1-16,-9 10 15,-1 10 1,1-1-1,9 19-15,0 10 16,10-1 0,0 10-1,18-9-15,10-1 16,28 10-16,9 0 16,1-28-1,9-19-15,-10-9 16,1-10-1,-1-19-15,0 1 32,-9-10-32,-9 9 15,0-27-15,-19-1 16,-1 19 0,-18 10-16,0 8 15,0 11 1,0-1-16,0 19 15,0 0 17,10 9-32,-1 10 15,19 9 1,1 0 0,8 10-1,1-1-15,0 10 16,-1 10-16,-18-1 15,-10 10 1,-9-20-16,0-8 16,-9-10-1,0 0 1,-1-9-16,1-10 16,9-9-16,0 0 15,0 0 1,9-18-16,1-10 15,18-10 1,28-18 0,10-1-16,9 1 15,-9 0-15,9-10 16,-18 19 0,-10-9-1,-19 18-15,-9 20 16,-10 8-16,-9 1 31,0 9-31,0 0 16,0 0-16,0 0 31,0 9-31,0 10 0,10 9 16,-1 0-1,19 19 1,10 10-16,9 27 15,10 0 1,-10-27-16,-10-1 16,1 0-1,-19-9-15,-1-9 16,-18-10 0,-18 0-16,-20 10 15,-18-1 1,-10 1-16,28-29 15</inkml:trace>
  <inkml:trace contextRef="#ctx0" brushRef="#br0" timeOffset="-129082.89">23039 13681 0,'0'0'0,"-10"0"15,-18-9 1,-19-1-16,-28 20 15,0 18-15,9 9 16,19 10 0,0 10-16,28 18 15,19 0 1,37-10-16,10-8 16,19-1-1,10-19 1,-1-8-16,-9-29 15,-10-19 1,-18 0-16,-19-18 16,-10-1-1,-9-9-15,-19 10 16,0 8 0,1 11-16,8 8 15,1 10 1,-1 0-1,1 0 1,9 0-16,0 0 16,9 0-16,10 0 15,28 10 1,0-10-16,10 0 16,-1 0-1,1-10 1,-10-8-16,-10-11 15,1 11 1,-19-11-16,-1 1 16,-8 0-1,-10 0-15,-19 0 16,0 0-16,0 0 16,1 18 15,8 1-31,1 9 0,9 0 15,0 0 1,9 9 0,1 1-16,18-1 15,9 38-15,11 19 32,-1-1-32,0 10 15,0 0-15,-10-18 16,-18-1-16,0-19 31,-19 10-31,-19-9 16,-28-1-16,19-18 15</inkml:trace>
  <inkml:trace contextRef="#ctx0" brushRef="#br0" timeOffset="-128650.14">24337 12987 0,'0'0'0,"0"0"16,0 0-16,0 0 16,0 9-16,0 29 15,0 37 1,0-75-16,-9 150 16,18 94 15,0-10-31,1-93 0,-1-10 31,1 1-31,-10-20 0,0-37 16,0-18 15,0-10-31,0-29 0,0 1 16,-10-19-16</inkml:trace>
  <inkml:trace contextRef="#ctx0" brushRef="#br0" timeOffset="-128401">23932 13578 0,'0'0'0,"10"0"16,9 0-1,47 9-15,46 1 16,20 8 0,19 1-16,-1 0 15,-18 9 1,-10-19-16,-47-18 16,-28 18-1,-37-9 1</inkml:trace>
  <inkml:trace contextRef="#ctx0" brushRef="#br0" timeOffset="-127764.55">22954 14769 0,'0'0'0,"0"0"16,9 10 0,1 37-16,9 28 15,0 37-15,-1 38 31,1 1-31,-9-20 16,-1-18-16,0-20 16,-9-27-16,0-19 15,0 0 1,0-19-16,0-9 16,0-19-1,0 0 1</inkml:trace>
  <inkml:trace contextRef="#ctx0" brushRef="#br0" timeOffset="-127480.95">22625 15492 0,'0'0'0,"9"0"16,19-10 0,19 1-16,19 18 15,0-9 1,19-9-16,18 0 16,-9-10-1,-9 10-15,-10-1 16,19 20-1,-47-10-15</inkml:trace>
  <inkml:trace contextRef="#ctx0" brushRef="#br0" timeOffset="-127257.35">23763 15464 0,'0'0'16,"0"0"-16,0 0 15,0 0-15,0 0 16,0 9 0,-9 19-1,-1 0-15,10 19 16,0 0-16,0 0 16,10-9-1,-1-1-15,-9-9 16,0-18-1</inkml:trace>
  <inkml:trace contextRef="#ctx0" brushRef="#br0" timeOffset="-127024.65">23622 15098 0,'0'0'0,"0"0"0,0 0 0,0 0 16,0 0-1,0 0-15,9 9 32,1 10-32,-1 0 0</inkml:trace>
  <inkml:trace contextRef="#ctx0" brushRef="#br0" timeOffset="-126245.61">24111 15445 0,'0'0'0,"0"0"0,0 0 0,0 0 16,0 0-1,0 0 1,0 9-16,0 1 15,0 27 1,0 20-16,0-11 16,0 1-16,-9-9 15,-1-10 1,10-9-16,0 0 16,0-10-1,0-9 1,0 0-16,0 0 15,10-19 1,-1-18-16,19-20 16,10-8-1,-10 8-15,-9 20 16,0 9 0,0 18-1,0-8 1,-1 18-16,11 9 0,-1 10 31,9 9-31,1 9 0,-10 10 16,-9 0-1,0-9 1,-10-19-16,-9-1 16,0 1-1,0-19-15,0 0 16,0 0-1,0 0-15,0 0 16,10-19 0,-1-18-16,19-10 15,1-9 1,8-1-16,1 10 16,-1 10 15,-8 27-31,-1 1 0,19 18 15,0 1-15,-9-1 32,-1 19-32,1 0 15,-19 1-15,-1 8 16,-8-9 0,-10 0-16,0 10 15,-10 0 1,1-10-16,0-19 15</inkml:trace>
  <inkml:trace contextRef="#ctx0" brushRef="#br0" timeOffset="-125674.64">25381 15614 0,'0'0'0,"0"0"0,0 0 16,10 0-16,-1 0 15,10 0-15,9 0 16,10-10 0,-1 10-1,1-9-15,0 0 16,-1-10-1,-9 0-15,-9 0 16,0 1 15,-10-11-31,-9 1 0,0 0 16,-18 0-16,-1 9 31,-19 10-31,-18 0 0,-1 18 16,1 19-1,9 0 1,19 0-16,-1 10 16,11 18-1,8 0-15,20-18 16,8 0 0,29 8-1,19-8 1,19-19-16,9-10 0,9-9 15,-18-19 1,-19-18 0,-19 9-16,-28 18 15</inkml:trace>
  <inkml:trace contextRef="#ctx0" brushRef="#br0" timeOffset="-123674.81">19238 13597 0,'0'0'0,"0"0"0,0-10 15,0 1 1,10-10-16,-1-18 16,0-20-1,1 1-15,-1 0 16,-9-19-1,0-10-15,0 29 16,0 18 0,0 10-16,0 19 15,0-1 17,0 20-32,0 37 0,-9 28 15,9 37-15,0 39 16,0-20-1,9-19-15,1-18 16,-1-19 0,0-9-1,1-10-15,-10-28 16</inkml:trace>
  <inkml:trace contextRef="#ctx0" brushRef="#br0" timeOffset="-122918.95">10856 12039 0,'0'0'0,"0"0"15,0 10-15,0-1 16,0 28 0,0 29-16,0 19 15,-9 18 1,-1 19 15,1-38-31,0-9 0,9-18 0,0-11 16,0-8-1,0 0-15,0-10 16,-10-10 0</inkml:trace>
  <inkml:trace contextRef="#ctx0" brushRef="#br0" timeOffset="-122550.4">10677 12865 0,'0'0'0,"0"0"15,0 0-15,0 0 16,0 0 0,10 9-16,-1 10 15,10 9 1,0 0-16,9 0 16,0 10-1,1-1 1,-11-18-16,11-9 15,-1-10 1,0-10 0,19-9-1,0-9-15,10-19 16,-29 19-16</inkml:trace>
  <inkml:trace contextRef="#ctx0" brushRef="#br0" timeOffset="-120216.29">8316 13672 0,'0'0'0,"0"0"0,0 0 32,0 0-32,0 9 0,0 10 15,10 18 1,-1 10-16,0 19 16,-9 9-1,0-19 1,0-9-1,0 0-15,0-19 16,0-9-16,0-19 16</inkml:trace>
  <inkml:trace contextRef="#ctx0" brushRef="#br0" timeOffset="-119940.54">8335 13428 0,'9'0'0,"10"-19"0,9 0 16,10 0-1,-10 10-15,-9 0 16,0-1-1,-19 10-15,0 0 16,-10 10 0,1-10-16</inkml:trace>
  <inkml:trace contextRef="#ctx0" brushRef="#br0" timeOffset="-119332.08">8608 13766 0,'0'0'0,"0"0"0,0 0 0,0 0 0,0 0 31,0 0-31,9 9 0,1 28 16,8 29 0,1 9-1,0 0 1,0 0-16,0 10 0,-10-29 31,0-18-31,-9-10 0,0-19 16,0-9-1,0 0 1,0-9-16,-9-29 16,0-46-1,-1-29-15,20 19 16,8 19-1,1 28-15,10 10 16,8 9 0,1 18-1,-1 1-15,1 18 16,9 29-16,-9 9 31,-19 9-31,-1 19 0,-27 0 16,-10 19-1,-19-10 1,1-9-16,9 1 16,9-48-1</inkml:trace>
  <inkml:trace contextRef="#ctx0" brushRef="#br0" timeOffset="-118718.89">9859 14019 0,'0'0'0,"0"-19"0,-9 0 16,-1 1-16,-9-1 15,-18 9 1,-10 10-1,-29 10-15,-8 18 16,-10 9 0,28 10-16,9 10 31,29-10-31,19-1 0,18-8 16,1 0-1,18-1 1,0-9-16,10-18 15,18-20 1,19-18-16,1-9 16,-11-20-1,-8 1-15,-19 9 16,-10 10 0,-9 18-16,-19 9 15,9 10 1,0 10-16,10 18 15,19 38 1,9 9-16,-28-38 16</inkml:trace>
  <inkml:trace contextRef="#ctx0" brushRef="#br0" timeOffset="-118300.02">10659 13672 0,'0'0'0,"0"0"16,-19 9-16,-19 10 15,-18 9 1,-29 38-16,0 27 16,85-93-16,-84 113 31,27 18-31,29-27 15,28-39-15,9-8 16,20-1 0,8-28-1,20-9-15,37-19 16,-47 0-16</inkml:trace>
  <inkml:trace contextRef="#ctx0" brushRef="#br0" timeOffset="-117969.83">10819 13719 0,'0'0'0,"0"0"16,0 9-16,-19 10 0,0 18 15,-9 29 1,18 9 0,10 9-16,10 1 15,18-29-15,0-9 16,29-9 0,18-10-16,28-19 15,-9-18 16,-9-10-31,-10-9 0,-9-10 16,-19-9 0,-28 19-16</inkml:trace>
  <inkml:trace contextRef="#ctx0" brushRef="#br0" timeOffset="-117195.42">10875 13878 0,'0'0'0,"9"0"15,20-19-15,18-9 16,0 0-1,0 9-15,-10 10 16,1 0 0,-10-1-1,-18 10-15</inkml:trace>
  <inkml:trace contextRef="#ctx0" brushRef="#br0" timeOffset="-116612.16">11515 13953 0,'0'0'0,"0"0"0,0 0 15,0 10 1,-10-1-16,10 19 16,10 0-1,-1 0-15,0 1 16,10-11-1,10 1-15,-1-10 16,9 1 0,10-10-1,0-28-15,0-19 16,-9-10 0,-10-8-1,-18 8-15,-10 29 16,-10 10-16</inkml:trace>
  <inkml:trace contextRef="#ctx0" brushRef="#br0" timeOffset="-116026.45">11863 13662 0,'0'0'0,"0"0"0,9-9 16,1 0 0,18-1-16,9 1 15,10-1 1,10 20-16,9 9 16,0-1-1,-1 10-15,-8 10 16,-10 0-1,-9 8-15,-10 29 16,-19 1 0,-18-11-16,-10 1 31,-19-10-31,1-18 16,-10-1-16,18-18 15,1-19 1,19-9-16,-1-20 15,20-27 1,9-38-16,28-18 16,9 9-1,10 9-15,-10 19 16,-9 28 0,-9 28-16,-19 10 15</inkml:trace>
  <inkml:trace contextRef="#ctx0" brushRef="#br0" timeOffset="-115316.35">13001 13897 0,'0'0'0,"0"0"15,-9-10 1,-10 1-1,-19 0-15,1-1 16,-20 20-16,1 8 16,-10 11-1,19 18 1,9-10-16,19-9 16,10 0-1,9-18-15,9 9 16,1-10-16,9-9 31,9 0-31,19-9 16,19-20-16,-10 1 15,-9 0 1,-9 0-16,-19 19 16,-1 9-1,11 0 1,-1 9-16,0 19 15,10 0-15,-10-9 16,0 9 0,-9-9-1,0 0-15,-10-19 16</inkml:trace>
  <inkml:trace contextRef="#ctx0" brushRef="#br0" timeOffset="-114941.06">13509 12968 0,'0'0'0,"0"0"16,0 0-16,0 0 31,0 9-31,0 29 0,-9 28 16,-10 37-1,0 28 1,10 1-16,-1-1 16,10-9-1,0 0-15,0-10 16,0-27-1,0-19 1,0-20-16,0-17 0,0-11 16,-9 1 15,-1-10-31</inkml:trace>
  <inkml:trace contextRef="#ctx0" brushRef="#br0" timeOffset="-114634.39">13208 13456 0,'0'0'0,"9"0"15,29 0-15,18-9 16,10-10 0,10 9-1,-1 10 1,0-9-16,-9 0 16,9 18-1,-37 0-15</inkml:trace>
  <inkml:trace contextRef="#ctx0" brushRef="#br0" timeOffset="-114154.89">14158 13991 0,'0'0'16,"0"0"-16,10 0 0,-1-10 0,0 1 16,1 0-1,9-10-15,-1 0 16,1 0 0,0-18-1,0 9-15,-19-10 16,0 1-1,-19 18 1,-19 0-16,-18 10 16,0 18-16,-10 0 15,9 20 1,10-1-16,0 19 16,19 18-1,9 1-15,10 0 16,18-10-1,19-19 1,10 1-16,28-10 16,28 0-1,9-9 1,1-28-16,-1-10 16,-9 0-1,-56 0 1</inkml:trace>
  <inkml:trace contextRef="#ctx0" brushRef="#br0" timeOffset="-112995.52">7535 13615 0,'0'0'0,"10"10"16,9 27-1,9 38-15,9 47 16,-8 38 0,-20-19-1,-18-1-15,-10 1 0,-9-28 16,18-38 0,1-19-16,-1-18 15,10-1 1,-9-28-16</inkml:trace>
  <inkml:trace contextRef="#ctx0" brushRef="#br0" timeOffset="-111993.49">7582 13540 0,'0'0'0,"0"0"31,10 0-31,18-18 0,10-1 15,18-19-15,19 1 16,29-10 15,37 0-31,56-28 0,20 0 16,27 9-16,29 0 31,0 20-31,19-20 0,28 10 16,18 37-1,20 0 1,27 10 0,20-1-16,-1-8 15,1 36-15,-19 39 32,-19-48-32,-48-9 0,-18 0 15,-28 0 1,-38 9-1,-46-9-15,-29 0 16,-29 0-16,-27 0 16,-29-9-1,-28 9-15,-9 0 16,-20 9 0,1-9-1,-9 0-15,-10 0 16,0 10-1,0-1-15,0 29 16,-10 27 0,1 29-16,-1 19 15,1 37 1,18 19-16,10 18 31,0-27-31,-10-10 16,-9 9-16,0-27 31,-18-10-31,-20-10 0,-28-27 16,-37 9-16,-57-10 31,-57-28-31,-74-27 16,-67-11-16,-65 10 15,-29-18 1,-46-1-16,-38 19 15,-19 10 1,9 18 0,-19-9-16,10-28 15,29-10-15,36 10 16,29-19 0,76-19-1,84 0-15,84 19 16,-93 10-16</inkml:trace>
  <inkml:trace contextRef="#ctx0" brushRef="#br0" timeOffset="-108431.43">10668 13963 0,'0'0'0,"0"0"0,9 0 16,1-10-1,18-9-15,0 1 16,10-1-16,9 0 31,0-9-31,0 0 0,-28 18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5:14:55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2389 827 0,'0'0'0,"0"0"16,0 0-16,0 10 15,0-1 1,0 38-16,-9 28 15,0 28 1,9 10 0,0 18-16,9 0 15,0-18-15,1-19 16,-1-19 0,-9-19-1,0-9-15,0-9 16,0-20-1,0 1-15,-9 0 16,-1-19-16,10 0 31</inkml:trace>
  <inkml:trace contextRef="#ctx0" brushRef="#br0" timeOffset="731.76">2201 921 0,'10'0'0,"-1"-19"0,19-9 15,19-19-15,29 0 16,-10 10 0,9 18-1,19 10 1,9 27-16,1 11 0,-10 8 16,-28 10-1,-19 9 1,-19-18-16,-19 18 15,-27 10 1,-58 9-16,-37 9 16,-46 1-1,-20-10-15,9-28 16,29-19 0,10-19-16,37-18 31,18-19-31,10-19 0,19 9 15,19 19 1,9 1 0,10 8-16,9 1 15,9 9 1,29-9-16,47 18 16,37 0-1,28 29-15,1 9 16,-10 28-1,-19 0-15,-9 0 16,0 0 0,-19-9-16,-9 9 15,-19-10 1,-29-18 0,1-9-16,-19-1 15,0-18-15,-10 0 31,-9 0-31,9-10 0,-9-9 16</inkml:trace>
  <inkml:trace contextRef="#ctx0" brushRef="#br0" timeOffset="1754.21">3575 1737 0,'0'0'0,"0"0"0,0-9 16,0 0-16,0-1 16,-10-18-16,-8 0 15,-11 9 1,-8 10-16,-20-1 16,10 20-1,0-1 1,10 10-16,8 9 15,1-9 1,19 0-16,-1-10 16,10 0-1,10 1-15,-1-10 16,10 9 0,9-9-16,19 0 15,0 0 1,10 0-16,-10 0 15,9 9 1,-9 1-16,0-1 16,-9 10-1,0-19-15,-10 9 16,0-9 15,-9 0-31,0 0 0,-10 0 16,-9 0-1,0 0 1,0 0-16,0 0 16,0 0-16,0 0 31,0 0-31,-9-9 0,-1-10 16,1-9-1,9 0-15,9-19 16,10-9-1,9-1-15,10 10 16,-1 19 0,11 10-16,8 18 15,-9 9 1,0 10 0,0 9-1,-9 28-15,-1 10 0,-8-10 16,-11 0-1,-18-18-15,0-10 32,0-9-32,0-10 15,0-9-15,0 0 16,-9-28 0,0-28-16,18-47 31,19 9-31,0 28 0,10 19 15,0 19 1,9 19 0,9 18-16,10 29 15,9 27-15,-18 20 16,-10-1 0,-28 1-16,-10 8 15,-28 1 1,0 0-1,-9-28-15,19-10 16,-1-37 0</inkml:trace>
  <inkml:trace contextRef="#ctx0" brushRef="#br0" timeOffset="2385.02">5494 790 0,'0'0'0,"0"0"16,0 18-16,-19 29 15,-9 47-15,9 9 16,10 57 15,-1 9-31,20-38 0,-1 0 16,0-18 0,10-29-1,-9-27-15,-1-10 31,1-19-31,-1-9 0,0-1 32,-9-18-32,0 0 0,0 0 15,-9-9 1,-19-29-16,-29-27 16,-18-1-16,0 19 15,-1 10 1,20 9-1,9 18-15,9 20 16,10-1-16,0 19 16,9 10-1,10 8 1,9 11 0,19-986-16,18 1952 15,20-986-15,18-9 16,19-9-1,-9-10-15,-10-9 16,0-9 0,-37 0-1</inkml:trace>
  <inkml:trace contextRef="#ctx0" brushRef="#br0" timeOffset="3323.31">6190 1597 0,'0'0'0,"-19"-10"0,0 1 16,1-1-1,-20 20 1,0-1-16,1 10 15,-1 28 1,10 9-16,9 19 16,10-28-1,18-9-15,10-10 16,9-9 0,0-10-16,1-9 15,8-19 1,1 0-16,-1-18 15,1-19 1,0-1 0,-10-18-16,0 0 15,0 19-15,1 9 16,-11 9 0,1 20-1,0 8-15,9 20 16,0 8-1,10 11-15,0 27 16,-1 28 0,-18-9-16,-19-9 15,0-10 1,-19-18-16,1-1 16,-11 1-1,1-29-15,0-9 16,9-18 15,-9-20-31,18-18 0,10-10 16,10 10-16,-1 18 15,10 10 1,9 0-16,19 9 16,0 10-1,10 18 1,-1 1-16,1 18 15,-20 0 1,1 9 0,-19 1-16,0-1 15,-19-8-15,0-11 16,0-8 0,0-10-16,0 0 15,9-28 1,10-29-16,18-37 15,20-9 1,-19 38-16,-1 18 16,1 19-1,-10 18 1,0 20-16,10 27 16,-1 19-16,-18 29 31,-9-38-31</inkml:trace>
  <inkml:trace contextRef="#ctx0" brushRef="#br0" timeOffset="4217.1">7338 1475 0,'0'0'0,"0"0"0,0 9 0,0 0 0,0 10 15,0 28 1,-19 28-16,0 19 16,0 0-1,10-10 1,0-28-1,9-27-15</inkml:trace>
  <inkml:trace contextRef="#ctx0" brushRef="#br0" timeOffset="4999.95">8580 1343 0,'0'0'0,"0"0"0,-19 0 16,-9 0-1,-10 10-15,0-1 16,-9 10-1,0 18-15,19 1 16,0-1 0,18-9-1,1-9-15,18-9 16,20 18 0,18 0-16,0 0 15,0 0 1,-10 10-16,1-19 15,0 9 1,-20 9-16,1 1 16,-19 9-1,-9 0-15,-19-10 16,-29 10 0,-28-9-16,-18-20 15,18-18 1,10 0-1,9 0-15,29-9 16,18 0-16</inkml:trace>
  <inkml:trace contextRef="#ctx0" brushRef="#br0" timeOffset="5416.34">9295 1765 0,'0'0'0,"0"0"0,-10-9 16,-9 0-1,-18-1-15,-10 1 16,-19 9 0,0 19-16,9 9 15,10 9 1,19 1 0,19-10-16,-1 0 15,20-9 1,-1 0-16,19-1 15,1 1-15,-1-9 16,19-1 0,19 10-1,9 0-15,-47-10 16</inkml:trace>
  <inkml:trace contextRef="#ctx0" brushRef="#br0" timeOffset="5920.48">9436 2131 0,'0'0'0,"0"0"0,0-9 32,9-29-32,0-8 0,10-30 31,9 11-31,1-1 15,-1 29 1,0-1-16,10 10 16,-1 19-1,1-1-15,0 20 16,-1 8-16,-8 20 16,-11 9-16,1 0 15,-19-10 1,0 1-1,-9-10 1,-1 0-16,1-19 16,9-9-16,0-9 15,-9-29 1,18-18-16,0 0 16,10 0-1,-9 18 1,18 10-16,0 19 15,10 9-15,27 18 16,1 10 0,-9 19-1,-10 0-15,-10 0 16,-27-28-16</inkml:trace>
  <inkml:trace contextRef="#ctx0" brushRef="#br0" timeOffset="6577.25">10800 1634 0,'0'0'0,"0"0"16,0 0-16,0 9 15,-10 10-15,-9 56 16,10 38 0,0 37-1,-1 19-15,10-19 16,0 19-1,0-19 1,-9-37-16,9-10 16,-10-38-16,10-36 15,0-20 1,0-9-16,-9-19 16,-10-37 15,-9-47-31,-10-57 0,10 1 15,19 27-15,-1 1 16,20 9 0,-1 19-16,10 18 15,9 10 1,-9 19 0,9 19-16,-9 8 15,0 11 1,9 8-16,0 20 15,1 18 1,-1 9-16,-9 29 31,-19 18-31,-29 1 0,-27 9 16,-29-10 0,-9-28-16,38-37 15</inkml:trace>
  <inkml:trace contextRef="#ctx0" brushRef="#br0" timeOffset="7101.43">11270 902 0,'0'0'0,"0"0"0,-9 28 16,-10 29-16,0 27 16,0 57 15,10 9-31,18-9 0,1 9 15,-1-28 1,19-19-16,0-19 16,10-18-16,9-28 15,10-29 1,8-18-16,1-10 16,0-9-1,-9-29-15,-20 1 31,-9 19-31,-9 8 16,-19 20-16,0 9 31,0 0-31,10 9 0,-1 1 16,19 18 0,1-9-1,18 9-15,0-9 16,0-1-16,-29-18 15</inkml:trace>
  <inkml:trace contextRef="#ctx0" brushRef="#br0" timeOffset="7294.15">11581 1446 0,'0'0'0,"0"0"0,0 0 16,0 0 0,0 0-1,9 10-15,-9-10 16</inkml:trace>
  <inkml:trace contextRef="#ctx0" brushRef="#br0" timeOffset="7731.34">12258 1737 0,'0'0'0,"0"0"0,0 0 16,0 0-16,0 0 16,0 19-1,0 19-15,0 37 16,-10-10-1,10-8-15,0-20 16,0 1 0,0-29-16,0-9 15,0 0 1,10-28 0,9-38-16,9-37 15,0 0-15,10 28 31,-10 18-31,0 11 16,-9 27 0,0 9-16,0 20 15,9 9-15,0 18 16,0 19 0,-9 19-16,0 0 15,-10-9 1,1 0-16,-1-10 31,-9-28-31</inkml:trace>
  <inkml:trace contextRef="#ctx0" brushRef="#br0" timeOffset="8484.03">13387 1812 0,'0'0'0,"9"-18"0,1-11 15,-10-8 1,0-1-16,-19 1 16,-9 9-1,-20 9 1,-8 19-16,-10 0 16,19 9-1,0 19 1,19 1-16,0 8 15,18 1-15,1-20 16,18 1 0,1 9-16,8-18 15,11-10 1,8-19 0,10 0-16,0-9 15,-9 0-15,0 0 16,-20 0-1,1 9 1,-9 9-16,-10 1 16,9 9-1,1 9-15,-1 48 16,10 46-16,0 47 16,-1 19-1,-18 0 1,-9 9-16,-10-9 15,-28 9 1,0-28-16,-9-46 16,-1-39-1,10-27-15,-9-19 16,-10-29 0,-9-18-1,18-19-15,1-47 16,18-9-1,29 0-15,27-28 16,20 18-16,19 0 16,27 10-1,1 28-15,28 19 16,0-10 0,-19 10-16,-10 9 15,-18 9 1,-19 10-16,-18 9 31,-29 19-31</inkml:trace>
  <inkml:trace contextRef="#ctx0" brushRef="#br0" timeOffset="10758.94">23744 1493 0,'19'0'0,"56"-37"0,95-29 15,65-18 17,28 18-32,38 0 0,29 10 15,-1 28-15,19 28 32,56 0-32,20 9 0,-1 10 15,19 28 1,0 19-16,-9-1 15,-19 1 1,0 28-16,-19 18 16,-9 10-1,-38 19 1,-56 0-16,-48 0 16,-28 9-1,-37 0-15,-28 19 16,-29 9-1,-28 10-15,-9 18 16,-38-9 0,-28-9-16,-29-1 15,-18 10 1,-38-28-16,-37 19 16,-38 0-1,-38 9 1,-38 0-16,-18-10 15,-38-27-15,-37 9 32,-38-10-32,-28-46 0,-29-48 15,-37-8 1,-28-29-16,9-19 16,18-9-1,11-28 1,8-19-1,20-9-15,9-19 16,9-38-16,-9-27 16,19-20-1,37 1-15,29-20 16,37 1 0,56 9-16,48 10 15,28 8 1,9-36-16,38-1 15,19 10 1,9-10 0,19-9-16,19 19 15,18 0-15,29 18 32,19-9-32,28 10 0,18 46 15,20-9 1,9 10-16,28 8 15,0 11 1,0 27-16,19 28 31,160-18-31</inkml:trace>
  <inkml:trace contextRef="#ctx0" brushRef="#br0" timeOffset="11404.46">24074 2394 0,'0'-9'0,"0"-10"0,0 0 16,0 0-16,0 10 16,0 0-16,0-1 15,0 10 1</inkml:trace>
  <inkml:trace contextRef="#ctx0" brushRef="#br0" timeOffset="11598.58">23857 3192 0,'0'0'0,"0"0"0,0 0 0,0 0 15,0 9-15,0-9 31</inkml:trace>
  <inkml:trace contextRef="#ctx0" brushRef="#br0" timeOffset="11773.45">25249 3642 0,'0'0'0,"0"0"0,0 0 16,0 0 0,0 0-16,0 0 15,0 0-15</inkml:trace>
  <inkml:trace contextRef="#ctx0" brushRef="#br0" timeOffset="12001.02">25193 2206 0,'0'0'0,"0"0"0,0 0 0,0 0 0</inkml:trace>
  <inkml:trace contextRef="#ctx0" brushRef="#br0" timeOffset="12219.41">26933 2610 0,'0'0'0,"0"0"0,10 9 16,-1 10-1,1 47-15,-1-29 16</inkml:trace>
  <inkml:trace contextRef="#ctx0" brushRef="#br0" timeOffset="12398.16">26689 3961 0,'0'0'0,"0"0"0,0 0 0,9 9 16,1 10-16,-1 0 16</inkml:trace>
  <inkml:trace contextRef="#ctx0" brushRef="#br0" timeOffset="12556.78">27479 4712 0,'0'0'0,"0"0"0,0 0 15,0 0 1,9 9 0,1-9-16</inkml:trace>
  <inkml:trace contextRef="#ctx0" brushRef="#br0" timeOffset="12738.97">28439 3773 0,'0'0'0,"0"-28"0,0-19 16,0 28-1,0 19 1,0-9-16</inkml:trace>
  <inkml:trace contextRef="#ctx0" brushRef="#br0" timeOffset="12885.88">28006 2525 0,'0'0'0,"0"0"16,0 0-16,0 0 0</inkml:trace>
  <inkml:trace contextRef="#ctx0" brushRef="#br0" timeOffset="13045.95">26303 2591 0,'0'0'0,"0"0"0,-19 9 16,0-9 0</inkml:trace>
  <inkml:trace contextRef="#ctx0" brushRef="#br0" timeOffset="13242.55">24770 3764 0,'0'0'0,"0"0"16,0 0-1,-19 19-15,9-10 16</inkml:trace>
  <inkml:trace contextRef="#ctx0" brushRef="#br0" timeOffset="13418.08">25061 4346 0,'0'0'0,"0"0"0,10 0 0,18 9 15,10 19 1,-10-9-16</inkml:trace>
  <inkml:trace contextRef="#ctx0" brushRef="#br0" timeOffset="13561.89">25673 4655 0,'0'0'0,"0"0"0,0 0 0,0 0 0,-19-9 16,10-1-1</inkml:trace>
  <inkml:trace contextRef="#ctx0" brushRef="#br0" timeOffset="13732">24375 3426 0,'0'0'16,"9"-9"-16,0-10 15,1 0-15</inkml:trace>
  <inkml:trace contextRef="#ctx0" brushRef="#br0" timeOffset="13891.32">24873 2525 0,'0'0'0,"0"-28"0,0 0 0,0 19 16,0-1 0,0 10-1</inkml:trace>
  <inkml:trace contextRef="#ctx0" brushRef="#br0" timeOffset="14033.05">24224 2685 0,'0'0'0,"-9"0"0,-10 9 16,-19 10-16,-18 9 15,28-9 1</inkml:trace>
  <inkml:trace contextRef="#ctx0" brushRef="#br0" timeOffset="14202.96">23735 3661 0,'0'0'0,"0"-10"0,0 1 16,9 18-16,1 1 15,-1-1 1</inkml:trace>
  <inkml:trace contextRef="#ctx0" brushRef="#br0" timeOffset="14368.28">24478 3961 0,'0'0'0,"0"-9"16,9-1-16,1 1 0,-1-1 15</inkml:trace>
  <inkml:trace contextRef="#ctx0" brushRef="#br0" timeOffset="14530.98">24487 3126 0,'0'0'0,"0"-10"16,0 1-16,-9 0 31</inkml:trace>
  <inkml:trace contextRef="#ctx0" brushRef="#br0" timeOffset="14661.35">24469 2769 0,'0'0'0,"0"0"0,9 0 0,0-9 0,1 9 16</inkml:trace>
  <inkml:trace contextRef="#ctx0" brushRef="#br0" timeOffset="14832.35">24892 3248 0,'0'0'0,"0"0"0,0 9 0,9 1 15,-9-1 1</inkml:trace>
  <inkml:trace contextRef="#ctx0" brushRef="#br0" timeOffset="14981.72">25541 3961 0,'0'0'0,"0"0"15,0-9-15,0 9 16,0 0-16,10 0 15,-10 0 1</inkml:trace>
  <inkml:trace contextRef="#ctx0" brushRef="#br0" timeOffset="15141.51">26106 4177 0,'0'0'0,"0"0"0,9 0 16,0-10-16,-9 1 15</inkml:trace>
  <inkml:trace contextRef="#ctx0" brushRef="#br0" timeOffset="15327.76">25494 2666 0,'0'0'0,"0"-19"16,9-9 0,1 0-1,-1 0-15,-9 19 16</inkml:trace>
  <inkml:trace contextRef="#ctx0" brushRef="#br0" timeOffset="15484.47">25880 2281 0,'0'0'0,"0"10"15,0-10-15,0 19 0,9 56 0,10 37 0,-10-46 16</inkml:trace>
  <inkml:trace contextRef="#ctx0" brushRef="#br0" timeOffset="15624.13">25692 3754 0,'0'0'0,"0"0"16,0 10-16,0-1 15,-10 19-15,1 38 16,9-19-16</inkml:trace>
  <inkml:trace contextRef="#ctx0" brushRef="#br0" timeOffset="15783.42">25438 4543 0,'0'0'0,"0"0"0,0 0 16,0 0-16,0 0 31,0 0-31</inkml:trace>
  <inkml:trace contextRef="#ctx0" brushRef="#br0" timeOffset="15938.37">25193 4336 0,'0'0'0,"0"-19"0,0-9 0,0 28 0,-9-18 15</inkml:trace>
  <inkml:trace contextRef="#ctx0" brushRef="#br0" timeOffset="16103.97">25071 3295 0,'0'0'0,"9"-19"0,1 10 16,-1-1-16,-9 10 15</inkml:trace>
  <inkml:trace contextRef="#ctx0" brushRef="#br0" timeOffset="16261.57">25870 3154 0,'0'0'0,"0"0"16,10 9-16,27 10 16,-18 0-1</inkml:trace>
  <inkml:trace contextRef="#ctx0" brushRef="#br0" timeOffset="16445.79">26896 3773 0,'0'0'0,"0"0"0,9 10 0,-9-1 16</inkml:trace>
  <inkml:trace contextRef="#ctx0" brushRef="#br0" timeOffset="16639.27">27027 4439 0,'0'0'0,"0"0"0,0 0 0,0 10 16,0-10-16</inkml:trace>
  <inkml:trace contextRef="#ctx0" brushRef="#br0" timeOffset="16830.77">27648 4524 0,'0'0'0,"0"0"0,0 0 16,0 9-16,0-9 15</inkml:trace>
  <inkml:trace contextRef="#ctx0" brushRef="#br0" timeOffset="17754.23">28984 3905 0,'0'0'0,"0"0"0,0 0 0,0 0 0,0 0 15,0-10 1,0 10 0,0 0-16</inkml:trace>
  <inkml:trace contextRef="#ctx0" brushRef="#br0" timeOffset="17941.68">29210 3839 0,'0'0'0,"0"0"0,0 0 0,0 0 16,0 0-1</inkml:trace>
  <inkml:trace contextRef="#ctx0" brushRef="#br0" timeOffset="18135.46">29219 3154 0,'0'0'0,"0"0"16,0 0-1,10 9-15,-1-9 16</inkml:trace>
  <inkml:trace contextRef="#ctx0" brushRef="#br0" timeOffset="18262.43">29803 3435 0,'0'0'0,"0"0"0,0 10 16,0 18 0,0-9-16</inkml:trace>
  <inkml:trace contextRef="#ctx0" brushRef="#br0" timeOffset="18414.91">29746 4233 0,'0'0'0,"0"0"0,0 0 16,0 0-1,0 0-15,0 0 16</inkml:trace>
  <inkml:trace contextRef="#ctx0" brushRef="#br0" timeOffset="18556.24">29784 4289 0,'0'0'0,"0"0"0,0 0 0,0 0 16,0 0 0,0 0-1</inkml:trace>
  <inkml:trace contextRef="#ctx0" brushRef="#br0" timeOffset="18728.04">29361 3886 0,'0'0'0,"0"0"0,0 0 0,9 0 0,0-10 16,-9 1-1</inkml:trace>
  <inkml:trace contextRef="#ctx0" brushRef="#br0" timeOffset="18897.62">30010 3210 0,'0'0'0,"0"0"16</inkml:trace>
  <inkml:trace contextRef="#ctx0" brushRef="#br0" timeOffset="19026.59">30057 2826 0,'0'0'0,"0"0"0,0 0 16</inkml:trace>
  <inkml:trace contextRef="#ctx0" brushRef="#br0" timeOffset="19965.53">28533 5031 0,'0'0'0,"0"0"0,0 0 31,0 0-31</inkml:trace>
  <inkml:trace contextRef="#ctx0" brushRef="#br0" timeOffset="20114.28">28533 5049 0,'0'0'0,"0"0"0,9 10 16,0-10 0</inkml:trace>
  <inkml:trace contextRef="#ctx0" brushRef="#br0" timeOffset="20251.59">29125 5162 0,'0'0'0,"0"0"0,0 0 16,0 0-16,0 0 31</inkml:trace>
  <inkml:trace contextRef="#ctx0" brushRef="#br0" timeOffset="28144.53">9059 3689 0,'0'0'0,"0"0"0,0 0 0,0 0 31,0 0-31,0 9 0,0 10 16,10 18 0,-1 10-16,10-9 15,9-1 1,0-18-16,19 0 15,10 0 1,-1-10 0,-18 10-16,0-10 15,-1 19 1,1 1 0,-19 8-16,-1 1 15,-18 9-15,-18 9 16,-11 0-1,-36 0-15,-11-9 16,-8-9 0,46-29-16</inkml:trace>
  <inkml:trace contextRef="#ctx0" brushRef="#br0" timeOffset="28441.44">9323 3614 0,'9'0'0,"10"-10"0,37-8 0,20-1 16,18 9-16,0 1 16,-10 9-1,-8 9-15,-1 1 16,0-10 0,-9 0-16,-19 9 15,-28-9 1</inkml:trace>
  <inkml:trace contextRef="#ctx0" brushRef="#br0" timeOffset="29226.63">10358 3858 0,'0'0'0,"0"0"0,-10-10 16,-9 10-16,-18 10 15,-1 8 1,-9 20-16,0 28 16,0-1-1,28 1 1,10-19-16,18-10 31,10 1-31,9-19 16,19-10-16,-9-9 15,-1-19-15,1-9 16,0-9-16,-19-10 31,-10 0-31,-9 0 0,-19 0 16,-28 0-1,-19-985 1,19 1980-16,0-967 16,19 10-16,19-1 15,-1 1 1,10 9-16,19 0 16,19 0-1,27 0 1,1 0-16,10 0 15,-20 0 1,-9 0-16,-9 0 16,-1 9-1,-8 1-15,-1-1 16,0 0 0,0 19-1,0 10-15,10 18 16,0 1-1,-1-1-15,-8-19 16,-1-18-16,0 0 31,0 0-31,0-10 16,1-9-16,-11-19 16,1 1-1,-19-20-15,-28-18 16,-66-10-16,-104 10 31,-168-1-31</inkml:trace>
  <inkml:trace contextRef="#ctx0" brushRef="#br0" timeOffset="29766.67">11411 3839 0,'0'0'16,"0"0"-16,-19 0 0,1 9 31,-20 19-31,0 1 16,-9 18-1,10 18-15,8 1 16,20 0-16,18-10 16,20-19-1,-1 1-15,19-19 16,0-19 0,9-10-16,1-18 15,-10-28 1,-19-10-16,-37-9 15,-29 0 1,-47 0-16,-75 19 16,-169-10-1</inkml:trace>
  <inkml:trace contextRef="#ctx0" brushRef="#br0" timeOffset="30432.34">8476 3417 0,'0'0'0,"0"0"0,0 0 15,0 0 1,9 0-16,29 0 15,75 0 1,75 0 0,76 0-16,65-10 15,9 1 1,-8 0 0,-1-1-16,-19 1 0,-37-10 15,-9 19 1,-48 9-16,-56 10 15,-19 9 1,-37-9 0,-29 0-16,-19 0 15,-9-1-15,-9 1 32,-10 9-32,-9 19 0,0 10 15,-10 36 1,-9 20-1,0 9-15,-9 9 16,-1-18 0,1 9-1,0 9-15,-1-9 0,-9-19 16,1-65 0</inkml:trace>
  <inkml:trace contextRef="#ctx0" brushRef="#br0" timeOffset="30943.35">8297 3642 0,'0'0'0,"0"0"0,0 9 15,0 38-15,0 19 16,0 9-1,0 28 1,0 10 0,-9-10-16,18-28 15,1-19-15,-1 1 0,10-1 32,9-19-32,0 1 15,29-10 1,75 0-16,93-9 15,95-28 1,85-20-16,18 11 16,0 8-1,20-8-15,27 8 32,-9 1-32,-47 28 0,-66-10 15,38-9 1</inkml:trace>
  <inkml:trace contextRef="#ctx0" brushRef="#br0" timeOffset="32156.51">13170 4205 0,'0'0'0,"0"0"0,0 0 0,0 0 16,0 0-1,0 0 1,10 0-16,9 0 16,18-10-16,57-27 15,85-76 16,37-46-31,29-19 0,-10-1 16,38 29 0,84 19-16,39-1 15</inkml:trace>
  <inkml:trace contextRef="#ctx0" brushRef="#br0" timeOffset="61820.66">8203 3520 0,'0'0'0,"0"0"0,0 0 15,0 0-15,10 0 16,-1 0-1,19 0-15,10 0 16,18 9 0,48-9-16,46 0 31,10 0-31,19 0 16,0 0-16,-10-9 15,0 0-15,1-10 16,-20 9-1,1 1 1,9 0-16,-10-1 16,1 1-1,-1-1 1,-18 10-16,-10 0 16,-9 0-16,-19-9 15,-18 9 1,-20 0-1,0 9-15,1-9 16,9 10 0,0-1-16,9 1 15,0-1-15,-9 0 16,-10 1 0,1-10-1,-20 9-15,-18-9 16</inkml:trace>
  <inkml:trace contextRef="#ctx0" brushRef="#br0" timeOffset="73616.7">4967 2751 0,'0'0'0,"0"0"0,0 9 31,10 0-31,-1 38 0,10 19 16,0 28-1,-1 46 1,-8 11-16,-10 8 16,0 19-1,9-28-15,1 1 16,-1-11-16,0-27 15,1-19 17,-1 0-32,1-19 0,-10-10 15,0-18-15,0-9 16,0-10 0,0-9-1,0-10-15,9 0 16,-9 1-1</inkml:trace>
  <inkml:trace contextRef="#ctx0" brushRef="#br0" timeOffset="74084.45">4751 4393 0,'0'0'0,"0"0"0,0 0 0,9 0 15,1-10 1,-1 10-16,10 0 16,9 0-1,0 10-15,0-1 16,10 19 0,9 0-16,0 10 15,-9-1 1,-1-9-16,1 10 15,0-19 17,-10-1-32,0 1 0,0-19 15,19-19-15,10-18 16,37-38 0,28-38-16,10-37 31,0 0-31,-67 75 15</inkml:trace>
  <inkml:trace contextRef="#ctx0" brushRef="#br0" timeOffset="75931.59">2305 5331 0,'0'0'0,"0"0"0,0 0 16,0 9 15,0 1-31,0 27 0,9 19 15,1 10 1,-10 0-16,0-1 16,0 1-1,0-10-15,0-18 16,0-19 0,0-10-16,0-9 15,0 0 1,0-9-16,9-48 15,0-27 1,20-19-16,-1 9 16,10 19-1,9 9-15,0 10 16,0 18 0,0 29-1,0 18-15,19 29 16,-1 18-1,-8 38 1,-20 9-16,-8 10 16,-29-1-16,-10-18 15,-9 0 1,-9-19-16,9-19 16,10-28-1</inkml:trace>
  <inkml:trace contextRef="#ctx0" brushRef="#br0" timeOffset="76431.75">3208 5894 0,'0'0'0,"0"0"0,9 9 15,1 0-15,18 1 16,28-1-16,20 10 16,8-28-1,-8-1 1,-1-9-16,-19-18 15,-9-1 1,-18 1-16,-11-10 16,-18 0-1,-18 10-15,-1 8 16,-19 1 0,-18 19-16,-10 18 31,0 19-31,10 1 15,8 17-15,20 20 16,9 0-16,10-10 16,28 10-1,18-10-15,39 0 16,27-9 0,-37-28-16</inkml:trace>
  <inkml:trace contextRef="#ctx0" brushRef="#br0" timeOffset="76851.17">4478 5866 0,'0'0'0,"0"-10"0,0-9 0,0 1 16,-19-11-1,-9 1-15,-10 10 16,-18 8 0,-1 29-16,10 18 31,0 10-31,19 10 16,9-1-16,10-9 15,18-10 1,1-8-16,18-11 15,0 1 1,10-19 0,-1-9-16,1-1 15,-10 1-15,0 0 16,1 9 0,8 9-1,10 0-15,0 10 16,10-10-16,-20 1 15</inkml:trace>
  <inkml:trace contextRef="#ctx0" brushRef="#br0" timeOffset="77303.28">4666 5425 0,'0'0'0,"0"0"0,9-10 16,20 1-1,18-1-15,9 20 16,19 9 0,20 27-1,8 20-15,-9 9 16,-9 10-1,-29-1-15,-28-9 16,-18-19 0,-20-9-16,-18-9 15,-19-1 1,0-8-16,0-20 16,9-9 15,1-28-31,9-10 0,18-18 15,10-19-15,28-19 16,19-18 0,19 18-16,10 9 15,8 29 17,10 18-32,10 38 0,-48 0 15</inkml:trace>
  <inkml:trace contextRef="#ctx0" brushRef="#br0" timeOffset="77831.75">7328 5659 0,'0'0'0,"0"0"0,-18-19 16,-11 1 0,-18 8-16,-28 10 15,-19 19 1,9 19-1,10 18-15,19 0 16,27-9 0,11 9-16,8-18 15,20-10 1,-1-9-16,19 0 16,19-19-16,19-19 15,0-19 1,0-18-1,-19 9 1,-10 19-16,-18 0 16,0 18-16,0 1 31,9 9-31,0 9 0,19 19 16,0 19-1,0 0 1,-18-19-16</inkml:trace>
  <inkml:trace contextRef="#ctx0" brushRef="#br0" timeOffset="78191.63">8542 5425 0,'0'0'0,"0"0"0,-9-10 16,-10 1-1,-19-1-15,-37 10 16,-29 29 0,-9 27-1,1 19-15,36-9 16,29 9-16,28 9 15,10-18 1,18-10-16,20-9 31,-1-9-31,19 8 16,19-8 0,28-19-16,19-1 0,-47-18 15</inkml:trace>
  <inkml:trace contextRef="#ctx0" brushRef="#br0" timeOffset="78529.56">8946 5509 0,'0'0'0,"0"9"0,-18 1 15,-1 18 1,-19 9-16,1 20 15,-10 18 1,18 19-16,29-19 16,19-10-16,9-8 15,10-29 1,9 0-16,9-9 16,10-19-1,0-19-15,9-19 16,-18-8-1,-20-1 1,-18 0-16,0 19 16,-19 9-1,0 9-15</inkml:trace>
  <inkml:trace contextRef="#ctx0" brushRef="#br0" timeOffset="79131.92">9304 5631 0,'0'0'0,"0"0"0,0 0 31,0-9-31,9 9 15,10 0-15,19-10 16,9 10 0,9 10-16,10-1 15,9 10 1,-18 0 0,-1-1-16,-18 10 15,0 1-15,-20-11 16,-8 10-1,-10 19-15,-19 10 16,-9-10 0,-10-10-16,10-18 15,0-19 1,9 0 0,9-9-16,1-20 15,18-18 1,20-28-16,18-9 15,-10 9 1,1 19-16,0 18 16,-20 29-1</inkml:trace>
  <inkml:trace contextRef="#ctx0" brushRef="#br0" timeOffset="80132.14">10132 5687 0,'0'0'0,"0"0"0,0 0 16,0 10-16,9 18 15,10 19 1,9 18 0,19 1-16,10 0 15,-1-19 1,-9-10 0,0-18-16,10-19 0,-1-9 15,-9-10 1,-9-19-1,-1-18-15,-18-19 16,-9 0 0,-10 37-1</inkml:trace>
  <inkml:trace contextRef="#ctx0" brushRef="#br0" timeOffset="81015.81">10781 5837 0,'0'0'0,"0"0"16,0-18 0,-19-1-16,0-9 15,0 9 1,-18-9-16,-1 18 16,-18 1-1,-1 9-15,-9 9 31,1 10-31,18 9 16,9 0-16,10 10 16,9 9-16,9 0 15,20-10 1,-1-8 0,20-1-16,18-10 15,9 1 1,10-19-16,9-28 15,-9-9 1,-10-10 0,-9-10-16,-9 1 15,-19 18-15,-10 10 16,1 19 0,-10 0-1,9 9-15,1 9 16,27 28-16,10 29 15,10-10 1,-1 1-16,1-10 16,-10-10-1,-29-18 1</inkml:trace>
  <inkml:trace contextRef="#ctx0" brushRef="#br0" timeOffset="81385.85">11336 5059 0,'0'0'0,"0"0"15,0 0-15,0 0 16,9 18 0,1 29-16,-1 28 15,-9 47 1,0 0 0,0 19-16,0-10 15,0-18-15,0-19 16,0-38-1,0-18-15,0-10 16,0-9 0,-9-10-1,-1-9-15</inkml:trace>
  <inkml:trace contextRef="#ctx0" brushRef="#br0" timeOffset="81628.61">10875 5556 0,'0'0'0,"9"0"16,29-19-16,37 0 15,10-9 1,0 19-16,18 9 31,10 28-31,-57-9 0</inkml:trace>
  <inkml:trace contextRef="#ctx0" brushRef="#br0" timeOffset="82030.91">12145 5866 0,'0'0'0,"0"0"0,9-19 16,1 0-1,-1-9-15,-9 0 16,0 0 0,-9-1-16,-10 1 31,-28 0-31,-10 9 15,-18 19-15,9 19 16,10 9 0,9 10-16,19 9 15,9 9 1,28 0-16,19 10 16,29 0-1,28-10-15,18-19 16,38-18-1,10-19-15,-10-19 16,-19-9 0,-28 0-1,-37 0-15,-39 9 16</inkml:trace>
  <inkml:trace contextRef="#ctx0" brushRef="#br0" timeOffset="84203.56">818 5622 0,'0'0'0,"0"0"16,0 0-16,10 0 31,18 0-31,29 0 0,55-10 16,1-9-1,19 10 1,0 0 0,-1 9-1,-27 9-15,-38-9 16</inkml:trace>
  <inkml:trace contextRef="#ctx0" brushRef="#br0" timeOffset="84843.32">1656 5556 0,'0'0'0,"0"9"16,0 1-16,0 8 15,0 11 1,0-11-16,-10 1 16,1-9-1,9-10-15,0 0 16,0 0 0,0 0-1,0-19-15,9-19 16,1-27-1,9-1-15,9 19 16,-19 19 0,10 9-16,0 10 15,0 9 1,-1 9-16,1 19 16,-9 19-1,-29 19-15,0-29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1:11.20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4798 1296 0,'0'0'0,"0"0"16,0 0-16,9 10 15,1 8 1,-1 20-16,0 18 16,10 29-1,0 27 1,0 20-16,-10-1 15,-9 0-15,0 1 16,0-1 0,-9-9-16,9-9 15,-10-10 1,10-9 0,-9-10-16,0-18 15,-1-10 1,1-18-16,-1-10 15,1-9 1,9-19-16,0 0 16,0 0-1</inkml:trace>
  <inkml:trace contextRef="#ctx0" brushRef="#br0" timeOffset="475.6">4723 1550 0,'0'0'0,"0"0"0,9-19 16,0 0-1,1-18-15,18-1 16,0 1 0,19-10-16,0 9 15,0 10 1,19 0-16,-9 9 16,-10 10-1,-10-1-15,1 20 16,-10-1-1,-9 0-15,0 20 16,0-1 0,-10 19-16,-9 18 15,-19 1 1,-28 18 0,-19-9-16,-9-9 15,-10-10 1,1-18-16,18-10 15,28-19 1</inkml:trace>
  <inkml:trace contextRef="#ctx0" brushRef="#br0" timeOffset="1147.68">6030 1193 0,'0'0'0,"0"0"0,-9 9 15,-10 10-15,-19 9 16,1 29 0,-10 18-16,9 0 31,10 19-31,0 9 16,18-9-16,1-10 15,18-9 1,1 0-16,-1-9 15,10-10 1,9 0-16,19-9 16,19-9-1,-10-10-15,-27-19 16</inkml:trace>
  <inkml:trace contextRef="#ctx0" brushRef="#br0" timeOffset="1935.2">6406 1437 0,'0'0'0,"0"0"16,0 0-16,0 9 15,0 10 1,0 9-16,0 29 15,10 18 1,-10 9-16,0 10 16,0 0-1,0-19 1,0-9-16,0-10 16,0-19-1,-10-18-15</inkml:trace>
  <inkml:trace contextRef="#ctx0" brushRef="#br0" timeOffset="2492.87">6237 1925 0,'0'0'0,"0"0"0,10-19 15,-1 0-15,0 1 16,10-1-1,9 0-15,29 0 16,27 1 0,1-1-1,-10 9-15,-9 1 16,-9 0-16,-20-1 16,1-8-1,0-1 1,-20 0-16,1 0 15,0 0 1,0-18-16,-19-1 16,0-9-1,0 10-15,0 9 16,0 18 0,0 1-16,0 0 15,0 9 1,0 18-16,-10 29 15,1 38 1,-10 27-16,10 10 16,-1-9-1,1-10-15,0 0 16,-1-18 0,1-10-16,-1-28 15,1-10 1,9-9-16,0-9 15,0 0 1,0-10-16,0-9 16</inkml:trace>
  <inkml:trace contextRef="#ctx0" brushRef="#br0" timeOffset="4088.72">7723 1925 0,'0'0'0,"0"0"16,0 0-16,0 0 16,0 0-1,-9-9 1,-10-1-16,-18-9 16,-10 10-1,0 9-15,0 9 16,-1 1-1,20 9-15,0-1 16,19 1 0,-1 0-16,20 0 15,-1-1 1,19 1-16,0 0 16,1 0-1,-1-1-15,0-18 16,10 0-1,-1 0-15,1-9 16,9-10 0,0 1-1,-9 8-15,-1 1 16,1-10 0,-10 0-16,0 0 15,1 1-15,-1-1 16,0 0-1,-9-9 1,0-10-16,0 1 16,-1 9-1,-8 0-15,-1 9 16,1 10 0,-10-1-16,0 10 15,0 0 1,9 19-16,0 28 15,1 47 1,-1 18-16,-9 20 16,0-1-1,0-9-15,0-19 16,0-28 0,-9 0-1,-1-28-15,1-9 16,0-20-1,9 1-15,0-19 16,0 0 0,0 0-16,-10-19 15,-9-27 1,1-39-16,-1-37 16,9-9-1,1 9-15,9 19 16,9-1-1,1 20-15,-1 18 16,10 1 0,0 8-16,0 10 15,9 10 1,0 9-16,0 0 16,10 18-1,0 1-15,-10-1 16,0 20-1,-9-1 1,0 10-16,-1 9 16,1 19-1,-9 19-15,-20 9 16,-18 0 0,-10 0-16,-18-19 15,-10 0 1,-9-18-16,37-19 15</inkml:trace>
  <inkml:trace contextRef="#ctx0" brushRef="#br0" timeOffset="4894.35">9003 1653 0,'0'0'0,"0"0"16,0 0-1,0 0-15,0 0 16,0 0 0,0 9-16,-19 19 15,0 57 1,0 18-16,1 38 16,8 18-1,1-18-15,-1-10 16,1 10-1,9-19-15,-9-19 16,-1-18 0,10-10-16,0-28 15,0-10 1,-9-18-16,9-10 16,0-9-1,0 0-15,-10-37 16,1-48-1,0-46 1,9 0-16,0-1 16,9-8-1,0 8-15,1 10 16,18 0 0,0 0-16,-9 28 15,9 19 1,0 10-16,1-1 15,8 19 1,1 0-16,0 19 16,-10 19-1,0-1-15,0 20 16,0-1 0,1 19-16,-10 10 15,-10 9 1,-18 18-16,-20 10 15,-18 10 1,-28-10 0,-10-19-16,1-9 15,37-28 1</inkml:trace>
  <inkml:trace contextRef="#ctx0" brushRef="#br0" timeOffset="5869.96">9680 1850 0,'0'0'16,"10"0"-16,18 0 15,19 0 1,0 0-16,9 0 15,1 0-15,-1-10 16,1-8 0,-20-1-1,1 0-15,-19 0 16,0-18 0,-19-1-16,-10 1 15,-9-10 1,-18 19-16,9 0 15,-1 18 1,1 10-16,-10 10 16,1 18-1,9 9-15,-1 10 16,20 10 0,0-11-16,18-8 15,0-1 1,20 1-16,-1-10 15,0-9 1,0-10-16,19-9 16,19-18-1,0-20-15,0-18 16,-10-1 0,-18 20-16,-19 9 15,0 0 1,-1 18-1,-8 1-15,-10-1 16,9 10 0,-9 0-16,10 10 15,-1-1 1,0 1-16,1-1 16,-10 10-1,0-10-15,9 1 16,-9-10-1,0 0-15,0 0 16,0 0 0,10 0-16,-1 0 15,19-19 1,10 0-16,9-9 16,9 0-1,1 9 1,-1 10-16,-9-1 15,0 20-15,0-1 16,0 19 0,10 28-1,-10 19-15,-9 10 16,-20-10 0,1 0-16,-19 0 15,0-19 1,0-9-16,0-9 15,0-10 1,10-9-16,-10-10 16</inkml:trace>
  <inkml:trace contextRef="#ctx0" brushRef="#br0" timeOffset="7098.67">12399 1756 0,'0'0'0,"0"0"16,0 0-16,0-9 16,-9-1-1,-10 1 1,0 0-16,-9-1 15,-10 1 1,0 18-16,10 1 16,0 18-1,9 0-15,0 19 16,10-10 0,9 1-16,9-1 15,1-18 1,18 0-16,0 0 15,19-19 1,10 0-16,-1-19 16,1 0-1,-10-9-15,-10 9 16,-9 10 0,1-1-16,-1 10 15,0 10 1,0-1-16,1 1 15,8 18 1,1-10-16,-1 1 16,1 0-1,-10-10-15,-9-9 16,9 0 0,1 0-1,-1-18-15,-9-1 16,9-19-1,-9 1-15,-1-1 16,1 10 0,-9 0-16,-1 19 15,-9-1 1,0 1 0,0 9-16,10 9 15,-1 10 1,0 9-16,-9 10 15,0-10-15,0 0 16,0-9 0,0-1-1,0-18-15,0 0 16,0 0-16,10 0 16,18-18-1,10-20 1,9-9-16,0 10 15,9 9 1,-9 9-16,-9 9 16,-1 20-1,1-1-15,0 19 16,-10 0 0,-9 19-16,0 10 15,-10 8 1,-9 1-16,0-10 15,0-37 1</inkml:trace>
  <inkml:trace contextRef="#ctx0" brushRef="#br0" timeOffset="7885.29">14977 2056 0,'0'0'0,"9"0"0,0 0 16,20 0-1,-1-9-15,0-10 16,0 0-1,-9 1-15,0-20 16,0 1 0,-19-1-16,-19-18 15,-19 9 1,1 0 0,-1 19-16,0 9 15,1 10 1,-10 9-16,0 9 15,9 19-15,10 19 16,9 0 0,10 0-1,18 9-15,19 0 16,0-18 0,20 0-16,8-10 15,10-19 1,0-9-16,18-28 15,1-19 1,9-28-16,0 9 16,-28 1-1,-10 18-15,-18 19 16,0-1 0,-19 20-16,-1 0 15,11 9 1,-1 9-16,19 19 15,0 19 1,9 9-16,-18 1 16,0-20-1,-10 1 1,-9-20-16,-1 1 16,1-9-1,0-10-15,0 0 16,0 0-1,9-19-15,0 0 16,0-18 0,19-10-16,-28 18 15</inkml:trace>
  <inkml:trace contextRef="#ctx0" brushRef="#br0" timeOffset="8592.45">16510 1906 0,'0'0'0,"0"0"0,9 10 16,20-1-16,-1 10 15,9-1 1,11 1-16,-1-9 16,9-10-1,-9-19-15,-9 0 16,-1-18-1,-18-1 1,-19 0-16,0 10 16,-19 0-1,0 9-15,1 10 16,-1 0 0,0 18-16,0 10 15,0 18 1,10 10-16,0 0 15,18-9 1,0-1-16,20 1 16,-1-19-1,19-1-15,19-18 16,0-18 0,18-20-16,-8-9 15,-20 0 1,-18 19-16,-1 0 15,-18 18 1,0 1 0,-10 18-16,19 1 15,1 18 1,-1 0-16,-9 10 16,0-10-1,-1-9-15,-8-1 16,-1-8-1,1-10-15,8 0 16,11-19 0,8 0-16,-9 0 15,-9 10 1,0 0-16,9 18 16,10 10-1,9 37-15,9 19 16,-18 0-1,-19-47-15</inkml:trace>
  <inkml:trace contextRef="#ctx0" brushRef="#br0" timeOffset="8964.52">18410 1099 0,'0'0'0,"0"0"0,0 0 16,0 0-16,0 10 15,-9 18 1,-10 37-16,0 39 15,-9 18 1,0 18-16,0 1 16,9 0-1,0-10-15,0 1 16,0-20 0,1-9-1,-1-28-15,9-18 16,1-20-1,-1-27-15</inkml:trace>
  <inkml:trace contextRef="#ctx0" brushRef="#br0" timeOffset="9229.87">17432 1784 0,'0'0'0,"19"0"16,37-9-16,48-10 15,27 0 1,20 1 0,37 8-16,10 10 15,-10 0 1,-19 0-16,-37 10 15,-29-1-15,-56 0 16</inkml:trace>
  <inkml:trace contextRef="#ctx0" brushRef="#br0" timeOffset="9569.08">19436 1343 0,'0'0'0,"9"0"16,1 10-16,18-1 15,0 10 1,0 28-16,10 28 15,-1 37 1,-27 29-16,-20 0 16,-27 0-1,-29-10-15,-38-9 16,-27-19 0,-10-28-1,28-19-15,56-37 16</inkml:trace>
  <inkml:trace contextRef="#ctx0" brushRef="#br0" timeOffset="9868.54">20960 1981 0,'0'0'0,"19"0"16,9-9-16,19-1 15,0 1 1,19 0-16,0 18 15,9 0 1,-9 20-16,-38-20 16</inkml:trace>
  <inkml:trace contextRef="#ctx0" brushRef="#br0" timeOffset="10058.69">20546 2319 0,'0'0'0,"19"0"15,28 0-15,66 0 16,84-9 0,29-1-16,131 1 15</inkml:trace>
  <inkml:trace contextRef="#ctx0" brushRef="#br0" timeOffset="10948.97">22813 1615 0,'0'0'0,"9"0"16,10-18-16,19-1 15,9-9 1,19-1-16,0 20 15,9 9 1,0 19-16,-9 9 16,-28 0-1,-1 10-15,-18 18 16,-10 10 0,-27 9-16,-29 0 15,-29 9 1,-18-9-16,-9-9 15,-1-10 1,10-18-16,38-1 16,18-18-1,10 0-15,18-10 16,1-9 0,9 0-1,9 0-15,20 0 16,37 0-1,56-9-15,28-1 16,1 1 0,-29 0-1,-18-1-15,-20 1 16,-27 0-16,-20 9 16,1 0-1,-19 0-15,-10 0 16</inkml:trace>
  <inkml:trace contextRef="#ctx0" brushRef="#br0" timeOffset="11411.49">24356 1728 0,'0'0'15,"-10"0"-15,-18 9 16,-19 10-16,-9 9 15,9 19 1,0 0-16,0 19 16,18 9-1,20-19-15,18 0 16,20-18 0,-1-10-16,0-9 15,10-19 1,9-10-16,0-18 15,-10-19 1,-8-18 0,-29-10-16,-29 9 15,-18 19 1,-9 9-16,18 29 16</inkml:trace>
  <inkml:trace contextRef="#ctx0" brushRef="#br0" timeOffset="11943.01">25880 1503 0,'0'0'0,"0"0"16,0 0-1,0 0-15,-19 9 16,-19 19 0,-18 19-16,-29 28 15,-9 28 1,-9 10-16,9 0 15,-10-10 1,1-9-16,9-19 16,9-10-1,19-27-15,19-1 16,0-18 0,19 0-1,18-10-15,1-9 16</inkml:trace>
  <inkml:trace contextRef="#ctx0" brushRef="#br0" timeOffset="12235.07">24958 1765 0,'0'0'0,"0"0"0,0 0 15,0 0-15,0 0 16,0 0 0,9 0-16,1 0 15,-1 0 1,0 0-16,1 0 16,-10 0-1,0 0-15,0 0 16,0 0-1,-28-9 1,-1 0-16</inkml:trace>
  <inkml:trace contextRef="#ctx0" brushRef="#br0" timeOffset="12757.4">25419 2591 0,'0'0'0,"0"0"16,0 0-16,0 0 15,9 0 1,1 0-16,8 0 16,11 0-1,-1-9-15,0-10 16,10-9 0,-1-10-16,-8-9 15,-11 10 1,1 9-1,-19 0-15,0 18 16,0 1 0,0 9-16,0 0 15,0 9 1,-9 1-16,-1-1 16,1 10-1,0-1-15,9-8 16,0-1-1,0-9-15,0 0 16,0 0 0,0 0-16,0 0 15</inkml:trace>
  <inkml:trace contextRef="#ctx0" brushRef="#br0" timeOffset="15070.56">5042 3595 0,'0'0'0,"0"0"0,0 9 15,0 10 1,0 19-16,10 18 15,-1 28 1,10 29 0,0 18-16,-10 1 15,10-1 1,-10 10-16,-9-10 16,0-9-1,0-9-15,0-10 16,-9-28-1,0-9-15,-1-19 16,1-10 0,9-18-16,0 0 15,0-1 1,0-18-16,0 0 16,0 0-1,0 0-15,0 0 16</inkml:trace>
  <inkml:trace contextRef="#ctx0" brushRef="#br0" timeOffset="15508.97">5061 3998 0,'0'0'0,"0"0"15,0-18 1,10-1-16,-1-19 16,10-9-1,9-9-15,19 0 16,10 0 0,-1 9-16,10 19 15,0 18 1,0 1-16,-1 18 15,-8 19 1,-10 0-16,-10 19 16,-8 0-1,-10 0-15,-29 9 16,-18 10 0,-19 9-16,-19-9 15,-19-10 1,-9-18-16,-9-10 15,28-9 1,18-10 0,10-9-16,28 0 15</inkml:trace>
  <inkml:trace contextRef="#ctx0" brushRef="#br0" timeOffset="15950.4">6660 3417 0,'0'0'0,"0"0"16,0 0-16,-18 0 16,-11 9-16,-8 19 15,-29 29 1,-9 36-16,-10 39 16,0 8-1,19-18 1,19-9-16,10-10 15,27-18 1,20-1-16,18-9 16,19 0-1,19 0-15,0-18 16,9-20 0,0-18-16,19 0 15,-47-19 1</inkml:trace>
  <inkml:trace contextRef="#ctx0" brushRef="#br0" timeOffset="16807.68">7074 3858 0,'0'0'0,"0"0"16,0-10-16,-9 1 16,9 9-1,0 0-15,0 9 16,-9 10-1,-1 37-15,1 19 16,-1 19 0,1 0-16,0-19 15,-1-19 1,1-9-16,-1-9 16,1-19-1,-1-1-15,10-8 16,0-10-1,0 0-15,0 0 16,0-10 0,-9-36-1,18-48-15,1-28 16,9 0 0,0 19-16,-1 18 15,1 19 1,0 19-16,0 19 15,9 19 1,0 0-16,0 18 16,10 0-1,19 29-15,18 18 16,9 29 0,-8-1-16,-1 1 15,-19-10 1,1-19-16,-10-9 15,0-10 1,-9-9-16,-10-9 16,0-19-1,0 0-15,-9 0 16,9-28 0,0-28-1,-9-38-15,0-19 16,-19-18-1,0 9-15,-9 19 16,-1 28 0,1 9-16,-1 19 15,1 10 1,9 18-16,0 9 16,0 10-1,0 0-15</inkml:trace>
  <inkml:trace contextRef="#ctx0" brushRef="#br0" timeOffset="17231.7">8485 4017 0,'0'0'0,"0"0"0,0 0 16,0 0-1,0 0-15,0 10 16,-18 8 0,-1 20-16,0 18 15,10 10 1,18 0-16,0-10 15,10-9 1,0-10-16,0-18 16,9 0-1,0-19-15,-9 0 16,9-19 0,1 0-16,-11-18 15,1-1 1,-19-9-16,-19 0 15,1 10 1,-1 18-16</inkml:trace>
  <inkml:trace contextRef="#ctx0" brushRef="#br0" timeOffset="17751.32">9069 3511 0,'0'0'0,"0"0"16,0-10-16,0 1 15,0-1 1,0 1-16,0 0 16,0 9-1,0 0 1,0 0-16,0 18 15,9 20 1,-9 37-16,0 19 16,0 9-1,-9 10-15,-1-1 16,1-18 0,9-10-16,0-8 15,0-20 1,0-9-16,0-10 15,0-18 1,0 0-16,0-19 16,0 0-1</inkml:trace>
  <inkml:trace contextRef="#ctx0" brushRef="#br0" timeOffset="18058.68">8561 3764 0,'0'0'0,"0"0"15,0 0-15,9 0 16,10 0-1,47 0-15,47 0 16,28-10 0,0 1-16,0 0 15,-28-1 1,-28 1-16,-29 9 16,-18 9-1,-29-9-15</inkml:trace>
  <inkml:trace contextRef="#ctx0" brushRef="#br0" timeOffset="18859.91">10423 3398 0,'0'0'0,"0"0"0,0 9 16,-9 10 0,0 19-16,9 37 15,0 28 1,0 19-1,9 0-15,0 0 16,-9-10-16,0-18 16,0-19-1,0-18 1,0-10-16,0-10 16,0-18-1,0 0-15,0-19 16,0 0-1,0 0-15,10-19 16,18-19 0,0-18-16,10 0 15,9-10 1,-9 19-16,9 0 16,-10 19-1,1 9-15,-1 10 16,11 0-1,-1 18 1,0 0-16,-10 19 16,1 1-1,-10-1-15,-9 0 16,0 9 0,0 1-16,-10-1 15,0-8 1,1 8-16,-1 1 15,1-10 1,-10-9-16</inkml:trace>
  <inkml:trace contextRef="#ctx0" brushRef="#br0" timeOffset="20126.08">11872 3952 0,'0'0'15,"0"0"-15,0 0 16,0 0-16,0-10 16,-9 1-1,-1-1-15,-8 1 16,-11 0-1,-18 18-15,-28 10 16,9 9 0,0 0-1,19 19-15,10 0 16,8 0-16,20 0 16,9 0-1,9-10-15,20 1 16,8-10-1,10-9-15,0-19 16,10 0 0,-1-19-16,-9 0 15,0-18 1,-9-1-16,0 0 16,-10 10-1,-9 0 1,-1 9-16,1 10 15,-9 0 1,-1-1-16,0 1 16,1 9-1,9 9-15,9 1 16,0 18 0,10 0-16,-1-9 15,1-1 1,-10-8-16,10-1 15,-1-9 1,1 0-16,0-19 16,9-18-1,-10-10-15,1-9 16,-19-19 0,0 9-16,-10 0 15,-9 19 1,0 19-16,0 9 15,0 10 1,0 0 0,0 9-16,0 9 15,9 29-15,1 18 16,-1 38 0,1 18-16,-1 1 15,1 9 1,-10 0-1,0-10-15,0-8 16,0-20 0,0-9-16,0-19 15,0-18 1,0-10-16,0-9 16,0-19-1,0 0-15,0-9 16,0-29-1,0-65-15,0-29 16,9-8 0,0 8-16,1 10 15,9 29 1,9 8-16,19 1 16,9 18-1,10 10-15,0 18 16,-10 10-1,1 19 1,-1-1-16,1 20 16,-10 18-1,-10 0-15,-8 19 16,-11 19 0,-27 18-16,-19 10 15,-29 0 1,-37-1-16,-19-8 15,-9-19 1,19-29-16,-10 1 16,56-29-1</inkml:trace>
  <inkml:trace contextRef="#ctx0" brushRef="#br0" timeOffset="20876.13">13603 3858 0,'0'0'0,"0"0"15,0 0-15,0 0 16,0 0 0,0 0-16,0 18 15,-19 29 1,0 38-16,10 27 16,0 10-1,-1 29 1,1-11-16,-1-18 15,1 0-15,9-9 16,-9-29 0,-1-18-1,1-29-15,-1 1 16,1-19-16,9-19 16,0 0-1,0 0 1,0-38-16,0-56 15,0-46 1,9-20-16,1 19 16,-1 10-1,1 9-15,8 9 16,11 29 0,-1 9-1,0 19-15,0 9 16,10 19-16,0-1 15,9 20 1,0 18-16,0 1 16,0 18-1,-10 10 1,1 8-16,-19 1 16,-19 19-1,-10 0-15,-27-1 16,-38 10-1,-29-18-15,-18-1 16,-1-18 0,67-29-16</inkml:trace>
  <inkml:trace contextRef="#ctx0" brushRef="#br0" timeOffset="23576.47">14375 4167 0,'0'0'0,"0"0"16,9 10-16,0-1 15,10 0 1,28 1-16,19-1 15,19 1 1,-10-10-16,-9 0 16,-10-19-1,-9 0 1,-9 0-16,-19 1 16,-10-11-16,-9 11 15,-19-1 1,1 0-16,-20 10 15,-19 18 1,10 1-16,0 18 16,19 9-1,9 1 1,10 9-16,18 0 16,20-1-1,-1-8-15,19 0 16,0-20-1,19-18-15,9-9 16,0-19 0,0-10-16,1-18 15,-20 9 1,-18 0-16,-19 19 16,-1 0-1,-8 18 1,-10 1-16,9 18 15,1 1-15,-10 9 16,9 9 0,-9-10-16,9 1 15,-9 0 1,0-19-16,10 0 16,-1 0-1,20-19 1,8-18-16,10-10 15,-9 0 1,-1 9-16,-8 10 16,-1 19-1,0-1-15,0 20 16,10 27 0,0 20-16,-1 8 15,1 10 1,-29-46-16</inkml:trace>
  <inkml:trace contextRef="#ctx0" brushRef="#br0" timeOffset="24136.78">16491 3482 0,'0'0'0,"0"0"0,0 0 16,0 0 0,0 0-16,0 10 15,0 9 1,-9 37-16,-1 38 16,1 9-1,0-9-15,-1-10 16,1-9-1,-1-9-15,1-10 16,9-18 0,0-1-16,0-18 15,0-10 1,0-9-16,0 0 16,0 0-1,-9 0-15,-10-18 16,-10-1-1,-8 0-15,-1 0 16,-9 10 0,10 9-1,8 9-15,1 1 16,9-1-16,10 10 16,-1 9-1,10 0 1,10-9-16,-1 0 15,10-1 1,9 1-16,1-9 16,18-1-1,-19 0-15</inkml:trace>
  <inkml:trace contextRef="#ctx0" brushRef="#br0" timeOffset="27541.33">18015 4149 0,'0'0'0,"0"0"0,10 0 15,8 0 1,20 0-16,18 0 16,1 0-1,-1-10-15,1-9 16,-20 1 0,-8-1-1,-11 0-15,1 0 16,-19 1-16,0-1 15,-9 0 1,-10 0-16,-19 10 16,-18 0-1,0 18 1,9 19-16,-1 10 16,11 18-1,18 10-15,10-1 16,18 10-1,19-18-15,19-1 16,0-9 0,0-19-16,0-9 15,10-19 1,9-10-16,9-18 16,10-19-1,-1-18-15,-8-10 16,-29-1-1,-10 20 1,-9 9-16,-9 19 16,0 19-1,-10-1-15,1 1 16,-1 18 0,20 10-16,-1 28 15,9 19 1,1-1-16,0-8 15,-1-1 1,-9-18-16,1-20 16,-10 1-1,-1 0-15,1-19 16,0 0 0,9-19-16,0-9 15,19-28 1,0-19-16,1-10 15,-11 1 1,1 18 0,-1 19-16,-8 19 15,-1 9-15,-9 10 16,-1 18 0,1 1-1,0 18-15,0 19 16,0-10-1,-10 1-15,10-1 16,-10-9 0,10 10-16,0-10 15,0 0 1,0-9-16,9 0 16,0-1-1,0-8-15,10-10 16,-10-10-1,0-8-15,-9-1 16,0-9 0,-19 0-16,-9-1 15,-10 1 1,0 19-16,-9 0 16,0 18-1,-1 0 1,1 19-16,19 10 15,-1 0-15,20-1 16,-1 1 0,0-1-1,20-9-15,18-9 16,0 0 0,0-19-16,0 0 15,0-19 1,9 0-16,1-18 15,-1 9 1,-18-1-16,-1 1 16,-18 0-1,0 0-15,0 9 16,0 10 0,-10-1-16,10 1 15,-10 0 1,1-1-16,-10 10 15,9 10 1,1-1 0,-1 10-16,0 9 15,1 10 1,-1-1-16,1 1 16,-1-10-1,0-9-15,1-1 16,-10-18-1,9 0-15,1 0 16,8-9 0,11-19-16,18-10 15,0 1 1,-10 9-16,1-1 16,0 20-1,-10 0-15,0 18 16,0 0-1,1 1-15,-1 18 16,0 19 0,0 9-16,-9 0 15,0-18 1,-10-10 0,1-19-16</inkml:trace>
  <inkml:trace contextRef="#ctx0" brushRef="#br0" timeOffset="27914.85">21712 3435 0,'0'0'0,"0"0"16,0 0-16,0 0 15,0 10 1,0 9 0,0 28-16,-9 37 15,-1 19 1,-8 19-16,-1 19 16,9-19-1,1-10-15,0-8 16,-1-10-1,1-10-15,9-28 16,0-9 0,0-9-16,0-20 15,0-8 1,0-10-16,0 0 16</inkml:trace>
  <inkml:trace contextRef="#ctx0" brushRef="#br0" timeOffset="28220.67">20725 4055 0,'0'0'0,"0"0"0,9 0 15,19 0-15,38 0 16,47 0 0,28-10-1,47 1-15,10 0 16,-10-1-16,-19-9 16,-47 10-1,-37 0 1,-19-1-16,-28 10 15,-20 0 1</inkml:trace>
  <inkml:trace contextRef="#ctx0" brushRef="#br0" timeOffset="28493.24">23105 4111 0,'0'0'0,"9"0"0,0 0 16,29-19-1,28 1-15,19-1 16,9 9-1,19 1-15,-29 18 16,-46 1 0</inkml:trace>
  <inkml:trace contextRef="#ctx0" brushRef="#br0" timeOffset="28726.91">23048 4524 0,'0'0'0,"0"0"15,0 0-15,10 9 16,27 1 0,38-1-16,67 10 15,17 0 1,1-10-16,-28-9 15,-66-9 1</inkml:trace>
  <inkml:trace contextRef="#ctx0" brushRef="#br0" timeOffset="29420.08">25739 3867 0,'0'0'0,"0"0"0,0-9 16,0-10-16,-19 0 16,-19 0-1,-46 10 1,-11 9-16,-8 9 16,18 20-1,19-1-15,29 0 16,18 0-1,10 19-15,27 19 16,20 18 0,28 0-16,28 10 15,0 0 1,-19-19-16,-9 0 16,-28-18-1,-10-1 1,-28-19-16,-28 10 15,-29 0 1,-37-9-16,-19-10 16,10-19-16,18-9 15,29-9 1,18-10 0,10 0-16,19-9 15,9-19 1,18-18-16,39-20 15,27-9 1,48 10-16,9 9 16,-9 28-1,0 0-15,-38 19 16,-28 18 0,-48 1-16</inkml:trace>
  <inkml:trace contextRef="#ctx0" brushRef="#br0" timeOffset="29879.15">26595 4055 0,'0'0'0,"0"0"0,0 0 16,0 0 0,-19 0-16,-28 9 15,-28 19 1,-10 19-16,19 0 16,0 19-1,19-1-15,19 1 16,9-10-1,19 1-15,10-1 16,18-18 0,28-1-16,10-18 15,19-10 1,9-28-16,-19-18 16,-9-19-1,-19-1-15,-19 1 16,-37-10-1,-29-9-15,-46 10 16,-29 18 0,9 37-1,48 10-15</inkml:trace>
  <inkml:trace contextRef="#ctx0" brushRef="#br0" timeOffset="30343.02">27912 3867 0,'0'0'0,"0"9"0,-19 1 16,-19 27-1,-28 20-15,-9 27 16,0 19 0,-10 29-16,1 8 15,8 1 1,11-28-16,8-10 16,10-28-1,0-19-15,19-18 16,0-19-1,18-10-15</inkml:trace>
  <inkml:trace contextRef="#ctx0" brushRef="#br0" timeOffset="30630.15">27310 4111 0,'0'0'0,"0"0"16,0 0-1,9 9-15,1 1 16,-1-1 0,0 1-16,-9-10 15,0 0 1,0 0-16,0 0 15,0 0 1,-9-19-16,-48 0 16,20 10-1</inkml:trace>
  <inkml:trace contextRef="#ctx0" brushRef="#br0" timeOffset="31001.94">27865 4796 0,'0'0'0,"0"0"16,0 0-1,0 0-15,0 0 16,0 0 0,0 9-16,9 1 15,1 8 1,-1-8-16,10 9 16,0-19-1,-1 0-15,1 0 16,-9-10-1,-1 1-15,-9-1 16,0 10 0,0 0-16</inkml:trace>
  <inkml:trace contextRef="#ctx0" brushRef="#br0" timeOffset="38452.08">23773 6250 0,'0'0'0,"9"0"16,29 0 0,46 10-16,67-1 15,65 10 1,48-10-16,37 1 15,47-10 1,28 0-16,10-19 16,9 9-1,-19-8 1,-37 8-16,-48 1 16,-37-1-1,-28 1-15,-47 9 16,-29 0-1,-56-9-15,-18-1 16,-20 1 0,-18 0-16,-1-1 15,-18 1 1,0-1-16,-10 1 16,-9 9-1,0 0-15,0 0 16,0 0-1</inkml:trace>
  <inkml:trace contextRef="#ctx0" brushRef="#br0" timeOffset="39151.44">24713 7104 0,'0'0'0,"0"0"16,0 0-16,0 0 15,10 0 1,-1 9-1,0 10-15,20 19 16,-1 37 0,0 19-16,-9 28 15,0 9 1,-10-9-16,-9-19 16,0-18-1,-9-20-15,-1-9 16,10-18-1,0 0-15,0-20 16,0 1 0,0-19-16,0 0 15,0 0 1,0 0-16</inkml:trace>
  <inkml:trace contextRef="#ctx0" brushRef="#br0" timeOffset="39712.76">25447 7536 0,'0'0'15,"9"-10"-15,1-18 16,-1-19-16,19-9 16,10-10-1,0 19-15,9 0 16,19 19 0,18 0-16,-8 19 15,-11 18 1,-8 10-16,-1 18 15,-9 10 1,-9 0-16,0 19 16,-20 9-1,-18 9-15,-18 10 16,-20-9 0,-9-10-16,-19-19 15,0-9 1,10-19-1,-1-9-15,1-19 16,9-10-16,-10-18 16,1-37-1,0-29 1,8-9-16,20 18 16,9 10-1,10 28-15,28 19 16,37 0-1,-18 9-15</inkml:trace>
  <inkml:trace contextRef="#ctx0" brushRef="#br0" timeOffset="40231.19">26924 7536 0,'0'0'0,"9"-10"0,1-9 16,18-27 0,10-11-16,9 1 15,28 0 1,10-1-16,9 10 15,-10 19 1,-8 19 0,-1 9-16,-9 19 15,-10 18 1,1 29-16,-20 9 16,-18 19-16,-19 18 15,-28 1 1,-10-19-16,-28-19 15,-18-9 1,-29-20-16,9-17 16,10-29-1,19-19 1,0-9-16,9-29 16,9-18-1,20 0-15,18 0 16,19 10-1,19-1-15,18 19 16,-18 19 0</inkml:trace>
  <inkml:trace contextRef="#ctx0" brushRef="#br0" timeOffset="40626.28">29379 7057 0,'0'0'0,"0"0"0,0 0 15,0 0 1,-28 19-16,-38 56 16,-47 47-1,-18 28-15,8 10 16,1-20 0,9-18-16,29-37 15,18-10 1,19-28-16,9-10 15,10-18 1,18 0-16,1-19 16,9 0-1</inkml:trace>
  <inkml:trace contextRef="#ctx0" brushRef="#br0" timeOffset="40914.66">28420 7329 0,'0'0'0,"0"0"0,0 0 15,0 0 1,0 0-16,0 0 16,9 0-1,1 0-15,-1 0 16,10-9-1,0-1-15,-10 1 16,-9 0 0,0-10-16,0 10 15,0-1 1,-28 29-16,9-10 16</inkml:trace>
  <inkml:trace contextRef="#ctx0" brushRef="#br0" timeOffset="41291.65">29172 8014 0,'0'0'0,"0"0"0,0 0 16,10 9-16,-1 1 16,19-1-1,10 10-15,9 0 16,10 0 0,-10-19-16,-10 0 15,1-19 1,-1 0-1,-18-19-15,0 10 16,-19 0-16,0 0 16,0 19-1,-28-1 1,-19 20-16,-38 37 16,19-10-16</inkml:trace>
  <inkml:trace contextRef="#ctx0" brushRef="#br0" timeOffset="41848.75">24365 8812 0,'0'0'0,"0"0"0,19 0 16,84 9-1,142-9-15,84 9 16,29-9 0,46 10-16,48-1 15,18 1 1,1-10-16,-1 0 15,10 0 1,-38 0-16,-47 0 16,-37-10-1,-67 10-15,-74 0 16,-58 0 0,-46 0-16,-37-9 15,-29-1 1,-19 10-16,-28 0 15,0 0 1</inkml:trace>
  <inkml:trace contextRef="#ctx0" brushRef="#br0" timeOffset="42525">24149 6597 0,'28'0'0,"141"-18"0,189 8 16,65 1-16,19-1 16,19 1-1,10 9-15,8 0 16,-18 9-1,0 1 1,-37-1-16,-48 1 16,-56 8-1,-47 1-15,-57 0 16,-37 0 0,-29-1-16,-27 1 15,-39 0 1,-27 0-16,-10-1 15,-10 1 1,-18 9-16,0 19 16,-19 38-1,-19 55-15,-18 39 16,-1 37 0,0-1-1,1-8-15,8-10 16,1-19-1,0-9-15,9-19 16,10-28 0,-10-9-16,0-20 15,0-18 1,1-46-16</inkml:trace>
  <inkml:trace contextRef="#ctx0" brushRef="#br0" timeOffset="42951.17">23547 7066 0,'0'0'0,"0"10"16,0 18 0,-10 75-16,10 57 15,10 37 1,-1 19-16,10-10 15,-10-18 1,-9-48-16,10-27 16,-1-29-1,-9-27-15,10-20 16,-1-9 0,0-9-16,1 0 15,-10-19 1,0 0-16</inkml:trace>
  <inkml:trace contextRef="#ctx0" brushRef="#br0" timeOffset="43926.08">3848 2047 0,'0'0'0,"0"0"0,0-9 16,0-1 0,0 1-16,-10-1 15,-9 1 1,-18 18-16,-57 29 15,-57 18 1,-46 0-16,-10-18 16,28-29-1,28-9-15,48-18 16,28-1 0,37 9-16,10 1 15,18 0 1,1-1-16,9 10 15,0 0 1,9 19-16,20 56 16,27 47-1,1 56-15,-1 10 16,-18 9 0,-10 9-16,-28-27 15,0-10 1,-10-10-1,1-28-15,0-27 16,18-20 0,0-18-16,10-10 15,19-18-15,18-10 16,38-9 0,29-19-1,46-19-15,0 0 16,-9 0-1,-19 10-15,-37 0 16,-29-1 0,-28 10-16,-19 0 15,-9 0 1,-19 0-16,0 10 16,-9-10-1</inkml:trace>
  <inkml:trace contextRef="#ctx0" brushRef="#br0" timeOffset="44293.96">3509 3529 0,'0'0'0,"0"0"16,0 0-16,9 0 15,10 10 1,28 18-16,66 28 15,38 19 1,-1 10-16,-18-10 16,-19 0-1,-19-10-15,-28-8 16,-29-20 0,-8 1-16,-11-1 15,-18-9 1,-28 19-16,-28 10 15,-38 8 1,-19 10-16,-10-9 16,20-10-1,18-18 1,19-10-16,29-19 16</inkml:trace>
  <inkml:trace contextRef="#ctx0" brushRef="#br0" timeOffset="44775.97">3133 1521 0,'0'0'0,"0"0"15,9 10 1,10-1-16,56 29 15,57 9-15,9 18 16,9-8 0,-8-1-1,-39 0-15,-18 1 16,-19-1 0,-19-9-16,-10 0 15,-18 0 1,-19-1-16,0 11 15,-28-1 1,-19 10-16,-57 9 16,-74 19-1,-76 28 1,-94 46-16</inkml:trace>
  <inkml:trace contextRef="#ctx0" brushRef="#br0" timeOffset="55745.09">24337 6691 0,'0'0'0,"9"0"16,1-9-16,18 9 16,0 0-1,0 0-15,19 0 16,10 9-1,9 1 1,28-1-16,38-9 16,27 0-1,48-9-15,29-10 16,8-9 0,20 0-1,-1-1-15,10 1 16,-10 9-16,1 1 15,-1 8 1,-18 1 0,-10 9-16,0 9 15,-19 1-15,-18-1 16,-19 19 0,-38 0-1,-9 1-15,-20-1 16,-27-10-16,-10 1 15,-9 9 1,-9 0 0,-1 1-16,10-1 15,-10 0 1,10 0-16,0-9 16,0 0-1,9-1-15,0 1 16,1 0-1,-1-10-15,0 1 16,-18-1 0,-10 0-16,-10 1 15,1-10 1,0 0 0,-1 9-16,-9 1 15,-9-1-15,0 0 16,-10 1-1,1-1-15,-1 19 16,10 29 0,0 27-1,-10 38-15,1 19 16,-10 18 0,0 1-16,0-1 15,0-9 1,0-9-16,0-10 15,0-9 1,0-18-16,0-20 16,0-28-1,0-18-15,0-1 16,0-18 0,0 0-16,-10-10 15,1 1 1,-19-10-16,-76 0 15,-140-19 1,-95 0 0,-37 10-16,-29-1 15,-9 20 1,-9-1-16,18-9 16,20 0-1,-20 0-15,10-9 16,9-1-1,19 10-15,29 10 16,37 9 0,28-1-16,57 1 15,74-19 1,39 0-16,37-9 16,19-1-1,19-8-15,0-1 16,-1-19-1,1-18-15,-9-29 16,-1-18 0,-9-47-16,-10-37 15,-18-20 1,-9-18-16,-1 0 16,0 9-1,19 10 1,10 18-16,9 28 15,19 29 1,-1 28-16,20 65 16</inkml:trace>
  <inkml:trace contextRef="#ctx0" brushRef="#br0" timeOffset="56809.62">7300 7817 0,'0'0'0,"0"0"15,0 0-15,10 9 16,-1 20 0,0 46-1,20 65-15,8 57 16,10 29-1,19 18-15,-9-10 16,-1-9 0,-18-9-16,-10-10 15,-9 1 1,-19-29-16,0-18 16,0-20-1,0-18-15,0-18 16,0-29-1,-10-28-15,10-10 16,0-18 0,0 0-16,0-19 15,0 0 1,0 0-16,0 0 16,0 0-1,0 0-15</inkml:trace>
  <inkml:trace contextRef="#ctx0" brushRef="#br0" timeOffset="57360.2">7310 8511 0,'0'0'0,"9"-28"0,0-19 15,1-28-15,9 0 16,9 0 0,0 0-16,19 9 15,0 1 1,10-1-16,-1 19 15,0 19 1,10 0-16,0 18 16,9 20-1,1-1-15,-10 19 16,-1 19 0,1 19-16,-9 9 15,-20 9 1,-8 10-1,-20 9-15,-28 10 16,-28 9 0,-56 0-16,-48-9 15,-18-29 1,18-18-16,38-38 16,19-9-1,28-19-15,19 0 16,19-10-1,0 1-15,19-1 16</inkml:trace>
  <inkml:trace contextRef="#ctx0" brushRef="#br0" timeOffset="57920.89">5654 8464 0,'0'0'0,"0"0"16,-19 10-16,-47 18 16,-75 47-1,-56 47-15,-20 19 16,-9-10 0,19-18-16,29-29 15,55-37 1,29-9-16,38-20 15,28-8 1,18-1-16,1 0 16,18 1-1,19 9 1,95 28-16,112 18 16,75-8-16,38-1 15,1-9 1,-58 0-1,-84-10-15,-66-9 16,-66-9 0,-27-10-16,-20 1 15,-9-10 1,-10 0-16,0 9 16,-9-9-1</inkml:trace>
  <inkml:trace contextRef="#ctx0" brushRef="#br0" timeOffset="58574.62">11120 9224 0,'-10'0'0,"-56"10"0,-103 27 15,-66 20 1,0-1-16,28-9 16,37-10-1,1 10-15,18 0 16,20 0 0,18 0-1,38-9-15,28-1 16,18-9-1,20 0-15,9 10 16,19 9 0,28 18-16,66 11 15,47-11 1,75-8-16,47-20 16,10-18-1,-10 0-15,-56-10 16,-66 0-1,-48 1-15,-27-1 16,-38 0 0,-9 1-16,-19-1 15,-1-9 1,-8 0-16,-10 0 16,0 0-1,19 10-15,-10-1 16</inkml:trace>
  <inkml:trace contextRef="#ctx0" brushRef="#br0" timeOffset="59693.56">1750 8643 0,'0'0'0,"-10"0"0,-18 0 16,-28 9 0,-20 19-16,1 19 15,0 19 1,0 28-16,-10 18 15,38 10 1,9-9-16,10-1 16,28 1-1,28-19-15,1 0 16,8-10 0,29-9-16,0-9 15,19-10 1,9-18-16,-10-20 15,10-8 1,10-20-16,-1-18 16,10-19-1,10-37-15,-11-10 16,-18-9 0,-18-28-1,-29-10-15,-28 0 16,-29 19-1,-18 0-15,-28 19 16,-10 18 0,-19 1-16,-18 18 15,-1 19 1,-18 29-16,-10 27 16,10 47-1,46-18-15</inkml:trace>
  <inkml:trace contextRef="#ctx0" brushRef="#br0" timeOffset="61342.36">3838 10238 0,'0'0'0,"0"0"16,0 0-16,0 0 16,0 0-1,0 0-15,19 0 16,28 0 0,66 0-16,56 0 15,10 9 1,0 19-16,-10 0 15,-18 1 1,-1 17-16,1 1 16,-20 10-1,-8-10 1,-10-10-16,-10 1 16,-37-20-1,-10 1-15,-18-9 16,0-1-1,-20-9-15</inkml:trace>
  <inkml:trace contextRef="#ctx0" brushRef="#br0" timeOffset="61905.83">9342 10941 0,'0'0'0,"0"0"15,0-18 1,0-1 0,9 0-16,0 0 15,20-9 1,18 0-16,37 0 15,29 0 1,28 9-16,38 10 16,0 9-1,-10 9-15,-9 0 16,-28 1 0,-19-1-1,-10 1-15,-18-1 16,-10 0-16,-19 1 15,1-1 1,-19-9-16,-1 0 16,-18 0-1,0 0 1,-19 0-16,0 0 16</inkml:trace>
  <inkml:trace contextRef="#ctx0" brushRef="#br0" timeOffset="63151.29">13029 8530 0,'0'0'0,"0"0"15,0 0-15,0 0 16,0 10 0,0 36-1,-9 39-15,9 56 16,0 37 0,9 19-16,1 9 15,-1 1 1,-9-10-16,0-19 15,0-28 1,0-19-16,0-9 16,0-28-1,0-19-15,0-18 16,0-10 0,0-10-16,-9 1 15,9-20 1,0 1-16,0-9 15,0-10 1,0 0-16,0 0 16,0 0-1,0 0-15,0 0 16,0 0 0,0 0-16,0 0 15,0 0 1,0 0-1,0 0-15,0 0 16,0 0 0,0 0-16,0 0 15,0 0 1,0 0-16</inkml:trace>
  <inkml:trace contextRef="#ctx0" brushRef="#br0" timeOffset="64710.99">1665 12030 0,'0'0'0,"0"0"16,-19-10-16,0 1 15,-9 0 1,0-1-16,9 10 16,-9 10-1,-19 27-15,9 29 16,-9 37-1,10 19-15,8-9 16,29-29 0,10-18-1,27-10-15,-8-18 16,27-20 0,38-8-16,10-20 15,-10-27 1,0-20-16,-9-18 15,-10-9 1,-28 0-16,-19-1 16,-19 1-1,-18-1-15,-29 20 16,-37 8 0,-47 20-1,-19 46-15,-10 47 16,76-27-16</inkml:trace>
  <inkml:trace contextRef="#ctx0" brushRef="#br0" timeOffset="65124.98">3217 11870 0,'0'0'0,"-9"10"15,-19 8-15,-19 39 16,-19 37 0,-9 18-1,-10 29-15,-9 28 16,9-10 0,0-18-16,20-19 15,18-38-15,18-27 16,1-20-1,19-18 1,-1-19-16,10 0 16,-9-9-1</inkml:trace>
  <inkml:trace contextRef="#ctx0" brushRef="#br0" timeOffset="65398.87">2371 11983 0,'0'0'0,"0"0"16,0 0-16,0 0 15,0 0-15,0 0 16,18 0 0,11 9-16,-1-9 15,0 0 1,-9 0-1,0 0-15,0 0 16,-10-9 0,0-1-16,-9 1 15,0 0 1,0-1-16</inkml:trace>
  <inkml:trace contextRef="#ctx0" brushRef="#br0" timeOffset="65870.14">3321 12921 0,'0'0'0,"0"0"15,0 0-15,0 0 16,9 0 0,1 0-16,-1 0 15,0 0 1,1-9-16,9-1 16,-10-8-1,-9-1-15,0 0 16,-19-9-1,-9 0 1,-28 0-16,-20 18 16,1 20-1,-10 27-15,10 10 16,28 0 0,9-10-16,10 1 15,19-19 1,-1 0-16,10-19 15,0 0 1,0 0-16,0 0 16</inkml:trace>
  <inkml:trace contextRef="#ctx0" brushRef="#br0" timeOffset="66529.48">13283 12077 0,'0'0'16,"0"0"-16,0 9 15,0 29-15,10 27 16,-1 29 0,0 28-1,1 9-15,-1-9 16,1-28-16,-1-9 15,-9-29 1,0-9-16,0-10 16,0-18-1,0-9-15,0-10 16,0 0 0</inkml:trace>
  <inkml:trace contextRef="#ctx0" brushRef="#br0" timeOffset="66977.67">14130 12283 0,'0'0'0,"9"-19"15,1-9-15,18-38 16,19 1 0,0-1-16,9 10 15,-8 9 1,17 19-16,20 28 16,-10 19-1,1 18 1,-20 19-16,-9 19 15,-19 19-15,-37 9 16,-19 1 0,-48-1-16,-18-19 15,0-18 1,-19-28 0,10-29-16,9-18 15,9-29-15,10-9 16,18-9-1,29 28 1</inkml:trace>
  <inkml:trace contextRef="#ctx0" brushRef="#br0" timeOffset="67441.63">15400 12020 0,'0'0'0,"9"0"0,20-18 15,18-20 1,18 1-16,-8 8 16,-1 1-1,-18 19 1,0-1-16,-1 20 15,10 18-15,-9 28 16,-10 19 0,-18 29-16,-20 8 15,-37 10 1,-28-9-16,-19-19 16,-10-29-1,1-37-15,-1-18 16,20-20-1,18-27-15,19-19 16,9-19 0,19-38-16,29 0 15,27 19 1,20 19-16,37 29 16,56 8-1,161-9-15</inkml:trace>
  <inkml:trace contextRef="#ctx0" brushRef="#br0" timeOffset="67767.83">17150 11833 0,'0'0'0,"0"0"0,0 0 15,0 0 1,0 9-16,-19 10 16,-19 37-1,-46 57-15,-10 27 16,-10 11 0,10 8-16,-10-18 15,10-29 1,29-27-16,8-29 15,10-18 1,19-10-16,0-9 16,9-19-1,9 0 1</inkml:trace>
  <inkml:trace contextRef="#ctx0" brushRef="#br0" timeOffset="68006.77">16284 12039 0,'0'0'0,"0"0"16,0 0-16,10 10 15,18-1 1,9 0-16,1 10 16,0-10-1,-1-9-15,-18 0 16,0 0-1,-19 0-15,0-9 16,0 0 0,-9-1-16</inkml:trace>
  <inkml:trace contextRef="#ctx0" brushRef="#br0" timeOffset="68375.91">17187 13128 0,'0'0'0,"0"0"0,0 0 16,10 0 0,9 0-16,18-29 15,10-8 1,-9-19-16,-1-1 15,-18-8 1,-9-1 0,-20 0-16,-18 19 15,-10 10-15,1 9 16,-20 28 0,-8 9-1,-1 19-15,19 0 16,9 10-1,10-19-15,18-1 16,1 1 0,0-19-16</inkml:trace>
  <inkml:trace contextRef="#ctx0" brushRef="#br0" timeOffset="68857.78">12634 13493 0,'10'0'0,"27"0"16,123 0 0,132-9-16,75 9 15,47 9-15,37-9 16,29-9-1,-10 9 1,-28-19-16,-28 1 16,-47-1-1,-56-9-15,-10-1 16,-47 1 0,-76 10-16,-36-1 15,-58 9 1,-37 1-16,-19 0 15,-18-1 1,-10 10-16</inkml:trace>
  <inkml:trace contextRef="#ctx0" brushRef="#br0" timeOffset="69429.81">13189 11758 0,'10'0'0,"8"-19"0,58-9 16,121-19 0,104 0-1,66 9-15,38 10 16,27 9-16,11-9 16,-11 10-1,-27-1-15,-67 9 16,-74 10-1,-67 10-15,-37 9 16,-37 9 0,-29 19-16,0 18 15,0 29 1,-19 28-16,0 38 16,-18 18-1,-20 19 1,-27 0-16,-10-9 15,-19-10 1,0-37-16,-9-38 16,0-28-1,0-9-15,-1-10 16,1-19 0,9-18-16,1-9 15</inkml:trace>
  <inkml:trace contextRef="#ctx0" brushRef="#br0" timeOffset="69906.35">12625 11851 0,'0'0'16,"0"10"-16,0 9 16,0 56-16,9 65 15,1 48 1,-10 28 0,9-28-16,-9-10 15,0-28-15,9-28 16,-9-38-1,0-18 1,0-10-16,0-18 16,0-19-1,0-1-15,0-8 16,0-10 0</inkml:trace>
  <inkml:trace contextRef="#ctx0" brushRef="#br0" timeOffset="72331.78">884 7451 0,'0'0'0,"0"0"0,-9 0 15,-1 10-15,1 8 16,-19 48-1,18 37-15,1 47 16,0 38 0,9 9-16,-10 19 15,20 0 1,-1-1 0,29-8-16,-10-20 15,-9 1-15,0-19 16,-1-10-1,1-18 1,-9-19-16,-10-28 16,0-19-1,0-9-15,0-10 16,0-18 0,0-1-16,0-18 15,0 0 1,0-19-16,0 0 15</inkml:trace>
  <inkml:trace contextRef="#ctx0" brushRef="#br0" timeOffset="73772.45">1204 7292 0,'0'0'0,"10"-10"15,8-27-15,39-1 16,37-18 0,66 9-1,66 9-15,93 20 16,105 18-16,84 9 16,37 0-1,20 10 1,37-9-16,47-10 15,-28 9 1,19 19-16,18-9 16,-18 18-1,-10 1-15,38 0 16,9-1-16,-75 1 16,-37-20-1,-29 1 1,-103-10-16,-85 10 15,-28 0 1,-29 0-16,-37 9 16,-18-9-1,-29 9-15,-19 0 16,-19 0 0,-18 0-16,-39 0 15,-27 1 1,-19-11-16,-19 10 15,-9 1 1,-1 8-16,-8 19 16,-11 20-1,11 27-15,-1 37 16,9 29 0,10 19-16,0 0 15,1 18 1,-1 0-16,18-9 15,11 1 1,-10-20 0,-10-9-16,0-19 15,-18-19 1,-10-18 0,-9-19-16,-10-19 15,-9-19-15,0 0 16,0-9-1,-18 0-15,-20-9 16,-9 8 0,-38 1-1,-56 0-15,-75 0 16,-85 0 0,-28-9-16,-38-1 15,-38 1 1,-28 9-16,-37-10 15,-19-9 1,-66-18-16,-10-10 16,-18-10-1,-28 20-15,-10-1 16,19-9-16,-57 9 16,10-9-1,0-9-15,19-10 16,93 1-1,39-11 1,74-8-16,20-1 16,37 1-1,28-10-15,10 0 16,-10 0 0,-9 19-16,0 9 15,28 19 1,48 0-1,36-9-15,58 9 16,27 0-16,67 0 16,-1-10-1,19 10-15,-19-9 16,57 9 0,9 0-1,10 0-15,9 0 16,0 0-1,0 0-15,0 0 16,0 0 0,0 0-16,0 9 15,0 1 1,0-1-16</inkml:trace>
  <inkml:trace contextRef="#ctx0" brushRef="#br0" timeOffset="75026.11">22540 11213 0,'0'10'0,"10"18"16,8 47 0,20 66-16,18 46 15,1 1 1,9 9-16,-10 0 16,-18-19-1,-10-18-15,-9-29 16,-10-18-1,-9-29-15,0-18 16,0-19 0,0-10-16,-9-18 15,9-19 1,0 0-16</inkml:trace>
  <inkml:trace contextRef="#ctx0" brushRef="#br0" timeOffset="75368.22">22427 11411 0,'10'-10'0,"8"-27"16,39-48-16,18-18 15,19 9 1,0 28-16,0 29 15,-9 18 1,19 38-16,-1 18 16,-9 20-1,-19 18-15,-28 9 16,-18-9 0,-39 10-16,-27-1 15,-48 10 1,-37-10-16,-19-18 15,9-28 1,47-10 0,48-19-16</inkml:trace>
  <inkml:trace contextRef="#ctx0" brushRef="#br0" timeOffset="75640.73">24337 11936 0,'0'0'0,"0"0"16,9-9-16,1-10 16,18 0-1,10-9-15,27-10 16,39 10-1,37 0 1,10 9-16,-20 10 16,-27 18-16,-38 10 15,-38-10 1</inkml:trace>
  <inkml:trace contextRef="#ctx0" brushRef="#br0" timeOffset="75858.94">24215 12292 0,'0'0'16,"-19"10"-16,-9-1 15,9 1-15,9-10 16,10 9 0,19 0-16,75 10 15,113 0 1,75-19-1,-18-9-15,-67-1 16,114-18-16</inkml:trace>
  <inkml:trace contextRef="#ctx0" brushRef="#br0" timeOffset="76309.78">26717 11636 0,'0'0'0,"0"0"15,0 0-15,-19 0 16,-9 9-1,-38 29-15,-28 37 16,9 18 0,10 11-16,38 8 15,18-9 1,19-18 0,19-19-16,9-10 15,9-19-15,10-8 16,10-20-1,9-9-15,0-19 16,9-28 0,-9-18-16,-19-10 15,-19-1 1,-28 1-16,-28 10 16,-19 18-1,18 19-15</inkml:trace>
  <inkml:trace contextRef="#ctx0" brushRef="#br0" timeOffset="76564.67">27404 12555 0,'0'0'0,"0"0"0,0 0 15,0 0-15,0 0 16,0 0 0,0 0-16,0-9 15,0 9 1</inkml:trace>
  <inkml:trace contextRef="#ctx0" brushRef="#br0" timeOffset="77305.74">28937 11758 0,'0'0'0,"0"-19"0,0-19 15,-19 1 1,1-1-16,-11 1 16,-18 9-1,-19-1-15,-28 20 16,0 18-1,10 20-15,-1 8 16,19 10 0,19 19-16,19-1 15,18-8 1,1-1 0,18-18-16,1-1 15,18-9 1,0-9-16,19-10 15,10-9 1,9-18-16,9-20 16,-19-9-1,1-9-15,-10 0 16,-19 9 0,-9 9-16,0 10 15,-10 19-15,-9-1 16,0 10-1,0 0 1,9 19-16,1 47 16,-1 37-1,1 28-15,-1 19 16,1-18 0,-1 8-16,0-8 15,1-10 1,-1-28-1,1-19-15,-10-19 16,9 0-16,0-18 16,-9-10-1,0-9-15,0-19 16,0 0 0,0 0-1,0 0-15</inkml:trace>
  <inkml:trace contextRef="#ctx0" brushRef="#br0" timeOffset="78000.02">22117 10988 0,'0'0'0,"9"-18"16,1-11-16,37-18 15,84-18 1,152-10-16,140 9 16,66 29-1,57 8-15,46 11 16,1-1 0,28 0-16,-38 0 15,-84 1 1,-10-11-16,0 1 15,-28 0 1,-38 19-16,-37 9 16,-66 9-1,-57 19 1,-56 0-16,-65 1 16,-48 8-16,-29 10 15,-8 9 1,-19 48-1,-1 46-15,-27 47 16,-10 18 0,0 20-16,0 9 15,0-19 1,0 10-16,-10-1 16,10-18-1,10-10-15,-1-46 16,-9-29-1,0-18-15,0-19 16,-19-29 0,0-36-16</inkml:trace>
  <inkml:trace contextRef="#ctx0" brushRef="#br0" timeOffset="78682.96">20997 11730 0,'0'0'0,"0"18"0,-18 39 16,8 65-1,20 37-15,27 38 16,10 0-16,19-19 15,9-9 1,19-9 0,10-38-16,9-19 15,28-19 1,56-9-16,95-18 16,113-10-1,93-19-15,85-19 16,95-9-1,18-9-15,28-10 16,48 0 0,-67-9-16,1 0 15,-57-19 1,-66 0-16,-56 10 16,-123 8-1,-65 1-15,-85 0 16,-66 0-1,-75 9-15,-38 10 16,-28 0 0,-9-1-16,-19 1 15,-19 9 1,0 0-16,0 0 16,0 9-1,0-9-15</inkml:trace>
  <inkml:trace contextRef="#ctx0" brushRef="#br0" timeOffset="80447.89">22503 14544 0,'0'0'0,"0"0"0,0 10 16,9 27-1,0 48-15,1 55 16,-1 48 0,1 28-16,18 18 15,-9 1 1,-1-29-16,1-27 15,-9-29 1,-10-19-16,0-28 16,0-37-1,-10-19 1,1-28-16,9-19 16,-10-10-16,-18-46 15,-19-94 1,0-57-1,-9-37-15,9 10 16,0 46 0,18 19-16,29 29 15,19 18 1,38 0-16,27 9 16,48 1-1,19 27-15,-20 29 16,-8 37-1,-20 19-15,-37 19 16,-10 9 0,-18 19-16,-19 9 15,-29 29 1,-37 18-16,-19 9 16,-46-8-1,-30 8-15,67-65 16</inkml:trace>
  <inkml:trace contextRef="#ctx0" brushRef="#br0" timeOffset="80712.39">24130 15192 0,'0'0'0,"9"0"15,20-19 1,8 0-16,39-9 16,27 0-16,0 18 31,-18 10-31,-19 10 0,-38-1 15</inkml:trace>
  <inkml:trace contextRef="#ctx0" brushRef="#br0" timeOffset="80928.17">23707 15830 0,'0'0'15,"0"0"-15,9 0 0,10 0 16,47 0 0,56 0-16,29-10 15,8 1 1,11 9-16,-20-10 16,-84 1-1</inkml:trace>
  <inkml:trace contextRef="#ctx0" brushRef="#br0" timeOffset="81409.73">26538 14723 0,'0'0'0,"0"0"0,-9 0 16,-19 9 0,-38 10-16,-38 46 15,1 39 1,-1 8-16,29 10 15,28 0 1,19-19-16,18-18 16,20-20-1,9-18-15,9-9 16,19-19 0,28-19-16,29-29 15,9-17 1,-19-39-1,-10-18-15,-37 0 16,-28-19 0,-38 9-16,-37 29 15,-38 18 1,-10 38-16,57 28 16</inkml:trace>
  <inkml:trace contextRef="#ctx0" brushRef="#br0" timeOffset="81622.53">27216 15661 0,'0'0'0,"0"0"0,0 0 15,0 0-15,0 0 16,0 0 0,0 0-16</inkml:trace>
  <inkml:trace contextRef="#ctx0" brushRef="#br0" timeOffset="82146.25">28429 14563 0,'0'0'0,"0"0"0,-19-9 16,1-1-16,-29 20 15,-19 8 1,-10 29-16,11 19 15,18 18 1,28 10-16,19-9 16,28-1-1,19 19-15,0-9 16,9-9 0,-18-10-1,0 0-15,-19-10 16,-19 10-1,-19 1-15,-28-1 16,-38-19 0,-9-28-16,9-19 15,19-18 1,10-10-16,28-18 16,18-20-1,20-18-15,27-18 16,20-29-1,18 0-15,0 28 16,1 19 0,8 28-16,29 9 15,-38 29 1</inkml:trace>
  <inkml:trace contextRef="#ctx0" brushRef="#br0" timeOffset="82547.77">29455 14657 0,'0'0'0,"0"0"0,0 0 15,-19 9 1,-9 10-16,-29 37 15,-18 47 1,-10 19 0,19 0-16,19 10 15,10-10-15,18-10 16,9-18 0,20-28-16,-1-19 15,1-10 1,-1-18-16,10-19 15,0 0 1,9-19-16,-9 1 16,0-20-1,-1-9-15,-18 10 16,-18-1 0,-1 10-1</inkml:trace>
  <inkml:trace contextRef="#ctx0" brushRef="#br0" timeOffset="83174.78">29803 14798 0,'9'0'15,"10"-19"-15,28 0 16,28-9-16,10 9 16,9 10-1,-9 18-15,9 10 16,-19 9 0,-9 19-16,-19 0 15,-28 9 1,-29 10-16,-27 18 15,-39 19 1,-37-9-16,-9-9 16,19-29-1,27-18-15,29-20 16,19-18 0,9 0-16,10 0 15,9 0 1,19-28-16,18-19 15,39-9 1,-1 9-16,10 19 16,18 19-1,1 9-15,-20 9 16,-18 19 0,-10 0-16,1 0 15,-19 10 1,-20-1-16,-8 1 15,-20 18 1,-27 29 0,-67 37-16,-46-10 15,-48-9 1,-9-18-16,0-29 16,-131 19-1</inkml:trace>
  <inkml:trace contextRef="#ctx0" brushRef="#br0" timeOffset="83775.46">27093 15942 0,'0'0'0,"0"0"16,0 0-16,0 0 15,0 0 1,10 0-16,-1 0 16,19 0-1,1-9-15,8-10 16,-9 0 0,10-18-16,-10-1 15,-9 1 1,0 9-16,-19-1 15,0 1 1,0 10-16,-19 8 16,0 1-1,10-1-15,-1 10 16,1 10 0,0-1-16,-1 1 15,1-10 1,9 0-16,0 0 15,0 0 1,9 0 0,1 0-16,-1-10 15,0 1 1,-9-1-16</inkml:trace>
  <inkml:trace contextRef="#ctx0" brushRef="#br0" timeOffset="84784.73">27178 15698 0,'0'0'0,"0"0"0,0 0 16,0 10-1,0-1-15,0 19 16,0 0-1,0-9-15,9 0 16,1 0 0,-1-10-16,1-9 15,-1 0 1,0 0-16,1 0 16,-10-9-1,0-10 1,0 9-16,-19 1 15,0 0 1,0 18-16,1 0 16,-1 10-1,9 0-15,1 9 16,0-9 0,9 0-16,0-1 15,9-8 1,-9-10-16,9 0 15,1 0 1,9-19-16,-1 0 16,1-9-1,-19 19-15,0-1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5:17:55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18796 3051 0,'0'0'0,"0"0"0,0 0 0,0 19 15,-9 27 1,-1 11-16,20 8 31,-1-8-31,0-10 0,1 0 16,9-10 0,-1-18-16,11-10 31,8-9-31,29-9 0,0-1 15,-10-8 1,1 8 0,-10 20-16,-9-1 15,-1 10-15,1 9 32,-1 28-32,-18 19 0,-9 10 15,-10-20 1,-19-8-1,-28-1-15,-38 29 16,-18-10 0,9-47-16,0-9 15,-1-10 1,48-9-16</inkml:trace>
  <inkml:trace contextRef="#ctx0" brushRef="#br0" timeOffset="321.5">18815 3041 0,'0'0'0,"0"0"31,9 0-31,10 0 0,19 10 16,28-1-16,46 1 15,11 8 1,8-18-1,-18-9-15,-9-10 16,-67 10-16</inkml:trace>
  <inkml:trace contextRef="#ctx0" brushRef="#br0" timeOffset="777.3">19868 3032 0,'0'0'0,"0"0"0,0 0 16,0 9-1,0 29-15,0 9 16,0 37-1,-18 20 1,-1 8 0,-9-27-16,9-1 0,0-9 15,10-19 1,9-9-16,9 0 16,0-19-1,10-18-15,19 8 16,28-8-1,9-10 1,0-10 0,-18 1-16,-10 9 15,-10-9-15,1-1 32,-19 10-32,0 10 0,-19-10 15</inkml:trace>
  <inkml:trace contextRef="#ctx0" brushRef="#br0" timeOffset="1278.07">21185 3501 0,'0'0'0,"0"-9"16,-18-10 0,-29 0-16,-19 10 15,-28 18 1,-19 1-16,0 18 16,19 0-16,28 9 15,19 1 1,19-10-1,18-9-15,1 0 16,18-1 0,10-8-1,28-10-15,19 0 16,19-19 0,9 0-16,0-9 15,-28 0 1,-19 9-16,-28 10 15,-1 9 1,1 0 0,-9 9-16,18 19 15,0 19-15,-9 10 32,9-11-32,-9-17 0</inkml:trace>
  <inkml:trace contextRef="#ctx0" brushRef="#br0" timeOffset="1606.82">21966 3492 0,'0'0'0,"-9"0"16,-19-19-16,-29 10 15,1 9 1,-19 9 0,-1 19-16,10 28 15,10 1 1,28-1-16,18-9 16,29 19-1,9-10-15,29-9 16,18-10-1,38-18-15,0 0 16,0-19 0,-19-9-1,-57 9-15</inkml:trace>
  <inkml:trace contextRef="#ctx0" brushRef="#br0" timeOffset="2389.71">18288 2844 0,'0'0'0,"0"-9"0,0-19 15,9 9-15,1-9 16,46-10 0,95 1-16,140-1 15,76 20 1,19-11-16,0 11 15,-19 8 1,-29 10-16,-37 10 16,-9 27-1,0 10 1,-20 19-16,-8-10 16,-29 29-1,-37 8 1,-39 11-16,-36-1 0,-39 9 15,-37 20 1,-28 8 0,-38 1-1,-46 9-15,-67 10 16,-75-1 0,-66-9-16,-75-28 15,-66-47-15,-37-28 16,8-18-1,39-48 1,46-19-16,48-27 16,47-20-16,37-27 31,0-39-31,10-8 16,27-19-16,39-1 31,37-8-31,47 27 15,29 38-15,37 0 16,18 19-16,20 19 31,28 9-31,9 28 0,19 37 16,-37 10 0</inkml:trace>
  <inkml:trace contextRef="#ctx0" brushRef="#br0" timeOffset="3069.64">20875 4768 0,'0'0'0,"0"0"16,0 19-16,0 37 31,0 47-31,9 19 0,-9 28 16,0 10-1,0-29-15,0-9 16,0-19 0,0-28-16,-9-28 31,9-28-31,0 0 0,0-10 15,-9-9 1</inkml:trace>
  <inkml:trace contextRef="#ctx0" brushRef="#br0" timeOffset="3355.95">20471 5734 0,'0'0'0,"0"0"16,0 0-16,0 0 15,0 0 1,9 10-16,10 8 16,28 20-1,0-1-15,9 1 16,10-10-1,0-19 1,9-9-16,0-28 16,1-9-1,-48 18-15</inkml:trace>
  <inkml:trace contextRef="#ctx0" brushRef="#br0" timeOffset="5867.23">18956 7048 0,'0'0'0,"0"0"0,0 0 15,0-10-15,0 1 32,0 0-32,0 18 0,0 19 15,0 47 1,0 38-16,0-10 16,0 0 15,0 10-31,-9-10 0,-1-37 15,1-10 1,-1-9-16,10-10 16,0-8-1,10-1-15,-10-19 16</inkml:trace>
  <inkml:trace contextRef="#ctx0" brushRef="#br0" timeOffset="6256.72">20047 7132 0,'0'0'0,"0"0"16,0 0-1,0 10-15,-9 8 16,-10 20 0,0 28-1,0 18-15,10 19 16,0 10-16,-1-10 16,20-19 15,-10-18-31,0 0 0,0-10 15,0 0 1,0-9-16,0 0 16,0 0-16,-10 0 15,1 9 17,-1 1-32,10-29 0</inkml:trace>
  <inkml:trace contextRef="#ctx0" brushRef="#br0" timeOffset="6564.88">19379 7226 0,'0'0'0,"0"0"0,10 0 31,8 0-31,39-19 0,56 10 16,37-10 0,10 0-16,-9 10 15,-20 0 1,-18-1-1,0 20-15,-56-10 16</inkml:trace>
  <inkml:trace contextRef="#ctx0" brushRef="#br0" timeOffset="6903.46">21082 7695 0,'0'0'0,"9"0"0,1-9 15,18-10-15,19 0 16,10 19-1,27 0 1,10 10 0,0-1-16,0 0 0,0-9 15,1 0 1,-11 10 0,-46-10-16</inkml:trace>
  <inkml:trace contextRef="#ctx0" brushRef="#br0" timeOffset="7457.89">22709 7104 0,'0'0'0,"0"0"16,0 0-16,0 0 16,0 0-16,0 9 15,-18 10 1,-1 28-16,9 9 16,1 1-16,18 8 15,1 1 32,18-10-47,0 1 0,10-29 0,0-9 16,-1-19-16,10-10 15,0-9 1,-9-18-16,0-1 16,-10 1-1,-9-1-15,-1 10 31,-8 0-31,-1 19 16,-9-1-16,0 10 31,0 10-31,10 8 0,-1 57 16,-9 66 0,9 9 15,1 19-31,-1 9 0,1-65 0,-1-19 15,0 0 1,1-29 0,-10-46-16</inkml:trace>
  <inkml:trace contextRef="#ctx0" brushRef="#br0" timeOffset="7876.85">24017 6935 0,'0'0'0,"0"0"0,0 0 15,0 0 1,0 10-16,-9 18 16,-10 37-1,9 39-15,1 18 16,9 9-1,0-9 1,0-19 0,0-28-1,9 0-15,1-28 0,-1-9 16,10-1 0,-9-18-16</inkml:trace>
  <inkml:trace contextRef="#ctx0" brushRef="#br0" timeOffset="8353.35">24535 7404 0,'0'0'0,"0"0"0,-19-9 0,0-1 15,0 1 1,-19 18 0,1 20-16,-10 18 15,19-1 1,-1 11-16,20-10 16,18-10-1,1-18-15,18 0 16,28-10-1,20-18 1,-1-10-16,-9-9 16,-29 9-16,-8 10 31,-11-1-31,1 1 0,-9 9 16,-1 9-1,10 10 1,-10 9-16,10 10 15,0-10-15,9 0 32,19 10-32,-19-20 15</inkml:trace>
  <inkml:trace contextRef="#ctx0" brushRef="#br0" timeOffset="8685.37">25720 7217 0,'0'0'16,"0"0"-16,-28 0 15,-19 9-15,-10 19 16,1 10-16,9 18 15,18 0 1,20 1-16,9 8 16,28 10-1,10-18-15,9-11 16,19-8 0,0-19-1,9 0-15,0-10 16,-28-9-1,-9 0-15,-29-9 16</inkml:trace>
  <inkml:trace contextRef="#ctx0" brushRef="#br0" timeOffset="12429.59">18683 9056 0,'0'0'0,"0"0"0,0 9 15,0 0-15,-9 19 16,-1 19-1,1 19-15,-10 18 16,10 1 0,-1-10-1,1 0 1,-1-28-16,1-19 16,0-9-16,9-10 15,0-9 1,0 0-16,0-9 15,0-29 1,0-18-16,0-19 16,9 0-1,0 0 1,1 9-16,-10 19 16,9 10-1,-9 9-15,10 9 16,-10 9-16,9 10 31,0 10-31,10 9 16,10 9-16,-1 9 15,-9-9 1,-1-9-16,1 9 16,0-9-1,-10 0-15,1 0 31,-1-19-31,1 0 0,8 0 16,11-10 0,-1-18-1,-9 0 1,9-10-16,-9 1 16,0 9-16,-1 0 31,-8 18-31,-1-9 0,1 10 15,-1 9 1,0 9 0,1 10-16,9 9 15,-1 19-15,-8 28 32,-1 19-32,1 19 0,-10-19 15,0-19 1,0-10-16,9-18 31,-9-28-31</inkml:trace>
  <inkml:trace contextRef="#ctx0" brushRef="#br0" timeOffset="13260.49">19445 9206 0,'0'0'0,"0"0"16,0 0-1,0 0 1,0 9-16,0 10 15,0 9-15,0 28 16,0 1 0,0 8-16,0 1 15,0-10 1,0 0 0,0-9-16,0-18 31,0-20-31,0 0 0,0 1 15,0-10 1,10-10 0,8-46-16,20-28 15,9-48-15,-9-18 16,-10 47 0,-9 37-16,-1 19 15,1 10 1,-9 27-1,-1 1-15,19 9 16,1 9 0,-1 29-1,0 9-15,-9 19 16,0-1-16,-19-9 16,0-9-1,0-9-15,0-1 31,0-18-31,0 0 16,9 0-16,0-10 16,1 10-1,18 9-15,10 0 16,-1 0 0,1-9-16,-19 9 0,0-9 15,-10 0 1,-9-10-1,0 1-15,-28 8 16,-29-8 0,-46-1-16,-29 0 31,19-9-31,19 0 0,57 0 31</inkml:trace>
  <inkml:trace contextRef="#ctx0" brushRef="#br0" timeOffset="13753.29">20687 10031 0,'0'0'0,"0"0"0,0-9 31,0-10-31,-10-9 0,1-19 16,0 0 0,9-18-16,9-29 15,0-28 1,20 0-1,-1-10 1,-9 29-16,0 38 0,-1 18 16,-8 18-1,-1 11 1,-9 8 0,10 10-16,-10-9 15,9 18-15,0 38 31,10 19-31,9 37 0,-9 28 16,0-18 0,-10-10-1,-9-18-15,0-29 16,-9-28-16</inkml:trace>
  <inkml:trace contextRef="#ctx0" brushRef="#br0" timeOffset="13959.02">20405 9553 0,'0'0'0,"9"0"16,10 0-16,28-10 15,19 10 1,18 0-16,-37 0 16</inkml:trace>
  <inkml:trace contextRef="#ctx0" brushRef="#br0" timeOffset="14245.8">21599 9487 0,'0'0'0,"10"0"0,18 0 16,38-19-1,28 1-15,0-1 16,0-9 15,10 18-31,-10 10 0,-47-9 16</inkml:trace>
  <inkml:trace contextRef="#ctx0" brushRef="#br0" timeOffset="15120.26">23227 9178 0,'0'0'0,"0"0"0,0 0 15,0 0 1,0 9-16,0 10 16,0-10-1,9 0-15,1 10 16,18 9-1,19-9-15,0 0 16,0 9 0,-9-9-1,-1 0 1,1-1-16,-19 1 16,0 0-1,-10 0-15,-9 9 16,-9 0-16,-10-9 15,-19 9 1,-18-9 0,-1-1-16,10-8 15,19-10-15</inkml:trace>
  <inkml:trace contextRef="#ctx0" brushRef="#br0" timeOffset="15403.69">23236 9168 0,'0'0'0,"0"0"0,10 0 16,18-9-1,10-10-15,9 10 16,18 9-1,20-10-15,-10 10 16,1 0 0,-20-9-1,1 9-15,8 19 16,-27-1 0</inkml:trace>
  <inkml:trace contextRef="#ctx0" brushRef="#br0" timeOffset="16204.03">24290 9234 0,'0'0'0,"0"0"0,-9-10 0,-10 1 16,0 9-1,-9 9 1,-1 1-16,1-1 16,0 10-1,19 9-15,-1 0 16,20 0 0,8 1-1,11-1-15,18 0 16,-10-9-16,1-10 15,0-9 1,-10 0 0,-9-9-1,-1-10-15,1-9 16,-9-19-16,-10-10 16,0-8-1,9 18-15,0 0 16,1 9-1,18 10-15,0-9 16,19 9 0,0 18-16,10 10 15,9 19 1,-10 9-16,1 0 16,-10 10-1,-19 18-15,-9 0 16,-19 1-1,0 8-15,0-18 16,0 0 0,0-9-1,9-1-15,0-9 16,1-18 0,-1 9-1,19-19-15,1 0 16,8-19-16,1-19 31,0 1-31,-10-1 0,-9-18 16,-10 0-1,-9 9 1,-9 0-16,-10 0 16,-19 0-1,1 9-15,-10 10 16,9 10-1,10 8-15,18 10 16</inkml:trace>
  <inkml:trace contextRef="#ctx0" brushRef="#br0" timeOffset="16609.4">25861 9159 0,'0'0'0,"0"0"0,0 0 16,0 0-16,-19 9 16,0 1-1,-18-1 1,8 19-16,1 10 15,9-1-15,10-9 16,0 10 0,18-1-1,19 1-15,10-10 16,28-9 15,9 0-31,0-19 0,-18-19 0,-10-9 16,-19-1-1,-9-36 1,-29-10-16,-46 0 16,-57-10-1,38 48 1</inkml:trace>
  <inkml:trace contextRef="#ctx0" brushRef="#br0" timeOffset="17599.89">26651 9159 0,'0'0'0,"0"0"16,0 0-16,0 0 0,0 9 16,-9 1-1,-1 18 1,-8 28-16,8 0 16,10 10-1,10-10-15,8 1 16,11-20 15,-1 1-31,19-1 0,0-18 16,0-10-16,-9-9 31,9-28-31,-10-19 0,-9-9 16,-18-19-1,-20-10 1,-37-27-16,-28 18 15,-10 28-15,-46 29 32,-180-20-32</inkml:trace>
  <inkml:trace contextRef="#ctx0" brushRef="#br0" timeOffset="20931.59">18589 10838 0,'0'0'0,"0"0"0,0 0 16,0 10-1,9 8-15,1 10 16,-1 10-16,1 0 15,-1 18 1,0 0-16,-9-9 16,0-9-1,0-10-15,0-19 16,0 10 0,0 0-1,0-19-15,0 0 16,0 0-1,0 0-15,0-10 16,0-37 0,10-18-1,-1-20-15,10-9 16,9 10 15,1 9-31,-1 9 0,9 10 16,-8 9-16,-1 19 15,0 0 1,0 18 0,1 1-16,-1 9 0,0 9 15,-9 10 1,0-10 0,-1 10-16,-8 9 15,-10 1 1,0-1-16,-10 9 31,1-9-31,-10 1 0,0 8 16,1-18-1,8 0-15,1-10 16,-1 0 0,10 1-1,-9-10-15,9 0 16,0 0-16,9 0 15,1 9 1,18-9-16,10 9 16,9 1-1,0-1-15,0 1 32,-10 8-32,1 1 15,-19 0-15,0 0 31,-10 9-31,-9-9 0,-9 9 16,-20 0 0,-27 9-1,-19-8-15,-19 8 16,-19-18-16,0 0 16,9-19-1,20 0 1,27 0-16,38 0 31</inkml:trace>
  <inkml:trace contextRef="#ctx0" brushRef="#br0" timeOffset="21833.7">19624 10801 0,'0'0'0,"0"0"0,0 0 0,0 0 16,0 0-16,0 9 16,-10 0-1,1 20 1,0 8-16,-1 19 16,10 10-16,-9 0 15,9-10 16,0-9-15,0-28-16,0-10 0,0-9 16,0 0-16,0 0 15,0-9 1,-10-19-16,1-38 16,9-19-1,9 1 1,1 9-16,9 9 15,9 10-15,0 9 16,19 19 0,0 0-1,10 18-15,-1 10 16,0 0 0,-18 10-16,-19-1 15,0 1 1,0 18-1,-19 0-15,-19 9 16,-9 10-16,-20 19 16,1-19-1,19-19 1,0-9-16,0-10 16,18-9-16,1 0 31,9 0-31,0 0 0,9 10 15,20-1 1,18 0 0,9 10-16,1-10 15,-10 10 1,-10 0 0,-18 0-16,0 9 15,-10 0-15,-9 0 16,-28 0-1,-38 19-15,-66 0 32,-18-9-17,75-29-15</inkml:trace>
  <inkml:trace contextRef="#ctx0" brushRef="#br0" timeOffset="22490.22">20687 10913 0,'0'0'16,"0"0"-16,0 0 15,0 10 1,-10 8-16,-8 20 16,-1 18-16,0 1 15,10-1 1,-1-9-16,1-10 31,-1 1-15,1-19-16,0-1 0,9-18 15,0 0 1,0 0 0,9-18-16,0-39 0,20-46 15,-1-19 1,9 0-16,-18 38 15,0 27 1,0 20 0,-10 18-16,10 10 15,9-1 1,1 20-16,8 18 16,10 9-1,10 29 1,-20 9-16,1 0 15,-19-9 1,0 0-16,-19-10 16,0 0-16,-10-37 15</inkml:trace>
  <inkml:trace contextRef="#ctx0" brushRef="#br0" timeOffset="22703.43">20160 11063 0,'0'0'0,"0"0"0,9 0 16,10 0-16,19 0 15,18 10 1,38-10-16,10 0 15,9 9 1,0 1-16,-47-10 31</inkml:trace>
  <inkml:trace contextRef="#ctx0" brushRef="#br0" timeOffset="23050.89">21496 10454 0,'0'0'0,"0"0"15,0 0-15,0 9 16,-9 19-1,-10 28-15,0 38 16,-19 28 15,10 0-31,9-28 0,-9 28 16,0 0 0,9-28-16,0-10 15,10-28 1,-1-18-16,10-19 15,0-19 1</inkml:trace>
  <inkml:trace contextRef="#ctx0" brushRef="#br0" timeOffset="23684.71">21806 10904 0,'0'0'0,"0"0"16,0 0-16,0 9 16,0 10-1,0 9-15,0 28 16,0 10 0,0-10-16,0-9 15,0-9 1,0-1-16,0-18 15,0-19 1,0 0 0,0 0-16,10-19 15,9-28-15,9-28 16,0 0 0,10-9-1,-1 18-15,1 19 16,-10 19-16,0 9 31,-9 10-31,0 0 16,0 9-16,0 9 31,-1 10-31,1 18 0,0 20 16,-10-1-1,1 10 1,-1-1-1,1 10-15,-1-18 0,1-10 32,-1-1-32,0-8 15,-9-19 1,0 9-16,0 0 31,-18 0-31,-30 10 0,-27-10 16,-28-9-16,-1-10 31,48-9-31</inkml:trace>
  <inkml:trace contextRef="#ctx0" brushRef="#br0" timeOffset="24124.44">22503 11054 0,'0'0'0,"-10"0"16,-9 9-1,0 1-15,10-1 16,0 19 0,9 10-16,9-10 15,19 19 1,19 0-16,10 9 16,-1-9-1,-9-9-15,-19-10 31,-9-10-31,-19 1 16,0 0-16,-19 0 16,-28 9-1,-37 0-15,-10-19 16,28-9 0,38 0-16</inkml:trace>
  <inkml:trace contextRef="#ctx0" brushRef="#br0" timeOffset="24448.75">23330 11082 0,'0'0'0,"0"0"0,0 0 15,-28 10 1,-19-1-16,-9 19 16,9 10-1,0 8-15,18 11 16,20-1 0,9-18-1,19-10 1,18 0-16,20-9 15,28-1 1,9-18 0,-38 0-16</inkml:trace>
  <inkml:trace contextRef="#ctx0" brushRef="#br0" timeOffset="24725.89">24017 11120 0,'0'0'0,"10"0"0,27-19 16,20 0-1,18 10-15,19-10 16,9 0-1,-9 10-15,-28-1 16,-19 1 0,-28 9-1</inkml:trace>
  <inkml:trace contextRef="#ctx0" brushRef="#br0" timeOffset="25255.49">25748 10641 0,'0'0'0,"0"0"0,0 0 0,0 0 16,0 0-1,-19 0 1,0 10-16,1-1 16,8 0-16,1 19 15,-1 1 1,10 8-1,10-18-15,-1 0 16,1 9 0,8 0-16,11-9 15,8 9 1,1 0-16,9 0 16,-9 10-1,-20-20 1,1 1-1,-19 0-15,0-10 0,-9 20 16,-19-1 0,-19 0-1,-19 0-15,-38 0 16,-9 0-16,66-18 31</inkml:trace>
  <inkml:trace contextRef="#ctx0" brushRef="#br0" timeOffset="25549.39">25757 10679 0,'0'0'0,"19"0"0,19-10 31,18 1-31,20-10 0,-1 0 16,0 10 15,-18-10-31,-1 0 16,-28 10 15,-9 0-31,-19 9 0</inkml:trace>
  <inkml:trace contextRef="#ctx0" brushRef="#br0" timeOffset="26254.79">26661 10726 0,'0'0'0,"0"0"0,0 0 16,-19 0 0,-19 0-16,-18 9 15,-1 10-15,10 0 16,10 9-1,8 0-15,20 9 32,18 1-32,10-1 15,19-8-15,9-11 16,19 1 0,0 0-16,-10-29 15,0-8 1,-9-1-16,-9-19 15,0 1 1,-1-1-16,-18 20 31,0-1-31,0 0 0,0 10 16,-1-1 0,1 1-1,0 18-15,0 1 16,9 8-1,0 20 1,1-1-16,-1 10 0,9 0 31,1-9-31,0-10 16,9 0-16,0-9 16,0-10-1,0-9-15,-10-9 16,1-19-1,-10-10-15,-18-9 16,-20-9 0,-18-10-16,-28-9 15,-29 10 1,-56 36-16,-179 20 16</inkml:trace>
  <inkml:trace contextRef="#ctx0" brushRef="#br0" timeOffset="27419.68">28326 10951 0,'0'0'0,"0"0"16,0-19-16,0 0 0,0 0 15,-10-9 1,-9 10-16,1 8 15,-1 1 1,-19 18-16,1 1 16,-1 18-1,10 0-15,0 19 16,18 0 0,1-10-1,18 1 1,1-1-16,18-18 15,0 0-15,0 0 16,19-29 0,-9-9-16,-1-9 15,-8-28 1,-10 0-16,-19-10 16,-19 0-1,-19 19-15,-47 10 16,29 28-1</inkml:trace>
  <inkml:trace contextRef="#ctx0" brushRef="#br0" timeOffset="30183.82">18307 12461 0,'0'0'0,"0"0"0,0 0 0,0 10 15,0-1-15,0 1 16,0 27 0,0 1-16,0 8 15,9-8 1,1 18-16,-1 1 15,0-10 1,-9-10 0,0-18-1,0-10-15,0 1 0,0-10 16,0 0 0,0 0-1,0 0-15,0 0 16,0 0-1,0 0-15</inkml:trace>
  <inkml:trace contextRef="#ctx0" brushRef="#br0" timeOffset="30679.88">18250 12386 0,'0'0'0,"0"0"0,0 0 31,0 0-31,0 0 0,0 19 16,0 9 0,0 19-16,-9 19 15,18 37 1,1 19 15,-1-9-31,10 9 0,-10-19 0,-9-19 16,0-18-1,0 0 1,0-29 0,0 1-16,0-20 15,0 1-15,0-19 31</inkml:trace>
  <inkml:trace contextRef="#ctx0" brushRef="#br0" timeOffset="31036.86">18081 12668 0,'0'0'16,"0"-28"-16,9-1 15,1 1 1,9 10-16,9-11 16,19 11-16,0-1 15,9 0 1,1 10 0,-10-1-16,-9 20 15,-1-1 1,1-9-16,-19 10 15,-1 8 1,-18 10 0,0-9-16,-18 19 15,-20 9-15,-9 0 32,-19-1-32,10-27 0,27-9 15</inkml:trace>
  <inkml:trace contextRef="#ctx0" brushRef="#br0" timeOffset="31599.31">18711 12161 0,'0'0'15,"0"0"1,0 9-16,0 29 0,0 28 16,-9 28-1,0-1-15,9 11 31,9-11-31,0-18 0,-9-18 16,10-10 0,-1-10-1,-9-18-15,0-10 16,0-9 0,0 0-16,10 0 15,8-18-15,11-20 16,-1 1-1,0-1 1,-9 10-16,9 9 16,-9 10-1,0 18-15,0 0 16,-1 1 0,1 18-16,0 0 15,-10 19 1,1 0-1,-10 0-15,0-10 16,0 1-16,0-19 16</inkml:trace>
  <inkml:trace contextRef="#ctx0" brushRef="#br0" timeOffset="31964.34">19511 12921 0,'0'0'0,"0"-9"0,0 9 16,-19-10-16,0 1 16,1 9-1,-20 9-15,10 1 16,-1-1-16,1 10 15,19 0 1,-1-1 0,1 1-16,18-9 15,1 8 1,-1-8-16,10 8 16,9-8-1,0-1-15,10 1 16,0-1-1,-10-9-15,0 9 16,-9-9 0,-10 0-16</inkml:trace>
  <inkml:trace contextRef="#ctx0" brushRef="#br0" timeOffset="32433.54">19520 12518 0,'0'0'0,"0"0"15,10 0-15,18-10 16,10 10 0,9 0-1,9 0-15,-9 10 16,10 18-1,8 9-15,-8 1 0,-1 9 16,-9 9 0,-9-9-1,-19 0 1,0 19-16,-19-20 16,0 1-1,-10-18-15,1-11 16,-1-18-1,1 0-15,0-9 16,-1-29 0,20-9-16,-1-9 15,10-9 1,9 8-16,0 1 31,-9 18-31,0 20 0,-10 8 16</inkml:trace>
  <inkml:trace contextRef="#ctx0" brushRef="#br0" timeOffset="33107.16">20433 12527 0,'0'0'0,"0"0"0,0 9 16,9 20 0,1 27-1,-1 10-15,10 9 16,0 9 0,-10-28-16,-9-18 15,0-10 1,0 0-16,0-9 31,0-19-31,0 0 0,0 0 16,10-9-1,-1-29 1,19-28-16,0 1 16,-9-1-16,0 28 15,-10 29 1,1 0-16,-1-1 15,1 1 1,-1 18 0,10 1-16,0 8 15,0 1 1,-1 0-16,-8 0 16,-1-10-1,-9-9-15,0 0 16,10 0-1,-1-19-15,10 1 16,9-11 0,0 1-16,0 0 15,1 19 1,-1-1-16,-9 10 31,0 10-31,-1-1 16,1 1-16,-9 8 31,-1 10-31,-9 1 0,0 8 16,0-9-1,0 19 1,0-28-16</inkml:trace>
  <inkml:trace contextRef="#ctx0" brushRef="#br0" timeOffset="33457.18">21327 12818 0,'0'0'0,"0"0"16,0 0-1,0 0-15,0-9 16,-10-1-16,1 10 31,-10 0-31,10 0 16,-10 10-16,9-1 15,1 0 1,9 1-16,0-1 16,0 0-1,9 1-15,1-1 16,9 10-1,9 0-15,0-1 16,-9-8 0</inkml:trace>
  <inkml:trace contextRef="#ctx0" brushRef="#br0" timeOffset="34127.24">21684 12593 0,'0'0'0,"0"0"0,0 0 0,0 0 16,0 9-1,-9 0-15,-1 10 16,10 9-16,0 1 16,10-1-1,-1 9 1,19-9-16,1-9 15,8-9 1,10-1-16,-9-9 16,-1 0-1,1 0-15,0-19 16,-10 10 0,-9-10-1,0-9-15,-1 18 16,-8 1-1,-10 0 1,0 9-16,9 9 0,1 0 16,-1 10-1,0 28 1,1 38-16,-10 37 16,0-10-1,0 1-15,-19-1 16,-9-8-1,-10-29-15,1-29 16,-1-17 0,-19-11-1,1-18-15,9-18 16,0-11-16,19-8 16,-1-1-1,20 1 1,9-10-16,19-19 15,28-9-15,19 0 32,0 0-32,-1 9 0,-8 20 15,-19 27 1,-20 9 0</inkml:trace>
  <inkml:trace contextRef="#ctx0" brushRef="#br0" timeOffset="34499.12">22728 12264 0,'0'0'0,"0"0"16,0 10-16,-9 18 15,-10 9-15,-19 48 16,-9 56 0,0-1-16,0 10 15,0-9 1,10-28-1,8-10 1,11-19-16,8-27 16,1-10-16,-1-19 15,10-9 1,0-10 0</inkml:trace>
  <inkml:trace contextRef="#ctx0" brushRef="#br0" timeOffset="35245.33">23914 12949 0,'0'0'0,"0"0"0,9 0 15,0-9 1,20 9-16,18-10 16,19 1-1,18 0-15,20-1 31,18-8-31,10-1 0,-19 9 16,-1-8 0,-27 8-16,-19 1 15,-28 9 17,-29 0-32</inkml:trace>
  <inkml:trace contextRef="#ctx0" brushRef="#br0" timeOffset="35705.31">25955 12292 0,'0'0'0,"0"0"0,0 0 15,0 0-15,0 10 16,0 27 0,0 29-16,0 28 15,9 9 1,1-9 0,-1-10-16,-9-37 15,0-9 1,0-1-1,0-18-15,0-10 0,0 1 16,0-10 0</inkml:trace>
  <inkml:trace contextRef="#ctx0" brushRef="#br0" timeOffset="36162.58">26303 12508 0,'0'0'0,"0"0"0,10-9 16,8-10 0,11 0-16,18 1 15,0-11 1,9 1-16,1-9 15,-1 9 1,0 18-16,-18 20 16,0-1-1,-1 10-15,1 9 16,-19 9 0,-19 1-1,-10 9-15,-18 19 16,-19-20-1,-19-8-15,-9 0 16,9-10-16,10-10 16,9-18-1,18 0 1,1-9-16,19-10 16,-1 1-1,10-11-15,0 20 31</inkml:trace>
  <inkml:trace contextRef="#ctx0" brushRef="#br0" timeOffset="36723.16">27338 12649 0,'0'0'0,"0"0"16,0 0-16,0 0 16,0 0 15,0-19-31,9-28 0,1 0 15,18 10-15,0-10 16,19 9 0,0-8-1,10 17-15,-1 20 32,1 0-32,-10-1 0,-10 20 15,1-1 1,-19 0-1,0 1-15,-19 18 16,0 19 0,-19 0-1,-19 9-15,0-18 16,-18-1-16,0-9 16,-1-18-1,1-10-15,-1-19 31,10 0-31,10 0 0,8-9 16,11 0 0,8 9-16</inkml:trace>
  <inkml:trace contextRef="#ctx0" brushRef="#br0" timeOffset="37342.58">28316 12443 0,'0'0'0,"0"0"0,10 0 0,-1-10 0,10 1 16,9-1-1,0-8-15,19-1 16,19 10 0,0-1-16,0 20 15,9-1 1,-18 0-16,-20 19 15,1 1 1,-19-1 0,0 0-16,-19 9 15,-19 1 1,0-10-16,-9 10 16,-29-1-1,1 1-15,-10-20 16,0-18-16,0 0 15,0 0 1,19-18 0,10 8-16,9-18 15,9 0 1,9 0 0,1 0-16,9-10 31,9-18-31,1 9 15,-1 9-15,1 1 16,8 18-16,-8 10 16,-10 9-1</inkml:trace>
  <inkml:trace contextRef="#ctx0" brushRef="#br0" timeOffset="42325.53">19041 14347 0,'0'0'0,"0"0"0,-10-9 16,1-1-1,-10 1-15,0 0 16,-18 9-16,-29 9 16,-10 19-1,-8 19 1,8 19-16,20-19 15,28-10 1,9 1 0,10-1-16,18-9 15,0 10 1,20 0-16,8-10 16,10 0-1,10-9-15,9-10 16,-1 0-16,11-9 31,-29 0-31</inkml:trace>
  <inkml:trace contextRef="#ctx0" brushRef="#br0" timeOffset="42704.66">19520 14469 0,'0'0'0,"0"0"0,0 10 0,0-1 16,10 10-1,-10 9-15,9 9 16,-9 10-16,0 0 16,0 0-1,0-9 1,0-10-1,0-9-15,10-1 16,-10-18-16</inkml:trace>
  <inkml:trace contextRef="#ctx0" brushRef="#br0" timeOffset="42918.05">19502 14169 0,'0'0'0,"0"0"15,0 0-15,0 0 16,0 0 0,9 9-16,-9 1 15</inkml:trace>
  <inkml:trace contextRef="#ctx0" brushRef="#br0" timeOffset="43320.66">19878 14394 0,'0'0'0,"0"0"0,0 0 0,0 0 15,0 0 1,0 0-16,9 19 16,1 18-16,-1 10 15,10 0 1,0-9-16,0-1 16,-1 1-1,1-19-15,0-1 16,9-8-1,0-10 1,10 0-16,9-10 16,10-8-1,-1-20-15,0-18 16,1-10 0,-20 0-16,-18 10 15,0 19 1,-19 27-16,10 10 15,-10 0 1</inkml:trace>
  <inkml:trace contextRef="#ctx0" brushRef="#br0" timeOffset="43593.6">20715 14629 0,'0'0'0,"0"0"0,0 0 16,0 0-16,0 9 15,0 0 1,0 20 0,-9 18-16,-1-1 15,1-8-15,-1-10 16,10 0-1,0-9-15,0-10 16</inkml:trace>
  <inkml:trace contextRef="#ctx0" brushRef="#br0" timeOffset="43759.32">20743 14169 0,'0'0'0,"0"0"16,0 0-1,0 0 1,0 0-16,0 0 16,0 0-16</inkml:trace>
  <inkml:trace contextRef="#ctx0" brushRef="#br0" timeOffset="44081.89">21054 13925 0,'0'0'0,"0"0"0,0 0 15,0 9 1,0 20-16,-19 36 15,10 10 1,-1 19-16,1 19 31,-1 9-31,10-29 0,0-8 16,0-1 15,0-18-31,10 0 0,-10-19 16,9-10-1,-9 1-15,0-20 32,0-8-32</inkml:trace>
  <inkml:trace contextRef="#ctx0" brushRef="#br0" timeOffset="44479.44">22070 14582 0,'0'0'0,"0"0"0,0 0 31,0 0-31,9 0 0,29-10 16,37 20-16,38-1 15,28 1 1,19-10-1,-19-10-15,-19 10 16,-18 10 0,-19-1-16,-20 10 15,-27-10 1</inkml:trace>
  <inkml:trace contextRef="#ctx0" brushRef="#br0" timeOffset="47207.51">24346 14056 0,'0'0'0,"0"0"0,0 0 16,0 0-1,0 0-15,0 0 16,10 0 0,-1 10-16,1 27 15,8 10 1,-8 19-16,9 0 16,-10-1-1,0 1 1,-9-10-16,0-18 15,0-20-15,0 1 16,0-19 0</inkml:trace>
  <inkml:trace contextRef="#ctx0" brushRef="#br0" timeOffset="47711.91">24807 14113 0,'0'0'0,"0"0"0,10 0 16,-1-10 0,1 1-16,-1-10 15,19 0 1,10 10-16,18-19 15,1 0 1,-1 0 0,-18 18-1,-1 1 1,-8 18-16,-1 1 0,-9 18 16,-1 0-1,1 19-15,-19 18 16,-19-8-1,-9 8-15,-9 1 32,-10-19-32,-10-19 0,10-9 15,0-19 1,0-19-16,0 0 16,9-18-1,10-10 1,19 9-1,-1-9-15,10 19 0,10 0 16,-1 9 0</inkml:trace>
  <inkml:trace contextRef="#ctx0" brushRef="#br0" timeOffset="48121.77">25701 14225 0,'0'0'0,"0"0"16,0 0-1,0 0-15,0 0 16,0 0-16,9 0 15,1-9 1,-10-1-16,9 10 16,1-9-1,-1 0-15,-9-1 16,0 10 0,0 0-1,0 0-15,0 0 16,0 0-1,0 0-15,0 0 16,0 0 0,0 0-16,0 0 15,0 0 1,0 0-16</inkml:trace>
  <inkml:trace contextRef="#ctx0" brushRef="#br0" timeOffset="48952.18">25645 14178 0,'0'0'0,"0"0"0,9 0 0,0-9 16,20-10-1,18 0-15,0 10 16,0 0 0,0 9-16,-10 9 15,1 0 1,-19 10 0,0 0-16,-1 9 15,-18 10-15,-9 9 31,-10-1-31,-28 1 16,-9 10-16,-10-29 16,9-19-1,10-9-15,0-19 16,10-9 0,9-9-16,9-10 15,9 0 1,20 0-16,-1 9 15,1 1 1,8 9 0,-18 18-16</inkml:trace>
  <inkml:trace contextRef="#ctx0" brushRef="#br0" timeOffset="49377.65">26275 14047 0,'0'0'0,"9"-9"0,10-10 16,9 0 0,19 0-1,19 1-15,19-1 16,0 9-1,9 10-15,-19 19 16,-9 9 0,-10 10-16,-18-1 15,-19 10 1,-1-9-16,-18 9 16,-28 9-1,-28 19 1,-19-28-16,-1-9 15,1-20-15,9-18 32,19-18-32,0-1 15,19 9-15,18 1 16</inkml:trace>
  <inkml:trace contextRef="#ctx0" brushRef="#br0" timeOffset="49830.04">27291 14056 0,'0'0'0,"9"0"16,20-18-16,-1 8 15,0 1 1,19 9-16,0-10 31,9 20-31,-8-1 0,-1 1 32,0 18-32,-10 9 15,1 10-15,-19 0 16,-10 9-1,-18-18-15,-20-1 16,-8 1 0,-29 0-16,0-10 15,0-10 1,19-18 0,0-9-16,0-10 15,19 1-15,0-1 16,18-19-1,10-18-15,10-10 16,18 10 0,-9 37-1</inkml:trace>
  <inkml:trace contextRef="#ctx0" brushRef="#br0" timeOffset="50575.49">24271 14038 0,'10'0'0,"8"9"16,11 0-16,8 10 15,1 9-15,-19 0 16,-19 19-1,-10 10-15,-27 18 16,-20 19 0,-9-29-1,10-9 1,9-18-16,19 0 0,18-20 16,20-8-1,27-1 1,114 0-16,187 1 15,133 27-15,-38 10 16</inkml:trace>
  <inkml:trace contextRef="#ctx0" brushRef="#br0" timeOffset="108424.68">903 1015 0,'0'0'0,"10"0"16,8 0-16,11 9 16,-1 10 15,0 0-31,-19 9 0,-18 19 16,-38 56-16,-28 0 15,9-9 1,0-19-1,28 0-15,1-28 16,27-28 0,-8 0-16,18-10 15,18 0 1,1 1-16,9-10 16,10 0-1,18 9-15,20-9 16,-20 0-1,-18 0-15</inkml:trace>
  <inkml:trace contextRef="#ctx0" brushRef="#br0" timeOffset="108776.25">1223 743 0,'0'0'0,"0"0"0,9 0 15,10 9 1,19 10-1,28 28-15,0 47 16,9 28 15,-19 18-15,-9 20-16,-19-1 0,-18-27 16,-48-10-1,-56 18-15,28-65 16</inkml:trace>
  <inkml:trace contextRef="#ctx0" brushRef="#br0" timeOffset="109851.9">1101 8436 0,'0'0'15,"0"0"-15,9-18 0,0-11 16,20 1-16,8 0 16,-8 9-1,-11 10 1,11 9-16,-11 9 16,1 1-1,0 8-15,-19 11 16,-9 18-1,-20 9-15,-8 0 16,-10 0 0,-10-18-16,29-10 15,0-9 1,18-10-16,1-9 16,9 0-1,9 0-15,20 0 16,18 0-1,19 10-15,-10 8 32,10 1-32,0 9 15,-10 0 1,-9 10-16,-19-10 16,-28 0-16,-56 29 15,-95 27 1,-65 0-16,0-27 15,56-29 1,37-28-16,1 0 16,38 0-1,-39-28 1</inkml:trace>
  <inkml:trace contextRef="#ctx0" brushRef="#br0" timeOffset="110237.69">1637 8108 0,'0'0'0,"0"0"16,9 0 0,10-9-1,19 18-15,-1 10 16,39 56-16,-1 28 16,0 10-1,-9-1 1,-38 1-16,-18 9 15,-39 18-15,-65 1 32,-56-9-32,-76-1 0,-9-19 15,18-27 17,-93 46-32</inkml:trace>
  <inkml:trace contextRef="#ctx0" brushRef="#br0" timeOffset="110940.27">3057 8361 0,'0'0'0,"-9"0"0,-19 10 0,-19-1 16,-19 10 0,0 0-1,0 9-15,10 9 16,18-9-16,10 1 31,18-1-31,1 0 16,18-9-16,10 9 15,10 0 1,8-9-16,10 9 16,-9 0-1,-1 0 1,1 0-16,-10 19 15,-9-9 1,-19 9-16,-9-1 16,-20 20-16,-18 0 31,-37-10-31,-29-9 16,-9-28-16,18-10 15,10 1 1,19-1-1,47-9-15</inkml:trace>
  <inkml:trace contextRef="#ctx0" brushRef="#br0" timeOffset="111418.91">3490 7648 0,'0'0'0,"0"0"0,0 10 16,10 27-16,-1 29 15,0 18 1,10 38 15,0 38-31,-10 9 0,-9-169 0,0 150 0,10-19 31,-10-9-31,0-19 0,0 10 16,0-10 0,0-56-1,0-10-15,0 1 16,-10 9-16,1-10 31,0-18-31,-1 0 16,1-19-1</inkml:trace>
  <inkml:trace contextRef="#ctx0" brushRef="#br0" timeOffset="111732.05">3311 8446 0,'0'0'0,"0"0"0,10 0 16,18-10-16,19 10 16,19-9-1,19 0-15,-1 18 31,1-9-31,-29-9 16,-9-1-16,-18 10 16,-20 0-16</inkml:trace>
  <inkml:trace contextRef="#ctx0" brushRef="#br0" timeOffset="112335.37">3763 8746 0,'0'0'0,"0"0"0,0 0 0,9 0 16,10-19 0,9 0-16,19 1 15,0-1 1,10 9-16,-10 10 15,9 0 1,1-9-16,-1 28 16,1 0-1,-20 9-15,1 9 16,-10 10 0,-9 19-1,-19 0-15,-9-1 16,-10-8-16,-19-11 15,1-8 1,-1-19 0,0 0-16,10-19 15,0-10 1,9-9 0,0-18-16,10-10 15,18 0-15,1-19 31,8 1-31,11-10 0,-20 37 16</inkml:trace>
  <inkml:trace contextRef="#ctx0" brushRef="#br0" timeOffset="113033.92">4911 9009 0,'0'0'0,"0"0"15,0-10-15,-10-9 32,1 1-32,-10 8 0,-9-8 15,-19-1-15,-10 9 16,1 1 0,9 18-16,0 1 31,19 18-16,-1 0-15,11 0 0,8 10 16,1-10 0,18-9-1,1-1-15,8 1 16,11-19-16,18-9 16,18-19-1,-8-10 1,-1-9-1,-18 19 1,-19 0-16,0 19 0,-10 9 16,10 0-1,0 0 1,9 9-16,-9 19 16,0-9-16,-1 9 31,-8-9-31</inkml:trace>
  <inkml:trace contextRef="#ctx0" brushRef="#br0" timeOffset="113569.38">5362 8005 0,'0'0'16,"0"0"-16,0 0 16,0 0-16,0-10 15,0 10 1,0 0-16,0 19 16,0 28-1,0 47-15,0 28 16,10 9-1,-1 10-15,-9-10 16,0-18 0,0-10-16,0-19 15,0-27 1,0-10-16,0 0 31,0-10-31,0-18 0,-9 9 16,-1-9-1,1-19 1</inkml:trace>
  <inkml:trace contextRef="#ctx0" brushRef="#br0" timeOffset="113863.01">4760 8643 0,'0'0'0,"10"0"0,27-19 0,38-9 0,29 9 15,18-9 32,1-19-47,-20 28 0,-28 10 0,-9-1 16,-19 1-16,-9 0 15,-10 18 1,-19-9-16</inkml:trace>
  <inkml:trace contextRef="#ctx0" brushRef="#br0" timeOffset="114239.91">5936 8699 0,'0'0'0,"0"0"16,0 0-16,0 0 16,0 19-16,0 9 15,0 19 1,-19 47-16,0-10 15,10-37 1,-10-19-16,0 0 16,10-9-1,-10-10 1,10-9-16</inkml:trace>
  <inkml:trace contextRef="#ctx0" brushRef="#br0" timeOffset="114395.05">5673 8399 0,'0'0'0,"0"0"0,0 0 16,0 0-16,0 0 15</inkml:trace>
  <inkml:trace contextRef="#ctx0" brushRef="#br0" timeOffset="114904.07">6425 8699 0,'0'0'0,"10"0"0,-1-19 16,19 0-1,1-9 1,8 0-16,-9-9 16,1-10-1,-11 19-15,1-10 32,-19-9-32,-9-9 0,-10-19 31,-19 9-31,1 19 0,-1 0 15,10 19 1,0 19-16,9 9 16,-19 19 15,1 46-31,-1 48 0,0 18 16,10 38-1,0 19 1,9-1-16,10-27 0,-1-10 15,1-9 1,9-29 0,0-18-16,0-9 15,0-29 1,0-9-16,-10 0 16,1-19-1,9-9 1,0-10-16</inkml:trace>
  <inkml:trace contextRef="#ctx0" brushRef="#br0" timeOffset="115157.94">6021 8980 0,'0'0'0,"9"0"0,10 0 0,19-18 0,18 8 15,0 1 1,10 0 0,0-1-16,0 10 15,9-9 1,-28-1-16</inkml:trace>
  <inkml:trace contextRef="#ctx0" brushRef="#br0" timeOffset="115425.21">6802 8793 0,'0'0'0,"0"0"16,0 0-1,0 0-15,0 0 16,0 0-16,0 19 16,0 9-1,0 19-15,-10 18 16,10 1 0,0-19-16,0-10 15,0-8 1,0-29-1</inkml:trace>
  <inkml:trace contextRef="#ctx0" brushRef="#br0" timeOffset="115607.73">6726 8568 0,'0'0'0,"0"0"15,0 0-15,0-10 16,0 10 0,10 0-16,9 10 15,-10-10 1</inkml:trace>
  <inkml:trace contextRef="#ctx0" brushRef="#br0" timeOffset="116297.85">7658 7958 0,'0'0'0,"0"0"0,0 0 16,0 9-1,-10 19-15,-9 29 16,1 27 0,-11 38-16,20-9 31,0 27-31,-1-8 15,1-20-15,9-18 16,0-9-16,-10-29 16,10-19-1,0-18-15,0 0 16,0-19 15,0 0-31,0 0 0,0-19 16,-18-18-1,-11-20 1,1 1-16,0 9 16,-10 10-16,1-10 15,-10 19 1,-10 18-16,-9 20 16,0 8-1,10 10 1,9 10-16,19 9 15,-1 0-15,20 9 16,18-9 0,1-9-1,28-20-15,18 1 16,29-19 0,18 0-1,1-19-15,-57 1 16</inkml:trace>
  <inkml:trace contextRef="#ctx0" brushRef="#br0" timeOffset="117165.93">7300 8802 0,'0'0'0,"0"0"0,0 0 15,0 0-15,0 0 16</inkml:trace>
  <inkml:trace contextRef="#ctx0" brushRef="#br0" timeOffset="117755.73">6924 8849 0,'0'0'0,"0"0"0,0 0 0,9 0 16,1 10 0,18-1-16,0 0 15,19 1 1,0 8-16,10-8 15,8-10 1,1-10 0,-9 1-16,-1 0 15,-18-19-15,-19 9 32,-1-9-32,-18-1 0,-18 1 15,-11-9 1,-27 9-16,-29 9 31,-9 19-31,0 9 16,10 29-1,18 9-15,19 0 0,9 28 16,19 9 0,10-18-1,9-10-15,9 0 16,19-9-1,10 0 17,9-19-32,28-9 0,19 0 15,19 0-15,-56-19 16</inkml:trace>
  <inkml:trace contextRef="#ctx0" brushRef="#br0" timeOffset="118541.57">7940 7948 0,'0'0'0,"0"0"0,0 10 15,-19 18 1,0 28-16,0 19 16,1 29-1,8 27 1,1 0-16,9 10 15,9 0-15,-9-19 16,0-29 0,0-17-16,0-11 15,0-27 1,0-10-16,0-9 16,0-10-1,0-9-15,0 0 31,0-19-31,-9-28 0,-10 0 16,0-18 0,0-1-16,1 10 15,-11 9 1,1 9 0,-10 10-16,1 9 15,-20 10 1,-18 18-16,9 10 15,19 0 1,0 9-16,19 19 16,19 19-1,18-10 1,19-9-16,10-19 16,28-9-16,28-10 31,19-18-31,-57-10 15</inkml:trace>
  <inkml:trace contextRef="#ctx0" brushRef="#br0" timeOffset="119661.17">9389 8380 0,'0'0'0,"-10"0"0,-18-9 16,-10 9-1,-9 18-15,19-8 16,0-1-16,9 1 16,10 8-1,-1-8-15,1-1 16,18 10-1,19-10-15,10 1 16,28-1 0,-10 10-1,1-10-15,-10 1 16,-10 8 0,-8 1-1,-10 9-15,-1 0 16,-18 0 15,-18 19-31,-30 10 0,-46-1 0,-18-9 16,-11-10-1,1-18 1,18-19 0,29 0-16,19-9 0,18 9 15,19-10 1</inkml:trace>
  <inkml:trace contextRef="#ctx0" brushRef="#br0" timeOffset="120124.09">10057 8615 0,'0'0'0,"0"0"16,0 0 0,-19-10-16,0 1 15,-19 18-15,-18 1 16,9 18-1,9 9-15,10 10 16,19-9 0,-1-1-1,20-18-15,-1 0 32,19 0-32,0-19 0,19 0 15,-9-10 1,0 1-16,-1-10 15,-8 10 1,-1 9 0,9-10-16,10 20 15,10 8-15,-29 1 16</inkml:trace>
  <inkml:trace contextRef="#ctx0" brushRef="#br0" timeOffset="120643.81">10452 9131 0,'0'0'0,"0"-10"16,-10 1-16,-9-10 16,1-9-1,-11-19 1,1-19 0,19-18-16,-1-1 15,20 10-15,-1 10 16,1 18-1,-1 19-15,10 0 16,9-1 0,0 20-16,0 9 15,10 19 1,0 9-16,-1 9 31,-18 1-31,0-10 0,-10-9 16,1 0-1,-10-19-15,0 0 32,0 0-32,0 0 0,9-19 15,10-28 17,9-9-32,10 9 0,-10 19 15,10-1 1,-1 20-1,10 9-15,0 9 16,-9 20-16,0 18 16,-1 28-1,-8 18-15,-1 11 16,-19-48 0</inkml:trace>
  <inkml:trace contextRef="#ctx0" brushRef="#br0" timeOffset="121303.26">11355 8558 0,'0'0'15,"0"0"-15,9 0 16,1-9-16,-10 0 16,0 9-16,0 0 15,9 9-15,0 10 16,1 46 0,9 39-1,-10 27 1,0 0-16,-9-9 15,0 10-15,0-29 16,0-19 0,0-18-1,0-10 1,0-18-16,-9-10 16,-10-28-16,0-28 31,-18-47-31,-10-38 0,18-9 15,20-9 1,0 9-16,18 9 16,0 1-1,20 8-15,8 1 16,10 19 0,0 18-16,0 19 15,0 19 1,-9 19-1,0 9 1,-1 9-16,1 19 16,-10 0-16,-9 10 15,-10 18 1,-18-9-16,-19 0 16,-19 19-1,-28-10-15,-10-28 16,-9 0-1,47-18-15</inkml:trace>
  <inkml:trace contextRef="#ctx0" brushRef="#br0" timeOffset="121899.4">12079 8061 0,'0'0'0,"0"0"16,0 0-1,0 0-15,0 9 16,-19 38-16,0 38 15,-9 37 1,0 9 0,19 0-16,-1 1 15,20-20-15,8-27 16,11-20 0,-1-18-1,0-28-15,19-9 16,0-29-16,0-19 15,10-9 1,-10 0 0,-10-9-16,-8 19 15,-11 8 1,1 1 0,-9 19-16,-10 0 15,0 9-15,9 9 16,0 10-1,1 28 1,9 0 0,-1-10-16,1-18 0,9 18 15,10 1 1,-10-19-16,1-10 16,-11-9-1</inkml:trace>
  <inkml:trace contextRef="#ctx0" brushRef="#br0" timeOffset="122075.52">12314 8380 0,'0'0'0,"0"0"0,0 0 16,0 0-1,0 0-15,10 9 16,-1-9-16</inkml:trace>
  <inkml:trace contextRef="#ctx0" brushRef="#br0" timeOffset="123003.5">12822 9056 0,'0'0'0,"0"0"0,0 0 16,0 0-16,0-29 16,0-8-1,10-1 1,9-37-16,9-19 16,9 19-1,1 10-15,0 18 16,-10 19-1,0 0-15,0 18 32,10 10-32,9 19 15,0 18-15,9 20 16,-9 8 0,1 10-16,-1-9 15,9-10-15,0-9 16,1-19-1,9-18 1,9-10-16,0-28 16,1-10-1,-1-18-15,-19-10 16,-9-18 0,-19-1-16,-9 20 31,-19 18-31,0 9 0,-19 10 15,1 0 1,-1 19 15,0 18-31,0 0 0,0 10 16,1 28-16,-11 9 16,20-9-1,0 19-15,18 18 16,0-18-16,10 18 31,9 10-31,1 0 16,-1 0-16,-9 0 15,-1 0 1,1-1 0,-19 1-16,0-9 15,-9-10-15,-10-19 31,0 0-31,0-18 0,1-19 16,-1-10 0,-9-18-16,-10-20 15,10-17 1,9-11-16,19 1 16,19-19-1,18-19 1,29-9-16,28 9 15,29-9 1,-1 0-16,-9 18 16,9 10-1,-18 9-15,-39 29 16,-36 28 0</inkml:trace>
  <inkml:trace contextRef="#ctx0" brushRef="#br0" timeOffset="125958.94">2239 9956 0,'0'0'0,"0"0"0,0 0 16,-9 0-16,-1-9 15,1-1 1,-1 10-16,10-9 15,0 9 1,0 0 0,10 0-16,37-9 15,66-10 1,0-9-16,37 18 16,29 29-1,9 0-15,47-19 16,19 0-1,10 0 1,-10 9-16,-10-9 16,1-9-16,-1 9 31,10 9-31,0 1 16,-28-1-1,0 10-15,-19 0 16,-10 9-16,-18-9 15,-10-1 1,-9-8-16,-28-1 16,-10 0-1,-18 1 1,-29-10-16,-18-10 16,-20 1-16,-18 9 15,0 0 1,-10 0-1,-9 0-15,0 0 16,0 0 0</inkml:trace>
  <inkml:trace contextRef="#ctx0" brushRef="#br0" timeOffset="126477.85">2371 9881 0,'0'0'0,"0"-9"0,0 9 0,37-10 16,48 1-16,47-10 31,75 19-31,65 10 16,39-1-16,46 10 31,10-10-31,-28-9 0,0 10 15,-1-1 1,-18-9 0,-9 9-16,-10 10 15,-29 0-15,-18 0 16,-47-1 15,-37-8-31,-57-1 0,-29 1 16,-27-10-1,-20 0-15,-18 0 16,-19 0-16,0 0 16,0 0 15</inkml:trace>
  <inkml:trace contextRef="#ctx0" brushRef="#br0" timeOffset="127357.09">2465 10491 0,'0'0'0,"0"0"16,0 0-16,-19 0 15,0 0 1,-19 0-1,20 9 1,-20 1-16,10 9 16,18-1-16,1 10 15,18 1 1,10-1-16,19 0 16,18 0-1,1 0-15,9 0 16,-10 10-1,-9-1 1,-9-8-16,-1-1 31,-18 9-31,0-9 0,-19 10 16,-9 9 0,-29 9-16,-37-9 15,-29-9 1,-9-10-16,-9-10 15,37-18 1,1 0-16,46 10 16,19-10-1</inkml:trace>
  <inkml:trace contextRef="#ctx0" brushRef="#br0" timeOffset="127753.38">3227 10219 0,'0'0'0,"0"0"16,0 0-16,0 0 0,0 9 16,-10 19-1,1 19 1,0 38-16,-1 37 16,10 47-1,10-19 1,-10-38-1,0-18-15,0-19 0,0-9 16,0-29 15,-10 1-31,10-19 0,-9-10 16,-10 1-16,9-10 16</inkml:trace>
  <inkml:trace contextRef="#ctx0" brushRef="#br0" timeOffset="128062.78">2869 10641 0,'10'0'0,"27"-19"0,39 1 31,18-1-31,19 9 16,9 1-16,10 0 15,-20 9 1,1 0-16,-28 0 16,-19 0-1,-29-10 1,-18 20-16,-9-10 15</inkml:trace>
  <inkml:trace contextRef="#ctx0" brushRef="#br0" timeOffset="128569.1">3490 10866 0,'0'0'0,"10"-18"0,18-1 16,0-9-16,19-10 31,0 10-31,28 0 16,1 9-1,-1 10-15,0 9 16,-9 9-16,-10 19 16,-9 10-1,-9 18-15,-10 19 16,-28-9 0,-28 18-16,-28 10 15,-20-28 1,-8-19-1,18-29-15,0-8 16,19-10 0,19-19-16,0-9 15,18-10-15,10-18 32,10-19-32,18-9 0,0-1 15,10 29 1,18 18-1,0-9-15,10 19 32,-37 19-32</inkml:trace>
  <inkml:trace contextRef="#ctx0" brushRef="#br0" timeOffset="129253.45">4628 11092 0,'0'0'0,"0"0"0,0-19 16,0-9-1,0-10-15,0 10 16,0 0-16,-9 0 16,-10-1-1,0 1-15,-9 0 16,-9 19 0,-10 18-16,-1 19 15,1 19 1,10-9-1,9 9-15,9 0 16,9-10 0,20 1-16,-1-20 15,10-8 1,9-10 0,10 0-16,-1-19 15,1-9 16,-10 9-31,-9 10 0,-9 9 16,8 9-16,11 1 16,-1-1-1,9 10-15,10 9 16,-28-9 0</inkml:trace>
  <inkml:trace contextRef="#ctx0" brushRef="#br0" timeOffset="129682.2">4967 10191 0,'0'0'0,"0"0"0,0 0 0,10 9 16,8 38-16,11 28 31,-1 38-31,9 9 15,-8 18-15,-1-18 16,-9-47 0,-1-9-16,1-10 15,-9-18 1,-1-10-16,-9-9 31,0 0-31,0-1 16,0-18-16,0 10 15,-9-10-15</inkml:trace>
  <inkml:trace contextRef="#ctx0" brushRef="#br0" timeOffset="129929.96">4534 10735 0,'0'0'0,"10"0"0,9-19 16,28 10 0,18-1-16,20-8 15,19 18 17,9 9-32,28 10 0,0 0 15,-10-1 1,-65-18-16</inkml:trace>
  <inkml:trace contextRef="#ctx0" brushRef="#br0" timeOffset="130377.13">5889 10904 0,'0'0'0,"0"0"0,9 0 15,1-10 1,-1-18 0,10-9-1,0 9-15,0-10 16,0 10 0,-10 9-16,-9-9 15,0 0-15,0 9 16,-19 0-1,-9 1-15,-19 18 16,-10 18 0,1 20-16,0 9 15,-1 19 1,29 18-16,9 0 16,28 1-1,10-10 1,9-19-1,20-9 1,-1-19-16,18-9 16,20-28-16,0-10 15,-10-19-15,-9-9 32,-19 29-32,-38 18 0</inkml:trace>
  <inkml:trace contextRef="#ctx0" brushRef="#br0" timeOffset="131909.56">6011 10866 0,'0'0'0,"0"0"16,0 0 0,0 0-16,0 0 15,-18-9 1,-11 0-16,-18 9 15,-9 9 1,-10 0-16,0 1 16,10 18-1,9 0-15,9 10 16,10-1 0,18 10-1,1 0-15,0 9 16,18-9-1,0 0 1,20-19-16,-1-9 0,19 0 16,0-19-1,9-10 1,1-27-16,-1-1 16,-9-9-1,-9-9-15,0-19 16,-20 9-1,-8 10-15,-10-10 16,0 10 15,0 19-31,-10 8 0,1 11 16,9 8-16,0 1 31,0-1-31,0 10 16,9 10-16,1 9 15,27 56 1,10 0-16,-9-19 16,9 28-1,10-8 1,-10-11-16,0 10 16,-19-37-16</inkml:trace>
  <inkml:trace contextRef="#ctx0" brushRef="#br0" timeOffset="132620.78">6199 10801 0,'0'0'0,"0"0"15,0 0-15,0 0 16,-18-10 0,-20 10-1,-28 0-15,-37 10 16,-10 8 0,9 11-16,10 8 15,28 10 1,19-9-16,19-10 31,9 28-31,10 19 0,18-9 16,1-29-1,9 10 1,9-19-16,9 0 16,10-18-16,10-10 15,-1-10 1,1-8-1,-1-20-15,1 1 16,-20-1 0,1 1-1,-10-10-15,-9 0 16,-10 0-16,10 9 31,-9 10-31,-10 0 0,0 19 16,0 9-1,9 9 1,0 0-16,20 29 16,18 18-16,19 19 15,-1 19 1,-36-47-16</inkml:trace>
  <inkml:trace contextRef="#ctx0" brushRef="#br0" timeOffset="133652.04">2945 12086 0,'0'0'0,"-10"0"0,10 0 0,-19 0 0,-18 9 31,-1 1-31,-18 9 0,-10 18 16,9 10-1,20-9 1,18-1-16,9-9 16,20 10-1,-1-19-15,10-1 16,0-8 0,9-10-16,0 0 15,1-10 1,8-8-1,-18-1-15,9 0 32,-9-9-32,0 0 0,0 0 15,-1-1 1,-8 1-16,-1 19 16,1-1-1,-1 1 1,-9 0-16,0 9 15,10 9-15,-1 19 16,10 19 0,9 19-1,-9 28-15,0 18 16,-19-9-16,-10 10 31,-18 0-31,-10-29 16,-18 1-16,-10-20 15,-9-18 1,-19 9-16,-10-27 16,20-20-1,-1-9-15,19-9 16,10-10 0,18 0-16,29 10 31</inkml:trace>
  <inkml:trace contextRef="#ctx0" brushRef="#br0" timeOffset="134181.59">3208 12302 0,'0'0'0,"9"-10"16,1-8-16,18-10 15,19-10-15,0 0 16,0 20-1,0-1-15,-9 0 32,-1 29-32,10 8 0,-9 10 31,-10 10-31,-9 9 0,-10 9 16,-18 10 15,-10-10-31,-18-9 0,-10-9 15,0-20 1,18-8 0,1-10-16,9-19 15,10-9-15,-1-10 16,20-27 0,18-1-16,0 0 15,1 19 1,-1 10-1,-19 27-15</inkml:trace>
  <inkml:trace contextRef="#ctx0" brushRef="#br0" timeOffset="134570.39">3951 12396 0,'0'0'0,"0"0"0,0 0 16,0 9 0,-9 0-16,-1 10 15,1 9-15,-1 10 16,20-1-1,9 1 1,28-1-16,9-27 16,38-20-16,10-18 31,-20-9-31,-18-1 16,-28-18-1,-29 9-15,-28-9 16,-37 9-16,-66 9 31,-29 10-31,76 9 0</inkml:trace>
  <inkml:trace contextRef="#ctx0" brushRef="#br0" timeOffset="135169.93">4694 12302 0,'0'0'0,"0"0"15,-19 0-15,1 0 16,-1 9-1,0 1-15,10 8 16,-1 1 0,1 9-1,-1 10-15,20-1 16,-1 1 0,10-1-16,0-18 15,9 0 1,10 0-16,-1-19 15,10-10 1,-9 1-16,0-10 16,-1-18-1,1-10-15,-19 0 16,-10 9 0,-9 10-1,0 9-15,-9 10 16</inkml:trace>
  <inkml:trace contextRef="#ctx0" brushRef="#br0" timeOffset="135560.57">5268 12180 0,'0'0'0,"0"0"0,0 0 16,0 9-1,0 10-15,10 37 16,-1 29 0,0 37-16,-9 0 47,0-19-47,0 0 0,-9 10 0,0-19 15,-1-29 1,1-18-1,-1-19-15,1-18 16</inkml:trace>
  <inkml:trace contextRef="#ctx0" brushRef="#br0" timeOffset="135860.41">5372 12264 0,'0'0'0,"9"-18"0,10-11 16,9-8 0,10-1-16,-1 20 15,-8 8 1,8 20 0,1-1-16,-19 0 15,-1 29-15,-18-1 16,-9 1-1,-19 9-15,-29 9 16,-8-18 0,-1-1-16,19-18 15,28-10 1</inkml:trace>
  <inkml:trace contextRef="#ctx0" brushRef="#br0" timeOffset="136255.95">6096 12049 0,'0'0'0,"0"0"0,0 0 15,-9 0 1,-10 9-1,0 19-15,-9 10 16,0-1-16,18 1 16,1-10-1,18 9-15,1 1 32,18-1-32,0 1 15,0-10 1,10-9-16,-10 0 15,0 9-15,-9 19 16,0-10 0,-19 1-16,-28 9 15,-48 9 1,-36 0-16,46-28 16</inkml:trace>
  <inkml:trace contextRef="#ctx0" brushRef="#br0" timeOffset="136570.07">6660 11908 0,'10'0'0,"9"-10"0,9 1 15,10 0-15,9 27 16,0 20 0,9 46-16,-28 29 31,-18 9-31,-57 19 0,-76 18 15,-74-18 1,-142 0 0</inkml:trace>
  <inkml:trace contextRef="#ctx0" brushRef="#br0" timeOffset="136976.09">1929 12170 0,'0'10'0,"0"18"0,0-28 0,0 0 0,-10 66 0,10-66 0,0 94 0,38 46 16,37 10-1,19-18 1,57-1-16,65-28 16,123 10-16</inkml:trace>
  <inkml:trace contextRef="#ctx0" brushRef="#br0" timeOffset="138550.07">18166 7348 0,'0'0'0,"-10"0"16,-18-19-16,-19 10 0,-9-1 0,-10 10 15,9-9 17,-9 0-32,1-1 0,-1 1 15,0 0 1,9-1-16,10 20 16,19-1-1,0 0-15,9 1 16,10 18-1,-1 19-15,1 18 16,0 29 0,-1 47-1,1-19-15,9-38 16,-10 29 0,10 18-16,0 10 15,0 9 1,0 10-16,0-1 15,0 19 1,-19 1 0,1 18-16,-11-10 15,29-187-15,-37 207 16,-1 65 0,10 9-1,19-102-15,-1-11 16,10 39-16,-9-29 15,9 10 1,0 28 0,0-29-16,0 10 15,0-9 1,0 0-16,0 9 31,-10 0-31,10-19 0,0 0 16,0 0-1,-9-9 1,0-9-16,-10 9 16,9-29-16,-9-18 31,10 0-31,0-28 16,-1-19-16,1-28 15,9 0 1,0 0-16,0-9 15,0-10 1,0-10-16,0-8 16,0-1-1,0 1 1,9-1-16,-9-9 16,10 9-16,27 20 15,57-1 1,95 19-1,168 46 1</inkml:trace>
  <inkml:trace contextRef="#ctx0" brushRef="#br0" timeOffset="140080.51">17902 7442 0,'0'0'0,"0"0"0,0 0 0,0-10 16,0 10-1,0 0-15,0 0 0,-28-18 32,-38 8-17,-28 10-15,-9-9 16,9-10 0,9 10-16,19-1 15,10 10 1,9 0-16,9 0 15,10 10 1,0 8-16,-1 11 16,1 8-1,19 10-15,-1 19 16,1 28 15,-1 9-31,1 0 0,9 19 16,9 9-1,1-9 1,-1 10-16,1 18 16,-1-19-16,-9-18 15,0 56 1,9-1-16,-9-36 16,0 18-1,0 9 1,-9 20-16,0 18 15,-1 0-15,1-19 16,-1-28 15,10 28-31,0-9 0,0 10 16,0 18 0,0-19-1,0-9-15,0 28 16,0 0-16,0 9 31,-9-18-31,0-29 0,9 20 16,0-1 15,0 10-31,0-20 0,0 1 16,0-19-1,0-18-15,0-10 16,9-28-1,0-1-15,1 1 32,-1-9-32,10-38 15,-10-1-15,20-8 16,-10 0 0,9-10-1,0-10-15,0 1 16,0 0-16,19 0 15,10 0 1,28 9-16,-38-19 16</inkml:trace>
  <inkml:trace contextRef="#ctx0" brushRef="#br0" timeOffset="144029.01">26962 7489 0,'0'0'0,"9"0"16,0-19-16,1 0 0,18-9 16,10 9-1,37-9-15,38 0 16,19 0-1,27 9-15,1 0 32,-9 19-32,-19 0 15,-29-9-15,-18 9 16,-29 9 0,1 1-16,-1-1 15,-9 19 1,0 10-16,0 9 31,-9 9-31,-1 10 0,1 18 16,-10 0-1,-9 20-15,9 18 16,1 28 0,8-9-16,10 27 15,10 11 1,-10-20-1,19 57-15,-10-10 16,0-18 0,1 18-16,-1 1 15,-18-10 1,9 9-16,-19 19 16,-9 10-1,-10 0-15,1-10 16,-10 0-1,0 9 1,0 1-16,0 0 16,0-10-16,0-19 31,0-28-31,-10 10 16,1-10-16,0-46 15,-1-1 1,1 10-16,9 0 15,0-38 1,-10 0 0,1-9-1,0-38-15,-10 10 0,0 9 16,0 0 0,0 0-16,1-19 15,-1 10 1,0 0-1,0-10 1,0-19-16,0 1 16,1-10-16,-1-9 15,-28-10-15,-19 10 16,-19-19 0,-28 0-1,57 0-15</inkml:trace>
  <inkml:trace contextRef="#ctx0" brushRef="#br0" timeOffset="146168.9">22004 5012 0,'0'0'0,"0"0"0,0 0 31,0 0-31,0 0 0,0 9 16,0 1-1,0-1 1,0 10-16,9 9 15,1-9-15,-1-1 16,1-18 0,-1 10-16,10-1 15,-10 0 1,10 1 0,9-1-16,0 10 15,1 0 1,-1 0-16,0 18 31,-9 10-31,-19-9 0,0-38 0,0 37 16,-19-9-1,0 0-15,-18 10 32,-10-10-32,-10-9 15,-18-10-15,-10 1 31,48-10-31</inkml:trace>
  <inkml:trace contextRef="#ctx0" brushRef="#br0" timeOffset="146608.72">21947 4880 0,'0'0'0,"10"0"0,-1 0 15,1 0 1,18 0 0,19 0-16,9 10 15,20-10 1,8-10-1,-8 1-15,-20 0 16,-18 9-16,-20 0 16,-8 0-1</inkml:trace>
  <inkml:trace contextRef="#ctx0" brushRef="#br0" timeOffset="147147.59">22540 5134 0,'0'0'0,"0"0"16,0 0-16,0-10 15,0 10-15,0-9 16,0 9-1,-9 0-15,-1 0 16,-8 9 0,-1 1-1,9 18-15,1-9 16,9 9 0,9 0-16,1 0 15,9-9-15,-1 0 16,11-19-1,-1 0 1,0-10-16,0-9 16,-9 1-1,-10-10-15,-18-1 16,0 11 0</inkml:trace>
  <inkml:trace contextRef="#ctx0" brushRef="#br0" timeOffset="147670.35">22992 5096 0,'0'0'0,"0"-9"0,0-1 15,0 1-15,0 0 16,0 9 15,0 9-31,-19 10 0,0 28 16,0 0-16,10 9 15,-1 0 17,20-18-32,-1-19 0,10-1 15,9-18 1,10 0-1,9-9-15,-9-10 0,-1 0 16,1-18 0,-19-1-1,-19 1-15,-10-1 16,-37-9 0,-37 10-1,-48 9-15,66 9 16</inkml:trace>
  <inkml:trace contextRef="#ctx0" brushRef="#br0" timeOffset="148144.97">23566 5087 0,'0'0'0,"0"9"0,-19 1 16,0 18-16,0 0 15,0 28 1,10 0-16,18-9 16,1 0-1,18 0 1,0-9-1,19-20-15,0-18 0,0-9 16,0-19 0,-18 0-1,-11-10-15,-18 1 16,0 18 0</inkml:trace>
  <inkml:trace contextRef="#ctx0" brushRef="#br0" timeOffset="148681.63">24196 5284 0,'0'0'0,"0"0"0,-19 9 16,0 1 0,0 8-16,10 29 15,0 10-15,18-20 16,0 1-1,10-10 1,9-9-16,10-10 16,9-18-1,19-20-15,-10-8 16,-9-10 0,-28 0-16,-19-9 15,-28 9 1,-85-9-16,-197-57 15</inkml:trace>
  <inkml:trace contextRef="#ctx0" brushRef="#br0" timeOffset="150118.75">21411 5950 0,'0'0'0,"19"0"16,28-19-16,38 0 16,56 1-16,38-1 15,65 0 1,48 10-1,18 9-15,10-10 16,-9-8-16,-29-11 16,-9 1-1,-48 0-15,-55 9 16,-29 10 0,-47 0-1,-38-1 1,-18 10-16,-19 0 0,0-9 15,-10 9 1,-9 0 0,9 0-16,-9-9 15,0 9 1,0 0 0,0 0-16,0 0 15,0 0-15,0 0 16,0-19-1,0 0-15,0-19 16,-9-8 0,0-20-16,-10-19 15,0-18 1,0 9 0,-18 1-16,-1-20 15,-9 0 1,0 29-1,0 0-15,0 18 16,-10 19-16,-9 9 16,-9 10-1,-9 19-15,-39 9 16,-27-10 0,-20 20-16,-27 9 15,-10-19 1,9 9-16,10-9 15,19 9 1,0 1 0,9-1-16,0-9 15,160 0-15,-160 28 16,-10 10 0,20-10-1,56-19-15,19 10 31,28 0-31,18-10 0,1 1 16,19-1 0,-1 0-16,1-9 15,9 0-15,0 0 16,-10 0 0,10 0-1,0 0-15,0 0 16,0 10-1,-9-1-15,0 1 16,-10 27 0,0 10-1,0 28-15,19-75 16,-9 103-16,9 57 16,9 18 15,1-56-31,8-19 0,-8-37 15,-1 0 1,10-20-16,-10-8 31,-9-19-31,0-10 0,0 1 16,0-10 0</inkml:trace>
  <inkml:trace contextRef="#ctx0" brushRef="#br0" timeOffset="151239.1">19727 5406 0,'0'0'0</inkml:trace>
  <inkml:trace contextRef="#ctx0" brushRef="#br0" timeOffset="153962.47">28834 7545 0,'0'0'0,"0"0"0,0 0 16,0 0-16,0-9 16,-10-1-1,10 10-15,0 0 16,0 0-1,19 0-15,47 0 16,56 0-16,29 0 31,9 0-31,-19-9 16,-28-1 0,-10 1-16,-18 0 15,-10-1-15,-18 20 31,-20-10-31,1 9 16,-29-9-16</inkml:trace>
  <inkml:trace contextRef="#ctx0" brushRef="#br0" timeOffset="154493.07">30565 6954 0,'0'0'0,"0"0"0,0 9 0,-10 10 16,-9 9-16,10 19 15,0 9 1,-1 10-1,20-10-15,-1 1 16,10-20-16,0-9 16,9-9-1,0-19 1,0 0-16,10-19 16,9-18-1,-9-10 1,-10 9-16,-9 10 15,-1 9-15,-8 10 16,-10 0 0,0 9-16,9 9 15,1 19 1,-1 29 0,1 27-16,-1 19 15,-9 10-15,0 9 16,0-38-1,0-9 1,-9 0-16,9-18 16,0-20-1,0 1 1,9-20-16,-9-18 16</inkml:trace>
  <inkml:trace contextRef="#ctx0" brushRef="#br0" timeOffset="154879.07">31157 7526 0,'0'0'0,"0"-9"0,10-10 16,-1-9-1,1 0-15,-1-10 16,19 1-1,-9 9-15,9 9 16,10 0 0,9 10-16,0 9 31,-9 9-31,-1 10 0,-18 9 16,0 0-1,-19 0-15,0 10 16,-19-10-1,-19 9 1,1-8-16,-1-11 16,0-18-16,10 0 15,0 0 1,9-18-16,10-1 16</inkml:trace>
  <inkml:trace contextRef="#ctx0" brushRef="#br0" timeOffset="155328.92">31910 7329 0,'0'0'0,"0"0"0,9-9 16,1-10-16,9 0 16,9-9-1,9 0-15,10 9 16,0 10 0,1 9-16,-1 9 15,0 19 16,-10 10-31,-9-1 0,-9 10 16,-9 10 0,-10-10-1,-19-1-15,0-17 16,-19 8-16,1-18 16,-10-10-1,9-9-15,0-18 16,10-1-1,0-9-15,9-10 16,10 10 0</inkml:trace>
  <inkml:trace contextRef="#ctx0" brushRef="#br0" timeOffset="155777.96">32531 7385 0,'0'0'0,"0"0"0,0 0 0,9 0 31,19-18-31,1-1 16,27-9-16,19 0 15,1 0 1,-1 28-16,-9 9 16,-10 0-16,-9 19 15,-9 1 1,-19 8 0,-1 10-1,-18 9-15,-9 10 16,-10-10-1,-9-9-15,0-9 16,0-10 0,-1-19-16,1-9 15,0-19 1,0 1-16,-1-20 47,11 1-47,8-29 0,1 28 15</inkml:trace>
  <inkml:trace contextRef="#ctx0" brushRef="#br0" timeOffset="156601.39">33265 7385 0,'0'0'0,"0"0"0,0 0 15,9-9-15,0-10 0,1 1 0,9 8 0,9 1 0,0 9 0,0 9 0,1 1 0,-11 8 0,1 1 0,0 0 0,-10 9 0,1 10 0,-10 18 0,0-56 0,0 56 0,-28 0 16,-10-9-16,0-9 0,-18-10 0,9-28 0,0-9 0,9-1 0,29-9 0,-1-18 0,1-10 0,18-19 0,1 10 0,-10 28 0</inkml:trace>
  <inkml:trace contextRef="#ctx0" brushRef="#br0" timeOffset="157810.38">28260 9356 0,'0'0'0,"0"0"0,9 0 16,10 0 0,28-10-16,47 1 15,57 0 1,18 9-16,19 9 15,19 0 1,-28 10-16,-29-9 16,-27-10-16,-29 9 15,-19 0 17,-28-9-32,-9 10 15,-19-10-15,-1 0 16,-8 9-16,-10-9 15</inkml:trace>
  <inkml:trace contextRef="#ctx0" brushRef="#br0" timeOffset="160672.69">31082 8934 0,'0'0'0,"0"0"15,0 0-15,0 0 32,0 0-32,0 0 0,0 9 15,0 10 1,9 28-16,-9-10 16,10 1-1,-1-10 1,1 0-16,-1-9 15,1-10 1,-1-9-16,19 0 16,0 0-1,19 0-15,0 0 16,0 0 0,1 10-16,-1-1 15,-10 19 1,1 0-16,-1 0 31,-8 10-31,-11 9 0,1 0 16,-19 0-1,-9 0-15,-10-10 16,-19 1 0,-27-1-16,-29-9 15,-1-9 16,39-10-31</inkml:trace>
  <inkml:trace contextRef="#ctx0" brushRef="#br0" timeOffset="160996.32">31148 8859 0,'0'0'0,"0"0"0,9 0 16,10-19-16,38 9 16,8 1-1,20 9-15,9-9 16,-9-1-1,0 10 1,-10 0-16,-19 0 16,-18-9-1,-1 18-15,-18 1 16,-9-10-16</inkml:trace>
  <inkml:trace contextRef="#ctx0" brushRef="#br0" timeOffset="161418.57">32371 9168 0,'0'0'0,"0"0"0,-10-9 16,-8-1-1,-1 10-15,-19 10 16,1 18-16,8 0 16,1 10-1,9 8-15,10 1 16,18 0 0,1-9 15,9-19-31,-1-1 0,11 1 15,-1-19-15,-9 0 16,9-19 0,-9 1-16,-1-20 15,-8 1 1,-10-10 0,0-10-16,0 10 15,0 1-15,-10 27 16,10 9-1</inkml:trace>
  <inkml:trace contextRef="#ctx0" brushRef="#br0" timeOffset="161842.14">32719 9318 0,'0'0'0,"0"0"16,0 0-16,0 0 0,0 19 15,-9 0 1,9 0-1,9 18-15,0 10 16,20-9-16,-1-1 16,9-9-1,-8-9-15,-1-19 16,0 0 0,-9-19-16,0-28 15,0-18 1,-19-1-1,-19-9-15,0 19 16,-19 18 0,1 19-1,8 10-15</inkml:trace>
  <inkml:trace contextRef="#ctx0" brushRef="#br0" timeOffset="162290.37">33396 9253 0,'0'0'0,"0"0"0,0 9 0,-9 10 0,9-19 0,-19 28 0,-9 9 0,18 1 0,1-1 0,18 29 0,1-19 0,9 0 0,-1-28 0,11-10 0,-29-9 0,0 0 0,0 0 0,0 0 0,0 0 0,0 0 0,0 0 0,0 0 0,0 0 0,0 0 0,0 0 0,28-9 0,-28 9 0,0 0 0,0 0 0,0 0 0,0 0 0,0 0 0,0 0 0,0 0 0,0 0 0,0 0 0,38-19 0,-38 19 0,0 0 0,0 0 0,0 0 0,0 0 0,0 0 0,0 0 0,0 0 0,0 0 0,28-28 0,-28 28 0,0 0 0,0 0 0,0 0 0,0 0 0,0 0 0,0 0 0,0 0 0,37-56 0,-37 56 0,0 0 0,0 0 0,0 0 0,0 0 0,0 0 0,0 0 0,19-66 0,-19 66 0,0 0 0,0 0 0,0 0 0,0 0 0,0 0 0,0-66 0,0 66 0,0 0 0,0 0 0,0 0 0,0 0 0,0-56 0,0 56 0,0 0 0,0 0 0,0 0 0,-19-56 0,19 56 0,0 0 0,0 0 0,-37-47 0,37 47 0,0 0 0,-123-85 0,123 85 0</inkml:trace>
  <inkml:trace contextRef="#ctx0" brushRef="#br0" timeOffset="163092.59">29266 10970 0,'0'0'0,"19"0"0,28-10 0,57 1 16,27-1-16,29 20 16,19-1-1,0-9 1,9 10-16,-9-1 16,-10-9-1,-28-9-15,-28-1 16,-28 10-1,-38 0-15,-10-9 16,-18 9 0,-9 0-1,-10 0-15</inkml:trace>
  <inkml:trace contextRef="#ctx0" brushRef="#br0" timeOffset="163740.76">32183 10801 0,'0'0'0,"0"0"0,0 0 0,0-10 15,0 10 1,0 0-16,0 0 15,0 10 1,-10 18-16,1 9 16,0 1-1,-1-1 1,10-8-16,10-11 16,-1 1-1,0-985-15,20 1951 16,-1-985-16,0 0 15,10 0 17,-1 0-32,1 0 0,0 9 31,-1 1-31,1 8 16,-1 11-16,-18-1 15,0 9-15,-19 1 16,0-10-1,-19 0 1,-18 10 0,-29-20-16,-28 1 0,-19-19 15,56 0 1</inkml:trace>
  <inkml:trace contextRef="#ctx0" brushRef="#br0" timeOffset="164050.85">32361 10613 0,'0'0'0,"10"0"16,-1-9-16,1-1 0,18 1 16,19-1-1,19 1-15,18 0 16,-8 18 15,-1-9-31,-28 0 0,-9 9 16,-29-9-1</inkml:trace>
  <inkml:trace contextRef="#ctx0" brushRef="#br0" timeOffset="164486.68">32945 10829 0,'0'0'0,"0"0"16,0 0-16,0 0 31,0 9-31,-19 10 16,0 18-16,10 1 15,-1 9 1,20 9-16,-1 1 16,10-20-1,0-9 1,9-9-16,0-19 16,0 0-1,1-19-15,-11 0 0,1-9 16,-19-19-1,0 0 1,-19 1 0,1 17-16,-1 11 15</inkml:trace>
  <inkml:trace contextRef="#ctx0" brushRef="#br0" timeOffset="164911.89">33406 11035 0,'0'0'0,"0"0"0,0-9 0,0 9 0,-10 9 0,-9 10 0,1 0 0,-1 9 0,-9 9 0,18-8 0,10-29 0,-9 9 15,18 0-15,-9-9 0,19 10 0,9-10 0,0 0 0,10-10 0,-38 10 0,28-9 0,1-10 0,-29 19 0,0 0 0,0 0 0,0 0 0,0 0 0,18-28 0,-18 28 0,0 0 0,0 0 0,0 0 0,19-47 0,-19 47 0,0 0 0,0 0 0,10-66 0,-10 66 0,0 0 0,0-65 0,0 65 0,-19-38 0,-9 10 0,28 28 0,0 0 0,-123-66 0,123 66 0</inkml:trace>
  <inkml:trace contextRef="#ctx0" brushRef="#br0" timeOffset="165503.42">29351 12377 0,'0'0'0,"0"0"0,0 0 16,19 0 0,28 0-16,47 19 15,57-1 1,37 1 0,0 9-16,9-9 15,1-19-15,-29 0 16,-9 0-1,-37-19 1,-39 10 0,-37 9-16,-9 0 15,-19 0-15,-10 0 16</inkml:trace>
  <inkml:trace contextRef="#ctx0" brushRef="#br0" timeOffset="165886.06">32004 12227 0,'0'0'0,"0"-10"16,0 1-16,0 0 31,0 9-31,0 0 0,0 9 16,0 0-1,0 20-15,0 17 16,-9 30-1,9 8-15,0 0 16,0-9 15,0-18-15,0-20-16,0-18 0,0 0 0,0-19 31</inkml:trace>
  <inkml:trace contextRef="#ctx0" brushRef="#br0" timeOffset="166286.42">32512 12292 0,'0'0'0,"9"0"0,1-9 0,9 0 16,9-1 0,0-8-16,10 8 15,-1 20 1,10 8-16,-9 10 16,0 10-1,-10 0 16,-9 8-31,-10 11 0,-9-20 16,-19 10 0,-18-9-16,-1-1 0,-9-18 15,0-10 1,9-9 0,10-18-1,0-1-15,18 9 0</inkml:trace>
  <inkml:trace contextRef="#ctx0" brushRef="#br0" timeOffset="166847.85">33058 12593 0,'0'0'0,"9"0"16,0-10-16,20-8 16,8-11-16,10 1 15,10 0 1,27-9-16,1 8 31,-38 20-31,-9 0 0,-1 18 31,-8 10-31,-11 9 0,1 28 16,0 19 0,-19-28-1,-19 19-15,-9 9 16,-10-28-1,-18 0-15,-10-19 32,0-9-32,10-19 15,9-28-15,9-1 16,19-8 0,1-29-16,8-18 15,20-19-15,18 18 31,0 19-31,10 10 0,18-10 16,-18 29 0,-29 37-1</inkml:trace>
  <inkml:trace contextRef="#ctx0" brushRef="#br0" timeOffset="167296.06">29116 13906 0,'0'0'0,"9"0"16,20-9-1,46-1 1,57 1-16,46 9 16,29 0-16,28 0 15,10 9 1,-10-9-16,-37-9 16,-29 0-1,-37-10 1,-29 10-16,-56 9 15</inkml:trace>
  <inkml:trace contextRef="#ctx0" brushRef="#br0" timeOffset="167866.32">31656 14131 0,'0'0'0,"0"0"0,0 0 31,0-18-31,9-1 0,1 0 15,-1 0 1,10-9-16,9 0 16,0 9-1,10 10-15,0 0 16,-1 9 0,-8 9-16,-11 19 15,1 0 1,-19 0-1,0 10-15,-19 9 16,-9 0 0,-10 0-16,-9-10 15,19-9 1,9-9-16,10-10 16,0 10-1,9-9-15,9-10 16,0 9-1,20 0-15,8-9 16,1 0 0,0 10-16,-1-1 15,10 1 1,-19-1-16</inkml:trace>
  <inkml:trace contextRef="#ctx0" brushRef="#br0" timeOffset="168500.24">32493 14206 0,'0'0'0,"0"0"0,0-9 15,0 0 1,0-1 0,-9 1-16,-10 0 15,0 9 1,0 9-16,10 10 15,0 9 1,-1 0-16,10-9 16,10 9-1,-1-9-15,0-10 16,1-9 0,-1 0-1,1-9-15,8-10 16,-8-9-1,9-29-15,-1 11 16,11-11 0,-1 1-16,9 18 15,1 1-15,0 18 47,-1 10-47,1 9 0,9 19 0,9 9 16,1 19-16,-1 9 31,-9 0-31,-9-9 16,-19 9-16,0-9 31,-1 0-31,1 0 0,0-19 16,0-9-1,9 0 1,0-19-1,29 0-15,9-19 16,-29-28-16,-18 10 16,-19-20-1,-38-8-15,-56-10 16,29 28 0</inkml:trace>
  <inkml:trace contextRef="#ctx0" brushRef="#br0" timeOffset="168947.47">30123 15276 0,'18'-9'0,"58"-1"0,102-8 16,114-1-16,47 9 15,-1 20-15,1-1 32,9 1-32,-9-1 0,-38-9 15,-57 0 1,-46-9 0,-76-10-16,-28 0 15,-28 0 1,-56 19-16,-10 0 15,-29 28 1,-93 57-16</inkml:trace>
  <inkml:trace contextRef="#ctx0" brushRef="#br0" timeOffset="169410.46">30047 16074 0,'0'0'0,"0"0"0,0 9 15,-9-9 1,9 9 0,0 19-16,9 19 15,19 10 1,1-1-16,18 10 16,0-1-1,0-8 1,-10-20-16,1 1 15,-19-10 1,0 0-16,-19 0 16,0 0-16,-19 0 0,0 1 0,-9-11 31,-10 1-15,1-19-1,-1 0-15,19 0 16</inkml:trace>
  <inkml:trace contextRef="#ctx0" brushRef="#br0" timeOffset="169692.18">30019 16055 0,'9'0'0,"1"-19"0,18-9 16,19 0 0,19 9-16,19 10 15,18-1 1,-9 1 0,0-1-16,-18 10 0,-20 0 15,-18 0 1,-20 0-1,1 10-15,-9-1 16</inkml:trace>
  <inkml:trace contextRef="#ctx0" brushRef="#br0" timeOffset="171031.46">30950 16242 0,'0'0'0,"0"0"0,0 0 0,0 0 0,0 0 16,0 10 15,-18-1-31,-1 19 0,9 19 16,1 0-16,18 9 16,1 1-1,9-20-15,9 1 31,-9-10-31,-1-9 16,1-19-16,0 0 16,0-10-1,0-8-15,-10-1 16,-9-9 0,-9-19-16,-20-19 31,-18 10-31,10 9 0,9 0 15,-1 9 1,20 10-16,0 0 16,18 9-1,0 1 1,20 8-16,8 1 16,20 18-1,8 1-15,20 27 16,0 19-1,-19-9-15,-10 10 16,-28-1 0,-9 0-16,0-9 31,-19 0-31,9 9 16,1 1-16,-1-20 0,1-9 31,-1-9-31,10 0 15,9-19 1,0 0 0,0-19-16,10 0 15,-10-28-15,1-9 16,-11 0 0,-18-10-16,-9-18 15,0-1 1,-1 20-16,10 8 15,10 1 1,-1 18-16,0 29 16,10 0-1,0 9 1,9 9-16,10 29 16,9 18-1,-9 10-15,-1 9 16,-9 0-16,-9 0 15,0-10 17,-10-27-32,1 0 0,9-1 15,9-9 1,0-9 0,0 0-16,10-19 15,9 0 1,-9-19-1,-1-9-15,1-38 16,-10 0-16,-28-9 31,-9-9-31,-20 9 0,-8 9 16,9 19 0,-1 10-16,20 18 15,0 10 1,9 9-16,0 0 15,9 18 1,10 20-16,9 28 16,19 18-1,19-9 1,9 10-16,10-10 16,-10-28-1,0-19-15,-9-10 16,-9-18-1,-10-9-15,-10-10 16,1-18 0,-19-10-16,-10-9 15,-18-10 1,-19 0 0,-48 1-16,-55-11 15,-29 39 1,-170 18-16</inkml:trace>
  <inkml:trace contextRef="#ctx0" brushRef="#br0" timeOffset="171661.92">32973 16402 0,'0'0'0,"0"0"0,0 0 16,0 0 0,0 9-16,0 19 15,9 1-15,1 8 16,18-9 0,0 0-16,10-9 15,9-19 1,9-9-1,-9-10-15,10-47 16,-10-18 0,-38 9-16,-28-19 31,-56 10-31,0 46 0,-29 38 16,-55 19-1,-161 28 1</inkml:trace>
  <inkml:trace contextRef="#ctx0" brushRef="#br0" timeOffset="172273.86">29088 17293 0,'0'0'0,"19"0"0,46 0 0,86-18 15,93-11 1,58 29-16,74-9 15,47 9-15,10 9 16,18 20 0,-8-11-1,-58-46 1,-55 28-16,-67 28 0,85 38 16</inkml:trace>
  <inkml:trace contextRef="#ctx0" brushRef="#br0" timeOffset="174017.38">33246 16355 0,'0'0'0,"0"0"0,0-9 0,0 9 0,0 0 0,0 0 0,0 0 0,0 9 0,-19 29 0,0 27 0,10 1 0,-1-19 0,1 9 0,0-9 31,9-19-31,0-18 0,0-10 0,0 0 0,9 0 0,0-29 0,10-36 0,9-38 0,-28 103 0,19-113 0,-9-9 0,-10 122 0,9-103 0,-9 56 0,0 28 0,0 10 0,0 9 0,9 28 0,-9 56 16,0 48-16,0-1 0,-9-9 0,0-19 0,-1-37 0,1-29 0,9-37 0,0 0 0,0 0 0,0-9 0,-19-29 0,0-18 0,0-28 0,10-38 0,0 19 15,-1 28-15,1 28 0,9 18 0,0 11 16,0 18-16,9 18 0,10 48 16,9 47-16,0 18 31,-9-28-31,9 10 16,-9-38-16,-19-56 15,0-19 1,0 0-16,0-19 15,-9-75 1,-10-28-16,-9 0 16,9 38-1,0 56-15,10-1 16,-1 20 0,-8 28-1,8-10-15</inkml:trace>
  <inkml:trace contextRef="#ctx0" brushRef="#br0" timeOffset="176098.89">32587 16092 0,'0'0'0,"0"0"31,0 0-31,0 10 0,-9 8 16,-10 20-16,0 28 16,10 9-1,-1-10-15,29 20 31,19 27-31,28-8 16,9-20-16,0-28 16,-9-18-16,0-10 15,0-19 17,0-18-32,-1-10 0,-8-28 15,-10-18 1,-9-20 15,-1-27-31,-27-1 16,-10 10-1,-19 37-15,0 10 0,-19 18 0,10 20 16,0 8 15,-19 1-31,-10 28 0,-18 9 16,0 19-1,9 9 1,0 10-16,0-10 16,19 0-16,19 10 31,9 0-31,29-10 0,-1 0 16,19 0-1,19 1-15,0-1 16,10-9-1,-10-28-15,19-19 16,-10 0 15,1-19-31,-1-9 0,-18-28 32,-29-104-17,-37-28 1,-19 57-16,-10 28 15,-8 28 1,-20 18-16,-47 39 16,57 18-1</inkml:trace>
  <inkml:trace contextRef="#ctx0" brushRef="#br0" timeOffset="179665.59">31298 11973 0,'0'0'0,"10"0"0,9-18 16,9-1-16,19 0 16,19 0-1,9-9 1,10 0-1,9 0-15,9 0 16,20-10 0,-1 10-16,10 0 15,9 19-15,0 9 16,9 9 0,-9 19-1,1 0-15,-1 10 16,-28-1-16,-10 10 15,10 10 1,0 8-16,-47-18 16,-29-9-1,1-1-15,-10 10 16,-9-9 0,-10-1-1,-9 10 1,0 9-16,0 1 15,-18 8-15,-11 29 16,-8-19 0,-20-9-16,-9 0 31,-18 9-31,-20 0 16,20-19-16,8-9 15,-18 9-15,-19 1 16,-9-20-1,0-9-15,-10 0 16,-18-9 15,-1-10-31,10-9 0,-10-28 16,10-19 0,10-9-1,8 0-15,10-10 16,19 10-16,19-29 15,19 1 1,27 18-16,20-18 16,9-1-1,19 1-15,28-10 16,0 10 0,0 18-16,-9 10 15,-1 28 1,-27 18-1</inkml:trace>
  <inkml:trace contextRef="#ctx0" brushRef="#br0" timeOffset="180536.08">31195 10669 0,'9'0'0,"10"-28"16,38-19-16,18 0 15,28 10 1,29-10-1,0 19-15,9 0 16,19-10-16,9 1 16,-9 18-1,9 19-15,-27-10 16,-30 20 0,-8 9-16,-10 9 31,-19 19-31,-9 9 15,-9 10-15,-10 9 16,-10 18 0,-9 39-1,-18-1-15,-29-9 16,-19 0 0,-9-47-16,0-19 15,-47 20 1,-37-1-16,-29-29 15,-38-27 1,-18-28-16,-10-19 16,-9-57-1,0-27-15,28-29 16,28 10 0,38-1-16,37 20 15,29 18 1,37 47-16</inkml:trace>
  <inkml:trace contextRef="#ctx0" brushRef="#br0" timeOffset="181690.29">30358 8962 0,'19'-10'0,"28"-18"0,28-9 16,38-10-16,0-10 47,18 1-47,39 9 0,-170 47 0,188-47 15,9 10 1,1 27-16,9 1 0,-10 18 16,1 1-1,0 18 1,18 28-16,10 10 15,-10 0-15,-47-1 32,-18 20-32,-29 9 0,-47-1 15,-28-27 1,-28 0 0,-19 9-16,-28 19 15,-28 9-15,-20-19 31,-46 29-31,-28-10 0,-10-28 16,-19 0 0,-47-9-1,-37-47-15,-38-38 16,-19-47-16,0-46 16,19-20-1,75 10 1,85 10-1,56-1-15,48 47 16</inkml:trace>
  <inkml:trace contextRef="#ctx0" brushRef="#br0" timeOffset="183180.73">31195 14066 0,'0'0'0,"9"0"0,1-10 15,-1-8-15,19-11 31,19-27-31,29-10 0,18-9 32,28 10-32,19-10 0,19 0 15,-9 9 1,-1 19-16,10 19 16,0 9-1,0 10 1,-10 18-16,1 19 15,-19 19 1,-29 0 0,-28 9-16,1 38 15,-1 19-15,-37 9 32,-20 0-32,-18-28 0,-18-1 15,-11 20 1,-27-10-1,-29-28-15,-9-28 16,-19 9 0,-75 1-1,-66-57-15,-56-28 0,-38-38 16,18-19 0,58 10-1,46 0-15,56 0 16,48 10-1,66 27-15</inkml:trace>
  <inkml:trace contextRef="#ctx0" brushRef="#br0" timeOffset="185825.32">18410 7376 0,'0'0'0,"10"-9"0,9-10 31,37-28-31,29 0 0,18-9 47,19-10-47,-65 38 16,413-131-16,-451 159 0,-10 0 0,452-19 15,-442 19 1,38 9 0,56 19-16,28 0 15,0 19 1,-28 0-16,-29 10 15,-8 8 1,-20 1-16,-28 9 31,-18 0-31,-20 0 16,-37 10-16,-37 18 0,-39 28 31,-37-37-31,-9-10 0,-29-9 16,1-18-1,-19-29-15,9-9 16,-123-29 0</inkml:trace>
  <inkml:trace contextRef="#ctx0" brushRef="#br0" timeOffset="191321.61">18693 14103 0,'9'0'15,"10"-9"1,18-10-16,48-9 0,28 0 16,19 9-1,9 0-15,9 10 31,-9-10-31,10 19 0,-1 0 16,1 0 0,-10-19-1,19 10-15,-10 18 16,-18 1-16,-19-1 16,0 10-1,-10-10-15,-18 19 16,-10-9-1,1 9 1,-1 10-16,-19-10 16,1 0-16,-20 0 15,1 10 17,-19-1-32,0 1 0,-10 9 15,-18 9 1,-20 19-16,-27 19 15,-29 9 1,-28-9 0,-18 9-16,-20-18 15,-9-10 1,-9-10-16,-19-8 16,-29-10-16,1-19 15,-10-19 16,-9-18-31,9-10 0,29 0 16,27 0-16,20-9 31,28-9-31,18-1 0,10-18 16,28 0 0,0-19-16,10-29 15,9-8 1,28 9-1,19-1 1,9 58-16</inkml:trace>
  <inkml:trace contextRef="#ctx0" brushRef="#br0" timeOffset="196872.22">19699 15173 0,'0'0'0,"10"0"16,18-19-1,47 0-15,66 10 16,179-19 0</inkml:trace>
  <inkml:trace contextRef="#ctx0" brushRef="#br0" timeOffset="200376.59">30170 15314 0,'9'0'0,"19"0"0,57-19 16,37 0-1,38 0 1,47 10-16,141 18 16</inkml:trace>
  <inkml:trace contextRef="#ctx0" brushRef="#br0" timeOffset="207434.45">1985 12330 0,'0'0'0,"9"-9"0,1-10 16,27-28-16,20-28 16,46 9-1,29-9 1,9 9-16,10 10 16,-1 9-1,-9 10-15,19-10 16,10 9-1,18 10 1,37-9-16,39-1 0,-20 1 16,-8 18-1,-29-9 1,-10 9-16,-9 19 16,-18 0-1,8 9-15,-8 1 16,8 8 15,1 11-31,9 17 0,1 1 16,-30 19-16,-27-10 15,-38-9 1,-28 10-16,-19-11 16,-28 11-1,0-10 1,-19 0-16,-19 9 15,-9 10 1,-29 18-16,-27 0 16,-48 1-1,-37 9 1,-38-29-16,-29-8 16,-8-1-16,-20-18 15,-18-10 1,-19-10-16,-38-8 15,1-20 1,9-8 0,-1-1-16,29-9 15,47 18-15,28 1 16,29-10 0,37-9-16,9 9 15,29 19 1,9-18-1,19 8 1,47 1-16</inkml:trace>
  <inkml:trace contextRef="#ctx0" brushRef="#br0" timeOffset="210322.48">6990 12339 0,'0'0'0,"9"0"16,1-9-1,18-10 1,9 10-16,1-10 15,0-9-15,9 0 16,0-29 0,9-8-16,-18-1 15,9-9 1,-10-19-16,1-9 16,0 0-1,-1-19-15,10-19 16,10 0-1,9-27-15,18-1 16,-8 0 0,-1 28-1,10-18-15,9 8 16,0 39-16,9-1 16,-9 29-1,0 27-15,0 20 16,0 9-1,-18 18 1,-20 1-16,-9 0 16,-9-1-1,-19 10-15,-1 10 32,1-10-32,-9 9 0,-10 0 15,0-9 1,0 10-1,0-1-15</inkml:trace>
  <inkml:trace contextRef="#ctx0" brushRef="#br0" timeOffset="210775.13">8589 9403 0,'0'0'0,"19"0"0,28 18 15,37 11-15,11-11 16,-20 20 15,-9-10-31,-19 0 0,-10 10 16,-8-20-1,-11 1-15,1 0 16,0 0 0,-10 0-1,1 9 1,-10 9-16,0 20 16,-19-1-16,-19 38 15,10-38 1</inkml:trace>
  <inkml:trace contextRef="#ctx0" brushRef="#br0" timeOffset="213622.88">30273 6644 0,'9'0'0,"48"-18"0,75-20 15,46-18 1,20 9 0,9 28-16,-10 19 15,1-19-15,18 10 16,1 18 15,-10 10-31,-19 0 16,-9 9-16,-20 9 15,-27-8 1,-19-1-16,0 19 16,-28 0-16,-10-1 31,-9 11-31,-10 8 0,-9 29 16,0 19-1,-28 9 1,-19 19-16,0-10 15,-19-28-15,-18-18 16,-29 8 0,-9-8-1,-10-19-15,-47 9 16,-28-10 0,-28-18-1,-19 0-15,-19-38 16,-9 1-1,9-29 1,1-9-16,-11 0 0,11-19 16,-1-9-1,28-29 1,20-9 0,36 10-16,39 9 15,9-10-15,19-8 31,18-1-31,20 28 0,27 10 16,10-1-16,19 1 31,9-19-31,29 0 16,8-9-16,30-10 31,17 9-31,11 29 0,27 0 16,20-1-1,18 11 1,19 8-16,0 10 16,0 18-1,0 20 1,-10 9-16,-9 9 16,-18 0-16,-20 9 15,1-8 1,-29 8-16,-9 10 15,0 28 1,-29 10-16,-8-1 16,-29 10-1,-10-10-15,-18 29 16,-19 9 0,-28 0-1,-19 9-15,-28 0 16,-38 1-1,-19 9 1,-9-19-16,0-29 16,-19 1-16,9-9 31,1-38-31,-10-10 16,-9-18-16,-29-29 15,-18-18 1,9-37-16,9-29 15,48-9-15,9-1 16,28 11 0,9-11-1,29 11 1,18 17-16,10 1 16,0 0-16,19-18 15,9 8 16,38-37-31,19-9 16,18 56 0,19-10-1,20 1-15,17 18 16,20 19 0,37 0-16,29 19 15,9 9-15,9 1 31,-9 27-31,-9 10 16,-10 9-16,-19 9 16,-9 20-1,-19-10 1,-9 9-16,-28 10 16,-10-1-16,-19-8 31,-19 8-31,1 10 0,-20 19 15,-8 0 1,-20 0 15,-9 0-31,-28 9 0,9-56 0</inkml:trace>
  <inkml:trace contextRef="#ctx0" brushRef="#br0" timeOffset="214419.21">30631 7142 0,'0'0'0,"0"0"16,0 0-16,9-19 16,0 9-1,1-8-15,18-20 16,-9 1 0,0-1-16,-1-9 15,1-9 1,-19-19-1,-9-19-15,-29-9 16,-37-29 0,-47-8-16,-38 8 15,-47 10 1,-38 10 0,-28 37-16,-18 18 15,-20 29-15,10 9 31,-9 38-31,28 38 0,46 8 16,20 10 0,28 19-1,9 9-15,19 19 16,10 10-16,18-1 16,19-18 15,19-1-31,9 1 0,10-29 15,19-18-15,18-19 32,10-19-32,0-9 15,18-1-15,1-8 16,-1-10 0,10 0-16,0 0 15,0 0 1,0 0-1</inkml:trace>
  <inkml:trace contextRef="#ctx0" brushRef="#br0" timeOffset="214727.49">26143 6626 0,'0'0'0,"0"0"0,0 0 15,0 0 1,0 9-16,0 10 15,0 37 1,0 28 0,0 29-16,0 0 15,10-1 1,-1 1-16,0-48 31,1-8-31,9-20 0,9 1 16,9-19-1,20-19 1,46-38-16,48-37 16,75-47-1,112-47-15</inkml:trace>
  <inkml:trace contextRef="#ctx0" brushRef="#br0" timeOffset="-196396.2">8401 11476 0,'0'0'0,"0"0"0,0 0 0,0-9 0,0-1 15,0 1-15,9 0 16,1-1 0,8 1-16,29 0 15,38 9 1,56 18-1,47 1 1,-9 0-16,-38 0 16,-37-1-1,-38-8-15,-38-1 16</inkml:trace>
  <inkml:trace contextRef="#ctx0" brushRef="#br0" timeOffset="-195991.42">8805 11054 0,'0'0'0,"0"0"16,0 0-16,0 0 15,0 19 1,0 46-16,-9 48 15,-10 28 1,0 9-16,-9 0 16,0-9-1,9-19 1,0-10 0,10-55-16</inkml:trace>
  <inkml:trace contextRef="#ctx0" brushRef="#br0" timeOffset="-194907.05">8137 13071 0,'0'0'0,"0"-19"15,0 1-15,0-20 31,0-9-31,0 28 16,0 10-16,0 9 16,0 9-16,10 20 15,9 64 1,28 48 0,0 28-16,9 9 15,-9-28 1,-9-9-1,-10-19-15,-9-37 16,-10-29-16,-9-56 16,0 47-1,0-38-15,0-9 32,-19-19-32,-28-65 0,-9-47 15,-19-76 1,9 1-1,19 18-15,9 10 16,29 47 15,18 27-31,10 11 0,19 8 16,-1 19-16,10 38 16,19-9-1,9 9-15,-18 18 16,-1 20-1,1 8 1,-1 29-16,-9 10 16,-9 27-1,-29 38 1,-18 9-16,-19-9 16,-38 0-1,-28 0-15,-19-9 16,-19-19-1,0-29-15,20-27 0,17-10 16,20-28 0,9-19-1,19-9-15,19-9 16,9-1 0,10 10-1,18-10-15,1 20 16,8-1-1,48 9-15,38 20 16,28 37 0,27 37-16,1 10 15,-28 0 17,0-10-32,-19 10 0,-29-19 15,-27-19-15,-20-9 31,1-9-31,-10-19 0,0-10 16,-9 0 0</inkml:trace>
  <inkml:trace contextRef="#ctx0" brushRef="#br0" timeOffset="-193839.37">9379 13568 0,'0'0'0,"0"0"0,-19-9 0,1 0 32,-11 9-17,-8 18 1,-20 20-16,10 28 15,19-1-15,0-8 32,18-1-17,1-9-15,18-19 16,1 0-16,18-9 16,0-10-1,19-18-15,0-10 16,-9-9-1,0 0-15,-10 0 16,0 9 0,-9-9-16,0 18 15,-1 1 1,11 9 0,-1 9-16,0 1 15,0 18-15,19 0 31,0 38-31,0-10 16,-18-18-16,-11-10 16,1-9-1,-9-1-15,-10-8 16,0-10 0,0 0-16,9 0 15,1-28 1,-1-19-1,0-38-15,-9 10 16,10 19-16,-1 0 16,10 9-1,0 9-15,9 19 16,0 1 0,19 8-16,0 20 31,0 8-31,10 1 0,-10 19 15,-10 9 1,1-1 0,-19 20-16,0-19 15,-19 0 1,0-19 0,0-9-16,0 0 15,0-10-15,0-9 16,0-9-1,9-29-15,1-56 16,18-9 0,0-10-1,10 10-15,-1 47 16,10 18-16,0 10 16,19 19-1,-9 18 1,8 29-16,-8 27 15,-1 29 1,-18 19-16,-19-19 31,0 18-31,-1 1 16,-18-29-16,0-18 16,-9 0-16,0-19 15,9-38 1</inkml:trace>
  <inkml:trace contextRef="#ctx0" brushRef="#br0" timeOffset="-193189.38">11665 12461 0,'0'0'0,"0"0"0,0 19 32,0 28-32,-9 66 15,-1 37 1,1 0-16,0 9 15,9 20-15,0-20 16,0-37 15,0-28-31,0-38 0,0-9 16,0 0 0,0-19-1,0-18-15,0-10 16,0 0-16,-10-29 31,-18-27-31,-19-28 0,-19-1 16,0 20 15,0 18-15,10 19-16,-1 28 0,1 18 15,0 20-15,9 9 31,18 9-31,20 10 16,18 9-16,20 0 0,18 0 16,9-19-1,19-18 1,19-29-16,0-9 31,0-19-31,-9 1 0,-19-11 16,-47 20-1</inkml:trace>
  <inkml:trace contextRef="#ctx0" brushRef="#br0" timeOffset="-191977.61">12333 13493 0,'0'0'0,"0"0"16,-9-9-16,-1 0 15,-9-1 1,1 1-16,-20 18 15,-9 29 1,0 9-16,9 9 16,20 10-1,18-1 1,9 10 0,19-18-16,0-1 0,10-9 15,9-28 1,0-10-16,-9-9 15,-1-9 1,1-19 0,-19-29-16,0-8 15,-19-20 1,0-18-16,-10 9 16,1 19-16,9 0 31,9 9-31,1 19 15,18 0-15,0 10 32,10 18-32,9 10 0,9 18 15,10 10 1,9 9-16,1 28 16,-20 10-1,-9 0-15,-9 9 31,-10-10-31,-9 11 0,-19-30 16,0-17 15,0-1-31,0-9 16,0-10-16,0-9 16,0 0-1,0-19-15,9-37 16,0-38-1,20-19-15,8-9 16,1 38 0,-10 28-16,10 18 15,-1 19 1,1 19-16,0 19 16,-1 19-1,1 9-15,0 28 16,-20 9-1,1-9-15,-19-19 16,0-9 0,-9-18-16,-1-11 15,1 1 1,0-10 0,9-9-1,0 0-15,0-28 0,9-47 16,29-75-1,-1-28 1,1 65-16,-10 48 16,0 27-16,1 10 15,18 19 1,0 27 0,18 39-16,1 36 15,-9 11 1,-10 18-16,-28 0 15,-1 9 1,-18-18 0,0 8-1,0-27-15,-9-28 0,0 9 16,9-9 0,9-10-1,0-28-15</inkml:trace>
  <inkml:trace contextRef="#ctx0" brushRef="#br0" timeOffset="-188626">5597 15032 0,'10'0'0,"18"0"0,47-9 16,76-10-1,65 0 1,48-9-16,37-19 16,28 10-16,19-1 31,38 1-31,-1 27 0,29-9 16,28 10-1,-18-10 1,27 10-16,20 0 31,-29-1-31,9 1 0,-27-1 16,-39-8-1,-27-1-15,-19 9 16,-29 10 0,-56 0-16,-28 0 15,-38 0 1,-38 0-16,-27 0 15,-29 0-15,-28 0 16,-38 0 0,-19 0-1,-9 0-15,-37 10 16,8-10 0</inkml:trace>
  <inkml:trace contextRef="#ctx0" brushRef="#br0" timeOffset="-187979.12">5475 15051 0,'0'0'16,"10"0"-16,8-9 0,29-1 0,66 1 16,75-10-1,76 19 1,56 0-16,84-9 0,38 9 16,19-10-1,19 1 1,28-29-16,0 1 15,28 9 1,1-19-16,-29 47 31,9 0-31,-28-10 0,-37 10 16,-29 28 0,-56 1-16,-47-29 15,-57 0 1,-37 9-1,-57-28-15,-37 0 16,-29 1-16,-37 8 16,-19 1-1,-18 0 1,-11-1-16,-18 1 16,0 9-16,0 0 31</inkml:trace>
  <inkml:trace contextRef="#ctx0" brushRef="#br0" timeOffset="-183946.68">2107 15361 0,'0'0'0,"0"0"16,0 0-16,0 0 16,0 0-1,0 9-15,0 0 16,0 19-1,0 19-15,0 19 16,10 28 0,-1 9-1,-9-19 1,0-8-16,0-11 0,0-8 16,-9-1-1,-1-19 1,1-9-1,9-9-15,0-9 16,0-10 0,0 0-16,0 0 15,9 0-15,10-10 16,9 1 0,19-10-16,0 0 31,29 1-31,-1-1 15,-9 9-15,-10 10 16,-9 0-16,-9 0 16,-1 10-1,-18-10 1,0 0 0,0 9-16,0-9 15,-10 10-15,10-1 31,-19-9-31,0 0 0</inkml:trace>
  <inkml:trace contextRef="#ctx0" brushRef="#br0" timeOffset="-183471.06">2474 15633 0,'0'0'0,"0"0"0,0 0 15,10 0 1,-1 9-16,19 0 16,10 20-1,9 17-15,-10-8 16,1-1 0,0 1-1,-19 0-15,-1-10 16,1-10-1,-9 1-15,-10 9 16,0 1 0,0-1-16,-19 9 15,-9 10 1,-19 0 0,-29 9-16,29-37 15</inkml:trace>
  <inkml:trace contextRef="#ctx0" brushRef="#br0" timeOffset="-170789.86">18420 2629 0,'9'0'0,"1"-29"0,18-17 15,19-20 17,19-9-32,28-19 15,9 0-15,19 28 0,57 10 16,28 9-1,19 10-15,-10 27 16,1-8 0,-1-1-1,10 19-15,9-10 16,0 1 0,0 9-1,-18 9-15,-10 10 0,-10 19 16,-27 9 15,-10 9-31,-10 10 0,-18 18 16,-29 1-1,-18 8 1,0 11-16,-10 8 16,0 19-16,-18 10 15,-20-9 1,-18-1-1,-19 19-15,-19 0 16,-18-28-16,-29 0 16,-28 9-1,-29-9 1,-27-18-16,-29-20 16,-18 10-1,-20-10 1,-27-9-1,-10 0-15,-10-37 0,-27-19 16,-1-19 0,19-28-1,0-19-15,29-28 16,18 0 0,28-19-16,20-28 15,18-10-15,19 1 31,28-28-31,9-10 16,29 0-16,18 19 16,10 9-1,29-9-15,18 18 16,18 29 0,39-28-1,37 0 1,38 18-16,18 10 15,38 18-15,29 20 16,37 8 0,37 1-16,10 28 15,10 28 1,-20 19-16,-27-1 31,-20 11-31,-18 27 16,0 19-16,-19 38 15,-19 18 1,-19-19-16,-18 1 16,-10 18-1,-19 20-15,-28-11 16,-28-8-16,-19 8 16,-18 1-1,-39 9 1,-18-9-16,-38-10 15,-37 19 1,-67 19-16,-46-37 16,-48-20-1,-55-18-15,-20-19 16,10-47 0,18-46-1,10-20-15,19-18 16,47-10-1,18-28-15,48 10 16,9 9 0,-141-57-16</inkml:trace>
  <inkml:trace contextRef="#ctx0" brushRef="#br0" timeOffset="-170065.51">18561 4468 0,'0'0'0,"0"0"0,0 0 31,0 0-31,0 0 0,-19-10 16,-19 10-1,-46 0-15,-39 10 16,-37 18 15,-18 28-31,-10 19 16,-1 19-16,-8 28 0,9 28 31,0 47-31,37-28 16,29 9-16,9 29 15,38-39 1,9 39 0,9-1-16,29-9 31,9 0-31,10-37 0,9-19 15,9 9 1,1-28 0,-1-57-16,1 1 15,-1-19-15,-9-28 16,0-1 0,0-8-16,0-10 15,0 0 1,0 0-16,0 0 15,0 0 1</inkml:trace>
  <inkml:trace contextRef="#ctx0" brushRef="#br0" timeOffset="-169641.25">15645 7198 0,'0'0'0,"9"-10"0,0 1 0,1 0 16,9-1-16,9 10 16,9 10-1,10 27-15,19 38 16,10 10-1,-1-1-15,-9 19 16,-10 1 0,-9-20-16,-9-28 15,-1-18 1,-18-19-16,0-10 31,9-9-31,19-9 16,19-38-16,28-28 15,19-47 1,0-19-16,9 10 16,-65 65-1</inkml:trace>
  <inkml:trace contextRef="#ctx0" brushRef="#br0" timeOffset="-150182.23">16369 7573 0,'0'0'0,"9"-9"0,10-19 15,9-1-15,10-8 16,0-10-1,9 0-15,0 0 32,19-9-32,-1 9 0,11-9 15,8-1 1,10-8 0,10-1-16,9 10 15,9-10 1,10-9-16,9 0 15,0 9 1,28 1 0,29-1-1,-1 10-15,10-10 0,10 19 16,18 0 0,10 10-1,-1 8 1,29 1-16,0 10 15,18-11-15,10 20 32,-28 0-32,28 9 0,-9 0 15,-10 0-15,10 18 32,-1-8-32,1 18 15,9 9-15,0-8 16,10-1-1,18 0-15,-9 9 16,-1 20 0,1 8-16,-37 10 15,-29-18 1,18 18 0,-8 9-16,9 1 31,9 27-31,-19 10 0,-9 0 15,-9 19-15,-19 0 32,9-1-32,-9 11 15,-19-1-15,-1 0 32,-17 9-32,-11-9 0,-18 10 15,-19 18 1,-9 0-16,-19 38 31,-28 9-31,-19-37 0,-19 9 16,-19 19-1,-9-19-15,-19-19 16,-19 10 0,-9 28-1,-19-19-15,-19 9 16,-19 10-1,-18 0 1,-10-10-16,0 10 16,0-10-16,-9 10 15,-10 0 1,10-10-16,-10-9 16,0 0-16,0-28 15,1 9 1,-10-18-1,-10-1-15,-9-8 16,-9-39 0,-19 10-16,-10-19 15,-28 1 1,-9-1-16,-28-28 31,-19-9-31,-10-1 0,-28-18 16,-19-19-1,1-18 1,-10-10-16,0-10 16,-19-27-1,-19-1 1,0-18-16,10-10 16,19-9-16,-1-9 31,19-1-31,20 38 0,-11-28 15,10-9 1,29-10-16,9-9 31,9 0-31,-9-10 0,-1-28 16,29 19 0,29-9-16,8-29 31,29 1-31,28-29 0,19-9 15,19-9 1,9-29 0,0-27-16,19-1 15,0-28-15,18-9 32,11 28-32,27 9 15,10-9-15,28 0 16,9 0-1,10 0-15,9-19 16,10-19 0,-10-9-16,0 10 15,10 27 1,9 10-16,19 9 16,18 38-1,20 19-15,-1 46 16,-56 104-1</inkml:trace>
  <inkml:trace contextRef="#ctx0" brushRef="#br0" timeOffset="-141222.27">3358 15755 0,'0'0'0,"0"0"0,0 0 15,0 9-15,0 0 16,10 10 0,-1 19-16,1 27 15,-1 1 1,0 9-16,-9 19 31,0 0-31,0-29 0,-9-8 16,0-1 15,-1-9-31,1-19 0,-1-9 16,1 0-1,0-19 1,9 0-16,0 0 16,-19-29-16,0-27 15,0-28 1,0-1-16,1-18 15,8 9 1,1-9 0,9 0-1,9 37-15,1 0 16,18 1-16,0 27 16,19 10-1,19-9-15,0 18 16,-10 9-1,1 10-15,-1 10 16,-18 9 0,-1-1-16,-8 10 15,-11 1 1,1-1-16,-19 19 16,-19 0-1,-9 9-15,0-9 16,0-10-1,-1-18-15,20 0 16,0-10 0,-1 1-16,1-10 31,9 0-15,9 0-16,1 0 0,18-10 15,19 1 1,0-1-16,9 1 15,1 18 1,-10 10 0,-9 9-16,-10 1 15,-9-1 1,-1 28-16,-18 0 16,-28 10-16,-19 0 15,-28-10 1,0 0-1,-10-18 1,-19-20-16,1-8 0,9-1 16,28-9-1,19 0-15,19 0 16,9 0 0,10 0-1</inkml:trace>
  <inkml:trace contextRef="#ctx0" brushRef="#br0" timeOffset="-140702.79">4262 15961 0,'0'0'0,"0"0"0,0 0 15,0 0-15,0 0 16,0 0-1,0 9-15,0 29 16,9 18 0,0 29-1,20-10-15,-1-19 16,9 0 0,1-9-16,0-9 15,-1-20 1,-8-8-16,8-10 15,1-10 1,-1-18 0,1-28-16,-10-28 15,-9 9-15,-19-10 16,-9 1 0,-10 27-16,0 10 15,10 19 1,-1 19-16</inkml:trace>
  <inkml:trace contextRef="#ctx0" brushRef="#br0" timeOffset="-140043.04">5306 15717 0,'0'0'0,"-10"0"0,-27 0 0,-1 9 15,0 1-15,1 9 16,-10 27 0,19-8-16,9-10 15,9-9 1,1 9-1,18-9-15,1 0 16,9-1-16,28 1 31,0 0-31,9 0 0,1-1 16,-1 1 0,-9 0-16,0 9 15,-9 0 1,-1 10-1,-18-10 1,0 0-16,-19-9 16,-9 18-16,-20 10 15,-37-9 1,-56-1-16,-10-9 16,1-9-1,18-9 1,38-10-16,18 9 15,29-9-15,19 0 16</inkml:trace>
  <inkml:trace contextRef="#ctx0" brushRef="#br0" timeOffset="-139671.89">5898 15952 0,'0'0'0,"0"0"0,0 0 0,0 9 0,0 10 16,0 18-1,10 29-15,-1 18 16,-9-18 0,10 0 15,-10-10-31,0-18 0,0-20 15,0 1-15,0-19 16</inkml:trace>
  <inkml:trace contextRef="#ctx0" brushRef="#br0" timeOffset="-139469.46">5786 15755 0,'0'0'0,"0"0"0,0 0 16,0 0-16,0 0 16,9 9-1,-9-9 1</inkml:trace>
  <inkml:trace contextRef="#ctx0" brushRef="#br0" timeOffset="-138892.08">6237 15839 0,'0'0'0,"0"0"15,0 0 1,0 0-16,0 9 16,0 29-1,10 28-15,-1 18 16,-9-9 0,9 10-16,-9-1 15,0-18 1,0-19-1,0-29-15,0 1 16,0-10 0,0-9-1,0 0-15,0 0 0,0-9 16,10-19 0,-1-19-1,19-28-15,1 9 16,-1 10-1,9 0-15,1 9 16,0 9 0,-1 10-16,1 19 15,0-1 1,-1 20 0,1-1-16,-10 19 15,10 10-15,-1 27 16,-18 11-1,0-11-15,-10-8 16,-9-11 0,0-8-1,0-19-15</inkml:trace>
  <inkml:trace contextRef="#ctx0" brushRef="#br0" timeOffset="-137511.36">7159 16271 0,'0'0'0,"0"0"0,9 0 0,1-10 15,18-9 1,0 1-1,19-10-15,-9-1 16,9-8-16,-9-19 16,-1-1-1,-18-8-15,-19-1 16,0 19 0,-19 19-16,0 0 31,-18 9-31,-1 10 15,-18 27-15,-1 10 32,10 19-32,10 19 15,18 0-15,19 18 16,19-9-16,9 0 16,19-18-1,19-1 1,9-19-16,19-8 15,-9-20-15,9-18 16,0-20 0,-19-8-1,-9-1-15,-19 10 16,-9 9-16,-1-18 16,-18 9-1,0 9-15,0-9 16,-10 9-1,1 0 1,-10-9-16,0 0 16,0 0-1,0 0 1,0 0 0,0 9-16,0 9 0,0 1 15,0 0 1,0 9-1,0 0-15,0 0 16,0 0-16,9 18 31,0 20-31,10 28 16,0 18-16,0 10 16,0-10-1,-19 10-15,0-9 16,-10-10-1,-9-19-15,-9-18 16,0-20 0,-10 1-1,1 0-15,8-19 16,1 0 0,19-19-16,-1 0 15,20-9-15,9-9 16,18-29-1,20-9 1,18-19-16,10 0 16,9 0-1,0-9-15,-10 9 16,-18 10-16,-9 18 31,-20 1-31,-8 27 16,-11 10-16,-8 9 15,-10 0 1,0 10-16,-10 0 16,-8-1-1,-1 20-15,9-10 16,1 9 0,0 19-16,-1 10 15,20-1 16,8 10-31,20 9 0,18 10 16,10 0-16,-9-10 31,-1-9-31,-18 0 0,-10-10 16,-9-8 0,-19-1-1,-10 9-15,-8 29 16,-20-10-16,0 0 15,-9 1 1,0-20-16,10-18 16,-1 0-1,10 0 1,18-19 0</inkml:trace>
  <inkml:trace contextRef="#ctx0" brushRef="#br0" timeOffset="-137026.27">10320 15670 0,'0'0'0,"0"0"0,-9 0 0,-10 10 16,0-1-16,0 19 15,-9 47 1,28 28-16,19 10 15,9-10 1,0-37 0,19-10-16,19-18 15,0-1-15,9-27 32,-18-29-32,-1-9 0,-9-19 15,-9 0 1,-20-28-1,-8-10-15,-10-9 16,-19 29 0,10 37-16</inkml:trace>
  <inkml:trace contextRef="#ctx0" brushRef="#br0" timeOffset="-136448.81">11101 15895 0,'0'0'0,"0"0"15,0 10 1,0-1-16,0 29 16,0 9-16,0 9 15,-10 19 1,1-9-16,0-20 31,-1-8-31,1 0 16,9-20-16,0-18 15,0 0 1,0 0-16,0-9 16,0-38-1,9-19 1,10-28-16,9-18 16,0 18-16,1 38 31,-1 9-31,9 9 0,-8 29 15,8 0 1,10 18 0,19 28-16,-9 20 15,-1 18 1,-18 9 0,-19-9-1,-10 0-15,-9 0 16,-19 10-16,10-10 15,-1-47 1</inkml:trace>
  <inkml:trace contextRef="#ctx0" brushRef="#br0" timeOffset="-135529.45">12352 15220 0,'0'0'0,"0"9"16,-19 47-16,10 38 15,-10 47 1,9 9 0,1 0-1,0 10-15,9-38 0,-10-28 16,1-19 0,9-28-1,0-10-15,0-18 16,0-19-16,0 0 15,0 0 1,0-19-16,-19-18 16,0-10-1,0 0 1,1 19-16,-20-10 16,-9 0-1,-10 10-15,1 0 16,0 19-1,18 18-15,10 1 16,0 8 0,18 10-16,10 29 15,19-1 1,19-9-16,37 9 16,19-18-1,28-19 1,29-10-1,-20-28-15,-18 0 0,-9-18 16,-20-1 15,-8-9-31,-10-9 0,-10 9 16,-9 0 0,-19 0-16,-9 10 15,-10-1 1,-9 10-16,-9 0 31,-10 0-31,-18 19 16,-10 9-16,0 9 15,0 0 1,-1 10-16,20 9 16,0 10-16,0 9 15,18 0 1,10 9-16,10-19 15,18 10 1,10-9-16,46-10 31,-37-19-31</inkml:trace>
  <inkml:trace contextRef="#ctx0" brushRef="#br0" timeOffset="-135029.24">13133 15708 0,'0'0'0,"0"0"16,0 0-16,9-10 15,10 1-15,9 0 16,19-1-1,0 20-15,10-1 16,-1 19 0,1 10-1,-1-1-15,-18 10 16,-1 19 0,-18-1-1,-19-8-15,-9-1 16,-20-19-16,-18 1 15,-18 0 1,-1-20-16,0-27 16,19-10-16,19-18 31,18-10-31,10-19 16,38-18-16,9-20 15,9 29 1,1 0-16,-10 19 15,-10 28 1,1 0-16,-29 18 16</inkml:trace>
  <inkml:trace contextRef="#ctx0" brushRef="#br0" timeOffset="-134523.53">14309 15651 0,'0'0'0,"0"0"0,-10-9 0,1 9 16,-19-9-1,-19-1-15,-10 20 16,10-1 0,0 10-16,9 18 15,10-9 1,19 10 0,18-1-16,1 1 15,18-10 1,0 0-16,19 0 15,0 1-15,0-11 16,-9 1 0,-1 0-1,-8 0-15,-11-10 16,1 0 0,-9 1-16,-10 9 15,-19-1 1,-38 20-1,-55 9-15,-20 0 16,10-29-16,18-18 16,57 0-1</inkml:trace>
  <inkml:trace contextRef="#ctx0" brushRef="#br0" timeOffset="-134110.58">14741 15042 0,'0'0'0,"0"0"0,0 0 16,0 9 0,0 10-16,0 37 15,0 38 1,0 9-16,0 0 16,0 10-16,0-1 15,10 1 16,-1-19-31,10-10 0,-10-18 16,1-10 0,-1-9-1,-9-28-15,0 0 16,0-19-16,0 0 16</inkml:trace>
  <inkml:trace contextRef="#ctx0" brushRef="#br0" timeOffset="-133840.53">14092 15501 0,'0'0'0,"10"0"15,18 0 1,28-9-16,29-1 15,9 1 1,0 0 0,0-1-16,-9 1 15,-10 0-15,-28-1 16,-9 10 0,-10 10-16,-9-10 15</inkml:trace>
  <inkml:trace contextRef="#ctx0" brushRef="#br0" timeOffset="-133024.6">15306 15745 0,'0'0'0,"0"0"15,0 0-15,-10-9 16,-8-1 0,-20-8-16,-18 8 15,-1 10 1,10 10-16,0 18 16,19 0-1,0 0 16,18 0-31,1 0 0,9-9 0,9 0 16,1 0 15,18-1-31,0 1 0,19-19 16,0 0-16,0-19 31,-9 1-31,-1-10 0,1-1 16,-19 11 15,0 8-31,-1 1 0,1-1 16,-9 20-1,9-1 1,-1 1-16,1 8 16,0 11-16,0-11 15,-10 1 1,1 0-16,-10 0 15,0-10 1,0-9-16,0 0 16,0 0-1,0 0-15,9-19 16,10-18 0,9-20-1,0-8-15,10 18 16,0 9-1,-10 10 1,0 19-16,0-1 0,0 20 16,10-1-1,0 29 1,-1 9-16,-8 9 16,-11 0-1,-8 10 1,-10 9-16,-10-9 15,-8-10-15,-1-19 16,0 1 0,9-19-16,1-10 15</inkml:trace>
  <inkml:trace contextRef="#ctx0" brushRef="#br0" timeOffset="-132300.84">16359 15248 0,'0'0'0,"0"0"0,0 0 15,0 0 1,10 19-16,-10 18 15,0 20 1,0 27-16,-10 19 16,1 0-1,0-9-15,-1-9 16,1-20 0,9-18-16,0-9 15,-10-19 1,10-1-1,0-18-15,0 0 16,0 0-16,0-9 31,-18-29-31,-20 1 0,-9-1 16,-9 10 0,-10 19-1,19-1-15,9 20 16,10-1-1,9 10-15,10 9 16,9 0-16,9 0 16,19 1-1,19-1-15,19-10 16,28-8 0,28-10-1,-18-19 1,-19 0-16,-20 10 15,-18 0-15,-18-1 32,-10 1-32,-1 9 0,1 0 31,0 0-31,0 0 0,0 9 16,-1 1-1,1-1 1,0-9-16,0 0 15,-19 0 1,0 0-16</inkml:trace>
  <inkml:trace contextRef="#ctx0" brushRef="#br0" timeOffset="-132070.86">16830 15520 0,'0'0'0,"0"0"16,0 0-1,0 0-15,0 0 16,0 9-16,0-9 15</inkml:trace>
  <inkml:trace contextRef="#ctx0" brushRef="#br0" timeOffset="-131400.58">17084 15970 0,'0'0'0,"9"0"0,1-18 0,18-11 15,19-8-15,9-1 16,1 10 0,-1 0-16,1 0 31,-20 9-31,1 10 0,-10-1 16,-9 1-1,-10 0 1,-9-1-16,0 10 15,-9-9-15,-19 9 16,-29 19 0,1 18-1,9 10-15,0 28 16,19 10 0,9 27-16,9 20 15,10-20-15,10 10 16,-1-9 15,10-10-31,-19-19 0,0-9 16,-19 0-1,-28-18 1,-19-20-16,-9-27 16,9-20-16,10-8 15,18-11 1,29-8-16,18-10 15,29-19 1,18 1 0,29-1-16,18 0 15,10 19-15,-19 0 16,-9 10 0,-19 9-1,-10 0-15,-18 9 16,-10 9-1,-9 1-15,-19 0 16,0 9 0,0 9-16,-9-9 31</inkml:trace>
  <inkml:trace contextRef="#ctx0" brushRef="#br0" timeOffset="-126483.45">2145 7742 0,'0'0'0,"9"0"0,1 0 15,9-9 1,9-1 0,9 1-16,20-1 15,18 10-15,38 10 32,47-1-32,37 10 15,20-19-15,18 0 16,10-9-1,18-1-15,-9 1 16,28-1 0,19 1-16,47 0 15,29-1 1,8 1 0,1 9-16,28 0 15,0 0-15,-10-9 16,1-10-1,-19 9-15,9 1 32,28 0-32,0-1 15,-9 1-15,-28 0 32,-19 18-32,0-9 0,0 0 15,-10 9 1,-37 1-16,-28 8 15,-1 1 1,-27 0-16,-10-10 16,-10 1-1,-18-1 1,-10 0-16,-27 1 16,-11-1-16,-37 1 15,-18-1 1,-29 0-16,-19 10 15,-18 0 1,-10 9 0,-10 0-16,1 19 15,-1 9-15,1 38 32,0 9-32,-1 19 0,10 19 15,-9 9 16,0 0-31,-1 19 0,1-9 16,0-10 0,-1-9-16,1-1 15,-19-18 1,-1-9-16,-18-10 16,-9-18-1,-10-10-15,-18-19 16,-10-9-1,-38 9 1,-37-18 0,-48-1-16,-65-18 0,-66 0 15,-75-1 1,-57-18 0,-56 10-16,-19-10 15,-47 9-15,-10 10 31,1-10-31,-29 1 0,-9-1 16,0-9 0,0-9-1,-19-1-15,-9 1 16,18 0 0,38-1-16,48 1 15,55-1-15,57 1 16,29-10-1,27 1 1,48 18 0,18 0-16,38-19 15,38 0-15,37 0 32,28 1-32,29-1 0,28-9 15,19-1 1,9-8-1,19-1-15,0-9 16,0-9 15,9-19-31,1-9 16,-1-10-16,10-19 0,-10-9 16,10 0-1,0-9-15,-1 0 16,11-19-1,-1-1-15,-19 11 16,19 8 0,-9 1-16,0 18 15,0 29 1,9 9 0,19 9-16,-10 19 15,1 0 1,0 10-16,9 9 15,0 9-15,0 10 16,0-1 0,0 10-1,0 0-15,0 0 16,9 10-16,10 18 31,-10 0-31</inkml:trace>
  <inkml:trace contextRef="#ctx0" brushRef="#br0" timeOffset="-125603.33">1919 9984 0,'0'0'0,"-28"0"15,0-9-15,-38 9 0,-9 9 16,-20 1 0,1 18-1,-37 19-15,-1 19 16,0 18-16,10 19 31,0 19-31,9 9 0,38 10 16,-1 19-1,29-1 1,19 19-16,-10 29 16,1-10-16,9 19 31,18 0-31,1 18 16,18 1-16,10-1 15,28 10 1,9 0-16,1-19 15,37 0 1,-19-18-16,19-10 31,-9-19-31,9-18 0,-9-20 16,-1-8 0,1-10-1,-10-28-15,-9-19 16,9 0-16,-28-19 31,0-19-31,-9 1 0,9-19 16,-37 0-1,8-1 1,1-8-16,-9-10 16,-10 0-16</inkml:trace>
  <inkml:trace contextRef="#ctx0" brushRef="#br0" timeOffset="-125170.39">1580 14544 0,'0'0'0,"0"0"15,0 0-15,0-9 16,10-1 0,-1 1-1,1 9-15,18 9 16,0 10-16,19 9 16,0 19-1,10 19-15,-10 0 16,-19-10-1,-9 0 1,-19 1-16,0-1 16,-19-9-1,0 0-15,-28 0 16,-19-1 0,-18-8-16,-20-10 15,10-9 1,0-19-1,0 0-15,37 0 16,29 0-16,9-9 16</inkml:trace>
  <inkml:trace contextRef="#ctx0" brushRef="#br0" timeOffset="-108760.2">20160 6785 0,'47'-9'0,"141"-48"16,132-8-16,28 8 0,19 20 16,47 18-1,9 10 1</inkml:trace>
  <inkml:trace contextRef="#ctx0" brushRef="#br0" timeOffset="-95486.72">4873 17059 0,'0'0'0,"9"0"0,1 0 0,18 0 16,19 0 0,10 0-16,8 9 15,20 0 1,0 1 0,9 9-16,9-1 15,1-8 1,-1-10-16,20 0 15,8 0 1,20 0-16,9-10 16,0-8-1,9-1-15,10-9 16,-1 0 0,11-10-16,8 10 15,10 0 1,9 0-1,10-1-15,0 11 16,9-10-16,19 18 31,0-9-31,0 10 0,19 0 16,0-1 0,0 10-1,28 0-15,-10 0 16,-18 10-16,28-1 15,-28 0 1,0 1 0,0-1-16,-10 1 15,10-1 1,0 0-16,-1 1 16,-8-1-1,-10-9-15,9 9 16,-9 1-1,-9-1 1,-19-9 0,-29 0-1,-9 0-15,-18 0 0,-20 0 16,-18-9 0,-10-1-16,-18 10 15,-10 10 1,0-1-1,-9 1-15,-10-1 0,-19-9 16,-18 0 0,-10 0-1,-9 0 1,0 9-16,-19-9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5:26:07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2418 959 0,'0'0'0,"0"0"0,0 9 15,9 10-15,1 18 16,18 29 0,19 28-16,0 37 31,-10 19-31,-8-9 0,-11 0 31,-18-19-31,0-19 16,0-19-16,-9-18 15,0-19 1,9-10-16,0-18 16,0-19-1,0 0-15</inkml:trace>
  <inkml:trace contextRef="#ctx0" brushRef="#br0" timeOffset="581.73">2578 987 0,'0'0'0,"0"-10"0,0-8 0,9-1 15,0 9 1,1 1-16,9 0 15,9 18 1,19 10-16,0 9 16,0 19-1,-9 9 1,-10 0-16,-19 1 16,-18 8-1,-19 1-15,-19 9 16,-29 0-1,-18-9-15,10-19 16,18-19 0,0-9-16,9-19 15,20 0 1,9 0-16,18 0 16,1 0-1,9 0-15,0 0 16,9 0 15,29 9-31,37 19 0,10 29 16,18 8-1,1 20 1,-10-10-16,0-10 16,-19-8-16,-9-1 15,0-19 1,0 1-1,18 0-15,-46-29 16</inkml:trace>
  <inkml:trace contextRef="#ctx0" brushRef="#br0" timeOffset="1006.83">3584 1897 0,'0'0'0,"0"0"16,0 0-16,10 0 15,8 0 1,29 0-16,19-10 16,10 1-1,-1-10-15,-19 0 32,1-9-32,-20-9 15,-8-1-15,-11 1 16,-18-1-1,-28 1-15,-19-1 16,-9 19-16,-1 19 31,-18 29-31,9 27 16,0 28-16,19 10 16,19 0-1,19-10-15,18-9 16,0-9-16,10-10 15,9-9 1,20-9 0,8-10-16,19-9 15,29-10 1,-48-18 0</inkml:trace>
  <inkml:trace contextRef="#ctx0" brushRef="#br0" timeOffset="2364.21">4995 1550 0,'0'0'0,"0"0"16,0 0-16,-28 9 16,-28 10-1,-20 18 1,-18 38-16,10 29 16,27-1-1,29-9-15,28-1 16,19-8-1,37-10-15,10-19 16,9-9-16,10-28 16,0-10-1,9-18-15,0-19 16,-19-10 0,0-9-1,-18 0-15,-20 0 16,-8 19-16,-11 0 15,-8 9 17,-1 10-32,-9 0 0,0 9 15,0 0 1,0 0 0,0 9-16,10 0 15,-1 20-15,19-1 16,10 9-1,9-9-15,0-9 16,0-9 0,0-10-16,-9 0 15,-10-10 1,-9-9-16,-19 1 16,-19-11-1,-47 1-15,-37 0 16,-20 0-1,20 9 1,28 10-16,28 0 16,18-1-1,1 1 1,19-10-16,9 0 16,19-18-16,18-1 15,29-9 1,0 19-16,19 0 15,9 19 1,0 18 0,0 19-16,0 19 15,0 0-15,-19 19 16,-9-10 0,-19 0-16,-19 0 15,-9-18 1,-10 0-16,-9-1 15,0-18 17,0-19-32,0 0 0,0 0 15,0-10-15,10-36 16,9-39 0,9-9-1,10 10-15,-1 18 16,1 10-1,-1 18-15,1 10 16,0 19 0,9 18-16,0 10 15,0 28 1,-10 9-16,-8 10 16,-11 9-1,-18 0 1,-18-19-16,8-18 15,1-19-15,-1-19 32,1 0-32,9-10 15,9-37-15,10-47 16,28-18-16,10 9 16,-1 28-1,1 18 1,-20 20-1,10 9-15,0 18 16,0 29-16,10 28 16,9 19-1,-29-29-15</inkml:trace>
  <inkml:trace contextRef="#ctx0" brushRef="#br0" timeOffset="3620.68">7714 1521 0,'0'0'0,"0"0"15,0 0-15,0 10 16,0 9-16,9 37 15,-9 38 1,0 18 0,0-8-1,0-20-15,-9-18 16,9-19-16,0-19 16,0-28-1,0 0-15,0-10 16,-9-46-1,-1-38 1,20-9-16,-1 28 31,0 19-31,10 18 0,-9 10 16,9 19-16,-1-1 16,11 20 15,-1 18-31,9 28 0,1 10 15,-19-1 1,0-8-16,-19-20 16,0 1-16,0-19 15,0-10 1,9-9 0,10 0-16,9-19 15,19-9 1,0 0-16,-9 0 31,-1 18-31,1 1 0,0 0 16,-1 18-1,1 0-15,0 1 32,-10-1-32,9 10 0,-8-10 15,-11 1 1,11-10-1,-10 0-15,-1-19 16,1 0-16,0-9 16,-10-10-1,-9 10 1,0 0-16,-9 19 31,0-1-31,-10 20 0,0 8 16,0 20-1,10 9 1,18 0-16,1 9 16,18-18-16,9-1 15,10-9 1,19-18-16,10-20 16,8-18-1,1-28-15,-19-10 16,-19 10-1,-10 18-15,-18 10 32,0 19-17,0-1-15,-10 1 0,1 18 16,-1 10-16,10 9 31,0 19-31,-1 0 0,1-9 16,-19-10 15,0-9-31,0-1 0,0-18 16,10 0-1,-1-28-15,29-28 16,9-19 0,0 0-16,-10 28 15,1 19 1,-10 18-1,1 10-15,18 29 16,9 46-16,10 47 16,-38-47-1</inkml:trace>
  <inkml:trace contextRef="#ctx0" brushRef="#br0" timeOffset="4684.6">10649 940 0,'0'0'0,"0"9"0,0 10 15,-19 47-15,1 56 16,8 28 15,1-10-31,9-18 0,0-122 0,0 104 16,0-20-16,0-37 16,0-19-16,0-9 15,0-19 1,0 0-1,-10-10 1,-27-18-16,-48-28 16,-47 9-1,1 10-15,37 37 16,9 18 0,10 39-1,9 8-15,19 20 0,9 9 31,29-1-31,18-18 16,19-18-16,19-1 16,29-18-1,37-29-15,28-18 16,9-20 0,-9-17-16,-37-1 15,-38 9 1,-10 1-16,-9 8 15,-9 1 1,-1 0-16,-18 0 16,0 0-1,-19 9-15,0 10 16,0-1 0,0 10-1,0 0-15,0 10 16,-9 8-16,9 11 15,9 8 1,10 10 0,18 0-16,10-10 15,19-18 1,19-9-16,9-29 16,19-28-1,0-47-15,0-28 31,-19-37-31,-10-29 0,-8-18 16,-29 18 0,-28 57-1,-19 27-15,0 48 16,-10 28-16,1 19 31,-1-1-31,-8 38 0,-20 57 16,-9 56-1,19 37 1,9 0-16,9-9 16,20-28-1,-1-29-15,19-18 16,1-19 0,8-19-16,-8-18 15,-1-19-15,0-1 16,-19-18-1</inkml:trace>
  <inkml:trace contextRef="#ctx0" brushRef="#br0" timeOffset="5036.14">11628 1615 0,'0'0'0,"18"0"0,29-9 16,38 0 0,28-1-16,0 1 15,0 9 1,-19 9-16,-10 1 16,-27 8-16,-19-8 31,-10 8-16,-9 11-15,-10-1 0,-9 28 16,0 10 0,-19 9-1,0-10-15,1 11 16,8-20-16,1-19 31,9-18-31</inkml:trace>
  <inkml:trace contextRef="#ctx0" brushRef="#br0" timeOffset="5187.43">12427 1240 0,'0'0'0,"0"0"0,0 0 0,0 0 15,0 0-15,10 9 31,-10 1-31</inkml:trace>
  <inkml:trace contextRef="#ctx0" brushRef="#br0" timeOffset="5882.74">12954 1700 0,'0'0'0,"0"0"0,0 0 16,-9 0-16,-10 9 16,0 19-1,-9 10-15,9 9 16,10 9 0,18-9-16,0-10 15,1 1 1,9-19-16,9 0 31,0-19-31,0-19 0,19-28 16,0-28-1,0-10 1,0-8-16,-9 8 16,0 29-16,-10 9 31,-9 19-31,-1 18 15,1 1-15,0 18 16,0 10 0,0 28-16,0 19 15,-1 9 1,-18 0-16,0-10 31,0-27-31,0-19 0,0-10 16,0-9 15,10-9-31,9-48 0,9-18 16,9 0-16,10 0 31,1 19-31,-1 18 0,0 20 16,0 8-1,-10 20-15,1 18 16,0 28-1,-1 19 1,-18 38-16,-28 28 16,-38 9-1,-48 9-15,-93 123 16</inkml:trace>
  <inkml:trace contextRef="#ctx0" brushRef="#br0" timeOffset="6472.52">2446 3060 0,'38'0'0,"121"-28"0,152-28 16,84-1-16,28 1 16,48 9-1,46 10-15,57 9 31,28 18-31,38-9 0,37 10 16,19 9 0,-18 0-1,37 9-15,9 10 16,-47 9-16,-9 0 16,-85 1 15,-75-11-31,-75-8 0,-85-1 15,-84 1 1,-57-10 0,-66 0-16,-85 0 0</inkml:trace>
  <inkml:trace contextRef="#ctx0" brushRef="#br0" timeOffset="7048.81">2945 2835 0,'56'0'0,"198"-19"0,188 10 16,66 9-16,75 0 0,76 9 16,46-9-16,48 0 31,0 0-31,-57-9 0,-28 9 16,-29 9-1,-65 29 1,-38-1-16,-37 10 15,-38 0-15,-75-9 16,-57-20 0,-47 1-1,-47-19-15,-75 0 16,-47 0 0,-47-9-1,-28-1-15,-19 10 16,-19 0-16</inkml:trace>
  <inkml:trace contextRef="#ctx0" brushRef="#br0" timeOffset="7678.67">14563 2253 0,'0'0'16,"0"0"-16,9 0 0,10-18 15,19-1-15,46 0 16,67-9-1,37 9 17,-9 10-32,-1-1 0,-27 10 15,-29-9 1,-28 0-16,-19 9 0,-18 0 16,-10 9-1,-28-9 16</inkml:trace>
  <inkml:trace contextRef="#ctx0" brushRef="#br0" timeOffset="8248.87">16143 1869 0,'0'0'0,"0"0"0,0 0 0,0 9 16,0 19-16,0 19 16,10 19-1,-1 18-15,-9 10 16,0-10-1,0-18-15,0-19 16,0-19 0,0-9-16,0-19 15,0 0 1,0 0 0,0-9-16,9-29 15,1-37-15,-1-19 16,1 0-1,-1 10-15,0 18 16,1 19 0,9 10-1,-1 9-15,1 18 16,0 1-16,9 18 16,0 19-1,10 19 1,-10 0-16,-9 10 15,-19 8-15,-19 1 32,-28 9-32,-28 9 15,-57-9-15,-169 57 16</inkml:trace>
  <inkml:trace contextRef="#ctx0" brushRef="#br0" timeOffset="8903.31">17187 1794 0,'0'0'0,"0"0"0,0 0 16,0 0-16,0 0 15,0 0 17,-18 9-32,-20 10 0,-9 28 15,0 9-15,19 19 16,18 0-1,10 0-15,10-19 16,18-9 0,0-9-1,19-19-15,19-1 16,9-18-16,10-18 16,-10-29-1,-9-19-15,-19-28 31,-19-9-31,-37 0 16,-38 9-16,-19 19 16,-28 19-1,-19 27-15,-38 39 16,-159 37 0</inkml:trace>
  <inkml:trace contextRef="#ctx0" brushRef="#br0" timeOffset="9655.11">17771 1719 0,'0'0'0,"9"0"0,10 0 16,9-10-1,19 10-15,0 10 16,0-1 0,0 19-16,-9 0 15,-1 0 1,-18 10-16,-19-1 15,0 10-15,-28 0 16,-19 0 0,-9-9-1,-10-1-15,9-18 16,20 0 0,8-19-1,20 0-15,9 0 16,0 0-16,9 0 15,20 0 1,18 0-16,9 9 16,10 0-1,0 20-15,0-1 32,-10 9-32,-18 1 15,-19-1-15,-10 1 16,-18 9-16,-20-10 15,-18 10 1,-47 0 0,-28-9-1,0-20-15,18-18 0,48-9 16</inkml:trace>
  <inkml:trace contextRef="#ctx0" brushRef="#br0" timeOffset="10146.15">18664 1887 0,'0'0'0,"0"0"16,0 0 0,0 10-16,0-1 0,-9 19 15,-1 10 1,1 9-16,0-10 16,18 1-1,0-1-15,20-18 16,8 0-1,10-10-15,0-9 16,19 0 0,-9 0-1,-1 0 1,1 0-16,-10 10 16,0-1-16,-10 19 15,1 0 1,0 10-16,-20-1 15,1 1 1,-19-1-16,-19 1 16,-28-1-1,-47 10 1,-47-9 0,-19-10-16,85-28 15</inkml:trace>
  <inkml:trace contextRef="#ctx0" brushRef="#br0" timeOffset="10376.54">18570 1934 0,'0'0'0,"10"-9"0,27-10 16,10-18-1,19 8-15,19 1 16,-1 10 0,1 8-16,-10 1 15,1 18 1,-39 1-16</inkml:trace>
  <inkml:trace contextRef="#ctx0" brushRef="#br0" timeOffset="10806.85">20461 1653 0,'0'0'0,"0"0"0,0 0 15,0 0-15,-19 9 16,-28 29-1,-37 27 1,-20 29-16,10 19 16,19-10-1,28 0-15,9-9 16,29-19 0,-1-19-1,20-18-15,-1-1 16,19-18-1,19 0-15,0-19 16,0-19-16,-9 0 16,0 1-1,-19-20-15,-10 1 16,-9 9 0,-38-10-1,-75 10-15,-197-38 16</inkml:trace>
  <inkml:trace contextRef="#ctx0" brushRef="#br0" timeOffset="11191.73">16651 3070 0,'10'0'0,"46"-10"16,76-9-1,103-9 1,66 19-16,66 9 15,56 19 1,0 9-16,-9 0 16,-56-9-16,-48-10 15,-65-9 1,-66 0-16,-48-9 16,-37-1-1,-47 10-15,-18 0 16,-20 0-1</inkml:trace>
  <inkml:trace contextRef="#ctx0" brushRef="#br0" timeOffset="12646.42">19144 1840 0,'0'0'0,"-9"0"15,-20 10-15,-36-1 16,-29 29 0,-10 18-1,10 10-15,19 18 16,18 19-1,20 1-15,37-1 16,18-9-16,20-1 16,19-17-1,8-20 1,20-19-16,0-18 16,-1-19-1,-18-19-15,-19-9 16,-9-9-16,-19-1 15,-29 1 1,-27-20 0,-76-8-16,-66 18 15,-37 28 1,-10 38-16,38 28 31,-123 37-31</inkml:trace>
  <inkml:trace contextRef="#ctx0" brushRef="#br0" timeOffset="13218.54">19624 1897 0,'0'0'0,"0"0"0,0 9 15,0 10 1,-10 37-16,1 10 15,18 9 1,1 0-16,18 0 16,0-19-1,19-18-15,10-1 16,18-18 0,19-9-1,-9-10-15,-10 0 16,0 9-16,-9 0 15,-9 1 1,-10 8-16,-10 1 16,-18 9-1,-10 19 1,-9 0-16,-18 19 16,-29-10-16,-29 10 15,-46-10 16,-28-18-31,-20-20 0,-140-8 16</inkml:trace>
  <inkml:trace contextRef="#ctx0" brushRef="#br0" timeOffset="13462.76">19812 2019 0,'9'0'0,"10"-10"15,28-8-15,47-1 16,29 9-16,37 20 31,18 9-15,10 9-16,-28 9 0,-56-18 15,-48 0 1,-46-19 0</inkml:trace>
  <inkml:trace contextRef="#ctx0" brushRef="#br0" timeOffset="14210.66">4186 3783 0,'0'0'0,"0"0"0,0-19 16,-9 0-1,-10 0-15,-9 1 16,-29 8-1,-27 20-15,-1 18 16,29 0 15,9 0-31,18 10 16,20-1-16,18-9 0,10 0 16,19 10-1,9-1-15,0-8 16,9-1-1,1 9 1,-10 1-16,-10-1 16,1 1-1,-19-1 1,0 1 0,-29-1-16,-27 20 15,-57 8-15,-66-8 16,-19-10-16,19-29 15,19-8 17,75-10-32</inkml:trace>
  <inkml:trace contextRef="#ctx0" brushRef="#br0" timeOffset="14612.91">4798 3482 0,'0'0'0,"0"0"0,9 10 16,1 9 0,-1 27-16,0 39 31,1 18-31,-10 0 16,0 19-16,-10-18 15,-8-11 1,8-18-16,1-18 15,-1-1 1,10-18-16,0-20 16</inkml:trace>
  <inkml:trace contextRef="#ctx0" brushRef="#br0" timeOffset="14966.51">5409 3736 0,'0'0'0,"0"0"0,-28 9 16,-28 10 0,-38 18-1,9 10-15,0 0 16,19 0-1,10 0-15,9-9 16,19-1-16,18-9 16,1 10-1,18-10-15,1 0 16,8 0 0,11 19-16,8-9 15,10-1 1,0 10-1,10 0-15,9 9 16,-38-28 0</inkml:trace>
  <inkml:trace contextRef="#ctx0" brushRef="#br0" timeOffset="15519.29">5381 4055 0,'0'0'0,"0"0"0,0 0 16,9 9-16,10 10 16,9 9-1,20 19-15,8-10 16,10 1-1,-10-10 1,1-9-16,-1-19 16,-9-19-16,0-18 15,-9-10 1,-10-10-16,-9-8 31,-10 18-31,-9 19 16,0 0-16,0 18 15,0 1 1,0 9-16,0 9 16,-9 29-1,-1 37-15,10 9 16,10 19 0,-1 10-16,1 0 15,-10-10 1,0 0-1,-19-9-15,0 0 16,-19-10-16,-9 1 31,-28-10-31,-10-29 0,10-8 16,0-19 0,37-19-1</inkml:trace>
  <inkml:trace contextRef="#ctx0" brushRef="#br0" timeOffset="15912.05">6501 3839 0,'0'0'0,"0"0"0,0 0 16,0 0 0,0 9-16,0 19 15,0 38-15,-10 37 16,1 19-1,9 19 1,-10-10-16,1-18 16,-1-29 15,1-27-31,0-10 0,-1-19 16,1-9-16,9-19 15,0 0 1</inkml:trace>
  <inkml:trace contextRef="#ctx0" brushRef="#br0" timeOffset="16214.85">6425 3736 0,'0'0'0,"10"0"0,8-19 15,30 10 1,8-1-16,10 20 15,0 18 1,0 19 0,-10 9-16,-9 10 15,-19-1 1,-18 1-16,-20 0 16,-46 9-1,-38 0-15,-19-19 16,38-28-1,37-18-15</inkml:trace>
  <inkml:trace contextRef="#ctx0" brushRef="#br0" timeOffset="16753.73">7310 4205 0,'0'0'0,"0"0"0,0 0 0,9 0 16,0 9-1,29 1-15,18-1 32,10 0-32,10-9 0,8 0 15,-9-18 1,1-1-1,-20-19-15,1 1 16,-20-19-16,-9-1 31,-28 1-31,-18-10 0,-20 19 16,-18 10 0,-10 18-1,-38 19-15,-9 38 16,10 18-16,18 19 15,10 19 1,19 0-16,27-19 16,20 0-1,18 0 1,10-19-16,19 0 16,18-18-16,10-1 15,19-18 1,-1-19-1,20 0-15,9-9 16,-19-10 0,-19 10-16,-18-10 15,-20 9 1,-27 10-16</inkml:trace>
  <inkml:trace contextRef="#ctx0" brushRef="#br0" timeOffset="18855.68">3951 5706 0,'0'0'0,"0"0"16,0 0-16,0 0 16,0 9-1,0 10-15,0 19 16,0 27-1,0 29-15,-19 9 32,0 10-32,1 0 15,8-10 1,1-28-16,9-9 16,9-10-16,1 0 15,-1-9 1,19 9-16,1-9 15,18-9 1,9-1 0,-18-18-16</inkml:trace>
  <inkml:trace contextRef="#ctx0" brushRef="#br0" timeOffset="19161.66">3001 6419 0,'0'0'0,"0"0"16,19 0-1,28 0-15,75-9 16,57-1-1,18 10-15,20 10 16,-38-10-16,-10 0 16,-19 0-1,-46 0 1,-19-10-16,-20 20 16,-46-10-1</inkml:trace>
  <inkml:trace contextRef="#ctx0" brushRef="#br0" timeOffset="19623.04">4694 6851 0,'0'0'0,"0"0"0,10 0 15,18-10 1,0-8-16,10-1 16,-1 0-1,10 0-15,0-18 16,1-1 0,-11 1-16,-9 9 15,-9-10 1,-19 0-1,-19 1-15,-28 9 16,-37 0-16,-10 28 16,0 18-1,18 20-15,10 18 32,10 10-32,37 9 0,19 0 15,10-9 1,18-10-1,19-18-15,19-1 16,18-18-16,10-19 31,29-19-31,-57 10 16</inkml:trace>
  <inkml:trace contextRef="#ctx0" brushRef="#br0" timeOffset="19989.81">6040 6541 0,'0'0'0,"0"0"0,-19-19 16,-9 1-1,-29-11 1,-37 11-16,-19 18 15,10 18-15,9 11 16,28 17 0,19 1-16,18-9 15,20-1 1,0 1 0,18-1-1,0-8-15,1-1 0,18-9 16,10-1-1,9 1 1,19 0-16,-1 0 16,39-1-1,-38-18 1</inkml:trace>
  <inkml:trace contextRef="#ctx0" brushRef="#br0" timeOffset="20756.12">6312 6335 0,'0'0'0,"0"0"16,0 0-16,0 9 15,0 10 1,0 18-16,-9 10 15,0 19 1,9 9 0,-10-19-16,10-18 15,0-1 1,0-18-16,0-10 16,0-9-1,0 0-15,10-9 16,-1-19-1,19-38 1,0-9-16,10-9 16,0 18-16,-1 19 15,-8 19 1,8 9-16,1 10 16,-1 18-1,1 10-15,0 19 31,-1 8-31,-8 1 16,-11 10-16,-8-10 31,-10-10-31,0-18 0,0 0 16,0-10 0,0-9-16,0 0 15,9-9 1,10-19-1,19-38-15,18-19 0,19 10 16,-18 19 0,-10 28-1,0 0-15,-10 18 16,1 20 0,-10-1-16,1 29 31,-11 18-31,1 19 15,-9 9-15,-10 1 16,0-19-16,0-20 16,9-8-1,0-19 1,1-10 0</inkml:trace>
  <inkml:trace contextRef="#ctx0" brushRef="#br0" timeOffset="21171.52">8184 6091 0,'0'0'0,"0"0"16,-18-10-16,-29 1 16,-19 18-1,0 19-15,0 19 16,19 10-1,9 8 1,10 1-16,19-10 16,18 1-16,29-1 15,9 0 1,9-9 0,10 9-16,-9-18 15,-1-1 1,-18 1-16,-10 0 15,-9-10 1,-10-10 0,-9 11-16,-38 8 15,-74 19-15,-67 1 16,-9-20 0,37-18-16,38-10 15,57-9 1</inkml:trace>
  <inkml:trace contextRef="#ctx0" brushRef="#br0" timeOffset="21890.01">3264 8389 0,'0'0'15,"-9"0"-15,-19 10 16,-10-1-16,0 29 16,1 9-1,18 18-15,19 1 16,19 0 0,28-1-16,0-27 15,19-10 1,0-19-16,9-18 15,-9-19 1,-10-19 0,-18-19-16,-19 10 15,-29 9-15,1 28 16</inkml:trace>
  <inkml:trace contextRef="#ctx0" brushRef="#br0" timeOffset="22404.6">3942 8605 0,'0'0'0,"0"0"16,0 0-1,0 0-15,9 10 16,1 27-16,18 10 16,0 9-1,10 1-15,9-20 16,-10-9-1,1-28-15,0-9 32,9-19-32,0-29 15,-10-18-15,-18 10 16,0 18 0,-10 19-16,-9 9 15,0 10-15,0 9 16,0 9-1,10 10 1,-1 37-16,19 19 16,1 9-1,-1 1-15,0-19 16,0-10 0,-18-37-16</inkml:trace>
  <inkml:trace contextRef="#ctx0" brushRef="#br0" timeOffset="22732.4">4986 7761 0,'0'0'0,"0"0"0,0 0 15,0 9-15,0 19 16,-19 38-16,0 65 31,10 29-31,-1-1 0,10 1 16,10-19 0,-1-29-1,1-18-15,-10-28 16,0-19-1,0-19 1,0-10-16,0-8 16,0-10-16</inkml:trace>
  <inkml:trace contextRef="#ctx0" brushRef="#br0" timeOffset="22975.85">4233 8324 0,'0'0'0,"10"0"0,37-10 16,37 1 0,29-10-16,28 10 31,1-1-31,-11 10 15,1 10-15,-19-1 16,-19 1-16,-56-10 16</inkml:trace>
  <inkml:trace contextRef="#ctx0" brushRef="#br0" timeOffset="23258.4">5842 7808 0,'0'0'0,"0"0"0,0 0 16,0 0-1,0 0 1,-9 18-16,-10 29 16,-19 47-1,-9 47-15,19 9 16,0 10-1,-1-20-15,20-18 16,0-28 0,9-28-16,9-19 15,0-19 1,1-19 0</inkml:trace>
  <inkml:trace contextRef="#ctx0" brushRef="#br0" timeOffset="23916.06">6134 8418 0,'0'0'16,"0"0"-16,-19 9 0,-9 10 16,-1 18-1,1 20-15,9 27 16,19-9-1,10 0 17,18-9-32,0-29 0,-28-37 0,47 28 15,0-18-15,19-20 32,0-18-32,-10-19 0,-18-9 15,-19-10 1,-10 1-1,-9-1-15,-19 19 16,10 10-16,0 8 16,9 11-1,9 8-15,0-8 16,20 8 0,8 1-1,29 9-15,0 9 16,0 10-16,9 9 31,-18 19-31,-1 0 16,-18 0-16,-20 0 15,1 0 1,0 0-16,0-10 16,0 1-1,9-10 1,0-9-16,10-10 15,-1-9-15,1-19 16,0-18 0,-20-20-16,-18-18 15,-18 0 1,-29 10-16,-10 8 16,-9 20-1,19 18 1</inkml:trace>
  <inkml:trace contextRef="#ctx0" brushRef="#br0" timeOffset="24263.03">7723 7817 0,'0'0'0,"0"0"15,0 0-15,0 9 16,0 20 0,-18 36-16,-20 57 15,0 28 1,10 10-16,0-19 15,0-19 1,18-38-16,1-18 16,0-19-1,-1-10-15,10-18 16,0-19 0</inkml:trace>
  <inkml:trace contextRef="#ctx0" brushRef="#br0" timeOffset="24904.61">8156 8352 0,'0'0'0,"0"0"0,0-10 0,-9 1 16,-19 0 0,-29-1-1,-28 10-15,-9 28 16,10 19-1,8 0-15,20 10 16,18-1 0,20 0-16,8 0 15,20-18 1,8 9 0,20-10-16,18 1 15,10-19-15,19-19 31,9 0-31,-19-19 0,1-9 16,-1-10 0,-19-18-1,1 0-15,-10-1 16,-10 11 0,-18-1-16,-19 18 15,0 1 1,0 19-16,-9 0 15,9 9 1,-10 9 0,1 10-16,0 18 15,-1 20-15,20 8 16,-1 10 0,10-9-16,9 0 15,0-10 1,0 0-1,-9 0-15,0-18 16,-19 0-16,-19-1 16,-9 1-1,-38 9-15,-28-1 16,-9-8 0,-1-1-16,57-18 15</inkml:trace>
  <inkml:trace contextRef="#ctx0" brushRef="#br0" timeOffset="25507.83">4977 10013 0,'0'0'0,"0"0"0,0 0 15,0 9 1,0 10 0,-10 37-16,-9 47 15,0-47-15</inkml:trace>
  <inkml:trace contextRef="#ctx0" brushRef="#br0" timeOffset="25650.05">4741 11073 0,'0'0'0,"0"0"0,0 0 15,0 0 1,10 9-16,-10 1 16</inkml:trace>
  <inkml:trace contextRef="#ctx0" brushRef="#br0" timeOffset="25798.01">4591 11927 0,'0'0'0,"0"0"0,0 0 16,0 0-1,0 0-15</inkml:trace>
  <inkml:trace contextRef="#ctx0" brushRef="#br0" timeOffset="26870.8">8194 8521 0,'0'0'0,"9"0"15,1-10-15,18-8 16,0-1-16,10-9 16,-1 0-1,1 9-15,0 0 16,-20 0-1,1 10-15,-9-1 32,-10 1-32,0 9 0</inkml:trace>
  <inkml:trace contextRef="#ctx0" brushRef="#br0" timeOffset="27302.99">8279 8333 0,'0'0'0,"0"0"0,-10 0 15,-9 9-15,-18 1 16,-1-1 0,-9 10-1,-9 9-15,-1 0 16,10-9 15,0 0-31,19 0 0,0-1 0,18 1 16,1 0-1,9-10 1,9 1-16,29 8 16,28 1-1,18-9-15,20-10 16,-1 0 0,-9 0-16,0 9 15,-18 0 1,-20 1-1,-9 8-15,-9 1 16,-19 9-16,-10 1 31,-9-1-31,-28 19 16,-29 0-16,-46 9 16,-48 0-1,-56-9-15,-141 37 16</inkml:trace>
  <inkml:trace contextRef="#ctx0" brushRef="#br0" timeOffset="32428.62">9125 4477 0,'0'0'0,"0"0"16,0 0 0,19 0-1,47 0-15,37 0 16,38 0 15,19 0-31,-9 0 0,-1 0 16,1 9-16,-19-9 31,-19 0-31,-29 0 0,-18 0 16,-19 0-16,-19 0 15,-9 0 1,-9 0-16</inkml:trace>
  <inkml:trace contextRef="#ctx0" brushRef="#br0" timeOffset="32964.12">10771 4252 0,'0'0'0,"0"0"0,0 0 16,0 0 0,0 0-16,0 9 15,0 10 1,0 28-16,0 28 16,0 9-1,10 1 16,-10-20-31,0-18 0,0-9 0,0-10 16,0-9 0,0-19-16,0 0 15,0 0 1,0-10 0,0-18-16,0-37 15,9-1-15,1 0 16,-1 10-1,1 18 1,-1 10-16,0 10 16,1 8-1,18 1 1,10 18-16,9 1 16,-10 18-16,1 0 15,-19 0 1,-19 19-16,-29 9 15,-83 57 1,-161 121 0</inkml:trace>
  <inkml:trace contextRef="#ctx0" brushRef="#br0" timeOffset="46839.91">12361 4974 0,'0'0'0,"0"0"0,19 0 16,19-9-16,37-1 16,29 1 15,37-10-31,9 10 0,1 0 16,-1-10-16,-28 0 31,-18 10-31,-19-1 0,-20 1 15,-27-1 1,-10 1 0,-9 9-16,-9 0 15,-1 9 1,0 10-16,1 28 16,9 38-1,-10 27-15,0 29 16,10 9-1,-9 0 1,-1-9-16,-9-10 16,9-18-16,1-29 31,-10-9-31,0-28 0,0-9 16,0-1-1,0-18 1,0 0-16,0 0 15,0-19-15</inkml:trace>
  <inkml:trace contextRef="#ctx0" brushRef="#br0" timeOffset="47074.1">12851 5687 0,'0'0'0,"9"0"0,29-18 16,27-20-1,58 0-15,27 10 32,-18 0-17,-10 19-15,-9 9 0,-9 9 16,-20 1-16,1-1 31,-38 0-31</inkml:trace>
  <inkml:trace contextRef="#ctx0" brushRef="#br0" timeOffset="47885.84">14487 5274 0,'0'0'0,"0"0"0,0 0 0,0 0 16,0 0-16,0 10 31,10 27-31,-1 38 0,10 29 16,-10-11 15,-9 1-15,0-9-16,0-20 0,0-18 0,0-19 15,0-9 1,0-19 0,0 0-16,0 0 15,-9-28 1,0-38-16,-1-46 15,20-10 1,-1 19-16,10 28 31,0 18-31,9 29 0,0 9 16,10 10 0,9 18-16,0 29 15,9 9 1,-9 18-16,-9 11 15,-19-1 1,0 0-16,-19-19 16,0-9-1,0-10-15,0-18 16,0-9 0,0-10-16,0 0 15,0-10 1,9-27-1,29-57-15,9-28 16,9 9 0,-18 38-16,-1 28 15,1 19 1,-10 19-16,10-1 16,9 29-16,0 19 15,-9 37 16,-1 19-31,-18 18 0,-19 1 16,-9-10 0,-10-19-16,9-9 31,1-28-31,9-28 16</inkml:trace>
  <inkml:trace contextRef="#ctx0" brushRef="#br0" timeOffset="48440.68">15795 5340 0,'0'0'0,"0"0"16,0 0-1,0 10-15,0 8 16,0 29-16,-9 19 15,9 28 1,0 0 0,0-1-16,0-8 15,0-20 1,0-27-16,0-19 16,0 0-1,0-19 1,0 0-16,9-29 0,19-36 31,0-39-31,20-17 16,-1 17-16,9 10 31,0 19-31,-9 29 0,10 8 16,-1 19-16,1 29 31,9 8-31,0 39 15,-10 27-15,-18 19 16,-20 19 0,-8 10-16,-10-1 15,-19-28 1,0-9-16,-9-28 16,9-10-1,-9 0-15,9-18 16,0-1-1,10-27-15</inkml:trace>
  <inkml:trace contextRef="#ctx0" brushRef="#br0" timeOffset="55793.98">11609 4758 0,'9'0'16,"1"-18"-16,18-20 0,9-18 0,39 0 0,27-20 31,29-8-31,37 9 16,38 0-16,38 0 16,37 19-1,0 9 1,29 19-16,37 18 15,-10 10-15,-8 38 16,8 18 0,-18 10-16,-19 18 15,0 10 1,-37 9-16,-29 0 31,-9 1-31,-19-1 0,-29 9 16,-37-8-1,-37-1 1,-19 0 0,-29 10-16,-28 8 0,-37 20 31,-29 9-31,-37 19 0,-57 9 16,-28 1-1,-47-10 1,-28-29-16,-38-27 15,-56-10 1,-47-37-16,-29-47 16,-27-48-1,-1-46-15,-9-28 32,18-28-32,10-19 0,10-10 15,46-9 1,39-9-16,83 19 15,67-20 1,66-36-16,65-29 31,66 0-31,76 0 0,46 37 32,19 57-32,10 38 15,122-20 1</inkml:trace>
  <inkml:trace contextRef="#ctx0" brushRef="#br0" timeOffset="59135.22">9116 4721 0,'9'0'0,"19"0"0,57-28 16,66-10-16,46 1 16,29 9-1,-10-1 1,-28 20-16,-37 9 15,-19 0-15,-29 9 16,-28 1 0,-18-1-1,-20 1-15,1-1 16,-28-9 0</inkml:trace>
  <inkml:trace contextRef="#ctx0" brushRef="#br0" timeOffset="59638.43">10828 4430 0,'0'0'0,"0"0"0,0 0 16,0 9 0,9 29-16,1 18 15,-10 10-15,0 0 16,0-1 0,0-984-1,0 1941-15,-10-984 16,10-19 15,0-10-31,0-9 0,0 0 16,0-19-16,-9-28 15,9-37 1,9 0-16,1 18 16,-1 19-1,1 19 1,-1 18-16,10 1 15,9 18-15,0 1 16,0 18 0,-9 28-16,-19 19 15,-84 75 1,-105 151 0</inkml:trace>
  <inkml:trace contextRef="#ctx0" brushRef="#br0" timeOffset="60779.75">17441 5922 0,'0'0'0,"0"0"0,0 0 16,0 0-16,10 0 15,9 0 1,46 0-16,48 0 31,38 0-31,9 0 0,0 0 16,-19 0-1,-38 0-15,-18-10 16,-10 10 0,-18-9-16,-20 9 15,1 0 1,0 0 0,-29 0-16</inkml:trace>
  <inkml:trace contextRef="#ctx0" brushRef="#br0" timeOffset="61304.44">18862 5622 0,'0'0'0,"0"0"0,0 0 0,0 9 15,0 10 1,0 18-16,9 20 16,1 18-1,-1 0-15,-9 0 16,0-19 0,0-18-1,0-10-15,0-10 16,0-18-16,0 0 31,0 0-31,0-18 0,-9-20 16,-1-18-1,1-10 1,9 1-16,9 18 16,1 18-1,8 1-15,11 19 16,-1 0-1,19 9-15,9 9 32,1 19-32,-1 10 0,-18-1 15,-10 1 1,-9-1 0,-19-9-16,-38 29 15,-84 46-15,-160 103 31</inkml:trace>
  <inkml:trace contextRef="#ctx0" brushRef="#br0" timeOffset="64640.23">17470 6147 0,'0'0'0,"0"0"0,0 0 16,-10-9-16,1-1 15,-1 1 1,10 9-16,0 0 16,10 0-1,37-10-15,56-8 16,57 8 0,38-8 15,-1-1-31,-27 0 0,-29 10 0,-19-1 15,-18 1 1,-29 0 0,-19-1-16,-18 10 15,-10 0-15,-9 0 32,-19 0-32</inkml:trace>
  <inkml:trace contextRef="#ctx0" brushRef="#br0" timeOffset="65270.24">19059 5659 0,'0'0'0,"0"0"0,0 0 16,0 10 0,0 8-16,10 10 15,-1 29 1,-9 8-16,0 10 15,0 1 1,0-20 0,0-19-16,0 1 15,0-19 1,0-19-16,0 0 16,0 0-16,0 0 31,0-10-31,-19-27 0,1-20 15,8-8 1,1-1 0,-1 19-16,10 10 15,10 8 1,-1 20-16,1 0 16,-1-1-16,19 10 15,0 10 1,1-1-16,-1 19 15,-9 0 1,0 1-16,-10 8 16,-9-9-1,-38 29-15,1-20 16</inkml:trace>
  <inkml:trace contextRef="#ctx0" brushRef="#br0" timeOffset="67349.91">20960 4880 0,'0'0'0,"9"10"16,1 37-1,-1 28-15,10 28 16,-10 10 0,1-1-16,-1-9 15,-9-9 1,0-19-1,0-28-15,0-9 16,0-10 0,0-9-16,0-19 15</inkml:trace>
  <inkml:trace contextRef="#ctx0" brushRef="#br0" timeOffset="67758.49">21534 5218 0,'0'0'0,"0"-9"0,9-19 0,0-10 16,1 1-16,9-10 31,9 19-31,9-1 15,10 1-15,19 9 16,0 10 0,0 18-1,-10 10-15,1 9 16,-19 19-16,-1 0 16,-18 0-1,-19 0-15,-9 9 16,-20 1-1,-8-10 1,-20-10-16,-9-9 16,1-18-16,-1-20 15,0-9 1,38 10-16</inkml:trace>
  <inkml:trace contextRef="#ctx0" brushRef="#br0" timeOffset="68299.33">23152 4918 0,'9'0'0,"10"-19"0,18-9 0,11 0 15,17 18 1,11 1-1,8 28 1,-8 9-16,-11 28 0,-8 10 16,-20 0-1,-18 18-15,-19 1 16,-19-10 0,-28 0-1,-28-10 1,-19-18-16,-19-19 15,10-18-15,18-20 16,19-18 0,0-19-16,19-9 15,0-10 1,19-18-16,19-1 16,18 10-1,10 29-15,-10 27 16</inkml:trace>
  <inkml:trace contextRef="#ctx0" brushRef="#br0" timeOffset="68715.72">24318 5237 0,'0'0'0,"10"-28"0,18-19 16,0 0-1,0 0-15,19 19 16,0 0 0,19 28-1,0 9-15,-10 19 16,1 10-1,-1 9-15,-18 0 16,-19 0 0,-10 18-16,-18-8 15,-19-1-15,-19 0 16,-19-18 0,-10-10-1,-8-19-15,18-9 31,0-19-31,19 1 0,28-1 16</inkml:trace>
  <inkml:trace contextRef="#ctx0" brushRef="#br0" timeOffset="69150.75">25137 5209 0,'0'0'0,"9"0"0,0-10 16,20-8 0,8-1-1,20-19-15,27 10 16,1 0 0,0 9-16,-10 10 15,0 18 1,0 1-16,-18 18 15,-1 19-15,-18 0 32,-10 18-32,-18 10 0,-29 29 15,-28-11 1,-28 1 0,-29-19-16,1-28 15,-1-28-15,19-19 31,20-19-31,8-9 16,10-9-16,19-20 16,18-27-1,29-10-15,28 0 16,-18 38 0</inkml:trace>
  <inkml:trace contextRef="#ctx0" brushRef="#br0" timeOffset="69738.89">19511 4299 0,'0'0'0,"19"0"0,65-19 15,152 10 32,121-1-47,76 10 0,-433 0 0,461 10 0,47-10 0,47 0 16,-10 0-16,-8 0 15,-48 9 1,-19 0 0,-46 19-16,-58 1 15,-55-1-15,-48 9 16,-37 10-1,-57-9-15,-46-1 16,-39 1 0,-37-1-1,-18 10-15,-20 28 16,-18 38 0,-20 37-16,-8 28 15,-1 1 1,10-1-16,0-19 15,-10-9 1,0-18 0,1-20-16,9-55 15</inkml:trace>
  <inkml:trace contextRef="#ctx0" brushRef="#br0" timeOffset="70289.67">19821 4524 0,'0'0'0,"0"0"0,0 9 16,10 29-16,-1 46 15,1 48-15,8 27 32,11 19-32,18 10 15,19-10-15,28-18 16,19-20-1,46-27-15,48-10 16,57-37 0,84-10-1,66-28-15,66-18 16,37 9-16,10-10 31,9 10-31,-28-1 0,-85 1 16,-84-9 15,-57 8-31,-75 1 0,-56-9 16,-57-10-1,-38 0-15,-28 0 16,-18 0-16,-10 0 16,0 0-1</inkml:trace>
  <inkml:trace contextRef="#ctx0" brushRef="#br0" timeOffset="70942.87">21919 6532 0,'0'0'0,"0"0"0,0 0 0,0 0 15,10 9 1,-1 29-16,10 37 31,-10 65-31,-37 29 16,-38 19-1,-9-19-15,-10-38 16,-28-28 0,-18-28-16,-10-28 15,-48-28-15,-27-28 31,-19-38-31,-10-28 0,10 9 16,28 10 0,28 18-16,29 38 15,37 10 1,10 27-16,8 10 31,30 28-31,-1 19 16,19 9-16,9 10 31,29-1-31,-1-8 16,20-11-16,-1-18 15,0-18-15,1-10 16,-1-10 0,1-9-16,-10-9 15,0 0 1,0-10-1,0 1-15,0-10 16</inkml:trace>
  <inkml:trace contextRef="#ctx0" brushRef="#br0" timeOffset="71364.63">18222 8145 0,'0'0'0,"0"0"16,0 0 0,0 0-16,10 10 15,8-1-15,11 19 16,18 29 0,0 8-1,9 10 16,-9 0-31,0 1 0,-9-20 0,-1-19 16,1 1 0,0-19-1,-1-1-15,10-18 16,0 0-16,19-18 16,10-11-1,8-8-15,20-19 31,-10-1-31,9-18 0,20 0 16,-1-9 0,-19 9-1,-56 47 1</inkml:trace>
  <inkml:trace contextRef="#ctx0" brushRef="#br0" timeOffset="72959.66">22211 6729 0,'0'0'0,"0"9"0,0 10 31,-19 37-31,-19 38 0,-18 28 31,-19 19-31,-19-10 16,0-18 0,-19-1-16,-28-18 0,-10-10 15,1-37 1,-20-18 0,-9-20-16,-9-18 15,10-29 1,-11 0-16,1-8 31,28-1-31,10 19 0,9 9 16,28 9-1,9 29 1,20 9-16,-10 29 16,9 18-16,10 9 31,9 19-31,19 0 15,0 10 1,19-10 0,18-9-16,1-19 0,9-9 15,0-29-15,0 1 32,0-10-32,0-9 0,0 0 15,0-19 16,0 0-31,0 0 0,0 0 16</inkml:trace>
  <inkml:trace contextRef="#ctx0" brushRef="#br0" timeOffset="73336.98">18260 8352 0,'0'0'0,"0"0"0,0 0 16,0 9-16,9 10 16,19 19-1,19 18-15,19 28 16,0-9 15,0-18-31,0-20 16,0-9-16,0-9 15,-1-28-15,1-19 32,19-29-32,0-18 0,-1-9 15,-8-1 1,-1 1-16,-19 18 15,-18 29 1,-19 27-16</inkml:trace>
  <inkml:trace contextRef="#ctx0" brushRef="#br0" timeOffset="75918.56">16548 9459 0,'0'0'0,"0"0"16,0 0-16,0 0 16,-19 0-1,-19 9-15,-9 1 16,-28 18 0,9 0-16,10 0 15,18 0 1,10-9-1,18 9 1,20 0-16,-1 1 16,19-1-16,19 0 15,19 9 1,0-18-16,-9 0 16,-1 0-1,-9-1-15,-9-8 16,-1 9-1,-18-1 1,0 10-16,-10 1 16,-9-1-16,-18 9 15,-30 10 1,-17-9 0,-11-1-16,1-18 15,37-10-15</inkml:trace>
  <inkml:trace contextRef="#ctx0" brushRef="#br0" timeOffset="77339.37">15597 9684 0,'0'0'0,"0"0"15,10 0 1,18-19-16,47 1 16,38-11-16,19 1 15,-19 19 1,0 9-16,-19 9 15,-10 1 17,-18 8-32,-19 1 0,-18 0 15,-11 9-15,-18 0 32,-28 19-32,-38 28 15,-18 0-15,-10 0 16,18-28-1,20-19-15,28-9 16,18-9 0,1-10-16,18 0 31,10-19-31,47 0 0,19-9 16,9 0-1,0 18 1,-10 10-16,-18 10 15,-9 18-15,-20 0 32,-18 0-32,-19 10 0,-9 18 15,-38 10 1,-38-1 0,-37-8-16,-38-1 15,-10-18 1,1-20-1,0-18-15,-151 0 16</inkml:trace>
  <inkml:trace contextRef="#ctx0" brushRef="#br0" timeOffset="78164.74">16971 9881 0,'0'0'0,"0"0"0,0 10 15,-19-1-15,0 19 16,1 10-1,8 27-15,20 1 16,18 18 0,19-9-1,0-9-15,9-19 16,-9-28-16,10-10 31,-10-9-31,-10-19 0,-8 1 16,-11-20-1,-27-9 1,-19-9-16,-19-19 31,-28 0-31,9 9 0,28 19 16,10 19 0,18 0-16,20 9 15,9 0 1,28 1-16,47 8 15,37 1 1,11 28-16,-11 9 31,-8 0-31,-39 0 16,-18 10 0,-19-20-16,-28 11 0,0-11 15,-19 10 1,0 1-1,-19 18-15,-19-1 16,1-8-16,8-10 31,1-9-31,19 0 16,-1-10-16,1-9 16,9 0-16,0 0 15</inkml:trace>
  <inkml:trace contextRef="#ctx0" brushRef="#br0" timeOffset="78828.67">16096 10163 0,'9'0'0,"10"9"0,38 10 0,65 0 16,29-1 0,8 1-16,11-19 15,-38 0-15,-20-19 16,-18 1 0,-28-11-16,-19 1 15,-28 0 1,-28-9-16,-48-20 15,-112-8 1,-85 27 0,0 47-16,19 29 15,65 9-15,76 0 16,47-10 0,29 1-1,46 9-15,56 9 16,105 0-1,83-27 1,20-29-16,0-19 16,-57-19-16,-75 1 31,-66 9-31,-38-1 0,-46 11 16,-48-29-16,-169-19 31,-235 19-31,-28 66 15,56 28-15</inkml:trace>
  <inkml:trace contextRef="#ctx0" brushRef="#br0" timeOffset="80280.75">18683 9825 0,'0'0'0,"0"0"0,0 0 0,0 0 16,0 0-16,0 0 16,0 0-1,0 0-15,0 0 16,0 0-1,0 0 1,0 0-16,0 0 16,0 0-1,0 0-15,0 0 16,0 0 0,0 0-16,0 0 15,0 0 1,0 9-16,0 1 15,0 8 1,0 11-16,0 17 16,-9 20-1,9 9-15,0 0 16,-10 0 0,10-18-16,0-20 15,10 1 1,-1-20-1,1 1-15,8-9 16,11-10 0,18 0-16,0-19 15,28 0-15,10-9 16,9 9 0,0 10-1,-10 9-15,1 9 16,-10 1 15,-18-10-31,-10 0 0,-10 0 16,1 0-16,-19-10 15,0-9 1,-10 1-16,0-20 16,-9 1-1,0-10 1,0 0-16,-9 9 15,0 10-15,-1 19 16,10-1 0,0 10-16,0 10 15,-9 27 1,-10 38-16,0 57 16,10 18-1,-1 19-15,1-19 16,0-28 15,-1-19-31,1-19 0,-1-27 16,10-20-1,0-18 1,0 0-16,0-19 16,0 0-16,0 0 15</inkml:trace>
  <inkml:trace contextRef="#ctx0" brushRef="#br0" timeOffset="80741.57">20160 10360 0,'0'0'0,"0"-10"16,9-8-16,1-11 15,18-8 1,0-1-16,1 10 16,8 0-1,1 9 1,-1 10-16,1 0 16,0 18-1,-1 10-15,-18 9 16,-19 9-1,-19 38-15,-28 10 16,-28-10 0,-38 0-16,0-28 15,19-28-15,19-19 16,28-19 0,19 0-1,9-9 1,9-19-16,29-9 15,19-10-15,18 0 16,10 19 0,19 19-1,-38 19-15</inkml:trace>
  <inkml:trace contextRef="#ctx0" brushRef="#br0" timeOffset="81121.07">20894 10144 0,'9'0'16,"10"-28"-16,9-10 15,19-9-15,19 19 16,0 9-16,9 10 31,1 18-15,-11 20-16,-8 8 0,-10 10 15,-19 0-15,-18 0 16,-20 0 0,-18 0-16,-19 0 15,-19-10 1,-9-9-1,-1-9-15,11-19 16,18-9 0,9-10-1,19 0-15,10 10 0</inkml:trace>
  <inkml:trace contextRef="#ctx0" brushRef="#br0" timeOffset="81601.02">21759 10266 0,'0'0'0,"10"-10"0,-1-8 0,29-20 16,9 10-1,19 0 1,18 19-16,10 9 16,0 18-1,-9 10-15,-10 1 16,-18 8 0,-20 10-16,-18 0 15,-9 9 1,-20 1-16,-18-11 15,-38 1 1,-28-19-16,0-18 31,0-20-31,28-18 0,29-9 16,18-10 0,19-19-16,19-18 15,18-10 1,10 0-1,-9 28-15,-10 29 16,-19 28-16</inkml:trace>
  <inkml:trace contextRef="#ctx0" brushRef="#br0" timeOffset="82687.33">24826 6504 0,'0'0'0,"0"0"0,0 9 15,10 38 17,-1 37-32,19 48 0,0 18 15,10 9 1,-19 10-16,9-28 15,-9-38 1,0-18-16,-10-29 16,1-19-1,-1-18-15,0 0 16,1-19 0,9 0-16,18-19 15,10-18 1,28-1-16,20 1 15,27-10 1,28 9 0,29 10-16,0 19 15,9 18-15,-9 10 16,-10-1 0,-18 11-1,-10-1-15,-19 0 16,-9-9-1,-10-1-15,-18 1 16,-10-19 0,-18 0-1,-20-9-15,1-10 16,0 10-16,-20-1 16,1 1-1,0 0 1,-10-1-16,-9 10 15,0 0-15,0 0 32,0 0-32,10 19 0,-1 18 15,1 29 1,-10 37 0,0 10-16,0 28 15,0 9 1,-10-19-1,1 0-15,-1-9 16,1-37 0,-10-19-16,10-10 15,-1-19-15,1-8 16,0-11 0,-1 1-16,10-19 15,0 0 1,0 0-16,0 0 15</inkml:trace>
  <inkml:trace contextRef="#ctx0" brushRef="#br0" timeOffset="83075.87">26821 8586 0,'0'0'0,"0"0"0,0 0 15,0 0 1,0-9-16,0 9 15,0 0 1,0 0 0,9 9-16,19 20 15,0 17-15,19 1 16,0 10 0,-9-1-1,0-18 1,-1-1-16,10-18 15,0-10-15,19-9 32,0-19-32,19-9 0,9-19 15,9-18 17,1-10-32,-10 0 0,0 9 15,-19 19 1,-18 19-1,-20 9-15,-27 10 16</inkml:trace>
  <inkml:trace contextRef="#ctx0" brushRef="#br0" timeOffset="84191.99">26059 9675 0,'0'0'0,"0"0"15,0 0-15,0 0 0,0 0 16,0 0-1,0 9-15,0 10 16,0 18 0,0 39-16,0 17 15,0 11 1,0-11 0,-10-8-16,1-20 15,-1-27 1,10 0-16,0-20 15,0 1-15,0-19 16,10 0 15,9 0-31,9 0 0,19-19 16,19 1 0,18 8-1,10 1 1,0 9-16,1 9 0,-1-9 15,-19 0 1,-19 0-16,-9 0 16,-9-9-1,0-10 1,-10 0 0,-9-18-16,-1-1 15,1-18-15,0 9 16,-10 0-1,-9 19-15,0 0 16,0 18 0,0 1-1,0 9-15,0 0 16,0 19-16,0 28 16,-9 37-16,0 47 15,-10 20 16,0-1-31,0 0 0,10-9 16,-1-29 0,1-27-1,0-10-15,-1-19 16,10-19 0,0 1-16,0-19 15,0-10-15,0-9 16,0 0-1,0 0-15</inkml:trace>
  <inkml:trace contextRef="#ctx0" brushRef="#br0" timeOffset="84652.19">27517 10125 0,'0'0'0,"0"0"0,0 0 16,0 0-1,0 10-15,-19 8 16,0 10 0,0 10-16,10 9 15,-1 0 1,20 9-16,-1-9 15,19 0 17,19 0-32,10 9 0,9 0 15,0 10 1,9 9-16,-19-9 16,-18-10-1,-10 0 1,-9-18-16,-19-1 0,-9 10 15,-20 0 1,-18 0 0,-9-9-1,-19-10-15,9-9 16,-9-10-16,9-9 16,28-9-1</inkml:trace>
  <inkml:trace contextRef="#ctx0" brushRef="#br0" timeOffset="84943.18">27310 10322 0,'0'0'0,"9"-9"0,1-10 15,18-9 1,19-10-16,9 10 15,19 0 1,29 9-16,9 10 16,0 0-16,0 9 15,-10 0 1,-18 0 0,-19 0-16,-19 0 15,-10 0 1,-18 0-1,-9 9-15,-10-9 16</inkml:trace>
  <inkml:trace contextRef="#ctx0" brushRef="#br0" timeOffset="85678.65">29022 10510 0,'0'0'0,"0"0"0,0 0 31,-19-10-31,0 1 0,-18 9 16,-10 19 0,-19 9-1,0 19-15,19 9 31,19 10-31,18 9 0,20 0 16,8-19 0,11-9-16,-1-9 15,0-20 1,10-8-16,9-20 16,0-8-1,19-29-15,-1-19 16,11-9-1,-10-9-15,18-10 16,-8 19 0,-1 9-1,-19 19-15,1 19 16,-1 9 0,-9 19-16,0 19 15,0 19 16,10 27-31,-1 29 0,-18 0 16,-1 0-16,-8-10 16,-1-9-1,0-19-15,0-18 16,0-10 0,1-9-1,-1-19-15,0 0 0,19-28 16,0-19-1,-9-19 1,-10-9-16,-19 0 16,-9 0-1,-18 0 1,-29 9-16,-19 1 16,-38 18-16,-37 9 15,-38 48 1,-150 46-1</inkml:trace>
  <inkml:trace contextRef="#ctx0" brushRef="#br0" timeOffset="90927.63">29219 6907 0,'0'0'0,"0"19"0,-18 37 15,-29 38 1,-38 37-16,-19 1 16,-18-10-16,-28-10 15,-10-18 1,-28-19-16,-19-19 16,-10-18-1,1-10-15,-1-19 31,1-9-31,-10 0 0,1 10 16,-1-1 0,0 19-1,0 0-15,-18 10 16,18 9 0,-9-10-16,9 1 15,9-1-15,20 1 16,28 0-1,37-1 1,10 10-16,9 19 16,9 18-16,10 19 15,19 19 1,9 0 0,19 0-16,19 0 31,0 0-31,18-9 0,1-19 15,-1-10 1,10-18-16,0-19 16,0-10-1,0-18-15,0 0 16,0-10 0,0-9-1,0 0-15,0 0 31,0 0-31</inkml:trace>
  <inkml:trace contextRef="#ctx0" brushRef="#br0" timeOffset="91341.32">23359 9084 0,'0'0'0,"0"0"15,0-10-15,0 10 16,0 0-16,0 0 16,0 10-1,9 8-15,0 29 16,1 0-1,-1 10-15,1-1 32,-1-9-32,0-10 0,10 1 15,0-10 1,9-9-16,1 0 16,18-19-1,18 0 1,11-19-16,8-19 15,20-18 1,9 9 0,-57 28-16</inkml:trace>
  <inkml:trace contextRef="#ctx0" brushRef="#br0" timeOffset="97557.2">18881 11476 0,'0'0'0,"0"0"0,0 0 15,0 0 1,0 0 0,0 0-16,0 0 15,0 0-15,0 0 16,0 0 0,0 0-16,9 0 15,0-9 1,20-1-16,8 1 15,29 0 1,9-1-16,29 1 16,9 9-1,28 0-15,9 0 16,10 0 0,19 0-16,0-19 15,9 10 1,-9-10-1,-19 0-15,0 0 16,-29 10 0,-18 0-1,-9-1-15,-10 1 16,-10 0-16,-27-1 31,-20 10-31,-18 0 0,-19 0 16</inkml:trace>
  <inkml:trace contextRef="#ctx0" brushRef="#br0" timeOffset="98645.26">26425 11748 0,'0'0'0,"0"0"15,0 0-15,0 0 16,0 0-1,0 0 1,0 0-16,0 0 16,0 0-16,-18 0 15,-1 0 1,-9 0-16,-1 0 16,1 0-1,0-9-15,0 9 16,18-9-1,1 9-15,-1 0 16,1 0 0,9 0-16,0 0 31,9 0-31,10-10 16,38-9-16,46 1 15,57 8 1,38 1-1,27 18-15,11 1 16,8 18 0,10 9-16,19 1 15,9-1-15,0-9 16,-9-9 0,0-9-1,-38-10-15,-37 0 16,-38 0-1,-38-10-15,-28 1 16,-19 9 0,-28-10-16,-9 20 15,-19-1-15,0 1 16,-19-1 0,0-9-16</inkml:trace>
  <inkml:trace contextRef="#ctx0" brushRef="#br0" timeOffset="99155.28">26331 11514 0,'0'0'0,"19"0"0,47-10 0,75 1 15,85 18 1,66 1-16,37 8 16,0 1-1,0 0-15,-18 0 16,-29 9 0,-28-9-16,-28 9 15,-38-9 1,-28-1-1,-28-8-15,-29-10 16,-18 0-16,-38 0 16,-10 0-1,-18 0-15,-19 0 16,0 0 0,0 9-1,-9-9-15</inkml:trace>
  <inkml:trace contextRef="#ctx0" brushRef="#br0" timeOffset="100182.08">26237 11889 0,'0'0'0,"0"0"0,0 0 16,0 0-1,10 0 1,8-9-16,20-10 15,47 0-15,46-9 16,48 0 0,19 9-16,28 0 15,-1 1 1,11-1-16,-1 0 31,-10 10-31,-18-1 0,-18 10 16,-20 0-1,-28 10 1,-9-1-16,-19 0 16,-19 1-1,-19-1-15,-19 1 32,-9-1-32,-9 0 0,-19 1 15,0-10 1,-19 0-1,0 0-15</inkml:trace>
  <inkml:trace contextRef="#ctx0" brushRef="#br0" timeOffset="100682.21">26416 11767 0,'0'0'0,"19"0"0,28 0 31,85-9-31,84 9 16,47 9-16,20 10 16,8 9-1,1 0-15,-10 0 0,-19 0 31,-27-9-31,-20 0 0,-37 0 32,-38-1-32,-28-8 15,-29-1-15,-37 1 16,-9-10 0,-19 0-16,-10 0 15,-9 0-15,0 9 16,0-9-1</inkml:trace>
  <inkml:trace contextRef="#ctx0" brushRef="#br0" timeOffset="102679.35">28354 7320 0,'0'0'0,"-9"9"0,-39 10 16,-17 28 0,-20 9-1,-28 29 1,-9 8-16,-19 11 15,-10-1-15,-28 9 16,-28-18 0,-28-19-1,0-9-15,0-28 16,9-29-16,0-9 31,-18-19-31,-10 0 16,0-9-16,-19 9 15,19 10 1,28 9-16,47 9 16,19 20-16,38 8 31,28 10-15,9 19-16,10-1 0,9 20 15,0 9-15,19-1 31,10-8-15,9 18-16,-1 10 0,20-1 16,0 1-1,18-10 1,0-18-16,1-10 16,-10-28-16,0-10 31,0-9-31,0-9 0,0-10 15,0-9 1,0 0-16,0 0 31,0 0-31,0 0 0,0 0 16,0 0 0,0 0-1,0 0-15</inkml:trace>
  <inkml:trace contextRef="#ctx0" brushRef="#br0" timeOffset="103086.11">23086 9299 0,'0'0'0,"0"0"0,0 0 16,0 0-16,9 10 15,1-1 1,-1 29 0,19 9-16,0 0 15,1 9 1,-1 0-16,0-18 15,0-1 1,1-18 0,-11 0-16,11-19 15,-1 0-15,28-28 16,20-19 0,18-28-16,-10-10 15,-8 10 1,-1 9-1,0 10-15,-47 28 16</inkml:trace>
  <inkml:trace contextRef="#ctx0" brushRef="#br0" timeOffset="105518.83">27752 7507 0,'0'0'0,"0"0"0,0 10 0,-19 9 0,-9 9 16,-29 9 0,-27 10-16,-29 19 47,-28 0-47,-29 9 0,170-75 0,-197 75 0,-20 9 15,-8-9 1,8-9-16,1-10 15,9-9-15,0-19 32,-9-18-32,-20-10 15,-8-10-15,9 1 16,28 18 0,0 10-16,9 18 15,38 10-15,29 10 16,36-1-1,30 0 1,18-9-16,0 9 16,18 1-16,1 8 15,0 11 1,0 17 0,18 1-16,1 0 15,-1-19 16,1 0-31,9-19 0,0-18 16,0-1-16,0-18 16,0 0-1,0-10-15,0 1 16,0-10 0</inkml:trace>
  <inkml:trace contextRef="#ctx0" brushRef="#br0" timeOffset="105852.72">22963 9515 0,'0'0'0,"0"0"0,0 0 16,10 10-1,-1 18-15,1 0 16,18 9-16,10 10 16,9-9-1,18-1-15,1-18 16,0 0-1,0-10 1,0-9-16,9 0 16,-47-9-16</inkml:trace>
  <inkml:trace contextRef="#ctx0" brushRef="#br0" timeOffset="108647.49">19558 4843 0,'0'0'0,"9"-28"0,29-38 32,18-28-32,39-18 15,46-29-15,28-9 16,38-19-1,38 9 1,46-9-16,48 10 16,18 28-16,10 27 31,38 29-31,-1 19 0,-9 37 16,10 19-1,-10 28-15,-19 38 16,-9 28-1,-9 19-15,-38 18 16,-38 19 0,-38 10-16,-46 8 15,-38 1 1,-38 19-16,-37 9 31,-48 9-31,-37 10 16,-56 0-16,-57 19 31,-56 8-31,-66-17 0,-57-20 16,-66-9-16,-27-28 15,-20-38 1,1-27 0,-10-48-16,9-28 31,1-37-31,-1-48 0,20-27 15,18-19 1,19-19 0,37-10-16,29-8 15,47 8-15,47 1 16,28 0 0,47 9-16,19-10 15,28 10 1,9 0-1,10 10 1,19 8-16,0 29 0,18 10 16,1 18-1,9 19 1,0 0-16,0 18 16,0 1-16,0-1 31,0 10-31,0 0 15,0 0-15,0 0 16,0 0 0,0 0-16,0 0 15,0 0 1,0 0-16,0 0 16,0 0-1,0 0-15,0 0 16,0 0-1,0 0-15,0 0 16,0 0 0,0 0-16,0 0 15,0 0 1,0-9 0,0-10-1,0-18 1,0-20-16,0-18 0,-28-28 15,-19-19 1,-75-37-16,-114-48 16,-102 1-1,-1 46 1,29 48-16,9 37 16,-10 56-16,19 47 15,20 38 1,36 46-16,20 20 15,28 27 1,19 10-16,37-9 31,28-20-31,48-36 0,18-20 16,10-28 0,19-18-1,-1-19-15,1-1 16,9 1-1,0-19-15,0 0 32,0 0-32,0 0 0,0 0 15,0 0 1,0 0 0,0 0-16,0 0 15</inkml:trace>
  <inkml:trace contextRef="#ctx0" brushRef="#br0" timeOffset="109046.8">15334 4017 0,'0'0'0,"9"-9"16,1-10-16,9-9 15,0 0-15,-1 18 16,1 1-1,9 18 1,1 10-16,-1 28 16,9 38-1,-8 27-15,-11 1 32,-8-1-32,9 1 0,0-29 15,-1-18 1,1-19-1,0-10-15,0-18 16,9 0-16,0-10 16,19-9-1,19 0-15,19-18 16,9-11 0,9-8-1,38-1-15,179-27 16</inkml:trace>
  <inkml:trace contextRef="#ctx0" brushRef="#br0" timeOffset="110849.28">19821 4993 0,'0'0'0,"0"-9"0,-9-10 15,0-9 1,-1-10-1,20-28-15,27-27 16,29-29 0,28-28-16,28-1 15,20-8 1,27-10-16,19 10 16,38-1-16,28 1 31,37-1-31,20 19 15,37 29-15,9 18 16,-8 19 0,-1 28-16,-10 28 15,-18 29 1,-28 46 0,-1 19-16,-18 19 15,-28 28-15,-29 9 16,-28 19-1,-18 10-15,-29-1 16,-19 10 0,-18 9-1,-20 10-15,-18 9 16,-19 0-16,-28 9 16,-29 1-1,-27 9 1,-38 18-16,-38-9 15,-47-9-15,-38-19 16,-65-9 0,-48-29-16,-46-37 15,-29-28 1,-28-38 0,-9-46-16,0-29 15,18-28 1,29-19-1,37-9-15,57-9 16,18-19-16,29-10 16,10-28-1,18-9-15,28-9 16,28-10 0,29 9-16,37 10 15,38-9 1,28-10-16,38 0 15,47-19 1,28-27-16,38-1 16,37 0-1,19 19 1,29 0-16,27 19 16,29 18-16,38 19 31,27 29-31,20 27 15,9 29-15,-10 28 16,1 9 0,-29 29-16,-19 27 15,-9 10-15,-37 28 16,-20 19 0,-27 28-1,-20 19-15,-18 37 16,-19 10-1,-19 9 1,-28 18-16,-28 11 16,-38-11-16,-19 11 31,-38-1-31,-46 9 0,-38 10 16,-38 0-1,-56 0 1,-38 0-16,-56-19 15,-28-28-15,-38-28 32,-29-38-32,-27-37 0,-48-37 15,-28-29 1,19-38 0,29-37-16,18-18 15,9-38-15,38-38 16,38-9-1,66-10 1,46-9-16,48 10 16,47-19-1,28-19 1,37 0-16,29-10 16,47 1-16,28-19 31,66-19-31,84-19 0,114 0 15,121 47 1,-27 66-16</inkml:trace>
  <inkml:trace contextRef="#ctx0" brushRef="#br0" timeOffset="112319.19">3104 11542 0,'0'0'0,"-18"-10"16,-29-8 0,-19 8-16,-28 10 15,-29 28 1,-8 29-16,27 18 16,38-9-16,38-10 15,28-19 16,38 1-31,37-1 0,38 1 16,9-19 0,10-1-16,-10-8 15,-9 18 1,-9 0-16,-20 10 16,-18 9-1,-19-1-15,-19 20 16,-37 9-1,-48 28 1,-46 10-16,-76 0 16,-37-20-1,-38-17-15,-19-30 16,38-17-16,37-20 31,57-18-31,57-10 0,65 9 16</inkml:trace>
  <inkml:trace contextRef="#ctx0" brushRef="#br0" timeOffset="112729.61">3913 10979 0,'0'0'16,"0"0"-16,0 0 0,0 0 16,10 9-16,-1 10 15,1 56 1,18 66-16,0 47 15,10 18 1,-10-9 0,10-9-16,-10-20 15,-9-27 1,-1-9-16,1-20 16,-9-27-16,-10-29 15,0-19 1,0-18-16,0 0 15,0-19 1,0 0 0</inkml:trace>
  <inkml:trace contextRef="#ctx0" brushRef="#br0" timeOffset="112960.73">3603 11973 0,'0'0'0,"0"0"16,0-18-16,9-1 16,10-19-16,47-18 15,56-19 1,38 0 0,10 9-16,-1 19 15,-28 10-15,-19 18 16,-37 19-1,0 19-15,-48-10 32</inkml:trace>
  <inkml:trace contextRef="#ctx0" brushRef="#br0" timeOffset="113423.17">4487 12142 0,'0'0'0,"0"0"0,0-18 0,10-11 31,9-8-31,18-10 0,20 0 16,27 0 0,20 19-1,18 9-15,0 19 16,10 19-16,-19 28 15,-19 0 1,-28 9-16,-19 10 16,-19 9-1,-18 0 1,-20 0 0,-18-9-16,-10-10 0,1-18 15,-10-20 1,0-8-1,9-20-15,10-27 16,0-20 0,9-27-16,19-38 31,28-19-31,19 1 0,-9 36 16,-1 29-1,1 38-15,-19 27 16</inkml:trace>
  <inkml:trace contextRef="#ctx0" brushRef="#br0" timeOffset="113902.22">6171 12227 0,'0'0'0,"-19"-19"0,-9 0 16,-9 0-16,-10 10 16,0 18-1,-1 10-15,1 38 16,19 8 0,9 10-1,19 0 1,19-9-16,9-10 0,19-18 15,1-19 1,8-19-16,10-19 16,-10-19-1,1-9-15,-10 1 32,-10 17-32,1 1 15,-10 19-15,19-1 16,0 20-16,10 18 15,-1 0 1,1 10-16,-10-1 16,-10 1-1,1-10 1,-19-9-16,0-10 16,-10-9-1</inkml:trace>
  <inkml:trace contextRef="#ctx0" brushRef="#br0" timeOffset="114258.67">7093 11101 0,'0'0'0,"0"-19"15,0 0-15,0 10 16,0 0-1,10 18 1,-1 10-16,19 65 16,0 57-16,10 28 31,0 0-31,-1 0 16,-18-19-16,0-19 15,-10-18 1,1-29-16,-10-18 15,0-10 1,0-18-16,0-1 16,0-9-1,0-9 17,0-10-32,0-9 0</inkml:trace>
  <inkml:trace contextRef="#ctx0" brushRef="#br0" timeOffset="114718.79">6529 11880 0,'0'0'0,"19"0"0,28 0 0,37-10 15,29-9 1,38 10-1,-1 0 1,10-1-16,-9 10 16,-20-9-1,-8 0-15,-20-1 16,-18 10-16,-29-9 16,-18-1-1,-19 1-15,-1 0 16,-8 9-1,-1 0-15,1 9 16,-1 0 0,1 29-16,-1 18 15,0 38 1,10 9 0,0 10-16,-10-19 15,1-19-15,-10-19 31,0-18-31,0-10 16,0-19-16,0-9 16</inkml:trace>
  <inkml:trace contextRef="#ctx0" brushRef="#br0" timeOffset="114884.98">7940 11467 0,'0'0'16,"0"0"-16,0 0 0,0 0 16,9 9-1,29 19-15,-10-9 16</inkml:trace>
  <inkml:trace contextRef="#ctx0" brushRef="#br0" timeOffset="115402.17">8787 12020 0,'0'0'0,"0"0"0,9 0 15,0 0-15,29 0 16,18 0-1,10-18-15,19-1 16,-10 0 0,-18-18-16,-1-10 15,-18-19 1,-10-18-16,-28-20 31,-38-8-31,-46 9 0,-1 18 16,10 38-1,9 28 1,19 19-16,0 38 16,0 28-16,9 65 31,10 47-31,18 19 0,1 10 16,9 18-1,0-28 1,0-19-16,9-18 15,-9-29-15,10-28 16,-10-18 0,0-38-1,0-10 1,0-18-16,0-19 16,0 0-1</inkml:trace>
  <inkml:trace contextRef="#ctx0" brushRef="#br0" timeOffset="115744.67">8702 12368 0,'0'0'0,"19"-10"16,37-9-16,38-18 15,28-10 1,10 19 15,-19 0-31,-9 18 0,-29 1 0,-19 9 16,-9 9-1,-9 1 1,-10 8-16,-9 11 16,9 17-16,-9 20 15,0 19 16,-10-1-31,-9 0 0,0-18 16,0-19 0,0-9-1,0-29-15,0-9 16</inkml:trace>
  <inkml:trace contextRef="#ctx0" brushRef="#br0" timeOffset="115908.74">9520 11664 0,'0'0'0,"0"0"0,0 0 16,10 9 0,27 10-16,-8 0 15</inkml:trace>
  <inkml:trace contextRef="#ctx0" brushRef="#br0" timeOffset="116280.57">10038 12424 0,'0'0'0,"0"0"0,9 0 0,1 0 16,18 0-16,0-19 31,10 0-31,9-9 15,-10-9-15,-9-1 16,-9 1-16,-19-1 16,0 10-1,-19 0-15,-18 9 16,-1 10 15,-9 18-31,0 19 0,19 28 16,9 10-16,10 9 31,28 0-31,18-9 16,29-10-16,37-9 15,57-47 1,19-37-16,132-85 16</inkml:trace>
  <inkml:trace contextRef="#ctx0" brushRef="#br0" timeOffset="116831.96">11308 10848 0,'0'0'0,"0"0"0,0 9 16,-10 19-1,-9 38-15,1 46 16,8 38-1,1 1-15,18-11 16,10 1 0,0-19-1,9-19-15,-9-18 16,0-29 0,-10-9-16,1-10 15,-10-18-15,0 0 16,0-19-1,0 0 1,0 0-16,-29-19 16,-27-28-1,-38-9-15,-19 9 16,9 19 0,1 28-16,18 19 15,29 9 1,9 19-16,19 18 15,18 20 1,29-10 0,19 0-16,27-19 15,48-9-15,47-28 16,28-28 0,-9-29-1,-28-18-15,-57 9 16,-28 0-16,-38 28 31,-28 10-31</inkml:trace>
  <inkml:trace contextRef="#ctx0" brushRef="#br0" timeOffset="117575.02">13255 11711 0,'0'0'0,"-9"0"0,-29 0 16,-18 9 0,-20 19-16,1 19 15,9 19 1,10 0-1,18-10-15,19 10 16,29-10-16,27 0 31,20 0-31,9-18 0,18-1 16,-8 1 0,-11-19-16,-18 0 15,-18-1 1,-11 1-1,-18 0 1,-28 9-16,-47 28 16,-76 10-16,-18-10 31,9-28-31,19-18 0,38-10 16,46-10-1,20 10-15,27 0 16,10 0-1</inkml:trace>
  <inkml:trace contextRef="#ctx0" brushRef="#br0" timeOffset="117856.9">13914 12396 0,'0'0'0,"-10"-10"16,-18-8-16,-10-11 16,-18 1-1,-10 19-15,0 18 16,0 19 0,19 1-16,19 8 15,19 1 1,9-1-16,9 1 15,29-10 1,18 0 0,48 0-16,-48-19 15</inkml:trace>
  <inkml:trace contextRef="#ctx0" brushRef="#br0" timeOffset="118385.92">14318 12884 0,'0'0'0,"0"0"16,0 0 0,-9-19-16,-10-9 15,0-19 1,10-19-16,-1-18 16,20-10-1,-1 9-15,19 10 16,10 19-1,0 18-15,-1 20 32,1 18-32,-1 9 0,1 29 15,0 9 1,-20 9 0,-8 10-16,-10-10 15,0-19 1,-10-18-16,10 0 15,0-19-15,0 0 16,0-10 15,10-36-31,18-29 0,0-1 16,10 20-16,0 9 16,-1 19-1,10 19 1,-9 18-16,0 10 31,-1 18-31,1 38 0,-19 38 16,-19 37-1,0 19-15,-10-28 16,10-94-16</inkml:trace>
  <inkml:trace contextRef="#ctx0" brushRef="#br0" timeOffset="118997.73">15438 12283 0,'0'0'0,"0"0"0,0 0 15,0 0 1,0 0-16,0 19 15,0 28 1,0 65 0,9 48-1,0 28-15,1 9 16,-1-10-16,-9-9 16,0-37-1,0-47-15,0-28 16,0-29-1,0-18-15,0-19 16,-9-9 0,-19-48-1,-10-83-15,0-57 16,10-47 0,28-19-16,28-9 31,10 75-31,0 75 15,9 47-15,0 28 16,0 19-16,9 18 16,1 29-1,8 19-15,-8 37 16,-10 9-16,-28 1 16,-19 8-1,-19-18-15,-28-9 16,-19-10-1,-19-18 17,10-10-32,37-28 0,20 0 15</inkml:trace>
  <inkml:trace contextRef="#ctx0" brushRef="#br0" timeOffset="119415.19">16472 11692 0,'0'0'0,"0"0"0,0 9 0,-18 20 16,-1 36 0,-9 48-16,-1 18 15,20 19 1,18-18-1,1-20-15,9-18 16,9-28 0,0-29-16,10-9 31,9-18-31,18-20 0,1-8 16,-9-11-1,-10 1 1,-10 19-16,10 0 15,1 18-15,17 0 16,1 19 15,-9 1-31,-1 8 0,-18-18 16,-1 0-16,-18-10 16,-19-9-1,0 0-15</inkml:trace>
  <inkml:trace contextRef="#ctx0" brushRef="#br0" timeOffset="120156.83">16839 12227 0,'10'0'0,"-1"-19"0,19-19 0,19 10 15,10 0 1,27 28-16,39 19 16,-1 18-1,10 1 1,-10 0-16,-9-1 16,-19-18-16,-19-19 15,-18-10 1,-1-8-1,-18-1-15,-1-19 16,-18 10 0,0-9-16,-19-1 15,-19 1-15,0-10 16,-9 19 0,0 18-1,19 1-15,-10 28 16,0 28-1,10 37-15,18 47 16,10 19 0,9 10-16,0-19 15,-9-1 1,0-8-16,-19-10 16,-19-28-1,-19-1-15,1-18 16,-20-18-1,-9-10-15,1-19 16,-1-28 0,0-10-16,19-8 15,19-20 1,18-18 0,29-38-16,56-47 15,48-18 1,18 9-16,19 28 15,0 9 1,-29 38-16,-27 19 16,-20 18-1,-27 10-15,-20 19 16,-18-1 0,-9 20-16,-10-1 15</inkml:trace>
  <inkml:trace contextRef="#ctx0" brushRef="#br0" timeOffset="120326.66">19088 13043 0,'0'0'0,"0"0"0,0 0 16</inkml:trace>
  <inkml:trace contextRef="#ctx0" brushRef="#br0" timeOffset="121265.24">4083 14160 0,'0'0'0,"0"0"0,0 9 32,0 10-32,9 28 0,1 28 15,18 28-15,0 0 16,-9-9-1,0-10-15,-19-27 16,0-10 0,0-19-1,0-10-15,0-8 16,-10-10 0</inkml:trace>
  <inkml:trace contextRef="#ctx0" brushRef="#br0" timeOffset="121482.62">3848 14047 0,'0'0'0,"9"0"16,10-19-1,9 0-15,10 1 16,-1-10-16,-18 18 15,0 1 1,-19 9-16</inkml:trace>
  <inkml:trace contextRef="#ctx0" brushRef="#br0" timeOffset="121898.59">4657 14779 0,'0'0'0,"0"-10"16,-10-8-16,1-20 16,-1-18-1,1-10-15,0-9 16,18-9-1,0-1-15,1 1 16,9 27 15,-1-965-31,1 1988 0,10-975 16,-1 18-16,19 29 16,9 46-1,-18 38 1,-10 9-16,-9 10 15,-19-19 1,0-19 0,-19-28-16,10-28 0,-1-9 15,10-19 1,0-19 0</inkml:trace>
  <inkml:trace contextRef="#ctx0" brushRef="#br0" timeOffset="122413.22">5663 13831 0,'0'0'0,"0"19"0,0 28 15,10 47 1,-1 28-16,10 18 31,0 1-31,-10-19 16,10-19 0,-10-18-16,1-29 15,-1-18-15,1-20 16,-10 1-1,0-19-15,0 0 16,0 0 0,0 0-16,-19-19 15,-9-9 1,-20-9-16,-17-10 16,-11 19-1,11 18-15,17 10 31,1 10-31,19 8 0,9 11 16,10-1 0,18 19-16,20-10 15,8 1 1,39-10 0,18-19-16,28-18 15,-56-1-15</inkml:trace>
  <inkml:trace contextRef="#ctx0" brushRef="#br0" timeOffset="123970.47">11336 5021 0,'0'-9'0,"9"-48"15,1-36-15,27-20 32,39 0-32,55 1 0,57 9 15,29 28 17,37 9-32,19 10 0,-1 9 15,20-10 1,0 1-16,-1 9 15,10 19-15,0 0 16,-18 9 0,-11 19-1,-18 28-15,-9 19 16,-19 19-16,-19 18 31,-28 20-31,-20-1 0,-8 19 16,-10 9-1,-28 0 1,-19 10 0,-9-9-16,-29-1 15,-18 0-15,-10 1 16,-37 8 0,-29 10-16,-47 19 15,-46-19 1,-67 1-1,-47-20 1,-46-9-16,-29-38 0,-37-27 16,-1-29-1,1-9-15,8-19 16,39-19 0,18 0-1,10-19-15,28-18 16,28-19-16,29-9 15,28-10 1,9-9 0,9-19-16,38 9 15,19 0-15,38 10 32,18 19-32,10 18 15,18 19-15,20 0 16,-1 19-1,1 19-15,-1-1 16</inkml:trace>
  <inkml:trace contextRef="#ctx0" brushRef="#br0" timeOffset="124707.81">12672 6297 0,'0'0'0,"0"0"0,0 0 16,0 10 0,0 36-16,0 39 15,0 56 1,-10 27-1,-8 1-15,-1 0 16,-19-9 0,0-38-16,-18-19 15,-10-28-15,-9-28 16,0-19 0,-29-19-1,-18-27-15,-10-29 16,-18-10-16,-10-18 15,28 10 1,29 18-16,18 0 16,0 19-1,19 0 1,10 18-16,9 1 16,9 18-1,1 10-15,8 9 16,1 19-1,19 19-15,-1 18 16,20-9 0,-1 0-16,1-9 15,-1-10 1,0-9 0,-9-9-1,0-1-15,0 1 0,0-10 16,0 9-1,-9 10 1,0-28-16</inkml:trace>
  <inkml:trace contextRef="#ctx0" brushRef="#br0" timeOffset="125078.95">10452 7958 0,'0'0'0,"0"0"0,0 0 15,0 0 1,0 0 0,0 0-16,0 0 15,0 0-15,9 9 16,19 19 0,10 10-1,9-1-15,0 1 16,-9-1-16,-1-18 31,1 0-31,-10-10 0,10-9 16,-10 0 15,19-18-31,0-20 0,19 1 16,0-10-1,-10 0 1,-18 0-16,-1 19 0,-27 18 15</inkml:trace>
  <inkml:trace contextRef="#ctx0" brushRef="#br0" timeOffset="131760.66">4026 14422 0,'10'0'0,"37"10"0,75 8 15,47 11 17,29 8-32,18 1 0,-216-38 0,217 18 15,-1-18 1,-28-9 0,-18-29-16,-58 1 0,-36-1 15,-29 1 1,-19-19-1,-19-1-15,-46-18 16,-67 0 0,-56 0-16,-47 38 15,-18 18 1,8 38 0,48 28-16,37-1 15,29 1-15,46-9 16,20 9-1,37 0 1,18 9 0,39 0-16,37 1 15,47-11-15,170 30 16</inkml:trace>
  <inkml:trace contextRef="#ctx0" brushRef="#br0" timeOffset="192617.41">13575 3970 0,'47'-9'0,"132"-29"16,103-9-1,10 19-15,-1 19 31,-9 28-31,10 18 0,0 10 16,-20 28 0,-27 28-1,-38 19-15,-19 10 16,-28 8-16,-19 20 16,-9 18-1,-38 10-15,-28 0 16,-29 9-1,-37 18 1,-56 11-16,-47-1 16,-67 0-16,-37-9 15,-66-29 1,-37-18-16,-57-28 16,-56-38-1,-1-37 1,1-38-16,0-47 15,37-37 1,29-38-16,37-28 16,37-19-1,39-27-15,46-11 16,38-18-16,29 0 16,18 0-1,28 0 1,29 9-16,18 10 15,38 0 1,38 9-16,56-19 16,75-9-1,85 10-15,75 18 16,66 19 0,29 37-16,27 29 15,-8 18 1,-11 19-16,1 28 15,-28 19 1,-48 38 0,-28 28-1,-18 27-15,-20 39 16,-27 8-16,-29 29 31,-38 19-31,-46 9 0,-38 9 16,-28 10-1,-38 0 1,-47 9-16,-47 0 16,-48 1-16,-64 8 15,-58-9 1,-65-9-16,-38-28 16,-37-29-16,-29-37 31,-28-47-31,-9-37 15,18-38-15,19-28 16,-9-19 0,28-28-1,38 0-15,56-10 16,38 10 0,47 9-1,38-9-15,37 10 16,19 8-16,28 11 15,19-1 1,18 0-16,1 0 16,19 19-1,-1-1-15,1 1 16,9 10 0,0-1-16,0 9 31,0 1-31,0 0 0,0-1 15,0 10 1,0 0-16,0 0 31,0 0-31,0 0 0,0 0 16,0 0 0,0 0-16,0 0 15,0 0 1,0 0-1,0 0-15,0 0 16,0 0-16,9 0 16,-9-9 15</inkml:trace>
  <inkml:trace contextRef="#ctx0" brushRef="#br0" timeOffset="193321.56">15880 4880 0,'0'-9'0,"9"-19"0,10-47 15,19-28 1,18-29 0,38 1-16,38-10 15,28 0-15,28 1 16,47 18 0,38 9-16,0 19 15,-1 38 1,-8 37-1,-20 29-15,-27 37 16,-10 28 0,-19 18-1,-9 20-15,-10 18 0,-37-9 16,-10 10 15,-28-20-31,-19-9 0,-9-18 16,-28-29-1,-10-9-15,-9-28 16,0 0 0,-10-1-16,-9-18 15,0 0 1,0 0-16,0 0 16,0 0-1,0 0 1,0 0-16,0 0 15,0 0-15</inkml:trace>
  <inkml:trace contextRef="#ctx0" brushRef="#br0" timeOffset="193729.56">19502 4327 0,'0'0'0,"0"0"0,9-19 15,0 0 1,1 10-16,-1 0 16,1 18-1,18 28-15,19 29 16,0 47 0,-9-1-1,-20 1-15,-8-19 16,-10-10-1,-19-18-15,-19-10 16,-18-18-16,-29-10 16,-28-28 15,-9-19-31,19-9 0,27 0 16,20 0-1,18-1-15,10 11 16,19 8-16,-1 1 15,10 0 1,0 9 0</inkml:trace>
  <inkml:trace contextRef="#ctx0" brushRef="#br0" timeOffset="195160.85">19859 4843 0,'9'-10'0,"20"-55"0,46-67 15,38-27 17,47-19-32,47-1 0,47 11 0,37-1 31,48 9-31,56 19 0,28 19 16,20 19 15,-11 28-31,-18 28 0,-9 28 15,-48 19 1,-46 29-16,-38 27 16,-29 28-1,-46 10-15,-20 47 32,-18 28-32,-37 9 0,-20 0 15,-28 19 1,-28 10-16,-18-1 15,-29-9 1,-29 10-16,-27-1 16,-38 10-1,-47 0-15,-38-1 32,-47-18-32,-56-18 0,-28-20 15,-29-37 1,-9-19-1,-28-37-15,-1-19 16,-18-19-16,9-28 31,29-9-31,-1-19 16,39-10-16,36-9 16,20-28-1,28-9-15,37-20 16,20-17-1,27-39-15,38-9 16,19 0 0,38-18-16,18-1 31,29-9-31,18 0 0,19 0 16,19 19 15,19 18-31,19 19 0,9 10 15,9 18-15,-9 20 32,10 8-32,-1 10 15,-9 19-15,-18 9 16,-1 19 0,-9 0-16,-10 18 15,1 1 1,-20-1-16,1 10 31,-10 0-31,-9 0 0,0 0 16,-10 0-1,1 0 1,-1 0-16,0 0 16,1 0-16,-1 0 31,-9 0-31,10 0 0,-1 0 15,0 0 1,-9 0 0,10 0-16,-10 0 15,9 0-15,-9 0 16,0 0 0,0 0-16,0 0 15,0 0 1,0 0-1,0 0-15,0 0 16,0 0 0,0 0-16,0 0 15,0 0 1,0 0-16,0 0 16,0 0-1,0 0-15,0 0 16,0 0-1,0 0-15,0 0 16,0 0 0,0 0-16,0 0 15,0 0 1,0 0 0,0 0-16,-9 10 15,-1-1 1</inkml:trace>
  <inkml:trace contextRef="#ctx0" brushRef="#br0" timeOffset="195765.65">18862 4074 0,'0'0'0,"0"-10"15,-19-27-15,-28-29 16,-38-37-16,-46-29 31,-76-18-31,-57 28 0,-46 28 16,-48 48-1,1 46-15,37 56 16,57 28 0,18 38-1,38 10-15,28-1 16,19 0-16,29 1 16,37-20-1,18-18-15,20-28 16,18-10-1,10-18-15,19-20 32,-1 1-32,10-19 0,0 0 15,0 0 17,0 0-32,0 0 0</inkml:trace>
  <inkml:trace contextRef="#ctx0" brushRef="#br0" timeOffset="208804.8">16200 4665 0,'0'-10'0,"-10"-46"0,1-29 16,-1-8-1,20-11 1,37-8-16,75-29 16,151-37-16,103 18 15,10 67 1,-38 74-16,-38 47 15,-56 38 1,-28 46-16,-19 20 16,-38 27-1,-9-9-15,-18 10 16,-30-1 0,-18-18-1,-18-10 1,-29-18-16,-28-76 15</inkml:trace>
  <inkml:trace contextRef="#ctx0" brushRef="#br0" timeOffset="209025.57">19624 4346 0,'0'0'0,"0"0"15,0 9-15,9 10 16,-18 37-16,-1-18 16</inkml:trace>
  <inkml:trace contextRef="#ctx0" brushRef="#br0" timeOffset="210028.95">21571 4195 0,'19'-18'0,"47"-57"0,66-66 47,27-19-47,20 1 0,-179 159 0,226-160 0,94 29 15,103 37 1,48 75-16,37 57 15,9 65-15,-65 29 16,-57 27 0,-76 19-1,-74 1-15,-38 46 16,-19 28 0,-47 10-1,-56 18-15,-57 1 16,-56 9-16,-76-10 15,-65-18 1,-94 9 0,-48-38-16,-56-37 15,-65-37-15,-39-57 16,-8-65 0,18-76-16,18-56 15,11-56 1,27-47-16,38-28 15,10-28 1,28-1 0,46 10-16,48 10 15,47 37-15,66 37 16,65 67 0,48 55-16</inkml:trace>
  <inkml:trace contextRef="#ctx0" brushRef="#br0" timeOffset="210616.1">23725 4430 0,'0'-9'0,"0"-1"0,-150-393 15,141 393 1,-67-55-16,-74-48 16,-57-28-16,-57 19 15,-93 47 1,-85 47-16,-47 56 15,-57 47 1,-9 66-16,28 37 16,47 20-1,48 27 1,27 0-16,38-19 16,10-27-1,37-29 1,38-38-16,46-37 0,48-28 15,38-19 1,37-9 0,38-19-16,18 0 15,29 0 1</inkml:trace>
  <inkml:trace contextRef="#ctx0" brushRef="#br0" timeOffset="-210577.53">17799 10275 0,'0'0'0,"-19"-19"0,-9 1 15,0-1-15,-1-9 16,11 9-1,8 0 1,1-9-16,28-19 16,56-47-1,56-9 1,58-19 0,46 0-16,28 10 0,29-1 15,9 10 1,9 9-1,20-19-15,27 10 16,29 9-16,28 1 16,37 18-1,38 28-15,29 18 16,-1 20 0,-9 18-16,10 1 15,8-1 1,11 10-16,18 0 15,47 18 1,-19 1-16,-37 18 16,-19 10-1,-48 9-15,-18 9 16,-37 1 0,-39 9-1,-37 9 1,-47 0-16,-47 0 15,-47 10 1,-37 9-16,-29 0 16,-19 9-16,-28 0 15,-28 10 1,-19 0-16,-28 18 16,-29 10-1,-37 0 1,-28 0-16,-57 9 15,-56 1-15,-47-1 16,-66-9 0,-56-19-16,-67-9 15,-55-38 1,-48-19-16,-47-18 16,9-38-1,-74-19 1,-29 1-16,28-10 15,-28 9 1,10 1-16,-20-1 16,-18 0-1,19-9 1,9-9-16,-19-29 16,19-18-16,47-28 15,76-20 1,74 11-1,76-11-15,66-8 16,66 9-16,37-10 16,47-9-1,29 10 1,18-20-16,28 10 16,29-9-1,19 9-15,37 9 16,19-18-16,37 0 31,20-10-31,28 9 16,27-8-16,20-1 15,19 19 1,56 0-16,94 19 16,94 0-1</inkml:trace>
  <inkml:trace contextRef="#ctx0" brushRef="#br0" timeOffset="-209895.32">24064 11767 0,'0'0'0,"0"9"0,0 20 16,-9 55-16,-10 57 31,0 65-15,10 57-16,9 18 0,0-281 0,28 310 16,10 9-1,9 0-15,9-28 16,0-10-16,-8-18 15,-11-10 1,1-27 0,-1-20-16,1-28 15,0-28 1,-1-18 0,-18-29-16,0-37 0,0-10 15,0-19 1,-10-18-1,0 0 1,-9-19-16,10 0 16,-10-9-16</inkml:trace>
  <inkml:trace contextRef="#ctx0" brushRef="#br0" timeOffset="-209419.23">23923 12311 0,'0'-9'0,"0"-29"0,9-18 31,1 9-31,-1 10 0,-9 8 16,0 20-1,0 9-15,0 19 16,-28 37 0,-28 75-16,-29 48 15,-28 18 1,0 9-1,-9 10 1,-10-10-16,19-9 16,10-28-16,18-19 15,19-46 1,10-20-16,18-18 16,10-29-16,19-18 31,-1-19-31,10 0 15,0 0-15</inkml:trace>
  <inkml:trace contextRef="#ctx0" brushRef="#br0" timeOffset="-209032.77">23970 11927 0,'0'0'0,"0"0"16,0 0-16,9 0 15,10 9 1,19 38-16,18 47 16,20 46-1,18 29-15,0 10 16,9-11-1,-9-17 1,-9-20-16,-19-28 16,-10-18-1,-18-20-15,-10-8 16,-9-20 0,0-9-1,-10-9-15,-9-10 16,0-9-16,0 0 15</inkml:trace>
  <inkml:trace contextRef="#ctx0" brushRef="#br0" timeOffset="-208572.37">24243 12105 0,'0'0'0,"0"-19"0,-10-9 0,1 0 15,0 18-15,-1 1 32,-9 28-32,-18 46 0,-10 86 15,0 46 16,19 37-15,9 10-16,9 9 0,1 1 16,-1 18-16,10-9 15,0-1 1,0-18 0,10-9-16,-1-1 15,10-9-15,0-27 16,0-30-1,0-8 1,-1-38-16,-8-28 16,-1-19-16,1-28 15,-1-10 1,-9-18-16,0 0 16,0-19 15,0 0-31,0 0 0</inkml:trace>
  <inkml:trace contextRef="#ctx0" brushRef="#br0" timeOffset="-208054.26">24008 11898 0,'0'0'0,"0"0"16,0 0-16,0 0 31,-29 29-31,-36 46 0,-39 65 16,-9 67-1,0 18 1,10 19-16,9-10 16,0-8-1,9-20 1,19-18-16,0-19 15,19-29 1,10-27-16,8-38 16,1-9-16,0-19 15,19-19 1,-1-10-16,1-8 31,9-10-31,0 0 0,9 0 16,-9-10-1</inkml:trace>
  <inkml:trace contextRef="#ctx0" brushRef="#br0" timeOffset="-207806">23754 12142 0,'0'0'0,"9"-18"0,1-11 16,-1 20 0,19 0-16,10 27 15,56 57-15,47 66 32,38 47-32,28 37 15,18 0-15,11 19 16,-39-9-16,29 65 15</inkml:trace>
  <inkml:trace contextRef="#ctx0" brushRef="#br0" timeOffset="-204957.16">16773 4590 0,'10'-10'0,"9"-27"31,56-48-31,75-37 31,67-9-31,84 18 0,85 38 0,18 56 16,-65 38-1,-57 38 1,-66 8-16,-46 20 16,-20 37-16,-18 37 31,56 123-31</inkml:trace>
  <inkml:trace contextRef="#ctx0" brushRef="#br0" timeOffset="-74370.93">11468 5237 0,'0'0'0,"0"-9"16,0-20-16,0-8 15,0-19 1,9-1-16,19-18 16,10 0 15,28-9-31,37-10 16,29-9-16,18-1 0,20 11 15,9 8 16,18 1-31,29-1 0,18 10 16,20 10 0,-1 18-1,19 19-15,-9 9 16,-19 19-16,-19 28 31,-9 19-31,0 28 0,9 19 16,0 9-1,1 38 1,-20 28-16,-28-10 16,-19 10-16,-27 0 31,-20 9-31,-37 0 0,-20 10 16,-36 0-1,-29-1 1,-38 20-16,-37-1 15,-48-18 1,-37 18-16,-56-9 16,-38 0-1,-28-9-15,-29-29 16,-27-18 0,-1-38-1,0-37-15,-18-47 16,18-38-16,10-47 31,28-37-31,28-19 16,38-9-16,37-19 31,20 0-31,27-19 0,19 0 16,10-28-16,38-10 15,36-8 1,39-20-16,47 0 15,46 1 1,57-10-16,29 19 31,46 9-31,19 10 0,38 37 16,56 9 15,20 29-31,-1 28 16,18 37-16,-17 38 15,-11 28-15,-27 19 16,-10 27 0,-19 30-16,-28 27 15,-28 28 1,-10 19-16,-28 10 16,-28 18-1,-19 0 1,-28 0-16,-19 10 15,-28 28-15,-19-10 16,-19 1 0,-28-1-1,-28 1-15,-38-10 16,-37 0 0,-38-10-1,-38 1-15,-28-38 16,-9-28-16,-29-28 15,-28-19 1,-18-28 0,-20-28-16,-28-1 15,-65 10 1</inkml:trace>
  <inkml:trace contextRef="#ctx0" brushRef="#br0" timeOffset="-73470.76">20790 4383 0,'19'-19'0,"75"-74"0,66-48 16,66-9-16,37 18 31,20 29-31,46 19 16,28 9-16,1 37 31,-10 38-31,9 28 0,20 47 16,-10 28-1,-29 10 1,-46 18-16,-57 10 16,-28 19-16,-38-1 15,-28 19 1,-28 10-1,-37 19-15,-39-1 16,-37 19 0,-47 0-16,-47 0 15,-47 1-15,-47-1 16,-76-38 0,-65-8-1,-57-29-15,-27-19 16,-20-46-16,-19-38 31,20-47-31,18-47 0,18-47 16,20-47-1,38-28-15,74 0 16,57-9 0,47-28-16,47-20 15,47-8 16,48-19-31,46-29 0,57 1 16,56 18 0,75 19-16,123-9 15,197 18 1,282 94-16,133 188 16,-481 28-1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9T15:28:22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5710 1700 0,'0'0'0,"0"0"0,0-10 0,10-8 15,27-11 1,57-17-1,48-11 1,46 10-16,-10 0 16,-18 19-16,-47 10 15,-28 18 1,-19 9-16,-10 28 16,-9 29-1,-9 47-15,-10 46 16,-19 19-1,-9 10-15,0 0 16,-9-19 0,-10-10-1,0-18-15,1-38 16,-1-18 0,0-20-1,0-37-15</inkml:trace>
  <inkml:trace contextRef="#ctx0" brushRef="#br0" timeOffset="207.51">5823 2535 0,'0'0'0,"10"0"16,-1-19-16,29 0 15,37-18 1,47 9-16,38-10 31,47 10-15,47 0-16,28 0 0,85-10 0</inkml:trace>
  <inkml:trace contextRef="#ctx0" brushRef="#br0" timeOffset="832.71">7846 1953 0,'0'0'0,"0"0"16,0 0 0,0 0-16,9 19 15,1 37-15,-1 38 16,0 28 0,-9 9-1,0-9-15,0-19 31,0-27-31,-9-30 16,0-8-16,-1-19 16,1-19-1,-10-10-15,0-27 16,0-48-16,10-46 31,18-10-31,20 19 0,-1 38 16,9 28-1,-8 27 1,18 20-16,0 28 16,19 37-16,-1 29 15,-18 8 1,-18 11 0,-20-11-16,-9-27 15,-9-19 1,-1-19-16,1-18 15,-1-10 1,1-19-16,0-47 16,9-47-1,18 1-15,11 37 16,18 28 0,0 0-16,19 19 15,-1 18 1,11 20-1,-10 37-15,-10 28 16,-9 37-16,-9 20 16,-29-1-1,-9-65 1</inkml:trace>
  <inkml:trace contextRef="#ctx0" brushRef="#br0" timeOffset="1334.67">9125 2122 0,'0'0'0,"0"0"0,0 0 16,10 9-1,-1 29 1,0 28-16,10 46 15,0 19-15,0-9 16,-19-28 0,0-19-16,0-28 15,0-9 1,0-29-16,0-9 31,0-9-31,0-38 0,9-75 16,38-47 15,29-28-31,-1 47 0,-19 47 16,1 46-16,9 20 15,18 27 1,10 29 0,10 38-16,-10 27 31,-28 29-31,-19 9 15,-38 18-15,-18 1 16,-38 9-16,-29 19 16,-74 122-1</inkml:trace>
  <inkml:trace contextRef="#ctx0" brushRef="#br0" timeOffset="4558.38">7987 5059 0,'0'0'0,"0"0"0,0 0 32,0 0-32,0 0 0,9 9 15,20 19 1,-1 38-16,19 56 15,-10 28 17,1 9-32,-10-8 0,-18-11 15,-10-27 1,0-29-16,-10-27 16,1-10-1,-1-10 1,1-18-16,9 0 15,0-10-15,-9-9 16</inkml:trace>
  <inkml:trace contextRef="#ctx0" brushRef="#br0" timeOffset="4919.95">7310 5340 0,'0'0'0,"9"0"0,19-19 16,10 1-1,18-11-15,1 1 16,-1 0-16,19 9 31,19 10-15,29 0-16,18 9 0,19 0 16,-19 0-16,-38 0 31,-18 9-31,-19 0 0,-10 1 15,-27-1 1</inkml:trace>
  <inkml:trace contextRef="#ctx0" brushRef="#br0" timeOffset="5547.24">9031 5284 0,'0'0'0,"0"0"15,-19-10 1,0 1 0,-18 18-16,-10 10 15,0 19-15,0 18 16,0 10-1,18-1 1,20-8-16,9-1 31,9-18-31,20-10 0,18-10 16,19 1-16,18-19 31,-8-9-31,-1-10 16,0 0-16,-9-18 15,-10-1 1,1 1-16,-1-1 16,-18 1-16,-1-1 15,-18 10 1,-9 0 0,-10 18-16,0 1 15,0 9 1,0 0-16,0 9 15,9 10 1,1 28 0,18 19-16,9 18 15,1-9-15,0 0 32,-10-9-32,-9-10 15,-19-18-15,-19-1 16,-9 10-1,-38 0-15,-19 0 16,29-28-16</inkml:trace>
  <inkml:trace contextRef="#ctx0" brushRef="#br0" timeOffset="5812.33">10075 5809 0,'0'0'0,"10"0"16,27-9-16,29-10 16,38 10-1,18 9 1,-9 0-16,-28 9 15,-20 0-15,-18 1 32,-9-1-32,-29-9 0</inkml:trace>
  <inkml:trace contextRef="#ctx0" brushRef="#br0" timeOffset="6232.39">11421 5453 0,'0'0'0,"0"9"0,-10 0 15,1 20-15,9-1 16,9 9 0,1 10-16,18 19 15,0-10 1,10 10-1,-1 0-15,-18-10 16,0-19-16,-19 1 31,-9-10-31,-20 0 0,-55 10 16,27-20 0</inkml:trace>
  <inkml:trace contextRef="#ctx0" brushRef="#br0" timeOffset="6473.64">11759 5575 0,'10'0'0,"-1"-19"0,19 0 16,29 0-1,27-9-15,29 9 16,0 10 15,-9 0-31,-20 18 0,-55-9 32</inkml:trace>
  <inkml:trace contextRef="#ctx0" brushRef="#br0" timeOffset="7116.81">12474 5256 0,'0'0'16,"0"0"-16,0 0 0,0 0 31,0 0-31,0 0 16,0 0-16,0 0 16,0 0-16,0 0 15,0 0 1,0 0-1,0 0-15,0 0 16,0 9-16,0 10 16,-9 18-1,-1 20 1,1 18-16,0 9 16,-1-9-1,10 0-15,0 0 16,-9-9-1,-1-19-15,10-10 16,-9-18 0,9 0-16,0 0 15,9-10 1,1 1-16,18 8 16,19 1-1,19 0 1,19 0-16,9-10 15,0-9 1,-19 0-16,-9 0 16,-10-9-1,-18 9-15,-19 0 16,-10 0 0,-9 0-16</inkml:trace>
  <inkml:trace contextRef="#ctx0" brushRef="#br0" timeOffset="8016.81">7836 7357 0,'0'0'0,"0"0"0,0 0 31,0 10-31,-9 18 16,0 28-16,-1 10 16,1 9-1,-1 0-15,1-19 31,0-37-31</inkml:trace>
  <inkml:trace contextRef="#ctx0" brushRef="#br0" timeOffset="8226.16">7507 7038 0,'0'0'0,"0"0"0,10 0 15,8-9 1,-8 9-16</inkml:trace>
  <inkml:trace contextRef="#ctx0" brushRef="#br0" timeOffset="8698.5">8231 7751 0,'0'0'0,"0"-18"15,10-11 1,18-17-16,19-11 31,-9 10-31,-1 0 0,1 1 31,9 8-31,0 0 0,0 1 0,-9-1 32,-1 10-32,-18 0 31,0 0-31,-19 0 15,0 9-15,0 10 16,0-1 0,0 10-1,0 0-15,0 19 0,-9 47 32,-1 28-32,1 37 0,-10 19 15,0 10 1,10-20-1,-1-8 1,1-29-16,9-19 16,0-9-1,-9-47-15</inkml:trace>
  <inkml:trace contextRef="#ctx0" brushRef="#br0" timeOffset="8919.73">8448 7930 0,'0'0'0,"0"0"0,9 0 16,29 0 0,28 0-16,18 0 15,20 0-15,-1-10 31,-18 1-31,0-10 16,-48 10 0</inkml:trace>
  <inkml:trace contextRef="#ctx0" brushRef="#br0" timeOffset="9428.56">9530 7198 0,'0'0'0,"0"0"16,0 0-16,0 0 16,0 0-16,0 19 15,0 28 1,9 46-1,-9 11-15,0-1 16,0-19 0,0-18-16,0-19 15,0-10 1,0-18-16,0-19 31,0 0-31,10-9 0,8-48 16,39-46-1,18-19 1,-19 38-16,-18 27 16,0 39-16,-10 8 31,-9 20-31,9 8 0,0 29 16,0 28-1,-9 19-15,0 0 16,-10-9-1,1-20 1,-1-37-16</inkml:trace>
  <inkml:trace contextRef="#ctx0" brushRef="#br0" timeOffset="9656.02">10706 7489 0,'0'0'0,"0"0"0,18 0 16,29-10-1,38 1-15,28 9 16,0 0 0,-10 9-16,-9-9 15,-9 10 1,19-1-16,-48 0 31</inkml:trace>
  <inkml:trace contextRef="#ctx0" brushRef="#br0" timeOffset="10123.95">12239 7095 0,'0'0'0,"9"-19"16,20-9 0,8-10-16,20 10 15,-20 9 1,1 10-16,0 9 16,-20 9-1,1 19-15,-9 10 16,-10 9-1,-19 19-15,0 9 16,-9-19 0,18-9-16,1-10 15,18 1 1,10-1 0,9 10-1,10-9-15,0-1 16,-1 1-16,-8-1 15,-11-18 1,-18 0-16,0 9 31,-37 0-31,-57 10 0,-66-1 16,-19-9 0,19-18-1,104-10-15</inkml:trace>
  <inkml:trace contextRef="#ctx0" brushRef="#br0" timeOffset="10529.36">13057 7207 0,'0'0'0,"0"0"0,0 0 0,0 10 16,0-1-1,-9 29 1,-10 18-16,-9 28 16,0-9-1,9 0 1,10 0-16,9-18 15,9-20-15,0-9 32,20 1-32,-1-11 0,28 1 15,20-10 1,18-9 0,-10 0-16,-27 0 15,-10-9-15,-19 0 16,-28 9-1,0 0 1</inkml:trace>
  <inkml:trace contextRef="#ctx0" brushRef="#br0" timeOffset="11245.13">9116 8962 0,'0'0'0,"0"0"0,0 9 31,9 19-31,10 38 16,-10-19-16</inkml:trace>
  <inkml:trace contextRef="#ctx0" brushRef="#br0" timeOffset="11375.89">8946 9844 0,'0'0'0,"0"0"0,0 0 16,10 9-16,-10-9 15</inkml:trace>
  <inkml:trace contextRef="#ctx0" brushRef="#br0" timeOffset="11532.6">9191 10463 0,'0'0'0,"0"0"16,0 0-1,0 0 1,0 0-16,0 0 15,0 0-15</inkml:trace>
  <inkml:trace contextRef="#ctx0" brushRef="#br0" timeOffset="12816.69">7592 12189 0,'0'0'0,"0"0"16,0 0-1,9 0 1,1 10-16,-10-10 16</inkml:trace>
  <inkml:trace contextRef="#ctx0" brushRef="#br0" timeOffset="13852.54">10301 12461 0,'0'0'0,"0"0"16,0 0-1,-19-9-15,0 0 16,1-1-16,8 10 16,1 0-1,9 0-15,9 0 16,10 0 0,38 0-16,37-9 15,28-1 1,-9 1 15,-10 0-31,-18-1 0,-10 10 0,-18 0 16,-20 0-1,1 0-15,-10 10 32,-18-10-32</inkml:trace>
  <inkml:trace contextRef="#ctx0" brushRef="#br0" timeOffset="14265">11863 12095 0,'0'0'0,"0"0"31,-19 10-31,0-1 0,-9 19 16,0 19 0,-1 0-16,20-9 15,9-1 1,9 10 0,20 0-16,8 0 15,29 9-15,0 1 16,9-1-1,-18 0 1,-20 0-16,-18-9 16,-9 0-1,-29 0 1,-47 19-16,-56-10 16,-20-18-16,11-20 15,18-18 1,56-9-16</inkml:trace>
  <inkml:trace contextRef="#ctx0" brushRef="#br0" timeOffset="14500.18">11806 12095 0,'10'0'0,"-1"-18"0,29-1 16,28-9-16,18 9 15,-8 10 1,-20-1-16,0 1 16,1 18-1,-29 1-15</inkml:trace>
  <inkml:trace contextRef="#ctx0" brushRef="#br0" timeOffset="14866.28">12785 12368 0,'0'0'0,"0"0"0,0 0 16,0 0-1,-10 9-15,-9 19 32,1 10-32,8 9 0,1 18 15,18-9 1,1-18 0,-1 0-16,19-10 15,0-10 1,1-18-16,-1 0 31,10-18-31,-1-1 0,-18-19 16,0 1-1,-29-19 1,-18 9-16,0 19 16</inkml:trace>
  <inkml:trace contextRef="#ctx0" brushRef="#br0" timeOffset="15360.38">10122 12602 0,'0'0'0,"19"0"0,28-9 15,47-1 1,19 1-16,9 0 15,-9-1 1,-9 1 0,-19-1-16,-20 1 0,-18 0 15,-28-1 1,0 1 0,-19 9-1</inkml:trace>
  <inkml:trace contextRef="#ctx0" brushRef="#br0" timeOffset="16302.38">10141 12658 0,'0'0'0,"10"0"0,-1-18 16,29-1-16,18 0 15,38-9 1,10 9 0,9 10-16,-1-1 15,-8 20 1,-19-1-1,-29 1-15,-18-10 16,-20 0-16,-18 0 16,0 0-1,-37 9-15,-76 0 16,-47 19 0,0-9-16,19 0 15,28 0 1,38-19-16,37 0 15,10 0 1,19 0 0,9 0-16,9 0 15,10 0-15,28 0 32,28 0-32,10 0 15,-1-10-15,-8 1 16,-10 0-1,-19 9 1,-29 0-16</inkml:trace>
  <inkml:trace contextRef="#ctx0" brushRef="#br0" timeOffset="17000.04">10132 12574 0,'0'0'0,"9"0"0,1-9 0,27-1 16,20 1-1,37-1-15,28 10 16,10 10-1,-19-10 1,-10 9-16,-37-9 0,-19 0 16,-19 0-1,-9 0 1,-19 0-16,0 0 16,-9 0-1,-57 0-15,-47 0 16,-19 0-1,-9-9-15,9-1 16,29 1 0,37 0-1,28 9-15,20 0 16,8 0-16,20 9 16,18 10-1,0-10-15</inkml:trace>
  <inkml:trace contextRef="#ctx0" brushRef="#br0" timeOffset="19947.98">17375 1418 0,'0'0'0,"0"0"0,0 0 32,19 10-32,19-1 0,47 29 15,27 8 1,20 1-1,0 10-15,0-1 16,-1 0-16,-27-18 16,-20-1 15,-18-18-31,-28-10 0,-10 1 16,-9-1-16,-19-9 15,0 10 1,0-1-1,-28 29-15,-38 27 16,-38 20 0,-18 8-16,-38 11 15,0-10 1,19-19-16,19-10 31,9-18-31,38-9 0,18-20 16,29 1-1,9-9 1,10-1-16,-1-9 16,20 9-16,-10-9 15</inkml:trace>
  <inkml:trace contextRef="#ctx0" brushRef="#br0" timeOffset="20847.91">18928 1662 0,'0'0'0,"0"0"16,0 0-1,0 0-15,0 10 16,-10-1-16,1 19 16,-10 19-1,10 9-15,-1-9 16,1-9 0,-1-1-16,1-18 15,0 0 16,-1 0-31,1-10 0,9 0 16,0-9-16,0 0 31,0 10-31,0-1 0,0 1 16,0-1 0,0 0-1,-10-9-15,10 0 16,0 0-1,0 0-15,0 0 16,0 0 0,0 0-16,0 0 15,0 0 1,0 0-16,0 0 16,0 0-1,0 0-15,0 0 16,0 0-1,0 0-15,0 0 16,0 0 0,0 0-1,0-18-15,0-1 16,0-19-16,10-18 16,-1 0-1,1 9 1,-1 9-16,-9 10 15,0 19 1,0-1 0,0 10-16,0 0 15,9 19-15,1 28 32,-1 37-32,-9 20 0,0 8 15,0 1 1,0-10-1,0-19-15,0-27 16,0-20-16,0 1 16,0-19-1,0-1-15,0-18 16,0 0 0</inkml:trace>
  <inkml:trace contextRef="#ctx0" brushRef="#br0" timeOffset="21299.75">19398 1700 0,'0'0'0,"0"0"0,0 0 0,0 0 15,0 19-15,0 18 31,0 19-31,-19 29 0,0 9 16,10 9 15,0-9-15,-1-10-16,1-18 0,9-29 0,9 1 16,1-10-1,18-9-15,28-1 16,29-8-1,37-10 1,1 0-16,8-10 16,-8 1-16,-20 0 15,-18-1 1,-29 10 0,-9 0-16,-19 0 15,-9 0 1,-9 0-1,-10 0-15,0 0 16,0 0-16</inkml:trace>
  <inkml:trace contextRef="#ctx0" brushRef="#br0" timeOffset="21566.43">21082 2197 0,'0'0'0,"9"0"0,20-9 16,36-1 0,39 1-1,-1-1-15,-18 1 16,-10 9-1,-9 0-15,-9 9 16,-1 1 0,-28-10-16</inkml:trace>
  <inkml:trace contextRef="#ctx0" brushRef="#br0" timeOffset="22083.44">22089 1972 0,'0'0'0,"0"0"15,0 0-15,0 0 16,0 0 0,0 9-16,0 29 15,-19 18 1,0 28-16,0 10 16,-9 0 15,9-19-31,0-19 0,10-18 15,-1-10 1,1-9 0,0-19-16,9 0 15,0 0-15,0-19 16,0-28 0,9-47-1,0-9-15,20 0 16,-1 19-16,0 9 15,-9 37 1,0 10-16,9 18 16,0 1-1,19 18 1,0 10-16,0 9 16,0 19-16,-9 10 15,-19 8 1,-10 10-1,-18-9-15,-19 0 16,-38 18-16,-75 19 16,-85 19-1,-113 47-15</inkml:trace>
  <inkml:trace contextRef="#ctx0" brushRef="#br0" timeOffset="22843.88">17206 4036 0,'0'0'0,"0"0"0,10 0 15,-1-9 1,19-1-16,10 10 31,28 10-31,28 18 0,9 9 16,10 10 0,-19-9-16,-28-1 15,-10-18 1,-18 0-16,-19 0 15,0-10 1,0-9-16,-10 0 16,0 0-1,-9 0-15,0 0 16,0 0 0,0 0-16,0 0 15,0 0 1,0 0-16,0 0 15,0 0 1,0 0 0,0 0-16,0 0 15,0 0-15,0 0 16,0 0 0,0 0-16,0 0 15,0 0 1,0 0-1,0 0-15,0 0 16,0 0 0,0 0-16,0 0 15,0 0 1,0 0-16</inkml:trace>
  <inkml:trace contextRef="#ctx0" brushRef="#br0" timeOffset="23765.9">17272 4083 0,'0'0'0,"0"0"0,0 0 15,0 0 1,9 0-16,1 0 31,18 9-31,19 1 0,19 18 16,19 19-1,-1 0 1,10 9-16,-18-19 16,-20 1-16,0 0 15,-18-20 1,0 1-1,-19-10-15,-1-9 16,1 0 0,0 0-1,0-9-15,-10 9 16,1-9 0,-1-1-1,-9 10-15,0 0 0,0 0 31,0 0-31,0 0 0,0 0 16,0 0 0,0 0-16,0 0 15,0 0 1,-19-9 0,-18-10-16,-20-9 15,-18 0 1,9 0-1,-9 18-15,0 1 0,9 18 16,9 1 0,10 8-1,19 11-15,19-1 16,-1 0 0,20 19-1,8 9-15,11 10 16,18 9-16,18 0 15,-8 0 1,-1-19-16,-18 1 16,-19-1-1,-10-9 1,-9-10-16,-28 10 16,-38 0-16,-47 0 15,-28-19 1,75-18-1</inkml:trace>
  <inkml:trace contextRef="#ctx0" brushRef="#br0" timeOffset="23968.88">17592 4327 0,'0'0'0,"9"-10"0,19-8 15,20-1-15,17 0 32,20 10-32,0-1 0,28 29 15,-57 0 1</inkml:trace>
  <inkml:trace contextRef="#ctx0" brushRef="#br0" timeOffset="24245.58">18486 4665 0,'0'0'0,"0"0"0,0 9 0,-10 0 16,-9 20 0,1 8-16,-1 10 15,9 19 1,20 9-16,-1-10 16,10-8 15,9-10-31,0-19 0,19-19 15,0-9-15,10-28 16,-19-19 0,-10-19-1,-28-9-15,-28 0 32,-20 10-32,-17 18 0,27 28 15</inkml:trace>
  <inkml:trace contextRef="#ctx0" brushRef="#br0" timeOffset="24446.5">18702 4946 0,'9'0'0,"20"-9"15,46-10-15,19-9 16,19 0 0,-10 18-1,-56 1-15</inkml:trace>
  <inkml:trace contextRef="#ctx0" brushRef="#br0" timeOffset="24782.23">19549 4242 0,'0'0'0,"0"0"0,0 10 15,0 18 1,0 28 0,-19 38-16,0 19 15,-9-1 16,9 1-31,10-10 0,9-19 16,9-27-16,0-10 16,20-10-1,8 1-15,10-1 16,0-18-16,10 0 31,-20-10-31,1-9 0,-19 0 16</inkml:trace>
  <inkml:trace contextRef="#ctx0" brushRef="#br0" timeOffset="25132.89">20301 4346 0,'0'0'0,"0"0"0,0 0 15,0 9 1,0 29-16,-19 27 16,1 20-1,8 8 1,1 1 0,-1 0-16,1-19 15,18-19-15,1-9 16,-1-9-1,19-10 1,19-9-16,19 0 16,10-19-1,-1 0-15,0 0 0,-19 0 16,-8 0 0,-11 0-1,-18 0-15,-19 0 16</inkml:trace>
  <inkml:trace contextRef="#ctx0" brushRef="#br0" timeOffset="25557.6">21505 4646 0,'0'0'0,"0"0"16,10 0-16,-1-10 15,19 1 1,29 0-16,18-10 16,10 10-1,-1-10 1,1 9-16,-10 1 16,-9 0-16,-19-1 15,-9 1 1,-19 9-16,-19 0 15,0 0 1</inkml:trace>
  <inkml:trace contextRef="#ctx0" brushRef="#br0" timeOffset="25950.51">22249 4139 0,'0'0'0,"0"0"0,0 0 0,0 0 16,0 0-16,9 10 31,10 18-31,18 9 15,10 10-15,0 0 16,10-9 0,-19-1-1,-1-9-15,-18-9 16,0 0 0,-19-10-16,0 1 0,-28 18 0,-29 28 31,-28 10-16,-9 18-15,-19 10 16,1 19 0,55-67-16</inkml:trace>
  <inkml:trace contextRef="#ctx0" brushRef="#br0" timeOffset="26896.04">23123 1831 0,'0'0'0,"0"0"0,0 0 15,0 0-15,0 0 32,0 0-32,10 0 0,-1 0 15,1 0 1,-1 0-16,0 0 15,1 0 1,-10 0 0,0 0-16,0 0 15,0 0-15,0 0 16,0 0 0,0 0-1,9 9-15,-9-9 16</inkml:trace>
  <inkml:trace contextRef="#ctx0" brushRef="#br0" timeOffset="27657.97">23283 1428 0,'0'0'0,"0"0"0,0 18 32,0 39-32,-18 65 0,-1 65 31,0 48-31,0 37 15,10 38 1,-1 18-16,1 0 0,-1 1 31,-8 18-31,-1 19 16,-9 28-16,-1-28 31,-8 18-31,9 20 0,-1-10 16,20-28 15,-1-38-31,1-27 0,0-39 16,9-46-16,9-47 31,0-19-31,1-47 0,-1-37 16,-9-29-1,0-27 1,0-10-16,10-19 15,-1 0-15</inkml:trace>
  <inkml:trace contextRef="#ctx0" brushRef="#br0" timeOffset="28569.27">23236 2291 0,'0'-10'0,"0"-36"0,10-11 31,-1-8-31,10-1 0,9 10 15,38-1 32,66 1-47,122 0 0,94 9 16,28 19-16,-28 9 0,-56 10 16,-48 9-16,1 0 15,-29 9 1,-37 10-1,-19 9 1,-19 0-16,-37 0 16,-39 0-16,-18 10 15,-9-1 1,-19 10 0,-19 10-16,-28 36 15,-29 39-15,-27 37 16,-10 28-1,9 28-15,0 28 16,29 19 0,-1 0-16,10 19 15,10 0 1,8 9 0,1 0-1,19 1-15,18-10 0,1 9 16,18 0-1,0-9 1,19-10-16,-9-9 16,-1-9-1,1-10 1,-19-27-16,0-20 16,-19-18-16,0-29 31,-19-27-31,-9-20 0,-10-9 15,-19-28 1,-27-18-16,-48-10 16,-37-19-1,-66-38-15,-38-18 16,-66-19 0,-47 0-16,29 10 15,65-10 1,48 9-1,37 1-15,56-1 16,38 1-16,10-29 16,56 29-1</inkml:trace>
  <inkml:trace contextRef="#ctx0" brushRef="#br0" timeOffset="29082.61">23509 771 0,'0'0'0,"10"-19"0,-1 0 15,0 1-15,1 8 16,18 1 15,19 9-31,9 19 0,10 28 16,0 9-1,-9 9 1,-20 20-16,-9-1 16,-9 1-1,-19 9-15,-19 9 16,-9 9-16,-9-8 15,-1 8 1,0-18-16,20-56 16</inkml:trace>
  <inkml:trace contextRef="#ctx0" brushRef="#br0" timeOffset="29283.24">23058 1334 0,'0'0'0,"9"0"16,10 0-16,18-10 15,39 1 1,27 9-16,10 9 16,0 1-1,-10-1 1,-18 10-16,-10-10 0,-37 1 15</inkml:trace>
  <inkml:trace contextRef="#ctx0" brushRef="#br0" timeOffset="30002.29">24337 1071 0,'0'0'0,"9"-19"0,-9 1 15,0 8 1,0 1-16,0 9 16,0 0-16,10 19 15,-1 28 1,1 28 0,-10 18-16,0 1 15,0-19 16,0-18-31,0-20 16,-10-18-16,1 0 0,9-19 16,0 0-1,0-10-15,-10-46 16,20-38 0,9-18-16,9 18 15,0 28 1,-9 29-16,9 8 15,0 20 1,1 18 0,8 10-16,1 28 31,-1 9-31,-18 10 0,0 0 16,-19-10-16,0-18 31,-9-1-31,-1-18 15,1-10-15,9-9 16,0 0 0,0-9-16,9-38 15,10-19 1,19-9-16,9 0 31,0 19-31,-10 18 0,1 10 16,0 19-1,-10 9-15,0 9 16,-9 19 0,0 19-16,-19 19 15,0 18 1,-19 10-16,9-56 16</inkml:trace>
  <inkml:trace contextRef="#ctx0" brushRef="#br0" timeOffset="30472.36">25419 733 0,'0'0'0,"0"0"15,0 0 1,0 10-16,0 9 31,0 37-31,-10 38 0,-8 18 16,-1 1 15,9-29-31,1-18 0,0-19 16,-1-10-1,10-18-15,0-19 16,0 0-16,0 0 31,10-28-31,18-28 0,28-48 16,10 1-1,0 19-15,-10 37 16,-9 19 0,-9 9-1,9 19-15,0 28 16,0 10-1,-9 27-15,-10 29 16,-19 28 0,-18 10-16,-38 18 15,-19-10 1,28-74-16</inkml:trace>
  <inkml:trace contextRef="#ctx0" brushRef="#br0" timeOffset="31139.22">26661 2797 0,'9'0'0,"19"0"0,-28 0 0,94 0 16,47 10-1,19-1 1,10 10 0,-10 0-16,-19 0 0,-19-1 15,-28-8 1,-28-10-16,-28 0 16,-20 0-1,1 0-15,-19 0 16,0 0-1</inkml:trace>
  <inkml:trace contextRef="#ctx0" brushRef="#br0" timeOffset="31694.78">27855 2657 0,'0'0'0,"0"0"0,0 0 15,10 0 1,-1 9-16,10 19 16,9 19-1,0 19-15,-9 18 16,0-9 0,0 0-16,-19 0 15,-10-9 1,1-28-16,0-1 15,-1-18 1,1-19-16,-1 0 16,-8-19 15,8-9-31,1-47 0,9-19 16,19-9-16,9 9 15,0 19 1,10 19-1,9 28-15,0 0 16,0 18 0,0 20-16,0 8 15,9 20 1,1 18-16,-20 10 16,-18-1-16,-9 11 15,-10-1 1,-19 0-1,-28-10 1,-19 10-16,-28-18 16,-28 8-16,56-37 31</inkml:trace>
  <inkml:trace contextRef="#ctx0" brushRef="#br0" timeOffset="33600.85">16077 2225 0,'0'0'0,"0"-9"16,-9-10 15,-1-19-31,20-18 0,-1 0 16,19-19-16,20 0 46,27 0-46,19-19 0,19 0 0,18-19 16,20 10 0,18-9-16,19 8 15,10 1-15,18 19 16,29 18 0,28 0-1,-10 20-15,1-11 16,18 10-1,-9 19 1,9 0-16,0 9 16,-9 1-16,9 8 15,-18 20 1,-1-1 0,-18-9-16,-1 0 15,-9-9-15,10 9 31,18-10-31,20-9 16,27 10-16,-9 0 31,-19 18-31,19 0 0,0 10 16,-18 9-16,-1 0 16,-19 1-1,-28-1-15,-37 0 16,-29 0-1,-18 0 1,-29 0 0,-9 0-16,-19 10 15,0 9-15,0 19 16,-19-1 15,10 10-31,0 38 0,-10 18 16,0 19-16,-18 29 15,-1 18 1,-18 28-16,-1 9 16,-18 29-1,0 9 1,-10 0 0,-9 29-16,-9 8 15,-10-9-15,0 10 16,1 9-1,-11-28-15,-8 0 16,-1 0 0,-9-29-16,-9 1 15,-1-19 1,1-19-16,-1 0 16,10-18-1,0-20-15,0-8 16,0-20-1,19-9-15,0-9 32,-1-19-32,1 0 0,19-19 15,-1-18 1,1-10-16,0-19 16,-1 0-1,1-18 1,-1-1-16,10-18 15,0-19-15,0 0 16,0 0 0,0 0-16,0 0 15,0 0 1,-9-9-16</inkml:trace>
  <inkml:trace contextRef="#ctx0" brushRef="#br0" timeOffset="34605.76">16124 1822 0,'0'0'0,"0"0"0,0 0 32,0 28-32,-19 47 15,1 75-15,8 47 16,-9 38-16,1 9 16,-11 9-1,1 10 1,0 9-16,0 19 15,-10 9 1,0 28-16,1 10 16,-1-19-16,-9 9 15,0 10 1,-9-10 0,9 1-16,0-29 15,9-28 1,10-18-16,0-11 15,18-27-15,1-19 16,9-18 0,-10-11-1,20 1 1,-1-19-16,10-18 16,9-1-16,10 0 15,9-18 1,19 0-1,28-1-15,56-9 16,57-18-16,66-10 31,75-19-31,38-28 0,28-9 16,28-19 0,38-9-1,28-19-15,9-10 16,38-9-1,28-9-15,-18-10 16,-20 19-16,1-18 16,-28-1-1,-67 19 1,-65-9-16,-38 9 16,-38 9-1,-65 1 1,-48 9-16,-46-1 15,-38 1-15,-47 10 16,-19 8 0,-19 1-16,-19-1 15,-9 10 1</inkml:trace>
  <inkml:trace contextRef="#ctx0" brushRef="#br0" timeOffset="37020.39">6642 10876 0,'0'0'0,"0"0"16,-10-10 0,1 1-16,-1-10 15,1 0-15,18 1 16,29-20-1,56-18-15,66 0 32,66-1-32,47-18 0,28 0 15,19 9 1,-1 10-16,20 9 16,28 10-1,0 9 1,-19 9-16,9 9 15,-9 10 1,-9 10-16,-19 18 16,-19 0-1,0 19-15,-38 0 16,1 19 0,-29 9-1,-9 9-15,-29 19 16,-18 19-16,-19 10 15,-28 8 1,-19 20-16,-19 18 16,-10 10-1,-18 18 1,-19-9-16,-19 10 16,-18-1-16,-29 10 15,-47 0 1,-37-10-1,-67 0-15,-55 20 16,-39-20-16,-74-9 16,-20-28 15,-28-38-31,-37-18 0,-29-29 16,-37-27-1,0-20 1,9-18-16,1-19 15,27-19-15,19-18 32,10-20-32,37-27 15,48-29-15,18-18 16,37-19-16,48-19 16,38 0-1,37-19-15,28 1 31,38-10-31,38-10 0,18-8 16,38-11 0,38-18-1,46-18 1,57-1-16,38 0 0,37 19 16,38 29 15,38 8-31,28 20 0,37 27 15,20 29 1,-10 37-16,9 28 16,28 19-1,10 28 1,-19 38-16,-9 19 16,0 18-16,-19 29 15,-10 18 1,-18 28-1,-29 10-15,-27 9 16,-11 28-16,-36 0 31,-20 10-31,-37 9 16,-29 0-16,-27 10 31,-39 8-31,-27 1 16,-29 9-16,-38 19 15,-46 0 1,-38 0-16,-57 0 16,-46 19-16,-57-10 15,-47-28 1,-47 1 0,-57-39-16,-28-46 15,-18-38-15,-10-18 16,-9-29-1,-1-47-15,-9-37 16,1-19 0,18-19-1,0-27-15,37-29 16,39-19 0,55-28-1,58 0-15,46-18 16,38-20-16,47-9 15,37-9 1,29-19-16,37-18 16,29-1-1,37 0 1,28 10-16,39-1 16,46 1-1,56 9-15,29 19 16,47 9-16,37 19 15,29 19 1,37 28-16,10 37 16,9 38-1,10 19 1,27 18-16,-8 29 16,-1 28-1,0 18 1,-9 20-16,-37 27 15,-20 10-15,-18 28 16,-38 0 0,-28 28-16,-19 19 15,-38 9 1,-28 19-16,-28 9 16,-38 1-1,-28 18-15,-28 10 16,-38 9-1,-28 9-15,-56 0 16,-38 1 0,-38-1-16,-56 10 31,-38-10-31,-37-9 0,-66-28 16,-48-29-1,-65-37 1,-28-37-16,37-29 15</inkml:trace>
  <inkml:trace contextRef="#ctx0" brushRef="#br0" timeOffset="38230.83">5748 11654 0,'9'-9'0,"20"-38"16,74-56-1,85-47 1,47-19-16,19 9 15,38 10 1,47 10-16,37 8 16,0 10-16,-18 10 15,-10 18 1,19 9-16,-19 20 16,0 18-1,28 28-15,19 19 31,-9 28-31,0 19 0,-29 28 16,-46 28 15,-39 19-31,-18 28 0,-18 29 16,-39 8 0,-37 10-16,-19 29 15,-37-1 1,-29 0-16,-28 0 15,-47 10 1,-38 9-16,-28 9 16,-37 0-1,-19 1-15,-38-1 16,-19-18 0,0-20-16,-28-18 15,-37-9 1,-29-29-1,-28-18-15,-19-19 16,-37-9-16,-39-19 16,11-29 15,-10-27-31,-19-29 0,-10-37 16,10-19-16,29-28 31,18-9-31,19-10 15,28-19-15,19 1 16,9-1 0,19-18-16,19-19 15,19-1 1,28-27-16,38-9 16,47-20-1,28-27-15,47-20 31,56-18-31,47 0 0,57-9 16,66-20 0,94-18-16,103 0 15,132 47-15,-85 85 16</inkml:trace>
  <inkml:trace contextRef="#ctx0" brushRef="#br0" timeOffset="41932.22">26585 3248 0,'0'0'0,"0"0"16,0-19-16,-9 0 31,0 1-31,-1-11 0,1 1 16,-1 19-1,20-1 1,56 1-16,112 9 16,76 19 15,19 0-31,-19-1 0,-47 1 0,-28-9 16,-38-10 15,-47 0-31,-28 0 0,-19 0 15,-19 0 1,-9 0-16,-19 0 16</inkml:trace>
  <inkml:trace contextRef="#ctx0" brushRef="#br0" timeOffset="42468.04">28015 2666 0,'0'0'0,"0"0"0,0 0 16,0 0 0,0 19-16,10 28 15,-10 56 1,9 19-1,-9 19 1,0-29-16,0-27 16,-9-29-16,9-18 15,0-20 1,0-18-16,0 0 31,0 0-31,0-18 0,9-48 16,0-37-1,1-19 1,-1 0-16,10 28 16,0 28-16,0 29 15,9 18 1,10 10-16,27 27 16,1 20-1,-9 28 1,-1 9-1,-18 0-15,-19 0 0,-29-10 16,-18 10 0,-28 10-1,-67 27-15,-140 104 32</inkml:trace>
  <inkml:trace contextRef="#ctx0" brushRef="#br0" timeOffset="43475.48">24817 7798 0,'0'0'0,"0"0"0,9 0 15,38-9-15,66 0 16,75-1 0,57 1-1,28 9 1,-1-10-16,-18-8 0,-28 8 16,-38 10-1,-28 0 1,-37 10-16,-20-1 15,-28 0-15,-9 1 32,-9-1-32,-10 10 0,-10 0 15,1 9 17,-19-9-32</inkml:trace>
  <inkml:trace contextRef="#ctx0" brushRef="#br0" timeOffset="43747.28">27216 7564 0,'0'0'0,"9"0"16,10-10-16,18 1 0,11 9 15,17 9 1,1 20-16,-9 8 15,-1 10 1,-18 9-16,-19 1 16,-19-1-1,-19-9-15,-28 18 16,-47 1 15,28-38-31</inkml:trace>
  <inkml:trace contextRef="#ctx0" brushRef="#br0" timeOffset="44365.32">25409 5725 0,'0'0'0,"19"0"16,47-19-16,56 0 0,67 1 16,27 18-1,38 9 1,9 0-16,-28-9 15,-18 0 1,-29 0-16,-66 0 16,-37 0-1,-38 0-15,-9 0 16,-20 0-16,1 0 31,-19 0-31,0 0 16,0 10-16,0 18 31,-19 9-31,1 20 0,-29 18 16,-10 0-1,-18-19 1,0-18-16,9-10 16,-9-28-16,9-19 31,19-19-31,18-27 15,20-20-15,28-9 16,9 1 0,10 36-16,9 20 15,9 18-15,29 19 16,9 28 0,-56-9-16</inkml:trace>
  <inkml:trace contextRef="#ctx0" brushRef="#br0" timeOffset="45172.59">25155 3651 0,'0'0'0,"0"0"0,10 0 16,18-9 0,47 9-16,57 9 15,47 19 16,28 1-31,18 8 0,1 1 16,-19-20-16,-37-8 16,-29-10-16,-38 0 15,-28 0 1,-18 0 0,-20 0-1,-18 0-15,0 0 16,-9 0-16,-1 0 15,0 0 1,1 0 0,-1-10-16,1-8 15,-1-1-15,10-9 16,0 0 15,-1 9-31,11 9 0,-11 1 16,11 18-16,-1 1 15,-9 9 17,0 9-32,-1 19 0,-18 0 15,0 18-15,-18-8 32,-11-11-32,1-17 0,-10-11 15,1-18 1,-1-18-1,10-11 1,0-17-16,18-20 16,29-9-16,9 0 15,10 18 1,0 20-16,-1 9 16,1 18-1,-19 10 1,0 10-16,-19-1 15</inkml:trace>
  <inkml:trace contextRef="#ctx0" brushRef="#br0" timeOffset="45715.5">25184 2422 0,'9'0'0,"0"-19"0,-9 19 0,38-37 15,47-10-15,75-9 32,84 9-17,67 0-15,27 19 0,-27 18 16,-29 1-1,-37 0-15,-57 18 16,-28 10-16,-47 9 16,-29 0-1,-18 0-15,-19 19 32,-9 0-32,-19 19 0,-19-1 15,-19-8 1,-28-1-1,-19-9-15,-9-10 16,-19-18 0,-19-28-16,9-19 15,10-10-15,28-28 16,29-9 0,27-18-1,38-11-15,38 1 16,19 19-1,9 27-15,0 20 16,0 37 0,0 19-16,0 56 15,-56-28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3:22.74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5842 1897 0,'0'0'0,"0"9"15,9 29-15,1 27 16,-1 29 0,1 28-16,-1 10 15,-9-1 1,0 10-16,0-1 16,-19-8-1,0-1-15,1-9 16,-1-19-1,9-18-15,1-29 16,0-19 0,-1 1-16,10-19 15,0-10 1,0-9 0,0 0-16</inkml:trace>
  <inkml:trace contextRef="#ctx0" brushRef="#br0" timeOffset="435.51">5635 1775 0,'0'0'0,"9"0"15,1 0-15,18-10 16,19 1 0,10 0-16,37 9 15,9 9 1,-9 10-1,0 9-15,-28 0 16,-9 10 0,-10-1-16,-10-9 15,-18 10-15,-19 9 16,0 0 0,-28 0-1,-19 18-15,-38 10 16,-28-9-1,-9-10-15,65-37 16</inkml:trace>
  <inkml:trace contextRef="#ctx0" brushRef="#br0" timeOffset="967.86">7225 1737 0,'0'0'0,"0"0"16,-19 10-16,-28 8 15,-19 20 1,-9 28 0,9 9-16,10 9 15,9 10-15,18 0 16,11 0 0,8-19-1,20 0-15,18-10 16,9 1-1,10-10-15,10-9 16,-1-9 0,-9-19-16,-28-10 15</inkml:trace>
  <inkml:trace contextRef="#ctx0" brushRef="#br0" timeOffset="1402.62">7686 2056 0,'0'0'0,"0"0"0,0 0 16,0 0-16,0 0 15,9 10 1,1 8 0,-1 20-16,10 28 15,-10 27 1,10 1-1,-9 0-15,-1 0 16,-9-19-16,0-19 16,0-18-1,0-1-15,-9-9 16,9-9 0,0-9-16,0-10 15,0 0 1</inkml:trace>
  <inkml:trace contextRef="#ctx0" brushRef="#br0" timeOffset="1770.04">8053 1737 0,'0'0'0,"9"0"0,10 0 15,9 10 1,19 8-16,19 11 16,0 27-1,9 19 1,-18 9-16,-1 20 15,-18 8-15,-19 1 16,-10-19 0,-9-1-1,-19 1-15,-28-9 16,-28-1 0,0-18-16,18-19 15,29-29 1</inkml:trace>
  <inkml:trace contextRef="#ctx0" brushRef="#br0" timeOffset="3050.83">9445 2300 0,'0'0'0,"9"0"0,1-9 16,18-10 0,19 0-16,10-9 15,-1 19 1,0-1-16,-9 10 15,-18 0 1</inkml:trace>
  <inkml:trace contextRef="#ctx0" brushRef="#br0" timeOffset="3268.87">9153 2582 0,'0'0'0,"0"0"16,10 0-16,18 0 16,28-10-1,10 1-15,28 0 16,19-10 0,19 0-1,-66 10-15</inkml:trace>
  <inkml:trace contextRef="#ctx0" brushRef="#br0" timeOffset="3616.1">11195 1249 0,'0'0'0,"0"0"0,0 0 15,0 0 1,0 10-16,-19 27 16,0 29-1,-18 37 1,-1 19-16,10-9 15,-1-10-15,11-19 16,8-18 0,1-10-1,-1-18-15,-8 9 16,8-28 0</inkml:trace>
  <inkml:trace contextRef="#ctx0" brushRef="#br0" timeOffset="3902.67">10329 2572 0,'0'0'0,"0"0"16,0 0-16,0 0 15,10 0 1,27 0-1,48 0-15,28-18 16,37-1 0,39-9-16,-1-1 15,-19 1 1,-18 0-16,-39 19 16,-46-1-1,-19 10-15,-37 0 16</inkml:trace>
  <inkml:trace contextRef="#ctx0" brushRef="#br0" timeOffset="4468.12">11167 3004 0,'0'0'0,"0"0"0,0 0 16,0 0-1,0 0-15,0 0 16,0 0-1,-29 9 1,-18 29-16,-28 37 16,0 9-1,9 1-15,19-10 16,19 0 0,-1 0-16,20-19 15,18 1 1,1-20-16,18 1 15,0-10 1,10-10-16,9-18 16,9-9-1,1-10-15,-1-18 16,-18-1 0,-19-9-1,-19 0-15,-10 1 16,-37-1-1,-9 9-15,-29 19 16,-9 19 0,0 19-16,47 0 15</inkml:trace>
  <inkml:trace contextRef="#ctx0" brushRef="#br0" timeOffset="5251.84">13095 2478 0,'0'0'0,"0"10"15,-19 9 1,-28 37-16,10-28 16</inkml:trace>
  <inkml:trace contextRef="#ctx0" brushRef="#br0" timeOffset="6201.86">15089 1634 0,'0'0'0,"0"0"0,0 19 15,0 28 1,10 28-16,-10 28 16,0 28-1,9 19-15,-9 1 16,0-20 0,0-9-16,0-19 15,0-18 1,-9-10-16,-1-19 15,1-19 1,0-8 0,9-20-16</inkml:trace>
  <inkml:trace contextRef="#ctx0" brushRef="#br0" timeOffset="6551.32">14958 1831 0,'0'0'0,"9"-9"0,1-19 15,-1-10 1,19-9-16,19-9 16,0 9-1,10 0 1,9 19-16,18 18 15,1 10-15,-10 19 16,-9 9 0,-10 1-16,-18 8 15,-10 10 1,-9 9 0,-19 10-16,-37 9 15,-39 19 1,-65 0-16,-47-1 15,-141 39 1</inkml:trace>
  <inkml:trace contextRef="#ctx0" brushRef="#br0" timeOffset="6949.92">16510 1428 0,'0'0'0,"0"0"0,-9 9 16,-10 10 0,-28 18-16,-10 38 15,-18 38 1,9 28-16,10 9 16,28-9-1,18-10-15,20-18 16,27-1-1,20-18-15,37 0 16,-38-57 0</inkml:trace>
  <inkml:trace contextRef="#ctx0" brushRef="#br0" timeOffset="7900.33">17018 1962 0,'0'0'0,"0"0"16,0 0-16,0 0 15,0 0 1,0 10-1,0 27-15,0 20 16,0 36 0,9 1-16,1 0 15,-1-19 1,-9-19-16,0-18 16,0-19-1,0-10-15,0-9 16,0 0-1,10-9-15,-1-29 16,10-46 0,0-10-16,-1 0 15,1 19 1,0 19-16,0 9 16,0 19-1,0 9-15,-10 10 16,10-1-1,9 20-15,10 8 16,9 20 0,9 9-1,-9 9-15,-9 0 16,-1-18 0,1-1-16,0-8 15,-10-11 1,0 1-16,0-19 15,1 0 1,-1-19-16,9-18 16,1-19-1,-19-29-15,-10-18 16,-9-10 0,-19 19-16,10 38 15,0 37 1</inkml:trace>
  <inkml:trace contextRef="#ctx0" brushRef="#br0" timeOffset="8290.52">18542 2178 0,'0'0'0,"0"0"15,0 0-15,0 0 16,0 0 0,0 0-16,-9 0 15,-10 10 1,0-1-16,0 19 16,-9 10-1,19-1-15,-1 1 16,20-1-1,8 1-15,11-19 16,18-1 0,0-18-16,0-9 15,-10-10 1,-8-18-16,-11-1 16,-18 1-1,-18-1-15,-30 1 16,20 18-1</inkml:trace>
  <inkml:trace contextRef="#ctx0" brushRef="#br0" timeOffset="8716.96">18984 1362 0,'0'0'0,"0"0"0,0 0 16,0 0-16,0 0 15,0 0 1,10 9-1,-1 20-15,10 36 16,-10 38-16,-9 29 16,0-1-1,0 0 1,0 1-16,0-20 16,-9-8-1,9-20-15,0-18 16,0-19-1,0-10-15,0-9 16,0-9 0,0-10-16,0-9 15</inkml:trace>
  <inkml:trace contextRef="#ctx0" brushRef="#br0" timeOffset="9001.6">18391 1859 0,'0'0'0,"0"0"16,10 0-16,18-9 16,29-10-1,37 0 1,28 10-16,28 0 15,20-1 1,-29 10-16,-28 0 16,-19 0-1,-28 0-15,-19 10 16,-10-1 0,-27-9-16</inkml:trace>
  <inkml:trace contextRef="#ctx0" brushRef="#br0" timeOffset="9788.35">20630 1775 0,'0'0'0,"0"0"15,0 0 1,0 0-16,0 0 16,0 9-1,0 19-15,0 19 16,0 28 0,0 10-16,0 18 15,0 10 1,0-20-16,0 1 15,-9-19 1,0-18-16,9-11 16,0-8-1,0-19-15,0 0 16,0-19 0,0 0-16,0 0 15,0-29 1,0-27-16,-10-38 15,1-28 1,-1 10 0,1-1-16,0 19 15,-1 29-15,1 27 16,-1 10 0,10 19-16,0-1 15,0 10 1,0 0-16</inkml:trace>
  <inkml:trace contextRef="#ctx0" brushRef="#br0" timeOffset="10217.12">21129 1493 0,'0'0'0,"0"0"15,9 10-15,10-1 16,9 29 0,20 18-1,-1 28-15,9 38 16,-28 10 0,-18 8-16,-20 1 15,-27-9 1,-20-11-16,-18-8 15,-29 0 1,-18-20-16,9-17 16,57-48-1</inkml:trace>
  <inkml:trace contextRef="#ctx0" brushRef="#br0" timeOffset="10472.06">22220 2197 0,'0'0'0,"10"0"0,18-9 16,0-1-1,10 1-15,9-1 16,19 20 0,-29-1-16</inkml:trace>
  <inkml:trace contextRef="#ctx0" brushRef="#br0" timeOffset="10666.98">22032 2535 0,'0'0'0,"0"0"0,10 0 16,8 0-16,48 0 16,47 0-1,66-10 1,18-8-16,133-11 15</inkml:trace>
  <inkml:trace contextRef="#ctx0" brushRef="#br0" timeOffset="11168.88">24168 1475 0,'0'0'0,"0"0"16,0 0-1,0 0-15,0 9 16,0 10 0,-10 18-16,1 10 15,-1 9 1,10 1-16,0-20 15,10 1 1,-1-19-16,1-1 16,-1-8-1,19-10 1,0 0-16,20-10 16,-1 1-1,0 0-15,0 18 16,0 0-1,0 10-15,-10 9 16,1 0 0,-19 10-16,0 9 15,-29 9 1,-18 10-16,-38-1 16,-37 11-1,-29-20-15,0-28 16,10-19-1,65-9-15</inkml:trace>
  <inkml:trace contextRef="#ctx0" brushRef="#br0" timeOffset="11433.45">24262 1512 0,'9'0'0,"19"0"0,85-9 16,57-10-1,18 10-15,0-1 16,-19 10-16,-9 0 16,-47 10-1,-28-1 1,-38 0-16,-28 1 15,-10-1 1</inkml:trace>
  <inkml:trace contextRef="#ctx0" brushRef="#br0" timeOffset="11717.05">23820 2760 0,'9'0'0,"29"0"0,56-19 16,56 0-1,38-9-15,19 10 16,-28 8-1,-19 1-15,-28-1 16,-48 10 0,-37 0-16,-28 0 15</inkml:trace>
  <inkml:trace contextRef="#ctx0" brushRef="#br0" timeOffset="12167.21">24723 2901 0,'0'0'0,"0"0"0,0 0 15,-10 9 1,-18 10-16,-38 18 15,-9 20 1,-19 36 0,9 11-16,10-1 15,18-9-15,20 0 16,18-19 0,10-10-16,18-18 15,0-9 1,20-1-16,-1-18 15,10-10 1,9-18-16,18-19 16,-8-19-1,-10-9-15,-19-1 16,-18 1 0,-29 9-16,-38 0 15,-74 10 1,-199 9-16</inkml:trace>
  <inkml:trace contextRef="#ctx0" brushRef="#br0" timeOffset="12699.53">15447 4486 0,'0'10'0,"0"18"16,-9 47-1,-1 66-15,10 28 16,-9-1 0,-1 11-16,10-20 15,-9-18 1,9-28-16,-9-29 15,-1-18 1,1-29-16,9-27 16</inkml:trace>
  <inkml:trace contextRef="#ctx0" brushRef="#br0" timeOffset="12983.25">15249 4655 0,'0'0'0,"10"0"16,18-19-16,28 1 15,20-10 1,8 18-16,1 10 16,-10 10-1,-18 18-15,-1 19 16,-18 0-1,-19 9-15,-29 28 16,-27 19 0,-76 29-16,-57-10 15,-121 37 1</inkml:trace>
  <inkml:trace contextRef="#ctx0" brushRef="#br0" timeOffset="13251.8">16679 4421 0,'0'0'0,"-9"18"0,-29 48 15,-18 37 1,-1 29-16,20 8 16,18 1-1,38-10-15,18-9 16,39-18 0,-39-57-16</inkml:trace>
  <inkml:trace contextRef="#ctx0" brushRef="#br0" timeOffset="13545.29">17234 5218 0,'0'0'0,"10"-9"0,-1-10 15,1-19 1,18 1-16,0 9 16,0 0-1,10 18-15,-10 10 16,0 10-1,-9 18-15,0 9 16,-19 29 0,-28 18-16,-10 10 15,-9-28 1,19-19-16,18-19 16,20-9-1,18-10-15,57-18 16,-19-1-1</inkml:trace>
  <inkml:trace contextRef="#ctx0" brushRef="#br0" timeOffset="13785.35">17987 4712 0,'0'0'0,"0"0"15,9 0-15,1 0 16,18 9-1,10 19 1,9 28-16,-10 38 16,-8 28-1,-29 19-15,-29 9 16,-37-9 0,-37-1-16,-19-18 15,9-37 1,66-57-16</inkml:trace>
  <inkml:trace contextRef="#ctx0" brushRef="#br0" timeOffset="13996.31">19661 5068 0,'10'0'0,"18"0"0,38-19 15,28 10 1,-9 0-16,-57 9 16</inkml:trace>
  <inkml:trace contextRef="#ctx0" brushRef="#br0" timeOffset="14167.1">19097 5331 0,'0'0'0,"0"0"15,0 0 1,9 0-16,29 0 16,37 0-1,66-28-15,66-10 16,132-28-1</inkml:trace>
  <inkml:trace contextRef="#ctx0" brushRef="#br0" timeOffset="14519.26">20856 4514 0,'0'0'0,"0"0"16,0 0-16,-9-9 15,-1 0 1,10 9-16,0 0 16,0 9-1,-9 0-15,18 20 16,10 18 0,28 18-16,19 1 15,9 9 1,10 0-16,-10-9 15,1 9 1,-29-19-16,-19-18 16,-19 8-1,-9-8-15,-37 9 16,-39 9 0,-27-9-16,46-37 15</inkml:trace>
  <inkml:trace contextRef="#ctx0" brushRef="#br0" timeOffset="14707.97">21007 4514 0,'0'0'0,"19"0"15,28-9-15,65-10 16,48 10-1,19 0-15,-10 18 16,-37 0 0,-85 1-1</inkml:trace>
  <inkml:trace contextRef="#ctx0" brushRef="#br0" timeOffset="14991.12">22371 4899 0,'0'0'0,"0"0"0,0 10 16,-19 8-16,-28 39 16,-47 65-1,-38 37 1,-28 29-16,-9-1 15,-10 1 1,29-38-16,18-19 16,19-27-1,38-20-15,37-37 16,19-28-16</inkml:trace>
  <inkml:trace contextRef="#ctx0" brushRef="#br0" timeOffset="15371.03">22361 5790 0,'0'0'0,"0"0"0,-18 10 16,-29 18-16,-19 28 15,-38 29 1,1 37 0,18 0-16,29 0 15,27-19 1,29-9-16,19-19 16,19-19-1,18-9-15,38-28 16,19-29-1,-19-27-15,-37-1 16,-20-9 0,-27-9-16,-20 0 15,-37 9 1,-37 9-16,27 20 16</inkml:trace>
  <inkml:trace contextRef="#ctx0" brushRef="#br0" timeOffset="17456.86">14798 4777 0,'9'0'0,"10"-28"16,28-38-16,38-18 15,46-19 1,29 0 0,47 9-16,29 0 15,18 9 1,28 20-16,-9 8 16,-10 29-1,-9 10-15,-28 8 16,-10 20-1,-9 18-15,-9 19 16,-20 18 0,-18 20-16,-37-1 15,-29 10 1,-10 28 0,-18 9-16,-38 10 15,-18 9 1,-20 19-16,-37 0 15,-18 9 1,-39 0-16,-9 1 16,-19-10-1,-18-10-15,-38-18 16,-10-19-16,-18-38 16,-38-18-1,-38-19-15,19-38 16,-9-28-1,19-27 1,-1-20-16,29-9 16,47-10-1,47 1-15,28-1 16,38-27 0,18-1-16,29-9 15,19-18 1,9 8-16,9 10 15,1 19 1,8 9-16,11 19 16,-1 10-1,0 18-15,0 0 16,0 19 0,-9-1-16,0 11 15,0 8 1,-10 1-1,1-1-15,-10 10 16,0 0 0,0 0-16,0 0 15,9 0 1,-9 0-16,0 0 16,10 0-1,-1 0 1,-9 0-16,9 0 15,-9 0-15,10 0 16,-10 0 0,0 0-16,0 0 15,0 0 1,0 0-16,0 0 16,0 0-1,0 0-15,0 0 16,0 0-1,0 0-15,0 0 16,0 0 0,0 0-1,0 0-15,0 0 16,0 0 0,0 0-16,0 0 15,0 0 1,0 0-16,0 0 15,0 0 1,0 0-16,0 0 16,0 0-1,0 0-15,0 0 16,0 0 0,0 0-16,0 0 15,0 0 1,0 0-16,0 0 15,0 0 1,0 0-16,0 0 16</inkml:trace>
  <inkml:trace contextRef="#ctx0" brushRef="#br0" timeOffset="18554.64">4967 1719 0,'10'0'0,"37"-29"0,56-18 15,29-28 1,28 0-16,28-9 15,38 9 1,-1 9-16,20 10 16,-19 18-1,-10 20-15,-18 18 16,-10 9 0,0 19-1,-19 10-15,10 18 16,0 10-1,-19 18-15,-10 10 16,-18 0 0,-19 9-16,-19 19 15,-19 9 1,-18 1-16,-10 8 16,-29 10-1,-18 10-15,-18 9 16,-20 0-1,-28-10-15,-28 10 16,-28-9 0,-48-1-16,-46-18 15,-29-19 1,-27-28 0,-11-38-16,1-28 15,9-28 1,1-19-16,8-28 15,1-28 1,9-28-16,28-28 16,38-19-1,47 0-15,37-10 16,29-9 0,28 10-16,28-1 15,29 19 1,27 19-16,38 10 15,-28 56 1</inkml:trace>
  <inkml:trace contextRef="#ctx0" brushRef="#br0" timeOffset="69515.39">4365 8455 0,'0'0'0,"0"19"15,9 18-15,1 38 16,-1 19-1,19 19-15,1 18 16,-10-18 0,-1-19-1,-8-29-15,-1-18 16,-9-9 0,0-20-16,0 1 15,0-19 1,0 0-16,0 0 15,0 0 1,0 0-16,0 0 16,0 0-1,0 0-15,0 0 16,0 0 0,0-9-16,0-1 15</inkml:trace>
  <inkml:trace contextRef="#ctx0" brushRef="#br0" timeOffset="71185.32">4337 8408 0,'0'0'0,"0"0"0,0 0 16,0 0 0,0 0-16,0 0 15,0 0 1,9 10-1,1 8-15,18 20 16,0 37-16,10 28 16,-10 28-1,0 20 1,-9 8-16,0 10 16,-19 19-1,0 9-15,-19 0 16,10-10-1,-1 10-15,1-9 16,9-10 0,-10-28-16,10-28 15,0-18 1,0-29 0,0-28-16,0-19 15,0-19 1,0-9-16,0 0 15,0 0 1,0-9-16,10-38 16,18-19-1,19-9-15,19-9 16,19 18 0,18 0-16,38 10 15,38 9 1,0 19-16,18 9 15,1 28 1,9 10-16,-10 19 16,10 18-1,0 10-15,-9 18 16,-10 10 0,0-10-16,19 1 15,0-1 1,-10 1-1,-8-10-15,-11-19 16,-18-18 0,-19-10-16,-28-28 15,0 0 1,-9-19-16,-29-18 16,10-29-1,-1-37-15,-8-38 16,-11-28-1,-8-28-15,-20-19 16,-18-9 0,-9-10-16,-10 1 15,0-1 1,-10 10 0,-9 0-16,-9 19 15,-9 9 1,-1 9-16,0 10 15,1 9-15,-1 28 16,0 10 0,10 27-16,0 20 15,0 18 1,0 19-16,9 10 16,9 9-1,1 18 1,0 1-16,-1 0 15,10 18 1,-9-9-16</inkml:trace>
  <inkml:trace contextRef="#ctx0" brushRef="#br0" timeOffset="74949.27">5390 7977 0,'0'0'0,"0"0"16,0 9-1,10 19-15,-1 28 16,1 19 0,8 10-16,1-1 15,0-18 1,0-19-16,0-10 15,0-18 1,9 0-16,0-19 16,10-19-1,9 0-15,0-18 16,9-1 0,1 10-16,-10 0 15,9 19 1,-9-1-16,10 20 15,-1 18 1,-18 0-16,-1 19 16,-9 9-1,-18 10-15,-29 0 16,-47 18 0,-37 10-1,-38-10-15,-10-18 16,29-19-16,18-10 15,1-18 1,56-19 0</inkml:trace>
  <inkml:trace contextRef="#ctx0" brushRef="#br0" timeOffset="75300.38">5400 8061 0,'0'0'0,"0"0"16,0 0-1,9 0-15,19-19 16,38-18 0,47-1-16,10 10 15,27 0 1,-9 9 0,-19 10-16,-9-1 15,-28 1 1,-29 9-16,-37 0 15</inkml:trace>
  <inkml:trace contextRef="#ctx0" brushRef="#br0" timeOffset="79415.92">6717 8408 0,'0'0'0,"0"0"0,9 0 15,10 0 1,38-9-16,18-1 16,9 1-1,11 0 1,-20 9-16,0 0 15,-9-10 1,-19 10-16,-9 0 16,-20 0-1,-8 0-15,-10 0 16,0 0 0,-28 0-16,-19-9 15,-38 9-15,-19 0 16,48 0-1</inkml:trace>
  <inkml:trace contextRef="#ctx0" brushRef="#br0" timeOffset="81314.53">7639 8042 0,'0'0'0,"0"0"15,0 0-15,0 0 16,0 0 0,0 0-16,0 10 15,0 18 1,0 19-16,0 9 16,9 10-1,1 9-15,-1 0 16,-9-19-1,0 0-15,0-18 16,0-1 0,0-18-1,0 0-15,0-10 16,0-9 0,0 0-16,0 0 15,0 0 1,0 0-16,-9-18 15,-1-20 1,1 1-16,-1-20 16,1-18-1,0 0-15,-1 9 16,10 1 0,10-1-16,-1 19 15,0 0 1,10 0-1,0 10-15,9-1 16,10 10-16,9 0 16,0 19-1,9-1-15,1 1 16,-20 9 0,1 9-16,0 1 15,-19-1 1,-1 10-1,1 9-15,-9 0 16,-10 10 0,0 8-16,-19 1 15,0 10 1,-9-20-16,0 1 16,-1-10-1,1-9-15,9-1 16,10-8-1,-1-10-15,1 0 16,0 0 0,9 0-16,0 0 15,0 0 1,0 0 0,9 0-16,0-10 15,1 1 1,18 0-16,0-1 15,10 1 1,0 18-16,-10 1 16,0-1-1,-9 0-15,0 20 16,-1-1-16,1 9 16,0 10-1,-19 0 1,0 9-16,-19-9 15,-9 10 1,-19-1-16,-38 0 16,-18-18-1,-1-1 1,1-18-16,-1 0 16,10-19-1,19 0-15,9-10 16,19 1-16,19 0 15,0-1 1,18 10-16</inkml:trace>
  <inkml:trace contextRef="#ctx0" brushRef="#br0" timeOffset="82860.37">5898 9412 0,'0'0'0,"0"0"16,-9 9-1,-19 20-15,-10-1 16,1 19 0,-10 0-16,-1 9 15,20 10 1,0-1-16,0 1 16,18-10-1,20 0-15,-1-18 16,1 0-1,18-20-15,9 1 16,11-10 0,8-9-16,10-18 15,-10-20 1,1 1-16,-20-10 16,-18 0-1,-9 9 1,-10-9-16,-29 10 15,-18 9 1,-56 18-16,-29 29 16,10 19-1,18 9-15,57-19 16</inkml:trace>
  <inkml:trace contextRef="#ctx0" brushRef="#br0" timeOffset="83237">6378 9769 0,'0'0'0,"0"0"15,0 0-15,0 0 16,10 0-1,18 0-15,28-10 16,20 1 0,8-1-16,-9 1 15,-9 0 1,-37-1-16</inkml:trace>
  <inkml:trace contextRef="#ctx0" brushRef="#br0" timeOffset="83694.41">7498 9478 0,'0'0'0,"0"0"16,0 0-16,0 0 15,0 0 1,0 0-16,0 9 15,9 10 1,1 37-16,-1 10 16,-9 18-1,0 1 1,0-10-16,0 0 16,0-19-16,0 0 15,0-18 1,0 0-16,0-20 15,0 1 1,0-19-16</inkml:trace>
  <inkml:trace contextRef="#ctx0" brushRef="#br0" timeOffset="84401.07">7479 9421 0,'0'0'16,"9"0"-16,1-18 15,18-1-15,0 0 16,0 0-1,19 1-15,0-1 16,10 9 0,-1 1-1,1 18-15,-10 1 16,-10-1 0,-8 10-16,-11 0 15,1 9 1,-19 0-16,0 10 15,-28 9 1,-10 9-16,-18 0 16,0 0-1,-20-18-15,-8-1 16,-1-18 0,19-9-16,19-10 15,19 0 1,0 0-16,18 0 15,1-10 1,-1 1-16,20-1 16,-1 1-1,19-10-15,10 10 16,9 0 0,19 9-16,9 9 15,10 19 1,9 0-1,-9 19-15,-10 0 16,0 9 0,-18-9-16,-1 10 15,0-20 1,-8 10-16,-11-9 16,1-1-1,-19-9-15,-10-18 16</inkml:trace>
  <inkml:trace contextRef="#ctx0" brushRef="#br0" timeOffset="85115.81">12390 9290 0,'0'0'0,"0"0"16,0 0-1,0 9-15,-10 10 16,-9 19 0,1 56-16,-11 28 15,1 37 1,0 29-16,18-1 16,1 1-1,0-10-15,9-9 16,0-19-1,0-18-15,0-10 16,-10-38 0,-9-18-16,1-19 15,-1-19 1,0-19-16</inkml:trace>
  <inkml:trace contextRef="#ctx0" brushRef="#br0" timeOffset="85533.71">12371 9412 0,'0'0'0,"9"-19"16,1 1-16,18-20 16,19 0-1,-10 10-15,10 10 16,19 8 0,19 20-1,-10 18-15,-9 0 16,-9 19-16,-20 18 15,-18 11 1,-28 8-16,-29 19 16,-47 10-1,-37-1-15,-19-18 16,9-19 0,19-18-16,19-20 15,47-18 1</inkml:trace>
  <inkml:trace contextRef="#ctx0" brushRef="#br0" timeOffset="85933.4">13838 9309 0,'0'0'0,"-9"9"0,-38 19 16,-28 38-16,-19 28 15,-1 28 1,11 28-16,9 9 16,27-8-1,30-11-15,36-8 16,20-20 0,19-18-16,8-19 15,29 0 1,29-18-16,18-20 15,169 29 1</inkml:trace>
  <inkml:trace contextRef="#ctx0" brushRef="#br0" timeOffset="86399.01">14497 9600 0,'0'0'0,"0"0"15,0 9-15,0 0 16,0 29-1,-10 28-15,10 46 16,0 1 0,0-1-1,0 1-15,0-10 16,-9-18 0,-10-29-16,0 0 15,10-28 1</inkml:trace>
  <inkml:trace contextRef="#ctx0" brushRef="#br0" timeOffset="87049.33">14440 9675 0,'0'0'0,"19"0"0,19-19 15,18 0-15,10 0 16,9 1 0,-18 8-1,-1 20-15,1 8 16,-1 11-1,-18 18-15,-10 18 16,-19 1 0,-18 18-16,-38 1 15,-19 9 1,-37-19-16,-10-10 16,9-27-1,1-10-15,18-19 16,19-9-1,10-9-15,18-10 16,10 10 0,19-1-16,-1 1 15,1 0 1,18-1 0,10 1-16,19 0 15,18-1-15,19 20 16,19 8-1,10 10-15,9 19 16,-19 0 0,0 10-1,0-1-15,-9 0 16,-10-9-16,-19-9 16,-9-1-1,-9 1-15,-10-20 16,-18-18-1</inkml:trace>
  <inkml:trace contextRef="#ctx0" brushRef="#br0" timeOffset="87432.9">15212 9337 0,'0'0'0,"9"0"16,1-9-16,18-1 15,0 1-15,28 18 16,29 29 0,19 27-16,-1 29 15,-9 19 1,-9 9-1,-19 9-15,-29 1 16,-27-1 0,-20 10-16,-18-10 15,-19-9 1,-19 0-16,-9-9 16,-10-29-1,29-18-15,18-29 16,19-18-1,10-10-15</inkml:trace>
  <inkml:trace contextRef="#ctx0" brushRef="#br0" timeOffset="87730.34">16849 10050 0,'0'0'0,"0"0"0,0 0 16,9 0-16,10-9 15,9-1 1,19 1-16,10 0 15,8-1 1,11 10-16,-1 10 16,0-1-1,-47-9-15</inkml:trace>
  <inkml:trace contextRef="#ctx0" brushRef="#br0" timeOffset="87951.43">16331 10566 0,'0'0'0,"0"0"16,10 0-1,8 9-15,39 1 16,46-1-1,57-9-15,76 0 16,36-9 0,105-10-16</inkml:trace>
  <inkml:trace contextRef="#ctx0" brushRef="#br0" timeOffset="92866.95">20264 8718 0,'0'0'0,"0"0"0,-19 9 16,-9 19-16,-20 10 15,-8 9 1,-19 18 0,0 29-16,-1 9 15,10 1 1,1 8-16,18 1 16,18-19-1,10-1-15,19-17 16,19-1-1,10-10-15,18-8 16,0-20 0,18-9-16,20-9 15,9-19 1,0-19-16,-18 0 16,-20-9-1,0-9-15,-18-1 16,-19 1-1,-19-1 1,-10 1-16,-27-1 16,-76 10-1,-66 19-15,-9 37 16,-141 37 0</inkml:trace>
  <inkml:trace contextRef="#ctx0" brushRef="#br0" timeOffset="94934.56">5814 9553 0,'0'0'0,"0"0"0,0 0 15,0 0 1,9 0-16,1-10 16,-1-8-1,0-1-15,20-19 16,-1 1-1,19-10-15,0 9 16,-9 1 0,-1 9-16,-9 0 15,-9 9 1,0 9-16,-10 1 16,-9 0-1,0 9 1,0 0-16,0 0 15,-18 9 1,-20 0-16,-18 20 16,-10-1-1,-10 9-15,11 10 16,8 0 0,10 0-16,0 9 15,0 1 1,19-1-16,0 0 15,18 0 1,1-9-16,9 0 16,9-9-1,1 9-15,18-10 16,0 1 0,10-1-16,-1-18 15,-8 0 1,-1 0-16,0-10 15,0-9 1,0 0-16,-9 0 16,0-19-1,0 0-15,0-9 16,-19-9 0,0-1-16,0 1 15,-19 9 1,-9-10-1,-38 10-15,28 19 16</inkml:trace>
  <inkml:trace contextRef="#ctx0" brushRef="#br0" timeOffset="96112.79">18852 10604 0,'0'0'0,"0"0"15,0 0 1,0 0-16,10 0 15,-1-10 1,1 1-16,27-1 16,29 10-1,47-9-15,47 9 16,38-9 0,8-10-16,11 0 15,9-9 1,-10 0-16,-9 0 15,-38 0 1,-9 9-16,-28 9 16,-19 1-1,-19 0-15,-9 9 16,-20 0 0,-18 0-1,-9 0-15,-19 0 16,0 0-1,0 0-15,-19 0 16,0 0 0,0 0-16,0 0 15,0 0 1,0 0-16</inkml:trace>
  <inkml:trace contextRef="#ctx0" brushRef="#br0" timeOffset="96619.27">19455 11110 0,'0'0'0,"0"0"0,0 0 15,0 0 1,0 0-16,0 0 15,0 0 1,0 10-16,0 27 16,0 38-1,9 10-15,-9 18 16,0 9 0,0 1-16,0-19 15,9-19 1,-9-19-16,0-18 15,0-1 1,0-18-16,0 0 16,0 0-1,0-19-15,0 0 16,0 0 0</inkml:trace>
  <inkml:trace contextRef="#ctx0" brushRef="#br0" timeOffset="97061.71">20414 10960 0,'0'0'0,"0"0"0,0 0 16,0 10 0,0 8-16,0 29 15,0 56 1,9 19-16,1 0 16,-1 10-1,1-10-15,-1-19 16,1-19-1,-1-9 1,-9-18-16,0-20 16,0 1-1,0-19-15,0-1 16,0-8 0,0-1-16,0-9 15,0 0 1,0 0-16,0 0 15,0 0 1</inkml:trace>
  <inkml:trace contextRef="#ctx0" brushRef="#br0" timeOffset="98548.94">12230 8868 0,'18'-9'0,"48"-57"16,75-47-16,66-18 15,38-10 1,47 0-16,46 1 16,39 8-1,36 20-15,39-1 16,-19 19-1,0 19-15,-10 28 16,10 19 0,-1 19-16,1 9 15,9 28 1,-18 28-16,-20 10 16,-9 9-1,-28 28 1,-28 10-16,-19 9 15,-10 9 1,-37 10-16,-38 18 16,-19 10-1,-27 19-15,-30 9 16,-27 9 0,-38 20-16,-18 27 15,-29-9 1,-38 0-16,-37 0 15,-19 9 1,-47 10-16,-38 9 16,-47 9-1,-65-9-15,-48 0 16,-37-37 0,-29-19-16,-18-29 15,-29-18 1,-37-19-16,-19-37 15,-18-29 1,-58-37-16,1-18 16,19-39-1,18-18-15,29-19 16,-10-28 0,19-28-16,38-19 15,28-19 1,28-37-16,56 0 15,48-19 1,28-19 0,28-19-16,9-18 15,29 9 1,9-19-16,9-18 16,48-1-1,46-18-15,57-10 16,76-18-1,55-57-15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5:23.20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context xml:id="ctx1">
      <inkml:inkSource xml:id="inkSrc117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07T15:08:24.304"/>
    </inkml:context>
  </inkml:definitions>
  <inkml:trace contextRef="#ctx0" brushRef="#br0">4770 1568 0,'0'0'0,"0"0"15,0 0-15,0 0 16,0 0 0,0 10-16,9 9 15,0 27 1,10 39-16,0 27 16,9 10-1,-9 0-15,-10 10 16,1-1-1,-1-9 1,1 9-16,-1-9 16,-9-18-1,9-11-15,-9-17 16,0-11 0,0-18-16,0-9 15,0-10 1,0-9-16,0-10 15,0-9 1,0 0-16,0 0 16,0 0-1</inkml:trace>
  <inkml:trace contextRef="#ctx0" brushRef="#br0" timeOffset="472.14">4929 1690 0,'0'0'0,"10"0"0,-1-9 16,1 0-16,9-10 15,9 0 1,19 0-16,0 10 16,9 0-1,10-1-15,-9 20 16,-1-1-1,-18 10 1,-1 9-16,-18 0 16,0 0-1,-19 19-15,-10 0 16,-27 19 0,-38-1-16,-29 10 15,1-18 1,-10-1-16,19-19 15,47-27 1</inkml:trace>
  <inkml:trace contextRef="#ctx0" brushRef="#br0" timeOffset="955.14">6190 1240 0,'0'0'0,"-9"9"0,-20 10 16,-18 28-1,-28 28-15,-10 28 16,1 19-1,27 10-15,20-1 16,27 0 0,20 1-16,18-1 15,10-18 1,9-20-16,28 1 16,10-9-1,18-20-15,38-8 16,160 37-1</inkml:trace>
  <inkml:trace contextRef="#ctx0" brushRef="#br0" timeOffset="2489.06">6858 1812 0,'0'0'0,"9"0"16,10 0-16,19-9 15,9 0 1,9-1-16,1 1 16,-1 18-1,1 1 1,-10 18-16,-10 0 15,-18 0 1,-9 0-16,-20 19 16,-18 0-1,-29 19-15,-18-10 16,0-19 0,0 1-16,18-19 15,10-10 1,19-9-16,19 0 15,-1 0 1,10 0-16,0 0 16,10 0-1,-1-9-15,19-10 16,29 10 0,9-1-16,-1 1 15,-8 9 1,-1 9-16,-9 1 15,-9-1 1,-19 10-16,0 0 16,-10 9-1,-9 0-15,-19 9 16,-18 10 0,-48 0-16,-28 9 15,-19-18 1,-18 0-1,-1-20-15,38 1 16,57-19-16</inkml:trace>
  <inkml:trace contextRef="#ctx0" brushRef="#br0" timeOffset="3009.12">8043 1409 0,'0'0'0,"0"0"16,0 0-16,0 0 15,0 0 1,0 0-16,0 0 15,0 19 1,-9 18-16,-10 19 16,0 38-1,10 28-15,-1-9 16,20-1 0,-1-8-16,20-11 15,-1-8 1,0-10-16,10-19 15,9 1 1,0-20-16,-10-18 16,1 0-1,-19-19-15</inkml:trace>
  <inkml:trace contextRef="#ctx0" brushRef="#br0" timeOffset="3365.12">7714 1981 0,'0'0'16,"0"0"-16,0 0 16,0 0-16,0 0 15,9 0 1,10 0-16,28-9 16,29-10-1,27 0 1,10 1-16,-10-1 15,-27 9 1,-20 1-16,-28 0 16</inkml:trace>
  <inkml:trace contextRef="#ctx0" brushRef="#br0" timeOffset="3739.56">8805 2131 0,'0'0'0,"0"0"16,0 0-16,0 0 15,0 10-15,0 8 16,-9 11 0,9 18-1,0 9-15,0 0 16,-9-18-1,-1-1-15,1-18 16,-1-10 0</inkml:trace>
  <inkml:trace contextRef="#ctx0" brushRef="#br0" timeOffset="3985.83">8683 1719 0,'0'0'0,"0"0"16,0 0-16,0 0 15,0 0 1,0 0-16,0 0 15,0 0 1,0 0-16</inkml:trace>
  <inkml:trace contextRef="#ctx0" brushRef="#br0" timeOffset="4989.91">9219 1962 0,'0'0'0,"0"0"0,0 0 15,0 0-15,0 10 16,10-1-16,-1 19 16,0 1-1,1 17 1,-10 1-16,0 0 16,0-9-1,0-1-15,0-9 16,0-9-1,0-9-15,0-1 16,0-9 0,0 0-16,0 0 15,0-9 1,0-10-16,9-28 16,1-9-1,-1-19-15,10 9 16,0 10-1,9 9-15,0 9 16,0 10 0,1 9-16,-1 10 15,0-1 1,0 10 0,1 10-16,8-1 15,1 19 1,-1 1-16,-18-1 15,0 0 1,-10 0-16,1 0 16,-10 0-1,0 0-15,0-9 16,0 0 0,0-10-16,-10-9 15,10 0 1,0 0-16,0 0 15,0-9 1,10-19-16,-1-19 16,1-9-1,18 9-15,-9 9 16,9 10 0,0 0-16,0 18 15,19 1 1,0 18-16,10 10 15,-1 9 1,-9 10 0,-9 9-16,0 0 15,-20 0 1,-8 0-16,-10 9 16,0 0-1,-10-18-15,1-1 16,0-9-1,-1-9-15,1 0 16,-1-10 0</inkml:trace>
  <inkml:trace contextRef="#ctx0" brushRef="#br0" timeOffset="5887.05">10640 2216 0,'0'0'0,"0"0"0,0 0 15,0 0 1,0 0-16,9 0 15,1 0 1,8 0-16,11 0 16,-1-10-1,0-8-15,0-1 16,1-9 0,-1-10-16,-9 1 15,-1 9 1,-18-1-1,0 1-15,0 0 16,0 19 0,-9-1-16,-10 1 15,0 18 1,-9 10-16,0 19 16,0 9-1,-1 9-15,20 9 16,9-8-1,9-1-15,1-18 16,18-1 0,10 1-16,18-20 15,29-18 1,9-18-16,9-10 16,10-29-1,0-18-15,-28 0 16,-29 0-1,-9 9-15,-18 1 16,-20 18 0,-9 0-16,-9 19 15,-10 0 1,0-1-16,9 20 16,1 0-1,0-1-15,9 10 16,0 0-1,0 10 1,9-1-16,10 29 16,28 8-1,0 1-15,0 10 16,9-1 0,-18 0-16,0-9 15,-19 0 1,-19 0-16,-10 0 15,-37 19 1,-19 9-16,-37 0 16,-1-19-1,57-28-15</inkml:trace>
  <inkml:trace contextRef="#ctx0" brushRef="#br0" timeOffset="6833.61">12794 1371 0,'0'0'0,"0"0"0,0 10 15,0-1 1,0 19-16,-9 29 16,-1 27-1,10 19-15,0 19 16,0 0-1,10-9-15,-1-19 16,0-19 0,20-10-16,8-8 15,1-20 1,0 1-16,-1-20 16,1 1-1,-1-9-15,1-10 16,-28 0-1</inkml:trace>
  <inkml:trace contextRef="#ctx0" brushRef="#br0" timeOffset="7105.91">12277 1981 0,'0'0'0,"0"0"16,18 0-16,20-9 16,19-10-1,18 0-15,0 1 16,19-1 0,28 0-16,1 10 15,-10-1 1,-10 1-16,-18 18 15,-29 1 1,-28-10-16</inkml:trace>
  <inkml:trace contextRef="#ctx0" brushRef="#br0" timeOffset="8376.44">13829 2038 0,'0'0'0,"0"0"0,0 0 15,-19 9 1,0 0-16,-18 1 16,-1 8-1,10 11-15,0-1 16,-1 9-1,20 1-15,0-1 16,18-18 0,0 0-1,20 0-15,-1-10 16,0-9-16,10 0 16,-10-9-1,-9-10-15,-1 0 16,1 0-1,-19-18-15,0-1 16,-19 1 0,1-1-1,-1 10-15,0 0 16,0 19 0,10-1-16,-1 1 15,1 9 1,9 0-16,0 0 15,0 0 1,0 0-16,0 0 16,9 0-1,20-19-15,8 0 16,10 0 0,0-9-1,0 0-15,0 0 16,-9 19-1,0-1-15,-1 1 16,1 18 0,-10 1-16,0 18 15,10 0-15,0 0 16,-10 10 0,-9-1-1,-1 1-15,-18-1 16,0 1-1,0-1-15,-9-18 16,-10 0 0,10 0-16,-1-19 15,1 0 1,0 0-16,-1 0 16,1-10-1,9 1-15,9-10 16,19-9-1,1-10-15,18 1 16,19-10 0,-1-9-16,11 9 15,-10 0 1,-10 9 0,-18 1-16,-10 9 15,-9-1 1,-10 1-16,-9 19 15,0 0 1,0-1-16,-9 1 16,-1-1-1,1 10-15,-1 10 16,1-1 0,0 1-16,-1 8 15,20 10 1,-1 1-16,10 8 15,9 10 1,10 0-16,9 0 16,0 9-1,-10 0 1,1-9-16,-19 0 16,-10-9-1,-9 9-15,-19 0 16,-9 0-1,-38 9-15,-28 0 16,-9-9-16,9-9 16,37-29-1</inkml:trace>
  <inkml:trace contextRef="#ctx0" brushRef="#br0" timeOffset="9338.29">16115 2047 0,'0'0'0,"0"0"16,-19 0 0,-9-9-16,-10-10 15,-9 9 1,10 1-16,-20 0 16,1 18-1,9 0 1,0 10-16,18 9 15,1 0-15,19 1 16,9-1 0,9 9-16,1-18 15,8 0 1,11 0-16,-1-19 16,19 0-1,0-19-15,9 0 16,1 0-1,-20-9 1,-8 19-16,-11-1 16,1 1-1,0 9-15,0 9 16,0 1 0,9-1-16,0 19 15,10 10 1,9 9-16,-28-29 15</inkml:trace>
  <inkml:trace contextRef="#ctx0" brushRef="#br0" timeOffset="10413.73">17338 1568 0,'0'0'0,"-19"10"0,-19-1 16,-9 1 0,-28 18-16,-10 19 15,10 9 1,9 10-16,10 9 16,18-10-1,10-8-15,19 8 16,9-8-1,9-1-15,19-9 16,10-10 0,9-18-16,0 0 15,0-19 1,0-10-16,9-8 16,1-20-1,-10 10-15,-9 0 16,-10 9-1,-9 10 1,-1-1-16,-8 1 16,-1 9-1,1 0-15,8 9 16,11 19 0,8 1-16,1 8 15,0 1 1,-1-10-16,10-9 15,0-1 1,-9-18-16,0 0 16,-1-9-1,-18-10-15,0 0 16,-19 1 0,0-1-16,-19-19 15,-19 1 1,1 9-16,-10 0 15,18 18 1,1 1-16,19 9 16,-1 0-1,10 0 1,0 0-16,10 9 16,-1 1-1,19-10-15,20 0 16,17-19-1,11 0-15,-20 0 16,-9 10 0,-9 0-16,-19-1 15,-1 1 1,-8 9 0,-1 0-16,1 9 15,-1 1-15,19 18 16,0 0-1,10 0 1,9 0-16,0 0 16,0-9-1,-9 0-15,-10-19 16,-9 0-16,-19 0 16</inkml:trace>
  <inkml:trace contextRef="#ctx0" brushRef="#br0" timeOffset="10629.81">17996 1634 0,'0'0'0,"0"0"16,0 0-16,10 0 15,-1-9 1,-9 9-16,10 0 16,-10 0-1</inkml:trace>
  <inkml:trace contextRef="#ctx0" brushRef="#br0" timeOffset="11255.19">18655 1794 0,'0'0'16,"0"0"-16,0 0 15,0 0-15,0 0 16,0 9-1,0 0-15,0 19 16,0 19 0,0 19-16,0 0 15,0-10 1,0 0 0,0-18-16,0-19 15,0-1-15,0-8 16,0-10-1,0 0-15,9-10 16,1-8 0,9-29-1,9-19-15,0 0 16,10 1 0,-1 18-16,-9 19 15,1-1 1,-1 20-16,10 0 15,-1-1 1,1 20-16,-1 8 16,1 11-1,-19-1-15,0 19 16,-10 9 0,-9 19-16,-19 0 15,0 0 1,1 0-16,-1-18 15,0-1 1,0-19-16,0 1 16,1-19-1</inkml:trace>
  <inkml:trace contextRef="#ctx0" brushRef="#br0" timeOffset="11621.76">19464 1381 0,'0'0'0,"9"9"15,29 1-15,9 18 16,19 19 0,0 18-16,-10 20 15,-9 18 1,-19 9 0,-18 10-16,-20 10 15,-37-1-15,-18-18 16,-39-10-1,-18-9-15,-10-19 16,10-28 0,65-28-1</inkml:trace>
  <inkml:trace contextRef="#ctx0" brushRef="#br0" timeOffset="12055.88">20433 1728 0,'0'0'0,"0"0"16,0 0-16,9 0 16,1-19-1,18 0-15,19 1 16,9-1-1,10 0-15,10 0 16,8 1 0,-9 8-16,1 1 15,-20 9 1,-18 9-16,-1 1 16,-27-10-1</inkml:trace>
  <inkml:trace contextRef="#ctx0" brushRef="#br0" timeOffset="12289.76">20405 2019 0,'0'0'0,"0"0"16,9 0-16,10 0 15,47-10 1,47 1-16,56-10 16,29 10-1,8 18-15,-8 1 16,122 18 0</inkml:trace>
  <inkml:trace contextRef="#ctx0" brushRef="#br0" timeOffset="15091.27">7808 4149 0,'0'0'0,"0"0"0,0 0 15,0 0 1,0 0 0,0 0-16,0 9 15,-9 10 1,-1 28-16,1 37 16,0 38-1,-1 0 1,-9 0-16,0 9 15,10 1-15,0-20 16,-1 1 0,1-1-16,-1-27 15,1-19 1,0-20-16,-1-8 16,1 0-1,-1-20-15,1 1 16,9-19-1,0 0 1</inkml:trace>
  <inkml:trace contextRef="#ctx0" brushRef="#br0" timeOffset="15525.35">7676 4374 0,'0'0'0,"10"-10"0,-1-8 15,1-11-15,18-8 16,19-19 0,19 9-16,0 0 15,9 19 1,0 0-1,0 18-15,-9 10 16,-9 10 0,-10-1-16,-10 19 15,-8 0 1,-11 19-16,-8 0 16,-20 19-1,-8-1-15,-20 1 16,-28 9-1,-19 0-15,-27-19 16,-1-18 0,19-19-16,18-10 15,20-9 1,28 0-16</inkml:trace>
  <inkml:trace contextRef="#ctx0" brushRef="#br0" timeOffset="15984.07">9106 3820 0,'0'0'0,"0"0"0,0 0 16,0 0 0,0 0-16,-18 10 15,-20 18 1,-9 19-16,-10 28 15,-8 9 1,18 19-16,0-9 16,18 9-1,20-9-15,-1 0 16,10-10 0,10-8-16,9-11 15,9-9 1,0-9-16,19-9 15,19-1 1,-28-27-16</inkml:trace>
  <inkml:trace contextRef="#ctx0" brushRef="#br0" timeOffset="16615.83">9417 4083 0,'0'0'0,"0"0"16,0 0-16,0 0 15,0 9 1,0 19-16,0 1 15,0 27 1,-10 10-16,1 18 16,9-9-1,0 0-15,0-19 16,0-9 0,0-9-16,0-1 15,0-18 1,0 0-1,-9 0-15,9-19 16,0 0 0,0 0-16</inkml:trace>
  <inkml:trace contextRef="#ctx0" brushRef="#br0" timeOffset="17286.87">9144 4590 0,'0'0'0,"0"0"16,0 0-16,0 0 15,0 0 1,0 0-16,9-10 16,1 1-1,18-1-15,10 1 16,18 0-1,10-1 1,0 1-16,18 9 16,1 0-1,-10 9-15,-18-9 16,-1 0 0,-18 0-16,0 0 15,-1 0 1,-18-9-16,9-10 15,-9 0 1,0 1-16,0-1 16,-1-19-1,-18-9-15,0-9 16,0 9 0,0 0-16,0 19 15,0 0 1,0 19-16,0-1 15,0 10 1,0 0-16,0 10 16,0 27-1,0 29 1,0 28-16,-9 18 16,0 1-1,-1-19-15,1-1 16,9-8-1,-10-29-15,10-9 16,0-9 0,0-20-16,0 1 15,0-9 1,0-10-16,0 0 16</inkml:trace>
  <inkml:trace contextRef="#ctx0" brushRef="#br0" timeOffset="18199.2">10687 3942 0,'0'0'0,"0"0"16,0 0-16,0 0 15,0 0-15,0 10 16,-10 27 0,1 19-1,0 29-15,-1 18 16,1 10 0,-1-20-16,10-8 15,-9-10 1,0-9-16,-1 9 15,1-19 1,9 0-16,-10-18 16,1-10-1,9-9-15,0-10 16,0-9 0,0 0-16,0 0 15,0-19 1,0-18-16,9-20 15,1-8 1,18-1-16,0 19 16,10 0-1,9 10-15,0-1 16,28 10 0,0 0-16,1 19 15,-1-1 1,-19 1-1,1-1-15,-1 1 16,-18 0 0,0-1-16,-20-8 15,1-1 1,0 0-16,-10 0 16,-9 0-1,0-9-15,0 0 16,-9 0-1,0 19-15,9-1 16,-10 1 0,10 9-1,0 9-15,-9 1 16,-1 27-16,-8 29 16,8 28-1,1 18-15,-1 1 16,1-19-1,9-10 1,0-9-16,0-28 16,0-9-1,0-1-15,0-18 16,0-10 0,0-9-16,0 0 15,0 0 1,0 0-16</inkml:trace>
  <inkml:trace contextRef="#ctx0" brushRef="#br0" timeOffset="19150.87">11957 4158 0,'0'0'16,"0"0"-16,0 0 15,0 0-15,0 9 16,0 29-1,9 18-15,1 38 16,-1 28 0,0 9-16,1-9 15,-10-9 1,0-29-16,-10-18 16,1-19-1,-10-10-15,10-18 16,-1-9-1,1-10-15,0 0 16,-1-29 0,1-17-1,-1-11-15,20-18 16,-1 0 0,10 9-16,0 20 15,9-1-15,0 18 16,0 1-1,20 10 1,-1 8-16,18 1 16,1-1-1,10 1-15,-11 0 16,-8-1 0,-1-9-16,-18 1 15,-10-1 1,0 0-16,-9 0 15,0 1 1,0-10-16,-10-1 16,-9-8-1,0-1 1,0 10-16,0 0 16,0 19-1,0-1-15,0 1 16,0 9-1,0 9-15,-9 1 16,-1 27 0,-8 38-16,8 19 15,1 19 1,-1-10-16,1-9 16,9-10-1,0-9-15,-9-19 16,9-9-1,0-9-15,0-10 16,0-9 0,0 0-16,0-19 15,0 0 1,0 0-16</inkml:trace>
  <inkml:trace contextRef="#ctx0" brushRef="#br0" timeOffset="19525.66">12869 4055 0,'0'0'0,"10"0"0,18-10 15,10 1 1,9 0-16,18 18 16,1 19-1,19 19 1,0 19-16,-19 18 16,-10 19-16,-28 19 15,-18 10 1,-20-1-16,-27 0 15,-29 1 1,0-29 0,-9-19-16,-1-9 15,-8-18-15,46-38 16</inkml:trace>
  <inkml:trace contextRef="#ctx0" brushRef="#br0" timeOffset="19830.04">14299 4393 0,'0'0'0,"10"0"16,8-19-16,20 0 15,9 0 1,19-9-16,19 9 16,-10 10-1,0 18-15,10 1 16,-48-1-1</inkml:trace>
  <inkml:trace contextRef="#ctx0" brushRef="#br0" timeOffset="20028.89">14102 4824 0,'0'0'0,"9"0"16,19 0-16,76 0 16,122-28-1,150-10 1,38 1-16</inkml:trace>
  <inkml:trace contextRef="#ctx0" brushRef="#br0" timeOffset="30190.31">17244 3398 0,'0'0'0,"0"0"0,0 0 15,0 0 1,0 9-16,0 10 16,0 9-1,0 19 1,9 19-16,-9-10 16,0 10-1,0-10 1,0 0-16,0 1 15,0-1-15,0-9 16,-9 0 0,-1-10-16,1 1 15,0-1 1,-1-18-16,1 0 16,-1 0-1,1-10-15</inkml:trace>
  <inkml:trace contextRef="#ctx0" brushRef="#br0" timeOffset="30589.8">16105 4702 0,'0'0'0,"10"0"0,-1 0 16,29 0 0,37 0-16,38 0 15,19 10 1,37 8-16,29-8 15,18 8 1,0 1-16,-18-19 16,-19 0-1,-48-9 1,-46 9-16,-28-10 16,-20 1-16,-9 0 15,-9-1 1,0 1-1,-19 9-15</inkml:trace>
  <inkml:trace contextRef="#ctx0" brushRef="#br1" timeOffset="41768.94">25024 2150 0,'0'0'0,"0"0"16,0 0-16,0 0 15,0 0 1,0 0-16,-10 0 15,1 0 1,-1 0-16,-8 9 16,-1 20-1,-9 18 1,-1 18-16,11 10 16,8 10-1,1 9-15,-1-10 16,1-9-16,0-9 15,9-10 1,-10-18-16,10-1 16,0-9-1,0-9 1,0-19-16</inkml:trace>
  <inkml:trace contextRef="#ctx0" brushRef="#br1" timeOffset="42354.94">24789 2638 0,'0'0'0,"0"0"0,0 0 15,0 0-15,0 0 16,9 0-1,10 0-15,37 0 16,10 0 0,9 0-16,1 0 15,-11-9 1,-8-10 0,-1 0-16,-18 0 15,0 1 1,-10-1-16,-9 0 15,-1 0 1,-8 0-16,-1 1 16,-9-1-1,0 0-15,0 10 16,0-1 0,0 1-16,0 0 15,0 9 1,0 0-16,0 9 15,0 10 1,-9 18 0,-1 29-16,1 28 15,0 0 1,-1-1-16,1-8 16,-1-1-16,1-9 15,0-18 1,-1-10-1,1-10-15,-1-27 16</inkml:trace>
  <inkml:trace contextRef="#ctx0" brushRef="#br1" timeOffset="43247.53">25861 2244 0,'0'0'0,"0"0"15,0 0-15,0 0 16,0 9 0,0 19-1,-19 38-15,10 47 16,-1 18 0,1 0-16,0-9 15,-1-18 1,10-29-16,-9-19 15,-1-9 1,1-19-16,9-9 16,0-10-1,0-9-15,0 0 16,0-9 0,0-19-16,9-19 15,1-28 1,9 0-16,9 9 15,0 19 1,0 9-16,19 10 16,10 0-1,18 19-15,10-1 16,9 10 0,-10 0-1,-8 0-15,-20 0 16,-18 0-1,-1-9-15,1 0 16,-19-10 0,0 0-16,-1-18 15,1-1 1,-19 1-16,0-10 16,0 0-1,-9 19 1,-1-1-16,1 20 15,0 0-15,-1 18 16,-9 10 0,1 28-16,-11 47 15,1 28 1,9-1 0,10-8-16,-1-19 15,1-19-15,0-19 16,-1 1-1,10-20 1,0-18-16,0 0 16,0-10-1</inkml:trace>
  <inkml:trace contextRef="#ctx0" brushRef="#br1" timeOffset="44138.16">26943 2450 0,'0'0'0,"0"0"0,0 0 16,0 10 0,-10 18-16,-8 19 15,-1 28 1,9 28-16,1 19 16,0-9-1,9-1-15,0-18 16,0-28-1,0-19-15,0-10 16,0-18 0,0-19-16,0 0 15,0 0 1,9-9-16,19-48 16,10-18-1,-1 0-15,-8 9 16,-1 20-1,0 17-15,0 1 16,19 0 0,10 9-16,9 10 15,9 0 1,10 9-16,-10-10 16,0-9-1,0 1 1,-18-20-16,-1 1 15,1-10 1,-10-10-16,9-18 16,1-19-1,-20 10-15,1 18 16,-19 1 0,0 8-16,-10 20 15,-9 9 1,0 18-16,0 1 15,0 9 1,-9 9-16,-10 38 16,-19 56-1,0 19-15,1 29 16,9-1 0,-10 0-16,10-9 15,0-20 1,-1-17-1,10-29-15,1-10 16,-1-8 0,9-20-16,1-18 15</inkml:trace>
  <inkml:trace contextRef="#ctx0" brushRef="#br1" timeOffset="44667.44">25353 3736 0,'0'0'0,"0"0"15,0 9-15,0 19 16,0 29 0,0 46-16,0 28 15,0 0 1,0 10-16,0 0 15,0-38 1,-9-18-16,-1-29 16,1-9-1,-1-10 1,-8-18-16,8-10 16</inkml:trace>
  <inkml:trace contextRef="#ctx0" brushRef="#br1" timeOffset="45144.43">24977 4524 0,'0'0'0,"0"0"0,0 0 15,9-10 1,10-8-16,19-1 16,9 10-1,18-1-15,29 1 16,10-1-1,-19 1-15,-10 0 16,-19-10 0,1 0-16,-1 0 15,-18 1 1,-1-1-16,1-9 16,-19-10-1,0 10 1,-10-10-16,-9 10 15,0 0 1,0 9-16,0 10 16,0 9-16,0 9 15,-9 10 1,-10 28 0,10 38-16,-1 37 15,1-1 1,9-17-16,0-20 15,0-9 1,0-28-16,0-9 16,0-20-1,0-8 1</inkml:trace>
  <inkml:trace contextRef="#ctx0" brushRef="#br1" timeOffset="45915.98">26275 3970 0,'0'0'0,"0"0"15,0 0-15,0 10 16,0 8-1,-19 39-15,10 37 16,-1 28 0,1 18-1,-1 1-15,10-28 16,0-29-16,-9-18 16,0-19-1,-1-19-15,10-9 16,-9-19-1,9 0-15,0-10 16,-10-46 0,1-29-16,18 1 15,1 18 1,-1 10 0,10 18-16,9 10 15,10 0 1,9 0-16,9 9 15,10 10 1,-9 0-16,-1-1 16,1 1-1,-20-1-15,1-8 16,-10-1 0,-9 0-16,0 0 15,-1-18 1,-18-1-16,0-9 15,0 19 1,-9 0 0,9 19-16,0-1 15,0 10 1,0 10-16,-9 18 16,-10 28-1,9 47-15,1 19 16,0 0-1,-1-19-15,1-18 16,-1-10 0,1-19-16,9-18 15,0-10 1,0-9-16,0-19 16</inkml:trace>
  <inkml:trace contextRef="#ctx0" brushRef="#br1" timeOffset="46294.87">27545 4055 0,'0'0'0,"0"0"16,0 0-16,0 0 16,0 9-1,0 10-15,-10 37 16,1 19 0,0 38-16,-1 9 15,1-10 1,9-18-16,-10-19 15,1 0 1,0 0-16,9-18 16,0-20-1,0-9-15,0-9 16,0-9 0,0-10-16</inkml:trace>
  <inkml:trace contextRef="#ctx0" brushRef="#br1" timeOffset="46560.01">27187 4195 0,'0'0'0,"10"0"0,9-9 16,18-10-1,29 1-15,9-1 16,29-9 0,56 18-16,28 1 15,-9 0 1,-48 9-16,-46 0 16,-29 0-1,-37 0-15</inkml:trace>
  <inkml:trace contextRef="#ctx0" brushRef="#br1" timeOffset="47629.04">25551 5378 0,'0'0'0,"0"0"16,0 0-16,0 0 15,0 9 1,0 19-16,0 19 16,0 19-1,0 18 1,0 19-16,0 10 16,0-19-1,-10-10-15,1-9 16,-1 0-1,1-18-15,-1-20 16,1 1 0,0-10-16,-1-9 15,1-10 1,9-9-16,0 0 16,0 0-1,0-9-15,-10-19 16,1-19-1,0-10-15,18 1 16,10 9 0,9 0-16,0 10 15,10 9 1,0-1-16,9 11 16,9-11-1,-9 20 1,0-10-16,10 1 15,-20-1 1,1 0-16,-10 0 16,-9 0-1,0 1-15,-1-10 16,-8-1 0,-10 1-16,0 10 15,0 8 1,0 10-16,0 0 15,0 10 1,0 8-16,-10 39 16,1 18-1,-10 28-15,0-9 16,10-1 0,0-8-16,-1-10 15,1-9 1,-1-19-16,1-10 15,0-18 1,9 0 0,0-1-16,0-18 15</inkml:trace>
  <inkml:trace contextRef="#ctx0" brushRef="#br1" timeOffset="48000.77">26726 5678 0,'0'0'0,"0"0"0,0 0 16,0 0-1,0 0-15,0 9 16,-9 10 0,0 37-1,-1 29-15,1 18 16,-1-9 0,1 9-16,0-19 15,-1-8 1,1-20-16,-1-19 15,1 1 1,0-19-16,9-10 16,-10-9-1</inkml:trace>
  <inkml:trace contextRef="#ctx0" brushRef="#br1" timeOffset="48225.88">26369 5687 0,'0'0'0,"0"0"0,0 0 15,0 0-15,9 0 16,10 0 0,28-18-1,47-1-15,38 0 16,0 10-1,-19-1-15,-57 10 16</inkml:trace>
  <inkml:trace contextRef="#ctx0" brushRef="#br1" timeOffset="48618.14">27714 5396 0,'0'0'0,"0"0"0,0 0 16,0 10-1,0 18-15,0 28 16,0 38 0,0 19-16,0 18 15,0-18 1,0-20 0,0 1-16,0 0 15,-9-19 1,-1-19-16,1-18 15,0-1 1,-1-18-16,1-9 16</inkml:trace>
  <inkml:trace contextRef="#ctx0" brushRef="#br1" timeOffset="48858.22">27385 5434 0,'0'0'0,"0"0"15,9 0 1,20-9-16,36-1 16,39 1-16,28 18 15,-1 1 1,-8 8-16,-20 1 15,-28 9 1,-37-18 0</inkml:trace>
  <inkml:trace contextRef="#ctx0" brushRef="#br1" timeOffset="49344.19">25852 7010 0,'0'0'15,"0"0"-15,0 10 16,0 8-16,9 20 16,-9 28-1,0 27-15,0 20 16,0 9 0,-9 9-16,-1-9 15,-9-19 1,1 1-16,-11-39 15,10-46 1</inkml:trace>
  <inkml:trace contextRef="#ctx0" brushRef="#br1" timeOffset="49821.63">25391 7770 0,'0'0'0,"9"-9"15,0-10-15,20-9 16,-1-10-1,19 1-15,28 9 16,29 0 0,27-1-16,1 11 15,9-1 1,-19-9-16,-18 0 16,-29 9-1,-18-9-15,-20-1 16,1 1-1,-19 0-15,0 0 16,-10 0 0,-9 0-1,0 0-15,0 18 16,0 1 0,-9-1-16,9 10 15,-19 10-15,0 27 16,-9 29-1,-1 28 1,1 18-16,0 10 16,9-9-1,10-19-15,-1-10 16,1-18 0,9-19-16,9-19 15,1-9 1,-10-19-16</inkml:trace>
  <inkml:trace contextRef="#ctx0" brushRef="#br1" timeOffset="50155.33">27122 7245 0,'0'0'0,"0"0"0,0 0 15,0 9 1,0 10-16,-10 18 16,1 20-1,-10 27-15,10 19 16,-1 10-1,1 0-15,-1-10 16,1-9 0,-10-10-16,0-28 15,0-18 1,10-29-16</inkml:trace>
  <inkml:trace contextRef="#ctx0" brushRef="#br1" timeOffset="50397.69">26708 7357 0,'0'0'0,"0"0"0,9 0 16,10-9-1,18-10-15,39 0 16,18-9-1,9 0 1,-9 19-16,-9-1 16,-19 1-1,-10 18-15,-27-9 16</inkml:trace>
  <inkml:trace contextRef="#ctx0" brushRef="#br1" timeOffset="51205.62">27714 6916 0,'0'0'0,"0"0"0,0 0 15,0 0 1,0 10-16,0 9 15,0 37 1,10 47 0,-1 28-1,0 1-15,1-1 16,-10-9-16,0-28 16,-19-28-1,0-10-15,0-19 16,10-18-1,0-19-15,-10 0 16,0-19 0,0-28-16,10 1 15,-1-1-15,20 18 16,-1 1 0,1 0-1,18 9-15,19-9 16,19 0-1,9 9-15,10 1 16,-10-1 0,0 0-16,-18 0 15,-20 1 1,1-1 0,-1-19-16,1-18 15,-19 0-15,0-1 16,-19-8-1,0 8 1,0 10-16,0 19 16,0 19-1,0 0-15,0 9 16,-19 18 0,0 29-16,-9 56 15,0 29 1,-1 18-16,1 9 15,0-27 1,0-10 0,9-19-16,0-19 15,10-18 1,-1-19-16,1-9 16,-1-20-1,1 1-15,0 0 16,-1-10-1</inkml:trace>
  <inkml:trace contextRef="#ctx0" brushRef="#br1" timeOffset="51825.02">25682 8905 0,'0'0'0,"0"0"16,0 0-1,0 0-15,0 0 16,10 19 0,-1 19-1,0 27-15,1 29 16,-10 19-1,0 9-15,0-10 16,0-8-16,0-11 16,0 1-1,-10-19 1,1-9-16,9-29 16,-9 1-1,-1-19-15,10-10 16,0-9-1</inkml:trace>
  <inkml:trace contextRef="#ctx0" brushRef="#br1" timeOffset="52089.6">25174 8990 0,'0'0'0,"10"0"15,-1-10-15,38-8 16,57-1 0,37-9-16,19 9 15,-19 0 1,-19 10-16,-19 0 16,-8 9-1,-11 0 1,-18 9-16,-38-9 15</inkml:trace>
  <inkml:trace contextRef="#ctx0" brushRef="#br1" timeOffset="52821.53">26529 8802 0,'0'0'0,"0"0"0,0 0 16,0 0-16,0 0 16,0 0-1,9 10-15,1 18 16,-1 47 0,19 37-16,1 20 31,-1 8-31,-9 1 15,-10-19-15,0-37 16,-9-20 0,0-18-16,0-9 15,0-19 1,0-19-16,0 0 16,0 0-1,0-38-15,10-56 16,9-9-1,9 19-15,0 8 16,0 30 0,1 8-16,18 10 15,0 0 1,0 9-16,18 10 16,1-1-1,-9 1-15,-10 9 16,-10-10-1,1 1-15,-19 0 16,0-1 0,-10 1-1,1-10-15,-10 10 16,0-1 0,0 1-16,0 9 15,0 0 1,0 9-16,-19 29 15,9 46 1,1 29-16,-1 9 16,1-10-1,9 1-15,0-28 16,-9-10 0,9-29-16,9-8 15,-9-29 1</inkml:trace>
  <inkml:trace contextRef="#ctx0" brushRef="#br1" timeOffset="53588.33">27780 8915 0,'0'0'0,"0"0"16,0 0 0,0 0-16,0 9 15,0 10 1,9 37-16,1 38 16,-1 9-1,1 10 1,-10-29-16,0-18 15,0-19-15,0-10 16,0-18 0,0 0-16,0-19 15,0 0 1,0 0-16,9 0 16,1-9-1,-1-10-15,19 0 16,0 0-1,19-9-15,0 0 16,10 0 0,-1 0-1,-9 9-15,-9-9 16,0 9 0,-10-9-16,0-10 15,-9 1 1,0-1-16,0-18 15,-1 0 1,-18-1-16,0 10 16,0 19-1,0 0-15,0 19 16,0-1 0,0 10-16,0 0 15,0 19 1,-18 37-16,-1 57 15,-10 28 1,11 18-16,-1-9 16,0-9-1,0-9-15,-9-29 16,9-19 0,10-18-1,-1-10-15,1-18 16,0-1-1,-1-27-15</inkml:trace>
  <inkml:trace contextRef="#ctx0" brushRef="#br1" timeOffset="54205.72">25889 10848 0,'0'0'0,"0"0"0,0 0 16,0 9 0,0 19-16,0 19 15,0 28 1,0 28-16,10 10 15,-10-10 1,0-9-16,0 0 16,0-19-1,0-10 1,-10-8-16,10-10 16,0-10-1,0-18-15,0 0 16,0-19-1</inkml:trace>
  <inkml:trace contextRef="#ctx0" brushRef="#br1" timeOffset="54525.02">25315 10782 0,'0'0'0,"10"-9"0,27-20 15,20-8 1,27 9-16,1 0 16,28-1-1,19 20-15,-1 0 16,-18 9-1,-19 9 1,-28-9-16,-19 0 16,-18 9-1,-11 1-15,-8-10 16</inkml:trace>
  <inkml:trace contextRef="#ctx0" brushRef="#br1" timeOffset="55430.05">26698 10585 0,'0'0'0,"0"0"0,0 0 16,0 0-1,0 9-15,0 10 16,0 37-1,0 38-15,0 37 16,0 1 0,10-1-16,-10-28 15,0-28 1,0-28-16,0-18 16,0-11-1,0-18 1,0 0-16,0 0 15,0-28 1,9-38-16,0 1 16,1 8-16,9 11 15,-1 17 1,1 1 0,10 0-16,-1 9 15,0 1 1,0 8-16,0-9 15,-9 10 1,0 0-16,0-10 16,0 0-1,-1 0-15,1 1 16,0-1 0,0 0-16,0-9 15,-10 0 1,1 9-16,-1 0 15,-9 10 1,0 0-16,0 9 16,0 0-1,9 18-15,1 29 16,-1 47 0,-9 37-1,0 10-15,0-10 16,0-18-1,-9-10-15,-1-9 16,1-9 0,0-29-16,-1-19 15,10 1 1,0-19-16,0-1 16,0-18-1,0 0-15</inkml:trace>
  <inkml:trace contextRef="#ctx0" brushRef="#br1" timeOffset="55840.11">27799 10547 0,'0'0'0,"0"0"16,0 0 0,0 0-16,0 10 15,0 8 1,-10 29-16,1 38 15,0 18 1,9 10 0,0-1-16,0 1 15,0-19-15,0-10 16,0-28 0,0-18-16,-10-1 15,10 1 1,0-19-16,0-1 15,0-18 1</inkml:trace>
  <inkml:trace contextRef="#ctx0" brushRef="#br1" timeOffset="56138.76">27178 10575 0,'0'0'0,"0"0"16,9 0-16,10-9 15,19-10 1,28 1-16,37-1 16,38 9-1,19 1-15,0 9 16,-19 9-1,-37 1-15,-20-1 16,-27 1 0,-1-1-16,-27-9 15</inkml:trace>
  <inkml:trace contextRef="#ctx0" brushRef="#br1" timeOffset="57471.36">27347 9206 0,'0'0'0,"0"0"0,0 0 15,0 0 1,0 0-16,0 0 16,0 0-1,0 0-15,0 0 16,0-19-1,0 0-15,0-9 16,0-10 0,0 1-16,0 9 15,0 0 1,0-1-16,0 1 16,0 10-1,0 8-15,0 1 16,0-1-1,0 10 1,0 0-16,0 10 16,0 9-1,-9 37-15,9 19 16,0 9 0,9 20-16,1 8 15,-1-18 1,1 0-1,-10 9-15,0-56 16</inkml:trace>
  <inkml:trace contextRef="#ctx0" brushRef="#br1" timeOffset="58529.73">25861 12855 0,'0'0'0,"0"0"0,0 0 16,0 0-1,0 0-15,0 0 16,0 0-1,0 0-15,0 0 16,0 10 0,0 27-16,9 20 15,1 8 1,-10 10-16,0-9 16,0 0-1,0-1-15,0 1 16,-10-10-1,10 1-15,-9-20 16,0 1 0,9-10-16,0-9 15,0-1 1,0-18-16</inkml:trace>
  <inkml:trace contextRef="#ctx0" brushRef="#br1" timeOffset="58843.82">25315 12602 0,'0'0'15,"0"0"-15,19 0 16,28-19-16,28 1 16,29 8-1,18 1 1,10-1-16,-29 1 16,-9 9-16,-9 0 15,-10 0 1,-18 0-16,-10 0 15,-28 0 1</inkml:trace>
  <inkml:trace contextRef="#ctx0" brushRef="#br1" timeOffset="59305.1">27122 12687 0,'0'0'0,"0"0"0,0 0 16,0 0-1,0 0-15,0 9 16,0 0-16,-10 19 16,1 29-1,-1 27 1,1 19-16,0 1 15,-1-11-15,1 1 16,-1-19 0,1 0-1,-1-18-15,-8-10 16,8-10 0,1 1-16,-1-29 15</inkml:trace>
  <inkml:trace contextRef="#ctx0" brushRef="#br1" timeOffset="59577.94">26510 12780 0,'0'0'0,"9"0"0,10 0 16,28-9 0,29 0-16,8-10 15,10 0 1,0 0-16,0 10 16,1 0-1,-20-1-15,0 20 16,-47-10-1</inkml:trace>
  <inkml:trace contextRef="#ctx0" brushRef="#br1" timeOffset="59954.03">28138 12799 0,'0'0'0,"0"0"16,0 0-1,0 10 1,0 8-16,0 39 15,0 36 1,0 11-16,-10 18 16,10-10-1,0 1-15,-9-1 16,9-27 0,-10-10-16,1-28 15,0-10 1,-1-18-16</inkml:trace>
  <inkml:trace contextRef="#ctx0" brushRef="#br1" timeOffset="60229.02">27554 12799 0,'0'0'0,"10"0"16,9 0-16,18 0 15,20-9 1,8-1-16,20 1 16,0 0-1,9 9-15,9 0 16,1 0-1,-20 9-15,-46-9 16</inkml:trace>
  <inkml:trace contextRef="#ctx0" brushRef="#br1" timeOffset="60713.3">26115 14563 0,'0'0'0,"0"0"0,0 0 16,0 0-16,0-9 15,0 9 1,0 0-16,0 0 15,9 18 1,1 29-16,-10 38 16,0 18-1,0 10 1,-10-1-16,-8-9 16,-1-9-1,0-19-15,0 0 16,0-18-1,10-29-15</inkml:trace>
  <inkml:trace contextRef="#ctx0" brushRef="#br1" timeOffset="60987.93">25607 14497 0,'0'0'0,"9"0"0,29-18 16,37-1-16,38 0 16,28 0-1,10 10-15,-1 0 16,-27 9-1,-20-10 1,-9 20-16,-47-10 16</inkml:trace>
  <inkml:trace contextRef="#ctx0" brushRef="#br1" timeOffset="61306.8">27300 14488 0,'0'0'0,"0"0"0,0 0 0,0 9 15,0 19 1,10 29-16,-1 27 15,10 19 1,-10 1 0,1-1-16,-10 9 15,0 1 1,0-29-16,0-18 16,0-10-1,0-37-15</inkml:trace>
  <inkml:trace contextRef="#ctx0" brushRef="#br1" timeOffset="61565.23">26962 14535 0,'0'0'0,"9"-10"15,19-8 1,0-20-16,20 1 16,27-1-16,9 10 31,1 19-31,0-1 0,9 10 16,0 10-1,-56-1 1</inkml:trace>
  <inkml:trace contextRef="#ctx0" brushRef="#br1" timeOffset="61889.6">27931 14291 0,'0'0'0,"0"0"0,0 0 15,0 9-15,0 10 16,0 37 0,0 29-16,9 18 15,0 19 1,1-9-16,-1-10 15,1-19 1,-10-9-16,0-18 16,0-1-1,-10-37 1</inkml:trace>
  <inkml:trace contextRef="#ctx0" brushRef="#br1" timeOffset="62437.27">27893 14976 0,'0'0'0,"0"0"0,9-10 15,1-8 1,18-1-16,0 0 16,10-9-1,9 9-15,0 0 16,9 10-1,-9-10 1,-9 10-16,0-10 16,-1 0-1,-18 1-15,0-1 16,0 0 0,0 0-16,-1 1 15,-8-11 1,-1-8-16,-9-1 15,0 1 1,0 9-16,0 18 16,0 1-1,0 9-15,0 9 16,0 10 0,-19 28-16,1 37 15,8 20 1,-9 8-16,10 1 15,-10-1 1,10-8-16,-1-20 16,1-28-1,-1 1-15,1-20 16,0 1 0,-1-1-16,1-18 15</inkml:trace>
  <inkml:trace contextRef="#ctx0" brushRef="#br1" timeOffset="66665.14">27705 9253 0,'0'0'0,"0"0"0,0 0 15,0 0 1,0 0-16,0 0 15,0 0 1,0 0-16,0 0 16,0 0-1,9 9-15,1 0 16,-1 1 0,0 8-16,1 11 15,-1-1 1,-9 9-16,0 1 15,0 9 1,-9 0-16,-1 0 16,1-10-1,0 1-15,-1-20 16,1 1 0,9 0-16,0-10 15,0 1 1,0-10-1,0 0-15,0 0 16,0 0 0,0 0-16,0 0 15,0 0 1,0 0-16,0 9 16,0-9-1,0 9-15,0 1 16,0-1-1,0 1-15,0-1 16,0 0 0,0 1-16,0-1 15,0 10 1,0-10-16,0 1 16,0-1-1,0 0-15,0 1 16,0 9-1,0-10 1,0 10-16,0-10 16,0 0-1,0 1-15,0-10 16,0 0 0,0 0-16,0 0 15,0 0 1,0 0-16,0 0 15,0 0 1,0 0-16,0 0 16,-10-10-1,10 10-15,0-9 16,-9 0 0,9-1-16,0-8 15,0-1 1,0 0-1,0-9-15,0 0 16,9 0 0,1-1-16,-1 1 15,1 0-15,-1-9 16,0-1 0,1 1-1,-1-1-15,1 1 16,-1-1-1,0 0-15,-9 1 16,10-1 0,-10 10-16,0 0 15,0 0 1,0 0-16,0 18 16</inkml:trace>
  <inkml:trace contextRef="#ctx0" brushRef="#br1" timeOffset="104812.06">17244 5209 0,'0'0'0,"0"0"16,0 0-16,0 0 15,0 0 1,0 0-1,0 0-15,0 0 16,0 0 0,0-10-16,-19 1 15,0 0 1,-9-1-16,-10 10 16,1 10-1,-10-1-15,0 19 16,0 0-1,18 0-15,1 10 16,0 0 0,18-10-16,1 9 15,18 1 1,10-1-16,19 1 16,9-1-1,19 1-15,0-1 16,9 1-1,0-1-15,0-8 16,-18 8 0,-10-9-1,-9 0-15,-1 10 16,-18-1 0,0-8-16,-10 8 15,-9 1 1,-9-1-16,-10 1 15,-19-1 1,-9 1-16,-9-10 16,-1-9-1,1-1-15,-19-18 16,-1 0 0,-18-9-16,10-10 15,18 1 1,19-1-16,9 9 15,10 1 1,0-10-16,9 0 16,10 1-1,-1-1 1,10-9-16,10-10 16,-1 1-1,10-1-15,9 10 16,0-9-1,19 8-15,0 1 16,0 0 0,0 0-16,0 0 15,0-10 1,10 1-16,-10-1 16,-9 1-1,-1-1-15,1-9 16,-19 10-1,-1-1-15,1-9 16,-19 10 0,0-1-16,0 1 15,-19-1 1,1-9-16,-20 10 16,-56 9-1,28 9-15</inkml:trace>
  <inkml:trace contextRef="#ctx0" brushRef="#br1" timeOffset="107525.99">28486 2056 0,'0'0'0,"0"0"0,9 0 15,29 0 1,18-9-16,10 0 16,19-1-1,-1 1 1,10 9-16,-9 0 15,-19 0-15,-10 9 16,-18-9 0,-19 0-16,0 10 15,-1-1 1,-8 0-16,-10 10 16,0 9-1,-10 28 1,-8 29-16,-1 18 15,-19 10 1,10 9-16,-10 18 16,1 11-1,8-1-15,1 9 16,9-975 0,-9 1970-16,19-976 15,-1 19 1,10 0-16,0 0 15,10 19 1,-10 0-16,0 0 16,9-10-1,1 10-15,-1-10 16,0 10 0,1-9-1,9 8-15,9 1 16,-9-9-1,-1 8-15,1-8 16,0 9-16,0-1 16,-10 1-1,10-9 1,-9 8-16,8-8 16,11-1-1,-1 10-15,-9 0 16,-1 0-1,1-10-15,0 10 16,0 0 0,-19-1-16,0 1 15,0-9 1,0 8-16,-10 1 16,-8 0-1,8 9-15,-9-9 16,1 0-1,-11 9-15,-8-9 16,-1-10 0,1 10-1,8-10-15,1-9 16,0-18 0,9 8-16,10-9 15,-1-9 1,1-9-16,-1-19 15,1-10-15,0 0 16,-1-9 0,1-19-1,9-9-15,0 0 16,-10 0 0,10-10-16,0-9 15,0-9 1,0 0-16,0-1 15,0 1 1,0 0-16,0-10 16,0-9-1,0 0-15,0 0 16,0-10 0,0 1-16,0-1 15,0 1 1,0 0-16,-9-1 15,0-9 1,-1-9 0,1 0-16,-10-1 15,-38 11 1,20-11-16</inkml:trace>
  <inkml:trace contextRef="#ctx0" brushRef="#br1" timeOffset="111064.18">24290 1756 0,'0'0'0,"0"0"16,0 0-16,0 9 15,0 10 1,0 19-16,0 18 15,0 10 1,0 18-16,0 1 16,0 8-1,0-18-15,0 10 16,0-1 0,0 20-16,0-11 15,0 1 1,0-9-16,0-10 15,0-19 1,0 0-16,0-18 16,0-19-1,0-1 1,0-18-16,0 0 16,0 0-1,9 0-15,-9 0 16</inkml:trace>
  <inkml:trace contextRef="#ctx0" brushRef="#br1" timeOffset="112204.92">24055 1859 0,'0'0'0,"0"0"16,9 0 0,10-9-16,19-10 15,18 0 1,19 10-16,19 0 15,38-10 1,9 9-16,29-8 16,18-1-1,-10 0-15,20 0 16,9 10 0,9 9-16,19 0 15,10 9 1,18 1-16,10 9 15,-9 9 1,-20-10-16,-18 1 16,-28-9-1,-29-1-15,-28 0 16,-28-9 0,-47 0-16,-10 0 15,-18 0 1,-10 0-1,-9 0-15,0 0 16,-10 0 0,1 0-16,-10 0 15,0 0 1,9 0-16,0 10 16,1-1-1,-1 0-15,1 20 16,8-1-1,11 19-15,-1 18 16,0 10 0,0 10-16,10 18 15,-10-9 1,-9 9-16,0 10 16,0-10-1,-19-9-15,0 0 16,0-19-1,0 0-15,-10 0 16,1-19 0,-1 0-1,1-18-15,0-10 16,-10 0 0,0-9-16,0 0 15,-9-1 1,-10 1-16,1 0 15,-29 0 1,-28 9-16,-57-9 16,-56-1-1,-56-18-15,-29 0 16,-37-18 0,-38-1-16,10-9 15,18 0 1,0-10-16,19 10 15,29 0 1,18-10-16,47 10 16,47 0-1,29 0-15,46 18 16,29 1 0,19 0-1,27-1-15,1 10 16,19 0-1</inkml:trace>
  <inkml:trace contextRef="#ctx0" brushRef="#br2" timeOffset="126253.69">4685 8145 0,'0'0'0,"0"0"16,0 0-16,0 10 15,9 9 1,1 37-16,-1 47 15,1 38 1,-1 18-16,10 10 16,0 0-1,-1 9 1,1-9-16,0-28 16,-10-10-16,-9-9 15,0-18 1,-9-20-16,-10-9 15,0-19 1,1-18 0,-1-19-16,9-10 15</inkml:trace>
  <inkml:trace contextRef="#ctx0" brushRef="#br2" timeOffset="126650.42">4817 8483 0,'0'0'0,"9"-9"15,0-10-15,20-18 16,8-10 0,1 18-1,0 1-15,-1 19 16,10 0 0,0 18-1,0 19-15,-9 19 16,0 19-16,-20 18 15,-27 19 1,-38 1-16,-28-1 16,-38-9-1,-38-1-15,-140 48 16</inkml:trace>
  <inkml:trace contextRef="#ctx0" brushRef="#br2" timeOffset="127044.41">5964 8333 0,'0'0'0,"0"9"0,-19 10 15,-18 38-15,-29 55 16,-19 48-1,19 18 1,29-9-16,27-10 16,39-18-16,27-19 15,57-9 1,66-10 0,141 28-16</inkml:trace>
  <inkml:trace contextRef="#ctx0" brushRef="#br2" timeOffset="127937.93">6595 8708 0,'0'0'0,"0"0"0,0 10 16,0-1-16,-19 19 15,0 19 1,-9 28-16,0 10 16,-1-10-1,10 0-15,1-19 16,-1-9 0,0-19-16,10-18 15</inkml:trace>
  <inkml:trace contextRef="#ctx0" brushRef="#br2" timeOffset="128299.01">6501 8568 0,'0'0'0,"0"0"15,9 0-15,0-10 16,1 10 0,18 0-16,0 10 15,10 8 1,9 11-16,0 17 16,19 20-1,-10 0-15,1 0 16,-1 9-1,1 0-15,-20 0 16,1-19 0,-1 0-16,-18 1 15,0-1 1,0-19 0,-19 1-16,0-29 15</inkml:trace>
  <inkml:trace contextRef="#ctx0" brushRef="#br2" timeOffset="128581.63">6435 9102 0,'0'0'0,"0"0"0,9 0 16,10 10 0,19-1-16,18 1 15,10-1-15,9-9 16,10 9 0,-10-9-1,-9 0-15,-10 0 16,-37-9-1</inkml:trace>
  <inkml:trace contextRef="#ctx0" brushRef="#br2" timeOffset="128993.4">7338 8192 0,'0'0'0,"0"0"0,0 0 15,0 0-15,0 10 16,9 18-1,1 19 1,-1 18-16,0 29 16,10 28-1,9 10-15,-9-1 16,0-9 0,0-9-16,-10-20 15,1-18-15,-10-9 16,0-19-1,0-9 1,0-20-16,0-8 16</inkml:trace>
  <inkml:trace contextRef="#ctx0" brushRef="#br2" timeOffset="129329.36">7178 8849 0,'0'0'0,"9"0"0,1 0 16,18-9 0,19-1-16,19-8 15,0 8 1,-1 1-16,-8-1 16,-1 10-1,-18 0-15,9 10 16,-28-10-1</inkml:trace>
  <inkml:trace contextRef="#ctx0" brushRef="#br2" timeOffset="129775.03">8006 8145 0,'0'0'0,"0"0"16,0 10-16,0 9 16,0 37-1,0 28-15,0 29 16,0 28 0,0-10-16,9 0 15,1-9 1,-1-18-16,0-11 15,-9-18 1,0-9-16,0-19 16,0-19-1,10-9 1,-10-19-16</inkml:trace>
  <inkml:trace contextRef="#ctx0" brushRef="#br2" timeOffset="130324.84">8448 9037 0,'0'0'0,"0"0"15,0 0-15,0 0 16,0 0-1,9 0-15,1 0 16,-1 0 0,0 0-16,1 0 15,9-10 1,0-8 0,-1-1-16,1 0 15,0-9 1,-10-10-16,-9 1 15,0 9 1,-9 0-16,0-1 16,-10 11-1,0 8-15,0 1 16,-9 18 0,9 1-16,-9 18 15,0 0 1,18 19-16,1 0 15,-1 9 1,20-9-16,-1 9 16,10-18-1,9-1-15,0 1 16,1-10 0,-1-9-1,0 0-15,0-1 16,-18-18-16</inkml:trace>
  <inkml:trace contextRef="#ctx0" brushRef="#br2" timeOffset="131176.79">9285 9159 0,'0'0'0,"0"0"0,0 0 15,-9-10 1,-10 1-16,0 0 16,-19-1-1,1 1-15,-20 9 16,1 9 0,9 1-16,19 8 15,-1 1 1,20 0-16,0 0 15,9-1 1,9 1-16,0-9 16,1 8-1,18-8-15,0-1 16,19-9 0,19 0-16,0 0 15,9 0 1,-18-9-16,-1 9 15,-9-19 1,10 0-16,-10 0 16,-10-9-1,1-9-15,0-1 16,-10-9 0,-9 10-1,-1-10-15,-18 9 16,0 10-1,0 0-15,-9 9 16,0 10 0,-1 0-16,10 9 15,0 0 1,0 0-16,0 9 16,10 19-1,-1 10-15,0 8 16,20 11-1,-11-1-15,1 0 16,0 1 0,-19-20-16,0 1 15,-19-1 1,-28 1-16,-47-10 16,38-19-1</inkml:trace>
  <inkml:trace contextRef="#ctx0" brushRef="#br2" timeOffset="131669.21">10386 8033 0,'0'0'0,"0"0"15,0 0-15,0 0 16,0 0-1,0 9-15,-10 1 16,-8 27 0,8 38-16,1 19 15,-1 19 1,10-1-16,10 1 16,-1-10-1,1-9-15,-1-10 16,10 10-1,0-19-15,-1-9 16,1-10 0,-9-18-16,-10-1 15,0-9 1,0-9-16,0-19 16</inkml:trace>
  <inkml:trace contextRef="#ctx0" brushRef="#br2" timeOffset="131920.76">9906 8765 0,'0'0'0,"0"0"16,9 0-16,10 0 15,19-10 1,18 10-16,20 0 16,8 10-1,20-1-15,-1-9 16,10 9 0,-66-9-16</inkml:trace>
  <inkml:trace contextRef="#ctx0" brushRef="#br2" timeOffset="132393.96">11740 8427 0,'0'0'0,"0"0"0,0 0 16,0 0-1,0 0-15,0 0 16,0 0-1,0 0-15,0 0 16,0 9 0,0 29-16,0 18 15,0 19 1,0 19-16,0 0 16,0 0-1,0-1-15,0-17 16,0-1-1,0-19 1,0-9-16,0-10 16,0-18-1,0 0-15,0-19 16</inkml:trace>
  <inkml:trace contextRef="#ctx0" brushRef="#br2" timeOffset="132722.01">12098 8502 0,'0'0'0,"0"0"0,0 0 16,0 0-16,0 0 15,9 9 1,1 20-16,-1 27 16,1 9-1,-1 20 1,0 18-16,1 0 16,-1-9-16,-9-19 15,0 0 1,0-18-1,0-20-15,0-18 16</inkml:trace>
  <inkml:trace contextRef="#ctx0" brushRef="#br2" timeOffset="133328.07">12145 9037 0,'0'0'0,"0"0"0,9 0 16,20-10 0,8 1-16,10 0 15,19-1 1,0 1 0,9-1-16,0 1 15,-18 0 1,-1-1-16,-18 1 15,0 0 1,-10-1-16,-9 1 16,-1-10-1,1 0-15,-9 1 16,-10-1 0,0-9-16,0-1 15,-10 1 1,1 0-16,-1 19 15,1-1 1,0 1-16,9 9 16,0 0-1,0 9-15,-10 10 16,1 9 0,-1 29-16,1 18 15,0 18 1,9 1-16,9 0 15,0 9 1,1-9-16,-1-19 16,-9-9-1,0-10 1,0-18-16,0-1 16,0-9-1,-9-9-15,-1 0 16,1-19-1</inkml:trace>
  <inkml:trace contextRef="#ctx0" brushRef="#br2" timeOffset="133753.76">13349 8455 0,'0'0'0,"10"0"15,-1 9 1,19 1-16,0 18 16,1 10-1,8 37-15,1 9 16,-10 29 0,-9 9-16,-19 9 15,-10 0 1,-27-9-16,-10-9 15,-38-10 1,-18-19-16,-20-18 16,58-47-1</inkml:trace>
  <inkml:trace contextRef="#ctx0" brushRef="#br2" timeOffset="134145.47">14215 9149 0,'0'0'0,"0"0"0,9 0 15,0-18 1,10-1-16,9 0 16,19 0-1,19-9-15,10 9 16,-1 1-1,0-1-15,-9 9 16,-10 1 0,-18 0-16,-10 9 15,-18 0 1</inkml:trace>
  <inkml:trace contextRef="#ctx0" brushRef="#br2" timeOffset="134404.4">13961 9290 0,'0'0'0,"0"0"0,0 0 16,9 0-16,10 0 15,37 0 1,29 0-16,18 9 15,20-9 1,18 0 0,0 0-16,-28 0 15,0 0-15,-57-9 16</inkml:trace>
  <inkml:trace contextRef="#ctx0" brushRef="#br2" timeOffset="140609.29">16388 7742 0,'0'0'0,"9"0"0,10-19 16,37 0-16,29-9 15,9 0 1,0 0-1,0 9-15,0 10 16,-18 0 0,-1-1-16,-9 1 15,-10 9 1,-18 0-16,-10 0 16,-9 0-1,0 0-15,-10 9 16,0 1-1,1 27-15,-10 19 16,0 19 0,-19 29-16,0-11 15,0 1 1,10-9-16,0-20 16,-1-18-1,1-9 1,-1-10-16,10-9 15,0-1-15,0-8 16,0-10 0</inkml:trace>
  <inkml:trace contextRef="#ctx0" brushRef="#br2" timeOffset="140979.75">16284 8849 0,'0'0'0,"0"0"0,0 0 16,10 0 0,8 0-16,39 0 15,18-19 1,38 10-1,28-10-15,19 10 16,19-1-16,9 1 16,-19 9-1,-37-9 1,-10 9-16,-28 0 16,-28 0-1,-9 0-15,-20 0 16,1 0-1,-19 0-15,-19 0 16,0 0 0</inkml:trace>
  <inkml:trace contextRef="#ctx0" brushRef="#br2" timeOffset="141754.57">17799 9421 0,'0'0'0,"0"0"0,0 0 15,0 0 1,0 0 0,0 0-16,0 0 15,-19-9 1,0 0-16,-18 9 15,-10 9 1,-29 10-16,10 9 16,1 0-16,18 10 15,-1-1 1,20 10 0,0 0-16,19 0 15,27 19 1,20 9-16,19 9 15,27 1 1,20 8-16,-10-8 16,-10-10-1,-8-9-15,-29-10 16,-10-9 0,-18 0-16,-19 0 15,-37 9 1,-39 0-16,-27 0 15,-38-27 1,9-20-16,38-18 16,28-10-1,19 0-15,19-9 16,0 0 0,18-10-1,20-18-15,8 0 16,39-19-1,18 0-15,38-10 16,19 1-16,9-1 16,-28 20-1,-19-1 1,-19 10-16,-19 9 16,-18 0-1,-19 9-15,-19-18 16,-47-10-1,-122-18-15,-104 9 16,-10 47 0,-93 9-16</inkml:trace>
  <inkml:trace contextRef="#ctx0" brushRef="#br2" timeOffset="142452.87">4553 11973 0,'0'0'0,"0"0"16,0 0 0,0 19-16,0 28 15,0 47 1,0 47-16,0 18 15,0 19 1,0-9-16,0-9 16,-9-19-1,-1-38-15,-8-9 16,-1-10 0,0-18-16,-9-19 15,18-19 1,1-19-16</inkml:trace>
  <inkml:trace contextRef="#ctx0" brushRef="#br2" timeOffset="142786.9">4393 12161 0,'10'0'0,"8"-19"16,20-9-16,19 0 15,18 0 1,0 19-16,10 18 16,-1 19-1,10 28-15,-9 10 16,-19 18-1,-19 1-15,-38 18 16,-37 0 0,-56 1-16,-67-1 15,-47-9 1,20-38-16,102-37 16</inkml:trace>
  <inkml:trace contextRef="#ctx0" brushRef="#br2" timeOffset="143158.15">6049 11833 0,'0'0'0,"0"0"16,-9 18-1,-20 29-15,-27 66 16,-10 37 0,10 38-16,-1 9 15,20-19 1,18-9-16,28-19 15,19-28 1,1-28-16,8-10 16,10-27-1,0-1-15,19-19 16,-28-27 0</inkml:trace>
  <inkml:trace contextRef="#ctx0" brushRef="#br2" timeOffset="143706.28">6896 12649 0,'0'0'0,"0"0"0,-19-9 16,-38-1-16,-27 1 15,-10 18 1,9 19 0,19 10-16,19 9 15,0 0-15,19 0 16,18-10-1,1-9 1,18-9-16,1 0 16,9-10-16,18-9 15,20 0 1,9-19-16,9 1 16,-9-10-1,9-1 1,-19 1-16,1 10 15,-1 8 1,-9 1-16,0 18 16,0 1-1,10 18-15,-1 0 16,1 19 0,-1-10-16,-18 1 15,-10-19 1,-9-1-16,-19-8 15</inkml:trace>
  <inkml:trace contextRef="#ctx0" brushRef="#br2" timeOffset="144130.31">7479 11823 0,'0'0'0,"0"0"0,0 0 15,9 19-15,1 37 16,-1 29 0,10 46-16,0 19 15,-10-9 1,1 0-16,-1-19 16,0-28-1,1-19 1,-1-19-16,-9-9 15,0-10-15,0-18 16,0-9 0,0-10-16,0 0 15</inkml:trace>
  <inkml:trace contextRef="#ctx0" brushRef="#br2" timeOffset="144406.96">6839 12433 0,'0'0'0,"0"0"15,0 0-15,0 0 16,10 0 0,18-9-16,38-1 15,56 1 1,57 0-1,46-10-15,-8 0 16,-10 0 0,-38 1-16,-37 8 15,-57 1 1,-47 9-16</inkml:trace>
  <inkml:trace contextRef="#ctx0" brushRef="#br2" timeOffset="145373.64">8401 12536 0,'0'0'0,"0"0"16,0 10-1,-10-1-15,1 10 16,0 28 0,18 19-16,0-1 15,1 10 1,9 0-1,-10 0-15,-9-18 16,0-20-16,0-18 16,0 0-1,0-19-15,0 0 16,0 0 0,0-38-16,-9-46 15,18-29 1,0 19-16,1 29 15,9 18 1,-1 9-16,11 10 16,-1 9-1,10 10-15,9 18 16,0 10 0,9 9-16,1 19 15,-20 0 1,1 0-1,-19 0-15,-1-10 16,-8-8 0,-10-11-16,0 1 15,0-19 1,0 0-16,0 0 16,9-28-1,1-19-15,18-19 16,0 1-1,-9 18-15,9 19 16,-9-1 0,9 20-16,0 0 15,10 18 1,9 29-16,9 18 16,-18 38-1,-10 9 1,-28 10-16,-18-10 15,-20-19 1,0-9-16,1-18 16,18-39-1</inkml:trace>
  <inkml:trace contextRef="#ctx0" brushRef="#br2" timeOffset="146328.06">9671 13024 0,'0'0'0,"0"0"16,0 10-16,9-1 15,1 0 1,18 20-16,0-11 16,0 1-1,1 0-15,18-19 16,0-19-1,9-9-15,-9-10 16,-9-18 0,-10 0-16,-19-19 15,-27 9 1,-1 0-16,0 20 16,-9 17-1,-1 1-15,1 19 16,0-1-1,9 10-15,0 10 16,10-1 0,0 1-1,-1-1-15,10 0 16,10 1 0,-1-1-16,10 1 15,18-1 1,29-9-16,47 0 15,9-19 1,1-9-16,-10 0 16,-10 0-1,-28 0-15,-28 9 16,-18 9 0,-11 1-16,-18 0 15,0-1 1,0 10-16,-9-9 15,0 0 1,-1 9 0,1 9-16,-1 0 15,1 19 1,18 29-16,20 8 16,-1 1-16,19 0 15,0-1 1,0 1-1,9-10-15,-9 1 16,-9-20 0,-19 1-16,-10-10 15,-9 9 1,-19-8-16,-28 17 16,-37 1-1,-29 0-15,28-19 16,48-18-1</inkml:trace>
  <inkml:trace contextRef="#ctx0" brushRef="#br2" timeOffset="146748.23">11374 12142 0,'0'0'0,"0"0"16,0 0-16,0 0 15,0 10 1,0 27-16,-10 20 15,1 18 1,9 28-16,0 9 16,9 10-1,1-9-15,-1-19 16,0 0 0,1-10-16,-1-18 15,1-19 1,-1-10-16,-9-9 15,0-9 1,0-10-16,0-9 16,0 0-1</inkml:trace>
  <inkml:trace contextRef="#ctx0" brushRef="#br2" timeOffset="146972.76">11232 12884 0,'0'0'0,"0"0"16,10 0-16,9-19 15,18 0 1,20 0-16,27 1 16,1-1-1,-10 9 1,1 1-16,-11 9 15,-8 9-15,-29-9 16</inkml:trace>
  <inkml:trace contextRef="#ctx0" brushRef="#br2" timeOffset="147695.32">13236 12640 0,'0'0'0,"0"0"0,0 0 16,0-10-1,0-9-15,10 1 16,-1-1 0,10-9-16,9 9 15,-9 10 1,9-1-1,0 10-15,1 10 16,-11 8 0,1 20-16,-19 28 15,-19 18 1,-28 19-16,-37 10 16,-10-29-1,0-18-15,9-19 16,10-10-1,37-18-15,10-9 16,18-10 0,1 0-16,9 0 15,9 0-15,10-19 16,9 0 0,19 0-1,19 1-15,10 8 16,8 1-1,10 18-15,-9 19 16,0 0 0,-10 1-16,10 8 15,-20 1 1,-8-1 0,-20-18-16,-8 0 15,-11-1 1,-8-8-16</inkml:trace>
  <inkml:trace contextRef="#ctx0" brushRef="#br2" timeOffset="148154.34">14102 12508 0,'0'0'0,"0"0"16,0 0-1,0 0-15,0 0 16,0 10 0,9 8-16,1 20 15,-1 18 1,0 19-16,20 10 16,-1-1-1,-9 1-15,-1-10 16,1-10-1,0-8-15,-10-20 16,1 1 0,-10-1-16,0-18 15,0-10 1,0-9-16</inkml:trace>
  <inkml:trace contextRef="#ctx0" brushRef="#br2" timeOffset="148436.98">13594 12433 0,'0'0'0,"9"0"0,1-9 15,27-10 1,20 0-16,27 10 15,20 0 1,18-1 0,10 10-16,-1 0 15,-8 0-15,-29 10 16,-19-10 0,-18 0-16,-20 0 15,-27 0 1</inkml:trace>
  <inkml:trace contextRef="#ctx0" brushRef="#br2" timeOffset="148780.04">14911 12161 0,'0'0'0,"9"0"15,1-9-15,18-1 16,9 1 0,29 18-16,0 19 15,9 29 1,1 27 0,-1 19-16,-19 19 15,-18 0-15,-19 10 16,-19-1-1,-28 0-15,-19-18 16,-29 9 0,-18-9-16,19-29 15,9-37 1,38-28-16</inkml:trace>
  <inkml:trace contextRef="#ctx0" brushRef="#br2" timeOffset="149087.04">16265 12837 0,'0'0'0,"10"0"16,9-19-16,18 0 16,39-9-1,8 0-15,20 18 16,27 1 0,1 0-16,-19 18 15,-10 0 1,-18 10-16,-47-9 15</inkml:trace>
  <inkml:trace contextRef="#ctx0" brushRef="#br2" timeOffset="149305.54">16124 13249 0,'0'0'16,"10"0"-16,18 0 16,66-9-16,75 0 15,48-1 1,46 1-16,-9 0 16,104-1-1</inkml:trace>
  <inkml:trace contextRef="#ctx0" brushRef="#br2" timeOffset="150505.09">9699 12874 0,'0'0'0,"0"0"16,0 10-16,-9-1 15,-10 0 1,0 1-16,0-1 16,0 10-1,1 9-15,-1 0 16,0 0 0,10 10-1,-1-10-15,1 0 16,18 0-1,1 0 1,8 1-16,11-11 16,-1 1-16,0 0 15,10-19 1,-1 0-16,1-19 16,0-9-1,-1-10-15,-18-18 16,0 0-1,-19 0-15,0-1 16,-19-8 0,0 8-16,0 29 15</inkml:trace>
  <inkml:trace contextRef="#ctx1" brushRef="#br2">9831 12794 0</inkml:trace>
  <inkml:trace contextRef="#ctx0" brushRef="#br2" timeOffset="190974.04">3086 15886 0,'0'0'0,"0"0"0,0 0 15,0 0 1</inkml:trace>
  <inkml:trace contextRef="#ctx0" brushRef="#br1" timeOffset="-213226.18">29332 13165 0,'0'0'0,"0"0"0,0 0 16,0-9-16,10-1 15,9 1 1,18 0-16,48-1 15,47 1 1,56 18 0,28 1-16,-9-10 15,0 0-15,-28 0 16,-19 0 0,-47 0-1,-29-10-15,-18 1 16,-28-1-1,-1 1-15,-18 0 16,0 9 0,-10 0-16,10 0 15,-9 0 1</inkml:trace>
  <inkml:trace contextRef="#ctx0" brushRef="#br1" timeOffset="-212593.48">31214 12846 0,'0'0'0,"0"0"0,0 0 15,0 9 1,0 29-16,9 46 16,1 20-1,8 18-15,11-10 16,-11-9 0,1-28-16,-9-28 15,-1-19 1,-9-9-16,0-19 15,0 0 1,0-28-16,0-47 16,0-47-1,-9-9-15,-1 9 16,1 9 0,-1 19-16,1 38 15,9 19 1,9 8-16,1 20 15,-1 0 1,10-1-16,9 20 16,19 8-1,0 11 1,0-1-16,0 0 16,-9 0-1,-10-9-15,-9-1 16,-9 1-1,-1-9-15,-9 8 16,0-8 0,-9 18-16,-29 19 15,-103 47 1,-160 103-16</inkml:trace>
  <inkml:trace contextRef="#ctx0" brushRef="#br1" timeOffset="-209025.99">28740 3051 0,'0'0'0,"0"0"0,0 0 16,0 0-1,9 9-15,19 1 16,10 8-1,47 10-15,27-9 16,20-9 0,19-20-16,-10-18 15,-19-9 1,-18-20-16,-1-27 16,-9-10-1,-19-9-15,-9 18 16,-19 29-1,-28 37-15</inkml:trace>
  <inkml:trace contextRef="#ctx0" brushRef="#br1" timeOffset="-208418.76">28994 4646 0,'0'0'0,"9"0"0,10 0 15,56-10-15,85-27 16,169-66-1</inkml:trace>
  <inkml:trace contextRef="#ctx0" brushRef="#br1" timeOffset="-207729.8">29135 6203 0,'0'0'0,"9"0"0,38-18 16,38-20-1,-29 10-15</inkml:trace>
  <inkml:trace contextRef="#ctx0" brushRef="#br1" timeOffset="-207073.25">29266 7873 0,'10'0'0,"27"-9"16,76-38 0,-37 19-16</inkml:trace>
  <inkml:trace contextRef="#ctx0" brushRef="#br1" timeOffset="-206449.9">29483 9271 0,'19'-9'0,"65"-38"16,199-94-1</inkml:trace>
  <inkml:trace contextRef="#ctx0" brushRef="#br1" timeOffset="-203857.99">18909 11758 0,'9'0'0,"20"-19"0,36 0 15,39-9 1,9 0-16,-10 9 16,10 0-1,-19 10-15,-9 0 16,-29-1 0,-18 1-16,0 9 15,-20 0 1,1 9-16,-9 1 15,-10 27 1,0 38-16,-10 19 16,-9 9-1,-9 0-15,0-9 16,0 0 0,-1-10-1,11-8-15,8-1 16,1 0-1,-1-19-15,1-19 16,9 1-16,0 0 16,0-10-1,0-10 1</inkml:trace>
  <inkml:trace contextRef="#ctx0" brushRef="#br1" timeOffset="-203515.89">19022 12884 0,'0'0'0,"0"0"0,0 0 15,9 0 1,19 0-16,48 0 15,46 0-15,57 0 32,37-19-32,10 0 15,-10 0-15,-37 1 16,-47-11 0,-38 1-16,-38 0 15,-18 19 1,-19-1-16,-10 1 15,-9 9 1,0 0-16</inkml:trace>
  <inkml:trace contextRef="#ctx0" brushRef="#br1" timeOffset="-202749.83">20405 13456 0,'0'0'0,"0"0"16,-10-9-16,-9-1 15,1 1 1,-20-1-16,-37 20 16,-19 18-1,-10 19 1,20 0-16,8 9 15,29 0-15,19-9 16,19 10 0,9-1-16,18 9 15,20 11 1,18-1-16,10 0 16,10-19-1,-1 10-15,-19-10 16,-9 0-1,-9-18 1,-19-1-16,0 1 16,-19-10-1,-19 0-15,-19 0 16,-37 0 0,-10-9-16,19-19 15,19 0 1,19-9-16,0-10 15,18 0 1,1-9-16,28-19 16,28-37-1,56-19-15,20-29 16,18 10 0,-9 19-16,-10 19 15,-38 9 1,-18 9-16,-19 19 15,-28 0 1,-28 19 0,-10 9-16</inkml:trace>
  <inkml:trace contextRef="#ctx1" brushRef="#br1" timeOffset="47971.69">20790 13558 0</inkml:trace>
  <inkml:trace contextRef="#ctx0" brushRef="#br1" timeOffset="-199100.9">25362 12593 0,'0'0'0,"0"0"15,0 0-15,0 0 16,10 0-16,-1-10 15,19 1 1,1 0-16,18-1 16,0 1-1,19-1 1,9 10-16,9-9 16,1 9-16,-10-9 15,-18-1 1,-10 1-1,-9 0-15,-1-1 16,-18 1 0,0 9-16,0 0 15,-1 0 1,-8 0-16,-10 0 16,0 0-1,0 0-15,0 0 16,0 0-1,0 0-15,-10 0 16,-18 9 0,-28 1-16,-20-1 15,11 10 1,-1-1 0,0 1-16,0 0 15,19-10-15,0 1 16,9-1-1,10-9-15,0 0 16,0 0 0,9 0-1,9 0-15,1 0 16,0 0 0,-1 0-16,1 0 15,-10 0 1,0-9-16,0-1 15,1 10 1,-11 0-16,11 0 16,-1 0-1,9 0-15,1 0 16,9 0 0,0 0-16,0 0 15,9 0 1,10-9-16,19 0 15,9-1 1,19 1-16,0-1 16,-1 1-1,11 9 1,-1 0-16,0 0 16,0 0-1,-18 0-15,-1 0 16,1 0-1,-1 0-15,-9 0 16,-9 9 0,-1-9-16,-18 10 15,-19-10 1</inkml:trace>
  <inkml:trace contextRef="#ctx0" brushRef="#br1" timeOffset="-198326.36">25899 12696 0,'0'0'0,"0"0"0,0 0 16,0 0 0,0 0-16,0 0 15,0 9 1,0 29-1,-10 18-15,-9 29 16,1 27 0,8 1-16,1-1 15,-1 1 1,1-19-16,9-10 16,0-18-1,0-19-15,0-10 16,0-18-1,0 0-15,0-19 16,0 0 0,0 0-16,0-10 15,9-27 1,1-19-16,-1-29 16,10-9-1,0-9-15,0 0 16,-10 0-1,0 0-15,1-1 16,9 11 0,-10 8-1,0 19-15,1 19 16,-10 10 0,0 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09:30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3782 1568 0,'0'0'0,"0"0"16,0 19-16,-10 19 16,20 46-1,-1 38-15,1 38 16,-1 18-1,0 0 1,10-9-16,-9 0 16,-1-10-1,-9-37-15,0-18 16,0-29 0,0-19-16,0-19 15,0 1 1,-9-19-16,9 0 15,0-19 1,0 0-16,0 0 16,0 0-1,-10-10-15</inkml:trace>
  <inkml:trace contextRef="#ctx0" brushRef="#br0" timeOffset="382.62">3763 1709 0,'0'0'0,"0"0"16,9-19-1,1 1-15,-1-1 16,19 0-1,10 0-15,18 10 16,10 0 0,10 18-16,8 19 15,-8 0 1,-20 0-16,-18 19 16,-10 0-1,-19 19-15,-37 0 16,-19 18-1,-47 0-15,-28 10 16,-10-28 0,38-29-16,37-18 15,39-19 1</inkml:trace>
  <inkml:trace contextRef="#ctx0" brushRef="#br0" timeOffset="774.82">5193 1353 0,'0'0'0,"0"0"16,0 0 0,0 0-16,0 9 15,-28 29-15,-19 55 16,-29 48 0,11 28-16,8-10 15,19-18 1,20-9-16,27-10 15,10-29 1,9-18 0,19 0-16,10-18 15,8-1 1,11-18-16,-39-20 16</inkml:trace>
  <inkml:trace contextRef="#ctx0" brushRef="#br0" timeOffset="2508.35">5880 1550 0,'0'0'0,"0"0"16,0 9-16,0 10 15,0 18 1,0 20-16,-10 18 16,-9 9-1,1 1-15,-1-10 16,0 0-1,10-19-15,-1-19 16,1-18 0,9 0-16,0-10 15,0-9 1,0 0-16,0 0 16,9 0-1,19-18-15,1-1 16,8 0-1,10 0-15,10-9 16,9 0 0,-10 19-16,0-1 15,-9 1 1,-9 0-16,0-1 16,-1 1-1,-18-10 1,0 0-16,0 0 15,0-18 1,-10-1-16,-9 1 16,0-1-1,0 10-15,0 9 16,0 10 0,0 0-16,0 9 15,0 0 1,0 18-16,0 29 15,0 38 1,-9 27-16,-1 10 16,1-9-1,-1-10-15,1-9 16,0-10 0,-1-18-1,10-10-15,0 1 16,0-20-1,0 1-15,-9-1 16,9-18-16,0 0 16,0-19-1,0 0 1,0 0-16</inkml:trace>
  <inkml:trace contextRef="#ctx0" brushRef="#br0" timeOffset="2977.54">7611 1034 0,'0'0'0,"0"0"15,0 0-15,0 0 16,0 9 0,0 10-16,0 37 15,-10 38 1,10 28-16,0-10 15,-9 10 1,-1-9-16,1 0 16,-10-20-1,10-8-15,-1-10 16,1-19 0,0-18-16,-1-10 15,10-9 1,0-1-16,0-8 15,0-10 1,0 0-16,0 0 16</inkml:trace>
  <inkml:trace contextRef="#ctx0" brushRef="#br0" timeOffset="3276.57">6867 1991 0,'0'0'0,"0"0"0,10 0 15,9-10 1,37-9-16,29-9 16,28 0-1,47-9 1,18 8-16,10 1 15,-18 10-15,-39 8 16,-36 1 0,-30-1-16,-18 1 15,-28 0 1,0 9-16,-19 0 16</inkml:trace>
  <inkml:trace contextRef="#ctx0" brushRef="#br0" timeOffset="3638.26">8598 1831 0,'0'0'0,"0"0"0,0 0 16,0 0-1,0 0-15,0 9 16,0 29 0,0 18-16,0 10 15,0 18 1,-9 10-1,0-19-15,-1-18 16,1-20-16,-1 1 16,1-20-1,9-8-15,0-10 16</inkml:trace>
  <inkml:trace contextRef="#ctx0" brushRef="#br0" timeOffset="3830.48">8476 1615 0,'0'0'0,"0"0"16,0 0-16,0 0 16,0 0-1,0 0-15,0 0 16,0 0-1,0 0-15</inkml:trace>
  <inkml:trace contextRef="#ctx0" brushRef="#br0" timeOffset="4916.83">9097 1794 0,'0'0'0,"0"0"16,0 0-16,0-10 16,0 1-1,0 9-15,0 0 16,0 0 0,0 0-16,0 0 15,0 0 1,9 9-16,1 19 15,-10 0 1,0 10-16,0 0 16,0-1-1,0-18 1,0 0-16,0-1 16,0-8-1,0-1-15,0-9 16,0 0-1,0 0-15,0 0 16,0 0 0,9 0-16,1-19 15,18-28 1,19-28-16,0-18 16,-9 8-1,-1 19-15,-9 20 16,1 17-1,-11 1 1,1 9-16,0 10 16,0 0-1,9 18-15,0 0 16,1 20-16,18 18 16,-10 18-1,1 10-15,-10 0 16,-9-18-1,0-20 1,-10 1-16,0-20 16,1 1-1,-10 0-15,0-19 16,0 0 0,9 0-16,20-38 15,27-46 1,0-38-16,1 28 15,-20 19 1,1 19-16,0 9 16,-1 9-1,1 10 1,-19 19-16,0 0 16,9 18-1,0 19-15,0 28 16,-9 19-1,0 19-15,0 0 16,-19-10 0,0-8-16,-10-20 15,10-9 1,0-10-16,0-18 16,0-10-1</inkml:trace>
  <inkml:trace contextRef="#ctx0" brushRef="#br0" timeOffset="5782.79">10677 1944 0,'0'0'0,"0"0"0,0 0 16,0 0-1,0 0-15,10 0 16,-1 0-1,19-19-15,10-9 16,19-10 0,-1-9-16,-18 0 15,-1-9 1,-18 9 0,0 0-16,-19 19 15,0 0 1,-10 19-16,1-1 15,-10 1 1,0 18-16,-18 10 16,-20 19-1,1 8-15,9 11 16,9-1 0,10 0-16,19 1 15,9-20 1,9 1-16,10-10 15,9-9 1,0-1-16,29 1 16,37-28-1,19-19-15,9-19 16,10-28 0,-1-19-1,-27 9-15,-29-8 16,-28 17-1,-19 20-15,-9 9 16,0 19 0,-19 0-16,0 19 15,0-1 1,-9 1-16,-20 18 16,-8 1-1,-10 18-15,0 9 16,18 1-1,1-10-15,19 0 16,-1 0 0,20 0-16,-1 1 15,19 8 1,1 1-16,-1-1 16,10 1-1,-1-1 1,-18 1-16,0-1 15,-19 1 1,-10 9-16,-27 18 16,-48 1-1,-9 9-15,-19-19 16,-9 1 0,56-39-16</inkml:trace>
  <inkml:trace contextRef="#ctx0" brushRef="#br0" timeOffset="6556.55">13029 1146 0,'0'0'0,"0"0"0,0 0 16,0 0-1,0 0-15,0 10 16,-19 27 0,-9 38-16,0 19 15,9 9 1,10 10-16,-1-1 15,1 1 1,9-19-16,-9-10 16,-1-27-1,1-1-15,-1-19 16,1 1 0,0-19-16,-1-1 15,10-8 1,0-10-16</inkml:trace>
  <inkml:trace contextRef="#ctx0" brushRef="#br0" timeOffset="6840.35">12173 1794 0,'0'0'0,"0"0"15,0 0-15,10 0 16,8 0 0,29-10-16,29-9 15,27 10 1,19-10 0,20 1-16,-20 8 15,-28 1-15,-19-1 16,-18 10-1,-1 10-15,-28-10 16</inkml:trace>
  <inkml:trace contextRef="#ctx0" brushRef="#br0" timeOffset="8315.96">13575 1709 0,'0'0'0,"0"0"15,0 0-15,0 0 16,0 0 0,0 10-16,0-1 15,-10 28 1,1 20-16,9 8 15,9 1 1,20-10-16,-1 1 16,10-1-1,9-19-15,0-18 16,-10 0 0,1-19-16,0 0 15,-10-19 1,-9 0-1,-1-18-15,-18-10 16,-28-28 0,-28-9-16,-10 18 15,19 19 1,0 19-16,19 18 16,-1 1-1,20 0-15,0 9 16,-1 0-1,1 0-15,9 0 16,0 0 0,0 0-16,9 0 15,19 0 1,19-19-16,19 0 16,0-9-1,0 9 1,-10-9-16,1 0 15,-20 0-15,1 9 16,-19 10 0,0-1-1,-10 1-15,1-1 16,-1 10 0,19 10-16,0 9 15,1 9 1,18 19-16,-10 18 15,1 10 1,0 0-16,-20 1 16,-8-11-1,-10-8-15,0-11 16,-10-8 0,1-10-1,-10-9-15,10 0 16,-1-10-1,1-9-15,-1 0 16,1 0 0,0 0-16,-1-9 15,1-1 1,9-9-16,9 1 16,1-20-1,18 1-15,19-10 16,9 0-1,10-9-15,9 9 16,1 0 0,-20 9-16,1 1 15,-1 9 1,-18-1-16,-1 1 16,-18 0-1,0 0-15,0 0 16,-19 9-1,0 0-15,0 10 16,0-1 0,0 1-16,-10 0 15,1 9 1,-10 0 0,0 9-16,1 0 15,8 10 1,1 0-16,-1 9 15,20 0 1,-1 10-16,10 9 16,9 9-1,19 0-15,0 1 16,-9-10 0,-1-10-16,-18 1 15,0-10 1,0-9-16,-19-1 15,0 10 1,-19 1-16,-9-1 16,-29 9-1,1 1-15,9-19 16,9-1 0,1 1-1,8-19-15,20 0 16,0 0-16</inkml:trace>
  <inkml:trace contextRef="#ctx0" brushRef="#br0" timeOffset="9143.08">16839 1822 0,'0'0'16,"0"0"-16,-9 0 15,-10-10-15,-19-8 16,-18-1 0,-10 9-16,-9 1 15,9 9 1,0 9-16,19 1 15,19 9 1,0 9-16,9-10 16,9 11-1,1-1-15,18-9 16,1-1 0,-1 1-16,10-10 15,0 1 1,9-10-1,0 0-15,1 0 16,-1-10 0,-9 1-16,-1 0 15,1-1 1,-9 1-16,-1 9 16,10 0-1,9 9-15,0 10 16,10 9-1,9 0-15,-9 10 16,-1-10 0,-9 0-16,-9-9 15,0 0 1,-10-10-16</inkml:trace>
  <inkml:trace contextRef="#ctx0" brushRef="#br0" timeOffset="10287.09">18335 1606 0,'0'0'0,"0"0"0,-9 0 16,-10 0-1,-19 9-15,-28 10 16,-18 19-16,-10 9 15,9 18 1,19 10 0,19-18-16,19-1 15,18 0 1,20 0-16,-1 1 16,19-20-1,10 1-15,0-10 16,9-9-1,9-10-15,10-9 16,0-19 0,-10 1-16,-18-11 15,0 11 1,-20-1-16,1 9 16,-19 1-1,0 9-15,10 0 16,-1 0-1,0 9-15,10 1 16,9 9 0,1 9-1,18 0-15,0 0 16,9-9 0,-9 0-16,-9-19 15,0 0-15,-1-10 16,-18 1-1,0-10 1,-10 0-16,-28-37 16,-28-19-1,-9 19-15,9 18 16,19 10 0,-1 19-16,1-1 15,19 10 1,-1 0-16,1 10 15,18-1 1,1 19-16,27 0 16,20 10-1,28-1-15,9-9 16,-10-9 0,10-19-16,0 0 15,-18-19 1,-10 1-1,-10-1-15,-18-9 16,-1 0-16,-18 0 16,-10 9-1,-9 9 1,0 1-16,0 9 16,0 0-1,0 0-15,0 0 16,0 9-1,0 1-15,10 18 16,-1 0 0,1 0-16,8 0 15,11 0 1,8-9 0,10 0-16,-28-19 15</inkml:trace>
  <inkml:trace contextRef="#ctx0" brushRef="#br0" timeOffset="10491.83">19313 1634 0,'0'0'0,"0"0"15,0 0 1,0 0-16,0 0 15,0 0 1,10 9-16,-1 1 16,-9-10-1</inkml:trace>
  <inkml:trace contextRef="#ctx0" brushRef="#br0" timeOffset="11037.49">19953 1991 0,'0'0'0,"0"0"15,0 0-15,0 0 16,0 0 0,0 0-1,0 9-15,0 19 16,0 0-1,10 19-15,-1-9 16,0-1 0,1 1-16,-10-19 15,0-1 1,0-8-16,0-10 16,0 0-1,9-10-15,19-18 16,10-28-1,9-10-15,0 1 16,-9 18 0,-1 9-16,1 10 15,0 19 1,-10-1-16,9 1 16,10 18-1,-9 1-15,9 18 16,-9 9-1,-1 1-15,-18-1 16,0 1 0,-10-1-16,-9-18 15,0 0 1,0 0 0,0-19-16,0 0 15</inkml:trace>
  <inkml:trace contextRef="#ctx0" brushRef="#br0" timeOffset="11325.04">20922 1428 0,'0'0'0,"9"0"0,10 9 15,19 0 1,9 20 0,0 17-16,9 20 15,1 28 1,-19 28-16,-10 0 16,-38 19-1,-37 9-15,-28-9 16,-57 18-1,-103 104-15</inkml:trace>
  <inkml:trace contextRef="#ctx0" brushRef="#br0" timeOffset="12415.17">7215 4214 0,'0'0'0,"0"0"16,0 10-16,0 8 15,0 39 1,10 46-16,-1 38 16,10 9-1,9 9-15,1 10 16,8 0 0,-9-19-16,-9-9 15,-19-29 1,0-18-16,0-9 15,-9-10 1,-1-28-16,1-10 16,9-9-1,0-9-15,0-9 16,0-10 0,0 0-1,0 0-15</inkml:trace>
  <inkml:trace contextRef="#ctx0" brushRef="#br0" timeOffset="12800.44">7168 4505 0,'0'0'0,"10"-9"15,27-19-15,20-10 16,18-9 0,19 0-1,-18 19-15,8 19 16,1-1 0,9 20-16,-19 18 15,-9 0-15,-19 10 16,-9 8-1,-19 20 1,-19 0-16,-29 18 16,-27 1-1,-19-10-15,-29-10 16,-9-8 0,-9-10-16,18-10 15,57-27 1</inkml:trace>
  <inkml:trace contextRef="#ctx0" brushRef="#br0" timeOffset="13482.26">9003 4102 0,'0'0'0,"0"0"15,-28 9-15,-19 19 16,-19 28-1,0 20 1,0 17-16,10 20 16,9 18-1,9 1-15,10 8 16,18-18 0,20-9-16,9-10 15,28-9 1,28 0-16,28-29 15,20-18 1,-1-9-16,-56-29 16</inkml:trace>
  <inkml:trace contextRef="#ctx0" brushRef="#br0" timeOffset="14255.41">9859 4477 0,'0'0'0,"0"0"0,0 0 16,0 9-1,0 19-15,0 29 16,0 18 0,0 19-1,0 28 1,9-10-16,-9-9 15,0-9-15,0-9 16,0-10 0,0-10-16,0-18 15,-9-28 1</inkml:trace>
  <inkml:trace contextRef="#ctx0" brushRef="#br0" timeOffset="14864.47">9445 5199 0,'0'0'0,"0"0"0,9 0 15,1-18 1,18-1-16,29 0 16,37-9-1,9 9 1,19 0-16,10 10 15,-10-10 1,-18 1-16,-19 8 16,-10-9-1,0 1-15,-19-1 16,-8 0 0,-11 0-16,1-9 15,-19 9 1,-1-18-16,1-1 15,-9-9 1,-10-9-16,0-10 16,-10 20-1,1-1-15,-1 18 16,10 11 0,0 8-16,0 10 15,0 0 1,0 10-16,0 8 15,0 48 1,-9 28-16,9 9 16,0 19-1,0-9 1,-9-1-16,-1-18 16,1-19-16,-1 0 15,1-18 1,9-20-1,0 1-15,0-20 16,0 1 0,0-19-16,0 0 15</inkml:trace>
  <inkml:trace contextRef="#ctx0" brushRef="#br0" timeOffset="15331.98">11185 4486 0,'0'0'0,"0"0"15,0 0-15,0 0 16,0 0 0,0 10-16,0 8 15,-9 39 1,-10 37-16,10 9 15,-1 9 1,1-8-16,9-11 16,0-18-1,0 1-15,-9-1 16,9 0 0,0-19-16,0-9 15,0-10 1,0-18-16,0 0 15,0-19 1</inkml:trace>
  <inkml:trace contextRef="#ctx0" brushRef="#br0" timeOffset="16012.67">11063 5124 0,'0'0'16,"0"0"-16,0 0 16,10 0-16,-1 0 15,10 0 1,9 0-16,19 0 16,19 0-1,9 0-15,0 0 16,1 0-1,-11-9-15,-8 0 16,-10-10 0,-9 0-16,-1 0 15,1-9 1,-1 0 0,-18 0-16,0 0 15,0-10-15,0 1 16,-10-1-1,-9 1 1,0-1-16,0-9 16,0 10-1,0 8-15,0 1 16,0 19 0,0 0-16,0-1 15,0 10 1,0 0-16,0 10 15,0 27 1,0 29-16,0 28 16,0 28-1,-9 0-15,9-19 16,0-9 0,-10-10-1,10-9-15,-9-19 16,9-18-1,0-1-15,0 1 16,0-19 0,0-1-16,0-18 15,9 0 1,-9 0-16</inkml:trace>
  <inkml:trace contextRef="#ctx0" brushRef="#br0" timeOffset="16438.34">12549 4186 0,'0'0'0,"0"0"0,0 9 16,0 10 0,0 19-16,-9 27 15,0 39 1,-1 27-16,1 0 15,-1 1 1,1-10-16,9-19 16,-9-19-1,9-18-15,0-10 16,0-18 0,0-1-16,0-18 15,0-19 1,0 0-16</inkml:trace>
  <inkml:trace contextRef="#ctx0" brushRef="#br0" timeOffset="17060.64">12305 5077 0,'0'0'0,"0"0"16,0 0-1,0 0-15,9 0 16,1-9-1,9 0-15,9-10 16,19 0 0,0 10-16,0-1 15,0-8 1,19-1-16,0 9 16,-1-8-1,-8-1-15,-1 0 16,-18 0-1,0 1-15,-1-1 16,-9 0 0,-9 0-16,0-18 15,0-1 1,0-9-16,0 0 16,-19 1-1,0-1-15,0 18 16,0 1-1,0 10-15,0 8 16,0 1 0,0 9-1,0 0-15,0 9 16,-10 38 0,1 38-16,-1 27 15,1 29 1,9-10-16,0 10 15,-10-10 1,1-9-16,9-19 16,0-18-1,0-19-15,-9-19 16,9-10 0,0-9-16,0-9 15,0-10 1,0-9-16</inkml:trace>
  <inkml:trace contextRef="#ctx0" brushRef="#br0" timeOffset="17538.34">13594 4524 0,'0'0'0,"0"0"0,0 9 16,0 1-1,0 18-15,-10 28 16,1 19-16,-1 10 16,10 18-1,0 0 1,-9-19-16,0-9 15,-1-18 1,1-1-16,-1 0 16,1-18-1,0-10-15,-1-9 16,10 0 0,0-19-16,0 0 15</inkml:trace>
  <inkml:trace contextRef="#ctx0" brushRef="#br0" timeOffset="18176.88">13481 5171 0,'0'0'0,"0"0"16,0 0-1,9-19-15,1 1 16,-1-1 0,10 0-16,9 0 15,10-9 1,9 10-1,9-11-15,10 11 16,-10-1 0,1 9-16,-1 1 15,1-10 1,-1 1-16,-9-1 16,-9 0-1,0 0-15,-1 0 16,1-9-1,-10-9-15,0-1 16,-9 1 0,0-10-16,0 0 15,-19 0 1,0 9-16,0 10 16,0 10-1,0 8-15,0 1 16,0 9-1,0 0-15,0 19 16,-19 27 0,0 48-1,0 19-15,0 9 16,1 9 0,-1-18-16,9-1 15,-8-8 1,8-20-16,1-9 15,-1-19 1,1-18-16,0-1 16,-1-18-1,10 0-15,0-10 16,0-9 0,0 0-16,0 0 15,0 0 1</inkml:trace>
  <inkml:trace contextRef="#ctx0" brushRef="#br0" timeOffset="18557.99">14864 4111 0,'0'0'0,"0"0"0,9 0 15,1 9 1,18 1-16,0 9 16,19 18-1,19 29-15,-10 18 16,1 29-1,-20 18-15,-18 1 16,-9 18 0,-39-10-16,-18-8 15,-28-1 1,-19-9-16,0-28 16,-10-28-1,10-10-15,47-37 16</inkml:trace>
  <inkml:trace contextRef="#ctx0" brushRef="#br0" timeOffset="18886.12">15974 4890 0,'0'0'0,"0"0"0,0 0 16,9 0 0,1-10-16,-1 1 15,10 0 1,9-1-16,10 1 15,9-1 1,9 10-16,10-9 16,-10 18-1,-9 1 1,-18-1-16</inkml:trace>
  <inkml:trace contextRef="#ctx0" brushRef="#br0" timeOffset="19120.99">15645 5331 0,'0'0'0,"0"0"16,0 0-16,0 0 16,9 0-1,29 9-15,37-9 16,66 0-1,75-19 1,57 1-16,19-1 16,-29 9-16,85-8 15</inkml:trace>
  <inkml:trace contextRef="#ctx0" brushRef="#br0" timeOffset="23045.15">20273 3745 0,'0'0'0,"0"0"16,0 0-16,0 0 16,0 9-1,0 20-15,0 27 16,0 28 0,0 29-16,0 0 15,0 9 1,0-10-1,0-9-15,0-18 16,0-29-16,0-18 16,0-10-1,0-9-15,0-1 16,0-18 0,0 10-1,-9-10-15</inkml:trace>
  <inkml:trace contextRef="#ctx0" brushRef="#br0" timeOffset="23595.61">19172 5181 0,'0'0'0,"0"0"0,0 0 16,10 0-1,9 0-15,18-10 16,38 1 0,48-1-16,37-8 15,0 8 1,9 1-16,-9 0 15,-10-1 1,-9 1-16,-9 9 16,-10 0-1,1 0-15,-10 0 16,-29 0 0,-18-10-1,-9 1-15,-20 0 16,-9-1-16,-9 10 15,-19 0 1,0 0-16</inkml:trace>
  <inkml:trace contextRef="#ctx0" brushRef="#br0" timeOffset="24083.7">19878 5547 0,'0'0'0,"0"0"16,0 0-16,0 0 15,0 0 1,0 9 0,0 19-16,-10 38 15,1 37-15,0 19 16,-1 0-1,1 0 1,9 0-16,-10-19 16,10-28-1,0-19-15,-9 1 16,9-20 0,0 1-16,0-19 15,0-1 1,0-8-16,0-10 15,0 0 1</inkml:trace>
  <inkml:trace contextRef="#ctx0" brushRef="#br0" timeOffset="24738.96">20922 5706 0,'0'0'0,"0"0"15,0 0-15,-19 0 16,0 9 0,-18 10-16,-29 19 15,-9 18 1,-10 10-16,10 9 16,18 0-1,10 0-15,19 9 16,9 1-1,10-1-15,18-9 16,10-18 0,9-1-1,1 0-15,18-9 16,9-9 0,-9-20-16,9-8 15,1-10 1,-1-10-16,-9-8 15,-9-1 1,0-19-16,-20 1 16,-8-1-1,-10-9-15,-10 0 16,-8 0 0,-11 19-16,-8 0 15,-20 0 1,-27 19-16,-20 18 15,10 19 1,0 19-16,9 28 16,38-37-1</inkml:trace>
  <inkml:trace contextRef="#ctx0" brushRef="#br0" timeOffset="41184.61">18937 5875 0,'0'0'0,"0"0"16,10 0-16,-1-19 16,10 0-1,9-9-15,10-9 16,-1-1-1,10 1-15,10-10 16,9 9 0,-1-9-16,11 19 15,-10 0 1,-1 9-16,29 10 16,19-1-1,0 1-15,0 0 16,9-1-1,1 10 1,-10 0-16,-19 10 16,0-1-1,9 0-15,-9 10 16,-9 0-16,-10 0 16,0 9-1,-9 0-15,0 0 16,-9 19-1,-1 0-15,1 0 16,-20 9 0,1 1-1,-1 8-15,-18 10 16,0 10 0,-19 9-16,-19-1 15,0 11 1,-28-1-16,-9 9 15,-19-8 1,-10-11-16,-18 1 16,-20-9-1,1-20-15,-10-8 16,-18-10 0,-10-29-16,-10-18 15,1-18 1,9-20-16,0-18 15,10-19 1,9-10-16,0-9 16,28-9-1,9 9-15,19 1 16,20-1 0,18 19-16,18-10 15,20 38 1</inkml:trace>
  <inkml:trace contextRef="#ctx0" brushRef="#br0" timeOffset="41594.3">3650 8324 0,'0'0'0,"-9"0"0</inkml:trace>
  <inkml:trace contextRef="#ctx0" brushRef="#br0" timeOffset="42007.74">3123 8314 0,'0'0'0,"0"0"0,0 0 16,0 0-16,0 0 15,0 0 1,0 10-16,10 8 16,-1 20-1,0 37-15,10 28 16,0 19-1,-9 10-15,8 8 16,-8-8 0,-10-1-16,0 0 15,0-9 1,0-18-16,0-11 16,0-8-1,-10-10-15,1-19 16,0 0-1,-1-18-15,1 0 16,-1-20 0,1-8-1,-1-10-15,1 0 16</inkml:trace>
  <inkml:trace contextRef="#ctx0" brushRef="#br0" timeOffset="42474.49">2935 8671 0,'0'0'0,"0"0"16,10-19-16,8 0 15,11-9 1,18-9-16,0 9 16,0-1-1,28 1-15,10 9 16,9 10 0,-10 0-16,-8 18 15,-1 0 1,0 20-1,-9-1-15,-10 0 16,-18 19 0,0 0-16,-20 0 15,-27 9 1,-19 28-16,-38 10 16,-37 0-1,-20 0-15,-8-28 16,8-20-1,1-8-15,0-19 16,65-19 0</inkml:trace>
  <inkml:trace contextRef="#ctx0" brushRef="#br0" timeOffset="42967.56">4516 8389 0,'0'0'0,"-10"10"16,-27 18-16,-29 47 15,-19 38 1,0 27-1,19 1-15,10 0 16,9-10-16,19-9 16,18-9-1,20-10-15,18-28 16,0 0 0,19-19-16,-9-9 15,9-9 1,-9-19-16,-1-1 15,1 1 1,-19-19-16</inkml:trace>
  <inkml:trace contextRef="#ctx0" brushRef="#br0" timeOffset="44542.49">5183 8671 0,'0'0'0,"0"0"16,0 0-16,0 9 15,0 1 1,0 18-1,-9 0-15,9 19 16,0-10 0,-9 1-16,9-1 15,0 1 1,0-19-16,0-1 16,0-8-1,0-1-15,0 1 16,0-1-1,0-9-15,0 9 16,0-9 0,0 0-16,0 0 15,0 0 1,0 10-16,0-10 16,0 0-1,0 0-15,0 0 16,0 0-1,0 0-15,0 0 16,0 0 0,0 0-16,0 0 15,0 0 1,0 0 0,0 0-16,0 0 15,0 0 1,0 0-16,0 0 15,0 0 1,0 0-16,0 0 16,0 0-1,0 0-15,0 0 16,0 0 0,-10 0-16,10 0 15,-9-10 1,-1 1-16,1 0 15,0-1 1,-1 1-16,10-1 16,0 1-1,0 0-15,0-1 16,0 10 0,10 0-1,-1-9-15,19 0 16,0-1-16,20 1 15,-1-1 1,0 1 0,0 0-16,0-1 15,0 1 1,0 9-16,0-9 16,0-1-1,9 1-15,-9-10 16,-9 10-1,0-1-15,-1 1 16,1-1 0,-10 1-16,0 0 15,0-1 1,-9 10-16,0 0 16,0 10-1,0-1-15,0 0 16,-1 20-1,-8 27-15,-10 19 16,0 28 0,-19 0-1,0 1-15,0-1 16,1-9 0,-1-19-16,9 0 15,1-19 1,-1 0-16,1-18 15,0-1 1,-1 1-16,10-19 16,0-1-1,0-8-15,-9-1 16,-1 1 0,-8-1-16,8-9 15</inkml:trace>
  <inkml:trace contextRef="#ctx0" brushRef="#br0" timeOffset="44838.01">5212 9769 0,'0'0'0,"9"0"15,19-10-15,29-9 16,37 1 0,38-10-1,37 9-15,47 0 16,19-9-16,-18 9 16,-38 0-1,-48 1-15,-37 8 16,-37 1-1,-20 9-15,-27 0 16</inkml:trace>
  <inkml:trace contextRef="#ctx0" brushRef="#br0" timeOffset="45391.02">8034 8342 0,'0'0'0,"0"0"16,0 0-16,-9 10 15,-20 27 1,-8 29 0,-10 28-16,-10 28 15,10 19-15,19 9 16,28-19 0,19-9-1,9-9-15,19-20 16,19-17-1,9-11-15,0-18 16,10-9 0,-10-20-16,-9 1 15,-19-19 1,-28 0-16</inkml:trace>
  <inkml:trace contextRef="#ctx0" brushRef="#br0" timeOffset="45660.74">7733 9234 0,'0'0'0,"19"0"15,37-10 1,38 1-16,19 0 16,9-1-1,1 1-15,-1 9 16,10 0 0,-76-9-16</inkml:trace>
  <inkml:trace contextRef="#ctx0" brushRef="#br0" timeOffset="45976.41">8749 9196 0,'0'0'0,"0"0"0,0 10 15,9-1 1,1 19-16,-1 0 16,1 19-1,8 0 1,1 9-16,0 1 16,0-1-1,-10-18-15,1-1 16,-10 1-1,0-10-15,0-9 16,0-19 0</inkml:trace>
  <inkml:trace contextRef="#ctx0" brushRef="#br0" timeOffset="46201.49">8909 8746 0,'0'0'0,"0"0"0,0 0 16,0 0-16,0 0 15,0 0 1,0 0-16,0 0 15</inkml:trace>
  <inkml:trace contextRef="#ctx0" brushRef="#br0" timeOffset="47174.1">9191 9093 0,'0'0'0,"0"0"0,0 0 0,0 0 16,0 0-1,0 9-15,9 1 16,1 18 0,-1 0-16,1 19 15,8 9 1,11 1-16,-10-1 15,-1 0 1,1-18 0,-9-19-16,-1-1 15,0 1 1,1-10-16,-10-9 16,0 0-1,0 0-15,9 0 16,1-18-1,-1-20-15,10-9 16,9-9 0,0-10-16,0 10 15,1 9 1,-1 19-16,0 0 16,10 0-1,-10 9-15,10 9 16,-10 1-1,0 18-15,10 1 16,-10 9 0,0 9-1,0 0-15,-9 0 16,0 10 0,0-1-16,0 1 15,-10-10 1,0-9-16,1-1 15,-1 1 1,-9-10-16,10 1 16,-10-10-1,9 0-15,0 0 16,1-10 0,18-8-16,0-20 15,10 1 1,0-10-1,-1 0-15,1 19 16,-10 0 0,10-1-16,-10 20 15,0 0-15,0 9 16,1 9 0,-1 0-1,0 20-15,0-1 16,-9 9-1,0 10-15,0 0 16,-10-9 0,-9-1-16,0 1 15,0-1 1,0-18-16,0 0 16,0-1-1,0-18-15</inkml:trace>
  <inkml:trace contextRef="#ctx0" brushRef="#br0" timeOffset="48166.86">11120 9562 0,'0'0'0,"0"0"16,0 0-16,9 0 15,0-9 1,1-10 0,9 0-16,-1-18 15,1-1 1,0 1-16,0-1 15,-10-9 1,-9 0 0,0 10-16,-9 9 15,-10 0-15,0 18 16,0 1 0,-9-1-16,-9 20 15,-1 9 1,10 9-16,-1 9 15,11 10 1,8 0-16,20 9 16,8-9-1,11 10-15,18-20 16,0-9 0,0-9-1,19-19-15,18-19 16,1-9-1,0-28-15,-10-1 16,-19 1 0,1-19-16,-10 0 15,-10 9 1,-18 10-16,0 9 16,0 19-1,-19 0-15,0 0 16,0 18-1,0 1-15,0 9 16,0 0 0,0 0-16,0 0 15,0 9 1,0 19-16,9 1 16,1 18-1,18-1-15,0 20 16,19-10-1,0 1 1,0-1-16,-9 0 16,0 1-1,-20-10-15,1-10 16,-9 1 0,-10-1-16,0-9 15,-29 0 1,-27 19-16,-19 0 15,-10-9 1,19-1-16,0-9 16,19-9-1,19 0-15,0-10 16,18 1 0,1-10-16,9 0 15</inkml:trace>
  <inkml:trace contextRef="#ctx0" brushRef="#br0" timeOffset="49433.03">12756 8877 0,'0'0'0,"10"10"16,9 8-16,18 20 15,29 37 1,0 9-1,-10 20-15,1 18 16,-29 9-16,-9 0 16,-19-9-1,-19 0 1,-19-9-16,-27-1 16,-11-18-1,11-19-15,27-47 16</inkml:trace>
  <inkml:trace contextRef="#ctx0" brushRef="#br0" timeOffset="49844.86">14723 9506 0,'0'0'15,"0"0"-15,9 0 16,29-19-16,27 0 16,30 10-1,27 0 1,-9-1-16,0 20 16,-19-1-16,-10-9 15,-18 9 1,-19-9-16,-9 10 15,-19-1 1,-19-9-16</inkml:trace>
  <inkml:trace contextRef="#ctx0" brushRef="#br0" timeOffset="50114.73">14685 9937 0,'0'0'0,"0"0"16,9 0-16,10 10 15,19-1 1,18 1-16,38-10 16,19 0-1,-9 0-15,-10 0 16,0 0-1,-9 0-15,-10 9 16,-9 0 0,-29 1-16</inkml:trace>
  <inkml:trace contextRef="#ctx0" brushRef="#br0" timeOffset="52332.74">12672 8896 0,'0'0'0,"0"0"0,0 0 15,9 9 1,19 10-16,29 37 16,9 29-1,9 18 1,-9 10-16,-10 9 16,1-10-16,-20 1 15,-27-10 1,-29 28-16,-47 20 15,-113 121 1</inkml:trace>
  <inkml:trace contextRef="#ctx0" brushRef="#br0" timeOffset="54103.94">17103 9365 0,'0'0'0,"0"10"0,9 8 15,0 39 1,1 18-16,-1 18 16,-9 20-1,0 9-15,0-9 16,0-10 0,0-19-16,-9-9 15,-1-9 1,1-19-16,0-10 15,-1-8 1,1-11-16,-1-8 16</inkml:trace>
  <inkml:trace contextRef="#ctx0" brushRef="#br0" timeOffset="54432.38">16576 9468 0,'0'0'0,"9"0"15,10-18 1,38-1-16,27-9 15,29 9-15,9 10 16,19-1 0,1 10-1,-30 0-15,-27 0 16,-28 0-16,-20 10 16,-9-1-1,-9 0 1,-9 1-16</inkml:trace>
  <inkml:trace contextRef="#ctx0" brushRef="#br0" timeOffset="54840.21">17827 9778 0,'0'0'0,"0"0"15,0 0-15,0 0 16,0 0-16,0 9 16,-9 20-1,-1 17-15,20 11 16,-1-1 0,19 0-16,0 1 15,1-20 1,8-9-16,-8-9 15,8-19 1,1 0 0,-10-19-16,0-9 15,-9-9 1,-19-20-16,0 1 16,-19 0-1,-9 9-15,0 19 16,-10 0-1,-9 18-15,19 10 16</inkml:trace>
  <inkml:trace contextRef="#ctx0" brushRef="#br0" timeOffset="55292.21">18711 8934 0,'0'0'0,"0"0"15,0 0 1,0 0-16,0 9 16,-9 28-1,-10 29-15,0 37 16,0 19 0,1 19-16,8-19 15,1-9 1,-1-1-16,10-18 15,0-19 1,0-19-16,0-9 16,0-9-1,0-1 1,0-18-16,0 0 16,0-19-16,0 0 15</inkml:trace>
  <inkml:trace contextRef="#ctx0" brushRef="#br0" timeOffset="55566.64">18128 9618 0,'0'0'16,"9"0"-16,10 0 15,28 0-15,19-9 16,9 9 0,10-9-16,19-1 15,-10 1 1,-10 0 0,-27-1-16,-10 10 15,-10 0 1,-8 10-16,-20-10 15</inkml:trace>
  <inkml:trace contextRef="#ctx0" brushRef="#br0" timeOffset="56475.21">19464 9937 0,'0'0'0,"0"0"0,0 0 16,-9-9-1,-10 0-15,0-1 16,-19 1 0,-9 18-1,-28 10-15,0 9 16,9 19-1,19 0-15,0 0 16,19-9-16,18-1 16,1 1-1,9-1 1,9-9-16,1-9 16,-1 0-1,19-10-15,0-9 16,10 0-1,0-19-15,-1 1 16,1-1 0,-10 0-16,-9 10 15,0-1 1,9 1-16,0 9 16,19 9-1,19 1-15,9-1 16,-9 0-1,0-9-15,-9-9 16,-1-10 0,0 1-16,1-20 15,-1-18 1,1-19-16,-20-19 16,1-19-1,-19-18-15,0-10 16,-19 10-1,-19 9 1,0 28-16,0 28 16,10 29-1,-1 9-15,1 18 16,0 1 0,9 9-16,-19 9 15,0 29 1,-9 46-16,-1 29 15,11 9 1,8 9-16,20-9 16,-1-9-1,19-10-15,1-9 16,8-10 0,1-18-16,-1-10 15,-8 0 1,-1-18-16,-9-10 15,-1-9 1,-8-10 0</inkml:trace>
  <inkml:trace contextRef="#ctx0" brushRef="#br0" timeOffset="57021.93">21929 9525 0,'0'0'0,"0"0"15,0 0 1,-19 0-16,-19 0 16,1 9-1,-20 0-15,-18 20 16,9 17 0,0 1-16,19 0 15,19 0 1,9 10-16,10-1 15,18 0 1,19-9-16,1-9 16,8-1-1,10-18-15,10-10 16,-1-9 0,10-19-16,-10-18 15,1-19 1,-20-1-16,-18 1 15,-19 0 1,-9-1 0,-19 11-16,-19-1 15,-10 28 1,-18 19-16,28 0 16</inkml:trace>
  <inkml:trace contextRef="#ctx0" brushRef="#br0" timeOffset="57474.61">22785 9318 0,'0'0'0,"0"0"16,0 10 0,-19 8-16,-28 29 15,-19 57 1,-19 36-16,-9 20 15,-9 9-15,18-29 16,0 1 0,1-19-1,9-19-15,9-9 16,9-19 0,10-19-16,19 1 15,0-20 1,18 1-16,1-19 15,0-1 1,9-8-16,0-10 16</inkml:trace>
  <inkml:trace contextRef="#ctx0" brushRef="#br0" timeOffset="57866.35">22851 10341 0,'0'0'0,"0"0"16,0 0-16,0 0 16,-19 0-1,0 9-15,-19 1 16,-18 18-1,9 9-15,0 10 16,9 0 0,10 9-1,19-9-15,-1 19 16,20-10-16,-1 1 16,19-1-1,19-19-15,19-8 16,9-11-1,10-18-15,0-18 16,-1-1 0,-46 0-16</inkml:trace>
  <inkml:trace contextRef="#ctx0" brushRef="#br0" timeOffset="58152.33">23660 8980 0,'0'0'0,"0"0"0,0 0 15,0 10 1,-19 9-16,0 18 16,-19 10-1,10 19-15,-9 18 16,18-37 0</inkml:trace>
  <inkml:trace contextRef="#ctx0" brushRef="#br0" timeOffset="58598.8">24478 9731 0,'0'0'0,"9"0"0,1-9 15,-1-1-15,-9 1 16,0 0-1,0-1-15,-9 1 16,-10-1 0,0 20-16,-18-1 15,-10 10 1,18 9-16,1 0 16,19 0-1,-1 1-15,20-1 16,-1 9-1,10 10-15,9 0 16,10 0 0,-1-10-1,1 10-15,0-9 16,-19-1 0,-19 1-16,0-1 15,-29 10 1,-18 10-16,-56 8 15,-38-8 1,-19-10-16,-151 28 16</inkml:trace>
  <inkml:trace contextRef="#ctx0" brushRef="#br0" timeOffset="59216.81">15259 12827 0,'0'0'0,"0"0"15,9 0-15,10 0 16,28-18 0,28-1-1,19 9-15,10 1 16,-1 0 0,-9-1-16,1 1 15,-20-1 1,-28 10-16,-10 10 15,-18-1 1,-19-9-16</inkml:trace>
  <inkml:trace contextRef="#ctx0" brushRef="#br0" timeOffset="59515.43">14995 13287 0,'0'0'0,"10"0"0,27 0 15,39-9-15,27-1 16,29 1 0,18-1-16,-8 10 15,-1-9 1,-19 9-1,-19 9-15,-37-9 16,-19 10 0,-9-10-16,-19 9 15,0 1 1,-19-10-16</inkml:trace>
  <inkml:trace contextRef="#ctx0" brushRef="#br0" timeOffset="62997.66">17771 13278 0,'0'0'0,"0"0"15,0 0-15,0 0 16,0 0 0,0 0-16,-10 0 15,1-10 1,-1 1-1,1-10-15,18-18 16,1-1-16,18-18 16,10 9-1,-1 0 1,1 9-16,0 10 16,9 9-1,0 10-15,9 18 16,0 10-16,1 19 15,-10 9 1,-9 0 0,-20 18-16,-18 1 15,-9 18 1,-29 10-16,-18 9 16,-19-9-1,-10 0-15,-9-9 16,9-10-1,1-19-15,18-9 16,19-19 0,9-9-16,10-1 15,0-8 1,9-1-16,9-9 16,1 0-1,0 0-15,9 0 16,0 0-1,0 0 1,0 0-16,9 0 16,0 0-1,20 10-15,18-1 16,9 0 0,10 1-16,0 9 15,9-1 1,0 1-16,10 0 15,9 0 1,0-1-16,-9 1 16,-1 0-1,-8-10-15,-1-9 16,0 0 0,-9-9-16,-19 9 15,-9-10 1,-1 1-16,-18 0 15,0-1 1,0 1 0,0 0-16,-19-1 15</inkml:trace>
  <inkml:trace contextRef="#ctx0" brushRef="#br0" timeOffset="64793.66">18448 11654 0,'0'0'0,"0"0"0,9 0 15,29 0-15,47 0 16,28 0 0,9 0-1,10 0-15,-1 0 16,-27 0 0,-20-9-16,-18 0 15,-19-1 1,-9 10-16,-10 0 15,-9 0 1,-10 0-16,1 0 16,-10 0-1,0 0-15,0 0 16,0 0 0,0 10-16,0 8 15,0 11 1,0 18-16,0 18 15,-10 1 1,1 9-16,0 19 16,-1 9-1,10-9-15,-9-19 16,-1 0 0,1 0-1,-1 0-15,10-19 16,0-9-1,-9-9-15,0-19 16,9-1 0,-10 1-16,10-10 15,0-9 1,0 0-16,0 0 16,0 0-1,0 0-15</inkml:trace>
  <inkml:trace contextRef="#ctx0" brushRef="#br0" timeOffset="65164.56">18862 12368 0,'0'0'0,"0"0"15,0 0-15,9 0 16,19-10 0,20-9-16,27 10 15,9-10 1,11 0-16,-1 10 15,-19 0 1,0-1-16,-18 1 16,-20 0-1,1 9-15,-10 0 16,-9 0 0,18 0-16,-8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07T15:10:41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11044 1212 0,'0'0'0,"0"0"16,0 0-16,0 9 15,0 1 1,0 18-16,-9 28 15,-1 19 1,10 10-16,0 18 16,0 0-1,0 0-15,0-9 16,-9-10 0,0-18-16,-1 0 15,1-10 1,-1-18-1,1-1-15,0 1 16,-1-20 0,1 1-16,9-9 15,0-10-15,0 0 16,0 0 0,-10-19-16,1-19 15,0-18 1,-1-19-1,1-9-15,-1 18 16,10 10 0,0 9-16,0 0 15,0 9 1,0 1-16,0-1 16,0 10-1,0 0-15,0 0 16,0 0-1,0 18-15,0 1 16,0-1-16,0 10 16,0 0-1,0 0 1,-18 0 0,-20 10-16,-28 9 15,-28 18 1,9 19-16,19 10 15,29-38-15</inkml:trace>
  <inkml:trace contextRef="#ctx0" brushRef="#br0" timeOffset="894.33">10677 2413 0,'0'0'0,"0"0"16,0 0-16,0 0 15,0 0 1,0 0-16,0 0 16,0 0-1,0 0-15,10 0 16,-1-10-1,10 1-15,9 0 16,19-1 0,10 1-16,9 0 15,-1-1 1,-8 10 0,-10 0-16,-9 0 15,-1 0-15,-9 0 16,1 0-1,-11 0-15,1 0 16,-9 0 0,-10-9-16,0 9 15,0 0 1,0 0 0,-38-19-16,-37 10 15,-19-1 1,-19 1-16,9 18 15,20 1 1,18-10-16,19 0 16,19 0-1,18 0-15,1 0 16,9 0 0,0 0-16,0 0 15,0 0 1,9 9-16,10 0 15,19 1 1,46-1-16,39 1 16,8-1-1,1-9-15,0 0 16,-10 0 0,-28 0-16,-38 0 15,-18 0 1,-19 0-1,0 0-15,-19 0 16,0 0 0,0 0-16</inkml:trace>
  <inkml:trace contextRef="#ctx0" brushRef="#br0" timeOffset="2030.93">10649 1794 0,'0'0'0,"0"0"0,0 0 15,0 0-15,10 0 16,-1-10 0,0 1-1,1-1-15,9-8 16,-1-1 0,1 0-16,9 0 15,1-18 1,-1-10-16,0-9 15,0 9 1,-9 0-16,0 19 16,0 0-1,-10-1-15,1 1 16,-10 9 0,0 10-16,0 0 15,0-1 1,0 10-16,0 0 15,0 0 1,9 19 0,0 28-16,10 28 15,0 19-15,9 9 16,1 10 0,-1-20-1,-9-8-15,-1-10 16,1-9-1,-9-10-15,-10-19 16,0 1 0,0 0-16,0-20 15,-19 1 1,0 0-16,-9-10 16,-19 10-1,-10-10-15,1 1 16,-19-1-1,-1-9-15,1 0 16,9 0 0,19-9-16,0 9 15,9-10 1,10 10 0,0-9-16,0 0 15,0 9 1,9 0-16,9 0 15,1 0 1,9 0-16,0 0 16,0 0-1,0 0-15,9 0 16,10 9 0,19 0-16,18-9 15,29 10 1,0-10-16,18 0 15,1 0 1,8-10-16,1-8 16,0-1-1,10 0-15,-20 0 16,-18 10 0,-19 0-16,-10-1 15,-18 1 1,-20-1-16,1 10 15,-9 0 1,-10 0-16,0 0 16,0 0-1</inkml:trace>
  <inkml:trace contextRef="#ctx0" brushRef="#br0" timeOffset="2866.46">12446 668 0,'0'0'0,"0"0"0,0 0 16,0 18 0,0 29-16,0 57 15,0 74 1,9 38 0,10 28-16,-9-10 15,8 19-15,1 10 16,0 0-1,9 9 1,-9 19-16,0 18 16,0 1-1,0 18-15,-1 20 16,-8 18 0,-1-19-16,10 19 15,9 18 1,0-8-16,1-11 15,8 1 1,1 0-16,0-9 16,-1 18-1,1 0-15,-1 1 16,10-20 0,-9-9-16,9 1 15,10-1 1,-1-10-16,0-8 15,1-10 1,-1 0 0,-18-19-16,-10-9 15,-9 0-15,0-19 16,0 0 0,-10-9-1,0-10-15,-9-18 16,0-10-1,0-28-15,0-19 16,10-28 0,-10-28-16,0-37 15,0-10 1,0-19-16,0 0 16,0-18-1,0-20-15,0 1 16,0-19-1</inkml:trace>
  <inkml:trace contextRef="#ctx0" brushRef="#br0" timeOffset="6083.37">13377 1737 0,'0'0'0,"0"0"0,0 0 16,10-9-1,-1-10 1,10-9-16,9-10 16,19-18-1,10 0-15,9 9 16,-1 0-1,-8 19-15,-1 9 16,-18 19 0,0 10-16,-1 18 15,1 19 1,-19 18-16,-1 20 16,-18 9-1,-28 9-15,-28 0 16,-38-9-1,0-10-15,-10-9 16,29-18 0,18-20-16,20 1 15,9-20 1,18 1-16,1-9 16,-1-10-1,10 0-15,10 0 16,9 0-1,18 0 1,38 0-16,38-19 16,19 0-1,-10 10-15,10-1 16,-19 1 0,-28-1-16,-10 1 15,-19 9 1,-18 0-16,0 0 15,-20 0 1,1 0-16,-19 0 16,0 0-1,0 0-15,0 0 16,0 0 0,0 0-16,0 0 15</inkml:trace>
  <inkml:trace contextRef="#ctx0" brushRef="#br0" timeOffset="8725.08">10771 3754 0,'0'0'0,"0"0"15,0 0 1,-9-9-16,0-10 15,-1-18 1,20-1-16,8-9 16,20-9-1,19 0-15,8-1 16,-8 29 0,-1 10-16,-9 18 15,-9 18 1,0 20-16,-1 18 15,-18 38 1,-10 19-16,-18 9 16,-38 0-1,-19 9-15,-19-28 16,10-9 0,0-19-1,9-9-15,19-19 16,9-10-1,10-18-15,19 0 16,-1-19 0,10 0-16,10 0 15,9 0 1,37 0-16,38-19 16,19 9-1,0 1-15,0-10 16,0 10-1,0-10-15,-29 10 16,-8-1 0,-20 1-16,-18 0 15,-10 9 1,-9 0 0,-10 0-16,0 0 15,-9 0-15,0 0 16</inkml:trace>
  <inkml:trace contextRef="#ctx0" brushRef="#br0" timeOffset="12044.32">13810 3501 0,'0'0'0,"0"0"0,0 0 15,0 0 1,0 0-16,0 0 16,0 0-1,0 10 1,-9-1-16,-1-9 16,10 9-16,-9-9 15,9 0 1,0 0-16,0 0 15,0 0 1,0 0-16,0 0 16,0 0-1,0 0-15,0 10 16,0-1 0,0 0-16,0 1 15,-10 18 1,10 0-1,0 10-15,0 9 16,-9 18 0,0 1-16,9 0 15,0-1 1,-10-8-16,10-20 16,0 1-1,0-20-15,0 1 16,0-9-1,0-10-15,0 0 16,0 0 0,10 0-16,18 0 15,0 0 1,0-10-16,19 1 16,-9 9-1,9-10-15,0 10 16,-9-9-1,-1 9-15,1-9 16,0-1 0,-10 1-1,-9 0-15,-1-1 16,1-9 0,0 1-16,0-1 15,-10 0 1,1 0-16,-1-9 15,0 0 1,-9 0-16,0 0 16,0 9-1,0 10-15,0-1 16,0 10 0,0 0-16,0 0 15,0 10 1,0 27-16,10 19 15,-10 29 1,0 9 0,0 9-16,0 0 15,0 0 1,9-9-16,-9-9 16,0-29-1,0 0-15,0-18 16,0-1-1,0 1-15,0-10 16,0-9 0,0-1-16,0-18 15,0 0 1</inkml:trace>
  <inkml:trace contextRef="#ctx0" brushRef="#br0" timeOffset="12765.84">16153 1568 0,'0'0'0,"0"0"16,0 0-16,0 0 16,9 10-1,0 9-15,1 18 16,-1 19-1,1 19-15,-1 10 16,0-1 0,1 1-16,-1-10 15,-9-10 1,0-8-16,0-20 16,0 1-1,-9-1-15,-1-18 16,1 0-1,0 0-15,9-10 16,-10-9 0</inkml:trace>
  <inkml:trace contextRef="#ctx0" brushRef="#br0" timeOffset="13339.37">16040 2103 0,'0'0'0,"0"0"0,9 0 16,0-9-1,20-10-15,-1 0 16,0 10 0,10 0-16,18-1 15,10 10 1,19 0-16,-10 0 15,-9 0 1,-10-9-16,1-10 16,-10 0-1,-10 0-15,1 1 16,-19-1 0,0-9-16,-1 0 15,-8-10 1,-10 10-16,0 0 15,0 0 1,0 9 0,0 10-16,0 9 15,0 0 1,0 9-16,0 10 16,0 37-1,0 28-15,9 20 16,1-11-1,-1 1-15,0-9 16,-9-20 0,10-8-16,-10-10 15,0-10 1,9-9-16,-9-9 16,0-10-1,0-9-15</inkml:trace>
  <inkml:trace contextRef="#ctx0" brushRef="#br0" timeOffset="13657.8">17780 2300 0,'0'0'0,"0"0"0,0 10 15,-19-1 1,0 19-16,-9 0 15,-9 19 1,-20 9-16,-18 10 16,37-38-1</inkml:trace>
  <inkml:trace contextRef="#ctx0" brushRef="#br0" timeOffset="14102">18269 1690 0,'0'0'0,"0"0"16,0 0-16,0 10 16,-9-1-1,-1 19-15,1 10 16,0 18-1,9 10-15,9 9 16,0 9 0,1-9-1,-1 0-15,-9-18 16,0-1 0,0-18-16,0-1 15,-9-18-15,-1-10 16</inkml:trace>
  <inkml:trace contextRef="#ctx0" brushRef="#br0" timeOffset="14375.82">17705 1719 0,'0'0'0,"0"0"0,0 0 15,9 0 1,19 0-16,29-10 16,18 1-1,38-10-15,28 0 16,0 10 0,-9-1-1,-10 1-15,-28 0 16,-18-1-1,-48 10-15</inkml:trace>
  <inkml:trace contextRef="#ctx0" brushRef="#br0" timeOffset="14682.52">19078 1531 0,'0'0'0,"0"0"0,10 0 15,-1 0 1,19 9-16,0 1 16,20 18-1,-1 19-15,0 28 16,-10 28-1,-9 0 1,-18 19-16,-29 19 16,-28-10-1,-38-9-15,29-56 16</inkml:trace>
  <inkml:trace contextRef="#ctx0" brushRef="#br0" timeOffset="15099.99">15532 1672 0,'0'0'0,"-19"9"16,-19 19-16,-9 28 15,0 29 1,19 18-16,28 28 16,47 10-1,56 9-15,-37-75 16</inkml:trace>
  <inkml:trace contextRef="#ctx0" brushRef="#br0" timeOffset="15700.93">15692 3754 0,'0'0'0,"0"0"0,0 0 15,0 0 1,0 0-16,-10 10 16,-18 9-1,-29 37-15,-8 10 16,18 27-1,9 1-15,19 0 16,19 0 0,38-10-16,18 1 15,19-10 1,29-9-16,-48-38 16</inkml:trace>
  <inkml:trace contextRef="#ctx0" brushRef="#br0" timeOffset="16551.48">16181 3754 0,'0'0'0,"0"0"0,0 0 15,0 10 1,0 9-16,0 18 15,0 19 1,-10 38-16,10 0 16,0-9-1,0-10-15,0-19 16,0-19 0,0-8-16,0-11 15,0-8 1,0-10-16,0 0 15,0 0 1,0-19-16,10-19 16,-1 10-1,1 0 1,-1 0-16,0 9 16,20 10-1,8-1-15,10 1 16,10 0-1,-20 9-15,1-10 16,-10 1 0,0 0-16,-9-10 15,0 0 1,0 0-16,0-9 16,-10 0-1,0 0-15,-9 0 16,0 9-1,0 10 1,0-1-16,0 1 16,0 9-1,0 0-15,10 19 16,-1 27 0,1 20-16,-10 19 15,0-1 1,0-9-16,0 0 15,0-9 1,0-29-16,0 1 16,0-19-1,9 9-15,-9-19 16</inkml:trace>
  <inkml:trace contextRef="#ctx0" brushRef="#br0" timeOffset="17299.54">16783 3792 0,'0'0'0,"0"0"0,0 0 15,0 0-15,0 0 16,0 9-1,9 10-15,1 28 16,18 9 0,0 10-16,-9 9 15,0-19 1,0 1-16,-1-20 16,-8-18-1,-10 0-15,0 0 16,0-19-1,0 0-15,0 0 16,9 0 0,1-19-16,-1 0 15,19-19 1,-9 10-16,9 0 16,0 0-1,10 0 1,0 9-16,-1 10 15,1-1-15,0 1 16,-1 0 0,-18-1-1,0 1-15,0-1 16,-1-8 0,-8-1-16,-1 0 15,-9 0 1,0-9-16,0 0 15,0 0 1,0 9 0,0 10-16,0-1 15,0 10-15,0 0 16,0 10 0,0 27-1,0 20-15,-9 18 16,9 0-16,0-10 15,0-8 1,0-20-16,0 1 16,0-19-1,0-10-15</inkml:trace>
  <inkml:trace contextRef="#ctx0" brushRef="#br0" timeOffset="17581.2">17987 4280 0,'0'0'0,"0"0"15,0 0-15,0 9 16,-9 19 0,-10 19-1,-9 19-15,-10 0 16,-28 18 0,-19 10-16,38-47 15</inkml:trace>
  <inkml:trace contextRef="#ctx0" brushRef="#br0" timeOffset="18207.75">18598 3679 0,'0'0'0,"0"0"0,0 0 16,0 0 0,0 0-16,0 10 15,0 9 1,10 9-16,-1 19 16,1 9-1,-1 0-15,-9 1 16,0-1-1,0-9-15,0-10 16,0 1 0,0-19-1,0-1-15,0 1 16,0-10 0,0 1-16,-9-1 15</inkml:trace>
  <inkml:trace contextRef="#ctx0" brushRef="#br0" timeOffset="18841.09">18401 4139 0,'0'0'0,"0"0"0,0 0 15,0 0 1,0 0-16,9 0 16,1-9-1,18 9-15,0 0 16,19-10 0,0 10-16,10 0 15,-1 0 1,1 0-1,-20 0-15,1 0 16,-1-9-16,-8-10 16,-1 1-1,0-1 1,0-19-16,1 1 16,8-20-1,-9 1-15,-9 0 16,0 9-1,0 0-15,-10 19 16,1 0 0,-1 9-16,-9 10 15,0 9 1,0 0-16,9 9 16,1 28-1,9 29 1,0 19-16,-1 18 15,-18 0-15,10-9 16,-10 0 0,0-10-16,0-28 15,0-9 1,0-9 0,0-19-16,0-1 15,0-18 1</inkml:trace>
  <inkml:trace contextRef="#ctx0" brushRef="#br0" timeOffset="19224.96">19831 3651 0,'0'0'0,"0"0"0,0 0 16,0 10-1,0 18-15,0 28 16,-10 19-1,10 28-15,0 1 16,0-1 0,0-9-16,-9-10 15,0-18 1,9-19-16,-10-10 16,10-18-1,0 0-15,0-19 16</inkml:trace>
  <inkml:trace contextRef="#ctx0" brushRef="#br0" timeOffset="19523.98">19520 3651 0,'0'0'16,"0"0"-16,10 0 16,9 0-1,18 0-15,38-9 16,38 0 0,28-10-1,1 9-15,-20 1 16,-19-10-16,-37 10 15,-19-1 1,-19 10-16,-18 0 16</inkml:trace>
  <inkml:trace contextRef="#ctx0" brushRef="#br0" timeOffset="19806.21">20527 4636 0,'0'0'0,"0"0"0,0 0 16,0 0-1,0 10-15,-19-1 16,-9 19 0,-29 19-16,-18 19 15,38-29 1</inkml:trace>
  <inkml:trace contextRef="#ctx0" brushRef="#br0" timeOffset="20281.45">21581 3698 0,'0'0'0,"0"0"16,0 0-1,0 0-15,0 10 16,0 18-16,-10 28 16,1 10-1,-1 18-15,10 10 16,0 0 0,0-19-16,0 0 15,0-19 1,0-9-1,0-9-15,0-10 16,0-9-16,0-10 16,0-9-1</inkml:trace>
  <inkml:trace contextRef="#ctx0" brushRef="#br0" timeOffset="20549">21204 3764 0,'0'0'0,"0"0"0,0 0 15,0 0 1,10 0-16,-1-10 16,1 1-1,18 0 1,28-10-16,19 0 15,10 0-15,0 10 16,-10 0 0,-19-1-16,1 10 15,-38 0 1</inkml:trace>
  <inkml:trace contextRef="#ctx0" brushRef="#br0" timeOffset="20927.68">22380 3820 0,'0'0'0,"0"0"0,0 0 15,0 0 1,0 0-16,0 0 15,0 0 1,0 0-16,0 10 16,10 8-1,-1 29 1,0 19-16,-9 9 16,0-9-16,0 9 15,-9-19 1,0 0-1,-1-9-15,1-9 16,-1-1 0,1-9-16,0-9 15,-1-9 1</inkml:trace>
  <inkml:trace contextRef="#ctx0" brushRef="#br0" timeOffset="21216.42">21919 3773 0,'0'0'0,"0"0"0,0 0 15,10 0-15,-1-9 16,19-1-1,19 1 1,0 0-16,19-1 16,9 1-1,1 0-15,-1-1 16,0 10 0,-9 0-16,0 10 15,-28-10 1</inkml:trace>
  <inkml:trace contextRef="#ctx0" brushRef="#br0" timeOffset="21508.69">23029 4618 0,'0'0'0,"0"0"16,0 0-16,0 9 15,0 0 1,-28 29-1,-28 18-15,18-18 16</inkml:trace>
  <inkml:trace contextRef="#ctx0" brushRef="#br0" timeOffset="21980.73">24205 3651 0,'0'0'0,"0"0"0,0 0 16,0 10 0,-9-1-16,-10 10 15,0 9 1,-9 19-16,0 19 15,0 9 1,9 18 0,9-17-16,1-1 15,9-10-15,0-8 16,0-20 0,0 1-1,0-20-15,-9-8 16</inkml:trace>
  <inkml:trace contextRef="#ctx0" brushRef="#br0" timeOffset="22283.2">23471 3708 0,'0'0'0,"0"0"16,10 0 0,9 0-16,18-10 15,39 1 1,36-1-16,39 1 16,-10 9-1,-19-9-15,-37 9 16,-10-10-1,-18 1-15,-20 9 16,-8 0 0,-20 0-16</inkml:trace>
  <inkml:trace contextRef="#ctx0" brushRef="#br0" timeOffset="23126.77">24704 3614 0,'0'0'16,"0"0"-16,0 0 16,0 0-16,0 0 15,0 0 1,0 0-16,0 19 15,0 18 1,0 29-16,0 18 16,-10 19-1,-8-9 1,8-19-16,-9 0 16,10-18-16,0-10 15,-1-1 1,1-27-1,-1 0-15,1-10 16,9-9-16,0 0 16,0 0-1,0-18 1,9-11-16,1-8 16,18-1-1,0-9-15,10 1 16,9 8-1,0 10-15,0 0 16,0 9 0,9 0-16,1 0 15,-1 1 1,-18 8-16,0-8 16,-10-1-1,0 0-15,-9 0 16,0-18-1,-1-1-15,-8 1 16,-10-1 0,0 10-1,0 0-15,0 18 16,0 1 0,0 0-16,0 9 15,0 9 1,-19 10-16,0 28 15,0 28 1,1 28-16,8 0 16,1 0-1,-1 1-15,10-11 16,-9-8 0,0-29-16,-1-18 15,10-20 1,0 1-16,0-9 15,0-10 1</inkml:trace>
  <inkml:trace contextRef="#ctx0" brushRef="#br0" timeOffset="23480.99">25701 3445 0,'0'0'0,"0"0"0,0 0 15,0 0-15,9 9 16,1 1-1,18 18-15,0 28 16,1 29 0,-11 18-16,-18 0 15,-18 10 1,-30 9 0,-27-1-16,-47 20 15,-19 9-15,66-84 16</inkml:trace>
  <inkml:trace contextRef="#ctx0" brushRef="#br0" timeOffset="25921.87">8147 1475 0,'0'0'0,"0"0"15,-10-10-15,1 1 16,0-1-1,-1 1-15,10 9 16,10-9 0,8-10-16,58 0 15,46-9 1,38 0 0,37 0-16,20 9 15,9 0-15,28 0 16,9 10-1,29 0-15,18-1 16,-9 20 0,19-10-16,19 0 15,-48-10 1,-27 10-16,-20-9 16,-37-1-1,-37 1-15,-39 0 16,-27-1-1,-29 1 1,-19 0-16,-18 9 16,-19 0-1,0 0-15,-19 0 16</inkml:trace>
  <inkml:trace contextRef="#ctx0" brushRef="#br0" timeOffset="26666.15">5522 724 0,'0'0'0,"0"0"0,-9-9 15,-1-1 1,1-9-16,0 10 15,-1 0 1,1-1-16,9 10 16,0 0-1,0 10-15,9 8 16,1 11 0,-1 18-16,0 18 15,10-9 1,-9 1-16,-10-1 15,0-18 1,0-1 0,0-9-16,0 0 15,0-18-15</inkml:trace>
  <inkml:trace contextRef="#ctx0" brushRef="#br0" timeOffset="27149.68">5607 443 0,'0'0'0,"0"0"15,0 0-15,0 0 16,9 0-1,10 9-15,9 10 16,29 18 0,9 29-16,9 0 15,0-1 1,0 1-16,-18-10 16,-20-18-1,-8-1-15,-11-18 16,1 0-1,-9-19 1,-1 0-16,0 0 16,1-19-16,-1 0 15,-9-18 1,0-20-16,0 1 16,-19-10-1,1 1 1,8 18-16,1 0 15,-1 9 1,1 10-16,0 19 16</inkml:trace>
  <inkml:trace contextRef="#ctx0" brushRef="#br0" timeOffset="27800.91">6453 893 0,'0'0'0,"0"0"0,0 0 16,10 9-1,-1 19-15,20 1 16,18-1-1,9 9-15,0-9 16,1-9 0,-1-9-1,1-10-15,-10 0 16,-10-19 0,-18 0-16,0 0 15,-19-9 1,0 0-16,-19-10 15,-9 1 1,-28 9-16,-38 0 16,-19 18-1,9 20-15,57-10 16</inkml:trace>
  <inkml:trace contextRef="#ctx0" brushRef="#br0" timeOffset="28116.49">7291 1071 0,'0'0'0,"0"0"16,0 0-16,0 0 16,0 0-1,0 0-15,0 0 16,0 0-1</inkml:trace>
  <inkml:trace contextRef="#ctx0" brushRef="#br0" timeOffset="29232.98">7714 668 0,'0'0'0,"0"0"0,0 0 16,0 9-16,9 0 15,1 10 1,9 9-16,18 1 16,20-11-1,9 1-15,-1-10 16,-8-9 0,-1-18-1,1-10-15,-1-10 16,-18 0-1,-19-8-15,-10-1 16,-9 0 0,-19 0-16,0 0 15,-18 0 1,-20 19-16,10 0 16,10 18-1,9 1-15,18 9 16,1 0-1,9 0-15,9 9 16,1 1 0,8-1-16,20 0 15,28-9 1,28 0-16,0-18 16,-19-1-1,-18 0-15,-10 10 16,-10-1-1,-18 1 1,0 0-16,-10-1 16,-9 1-16,0 9 15,0 0 1,0 0 0,0 0-16,0 0 15,0 19 1,0 18-16,0 38 15,0 19 1,10 9-16,-1-9 16,1 9-1,8 10 1,1-10-16,-9-9 16,-1 0-16,-9-10 15,0-18 1,-19-10-16,0-9 15,1-9 1,-11-20-16,-8 1 16,-1-19-1,-9 0-15,0-19 16,0-9 0,0-9-16,9-1 15,10-9 1,19 10-1,9-1-15,19 1 16,37-10 0,19 0-16,29 0 15,18 0 1,-9 19-16,-28 0 16,-29 18-1,-18 1-15,-20 0 16,-18 9-1</inkml:trace>
  <inkml:trace contextRef="#ctx0" brushRef="#br0" timeOffset="29798.86">9727 396 0,'0'0'0,"0"0"0,0 9 15,10 0 1,-1 20-16,0 17 16,1 29-1,-10 10 1,0 18 0,0 0-16,0-9 15,0-19-15,-10-18 16,10-20-1,0 1-15,0-20 16,0-8 0,0-1-16,0 0 15,-9-9 1</inkml:trace>
  <inkml:trace contextRef="#ctx0" brushRef="#br0" timeOffset="30815.9">9351 855 0,'0'0'0,"0"0"0,0 0 16,0 0-1,0 0-15,0 0 16,0 0 0,0 0-16,9 0 15,20-9 1,-1 0-16,19-1 15,0 1 1,9-1-16,-9 1 16,-9 0-1,0 9 1,-20 0-16,-18 0 16</inkml:trace>
  <inkml:trace contextRef="#ctx0" brushRef="#br0" timeOffset="31279.79">9972 733 0,'0'0'0,"0"0"16,0 0-16,0 0 16,0 0-1,0 0-15,0 10 16,0-1 0,0 19-16,-10 0 15,1 1 1,0-1-16,-1-10 15,1 1 1,-1 0-16,1-10 16,0-9-1</inkml:trace>
  <inkml:trace contextRef="#ctx0" brushRef="#br0" timeOffset="31494.28">10094 480 0,'0'0'0,"0"0"0,0 0 16,0 0-1,0 0-15,0 0 16,0 0-1,0 0-15</inkml:trace>
  <inkml:trace contextRef="#ctx0" brushRef="#br0" timeOffset="33349.6">10245 705 0,'0'0'0,"0"0"0,0 0 15,0 0 1,9 10-1,0 8-15,1 11 16,-1-1 0,-9 9-16,0 1 15,0-1 1,0-9-16,0-9 16,0 0-1,0-19-15,0 0 16,0 0-1,0 0-15,0 0 16,10-19 0,-1-9-16,10-10 15,9-8 1,-9-1-16,0 19 16,0 9-1,-1 9-15,11 1 16,-1 9-1,0 9-15,0 1 16,1 9 0,-11 9-16,1 0 15,-9 0 1,-1-9-16,-9-1 16,0 1-1,0-9 1,0-10-16,0 0 15,0 0 1,9 0-16,1-19 16,9 0-1,9-18-15,0-1 16,-9 10 0,9 0-16,-9 0 15,0 9 1,0 9-16,-1 1 15,-8 9 1,9 9-16,-1 1 16,1 9-1,0 9-15,-10 0 16,1 9 0,-1-8-16,1 8 15,-10-18 1,9 0-1,-9-1-15,9-8 16,-9-1-16,0-9 16,10 0-1,-1 0 1,1 0-16,-1 0 16,0 0-1,10 0-15,10-9 16,-1-1-1,-9-8-15,-1-1 16,1 0 0,0-9-16,-10 0 15,-9 0 1,0 0-16,0-1 16,-9 20-1,0 0-15,-1-1 16,1 10-1,-10 10-15,0-1 16,10 10 0,-1 9-16,10 0 15,10 0 1,-1 0 0,19-9-16,1 0 15,18 0 1,9-19-16,29-10 15,-1-27 1,-8-1-16,-10-18 16,-10 0-1,-18-10-15,-10 19 16,-9 0 0,-10 10-16,-9 8 15,0 1 1,-9 19-16,-1 0 15,1-1 1,-1 10 0,1 10-16,0-1 15,-1 0-15,10 1 16,10 18 0,-1 0-1,10 9-15,9 10 16,10 0-1,-1-9-15,-8-1 16,-11 1 0,1-10-16,-19 10 15,0-10 1,-28 19-16,-47 9 16,-66 19-1,-38-9-15,-122 27 16</inkml:trace>
  <inkml:trace contextRef="#ctx0" brushRef="#br0" timeOffset="34260.26">9417 1034 0,'0'0'0,"9"0"15,29-10-15,18-9 16,29 1 0,0-1-16,-20 10 15,-8-1 1,-19 1-16,-20-1 15,1 10 1,-19 0-16</inkml:trace>
  <inkml:trace contextRef="#ctx0" brushRef="#br0" timeOffset="34812.26">9887 640 0,'0'0'0,"0"0"0,0 0 16,0 0-1,0 0-15,10 0 16,-1 9 0,10 0-16,9 1 15,0-10 1,0 0-16,1-10 15,-10-8 1,-1-1-16,1 0 16,-19 0-1,0 0-15,0 10 16,0 9 0</inkml:trace>
  <inkml:trace contextRef="#ctx0" brushRef="#br0" timeOffset="37859.74">4873 621 0,'0'0'0,"0"9"0,9 10 16,1 28 0,-10 19-16,9 27 15,1 20 1,-1 18-16,0 19 15,1 19 1,-10 19 0,9 9-16,1 9 15,-1 20 1,19 8-16,-9 10 16,9 0-16,10 19 15,0 18 1,9 1-1,0-1-15,9 29 16,1 9 0,-10-19-16,9 10 15,10 18 1,0 0-16,0 10 16,-10 0-1,1 0-15,-10 9 16,0-9-1,-10-10-15,1 10 16,-1-29 0,1-18-16,0 0 15,-1-19 1,-8-19-16,-1-9 16,-9-18-1,-1-11-15,1-18 16,0-9-1,0-19 1,-10-10-16,1-18 16,-10-19-1,0-9-15,0-10 16,0-19 0,0-27-16,-10-1 15,10-19 1,-9 1-16,-1-19 15,10 0 1,-9-1-16,9-8 16,0-10-1,0 0-15,0 0 16,0 0 0,0 0-16,0 0 15,0 0 1,0-10-16</inkml:trace>
  <inkml:trace contextRef="#ctx0" brushRef="#br0" timeOffset="39632.97">903 2403 0,'0'0'0,"0"0"16,0 0-16,0 0 16,0 10-1,10 18-15,-10 28 16,0 38 0,-10 28-16,1 0 15,-10 19 1,9-1-16,10-18 15,10-9 1,9 0-16,18-20 16,20-8-1,18-19-15,-9-20 16,0-8 0,-38-19-16,-9-10 15,0-9 1,-1 0-16,1 0 15,-9-9 1</inkml:trace>
  <inkml:trace contextRef="#ctx0" brushRef="#br0" timeOffset="42039.37">856 3435 0,'0'0'0,"0"0"0,0 0 15</inkml:trace>
  <inkml:trace contextRef="#ctx0" brushRef="#br0" timeOffset="44904.66">715 3342 0,'0'0'0,"0"0"16,0 0-16,0 0 16,0 0-1,9 0-15,1 0 16,27-19 0,48 0-16,9-9 15,10-10 1,-29 10-16,0 10 15,-28 8 1,-9 1 0,-10 9-16,-19 0 15</inkml:trace>
  <inkml:trace contextRef="#ctx0" brushRef="#br0" timeOffset="45583.36">1778 3098 0,'0'0'0,"0"0"16,0 0 0,-19 9-16,0 0 15,-9 10 1,-19 9-16,9 19 15,10 0-15,19 0 16,18-9 0,1-1-1,8-9-15,11-9 16,8 0 0,-8-19-16,18 0 15,0-19 1,0 0-16,-19-9 15,-9-9 1,0-1-16,-19 1 16,-10-10-1,-9 0-15,-9 19 16,-38-1 0,-28 20-1,38 9-15</inkml:trace>
  <inkml:trace contextRef="#ctx0" brushRef="#br0" timeOffset="46681.44">2625 2863 0,'0'0'0,"0"0"0,-19 0 15,0 0 1,-19 10-16,1-1 16,-10 10-1,19 9-15,-1 0 16,1 10 0,19-1-16,9 1 15,9-1 1,10 10-1,9-9-15,0-1 16,10 1-16,0-1 16,-1 1-1,-18-1-15,0-9 16,-19 0 0,0 1-16,-19 8 15,-9-9 1,-10 0-16,-9-9 15,0 0 1,19-19-16,0 0 16,28 0-1,-19-9 1,38-1-16,-10-9 16,38-27-1,38-30-15,28-8 16,28-10-1,-10 10-15,-18 9 16,-19 9 0,-18 0-16,-20 1 15,-9 18 1,-19 0-16,-9 9 16,-19 1-1,0 9-15,-19 0 16,1 9-1,-20 9-15,-9 1 16,-19 18 0,0 20-16,19-1 15,19 9 1,9 1-16,10-10 16,9 0-1,9 0 1,19 10-16,1-1 15,18 1 1,9-1-16,10 1 16,9-1-1,0 1-15,-18-1 16,-19 1 0,-20-1-16,1 1 15,-19 9 1,-9 9-16,-29 19 15,-28 10 1,-18-1-16,-10-9 16,-19-19-1,-10 1-15,67-29 16</inkml:trace>
  <inkml:trace contextRef="#ctx0" brushRef="#br0" timeOffset="47657.79">1364 4514 0,'0'0'0,"-9"10"0,-38 9 16,-10 28-1,10 9-15,-19 10 16,29 9-1,-1 9-15,19 0 16,10-8 0,9-1-16,9-19 15,10-9 1,28-10-16,28-18 16,-18 0-1,9-19-15,-1 0 16,-17-10-1,-11 1-15,1 0 16,-1-1 0,-27 1-1</inkml:trace>
  <inkml:trace contextRef="#ctx0" brushRef="#br0" timeOffset="48125.81">1834 4815 0,'0'0'0,"0"0"15,0 0-15,0 0 16,-9 9 0,0 10-16,-1 9 15,1 19 1,18 0-16,1-10 16,18 1-1,9-1-15,1-18 16,0-19-1,9-9 1,0-10-16,-10-18 16,-8-1-16,-11 0 15,-18 1-15,-18-1 16,-20 10 0,0 0-1,-37 19-15,28 9 16,9 9-1,1 0-15</inkml:trace>
  <inkml:trace contextRef="#ctx0" brushRef="#br0" timeOffset="48457.27">2625 4833 0,'0'0'0,"0"0"16,0 0-16,0 0 15,0 0 1,0 10-16,0 9 15,0 9 1,0 9-16,9 1 16,-9-1-1,0-18-15,0 0 16,0-10 0,0-9-16,0 0 15</inkml:trace>
  <inkml:trace contextRef="#ctx0" brushRef="#br0" timeOffset="48673.2">2324 4636 0,'0'0'0,"0"0"16,0 0-1,9 0-15,0 0 16,1 0-1,9-9-15,-1 0 16,1-1 0,-9 1-16,-10 0 15,0-1 1</inkml:trace>
  <inkml:trace contextRef="#ctx0" brushRef="#br0" timeOffset="49487.94">2973 4768 0,'0'0'0,"0"0"16,0 0-16,0 0 16,0 0-1,0 0-15,0 0 16,9 9 0,1 1-16,-1 8 15,0 10 1,1 19-16,-10 0 15,0-9 1,0-1-16,0 1 16,0-1-1,0-18 1,0 0-16,0 0 16,0-10-16,0-9 15,0 0 1,0 0-1,0 0-15,0-9 16,0-19 0,0-19-16,9-10 15,1 1-15,8 9 16,1 0 0,0 10-1,0 9-15,0 9 16,-1 9-1,1 1-15,10 0 16,-1 9 0,0 9-16,0 10 15,10 18 1,-1 10-16,-8 19 16,-11 9-1,-8 0 1,-10-9-16,-10-10 15,1 0 1,0-18-16,-1-10 16,1-9-1,-1 0-15,1-10 16,0-9 0,9 0-16,0 0 15,0 0 1,0 0-16,0 0 15</inkml:trace>
  <inkml:trace contextRef="#ctx0" brushRef="#br0" timeOffset="50881.62">10602 6222 0,'0'0'0,"10"-9"0,27-10 16,20-19-1,8 1-15,20 9 16,0 0-1,-10 18-15,-9 1 16,-10 18 0,-18 1-16,0 8 15,-20 10 1,-8 10-16,-20 18 16,-18 19-1,-47 19-15,-29 0 16,1-19-1,18-19-15,29-18 16,18-19 0,10-1-16,19-8 15,-1-10 1,10 0 0,0 0-16,0 0 15,10 0-15,-1 0 16,19 0-1,19 0 1,19 0-16,0 9 16,9 1-1,-18-1-15,-10 10 16,-10 9 0,1 0-16,-10 0 15,-9 19 1,0-9-16,-19 9 15,-10 9 1,-18 19-16,-28 9 16,-29-9-1,-18 0 1,-38-18-16,-1-20 16,11-18-16,8-19 15,11-9 1,36-1-16,29 1 15,28-1 1</inkml:trace>
  <inkml:trace contextRef="#ctx0" brushRef="#br0" timeOffset="52282.66">14788 6316 0,'0'0'0,"0"0"0,0 0 15,0 0-15,-18 0 16,-20-9-1,-18 18-15,-20 0 16,-8 19 0,-20 1-1,19 8-15,20 1 16,18-1 0,18-9-16,20 0 15,0 1 1,18 8-16,10 10 15,9 0 1,19 0-16,19 0 16,9 0-16,10 0 15,-1-10 1,-8 1 0,-10-1-16,-10-9 15,-18 0 1,-1 10-16,-8 9 15,-11 0 1,-8 0-16,-10 9 16,0 0-1,-19-9-15,-19 19 16,-18-10 0,-19-9-16,-1-9 15,10-20 1,1-18-16,-1 0 15,19-18 1,0-1-16,18-19 16,1 1-1,19-1 1,-1-18-16,20 0 16,18-19-1,10 9-15,9 0 16,19 1-1,-10-1-15,0 0 16,1 10 0,-10 0-16,-9-1 15,-1 10 1,-18-9-16,0 0 16,0 0-1,-1 9-15,-8 0 16,-10 0-1,0 19-15,0 0 16,-19-1 0,10 20-16</inkml:trace>
  <inkml:trace contextRef="#ctx0" brushRef="#br0" timeOffset="53865.58">10800 8990 0,'0'0'0,"0"0"0,0 0 15,0 0 1,0 0-16,0 0 16,0 9-1,9 10 1,1 28-16,-1 28 16,10 28-16,0 10 15,-10-1 1,0 1-16,-9-19 15,0 0 1,0-10-16,-9-9 16,0-19-1,9-9-15,0-9 16,0-1 0,-10-18-1,10 0-15,0-19 16,0 0-1,0 0-15</inkml:trace>
  <inkml:trace contextRef="#ctx0" brushRef="#br0" timeOffset="54451.31">10866 9299 0,'0'0'0,"0"-9"0,0-10 15,0-18-15,0 9 16,0 0 0,0-1-16,0 20 15,-10 0 1,10 9 0,-19 9-16,-28 10 15,-19 28-15,-28 18 16,0 20-1,-9-10 1,9 0-16,0-9 16,28-20-1,19-8-15,19-19 16,9 0 0,9-1-16,1-8 15,0-10 1,9 0-16,0 0 15,9 0 1,19 0-16,38 0 16,37-19-1,39-9-15,36-10 16,10 1 0,1-1-16,-29 10 15,-19 0 1,-10 9-1,-18 0-15,-47 10 16,-19 0 0,-9-1-16,-19 10 15,-1 0 1,-18 0-16,0 0 16,0 0-1</inkml:trace>
  <inkml:trace contextRef="#ctx0" brushRef="#br0" timeOffset="55641.97">14130 9121 0,'0'0'0,"0"0"0,0 0 15,0 0-15,0 0 16,0 0 0,9 10-16,1 18 15,9 19 1,9 28-16,0 28 15,10-9 1,-20 0-16,1-1 16,0 1-1,-19-19-15,0-9 16,0-19 0,0-10-1,0 1-15,0-19 16,0-1-1,0-18-15,0 0 16,0 0 0</inkml:trace>
  <inkml:trace contextRef="#ctx0" brushRef="#br0" timeOffset="56301.44">15212 9074 0,'0'0'0,"0"0"16,0 0-16,0 0 15,-19 10 1,-9-1-16,-10 19 15,-9 19-15,0 19 16,0 9 0,9 9-1,10 10-15,9-19 16,10 10 0,0-10-16,18 0 15,0-10 1,1-8-16,18-20 15,0 1 1,19-10-16,0-9 16,0-19-1,-9 0 1,0-19-16,-1-9 16,1-10-16,-19 1 15,-1-10 1,-8 0-16,-10 0 15,0 0 1,-19 0 0,0 19-16,-18 0 15,-20 0 1,1 18-16,-1 20 16,-9-1-1,1 19-15,8 0 16,10 1-1,19-11-15,0 1 16,18 0 0,1 0-16,-1-10 15,10 0 1,0 1-16</inkml:trace>
  <inkml:trace contextRef="#ctx0" brushRef="#br0" timeOffset="58474.35">11740 12377 0,'0'0'0,"-18"9"15,-20 1 1,0-1 0,1 0-16,9 1 15,18-10 1,1 0-16,9 0 16,9 9-1,38 1-15,47 8 16,66 1-1,47-9 1,38-10-16,18 0 16,10-10-16,9 1 15,0-1 1,-18 10-16,27 0 16,1 10-1,-19-1 1,0 1-16,-19-10 15,-19 9 1,-9-9-16,-29 0 16,-9 0-1,-37 0-15,-19 0 16,-10 0 0,-19 0-16,-18 0 15,-29-9 1,1-1-16,-19 10 15,-10 0 1,-9 0-16,-10 0 16,-9 0-1,0 0-15,0 0 16,0 0 0,0 0-16,0 0 15,0 0 1</inkml:trace>
  <inkml:trace contextRef="#ctx0" brushRef="#br0" timeOffset="59126.39">14854 10998 0,'0'0'0,"0"0"0,0 9 16,0 10-16,0 37 15,-9 19 1,18 28-16,1 10 15,-1 0 1,-9-1-16,0-9 16,0-28-1,0-18-15,0-20 16,0 1 0,0-10-1,-9-9-15,9-1 16,0 1-16,0-9 15,0-10 1</inkml:trace>
  <inkml:trace contextRef="#ctx0" brushRef="#br0" timeOffset="59567.54">14356 11851 0,'0'0'0,"0"0"0,0 0 15,9 10 1,1-1 0,8 19-16,11 10 15,18 9 1,0 9-16,9 0 15,1 1 1,-1-20-16,-9 1 16,-9-19-1,-1-1-15,1-8 16,9-10 0,0-10-16,9-8 15,10-20 1,0-18-16,9-10 15,-9-9 1,-9-9-16,-1-1 16,-18 10-1,-1 9-15,-18 29 16,-9 27 0</inkml:trace>
  <inkml:trace contextRef="#ctx0" brushRef="#br0" timeOffset="60326.59">11101 11045 0,'0'0'0,"0"0"16,0 0-16,0 0 16,0 0-1,0 0 1,0 9-16,0-9 16</inkml:trace>
  <inkml:trace contextRef="#ctx0" brushRef="#br0" timeOffset="60486.02">11148 11476 0,'0'0'0,"0"0"0,0 0 0,0 0 15,0 0-15,0 10 16,0-10-1</inkml:trace>
  <inkml:trace contextRef="#ctx0" brushRef="#br0" timeOffset="60673.77">11063 11945 0,'0'0'0,"0"0"16,0 0-16,0 0 16,0 0-1,0 0-15</inkml:trace>
  <inkml:trace contextRef="#ctx0" brushRef="#br0" timeOffset="61690.48">10630 13390 0,'0'0'0,"0"0"15,0 0 1,0 0-16,0 0 16,0 10-1,10 8-15,-1 20 16,10 28-1,0 9-15,0 0 16,-1 0 0,-18-10-16,0-8 15,0-20 1,0-18 0,0 0-16,0 0 15,0-19 1,0 0-16,10 0 15,-1-29 1,19-8-16,1-29 16,-1-9-1,19-9-15,0 18 16,9 0 0,10 1-16,0 18 15,-9 0 1,-1 19-16,0 0 15,1 18 1,-10 1 0,0 18-16,-9 1 15,-1 18-15,1 9 16,-10 20 0,-9 18-1,0 9-15,-10 0 16,1 1-1,-10-10-15,0 0 16,0-9-16,0-10 16,0-18-1,0-1 1,0 1-16,0-20 16,0 1-1,0 0-15,0 0 16,0-10-1,0 0-15,0-9 16,0 10 0,0-10-16,0 0 15,0 0 1,0 0-16,0 0 16</inkml:trace>
  <inkml:trace contextRef="#ctx0" brushRef="#br0" timeOffset="63079.41">14751 14169 0,'0'0'0,"0"0"16,0 0-16,0-19 15,9-9 1,1-9-16,-1-1 15,19-18 1,0 9-16,1 9 16,8 1-1,10 9 1,-9-1-16,0 20 16,-1 0-16,-9 18 15,1 19 1,8 0-16,-18 19 15,0 10 1,-19 8-16,-9 1 16,-29 18-1,-28 1 1,-19 9-16,-27-1 16,-1-18-1,9-18-15,19-1 16,20-18-1,18-1-15,0 1 16,18-10 0,20-9-16,0-1 15,-1 1 1,20-10-16,-1 1 16,19-1-1,29 1-15,27-10 16,10 0-1,10 0-15,-1 0 16,10-10 0,0 1-16,-9-1 15,-1 10 1,1-9 0,-1 0-16,-18-1 15,-10 1 1,-9 0-16,-19-1 15,-10 1 1,-18-1-16,0 10 16,-10 0-1,-9 0-15,0 0 16,0 0 0,0 0-16,0 0 15</inkml:trace>
  <inkml:trace contextRef="#ctx0" brushRef="#br0" timeOffset="64047.56">15927 13090 0,'0'0'0,"0"0"16,0 0-16,0 0 15,0 9-15,9 1 16,1 18 0,-1 9-1,10 10-15,0 10 16,-10-1 0,0 0-16,-9-9 15,0-9 1,0-1-16,0-18 15,0 0 1,0-1-16,0-8 16,0-10-1,0 0-15,0 0 16,0 0 0,0-19-16,0-9 15,10-10 1,-1-18-16,1 0 15,18 0 1,0-1-16,0 1 16,10 9-1,-10 0-15,0 19 16,1 0 0,-1 18-1,0 1-15,0 0 16,-9 18-1,9 0-15,1 10 16,-1 9 0,-9 1-16,-1 8 15,1 1 1,-9 8-16,-10 1 16,0 0-1,0-9-15,0-1 16,0-8-1,0-11-15,0 1 16,0 0 0,0-10-16,0 1 15,0-10 1</inkml:trace>
  <inkml:trace contextRef="#ctx0" brushRef="#br0" timeOffset="68866.06">17526 12696 0,'0'0'0,"0"0"15,0 0-15,0 0 16,9 0-16,10 0 16,9 0-1,19-9 1,19-1-16,19 1 15,9-10 1,0 0-16,-9 0 16,-10 1-1,-18 8-15,-20 1 16,-18 0 0,0-1-16,-19 10 15,0 0 1,0 0-16,0 0 15,0 10 1,-19 27-16,0 38 16,-9 38-1,19 27-15,-1 20 16,20-1 0,-1 1-16,10-1 15,9-8 1,0-11-1,0 1-15,1-10 16,-11-9-16,1-9 16,0-10-1,-19-18 1,0-20-16,-19-8 16,0-1-1,-18 0-15,-10-9 16,-10 0-1,-9 0-15,-37-10 16,-10 1 0,10-10-16,-10 0 15,0 0 1,-9-9 0,9 0-16,9 0 15,10-1-15,9-8 16,20-1-1,8 1-15,1-1 16,-1 0 0,10 1-1,0-1-15,10 1 16,8-10 0,20 0-16,0 0 15,9 0 1,18 0-16,1 0 15</inkml:trace>
  <inkml:trace contextRef="#ctx0" brushRef="#br0" timeOffset="69316.23">18655 13672 0,'0'0'0,"19"0"0,37 0 16,95 0-16,74 0 16,39-10-1,-10 10-15,-19 0 16,-37 0-1,-48 0-15,-37 0 16,-47 0 0,-19 0-16,-19 0 15,-9 0 1,-19 0-16,0 0 16</inkml:trace>
  <inkml:trace contextRef="#ctx0" brushRef="#br0" timeOffset="70195.99">20734 13334 0,'0'0'0,"0"0"0,0 0 15,0 9-15,9 19 16,1 29 0,-1 27-16,10 19 15,0-9 1,0 0-1,-1-10-15,-8-27 16,-1-20 0,-9-18-16,0 0 15,0-19 1,0 0-16,0 0 16,0-10-1,0-36-15,-9-39 16,-10-37-1,0 0-15,10 28 16,-1 19 0,1 19-16,9 18 15,0 10 1,0 19 0,9 0-16,1-1 15,-1 10-15,19 10 16,10-1-1,9 0 1,10 10-16,-1 0 16,0 0-16,-9-1 15,-9 1 1,0 0 0,-10 0-16,0-10 15,-9 0 1,0 10-16,-10 0 15,-9 9 1,0 0-16,-19 19 16,-28 19-1,-37 28-15,-48 9 16,-28-9 0,0-19-16,28-10 15,29-18 1,37-9-16,28-19 15,10-1 1,19 1 0,-1-9-16,1-10 15,9 0-15,0 0 16,0 0 0,0 0-16</inkml:trace>
  <inkml:trace contextRef="#ctx0" brushRef="#br0" timeOffset="78039.14">22352 12865 0,'0'0'0,"0"0"16,9 9-1,1 29-15,-1 37 16,10 28 0,-10 19-1,10 19-15,0-10 16,-10-18-16,10-20 16,-9 1-1,-1-19-15,1-18 16,-10-10-1,0-10-15,0-9 16,0-9 0,0-10-16,0-9 15,0 0 1</inkml:trace>
  <inkml:trace contextRef="#ctx0" brushRef="#br0" timeOffset="78382.64">21449 13006 0,'0'0'0,"0"0"15,0 0 1,9 0-16,20-10 15,27-9 1,47 1-16,48-11 16,28 1-1,9 0-15,-9 0 16,-38 19 0,-19-1-16,-28 1 15,-28 9 1,-10 0-16,-18 0 15,-10 9 1,-18-9-16</inkml:trace>
  <inkml:trace contextRef="#ctx0" brushRef="#br0" timeOffset="78815.21">23123 13353 0,'0'0'0,"0"0"15,0 0 1,0 0-16,0 9 16,-9 19-1,0 19-15,9 9 16,9 10-1,19-10-15,0 1 16,1-20 0,18 1-16,0-19 15,0-10 1,0-18-16,0-20 16,-10-18-1,-8-9 1,-20-19-16,-28 0 15,-9 9 1,-10 10-16,-9 9 16,-9 19-1,-10 19-15,-28 27 16,38-8-16</inkml:trace>
  <inkml:trace contextRef="#ctx0" brushRef="#br0" timeOffset="79242.39">23951 12443 0,'0'0'0,"0"0"16,0 0-16,0 18 16,0 20-16,10 46 15,-1 29 1,0 18-1,10 10-15,10 0 16,-1-19 0,0-10-16,-9-8 15,0-29-15,-1-19 16,1-9 0,-9-10-1,-1-18-15,-9 0 16,0-19-1,0 0-15</inkml:trace>
  <inkml:trace contextRef="#ctx0" brushRef="#br0" timeOffset="79531">23415 13296 0,'0'0'0,"0"0"16,0 0-16,9 0 16,20-9-1,27 0-15,19-1 16,29 10 0,28 0-16,27 0 15,-17 0 1,-39 0-16,-18 0 15,-29-9 1,-18-1-16,-19 10 16,-19 0-1</inkml:trace>
  <inkml:trace contextRef="#ctx0" brushRef="#br0" timeOffset="80565.52">24995 13559 0,'0'0'0,"0"0"0,0 0 16,0 0-1,0-9-15,-9-10 16,-10 0 0,-18 10-16,-29-1 15,-28 10 1,18 10-16,20 18 16,9 0-1,9 10 1,10-1-16,19 1 15,-1-1-15,20-9 16,-1-9 0,19 0-16,1 0 15,18-19 1,0 0-16,18-19 16,1-19-1,-9-9-15,-10 1 16,-10 17-1,-18 1 1,0 19-16,0-1 16,0 1-1,0 9-15,9 9 16,9 20 0,1 8-16,9 10 15,9 9 1,-8-9-16,-1-9 15,-10-19 1,1-1-16,-1-18 16,1 0-1,0-18-15,9-29 16,0-28 0,0-57-16,-10-37 15,-27-28 1,-20-9-16,-18 18 15,-9 19 1,-1 19-16,0 28 16,10 28-1,0 19 1,0 28-16,9 19 16,9 10-1,1 8-15,9 10 16,0 19-1,-19 28-15,10 56 16,-1 47 0,20 28-16,18 1 15,0-1 1,10-9-16,9-10 16,-9-8-1,-1-11-15,1-27 16,9-19-1,-10-10-15,1-18 16,-19-29 0,0 1-16,0-19 15,9-10 1,-19 0-16</inkml:trace>
  <inkml:trace contextRef="#ctx0" brushRef="#br0" timeOffset="81123.72">27855 12987 0,'0'0'0,"0"0"0,-18 0 16,-11 9-16,-18 1 15,-9 18 1,-10 19-1,0 18 1,19 1-16,19 0 16,18-1-16,1-8 15,18-1 1,20-9-16,-1-10 16,10-18-1,9-10-15,18-9 16,1-28-1,10-19-15,-11-18 16,-8-29 0,-29 0-16,-19 10 15,-9 9 1,-18 18-16,-1 20 16,-9 9-1,-19 18-15,-38 10 16,-47 47-1,-159 94 1</inkml:trace>
  <inkml:trace contextRef="#ctx0" brushRef="#br0" timeOffset="81592.14">28824 12818 0,'0'0'0,"0"0"15,-9 9-15,-19 10 16,-38 47-16,-19 37 16,-18 38-1,-10 18-15,0 29 16,0-10 0,10 0-1,8-18-15,1-1 16,0 1-1,28-38-15,19-19 16,10-28 0,9-19-16,9-18 15,9-1 1,1-18-16,0-9 16,9-10-1,0 0-15</inkml:trace>
  <inkml:trace contextRef="#ctx0" brushRef="#br0" timeOffset="81971.49">29135 13475 0,'0'0'0,"0"0"16,0 0-1,-19 0-15,-9 9 16,-19 19 0,-10 28-16,-9 10 15,19 9 1,0 10-16,19-1 15,19-18 1,9-10-16,9-18 16,0-1-1,20-18-15,-1 0 16,10-1 0,-1-18-1,10 0-15,-19-9 16</inkml:trace>
  <inkml:trace contextRef="#ctx0" brushRef="#br0" timeOffset="82268.02">29615 12396 0,'0'0'0,"0"0"16,0 0-16,0 9 16,0 10-1,-10 18-15,-9 20 16,0 8-1,10 1-15,0 9 16,-1-47 0</inkml:trace>
  <inkml:trace contextRef="#ctx0" brushRef="#br0" timeOffset="82734.16">30621 12940 0,'0'0'0,"0"0"16,-9 0-16,-20 0 15,-8 0 1,-10 9-16,-10 1 15,10 18 1,19 0-16,0 0 16,18-9-1,1 0 1,9 9-16,9 0 16,1 0-16,18 0 15,10 10 1,9-1-1,-10 1-15,1-1 16,-10 1 0,-9-1-16,-10 1 15,-9-1 1,-18 1-16,-20 9 16,-37 0-1,-57 9-15,-56 0 16,-151 29-1</inkml:trace>
  <inkml:trace contextRef="#ctx0" brushRef="#br0" timeOffset="91099.79">14469 13475 0,'0'0'0,"0"0"0,0-10 16,0 1 0,9-10-16,0 0 15,1 1 1,9-1-16,9 0 15,9 0 1,11 1-16,17-1 16,1 9-1,0 1 1,19 0-16,-1 9 16,1 9-16,-28 0 15,-1 1 1,-9-1-1,-9 10-15,9 9 16,9 19-16,1 0 16,-1 0-1,10 9-15,-10 0 16,1 1 0,-1-1-1,-9-9-15,10 9 16,-10-9-1,0-9-15,-10-1 16,1 1 0,0-1-16,-10 1 15,-9-10 1,-1 0-16,1 10 16,0-1-1,-9-9-15,-1 19 16,0 0-1,1 9-15,-1 1 16,-9-1 0,0 0-16,0 1 15,0-1 1,0 0 0,0-9-16,-9 0 15,-1 0 1,1 0-16,-10 0 15,0 0 1,0 0-16,1-10 16,-1 1-1,-9-1-15,-10 1 16,0-1 0,1 1-16,-1-1 15,0 1 1,-9-1-16,-9 1 15,0-1 1,-1-9-16,10-9 16,0 0-1,0 0-15,-9 0 16,-1-1 0,1 1-16,-1-10 15,-9 10 1,1-9-1,8-10-15,1 0 16,-20 0-16,1 0 16,0-10-1,-10 1 1,19-1-16,0-8 16,1-1-1,-1 0-15,-9 0 16,9-9-1,0 0-15,0-9 16,0-1 0,10-18-16,-1-1 15,-9 1 1,10 9-16,9-9 16,0 0-1,0-10 1,0-9-16,19 0 15,-1 0-15,1-10 16,9-27 0,10-1-1,-1 1-15,20-10 16,-1 0 0,20 9-16,8 10 15,48 0 1,-38 46-16</inkml:trace>
  <inkml:trace contextRef="#ctx0" brushRef="#br0" timeOffset="97083.26">15343 940 0,'0'0'0,"19"0"15,19-19-15,28-19 16,28-8-16,19-11 16,18 10-1,-8 0 1,18 1-16,9-1 16,-9 0-1,19 9-15,10-9 16,8 0-1,-8 10-15,-1 9 16,0 0 0,10 18-16,-9 1 15,-1 9 1,0 9-16,1 1 16,-1 8-1,-19 10 1,1 19-16,-1 0 15,1 0-15,-10 0 16,0 9 0,-9 10-16,0 0 15,-10-1 1,-9 1-16,0 0 16,-19 9-1,-19-9 1,0-1-16,-9 10 15,-9 0 1,-20 0-16,1 0 16,-19 0-1,-1 1-15,-18 8 16,0 0 0,-18-9-16,-1 10 15,-19 9 1,1-10-16,-20 1 15,-9-10 1,-9 0-16,-10 0 16,-9-10-1,-19 11-15,-18-11 16,-1-8 0,-19-11-16,-8 11 15,-11-20 1,-9 1-16,1-1 15,-20-9 1,-9-9 0,-9 0-16,-10-10 15,0-9 1,-9-18-16,-19-1 16,19-9-1,9 0-15,10-10 16,9-18-1,19-1-15,-10-18 16,10 10 0,28-10-16,19 0 15,9-19 1,19 0-16,19 9 16,19-8-1,9-1-15,19 0 16,19 10-1,9-1-15,10-18 16,18 0 0,19 9-1,10 0-15,18-9 16,20 0 0,27-1-16,1 11 15,27 18 1,20-10-16,-1 19 15,1 1 1,9-1-16,-10 19 16,10 10-1,10-1-15,46 10 16,104 28 0,122 38-16,-9 18 15</inkml:trace>
  <inkml:trace contextRef="#ctx0" brushRef="#br0" timeOffset="104273.97">13575 14432 0,'0'0'0,"9"0"15,1-19-15,9-9 16,9-10 0,0-9-16,-9 10 15,0-10 1,-1 0-16,-8-9 16,9-1-1,9 1 1,0 0-16,0-1 15,19-8 1,0-1-16,19 0 16,0 1-1,0-1-15,9 10 16,-9 9 0,0 0-16,9 0 15,10 10 1,9 8-16,0 1 15,0 19 1,10-1-16,8 10 16,-18 10-1,-9-1-15,0 1 16,-1 18 0,-8 0-16,-1 0 15,-19 10 1,1 9-16,-10-1 15,9 11 1,-9-1-16,0 10 16,0-1-1,10 10-15,-1 10 16,1-10 0,-20-9-1,1-1-15,-10 1 16,-9 0-1,0-1-15,-10 10 16,1 0 0,-10 10-16,0-1 15,0 1 1,-19-1-16,0 1 16,-19-10-1,1 9-15,-10-9 16,0 10-1,-10-10-15,1 0 16,-1 0 0,-18-19-16,0 0 15,-10 1 1,-9-10-16,-19 0 16,-9-10-1,19-18 1,-10 0-16,0-19 15,-19 0-15,10-19 16,-10 0 0,0-18-16,10 8 15,19-8 1,18-1 0,0 1-16,1-10 15,-1-9 1,19-1-16,0-8 15,10 8 1,-20-8-16,1-1 16,9 0-1,10 1-15,9-1 16,19 10 0,-1-1-16,1-18 15,19 0 1,9-19-16,9 10 15,1-10 1,18 0-16,0 10 16,10-10-1,9 0 1,0 19-16,0 0 16,19 0-1,0-9-15,9-1 16,9 10-1,1 9-15,19 1 16,65-10 0,151-38-16</inkml:trace>
  <inkml:trace contextRef="#ctx0" brushRef="#br0" timeOffset="119630.9">13613 13812 0,'0'0'0,"0"0"0,0-18 16,9-20-16,0 1 15,1-1 1,18-9-16,0 0 15,19 0 1,19 0 0,19 10-16,9-1 15,9 10-15,1 0 16,-1 0 0,-9 0-1,0 9-15,0 10 16,-18-1-1,-1 20-15,0-1 16,10 0-16,18 1 16,-9 9-1,-18-1 1,-1 10-16,0 19 16,10 0-1,-10 10-15,0 8 16,1-8-1,-20-1-15,10 10 16,0-1 0,-10 1-16,1 0 15,-20-1 1,1 1-16,0 0 16,-1 18-1,-9 0-15,-9 1 16,0-10-1,0-9 1,-10 9-16,-9 0 16,0 9-1,-9 1-15,-10-1 16,-9-9 0,-10 0-16,1 0 15,-1 0 1,-9-9-16,9-10 15,-18 1 1,-1-11-16,-8 1 16,-11-9-1,10-1-15,1 1 16,-1-19 0,0 0-16,-9-1 15,-1 1 1,1-10-16,0-9 15,9 0 1,0 0-16,0 0 16,0 0-1,10-9-15,0-10 16,-10 1 0,0-11-16,-9-8 15,-1-1 1,1 1-1,9-10-15,0 0 16,19 0 0,0-9-16,0-1 15,10-8 1,-1-1-16,10-9 16,0 0-1,-1 9-15,1 1 16,0-1-1,9 0-15,10-9 16,-1 0 0,10-19-16,10 10 15,-1-10 1,10 0-16,9 0 16,0-9-1,1 0-15,18 9 16,9-9-1,48-19 1,-39 56-16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A23F-DC40-20BC-94FD-65947C8D2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9B7F0-2456-E0F1-13A0-A55920C7D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632A-1043-3BE9-A98C-8EFF892C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DE6E-5120-D070-FF0F-19D9D0FB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1B93-D7C9-A524-0C8B-94B5E20E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6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1A5D-14DD-5E74-619D-9681E00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1462E-B28E-C761-0D5B-D787091D7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AE22-4BF5-91A3-1B46-AFF502A1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769E-0307-8A17-E181-F77BFF23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96EAD-0E35-69FA-9343-6B05CC5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5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C96CF-9B1B-A99E-910D-234726D80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8ACFF-7EA5-A624-6903-BDEF408B5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1EB0-8544-4B68-7CBC-6914073C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F46A-8775-22C5-BEEE-7AABDC3B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B44E-C1F2-71D8-DAD1-A5886CB6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DF92-4492-BF27-FA5F-F2756233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9D5B-87EB-004B-5CDB-0B22F82E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55A6-783D-995B-31EF-57D972AE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D373-1460-579B-BF9C-7FAC5F5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7ECD-E119-E1DC-363F-3A26B06D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7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F339-8876-F63C-3C66-F894FFF6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1855-EAC3-EECE-3547-D1DE88DD0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8091-BD6F-770E-5C57-962050C6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D08B-1B35-9C7A-E59E-D77403EC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1389-E8BB-830A-E4A1-9984FD24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1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2307-056E-35F8-46CC-80205FE0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247B-09E7-C3F0-B855-A4F0A5D86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B431C-63A6-5A00-AC33-2D04570C9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814-2539-C3CC-42BD-95150740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382C-05D4-D40C-A3C0-990639A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B4EF-668A-A724-3611-30AF933C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BECC-26DF-47A8-0742-1C4173AD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C715-D676-9F46-E8B4-11453D84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0F158-969A-94B1-F7CB-6475EB9CF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7E8FB-6D10-1431-EAFD-CFF2BB59E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72630-C87B-D104-D279-97F75E666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9E4FA-EC5C-8EF3-1C73-E6D0FD22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EC525-E421-67FF-243E-64705AE5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5F9F9-4133-25BF-A774-CCB5B3A3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1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1F56-00F1-B257-6E2A-2A92389A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48B4B-78AC-AAFA-D4AF-C6B1B9FA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64CB4-EABA-B68B-B8E2-8EAC3BE8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6DC7C-E6DA-CD50-6733-B41919E7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8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EDDEE-1528-7C0B-047C-4B811838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1373-50AF-EBB1-128A-E35BC78D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A03FB-1EEF-02D1-2CF2-19101D6E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5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72BD-DE85-F397-CF6C-B47C6538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F7D9-831B-FDD4-0A15-9AE3BB28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07D52-6094-37DB-EAC9-86B34BE0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69612-11C9-C6A9-732C-730EB4FF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36E8-6983-F1DB-68AE-979565E2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84D1-8C7C-DA02-F607-329A1D1C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EDE8-8949-94D6-2740-18EECC1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33D7D-C61D-8A41-2763-CFCF0FB2F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B09F-A4E1-9512-6F9D-06B06780F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B67B-B784-21F9-BC9F-E223B2B1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74D8B-97EE-54BC-93EF-2371FC5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9A89-FC4C-DD1E-9C11-48F420EC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1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980EC-371C-97F9-8A71-DAAB8AD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8B46-DAF5-9A75-A889-16C67FD4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37EF9-1B83-0163-5B1C-BBE6BADE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643DE-D55C-490C-8AF9-FBDE8882D214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614C-236D-D4BB-1582-FFEA91380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F74D-8109-5DAC-CEE9-218B81368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BDA7-D377-495B-BF41-7015B0B5F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5" Type="http://schemas.openxmlformats.org/officeDocument/2006/relationships/image" Target="../media/image22.png"/><Relationship Id="rId4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5" Type="http://schemas.openxmlformats.org/officeDocument/2006/relationships/image" Target="../media/image40.png"/><Relationship Id="rId4" Type="http://schemas.openxmlformats.org/officeDocument/2006/relationships/customXml" Target="../ink/ink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4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5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96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AA37D3-C4EA-51A3-8B2B-2AC18262193F}"/>
                  </a:ext>
                </a:extLst>
              </p14:cNvPr>
              <p14:cNvContentPartPr/>
              <p14:nvPr/>
            </p14:nvContentPartPr>
            <p14:xfrm>
              <a:off x="257400" y="91800"/>
              <a:ext cx="10766520" cy="558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AA37D3-C4EA-51A3-8B2B-2AC182621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40" y="82440"/>
                <a:ext cx="10785240" cy="55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39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CC6FDA-6BC7-37D8-6E3F-993702E6AB5F}"/>
                  </a:ext>
                </a:extLst>
              </p14:cNvPr>
              <p14:cNvContentPartPr/>
              <p14:nvPr/>
            </p14:nvContentPartPr>
            <p14:xfrm>
              <a:off x="741600" y="209880"/>
              <a:ext cx="10445040" cy="499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CC6FDA-6BC7-37D8-6E3F-993702E6A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240" y="200520"/>
                <a:ext cx="10463760" cy="50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38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3FC29F-A95D-CAEC-FABA-76D1B0DCC4F1}"/>
                  </a:ext>
                </a:extLst>
              </p14:cNvPr>
              <p14:cNvContentPartPr/>
              <p14:nvPr/>
            </p14:nvContentPartPr>
            <p14:xfrm>
              <a:off x="745200" y="253800"/>
              <a:ext cx="10024920" cy="532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3FC29F-A95D-CAEC-FABA-76D1B0DCC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840" y="244440"/>
                <a:ext cx="10043640" cy="53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43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408832-E07E-7F4B-A56E-447BB2121D29}"/>
                  </a:ext>
                </a:extLst>
              </p14:cNvPr>
              <p14:cNvContentPartPr/>
              <p14:nvPr/>
            </p14:nvContentPartPr>
            <p14:xfrm>
              <a:off x="802800" y="240480"/>
              <a:ext cx="9313560" cy="417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408832-E07E-7F4B-A56E-447BB2121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40" y="231120"/>
                <a:ext cx="9332280" cy="41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87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7EF75E-49E9-9371-F558-1C9C6C0AE24E}"/>
                  </a:ext>
                </a:extLst>
              </p14:cNvPr>
              <p14:cNvContentPartPr/>
              <p14:nvPr/>
            </p14:nvContentPartPr>
            <p14:xfrm>
              <a:off x="434160" y="189720"/>
              <a:ext cx="11588040" cy="655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7EF75E-49E9-9371-F558-1C9C6C0AE2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80360"/>
                <a:ext cx="11606760" cy="65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2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A5EFED-2615-88E8-D9ED-6229DCCACB59}"/>
                  </a:ext>
                </a:extLst>
              </p14:cNvPr>
              <p14:cNvContentPartPr/>
              <p14:nvPr/>
            </p14:nvContentPartPr>
            <p14:xfrm>
              <a:off x="636120" y="216000"/>
              <a:ext cx="10309680" cy="633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A5EFED-2615-88E8-D9ED-6229DCCAC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760" y="206640"/>
                <a:ext cx="10328400" cy="63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B6E22F-3601-9E7A-6C4B-8E7C8C1B99F1}"/>
                  </a:ext>
                </a:extLst>
              </p14:cNvPr>
              <p14:cNvContentPartPr/>
              <p14:nvPr/>
            </p14:nvContentPartPr>
            <p14:xfrm>
              <a:off x="254160" y="-299880"/>
              <a:ext cx="11914560" cy="633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B6E22F-3601-9E7A-6C4B-8E7C8C1B99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800" y="-309240"/>
                <a:ext cx="11933280" cy="63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99E5EB-C3D9-9F37-D4F4-7E1D891F264F}"/>
                  </a:ext>
                </a:extLst>
              </p14:cNvPr>
              <p14:cNvContentPartPr/>
              <p14:nvPr/>
            </p14:nvContentPartPr>
            <p14:xfrm>
              <a:off x="8260756" y="1718520"/>
              <a:ext cx="978480" cy="55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99E5EB-C3D9-9F37-D4F4-7E1D891F26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1756" y="1709520"/>
                <a:ext cx="9961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9052AF-6065-AB7B-7B34-1B83AE8F605A}"/>
                  </a:ext>
                </a:extLst>
              </p14:cNvPr>
              <p14:cNvContentPartPr/>
              <p14:nvPr/>
            </p14:nvContentPartPr>
            <p14:xfrm>
              <a:off x="6067996" y="1431240"/>
              <a:ext cx="2421000" cy="112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9052AF-6065-AB7B-7B34-1B83AE8F60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8996" y="1422240"/>
                <a:ext cx="2438640" cy="11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65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566DD3-D805-2310-AC22-816BECAEB6DA}"/>
                  </a:ext>
                </a:extLst>
              </p14:cNvPr>
              <p14:cNvContentPartPr/>
              <p14:nvPr/>
            </p14:nvContentPartPr>
            <p14:xfrm>
              <a:off x="127080" y="131400"/>
              <a:ext cx="12065400" cy="672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566DD3-D805-2310-AC22-816BECAEB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122040"/>
                <a:ext cx="12084120" cy="67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1DC418-2975-9FB2-5BD1-358ABFA2D4F4}"/>
                  </a:ext>
                </a:extLst>
              </p14:cNvPr>
              <p14:cNvContentPartPr/>
              <p14:nvPr/>
            </p14:nvContentPartPr>
            <p14:xfrm>
              <a:off x="3552480" y="3844440"/>
              <a:ext cx="1440000" cy="24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1DC418-2975-9FB2-5BD1-358ABFA2D4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3120" y="3835080"/>
                <a:ext cx="14587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27E82B-871F-81F0-65CD-027EC0EAC769}"/>
                  </a:ext>
                </a:extLst>
              </p14:cNvPr>
              <p14:cNvContentPartPr/>
              <p14:nvPr/>
            </p14:nvContentPartPr>
            <p14:xfrm>
              <a:off x="1025640" y="4909680"/>
              <a:ext cx="1694520" cy="7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27E82B-871F-81F0-65CD-027EC0EAC7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6280" y="4900320"/>
                <a:ext cx="1713240" cy="8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1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27B99C-2D01-0A9E-3A07-AA82DB74449B}"/>
                  </a:ext>
                </a:extLst>
              </p14:cNvPr>
              <p14:cNvContentPartPr/>
              <p14:nvPr/>
            </p14:nvContentPartPr>
            <p14:xfrm>
              <a:off x="1403280" y="347760"/>
              <a:ext cx="9466200" cy="478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27B99C-2D01-0A9E-3A07-AA82DB7444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920" y="338400"/>
                <a:ext cx="9484920" cy="47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591FD4-7E5C-073F-3290-6D6A62D74382}"/>
                  </a:ext>
                </a:extLst>
              </p14:cNvPr>
              <p14:cNvContentPartPr/>
              <p14:nvPr/>
            </p14:nvContentPartPr>
            <p14:xfrm>
              <a:off x="755280" y="250560"/>
              <a:ext cx="10742760" cy="499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591FD4-7E5C-073F-3290-6D6A62D743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920" y="241200"/>
                <a:ext cx="10761480" cy="50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14C38C-5383-4C04-B0B4-57C52D2BD28F}"/>
                  </a:ext>
                </a:extLst>
              </p14:cNvPr>
              <p14:cNvContentPartPr/>
              <p14:nvPr/>
            </p14:nvContentPartPr>
            <p14:xfrm>
              <a:off x="759600" y="3486240"/>
              <a:ext cx="11429280" cy="300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14C38C-5383-4C04-B0B4-57C52D2BD2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240" y="3476880"/>
                <a:ext cx="11448000" cy="30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13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F84EA4-7A7B-23D9-709F-A7C78B6C0A95}"/>
                  </a:ext>
                </a:extLst>
              </p14:cNvPr>
              <p14:cNvContentPartPr/>
              <p14:nvPr/>
            </p14:nvContentPartPr>
            <p14:xfrm>
              <a:off x="1112400" y="157320"/>
              <a:ext cx="10243080" cy="613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F84EA4-7A7B-23D9-709F-A7C78B6C0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147960"/>
                <a:ext cx="10261800" cy="61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4CB175-6B0F-545B-6F97-B4FCBBF63FF8}"/>
                  </a:ext>
                </a:extLst>
              </p14:cNvPr>
              <p14:cNvContentPartPr/>
              <p14:nvPr/>
            </p14:nvContentPartPr>
            <p14:xfrm>
              <a:off x="274320" y="108720"/>
              <a:ext cx="11423880" cy="667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4CB175-6B0F-545B-6F97-B4FCBBF63F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99360"/>
                <a:ext cx="11442600" cy="66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80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2ACF19-F971-F962-A616-5CAE0BC8F5EC}"/>
                  </a:ext>
                </a:extLst>
              </p14:cNvPr>
              <p14:cNvContentPartPr/>
              <p14:nvPr/>
            </p14:nvContentPartPr>
            <p14:xfrm>
              <a:off x="226800" y="155880"/>
              <a:ext cx="11149200" cy="636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2ACF19-F971-F962-A616-5CAE0BC8F5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440" y="146520"/>
                <a:ext cx="11167920" cy="63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7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81D454-ACB6-55DE-17BB-42176F9342B7}"/>
                  </a:ext>
                </a:extLst>
              </p14:cNvPr>
              <p14:cNvContentPartPr/>
              <p14:nvPr/>
            </p14:nvContentPartPr>
            <p14:xfrm>
              <a:off x="1398240" y="336960"/>
              <a:ext cx="9886320" cy="633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81D454-ACB6-55DE-17BB-42176F9342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8880" y="327600"/>
                <a:ext cx="9905040" cy="63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63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F221B4-0B96-88C0-A20E-359CC371B113}"/>
                  </a:ext>
                </a:extLst>
              </p14:cNvPr>
              <p14:cNvContentPartPr/>
              <p14:nvPr/>
            </p14:nvContentPartPr>
            <p14:xfrm>
              <a:off x="613440" y="78120"/>
              <a:ext cx="11155320" cy="626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F221B4-0B96-88C0-A20E-359CC371B1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080" y="68760"/>
                <a:ext cx="11174040" cy="62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013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91ADCE-FADA-8A79-D199-D68901B55E78}"/>
                  </a:ext>
                </a:extLst>
              </p14:cNvPr>
              <p14:cNvContentPartPr/>
              <p14:nvPr/>
            </p14:nvContentPartPr>
            <p14:xfrm>
              <a:off x="209880" y="382320"/>
              <a:ext cx="11979000" cy="461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91ADCE-FADA-8A79-D199-D68901B55E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20" y="372960"/>
                <a:ext cx="11997720" cy="46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0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2B23E5-184E-518B-6C17-459C7A67B096}"/>
                  </a:ext>
                </a:extLst>
              </p14:cNvPr>
              <p14:cNvContentPartPr/>
              <p14:nvPr/>
            </p14:nvContentPartPr>
            <p14:xfrm>
              <a:off x="1202400" y="402480"/>
              <a:ext cx="10942560" cy="608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2B23E5-184E-518B-6C17-459C7A67B0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3040" y="393120"/>
                <a:ext cx="1096128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792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FEF04B-7212-9916-53E6-E67C311F6BA2}"/>
                  </a:ext>
                </a:extLst>
              </p14:cNvPr>
              <p14:cNvContentPartPr/>
              <p14:nvPr/>
            </p14:nvContentPartPr>
            <p14:xfrm>
              <a:off x="507960" y="47880"/>
              <a:ext cx="11342520" cy="663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FEF04B-7212-9916-53E6-E67C311F6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00" y="38520"/>
                <a:ext cx="1136124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32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C31F03-876C-7964-60B3-1A733B7CC182}"/>
                  </a:ext>
                </a:extLst>
              </p14:cNvPr>
              <p14:cNvContentPartPr/>
              <p14:nvPr/>
            </p14:nvContentPartPr>
            <p14:xfrm>
              <a:off x="616320" y="274320"/>
              <a:ext cx="11487960" cy="585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C31F03-876C-7964-60B3-1A733B7CC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264960"/>
                <a:ext cx="11506680" cy="587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80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F70148-E4EA-107E-8385-68D4E2F7F541}"/>
                  </a:ext>
                </a:extLst>
              </p14:cNvPr>
              <p14:cNvContentPartPr/>
              <p14:nvPr/>
            </p14:nvContentPartPr>
            <p14:xfrm>
              <a:off x="219960" y="598320"/>
              <a:ext cx="10567080" cy="508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F70148-E4EA-107E-8385-68D4E2F7F5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600" y="588960"/>
                <a:ext cx="10585800" cy="51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66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26E00A-CC07-D51B-9C30-DDF9B883B85F}"/>
                  </a:ext>
                </a:extLst>
              </p14:cNvPr>
              <p14:cNvContentPartPr/>
              <p14:nvPr/>
            </p14:nvContentPartPr>
            <p14:xfrm>
              <a:off x="613080" y="209880"/>
              <a:ext cx="11125440" cy="615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26E00A-CC07-D51B-9C30-DDF9B883B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720" y="200520"/>
                <a:ext cx="11144160" cy="61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745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2B9245-E306-AE34-4E7C-69D795780286}"/>
                  </a:ext>
                </a:extLst>
              </p14:cNvPr>
              <p14:cNvContentPartPr/>
              <p14:nvPr/>
            </p14:nvContentPartPr>
            <p14:xfrm>
              <a:off x="1425960" y="334800"/>
              <a:ext cx="10035000" cy="217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2B9245-E306-AE34-4E7C-69D7957802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6600" y="325440"/>
                <a:ext cx="10053720" cy="21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6E65CE-92A0-23D7-0D40-B18646023D50}"/>
                  </a:ext>
                </a:extLst>
              </p14:cNvPr>
              <p14:cNvContentPartPr/>
              <p14:nvPr/>
            </p14:nvContentPartPr>
            <p14:xfrm>
              <a:off x="1391760" y="240480"/>
              <a:ext cx="10103040" cy="641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6E65CE-92A0-23D7-0D40-B18646023D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2400" y="231120"/>
                <a:ext cx="10121760" cy="64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8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766090-B1D7-AFC9-EED4-AD49C8055502}"/>
                  </a:ext>
                </a:extLst>
              </p14:cNvPr>
              <p14:cNvContentPartPr/>
              <p14:nvPr/>
            </p14:nvContentPartPr>
            <p14:xfrm>
              <a:off x="792360" y="263880"/>
              <a:ext cx="10732680" cy="615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766090-B1D7-AFC9-EED4-AD49C80555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254520"/>
                <a:ext cx="10751400" cy="61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447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19FC0D-05F7-7463-F317-DB076E8142F4}"/>
                  </a:ext>
                </a:extLst>
              </p14:cNvPr>
              <p14:cNvContentPartPr/>
              <p14:nvPr/>
            </p14:nvContentPartPr>
            <p14:xfrm>
              <a:off x="2048760" y="192960"/>
              <a:ext cx="7871040" cy="662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19FC0D-05F7-7463-F317-DB076E8142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9400" y="183600"/>
                <a:ext cx="7889760" cy="66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23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9DCFD8-AA03-974F-DF9B-2EFE96E18CE4}"/>
                  </a:ext>
                </a:extLst>
              </p14:cNvPr>
              <p14:cNvContentPartPr/>
              <p14:nvPr/>
            </p14:nvContentPartPr>
            <p14:xfrm>
              <a:off x="1610280" y="-330480"/>
              <a:ext cx="10578600" cy="689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9DCFD8-AA03-974F-DF9B-2EFE96E18C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0920" y="-339840"/>
                <a:ext cx="10597320" cy="69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09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FE99F7-FFBD-5FC3-5650-853831AA1597}"/>
                  </a:ext>
                </a:extLst>
              </p14:cNvPr>
              <p14:cNvContentPartPr/>
              <p14:nvPr/>
            </p14:nvContentPartPr>
            <p14:xfrm>
              <a:off x="1832040" y="861840"/>
              <a:ext cx="9788040" cy="462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FE99F7-FFBD-5FC3-5650-853831AA1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2680" y="852480"/>
                <a:ext cx="9806760" cy="46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451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70A0DE-932A-506C-BD8B-AC30F777E4FA}"/>
                  </a:ext>
                </a:extLst>
              </p14:cNvPr>
              <p14:cNvContentPartPr/>
              <p14:nvPr/>
            </p14:nvContentPartPr>
            <p14:xfrm>
              <a:off x="942840" y="463680"/>
              <a:ext cx="2298600" cy="606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70A0DE-932A-506C-BD8B-AC30F777E4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480" y="454320"/>
                <a:ext cx="2317320" cy="60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03F4BF-4D8E-39E6-AAEF-20D3A7708138}"/>
                  </a:ext>
                </a:extLst>
              </p14:cNvPr>
              <p14:cNvContentPartPr/>
              <p14:nvPr/>
            </p14:nvContentPartPr>
            <p14:xfrm>
              <a:off x="413280" y="267480"/>
              <a:ext cx="11440440" cy="516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03F4BF-4D8E-39E6-AAEF-20D3A77081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920" y="258120"/>
                <a:ext cx="11459160" cy="51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A30F40-09E5-E0EA-8C78-5496C6C85441}"/>
                  </a:ext>
                </a:extLst>
              </p14:cNvPr>
              <p14:cNvContentPartPr/>
              <p14:nvPr/>
            </p14:nvContentPartPr>
            <p14:xfrm>
              <a:off x="308160" y="263880"/>
              <a:ext cx="11731680" cy="628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A30F40-09E5-E0EA-8C78-5496C6C854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800" y="254520"/>
                <a:ext cx="11750400" cy="63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4866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7CFCB8-BB61-5191-1FE3-4A3D0751D87A}"/>
                  </a:ext>
                </a:extLst>
              </p14:cNvPr>
              <p14:cNvContentPartPr/>
              <p14:nvPr/>
            </p14:nvContentPartPr>
            <p14:xfrm>
              <a:off x="247320" y="263880"/>
              <a:ext cx="11809440" cy="611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7CFCB8-BB61-5191-1FE3-4A3D0751D8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960" y="254520"/>
                <a:ext cx="11828160" cy="61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567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41D974-237F-F3A1-6F23-931D47337C74}"/>
                  </a:ext>
                </a:extLst>
              </p14:cNvPr>
              <p14:cNvContentPartPr/>
              <p14:nvPr/>
            </p14:nvContentPartPr>
            <p14:xfrm>
              <a:off x="741600" y="493560"/>
              <a:ext cx="10217880" cy="630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41D974-237F-F3A1-6F23-931D47337C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240" y="484200"/>
                <a:ext cx="10236600" cy="63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805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4C6F3F-E69A-7B18-E20D-80CC2D795FA2}"/>
                  </a:ext>
                </a:extLst>
              </p14:cNvPr>
              <p14:cNvContentPartPr/>
              <p14:nvPr/>
            </p14:nvContentPartPr>
            <p14:xfrm>
              <a:off x="274320" y="138960"/>
              <a:ext cx="10949400" cy="653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4C6F3F-E69A-7B18-E20D-80CC2D795F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29600"/>
                <a:ext cx="10968120" cy="65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082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B62DE2-30CD-695B-D1F1-1708F6FB733B}"/>
                  </a:ext>
                </a:extLst>
              </p14:cNvPr>
              <p14:cNvContentPartPr/>
              <p14:nvPr/>
            </p14:nvContentPartPr>
            <p14:xfrm>
              <a:off x="1009080" y="537480"/>
              <a:ext cx="6946560" cy="372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B62DE2-30CD-695B-D1F1-1708F6FB7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528120"/>
                <a:ext cx="6965280" cy="37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398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B4B857-0CF7-0FFB-4427-9785D2585690}"/>
                  </a:ext>
                </a:extLst>
              </p14:cNvPr>
              <p14:cNvContentPartPr/>
              <p14:nvPr/>
            </p14:nvContentPartPr>
            <p14:xfrm>
              <a:off x="118800" y="206640"/>
              <a:ext cx="10555920" cy="607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B4B857-0CF7-0FFB-4427-9785D25856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40" y="197280"/>
                <a:ext cx="10574640" cy="60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828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4ED064-F7FB-836D-779A-D731140B26D4}"/>
                  </a:ext>
                </a:extLst>
              </p14:cNvPr>
              <p14:cNvContentPartPr/>
              <p14:nvPr/>
            </p14:nvContentPartPr>
            <p14:xfrm>
              <a:off x="660240" y="331560"/>
              <a:ext cx="10089360" cy="468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4ED064-F7FB-836D-779A-D731140B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80" y="322200"/>
                <a:ext cx="10108080" cy="47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A33AEA-480D-5209-B056-0E495C17AAA8}"/>
                  </a:ext>
                </a:extLst>
              </p14:cNvPr>
              <p14:cNvContentPartPr/>
              <p14:nvPr/>
            </p14:nvContentPartPr>
            <p14:xfrm>
              <a:off x="294480" y="1159200"/>
              <a:ext cx="11041200" cy="455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A33AEA-480D-5209-B056-0E495C17AA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120" y="1149840"/>
                <a:ext cx="11059920" cy="45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91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ED111F-A1EE-13AB-BAEE-2E309B3F1E29}"/>
                  </a:ext>
                </a:extLst>
              </p14:cNvPr>
              <p14:cNvContentPartPr/>
              <p14:nvPr/>
            </p14:nvContentPartPr>
            <p14:xfrm>
              <a:off x="294480" y="257400"/>
              <a:ext cx="11149560" cy="195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ED111F-A1EE-13AB-BAEE-2E309B3F1E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120" y="248040"/>
                <a:ext cx="11168280" cy="19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62E0D9-6554-9E50-946E-3E7737B97570}"/>
                  </a:ext>
                </a:extLst>
              </p14:cNvPr>
              <p14:cNvContentPartPr/>
              <p14:nvPr/>
            </p14:nvContentPartPr>
            <p14:xfrm>
              <a:off x="101520" y="267480"/>
              <a:ext cx="12029760" cy="598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62E0D9-6554-9E50-946E-3E7737B975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60" y="258120"/>
                <a:ext cx="120484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311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6BD676-84FB-4DC2-0CCA-11EA616D89EC}"/>
                  </a:ext>
                </a:extLst>
              </p14:cNvPr>
              <p14:cNvContentPartPr/>
              <p14:nvPr/>
            </p14:nvContentPartPr>
            <p14:xfrm>
              <a:off x="613080" y="297720"/>
              <a:ext cx="10675080" cy="549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6BD676-84FB-4DC2-0CCA-11EA616D89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720" y="288360"/>
                <a:ext cx="10693800" cy="55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05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96FFC2-B9CB-0BF4-F8D1-5A65F8DB515E}"/>
                  </a:ext>
                </a:extLst>
              </p14:cNvPr>
              <p14:cNvContentPartPr/>
              <p14:nvPr/>
            </p14:nvContentPartPr>
            <p14:xfrm>
              <a:off x="1100520" y="334800"/>
              <a:ext cx="6228720" cy="318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96FFC2-B9CB-0BF4-F8D1-5A65F8DB5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160" y="325440"/>
                <a:ext cx="6247440" cy="32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532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FE4A99-FE54-2436-8BB0-4BCC0840F6BA}"/>
                  </a:ext>
                </a:extLst>
              </p14:cNvPr>
              <p14:cNvContentPartPr/>
              <p14:nvPr/>
            </p14:nvContentPartPr>
            <p14:xfrm>
              <a:off x="1808640" y="213480"/>
              <a:ext cx="8446680" cy="522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FE4A99-FE54-2436-8BB0-4BCC0840F6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9280" y="204120"/>
                <a:ext cx="8465400" cy="52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13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68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920597-5C67-F325-6B40-210C78D9C679}"/>
                  </a:ext>
                </a:extLst>
              </p14:cNvPr>
              <p14:cNvContentPartPr/>
              <p14:nvPr/>
            </p14:nvContentPartPr>
            <p14:xfrm>
              <a:off x="792360" y="301320"/>
              <a:ext cx="11220480" cy="581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920597-5C67-F325-6B40-210C78D9C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291960"/>
                <a:ext cx="11239200" cy="58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98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C9115E-6E25-526B-EDDC-4E41A4EB18E8}"/>
                  </a:ext>
                </a:extLst>
              </p14:cNvPr>
              <p14:cNvContentPartPr/>
              <p14:nvPr/>
            </p14:nvContentPartPr>
            <p14:xfrm>
              <a:off x="149040" y="395640"/>
              <a:ext cx="11064600" cy="557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C9115E-6E25-526B-EDDC-4E41A4EB1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80" y="386280"/>
                <a:ext cx="11083320" cy="55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62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F24E32-C2F0-DAE8-4937-246BC52E6AD1}"/>
                  </a:ext>
                </a:extLst>
              </p14:cNvPr>
              <p14:cNvContentPartPr/>
              <p14:nvPr/>
            </p14:nvContentPartPr>
            <p14:xfrm>
              <a:off x="1561320" y="416160"/>
              <a:ext cx="7640640" cy="438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F24E32-C2F0-DAE8-4937-246BC52E6A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1960" y="406800"/>
                <a:ext cx="7659360" cy="43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82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CF975F-D46B-0110-4C89-2655F58318D0}"/>
                  </a:ext>
                </a:extLst>
              </p14:cNvPr>
              <p14:cNvContentPartPr/>
              <p14:nvPr/>
            </p14:nvContentPartPr>
            <p14:xfrm>
              <a:off x="1110960" y="446400"/>
              <a:ext cx="10285560" cy="527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CF975F-D46B-0110-4C89-2655F58318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600" y="437040"/>
                <a:ext cx="10304280" cy="52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49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D9F9CE-3E25-C1F5-4FE8-88FDB12AA88B}"/>
                  </a:ext>
                </a:extLst>
              </p14:cNvPr>
              <p14:cNvContentPartPr/>
              <p14:nvPr/>
            </p14:nvContentPartPr>
            <p14:xfrm>
              <a:off x="1056600" y="372240"/>
              <a:ext cx="7776360" cy="474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D9F9CE-3E25-C1F5-4FE8-88FDB12AA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240" y="362880"/>
                <a:ext cx="7795080" cy="47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1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3</cp:revision>
  <dcterms:created xsi:type="dcterms:W3CDTF">2023-03-07T14:35:16Z</dcterms:created>
  <dcterms:modified xsi:type="dcterms:W3CDTF">2023-03-09T15:35:25Z</dcterms:modified>
</cp:coreProperties>
</file>