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1"/>
  </p:notesMasterIdLst>
  <p:handoutMasterIdLst>
    <p:handoutMasterId r:id="rId12"/>
  </p:handoutMasterIdLst>
  <p:sldIdLst>
    <p:sldId id="334" r:id="rId5"/>
    <p:sldId id="316" r:id="rId6"/>
    <p:sldId id="337" r:id="rId7"/>
    <p:sldId id="350" r:id="rId8"/>
    <p:sldId id="351" r:id="rId9"/>
    <p:sldId id="34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A545E7-D47A-40E9-9481-1B72B8A06055}" v="7" dt="2024-03-25T10:10:17.600"/>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ash Sorimuthupattaraja" userId="51fe6038-c0c9-4ada-838c-4ea718b8db28" providerId="ADAL" clId="{FFA545E7-D47A-40E9-9481-1B72B8A06055}"/>
    <pc:docChg chg="undo redo custSel addSld delSld modSld">
      <pc:chgData name="Subash Sorimuthupattaraja" userId="51fe6038-c0c9-4ada-838c-4ea718b8db28" providerId="ADAL" clId="{FFA545E7-D47A-40E9-9481-1B72B8A06055}" dt="2024-03-25T10:15:07.957" v="106" actId="207"/>
      <pc:docMkLst>
        <pc:docMk/>
      </pc:docMkLst>
      <pc:sldChg chg="del">
        <pc:chgData name="Subash Sorimuthupattaraja" userId="51fe6038-c0c9-4ada-838c-4ea718b8db28" providerId="ADAL" clId="{FFA545E7-D47A-40E9-9481-1B72B8A06055}" dt="2024-03-25T10:01:39.980" v="0" actId="47"/>
        <pc:sldMkLst>
          <pc:docMk/>
          <pc:sldMk cId="2102816447" sldId="324"/>
        </pc:sldMkLst>
      </pc:sldChg>
      <pc:sldChg chg="del">
        <pc:chgData name="Subash Sorimuthupattaraja" userId="51fe6038-c0c9-4ada-838c-4ea718b8db28" providerId="ADAL" clId="{FFA545E7-D47A-40E9-9481-1B72B8A06055}" dt="2024-03-25T10:01:39.980" v="0" actId="47"/>
        <pc:sldMkLst>
          <pc:docMk/>
          <pc:sldMk cId="3638111570" sldId="328"/>
        </pc:sldMkLst>
      </pc:sldChg>
      <pc:sldChg chg="del">
        <pc:chgData name="Subash Sorimuthupattaraja" userId="51fe6038-c0c9-4ada-838c-4ea718b8db28" providerId="ADAL" clId="{FFA545E7-D47A-40E9-9481-1B72B8A06055}" dt="2024-03-25T10:01:48.179" v="1" actId="47"/>
        <pc:sldMkLst>
          <pc:docMk/>
          <pc:sldMk cId="3811950613" sldId="331"/>
        </pc:sldMkLst>
      </pc:sldChg>
      <pc:sldChg chg="del">
        <pc:chgData name="Subash Sorimuthupattaraja" userId="51fe6038-c0c9-4ada-838c-4ea718b8db28" providerId="ADAL" clId="{FFA545E7-D47A-40E9-9481-1B72B8A06055}" dt="2024-03-25T10:01:39.980" v="0" actId="47"/>
        <pc:sldMkLst>
          <pc:docMk/>
          <pc:sldMk cId="3749168723" sldId="336"/>
        </pc:sldMkLst>
      </pc:sldChg>
      <pc:sldChg chg="addSp delSp modSp mod">
        <pc:chgData name="Subash Sorimuthupattaraja" userId="51fe6038-c0c9-4ada-838c-4ea718b8db28" providerId="ADAL" clId="{FFA545E7-D47A-40E9-9481-1B72B8A06055}" dt="2024-03-25T10:15:07.957" v="106" actId="207"/>
        <pc:sldMkLst>
          <pc:docMk/>
          <pc:sldMk cId="1941235776" sldId="337"/>
        </pc:sldMkLst>
        <pc:spChg chg="mod">
          <ac:chgData name="Subash Sorimuthupattaraja" userId="51fe6038-c0c9-4ada-838c-4ea718b8db28" providerId="ADAL" clId="{FFA545E7-D47A-40E9-9481-1B72B8A06055}" dt="2024-03-25T10:10:38.227" v="100" actId="255"/>
          <ac:spMkLst>
            <pc:docMk/>
            <pc:sldMk cId="1941235776" sldId="337"/>
            <ac:spMk id="2" creationId="{8695A271-8875-6BCE-0A4A-542683BB3917}"/>
          </ac:spMkLst>
        </pc:spChg>
        <pc:spChg chg="del mod">
          <ac:chgData name="Subash Sorimuthupattaraja" userId="51fe6038-c0c9-4ada-838c-4ea718b8db28" providerId="ADAL" clId="{FFA545E7-D47A-40E9-9481-1B72B8A06055}" dt="2024-03-25T10:10:16.734" v="98" actId="478"/>
          <ac:spMkLst>
            <pc:docMk/>
            <pc:sldMk cId="1941235776" sldId="337"/>
            <ac:spMk id="6" creationId="{16ED1F9A-95CC-B4C3-4FC8-99D70155A291}"/>
          </ac:spMkLst>
        </pc:spChg>
        <pc:spChg chg="add mod">
          <ac:chgData name="Subash Sorimuthupattaraja" userId="51fe6038-c0c9-4ada-838c-4ea718b8db28" providerId="ADAL" clId="{FFA545E7-D47A-40E9-9481-1B72B8A06055}" dt="2024-03-25T10:15:07.957" v="106" actId="207"/>
          <ac:spMkLst>
            <pc:docMk/>
            <pc:sldMk cId="1941235776" sldId="337"/>
            <ac:spMk id="8" creationId="{B79A9D90-BBE4-B2FC-7CF8-85CC150E1A85}"/>
          </ac:spMkLst>
        </pc:spChg>
      </pc:sldChg>
      <pc:sldChg chg="del">
        <pc:chgData name="Subash Sorimuthupattaraja" userId="51fe6038-c0c9-4ada-838c-4ea718b8db28" providerId="ADAL" clId="{FFA545E7-D47A-40E9-9481-1B72B8A06055}" dt="2024-03-25T10:01:39.980" v="0" actId="47"/>
        <pc:sldMkLst>
          <pc:docMk/>
          <pc:sldMk cId="1450287420" sldId="342"/>
        </pc:sldMkLst>
      </pc:sldChg>
      <pc:sldChg chg="del">
        <pc:chgData name="Subash Sorimuthupattaraja" userId="51fe6038-c0c9-4ada-838c-4ea718b8db28" providerId="ADAL" clId="{FFA545E7-D47A-40E9-9481-1B72B8A06055}" dt="2024-03-25T10:01:39.980" v="0" actId="47"/>
        <pc:sldMkLst>
          <pc:docMk/>
          <pc:sldMk cId="3962753978" sldId="343"/>
        </pc:sldMkLst>
      </pc:sldChg>
      <pc:sldChg chg="del">
        <pc:chgData name="Subash Sorimuthupattaraja" userId="51fe6038-c0c9-4ada-838c-4ea718b8db28" providerId="ADAL" clId="{FFA545E7-D47A-40E9-9481-1B72B8A06055}" dt="2024-03-25T10:01:48.179" v="1" actId="47"/>
        <pc:sldMkLst>
          <pc:docMk/>
          <pc:sldMk cId="2520582305" sldId="345"/>
        </pc:sldMkLst>
      </pc:sldChg>
      <pc:sldChg chg="del">
        <pc:chgData name="Subash Sorimuthupattaraja" userId="51fe6038-c0c9-4ada-838c-4ea718b8db28" providerId="ADAL" clId="{FFA545E7-D47A-40E9-9481-1B72B8A06055}" dt="2024-03-25T10:01:39.980" v="0" actId="47"/>
        <pc:sldMkLst>
          <pc:docMk/>
          <pc:sldMk cId="719664809" sldId="346"/>
        </pc:sldMkLst>
      </pc:sldChg>
      <pc:sldChg chg="del">
        <pc:chgData name="Subash Sorimuthupattaraja" userId="51fe6038-c0c9-4ada-838c-4ea718b8db28" providerId="ADAL" clId="{FFA545E7-D47A-40E9-9481-1B72B8A06055}" dt="2024-03-25T10:01:48.179" v="1" actId="47"/>
        <pc:sldMkLst>
          <pc:docMk/>
          <pc:sldMk cId="1689351536" sldId="347"/>
        </pc:sldMkLst>
      </pc:sldChg>
      <pc:sldChg chg="modSp mod">
        <pc:chgData name="Subash Sorimuthupattaraja" userId="51fe6038-c0c9-4ada-838c-4ea718b8db28" providerId="ADAL" clId="{FFA545E7-D47A-40E9-9481-1B72B8A06055}" dt="2024-03-25T10:09:20.419" v="92" actId="20577"/>
        <pc:sldMkLst>
          <pc:docMk/>
          <pc:sldMk cId="4273949180" sldId="349"/>
        </pc:sldMkLst>
        <pc:spChg chg="mod">
          <ac:chgData name="Subash Sorimuthupattaraja" userId="51fe6038-c0c9-4ada-838c-4ea718b8db28" providerId="ADAL" clId="{FFA545E7-D47A-40E9-9481-1B72B8A06055}" dt="2024-03-25T10:09:20.419" v="92" actId="20577"/>
          <ac:spMkLst>
            <pc:docMk/>
            <pc:sldMk cId="4273949180" sldId="349"/>
            <ac:spMk id="3" creationId="{FD70D88C-5989-4007-4953-F54A4A34B778}"/>
          </ac:spMkLst>
        </pc:spChg>
      </pc:sldChg>
      <pc:sldChg chg="addSp delSp modSp add mod">
        <pc:chgData name="Subash Sorimuthupattaraja" userId="51fe6038-c0c9-4ada-838c-4ea718b8db28" providerId="ADAL" clId="{FFA545E7-D47A-40E9-9481-1B72B8A06055}" dt="2024-03-25T10:09:54.141" v="97" actId="1076"/>
        <pc:sldMkLst>
          <pc:docMk/>
          <pc:sldMk cId="1636932684" sldId="350"/>
        </pc:sldMkLst>
        <pc:spChg chg="mod">
          <ac:chgData name="Subash Sorimuthupattaraja" userId="51fe6038-c0c9-4ada-838c-4ea718b8db28" providerId="ADAL" clId="{FFA545E7-D47A-40E9-9481-1B72B8A06055}" dt="2024-03-25T10:02:08.690" v="8" actId="20577"/>
          <ac:spMkLst>
            <pc:docMk/>
            <pc:sldMk cId="1636932684" sldId="350"/>
            <ac:spMk id="2" creationId="{8695A271-8875-6BCE-0A4A-542683BB3917}"/>
          </ac:spMkLst>
        </pc:spChg>
        <pc:spChg chg="mod">
          <ac:chgData name="Subash Sorimuthupattaraja" userId="51fe6038-c0c9-4ada-838c-4ea718b8db28" providerId="ADAL" clId="{FFA545E7-D47A-40E9-9481-1B72B8A06055}" dt="2024-03-25T10:02:38.987" v="13" actId="1076"/>
          <ac:spMkLst>
            <pc:docMk/>
            <pc:sldMk cId="1636932684" sldId="350"/>
            <ac:spMk id="3" creationId="{B5AA5402-5816-E03D-A2E5-55D6956AD354}"/>
          </ac:spMkLst>
        </pc:spChg>
        <pc:spChg chg="add del mod">
          <ac:chgData name="Subash Sorimuthupattaraja" userId="51fe6038-c0c9-4ada-838c-4ea718b8db28" providerId="ADAL" clId="{FFA545E7-D47A-40E9-9481-1B72B8A06055}" dt="2024-03-25T10:02:58.952" v="15"/>
          <ac:spMkLst>
            <pc:docMk/>
            <pc:sldMk cId="1636932684" sldId="350"/>
            <ac:spMk id="4" creationId="{5EAEF513-9874-046F-A21F-2E1CD036BDA4}"/>
          </ac:spMkLst>
        </pc:spChg>
        <pc:spChg chg="add mod">
          <ac:chgData name="Subash Sorimuthupattaraja" userId="51fe6038-c0c9-4ada-838c-4ea718b8db28" providerId="ADAL" clId="{FFA545E7-D47A-40E9-9481-1B72B8A06055}" dt="2024-03-25T10:09:54.141" v="97" actId="1076"/>
          <ac:spMkLst>
            <pc:docMk/>
            <pc:sldMk cId="1636932684" sldId="350"/>
            <ac:spMk id="5" creationId="{2046C647-CC4B-047A-D82A-ECE13F9FD2C1}"/>
          </ac:spMkLst>
        </pc:spChg>
        <pc:spChg chg="del mod">
          <ac:chgData name="Subash Sorimuthupattaraja" userId="51fe6038-c0c9-4ada-838c-4ea718b8db28" providerId="ADAL" clId="{FFA545E7-D47A-40E9-9481-1B72B8A06055}" dt="2024-03-25T10:09:40.660" v="95" actId="478"/>
          <ac:spMkLst>
            <pc:docMk/>
            <pc:sldMk cId="1636932684" sldId="350"/>
            <ac:spMk id="6" creationId="{16ED1F9A-95CC-B4C3-4FC8-99D70155A291}"/>
          </ac:spMkLst>
        </pc:spChg>
        <pc:picChg chg="del">
          <ac:chgData name="Subash Sorimuthupattaraja" userId="51fe6038-c0c9-4ada-838c-4ea718b8db28" providerId="ADAL" clId="{FFA545E7-D47A-40E9-9481-1B72B8A06055}" dt="2024-03-25T10:02:49.347" v="14" actId="478"/>
          <ac:picMkLst>
            <pc:docMk/>
            <pc:sldMk cId="1636932684" sldId="350"/>
            <ac:picMk id="1028" creationId="{B4D2D810-EC97-43BB-4AFA-E7F863589E00}"/>
          </ac:picMkLst>
        </pc:picChg>
        <pc:picChg chg="add mod">
          <ac:chgData name="Subash Sorimuthupattaraja" userId="51fe6038-c0c9-4ada-838c-4ea718b8db28" providerId="ADAL" clId="{FFA545E7-D47A-40E9-9481-1B72B8A06055}" dt="2024-03-25T10:02:58.952" v="15"/>
          <ac:picMkLst>
            <pc:docMk/>
            <pc:sldMk cId="1636932684" sldId="350"/>
            <ac:picMk id="2050" creationId="{5ADE87A2-B91A-937C-2B33-81EC077A7FA3}"/>
          </ac:picMkLst>
        </pc:picChg>
      </pc:sldChg>
      <pc:sldChg chg="addSp delSp modSp add mod">
        <pc:chgData name="Subash Sorimuthupattaraja" userId="51fe6038-c0c9-4ada-838c-4ea718b8db28" providerId="ADAL" clId="{FFA545E7-D47A-40E9-9481-1B72B8A06055}" dt="2024-03-25T10:10:49.969" v="101" actId="1076"/>
        <pc:sldMkLst>
          <pc:docMk/>
          <pc:sldMk cId="3983304010" sldId="351"/>
        </pc:sldMkLst>
        <pc:spChg chg="mod">
          <ac:chgData name="Subash Sorimuthupattaraja" userId="51fe6038-c0c9-4ada-838c-4ea718b8db28" providerId="ADAL" clId="{FFA545E7-D47A-40E9-9481-1B72B8A06055}" dt="2024-03-25T10:04:47.701" v="35" actId="20577"/>
          <ac:spMkLst>
            <pc:docMk/>
            <pc:sldMk cId="3983304010" sldId="351"/>
            <ac:spMk id="2" creationId="{8695A271-8875-6BCE-0A4A-542683BB3917}"/>
          </ac:spMkLst>
        </pc:spChg>
        <pc:spChg chg="mod">
          <ac:chgData name="Subash Sorimuthupattaraja" userId="51fe6038-c0c9-4ada-838c-4ea718b8db28" providerId="ADAL" clId="{FFA545E7-D47A-40E9-9481-1B72B8A06055}" dt="2024-03-25T10:05:00.953" v="37" actId="207"/>
          <ac:spMkLst>
            <pc:docMk/>
            <pc:sldMk cId="3983304010" sldId="351"/>
            <ac:spMk id="3" creationId="{B5AA5402-5816-E03D-A2E5-55D6956AD354}"/>
          </ac:spMkLst>
        </pc:spChg>
        <pc:spChg chg="add del mod">
          <ac:chgData name="Subash Sorimuthupattaraja" userId="51fe6038-c0c9-4ada-838c-4ea718b8db28" providerId="ADAL" clId="{FFA545E7-D47A-40E9-9481-1B72B8A06055}" dt="2024-03-25T10:05:09.998" v="39"/>
          <ac:spMkLst>
            <pc:docMk/>
            <pc:sldMk cId="3983304010" sldId="351"/>
            <ac:spMk id="4" creationId="{E68A431B-3301-EB02-35FE-9F88AD28A34A}"/>
          </ac:spMkLst>
        </pc:spChg>
        <pc:spChg chg="mod">
          <ac:chgData name="Subash Sorimuthupattaraja" userId="51fe6038-c0c9-4ada-838c-4ea718b8db28" providerId="ADAL" clId="{FFA545E7-D47A-40E9-9481-1B72B8A06055}" dt="2024-03-25T10:10:49.969" v="101" actId="1076"/>
          <ac:spMkLst>
            <pc:docMk/>
            <pc:sldMk cId="3983304010" sldId="351"/>
            <ac:spMk id="6" creationId="{16ED1F9A-95CC-B4C3-4FC8-99D70155A291}"/>
          </ac:spMkLst>
        </pc:spChg>
        <pc:picChg chg="del">
          <ac:chgData name="Subash Sorimuthupattaraja" userId="51fe6038-c0c9-4ada-838c-4ea718b8db28" providerId="ADAL" clId="{FFA545E7-D47A-40E9-9481-1B72B8A06055}" dt="2024-03-25T10:05:03.632" v="38" actId="478"/>
          <ac:picMkLst>
            <pc:docMk/>
            <pc:sldMk cId="3983304010" sldId="351"/>
            <ac:picMk id="2050" creationId="{5ADE87A2-B91A-937C-2B33-81EC077A7FA3}"/>
          </ac:picMkLst>
        </pc:picChg>
        <pc:picChg chg="add mod">
          <ac:chgData name="Subash Sorimuthupattaraja" userId="51fe6038-c0c9-4ada-838c-4ea718b8db28" providerId="ADAL" clId="{FFA545E7-D47A-40E9-9481-1B72B8A06055}" dt="2024-03-25T10:05:09.998" v="39"/>
          <ac:picMkLst>
            <pc:docMk/>
            <pc:sldMk cId="3983304010" sldId="351"/>
            <ac:picMk id="3074" creationId="{DD2794D7-A512-10F9-2914-F77409F8FE2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3/25/2024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74178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413878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61336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syncfusion.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syncfusion.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yncfusion.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9282094" cy="3080335"/>
          </a:xfrm>
        </p:spPr>
        <p:txBody>
          <a:bodyPr/>
          <a:lstStyle/>
          <a:p>
            <a:r>
              <a:rPr lang="en-US" sz="4400" dirty="0"/>
              <a:t>Most popular components in </a:t>
            </a:r>
            <a:r>
              <a:rPr lang="en-US" sz="4400" dirty="0" err="1"/>
              <a:t>syncfusion</a:t>
            </a:r>
            <a:endParaRPr lang="en-US" sz="4400" dirty="0"/>
          </a:p>
        </p:txBody>
      </p:sp>
      <p:sp>
        <p:nvSpPr>
          <p:cNvPr id="3" name="TextBox 2">
            <a:extLst>
              <a:ext uri="{FF2B5EF4-FFF2-40B4-BE49-F238E27FC236}">
                <a16:creationId xmlns:a16="http://schemas.microsoft.com/office/drawing/2014/main" id="{A600F46A-AEF2-CEAB-0CB0-010BB1CC0056}"/>
              </a:ext>
            </a:extLst>
          </p:cNvPr>
          <p:cNvSpPr txBox="1"/>
          <p:nvPr/>
        </p:nvSpPr>
        <p:spPr>
          <a:xfrm>
            <a:off x="7128588" y="4963886"/>
            <a:ext cx="2659224" cy="954107"/>
          </a:xfrm>
          <a:prstGeom prst="rect">
            <a:avLst/>
          </a:prstGeom>
          <a:noFill/>
        </p:spPr>
        <p:txBody>
          <a:bodyPr wrap="square" rtlCol="0">
            <a:spAutoFit/>
          </a:bodyPr>
          <a:lstStyle/>
          <a:p>
            <a:r>
              <a:rPr lang="en-US" sz="2800" dirty="0">
                <a:solidFill>
                  <a:schemeClr val="bg1"/>
                </a:solidFill>
              </a:rPr>
              <a:t>Presented by,</a:t>
            </a:r>
          </a:p>
          <a:p>
            <a:r>
              <a:rPr lang="en-US" sz="2800" dirty="0">
                <a:solidFill>
                  <a:schemeClr val="bg1"/>
                </a:solidFill>
              </a:rPr>
              <a:t>Subash S</a:t>
            </a:r>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5116544" y="614202"/>
            <a:ext cx="5918072" cy="1615814"/>
          </a:xfrm>
        </p:spPr>
        <p:txBody>
          <a:bodyPr/>
          <a:lstStyle/>
          <a:p>
            <a:r>
              <a:rPr lang="en-US" dirty="0"/>
              <a:t>Most popular components</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7509665" y="2811560"/>
            <a:ext cx="3402175" cy="3144965"/>
          </a:xfrm>
        </p:spPr>
        <p:txBody>
          <a:bodyPr>
            <a:normAutofit lnSpcReduction="10000"/>
          </a:bodyPr>
          <a:lstStyle/>
          <a:p>
            <a:pPr marL="342900" indent="-342900" algn="l">
              <a:buFont typeface="Arial" panose="020B0604020202020204" pitchFamily="34" charset="0"/>
              <a:buChar char="•"/>
            </a:pPr>
            <a:r>
              <a:rPr lang="en-US" dirty="0"/>
              <a:t>Data Grid</a:t>
            </a:r>
          </a:p>
          <a:p>
            <a:pPr marL="342900" indent="-342900" algn="l">
              <a:buFont typeface="Arial" panose="020B0604020202020204" pitchFamily="34" charset="0"/>
              <a:buChar char="•"/>
            </a:pPr>
            <a:r>
              <a:rPr lang="en-US" dirty="0"/>
              <a:t>Charts</a:t>
            </a:r>
          </a:p>
          <a:p>
            <a:pPr marL="342900" indent="-342900" algn="l">
              <a:buFont typeface="Arial" panose="020B0604020202020204" pitchFamily="34" charset="0"/>
              <a:buChar char="•"/>
            </a:pPr>
            <a:r>
              <a:rPr lang="en-US" dirty="0" err="1"/>
              <a:t>ListView</a:t>
            </a:r>
            <a:endParaRPr lang="en-US" dirty="0"/>
          </a:p>
          <a:p>
            <a:pPr marL="342900" indent="-342900" algn="l">
              <a:buFont typeface="Arial" panose="020B0604020202020204" pitchFamily="34" charset="0"/>
              <a:buChar char="•"/>
            </a:pPr>
            <a:r>
              <a:rPr lang="en-US" dirty="0"/>
              <a:t>Scheduler</a:t>
            </a:r>
          </a:p>
          <a:p>
            <a:pPr marL="342900" indent="-342900" algn="l">
              <a:buFont typeface="Arial" panose="020B0604020202020204" pitchFamily="34" charset="0"/>
              <a:buChar char="•"/>
            </a:pPr>
            <a:r>
              <a:rPr lang="en-US" dirty="0"/>
              <a:t>Diagram</a:t>
            </a:r>
          </a:p>
          <a:p>
            <a:pPr marL="342900" indent="-342900" algn="l">
              <a:buFont typeface="Arial" panose="020B0604020202020204" pitchFamily="34" charset="0"/>
              <a:buChar char="•"/>
            </a:pPr>
            <a:r>
              <a:rPr lang="en-US" dirty="0"/>
              <a:t>PDF Viewer</a:t>
            </a:r>
          </a:p>
          <a:p>
            <a:pPr marL="342900" indent="-342900" algn="l">
              <a:buFont typeface="Arial" panose="020B0604020202020204" pitchFamily="34" charset="0"/>
              <a:buChar char="•"/>
            </a:pPr>
            <a:r>
              <a:rPr lang="en-US" dirty="0"/>
              <a:t>Excel Library</a:t>
            </a:r>
          </a:p>
          <a:p>
            <a:pPr algn="l"/>
            <a:endParaRPr lang="en-US" dirty="0"/>
          </a:p>
          <a:p>
            <a:pPr algn="l"/>
            <a:endParaRPr lang="en-US" dirty="0"/>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44089" y="279682"/>
            <a:ext cx="6753498" cy="1203886"/>
          </a:xfrm>
        </p:spPr>
        <p:txBody>
          <a:bodyPr/>
          <a:lstStyle/>
          <a:p>
            <a:r>
              <a:rPr lang="en-US" sz="5000" dirty="0"/>
              <a:t>DATA GRID</a:t>
            </a:r>
          </a:p>
        </p:txBody>
      </p:sp>
      <p:sp>
        <p:nvSpPr>
          <p:cNvPr id="3" name="TextBox 2">
            <a:extLst>
              <a:ext uri="{FF2B5EF4-FFF2-40B4-BE49-F238E27FC236}">
                <a16:creationId xmlns:a16="http://schemas.microsoft.com/office/drawing/2014/main" id="{B5AA5402-5816-E03D-A2E5-55D6956AD354}"/>
              </a:ext>
            </a:extLst>
          </p:cNvPr>
          <p:cNvSpPr txBox="1"/>
          <p:nvPr/>
        </p:nvSpPr>
        <p:spPr>
          <a:xfrm>
            <a:off x="1356960" y="1315616"/>
            <a:ext cx="5066523" cy="3006977"/>
          </a:xfrm>
          <a:prstGeom prst="rect">
            <a:avLst/>
          </a:prstGeom>
          <a:noFill/>
        </p:spPr>
        <p:txBody>
          <a:bodyPr wrap="square" rtlCol="0">
            <a:spAutoFit/>
          </a:bodyPr>
          <a:lstStyle/>
          <a:p>
            <a:pPr>
              <a:lnSpc>
                <a:spcPct val="150000"/>
              </a:lnSpc>
            </a:pPr>
            <a:r>
              <a:rPr lang="en-US" sz="1600" b="0" i="0" dirty="0">
                <a:solidFill>
                  <a:schemeClr val="bg1"/>
                </a:solidFill>
                <a:effectLst/>
                <a:latin typeface="Open Sans"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US" sz="1600" dirty="0">
              <a:solidFill>
                <a:schemeClr val="bg1"/>
              </a:solidFill>
            </a:endParaRPr>
          </a:p>
        </p:txBody>
      </p:sp>
      <p:pic>
        <p:nvPicPr>
          <p:cNvPr id="1028" name="Picture 4" descr="Syncfusion Essential DataGrid">
            <a:extLst>
              <a:ext uri="{FF2B5EF4-FFF2-40B4-BE49-F238E27FC236}">
                <a16:creationId xmlns:a16="http://schemas.microsoft.com/office/drawing/2014/main" id="{B4D2D810-EC97-43BB-4AFA-E7F863589E0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1296" r="138"/>
          <a:stretch/>
        </p:blipFill>
        <p:spPr bwMode="auto">
          <a:xfrm>
            <a:off x="7886701" y="486653"/>
            <a:ext cx="4076700" cy="352134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79A9D90-BBE4-B2FC-7CF8-85CC150E1A85}"/>
              </a:ext>
            </a:extLst>
          </p:cNvPr>
          <p:cNvSpPr txBox="1"/>
          <p:nvPr/>
        </p:nvSpPr>
        <p:spPr>
          <a:xfrm>
            <a:off x="1444089" y="4504992"/>
            <a:ext cx="9804936" cy="1707070"/>
          </a:xfrm>
          <a:prstGeom prst="rect">
            <a:avLst/>
          </a:prstGeom>
          <a:noFill/>
        </p:spPr>
        <p:txBody>
          <a:bodyPr wrap="square" rtlCol="0">
            <a:spAutoFit/>
          </a:bodyPr>
          <a:lstStyle/>
          <a:p>
            <a:pPr>
              <a:lnSpc>
                <a:spcPct val="150000"/>
              </a:lnSpc>
            </a:pPr>
            <a:r>
              <a:rPr lang="en-US" dirty="0">
                <a:solidFill>
                  <a:schemeClr val="bg1"/>
                </a:solidFill>
              </a:rPr>
              <a:t>Supported platforms:</a:t>
            </a:r>
          </a:p>
          <a:p>
            <a:pPr>
              <a:lnSpc>
                <a:spcPct val="150000"/>
              </a:lnSpc>
            </a:pPr>
            <a:r>
              <a:rPr lang="en-US" b="0" i="0" dirty="0">
                <a:solidFill>
                  <a:schemeClr val="accent6">
                    <a:lumMod val="40000"/>
                    <a:lumOff val="60000"/>
                  </a:schemeClr>
                </a:solidFill>
                <a:effectLst/>
                <a:latin typeface="-apple-system"/>
              </a:rPr>
              <a:t>🌐 </a:t>
            </a:r>
            <a:r>
              <a:rPr lang="en-US" dirty="0">
                <a:solidFill>
                  <a:schemeClr val="bg1">
                    <a:lumMod val="95000"/>
                  </a:schemeClr>
                </a:solidFill>
                <a:latin typeface="-apple-system"/>
              </a:rPr>
              <a:t>•</a:t>
            </a:r>
            <a:r>
              <a:rPr lang="en-US" b="0" i="0" dirty="0">
                <a:solidFill>
                  <a:schemeClr val="accent6">
                    <a:lumMod val="40000"/>
                    <a:lumOff val="60000"/>
                  </a:schemeClr>
                </a:solidFill>
                <a:effectLst/>
                <a:latin typeface="Open Sans" panose="020B0606030504020204" pitchFamily="34" charset="0"/>
              </a:rPr>
              <a:t> </a:t>
            </a:r>
            <a:r>
              <a:rPr lang="en-US" b="0" i="0" dirty="0">
                <a:solidFill>
                  <a:schemeClr val="accent6">
                    <a:lumMod val="40000"/>
                    <a:lumOff val="60000"/>
                  </a:schemeClr>
                </a:solidFill>
                <a:effectLst/>
                <a:latin typeface="-apple-system"/>
                <a:hlinkClick r:id="rId4">
                  <a:extLst>
                    <a:ext uri="{A12FA001-AC4F-418D-AE19-62706E023703}">
                      <ahyp:hlinkClr xmlns:ahyp="http://schemas.microsoft.com/office/drawing/2018/hyperlinkcolor" val="tx"/>
                    </a:ext>
                  </a:extLst>
                </a:hlinkClick>
              </a:rPr>
              <a:t>JavaScript</a:t>
            </a:r>
            <a:r>
              <a:rPr lang="en-US" b="0" i="0" dirty="0">
                <a:solidFill>
                  <a:schemeClr val="accent6">
                    <a:lumMod val="40000"/>
                    <a:lumOff val="60000"/>
                  </a:schemeClr>
                </a:solidFill>
                <a:effectLst/>
                <a:latin typeface="-apple-system"/>
              </a:rPr>
              <a:t> </a:t>
            </a:r>
            <a:r>
              <a:rPr lang="en-US" dirty="0">
                <a:solidFill>
                  <a:schemeClr val="accent6">
                    <a:lumMod val="40000"/>
                    <a:lumOff val="60000"/>
                  </a:schemeClr>
                </a:solidFill>
                <a:latin typeface="-apple-system"/>
              </a:rPr>
              <a:t>•</a:t>
            </a:r>
            <a:r>
              <a:rPr lang="en-US" b="0" i="0" dirty="0">
                <a:solidFill>
                  <a:schemeClr val="accent6">
                    <a:lumMod val="40000"/>
                    <a:lumOff val="60000"/>
                  </a:schemeClr>
                </a:solidFill>
                <a:effectLst/>
                <a:latin typeface="Open Sans" panose="020B0606030504020204" pitchFamily="34" charset="0"/>
              </a:rPr>
              <a:t>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Angular</a:t>
            </a:r>
            <a:r>
              <a:rPr lang="en-US" dirty="0">
                <a:solidFill>
                  <a:schemeClr val="accent6">
                    <a:lumMod val="40000"/>
                    <a:lumOff val="60000"/>
                  </a:schemeClr>
                </a:solidFill>
                <a:latin typeface="-apple-system"/>
              </a:rPr>
              <a:t> </a:t>
            </a:r>
            <a:r>
              <a:rPr lang="en-US" dirty="0">
                <a:solidFill>
                  <a:schemeClr val="bg1">
                    <a:lumMod val="95000"/>
                  </a:schemeClr>
                </a:solidFill>
                <a:latin typeface="-apple-system"/>
              </a:rPr>
              <a:t>•</a:t>
            </a:r>
            <a:r>
              <a:rPr lang="en-US" dirty="0">
                <a:solidFill>
                  <a:schemeClr val="accent6">
                    <a:lumMod val="40000"/>
                    <a:lumOff val="60000"/>
                  </a:schemeClr>
                </a:solidFill>
                <a:latin typeface="-apple-system"/>
              </a:rPr>
              <a:t>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React</a:t>
            </a:r>
            <a:r>
              <a:rPr lang="en-US" dirty="0">
                <a:solidFill>
                  <a:schemeClr val="accent6">
                    <a:lumMod val="40000"/>
                    <a:lumOff val="60000"/>
                  </a:schemeClr>
                </a:solidFill>
                <a:latin typeface="-apple-system"/>
              </a:rPr>
              <a:t> •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Vue</a:t>
            </a:r>
            <a:r>
              <a:rPr lang="en-US" dirty="0">
                <a:solidFill>
                  <a:schemeClr val="accent6">
                    <a:lumMod val="40000"/>
                    <a:lumOff val="60000"/>
                  </a:schemeClr>
                </a:solidFill>
                <a:latin typeface="-apple-system"/>
              </a:rPr>
              <a:t> •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Blazor</a:t>
            </a:r>
            <a:r>
              <a:rPr lang="en-US" dirty="0">
                <a:solidFill>
                  <a:schemeClr val="accent6">
                    <a:lumMod val="40000"/>
                    <a:lumOff val="60000"/>
                  </a:schemeClr>
                </a:solidFill>
                <a:latin typeface="-apple-system"/>
              </a:rPr>
              <a:t> •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Flutter</a:t>
            </a:r>
            <a:r>
              <a:rPr lang="en-US" dirty="0">
                <a:solidFill>
                  <a:schemeClr val="accent6">
                    <a:lumMod val="40000"/>
                    <a:lumOff val="60000"/>
                  </a:schemeClr>
                </a:solidFill>
                <a:latin typeface="-apple-system"/>
              </a:rPr>
              <a:t> •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ASP.NET MVC </a:t>
            </a:r>
            <a:r>
              <a:rPr lang="en-US" dirty="0">
                <a:solidFill>
                  <a:schemeClr val="accent6">
                    <a:lumMod val="40000"/>
                    <a:lumOff val="60000"/>
                  </a:schemeClr>
                </a:solidFill>
                <a:latin typeface="-apple-system"/>
              </a:rPr>
              <a:t>• </a:t>
            </a:r>
            <a:r>
              <a:rPr lang="en-US" dirty="0">
                <a:solidFill>
                  <a:schemeClr val="accent6">
                    <a:lumMod val="40000"/>
                    <a:lumOff val="60000"/>
                  </a:schemeClr>
                </a:solidFill>
                <a:latin typeface="-apple-system"/>
                <a:hlinkClick r:id="rId4">
                  <a:extLst>
                    <a:ext uri="{A12FA001-AC4F-418D-AE19-62706E023703}">
                      <ahyp:hlinkClr xmlns:ahyp="http://schemas.microsoft.com/office/drawing/2018/hyperlinkcolor" val="tx"/>
                    </a:ext>
                  </a:extLst>
                </a:hlinkClick>
              </a:rPr>
              <a:t>ASP.NET Core</a:t>
            </a:r>
            <a:endParaRPr lang="en-US" dirty="0">
              <a:solidFill>
                <a:schemeClr val="accent6">
                  <a:lumMod val="40000"/>
                  <a:lumOff val="60000"/>
                </a:schemeClr>
              </a:solidFill>
              <a:latin typeface="-apple-system"/>
            </a:endParaRPr>
          </a:p>
          <a:p>
            <a:pPr>
              <a:lnSpc>
                <a:spcPct val="150000"/>
              </a:lnSpc>
            </a:pPr>
            <a:r>
              <a:rPr lang="en-US" b="0" i="0" dirty="0">
                <a:solidFill>
                  <a:schemeClr val="accent6">
                    <a:lumMod val="40000"/>
                    <a:lumOff val="60000"/>
                  </a:schemeClr>
                </a:solidFill>
                <a:effectLst/>
                <a:latin typeface="Roboto" panose="020F0502020204030204" pitchFamily="2" charset="0"/>
              </a:rPr>
              <a:t>💻 </a:t>
            </a:r>
            <a:r>
              <a:rPr lang="en-US" dirty="0">
                <a:solidFill>
                  <a:schemeClr val="accent6">
                    <a:lumMod val="40000"/>
                    <a:lumOff val="60000"/>
                  </a:schemeClr>
                </a:solidFill>
                <a:latin typeface="-apple-system"/>
              </a:rPr>
              <a:t>• </a:t>
            </a:r>
            <a:r>
              <a:rPr lang="en-US" b="0" i="0" dirty="0">
                <a:solidFill>
                  <a:schemeClr val="accent6">
                    <a:lumMod val="40000"/>
                    <a:lumOff val="60000"/>
                  </a:schemeClr>
                </a:solidFill>
                <a:effectLst/>
                <a:latin typeface="Roboto" panose="020F0502020204030204" pitchFamily="2" charset="0"/>
                <a:hlinkClick r:id="rId4">
                  <a:extLst>
                    <a:ext uri="{A12FA001-AC4F-418D-AE19-62706E023703}">
                      <ahyp:hlinkClr xmlns:ahyp="http://schemas.microsoft.com/office/drawing/2018/hyperlinkcolor" val="tx"/>
                    </a:ext>
                  </a:extLst>
                </a:hlinkClick>
              </a:rPr>
              <a:t>WinForms</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WPF</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WinUI</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Flutter</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Xamarin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UWP</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.NET MAUI</a:t>
            </a:r>
            <a:endParaRPr lang="en-US" dirty="0">
              <a:solidFill>
                <a:schemeClr val="accent6">
                  <a:lumMod val="40000"/>
                  <a:lumOff val="60000"/>
                </a:schemeClr>
              </a:solidFill>
              <a:latin typeface="Roboto" panose="020F0502020204030204" pitchFamily="2" charset="0"/>
            </a:endParaRPr>
          </a:p>
          <a:p>
            <a:pPr>
              <a:lnSpc>
                <a:spcPct val="150000"/>
              </a:lnSpc>
            </a:pPr>
            <a:r>
              <a:rPr lang="en-US" b="0" i="0" dirty="0">
                <a:solidFill>
                  <a:schemeClr val="accent6">
                    <a:lumMod val="40000"/>
                    <a:lumOff val="60000"/>
                  </a:schemeClr>
                </a:solidFill>
                <a:effectLst/>
                <a:latin typeface="Roboto" panose="02000000000000000000" pitchFamily="2" charset="0"/>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Xamarin</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Flutter</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UWP</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JavaScript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apple-system"/>
              </a:rPr>
              <a:t>•</a:t>
            </a:r>
            <a:r>
              <a:rPr lang="en-US" dirty="0">
                <a:solidFill>
                  <a:schemeClr val="accent6">
                    <a:lumMod val="40000"/>
                    <a:lumOff val="60000"/>
                  </a:schemeClr>
                </a:solidFill>
                <a:latin typeface="Roboto" panose="020F0502020204030204" pitchFamily="2" charset="0"/>
              </a:rPr>
              <a:t> </a:t>
            </a:r>
            <a:r>
              <a:rPr lang="en-US" dirty="0">
                <a:solidFill>
                  <a:schemeClr val="accent6">
                    <a:lumMod val="40000"/>
                    <a:lumOff val="60000"/>
                  </a:schemeClr>
                </a:solidFill>
                <a:latin typeface="Roboto" panose="020F0502020204030204" pitchFamily="2" charset="0"/>
                <a:hlinkClick r:id="rId4">
                  <a:extLst>
                    <a:ext uri="{A12FA001-AC4F-418D-AE19-62706E023703}">
                      <ahyp:hlinkClr xmlns:ahyp="http://schemas.microsoft.com/office/drawing/2018/hyperlinkcolor" val="tx"/>
                    </a:ext>
                  </a:extLst>
                </a:hlinkClick>
              </a:rPr>
              <a:t>.NET MAUI</a:t>
            </a:r>
            <a:endParaRPr lang="en-US" dirty="0">
              <a:solidFill>
                <a:schemeClr val="accent6">
                  <a:lumMod val="40000"/>
                  <a:lumOff val="60000"/>
                </a:schemeClr>
              </a:solidFill>
            </a:endParaRPr>
          </a:p>
        </p:txBody>
      </p:sp>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44089" y="279682"/>
            <a:ext cx="6753498" cy="1203886"/>
          </a:xfrm>
        </p:spPr>
        <p:txBody>
          <a:bodyPr/>
          <a:lstStyle/>
          <a:p>
            <a:r>
              <a:rPr lang="en-US" dirty="0"/>
              <a:t>charts</a:t>
            </a:r>
          </a:p>
        </p:txBody>
      </p:sp>
      <p:sp>
        <p:nvSpPr>
          <p:cNvPr id="3" name="TextBox 2">
            <a:extLst>
              <a:ext uri="{FF2B5EF4-FFF2-40B4-BE49-F238E27FC236}">
                <a16:creationId xmlns:a16="http://schemas.microsoft.com/office/drawing/2014/main" id="{B5AA5402-5816-E03D-A2E5-55D6956AD354}"/>
              </a:ext>
            </a:extLst>
          </p:cNvPr>
          <p:cNvSpPr txBox="1"/>
          <p:nvPr/>
        </p:nvSpPr>
        <p:spPr>
          <a:xfrm>
            <a:off x="1375621" y="1611626"/>
            <a:ext cx="5066523" cy="2268313"/>
          </a:xfrm>
          <a:prstGeom prst="rect">
            <a:avLst/>
          </a:prstGeom>
          <a:noFill/>
        </p:spPr>
        <p:txBody>
          <a:bodyPr wrap="square" rtlCol="0">
            <a:spAutoFit/>
          </a:bodyPr>
          <a:lstStyle/>
          <a:p>
            <a:pPr>
              <a:lnSpc>
                <a:spcPct val="150000"/>
              </a:lnSpc>
            </a:pPr>
            <a:r>
              <a:rPr lang="en-US" sz="1600" b="0" i="0" dirty="0">
                <a:solidFill>
                  <a:schemeClr val="bg1"/>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US" sz="1600" dirty="0">
              <a:solidFill>
                <a:schemeClr val="bg1"/>
              </a:solidFill>
            </a:endParaRPr>
          </a:p>
        </p:txBody>
      </p:sp>
      <p:pic>
        <p:nvPicPr>
          <p:cNvPr id="2050" name="Picture 2" descr="Syncfusion Essential Chart">
            <a:extLst>
              <a:ext uri="{FF2B5EF4-FFF2-40B4-BE49-F238E27FC236}">
                <a16:creationId xmlns:a16="http://schemas.microsoft.com/office/drawing/2014/main" id="{5ADE87A2-B91A-937C-2B33-81EC077A7FA3}"/>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l="5314" r="531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46C647-CC4B-047A-D82A-ECE13F9FD2C1}"/>
              </a:ext>
            </a:extLst>
          </p:cNvPr>
          <p:cNvSpPr txBox="1"/>
          <p:nvPr/>
        </p:nvSpPr>
        <p:spPr>
          <a:xfrm>
            <a:off x="1375621" y="4318379"/>
            <a:ext cx="9804936" cy="1707070"/>
          </a:xfrm>
          <a:prstGeom prst="rect">
            <a:avLst/>
          </a:prstGeom>
          <a:noFill/>
        </p:spPr>
        <p:txBody>
          <a:bodyPr wrap="square" rtlCol="0">
            <a:spAutoFit/>
          </a:bodyPr>
          <a:lstStyle/>
          <a:p>
            <a:pPr>
              <a:lnSpc>
                <a:spcPct val="150000"/>
              </a:lnSpc>
            </a:pPr>
            <a:r>
              <a:rPr lang="en-US" dirty="0">
                <a:solidFill>
                  <a:schemeClr val="bg1"/>
                </a:solidFill>
              </a:rPr>
              <a:t>Supported platforms:</a:t>
            </a:r>
          </a:p>
          <a:p>
            <a:pPr>
              <a:lnSpc>
                <a:spcPct val="150000"/>
              </a:lnSpc>
            </a:pPr>
            <a:r>
              <a:rPr lang="en-US" b="0" i="0" dirty="0">
                <a:solidFill>
                  <a:schemeClr val="bg1"/>
                </a:solidFill>
                <a:effectLst/>
                <a:latin typeface="-apple-system"/>
              </a:rPr>
              <a:t>🌐 </a:t>
            </a:r>
            <a:r>
              <a:rPr lang="en-US" dirty="0">
                <a:solidFill>
                  <a:schemeClr val="bg1"/>
                </a:solidFill>
                <a:latin typeface="-apple-system"/>
              </a:rPr>
              <a:t>•</a:t>
            </a:r>
            <a:r>
              <a:rPr lang="en-US" b="0" i="0" dirty="0">
                <a:solidFill>
                  <a:schemeClr val="bg1"/>
                </a:solidFill>
                <a:effectLst/>
                <a:latin typeface="Open Sans" panose="020B0606030504020204" pitchFamily="34" charset="0"/>
              </a:rPr>
              <a:t> </a:t>
            </a:r>
            <a:r>
              <a:rPr lang="en-US" b="0" i="0" dirty="0">
                <a:solidFill>
                  <a:schemeClr val="bg1"/>
                </a:solidFill>
                <a:effectLst/>
                <a:latin typeface="-apple-system"/>
                <a:hlinkClick r:id="rId4">
                  <a:extLst>
                    <a:ext uri="{A12FA001-AC4F-418D-AE19-62706E023703}">
                      <ahyp:hlinkClr xmlns:ahyp="http://schemas.microsoft.com/office/drawing/2018/hyperlinkcolor" val="tx"/>
                    </a:ext>
                  </a:extLst>
                </a:hlinkClick>
              </a:rPr>
              <a:t>JavaScript</a:t>
            </a:r>
            <a:r>
              <a:rPr lang="en-US" b="0" i="0" dirty="0">
                <a:solidFill>
                  <a:schemeClr val="bg1"/>
                </a:solidFill>
                <a:effectLst/>
                <a:latin typeface="-apple-system"/>
              </a:rPr>
              <a:t> </a:t>
            </a:r>
            <a:r>
              <a:rPr lang="en-US" dirty="0">
                <a:solidFill>
                  <a:schemeClr val="bg1"/>
                </a:solidFill>
                <a:latin typeface="-apple-system"/>
              </a:rPr>
              <a:t>•</a:t>
            </a:r>
            <a:r>
              <a:rPr lang="en-US" b="0" i="0" dirty="0">
                <a:solidFill>
                  <a:schemeClr val="bg1"/>
                </a:solidFill>
                <a:effectLst/>
                <a:latin typeface="Open Sans" panose="020B0606030504020204" pitchFamily="34" charset="0"/>
              </a:rPr>
              <a:t>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Angular</a:t>
            </a:r>
            <a:r>
              <a:rPr lang="en-US" dirty="0">
                <a:solidFill>
                  <a:schemeClr val="bg1"/>
                </a:solidFill>
                <a:latin typeface="-apple-system"/>
              </a:rPr>
              <a:t> •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React</a:t>
            </a:r>
            <a:r>
              <a:rPr lang="en-US" dirty="0">
                <a:solidFill>
                  <a:schemeClr val="bg1"/>
                </a:solidFill>
                <a:latin typeface="-apple-system"/>
              </a:rPr>
              <a:t> •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Vue</a:t>
            </a:r>
            <a:r>
              <a:rPr lang="en-US" dirty="0">
                <a:solidFill>
                  <a:schemeClr val="bg1"/>
                </a:solidFill>
                <a:latin typeface="-apple-system"/>
              </a:rPr>
              <a:t> •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Blazor</a:t>
            </a:r>
            <a:r>
              <a:rPr lang="en-US" dirty="0">
                <a:solidFill>
                  <a:schemeClr val="bg1"/>
                </a:solidFill>
                <a:latin typeface="-apple-system"/>
              </a:rPr>
              <a:t> •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Flutter</a:t>
            </a:r>
            <a:r>
              <a:rPr lang="en-US" dirty="0">
                <a:solidFill>
                  <a:schemeClr val="bg1"/>
                </a:solidFill>
                <a:latin typeface="-apple-system"/>
              </a:rPr>
              <a:t> •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ASP.NET MVC </a:t>
            </a:r>
            <a:r>
              <a:rPr lang="en-US" dirty="0">
                <a:solidFill>
                  <a:schemeClr val="bg1"/>
                </a:solidFill>
                <a:latin typeface="-apple-system"/>
              </a:rPr>
              <a:t>• </a:t>
            </a:r>
            <a:r>
              <a:rPr lang="en-US" dirty="0">
                <a:solidFill>
                  <a:schemeClr val="bg1"/>
                </a:solidFill>
                <a:latin typeface="-apple-system"/>
                <a:hlinkClick r:id="rId4">
                  <a:extLst>
                    <a:ext uri="{A12FA001-AC4F-418D-AE19-62706E023703}">
                      <ahyp:hlinkClr xmlns:ahyp="http://schemas.microsoft.com/office/drawing/2018/hyperlinkcolor" val="tx"/>
                    </a:ext>
                  </a:extLst>
                </a:hlinkClick>
              </a:rPr>
              <a:t>ASP.NET Core</a:t>
            </a:r>
            <a:endParaRPr lang="en-US" dirty="0">
              <a:solidFill>
                <a:schemeClr val="bg1"/>
              </a:solidFill>
              <a:latin typeface="-apple-system"/>
            </a:endParaRPr>
          </a:p>
          <a:p>
            <a:pPr>
              <a:lnSpc>
                <a:spcPct val="150000"/>
              </a:lnSpc>
            </a:pPr>
            <a:r>
              <a:rPr lang="en-US" b="0" i="0" dirty="0">
                <a:solidFill>
                  <a:schemeClr val="bg1"/>
                </a:solidFill>
                <a:effectLst/>
                <a:latin typeface="Roboto" panose="020F0502020204030204" pitchFamily="2" charset="0"/>
              </a:rPr>
              <a:t>💻 </a:t>
            </a:r>
            <a:r>
              <a:rPr lang="en-US" dirty="0">
                <a:solidFill>
                  <a:schemeClr val="bg1"/>
                </a:solidFill>
                <a:latin typeface="-apple-system"/>
              </a:rPr>
              <a:t>• </a:t>
            </a:r>
            <a:r>
              <a:rPr lang="en-US" b="0" i="0" dirty="0">
                <a:solidFill>
                  <a:schemeClr val="bg1"/>
                </a:solidFill>
                <a:effectLst/>
                <a:latin typeface="Roboto" panose="020F0502020204030204" pitchFamily="2" charset="0"/>
                <a:hlinkClick r:id="rId4">
                  <a:extLst>
                    <a:ext uri="{A12FA001-AC4F-418D-AE19-62706E023703}">
                      <ahyp:hlinkClr xmlns:ahyp="http://schemas.microsoft.com/office/drawing/2018/hyperlinkcolor" val="tx"/>
                    </a:ext>
                  </a:extLst>
                </a:hlinkClick>
              </a:rPr>
              <a:t>WinForms</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WPF</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WinUI</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Flutter</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Xamarin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UWP</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.NET MAUI</a:t>
            </a:r>
            <a:endParaRPr lang="en-US" dirty="0">
              <a:solidFill>
                <a:schemeClr val="bg1"/>
              </a:solidFill>
              <a:latin typeface="Roboto" panose="020F0502020204030204" pitchFamily="2" charset="0"/>
            </a:endParaRPr>
          </a:p>
          <a:p>
            <a:pPr>
              <a:lnSpc>
                <a:spcPct val="150000"/>
              </a:lnSpc>
            </a:pPr>
            <a:r>
              <a:rPr lang="en-US" b="0" i="0" dirty="0">
                <a:solidFill>
                  <a:schemeClr val="bg1"/>
                </a:solidFill>
                <a:effectLst/>
                <a:latin typeface="Roboto" panose="02000000000000000000" pitchFamily="2" charset="0"/>
              </a:rPr>
              <a:t>📱</a:t>
            </a:r>
            <a:r>
              <a:rPr lang="en-US" dirty="0">
                <a:solidFill>
                  <a:schemeClr val="bg1"/>
                </a:solidFill>
                <a:latin typeface="Roboto" panose="020F0502020204030204" pitchFamily="2" charset="0"/>
              </a:rPr>
              <a:t> </a:t>
            </a:r>
            <a:r>
              <a:rPr lang="en-US" dirty="0">
                <a:solidFill>
                  <a:schemeClr val="bg1"/>
                </a:solidFill>
                <a:latin typeface="-apple-system"/>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Xamarin</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Flutter</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UWP</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JavaScript</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4">
                  <a:extLst>
                    <a:ext uri="{A12FA001-AC4F-418D-AE19-62706E023703}">
                      <ahyp:hlinkClr xmlns:ahyp="http://schemas.microsoft.com/office/drawing/2018/hyperlinkcolor" val="tx"/>
                    </a:ext>
                  </a:extLst>
                </a:hlinkClick>
              </a:rPr>
              <a:t>.NET MAUI</a:t>
            </a:r>
            <a:endParaRPr lang="en-US" dirty="0">
              <a:solidFill>
                <a:schemeClr val="bg1"/>
              </a:solidFill>
            </a:endParaRPr>
          </a:p>
        </p:txBody>
      </p:sp>
    </p:spTree>
    <p:extLst>
      <p:ext uri="{BB962C8B-B14F-4D97-AF65-F5344CB8AC3E}">
        <p14:creationId xmlns:p14="http://schemas.microsoft.com/office/powerpoint/2010/main" val="163693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44089" y="279682"/>
            <a:ext cx="6753498" cy="1203886"/>
          </a:xfrm>
        </p:spPr>
        <p:txBody>
          <a:bodyPr/>
          <a:lstStyle/>
          <a:p>
            <a:r>
              <a:rPr lang="en-US" dirty="0"/>
              <a:t>LIST VIEW</a:t>
            </a:r>
          </a:p>
        </p:txBody>
      </p:sp>
      <p:sp>
        <p:nvSpPr>
          <p:cNvPr id="3" name="TextBox 2">
            <a:extLst>
              <a:ext uri="{FF2B5EF4-FFF2-40B4-BE49-F238E27FC236}">
                <a16:creationId xmlns:a16="http://schemas.microsoft.com/office/drawing/2014/main" id="{B5AA5402-5816-E03D-A2E5-55D6956AD354}"/>
              </a:ext>
            </a:extLst>
          </p:cNvPr>
          <p:cNvSpPr txBox="1"/>
          <p:nvPr/>
        </p:nvSpPr>
        <p:spPr>
          <a:xfrm>
            <a:off x="1375621" y="1611626"/>
            <a:ext cx="5066523" cy="2268313"/>
          </a:xfrm>
          <a:prstGeom prst="rect">
            <a:avLst/>
          </a:prstGeom>
          <a:noFill/>
        </p:spPr>
        <p:txBody>
          <a:bodyPr wrap="square" rtlCol="0">
            <a:spAutoFit/>
          </a:bodyPr>
          <a:lstStyle/>
          <a:p>
            <a:pPr>
              <a:lnSpc>
                <a:spcPct val="150000"/>
              </a:lnSpc>
            </a:pPr>
            <a:r>
              <a:rPr lang="en-US" sz="1600" b="0" i="0" dirty="0">
                <a:solidFill>
                  <a:schemeClr val="bg1"/>
                </a:solidFill>
                <a:effectLst/>
                <a:latin typeface="Open Sans" panose="020B0606030504020204" pitchFamily="34" charset="0"/>
              </a:rPr>
              <a:t>The </a:t>
            </a:r>
            <a:r>
              <a:rPr lang="en-US" sz="1600" b="0" i="0" dirty="0" err="1">
                <a:solidFill>
                  <a:schemeClr val="bg1"/>
                </a:solidFill>
                <a:effectLst/>
                <a:latin typeface="Open Sans" panose="020B0606030504020204" pitchFamily="34" charset="0"/>
              </a:rPr>
              <a:t>ListView</a:t>
            </a:r>
            <a:r>
              <a:rPr lang="en-US" sz="1600" b="0" i="0" dirty="0">
                <a:solidFill>
                  <a:schemeClr val="bg1"/>
                </a:solidFill>
                <a:effectLst/>
                <a:latin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US" sz="1600" b="0" i="0" dirty="0" err="1">
                <a:solidFill>
                  <a:schemeClr val="bg1"/>
                </a:solidFill>
                <a:effectLst/>
                <a:latin typeface="Open Sans" panose="020B0606030504020204" pitchFamily="34" charset="0"/>
              </a:rPr>
              <a:t>ListView</a:t>
            </a:r>
            <a:r>
              <a:rPr lang="en-US" sz="1600" b="0" i="0" dirty="0">
                <a:solidFill>
                  <a:schemeClr val="bg1"/>
                </a:solidFill>
                <a:effectLst/>
                <a:latin typeface="Open Sans" panose="020B0606030504020204" pitchFamily="34" charset="0"/>
              </a:rPr>
              <a:t> control has been optimized to work with large amounts of data.</a:t>
            </a:r>
            <a:endParaRPr lang="en-US" sz="1600" dirty="0">
              <a:solidFill>
                <a:schemeClr val="bg1"/>
              </a:solidFill>
            </a:endParaRPr>
          </a:p>
        </p:txBody>
      </p:sp>
      <p:sp>
        <p:nvSpPr>
          <p:cNvPr id="6" name="TextBox 5">
            <a:extLst>
              <a:ext uri="{FF2B5EF4-FFF2-40B4-BE49-F238E27FC236}">
                <a16:creationId xmlns:a16="http://schemas.microsoft.com/office/drawing/2014/main" id="{16ED1F9A-95CC-B4C3-4FC8-99D70155A291}"/>
              </a:ext>
            </a:extLst>
          </p:cNvPr>
          <p:cNvSpPr txBox="1"/>
          <p:nvPr/>
        </p:nvSpPr>
        <p:spPr>
          <a:xfrm>
            <a:off x="1375621" y="4392839"/>
            <a:ext cx="9804936" cy="1707070"/>
          </a:xfrm>
          <a:prstGeom prst="rect">
            <a:avLst/>
          </a:prstGeom>
          <a:noFill/>
        </p:spPr>
        <p:txBody>
          <a:bodyPr wrap="square" rtlCol="0">
            <a:spAutoFit/>
          </a:bodyPr>
          <a:lstStyle/>
          <a:p>
            <a:pPr>
              <a:lnSpc>
                <a:spcPct val="150000"/>
              </a:lnSpc>
            </a:pPr>
            <a:r>
              <a:rPr lang="en-US" dirty="0">
                <a:solidFill>
                  <a:schemeClr val="bg1"/>
                </a:solidFill>
              </a:rPr>
              <a:t>Supported platforms:</a:t>
            </a:r>
          </a:p>
          <a:p>
            <a:pPr>
              <a:lnSpc>
                <a:spcPct val="150000"/>
              </a:lnSpc>
            </a:pPr>
            <a:r>
              <a:rPr lang="en-US" b="0" i="0" dirty="0">
                <a:solidFill>
                  <a:schemeClr val="bg1"/>
                </a:solidFill>
                <a:effectLst/>
                <a:latin typeface="-apple-system"/>
              </a:rPr>
              <a:t>🌐 </a:t>
            </a:r>
            <a:r>
              <a:rPr lang="en-US" dirty="0">
                <a:solidFill>
                  <a:schemeClr val="bg1"/>
                </a:solidFill>
                <a:latin typeface="-apple-system"/>
              </a:rPr>
              <a:t>•</a:t>
            </a:r>
            <a:r>
              <a:rPr lang="en-US" b="0" i="0" dirty="0">
                <a:solidFill>
                  <a:schemeClr val="bg1"/>
                </a:solidFill>
                <a:effectLst/>
                <a:latin typeface="Open Sans" panose="020B0606030504020204" pitchFamily="34" charset="0"/>
              </a:rPr>
              <a:t> </a:t>
            </a:r>
            <a:r>
              <a:rPr lang="en-US" b="0" i="0" dirty="0">
                <a:solidFill>
                  <a:schemeClr val="bg1"/>
                </a:solidFill>
                <a:effectLst/>
                <a:latin typeface="-apple-system"/>
                <a:hlinkClick r:id="rId3">
                  <a:extLst>
                    <a:ext uri="{A12FA001-AC4F-418D-AE19-62706E023703}">
                      <ahyp:hlinkClr xmlns:ahyp="http://schemas.microsoft.com/office/drawing/2018/hyperlinkcolor" val="tx"/>
                    </a:ext>
                  </a:extLst>
                </a:hlinkClick>
              </a:rPr>
              <a:t>JavaScript</a:t>
            </a:r>
            <a:r>
              <a:rPr lang="en-US" b="0" i="0" dirty="0">
                <a:solidFill>
                  <a:schemeClr val="bg1"/>
                </a:solidFill>
                <a:effectLst/>
                <a:latin typeface="-apple-system"/>
              </a:rPr>
              <a:t> </a:t>
            </a:r>
            <a:r>
              <a:rPr lang="en-US" dirty="0">
                <a:solidFill>
                  <a:schemeClr val="bg1"/>
                </a:solidFill>
                <a:latin typeface="-apple-system"/>
              </a:rPr>
              <a:t>•</a:t>
            </a:r>
            <a:r>
              <a:rPr lang="en-US" b="0" i="0" dirty="0">
                <a:solidFill>
                  <a:schemeClr val="bg1"/>
                </a:solidFill>
                <a:effectLst/>
                <a:latin typeface="Open Sans" panose="020B0606030504020204" pitchFamily="34" charset="0"/>
              </a:rPr>
              <a:t>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Angular</a:t>
            </a:r>
            <a:r>
              <a:rPr lang="en-US" dirty="0">
                <a:solidFill>
                  <a:schemeClr val="bg1"/>
                </a:solidFill>
                <a:latin typeface="-apple-system"/>
              </a:rPr>
              <a:t> •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React</a:t>
            </a:r>
            <a:r>
              <a:rPr lang="en-US" dirty="0">
                <a:solidFill>
                  <a:schemeClr val="bg1"/>
                </a:solidFill>
                <a:latin typeface="-apple-system"/>
              </a:rPr>
              <a:t> •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Vue</a:t>
            </a:r>
            <a:r>
              <a:rPr lang="en-US" dirty="0">
                <a:solidFill>
                  <a:schemeClr val="bg1"/>
                </a:solidFill>
                <a:latin typeface="-apple-system"/>
              </a:rPr>
              <a:t> •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Blazor</a:t>
            </a:r>
            <a:r>
              <a:rPr lang="en-US" dirty="0">
                <a:solidFill>
                  <a:schemeClr val="bg1"/>
                </a:solidFill>
                <a:latin typeface="-apple-system"/>
              </a:rPr>
              <a:t> •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Flutter</a:t>
            </a:r>
            <a:r>
              <a:rPr lang="en-US" dirty="0">
                <a:solidFill>
                  <a:schemeClr val="bg1"/>
                </a:solidFill>
                <a:latin typeface="-apple-system"/>
              </a:rPr>
              <a:t> •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ASP.NET MVC </a:t>
            </a:r>
            <a:r>
              <a:rPr lang="en-US" dirty="0">
                <a:solidFill>
                  <a:schemeClr val="bg1"/>
                </a:solidFill>
                <a:latin typeface="-apple-system"/>
              </a:rPr>
              <a:t>• </a:t>
            </a:r>
            <a:r>
              <a:rPr lang="en-US" dirty="0">
                <a:solidFill>
                  <a:schemeClr val="bg1"/>
                </a:solidFill>
                <a:latin typeface="-apple-system"/>
                <a:hlinkClick r:id="rId3">
                  <a:extLst>
                    <a:ext uri="{A12FA001-AC4F-418D-AE19-62706E023703}">
                      <ahyp:hlinkClr xmlns:ahyp="http://schemas.microsoft.com/office/drawing/2018/hyperlinkcolor" val="tx"/>
                    </a:ext>
                  </a:extLst>
                </a:hlinkClick>
              </a:rPr>
              <a:t>ASP.NET Core</a:t>
            </a:r>
            <a:endParaRPr lang="en-US" dirty="0">
              <a:solidFill>
                <a:schemeClr val="bg1"/>
              </a:solidFill>
              <a:latin typeface="-apple-system"/>
            </a:endParaRPr>
          </a:p>
          <a:p>
            <a:pPr>
              <a:lnSpc>
                <a:spcPct val="150000"/>
              </a:lnSpc>
            </a:pPr>
            <a:r>
              <a:rPr lang="en-US" b="0" i="0" dirty="0">
                <a:solidFill>
                  <a:schemeClr val="bg1"/>
                </a:solidFill>
                <a:effectLst/>
                <a:latin typeface="Roboto" panose="020F0502020204030204" pitchFamily="2" charset="0"/>
              </a:rPr>
              <a:t>💻 </a:t>
            </a:r>
            <a:r>
              <a:rPr lang="en-US" dirty="0">
                <a:solidFill>
                  <a:schemeClr val="bg1"/>
                </a:solidFill>
                <a:latin typeface="-apple-system"/>
              </a:rPr>
              <a:t>• </a:t>
            </a:r>
            <a:r>
              <a:rPr lang="en-US" b="0" i="0" dirty="0">
                <a:solidFill>
                  <a:schemeClr val="bg1"/>
                </a:solidFill>
                <a:effectLst/>
                <a:latin typeface="Roboto" panose="020F0502020204030204" pitchFamily="2" charset="0"/>
                <a:hlinkClick r:id="rId3">
                  <a:extLst>
                    <a:ext uri="{A12FA001-AC4F-418D-AE19-62706E023703}">
                      <ahyp:hlinkClr xmlns:ahyp="http://schemas.microsoft.com/office/drawing/2018/hyperlinkcolor" val="tx"/>
                    </a:ext>
                  </a:extLst>
                </a:hlinkClick>
              </a:rPr>
              <a:t>WinForms</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WPF</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WinUI</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Flutter</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Xamarin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UWP</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.NET MAUI</a:t>
            </a:r>
            <a:endParaRPr lang="en-US" dirty="0">
              <a:solidFill>
                <a:schemeClr val="bg1"/>
              </a:solidFill>
              <a:latin typeface="Roboto" panose="020F0502020204030204" pitchFamily="2" charset="0"/>
            </a:endParaRPr>
          </a:p>
          <a:p>
            <a:pPr>
              <a:lnSpc>
                <a:spcPct val="150000"/>
              </a:lnSpc>
            </a:pPr>
            <a:r>
              <a:rPr lang="en-US" b="0" i="0" dirty="0">
                <a:solidFill>
                  <a:schemeClr val="bg1"/>
                </a:solidFill>
                <a:effectLst/>
                <a:latin typeface="Roboto" panose="02000000000000000000" pitchFamily="2" charset="0"/>
              </a:rPr>
              <a:t>📱</a:t>
            </a:r>
            <a:r>
              <a:rPr lang="en-US" dirty="0">
                <a:solidFill>
                  <a:schemeClr val="bg1"/>
                </a:solidFill>
                <a:latin typeface="Roboto" panose="020F0502020204030204" pitchFamily="2" charset="0"/>
              </a:rPr>
              <a:t> </a:t>
            </a:r>
            <a:r>
              <a:rPr lang="en-US" dirty="0">
                <a:solidFill>
                  <a:schemeClr val="bg1"/>
                </a:solidFill>
                <a:latin typeface="-apple-system"/>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Xamarin</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Flutter</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UWP</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JavaScript</a:t>
            </a:r>
            <a:r>
              <a:rPr lang="en-US" dirty="0">
                <a:solidFill>
                  <a:schemeClr val="bg1"/>
                </a:solidFill>
                <a:latin typeface="Roboto" panose="020F0502020204030204" pitchFamily="2" charset="0"/>
              </a:rPr>
              <a:t> </a:t>
            </a:r>
            <a:r>
              <a:rPr lang="en-US" dirty="0">
                <a:solidFill>
                  <a:schemeClr val="bg1"/>
                </a:solidFill>
                <a:latin typeface="-apple-system"/>
              </a:rPr>
              <a:t>•</a:t>
            </a:r>
            <a:r>
              <a:rPr lang="en-US" dirty="0">
                <a:solidFill>
                  <a:schemeClr val="bg1"/>
                </a:solidFill>
                <a:latin typeface="Roboto" panose="020F0502020204030204" pitchFamily="2" charset="0"/>
              </a:rPr>
              <a:t> </a:t>
            </a:r>
            <a:r>
              <a:rPr lang="en-US" dirty="0">
                <a:solidFill>
                  <a:schemeClr val="bg1"/>
                </a:solidFill>
                <a:latin typeface="Roboto" panose="020F0502020204030204" pitchFamily="2" charset="0"/>
                <a:hlinkClick r:id="rId3">
                  <a:extLst>
                    <a:ext uri="{A12FA001-AC4F-418D-AE19-62706E023703}">
                      <ahyp:hlinkClr xmlns:ahyp="http://schemas.microsoft.com/office/drawing/2018/hyperlinkcolor" val="tx"/>
                    </a:ext>
                  </a:extLst>
                </a:hlinkClick>
              </a:rPr>
              <a:t>.NET MAUI</a:t>
            </a:r>
            <a:endParaRPr lang="en-US" dirty="0">
              <a:solidFill>
                <a:schemeClr val="bg1"/>
              </a:solidFill>
            </a:endParaRPr>
          </a:p>
        </p:txBody>
      </p:sp>
      <p:pic>
        <p:nvPicPr>
          <p:cNvPr id="3074" name="Picture 2" descr="Syncfusion List View">
            <a:extLst>
              <a:ext uri="{FF2B5EF4-FFF2-40B4-BE49-F238E27FC236}">
                <a16:creationId xmlns:a16="http://schemas.microsoft.com/office/drawing/2014/main" id="{DD2794D7-A512-10F9-2914-F77409F8FE22}"/>
              </a:ext>
            </a:extLst>
          </p:cNvPr>
          <p:cNvPicPr>
            <a:picLocks noGrp="1" noChangeAspect="1" noChangeArrowheads="1"/>
          </p:cNvPicPr>
          <p:nvPr>
            <p:ph type="pic" sz="quarter" idx="13"/>
          </p:nvPr>
        </p:nvPicPr>
        <p:blipFill>
          <a:blip r:embed="rId4">
            <a:extLst>
              <a:ext uri="{28A0092B-C50C-407E-A947-70E740481C1C}">
                <a14:useLocalDpi xmlns:a14="http://schemas.microsoft.com/office/drawing/2010/main" val="0"/>
              </a:ext>
            </a:extLst>
          </a:blip>
          <a:srcRect l="7431" r="743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0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Subash S</a:t>
            </a:r>
          </a:p>
          <a:p>
            <a:endParaRPr lang="en-US" dirty="0"/>
          </a:p>
          <a:p>
            <a:endParaRPr lang="en-US" dirty="0"/>
          </a:p>
        </p:txBody>
      </p:sp>
    </p:spTree>
    <p:extLst>
      <p:ext uri="{BB962C8B-B14F-4D97-AF65-F5344CB8AC3E}">
        <p14:creationId xmlns:p14="http://schemas.microsoft.com/office/powerpoint/2010/main" val="427394918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{B667F8CF-81D5-40EF-8824-F4173F47FF9A}tf89338750_win32</Template>
  <TotalTime>42</TotalTime>
  <Words>373</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Open Sans</vt:lpstr>
      <vt:lpstr>Roboto</vt:lpstr>
      <vt:lpstr>Univers</vt:lpstr>
      <vt:lpstr>GradientVTI</vt:lpstr>
      <vt:lpstr>Most popular components in syncfusion</vt:lpstr>
      <vt:lpstr>Most popular components</vt:lpstr>
      <vt:lpstr>DATA GRID</vt:lpstr>
      <vt:lpstr>charts</vt:lpstr>
      <vt:lpstr>LIST 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components in syncfusion</dc:title>
  <dc:creator>Subash Sorimuthupattaraja</dc:creator>
  <cp:lastModifiedBy>Subash Sorimuthupattaraja</cp:lastModifiedBy>
  <cp:revision>1</cp:revision>
  <dcterms:created xsi:type="dcterms:W3CDTF">2024-03-25T09:33:05Z</dcterms:created>
  <dcterms:modified xsi:type="dcterms:W3CDTF">2024-03-25T10:15:11Z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