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i, Smrti" initials="KS" lastIdx="1" clrIdx="0">
    <p:extLst>
      <p:ext uri="{19B8F6BF-5375-455C-9EA6-DF929625EA0E}">
        <p15:presenceInfo xmlns:p15="http://schemas.microsoft.com/office/powerpoint/2012/main" userId="S::smrti.kumari@capgemini.com::4bac195a-3e82-4ff8-be39-96c89a867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21014-41BA-4803-B0DD-E640B6C1AA8B}" v="3" dt="2022-10-28T10:33:50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1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, SUBASH" userId="S::subash.n@capgemini.com::1878f98a-dd23-445b-a87f-6f0eaac50133" providerId="AD" clId="Web-{0E421014-41BA-4803-B0DD-E640B6C1AA8B}"/>
    <pc:docChg chg="modSld">
      <pc:chgData name="N, SUBASH" userId="S::subash.n@capgemini.com::1878f98a-dd23-445b-a87f-6f0eaac50133" providerId="AD" clId="Web-{0E421014-41BA-4803-B0DD-E640B6C1AA8B}" dt="2022-10-28T10:33:50.659" v="2"/>
      <pc:docMkLst>
        <pc:docMk/>
      </pc:docMkLst>
      <pc:sldChg chg="delSp">
        <pc:chgData name="N, SUBASH" userId="S::subash.n@capgemini.com::1878f98a-dd23-445b-a87f-6f0eaac50133" providerId="AD" clId="Web-{0E421014-41BA-4803-B0DD-E640B6C1AA8B}" dt="2022-10-28T10:33:50.659" v="2"/>
        <pc:sldMkLst>
          <pc:docMk/>
          <pc:sldMk cId="0" sldId="560"/>
        </pc:sldMkLst>
        <pc:spChg chg="del">
          <ac:chgData name="N, SUBASH" userId="S::subash.n@capgemini.com::1878f98a-dd23-445b-a87f-6f0eaac50133" providerId="AD" clId="Web-{0E421014-41BA-4803-B0DD-E640B6C1AA8B}" dt="2022-10-28T10:33:41.205" v="0"/>
          <ac:spMkLst>
            <pc:docMk/>
            <pc:sldMk cId="0" sldId="560"/>
            <ac:spMk id="7180" creationId="{273FF0AF-5E94-435C-8A2A-7A7CA0FE36A6}"/>
          </ac:spMkLst>
        </pc:spChg>
        <pc:picChg chg="del">
          <ac:chgData name="N, SUBASH" userId="S::subash.n@capgemini.com::1878f98a-dd23-445b-a87f-6f0eaac50133" providerId="AD" clId="Web-{0E421014-41BA-4803-B0DD-E640B6C1AA8B}" dt="2022-10-28T10:33:50.659" v="2"/>
          <ac:picMkLst>
            <pc:docMk/>
            <pc:sldMk cId="0" sldId="560"/>
            <ac:picMk id="7179" creationId="{12618B16-99B6-4F89-A145-C5939A93831F}"/>
          </ac:picMkLst>
        </pc:picChg>
        <pc:picChg chg="del">
          <ac:chgData name="N, SUBASH" userId="S::subash.n@capgemini.com::1878f98a-dd23-445b-a87f-6f0eaac50133" providerId="AD" clId="Web-{0E421014-41BA-4803-B0DD-E640B6C1AA8B}" dt="2022-10-28T10:33:48.049" v="1"/>
          <ac:picMkLst>
            <pc:docMk/>
            <pc:sldMk cId="0" sldId="560"/>
            <ac:picMk id="7181" creationId="{568E79A1-196A-4599-9F1F-AD39B99F122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mailto:subash.n@capgemini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linkedin.com/in/subash-n-641a82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27848" y="3146680"/>
            <a:ext cx="4008437" cy="342064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Sweet Shop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Online Sweet Shop along with Postman Authentication.</a:t>
            </a:r>
            <a:r>
              <a:rPr lang="en-US" altLang="en-US" dirty="0"/>
              <a:t>Material-UI and React Bootstrap used for user interface.</a:t>
            </a:r>
          </a:p>
          <a:p>
            <a:pPr>
              <a:lnSpc>
                <a:spcPct val="114000"/>
              </a:lnSpc>
            </a:pPr>
            <a:r>
              <a:rPr lang="en-US" altLang="nl-NL" b="1" dirty="0"/>
              <a:t>SENTIMENT ANALYSIS OF BILLING SWEETS</a:t>
            </a:r>
            <a:endParaRPr lang="en-US" altLang="nl-NL" dirty="0"/>
          </a:p>
          <a:p>
            <a:pPr marL="88900" lvl="1" indent="0">
              <a:buNone/>
            </a:pPr>
            <a:r>
              <a:rPr lang="en-US" sz="1000" dirty="0"/>
              <a:t>Where Customers can visit  online sweet shop through online.</a:t>
            </a:r>
          </a:p>
          <a:p>
            <a:pPr marL="88900" lvl="1" indent="0">
              <a:buNone/>
            </a:pPr>
            <a:r>
              <a:rPr lang="en-US" sz="1000" dirty="0"/>
              <a:t>After Adding products to cart ,they can view the bill of </a:t>
            </a:r>
          </a:p>
          <a:p>
            <a:pPr marL="88900" lvl="1" indent="0">
              <a:buNone/>
            </a:pPr>
            <a:r>
              <a:rPr lang="en-US" sz="1000" dirty="0"/>
              <a:t>sweet  products with price .</a:t>
            </a:r>
          </a:p>
          <a:p>
            <a:pPr marL="88900" lvl="1" indent="0">
              <a:buNone/>
            </a:pPr>
            <a:r>
              <a:rPr lang="en-US" sz="1000" dirty="0"/>
              <a:t>They will  be prompted  the payment type</a:t>
            </a:r>
          </a:p>
          <a:p>
            <a:pPr marL="88900" lvl="1" indent="0">
              <a:buNone/>
            </a:pPr>
            <a:r>
              <a:rPr lang="en-US" sz="1000" dirty="0"/>
              <a:t>By selecting the type pf payment </a:t>
            </a:r>
          </a:p>
          <a:p>
            <a:pPr marL="88900" lvl="1" indent="0">
              <a:buNone/>
            </a:pPr>
            <a:r>
              <a:rPr lang="en-US" sz="1000" dirty="0"/>
              <a:t>They can pay  through online Itself</a:t>
            </a:r>
          </a:p>
          <a:p>
            <a:pPr marL="88900" lvl="1" indent="0">
              <a:buNone/>
            </a:pPr>
            <a:br>
              <a:rPr lang="en-US" sz="1000" dirty="0"/>
            </a:br>
            <a:endParaRPr lang="en-US" sz="1000" dirty="0"/>
          </a:p>
          <a:p>
            <a:pPr marL="88900" lvl="1" indent="0">
              <a:buNone/>
            </a:pPr>
            <a:endParaRPr lang="en-US" sz="1000" dirty="0"/>
          </a:p>
          <a:p>
            <a:pPr marL="88900" lvl="1" indent="0">
              <a:buNone/>
            </a:pPr>
            <a:r>
              <a:rPr lang="en-US" sz="1000" dirty="0"/>
              <a:t> </a:t>
            </a:r>
            <a:endParaRPr lang="en-IN" sz="1000" dirty="0"/>
          </a:p>
          <a:p>
            <a:pPr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28082" y="924820"/>
            <a:ext cx="6056312" cy="264797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721100" y="1359187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71940"/>
            <a:ext cx="2373313" cy="264797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Subash.n@capgemini.com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+91 8553044716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0" y="3118859"/>
            <a:ext cx="4539457" cy="3767715"/>
          </a:xfrm>
        </p:spPr>
        <p:txBody>
          <a:bodyPr/>
          <a:lstStyle/>
          <a:p>
            <a:r>
              <a:rPr lang="en-US" altLang="en-US" sz="1100" dirty="0"/>
              <a:t> </a:t>
            </a:r>
            <a:r>
              <a:rPr lang="en-US" altLang="en-US" sz="11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ReactJS , Java Microservice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</a:t>
            </a:r>
            <a:r>
              <a:rPr lang="en-US" altLang="en-US" sz="1000" dirty="0"/>
              <a:t>.</a:t>
            </a:r>
          </a:p>
          <a:p>
            <a:br>
              <a:rPr lang="en-US" altLang="nl-NL" dirty="0"/>
            </a:br>
            <a:r>
              <a:rPr lang="en-US" altLang="nl-NL" dirty="0"/>
              <a:t>              </a:t>
            </a:r>
            <a:endParaRPr lang="en-US" altLang="nl-NL" sz="1100" b="1" dirty="0">
              <a:solidFill>
                <a:schemeClr val="accent1"/>
              </a:solidFill>
            </a:endParaRPr>
          </a:p>
          <a:p>
            <a:r>
              <a:rPr lang="en-US" altLang="nl-NL" sz="1100" b="1" dirty="0">
                <a:solidFill>
                  <a:schemeClr val="accent1"/>
                </a:solidFill>
              </a:rPr>
              <a:t>             Projects</a:t>
            </a:r>
          </a:p>
          <a:p>
            <a:r>
              <a:rPr lang="en-US" altLang="nl-NL" sz="1100" b="1" dirty="0"/>
              <a:t> Darden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I have worked for Darden project for 4 months as a Backend Developer</a:t>
            </a:r>
            <a:br>
              <a:rPr lang="en-US" altLang="nl-NL" sz="1100" dirty="0"/>
            </a:br>
            <a:r>
              <a:rPr lang="en-US" altLang="nl-NL" sz="1100" dirty="0"/>
              <a:t>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Engineering 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</a:rPr>
              <a:t>Computer Science</a:t>
            </a:r>
            <a:r>
              <a:rPr lang="en-US" altLang="nl-NL" sz="1000"/>
              <a:t>: 2017- </a:t>
            </a:r>
            <a:r>
              <a:rPr lang="en-US" altLang="nl-NL" sz="1000" dirty="0"/>
              <a:t>2020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/>
              <a:t>AWS Cloud  Practitioner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Hibernate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REST-API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MySQL,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182" name="Picture 4" descr="Free icon download | Linkedin">
            <a:hlinkClick r:id="rId4" action="ppaction://hlinkfile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2" y="1613142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B988C9-7F0C-402B-84F7-AA872A7D606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79008" y="552393"/>
            <a:ext cx="6223654" cy="306703"/>
          </a:xfrm>
        </p:spPr>
        <p:txBody>
          <a:bodyPr/>
          <a:lstStyle/>
          <a:p>
            <a:r>
              <a:rPr lang="en-US" dirty="0"/>
              <a:t>SUBASH 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B082FDC-453A-A2DC-0447-ECEBB87A89E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6" b="9336"/>
          <a:stretch>
            <a:fillRect/>
          </a:stretch>
        </p:blipFill>
        <p:spPr>
          <a:xfrm>
            <a:off x="341095" y="234314"/>
            <a:ext cx="1799966" cy="1735628"/>
          </a:xfrm>
        </p:spPr>
      </p:pic>
      <p:pic>
        <p:nvPicPr>
          <p:cNvPr id="3" name="Graphic 2" descr="Programmer male with solid fill">
            <a:extLst>
              <a:ext uri="{FF2B5EF4-FFF2-40B4-BE49-F238E27FC236}">
                <a16:creationId xmlns:a16="http://schemas.microsoft.com/office/drawing/2014/main" id="{D15FAFFB-1586-46A5-95DE-C93C55F54E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9799" y="5229200"/>
            <a:ext cx="735199" cy="83393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d33c62d-2c11-46e7-88a2-e90fa986d9d0"/>
    <ds:schemaRef ds:uri="47da6acf-edf2-43bc-9595-f721a214a14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41970</TotalTime>
  <Words>243</Words>
  <Application>Microsoft Office PowerPoint</Application>
  <PresentationFormat>Widescreen</PresentationFormat>
  <Paragraphs>81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N, SUBASH</cp:lastModifiedBy>
  <cp:revision>128</cp:revision>
  <dcterms:created xsi:type="dcterms:W3CDTF">2017-12-08T05:27:40Z</dcterms:created>
  <dcterms:modified xsi:type="dcterms:W3CDTF">2023-01-03T07:00:11Z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