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subash.n@capgemini.com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openxmlformats.org/officeDocument/2006/relationships/hyperlink" Target="https://github.com/ChandanGowda574/CropSystem.git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8553044716" TargetMode="External"/><Relationship Id="rId9" Type="http://schemas.openxmlformats.org/officeDocument/2006/relationships/hyperlink" Target="https://www.linkedin.com/in/smriti-kumari-1454452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27848" y="3146680"/>
            <a:ext cx="400843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Sweet Shop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Sweet Shop along with Postman Authentication.</a:t>
            </a:r>
            <a:r>
              <a:rPr lang="en-US" altLang="en-US" dirty="0"/>
              <a:t>Material-UI and React Bootstrap used for user interface.</a:t>
            </a:r>
          </a:p>
          <a:p>
            <a:pPr>
              <a:lnSpc>
                <a:spcPct val="114000"/>
              </a:lnSpc>
            </a:pPr>
            <a:r>
              <a:rPr lang="en-US" altLang="nl-NL" b="1" dirty="0"/>
              <a:t>SENTIMENT ANALYSIS OF BILLING SWEETS</a:t>
            </a:r>
            <a:endParaRPr lang="en-US" altLang="nl-NL" dirty="0"/>
          </a:p>
          <a:p>
            <a:pPr marL="88900" lvl="1" indent="0">
              <a:buNone/>
            </a:pPr>
            <a:r>
              <a:rPr lang="en-US" sz="1000" dirty="0"/>
              <a:t>Where Customers can visit  online sweet shop through online.</a:t>
            </a:r>
          </a:p>
          <a:p>
            <a:pPr marL="88900" lvl="1" indent="0">
              <a:buNone/>
            </a:pPr>
            <a:r>
              <a:rPr lang="en-US" sz="1000" dirty="0"/>
              <a:t>After Adding products to cart ,they can view the bill of </a:t>
            </a:r>
          </a:p>
          <a:p>
            <a:pPr marL="88900" lvl="1" indent="0">
              <a:buNone/>
            </a:pPr>
            <a:r>
              <a:rPr lang="en-US" sz="1000"/>
              <a:t>sweet  </a:t>
            </a:r>
            <a:r>
              <a:rPr lang="en-US" sz="1000" dirty="0"/>
              <a:t>products with price .</a:t>
            </a:r>
          </a:p>
          <a:p>
            <a:pPr marL="88900" lvl="1" indent="0">
              <a:buNone/>
            </a:pPr>
            <a:r>
              <a:rPr lang="en-US" sz="1000" dirty="0"/>
              <a:t>They will  be prompted  the payment type</a:t>
            </a:r>
          </a:p>
          <a:p>
            <a:pPr marL="88900" lvl="1" indent="0">
              <a:buNone/>
            </a:pPr>
            <a:r>
              <a:rPr lang="en-US" sz="1000" dirty="0"/>
              <a:t>By selecting the type pf payment </a:t>
            </a:r>
          </a:p>
          <a:p>
            <a:pPr marL="88900" lvl="1" indent="0">
              <a:buNone/>
            </a:pPr>
            <a:r>
              <a:rPr lang="en-US" sz="1000" dirty="0"/>
              <a:t>They can pay  through online Itself</a:t>
            </a:r>
          </a:p>
          <a:p>
            <a:pPr marL="88900" lvl="1" indent="0">
              <a:buNone/>
            </a:pPr>
            <a:endParaRPr lang="en-US" sz="1000" dirty="0"/>
          </a:p>
          <a:p>
            <a:pPr marL="88900" lvl="1" indent="0">
              <a:buNone/>
            </a:pPr>
            <a:r>
              <a:rPr lang="en-US" sz="1000" dirty="0"/>
              <a:t> </a:t>
            </a:r>
            <a:endParaRPr lang="en-IN" sz="1000" dirty="0"/>
          </a:p>
          <a:p>
            <a:pPr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66618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xxxxxxxxxx@capgemini.com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>
                <a:hlinkClick r:id="rId4"/>
              </a:rPr>
              <a:t>xxxxxxx716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275" y="2955341"/>
            <a:ext cx="4321573" cy="3705820"/>
          </a:xfrm>
        </p:spPr>
        <p:txBody>
          <a:bodyPr/>
          <a:lstStyle/>
          <a:p>
            <a:r>
              <a:rPr lang="en-US" altLang="en-US" sz="1100" dirty="0"/>
              <a:t> </a:t>
            </a:r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Java script, ES6,  JSON, XML</a:t>
            </a:r>
            <a:r>
              <a:rPr lang="en-US" sz="1100" dirty="0"/>
              <a:t>. 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ReactJS ,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</a:rPr>
              <a:t>Computer Science</a:t>
            </a:r>
            <a:r>
              <a:rPr lang="en-US" altLang="nl-NL" sz="1000" dirty="0"/>
              <a:t>: 2016- 2020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Hibernate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REST-API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MySQL,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637957" y="6350000"/>
            <a:ext cx="421531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392" y="6356542"/>
            <a:ext cx="349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61948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9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2" y="161314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PRAJWAL 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082FDC-453A-A2DC-0447-ECEBB87A89E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6" b="9336"/>
          <a:stretch>
            <a:fillRect/>
          </a:stretch>
        </p:blipFill>
        <p:spPr>
          <a:xfrm>
            <a:off x="317501" y="260597"/>
            <a:ext cx="1799966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d33c62d-2c11-46e7-88a2-e90fa986d9d0"/>
    <ds:schemaRef ds:uri="47da6acf-edf2-43bc-9595-f721a214a14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41906</TotalTime>
  <Words>249</Words>
  <Application>Microsoft Office PowerPoint</Application>
  <PresentationFormat>Widescreen</PresentationFormat>
  <Paragraphs>78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chethan j chethan</cp:lastModifiedBy>
  <cp:revision>121</cp:revision>
  <dcterms:created xsi:type="dcterms:W3CDTF">2017-12-08T05:27:40Z</dcterms:created>
  <dcterms:modified xsi:type="dcterms:W3CDTF">2022-05-12T10:15:13Z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