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256" r:id="rId5"/>
    <p:sldId id="257" r:id="rId6"/>
    <p:sldId id="258" r:id="rId7"/>
    <p:sldId id="269" r:id="rId8"/>
    <p:sldId id="270" r:id="rId9"/>
    <p:sldId id="271" r:id="rId10"/>
    <p:sldId id="272" r:id="rId11"/>
    <p:sldId id="276" r:id="rId12"/>
    <p:sldId id="273" r:id="rId13"/>
    <p:sldId id="277" r:id="rId14"/>
    <p:sldId id="274" r:id="rId15"/>
    <p:sldId id="275" r:id="rId16"/>
    <p:sldId id="278" r:id="rId17"/>
    <p:sldId id="279" r:id="rId18"/>
    <p:sldId id="280" r:id="rId19"/>
    <p:sldId id="281" r:id="rId20"/>
    <p:sldId id="282" r:id="rId21"/>
    <p:sldId id="283" r:id="rId22"/>
    <p:sldId id="284" r:id="rId23"/>
    <p:sldId id="285" r:id="rId24"/>
    <p:sldId id="286" r:id="rId25"/>
    <p:sldId id="287"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2/16/2022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r>
              <a:rPr lang="en-US"/>
              <a:t>Click icon to add picture</a:t>
            </a:r>
            <a:endParaRPr lang="en-US" dirty="0"/>
          </a:p>
        </p:txBody>
      </p:sp>
      <p:cxnSp>
        <p:nvCxnSpPr>
          <p:cNvPr id="13" name="Straight Connector 12">
            <a:extLst>
              <a:ext uri="{FF2B5EF4-FFF2-40B4-BE49-F238E27FC236}">
                <a16:creationId xmlns:a16="http://schemas.microsoft.com/office/drawing/2014/main" id="{93C4921B-870F-DA4B-99FE-526B47FAF5FF}"/>
              </a:ext>
            </a:extLst>
          </p:cNvPr>
          <p:cNvCxnSpPr/>
          <p:nvPr userDrawn="1"/>
        </p:nvCxnSpPr>
        <p:spPr>
          <a:xfrm flipH="1">
            <a:off x="3510116"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3C217E0E-2C1A-4D03-BC55-D7D6609B8121}"/>
              </a:ext>
            </a:extLst>
          </p:cNvPr>
          <p:cNvSpPr>
            <a:spLocks noGrp="1"/>
          </p:cNvSpPr>
          <p:nvPr>
            <p:ph type="title"/>
          </p:nvPr>
        </p:nvSpPr>
        <p:spPr>
          <a:xfrm>
            <a:off x="693683" y="879635"/>
            <a:ext cx="7659486" cy="1198178"/>
          </a:xfrm>
          <a:custGeom>
            <a:avLst/>
            <a:gdLst>
              <a:gd name="connsiteX0" fmla="*/ 0 w 7659486"/>
              <a:gd name="connsiteY0" fmla="*/ 0 h 1198178"/>
              <a:gd name="connsiteX1" fmla="*/ 7659486 w 7659486"/>
              <a:gd name="connsiteY1" fmla="*/ 0 h 1198178"/>
              <a:gd name="connsiteX2" fmla="*/ 7355455 w 7659486"/>
              <a:gd name="connsiteY2" fmla="*/ 1198178 h 1198178"/>
              <a:gd name="connsiteX3" fmla="*/ 0 w 7659486"/>
              <a:gd name="connsiteY3" fmla="*/ 1198178 h 1198178"/>
            </a:gdLst>
            <a:ahLst/>
            <a:cxnLst>
              <a:cxn ang="0">
                <a:pos x="connsiteX0" y="connsiteY0"/>
              </a:cxn>
              <a:cxn ang="0">
                <a:pos x="connsiteX1" y="connsiteY1"/>
              </a:cxn>
              <a:cxn ang="0">
                <a:pos x="connsiteX2" y="connsiteY2"/>
              </a:cxn>
              <a:cxn ang="0">
                <a:pos x="connsiteX3" y="connsiteY3"/>
              </a:cxn>
            </a:cxnLst>
            <a:rect l="l" t="t" r="r" b="b"/>
            <a:pathLst>
              <a:path w="7659486" h="1198178">
                <a:moveTo>
                  <a:pt x="0" y="0"/>
                </a:moveTo>
                <a:lnTo>
                  <a:pt x="7659486" y="0"/>
                </a:lnTo>
                <a:lnTo>
                  <a:pt x="7355455" y="1198178"/>
                </a:lnTo>
                <a:lnTo>
                  <a:pt x="0" y="1198178"/>
                </a:lnTo>
                <a:close/>
              </a:path>
            </a:pathLst>
          </a:custGeom>
          <a:solidFill>
            <a:schemeClr val="accent2"/>
          </a:solidFill>
        </p:spPr>
        <p:txBody>
          <a:bodyPr wrap="square" lIns="320040">
            <a:noAutofit/>
          </a:bodyPr>
          <a:lstStyle>
            <a:lvl1pPr>
              <a:defRPr sz="4000" cap="all" spc="300"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916016" y="2551819"/>
            <a:ext cx="2952599" cy="1781642"/>
          </a:xfrm>
        </p:spPr>
        <p:txBody>
          <a:bodyPr>
            <a:normAutofit/>
          </a:bodyPr>
          <a:lstStyle>
            <a:lvl1pPr marL="0" indent="0" algn="l">
              <a:buNone/>
              <a:defRPr sz="2000" spc="140" baseline="0">
                <a:solidFill>
                  <a:schemeClr val="tx2"/>
                </a:solidFill>
                <a:latin typeface="Tw Cen MT" panose="020B06020201040206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1000"/>
            </a:lvl1pPr>
          </a:lstStyle>
          <a:p>
            <a:fld id="{A4486D74-B37B-F546-968B-4AC3E7616DD3}" type="datetime1">
              <a:rPr lang="en-US" smtClean="0"/>
              <a:pPr/>
              <a:t>2/16/2022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1000"/>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1000"/>
            </a:lvl1pPr>
          </a:lstStyle>
          <a:p>
            <a:fld id="{294A09A9-5501-47C1-A89A-A340965A2BE2}" type="slidenum">
              <a:rPr lang="en-US" smtClean="0"/>
              <a:pPr/>
              <a:t>‹#›</a:t>
            </a:fld>
            <a:endParaRPr lang="en-US" dirty="0"/>
          </a:p>
        </p:txBody>
      </p:sp>
      <p:sp>
        <p:nvSpPr>
          <p:cNvPr id="12" name="Title 1">
            <a:extLst>
              <a:ext uri="{FF2B5EF4-FFF2-40B4-BE49-F238E27FC236}">
                <a16:creationId xmlns:a16="http://schemas.microsoft.com/office/drawing/2014/main" id="{6B46AC40-4848-C146-B8DE-C805F662DCA5}"/>
              </a:ext>
            </a:extLst>
          </p:cNvPr>
          <p:cNvSpPr>
            <a:spLocks noGrp="1"/>
          </p:cNvSpPr>
          <p:nvPr>
            <p:ph type="title" hasCustomPrompt="1"/>
          </p:nvPr>
        </p:nvSpPr>
        <p:spPr>
          <a:xfrm>
            <a:off x="916016" y="983785"/>
            <a:ext cx="8447439" cy="1074828"/>
          </a:xfrm>
        </p:spPr>
        <p:txBody>
          <a:bodyPr>
            <a:normAutofit/>
          </a:bodyPr>
          <a:lstStyle>
            <a:lvl1pPr>
              <a:defRPr sz="4000" spc="300">
                <a:solidFill>
                  <a:schemeClr val="tx2"/>
                </a:solidFill>
                <a:latin typeface="Bahnschrif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90966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lvl1pPr>
          </a:lstStyle>
          <a:p>
            <a:fld id="{B1597006-230C-EE41-ACD1-3FF8D7F2D9A3}" type="datetime1">
              <a:rPr lang="en-US" smtClean="0"/>
              <a:pPr/>
              <a:t>2/16/2022</a:t>
            </a:fld>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a:xfrm>
            <a:off x="4053114" y="6356350"/>
            <a:ext cx="2188029" cy="365125"/>
          </a:xfrm>
        </p:spPr>
        <p:txBody>
          <a:bodyPr/>
          <a:lstStyle>
            <a:lvl1pPr algn="r">
              <a:defRPr sz="1000"/>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bg1"/>
                </a:solidFill>
              </a:defRPr>
            </a:lvl1pPr>
          </a:lstStyle>
          <a:p>
            <a:fld id="{294A09A9-5501-47C1-A89A-A340965A2BE2}" type="slidenum">
              <a:rPr lang="en-US" smtClean="0"/>
              <a:pPr/>
              <a:t>‹#›</a:t>
            </a:fld>
            <a:endParaRPr lang="en-US" dirty="0"/>
          </a:p>
        </p:txBody>
      </p:sp>
      <p:cxnSp>
        <p:nvCxnSpPr>
          <p:cNvPr id="8" name="Straight Connector 7">
            <a:extLst>
              <a:ext uri="{FF2B5EF4-FFF2-40B4-BE49-F238E27FC236}">
                <a16:creationId xmlns:a16="http://schemas.microsoft.com/office/drawing/2014/main" id="{59FE6242-19BA-2847-9959-30D6F0E27035}"/>
              </a:ext>
            </a:extLst>
          </p:cNvPr>
          <p:cNvCxnSpPr/>
          <p:nvPr userDrawn="1"/>
        </p:nvCxnSpPr>
        <p:spPr>
          <a:xfrm flipH="1">
            <a:off x="6333066"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715A3155-E4BF-478C-8D90-C66F5EB27439}"/>
              </a:ext>
            </a:extLst>
          </p:cNvPr>
          <p:cNvSpPr>
            <a:spLocks noGrp="1"/>
          </p:cNvSpPr>
          <p:nvPr>
            <p:ph type="ctrTitle"/>
          </p:nvPr>
        </p:nvSpPr>
        <p:spPr>
          <a:xfrm>
            <a:off x="693683" y="879636"/>
            <a:ext cx="6192892" cy="1198179"/>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wrap="square" lIns="228600" anchor="ctr">
            <a:noAutofit/>
          </a:bodyPr>
          <a:lstStyle>
            <a:lvl1pPr algn="l">
              <a:lnSpc>
                <a:spcPct val="100000"/>
              </a:lnSpc>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EDF23CDC-9A9D-5247-AD71-0A10D94BDCBE}"/>
              </a:ext>
            </a:extLst>
          </p:cNvPr>
          <p:cNvSpPr>
            <a:spLocks noGrp="1"/>
          </p:cNvSpPr>
          <p:nvPr>
            <p:ph type="subTitle" idx="1"/>
          </p:nvPr>
        </p:nvSpPr>
        <p:spPr>
          <a:xfrm>
            <a:off x="916016" y="2551819"/>
            <a:ext cx="4413068" cy="3539265"/>
          </a:xfrm>
        </p:spPr>
        <p:txBody>
          <a:bodyPr>
            <a:normAutofit/>
          </a:bodyPr>
          <a:lstStyle>
            <a:lvl1pPr marL="342900" indent="-342900" algn="l">
              <a:lnSpc>
                <a:spcPct val="100000"/>
              </a:lnSpc>
              <a:buFont typeface="Arial" panose="020B0604020202020204" pitchFamily="34" charset="0"/>
              <a:buChar char="•"/>
              <a:defRPr sz="2000" spc="140" baseline="0">
                <a:solidFill>
                  <a:schemeClr val="tx2"/>
                </a:solidFill>
                <a:latin typeface="Tw Cen MT" panose="020B06020201040206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461342" y="0"/>
            <a:ext cx="5730658"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F72571D-58D5-4367-9E7E-94A5A5D795B8}"/>
              </a:ext>
            </a:extLst>
          </p:cNvPr>
          <p:cNvSpPr/>
          <p:nvPr userDrawn="1"/>
        </p:nvSpPr>
        <p:spPr>
          <a:xfrm>
            <a:off x="693682" y="2286000"/>
            <a:ext cx="11498318" cy="3416300"/>
          </a:xfrm>
          <a:prstGeom prst="rect">
            <a:avLst/>
          </a:prstGeom>
          <a:gradFill flip="none" rotWithShape="1">
            <a:gsLst>
              <a:gs pos="0">
                <a:schemeClr val="accent2"/>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icture Placeholder 20">
            <a:extLst>
              <a:ext uri="{FF2B5EF4-FFF2-40B4-BE49-F238E27FC236}">
                <a16:creationId xmlns:a16="http://schemas.microsoft.com/office/drawing/2014/main" id="{ACD184E7-842E-4CDA-8022-CFE5CEA0DBE9}"/>
              </a:ext>
            </a:extLst>
          </p:cNvPr>
          <p:cNvSpPr>
            <a:spLocks noGrp="1"/>
          </p:cNvSpPr>
          <p:nvPr>
            <p:ph type="pic" sz="quarter" idx="16"/>
          </p:nvPr>
        </p:nvSpPr>
        <p:spPr>
          <a:xfrm>
            <a:off x="0" y="0"/>
            <a:ext cx="8534400" cy="6858000"/>
          </a:xfrm>
          <a:custGeom>
            <a:avLst/>
            <a:gdLst>
              <a:gd name="connsiteX0" fmla="*/ 0 w 8534400"/>
              <a:gd name="connsiteY0" fmla="*/ 0 h 6858000"/>
              <a:gd name="connsiteX1" fmla="*/ 6827520 w 8534400"/>
              <a:gd name="connsiteY1" fmla="*/ 0 h 6858000"/>
              <a:gd name="connsiteX2" fmla="*/ 7396480 w 8534400"/>
              <a:gd name="connsiteY2" fmla="*/ 2286000 h 6858000"/>
              <a:gd name="connsiteX3" fmla="*/ 693682 w 8534400"/>
              <a:gd name="connsiteY3" fmla="*/ 2286000 h 6858000"/>
              <a:gd name="connsiteX4" fmla="*/ 693682 w 8534400"/>
              <a:gd name="connsiteY4" fmla="*/ 5702300 h 6858000"/>
              <a:gd name="connsiteX5" fmla="*/ 8246759 w 8534400"/>
              <a:gd name="connsiteY5" fmla="*/ 5702300 h 6858000"/>
              <a:gd name="connsiteX6" fmla="*/ 8534400 w 8534400"/>
              <a:gd name="connsiteY6" fmla="*/ 6858000 h 6858000"/>
              <a:gd name="connsiteX7" fmla="*/ 0 w 85344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4400" h="6858000">
                <a:moveTo>
                  <a:pt x="0" y="0"/>
                </a:moveTo>
                <a:lnTo>
                  <a:pt x="6827520" y="0"/>
                </a:lnTo>
                <a:lnTo>
                  <a:pt x="7396480" y="2286000"/>
                </a:lnTo>
                <a:lnTo>
                  <a:pt x="693682" y="2286000"/>
                </a:lnTo>
                <a:lnTo>
                  <a:pt x="693682" y="5702300"/>
                </a:lnTo>
                <a:lnTo>
                  <a:pt x="8246759" y="5702300"/>
                </a:lnTo>
                <a:lnTo>
                  <a:pt x="8534400" y="6858000"/>
                </a:lnTo>
                <a:lnTo>
                  <a:pt x="0" y="6858000"/>
                </a:lnTo>
                <a:close/>
              </a:path>
            </a:pathLst>
          </a:custGeom>
        </p:spPr>
        <p:txBody>
          <a:bodyPr wrap="square">
            <a:noAutofit/>
          </a:bodyPr>
          <a:lstStyle/>
          <a:p>
            <a:r>
              <a:rPr lang="en-US"/>
              <a:t>Click icon to add picture</a:t>
            </a:r>
            <a:endParaRPr lang="en-US" dirty="0"/>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bg1"/>
                </a:solidFill>
              </a:defRPr>
            </a:lvl1pPr>
          </a:lstStyle>
          <a:p>
            <a:fld id="{B1597006-230C-EE41-ACD1-3FF8D7F2D9A3}" type="datetime1">
              <a:rPr lang="en-US" smtClean="0"/>
              <a:pPr/>
              <a:t>2/16/2022</a:t>
            </a:fld>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bg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lvl1pPr>
          </a:lstStyle>
          <a:p>
            <a:fld id="{294A09A9-5501-47C1-A89A-A340965A2BE2}" type="slidenum">
              <a:rPr lang="en-US" smtClean="0"/>
              <a:pPr/>
              <a:t>‹#›</a:t>
            </a:fld>
            <a:endParaRPr lang="en-US" dirty="0"/>
          </a:p>
        </p:txBody>
      </p:sp>
      <p:sp>
        <p:nvSpPr>
          <p:cNvPr id="3" name="Text Placeholder 2">
            <a:extLst>
              <a:ext uri="{FF2B5EF4-FFF2-40B4-BE49-F238E27FC236}">
                <a16:creationId xmlns:a16="http://schemas.microsoft.com/office/drawing/2014/main" id="{6CC650A3-C37B-8949-AAFB-1CA610A432AE}"/>
              </a:ext>
            </a:extLst>
          </p:cNvPr>
          <p:cNvSpPr>
            <a:spLocks noGrp="1"/>
          </p:cNvSpPr>
          <p:nvPr>
            <p:ph type="body" sz="quarter" idx="13"/>
          </p:nvPr>
        </p:nvSpPr>
        <p:spPr>
          <a:xfrm>
            <a:off x="4661069" y="2654299"/>
            <a:ext cx="3165475" cy="2705101"/>
          </a:xfrm>
        </p:spPr>
        <p:txBody>
          <a:bodyPr>
            <a:normAutofit/>
          </a:bodyPr>
          <a:lstStyle>
            <a:lvl1pPr marL="0" indent="0">
              <a:lnSpc>
                <a:spcPct val="100000"/>
              </a:lnSpc>
              <a:spcBef>
                <a:spcPts val="1000"/>
              </a:spcBef>
              <a:buNone/>
              <a:defRPr sz="2000" cap="all" spc="140" baseline="0">
                <a:solidFill>
                  <a:schemeClr val="bg1"/>
                </a:solidFill>
                <a:latin typeface="Tw Cen MT" panose="020B0602020104020603" pitchFamily="34" charset="77"/>
              </a:defRPr>
            </a:lvl1pPr>
            <a:lvl2pPr marL="0" indent="0">
              <a:lnSpc>
                <a:spcPct val="90000"/>
              </a:lnSpc>
              <a:spcBef>
                <a:spcPts val="1000"/>
              </a:spcBef>
              <a:buNone/>
              <a:defRPr sz="1800" spc="140" baseline="0">
                <a:solidFill>
                  <a:schemeClr val="bg1"/>
                </a:solidFill>
                <a:latin typeface="Tw Cen MT" panose="020B0602020104020603" pitchFamily="34" charset="77"/>
              </a:defRPr>
            </a:lvl2pPr>
            <a:lvl3pPr marL="914400" indent="0">
              <a:lnSpc>
                <a:spcPct val="100000"/>
              </a:lnSpc>
              <a:spcBef>
                <a:spcPts val="1000"/>
              </a:spcBef>
              <a:buNone/>
              <a:defRPr sz="1800" spc="140" baseline="0">
                <a:solidFill>
                  <a:schemeClr val="bg1"/>
                </a:solidFill>
                <a:latin typeface="Tw Cen MT" panose="020B0602020104020603" pitchFamily="34" charset="77"/>
              </a:defRPr>
            </a:lvl3pPr>
            <a:lvl4pPr marL="1371600" indent="0">
              <a:lnSpc>
                <a:spcPct val="100000"/>
              </a:lnSpc>
              <a:spcBef>
                <a:spcPts val="1000"/>
              </a:spcBef>
              <a:buNone/>
              <a:defRPr sz="1800" spc="140" baseline="0">
                <a:solidFill>
                  <a:schemeClr val="bg1"/>
                </a:solidFill>
                <a:latin typeface="Tw Cen MT" panose="020B0602020104020603" pitchFamily="34" charset="77"/>
              </a:defRPr>
            </a:lvl4pPr>
            <a:lvl5pPr marL="1828800" indent="0">
              <a:lnSpc>
                <a:spcPct val="100000"/>
              </a:lnSpc>
              <a:spcBef>
                <a:spcPts val="1000"/>
              </a:spcBef>
              <a:buNone/>
              <a:defRPr sz="1800" spc="140" baseline="0">
                <a:solidFill>
                  <a:schemeClr val="bg1"/>
                </a:solidFill>
                <a:latin typeface="Tw Cen MT" panose="020B0602020104020603" pitchFamily="34" charset="77"/>
              </a:defRPr>
            </a:lvl5p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6823CE96-7B45-0E4E-8DD2-AAE6F7DB97C9}"/>
              </a:ext>
            </a:extLst>
          </p:cNvPr>
          <p:cNvSpPr>
            <a:spLocks noGrp="1"/>
          </p:cNvSpPr>
          <p:nvPr>
            <p:ph type="body" sz="quarter" idx="14"/>
          </p:nvPr>
        </p:nvSpPr>
        <p:spPr>
          <a:xfrm>
            <a:off x="8115132" y="2654299"/>
            <a:ext cx="3165475" cy="2705101"/>
          </a:xfrm>
        </p:spPr>
        <p:txBody>
          <a:bodyPr>
            <a:normAutofit/>
          </a:bodyPr>
          <a:lstStyle>
            <a:lvl1pPr marL="0" indent="0">
              <a:lnSpc>
                <a:spcPct val="100000"/>
              </a:lnSpc>
              <a:spcBef>
                <a:spcPts val="1000"/>
              </a:spcBef>
              <a:buNone/>
              <a:defRPr sz="2000" cap="all" spc="140" baseline="0">
                <a:solidFill>
                  <a:schemeClr val="bg1"/>
                </a:solidFill>
                <a:latin typeface="Tw Cen MT" panose="020B0602020104020603" pitchFamily="34" charset="77"/>
              </a:defRPr>
            </a:lvl1pPr>
            <a:lvl2pPr marL="0" indent="0">
              <a:lnSpc>
                <a:spcPct val="90000"/>
              </a:lnSpc>
              <a:spcBef>
                <a:spcPts val="1000"/>
              </a:spcBef>
              <a:buNone/>
              <a:defRPr sz="1800" spc="140" baseline="0">
                <a:solidFill>
                  <a:schemeClr val="bg1"/>
                </a:solidFill>
                <a:latin typeface="Tw Cen MT" panose="020B0602020104020603" pitchFamily="34" charset="77"/>
              </a:defRPr>
            </a:lvl2pPr>
            <a:lvl3pPr marL="914400" indent="0">
              <a:lnSpc>
                <a:spcPct val="100000"/>
              </a:lnSpc>
              <a:spcBef>
                <a:spcPts val="1000"/>
              </a:spcBef>
              <a:buNone/>
              <a:defRPr sz="1800" spc="140" baseline="0">
                <a:solidFill>
                  <a:schemeClr val="bg1"/>
                </a:solidFill>
                <a:latin typeface="Tw Cen MT" panose="020B0602020104020603" pitchFamily="34" charset="77"/>
              </a:defRPr>
            </a:lvl3pPr>
            <a:lvl4pPr marL="1371600" indent="0">
              <a:lnSpc>
                <a:spcPct val="100000"/>
              </a:lnSpc>
              <a:spcBef>
                <a:spcPts val="1000"/>
              </a:spcBef>
              <a:buNone/>
              <a:defRPr sz="1800" spc="140" baseline="0">
                <a:solidFill>
                  <a:schemeClr val="bg1"/>
                </a:solidFill>
                <a:latin typeface="Tw Cen MT" panose="020B0602020104020603" pitchFamily="34" charset="77"/>
              </a:defRPr>
            </a:lvl4pPr>
            <a:lvl5pPr marL="1828800" indent="0">
              <a:lnSpc>
                <a:spcPct val="100000"/>
              </a:lnSpc>
              <a:spcBef>
                <a:spcPts val="1000"/>
              </a:spcBef>
              <a:buNone/>
              <a:defRPr sz="1800" spc="140" baseline="0">
                <a:solidFill>
                  <a:schemeClr val="bg1"/>
                </a:solidFill>
                <a:latin typeface="Tw Cen MT" panose="020B0602020104020603" pitchFamily="34" charset="77"/>
              </a:defRPr>
            </a:lvl5p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7F451F20-9248-594B-8CD5-3442A64513D8}"/>
              </a:ext>
            </a:extLst>
          </p:cNvPr>
          <p:cNvSpPr>
            <a:spLocks noGrp="1"/>
          </p:cNvSpPr>
          <p:nvPr>
            <p:ph type="body" sz="quarter" idx="15"/>
          </p:nvPr>
        </p:nvSpPr>
        <p:spPr>
          <a:xfrm>
            <a:off x="1219032" y="2654299"/>
            <a:ext cx="3165475" cy="2705101"/>
          </a:xfrm>
        </p:spPr>
        <p:txBody>
          <a:bodyPr>
            <a:normAutofit/>
          </a:bodyPr>
          <a:lstStyle>
            <a:lvl1pPr marL="0" indent="0">
              <a:lnSpc>
                <a:spcPct val="100000"/>
              </a:lnSpc>
              <a:spcBef>
                <a:spcPts val="1000"/>
              </a:spcBef>
              <a:buNone/>
              <a:defRPr sz="2000" cap="all" spc="140" baseline="0">
                <a:solidFill>
                  <a:schemeClr val="bg1"/>
                </a:solidFill>
                <a:latin typeface="Tw Cen MT" panose="020B0602020104020603" pitchFamily="34" charset="77"/>
              </a:defRPr>
            </a:lvl1pPr>
            <a:lvl2pPr marL="0" indent="0">
              <a:lnSpc>
                <a:spcPct val="90000"/>
              </a:lnSpc>
              <a:spcBef>
                <a:spcPts val="1000"/>
              </a:spcBef>
              <a:buNone/>
              <a:defRPr sz="1800" spc="140" baseline="0">
                <a:solidFill>
                  <a:schemeClr val="bg1"/>
                </a:solidFill>
                <a:latin typeface="Tw Cen MT" panose="020B0602020104020603" pitchFamily="34" charset="77"/>
              </a:defRPr>
            </a:lvl2pPr>
            <a:lvl3pPr marL="914400" indent="0">
              <a:lnSpc>
                <a:spcPct val="100000"/>
              </a:lnSpc>
              <a:spcBef>
                <a:spcPts val="1000"/>
              </a:spcBef>
              <a:buNone/>
              <a:defRPr sz="1800" spc="140" baseline="0">
                <a:solidFill>
                  <a:schemeClr val="bg1"/>
                </a:solidFill>
                <a:latin typeface="Tw Cen MT" panose="020B0602020104020603" pitchFamily="34" charset="77"/>
              </a:defRPr>
            </a:lvl3pPr>
            <a:lvl4pPr marL="1371600" indent="0">
              <a:lnSpc>
                <a:spcPct val="100000"/>
              </a:lnSpc>
              <a:spcBef>
                <a:spcPts val="1000"/>
              </a:spcBef>
              <a:buNone/>
              <a:defRPr sz="1800" spc="140" baseline="0">
                <a:solidFill>
                  <a:schemeClr val="bg1"/>
                </a:solidFill>
                <a:latin typeface="Tw Cen MT" panose="020B0602020104020603" pitchFamily="34" charset="77"/>
              </a:defRPr>
            </a:lvl4pPr>
            <a:lvl5pPr marL="1828800" indent="0">
              <a:lnSpc>
                <a:spcPct val="100000"/>
              </a:lnSpc>
              <a:spcBef>
                <a:spcPts val="1000"/>
              </a:spcBef>
              <a:buNone/>
              <a:defRPr sz="1800" spc="140" baseline="0">
                <a:solidFill>
                  <a:schemeClr val="bg1"/>
                </a:solidFill>
                <a:latin typeface="Tw Cen MT" panose="020B0602020104020603" pitchFamily="34" charset="77"/>
              </a:defRPr>
            </a:lvl5pPr>
          </a:lstStyle>
          <a:p>
            <a:pPr lvl="0"/>
            <a:r>
              <a:rPr lang="en-US"/>
              <a:t>Click to edit Master text styles</a:t>
            </a:r>
          </a:p>
          <a:p>
            <a:pPr lvl="1"/>
            <a:r>
              <a:rPr lang="en-US"/>
              <a:t>Second level</a:t>
            </a:r>
          </a:p>
        </p:txBody>
      </p:sp>
      <p:cxnSp>
        <p:nvCxnSpPr>
          <p:cNvPr id="18" name="Straight Connector 17">
            <a:extLst>
              <a:ext uri="{FF2B5EF4-FFF2-40B4-BE49-F238E27FC236}">
                <a16:creationId xmlns:a16="http://schemas.microsoft.com/office/drawing/2014/main" id="{92008AA3-BEDF-CE40-9D94-F5875454E799}"/>
              </a:ext>
            </a:extLst>
          </p:cNvPr>
          <p:cNvCxnSpPr>
            <a:cxnSpLocks/>
          </p:cNvCxnSpPr>
          <p:nvPr userDrawn="1"/>
        </p:nvCxnSpPr>
        <p:spPr>
          <a:xfrm>
            <a:off x="7108236"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693684" y="879636"/>
            <a:ext cx="6294727" cy="1206888"/>
          </a:xfrm>
          <a:custGeom>
            <a:avLst/>
            <a:gdLst>
              <a:gd name="connsiteX0" fmla="*/ 5986630 w 6294727"/>
              <a:gd name="connsiteY0" fmla="*/ 0 h 1206888"/>
              <a:gd name="connsiteX1" fmla="*/ 6294727 w 6294727"/>
              <a:gd name="connsiteY1" fmla="*/ 1206888 h 1206888"/>
              <a:gd name="connsiteX2" fmla="*/ 0 w 6294727"/>
              <a:gd name="connsiteY2" fmla="*/ 1206888 h 1206888"/>
              <a:gd name="connsiteX3" fmla="*/ 0 w 6294727"/>
              <a:gd name="connsiteY3" fmla="*/ 8709 h 1206888"/>
            </a:gdLst>
            <a:ahLst/>
            <a:cxnLst>
              <a:cxn ang="0">
                <a:pos x="connsiteX0" y="connsiteY0"/>
              </a:cxn>
              <a:cxn ang="0">
                <a:pos x="connsiteX1" y="connsiteY1"/>
              </a:cxn>
              <a:cxn ang="0">
                <a:pos x="connsiteX2" y="connsiteY2"/>
              </a:cxn>
              <a:cxn ang="0">
                <a:pos x="connsiteX3" y="connsiteY3"/>
              </a:cxn>
            </a:cxnLst>
            <a:rect l="l" t="t" r="r" b="b"/>
            <a:pathLst>
              <a:path w="6294727" h="1206888">
                <a:moveTo>
                  <a:pt x="5986630" y="0"/>
                </a:moveTo>
                <a:lnTo>
                  <a:pt x="6294727" y="1206888"/>
                </a:lnTo>
                <a:lnTo>
                  <a:pt x="0" y="1206888"/>
                </a:lnTo>
                <a:lnTo>
                  <a:pt x="0" y="8709"/>
                </a:lnTo>
                <a:close/>
              </a:path>
            </a:pathLst>
          </a:custGeom>
          <a:solidFill>
            <a:schemeClr val="accent2"/>
          </a:solidFill>
        </p:spPr>
        <p:txBody>
          <a:bodyPr wrap="square" anchor="ctr">
            <a:noAutofit/>
          </a:bodyPr>
          <a:lstStyle>
            <a:lvl1pPr algn="l">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31027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A6943C0-A7A3-4C4C-BEB2-9176DE863005}"/>
              </a:ext>
            </a:extLst>
          </p:cNvPr>
          <p:cNvSpPr>
            <a:spLocks noGrp="1"/>
          </p:cNvSpPr>
          <p:nvPr>
            <p:ph type="pic" sz="quarter" idx="13"/>
          </p:nvPr>
        </p:nvSpPr>
        <p:spPr>
          <a:xfrm>
            <a:off x="3681047" y="0"/>
            <a:ext cx="8510952" cy="6858000"/>
          </a:xfrm>
          <a:custGeom>
            <a:avLst/>
            <a:gdLst>
              <a:gd name="connsiteX0" fmla="*/ 1706880 w 8510952"/>
              <a:gd name="connsiteY0" fmla="*/ 0 h 6858000"/>
              <a:gd name="connsiteX1" fmla="*/ 8510952 w 8510952"/>
              <a:gd name="connsiteY1" fmla="*/ 0 h 6858000"/>
              <a:gd name="connsiteX2" fmla="*/ 8510952 w 8510952"/>
              <a:gd name="connsiteY2" fmla="*/ 6858000 h 6858000"/>
              <a:gd name="connsiteX3" fmla="*/ 0 w 8510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510952" h="6858000">
                <a:moveTo>
                  <a:pt x="1706880" y="0"/>
                </a:moveTo>
                <a:lnTo>
                  <a:pt x="8510952" y="0"/>
                </a:lnTo>
                <a:lnTo>
                  <a:pt x="8510952" y="6858000"/>
                </a:lnTo>
                <a:lnTo>
                  <a:pt x="0" y="6858000"/>
                </a:lnTo>
                <a:close/>
              </a:path>
            </a:pathLst>
          </a:custGeom>
        </p:spPr>
        <p:txBody>
          <a:bodyPr wrap="square" anchor="ctr">
            <a:noAutofit/>
          </a:bodyPr>
          <a:lstStyle>
            <a:lvl1pPr marL="0" indent="0" algn="ctr">
              <a:buNone/>
              <a:defRPr/>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104F3C93-C085-8A47-9A2A-6AD3F3D69F4E}"/>
              </a:ext>
            </a:extLst>
          </p:cNvPr>
          <p:cNvCxnSpPr/>
          <p:nvPr userDrawn="1"/>
        </p:nvCxnSpPr>
        <p:spPr>
          <a:xfrm flipH="1">
            <a:off x="3510116"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Title 10">
            <a:extLst>
              <a:ext uri="{FF2B5EF4-FFF2-40B4-BE49-F238E27FC236}">
                <a16:creationId xmlns:a16="http://schemas.microsoft.com/office/drawing/2014/main" id="{941283B3-F5BE-4FDF-829D-D1BE17F71653}"/>
              </a:ext>
            </a:extLst>
          </p:cNvPr>
          <p:cNvSpPr>
            <a:spLocks noGrp="1"/>
          </p:cNvSpPr>
          <p:nvPr>
            <p:ph type="ctrTitle"/>
          </p:nvPr>
        </p:nvSpPr>
        <p:spPr>
          <a:xfrm>
            <a:off x="693683" y="879635"/>
            <a:ext cx="6192892" cy="1198179"/>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wrap="square" lIns="320040" anchor="ctr">
            <a:noAutofit/>
          </a:bodyPr>
          <a:lstStyle>
            <a:lvl1pPr algn="l">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916016" y="2551819"/>
            <a:ext cx="2952599" cy="3539265"/>
          </a:xfrm>
        </p:spPr>
        <p:txBody>
          <a:bodyPr>
            <a:normAutofit/>
          </a:bodyPr>
          <a:lstStyle>
            <a:lvl1pPr marL="0" indent="0" algn="l">
              <a:lnSpc>
                <a:spcPct val="100000"/>
              </a:lnSpc>
              <a:buNone/>
              <a:defRPr sz="2000" spc="140" baseline="0">
                <a:solidFill>
                  <a:schemeClr val="tx2"/>
                </a:solidFill>
                <a:latin typeface="Tw Cen MT" panose="020B06020201040206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3">
            <a:extLst>
              <a:ext uri="{FF2B5EF4-FFF2-40B4-BE49-F238E27FC236}">
                <a16:creationId xmlns:a16="http://schemas.microsoft.com/office/drawing/2014/main" id="{A19933E8-EEFC-754B-93AE-557EFF8A79B0}"/>
              </a:ext>
            </a:extLst>
          </p:cNvPr>
          <p:cNvSpPr>
            <a:spLocks noGrp="1"/>
          </p:cNvSpPr>
          <p:nvPr>
            <p:ph type="dt" sz="half" idx="10"/>
          </p:nvPr>
        </p:nvSpPr>
        <p:spPr>
          <a:xfrm>
            <a:off x="381000" y="6356350"/>
            <a:ext cx="1730829" cy="365125"/>
          </a:xfrm>
        </p:spPr>
        <p:txBody>
          <a:bodyPr/>
          <a:lstStyle>
            <a:lvl1pPr>
              <a:defRPr sz="1000"/>
            </a:lvl1pPr>
          </a:lstStyle>
          <a:p>
            <a:fld id="{95937ADF-F9E1-BA4B-9DD9-49C1B8F55FAB}" type="datetime1">
              <a:rPr lang="en-US" smtClean="0"/>
              <a:pPr/>
              <a:t>2/16/2022</a:t>
            </a:fld>
            <a:endParaRPr lang="en-US" dirty="0"/>
          </a:p>
        </p:txBody>
      </p:sp>
      <p:sp>
        <p:nvSpPr>
          <p:cNvPr id="8" name="Footer Placeholder 4">
            <a:extLst>
              <a:ext uri="{FF2B5EF4-FFF2-40B4-BE49-F238E27FC236}">
                <a16:creationId xmlns:a16="http://schemas.microsoft.com/office/drawing/2014/main" id="{F21EDEC1-EB5D-6C48-A2AB-048088167CCD}"/>
              </a:ext>
            </a:extLst>
          </p:cNvPr>
          <p:cNvSpPr>
            <a:spLocks noGrp="1"/>
          </p:cNvSpPr>
          <p:nvPr>
            <p:ph type="ftr" sz="quarter" idx="11"/>
          </p:nvPr>
        </p:nvSpPr>
        <p:spPr>
          <a:xfrm>
            <a:off x="4038600" y="6356350"/>
            <a:ext cx="4114800" cy="365125"/>
          </a:xfrm>
        </p:spPr>
        <p:txBody>
          <a:bodyPr/>
          <a:lstStyle>
            <a:lvl1pPr>
              <a:defRPr sz="1000">
                <a:solidFill>
                  <a:schemeClr val="bg1"/>
                </a:solidFill>
              </a:defRPr>
            </a:lvl1pPr>
          </a:lstStyle>
          <a:p>
            <a:r>
              <a:rPr lang="en-US" dirty="0"/>
              <a:t>PRESENTATION TITLE</a:t>
            </a:r>
          </a:p>
        </p:txBody>
      </p:sp>
      <p:sp>
        <p:nvSpPr>
          <p:cNvPr id="9" name="Slide Number Placeholder 5">
            <a:extLst>
              <a:ext uri="{FF2B5EF4-FFF2-40B4-BE49-F238E27FC236}">
                <a16:creationId xmlns:a16="http://schemas.microsoft.com/office/drawing/2014/main" id="{E33BD7B8-5805-4D48-B17D-88E5EE750600}"/>
              </a:ext>
            </a:extLst>
          </p:cNvPr>
          <p:cNvSpPr>
            <a:spLocks noGrp="1"/>
          </p:cNvSpPr>
          <p:nvPr>
            <p:ph type="sldNum" sz="quarter" idx="12"/>
          </p:nvPr>
        </p:nvSpPr>
        <p:spPr>
          <a:xfrm>
            <a:off x="10271342" y="6356350"/>
            <a:ext cx="1539658" cy="365125"/>
          </a:xfrm>
        </p:spPr>
        <p:txBody>
          <a:bodyPr/>
          <a:lstStyle>
            <a:lvl1pPr>
              <a:defRPr sz="1000">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FD6AC9F3-6F32-409B-A3B1-EEF36BA06678}"/>
              </a:ext>
            </a:extLst>
          </p:cNvPr>
          <p:cNvSpPr>
            <a:spLocks noGrp="1"/>
          </p:cNvSpPr>
          <p:nvPr>
            <p:ph type="pic" sz="quarter" idx="13"/>
          </p:nvPr>
        </p:nvSpPr>
        <p:spPr>
          <a:xfrm>
            <a:off x="0" y="0"/>
            <a:ext cx="8534400" cy="6858000"/>
          </a:xfrm>
          <a:custGeom>
            <a:avLst/>
            <a:gdLst>
              <a:gd name="connsiteX0" fmla="*/ 0 w 8534400"/>
              <a:gd name="connsiteY0" fmla="*/ 0 h 6858000"/>
              <a:gd name="connsiteX1" fmla="*/ 6827520 w 8534400"/>
              <a:gd name="connsiteY1" fmla="*/ 0 h 6858000"/>
              <a:gd name="connsiteX2" fmla="*/ 7070048 w 8534400"/>
              <a:gd name="connsiteY2" fmla="*/ 974442 h 6858000"/>
              <a:gd name="connsiteX3" fmla="*/ 5680814 w 8534400"/>
              <a:gd name="connsiteY3" fmla="*/ 974442 h 6858000"/>
              <a:gd name="connsiteX4" fmla="*/ 5680814 w 8534400"/>
              <a:gd name="connsiteY4" fmla="*/ 5758652 h 6858000"/>
              <a:gd name="connsiteX5" fmla="*/ 8260785 w 8534400"/>
              <a:gd name="connsiteY5" fmla="*/ 5758652 h 6858000"/>
              <a:gd name="connsiteX6" fmla="*/ 8534400 w 8534400"/>
              <a:gd name="connsiteY6" fmla="*/ 6858000 h 6858000"/>
              <a:gd name="connsiteX7" fmla="*/ 0 w 85344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4400" h="6858000">
                <a:moveTo>
                  <a:pt x="0" y="0"/>
                </a:moveTo>
                <a:lnTo>
                  <a:pt x="6827520" y="0"/>
                </a:lnTo>
                <a:lnTo>
                  <a:pt x="7070048" y="974442"/>
                </a:lnTo>
                <a:lnTo>
                  <a:pt x="5680814" y="974442"/>
                </a:lnTo>
                <a:lnTo>
                  <a:pt x="5680814" y="5758652"/>
                </a:lnTo>
                <a:lnTo>
                  <a:pt x="8260785" y="5758652"/>
                </a:lnTo>
                <a:lnTo>
                  <a:pt x="8534400" y="6858000"/>
                </a:lnTo>
                <a:lnTo>
                  <a:pt x="0" y="6858000"/>
                </a:lnTo>
                <a:close/>
              </a:path>
            </a:pathLst>
          </a:custGeom>
        </p:spPr>
        <p:txBody>
          <a:bodyPr wrap="square" anchor="ctr">
            <a:noAutofit/>
          </a:bodyPr>
          <a:lstStyle>
            <a:lvl1pPr marL="0" indent="0" algn="ctr">
              <a:buNone/>
              <a:defRPr/>
            </a:lvl1pPr>
          </a:lstStyle>
          <a:p>
            <a:r>
              <a:rPr lang="en-US"/>
              <a:t>Click icon to add picture</a:t>
            </a:r>
            <a:endParaRPr lang="en-US" dirty="0"/>
          </a:p>
        </p:txBody>
      </p:sp>
      <p:sp>
        <p:nvSpPr>
          <p:cNvPr id="20" name="Rectangle 19">
            <a:extLst>
              <a:ext uri="{FF2B5EF4-FFF2-40B4-BE49-F238E27FC236}">
                <a16:creationId xmlns:a16="http://schemas.microsoft.com/office/drawing/2014/main" id="{E26FF020-BB93-4C6C-B3ED-8326D424097A}"/>
              </a:ext>
            </a:extLst>
          </p:cNvPr>
          <p:cNvSpPr/>
          <p:nvPr userDrawn="1"/>
        </p:nvSpPr>
        <p:spPr>
          <a:xfrm>
            <a:off x="5680814" y="974442"/>
            <a:ext cx="5228191" cy="4784210"/>
          </a:xfrm>
          <a:prstGeom prst="rect">
            <a:avLst/>
          </a:prstGeom>
          <a:gradFill flip="none" rotWithShape="1">
            <a:gsLst>
              <a:gs pos="0">
                <a:schemeClr val="accent2"/>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5942173C-2B01-804E-85FB-4D68140D4E1A}"/>
              </a:ext>
            </a:extLst>
          </p:cNvPr>
          <p:cNvSpPr>
            <a:spLocks noGrp="1"/>
          </p:cNvSpPr>
          <p:nvPr>
            <p:ph type="ctrTitle"/>
          </p:nvPr>
        </p:nvSpPr>
        <p:spPr>
          <a:xfrm>
            <a:off x="6096000" y="1106424"/>
            <a:ext cx="4446062" cy="916644"/>
          </a:xfrm>
        </p:spPr>
        <p:txBody>
          <a:bodyPr anchor="b">
            <a:noAutofit/>
          </a:bodyPr>
          <a:lstStyle>
            <a:lvl1pPr algn="l">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6096000" y="2075245"/>
            <a:ext cx="4446062" cy="3295405"/>
          </a:xfrm>
        </p:spPr>
        <p:txBody>
          <a:bodyPr>
            <a:normAutofit/>
          </a:bodyPr>
          <a:lstStyle>
            <a:lvl1pPr marL="0" indent="0" algn="l">
              <a:lnSpc>
                <a:spcPct val="125000"/>
              </a:lnSpc>
              <a:buNone/>
              <a:defRPr sz="1800" spc="140" baseline="0">
                <a:solidFill>
                  <a:schemeClr val="bg1"/>
                </a:solidFill>
                <a:latin typeface="Tw Cen MT" panose="020B06020201040206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4" name="Straight Connector 3">
            <a:extLst>
              <a:ext uri="{FF2B5EF4-FFF2-40B4-BE49-F238E27FC236}">
                <a16:creationId xmlns:a16="http://schemas.microsoft.com/office/drawing/2014/main" id="{104F3C93-C085-8A47-9A2A-6AD3F3D69F4E}"/>
              </a:ext>
            </a:extLst>
          </p:cNvPr>
          <p:cNvCxnSpPr>
            <a:cxnSpLocks/>
          </p:cNvCxnSpPr>
          <p:nvPr userDrawn="1"/>
        </p:nvCxnSpPr>
        <p:spPr>
          <a:xfrm>
            <a:off x="7108236"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A19933E8-EEFC-754B-93AE-557EFF8A79B0}"/>
              </a:ext>
            </a:extLst>
          </p:cNvPr>
          <p:cNvSpPr>
            <a:spLocks noGrp="1"/>
          </p:cNvSpPr>
          <p:nvPr>
            <p:ph type="dt" sz="half" idx="10"/>
          </p:nvPr>
        </p:nvSpPr>
        <p:spPr>
          <a:xfrm>
            <a:off x="381000" y="6356350"/>
            <a:ext cx="1730829" cy="365125"/>
          </a:xfrm>
        </p:spPr>
        <p:txBody>
          <a:bodyPr/>
          <a:lstStyle>
            <a:lvl1pPr>
              <a:defRPr sz="1000">
                <a:solidFill>
                  <a:schemeClr val="bg1"/>
                </a:solidFill>
              </a:defRPr>
            </a:lvl1pPr>
          </a:lstStyle>
          <a:p>
            <a:fld id="{10B419B9-5288-FE4A-9F37-54AAEB8CA389}" type="datetime1">
              <a:rPr lang="en-US" smtClean="0"/>
              <a:pPr/>
              <a:t>2/16/2022</a:t>
            </a:fld>
            <a:endParaRPr lang="en-US" dirty="0"/>
          </a:p>
        </p:txBody>
      </p:sp>
      <p:sp>
        <p:nvSpPr>
          <p:cNvPr id="8" name="Footer Placeholder 4">
            <a:extLst>
              <a:ext uri="{FF2B5EF4-FFF2-40B4-BE49-F238E27FC236}">
                <a16:creationId xmlns:a16="http://schemas.microsoft.com/office/drawing/2014/main" id="{F21EDEC1-EB5D-6C48-A2AB-048088167CCD}"/>
              </a:ext>
            </a:extLst>
          </p:cNvPr>
          <p:cNvSpPr>
            <a:spLocks noGrp="1"/>
          </p:cNvSpPr>
          <p:nvPr>
            <p:ph type="ftr" sz="quarter" idx="11"/>
          </p:nvPr>
        </p:nvSpPr>
        <p:spPr>
          <a:xfrm>
            <a:off x="4038600" y="6356350"/>
            <a:ext cx="4114800" cy="365125"/>
          </a:xfrm>
        </p:spPr>
        <p:txBody>
          <a:bodyPr/>
          <a:lstStyle>
            <a:lvl1pPr>
              <a:defRPr sz="1000">
                <a:solidFill>
                  <a:schemeClr val="bg1"/>
                </a:solidFill>
              </a:defRPr>
            </a:lvl1pPr>
          </a:lstStyle>
          <a:p>
            <a:r>
              <a:rPr lang="en-US" dirty="0"/>
              <a:t>PRESENTATION TITLE</a:t>
            </a:r>
          </a:p>
        </p:txBody>
      </p:sp>
      <p:sp>
        <p:nvSpPr>
          <p:cNvPr id="9" name="Slide Number Placeholder 5">
            <a:extLst>
              <a:ext uri="{FF2B5EF4-FFF2-40B4-BE49-F238E27FC236}">
                <a16:creationId xmlns:a16="http://schemas.microsoft.com/office/drawing/2014/main" id="{E33BD7B8-5805-4D48-B17D-88E5EE750600}"/>
              </a:ext>
            </a:extLst>
          </p:cNvPr>
          <p:cNvSpPr>
            <a:spLocks noGrp="1"/>
          </p:cNvSpPr>
          <p:nvPr>
            <p:ph type="sldNum" sz="quarter" idx="12"/>
          </p:nvPr>
        </p:nvSpPr>
        <p:spPr>
          <a:xfrm>
            <a:off x="10271342" y="6356350"/>
            <a:ext cx="1539658" cy="365125"/>
          </a:xfrm>
        </p:spPr>
        <p:txBody>
          <a:bodyPr/>
          <a:lstStyle>
            <a:lvl1pPr>
              <a:defRPr sz="1000">
                <a:solidFill>
                  <a:schemeClr val="tx2">
                    <a:lumMod val="60000"/>
                    <a:lumOff val="40000"/>
                  </a:schemeClr>
                </a:solidFill>
              </a:defRPr>
            </a:lvl1pPr>
          </a:lstStyle>
          <a:p>
            <a:fld id="{294A09A9-5501-47C1-A89A-A340965A2BE2}" type="slidenum">
              <a:rPr lang="en-US" smtClean="0"/>
              <a:pPr/>
              <a:t>‹#›</a:t>
            </a:fld>
            <a:endParaRPr lang="en-US" dirty="0"/>
          </a:p>
        </p:txBody>
      </p:sp>
      <p:sp>
        <p:nvSpPr>
          <p:cNvPr id="3" name="Rectangle 2">
            <a:extLst>
              <a:ext uri="{FF2B5EF4-FFF2-40B4-BE49-F238E27FC236}">
                <a16:creationId xmlns:a16="http://schemas.microsoft.com/office/drawing/2014/main" id="{7C00B690-D495-014F-8F60-C8152AD122A2}"/>
              </a:ext>
            </a:extLst>
          </p:cNvPr>
          <p:cNvSpPr/>
          <p:nvPr userDrawn="1"/>
        </p:nvSpPr>
        <p:spPr>
          <a:xfrm>
            <a:off x="11504428" y="382772"/>
            <a:ext cx="382772" cy="3827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D3DB60-9D00-2B4C-A1B6-A76F20998922}"/>
              </a:ext>
            </a:extLst>
          </p:cNvPr>
          <p:cNvSpPr/>
          <p:nvPr userDrawn="1"/>
        </p:nvSpPr>
        <p:spPr>
          <a:xfrm>
            <a:off x="11504428" y="974442"/>
            <a:ext cx="382772" cy="3827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4B7F1F1-6439-8D45-8BCD-B68DB64CEDC1}"/>
              </a:ext>
            </a:extLst>
          </p:cNvPr>
          <p:cNvSpPr/>
          <p:nvPr userDrawn="1"/>
        </p:nvSpPr>
        <p:spPr>
          <a:xfrm>
            <a:off x="11504428" y="1566113"/>
            <a:ext cx="382772" cy="3827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B870777-57CE-7A40-BCBA-E189F67DF446}"/>
              </a:ext>
            </a:extLst>
          </p:cNvPr>
          <p:cNvSpPr/>
          <p:nvPr userDrawn="1"/>
        </p:nvSpPr>
        <p:spPr>
          <a:xfrm>
            <a:off x="11504428" y="2157783"/>
            <a:ext cx="382772" cy="3827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A332DFE-5DF9-9744-86D5-7CE052E088CE}"/>
              </a:ext>
            </a:extLst>
          </p:cNvPr>
          <p:cNvSpPr/>
          <p:nvPr userDrawn="1"/>
        </p:nvSpPr>
        <p:spPr>
          <a:xfrm>
            <a:off x="11504428" y="2755481"/>
            <a:ext cx="382772" cy="3827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58699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22459DEE-E152-47DA-8D52-C9681014BC8E}"/>
              </a:ext>
            </a:extLst>
          </p:cNvPr>
          <p:cNvSpPr>
            <a:spLocks noGrp="1"/>
          </p:cNvSpPr>
          <p:nvPr>
            <p:ph type="pic" sz="quarter" idx="10"/>
          </p:nvPr>
        </p:nvSpPr>
        <p:spPr>
          <a:xfrm>
            <a:off x="0" y="0"/>
            <a:ext cx="12192000" cy="6858000"/>
          </a:xfrm>
          <a:custGeom>
            <a:avLst/>
            <a:gdLst>
              <a:gd name="connsiteX0" fmla="*/ 2043953 w 12192000"/>
              <a:gd name="connsiteY0" fmla="*/ 2205318 h 6858000"/>
              <a:gd name="connsiteX1" fmla="*/ 2043953 w 12192000"/>
              <a:gd name="connsiteY1" fmla="*/ 4518212 h 6858000"/>
              <a:gd name="connsiteX2" fmla="*/ 10148047 w 12192000"/>
              <a:gd name="connsiteY2" fmla="*/ 4518212 h 6858000"/>
              <a:gd name="connsiteX3" fmla="*/ 10148047 w 12192000"/>
              <a:gd name="connsiteY3" fmla="*/ 2205318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2043953" y="2205318"/>
                </a:moveTo>
                <a:lnTo>
                  <a:pt x="2043953" y="4518212"/>
                </a:lnTo>
                <a:lnTo>
                  <a:pt x="10148047" y="4518212"/>
                </a:lnTo>
                <a:lnTo>
                  <a:pt x="10148047" y="2205318"/>
                </a:lnTo>
                <a:close/>
                <a:moveTo>
                  <a:pt x="0" y="0"/>
                </a:moveTo>
                <a:lnTo>
                  <a:pt x="12192000" y="0"/>
                </a:lnTo>
                <a:lnTo>
                  <a:pt x="12192000"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432050" y="2665037"/>
            <a:ext cx="7327900" cy="902916"/>
          </a:xfrm>
        </p:spPr>
        <p:txBody>
          <a:bodyPr anchor="ctr">
            <a:normAutofit/>
          </a:bodyPr>
          <a:lstStyle>
            <a:lvl1pPr algn="ctr">
              <a:defRPr sz="4000" spc="300">
                <a:solidFill>
                  <a:schemeClr val="bg1"/>
                </a:solidFill>
                <a:latin typeface="Bahnschrift" panose="020B050204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3597462" y="3567953"/>
            <a:ext cx="4997076" cy="610066"/>
          </a:xfrm>
        </p:spPr>
        <p:txBody>
          <a:bodyPr>
            <a:normAutofit/>
          </a:bodyPr>
          <a:lstStyle>
            <a:lvl1pPr marL="0" indent="0" algn="ctr">
              <a:buNone/>
              <a:defRPr sz="2000" spc="300">
                <a:solidFill>
                  <a:schemeClr val="bg1"/>
                </a:solidFill>
                <a:latin typeface="Tw Cen MT" panose="020B0602020104020603" pitchFamily="34"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916016" y="983785"/>
            <a:ext cx="8447439" cy="1074828"/>
          </a:xfrm>
        </p:spPr>
        <p:txBody>
          <a:bodyPr>
            <a:normAutofit/>
          </a:bodyPr>
          <a:lstStyle>
            <a:lvl1pPr>
              <a:defRPr sz="4000" spc="300">
                <a:solidFill>
                  <a:schemeClr val="tx2"/>
                </a:solidFill>
                <a:latin typeface="Bahnschrift" panose="020B0502040204020203"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1000"/>
            </a:lvl1pPr>
          </a:lstStyle>
          <a:p>
            <a:fld id="{A4486D74-B37B-F546-968B-4AC3E7616DD3}" type="datetime1">
              <a:rPr lang="en-US" smtClean="0"/>
              <a:pPr/>
              <a:t>2/16/2022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1000"/>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1000"/>
            </a:lvl1pPr>
          </a:lstStyle>
          <a:p>
            <a:fld id="{294A09A9-5501-47C1-A89A-A340965A2BE2}" type="slidenum">
              <a:rPr lang="en-US" smtClean="0"/>
              <a:pPr/>
              <a:t>‹#›</a:t>
            </a:fld>
            <a:endParaRPr lang="en-US" dirty="0"/>
          </a:p>
        </p:txBody>
      </p:sp>
      <p:sp>
        <p:nvSpPr>
          <p:cNvPr id="6" name="Rectangle 5">
            <a:extLst>
              <a:ext uri="{FF2B5EF4-FFF2-40B4-BE49-F238E27FC236}">
                <a16:creationId xmlns:a16="http://schemas.microsoft.com/office/drawing/2014/main" id="{A8582161-389A-C649-9A2B-A16F489BB170}"/>
              </a:ext>
            </a:extLst>
          </p:cNvPr>
          <p:cNvSpPr/>
          <p:nvPr userDrawn="1"/>
        </p:nvSpPr>
        <p:spPr>
          <a:xfrm>
            <a:off x="11504428" y="382772"/>
            <a:ext cx="382772" cy="3827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F7AA420-2BBF-AF48-8EF7-EF3CC47451FA}"/>
              </a:ext>
            </a:extLst>
          </p:cNvPr>
          <p:cNvSpPr/>
          <p:nvPr userDrawn="1"/>
        </p:nvSpPr>
        <p:spPr>
          <a:xfrm>
            <a:off x="11504428" y="974442"/>
            <a:ext cx="382772" cy="3827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0EDE653-D0BD-314F-B7B9-FD426A4C487F}"/>
              </a:ext>
            </a:extLst>
          </p:cNvPr>
          <p:cNvSpPr/>
          <p:nvPr userDrawn="1"/>
        </p:nvSpPr>
        <p:spPr>
          <a:xfrm>
            <a:off x="11504428" y="1566113"/>
            <a:ext cx="382772" cy="3827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6C43E8D-A8CD-974D-B3E2-5B4500E55B0A}"/>
              </a:ext>
            </a:extLst>
          </p:cNvPr>
          <p:cNvSpPr/>
          <p:nvPr userDrawn="1"/>
        </p:nvSpPr>
        <p:spPr>
          <a:xfrm>
            <a:off x="11504428" y="2157783"/>
            <a:ext cx="382772" cy="3827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9A540AC-3D9F-5A42-BE59-E7EC044230B4}"/>
              </a:ext>
            </a:extLst>
          </p:cNvPr>
          <p:cNvSpPr/>
          <p:nvPr userDrawn="1"/>
        </p:nvSpPr>
        <p:spPr>
          <a:xfrm>
            <a:off x="11504428" y="2755481"/>
            <a:ext cx="382772" cy="3827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1AE70196-45DE-CB4D-A7AC-0610E7A187C3}"/>
              </a:ext>
            </a:extLst>
          </p:cNvPr>
          <p:cNvCxnSpPr/>
          <p:nvPr userDrawn="1"/>
        </p:nvCxnSpPr>
        <p:spPr>
          <a:xfrm flipH="1">
            <a:off x="9211669"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94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1000"/>
            </a:lvl1pPr>
          </a:lstStyle>
          <a:p>
            <a:fld id="{A4486D74-B37B-F546-968B-4AC3E7616DD3}" type="datetime1">
              <a:rPr lang="en-US" smtClean="0"/>
              <a:pPr/>
              <a:t>2/16/2022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1000"/>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1000"/>
            </a:lvl1pPr>
          </a:lstStyle>
          <a:p>
            <a:fld id="{294A09A9-5501-47C1-A89A-A340965A2BE2}" type="slidenum">
              <a:rPr lang="en-US" smtClean="0"/>
              <a:pPr/>
              <a:t>‹#›</a:t>
            </a:fld>
            <a:endParaRPr lang="en-US" dirty="0"/>
          </a:p>
        </p:txBody>
      </p:sp>
      <p:cxnSp>
        <p:nvCxnSpPr>
          <p:cNvPr id="11" name="Straight Connector 10">
            <a:extLst>
              <a:ext uri="{FF2B5EF4-FFF2-40B4-BE49-F238E27FC236}">
                <a16:creationId xmlns:a16="http://schemas.microsoft.com/office/drawing/2014/main" id="{1AE70196-45DE-CB4D-A7AC-0610E7A187C3}"/>
              </a:ext>
            </a:extLst>
          </p:cNvPr>
          <p:cNvCxnSpPr/>
          <p:nvPr userDrawn="1"/>
        </p:nvCxnSpPr>
        <p:spPr>
          <a:xfrm flipH="1">
            <a:off x="9211669" y="0"/>
            <a:ext cx="1533832" cy="6091084"/>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B329649E-3847-4CC6-A84D-56DE76BD193D}"/>
              </a:ext>
            </a:extLst>
          </p:cNvPr>
          <p:cNvSpPr>
            <a:spLocks noGrp="1"/>
          </p:cNvSpPr>
          <p:nvPr>
            <p:ph type="ctrTitle"/>
          </p:nvPr>
        </p:nvSpPr>
        <p:spPr>
          <a:xfrm>
            <a:off x="693683" y="879635"/>
            <a:ext cx="6192892" cy="1198179"/>
          </a:xfrm>
          <a:custGeom>
            <a:avLst/>
            <a:gdLst>
              <a:gd name="connsiteX0" fmla="*/ 0 w 6192892"/>
              <a:gd name="connsiteY0" fmla="*/ 0 h 1198179"/>
              <a:gd name="connsiteX1" fmla="*/ 6192892 w 6192892"/>
              <a:gd name="connsiteY1" fmla="*/ 0 h 1198179"/>
              <a:gd name="connsiteX2" fmla="*/ 5947075 w 6192892"/>
              <a:gd name="connsiteY2" fmla="*/ 1198179 h 1198179"/>
              <a:gd name="connsiteX3" fmla="*/ 0 w 6192892"/>
              <a:gd name="connsiteY3" fmla="*/ 1198179 h 1198179"/>
            </a:gdLst>
            <a:ahLst/>
            <a:cxnLst>
              <a:cxn ang="0">
                <a:pos x="connsiteX0" y="connsiteY0"/>
              </a:cxn>
              <a:cxn ang="0">
                <a:pos x="connsiteX1" y="connsiteY1"/>
              </a:cxn>
              <a:cxn ang="0">
                <a:pos x="connsiteX2" y="connsiteY2"/>
              </a:cxn>
              <a:cxn ang="0">
                <a:pos x="connsiteX3" y="connsiteY3"/>
              </a:cxn>
            </a:cxnLst>
            <a:rect l="l" t="t" r="r" b="b"/>
            <a:pathLst>
              <a:path w="6192892" h="1198179">
                <a:moveTo>
                  <a:pt x="0" y="0"/>
                </a:moveTo>
                <a:lnTo>
                  <a:pt x="6192892" y="0"/>
                </a:lnTo>
                <a:lnTo>
                  <a:pt x="5947075" y="1198179"/>
                </a:lnTo>
                <a:lnTo>
                  <a:pt x="0" y="1198179"/>
                </a:lnTo>
                <a:close/>
              </a:path>
            </a:pathLst>
          </a:custGeom>
          <a:solidFill>
            <a:schemeClr val="accent2"/>
          </a:solidFill>
        </p:spPr>
        <p:txBody>
          <a:bodyPr wrap="square" lIns="228600" anchor="ctr">
            <a:noAutofit/>
          </a:bodyPr>
          <a:lstStyle>
            <a:lvl1pPr algn="l">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84E120DB-DDEC-4DDF-8FB4-5C52F8078B86}"/>
              </a:ext>
            </a:extLst>
          </p:cNvPr>
          <p:cNvSpPr>
            <a:spLocks noGrp="1"/>
          </p:cNvSpPr>
          <p:nvPr>
            <p:ph sz="quarter" idx="13"/>
          </p:nvPr>
        </p:nvSpPr>
        <p:spPr>
          <a:xfrm>
            <a:off x="693738" y="2705425"/>
            <a:ext cx="10745787" cy="327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555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1921764" y="2145265"/>
            <a:ext cx="8348472" cy="2363568"/>
          </a:xfrm>
          <a:noFill/>
        </p:spPr>
        <p:txBody>
          <a:bodyPr>
            <a:normAutofit/>
          </a:bodyPr>
          <a:lstStyle>
            <a:lvl1pPr algn="ctr">
              <a:defRPr sz="4000" spc="140" baseline="0">
                <a:solidFill>
                  <a:schemeClr val="tx2"/>
                </a:solidFill>
                <a:latin typeface="Tw Cen MT" panose="020B0602020104020603" pitchFamily="34" charset="77"/>
              </a:defRPr>
            </a:lvl1pPr>
          </a:lstStyle>
          <a:p>
            <a:r>
              <a:rPr lang="en-US" dirty="0"/>
              <a:t>Click to edit master title style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1000"/>
            </a:lvl1pPr>
          </a:lstStyle>
          <a:p>
            <a:fld id="{A4486D74-B37B-F546-968B-4AC3E7616DD3}" type="datetime1">
              <a:rPr lang="en-US" smtClean="0"/>
              <a:pPr/>
              <a:t>2/16/2022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1000"/>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1000"/>
            </a:lvl1pPr>
          </a:lstStyle>
          <a:p>
            <a:fld id="{294A09A9-5501-47C1-A89A-A340965A2BE2}" type="slidenum">
              <a:rPr lang="en-US" smtClean="0"/>
              <a:pPr/>
              <a:t>‹#›</a:t>
            </a:fld>
            <a:endParaRPr lang="en-US" dirty="0"/>
          </a:p>
        </p:txBody>
      </p:sp>
      <p:sp>
        <p:nvSpPr>
          <p:cNvPr id="12" name="Title 1">
            <a:extLst>
              <a:ext uri="{FF2B5EF4-FFF2-40B4-BE49-F238E27FC236}">
                <a16:creationId xmlns:a16="http://schemas.microsoft.com/office/drawing/2014/main" id="{0B51AFA9-C4C0-D44A-BE1A-30964CBCFE37}"/>
              </a:ext>
            </a:extLst>
          </p:cNvPr>
          <p:cNvSpPr txBox="1">
            <a:spLocks/>
          </p:cNvSpPr>
          <p:nvPr userDrawn="1"/>
        </p:nvSpPr>
        <p:spPr>
          <a:xfrm>
            <a:off x="970130" y="1879594"/>
            <a:ext cx="1141699" cy="122068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000" kern="1200" spc="300">
                <a:solidFill>
                  <a:schemeClr val="tx2"/>
                </a:solidFill>
                <a:latin typeface="Tw Cen MT" panose="020B0602020104020603" pitchFamily="34" charset="77"/>
                <a:ea typeface="+mj-ea"/>
                <a:cs typeface="+mj-cs"/>
              </a:defRPr>
            </a:lvl1pPr>
          </a:lstStyle>
          <a:p>
            <a:r>
              <a:rPr lang="en-US" sz="16600" dirty="0">
                <a:solidFill>
                  <a:schemeClr val="accent3">
                    <a:lumMod val="75000"/>
                  </a:schemeClr>
                </a:solidFill>
              </a:rPr>
              <a:t>“</a:t>
            </a:r>
          </a:p>
        </p:txBody>
      </p:sp>
      <p:sp>
        <p:nvSpPr>
          <p:cNvPr id="13" name="Title 1">
            <a:extLst>
              <a:ext uri="{FF2B5EF4-FFF2-40B4-BE49-F238E27FC236}">
                <a16:creationId xmlns:a16="http://schemas.microsoft.com/office/drawing/2014/main" id="{2E169998-8E4C-AC45-9496-F3E1D40DD604}"/>
              </a:ext>
            </a:extLst>
          </p:cNvPr>
          <p:cNvSpPr txBox="1">
            <a:spLocks/>
          </p:cNvSpPr>
          <p:nvPr userDrawn="1"/>
        </p:nvSpPr>
        <p:spPr>
          <a:xfrm>
            <a:off x="10408852" y="4443180"/>
            <a:ext cx="1141699" cy="122068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000" kern="1200" spc="300">
                <a:solidFill>
                  <a:schemeClr val="tx2"/>
                </a:solidFill>
                <a:latin typeface="Tw Cen MT" panose="020B0602020104020603" pitchFamily="34" charset="77"/>
                <a:ea typeface="+mj-ea"/>
                <a:cs typeface="+mj-cs"/>
              </a:defRPr>
            </a:lvl1pPr>
          </a:lstStyle>
          <a:p>
            <a:r>
              <a:rPr lang="en-US" sz="16600" dirty="0">
                <a:solidFill>
                  <a:schemeClr val="accent3">
                    <a:lumMod val="75000"/>
                  </a:schemeClr>
                </a:solidFill>
              </a:rPr>
              <a:t>”</a:t>
            </a:r>
          </a:p>
        </p:txBody>
      </p:sp>
      <p:sp>
        <p:nvSpPr>
          <p:cNvPr id="15" name="Text Placeholder 14">
            <a:extLst>
              <a:ext uri="{FF2B5EF4-FFF2-40B4-BE49-F238E27FC236}">
                <a16:creationId xmlns:a16="http://schemas.microsoft.com/office/drawing/2014/main" id="{F3F62FE2-8018-8846-A38A-108C9B02DF17}"/>
              </a:ext>
            </a:extLst>
          </p:cNvPr>
          <p:cNvSpPr>
            <a:spLocks noGrp="1"/>
          </p:cNvSpPr>
          <p:nvPr>
            <p:ph type="body" sz="quarter" idx="13"/>
          </p:nvPr>
        </p:nvSpPr>
        <p:spPr>
          <a:xfrm>
            <a:off x="6662738" y="4526051"/>
            <a:ext cx="3727450" cy="515938"/>
          </a:xfrm>
          <a:noFill/>
        </p:spPr>
        <p:txBody>
          <a:bodyPr>
            <a:noAutofit/>
          </a:bodyPr>
          <a:lstStyle>
            <a:lvl1pPr marL="0" indent="0" algn="r">
              <a:buNone/>
              <a:defRPr sz="2000" spc="140" baseline="0">
                <a:solidFill>
                  <a:schemeClr val="tx2"/>
                </a:solidFill>
                <a:latin typeface="Tw Cen MT" panose="020B0602020104020603" pitchFamily="34" charset="77"/>
              </a:defRPr>
            </a:lvl1pPr>
            <a:lvl2pPr marL="457200" indent="0" algn="r">
              <a:buNone/>
              <a:defRPr sz="1800">
                <a:solidFill>
                  <a:schemeClr val="tx2"/>
                </a:solidFill>
                <a:latin typeface="Tw Cen MT" panose="020B0602020104020603" pitchFamily="34" charset="77"/>
              </a:defRPr>
            </a:lvl2pPr>
            <a:lvl3pPr marL="914400" indent="0" algn="r">
              <a:buNone/>
              <a:defRPr sz="1600">
                <a:solidFill>
                  <a:schemeClr val="tx2"/>
                </a:solidFill>
                <a:latin typeface="Tw Cen MT" panose="020B0602020104020603" pitchFamily="34" charset="77"/>
              </a:defRPr>
            </a:lvl3pPr>
            <a:lvl4pPr marL="1371600" indent="0" algn="r">
              <a:buNone/>
              <a:defRPr sz="1400">
                <a:solidFill>
                  <a:schemeClr val="tx2"/>
                </a:solidFill>
                <a:latin typeface="Tw Cen MT" panose="020B0602020104020603" pitchFamily="34" charset="77"/>
              </a:defRPr>
            </a:lvl4pPr>
            <a:lvl5pPr marL="1828800" indent="0" algn="r">
              <a:buNone/>
              <a:defRPr sz="1400">
                <a:solidFill>
                  <a:schemeClr val="tx2"/>
                </a:solidFill>
                <a:latin typeface="Tw Cen MT" panose="020B0602020104020603" pitchFamily="34" charset="77"/>
              </a:defRPr>
            </a:lvl5pPr>
          </a:lstStyle>
          <a:p>
            <a:pPr lvl="0"/>
            <a:r>
              <a:rPr lang="en-US"/>
              <a:t>Click to edit Master text styles</a:t>
            </a:r>
          </a:p>
        </p:txBody>
      </p:sp>
    </p:spTree>
    <p:extLst>
      <p:ext uri="{BB962C8B-B14F-4D97-AF65-F5344CB8AC3E}">
        <p14:creationId xmlns:p14="http://schemas.microsoft.com/office/powerpoint/2010/main" val="159331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et the Team 4">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01F428E6-A8A2-E844-9C02-078ED4D9934D}"/>
              </a:ext>
            </a:extLst>
          </p:cNvPr>
          <p:cNvSpPr>
            <a:spLocks noGrp="1"/>
          </p:cNvSpPr>
          <p:nvPr>
            <p:ph type="pic" sz="quarter" idx="13"/>
          </p:nvPr>
        </p:nvSpPr>
        <p:spPr>
          <a:xfrm>
            <a:off x="0" y="0"/>
            <a:ext cx="12192000" cy="6858000"/>
          </a:xfrm>
          <a:solidFill>
            <a:schemeClr val="tx2">
              <a:lumMod val="20000"/>
              <a:lumOff val="80000"/>
            </a:schemeClr>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1000">
                <a:solidFill>
                  <a:schemeClr val="tx2"/>
                </a:solidFill>
              </a:defRPr>
            </a:lvl1pPr>
          </a:lstStyle>
          <a:p>
            <a:fld id="{A4486D74-B37B-F546-968B-4AC3E7616DD3}" type="datetime1">
              <a:rPr lang="en-US" smtClean="0"/>
              <a:pPr/>
              <a:t>2/16/2022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1000">
                <a:solidFill>
                  <a:schemeClr val="tx2"/>
                </a:solidFill>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1000">
                <a:solidFill>
                  <a:schemeClr val="tx2"/>
                </a:solidFill>
              </a:defRPr>
            </a:lvl1pPr>
          </a:lstStyle>
          <a:p>
            <a:fld id="{294A09A9-5501-47C1-A89A-A340965A2BE2}" type="slidenum">
              <a:rPr lang="en-US" smtClean="0"/>
              <a:pPr/>
              <a:t>‹#›</a:t>
            </a:fld>
            <a:endParaRPr lang="en-US" dirty="0"/>
          </a:p>
        </p:txBody>
      </p:sp>
      <p:sp>
        <p:nvSpPr>
          <p:cNvPr id="17" name="Picture Placeholder 16">
            <a:extLst>
              <a:ext uri="{FF2B5EF4-FFF2-40B4-BE49-F238E27FC236}">
                <a16:creationId xmlns:a16="http://schemas.microsoft.com/office/drawing/2014/main" id="{27B76286-63A1-AF4F-B23C-363AA8A8471F}"/>
              </a:ext>
            </a:extLst>
          </p:cNvPr>
          <p:cNvSpPr>
            <a:spLocks noGrp="1"/>
          </p:cNvSpPr>
          <p:nvPr>
            <p:ph type="pic" sz="quarter" idx="14"/>
          </p:nvPr>
        </p:nvSpPr>
        <p:spPr>
          <a:xfrm>
            <a:off x="1038044" y="2405063"/>
            <a:ext cx="946150" cy="944562"/>
          </a:xfrm>
        </p:spPr>
        <p:txBody>
          <a:bodyPr anchor="ctr">
            <a:norm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64F5D22F-DDAB-8A40-B9D8-54ACF9C0E0E2}"/>
              </a:ext>
            </a:extLst>
          </p:cNvPr>
          <p:cNvSpPr>
            <a:spLocks noGrp="1"/>
          </p:cNvSpPr>
          <p:nvPr>
            <p:ph type="body" sz="quarter" idx="15" hasCustomPrompt="1"/>
          </p:nvPr>
        </p:nvSpPr>
        <p:spPr>
          <a:xfrm>
            <a:off x="2200773" y="2498043"/>
            <a:ext cx="2917826" cy="404812"/>
          </a:xfrm>
        </p:spPr>
        <p:txBody>
          <a:bodyPr anchor="b">
            <a:noAutofit/>
          </a:bodyPr>
          <a:lstStyle>
            <a:lvl1pPr marL="0" indent="0">
              <a:buNone/>
              <a:defRPr sz="18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20" name="Text Placeholder 18">
            <a:extLst>
              <a:ext uri="{FF2B5EF4-FFF2-40B4-BE49-F238E27FC236}">
                <a16:creationId xmlns:a16="http://schemas.microsoft.com/office/drawing/2014/main" id="{3970178A-7D91-5F40-B3BD-58988D1D235B}"/>
              </a:ext>
            </a:extLst>
          </p:cNvPr>
          <p:cNvSpPr>
            <a:spLocks noGrp="1"/>
          </p:cNvSpPr>
          <p:nvPr>
            <p:ph type="body" sz="quarter" idx="16"/>
          </p:nvPr>
        </p:nvSpPr>
        <p:spPr>
          <a:xfrm>
            <a:off x="2200773" y="2922586"/>
            <a:ext cx="2917826" cy="404812"/>
          </a:xfrm>
        </p:spPr>
        <p:txBody>
          <a:bodyPr anchor="t">
            <a:noAutofit/>
          </a:bodyPr>
          <a:lstStyle>
            <a:lvl1pPr marL="0" indent="0">
              <a:buNone/>
              <a:defRPr sz="15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21" name="Picture Placeholder 16">
            <a:extLst>
              <a:ext uri="{FF2B5EF4-FFF2-40B4-BE49-F238E27FC236}">
                <a16:creationId xmlns:a16="http://schemas.microsoft.com/office/drawing/2014/main" id="{6D61AF1F-6298-744E-B9E2-999EED4A1EC8}"/>
              </a:ext>
            </a:extLst>
          </p:cNvPr>
          <p:cNvSpPr>
            <a:spLocks noGrp="1"/>
          </p:cNvSpPr>
          <p:nvPr>
            <p:ph type="pic" sz="quarter" idx="17"/>
          </p:nvPr>
        </p:nvSpPr>
        <p:spPr>
          <a:xfrm>
            <a:off x="1038044" y="4021592"/>
            <a:ext cx="946150" cy="944562"/>
          </a:xfrm>
        </p:spPr>
        <p:txBody>
          <a:bodyPr anchor="ctr">
            <a:norm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B409E4EC-6771-344F-AC49-F0493C4E505B}"/>
              </a:ext>
            </a:extLst>
          </p:cNvPr>
          <p:cNvSpPr>
            <a:spLocks noGrp="1"/>
          </p:cNvSpPr>
          <p:nvPr>
            <p:ph type="body" sz="quarter" idx="18" hasCustomPrompt="1"/>
          </p:nvPr>
        </p:nvSpPr>
        <p:spPr>
          <a:xfrm>
            <a:off x="2200773" y="4114572"/>
            <a:ext cx="2917826" cy="404812"/>
          </a:xfrm>
        </p:spPr>
        <p:txBody>
          <a:bodyPr anchor="b">
            <a:noAutofit/>
          </a:bodyPr>
          <a:lstStyle>
            <a:lvl1pPr marL="0" indent="0">
              <a:buNone/>
              <a:defRPr sz="18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23" name="Text Placeholder 18">
            <a:extLst>
              <a:ext uri="{FF2B5EF4-FFF2-40B4-BE49-F238E27FC236}">
                <a16:creationId xmlns:a16="http://schemas.microsoft.com/office/drawing/2014/main" id="{22E21560-0E2C-7E48-882F-77B02B0CE34D}"/>
              </a:ext>
            </a:extLst>
          </p:cNvPr>
          <p:cNvSpPr>
            <a:spLocks noGrp="1"/>
          </p:cNvSpPr>
          <p:nvPr>
            <p:ph type="body" sz="quarter" idx="19"/>
          </p:nvPr>
        </p:nvSpPr>
        <p:spPr>
          <a:xfrm>
            <a:off x="2200773" y="4539115"/>
            <a:ext cx="2917826" cy="404812"/>
          </a:xfrm>
        </p:spPr>
        <p:txBody>
          <a:bodyPr anchor="t">
            <a:noAutofit/>
          </a:bodyPr>
          <a:lstStyle>
            <a:lvl1pPr marL="0" indent="0">
              <a:buNone/>
              <a:defRPr sz="15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30" name="Picture Placeholder 16">
            <a:extLst>
              <a:ext uri="{FF2B5EF4-FFF2-40B4-BE49-F238E27FC236}">
                <a16:creationId xmlns:a16="http://schemas.microsoft.com/office/drawing/2014/main" id="{E38C0995-936E-464D-86FA-9C8847D9C4DB}"/>
              </a:ext>
            </a:extLst>
          </p:cNvPr>
          <p:cNvSpPr>
            <a:spLocks noGrp="1"/>
          </p:cNvSpPr>
          <p:nvPr>
            <p:ph type="pic" sz="quarter" idx="20"/>
          </p:nvPr>
        </p:nvSpPr>
        <p:spPr>
          <a:xfrm>
            <a:off x="5710265" y="2405063"/>
            <a:ext cx="946150" cy="944562"/>
          </a:xfrm>
        </p:spPr>
        <p:txBody>
          <a:bodyPr anchor="ctr">
            <a:normAutofit/>
          </a:bodyPr>
          <a:lstStyle>
            <a:lvl1pPr marL="0" indent="0" algn="ctr">
              <a:buNone/>
              <a:defRPr sz="1400"/>
            </a:lvl1pPr>
          </a:lstStyle>
          <a:p>
            <a:r>
              <a:rPr lang="en-US"/>
              <a:t>Click icon to add picture</a:t>
            </a:r>
            <a:endParaRPr lang="en-US" dirty="0"/>
          </a:p>
        </p:txBody>
      </p:sp>
      <p:sp>
        <p:nvSpPr>
          <p:cNvPr id="31" name="Text Placeholder 18">
            <a:extLst>
              <a:ext uri="{FF2B5EF4-FFF2-40B4-BE49-F238E27FC236}">
                <a16:creationId xmlns:a16="http://schemas.microsoft.com/office/drawing/2014/main" id="{00F264F2-A8BF-BF4E-82E5-457A75FF385D}"/>
              </a:ext>
            </a:extLst>
          </p:cNvPr>
          <p:cNvSpPr>
            <a:spLocks noGrp="1"/>
          </p:cNvSpPr>
          <p:nvPr>
            <p:ph type="body" sz="quarter" idx="21" hasCustomPrompt="1"/>
          </p:nvPr>
        </p:nvSpPr>
        <p:spPr>
          <a:xfrm>
            <a:off x="6872994" y="2498043"/>
            <a:ext cx="2917826" cy="404812"/>
          </a:xfrm>
        </p:spPr>
        <p:txBody>
          <a:bodyPr anchor="b">
            <a:noAutofit/>
          </a:bodyPr>
          <a:lstStyle>
            <a:lvl1pPr marL="0" indent="0">
              <a:buNone/>
              <a:defRPr sz="18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32" name="Text Placeholder 18">
            <a:extLst>
              <a:ext uri="{FF2B5EF4-FFF2-40B4-BE49-F238E27FC236}">
                <a16:creationId xmlns:a16="http://schemas.microsoft.com/office/drawing/2014/main" id="{C969F956-9E58-0C47-8A73-BA9372304267}"/>
              </a:ext>
            </a:extLst>
          </p:cNvPr>
          <p:cNvSpPr>
            <a:spLocks noGrp="1"/>
          </p:cNvSpPr>
          <p:nvPr>
            <p:ph type="body" sz="quarter" idx="22"/>
          </p:nvPr>
        </p:nvSpPr>
        <p:spPr>
          <a:xfrm>
            <a:off x="6872994" y="2922586"/>
            <a:ext cx="2917826" cy="404812"/>
          </a:xfrm>
        </p:spPr>
        <p:txBody>
          <a:bodyPr anchor="t">
            <a:noAutofit/>
          </a:bodyPr>
          <a:lstStyle>
            <a:lvl1pPr marL="0" indent="0">
              <a:buNone/>
              <a:defRPr sz="15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33" name="Picture Placeholder 16">
            <a:extLst>
              <a:ext uri="{FF2B5EF4-FFF2-40B4-BE49-F238E27FC236}">
                <a16:creationId xmlns:a16="http://schemas.microsoft.com/office/drawing/2014/main" id="{3A0B62B7-7680-5D4B-BC6D-4FFA49561510}"/>
              </a:ext>
            </a:extLst>
          </p:cNvPr>
          <p:cNvSpPr>
            <a:spLocks noGrp="1"/>
          </p:cNvSpPr>
          <p:nvPr>
            <p:ph type="pic" sz="quarter" idx="23"/>
          </p:nvPr>
        </p:nvSpPr>
        <p:spPr>
          <a:xfrm>
            <a:off x="5710265" y="4021592"/>
            <a:ext cx="946150" cy="944562"/>
          </a:xfrm>
        </p:spPr>
        <p:txBody>
          <a:bodyPr anchor="ctr">
            <a:normAutofit/>
          </a:bodyPr>
          <a:lstStyle>
            <a:lvl1pPr marL="0" indent="0" algn="ctr">
              <a:buNone/>
              <a:defRPr sz="1400"/>
            </a:lvl1pPr>
          </a:lstStyle>
          <a:p>
            <a:r>
              <a:rPr lang="en-US"/>
              <a:t>Click icon to add picture</a:t>
            </a:r>
            <a:endParaRPr lang="en-US" dirty="0"/>
          </a:p>
        </p:txBody>
      </p:sp>
      <p:sp>
        <p:nvSpPr>
          <p:cNvPr id="34" name="Text Placeholder 18">
            <a:extLst>
              <a:ext uri="{FF2B5EF4-FFF2-40B4-BE49-F238E27FC236}">
                <a16:creationId xmlns:a16="http://schemas.microsoft.com/office/drawing/2014/main" id="{6C664169-B5AF-FB46-AA38-C9DDC1EB8F74}"/>
              </a:ext>
            </a:extLst>
          </p:cNvPr>
          <p:cNvSpPr>
            <a:spLocks noGrp="1"/>
          </p:cNvSpPr>
          <p:nvPr>
            <p:ph type="body" sz="quarter" idx="24" hasCustomPrompt="1"/>
          </p:nvPr>
        </p:nvSpPr>
        <p:spPr>
          <a:xfrm>
            <a:off x="6872994" y="4114572"/>
            <a:ext cx="2917826" cy="404812"/>
          </a:xfrm>
        </p:spPr>
        <p:txBody>
          <a:bodyPr anchor="b">
            <a:noAutofit/>
          </a:bodyPr>
          <a:lstStyle>
            <a:lvl1pPr marL="0" indent="0">
              <a:buNone/>
              <a:defRPr sz="18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35" name="Text Placeholder 18">
            <a:extLst>
              <a:ext uri="{FF2B5EF4-FFF2-40B4-BE49-F238E27FC236}">
                <a16:creationId xmlns:a16="http://schemas.microsoft.com/office/drawing/2014/main" id="{EB349D7E-9425-EA4B-906F-145652D00795}"/>
              </a:ext>
            </a:extLst>
          </p:cNvPr>
          <p:cNvSpPr>
            <a:spLocks noGrp="1"/>
          </p:cNvSpPr>
          <p:nvPr>
            <p:ph type="body" sz="quarter" idx="25"/>
          </p:nvPr>
        </p:nvSpPr>
        <p:spPr>
          <a:xfrm>
            <a:off x="6872994" y="4539115"/>
            <a:ext cx="2917826" cy="404812"/>
          </a:xfrm>
        </p:spPr>
        <p:txBody>
          <a:bodyPr anchor="t">
            <a:noAutofit/>
          </a:bodyPr>
          <a:lstStyle>
            <a:lvl1pPr marL="0" indent="0">
              <a:buNone/>
              <a:defRPr sz="15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36" name="Title 1">
            <a:extLst>
              <a:ext uri="{FF2B5EF4-FFF2-40B4-BE49-F238E27FC236}">
                <a16:creationId xmlns:a16="http://schemas.microsoft.com/office/drawing/2014/main" id="{E6971742-A7E0-0D4A-AE6E-496FB9EC1BF1}"/>
              </a:ext>
            </a:extLst>
          </p:cNvPr>
          <p:cNvSpPr>
            <a:spLocks noGrp="1"/>
          </p:cNvSpPr>
          <p:nvPr>
            <p:ph type="ctrTitle"/>
          </p:nvPr>
        </p:nvSpPr>
        <p:spPr>
          <a:xfrm>
            <a:off x="916017" y="978408"/>
            <a:ext cx="8357616" cy="1088136"/>
          </a:xfrm>
        </p:spPr>
        <p:txBody>
          <a:bodyPr anchor="ctr">
            <a:normAutofit/>
          </a:bodyPr>
          <a:lstStyle>
            <a:lvl1pPr algn="l">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71849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et the Team 8">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01F428E6-A8A2-E844-9C02-078ED4D9934D}"/>
              </a:ext>
            </a:extLst>
          </p:cNvPr>
          <p:cNvSpPr>
            <a:spLocks noGrp="1"/>
          </p:cNvSpPr>
          <p:nvPr>
            <p:ph type="pic" sz="quarter" idx="13"/>
          </p:nvPr>
        </p:nvSpPr>
        <p:spPr>
          <a:xfrm>
            <a:off x="0" y="0"/>
            <a:ext cx="12192000" cy="6858000"/>
          </a:xfrm>
          <a:solidFill>
            <a:schemeClr val="tx2">
              <a:lumMod val="20000"/>
              <a:lumOff val="80000"/>
            </a:schemeClr>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lvl1pPr>
              <a:defRPr sz="1000">
                <a:solidFill>
                  <a:schemeClr val="tx2"/>
                </a:solidFill>
              </a:defRPr>
            </a:lvl1pPr>
          </a:lstStyle>
          <a:p>
            <a:fld id="{A4486D74-B37B-F546-968B-4AC3E7616DD3}" type="datetime1">
              <a:rPr lang="en-US" smtClean="0"/>
              <a:pPr/>
              <a:t>2/16/2022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lvl1pPr>
              <a:defRPr sz="1000">
                <a:solidFill>
                  <a:schemeClr val="tx2"/>
                </a:solidFill>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lvl1pPr>
              <a:defRPr sz="1000">
                <a:solidFill>
                  <a:schemeClr val="tx2"/>
                </a:solidFill>
              </a:defRPr>
            </a:lvl1pPr>
          </a:lstStyle>
          <a:p>
            <a:fld id="{294A09A9-5501-47C1-A89A-A340965A2BE2}" type="slidenum">
              <a:rPr lang="en-US" smtClean="0"/>
              <a:pPr/>
              <a:t>‹#›</a:t>
            </a:fld>
            <a:endParaRPr lang="en-US" dirty="0"/>
          </a:p>
        </p:txBody>
      </p:sp>
      <p:sp>
        <p:nvSpPr>
          <p:cNvPr id="17" name="Picture Placeholder 16">
            <a:extLst>
              <a:ext uri="{FF2B5EF4-FFF2-40B4-BE49-F238E27FC236}">
                <a16:creationId xmlns:a16="http://schemas.microsoft.com/office/drawing/2014/main" id="{27B76286-63A1-AF4F-B23C-363AA8A8471F}"/>
              </a:ext>
            </a:extLst>
          </p:cNvPr>
          <p:cNvSpPr>
            <a:spLocks noGrp="1"/>
          </p:cNvSpPr>
          <p:nvPr>
            <p:ph type="pic" sz="quarter" idx="14"/>
          </p:nvPr>
        </p:nvSpPr>
        <p:spPr>
          <a:xfrm>
            <a:off x="1038044" y="2159159"/>
            <a:ext cx="923886" cy="922335"/>
          </a:xfrm>
        </p:spPr>
        <p:txBody>
          <a:bodyPr>
            <a:noAutofit/>
          </a:bodyPr>
          <a:lstStyle/>
          <a:p>
            <a:r>
              <a:rPr lang="en-US"/>
              <a:t>Click icon to add picture</a:t>
            </a:r>
            <a:endParaRPr lang="en-US" dirty="0"/>
          </a:p>
        </p:txBody>
      </p:sp>
      <p:sp>
        <p:nvSpPr>
          <p:cNvPr id="19" name="Text Placeholder 18">
            <a:extLst>
              <a:ext uri="{FF2B5EF4-FFF2-40B4-BE49-F238E27FC236}">
                <a16:creationId xmlns:a16="http://schemas.microsoft.com/office/drawing/2014/main" id="{64F5D22F-DDAB-8A40-B9D8-54ACF9C0E0E2}"/>
              </a:ext>
            </a:extLst>
          </p:cNvPr>
          <p:cNvSpPr>
            <a:spLocks noGrp="1"/>
          </p:cNvSpPr>
          <p:nvPr>
            <p:ph type="body" sz="quarter" idx="15" hasCustomPrompt="1"/>
          </p:nvPr>
        </p:nvSpPr>
        <p:spPr>
          <a:xfrm>
            <a:off x="1038044" y="3105654"/>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dirty="0"/>
              <a:t>CLICK TO EDIT</a:t>
            </a:r>
          </a:p>
        </p:txBody>
      </p:sp>
      <p:sp>
        <p:nvSpPr>
          <p:cNvPr id="20" name="Text Placeholder 18">
            <a:extLst>
              <a:ext uri="{FF2B5EF4-FFF2-40B4-BE49-F238E27FC236}">
                <a16:creationId xmlns:a16="http://schemas.microsoft.com/office/drawing/2014/main" id="{3970178A-7D91-5F40-B3BD-58988D1D235B}"/>
              </a:ext>
            </a:extLst>
          </p:cNvPr>
          <p:cNvSpPr>
            <a:spLocks noGrp="1"/>
          </p:cNvSpPr>
          <p:nvPr>
            <p:ph type="body" sz="quarter" idx="16"/>
          </p:nvPr>
        </p:nvSpPr>
        <p:spPr>
          <a:xfrm>
            <a:off x="1038044" y="3483864"/>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24" name="Picture Placeholder 16">
            <a:extLst>
              <a:ext uri="{FF2B5EF4-FFF2-40B4-BE49-F238E27FC236}">
                <a16:creationId xmlns:a16="http://schemas.microsoft.com/office/drawing/2014/main" id="{6A88DE59-CC76-784E-91CC-86A873E12BB0}"/>
              </a:ext>
            </a:extLst>
          </p:cNvPr>
          <p:cNvSpPr>
            <a:spLocks noGrp="1"/>
          </p:cNvSpPr>
          <p:nvPr>
            <p:ph type="pic" sz="quarter" idx="17"/>
          </p:nvPr>
        </p:nvSpPr>
        <p:spPr>
          <a:xfrm>
            <a:off x="3719251" y="2159159"/>
            <a:ext cx="923886" cy="922335"/>
          </a:xfrm>
        </p:spPr>
        <p:txBody>
          <a:bodyPr>
            <a:noAutofit/>
          </a:bodyPr>
          <a:lstStyle/>
          <a:p>
            <a:r>
              <a:rPr lang="en-US"/>
              <a:t>Click icon to add picture</a:t>
            </a:r>
            <a:endParaRPr lang="en-US" dirty="0"/>
          </a:p>
        </p:txBody>
      </p:sp>
      <p:sp>
        <p:nvSpPr>
          <p:cNvPr id="25" name="Text Placeholder 18">
            <a:extLst>
              <a:ext uri="{FF2B5EF4-FFF2-40B4-BE49-F238E27FC236}">
                <a16:creationId xmlns:a16="http://schemas.microsoft.com/office/drawing/2014/main" id="{EC7436AA-C631-914A-893C-01BFCB514469}"/>
              </a:ext>
            </a:extLst>
          </p:cNvPr>
          <p:cNvSpPr>
            <a:spLocks noGrp="1"/>
          </p:cNvSpPr>
          <p:nvPr>
            <p:ph type="body" sz="quarter" idx="18" hasCustomPrompt="1"/>
          </p:nvPr>
        </p:nvSpPr>
        <p:spPr>
          <a:xfrm>
            <a:off x="3719251" y="3105654"/>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dirty="0"/>
              <a:t>CLICK TO EDIT</a:t>
            </a:r>
          </a:p>
        </p:txBody>
      </p:sp>
      <p:sp>
        <p:nvSpPr>
          <p:cNvPr id="26" name="Text Placeholder 18">
            <a:extLst>
              <a:ext uri="{FF2B5EF4-FFF2-40B4-BE49-F238E27FC236}">
                <a16:creationId xmlns:a16="http://schemas.microsoft.com/office/drawing/2014/main" id="{7D3267A9-41C6-6D41-B94A-AF3A0B8D3CC2}"/>
              </a:ext>
            </a:extLst>
          </p:cNvPr>
          <p:cNvSpPr>
            <a:spLocks noGrp="1"/>
          </p:cNvSpPr>
          <p:nvPr>
            <p:ph type="body" sz="quarter" idx="19"/>
          </p:nvPr>
        </p:nvSpPr>
        <p:spPr>
          <a:xfrm>
            <a:off x="3719251" y="3483864"/>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27" name="Picture Placeholder 16">
            <a:extLst>
              <a:ext uri="{FF2B5EF4-FFF2-40B4-BE49-F238E27FC236}">
                <a16:creationId xmlns:a16="http://schemas.microsoft.com/office/drawing/2014/main" id="{0CA14719-28D1-1245-82ED-C30AEA3FF510}"/>
              </a:ext>
            </a:extLst>
          </p:cNvPr>
          <p:cNvSpPr>
            <a:spLocks noGrp="1"/>
          </p:cNvSpPr>
          <p:nvPr>
            <p:ph type="pic" sz="quarter" idx="20"/>
          </p:nvPr>
        </p:nvSpPr>
        <p:spPr>
          <a:xfrm>
            <a:off x="6415955" y="2159159"/>
            <a:ext cx="923886" cy="922335"/>
          </a:xfrm>
        </p:spPr>
        <p:txBody>
          <a:bodyPr>
            <a:noAutofit/>
          </a:bodyPr>
          <a:lstStyle/>
          <a:p>
            <a:r>
              <a:rPr lang="en-US"/>
              <a:t>Click icon to add picture</a:t>
            </a:r>
            <a:endParaRPr lang="en-US" dirty="0"/>
          </a:p>
        </p:txBody>
      </p:sp>
      <p:sp>
        <p:nvSpPr>
          <p:cNvPr id="28" name="Text Placeholder 18">
            <a:extLst>
              <a:ext uri="{FF2B5EF4-FFF2-40B4-BE49-F238E27FC236}">
                <a16:creationId xmlns:a16="http://schemas.microsoft.com/office/drawing/2014/main" id="{A0F20BEC-0D1F-424C-A708-3CD1B159CB9D}"/>
              </a:ext>
            </a:extLst>
          </p:cNvPr>
          <p:cNvSpPr>
            <a:spLocks noGrp="1"/>
          </p:cNvSpPr>
          <p:nvPr>
            <p:ph type="body" sz="quarter" idx="21" hasCustomPrompt="1"/>
          </p:nvPr>
        </p:nvSpPr>
        <p:spPr>
          <a:xfrm>
            <a:off x="6415955" y="3105654"/>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dirty="0"/>
              <a:t>CLICK TO EDIT</a:t>
            </a:r>
          </a:p>
        </p:txBody>
      </p:sp>
      <p:sp>
        <p:nvSpPr>
          <p:cNvPr id="29" name="Text Placeholder 18">
            <a:extLst>
              <a:ext uri="{FF2B5EF4-FFF2-40B4-BE49-F238E27FC236}">
                <a16:creationId xmlns:a16="http://schemas.microsoft.com/office/drawing/2014/main" id="{1AF30013-E0ED-7F43-83DA-D58BF2C564E5}"/>
              </a:ext>
            </a:extLst>
          </p:cNvPr>
          <p:cNvSpPr>
            <a:spLocks noGrp="1"/>
          </p:cNvSpPr>
          <p:nvPr>
            <p:ph type="body" sz="quarter" idx="22"/>
          </p:nvPr>
        </p:nvSpPr>
        <p:spPr>
          <a:xfrm>
            <a:off x="6415955" y="3483864"/>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36" name="Picture Placeholder 16">
            <a:extLst>
              <a:ext uri="{FF2B5EF4-FFF2-40B4-BE49-F238E27FC236}">
                <a16:creationId xmlns:a16="http://schemas.microsoft.com/office/drawing/2014/main" id="{6F279F35-215F-8247-9F1E-B98FCFCBDCD3}"/>
              </a:ext>
            </a:extLst>
          </p:cNvPr>
          <p:cNvSpPr>
            <a:spLocks noGrp="1"/>
          </p:cNvSpPr>
          <p:nvPr>
            <p:ph type="pic" sz="quarter" idx="23"/>
          </p:nvPr>
        </p:nvSpPr>
        <p:spPr>
          <a:xfrm>
            <a:off x="9097162" y="2159159"/>
            <a:ext cx="923886" cy="922335"/>
          </a:xfrm>
        </p:spPr>
        <p:txBody>
          <a:bodyPr>
            <a:noAutofit/>
          </a:bodyPr>
          <a:lstStyle/>
          <a:p>
            <a:r>
              <a:rPr lang="en-US"/>
              <a:t>Click icon to add picture</a:t>
            </a:r>
            <a:endParaRPr lang="en-US" dirty="0"/>
          </a:p>
        </p:txBody>
      </p:sp>
      <p:sp>
        <p:nvSpPr>
          <p:cNvPr id="37" name="Text Placeholder 18">
            <a:extLst>
              <a:ext uri="{FF2B5EF4-FFF2-40B4-BE49-F238E27FC236}">
                <a16:creationId xmlns:a16="http://schemas.microsoft.com/office/drawing/2014/main" id="{A61B963F-0880-1E47-A659-7FC76D4D9D59}"/>
              </a:ext>
            </a:extLst>
          </p:cNvPr>
          <p:cNvSpPr>
            <a:spLocks noGrp="1"/>
          </p:cNvSpPr>
          <p:nvPr>
            <p:ph type="body" sz="quarter" idx="24" hasCustomPrompt="1"/>
          </p:nvPr>
        </p:nvSpPr>
        <p:spPr>
          <a:xfrm>
            <a:off x="9097162" y="3105654"/>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dirty="0"/>
              <a:t>CLICK TO EDIT</a:t>
            </a:r>
          </a:p>
        </p:txBody>
      </p:sp>
      <p:sp>
        <p:nvSpPr>
          <p:cNvPr id="38" name="Text Placeholder 18">
            <a:extLst>
              <a:ext uri="{FF2B5EF4-FFF2-40B4-BE49-F238E27FC236}">
                <a16:creationId xmlns:a16="http://schemas.microsoft.com/office/drawing/2014/main" id="{50E852F6-B5E8-8B43-801C-1C4F7B19A5CC}"/>
              </a:ext>
            </a:extLst>
          </p:cNvPr>
          <p:cNvSpPr>
            <a:spLocks noGrp="1"/>
          </p:cNvSpPr>
          <p:nvPr>
            <p:ph type="body" sz="quarter" idx="25"/>
          </p:nvPr>
        </p:nvSpPr>
        <p:spPr>
          <a:xfrm>
            <a:off x="9097162" y="3483864"/>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39" name="Picture Placeholder 16">
            <a:extLst>
              <a:ext uri="{FF2B5EF4-FFF2-40B4-BE49-F238E27FC236}">
                <a16:creationId xmlns:a16="http://schemas.microsoft.com/office/drawing/2014/main" id="{4FA256BD-105F-BE40-B47B-B9E1894250BC}"/>
              </a:ext>
            </a:extLst>
          </p:cNvPr>
          <p:cNvSpPr>
            <a:spLocks noGrp="1"/>
          </p:cNvSpPr>
          <p:nvPr>
            <p:ph type="pic" sz="quarter" idx="26"/>
          </p:nvPr>
        </p:nvSpPr>
        <p:spPr>
          <a:xfrm>
            <a:off x="1038044" y="4198047"/>
            <a:ext cx="923886" cy="922335"/>
          </a:xfrm>
        </p:spPr>
        <p:txBody>
          <a:bodyPr>
            <a:noAutofit/>
          </a:bodyPr>
          <a:lstStyle/>
          <a:p>
            <a:r>
              <a:rPr lang="en-US"/>
              <a:t>Click icon to add picture</a:t>
            </a:r>
            <a:endParaRPr lang="en-US" dirty="0"/>
          </a:p>
        </p:txBody>
      </p:sp>
      <p:sp>
        <p:nvSpPr>
          <p:cNvPr id="40" name="Text Placeholder 18">
            <a:extLst>
              <a:ext uri="{FF2B5EF4-FFF2-40B4-BE49-F238E27FC236}">
                <a16:creationId xmlns:a16="http://schemas.microsoft.com/office/drawing/2014/main" id="{6A4AC0F6-874C-7C4C-9547-94508CE42D0C}"/>
              </a:ext>
            </a:extLst>
          </p:cNvPr>
          <p:cNvSpPr>
            <a:spLocks noGrp="1"/>
          </p:cNvSpPr>
          <p:nvPr>
            <p:ph type="body" sz="quarter" idx="27" hasCustomPrompt="1"/>
          </p:nvPr>
        </p:nvSpPr>
        <p:spPr>
          <a:xfrm>
            <a:off x="1038044" y="5144542"/>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dirty="0"/>
              <a:t>CLICK TO EDIT</a:t>
            </a:r>
          </a:p>
        </p:txBody>
      </p:sp>
      <p:sp>
        <p:nvSpPr>
          <p:cNvPr id="41" name="Text Placeholder 18">
            <a:extLst>
              <a:ext uri="{FF2B5EF4-FFF2-40B4-BE49-F238E27FC236}">
                <a16:creationId xmlns:a16="http://schemas.microsoft.com/office/drawing/2014/main" id="{EA3CCA23-6E76-8F41-9FED-4DB323AEC855}"/>
              </a:ext>
            </a:extLst>
          </p:cNvPr>
          <p:cNvSpPr>
            <a:spLocks noGrp="1"/>
          </p:cNvSpPr>
          <p:nvPr>
            <p:ph type="body" sz="quarter" idx="28"/>
          </p:nvPr>
        </p:nvSpPr>
        <p:spPr>
          <a:xfrm>
            <a:off x="1038044" y="5522976"/>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42" name="Picture Placeholder 16">
            <a:extLst>
              <a:ext uri="{FF2B5EF4-FFF2-40B4-BE49-F238E27FC236}">
                <a16:creationId xmlns:a16="http://schemas.microsoft.com/office/drawing/2014/main" id="{C2654D0F-1EF0-C945-B023-1561C866903C}"/>
              </a:ext>
            </a:extLst>
          </p:cNvPr>
          <p:cNvSpPr>
            <a:spLocks noGrp="1"/>
          </p:cNvSpPr>
          <p:nvPr>
            <p:ph type="pic" sz="quarter" idx="29"/>
          </p:nvPr>
        </p:nvSpPr>
        <p:spPr>
          <a:xfrm>
            <a:off x="3719251" y="4198047"/>
            <a:ext cx="923886" cy="922335"/>
          </a:xfrm>
        </p:spPr>
        <p:txBody>
          <a:bodyPr>
            <a:noAutofit/>
          </a:bodyPr>
          <a:lstStyle/>
          <a:p>
            <a:r>
              <a:rPr lang="en-US"/>
              <a:t>Click icon to add picture</a:t>
            </a:r>
            <a:endParaRPr lang="en-US" dirty="0"/>
          </a:p>
        </p:txBody>
      </p:sp>
      <p:sp>
        <p:nvSpPr>
          <p:cNvPr id="43" name="Text Placeholder 18">
            <a:extLst>
              <a:ext uri="{FF2B5EF4-FFF2-40B4-BE49-F238E27FC236}">
                <a16:creationId xmlns:a16="http://schemas.microsoft.com/office/drawing/2014/main" id="{117D52FF-094D-6749-8A26-B894CEF6ACBA}"/>
              </a:ext>
            </a:extLst>
          </p:cNvPr>
          <p:cNvSpPr>
            <a:spLocks noGrp="1"/>
          </p:cNvSpPr>
          <p:nvPr>
            <p:ph type="body" sz="quarter" idx="30" hasCustomPrompt="1"/>
          </p:nvPr>
        </p:nvSpPr>
        <p:spPr>
          <a:xfrm>
            <a:off x="3719251" y="5144542"/>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44" name="Text Placeholder 18">
            <a:extLst>
              <a:ext uri="{FF2B5EF4-FFF2-40B4-BE49-F238E27FC236}">
                <a16:creationId xmlns:a16="http://schemas.microsoft.com/office/drawing/2014/main" id="{0052C3E7-B5A5-E44C-91BD-16DB655583BE}"/>
              </a:ext>
            </a:extLst>
          </p:cNvPr>
          <p:cNvSpPr>
            <a:spLocks noGrp="1"/>
          </p:cNvSpPr>
          <p:nvPr>
            <p:ph type="body" sz="quarter" idx="31"/>
          </p:nvPr>
        </p:nvSpPr>
        <p:spPr>
          <a:xfrm>
            <a:off x="3719251" y="5522976"/>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45" name="Picture Placeholder 16">
            <a:extLst>
              <a:ext uri="{FF2B5EF4-FFF2-40B4-BE49-F238E27FC236}">
                <a16:creationId xmlns:a16="http://schemas.microsoft.com/office/drawing/2014/main" id="{D4C618F6-4987-274F-8D08-0934922ACA5A}"/>
              </a:ext>
            </a:extLst>
          </p:cNvPr>
          <p:cNvSpPr>
            <a:spLocks noGrp="1"/>
          </p:cNvSpPr>
          <p:nvPr>
            <p:ph type="pic" sz="quarter" idx="32"/>
          </p:nvPr>
        </p:nvSpPr>
        <p:spPr>
          <a:xfrm>
            <a:off x="6415955" y="4198047"/>
            <a:ext cx="923886" cy="922335"/>
          </a:xfrm>
        </p:spPr>
        <p:txBody>
          <a:bodyPr>
            <a:noAutofit/>
          </a:bodyPr>
          <a:lstStyle/>
          <a:p>
            <a:r>
              <a:rPr lang="en-US"/>
              <a:t>Click icon to add picture</a:t>
            </a:r>
            <a:endParaRPr lang="en-US" dirty="0"/>
          </a:p>
        </p:txBody>
      </p:sp>
      <p:sp>
        <p:nvSpPr>
          <p:cNvPr id="46" name="Text Placeholder 18">
            <a:extLst>
              <a:ext uri="{FF2B5EF4-FFF2-40B4-BE49-F238E27FC236}">
                <a16:creationId xmlns:a16="http://schemas.microsoft.com/office/drawing/2014/main" id="{04553546-0C16-4843-8655-70FFDC038AC2}"/>
              </a:ext>
            </a:extLst>
          </p:cNvPr>
          <p:cNvSpPr>
            <a:spLocks noGrp="1"/>
          </p:cNvSpPr>
          <p:nvPr>
            <p:ph type="body" sz="quarter" idx="33" hasCustomPrompt="1"/>
          </p:nvPr>
        </p:nvSpPr>
        <p:spPr>
          <a:xfrm>
            <a:off x="6415955" y="5144542"/>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47" name="Text Placeholder 18">
            <a:extLst>
              <a:ext uri="{FF2B5EF4-FFF2-40B4-BE49-F238E27FC236}">
                <a16:creationId xmlns:a16="http://schemas.microsoft.com/office/drawing/2014/main" id="{0F174D17-C816-804A-BED4-E43623C46686}"/>
              </a:ext>
            </a:extLst>
          </p:cNvPr>
          <p:cNvSpPr>
            <a:spLocks noGrp="1"/>
          </p:cNvSpPr>
          <p:nvPr>
            <p:ph type="body" sz="quarter" idx="34"/>
          </p:nvPr>
        </p:nvSpPr>
        <p:spPr>
          <a:xfrm>
            <a:off x="6415955" y="5522976"/>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48" name="Picture Placeholder 16">
            <a:extLst>
              <a:ext uri="{FF2B5EF4-FFF2-40B4-BE49-F238E27FC236}">
                <a16:creationId xmlns:a16="http://schemas.microsoft.com/office/drawing/2014/main" id="{3A5BCDFF-966C-EE4B-B676-0DC4FE521CDB}"/>
              </a:ext>
            </a:extLst>
          </p:cNvPr>
          <p:cNvSpPr>
            <a:spLocks noGrp="1"/>
          </p:cNvSpPr>
          <p:nvPr>
            <p:ph type="pic" sz="quarter" idx="35"/>
          </p:nvPr>
        </p:nvSpPr>
        <p:spPr>
          <a:xfrm>
            <a:off x="9097162" y="4198047"/>
            <a:ext cx="923886" cy="922335"/>
          </a:xfrm>
        </p:spPr>
        <p:txBody>
          <a:bodyPr>
            <a:noAutofit/>
          </a:bodyPr>
          <a:lstStyle/>
          <a:p>
            <a:r>
              <a:rPr lang="en-US"/>
              <a:t>Click icon to add picture</a:t>
            </a:r>
            <a:endParaRPr lang="en-US" dirty="0"/>
          </a:p>
        </p:txBody>
      </p:sp>
      <p:sp>
        <p:nvSpPr>
          <p:cNvPr id="49" name="Text Placeholder 18">
            <a:extLst>
              <a:ext uri="{FF2B5EF4-FFF2-40B4-BE49-F238E27FC236}">
                <a16:creationId xmlns:a16="http://schemas.microsoft.com/office/drawing/2014/main" id="{3E877DB1-D772-1B4C-8F31-F2C6ACE01CFC}"/>
              </a:ext>
            </a:extLst>
          </p:cNvPr>
          <p:cNvSpPr>
            <a:spLocks noGrp="1"/>
          </p:cNvSpPr>
          <p:nvPr>
            <p:ph type="body" sz="quarter" idx="36" hasCustomPrompt="1"/>
          </p:nvPr>
        </p:nvSpPr>
        <p:spPr>
          <a:xfrm>
            <a:off x="9097162" y="5144542"/>
            <a:ext cx="2526566" cy="402336"/>
          </a:xfrm>
        </p:spPr>
        <p:txBody>
          <a:bodyPr lIns="0" anchor="b">
            <a:noAutofit/>
          </a:bodyPr>
          <a:lstStyle>
            <a:lvl1pPr marL="0" indent="0">
              <a:buNone/>
              <a:defRPr sz="16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a:t>
            </a:r>
          </a:p>
        </p:txBody>
      </p:sp>
      <p:sp>
        <p:nvSpPr>
          <p:cNvPr id="50" name="Text Placeholder 18">
            <a:extLst>
              <a:ext uri="{FF2B5EF4-FFF2-40B4-BE49-F238E27FC236}">
                <a16:creationId xmlns:a16="http://schemas.microsoft.com/office/drawing/2014/main" id="{BE7B6561-93FC-9B47-B1F2-95F66BC3A859}"/>
              </a:ext>
            </a:extLst>
          </p:cNvPr>
          <p:cNvSpPr>
            <a:spLocks noGrp="1"/>
          </p:cNvSpPr>
          <p:nvPr>
            <p:ph type="body" sz="quarter" idx="37"/>
          </p:nvPr>
        </p:nvSpPr>
        <p:spPr>
          <a:xfrm>
            <a:off x="9097162" y="5522976"/>
            <a:ext cx="2526566" cy="404812"/>
          </a:xfrm>
        </p:spPr>
        <p:txBody>
          <a:bodyPr lIns="0" anchor="t">
            <a:noAutofit/>
          </a:bodyPr>
          <a:lstStyle>
            <a:lvl1pPr marL="0" indent="0">
              <a:buNone/>
              <a:defRPr sz="1200" spc="200" baseline="0">
                <a:solidFill>
                  <a:schemeClr val="bg1"/>
                </a:solidFill>
                <a:latin typeface="Tw Cen MT" panose="020B0602020104020603" pitchFamily="34" charset="77"/>
              </a:defRPr>
            </a:lvl1pPr>
            <a:lvl2pPr marL="457200" indent="0">
              <a:buNone/>
              <a:defRPr>
                <a:latin typeface="Tw Cen MT" panose="020B0602020104020603" pitchFamily="34" charset="77"/>
              </a:defRPr>
            </a:lvl2pPr>
            <a:lvl3pPr marL="914400" indent="0">
              <a:buNone/>
              <a:defRPr>
                <a:latin typeface="Tw Cen MT" panose="020B0602020104020603" pitchFamily="34" charset="77"/>
              </a:defRPr>
            </a:lvl3pPr>
            <a:lvl4pPr marL="1371600" indent="0">
              <a:buNone/>
              <a:defRPr>
                <a:latin typeface="Tw Cen MT" panose="020B0602020104020603" pitchFamily="34" charset="77"/>
              </a:defRPr>
            </a:lvl4pPr>
            <a:lvl5pPr marL="1828800" indent="0">
              <a:buNone/>
              <a:defRPr>
                <a:latin typeface="Tw Cen MT" panose="020B0602020104020603" pitchFamily="34" charset="77"/>
              </a:defRPr>
            </a:lvl5pPr>
          </a:lstStyle>
          <a:p>
            <a:pPr lvl="0"/>
            <a:r>
              <a:rPr lang="en-US"/>
              <a:t>Click to edit Master text styles</a:t>
            </a:r>
          </a:p>
        </p:txBody>
      </p:sp>
      <p:sp>
        <p:nvSpPr>
          <p:cNvPr id="51" name="Title 1">
            <a:extLst>
              <a:ext uri="{FF2B5EF4-FFF2-40B4-BE49-F238E27FC236}">
                <a16:creationId xmlns:a16="http://schemas.microsoft.com/office/drawing/2014/main" id="{373FEBAB-37BE-6B43-AFCA-653DB9B95900}"/>
              </a:ext>
            </a:extLst>
          </p:cNvPr>
          <p:cNvSpPr>
            <a:spLocks noGrp="1"/>
          </p:cNvSpPr>
          <p:nvPr>
            <p:ph type="ctrTitle"/>
          </p:nvPr>
        </p:nvSpPr>
        <p:spPr>
          <a:xfrm>
            <a:off x="916017" y="1033272"/>
            <a:ext cx="8357616" cy="969264"/>
          </a:xfrm>
        </p:spPr>
        <p:txBody>
          <a:bodyPr anchor="ctr">
            <a:noAutofit/>
          </a:bodyPr>
          <a:lstStyle>
            <a:lvl1pPr algn="l">
              <a:defRPr sz="4000" cap="all" spc="300" baseline="0">
                <a:solidFill>
                  <a:schemeClr val="bg1"/>
                </a:solidFill>
                <a:latin typeface="Bahnschrift"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2406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Tw Cen MT" panose="020B0602020104020603" pitchFamily="34" charset="77"/>
              </a:defRPr>
            </a:lvl1pPr>
          </a:lstStyle>
          <a:p>
            <a:fld id="{8BA0ED1B-1813-CA43-9C57-D85969C5BB08}" type="datetime1">
              <a:rPr lang="en-US" smtClean="0"/>
              <a:pPr/>
              <a:t>2/16/2022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Tw Cen MT" panose="020B0602020104020603" pitchFamily="34" charset="77"/>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Tw Cen MT" panose="020B0602020104020603" pitchFamily="34" charset="77"/>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1" r:id="rId4"/>
    <p:sldLayoutId id="2147483654" r:id="rId5"/>
    <p:sldLayoutId id="2147483660" r:id="rId6"/>
    <p:sldLayoutId id="2147483661" r:id="rId7"/>
    <p:sldLayoutId id="2147483662" r:id="rId8"/>
    <p:sldLayoutId id="2147483663" r:id="rId9"/>
    <p:sldLayoutId id="2147483664" r:id="rId10"/>
    <p:sldLayoutId id="2147483652" r:id="rId11"/>
    <p:sldLayoutId id="2147483665"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676D65E5-BB05-41D2-A030-39096321FEF1}"/>
              </a:ext>
            </a:extLst>
          </p:cNvPr>
          <p:cNvPicPr>
            <a:picLocks noChangeAspect="1" noGrp="1"/>
          </p:cNvPicPr>
          <p:nvPr>
            <p:ph idx="10" sz="quarter" type="pic"/>
          </p:nvPr>
        </p:nvPicPr>
        <p:blipFill>
          <a:blip r:embed="rId2"/>
          <a:srcRect r="-6"/>
          <a:stretch>
            <a:fillRect/>
          </a:stretch>
        </p:blipFill>
        <p:spPr>
          <a:xfrm>
            <a:off x="3314700" y="-167558"/>
            <a:ext cx="8877300" cy="7157510"/>
          </a:xfrm>
        </p:spPr>
      </p:pic>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399357" y="879635"/>
            <a:ext cx="7659486" cy="1198178"/>
          </a:xfrm>
        </p:spPr>
        <p:txBody>
          <a:bodyPr/>
          <a:lstStyle/>
          <a:p>
            <a:r>
              <a:rPr dirty="0" lang="en-US"/>
              <a:t>Smart library</a:t>
            </a:r>
          </a:p>
        </p:txBody>
      </p:sp>
      <p:sp>
        <p:nvSpPr>
          <p:cNvPr id="3" name="Subtitle 2">
            <a:extLst>
              <a:ext uri="{FF2B5EF4-FFF2-40B4-BE49-F238E27FC236}">
                <a16:creationId xmlns:a16="http://schemas.microsoft.com/office/drawing/2014/main" id="{A068D447-28D3-4F5F-B2DC-FD67E9015868}"/>
              </a:ext>
            </a:extLst>
          </p:cNvPr>
          <p:cNvSpPr>
            <a:spLocks noGrp="1"/>
          </p:cNvSpPr>
          <p:nvPr>
            <p:ph idx="1" type="subTitle"/>
          </p:nvPr>
        </p:nvSpPr>
        <p:spPr>
          <a:xfrm>
            <a:off x="322118" y="2820609"/>
            <a:ext cx="3906982" cy="3426546"/>
          </a:xfrm>
        </p:spPr>
        <p:txBody>
          <a:bodyPr/>
          <a:lstStyle/>
          <a:p>
            <a:r>
              <a:rPr dirty="0" err="1" lang="en-US">
                <a:latin charset="-128" panose="020B0700000000000000" pitchFamily="34" typeface="Yu Gothic UI Semibold"/>
                <a:ea charset="-128" panose="020B0700000000000000" pitchFamily="34" typeface="Yu Gothic UI Semibold"/>
              </a:rPr>
              <a:t>Subask.K</a:t>
            </a:r>
            <a:r>
              <a:rPr dirty="0" lang="en-US">
                <a:latin charset="-128" panose="020B0700000000000000" pitchFamily="34" typeface="Yu Gothic UI Semibold"/>
                <a:ea charset="-128" panose="020B0700000000000000" pitchFamily="34" typeface="Yu Gothic UI Semibold"/>
              </a:rPr>
              <a:t> 714020104092</a:t>
            </a:r>
          </a:p>
          <a:p>
            <a:r>
              <a:rPr dirty="0" err="1" lang="en-US">
                <a:latin charset="-128" panose="020B0700000000000000" pitchFamily="34" typeface="Yu Gothic UI Semibold"/>
                <a:ea charset="-128" panose="020B0700000000000000" pitchFamily="34" typeface="Yu Gothic UI Semibold"/>
              </a:rPr>
              <a:t>Vigneshwar.N</a:t>
            </a:r>
            <a:r>
              <a:rPr dirty="0" lang="en-US">
                <a:latin charset="-128" panose="020B0700000000000000" pitchFamily="34" typeface="Yu Gothic UI Semibold"/>
                <a:ea charset="-128" panose="020B0700000000000000" pitchFamily="34" typeface="Yu Gothic UI Semibold"/>
              </a:rPr>
              <a:t> 714020104101</a:t>
            </a:r>
          </a:p>
          <a:p>
            <a:r>
              <a:rPr dirty="0" err="1" lang="en-US">
                <a:latin charset="-128" panose="020B0700000000000000" pitchFamily="34" typeface="Yu Gothic UI Semibold"/>
                <a:ea charset="-128" panose="020B0700000000000000" pitchFamily="34" typeface="Yu Gothic UI Semibold"/>
              </a:rPr>
              <a:t>Suneeti.P.N</a:t>
            </a:r>
            <a:r>
              <a:rPr dirty="0" lang="en-US">
                <a:latin charset="-128" panose="020B0700000000000000" pitchFamily="34" typeface="Yu Gothic UI Semibold"/>
                <a:ea charset="-128" panose="020B0700000000000000" pitchFamily="34" typeface="Yu Gothic UI Semibold"/>
              </a:rPr>
              <a:t>. 714020104095</a:t>
            </a:r>
          </a:p>
          <a:p>
            <a:r>
              <a:rPr dirty="0" lang="en-US">
                <a:latin charset="-128" panose="020B0700000000000000" pitchFamily="34" typeface="Yu Gothic UI Semibold"/>
                <a:ea charset="-128" panose="020B0700000000000000" pitchFamily="34" typeface="Yu Gothic UI Semibold"/>
              </a:rPr>
              <a:t>Pramoth V 714020104062</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598B6D-F444-4128-B791-4BA6B1AE27EF}"/>
              </a:ext>
            </a:extLst>
          </p:cNvPr>
          <p:cNvSpPr>
            <a:spLocks noGrp="1"/>
          </p:cNvSpPr>
          <p:nvPr>
            <p:ph type="ctrTitle"/>
          </p:nvPr>
        </p:nvSpPr>
        <p:spPr>
          <a:xfrm>
            <a:off x="381000" y="452839"/>
            <a:ext cx="6192892" cy="1198179"/>
          </a:xfrm>
        </p:spPr>
        <p:txBody>
          <a:bodyPr/>
          <a:lstStyle/>
          <a:p>
            <a:r>
              <a:rPr lang="en-US" dirty="0"/>
              <a:t>EXISTING SYSTEM</a:t>
            </a:r>
          </a:p>
        </p:txBody>
      </p:sp>
      <p:sp>
        <p:nvSpPr>
          <p:cNvPr id="4" name="Subtitle 3">
            <a:extLst>
              <a:ext uri="{FF2B5EF4-FFF2-40B4-BE49-F238E27FC236}">
                <a16:creationId xmlns:a16="http://schemas.microsoft.com/office/drawing/2014/main" id="{FC1CDB08-D237-47C9-83CE-C59A14A6258F}"/>
              </a:ext>
            </a:extLst>
          </p:cNvPr>
          <p:cNvSpPr>
            <a:spLocks noGrp="1"/>
          </p:cNvSpPr>
          <p:nvPr>
            <p:ph type="subTitle" idx="1"/>
          </p:nvPr>
        </p:nvSpPr>
        <p:spPr>
          <a:xfrm>
            <a:off x="381000" y="2878666"/>
            <a:ext cx="11089105" cy="3099699"/>
          </a:xfrm>
        </p:spPr>
        <p:txBody>
          <a:bodyPr>
            <a:normAutofit/>
          </a:bodyPr>
          <a:lstStyle/>
          <a:p>
            <a:pPr marL="342900" marR="0" lvl="0" indent="-342900">
              <a:lnSpc>
                <a:spcPct val="200000"/>
              </a:lnSpc>
              <a:spcBef>
                <a:spcPts val="0"/>
              </a:spcBef>
              <a:spcAft>
                <a:spcPts val="0"/>
              </a:spcAft>
              <a:buFont typeface="Wingdings" panose="05000000000000000000" pitchFamily="2" charset="2"/>
              <a:buChar char=""/>
            </a:pPr>
            <a:r>
              <a:rPr lang="en-US" sz="1800" dirty="0">
                <a:effectLst/>
                <a:latin typeface="Yu Gothic UI Semibold" panose="020B0700000000000000" pitchFamily="34" charset="-128"/>
                <a:ea typeface="Yu Gothic UI Semibold" panose="020B0700000000000000" pitchFamily="34" charset="-128"/>
                <a:cs typeface="Times New Roman" panose="02020603050405020304" pitchFamily="18" charset="0"/>
              </a:rPr>
              <a:t>All the operations must be performed in perfect manner for the maintenance of the library with out any degradation which may finally result in the failure of the entire system. </a:t>
            </a:r>
          </a:p>
          <a:p>
            <a:endParaRPr lang="en-US" dirty="0"/>
          </a:p>
        </p:txBody>
      </p:sp>
      <p:sp>
        <p:nvSpPr>
          <p:cNvPr id="5" name="Date Placeholder 4">
            <a:extLst>
              <a:ext uri="{FF2B5EF4-FFF2-40B4-BE49-F238E27FC236}">
                <a16:creationId xmlns:a16="http://schemas.microsoft.com/office/drawing/2014/main" id="{34A4BCFF-EC22-4EC8-8457-7B40B19A298B}"/>
              </a:ext>
            </a:extLst>
          </p:cNvPr>
          <p:cNvSpPr>
            <a:spLocks noGrp="1"/>
          </p:cNvSpPr>
          <p:nvPr>
            <p:ph type="dt" sz="half" idx="10"/>
          </p:nvPr>
        </p:nvSpPr>
        <p:spPr/>
        <p:txBody>
          <a:bodyPr/>
          <a:lstStyle/>
          <a:p>
            <a:fld id="{95937ADF-F9E1-BA4B-9DD9-49C1B8F55FAB}" type="datetime1">
              <a:rPr lang="en-US" smtClean="0"/>
              <a:pPr/>
              <a:t>2/16/2022</a:t>
            </a:fld>
            <a:endParaRPr lang="en-US" dirty="0"/>
          </a:p>
        </p:txBody>
      </p:sp>
      <p:sp>
        <p:nvSpPr>
          <p:cNvPr id="6" name="Footer Placeholder 5">
            <a:extLst>
              <a:ext uri="{FF2B5EF4-FFF2-40B4-BE49-F238E27FC236}">
                <a16:creationId xmlns:a16="http://schemas.microsoft.com/office/drawing/2014/main" id="{09D4452F-8D45-487A-AB88-6688FF937E6F}"/>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6FEEB170-35C9-418D-89F1-125E59FBAF0D}"/>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35019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0CD204-2CD8-4FDE-AFFC-32127597F46E}"/>
              </a:ext>
            </a:extLst>
          </p:cNvPr>
          <p:cNvSpPr>
            <a:spLocks noGrp="1"/>
          </p:cNvSpPr>
          <p:nvPr>
            <p:ph type="ctrTitle"/>
          </p:nvPr>
        </p:nvSpPr>
        <p:spPr>
          <a:xfrm>
            <a:off x="381000" y="350246"/>
            <a:ext cx="6192892" cy="1198179"/>
          </a:xfrm>
        </p:spPr>
        <p:txBody>
          <a:bodyPr/>
          <a:lstStyle/>
          <a:p>
            <a:r>
              <a:rPr lang="en-US" dirty="0"/>
              <a:t>PROPOSED SYSTEM</a:t>
            </a:r>
          </a:p>
        </p:txBody>
      </p:sp>
      <p:sp>
        <p:nvSpPr>
          <p:cNvPr id="4" name="Subtitle 3">
            <a:extLst>
              <a:ext uri="{FF2B5EF4-FFF2-40B4-BE49-F238E27FC236}">
                <a16:creationId xmlns:a16="http://schemas.microsoft.com/office/drawing/2014/main" id="{554DBDB6-8F49-4540-8CD0-91CF23235967}"/>
              </a:ext>
            </a:extLst>
          </p:cNvPr>
          <p:cNvSpPr>
            <a:spLocks noGrp="1"/>
          </p:cNvSpPr>
          <p:nvPr>
            <p:ph type="subTitle" idx="1"/>
          </p:nvPr>
        </p:nvSpPr>
        <p:spPr>
          <a:xfrm>
            <a:off x="381001" y="1812759"/>
            <a:ext cx="10944726" cy="4278326"/>
          </a:xfrm>
        </p:spPr>
        <p:txBody>
          <a:bodyPr>
            <a:normAutofit fontScale="92500" lnSpcReduction="10000"/>
          </a:bodyPr>
          <a:lstStyle/>
          <a:p>
            <a:pPr marL="0" marR="0">
              <a:lnSpc>
                <a:spcPct val="200000"/>
              </a:lnSpc>
              <a:spcBef>
                <a:spcPts val="0"/>
              </a:spcBef>
              <a:spcAft>
                <a:spcPts val="0"/>
              </a:spcAft>
            </a:pPr>
            <a:r>
              <a:rPr lang="en-US" sz="1900" dirty="0">
                <a:effectLst/>
                <a:latin typeface="Yu Gothic UI Semibold" panose="020B0700000000000000" pitchFamily="34" charset="-128"/>
                <a:ea typeface="Yu Gothic UI Semibold" panose="020B0700000000000000" pitchFamily="34" charset="-128"/>
                <a:cs typeface="Times New Roman" panose="02020603050405020304" pitchFamily="18" charset="0"/>
              </a:rPr>
              <a:t>To solve the inconveniences as mentioned in the existing system, an Online Library is proposed. The proposed system contains the following features: </a:t>
            </a:r>
          </a:p>
          <a:p>
            <a:pPr marL="342900" marR="0" lvl="0" indent="-342900">
              <a:lnSpc>
                <a:spcPct val="200000"/>
              </a:lnSpc>
              <a:spcBef>
                <a:spcPts val="0"/>
              </a:spcBef>
              <a:spcAft>
                <a:spcPts val="0"/>
              </a:spcAft>
              <a:buFont typeface="Wingdings" panose="05000000000000000000" pitchFamily="2" charset="2"/>
              <a:buChar char=""/>
            </a:pPr>
            <a:r>
              <a:rPr lang="en-US" sz="1900" dirty="0">
                <a:effectLst/>
                <a:latin typeface="Yu Gothic UI Semibold" panose="020B0700000000000000" pitchFamily="34" charset="-128"/>
                <a:ea typeface="Yu Gothic UI Semibold" panose="020B0700000000000000" pitchFamily="34" charset="-128"/>
                <a:cs typeface="Times New Roman" panose="02020603050405020304" pitchFamily="18" charset="0"/>
              </a:rPr>
              <a:t>The students will register them through Online</a:t>
            </a:r>
          </a:p>
          <a:p>
            <a:pPr marL="342900" marR="0" lvl="0" indent="-342900">
              <a:lnSpc>
                <a:spcPct val="200000"/>
              </a:lnSpc>
              <a:spcBef>
                <a:spcPts val="0"/>
              </a:spcBef>
              <a:spcAft>
                <a:spcPts val="0"/>
              </a:spcAft>
              <a:buFont typeface="Wingdings" panose="05000000000000000000" pitchFamily="2" charset="2"/>
              <a:buChar char=""/>
            </a:pPr>
            <a:r>
              <a:rPr lang="en-US" sz="1900" dirty="0">
                <a:effectLst/>
                <a:latin typeface="Yu Gothic UI Semibold" panose="020B0700000000000000" pitchFamily="34" charset="-128"/>
                <a:ea typeface="Yu Gothic UI Semibold" panose="020B0700000000000000" pitchFamily="34" charset="-128"/>
                <a:cs typeface="Times New Roman" panose="02020603050405020304" pitchFamily="18" charset="0"/>
              </a:rPr>
              <a:t>Individually each member will have his account through which he can access the information he needs. </a:t>
            </a:r>
          </a:p>
          <a:p>
            <a:pPr marL="342900" marR="0" lvl="0" indent="-342900">
              <a:lnSpc>
                <a:spcPct val="200000"/>
              </a:lnSpc>
              <a:spcBef>
                <a:spcPts val="0"/>
              </a:spcBef>
              <a:spcAft>
                <a:spcPts val="0"/>
              </a:spcAft>
              <a:buFont typeface="Wingdings" panose="05000000000000000000" pitchFamily="2" charset="2"/>
              <a:buChar char=""/>
            </a:pPr>
            <a:r>
              <a:rPr lang="en-US" sz="1900" dirty="0">
                <a:effectLst/>
                <a:latin typeface="Yu Gothic UI Semibold" panose="020B0700000000000000" pitchFamily="34" charset="-128"/>
                <a:ea typeface="Yu Gothic UI Semibold" panose="020B0700000000000000" pitchFamily="34" charset="-128"/>
                <a:cs typeface="Times New Roman" panose="02020603050405020304" pitchFamily="18" charset="0"/>
              </a:rPr>
              <a:t>Book details like authors, number of copies totally maintained by library, present available number of books, reference books, non-reference books etc. all this information can be made handy.</a:t>
            </a:r>
          </a:p>
          <a:p>
            <a:endParaRPr lang="en-US" dirty="0"/>
          </a:p>
        </p:txBody>
      </p:sp>
      <p:sp>
        <p:nvSpPr>
          <p:cNvPr id="5" name="Date Placeholder 4">
            <a:extLst>
              <a:ext uri="{FF2B5EF4-FFF2-40B4-BE49-F238E27FC236}">
                <a16:creationId xmlns:a16="http://schemas.microsoft.com/office/drawing/2014/main" id="{78363F75-537C-470A-A2B8-8466F955A779}"/>
              </a:ext>
            </a:extLst>
          </p:cNvPr>
          <p:cNvSpPr>
            <a:spLocks noGrp="1"/>
          </p:cNvSpPr>
          <p:nvPr>
            <p:ph type="dt" sz="half" idx="10"/>
          </p:nvPr>
        </p:nvSpPr>
        <p:spPr/>
        <p:txBody>
          <a:bodyPr/>
          <a:lstStyle/>
          <a:p>
            <a:fld id="{95937ADF-F9E1-BA4B-9DD9-49C1B8F55FAB}" type="datetime1">
              <a:rPr lang="en-US" smtClean="0"/>
              <a:pPr/>
              <a:t>2/16/2022</a:t>
            </a:fld>
            <a:endParaRPr lang="en-US" dirty="0"/>
          </a:p>
        </p:txBody>
      </p:sp>
      <p:sp>
        <p:nvSpPr>
          <p:cNvPr id="6" name="Footer Placeholder 5">
            <a:extLst>
              <a:ext uri="{FF2B5EF4-FFF2-40B4-BE49-F238E27FC236}">
                <a16:creationId xmlns:a16="http://schemas.microsoft.com/office/drawing/2014/main" id="{5C88C44D-B3E4-4253-A2ED-A7C2E228063C}"/>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912B1E7E-C0AB-4278-A0E3-B229CE3541BB}"/>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967006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E92AEB-0227-41D2-957A-55368A7B6186}"/>
              </a:ext>
            </a:extLst>
          </p:cNvPr>
          <p:cNvSpPr>
            <a:spLocks noGrp="1"/>
          </p:cNvSpPr>
          <p:nvPr>
            <p:ph type="ctrTitle"/>
          </p:nvPr>
        </p:nvSpPr>
        <p:spPr>
          <a:xfrm>
            <a:off x="501178" y="494625"/>
            <a:ext cx="6192892" cy="1198179"/>
          </a:xfrm>
        </p:spPr>
        <p:txBody>
          <a:bodyPr/>
          <a:lstStyle/>
          <a:p>
            <a:r>
              <a:rPr lang="en-US" dirty="0"/>
              <a:t>PROPOSED SYSTEM</a:t>
            </a:r>
          </a:p>
        </p:txBody>
      </p:sp>
      <p:sp>
        <p:nvSpPr>
          <p:cNvPr id="4" name="Subtitle 3">
            <a:extLst>
              <a:ext uri="{FF2B5EF4-FFF2-40B4-BE49-F238E27FC236}">
                <a16:creationId xmlns:a16="http://schemas.microsoft.com/office/drawing/2014/main" id="{5DB9FE8A-34A9-4B67-9AE2-5162EC608964}"/>
              </a:ext>
            </a:extLst>
          </p:cNvPr>
          <p:cNvSpPr>
            <a:spLocks noGrp="1"/>
          </p:cNvSpPr>
          <p:nvPr>
            <p:ph type="subTitle" idx="1"/>
          </p:nvPr>
        </p:nvSpPr>
        <p:spPr>
          <a:xfrm>
            <a:off x="501177" y="2022429"/>
            <a:ext cx="10648085" cy="3539265"/>
          </a:xfrm>
        </p:spPr>
        <p:txBody>
          <a:bodyPr>
            <a:normAutofit/>
          </a:bodyPr>
          <a:lstStyle/>
          <a:p>
            <a:pPr marL="342900" indent="-342900">
              <a:lnSpc>
                <a:spcPct val="200000"/>
              </a:lnSpc>
              <a:spcBef>
                <a:spcPts val="0"/>
              </a:spcBef>
              <a:buFont typeface="Wingdings" panose="05000000000000000000" pitchFamily="2" charset="2"/>
              <a:buChar char=""/>
            </a:pPr>
            <a:r>
              <a:rPr lang="en-US" sz="2000" dirty="0">
                <a:effectLst/>
                <a:latin typeface="Yu Gothic UI Semibold" panose="020B0700000000000000" pitchFamily="34" charset="-128"/>
                <a:ea typeface="Yu Gothic UI Semibold" panose="020B0700000000000000" pitchFamily="34" charset="-128"/>
                <a:cs typeface="Times New Roman" panose="02020603050405020304" pitchFamily="18" charset="0"/>
              </a:rPr>
              <a:t>Regarding the members designation, number of books was issued.</a:t>
            </a:r>
            <a:endParaRPr lang="en-US" dirty="0">
              <a:effectLst/>
              <a:latin typeface="Yu Gothic UI Semibold" panose="020B0700000000000000" pitchFamily="34" charset="-128"/>
              <a:ea typeface="Yu Gothic UI Semibold" panose="020B0700000000000000" pitchFamily="34" charset="-128"/>
              <a:cs typeface="Times New Roman" panose="02020603050405020304" pitchFamily="18" charset="0"/>
            </a:endParaRPr>
          </a:p>
          <a:p>
            <a:pPr marL="342900" marR="0" lvl="0" indent="-342900">
              <a:lnSpc>
                <a:spcPct val="200000"/>
              </a:lnSpc>
              <a:spcBef>
                <a:spcPts val="0"/>
              </a:spcBef>
              <a:spcAft>
                <a:spcPts val="0"/>
              </a:spcAft>
              <a:buFont typeface="Wingdings" panose="05000000000000000000" pitchFamily="2" charset="2"/>
              <a:buChar char=""/>
            </a:pPr>
            <a:r>
              <a:rPr lang="en-US" dirty="0">
                <a:effectLst/>
                <a:latin typeface="Yu Gothic UI Semibold" panose="020B0700000000000000" pitchFamily="34" charset="-128"/>
                <a:ea typeface="Yu Gothic UI Semibold" panose="020B0700000000000000" pitchFamily="34" charset="-128"/>
                <a:cs typeface="Times New Roman" panose="02020603050405020304" pitchFamily="18" charset="0"/>
              </a:rPr>
              <a:t>Issue dates and returns of each member is maintained separately and fine charged if there is any delay in returning the book.</a:t>
            </a:r>
          </a:p>
          <a:p>
            <a:pPr marL="342900" marR="0" lvl="0" indent="-342900">
              <a:lnSpc>
                <a:spcPct val="200000"/>
              </a:lnSpc>
              <a:spcBef>
                <a:spcPts val="0"/>
              </a:spcBef>
              <a:spcAft>
                <a:spcPts val="0"/>
              </a:spcAft>
              <a:buFont typeface="Wingdings" panose="05000000000000000000" pitchFamily="2" charset="2"/>
              <a:buChar char=""/>
            </a:pPr>
            <a:r>
              <a:rPr lang="en-US" dirty="0">
                <a:effectLst/>
                <a:latin typeface="Yu Gothic UI Semibold" panose="020B0700000000000000" pitchFamily="34" charset="-128"/>
                <a:ea typeface="Yu Gothic UI Semibold" panose="020B0700000000000000" pitchFamily="34" charset="-128"/>
                <a:cs typeface="Times New Roman" panose="02020603050405020304" pitchFamily="18" charset="0"/>
              </a:rPr>
              <a:t>Time consuming is low, gives accurate results, reliability can be improved with the help of security.</a:t>
            </a:r>
          </a:p>
          <a:p>
            <a:endParaRPr lang="en-US" dirty="0"/>
          </a:p>
        </p:txBody>
      </p:sp>
      <p:sp>
        <p:nvSpPr>
          <p:cNvPr id="5" name="Date Placeholder 4">
            <a:extLst>
              <a:ext uri="{FF2B5EF4-FFF2-40B4-BE49-F238E27FC236}">
                <a16:creationId xmlns:a16="http://schemas.microsoft.com/office/drawing/2014/main" id="{C4840D9C-F1B5-4054-B09F-8898431E012D}"/>
              </a:ext>
            </a:extLst>
          </p:cNvPr>
          <p:cNvSpPr>
            <a:spLocks noGrp="1"/>
          </p:cNvSpPr>
          <p:nvPr>
            <p:ph type="dt" sz="half" idx="10"/>
          </p:nvPr>
        </p:nvSpPr>
        <p:spPr/>
        <p:txBody>
          <a:bodyPr/>
          <a:lstStyle/>
          <a:p>
            <a:fld id="{95937ADF-F9E1-BA4B-9DD9-49C1B8F55FAB}" type="datetime1">
              <a:rPr lang="en-US" smtClean="0"/>
              <a:pPr/>
              <a:t>2/16/2022</a:t>
            </a:fld>
            <a:endParaRPr lang="en-US" dirty="0"/>
          </a:p>
        </p:txBody>
      </p:sp>
      <p:sp>
        <p:nvSpPr>
          <p:cNvPr id="6" name="Footer Placeholder 5">
            <a:extLst>
              <a:ext uri="{FF2B5EF4-FFF2-40B4-BE49-F238E27FC236}">
                <a16:creationId xmlns:a16="http://schemas.microsoft.com/office/drawing/2014/main" id="{ADAF9DD1-2AD9-42E4-B8E1-0E5D0076C2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9D9948C6-0DEA-4EA0-A9C0-61B905041E13}"/>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3626608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AD38A7-3D60-4831-BFFE-E09010B52748}"/>
              </a:ext>
            </a:extLst>
          </p:cNvPr>
          <p:cNvSpPr>
            <a:spLocks noGrp="1"/>
          </p:cNvSpPr>
          <p:nvPr>
            <p:ph type="title"/>
          </p:nvPr>
        </p:nvSpPr>
        <p:spPr>
          <a:xfrm>
            <a:off x="388883" y="337768"/>
            <a:ext cx="7659486" cy="1198178"/>
          </a:xfrm>
        </p:spPr>
        <p:txBody>
          <a:bodyPr/>
          <a:lstStyle/>
          <a:p>
            <a:r>
              <a:rPr lang="en-US" dirty="0"/>
              <a:t>SYSTEM DESIGN</a:t>
            </a:r>
          </a:p>
        </p:txBody>
      </p:sp>
      <p:pic>
        <p:nvPicPr>
          <p:cNvPr id="20" name="Picture 19">
            <a:extLst>
              <a:ext uri="{FF2B5EF4-FFF2-40B4-BE49-F238E27FC236}">
                <a16:creationId xmlns:a16="http://schemas.microsoft.com/office/drawing/2014/main" id="{E2DA2012-B47F-4FEA-B7FB-A2970A0382B9}"/>
              </a:ext>
            </a:extLst>
          </p:cNvPr>
          <p:cNvPicPr>
            <a:picLocks noChangeAspect="1"/>
          </p:cNvPicPr>
          <p:nvPr/>
        </p:nvPicPr>
        <p:blipFill>
          <a:blip r:embed="rId2"/>
          <a:stretch>
            <a:fillRect/>
          </a:stretch>
        </p:blipFill>
        <p:spPr>
          <a:xfrm>
            <a:off x="2109973" y="1535946"/>
            <a:ext cx="7659486" cy="5146217"/>
          </a:xfrm>
          <a:prstGeom prst="rect">
            <a:avLst/>
          </a:prstGeom>
        </p:spPr>
      </p:pic>
    </p:spTree>
    <p:extLst>
      <p:ext uri="{BB962C8B-B14F-4D97-AF65-F5344CB8AC3E}">
        <p14:creationId xmlns:p14="http://schemas.microsoft.com/office/powerpoint/2010/main" val="2878824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AD38A7-3D60-4831-BFFE-E09010B52748}"/>
              </a:ext>
            </a:extLst>
          </p:cNvPr>
          <p:cNvSpPr>
            <a:spLocks noGrp="1"/>
          </p:cNvSpPr>
          <p:nvPr>
            <p:ph type="title"/>
          </p:nvPr>
        </p:nvSpPr>
        <p:spPr>
          <a:xfrm>
            <a:off x="388883" y="337768"/>
            <a:ext cx="7659486" cy="1198178"/>
          </a:xfrm>
        </p:spPr>
        <p:txBody>
          <a:bodyPr/>
          <a:lstStyle/>
          <a:p>
            <a:r>
              <a:rPr lang="en-US" dirty="0"/>
              <a:t>SYSTEM DESIGN</a:t>
            </a:r>
          </a:p>
        </p:txBody>
      </p:sp>
      <p:pic>
        <p:nvPicPr>
          <p:cNvPr id="4" name="Picture 3">
            <a:extLst>
              <a:ext uri="{FF2B5EF4-FFF2-40B4-BE49-F238E27FC236}">
                <a16:creationId xmlns:a16="http://schemas.microsoft.com/office/drawing/2014/main" id="{D3F4B15B-D4F3-4186-BF41-C2385A287ABD}"/>
              </a:ext>
            </a:extLst>
          </p:cNvPr>
          <p:cNvPicPr>
            <a:picLocks noChangeAspect="1"/>
          </p:cNvPicPr>
          <p:nvPr/>
        </p:nvPicPr>
        <p:blipFill>
          <a:blip r:embed="rId2"/>
          <a:stretch>
            <a:fillRect/>
          </a:stretch>
        </p:blipFill>
        <p:spPr>
          <a:xfrm>
            <a:off x="948266" y="1535946"/>
            <a:ext cx="10295467" cy="4793827"/>
          </a:xfrm>
          <a:prstGeom prst="rect">
            <a:avLst/>
          </a:prstGeom>
        </p:spPr>
      </p:pic>
    </p:spTree>
    <p:extLst>
      <p:ext uri="{BB962C8B-B14F-4D97-AF65-F5344CB8AC3E}">
        <p14:creationId xmlns:p14="http://schemas.microsoft.com/office/powerpoint/2010/main" val="3027961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AD38A7-3D60-4831-BFFE-E09010B52748}"/>
              </a:ext>
            </a:extLst>
          </p:cNvPr>
          <p:cNvSpPr>
            <a:spLocks noGrp="1"/>
          </p:cNvSpPr>
          <p:nvPr>
            <p:ph type="title"/>
          </p:nvPr>
        </p:nvSpPr>
        <p:spPr>
          <a:xfrm>
            <a:off x="388883" y="337768"/>
            <a:ext cx="7659486" cy="1198178"/>
          </a:xfrm>
        </p:spPr>
        <p:txBody>
          <a:bodyPr/>
          <a:lstStyle/>
          <a:p>
            <a:r>
              <a:rPr lang="en-US" dirty="0"/>
              <a:t>SYSTEM DESIGN</a:t>
            </a:r>
          </a:p>
        </p:txBody>
      </p:sp>
      <p:pic>
        <p:nvPicPr>
          <p:cNvPr id="5" name="Picture 4">
            <a:extLst>
              <a:ext uri="{FF2B5EF4-FFF2-40B4-BE49-F238E27FC236}">
                <a16:creationId xmlns:a16="http://schemas.microsoft.com/office/drawing/2014/main" id="{E7426880-CC87-4D00-89D2-4F3EAFABB932}"/>
              </a:ext>
            </a:extLst>
          </p:cNvPr>
          <p:cNvPicPr>
            <a:picLocks noChangeAspect="1"/>
          </p:cNvPicPr>
          <p:nvPr/>
        </p:nvPicPr>
        <p:blipFill>
          <a:blip r:embed="rId2"/>
          <a:stretch>
            <a:fillRect/>
          </a:stretch>
        </p:blipFill>
        <p:spPr>
          <a:xfrm>
            <a:off x="660399" y="1535946"/>
            <a:ext cx="10704507" cy="4984286"/>
          </a:xfrm>
          <a:prstGeom prst="rect">
            <a:avLst/>
          </a:prstGeom>
        </p:spPr>
      </p:pic>
    </p:spTree>
    <p:extLst>
      <p:ext uri="{BB962C8B-B14F-4D97-AF65-F5344CB8AC3E}">
        <p14:creationId xmlns:p14="http://schemas.microsoft.com/office/powerpoint/2010/main" val="277068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AD38A7-3D60-4831-BFFE-E09010B52748}"/>
              </a:ext>
            </a:extLst>
          </p:cNvPr>
          <p:cNvSpPr>
            <a:spLocks noGrp="1"/>
          </p:cNvSpPr>
          <p:nvPr>
            <p:ph type="title"/>
          </p:nvPr>
        </p:nvSpPr>
        <p:spPr>
          <a:xfrm>
            <a:off x="388883" y="337768"/>
            <a:ext cx="7659486" cy="1198178"/>
          </a:xfrm>
        </p:spPr>
        <p:txBody>
          <a:bodyPr/>
          <a:lstStyle/>
          <a:p>
            <a:r>
              <a:rPr lang="en-US" dirty="0"/>
              <a:t>SYSTEM DESIGN</a:t>
            </a:r>
          </a:p>
        </p:txBody>
      </p:sp>
      <p:pic>
        <p:nvPicPr>
          <p:cNvPr id="4" name="Picture 3">
            <a:extLst>
              <a:ext uri="{FF2B5EF4-FFF2-40B4-BE49-F238E27FC236}">
                <a16:creationId xmlns:a16="http://schemas.microsoft.com/office/drawing/2014/main" id="{7C5D5DB9-5F0D-4427-863A-08D15E254DBB}"/>
              </a:ext>
            </a:extLst>
          </p:cNvPr>
          <p:cNvPicPr>
            <a:picLocks noChangeAspect="1"/>
          </p:cNvPicPr>
          <p:nvPr/>
        </p:nvPicPr>
        <p:blipFill>
          <a:blip r:embed="rId2"/>
          <a:stretch>
            <a:fillRect/>
          </a:stretch>
        </p:blipFill>
        <p:spPr>
          <a:xfrm>
            <a:off x="1007264" y="1612146"/>
            <a:ext cx="10177471" cy="4754787"/>
          </a:xfrm>
          <a:prstGeom prst="rect">
            <a:avLst/>
          </a:prstGeom>
        </p:spPr>
      </p:pic>
    </p:spTree>
    <p:extLst>
      <p:ext uri="{BB962C8B-B14F-4D97-AF65-F5344CB8AC3E}">
        <p14:creationId xmlns:p14="http://schemas.microsoft.com/office/powerpoint/2010/main" val="4040852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AD38A7-3D60-4831-BFFE-E09010B52748}"/>
              </a:ext>
            </a:extLst>
          </p:cNvPr>
          <p:cNvSpPr>
            <a:spLocks noGrp="1"/>
          </p:cNvSpPr>
          <p:nvPr>
            <p:ph type="title"/>
          </p:nvPr>
        </p:nvSpPr>
        <p:spPr>
          <a:xfrm>
            <a:off x="388883" y="337768"/>
            <a:ext cx="7659486" cy="1198178"/>
          </a:xfrm>
        </p:spPr>
        <p:txBody>
          <a:bodyPr/>
          <a:lstStyle/>
          <a:p>
            <a:r>
              <a:rPr lang="en-US" dirty="0"/>
              <a:t>SYSTEM DESIGN</a:t>
            </a:r>
          </a:p>
        </p:txBody>
      </p:sp>
      <p:pic>
        <p:nvPicPr>
          <p:cNvPr id="5" name="Picture 4">
            <a:extLst>
              <a:ext uri="{FF2B5EF4-FFF2-40B4-BE49-F238E27FC236}">
                <a16:creationId xmlns:a16="http://schemas.microsoft.com/office/drawing/2014/main" id="{518502D0-A33F-4BA5-A8C7-09C310FEAAAD}"/>
              </a:ext>
            </a:extLst>
          </p:cNvPr>
          <p:cNvPicPr>
            <a:picLocks noChangeAspect="1"/>
          </p:cNvPicPr>
          <p:nvPr/>
        </p:nvPicPr>
        <p:blipFill>
          <a:blip r:embed="rId2"/>
          <a:stretch>
            <a:fillRect/>
          </a:stretch>
        </p:blipFill>
        <p:spPr>
          <a:xfrm>
            <a:off x="1024466" y="1612145"/>
            <a:ext cx="10305219" cy="4822521"/>
          </a:xfrm>
          <a:prstGeom prst="rect">
            <a:avLst/>
          </a:prstGeom>
        </p:spPr>
      </p:pic>
    </p:spTree>
    <p:extLst>
      <p:ext uri="{BB962C8B-B14F-4D97-AF65-F5344CB8AC3E}">
        <p14:creationId xmlns:p14="http://schemas.microsoft.com/office/powerpoint/2010/main" val="47967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AD38A7-3D60-4831-BFFE-E09010B52748}"/>
              </a:ext>
            </a:extLst>
          </p:cNvPr>
          <p:cNvSpPr>
            <a:spLocks noGrp="1"/>
          </p:cNvSpPr>
          <p:nvPr>
            <p:ph type="title"/>
          </p:nvPr>
        </p:nvSpPr>
        <p:spPr>
          <a:xfrm>
            <a:off x="388883" y="337768"/>
            <a:ext cx="7659486" cy="1198178"/>
          </a:xfrm>
        </p:spPr>
        <p:txBody>
          <a:bodyPr/>
          <a:lstStyle/>
          <a:p>
            <a:r>
              <a:rPr lang="en-US" dirty="0"/>
              <a:t>SYSTEM DESIGN</a:t>
            </a:r>
          </a:p>
        </p:txBody>
      </p:sp>
      <p:pic>
        <p:nvPicPr>
          <p:cNvPr id="4" name="Picture 3">
            <a:extLst>
              <a:ext uri="{FF2B5EF4-FFF2-40B4-BE49-F238E27FC236}">
                <a16:creationId xmlns:a16="http://schemas.microsoft.com/office/drawing/2014/main" id="{2D6F10D1-D66D-4D64-B0D9-C9ED87638FAE}"/>
              </a:ext>
            </a:extLst>
          </p:cNvPr>
          <p:cNvPicPr>
            <a:picLocks noChangeAspect="1"/>
          </p:cNvPicPr>
          <p:nvPr/>
        </p:nvPicPr>
        <p:blipFill>
          <a:blip r:embed="rId2"/>
          <a:stretch>
            <a:fillRect/>
          </a:stretch>
        </p:blipFill>
        <p:spPr>
          <a:xfrm>
            <a:off x="728133" y="1638722"/>
            <a:ext cx="10735733" cy="4965277"/>
          </a:xfrm>
          <a:prstGeom prst="rect">
            <a:avLst/>
          </a:prstGeom>
        </p:spPr>
      </p:pic>
    </p:spTree>
    <p:extLst>
      <p:ext uri="{BB962C8B-B14F-4D97-AF65-F5344CB8AC3E}">
        <p14:creationId xmlns:p14="http://schemas.microsoft.com/office/powerpoint/2010/main" val="3710652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AD38A7-3D60-4831-BFFE-E09010B52748}"/>
              </a:ext>
            </a:extLst>
          </p:cNvPr>
          <p:cNvSpPr>
            <a:spLocks noGrp="1"/>
          </p:cNvSpPr>
          <p:nvPr>
            <p:ph type="title"/>
          </p:nvPr>
        </p:nvSpPr>
        <p:spPr>
          <a:xfrm>
            <a:off x="388883" y="337768"/>
            <a:ext cx="7659486" cy="1198178"/>
          </a:xfrm>
        </p:spPr>
        <p:txBody>
          <a:bodyPr/>
          <a:lstStyle/>
          <a:p>
            <a:r>
              <a:rPr lang="en-US" dirty="0"/>
              <a:t>SYSTEM DESIGN</a:t>
            </a:r>
          </a:p>
        </p:txBody>
      </p:sp>
      <p:pic>
        <p:nvPicPr>
          <p:cNvPr id="7" name="Picture 6">
            <a:extLst>
              <a:ext uri="{FF2B5EF4-FFF2-40B4-BE49-F238E27FC236}">
                <a16:creationId xmlns:a16="http://schemas.microsoft.com/office/drawing/2014/main" id="{50F69025-75BB-4443-A570-613B8F0CDF31}"/>
              </a:ext>
            </a:extLst>
          </p:cNvPr>
          <p:cNvPicPr>
            <a:picLocks noChangeAspect="1"/>
          </p:cNvPicPr>
          <p:nvPr/>
        </p:nvPicPr>
        <p:blipFill>
          <a:blip r:embed="rId2"/>
          <a:stretch>
            <a:fillRect/>
          </a:stretch>
        </p:blipFill>
        <p:spPr>
          <a:xfrm>
            <a:off x="888150" y="1535946"/>
            <a:ext cx="10415699" cy="4833535"/>
          </a:xfrm>
          <a:prstGeom prst="rect">
            <a:avLst/>
          </a:prstGeom>
        </p:spPr>
      </p:pic>
    </p:spTree>
    <p:extLst>
      <p:ext uri="{BB962C8B-B14F-4D97-AF65-F5344CB8AC3E}">
        <p14:creationId xmlns:p14="http://schemas.microsoft.com/office/powerpoint/2010/main" val="3200326344"/>
      </p:ext>
    </p:extLst>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9E5FDD2-7D49-4857-841F-2EFF09B4B91F}"/>
              </a:ext>
            </a:extLst>
          </p:cNvPr>
          <p:cNvPicPr>
            <a:picLocks noChangeAspect="1" noGrp="1"/>
          </p:cNvPicPr>
          <p:nvPr>
            <p:ph idx="13" sz="quarter" type="pic"/>
          </p:nvPr>
        </p:nvPicPr>
        <p:blipFill>
          <a:blip r:embed="rId2"/>
          <a:srcRect b="-10"/>
          <a:stretch>
            <a:fillRect/>
          </a:stretch>
        </p:blipFill>
        <p:spPr/>
      </p:pic>
      <p:sp>
        <p:nvSpPr>
          <p:cNvPr id="51" name="Title 50">
            <a:extLst>
              <a:ext uri="{FF2B5EF4-FFF2-40B4-BE49-F238E27FC236}">
                <a16:creationId xmlns:a16="http://schemas.microsoft.com/office/drawing/2014/main" id="{92016388-C216-491D-B032-A86FF344C82A}"/>
              </a:ext>
            </a:extLst>
          </p:cNvPr>
          <p:cNvSpPr>
            <a:spLocks noGrp="1"/>
          </p:cNvSpPr>
          <p:nvPr>
            <p:ph type="ctrTitle"/>
          </p:nvPr>
        </p:nvSpPr>
        <p:spPr>
          <a:xfrm>
            <a:off x="693683" y="879635"/>
            <a:ext cx="6192892" cy="1198179"/>
          </a:xfrm>
        </p:spPr>
        <p:txBody>
          <a:bodyPr/>
          <a:lstStyle/>
          <a:p>
            <a:r>
              <a:rPr dirty="0" lang="en-US"/>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type="subTitle"/>
          </p:nvPr>
        </p:nvSpPr>
        <p:spPr>
          <a:xfrm>
            <a:off x="693683" y="2551819"/>
            <a:ext cx="3344917" cy="3539265"/>
          </a:xfrm>
        </p:spPr>
        <p:txBody>
          <a:bodyPr anchor="t" bIns="45720" lIns="91440" rIns="91440" rtlCol="0" tIns="45720" vert="horz">
            <a:normAutofit/>
          </a:bodyPr>
          <a:lstStyle/>
          <a:p>
            <a:r>
              <a:rPr dirty="0" lang="en-US"/>
              <a:t>Introduction</a:t>
            </a:r>
          </a:p>
          <a:p>
            <a:r>
              <a:rPr dirty="0" lang="en-US"/>
              <a:t>System Analysis</a:t>
            </a:r>
          </a:p>
          <a:p>
            <a:r>
              <a:rPr dirty="0" lang="en-US"/>
              <a:t>System Design</a:t>
            </a:r>
          </a:p>
          <a:p>
            <a:r>
              <a:rPr dirty="0" lang="en-US"/>
              <a:t>Implementation</a:t>
            </a:r>
          </a:p>
          <a:p>
            <a:r>
              <a:rPr dirty="0" lang="en-US"/>
              <a:t>Conclusion &amp; Future scope</a:t>
            </a:r>
          </a:p>
          <a:p>
            <a:endParaRPr dirty="0" lang="en-US"/>
          </a:p>
        </p:txBody>
      </p:sp>
      <p:sp>
        <p:nvSpPr>
          <p:cNvPr id="9" name="Date Placeholder 8">
            <a:extLst>
              <a:ext uri="{FF2B5EF4-FFF2-40B4-BE49-F238E27FC236}">
                <a16:creationId xmlns:a16="http://schemas.microsoft.com/office/drawing/2014/main" id="{AF48BA31-127A-7842-A868-AE84A2B0F942}"/>
              </a:ext>
            </a:extLst>
          </p:cNvPr>
          <p:cNvSpPr>
            <a:spLocks noGrp="1"/>
          </p:cNvSpPr>
          <p:nvPr>
            <p:ph idx="10" sz="half" type="dt"/>
          </p:nvPr>
        </p:nvSpPr>
        <p:spPr>
          <a:xfrm>
            <a:off x="381000" y="6356350"/>
            <a:ext cx="1730829" cy="365125"/>
          </a:xfrm>
        </p:spPr>
        <p:txBody>
          <a:bodyPr/>
          <a:lstStyle/>
          <a:p>
            <a:fld id="{17496D1E-288C-4B4A-9940-4516070AEEF3}" type="datetime1">
              <a:rPr lang="en-US" smtClean="0"/>
              <a:pPr/>
              <a:t>2/16/2022</a:t>
            </a:fld>
            <a:endParaRPr dirty="0" lang="en-US"/>
          </a:p>
        </p:txBody>
      </p:sp>
      <p:sp>
        <p:nvSpPr>
          <p:cNvPr id="10" name="Footer Placeholder 9">
            <a:extLst>
              <a:ext uri="{FF2B5EF4-FFF2-40B4-BE49-F238E27FC236}">
                <a16:creationId xmlns:a16="http://schemas.microsoft.com/office/drawing/2014/main" id="{4DD0342F-818D-9043-BA26-E6B36A4C448F}"/>
              </a:ext>
            </a:extLst>
          </p:cNvPr>
          <p:cNvSpPr>
            <a:spLocks noGrp="1"/>
          </p:cNvSpPr>
          <p:nvPr>
            <p:ph idx="11" sz="quarter" type="ftr"/>
          </p:nvPr>
        </p:nvSpPr>
        <p:spPr>
          <a:xfrm>
            <a:off x="4038600" y="6356350"/>
            <a:ext cx="4114800" cy="365125"/>
          </a:xfrm>
        </p:spPr>
        <p:txBody>
          <a:bodyPr/>
          <a:lstStyle/>
          <a:p>
            <a:r>
              <a:rPr dirty="0" lang="en-US"/>
              <a:t>PRESENTATION TITLE</a:t>
            </a:r>
          </a:p>
        </p:txBody>
      </p:sp>
      <p:sp>
        <p:nvSpPr>
          <p:cNvPr id="11" name="Slide Number Placeholder 10">
            <a:extLst>
              <a:ext uri="{FF2B5EF4-FFF2-40B4-BE49-F238E27FC236}">
                <a16:creationId xmlns:a16="http://schemas.microsoft.com/office/drawing/2014/main" id="{9451CBB1-D6CD-A445-96C5-A99E48240E48}"/>
              </a:ext>
            </a:extLst>
          </p:cNvPr>
          <p:cNvSpPr>
            <a:spLocks noGrp="1"/>
          </p:cNvSpPr>
          <p:nvPr>
            <p:ph idx="12" sz="quarter" type="sldNum"/>
          </p:nvPr>
        </p:nvSpPr>
        <p:spPr>
          <a:xfrm>
            <a:off x="10271342" y="6356350"/>
            <a:ext cx="1539658" cy="365125"/>
          </a:xfrm>
        </p:spPr>
        <p:txBody>
          <a:bodyPr/>
          <a:lstStyle/>
          <a:p>
            <a:fld id="{294A09A9-5501-47C1-A89A-A340965A2BE2}" type="slidenum">
              <a:rPr lang="en-US" smtClean="0"/>
              <a:pPr/>
              <a:t>2</a:t>
            </a:fld>
            <a:endParaRPr dirty="0" lang="en-US"/>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AD38A7-3D60-4831-BFFE-E09010B52748}"/>
              </a:ext>
            </a:extLst>
          </p:cNvPr>
          <p:cNvSpPr>
            <a:spLocks noGrp="1"/>
          </p:cNvSpPr>
          <p:nvPr>
            <p:ph type="title"/>
          </p:nvPr>
        </p:nvSpPr>
        <p:spPr>
          <a:xfrm>
            <a:off x="388883" y="337768"/>
            <a:ext cx="7659486" cy="1198178"/>
          </a:xfrm>
        </p:spPr>
        <p:txBody>
          <a:bodyPr/>
          <a:lstStyle/>
          <a:p>
            <a:r>
              <a:rPr lang="en-US" dirty="0"/>
              <a:t>SYSTEM DESIGN</a:t>
            </a:r>
          </a:p>
        </p:txBody>
      </p:sp>
      <p:pic>
        <p:nvPicPr>
          <p:cNvPr id="4" name="Picture 3">
            <a:extLst>
              <a:ext uri="{FF2B5EF4-FFF2-40B4-BE49-F238E27FC236}">
                <a16:creationId xmlns:a16="http://schemas.microsoft.com/office/drawing/2014/main" id="{13560340-BA00-45E4-B33F-4897FF8FE66A}"/>
              </a:ext>
            </a:extLst>
          </p:cNvPr>
          <p:cNvPicPr>
            <a:picLocks noChangeAspect="1"/>
          </p:cNvPicPr>
          <p:nvPr/>
        </p:nvPicPr>
        <p:blipFill>
          <a:blip r:embed="rId2"/>
          <a:stretch>
            <a:fillRect/>
          </a:stretch>
        </p:blipFill>
        <p:spPr>
          <a:xfrm>
            <a:off x="706437" y="1917662"/>
            <a:ext cx="2905125" cy="1571625"/>
          </a:xfrm>
          <a:prstGeom prst="rect">
            <a:avLst/>
          </a:prstGeom>
        </p:spPr>
      </p:pic>
      <p:pic>
        <p:nvPicPr>
          <p:cNvPr id="6" name="Picture 5">
            <a:extLst>
              <a:ext uri="{FF2B5EF4-FFF2-40B4-BE49-F238E27FC236}">
                <a16:creationId xmlns:a16="http://schemas.microsoft.com/office/drawing/2014/main" id="{98CA1300-F0E8-4657-904D-196E05D993F2}"/>
              </a:ext>
            </a:extLst>
          </p:cNvPr>
          <p:cNvPicPr>
            <a:picLocks noChangeAspect="1"/>
          </p:cNvPicPr>
          <p:nvPr/>
        </p:nvPicPr>
        <p:blipFill>
          <a:blip r:embed="rId3"/>
          <a:stretch>
            <a:fillRect/>
          </a:stretch>
        </p:blipFill>
        <p:spPr>
          <a:xfrm>
            <a:off x="8266358" y="1927186"/>
            <a:ext cx="2647950" cy="1724025"/>
          </a:xfrm>
          <a:prstGeom prst="rect">
            <a:avLst/>
          </a:prstGeom>
        </p:spPr>
      </p:pic>
      <p:pic>
        <p:nvPicPr>
          <p:cNvPr id="9" name="Picture 8">
            <a:extLst>
              <a:ext uri="{FF2B5EF4-FFF2-40B4-BE49-F238E27FC236}">
                <a16:creationId xmlns:a16="http://schemas.microsoft.com/office/drawing/2014/main" id="{AEB74B80-FA48-462B-836F-95538B213C18}"/>
              </a:ext>
            </a:extLst>
          </p:cNvPr>
          <p:cNvPicPr>
            <a:picLocks noChangeAspect="1"/>
          </p:cNvPicPr>
          <p:nvPr/>
        </p:nvPicPr>
        <p:blipFill>
          <a:blip r:embed="rId4"/>
          <a:stretch>
            <a:fillRect/>
          </a:stretch>
        </p:blipFill>
        <p:spPr>
          <a:xfrm>
            <a:off x="4478544" y="1917662"/>
            <a:ext cx="2619375" cy="1743075"/>
          </a:xfrm>
          <a:prstGeom prst="rect">
            <a:avLst/>
          </a:prstGeom>
        </p:spPr>
      </p:pic>
      <p:pic>
        <p:nvPicPr>
          <p:cNvPr id="11" name="Picture 10">
            <a:extLst>
              <a:ext uri="{FF2B5EF4-FFF2-40B4-BE49-F238E27FC236}">
                <a16:creationId xmlns:a16="http://schemas.microsoft.com/office/drawing/2014/main" id="{629B62C7-5A0E-4AF6-ADFF-A464E8F37DCE}"/>
              </a:ext>
            </a:extLst>
          </p:cNvPr>
          <p:cNvPicPr>
            <a:picLocks noChangeAspect="1"/>
          </p:cNvPicPr>
          <p:nvPr/>
        </p:nvPicPr>
        <p:blipFill>
          <a:blip r:embed="rId5"/>
          <a:stretch>
            <a:fillRect/>
          </a:stretch>
        </p:blipFill>
        <p:spPr>
          <a:xfrm>
            <a:off x="1206499" y="4229375"/>
            <a:ext cx="1905000" cy="1905000"/>
          </a:xfrm>
          <a:prstGeom prst="rect">
            <a:avLst/>
          </a:prstGeom>
        </p:spPr>
      </p:pic>
      <p:pic>
        <p:nvPicPr>
          <p:cNvPr id="13" name="Picture 12">
            <a:extLst>
              <a:ext uri="{FF2B5EF4-FFF2-40B4-BE49-F238E27FC236}">
                <a16:creationId xmlns:a16="http://schemas.microsoft.com/office/drawing/2014/main" id="{35322D10-9062-4BD0-84D4-B946828247F2}"/>
              </a:ext>
            </a:extLst>
          </p:cNvPr>
          <p:cNvPicPr>
            <a:picLocks noChangeAspect="1"/>
          </p:cNvPicPr>
          <p:nvPr/>
        </p:nvPicPr>
        <p:blipFill>
          <a:blip r:embed="rId6"/>
          <a:stretch>
            <a:fillRect/>
          </a:stretch>
        </p:blipFill>
        <p:spPr>
          <a:xfrm>
            <a:off x="4835731" y="4229375"/>
            <a:ext cx="1905000" cy="1905000"/>
          </a:xfrm>
          <a:prstGeom prst="rect">
            <a:avLst/>
          </a:prstGeom>
        </p:spPr>
      </p:pic>
      <p:pic>
        <p:nvPicPr>
          <p:cNvPr id="15" name="Picture 14">
            <a:extLst>
              <a:ext uri="{FF2B5EF4-FFF2-40B4-BE49-F238E27FC236}">
                <a16:creationId xmlns:a16="http://schemas.microsoft.com/office/drawing/2014/main" id="{BA2488EE-95E8-4063-BD45-6B40E099EF8D}"/>
              </a:ext>
            </a:extLst>
          </p:cNvPr>
          <p:cNvPicPr>
            <a:picLocks noChangeAspect="1"/>
          </p:cNvPicPr>
          <p:nvPr/>
        </p:nvPicPr>
        <p:blipFill>
          <a:blip r:embed="rId7"/>
          <a:stretch>
            <a:fillRect/>
          </a:stretch>
        </p:blipFill>
        <p:spPr>
          <a:xfrm>
            <a:off x="8637833" y="4229375"/>
            <a:ext cx="1905000" cy="1905000"/>
          </a:xfrm>
          <a:prstGeom prst="rect">
            <a:avLst/>
          </a:prstGeom>
        </p:spPr>
      </p:pic>
    </p:spTree>
    <p:extLst>
      <p:ext uri="{BB962C8B-B14F-4D97-AF65-F5344CB8AC3E}">
        <p14:creationId xmlns:p14="http://schemas.microsoft.com/office/powerpoint/2010/main" val="3018707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AD38A7-3D60-4831-BFFE-E09010B52748}"/>
              </a:ext>
            </a:extLst>
          </p:cNvPr>
          <p:cNvSpPr>
            <a:spLocks noGrp="1"/>
          </p:cNvSpPr>
          <p:nvPr>
            <p:ph type="title"/>
          </p:nvPr>
        </p:nvSpPr>
        <p:spPr>
          <a:xfrm>
            <a:off x="388882" y="337768"/>
            <a:ext cx="8628118" cy="813699"/>
          </a:xfrm>
        </p:spPr>
        <p:txBody>
          <a:bodyPr/>
          <a:lstStyle/>
          <a:p>
            <a:r>
              <a:rPr lang="en-US" dirty="0"/>
              <a:t>Application screenshots</a:t>
            </a:r>
          </a:p>
        </p:txBody>
      </p:sp>
      <p:pic>
        <p:nvPicPr>
          <p:cNvPr id="12" name="Picture 11">
            <a:extLst>
              <a:ext uri="{FF2B5EF4-FFF2-40B4-BE49-F238E27FC236}">
                <a16:creationId xmlns:a16="http://schemas.microsoft.com/office/drawing/2014/main" id="{946B52D4-84E0-41CF-8B59-AA346CE3EA5A}"/>
              </a:ext>
            </a:extLst>
          </p:cNvPr>
          <p:cNvPicPr>
            <a:picLocks noChangeAspect="1"/>
          </p:cNvPicPr>
          <p:nvPr/>
        </p:nvPicPr>
        <p:blipFill>
          <a:blip r:embed="rId2"/>
          <a:stretch>
            <a:fillRect/>
          </a:stretch>
        </p:blipFill>
        <p:spPr>
          <a:xfrm>
            <a:off x="8487603" y="1260635"/>
            <a:ext cx="2488500" cy="5530001"/>
          </a:xfrm>
          <a:prstGeom prst="rect">
            <a:avLst/>
          </a:prstGeom>
        </p:spPr>
      </p:pic>
      <p:pic>
        <p:nvPicPr>
          <p:cNvPr id="16" name="Picture 15">
            <a:extLst>
              <a:ext uri="{FF2B5EF4-FFF2-40B4-BE49-F238E27FC236}">
                <a16:creationId xmlns:a16="http://schemas.microsoft.com/office/drawing/2014/main" id="{77B1F8D2-E7D7-4F22-9553-459877126980}"/>
              </a:ext>
            </a:extLst>
          </p:cNvPr>
          <p:cNvPicPr>
            <a:picLocks noChangeAspect="1"/>
          </p:cNvPicPr>
          <p:nvPr/>
        </p:nvPicPr>
        <p:blipFill>
          <a:blip r:embed="rId3"/>
          <a:stretch>
            <a:fillRect/>
          </a:stretch>
        </p:blipFill>
        <p:spPr>
          <a:xfrm>
            <a:off x="4687991" y="1260635"/>
            <a:ext cx="2488500" cy="5529999"/>
          </a:xfrm>
          <a:prstGeom prst="rect">
            <a:avLst/>
          </a:prstGeom>
        </p:spPr>
      </p:pic>
      <p:pic>
        <p:nvPicPr>
          <p:cNvPr id="18" name="Picture 17">
            <a:extLst>
              <a:ext uri="{FF2B5EF4-FFF2-40B4-BE49-F238E27FC236}">
                <a16:creationId xmlns:a16="http://schemas.microsoft.com/office/drawing/2014/main" id="{723BAECD-C575-440C-9A16-1EE9252375E2}"/>
              </a:ext>
            </a:extLst>
          </p:cNvPr>
          <p:cNvPicPr>
            <a:picLocks noChangeAspect="1"/>
          </p:cNvPicPr>
          <p:nvPr/>
        </p:nvPicPr>
        <p:blipFill>
          <a:blip r:embed="rId4"/>
          <a:stretch>
            <a:fillRect/>
          </a:stretch>
        </p:blipFill>
        <p:spPr>
          <a:xfrm>
            <a:off x="893436" y="1260635"/>
            <a:ext cx="2483444" cy="5518765"/>
          </a:xfrm>
          <a:prstGeom prst="rect">
            <a:avLst/>
          </a:prstGeom>
        </p:spPr>
      </p:pic>
    </p:spTree>
    <p:extLst>
      <p:ext uri="{BB962C8B-B14F-4D97-AF65-F5344CB8AC3E}">
        <p14:creationId xmlns:p14="http://schemas.microsoft.com/office/powerpoint/2010/main" val="2021339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120761-E003-4C43-9F9E-73F57E2D629C}"/>
              </a:ext>
            </a:extLst>
          </p:cNvPr>
          <p:cNvSpPr>
            <a:spLocks noGrp="1"/>
          </p:cNvSpPr>
          <p:nvPr>
            <p:ph type="ctrTitle"/>
          </p:nvPr>
        </p:nvSpPr>
        <p:spPr>
          <a:xfrm>
            <a:off x="381000" y="371634"/>
            <a:ext cx="8263467" cy="839099"/>
          </a:xfrm>
        </p:spPr>
        <p:txBody>
          <a:bodyPr/>
          <a:lstStyle/>
          <a:p>
            <a:r>
              <a:rPr lang="en-US" dirty="0"/>
              <a:t>Application screenshots</a:t>
            </a:r>
          </a:p>
        </p:txBody>
      </p:sp>
      <p:sp>
        <p:nvSpPr>
          <p:cNvPr id="5" name="Date Placeholder 4">
            <a:extLst>
              <a:ext uri="{FF2B5EF4-FFF2-40B4-BE49-F238E27FC236}">
                <a16:creationId xmlns:a16="http://schemas.microsoft.com/office/drawing/2014/main" id="{8A3651E4-15AD-4B55-B8AD-1169CAA53648}"/>
              </a:ext>
            </a:extLst>
          </p:cNvPr>
          <p:cNvSpPr>
            <a:spLocks noGrp="1"/>
          </p:cNvSpPr>
          <p:nvPr>
            <p:ph type="dt" sz="half" idx="10"/>
          </p:nvPr>
        </p:nvSpPr>
        <p:spPr/>
        <p:txBody>
          <a:bodyPr/>
          <a:lstStyle/>
          <a:p>
            <a:fld id="{95937ADF-F9E1-BA4B-9DD9-49C1B8F55FAB}" type="datetime1">
              <a:rPr lang="en-US" smtClean="0"/>
              <a:pPr/>
              <a:t>2/16/2022</a:t>
            </a:fld>
            <a:endParaRPr lang="en-US" dirty="0"/>
          </a:p>
        </p:txBody>
      </p:sp>
      <p:sp>
        <p:nvSpPr>
          <p:cNvPr id="6" name="Footer Placeholder 5">
            <a:extLst>
              <a:ext uri="{FF2B5EF4-FFF2-40B4-BE49-F238E27FC236}">
                <a16:creationId xmlns:a16="http://schemas.microsoft.com/office/drawing/2014/main" id="{9E73D5C4-9F45-4AE7-885F-36245D61591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BDB0EC93-263B-42E1-8060-8B4CE124B239}"/>
              </a:ext>
            </a:extLst>
          </p:cNvPr>
          <p:cNvSpPr>
            <a:spLocks noGrp="1"/>
          </p:cNvSpPr>
          <p:nvPr>
            <p:ph type="sldNum" sz="quarter" idx="12"/>
          </p:nvPr>
        </p:nvSpPr>
        <p:spPr/>
        <p:txBody>
          <a:bodyPr/>
          <a:lstStyle/>
          <a:p>
            <a:fld id="{294A09A9-5501-47C1-A89A-A340965A2BE2}" type="slidenum">
              <a:rPr lang="en-US" smtClean="0"/>
              <a:pPr/>
              <a:t>22</a:t>
            </a:fld>
            <a:endParaRPr lang="en-US" dirty="0"/>
          </a:p>
        </p:txBody>
      </p:sp>
      <p:pic>
        <p:nvPicPr>
          <p:cNvPr id="8" name="Picture 7">
            <a:extLst>
              <a:ext uri="{FF2B5EF4-FFF2-40B4-BE49-F238E27FC236}">
                <a16:creationId xmlns:a16="http://schemas.microsoft.com/office/drawing/2014/main" id="{25D0880A-6886-4E0E-97C5-6EABB45FD7CA}"/>
              </a:ext>
            </a:extLst>
          </p:cNvPr>
          <p:cNvPicPr>
            <a:picLocks noChangeAspect="1"/>
          </p:cNvPicPr>
          <p:nvPr/>
        </p:nvPicPr>
        <p:blipFill>
          <a:blip r:embed="rId2"/>
          <a:stretch>
            <a:fillRect/>
          </a:stretch>
        </p:blipFill>
        <p:spPr>
          <a:xfrm>
            <a:off x="3507494" y="1429358"/>
            <a:ext cx="2228956" cy="4953236"/>
          </a:xfrm>
          <a:prstGeom prst="rect">
            <a:avLst/>
          </a:prstGeom>
        </p:spPr>
      </p:pic>
      <p:pic>
        <p:nvPicPr>
          <p:cNvPr id="9" name="Picture 8">
            <a:extLst>
              <a:ext uri="{FF2B5EF4-FFF2-40B4-BE49-F238E27FC236}">
                <a16:creationId xmlns:a16="http://schemas.microsoft.com/office/drawing/2014/main" id="{184FEEEE-DEDA-4789-ACE1-40960412E9A2}"/>
              </a:ext>
            </a:extLst>
          </p:cNvPr>
          <p:cNvPicPr>
            <a:picLocks noChangeAspect="1"/>
          </p:cNvPicPr>
          <p:nvPr/>
        </p:nvPicPr>
        <p:blipFill>
          <a:blip r:embed="rId3"/>
          <a:stretch>
            <a:fillRect/>
          </a:stretch>
        </p:blipFill>
        <p:spPr>
          <a:xfrm>
            <a:off x="6899132" y="1429358"/>
            <a:ext cx="2209527" cy="4910059"/>
          </a:xfrm>
          <a:prstGeom prst="rect">
            <a:avLst/>
          </a:prstGeom>
        </p:spPr>
      </p:pic>
    </p:spTree>
    <p:extLst>
      <p:ext uri="{BB962C8B-B14F-4D97-AF65-F5344CB8AC3E}">
        <p14:creationId xmlns:p14="http://schemas.microsoft.com/office/powerpoint/2010/main" val="3977022226"/>
      </p:ext>
    </p:extLst>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descr="Close up of top of bridge" id="13" name="Picture Placeholder 12">
            <a:extLst>
              <a:ext uri="{FF2B5EF4-FFF2-40B4-BE49-F238E27FC236}">
                <a16:creationId xmlns:a16="http://schemas.microsoft.com/office/drawing/2014/main" id="{0C02B839-BD0F-4E42-B905-966EFC6BBAD6}"/>
              </a:ext>
            </a:extLst>
          </p:cNvPr>
          <p:cNvPicPr>
            <a:picLocks noChangeAspect="1" noGrp="1"/>
          </p:cNvPicPr>
          <p:nvPr>
            <p:ph idx="10" sz="quarter" type="pic"/>
          </p:nvPr>
        </p:nvPicPr>
        <p:blipFill rotWithShape="1">
          <a:blip r:embed="rId2"/>
          <a:srcRect r="-23"/>
          <a:stretch/>
        </p:blipFill>
        <p:spPr>
          <a:xfrm>
            <a:off x="3686175" y="0"/>
            <a:ext cx="8505825" cy="6858000"/>
          </a:xfrm>
        </p:spPr>
      </p:pic>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693683" y="879635"/>
            <a:ext cx="7659486" cy="1198178"/>
          </a:xfrm>
        </p:spPr>
        <p:txBody>
          <a:bodyPr/>
          <a:lstStyle/>
          <a:p>
            <a:r>
              <a:rPr dirty="0" lang="en-US"/>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idx="1" type="subTitle"/>
          </p:nvPr>
        </p:nvSpPr>
        <p:spPr>
          <a:xfrm>
            <a:off x="916016" y="2551819"/>
            <a:ext cx="2952599" cy="1781642"/>
          </a:xfrm>
        </p:spPr>
        <p:txBody>
          <a:bodyPr>
            <a:normAutofit fontScale="85000" lnSpcReduction="20000"/>
          </a:bodyPr>
          <a:lstStyle/>
          <a:p>
            <a:r>
              <a:rPr dirty="0" err="1" lang="en-US">
                <a:latin charset="-128" panose="020B0700000000000000" pitchFamily="34" typeface="Yu Gothic UI Semibold"/>
                <a:ea charset="-128" panose="020B0700000000000000" pitchFamily="34" typeface="Yu Gothic UI Semibold"/>
              </a:rPr>
              <a:t>Subask.K</a:t>
            </a:r>
            <a:r>
              <a:rPr dirty="0" lang="en-US">
                <a:latin charset="-128" panose="020B0700000000000000" pitchFamily="34" typeface="Yu Gothic UI Semibold"/>
                <a:ea charset="-128" panose="020B0700000000000000" pitchFamily="34" typeface="Yu Gothic UI Semibold"/>
              </a:rPr>
              <a:t> 714020104092</a:t>
            </a:r>
          </a:p>
          <a:p>
            <a:r>
              <a:rPr dirty="0" err="1" lang="en-US">
                <a:latin charset="-128" panose="020B0700000000000000" pitchFamily="34" typeface="Yu Gothic UI Semibold"/>
                <a:ea charset="-128" panose="020B0700000000000000" pitchFamily="34" typeface="Yu Gothic UI Semibold"/>
              </a:rPr>
              <a:t>Vigneshwar.N</a:t>
            </a:r>
            <a:r>
              <a:rPr dirty="0" lang="en-US">
                <a:latin charset="-128" panose="020B0700000000000000" pitchFamily="34" typeface="Yu Gothic UI Semibold"/>
                <a:ea charset="-128" panose="020B0700000000000000" pitchFamily="34" typeface="Yu Gothic UI Semibold"/>
              </a:rPr>
              <a:t> 714020104101</a:t>
            </a:r>
          </a:p>
          <a:p>
            <a:r>
              <a:rPr dirty="0" err="1" lang="en-US">
                <a:latin charset="-128" panose="020B0700000000000000" pitchFamily="34" typeface="Yu Gothic UI Semibold"/>
                <a:ea charset="-128" panose="020B0700000000000000" pitchFamily="34" typeface="Yu Gothic UI Semibold"/>
              </a:rPr>
              <a:t>Suneeti.P.N</a:t>
            </a:r>
            <a:r>
              <a:rPr dirty="0" lang="en-US">
                <a:latin charset="-128" panose="020B0700000000000000" pitchFamily="34" typeface="Yu Gothic UI Semibold"/>
                <a:ea charset="-128" panose="020B0700000000000000" pitchFamily="34" typeface="Yu Gothic UI Semibold"/>
              </a:rPr>
              <a:t>. 714020104095</a:t>
            </a:r>
          </a:p>
          <a:p>
            <a:r>
              <a:rPr dirty="0" lang="en-US">
                <a:latin charset="-128" panose="020B0700000000000000" pitchFamily="34" typeface="Yu Gothic UI Semibold"/>
                <a:ea charset="-128" panose="020B0700000000000000" pitchFamily="34" typeface="Yu Gothic UI Semibold"/>
              </a:rPr>
              <a:t>Pramoth V 714020104062</a:t>
            </a:r>
          </a:p>
          <a:p>
            <a:endParaRPr dirty="0" lang="en-US"/>
          </a:p>
        </p:txBody>
      </p:sp>
    </p:spTree>
    <p:extLst>
      <p:ext uri="{BB962C8B-B14F-4D97-AF65-F5344CB8AC3E}">
        <p14:creationId xmlns:p14="http://schemas.microsoft.com/office/powerpoint/2010/main" val="3103683689"/>
      </p:ext>
    </p:extLst>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ctrTitle"/>
          </p:nvPr>
        </p:nvSpPr>
        <p:spPr>
          <a:xfrm>
            <a:off x="5791200" y="962526"/>
            <a:ext cx="4750862" cy="1060542"/>
          </a:xfrm>
        </p:spPr>
        <p:txBody>
          <a:bodyPr/>
          <a:lstStyle/>
          <a:p>
            <a:r>
              <a:rPr dirty="0" lang="en-US">
                <a:latin charset="-128" panose="020B0700000000000000" pitchFamily="34" typeface="Yu Gothic UI Semibold"/>
                <a:ea charset="-128" panose="020B0700000000000000" pitchFamily="34" typeface="Yu Gothic UI Semibold"/>
              </a:rPr>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type="subTitle"/>
          </p:nvPr>
        </p:nvSpPr>
        <p:spPr>
          <a:xfrm>
            <a:off x="6096000" y="2075246"/>
            <a:ext cx="4331368" cy="3491366"/>
          </a:xfrm>
        </p:spPr>
        <p:txBody>
          <a:bodyPr anchor="t" bIns="45720" lIns="91440" rIns="91440" rtlCol="0" tIns="45720" vert="horz">
            <a:normAutofit fontScale="85000" lnSpcReduction="10000"/>
          </a:bodyPr>
          <a:lstStyle/>
          <a:p>
            <a:r>
              <a:rPr dirty="0" lang="en-US" sz="1800">
                <a:effectLst/>
                <a:latin charset="-128" panose="020B0700000000000000" pitchFamily="34" typeface="Yu Gothic UI Semibold"/>
                <a:ea charset="-128" panose="020B0700000000000000" pitchFamily="34" typeface="Yu Gothic UI Semibold"/>
              </a:rPr>
              <a:t>Online Library Management Application is a system which maintains the information about the books present in the library, the students of college to whom books are issued, library staff and all. This is very difficult to organize manually. Maintenance of all this information manually is a very complex task. Owing to the advancement of technology, organization of an Online Library becomes much simple. </a:t>
            </a:r>
            <a:endParaRPr dirty="0" lang="en-US">
              <a:latin charset="-128" panose="020B0700000000000000" pitchFamily="34" typeface="Yu Gothic UI Semibold"/>
              <a:ea charset="-128" panose="020B0700000000000000" pitchFamily="34" typeface="Yu Gothic UI Semibold"/>
            </a:endParaRPr>
          </a:p>
        </p:txBody>
      </p:sp>
      <p:sp>
        <p:nvSpPr>
          <p:cNvPr id="6" name="Date Placeholder 5">
            <a:extLst>
              <a:ext uri="{FF2B5EF4-FFF2-40B4-BE49-F238E27FC236}">
                <a16:creationId xmlns:a16="http://schemas.microsoft.com/office/drawing/2014/main" id="{B822110A-808C-BA40-BC53-C55C8902FA05}"/>
              </a:ext>
            </a:extLst>
          </p:cNvPr>
          <p:cNvSpPr>
            <a:spLocks noGrp="1"/>
          </p:cNvSpPr>
          <p:nvPr>
            <p:ph idx="10" sz="half" type="dt"/>
          </p:nvPr>
        </p:nvSpPr>
        <p:spPr>
          <a:xfrm>
            <a:off x="381000" y="6356350"/>
            <a:ext cx="1730829" cy="365125"/>
          </a:xfrm>
        </p:spPr>
        <p:txBody>
          <a:bodyPr/>
          <a:lstStyle/>
          <a:p>
            <a:fld id="{7F5C4FA3-7D9D-E946-AD2C-19928072FBD2}" type="datetime1">
              <a:rPr lang="en-US" smtClean="0">
                <a:latin charset="-128" panose="020B0700000000000000" pitchFamily="34" typeface="Yu Gothic UI Semibold"/>
                <a:ea charset="-128" panose="020B0700000000000000" pitchFamily="34" typeface="Yu Gothic UI Semibold"/>
              </a:rPr>
              <a:pPr/>
              <a:t>2/16/2022</a:t>
            </a:fld>
            <a:endParaRPr dirty="0" lang="en-US">
              <a:latin charset="-128" panose="020B0700000000000000" pitchFamily="34" typeface="Yu Gothic UI Semibold"/>
              <a:ea charset="-128" panose="020B0700000000000000" pitchFamily="34" typeface="Yu Gothic UI Semibold"/>
            </a:endParaRPr>
          </a:p>
        </p:txBody>
      </p:sp>
      <p:sp>
        <p:nvSpPr>
          <p:cNvPr id="7" name="Footer Placeholder 6">
            <a:extLst>
              <a:ext uri="{FF2B5EF4-FFF2-40B4-BE49-F238E27FC236}">
                <a16:creationId xmlns:a16="http://schemas.microsoft.com/office/drawing/2014/main" id="{1C1CCDE4-99E4-8946-AE19-559EE78A7C81}"/>
              </a:ext>
            </a:extLst>
          </p:cNvPr>
          <p:cNvSpPr>
            <a:spLocks noGrp="1"/>
          </p:cNvSpPr>
          <p:nvPr>
            <p:ph idx="11" sz="quarter" type="ftr"/>
          </p:nvPr>
        </p:nvSpPr>
        <p:spPr>
          <a:xfrm>
            <a:off x="4038600" y="6356350"/>
            <a:ext cx="4114800" cy="365125"/>
          </a:xfrm>
        </p:spPr>
        <p:txBody>
          <a:bodyPr/>
          <a:lstStyle/>
          <a:p>
            <a:r>
              <a:rPr dirty="0" lang="en-US">
                <a:latin charset="-128" panose="020B0700000000000000" pitchFamily="34" typeface="Yu Gothic UI Semibold"/>
                <a:ea charset="-128" panose="020B0700000000000000" pitchFamily="34" typeface="Yu Gothic UI Semibold"/>
              </a:rPr>
              <a:t>PRESENTATION TITLE</a:t>
            </a:r>
          </a:p>
        </p:txBody>
      </p:sp>
      <p:sp>
        <p:nvSpPr>
          <p:cNvPr id="8" name="Slide Number Placeholder 7">
            <a:extLst>
              <a:ext uri="{FF2B5EF4-FFF2-40B4-BE49-F238E27FC236}">
                <a16:creationId xmlns:a16="http://schemas.microsoft.com/office/drawing/2014/main" id="{03AC2372-63EE-2148-9148-A947101C25BD}"/>
              </a:ext>
            </a:extLst>
          </p:cNvPr>
          <p:cNvSpPr>
            <a:spLocks noGrp="1"/>
          </p:cNvSpPr>
          <p:nvPr>
            <p:ph idx="12" sz="quarter" type="sldNum"/>
          </p:nvPr>
        </p:nvSpPr>
        <p:spPr>
          <a:xfrm>
            <a:off x="10271342" y="6356350"/>
            <a:ext cx="1539658" cy="365125"/>
          </a:xfrm>
        </p:spPr>
        <p:txBody>
          <a:bodyPr/>
          <a:lstStyle/>
          <a:p>
            <a:fld id="{294A09A9-5501-47C1-A89A-A340965A2BE2}" type="slidenum">
              <a:rPr lang="en-US" smtClean="0">
                <a:latin charset="-128" panose="020B0700000000000000" pitchFamily="34" typeface="Yu Gothic UI Semibold"/>
                <a:ea charset="-128" panose="020B0700000000000000" pitchFamily="34" typeface="Yu Gothic UI Semibold"/>
              </a:rPr>
              <a:pPr/>
              <a:t>3</a:t>
            </a:fld>
            <a:endParaRPr dirty="0" lang="en-US">
              <a:latin charset="-128" panose="020B0700000000000000" pitchFamily="34" typeface="Yu Gothic UI Semibold"/>
              <a:ea charset="-128" panose="020B0700000000000000" pitchFamily="34" typeface="Yu Gothic UI Semibold"/>
            </a:endParaRPr>
          </a:p>
        </p:txBody>
      </p:sp>
      <p:pic>
        <p:nvPicPr>
          <p:cNvPr id="10" name="Picture Placeholder 9">
            <a:extLst>
              <a:ext uri="{FF2B5EF4-FFF2-40B4-BE49-F238E27FC236}">
                <a16:creationId xmlns:a16="http://schemas.microsoft.com/office/drawing/2014/main" id="{47795C3C-B884-4161-8C55-E3A8236DAA4B}"/>
              </a:ext>
            </a:extLst>
          </p:cNvPr>
          <p:cNvPicPr>
            <a:picLocks noChangeAspect="1" noGrp="1"/>
          </p:cNvPicPr>
          <p:nvPr>
            <p:ph idx="13" sz="quarter" type="pic"/>
          </p:nvPr>
        </p:nvPicPr>
        <p:blipFill>
          <a:blip r:embed="rId2"/>
          <a:srcRect b="-3"/>
          <a:stretch>
            <a:fillRect/>
          </a:stretch>
        </p:blipFill>
        <p:spPr>
          <a:xfrm>
            <a:off x="0" y="1762"/>
            <a:ext cx="8534400" cy="6858000"/>
          </a:xfrm>
        </p:spPr>
      </p:pic>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7D5943-2628-49F9-A23E-1588EF625B91}"/>
              </a:ext>
            </a:extLst>
          </p:cNvPr>
          <p:cNvSpPr>
            <a:spLocks noGrp="1"/>
          </p:cNvSpPr>
          <p:nvPr>
            <p:ph type="ctrTitle"/>
          </p:nvPr>
        </p:nvSpPr>
        <p:spPr>
          <a:xfrm>
            <a:off x="381000" y="253102"/>
            <a:ext cx="6592488" cy="1198179"/>
          </a:xfrm>
        </p:spPr>
        <p:txBody>
          <a:bodyPr/>
          <a:lstStyle/>
          <a:p>
            <a:r>
              <a:rPr lang="en-US" dirty="0"/>
              <a:t>Aim and objectives</a:t>
            </a:r>
          </a:p>
        </p:txBody>
      </p:sp>
      <p:sp>
        <p:nvSpPr>
          <p:cNvPr id="4" name="Subtitle 3">
            <a:extLst>
              <a:ext uri="{FF2B5EF4-FFF2-40B4-BE49-F238E27FC236}">
                <a16:creationId xmlns:a16="http://schemas.microsoft.com/office/drawing/2014/main" id="{ED7BD17B-FED3-4651-9A21-014542C2BD75}"/>
              </a:ext>
            </a:extLst>
          </p:cNvPr>
          <p:cNvSpPr>
            <a:spLocks noGrp="1"/>
          </p:cNvSpPr>
          <p:nvPr>
            <p:ph type="subTitle" idx="1"/>
          </p:nvPr>
        </p:nvSpPr>
        <p:spPr>
          <a:xfrm>
            <a:off x="467282" y="1866019"/>
            <a:ext cx="11191317" cy="4145314"/>
          </a:xfrm>
        </p:spPr>
        <p:txBody>
          <a:bodyPr/>
          <a:lstStyle/>
          <a:p>
            <a:pPr marL="0" marR="0" indent="457200" algn="just">
              <a:lnSpc>
                <a:spcPct val="200000"/>
              </a:lnSpc>
              <a:spcBef>
                <a:spcPts val="0"/>
              </a:spcBef>
              <a:spcAft>
                <a:spcPts val="800"/>
              </a:spcAft>
            </a:pPr>
            <a:r>
              <a:rPr lang="en-US" dirty="0">
                <a:solidFill>
                  <a:schemeClr val="tx1"/>
                </a:solidFill>
                <a:effectLst/>
                <a:latin typeface="Yu Gothic UI Semibold" panose="020B0700000000000000" pitchFamily="34" charset="-128"/>
                <a:ea typeface="Yu Gothic UI Semibold" panose="020B0700000000000000" pitchFamily="34" charset="-128"/>
                <a:cs typeface="Lucida Sans Unicode" panose="020B0602030504020204" pitchFamily="34" charset="0"/>
              </a:rPr>
              <a:t>The project aims and objectives that will be achieved after completion of this project are discussed here. The aims and objectives are as follows: </a:t>
            </a:r>
          </a:p>
          <a:p>
            <a:pPr marL="742950" marR="0" lvl="1" indent="-285750" algn="just">
              <a:lnSpc>
                <a:spcPct val="200000"/>
              </a:lnSpc>
              <a:spcBef>
                <a:spcPts val="0"/>
              </a:spcBef>
              <a:spcAft>
                <a:spcPts val="0"/>
              </a:spcAft>
              <a:buSzPts val="1400"/>
              <a:buFont typeface="Wingdings" panose="05000000000000000000" pitchFamily="2" charset="2"/>
              <a:buChar char=""/>
            </a:pPr>
            <a:r>
              <a:rPr lang="en-US" sz="2400" dirty="0">
                <a:effectLst/>
                <a:latin typeface="Yu Gothic UI Semibold" panose="020B0700000000000000" pitchFamily="34" charset="-128"/>
                <a:ea typeface="Yu Gothic UI Semibold" panose="020B0700000000000000" pitchFamily="34" charset="-128"/>
                <a:cs typeface="Lucida Sans Unicode" panose="020B0602030504020204" pitchFamily="34" charset="0"/>
              </a:rPr>
              <a:t>Easier management of the book issue and return.</a:t>
            </a:r>
            <a:endParaRPr lang="en-US" dirty="0">
              <a:effectLst/>
              <a:latin typeface="Yu Gothic UI Semibold" panose="020B0700000000000000" pitchFamily="34" charset="-128"/>
              <a:ea typeface="Yu Gothic UI Semibold" panose="020B0700000000000000" pitchFamily="34" charset="-128"/>
              <a:cs typeface="Lucida Sans Unicode" panose="020B0602030504020204" pitchFamily="34" charset="0"/>
            </a:endParaRPr>
          </a:p>
          <a:p>
            <a:pPr marL="742950" marR="0" lvl="1" indent="-285750" algn="just">
              <a:lnSpc>
                <a:spcPct val="200000"/>
              </a:lnSpc>
              <a:spcBef>
                <a:spcPts val="0"/>
              </a:spcBef>
              <a:spcAft>
                <a:spcPts val="0"/>
              </a:spcAft>
              <a:buSzPts val="1400"/>
              <a:buFont typeface="Wingdings" panose="05000000000000000000" pitchFamily="2" charset="2"/>
              <a:buChar char=""/>
            </a:pPr>
            <a:r>
              <a:rPr lang="en-US" sz="2400" dirty="0">
                <a:effectLst/>
                <a:latin typeface="Yu Gothic UI Semibold" panose="020B0700000000000000" pitchFamily="34" charset="-128"/>
                <a:ea typeface="Yu Gothic UI Semibold" panose="020B0700000000000000" pitchFamily="34" charset="-128"/>
                <a:cs typeface="Lucida Sans Unicode" panose="020B0602030504020204" pitchFamily="34" charset="0"/>
              </a:rPr>
              <a:t>Easy tracking of Book status</a:t>
            </a:r>
            <a:endParaRPr lang="en-US" dirty="0">
              <a:effectLst/>
              <a:latin typeface="Yu Gothic UI Semibold" panose="020B0700000000000000" pitchFamily="34" charset="-128"/>
              <a:ea typeface="Yu Gothic UI Semibold" panose="020B0700000000000000" pitchFamily="34" charset="-128"/>
              <a:cs typeface="Lucida Sans Unicode" panose="020B0602030504020204" pitchFamily="34" charset="0"/>
            </a:endParaRPr>
          </a:p>
          <a:p>
            <a:pPr marL="742950" marR="0" lvl="1" indent="-285750" algn="just">
              <a:lnSpc>
                <a:spcPct val="200000"/>
              </a:lnSpc>
              <a:spcBef>
                <a:spcPts val="0"/>
              </a:spcBef>
              <a:spcAft>
                <a:spcPts val="800"/>
              </a:spcAft>
              <a:buSzPts val="1400"/>
              <a:buFont typeface="Wingdings" panose="05000000000000000000" pitchFamily="2" charset="2"/>
              <a:buChar char=""/>
            </a:pPr>
            <a:r>
              <a:rPr lang="en-US" sz="2400" dirty="0">
                <a:effectLst/>
                <a:latin typeface="Yu Gothic UI Semibold" panose="020B0700000000000000" pitchFamily="34" charset="-128"/>
                <a:ea typeface="Yu Gothic UI Semibold" panose="020B0700000000000000" pitchFamily="34" charset="-128"/>
                <a:cs typeface="Lucida Sans Unicode" panose="020B0602030504020204" pitchFamily="34" charset="0"/>
              </a:rPr>
              <a:t>Efficient management of student records</a:t>
            </a:r>
            <a:endParaRPr lang="en-US" dirty="0">
              <a:effectLst/>
              <a:latin typeface="Yu Gothic UI Semibold" panose="020B0700000000000000" pitchFamily="34" charset="-128"/>
              <a:ea typeface="Yu Gothic UI Semibold" panose="020B0700000000000000" pitchFamily="34" charset="-128"/>
              <a:cs typeface="Lucida Sans Unicode" panose="020B0602030504020204" pitchFamily="34" charset="0"/>
            </a:endParaRPr>
          </a:p>
          <a:p>
            <a:endParaRPr lang="en-US" dirty="0">
              <a:latin typeface="Yu Gothic UI Semibold" panose="020B0700000000000000" pitchFamily="34" charset="-128"/>
              <a:ea typeface="Yu Gothic UI Semibold" panose="020B0700000000000000" pitchFamily="34" charset="-128"/>
              <a:cs typeface="Lucida Sans Unicode" panose="020B0602030504020204" pitchFamily="34" charset="0"/>
            </a:endParaRPr>
          </a:p>
        </p:txBody>
      </p:sp>
      <p:sp>
        <p:nvSpPr>
          <p:cNvPr id="5" name="Date Placeholder 4">
            <a:extLst>
              <a:ext uri="{FF2B5EF4-FFF2-40B4-BE49-F238E27FC236}">
                <a16:creationId xmlns:a16="http://schemas.microsoft.com/office/drawing/2014/main" id="{37D22BB8-07DC-46B4-938A-4C0ABD756220}"/>
              </a:ext>
            </a:extLst>
          </p:cNvPr>
          <p:cNvSpPr>
            <a:spLocks noGrp="1"/>
          </p:cNvSpPr>
          <p:nvPr>
            <p:ph type="dt" sz="half" idx="10"/>
          </p:nvPr>
        </p:nvSpPr>
        <p:spPr/>
        <p:txBody>
          <a:bodyPr/>
          <a:lstStyle/>
          <a:p>
            <a:fld id="{95937ADF-F9E1-BA4B-9DD9-49C1B8F55FAB}" type="datetime1">
              <a:rPr lang="en-US" smtClean="0"/>
              <a:pPr/>
              <a:t>2/16/2022</a:t>
            </a:fld>
            <a:endParaRPr lang="en-US" dirty="0"/>
          </a:p>
        </p:txBody>
      </p:sp>
      <p:sp>
        <p:nvSpPr>
          <p:cNvPr id="6" name="Footer Placeholder 5">
            <a:extLst>
              <a:ext uri="{FF2B5EF4-FFF2-40B4-BE49-F238E27FC236}">
                <a16:creationId xmlns:a16="http://schemas.microsoft.com/office/drawing/2014/main" id="{1839D7D5-0D18-4B95-AC1F-81FC5DECBAE1}"/>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072FA39D-2184-4051-9142-9DC5E86A2F29}"/>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969477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95BF0E-0898-46C4-BCEE-4C8E87008CD0}"/>
              </a:ext>
            </a:extLst>
          </p:cNvPr>
          <p:cNvSpPr>
            <a:spLocks noGrp="1"/>
          </p:cNvSpPr>
          <p:nvPr>
            <p:ph type="ctrTitle"/>
          </p:nvPr>
        </p:nvSpPr>
        <p:spPr>
          <a:xfrm>
            <a:off x="381000" y="354701"/>
            <a:ext cx="6192892" cy="1198179"/>
          </a:xfrm>
        </p:spPr>
        <p:txBody>
          <a:bodyPr/>
          <a:lstStyle/>
          <a:p>
            <a:r>
              <a:rPr lang="en-US" dirty="0"/>
              <a:t>Requisites</a:t>
            </a:r>
          </a:p>
        </p:txBody>
      </p:sp>
      <p:sp>
        <p:nvSpPr>
          <p:cNvPr id="4" name="Subtitle 3">
            <a:extLst>
              <a:ext uri="{FF2B5EF4-FFF2-40B4-BE49-F238E27FC236}">
                <a16:creationId xmlns:a16="http://schemas.microsoft.com/office/drawing/2014/main" id="{E617BE51-1B43-4BEE-A106-F0AB293DAD39}"/>
              </a:ext>
            </a:extLst>
          </p:cNvPr>
          <p:cNvSpPr>
            <a:spLocks noGrp="1"/>
          </p:cNvSpPr>
          <p:nvPr>
            <p:ph type="subTitle" idx="1"/>
          </p:nvPr>
        </p:nvSpPr>
        <p:spPr>
          <a:xfrm>
            <a:off x="916016" y="2551819"/>
            <a:ext cx="10027755" cy="3539265"/>
          </a:xfrm>
        </p:spPr>
        <p:txBody>
          <a:bodyPr/>
          <a:lstStyle/>
          <a:p>
            <a:endParaRPr lang="en-US" dirty="0"/>
          </a:p>
        </p:txBody>
      </p:sp>
      <p:sp>
        <p:nvSpPr>
          <p:cNvPr id="5" name="Date Placeholder 4">
            <a:extLst>
              <a:ext uri="{FF2B5EF4-FFF2-40B4-BE49-F238E27FC236}">
                <a16:creationId xmlns:a16="http://schemas.microsoft.com/office/drawing/2014/main" id="{DBF80BDA-0168-45B6-AC9B-A3283299E728}"/>
              </a:ext>
            </a:extLst>
          </p:cNvPr>
          <p:cNvSpPr>
            <a:spLocks noGrp="1"/>
          </p:cNvSpPr>
          <p:nvPr>
            <p:ph type="dt" sz="half" idx="10"/>
          </p:nvPr>
        </p:nvSpPr>
        <p:spPr/>
        <p:txBody>
          <a:bodyPr/>
          <a:lstStyle/>
          <a:p>
            <a:fld id="{95937ADF-F9E1-BA4B-9DD9-49C1B8F55FAB}" type="datetime1">
              <a:rPr lang="en-US" smtClean="0"/>
              <a:pPr/>
              <a:t>2/16/2022</a:t>
            </a:fld>
            <a:endParaRPr lang="en-US" dirty="0"/>
          </a:p>
        </p:txBody>
      </p:sp>
      <p:sp>
        <p:nvSpPr>
          <p:cNvPr id="6" name="Footer Placeholder 5">
            <a:extLst>
              <a:ext uri="{FF2B5EF4-FFF2-40B4-BE49-F238E27FC236}">
                <a16:creationId xmlns:a16="http://schemas.microsoft.com/office/drawing/2014/main" id="{16EBB33F-4E3D-4914-8A5C-54F7465EFD7B}"/>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BF4C2832-6300-468D-B6D3-7307CE354761}"/>
              </a:ext>
            </a:extLst>
          </p:cNvPr>
          <p:cNvSpPr>
            <a:spLocks noGrp="1"/>
          </p:cNvSpPr>
          <p:nvPr>
            <p:ph type="sldNum" sz="quarter" idx="12"/>
          </p:nvPr>
        </p:nvSpPr>
        <p:spPr/>
        <p:txBody>
          <a:bodyPr/>
          <a:lstStyle/>
          <a:p>
            <a:fld id="{294A09A9-5501-47C1-A89A-A340965A2BE2}" type="slidenum">
              <a:rPr lang="en-US" smtClean="0"/>
              <a:pPr/>
              <a:t>5</a:t>
            </a:fld>
            <a:endParaRPr lang="en-US" dirty="0"/>
          </a:p>
        </p:txBody>
      </p:sp>
      <p:graphicFrame>
        <p:nvGraphicFramePr>
          <p:cNvPr id="8" name="Table 8">
            <a:extLst>
              <a:ext uri="{FF2B5EF4-FFF2-40B4-BE49-F238E27FC236}">
                <a16:creationId xmlns:a16="http://schemas.microsoft.com/office/drawing/2014/main" id="{9BAEB568-C77F-4709-9215-526416D75F1F}"/>
              </a:ext>
            </a:extLst>
          </p:cNvPr>
          <p:cNvGraphicFramePr>
            <a:graphicFrameLocks noGrp="1"/>
          </p:cNvGraphicFramePr>
          <p:nvPr>
            <p:extLst>
              <p:ext uri="{D42A27DB-BD31-4B8C-83A1-F6EECF244321}">
                <p14:modId xmlns:p14="http://schemas.microsoft.com/office/powerpoint/2010/main" val="715148290"/>
              </p:ext>
            </p:extLst>
          </p:nvPr>
        </p:nvGraphicFramePr>
        <p:xfrm>
          <a:off x="1436914" y="1972733"/>
          <a:ext cx="9318172" cy="3354010"/>
        </p:xfrm>
        <a:graphic>
          <a:graphicData uri="http://schemas.openxmlformats.org/drawingml/2006/table">
            <a:tbl>
              <a:tblPr firstRow="1" bandRow="1">
                <a:tableStyleId>{5C22544A-7EE6-4342-B048-85BDC9FD1C3A}</a:tableStyleId>
              </a:tblPr>
              <a:tblGrid>
                <a:gridCol w="4659086">
                  <a:extLst>
                    <a:ext uri="{9D8B030D-6E8A-4147-A177-3AD203B41FA5}">
                      <a16:colId xmlns:a16="http://schemas.microsoft.com/office/drawing/2014/main" val="259927898"/>
                    </a:ext>
                  </a:extLst>
                </a:gridCol>
                <a:gridCol w="4659086">
                  <a:extLst>
                    <a:ext uri="{9D8B030D-6E8A-4147-A177-3AD203B41FA5}">
                      <a16:colId xmlns:a16="http://schemas.microsoft.com/office/drawing/2014/main" val="3869107904"/>
                    </a:ext>
                  </a:extLst>
                </a:gridCol>
              </a:tblGrid>
              <a:tr h="670802">
                <a:tc>
                  <a:txBody>
                    <a:bodyPr/>
                    <a:lstStyle/>
                    <a:p>
                      <a:r>
                        <a:rPr lang="en-US" sz="2400" dirty="0">
                          <a:latin typeface="Yu Gothic UI Semibold" panose="020B0700000000000000" pitchFamily="34" charset="-128"/>
                          <a:ea typeface="Yu Gothic UI Semibold" panose="020B0700000000000000" pitchFamily="34" charset="-128"/>
                          <a:cs typeface="Lucida Sans Unicode" panose="020B0602030504020204" pitchFamily="34" charset="0"/>
                        </a:rPr>
                        <a:t>DATABASE</a:t>
                      </a:r>
                    </a:p>
                  </a:txBody>
                  <a:tcPr/>
                </a:tc>
                <a:tc>
                  <a:txBody>
                    <a:bodyPr/>
                    <a:lstStyle/>
                    <a:p>
                      <a:r>
                        <a:rPr lang="en-US" sz="2400" dirty="0">
                          <a:latin typeface="Yu Gothic UI Semibold" panose="020B0700000000000000" pitchFamily="34" charset="-128"/>
                          <a:ea typeface="Yu Gothic UI Semibold" panose="020B0700000000000000" pitchFamily="34" charset="-128"/>
                          <a:cs typeface="Lucida Sans Unicode" panose="020B0602030504020204" pitchFamily="34" charset="0"/>
                        </a:rPr>
                        <a:t>KODULAR</a:t>
                      </a:r>
                    </a:p>
                  </a:txBody>
                  <a:tcPr/>
                </a:tc>
                <a:extLst>
                  <a:ext uri="{0D108BD9-81ED-4DB2-BD59-A6C34878D82A}">
                    <a16:rowId xmlns:a16="http://schemas.microsoft.com/office/drawing/2014/main" val="490531178"/>
                  </a:ext>
                </a:extLst>
              </a:tr>
              <a:tr h="670802">
                <a:tc>
                  <a:txBody>
                    <a:bodyPr/>
                    <a:lstStyle/>
                    <a:p>
                      <a:r>
                        <a:rPr lang="en-US" sz="1800" b="1" dirty="0">
                          <a:latin typeface="Yu Gothic UI Semibold" panose="020B0700000000000000" pitchFamily="34" charset="-128"/>
                          <a:ea typeface="Yu Gothic UI Semibold" panose="020B0700000000000000" pitchFamily="34" charset="-128"/>
                          <a:cs typeface="Lucida Sans Unicode" panose="020B0602030504020204" pitchFamily="34" charset="0"/>
                        </a:rPr>
                        <a:t>Processor</a:t>
                      </a:r>
                    </a:p>
                  </a:txBody>
                  <a:tcPr/>
                </a:tc>
                <a:tc>
                  <a:txBody>
                    <a:bodyPr/>
                    <a:lstStyle/>
                    <a:p>
                      <a:pPr marL="0" marR="0" algn="just">
                        <a:lnSpc>
                          <a:spcPct val="200000"/>
                        </a:lnSpc>
                        <a:spcBef>
                          <a:spcPts val="0"/>
                        </a:spcBef>
                        <a:spcAft>
                          <a:spcPts val="0"/>
                        </a:spcAft>
                      </a:pPr>
                      <a:r>
                        <a:rPr lang="en-US" sz="1800" b="1" dirty="0">
                          <a:effectLst/>
                          <a:latin typeface="Yu Gothic UI Semibold" panose="020B0700000000000000" pitchFamily="34" charset="-128"/>
                          <a:ea typeface="Yu Gothic UI Semibold" panose="020B0700000000000000" pitchFamily="34" charset="-128"/>
                          <a:cs typeface="Lucida Sans Unicode" panose="020B0602030504020204" pitchFamily="34" charset="0"/>
                        </a:rPr>
                        <a:t>Snapdragon or </a:t>
                      </a:r>
                      <a:r>
                        <a:rPr lang="en-US" sz="1800" b="1" dirty="0" err="1">
                          <a:effectLst/>
                          <a:latin typeface="Yu Gothic UI Semibold" panose="020B0700000000000000" pitchFamily="34" charset="-128"/>
                          <a:ea typeface="Yu Gothic UI Semibold" panose="020B0700000000000000" pitchFamily="34" charset="-128"/>
                          <a:cs typeface="Lucida Sans Unicode" panose="020B0602030504020204" pitchFamily="34" charset="0"/>
                        </a:rPr>
                        <a:t>Mediatek</a:t>
                      </a:r>
                      <a:r>
                        <a:rPr lang="en-US" sz="1800" b="1" dirty="0">
                          <a:effectLst/>
                          <a:latin typeface="Yu Gothic UI Semibold" panose="020B0700000000000000" pitchFamily="34" charset="-128"/>
                          <a:ea typeface="Yu Gothic UI Semibold" panose="020B0700000000000000" pitchFamily="34" charset="-128"/>
                          <a:cs typeface="Lucida Sans Unicode" panose="020B0602030504020204" pitchFamily="34" charset="0"/>
                        </a:rPr>
                        <a:t> Processor</a:t>
                      </a:r>
                    </a:p>
                  </a:txBody>
                  <a:tcPr marL="68580" marR="68580" marT="0" marB="0"/>
                </a:tc>
                <a:extLst>
                  <a:ext uri="{0D108BD9-81ED-4DB2-BD59-A6C34878D82A}">
                    <a16:rowId xmlns:a16="http://schemas.microsoft.com/office/drawing/2014/main" val="521375085"/>
                  </a:ext>
                </a:extLst>
              </a:tr>
              <a:tr h="670802">
                <a:tc>
                  <a:txBody>
                    <a:bodyPr/>
                    <a:lstStyle/>
                    <a:p>
                      <a:pPr marL="0" marR="0" algn="just">
                        <a:lnSpc>
                          <a:spcPct val="200000"/>
                        </a:lnSpc>
                        <a:spcBef>
                          <a:spcPts val="0"/>
                        </a:spcBef>
                        <a:spcAft>
                          <a:spcPts val="0"/>
                        </a:spcAft>
                      </a:pPr>
                      <a:r>
                        <a:rPr lang="en-US" sz="1800" b="1" dirty="0">
                          <a:effectLst/>
                          <a:latin typeface="Yu Gothic UI Semibold" panose="020B0700000000000000" pitchFamily="34" charset="-128"/>
                          <a:ea typeface="Yu Gothic UI Semibold" panose="020B0700000000000000" pitchFamily="34" charset="-128"/>
                          <a:cs typeface="Lucida Sans Unicode" panose="020B0602030504020204" pitchFamily="34" charset="0"/>
                        </a:rPr>
                        <a:t>OPERATING SYSTEM</a:t>
                      </a:r>
                    </a:p>
                  </a:txBody>
                  <a:tcPr marL="68580" marR="68580" marT="0" marB="0"/>
                </a:tc>
                <a:tc>
                  <a:txBody>
                    <a:bodyPr/>
                    <a:lstStyle/>
                    <a:p>
                      <a:pPr marL="0" marR="0" algn="just">
                        <a:lnSpc>
                          <a:spcPct val="200000"/>
                        </a:lnSpc>
                        <a:spcBef>
                          <a:spcPts val="0"/>
                        </a:spcBef>
                        <a:spcAft>
                          <a:spcPts val="0"/>
                        </a:spcAft>
                      </a:pPr>
                      <a:r>
                        <a:rPr lang="en-US" sz="1800" b="1" dirty="0">
                          <a:effectLst/>
                          <a:latin typeface="Yu Gothic UI Semibold" panose="020B0700000000000000" pitchFamily="34" charset="-128"/>
                          <a:ea typeface="Yu Gothic UI Semibold" panose="020B0700000000000000" pitchFamily="34" charset="-128"/>
                          <a:cs typeface="Lucida Sans Unicode" panose="020B0602030504020204" pitchFamily="34" charset="0"/>
                        </a:rPr>
                        <a:t>Android</a:t>
                      </a:r>
                    </a:p>
                  </a:txBody>
                  <a:tcPr marL="68580" marR="68580" marT="0" marB="0"/>
                </a:tc>
                <a:extLst>
                  <a:ext uri="{0D108BD9-81ED-4DB2-BD59-A6C34878D82A}">
                    <a16:rowId xmlns:a16="http://schemas.microsoft.com/office/drawing/2014/main" val="3760594685"/>
                  </a:ext>
                </a:extLst>
              </a:tr>
              <a:tr h="670802">
                <a:tc>
                  <a:txBody>
                    <a:bodyPr/>
                    <a:lstStyle/>
                    <a:p>
                      <a:r>
                        <a:rPr lang="en-US" sz="1800" b="1" dirty="0">
                          <a:latin typeface="Yu Gothic UI Semibold" panose="020B0700000000000000" pitchFamily="34" charset="-128"/>
                          <a:ea typeface="Yu Gothic UI Semibold" panose="020B0700000000000000" pitchFamily="34" charset="-128"/>
                          <a:cs typeface="Lucida Sans Unicode" panose="020B0602030504020204" pitchFamily="34" charset="0"/>
                        </a:rPr>
                        <a:t>MEMORY</a:t>
                      </a:r>
                    </a:p>
                  </a:txBody>
                  <a:tcPr/>
                </a:tc>
                <a:tc>
                  <a:txBody>
                    <a:bodyPr/>
                    <a:lstStyle/>
                    <a:p>
                      <a:r>
                        <a:rPr lang="en-US" sz="1800" b="1" dirty="0">
                          <a:latin typeface="Yu Gothic UI Semibold" panose="020B0700000000000000" pitchFamily="34" charset="-128"/>
                          <a:ea typeface="Yu Gothic UI Semibold" panose="020B0700000000000000" pitchFamily="34" charset="-128"/>
                          <a:cs typeface="Lucida Sans Unicode" panose="020B0602030504020204" pitchFamily="34" charset="0"/>
                        </a:rPr>
                        <a:t>BASIC RAM SIZE</a:t>
                      </a:r>
                    </a:p>
                  </a:txBody>
                  <a:tcPr/>
                </a:tc>
                <a:extLst>
                  <a:ext uri="{0D108BD9-81ED-4DB2-BD59-A6C34878D82A}">
                    <a16:rowId xmlns:a16="http://schemas.microsoft.com/office/drawing/2014/main" val="2197248431"/>
                  </a:ext>
                </a:extLst>
              </a:tr>
              <a:tr h="670802">
                <a:tc>
                  <a:txBody>
                    <a:bodyPr/>
                    <a:lstStyle/>
                    <a:p>
                      <a:r>
                        <a:rPr lang="en-US" sz="1800" b="1" dirty="0">
                          <a:latin typeface="Yu Gothic UI Semibold" panose="020B0700000000000000" pitchFamily="34" charset="-128"/>
                          <a:ea typeface="Yu Gothic UI Semibold" panose="020B0700000000000000" pitchFamily="34" charset="-128"/>
                          <a:cs typeface="Lucida Sans Unicode" panose="020B0602030504020204" pitchFamily="34" charset="0"/>
                        </a:rPr>
                        <a:t>HARD DISK SPACE</a:t>
                      </a:r>
                    </a:p>
                  </a:txBody>
                  <a:tcPr/>
                </a:tc>
                <a:tc>
                  <a:txBody>
                    <a:bodyPr/>
                    <a:lstStyle/>
                    <a:p>
                      <a:r>
                        <a:rPr lang="en-US" sz="1800" b="1" dirty="0">
                          <a:latin typeface="Yu Gothic UI Semibold" panose="020B0700000000000000" pitchFamily="34" charset="-128"/>
                          <a:ea typeface="Yu Gothic UI Semibold" panose="020B0700000000000000" pitchFamily="34" charset="-128"/>
                          <a:cs typeface="Lucida Sans Unicode" panose="020B0602030504020204" pitchFamily="34" charset="0"/>
                        </a:rPr>
                        <a:t>200 MB FOR FUTUTR USAGE</a:t>
                      </a:r>
                    </a:p>
                  </a:txBody>
                  <a:tcPr/>
                </a:tc>
                <a:extLst>
                  <a:ext uri="{0D108BD9-81ED-4DB2-BD59-A6C34878D82A}">
                    <a16:rowId xmlns:a16="http://schemas.microsoft.com/office/drawing/2014/main" val="3086170914"/>
                  </a:ext>
                </a:extLst>
              </a:tr>
            </a:tbl>
          </a:graphicData>
        </a:graphic>
      </p:graphicFrame>
    </p:spTree>
    <p:extLst>
      <p:ext uri="{BB962C8B-B14F-4D97-AF65-F5344CB8AC3E}">
        <p14:creationId xmlns:p14="http://schemas.microsoft.com/office/powerpoint/2010/main" val="1991960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743609-C629-4387-8F40-A40A971647EB}"/>
              </a:ext>
            </a:extLst>
          </p:cNvPr>
          <p:cNvSpPr>
            <a:spLocks noGrp="1"/>
          </p:cNvSpPr>
          <p:nvPr>
            <p:ph type="ctrTitle"/>
          </p:nvPr>
        </p:nvSpPr>
        <p:spPr>
          <a:xfrm>
            <a:off x="381000" y="244635"/>
            <a:ext cx="7878817" cy="1198179"/>
          </a:xfrm>
        </p:spPr>
        <p:txBody>
          <a:bodyPr/>
          <a:lstStyle/>
          <a:p>
            <a:r>
              <a:rPr lang="en-US" dirty="0"/>
              <a:t>NEED OF SMART LIBRARY</a:t>
            </a:r>
          </a:p>
        </p:txBody>
      </p:sp>
      <p:sp>
        <p:nvSpPr>
          <p:cNvPr id="4" name="Subtitle 3">
            <a:extLst>
              <a:ext uri="{FF2B5EF4-FFF2-40B4-BE49-F238E27FC236}">
                <a16:creationId xmlns:a16="http://schemas.microsoft.com/office/drawing/2014/main" id="{A0457202-291C-40E7-9997-6FB32D13EE7B}"/>
              </a:ext>
            </a:extLst>
          </p:cNvPr>
          <p:cNvSpPr>
            <a:spLocks noGrp="1"/>
          </p:cNvSpPr>
          <p:nvPr>
            <p:ph type="subTitle" idx="1"/>
          </p:nvPr>
        </p:nvSpPr>
        <p:spPr>
          <a:xfrm>
            <a:off x="381000" y="1574801"/>
            <a:ext cx="10801350" cy="4516284"/>
          </a:xfrm>
        </p:spPr>
        <p:txBody>
          <a:bodyPr>
            <a:normAutofit fontScale="40000" lnSpcReduction="20000"/>
          </a:bodyPr>
          <a:lstStyle/>
          <a:p>
            <a:pPr marL="0" marR="0">
              <a:lnSpc>
                <a:spcPct val="200000"/>
              </a:lnSpc>
              <a:spcBef>
                <a:spcPts val="0"/>
              </a:spcBef>
              <a:spcAft>
                <a:spcPts val="0"/>
              </a:spcAft>
            </a:pPr>
            <a:r>
              <a:rPr lang="en-US" sz="4500" dirty="0">
                <a:effectLst/>
                <a:latin typeface="Yu Gothic UI Semibold" panose="020B0700000000000000" pitchFamily="34" charset="-128"/>
                <a:ea typeface="Yu Gothic UI Semibold" panose="020B0700000000000000" pitchFamily="34" charset="-128"/>
                <a:cs typeface="Lucida Sans Unicode" panose="020B0602030504020204" pitchFamily="34" charset="0"/>
              </a:rPr>
              <a:t>The problem occurred before having computerized system includes:</a:t>
            </a:r>
          </a:p>
          <a:p>
            <a:pPr marL="342900" marR="0" lvl="0" indent="-342900">
              <a:lnSpc>
                <a:spcPct val="200000"/>
              </a:lnSpc>
              <a:spcBef>
                <a:spcPts val="0"/>
              </a:spcBef>
              <a:spcAft>
                <a:spcPts val="0"/>
              </a:spcAft>
              <a:buFont typeface="Wingdings" panose="05000000000000000000" pitchFamily="2" charset="2"/>
              <a:buChar char=""/>
            </a:pPr>
            <a:r>
              <a:rPr lang="en-US" sz="4500" b="1" dirty="0">
                <a:effectLst/>
                <a:latin typeface="Yu Gothic UI Semibold" panose="020B0700000000000000" pitchFamily="34" charset="-128"/>
                <a:ea typeface="Yu Gothic UI Semibold" panose="020B0700000000000000" pitchFamily="34" charset="-128"/>
                <a:cs typeface="Lucida Sans Unicode" panose="020B0602030504020204" pitchFamily="34" charset="0"/>
              </a:rPr>
              <a:t>File lost </a:t>
            </a:r>
            <a:endParaRPr lang="en-US" sz="4500" dirty="0">
              <a:effectLst/>
              <a:latin typeface="Yu Gothic UI Semibold" panose="020B0700000000000000" pitchFamily="34" charset="-128"/>
              <a:ea typeface="Yu Gothic UI Semibold" panose="020B0700000000000000" pitchFamily="34" charset="-128"/>
              <a:cs typeface="Lucida Sans Unicode" panose="020B0602030504020204" pitchFamily="34" charset="0"/>
            </a:endParaRPr>
          </a:p>
          <a:p>
            <a:pPr marL="0" marR="0">
              <a:lnSpc>
                <a:spcPct val="200000"/>
              </a:lnSpc>
              <a:spcBef>
                <a:spcPts val="0"/>
              </a:spcBef>
              <a:spcAft>
                <a:spcPts val="0"/>
              </a:spcAft>
            </a:pPr>
            <a:r>
              <a:rPr lang="en-US" sz="4500" dirty="0">
                <a:effectLst/>
                <a:latin typeface="Yu Gothic UI Semibold" panose="020B0700000000000000" pitchFamily="34" charset="-128"/>
                <a:ea typeface="Yu Gothic UI Semibold" panose="020B0700000000000000" pitchFamily="34" charset="-128"/>
                <a:cs typeface="Lucida Sans Unicode" panose="020B0602030504020204" pitchFamily="34" charset="0"/>
              </a:rPr>
              <a:t>When computerized system is not implemented file is always lost because of human </a:t>
            </a:r>
            <a:r>
              <a:rPr lang="en-US" sz="4500" dirty="0" err="1">
                <a:effectLst/>
                <a:latin typeface="Yu Gothic UI Semibold" panose="020B0700000000000000" pitchFamily="34" charset="-128"/>
                <a:ea typeface="Yu Gothic UI Semibold" panose="020B0700000000000000" pitchFamily="34" charset="-128"/>
                <a:cs typeface="Lucida Sans Unicode" panose="020B0602030504020204" pitchFamily="34" charset="0"/>
              </a:rPr>
              <a:t>environment.Some</a:t>
            </a:r>
            <a:r>
              <a:rPr lang="en-US" sz="4500" dirty="0">
                <a:effectLst/>
                <a:latin typeface="Yu Gothic UI Semibold" panose="020B0700000000000000" pitchFamily="34" charset="-128"/>
                <a:ea typeface="Yu Gothic UI Semibold" panose="020B0700000000000000" pitchFamily="34" charset="-128"/>
                <a:cs typeface="Lucida Sans Unicode" panose="020B0602030504020204" pitchFamily="34" charset="0"/>
              </a:rPr>
              <a:t> times due to some human error there may be a loss of records. </a:t>
            </a:r>
          </a:p>
          <a:p>
            <a:pPr marL="342900" marR="0" lvl="0" indent="-342900">
              <a:lnSpc>
                <a:spcPct val="200000"/>
              </a:lnSpc>
              <a:spcBef>
                <a:spcPts val="0"/>
              </a:spcBef>
              <a:spcAft>
                <a:spcPts val="0"/>
              </a:spcAft>
              <a:buFont typeface="Wingdings" panose="05000000000000000000" pitchFamily="2" charset="2"/>
              <a:buChar char=""/>
            </a:pPr>
            <a:r>
              <a:rPr lang="en-US" sz="4500" b="1" dirty="0">
                <a:effectLst/>
                <a:latin typeface="Yu Gothic UI Semibold" panose="020B0700000000000000" pitchFamily="34" charset="-128"/>
                <a:ea typeface="Yu Gothic UI Semibold" panose="020B0700000000000000" pitchFamily="34" charset="-128"/>
                <a:cs typeface="Lucida Sans Unicode" panose="020B0602030504020204" pitchFamily="34" charset="0"/>
              </a:rPr>
              <a:t>File damaged </a:t>
            </a:r>
            <a:endParaRPr lang="en-US" sz="4500" dirty="0">
              <a:effectLst/>
              <a:latin typeface="Yu Gothic UI Semibold" panose="020B0700000000000000" pitchFamily="34" charset="-128"/>
              <a:ea typeface="Yu Gothic UI Semibold" panose="020B0700000000000000" pitchFamily="34" charset="-128"/>
              <a:cs typeface="Lucida Sans Unicode" panose="020B0602030504020204" pitchFamily="34" charset="0"/>
            </a:endParaRPr>
          </a:p>
          <a:p>
            <a:pPr marL="0" marR="0">
              <a:lnSpc>
                <a:spcPct val="200000"/>
              </a:lnSpc>
              <a:spcBef>
                <a:spcPts val="0"/>
              </a:spcBef>
              <a:spcAft>
                <a:spcPts val="0"/>
              </a:spcAft>
            </a:pPr>
            <a:r>
              <a:rPr lang="en-US" sz="4500" dirty="0">
                <a:effectLst/>
                <a:latin typeface="Yu Gothic UI Semibold" panose="020B0700000000000000" pitchFamily="34" charset="-128"/>
                <a:ea typeface="Yu Gothic UI Semibold" panose="020B0700000000000000" pitchFamily="34" charset="-128"/>
                <a:cs typeface="Lucida Sans Unicode" panose="020B0602030504020204" pitchFamily="34" charset="0"/>
              </a:rPr>
              <a:t>When a computerized system is not there file is always lost due to some </a:t>
            </a:r>
            <a:r>
              <a:rPr lang="en-US" sz="4500" dirty="0" err="1">
                <a:effectLst/>
                <a:latin typeface="Yu Gothic UI Semibold" panose="020B0700000000000000" pitchFamily="34" charset="-128"/>
                <a:ea typeface="Yu Gothic UI Semibold" panose="020B0700000000000000" pitchFamily="34" charset="-128"/>
                <a:cs typeface="Lucida Sans Unicode" panose="020B0602030504020204" pitchFamily="34" charset="0"/>
              </a:rPr>
              <a:t>accdent</a:t>
            </a:r>
            <a:r>
              <a:rPr lang="en-US" sz="4500" dirty="0">
                <a:effectLst/>
                <a:latin typeface="Yu Gothic UI Semibold" panose="020B0700000000000000" pitchFamily="34" charset="-128"/>
                <a:ea typeface="Yu Gothic UI Semibold" panose="020B0700000000000000" pitchFamily="34" charset="-128"/>
                <a:cs typeface="Lucida Sans Unicode" panose="020B0602030504020204" pitchFamily="34" charset="0"/>
              </a:rPr>
              <a:t> like spilling of water by some member on file accidentally. Besides some natural disaster like floods or fires may also damage the files.</a:t>
            </a:r>
          </a:p>
          <a:p>
            <a:endParaRPr lang="en-US" dirty="0"/>
          </a:p>
        </p:txBody>
      </p:sp>
      <p:sp>
        <p:nvSpPr>
          <p:cNvPr id="5" name="Date Placeholder 4">
            <a:extLst>
              <a:ext uri="{FF2B5EF4-FFF2-40B4-BE49-F238E27FC236}">
                <a16:creationId xmlns:a16="http://schemas.microsoft.com/office/drawing/2014/main" id="{31329CDF-E898-4CA8-9B5A-F464615BD8C4}"/>
              </a:ext>
            </a:extLst>
          </p:cNvPr>
          <p:cNvSpPr>
            <a:spLocks noGrp="1"/>
          </p:cNvSpPr>
          <p:nvPr>
            <p:ph type="dt" sz="half" idx="10"/>
          </p:nvPr>
        </p:nvSpPr>
        <p:spPr/>
        <p:txBody>
          <a:bodyPr/>
          <a:lstStyle/>
          <a:p>
            <a:fld id="{95937ADF-F9E1-BA4B-9DD9-49C1B8F55FAB}" type="datetime1">
              <a:rPr lang="en-US" smtClean="0"/>
              <a:pPr/>
              <a:t>2/16/2022</a:t>
            </a:fld>
            <a:endParaRPr lang="en-US" dirty="0"/>
          </a:p>
        </p:txBody>
      </p:sp>
      <p:sp>
        <p:nvSpPr>
          <p:cNvPr id="6" name="Footer Placeholder 5">
            <a:extLst>
              <a:ext uri="{FF2B5EF4-FFF2-40B4-BE49-F238E27FC236}">
                <a16:creationId xmlns:a16="http://schemas.microsoft.com/office/drawing/2014/main" id="{0CB7AE3F-87A8-47BB-B716-4706B7D9D57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99743C1D-16A8-4EA1-B247-6BE3F90EE484}"/>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826508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0EA091-EABF-49BD-9625-38AD1BE197FF}"/>
              </a:ext>
            </a:extLst>
          </p:cNvPr>
          <p:cNvSpPr>
            <a:spLocks noGrp="1"/>
          </p:cNvSpPr>
          <p:nvPr>
            <p:ph type="ctrTitle"/>
          </p:nvPr>
        </p:nvSpPr>
        <p:spPr>
          <a:xfrm>
            <a:off x="262467" y="277854"/>
            <a:ext cx="7950785" cy="1198179"/>
          </a:xfrm>
        </p:spPr>
        <p:txBody>
          <a:bodyPr/>
          <a:lstStyle/>
          <a:p>
            <a:r>
              <a:rPr lang="en-US" dirty="0"/>
              <a:t>NEED OF SMART LIBRARY</a:t>
            </a:r>
          </a:p>
        </p:txBody>
      </p:sp>
      <p:sp>
        <p:nvSpPr>
          <p:cNvPr id="4" name="Subtitle 3">
            <a:extLst>
              <a:ext uri="{FF2B5EF4-FFF2-40B4-BE49-F238E27FC236}">
                <a16:creationId xmlns:a16="http://schemas.microsoft.com/office/drawing/2014/main" id="{6DCBF06A-5CB5-4DBA-9600-5DAEE037DA94}"/>
              </a:ext>
            </a:extLst>
          </p:cNvPr>
          <p:cNvSpPr>
            <a:spLocks noGrp="1"/>
          </p:cNvSpPr>
          <p:nvPr>
            <p:ph type="subTitle" idx="1"/>
          </p:nvPr>
        </p:nvSpPr>
        <p:spPr>
          <a:xfrm>
            <a:off x="262467" y="1617133"/>
            <a:ext cx="11489265" cy="4473951"/>
          </a:xfrm>
        </p:spPr>
        <p:txBody>
          <a:bodyPr>
            <a:normAutofit/>
          </a:bodyPr>
          <a:lstStyle/>
          <a:p>
            <a:pPr marL="342900" marR="0" lvl="0" indent="-342900">
              <a:lnSpc>
                <a:spcPct val="200000"/>
              </a:lnSpc>
              <a:spcBef>
                <a:spcPts val="0"/>
              </a:spcBef>
              <a:spcAft>
                <a:spcPts val="0"/>
              </a:spcAft>
              <a:buFont typeface="Wingdings" panose="05000000000000000000" pitchFamily="2" charset="2"/>
              <a:buChar char=""/>
            </a:pPr>
            <a:r>
              <a:rPr lang="en-US" sz="2000" b="1" dirty="0">
                <a:effectLst/>
                <a:latin typeface="Yu Gothic UI Semibold" panose="020B0700000000000000" pitchFamily="34" charset="-128"/>
                <a:ea typeface="Yu Gothic UI Semibold" panose="020B0700000000000000" pitchFamily="34" charset="-128"/>
                <a:cs typeface="Times New Roman" panose="02020603050405020304" pitchFamily="18" charset="0"/>
              </a:rPr>
              <a:t>Space consuming </a:t>
            </a:r>
            <a:endParaRPr lang="en-US" sz="2000" dirty="0">
              <a:effectLst/>
              <a:latin typeface="Yu Gothic UI Semibold" panose="020B0700000000000000" pitchFamily="34" charset="-128"/>
              <a:ea typeface="Yu Gothic UI Semibold" panose="020B0700000000000000" pitchFamily="34" charset="-128"/>
              <a:cs typeface="Times New Roman" panose="02020603050405020304" pitchFamily="18" charset="0"/>
            </a:endParaRPr>
          </a:p>
          <a:p>
            <a:pPr marL="0" marR="0">
              <a:lnSpc>
                <a:spcPct val="200000"/>
              </a:lnSpc>
              <a:spcBef>
                <a:spcPts val="0"/>
              </a:spcBef>
              <a:spcAft>
                <a:spcPts val="0"/>
              </a:spcAft>
            </a:pPr>
            <a:r>
              <a:rPr lang="en-US" sz="2000" dirty="0">
                <a:effectLst/>
                <a:latin typeface="Yu Gothic UI Semibold" panose="020B0700000000000000" pitchFamily="34" charset="-128"/>
                <a:ea typeface="Yu Gothic UI Semibold" panose="020B0700000000000000" pitchFamily="34" charset="-128"/>
                <a:cs typeface="Times New Roman" panose="02020603050405020304" pitchFamily="18" charset="0"/>
              </a:rPr>
              <a:t>After the number of records become large the space for physical storage of file and records also increases if no computerized system is implemented.</a:t>
            </a:r>
          </a:p>
          <a:p>
            <a:pPr marL="342900" marR="0" lvl="0" indent="-342900">
              <a:lnSpc>
                <a:spcPct val="200000"/>
              </a:lnSpc>
              <a:spcBef>
                <a:spcPts val="0"/>
              </a:spcBef>
              <a:spcAft>
                <a:spcPts val="0"/>
              </a:spcAft>
              <a:buFont typeface="Wingdings" panose="05000000000000000000" pitchFamily="2" charset="2"/>
              <a:buChar char=""/>
            </a:pPr>
            <a:r>
              <a:rPr lang="en-US" sz="2000" b="1" dirty="0">
                <a:effectLst/>
                <a:latin typeface="Yu Gothic UI Semibold" panose="020B0700000000000000" pitchFamily="34" charset="-128"/>
                <a:ea typeface="Yu Gothic UI Semibold" panose="020B0700000000000000" pitchFamily="34" charset="-128"/>
                <a:cs typeface="Times New Roman" panose="02020603050405020304" pitchFamily="18" charset="0"/>
              </a:rPr>
              <a:t>Cost consuming </a:t>
            </a:r>
            <a:endParaRPr lang="en-US" sz="2000" dirty="0">
              <a:effectLst/>
              <a:latin typeface="Yu Gothic UI Semibold" panose="020B0700000000000000" pitchFamily="34" charset="-128"/>
              <a:ea typeface="Yu Gothic UI Semibold" panose="020B0700000000000000" pitchFamily="34" charset="-128"/>
              <a:cs typeface="Times New Roman" panose="02020603050405020304" pitchFamily="18" charset="0"/>
            </a:endParaRPr>
          </a:p>
          <a:p>
            <a:pPr marL="0" marR="0">
              <a:lnSpc>
                <a:spcPct val="200000"/>
              </a:lnSpc>
              <a:spcBef>
                <a:spcPts val="0"/>
              </a:spcBef>
              <a:spcAft>
                <a:spcPts val="0"/>
              </a:spcAft>
            </a:pPr>
            <a:r>
              <a:rPr lang="en-US" sz="2000" dirty="0">
                <a:effectLst/>
                <a:latin typeface="Yu Gothic UI Semibold" panose="020B0700000000000000" pitchFamily="34" charset="-128"/>
                <a:ea typeface="Yu Gothic UI Semibold" panose="020B0700000000000000" pitchFamily="34" charset="-128"/>
                <a:cs typeface="Times New Roman" panose="02020603050405020304" pitchFamily="18" charset="0"/>
              </a:rPr>
              <a:t>As there is no computerized system the to add each record paper will be needed which will increase the cost for the management of library.</a:t>
            </a:r>
          </a:p>
          <a:p>
            <a:endParaRPr lang="en-US" dirty="0">
              <a:latin typeface="Yu Gothic UI Semibold" panose="020B0700000000000000" pitchFamily="34" charset="-128"/>
              <a:ea typeface="Yu Gothic UI Semibold" panose="020B0700000000000000" pitchFamily="34" charset="-128"/>
            </a:endParaRPr>
          </a:p>
        </p:txBody>
      </p:sp>
      <p:sp>
        <p:nvSpPr>
          <p:cNvPr id="5" name="Date Placeholder 4">
            <a:extLst>
              <a:ext uri="{FF2B5EF4-FFF2-40B4-BE49-F238E27FC236}">
                <a16:creationId xmlns:a16="http://schemas.microsoft.com/office/drawing/2014/main" id="{F592539D-3185-40D7-9D29-FFE41FBA5B7B}"/>
              </a:ext>
            </a:extLst>
          </p:cNvPr>
          <p:cNvSpPr>
            <a:spLocks noGrp="1"/>
          </p:cNvSpPr>
          <p:nvPr>
            <p:ph type="dt" sz="half" idx="10"/>
          </p:nvPr>
        </p:nvSpPr>
        <p:spPr/>
        <p:txBody>
          <a:bodyPr/>
          <a:lstStyle/>
          <a:p>
            <a:fld id="{95937ADF-F9E1-BA4B-9DD9-49C1B8F55FAB}" type="datetime1">
              <a:rPr lang="en-US" smtClean="0"/>
              <a:pPr/>
              <a:t>2/16/2022</a:t>
            </a:fld>
            <a:endParaRPr lang="en-US" dirty="0"/>
          </a:p>
        </p:txBody>
      </p:sp>
      <p:sp>
        <p:nvSpPr>
          <p:cNvPr id="6" name="Footer Placeholder 5">
            <a:extLst>
              <a:ext uri="{FF2B5EF4-FFF2-40B4-BE49-F238E27FC236}">
                <a16:creationId xmlns:a16="http://schemas.microsoft.com/office/drawing/2014/main" id="{187D440A-6314-4AAE-ABD1-DE94030F61E6}"/>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10C8865-9561-4E25-AF81-E08B2F1406A2}"/>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096524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0EA091-EABF-49BD-9625-38AD1BE197FF}"/>
              </a:ext>
            </a:extLst>
          </p:cNvPr>
          <p:cNvSpPr>
            <a:spLocks noGrp="1"/>
          </p:cNvSpPr>
          <p:nvPr>
            <p:ph type="ctrTitle"/>
          </p:nvPr>
        </p:nvSpPr>
        <p:spPr>
          <a:xfrm>
            <a:off x="262467" y="277854"/>
            <a:ext cx="7950785" cy="1198179"/>
          </a:xfrm>
        </p:spPr>
        <p:txBody>
          <a:bodyPr/>
          <a:lstStyle/>
          <a:p>
            <a:r>
              <a:rPr lang="en-US" dirty="0"/>
              <a:t>NEED OF SMART LIBRARY</a:t>
            </a:r>
          </a:p>
        </p:txBody>
      </p:sp>
      <p:sp>
        <p:nvSpPr>
          <p:cNvPr id="4" name="Subtitle 3">
            <a:extLst>
              <a:ext uri="{FF2B5EF4-FFF2-40B4-BE49-F238E27FC236}">
                <a16:creationId xmlns:a16="http://schemas.microsoft.com/office/drawing/2014/main" id="{6DCBF06A-5CB5-4DBA-9600-5DAEE037DA94}"/>
              </a:ext>
            </a:extLst>
          </p:cNvPr>
          <p:cNvSpPr>
            <a:spLocks noGrp="1"/>
          </p:cNvSpPr>
          <p:nvPr>
            <p:ph type="subTitle" idx="1"/>
          </p:nvPr>
        </p:nvSpPr>
        <p:spPr>
          <a:xfrm>
            <a:off x="262467" y="2658533"/>
            <a:ext cx="11489265" cy="3432551"/>
          </a:xfrm>
        </p:spPr>
        <p:txBody>
          <a:bodyPr>
            <a:normAutofit/>
          </a:bodyPr>
          <a:lstStyle/>
          <a:p>
            <a:pPr marL="342900" marR="0" lvl="0" indent="-342900">
              <a:lnSpc>
                <a:spcPct val="200000"/>
              </a:lnSpc>
              <a:spcBef>
                <a:spcPts val="0"/>
              </a:spcBef>
              <a:spcAft>
                <a:spcPts val="0"/>
              </a:spcAft>
              <a:buFont typeface="Wingdings" panose="05000000000000000000" pitchFamily="2" charset="2"/>
              <a:buChar char=""/>
            </a:pPr>
            <a:r>
              <a:rPr lang="en-US" sz="2000" b="1" dirty="0">
                <a:effectLst/>
                <a:latin typeface="Yu Gothic UI Semibold" panose="020B0700000000000000" pitchFamily="34" charset="-128"/>
                <a:ea typeface="Yu Gothic UI Semibold" panose="020B0700000000000000" pitchFamily="34" charset="-128"/>
                <a:cs typeface="Lucida Sans Unicode" panose="020B0602030504020204" pitchFamily="34" charset="0"/>
              </a:rPr>
              <a:t>Difficult to search record </a:t>
            </a:r>
            <a:endParaRPr lang="en-US" sz="2000" dirty="0">
              <a:effectLst/>
              <a:latin typeface="Yu Gothic UI Semibold" panose="020B0700000000000000" pitchFamily="34" charset="-128"/>
              <a:ea typeface="Yu Gothic UI Semibold" panose="020B0700000000000000" pitchFamily="34" charset="-128"/>
              <a:cs typeface="Lucida Sans Unicode" panose="020B0602030504020204" pitchFamily="34" charset="0"/>
            </a:endParaRPr>
          </a:p>
          <a:p>
            <a:pPr marL="0" marR="0">
              <a:lnSpc>
                <a:spcPct val="200000"/>
              </a:lnSpc>
              <a:spcBef>
                <a:spcPts val="0"/>
              </a:spcBef>
              <a:spcAft>
                <a:spcPts val="0"/>
              </a:spcAft>
            </a:pPr>
            <a:r>
              <a:rPr lang="en-US" sz="2000" dirty="0">
                <a:effectLst/>
                <a:latin typeface="Yu Gothic UI Semibold" panose="020B0700000000000000" pitchFamily="34" charset="-128"/>
                <a:ea typeface="Yu Gothic UI Semibold" panose="020B0700000000000000" pitchFamily="34" charset="-128"/>
                <a:cs typeface="Lucida Sans Unicode" panose="020B0602030504020204" pitchFamily="34" charset="0"/>
              </a:rPr>
              <a:t>When there is no computerized system there is always a difficulty in searching of records if the records are large in number.</a:t>
            </a:r>
          </a:p>
          <a:p>
            <a:endParaRPr lang="en-US" dirty="0">
              <a:latin typeface="Yu Gothic UI Semibold" panose="020B0700000000000000" pitchFamily="34" charset="-128"/>
              <a:ea typeface="Yu Gothic UI Semibold" panose="020B0700000000000000" pitchFamily="34" charset="-128"/>
            </a:endParaRPr>
          </a:p>
        </p:txBody>
      </p:sp>
      <p:sp>
        <p:nvSpPr>
          <p:cNvPr id="5" name="Date Placeholder 4">
            <a:extLst>
              <a:ext uri="{FF2B5EF4-FFF2-40B4-BE49-F238E27FC236}">
                <a16:creationId xmlns:a16="http://schemas.microsoft.com/office/drawing/2014/main" id="{F592539D-3185-40D7-9D29-FFE41FBA5B7B}"/>
              </a:ext>
            </a:extLst>
          </p:cNvPr>
          <p:cNvSpPr>
            <a:spLocks noGrp="1"/>
          </p:cNvSpPr>
          <p:nvPr>
            <p:ph type="dt" sz="half" idx="10"/>
          </p:nvPr>
        </p:nvSpPr>
        <p:spPr/>
        <p:txBody>
          <a:bodyPr/>
          <a:lstStyle/>
          <a:p>
            <a:fld id="{95937ADF-F9E1-BA4B-9DD9-49C1B8F55FAB}" type="datetime1">
              <a:rPr lang="en-US" smtClean="0"/>
              <a:pPr/>
              <a:t>2/16/2022</a:t>
            </a:fld>
            <a:endParaRPr lang="en-US" dirty="0"/>
          </a:p>
        </p:txBody>
      </p:sp>
      <p:sp>
        <p:nvSpPr>
          <p:cNvPr id="6" name="Footer Placeholder 5">
            <a:extLst>
              <a:ext uri="{FF2B5EF4-FFF2-40B4-BE49-F238E27FC236}">
                <a16:creationId xmlns:a16="http://schemas.microsoft.com/office/drawing/2014/main" id="{187D440A-6314-4AAE-ABD1-DE94030F61E6}"/>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10C8865-9561-4E25-AF81-E08B2F1406A2}"/>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704356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598B6D-F444-4128-B791-4BA6B1AE27EF}"/>
              </a:ext>
            </a:extLst>
          </p:cNvPr>
          <p:cNvSpPr>
            <a:spLocks noGrp="1"/>
          </p:cNvSpPr>
          <p:nvPr>
            <p:ph type="ctrTitle"/>
          </p:nvPr>
        </p:nvSpPr>
        <p:spPr>
          <a:xfrm>
            <a:off x="381000" y="452839"/>
            <a:ext cx="6192892" cy="1198179"/>
          </a:xfrm>
        </p:spPr>
        <p:txBody>
          <a:bodyPr/>
          <a:lstStyle/>
          <a:p>
            <a:r>
              <a:rPr lang="en-US" dirty="0"/>
              <a:t>EXISTING SYSTEM</a:t>
            </a:r>
          </a:p>
        </p:txBody>
      </p:sp>
      <p:sp>
        <p:nvSpPr>
          <p:cNvPr id="4" name="Subtitle 3">
            <a:extLst>
              <a:ext uri="{FF2B5EF4-FFF2-40B4-BE49-F238E27FC236}">
                <a16:creationId xmlns:a16="http://schemas.microsoft.com/office/drawing/2014/main" id="{FC1CDB08-D237-47C9-83CE-C59A14A6258F}"/>
              </a:ext>
            </a:extLst>
          </p:cNvPr>
          <p:cNvSpPr>
            <a:spLocks noGrp="1"/>
          </p:cNvSpPr>
          <p:nvPr>
            <p:ph type="subTitle" idx="1"/>
          </p:nvPr>
        </p:nvSpPr>
        <p:spPr>
          <a:xfrm>
            <a:off x="381000" y="1989222"/>
            <a:ext cx="11089105" cy="3989144"/>
          </a:xfrm>
        </p:spPr>
        <p:txBody>
          <a:bodyPr>
            <a:normAutofit/>
          </a:bodyPr>
          <a:lstStyle/>
          <a:p>
            <a:pPr marL="342900" marR="0" lvl="0" indent="-342900">
              <a:lnSpc>
                <a:spcPct val="200000"/>
              </a:lnSpc>
              <a:spcBef>
                <a:spcPts val="0"/>
              </a:spcBef>
              <a:spcAft>
                <a:spcPts val="0"/>
              </a:spcAft>
              <a:buFont typeface="Wingdings" panose="05000000000000000000" pitchFamily="2" charset="2"/>
              <a:buChar char=""/>
            </a:pPr>
            <a:r>
              <a:rPr lang="en-US" sz="1800" dirty="0">
                <a:effectLst/>
                <a:latin typeface="Yu Gothic UI Semibold" panose="020B0700000000000000" pitchFamily="34" charset="-128"/>
                <a:ea typeface="Yu Gothic UI Semibold" panose="020B0700000000000000" pitchFamily="34" charset="-128"/>
                <a:cs typeface="Times New Roman" panose="02020603050405020304" pitchFamily="18" charset="0"/>
              </a:rPr>
              <a:t>Early days Libraries are managed manually. It required lot of time to record or to retrieve the details. The employees who have to record the details must perform their job very carefully. Even a small mistake would create a lot of problems. Security of information is very less. Report generations of all the information is very tough task.</a:t>
            </a:r>
          </a:p>
          <a:p>
            <a:pPr marL="342900" marR="0" lvl="0" indent="-342900">
              <a:lnSpc>
                <a:spcPct val="200000"/>
              </a:lnSpc>
              <a:spcBef>
                <a:spcPts val="0"/>
              </a:spcBef>
              <a:spcAft>
                <a:spcPts val="0"/>
              </a:spcAft>
              <a:buFont typeface="Wingdings" panose="05000000000000000000" pitchFamily="2" charset="2"/>
              <a:buChar char=""/>
            </a:pPr>
            <a:r>
              <a:rPr lang="en-US" sz="1800" dirty="0">
                <a:effectLst/>
                <a:latin typeface="Yu Gothic UI Semibold" panose="020B0700000000000000" pitchFamily="34" charset="-128"/>
                <a:ea typeface="Yu Gothic UI Semibold" panose="020B0700000000000000" pitchFamily="34" charset="-128"/>
                <a:cs typeface="Times New Roman" panose="02020603050405020304" pitchFamily="18" charset="0"/>
              </a:rPr>
              <a:t>Maintenance of Library catalogue and arrangement of the books to the catalogue is very complex task. In addition to its maintenance of member details, issue dates and return dates etc. manually is a complex task.</a:t>
            </a:r>
          </a:p>
          <a:p>
            <a:endParaRPr lang="en-US" dirty="0"/>
          </a:p>
        </p:txBody>
      </p:sp>
      <p:sp>
        <p:nvSpPr>
          <p:cNvPr id="5" name="Date Placeholder 4">
            <a:extLst>
              <a:ext uri="{FF2B5EF4-FFF2-40B4-BE49-F238E27FC236}">
                <a16:creationId xmlns:a16="http://schemas.microsoft.com/office/drawing/2014/main" id="{34A4BCFF-EC22-4EC8-8457-7B40B19A298B}"/>
              </a:ext>
            </a:extLst>
          </p:cNvPr>
          <p:cNvSpPr>
            <a:spLocks noGrp="1"/>
          </p:cNvSpPr>
          <p:nvPr>
            <p:ph type="dt" sz="half" idx="10"/>
          </p:nvPr>
        </p:nvSpPr>
        <p:spPr/>
        <p:txBody>
          <a:bodyPr/>
          <a:lstStyle/>
          <a:p>
            <a:fld id="{95937ADF-F9E1-BA4B-9DD9-49C1B8F55FAB}" type="datetime1">
              <a:rPr lang="en-US" smtClean="0"/>
              <a:pPr/>
              <a:t>2/16/2022</a:t>
            </a:fld>
            <a:endParaRPr lang="en-US" dirty="0"/>
          </a:p>
        </p:txBody>
      </p:sp>
      <p:sp>
        <p:nvSpPr>
          <p:cNvPr id="6" name="Footer Placeholder 5">
            <a:extLst>
              <a:ext uri="{FF2B5EF4-FFF2-40B4-BE49-F238E27FC236}">
                <a16:creationId xmlns:a16="http://schemas.microsoft.com/office/drawing/2014/main" id="{09D4452F-8D45-487A-AB88-6688FF937E6F}"/>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6FEEB170-35C9-418D-89F1-125E59FBAF0D}"/>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209532214"/>
      </p:ext>
    </p:extLst>
  </p:cSld>
  <p:clrMapOvr>
    <a:masterClrMapping/>
  </p:clrMapOvr>
</p:sld>
</file>

<file path=ppt/theme/theme1.xml><?xml version="1.0" encoding="utf-8"?>
<a:theme xmlns:a="http://schemas.openxmlformats.org/drawingml/2006/main" name="Office Theme">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eative Red_Win32_AP_v3" id="{489718BF-5BA9-42DA-9832-0D6458117CDF}" vid="{B56DAA54-D084-4F49-84BA-6965B108C5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B94C50BF-B542-4C65-9576-F6A949345C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1B13BD-E781-417A-B53F-0EDDA23B05BE}">
  <ds:schemaRefs>
    <ds:schemaRef ds:uri="http://schemas.microsoft.com/sharepoint/v3/contenttype/forms"/>
  </ds:schemaRefs>
</ds:datastoreItem>
</file>

<file path=customXml/itemProps3.xml><?xml version="1.0" encoding="utf-8"?>
<ds:datastoreItem xmlns:ds="http://schemas.openxmlformats.org/officeDocument/2006/customXml" ds:itemID="{532BC193-1E5D-42CA-92FB-CB15BBE1F56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Creative red presentation</Template>
  <TotalTime>41</TotalTime>
  <Words>716</Words>
  <Application>Microsoft Office PowerPoint</Application>
  <PresentationFormat>Widescreen</PresentationFormat>
  <Paragraphs>108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Yu Gothic UI Semibold</vt:lpstr>
      <vt:lpstr>Arial</vt:lpstr>
      <vt:lpstr>Bahnschrift</vt:lpstr>
      <vt:lpstr>Calibri</vt:lpstr>
      <vt:lpstr>Tw Cen MT</vt:lpstr>
      <vt:lpstr>Wingdings</vt:lpstr>
      <vt:lpstr>Office Theme</vt:lpstr>
      <vt:lpstr>Smart library</vt:lpstr>
      <vt:lpstr>Agenda</vt:lpstr>
      <vt:lpstr>INTRODUCTION</vt:lpstr>
      <vt:lpstr>Aim and objectives</vt:lpstr>
      <vt:lpstr>Requisites</vt:lpstr>
      <vt:lpstr>NEED OF SMART LIBRARY</vt:lpstr>
      <vt:lpstr>NEED OF SMART LIBRARY</vt:lpstr>
      <vt:lpstr>NEED OF SMART LIBRARY</vt:lpstr>
      <vt:lpstr>EXISTING SYSTEM</vt:lpstr>
      <vt:lpstr>EXISTING SYSTEM</vt:lpstr>
      <vt:lpstr>PROPOSED SYSTEM</vt:lpstr>
      <vt:lpstr>PROPOSED SYSTEM</vt:lpstr>
      <vt:lpstr>SYSTEM DESIGN</vt:lpstr>
      <vt:lpstr>SYSTEM DESIGN</vt:lpstr>
      <vt:lpstr>SYSTEM DESIGN</vt:lpstr>
      <vt:lpstr>SYSTEM DESIGN</vt:lpstr>
      <vt:lpstr>SYSTEM DESIGN</vt:lpstr>
      <vt:lpstr>SYSTEM DESIGN</vt:lpstr>
      <vt:lpstr>SYSTEM DESIGN</vt:lpstr>
      <vt:lpstr>SYSTEM DESIGN</vt:lpstr>
      <vt:lpstr>Application screenshots</vt:lpstr>
      <vt:lpstr>Application screenshots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library</dc:title>
  <dc:creator>Pramoth Venugopal</dc:creator>
  <cp:lastModifiedBy>Pramoth Venugopal</cp:lastModifiedBy>
  <cp:revision>2</cp:revision>
  <dcterms:created xsi:type="dcterms:W3CDTF">2022-02-16T13:39:07Z</dcterms:created>
  <dcterms:modified xsi:type="dcterms:W3CDTF">2022-02-16T14:21:40Z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0x01010079F111ED35F8CC479449609E8A0923A6</vt:lpwstr>
  </property>
  <property fmtid="{D5CDD505-2E9C-101B-9397-08002B2CF9AE}" name="NXPowerLiteLastOptimized" pid="3">
    <vt:lpwstr>1379038</vt:lpwstr>
  </property>
  <property fmtid="{D5CDD505-2E9C-101B-9397-08002B2CF9AE}" name="NXPowerLiteSettings" pid="4">
    <vt:lpwstr>F7000400038000</vt:lpwstr>
  </property>
  <property fmtid="{D5CDD505-2E9C-101B-9397-08002B2CF9AE}" name="NXPowerLiteVersion" pid="5">
    <vt:lpwstr>S9.1.2</vt:lpwstr>
  </property>
</Properties>
</file>