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6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D3BB-9890-B924-134B-3D18FF505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72F2E-8D49-DD8D-22C1-B4086DA1D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08F5F-90E0-69C2-3450-3D7F1AED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2D4D-365E-4E37-8352-69917F4F0753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7FC78-6C21-DAE3-459E-646717CB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A2FB-8B69-177D-0AA2-438CEF77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B83B-9FFB-459B-8225-00C0774B3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53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2FAD-0468-48C3-0B7D-C80185E4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3A8E1-3050-1F88-2410-208512C39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4AFBB-669F-B56E-B6DE-DAD35C9D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2D4D-365E-4E37-8352-69917F4F0753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2F86D-1A4B-3BC4-A82F-3019482D0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43C5F-D21D-72AA-7287-34C4BE909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B83B-9FFB-459B-8225-00C0774B3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640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30776-6BB7-3776-FBEF-F77BA7B95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43838-8F30-7CC3-499C-314C273B9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83299-37FA-4071-A8B2-A1C0AC07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2D4D-365E-4E37-8352-69917F4F0753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92EC7-5F3C-2F8A-720B-454516DE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D701C-51A5-2610-C2E1-4DC3B17C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B83B-9FFB-459B-8225-00C0774B3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38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BCFB-6F30-16E1-2C0D-22E79CBB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77A3-A417-6F86-13B9-54DE11588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DD9A8-C928-0F66-FB88-577042D3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2D4D-365E-4E37-8352-69917F4F0753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20D42-78EE-62D0-D13B-56E93C57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EB627-B98B-58B8-7812-483DD47C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B83B-9FFB-459B-8225-00C0774B3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66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A5DF-B45F-9172-9190-4EE10AD3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10D8D-FE00-1169-CA8B-CF533B4A7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2E26A-AA91-BCE9-C8E2-C0BE2F6C3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2D4D-365E-4E37-8352-69917F4F0753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24792-2A8D-8DDE-FDF4-CF61085F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1C008-FE44-FBDC-C2CB-E9B2C693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B83B-9FFB-459B-8225-00C0774B3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20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8684-11B5-99B9-DF02-A0247B52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CF2B-CBBD-CE69-4998-5D238AE94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07F0C-F064-BE40-D024-1AB32C491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52447-BED1-3E9C-9616-1444968B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2D4D-365E-4E37-8352-69917F4F0753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3B5E4-4268-F05D-70B2-7391F399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D9712-AD32-165C-AE36-30A40716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B83B-9FFB-459B-8225-00C0774B3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41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955D9-EFE1-3702-A205-22499EBA0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6F60E-C4BB-4C13-5410-103D0F3F8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DA971-BE42-0D8F-EB28-218FC1E47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D752F-CA49-5E42-BBE2-BC1D73463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A749E-93A2-AAA0-B42A-5C05A6320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35372B-F5B1-A02A-6AC4-8E8E9F85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2D4D-365E-4E37-8352-69917F4F0753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924176-1B99-F111-9341-53E260156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24BC31-D7ED-F7C5-5F2C-7B8F12E4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B83B-9FFB-459B-8225-00C0774B3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14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204E8-1C13-681F-A26D-5C3A6DC2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85D72-8ABA-870A-87D7-786BD632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2D4D-365E-4E37-8352-69917F4F0753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E6443-DAD6-C472-9DCF-5CB75CEF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D90F3-EEB1-7B30-3736-365FBEC7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B83B-9FFB-459B-8225-00C0774B3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75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A7D30-1965-99B1-154E-D799AD6F8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2D4D-365E-4E37-8352-69917F4F0753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3EB960-AC6A-1BE6-2F92-C1BE3F45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12E03-4C11-50C4-9E7A-B5A5DB35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B83B-9FFB-459B-8225-00C0774B3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9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BE1D2-E0D3-6999-FD2F-392105C3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1CFEF-14AE-D088-89AA-5464EDDC7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D0922-8C2D-6815-44C0-8E385FA43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7D76B-1F8C-1BD3-57E2-050564AD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2D4D-365E-4E37-8352-69917F4F0753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066CE-2207-1E06-EFF5-62F35481F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CE785-531D-616C-AFAB-C819A5FD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B83B-9FFB-459B-8225-00C0774B3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29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EF18-7BDF-BB59-969F-6F1091B7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5553D5-6A08-50D8-1521-0C0CDE7B7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88EE6-8C73-6FF8-522C-48C6A8C05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FD0FE-0A56-DD32-03B9-B297B489C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2D4D-365E-4E37-8352-69917F4F0753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C6632-0DB1-294A-1AC9-D04245C5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2CF6A-8BE8-2ECE-FAD0-E33CC874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CB83B-9FFB-459B-8225-00C0774B3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45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7BBD04-D3E9-EBBF-A3E4-3E53F7143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A0D72-A3F4-59ED-0DCC-AAB54CC6F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CEF7-4AEC-63B5-07C5-3F40CDC1C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A2D4D-365E-4E37-8352-69917F4F0753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6F591-E28C-7C60-746B-2228D01D6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052C7-2A06-D8D4-0638-96CB2F918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CB83B-9FFB-459B-8225-00C0774B3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89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A0DF37-E2A2-1125-5A91-9704A3239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5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2E77CA-939A-A8CA-CA11-74C8EF3A4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124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4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D51D1A-D0CE-B8BF-A9CE-1682721D7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5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C242F5-A0C3-D54D-EB8B-17C530AD4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5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1C9900-A630-C258-AB3E-E2F423611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4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D27B39-B153-3DC0-82A8-BC6CDF137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11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F47995-3B2C-5EB6-B297-21CEA707B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6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5791DA-7097-A992-D06B-77ECC8E24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314" y="1"/>
            <a:ext cx="122573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7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805E7B-472E-4FE9-2E13-4CB543B1E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58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30533B-CF20-5D2E-B77D-2AA97EC7D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7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Parthasarathi S</dc:creator>
  <cp:lastModifiedBy>Parthasarathi S</cp:lastModifiedBy>
  <cp:revision>1</cp:revision>
  <dcterms:created xsi:type="dcterms:W3CDTF">2023-03-08T05:52:32Z</dcterms:created>
  <dcterms:modified xsi:type="dcterms:W3CDTF">2023-03-08T06:00:35Z</dcterms:modified>
</cp:coreProperties>
</file>