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88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90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686" y="734220"/>
            <a:ext cx="7533524" cy="2771081"/>
          </a:xfrm>
        </p:spPr>
        <p:txBody>
          <a:bodyPr>
            <a:normAutofit/>
          </a:bodyPr>
          <a:lstStyle/>
          <a:p>
            <a:r>
              <a:rPr dirty="0"/>
              <a:t>CNC Milling Performance Analysis and Fault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751047"/>
            <a:ext cx="7512060" cy="550333"/>
          </a:xfrm>
        </p:spPr>
        <p:txBody>
          <a:bodyPr>
            <a:normAutofit fontScale="55000" lnSpcReduction="20000"/>
          </a:bodyPr>
          <a:lstStyle/>
          <a:p>
            <a:r>
              <a:rPr sz="2400" dirty="0">
                <a:solidFill>
                  <a:schemeClr val="bg2">
                    <a:lumMod val="10000"/>
                  </a:schemeClr>
                </a:solidFill>
              </a:rPr>
              <a:t>Using Deep Learning for Predictive Maintenance</a:t>
            </a:r>
          </a:p>
          <a:p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By Subash. S</a:t>
            </a:r>
            <a:endParaRPr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Challenges in CNC Milling: </a:t>
            </a:r>
          </a:p>
          <a:p>
            <a:r>
              <a:rPr dirty="0"/>
              <a:t> Monitoring tool condition and machining progress in real-time.</a:t>
            </a:r>
          </a:p>
          <a:p>
            <a:r>
              <a:rPr dirty="0"/>
              <a:t> Accurate fault detection is crucial for optimizing production.</a:t>
            </a:r>
          </a:p>
          <a:p>
            <a:r>
              <a:rPr dirty="0"/>
              <a:t> Use machine learning and deep learning models to analyze CNC data for predictive maintenance.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Data Collected:</a:t>
            </a:r>
          </a:p>
          <a:p>
            <a:r>
              <a:rPr dirty="0"/>
              <a:t>  18 experiment files </a:t>
            </a:r>
            <a:r>
              <a:rPr lang="en-IN" dirty="0"/>
              <a:t>and train data</a:t>
            </a:r>
          </a:p>
          <a:p>
            <a:r>
              <a:rPr dirty="0"/>
              <a:t>Features: position, velocity, acceleration, current, voltage, power, feedrate.</a:t>
            </a:r>
            <a:endParaRPr lang="en-IN" dirty="0"/>
          </a:p>
          <a:p>
            <a:pPr marL="0" indent="0">
              <a:buNone/>
            </a:pPr>
            <a:r>
              <a:rPr dirty="0"/>
              <a:t>Types of Classification Tasks:</a:t>
            </a:r>
          </a:p>
          <a:p>
            <a:r>
              <a:rPr dirty="0"/>
              <a:t>  Tool Wear Prediction</a:t>
            </a:r>
          </a:p>
          <a:p>
            <a:r>
              <a:rPr dirty="0"/>
              <a:t>  Clamping Pressure Detection</a:t>
            </a:r>
          </a:p>
          <a:p>
            <a:r>
              <a:rPr dirty="0"/>
              <a:t>  Machining Completion Prediction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Deep Learning Model: LSTM (Long Short-Term Memory) for time series analysis.</a:t>
            </a:r>
            <a:endParaRPr lang="en-IN" dirty="0"/>
          </a:p>
          <a:p>
            <a:pPr marL="0" indent="0">
              <a:buNone/>
            </a:pPr>
            <a:r>
              <a:rPr dirty="0"/>
              <a:t> Outputs: </a:t>
            </a:r>
          </a:p>
          <a:p>
            <a:r>
              <a:rPr dirty="0"/>
              <a:t>Three classification tasks: Tool Condition, Machining Finalized, Passed Visual Inspection.</a:t>
            </a:r>
          </a:p>
          <a:p>
            <a:pPr marL="0" indent="0">
              <a:buNone/>
            </a:pPr>
            <a:r>
              <a:rPr dirty="0"/>
              <a:t> Model Design:</a:t>
            </a:r>
          </a:p>
          <a:p>
            <a:r>
              <a:rPr dirty="0"/>
              <a:t>16 features as inputs (including inputs like </a:t>
            </a:r>
            <a:r>
              <a:rPr dirty="0" err="1"/>
              <a:t>feedrate</a:t>
            </a:r>
            <a:r>
              <a:rPr dirty="0"/>
              <a:t>, clamp pressure, material).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App Features:</a:t>
            </a:r>
          </a:p>
          <a:p>
            <a:r>
              <a:rPr dirty="0"/>
              <a:t> Dropdown interface for task selection (Tool Wear, Clamping Pressure, Machining Completion</a:t>
            </a:r>
            <a:r>
              <a:rPr lang="en-IN" dirty="0"/>
              <a:t>, Predict all</a:t>
            </a:r>
            <a:r>
              <a:rPr dirty="0"/>
              <a:t>).</a:t>
            </a:r>
          </a:p>
          <a:p>
            <a:r>
              <a:rPr dirty="0"/>
              <a:t>  Upload functionality for experiment CSV file to predict real-time results.</a:t>
            </a:r>
          </a:p>
          <a:p>
            <a:pPr marL="0" indent="0">
              <a:buNone/>
            </a:pPr>
            <a:r>
              <a:rPr dirty="0"/>
              <a:t>Deployment Workflow:</a:t>
            </a:r>
          </a:p>
          <a:p>
            <a:r>
              <a:rPr dirty="0"/>
              <a:t> Integrating trained model into </a:t>
            </a:r>
            <a:r>
              <a:rPr dirty="0" err="1"/>
              <a:t>Streamlit</a:t>
            </a:r>
            <a:r>
              <a:rPr dirty="0"/>
              <a:t> for easy predictions.</a:t>
            </a:r>
          </a:p>
          <a:p>
            <a:r>
              <a:rPr dirty="0"/>
              <a:t>  AWS deployment for scalability.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Predictions on Sample Data:</a:t>
            </a:r>
          </a:p>
          <a:p>
            <a:r>
              <a:rPr dirty="0"/>
              <a:t>  Showcase predictions for tool wear, clamping pressure, and machining completion.</a:t>
            </a:r>
          </a:p>
          <a:p>
            <a:pPr marL="0" indent="0">
              <a:buNone/>
            </a:pPr>
            <a:r>
              <a:rPr dirty="0"/>
              <a:t>Model Performance:</a:t>
            </a:r>
          </a:p>
          <a:p>
            <a:r>
              <a:rPr dirty="0"/>
              <a:t>  Highlight the accuracy and reliability of the model in predicting real-world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Project Impact:</a:t>
            </a:r>
          </a:p>
          <a:p>
            <a:r>
              <a:rPr dirty="0"/>
              <a:t> The model can be used for real-time monitoring and predictive maintenance in CNC Milling.</a:t>
            </a:r>
          </a:p>
          <a:p>
            <a:r>
              <a:rPr dirty="0"/>
              <a:t> Scalable solution with Streamlit deployment.</a:t>
            </a:r>
            <a:endParaRPr lang="en-IN" dirty="0"/>
          </a:p>
          <a:p>
            <a:pPr marL="0" indent="0">
              <a:buNone/>
            </a:pPr>
            <a:r>
              <a:rPr dirty="0"/>
              <a:t> Future Work:</a:t>
            </a:r>
          </a:p>
          <a:p>
            <a:r>
              <a:rPr dirty="0"/>
              <a:t> Further optimization of the model.</a:t>
            </a:r>
          </a:p>
          <a:p>
            <a:r>
              <a:rPr dirty="0"/>
              <a:t> Implementing additional features like anomaly detection.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</TotalTime>
  <Words>298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CNC Milling Performance Analysis and Fault Detection</vt:lpstr>
      <vt:lpstr>Problem Statement</vt:lpstr>
      <vt:lpstr>Dataset Overview</vt:lpstr>
      <vt:lpstr>Model Architecture</vt:lpstr>
      <vt:lpstr>Streamlit Deployment</vt:lpstr>
      <vt:lpstr>Results and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SUBASH S</cp:lastModifiedBy>
  <cp:revision>2</cp:revision>
  <dcterms:created xsi:type="dcterms:W3CDTF">2013-01-27T09:14:16Z</dcterms:created>
  <dcterms:modified xsi:type="dcterms:W3CDTF">2025-03-10T15:22:21Z</dcterms:modified>
  <cp:category/>
</cp:coreProperties>
</file>