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34bcd68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34bcd68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34bcd68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34bcd68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34bcd68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34bcd68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4bcd68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34bcd68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4bcd68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4bcd68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FOSS TOOL DEMO TEMPLATE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TOOL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LICENSES OF THE TOOL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FOR THE TOOL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THE TOOL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FOR MINI PROJECT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