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 rot="10800000">
            <a:off x="0" y="657360"/>
            <a:ext cx="9143280" cy="4486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656280"/>
            <a:ext cx="9143280" cy="1080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7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Roboto"/>
                <a:ea typeface="Roboto"/>
              </a:rPr>
              <a:t>Tool name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60800" y="2676960"/>
            <a:ext cx="82213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FS’tival-22 Software Freedom Day</a:t>
            </a:r>
            <a:endParaRPr b="0" lang="en-IN" sz="2100" spc="-1" strike="noStrike">
              <a:latin typeface="Arial"/>
            </a:endParaRPr>
          </a:p>
        </p:txBody>
      </p:sp>
      <p:pic>
        <p:nvPicPr>
          <p:cNvPr id="120" name="Google Shape;69;p13" descr=""/>
          <p:cNvPicPr/>
          <p:nvPr/>
        </p:nvPicPr>
        <p:blipFill>
          <a:blip r:embed="rId1"/>
          <a:stretch/>
        </p:blipFill>
        <p:spPr>
          <a:xfrm>
            <a:off x="96480" y="-99720"/>
            <a:ext cx="1161360" cy="116136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70;p13" descr=""/>
          <p:cNvPicPr/>
          <p:nvPr/>
        </p:nvPicPr>
        <p:blipFill>
          <a:blip r:embed="rId2"/>
          <a:stretch/>
        </p:blipFill>
        <p:spPr>
          <a:xfrm>
            <a:off x="1582920" y="165960"/>
            <a:ext cx="644760" cy="63000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71;p13" descr=""/>
          <p:cNvPicPr/>
          <p:nvPr/>
        </p:nvPicPr>
        <p:blipFill>
          <a:blip r:embed="rId3"/>
          <a:stretch/>
        </p:blipFill>
        <p:spPr>
          <a:xfrm>
            <a:off x="1079640" y="177120"/>
            <a:ext cx="502560" cy="60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7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67840" y="2016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About Tool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42640" y="853560"/>
            <a:ext cx="51343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267840" y="870480"/>
            <a:ext cx="60962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222480" y="972720"/>
            <a:ext cx="8714880" cy="59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7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41360" y="3672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Licence and Version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41360" y="833400"/>
            <a:ext cx="8260920" cy="59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7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12000" y="6048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Advantages 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12000" y="862920"/>
            <a:ext cx="8238240" cy="61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7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85360" y="7524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Similar Open Source Tools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7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89600" y="828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About Mini Project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89600" y="982440"/>
            <a:ext cx="8714880" cy="53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7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Thank You</a:t>
            </a:r>
            <a:endParaRPr b="0" lang="en-IN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Application>LibreOffice/6.4.7.2$Linux_X86_64 LibreOffice_project/40$Build-2</Application>
  <Words>194</Words>
  <Paragraphs>226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2022-10-25T13:34:02Z</dcterms:modified>
  <cp:revision>22</cp:revision>
  <dc:subject/>
  <dc:title>Pandas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