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0C07-C85A-1648-8D44-181BB5AC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52B63-D0ED-431A-5006-3EE8284F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C7B0-7A6C-7739-8B13-E746A8C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A360-CA88-97B6-A669-4DE49BF5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7B90-6AE8-2E1D-A121-BE56A6B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1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E61D-3466-425B-7CFC-83B0B83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F534-A6E1-969A-7704-BB13AFC3F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095F-AA85-5F26-7B9A-9A26F0A3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1C8C-6C70-FA62-71FF-CBD23D4A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B4615-B795-B96C-6EF9-1399358A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FB3F3-F58F-8151-E9A9-C460C42BE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BFA5F-1702-1740-7531-9D75D37C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504F-120E-0181-EB6C-9CFB9C45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C550-CD8F-F8D7-F7AB-FE2FF22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754E-4764-9070-0A7F-09184021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A97D-5225-F96A-F441-02884EEE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68B6-8ADD-6358-CA81-39D636C6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3A03-8A20-CC36-8684-1682193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1FD6-5FDD-2CDC-5712-79375F41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6C3B-A618-9E6F-7F49-77CFF3FE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C5F6-DBC1-DBE4-E2BB-D8AED9A2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C92D-24FE-C736-04F6-C5FBD54A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C68E-5767-AAE3-9E0F-3DD6F347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FE59-A6BA-1F5A-4BAF-DF11159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7D02-4229-352B-8BF4-61EBF9A1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3A1C-513B-87DA-35F2-21350D9C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09AA-98BD-F7B5-51EB-0FE828EDC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52389-F98A-54A2-62EE-BF742BCA4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9A674-4512-2B15-AEF6-DC063F99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0CAE0-55EC-1AAA-62BC-24FD631D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35366-D2AB-8068-E2C3-5547FFF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C747-D80D-FDA8-9BF6-5D7C1912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45D13-CB19-50BE-84E5-0E9DFB247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BE32-B471-2BDD-F67B-8322634F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1F643-CEA1-367F-4165-06BAF4E00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1CA50-B3D8-C7C8-FFDB-D43AE95D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954CD-72B3-AC9E-20D6-8F2C563F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C8462-7E49-88A6-9446-3AD711E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88EF6-452C-2B40-DFBD-9EE75493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A684-CFD7-DFBF-BAD6-B9173F42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024E9-AFEF-D9DC-98EF-676A5368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24AB5-6DA4-0134-9908-D6CBCAEE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2714F-3578-74B1-5543-23576128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265B5-73FE-9C42-6BD9-EC006DAB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06A60-1C8F-E834-9613-32336146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9D907-5687-EAB1-BDE2-63A57DEE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3E43-1C37-5E00-C32A-3DEDC3F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231DF-D9E1-164E-045A-5DF8FE50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EECFC-D585-9859-796E-5B94E7EB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59E69-A180-482B-5636-6B5A1449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18D0-E642-ADDA-7C73-96B81029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63CC-6B2F-A3E3-3BDE-24E47720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7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C82-378F-0648-4D24-365D2FFA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9FE3E-6418-A116-B51C-572EB30B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42D76-E54E-B684-EE8A-009E3F7D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C8A3-0067-CABA-E4E1-E413E944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1609F-D898-F8E7-833F-6024332C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4E54-7AE6-653D-7E07-3D439B4C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8AF34-C9F9-60D5-D531-A4FD3B57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0459-C525-6AD6-F9D3-BF0D1618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A3D6-130E-B173-297E-E0F4C95BC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096D-0489-E240-B672-814BDF6C364F}" type="datetimeFigureOut">
              <a:rPr lang="en-US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1A6C-0421-1237-A621-DC20F1FBA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715D-A2A6-37E3-FF3E-19114B056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7D0B2-4133-E047-BD24-F5E5438E677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3747-CD79-ECF6-5766-4CFB395D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90625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  <a:latin typeface="Amasis MT Pro Light" panose="02000000000000000000" pitchFamily="2" charset="0"/>
                <a:ea typeface="Amasis MT Pro Light" panose="02000000000000000000" pitchFamily="2" charset="0"/>
              </a:rPr>
              <a:t>INNOVATIVE IDEA FOR NOISE POLLUTION MONITORING USING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177A-7535-09C2-A093-161B8598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>
                <a:effectLst/>
                <a:latin typeface="Söhne"/>
              </a:rPr>
              <a:t>An innovative idea for noise pollution monitoring using IoT could involve deploying a network of smart, low-cost sensors that continuously collect and transmit data to a central database. Here are the key components of this concept</a:t>
            </a:r>
            <a:endParaRPr lang="en-US" sz="4400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ED653-C2D9-AC21-7D34-371D808C2B5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C5C8-F9F3-BF11-10E1-B68DD8FB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19" y="-4762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PROGRAM FOR NOISE POLLUTION MONITORING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4719-1C24-3928-36DC-00B88F2B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19" y="1277939"/>
            <a:ext cx="8841581" cy="4032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import os</a:t>
            </a:r>
          </a:p>
          <a:p>
            <a:pPr marL="0" indent="0">
              <a:buNone/>
            </a:pPr>
            <a:r>
              <a:rPr lang="en-US" b="1"/>
              <a:t>import alsaaudio</a:t>
            </a:r>
          </a:p>
          <a:p>
            <a:pPr marL="0" indent="0">
              <a:buNone/>
            </a:pPr>
            <a:r>
              <a:rPr lang="en-US" b="1"/>
              <a:t>import numpy as np</a:t>
            </a:r>
          </a:p>
          <a:p>
            <a:pPr marL="0" indent="0">
              <a:buNone/>
            </a:pPr>
            <a:r>
              <a:rPr lang="en-US" b="1"/>
              <a:t>import time</a:t>
            </a:r>
          </a:p>
        </p:txBody>
      </p:sp>
    </p:spTree>
    <p:extLst>
      <p:ext uri="{BB962C8B-B14F-4D97-AF65-F5344CB8AC3E}">
        <p14:creationId xmlns:p14="http://schemas.microsoft.com/office/powerpoint/2010/main" val="165886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8621-AA59-DB1F-C9B7-0C4E02DB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F2E0-1139-6D04-4777-F164A8C4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#Set up the audio input</a:t>
            </a:r>
          </a:p>
          <a:p>
            <a:r>
              <a:rPr lang="en-US"/>
              <a:t>inp = alsaaudio.PCM(alsaaudio.PCM_CAPTURE)</a:t>
            </a:r>
          </a:p>
          <a:p>
            <a:r>
              <a:rPr lang="en-US"/>
              <a:t>#Define audio parameters</a:t>
            </a:r>
          </a:p>
          <a:p>
            <a:r>
              <a:rPr lang="en-US"/>
              <a:t>inp.setchannels(1)</a:t>
            </a:r>
          </a:p>
          <a:p>
            <a:r>
              <a:rPr lang="en-US"/>
              <a:t>inp.setrate(44100)</a:t>
            </a:r>
          </a:p>
          <a:p>
            <a:r>
              <a:rPr lang="en-US"/>
              <a:t>Inp.setformat(alsaaudio.PCM_FORMAT_S16_LE)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60D6-D146-5E66-43BD-6744B9EA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E108-3E18-31A2-D4B0-86F7825C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#Set up the noise threshold (adjust as needed)</a:t>
            </a:r>
          </a:p>
          <a:p>
            <a:r>
              <a:rPr lang="en-US"/>
              <a:t>Noise_treshold = 50</a:t>
            </a:r>
          </a:p>
          <a:p>
            <a:r>
              <a:rPr lang="en-US"/>
              <a:t>While True:</a:t>
            </a:r>
          </a:p>
          <a:p>
            <a:r>
              <a:rPr lang="en-US"/>
              <a:t>     #Read audio data_,data = inp.read()</a:t>
            </a:r>
          </a:p>
          <a:p>
            <a:r>
              <a:rPr lang="en-US"/>
              <a:t>     #Convert the data to a numpy array</a:t>
            </a:r>
          </a:p>
          <a:p>
            <a:r>
              <a:rPr lang="en-US"/>
              <a:t>      audio_dara = np.frombuffer(data,dtype=‘int16’)</a:t>
            </a:r>
          </a:p>
          <a:p>
            <a:r>
              <a:rPr lang="en-US"/>
              <a:t>      #Calculate the root mean square (RMS) of the audio data</a:t>
            </a:r>
          </a:p>
          <a:p>
            <a:r>
              <a:rPr lang="en-US"/>
              <a:t>      rms=np.sqrt(np.mean(audio_data**2))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118-ED18-18A8-9B86-8A82D58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87CD-A8E0-13D4-46D1-E04BC134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#Print the current noise level</a:t>
            </a:r>
          </a:p>
          <a:p>
            <a:r>
              <a:rPr lang="en-US"/>
              <a:t>Print(f’Noise level (dB):{20*np.log10(RMS)}’)</a:t>
            </a:r>
          </a:p>
          <a:p>
            <a:r>
              <a:rPr lang="en-US"/>
              <a:t>#Check if the noise level exceeds the threshold</a:t>
            </a:r>
          </a:p>
          <a:p>
            <a:r>
              <a:rPr lang="en-US"/>
              <a:t>If 20*np.log10(RMS)&gt;noise_threshold: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601F-AE72-B958-C07A-92E53ECB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A256-511A-EFDF-3D73-2CB8FDAD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#Implement actions for when noise exceeds the threshold</a:t>
            </a:r>
          </a:p>
          <a:p>
            <a:r>
              <a:rPr lang="en-US"/>
              <a:t>Print(“Noise threshold exceeded!”)</a:t>
            </a:r>
          </a:p>
          <a:p>
            <a:r>
              <a:rPr lang="en-US"/>
              <a:t>#Wait for a short interval(adjust as needed)</a:t>
            </a:r>
          </a:p>
          <a:p>
            <a:r>
              <a:rPr lang="en-US"/>
              <a:t>Time.sleep(1)</a:t>
            </a:r>
          </a:p>
        </p:txBody>
      </p:sp>
    </p:spTree>
    <p:extLst>
      <p:ext uri="{BB962C8B-B14F-4D97-AF65-F5344CB8AC3E}">
        <p14:creationId xmlns:p14="http://schemas.microsoft.com/office/powerpoint/2010/main" val="26449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E948-C187-5D03-226E-EC6B370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BEAB-882F-CA27-CC60-E39FB701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>
                <a:solidFill>
                  <a:srgbClr val="7030A0"/>
                </a:solidFill>
                <a:effectLst/>
                <a:latin typeface="Söhne"/>
              </a:rPr>
              <a:t>Noise Anomaly Detection</a:t>
            </a:r>
            <a:r>
              <a:rPr lang="en-US" sz="4400" b="0" i="0">
                <a:effectLst/>
                <a:latin typeface="Söhne"/>
              </a:rPr>
              <a:t>: Develop algorithms that can detect noise anomalies or excessive noise events, which could trigger alerts or notifications to relevant authorities or residents.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11188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E556-DCB4-E425-1DB8-FEADE57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710EE5-91C5-71C1-945A-CC9F85954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2682081"/>
            <a:ext cx="48577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3ACD-5E3D-6037-979A-EAA75F8F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72A6-F003-15FC-713E-433A78FB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>
                <a:solidFill>
                  <a:srgbClr val="FF0000"/>
                </a:solidFill>
                <a:effectLst/>
                <a:latin typeface="Söhne"/>
              </a:rPr>
              <a:t>Policy Insights</a:t>
            </a:r>
            <a:r>
              <a:rPr lang="en-US" sz="4400" b="0" i="0">
                <a:effectLst/>
                <a:latin typeface="Söhne"/>
              </a:rPr>
              <a:t>: Use the collected data to gain insights into noise pollution patterns and trends, helping urban planners and policymakers implement effective noise reduction strategies.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0064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0ADB-A98B-9D69-C5AC-3AF4680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19E9-C39A-1FAA-E1ED-3F629C45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b="0" i="0">
                <a:solidFill>
                  <a:schemeClr val="accent6"/>
                </a:solidFill>
                <a:effectLst/>
                <a:latin typeface="Söhne"/>
              </a:rPr>
              <a:t>Smart Noise Sensors</a:t>
            </a:r>
            <a:r>
              <a:rPr lang="en-US" sz="4400" b="0" i="0">
                <a:effectLst/>
                <a:latin typeface="Söhne"/>
              </a:rPr>
              <a:t>: Develop compact and cost-effective noise sensors equipped with microphones and IoT connectivity (e.g., Wi-Fi, LoRa, or NB-IoT). These sensors should be able to measure various noise parameters, such as decibel levels, frequency analysis, and temporal patterns.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6317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498-5865-C14B-7431-391ED831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CCFF-8264-0931-8554-8147E230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tx2">
                    <a:lumMod val="40000"/>
                    <a:lumOff val="60000"/>
                  </a:schemeClr>
                </a:solidFill>
              </a:rPr>
              <a:t>Distributed Sensor Network</a:t>
            </a:r>
            <a:r>
              <a:rPr lang="en-US" sz="4400"/>
              <a:t>: Install these sensors at strategic locations throughout urban areas, near highways, industrial zones, and residential neighborhoods to create a comprehensive monitoring network.</a:t>
            </a:r>
          </a:p>
        </p:txBody>
      </p:sp>
    </p:spTree>
    <p:extLst>
      <p:ext uri="{BB962C8B-B14F-4D97-AF65-F5344CB8AC3E}">
        <p14:creationId xmlns:p14="http://schemas.microsoft.com/office/powerpoint/2010/main" val="340011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478F-96A9-CD21-D0FF-DDF9CADB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81" y="597693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5D0D-45AF-4A63-18BE-56953616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81" y="1923256"/>
            <a:ext cx="10515600" cy="456961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accent4">
                    <a:lumMod val="60000"/>
                    <a:lumOff val="40000"/>
                  </a:schemeClr>
                </a:solidFill>
              </a:rPr>
              <a:t>Real-Time Data Transmission</a:t>
            </a:r>
            <a:r>
              <a:rPr lang="en-US" sz="4400"/>
              <a:t>: Enable real-time data transmission from the sensors to a central server or cloud platform. This data should include noise levels, GPS coordinates, and timestamps.</a:t>
            </a:r>
          </a:p>
        </p:txBody>
      </p:sp>
    </p:spTree>
    <p:extLst>
      <p:ext uri="{BB962C8B-B14F-4D97-AF65-F5344CB8AC3E}">
        <p14:creationId xmlns:p14="http://schemas.microsoft.com/office/powerpoint/2010/main" val="32585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50C7-4E2E-03A6-30A0-571B9B60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CFDB-5E42-DF63-7522-C00BD2B8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787828"/>
          </a:xfrm>
        </p:spPr>
        <p:txBody>
          <a:bodyPr>
            <a:noAutofit/>
          </a:bodyPr>
          <a:lstStyle/>
          <a:p>
            <a:r>
              <a:rPr lang="en-US" sz="4400">
                <a:solidFill>
                  <a:schemeClr val="accent2">
                    <a:lumMod val="60000"/>
                    <a:lumOff val="40000"/>
                  </a:schemeClr>
                </a:solidFill>
              </a:rPr>
              <a:t>Data Analytics and Visualization</a:t>
            </a:r>
            <a:r>
              <a:rPr lang="en-US" sz="4400"/>
              <a:t>: Implement data analytics algorithms to process the collected data. Visualize the information on interactive dashboards and maps, making it accessible to both city officials and the public.</a:t>
            </a:r>
          </a:p>
        </p:txBody>
      </p:sp>
    </p:spTree>
    <p:extLst>
      <p:ext uri="{BB962C8B-B14F-4D97-AF65-F5344CB8AC3E}">
        <p14:creationId xmlns:p14="http://schemas.microsoft.com/office/powerpoint/2010/main" val="398921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0646-6117-B59A-7E8E-68B428E8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08C0-4438-E84F-40DD-012928A24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r>
              <a:rPr lang="en-US"/>
              <a:t> : </a:t>
            </a:r>
            <a:r>
              <a:rPr lang="en-US" sz="4400" b="0" i="0">
                <a:effectLst/>
                <a:latin typeface="Söhne"/>
              </a:rPr>
              <a:t>This IoT-based noise pollution monitoring system would provide valuable data for improving the quality of life in urban areas and support evidence-based decision-making for noise reduction and urban planning.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683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INNOVATIVE IDEA FOR NOISE POLLUTION MONITORING USING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FOR NOISE POLLUTION MONITORING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919585076970</dc:creator>
  <cp:lastModifiedBy>parvinbanu54073@gmail.com</cp:lastModifiedBy>
  <cp:revision>3</cp:revision>
  <dcterms:created xsi:type="dcterms:W3CDTF">2023-10-11T05:01:44Z</dcterms:created>
  <dcterms:modified xsi:type="dcterms:W3CDTF">2023-10-11T07:03:10Z</dcterms:modified>
</cp:coreProperties>
</file>