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निःशुल्क आवास र उच्चस्तरीय शिक्षा योजना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Safe Home &amp; Free Quality Education for 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निष्कर्ष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'सबैका लागि घर, सबैका लागि शिक्षा' सम्भव छ।</a:t>
            </a:r>
          </a:p>
          <a:p>
            <a:r>
              <a:rPr sz="1800"/>
              <a:t>• नीति, प्रविधि र सहकार्यबाट समृद्ध नेपाल निर्माण।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उद्देश्य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सबै नेपालीलाई सुरक्षित बास र गुणस्तरीय शिक्षा उपलब्ध गराउने।</a:t>
            </a:r>
          </a:p>
          <a:p>
            <a:r>
              <a:rPr sz="1800"/>
              <a:t>• गरिबी निवारण र आत्मनिर्भर नेपाल निर्माणमा सहयोग।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🏘️ निःशुल्क आवास योजना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सुकुम्बासी, विपन्न, अपांगता भएका व्यक्तिका लागि घर।</a:t>
            </a:r>
          </a:p>
          <a:p>
            <a:r>
              <a:rPr sz="1800"/>
              <a:t>• 'जनआवास ग्राम' प्रदेश–प्रदेशमा निर्माण।</a:t>
            </a:r>
          </a:p>
          <a:p>
            <a:r>
              <a:rPr sz="1800"/>
              <a:t>• स्वच्छ, सुरक्षित, हरित प्रविधिमा आधारित आवास।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कार्यान्वयन उपायहरू (आवास)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सरकारले जग्गा, निर्माण सामग्री, मजदूरी सहयोग।</a:t>
            </a:r>
          </a:p>
          <a:p>
            <a:r>
              <a:rPr sz="1800"/>
              <a:t>• स्थानीय सामग्री र जनश्रमको प्रयोग।</a:t>
            </a:r>
          </a:p>
          <a:p>
            <a:r>
              <a:rPr sz="1800"/>
              <a:t>• घरसँग पानी, बत्ती, इन्टरनेट अनिवार्य।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उच्चस्तरीय शिक्षा योजना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कक्षा १ देखि स्नातकसम्म निःशुल्क शिक्षा।</a:t>
            </a:r>
          </a:p>
          <a:p>
            <a:r>
              <a:rPr sz="1800"/>
              <a:t>• गुणस्तरीय पाठ्यक्रम र ICT आधारित शिक्षण।</a:t>
            </a:r>
          </a:p>
          <a:p>
            <a:r>
              <a:rPr sz="1800"/>
              <a:t>• प्राविधिक, डिजिटल र व्यवहारिक शिक्षामा जोड।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कार्यान्वयन उपायहरू (शिक्षा)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'एक गाउँ – एक गुणस्तरीय विद्यालय' नीति।</a:t>
            </a:r>
          </a:p>
          <a:p>
            <a:r>
              <a:rPr sz="1800"/>
              <a:t>• ICT, पुस्तकालय, विज्ञान प्रयोगशाला निर्माण।</a:t>
            </a:r>
          </a:p>
          <a:p>
            <a:r>
              <a:rPr sz="1800"/>
              <a:t>• समावेशी छात्रवृत्ति र अनलाइन शिक्षाको प्रवर्धन।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एकीकृत विकास मोडेल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घर र विद्यालय एउटै समुदायमा।</a:t>
            </a:r>
          </a:p>
          <a:p>
            <a:r>
              <a:rPr sz="1800"/>
              <a:t>• पोशाक, यातायात र खाजा पनि निःशुल्क।</a:t>
            </a:r>
          </a:p>
          <a:p>
            <a:r>
              <a:rPr sz="1800"/>
              <a:t>• युवाहरूलाई योजना कार्यान्वयनमा समावेश।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आर्थिक स्रोत व्यवस्थापन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शिक्षा र आवास कोषको स्थापना।</a:t>
            </a:r>
          </a:p>
          <a:p>
            <a:r>
              <a:rPr sz="1800"/>
              <a:t>• PPP मोडेल र प्रवासी सहयोग।</a:t>
            </a:r>
          </a:p>
          <a:p>
            <a:r>
              <a:rPr sz="1800"/>
              <a:t>• स्वदेशी उद्योगको प्रयोग।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निगरानी र मूल्याङ्कन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वार्षिक सामाजिक अडिट।</a:t>
            </a:r>
          </a:p>
          <a:p>
            <a:r>
              <a:rPr sz="1800"/>
              <a:t>• स्थानीय सरकारबाट निगरानी।</a:t>
            </a:r>
          </a:p>
          <a:p>
            <a:r>
              <a:rPr sz="1800"/>
              <a:t>• सार्वजनिक विवरण र फिडब्याक प्रणाली।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निःशुल्क आवास र उच्चस्तरीय शिक्षा योजना</vt:lpstr>
      <vt:lpstr>🎯 उद्देश्य</vt:lpstr>
      <vt:lpstr>🏘️ निःशुल्क आवास योजना</vt:lpstr>
      <vt:lpstr>🚧 कार्यान्वयन उपायहरू (आवास)</vt:lpstr>
      <vt:lpstr>🎓 उच्चस्तरीय शिक्षा योजना</vt:lpstr>
      <vt:lpstr>📖 कार्यान्वयन उपायहरू (शिक्षा)</vt:lpstr>
      <vt:lpstr>🧩 एकीकृत विकास मोडेल</vt:lpstr>
      <vt:lpstr>💰 आर्थिक स्रोत व्यवस्थापन</vt:lpstr>
      <vt:lpstr>🔍 निगरानी र मूल्याङ्कन</vt:lpstr>
      <vt:lpstr>✅ निष्कर्ष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निःशुल्क आवास र उच्चस्तरीय शिक्षा योजना</dc:title>
  <dc:subject/>
  <dc:creator/>
  <cp:keywords/>
  <dc:description>generated using python-pptx</dc:description>
  <cp:lastModifiedBy>Sugyan Lama</cp:lastModifiedBy>
  <cp:revision>1</cp:revision>
  <dcterms:created xsi:type="dcterms:W3CDTF">2013-01-27T09:14:16Z</dcterms:created>
  <dcterms:modified xsi:type="dcterms:W3CDTF">2025-04-07T17:18:56Z</dcterms:modified>
  <cp:category/>
</cp:coreProperties>
</file>