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नेपालका प्राकृतिक स्रोतसाधनहरू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प्रस्तुतीकरण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जलस्रोत (Water Resources)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विश्वकै दोस्रो धनी देश जलस्रोतमा</a:t>
            </a:r>
          </a:p>
          <a:p>
            <a:r>
              <a:t>- ६,०००+ नदीहरू (कर्णाली, गण्डकी, कोशी)</a:t>
            </a:r>
          </a:p>
          <a:p>
            <a:r>
              <a:t>- ८३,००० मेगावाट जलविद्युत सम्भावना</a:t>
            </a:r>
          </a:p>
          <a:p>
            <a:r>
              <a:t>- सिँचाइ, जलयात्रा, पर्यटन आदि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वनजंगल (Forest Resources)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४०.३६% भू-भाग वनले ढाकिएको</a:t>
            </a:r>
          </a:p>
          <a:p>
            <a:r>
              <a:t>- काठ, जडिबुटी, बाँस, जैविक विविधता</a:t>
            </a:r>
          </a:p>
          <a:p>
            <a:r>
              <a:t>- वातावरणीय सन्तुलनमा भूमिका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खनिज स्रोत (Mineral Resources)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फलाम, सुन, तामा, कोइला आदि खनिज</a:t>
            </a:r>
          </a:p>
          <a:p>
            <a:r>
              <a:t>- खानी अन्वेषण र उत्खनन आवश्यक</a:t>
            </a:r>
          </a:p>
          <a:p>
            <a:r>
              <a:t>- आर्थिक वृद्धि सम्भव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कृषि र माटो (Agricultural &amp; Soil Resources)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उपजाऊ माटो (विशेषतः तराई)</a:t>
            </a:r>
          </a:p>
          <a:p>
            <a:r>
              <a:t>- धान, गहुँ, फलफूल, तरकारी</a:t>
            </a:r>
          </a:p>
          <a:p>
            <a:r>
              <a:t>- जैविक कृषि र निर्यातको सम्भावना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पशुपालन र मानव स्रोत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गाई, बाख्रा, कुखुरा आदि पाल्न सकिने</a:t>
            </a:r>
          </a:p>
          <a:p>
            <a:r>
              <a:t>- वैदेशिक रोजगारीमा युवा जनशक्ति</a:t>
            </a:r>
          </a:p>
          <a:p>
            <a:r>
              <a:t>- रेमिटेन्स ठूलो आर्थिक स्रोत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निष्कर्ष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नेपालका स्रोतहरूको दीर्घकालीन व्यवस्थापनले आर्थिक र सामाजिक विकासमा ठूलो योगदान पुर्याउन सक्छ।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156</Words>
  <Application>Microsoft Macintosh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नेपालका प्राकृतिक स्रोतसाधनहरू</vt:lpstr>
      <vt:lpstr>जलस्रोत (Water Resources)</vt:lpstr>
      <vt:lpstr>वनजंगल (Forest Resources)</vt:lpstr>
      <vt:lpstr>खनिज स्रोत (Mineral Resources)</vt:lpstr>
      <vt:lpstr>कृषि र माटो (Agricultural &amp; Soil Resources)</vt:lpstr>
      <vt:lpstr>पशुपालन र मानव स्रोत</vt:lpstr>
      <vt:lpstr>निष्कर्ष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नेपालका प्राकृतिक स्रोतसाधनहरू</dc:title>
  <dc:subject/>
  <dc:creator/>
  <cp:keywords/>
  <dc:description>generated using python-pptx</dc:description>
  <cp:lastModifiedBy>Sugyan Lama</cp:lastModifiedBy>
  <cp:revision>1</cp:revision>
  <dcterms:created xsi:type="dcterms:W3CDTF">2013-01-27T09:14:16Z</dcterms:created>
  <dcterms:modified xsi:type="dcterms:W3CDTF">2025-04-08T15:37:49Z</dcterms:modified>
  <cp:category/>
</cp:coreProperties>
</file>