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नेपालका लागि निःशुल्क तथा आर्थिक–आधारित शिक्षा योजना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सर्वसुलभ, गुणस्तरीय र व्यवहारिक शिक्षा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लक्ष्य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सबै नागरिकलाई गुणस्तरीय र निःशुल्क शिक्षा उपलब्ध गराउने।</a:t>
            </a:r>
          </a:p>
          <a:p>
            <a:r>
              <a:rPr sz="1800"/>
              <a:t>• आर्थिक अवस्थामा आधारित व्यवहारिक शिक्षा प्रणाली विकास गर्ने।</a:t>
            </a:r>
          </a:p>
          <a:p>
            <a:r>
              <a:rPr sz="1800"/>
              <a:t>• शिक्षित जनशक्ति उत्पादन गरी आत्मनिर्भर नेपाल बनाउने।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🏫 आधारभूत शिक्षामा सुधार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कक्षा १ देखि १२ सम्म निःशुल्क शिक्षा।</a:t>
            </a:r>
          </a:p>
          <a:p>
            <a:r>
              <a:rPr sz="1800"/>
              <a:t>• पाठ्यपुस्तक, पोशाक, खाजा कार्यक्रम सञ्चालन।</a:t>
            </a:r>
          </a:p>
          <a:p>
            <a:r>
              <a:rPr sz="1800"/>
              <a:t>• आर्थिक रूपमा कमजोर वर्गका लागि छात्रवृत्ति।</a:t>
            </a:r>
          </a:p>
          <a:p>
            <a:r>
              <a:rPr sz="1800"/>
              <a:t>• ग्रामीण क्षेत्रका विद्यालयमा गुणस्तरीय शिक्षक।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व्यवहारिक र प्राविधिक शिक्षा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कक्षा ९ देखि व्यवहारिक विषय अनिवार्य।</a:t>
            </a:r>
          </a:p>
          <a:p>
            <a:r>
              <a:rPr sz="1800"/>
              <a:t>• कृषि, पर्यटन, निर्माण, आई.टी. मा तालिम केन्द्र।</a:t>
            </a:r>
          </a:p>
          <a:p>
            <a:r>
              <a:rPr sz="1800"/>
              <a:t>• 'Community Skill Centers' स्थापना।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🏛️ उच्च शिक्षामा सुधार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स्थानीय क्याम्पसहरूमा गुणस्तरीय कार्यक्रम।</a:t>
            </a:r>
          </a:p>
          <a:p>
            <a:r>
              <a:rPr sz="1800"/>
              <a:t>• ग्रामीण विद्यार्थीलाई छात्रवृत्ति।</a:t>
            </a:r>
          </a:p>
          <a:p>
            <a:r>
              <a:rPr sz="1800"/>
              <a:t>• विज्ञान, प्रविधि, स्वास्थ्य क्षेत्रमा अनुसन्धान प्रवर्द्धन।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आर्थिक स्रोत व्यवस्थापन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शिक्षा बजेट बढाउने (१५%)।</a:t>
            </a:r>
          </a:p>
          <a:p>
            <a:r>
              <a:rPr sz="1800"/>
              <a:t>• जनता–सहभागी शिक्षा कोष स्थापना।</a:t>
            </a:r>
          </a:p>
          <a:p>
            <a:r>
              <a:rPr sz="1800"/>
              <a:t>• सार्वजनिक-निजी साझेदारी (PPP) मोडेल।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डिजिटल शिक्षा र प्रविधिको प्रयोग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ग्रामीण विद्यालयमा इन्टरनेट, कम्प्युटर।</a:t>
            </a:r>
          </a:p>
          <a:p>
            <a:r>
              <a:rPr sz="1800"/>
              <a:t>• E-learning, मोबाइल एप्स, भिडियो कक्षा।</a:t>
            </a:r>
          </a:p>
          <a:p>
            <a:r>
              <a:rPr sz="1800"/>
              <a:t>• शिक्षकलाई प्रविधिको तालिम।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🤝 सहभागिता र अनुगमन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समुदाय, शिक्षक, सरकारको संयुक्त निगरानी।</a:t>
            </a:r>
          </a:p>
          <a:p>
            <a:r>
              <a:rPr sz="1800"/>
              <a:t>• शिक्षक मूल्याङ्कन प्रणाली लागू।</a:t>
            </a:r>
          </a:p>
          <a:p>
            <a:r>
              <a:rPr sz="1800"/>
              <a:t>• विद्यालयमा वार्षिक सामाजिक अडिट।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निष्कर्ष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शिक्षा = दीगो विकासको आधार।</a:t>
            </a:r>
          </a:p>
          <a:p>
            <a:r>
              <a:rPr sz="1800"/>
              <a:t>• स्रोत साधनको उपयोगबाट सबैलाई व्यवहारिक शिक्षा।</a:t>
            </a:r>
          </a:p>
          <a:p>
            <a:r>
              <a:rPr sz="1800"/>
              <a:t>• "शिक्षित नेपाल, सक्षम नेपाल – समृद्ध नेपालको आधार!" 🇳🇵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नेपालका लागि निःशुल्क तथा आर्थिक–आधारित शिक्षा योजना</vt:lpstr>
      <vt:lpstr>🎯 लक्ष्य</vt:lpstr>
      <vt:lpstr>🏫 आधारभूत शिक्षामा सुधार</vt:lpstr>
      <vt:lpstr>🎓 व्यवहारिक र प्राविधिक शिक्षा</vt:lpstr>
      <vt:lpstr>🏛️ उच्च शिक्षामा सुधार</vt:lpstr>
      <vt:lpstr>💰 आर्थिक स्रोत व्यवस्थापन</vt:lpstr>
      <vt:lpstr>🧠 डिजिटल शिक्षा र प्रविधिको प्रयोग</vt:lpstr>
      <vt:lpstr>🤝 सहभागिता र अनुगमन</vt:lpstr>
      <vt:lpstr>✅ निष्कर्ष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नेपालका लागि निःशुल्क तथा आर्थिक–आधारित शिक्षा योजना</dc:title>
  <dc:subject/>
  <dc:creator/>
  <cp:keywords/>
  <dc:description>generated using python-pptx</dc:description>
  <cp:lastModifiedBy>Sugyan Lama</cp:lastModifiedBy>
  <cp:revision>1</cp:revision>
  <dcterms:created xsi:type="dcterms:W3CDTF">2013-01-27T09:14:16Z</dcterms:created>
  <dcterms:modified xsi:type="dcterms:W3CDTF">2025-04-07T16:58:25Z</dcterms:modified>
  <cp:category/>
</cp:coreProperties>
</file>