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नेपाल, नेपाली जनता र विकासको सम्भावना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PowerPoint प्रस्तुतीकरण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नेपाली जनता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मेहनती, इमानदार र आत्मनिर्भर</a:t>
            </a:r>
          </a:p>
          <a:p>
            <a:r>
              <a:t>- वैदेशिक रोजगारी र रेमिटेन्सको योगदान</a:t>
            </a:r>
          </a:p>
          <a:p>
            <a:r>
              <a:t>- उद्यमशील युवा पुस्ता</a:t>
            </a:r>
          </a:p>
          <a:p>
            <a:r>
              <a:t>- बहुसांस्कृतिक एकता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जलस्रोतको सदुपयोग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संसारको दोस्रो जलसम्पन्न देश</a:t>
            </a:r>
          </a:p>
          <a:p>
            <a:r>
              <a:t>- जलविद्युत, सिंचाइ र जलयात्रा</a:t>
            </a:r>
          </a:p>
          <a:p>
            <a:r>
              <a:t>- पानीजन्य उद्योगको सम्भावना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पर्यटन प्रवर्धन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हिमालय, लुम्बिनी, सम्पदा र संस्कृति</a:t>
            </a:r>
          </a:p>
          <a:p>
            <a:r>
              <a:t>- आन्तरिक र बाह्य पर्यटनको सम्भावना</a:t>
            </a:r>
          </a:p>
          <a:p>
            <a:r>
              <a:t>- रोजगारी र उद्यमको अवसर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कृषि आधुनिकीकरण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उपजाऊ जमिन</a:t>
            </a:r>
          </a:p>
          <a:p>
            <a:r>
              <a:t>- प्रविधियुक्त र व्यवसायिक कृषि</a:t>
            </a:r>
          </a:p>
          <a:p>
            <a:r>
              <a:t>- खाद्य आत्मनिर्भरता र निर्यात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मानव स्रोत व्यवस्थापन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युवाशक्ति: देशको सम्पत्ति</a:t>
            </a:r>
          </a:p>
          <a:p>
            <a:r>
              <a:t>- सीप विकास, रोजगारी सिर्जना</a:t>
            </a:r>
          </a:p>
          <a:p>
            <a:r>
              <a:t>- उद्यमशीलता प्रवर्धन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शिक्षा र प्रविधिमा लगानी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गुणस्तरीय, प्रविधिमैत्री शिक्षा</a:t>
            </a:r>
          </a:p>
          <a:p>
            <a:r>
              <a:t>- सूचना प्रविधिको विकास</a:t>
            </a:r>
          </a:p>
          <a:p>
            <a:r>
              <a:t>- स्टार्टअप र नवप्रवर्तन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निष्कर्ष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नेपालमा विकासका लागि सबै स्रोतहरू छन्। आवश्यकता छ दूरदृष्टि, पारदर्शिता र योजनाको।</a:t>
            </a:r>
          </a:p>
          <a:p>
            <a:r>
              <a:t>सकारात्मक सोच र सहकार्यले नेपाल समृद्ध बन्न सक्छ।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</Words>
  <Application>Microsoft Macintosh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नेपाल, नेपाली जनता र विकासको सम्भावना</vt:lpstr>
      <vt:lpstr>नेपाली जनता</vt:lpstr>
      <vt:lpstr>जलस्रोतको सदुपयोग</vt:lpstr>
      <vt:lpstr>पर्यटन प्रवर्धन</vt:lpstr>
      <vt:lpstr>कृषि आधुनिकीकरण</vt:lpstr>
      <vt:lpstr>मानव स्रोत व्यवस्थापन</vt:lpstr>
      <vt:lpstr>शिक्षा र प्रविधिमा लगानी</vt:lpstr>
      <vt:lpstr>निष्कर्ष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नेपाल, नेपाली जनता र विकासको सम्भावना</dc:title>
  <dc:subject/>
  <dc:creator/>
  <cp:keywords/>
  <dc:description>generated using python-pptx</dc:description>
  <cp:lastModifiedBy>Sugyan Lama</cp:lastModifiedBy>
  <cp:revision>1</cp:revision>
  <dcterms:created xsi:type="dcterms:W3CDTF">2013-01-27T09:14:16Z</dcterms:created>
  <dcterms:modified xsi:type="dcterms:W3CDTF">2025-04-08T15:37:25Z</dcterms:modified>
  <cp:category/>
</cp:coreProperties>
</file>