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57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80" y="15240"/>
            <a:ext cx="11231245" cy="2172335"/>
          </a:xfrm>
        </p:spPr>
        <p:txBody>
          <a:bodyPr/>
          <a:p>
            <a:r>
              <a:rPr lang="en-US" altLang="en-US" sz="6000"/>
              <a:t>Car Race</a:t>
            </a:r>
            <a:endParaRPr lang="en-US" alt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3315" y="5521960"/>
            <a:ext cx="8534400" cy="1198563"/>
          </a:xfrm>
        </p:spPr>
        <p:txBody>
          <a:bodyPr/>
          <a:p>
            <a:r>
              <a:rPr lang="en-US" altLang="en-US"/>
              <a:t>Project by : </a:t>
            </a:r>
            <a:r>
              <a:rPr lang="" altLang="en-US"/>
              <a:t>S</a:t>
            </a:r>
            <a:r>
              <a:rPr lang="en-US" altLang="en-US"/>
              <a:t>ubash kc</a:t>
            </a:r>
            <a:endParaRPr lang="en-US" altLang="en-US"/>
          </a:p>
        </p:txBody>
      </p:sp>
      <p:pic>
        <p:nvPicPr>
          <p:cNvPr id="7" name="Picture 6" descr="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230" y="1550670"/>
            <a:ext cx="6875780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About game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This is sample car race game.</a:t>
            </a:r>
            <a:endParaRPr lang="en-US" altLang="en-US"/>
          </a:p>
          <a:p>
            <a:r>
              <a:rPr lang="en-US" altLang="en-US"/>
              <a:t>Made by using SFML(simple and fast multimedia library)</a:t>
            </a:r>
            <a:endParaRPr lang="en-US" altLang="en-US"/>
          </a:p>
          <a:p>
            <a:r>
              <a:rPr lang="en-US" altLang="en-US"/>
              <a:t>SFML is based in OpenGL.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How SFML Work?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typical game loop has three main stages:</a:t>
            </a:r>
            <a:endParaRPr lang="en-US"/>
          </a:p>
          <a:p>
            <a:r>
              <a:rPr lang="en-US"/>
              <a:t>Input handling</a:t>
            </a:r>
            <a:endParaRPr lang="en-US"/>
          </a:p>
          <a:p>
            <a:r>
              <a:rPr lang="en-US"/>
              <a:t>The update frame</a:t>
            </a:r>
            <a:endParaRPr lang="en-US"/>
          </a:p>
          <a:p>
            <a:r>
              <a:rPr lang="en-US"/>
              <a:t>The render frame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Textures are quite simple objects.</a:t>
            </a:r>
            <a:endParaRPr lang="en-US"/>
          </a:p>
          <a:p>
            <a:r>
              <a:rPr lang="en-US"/>
              <a:t>sprite is a surface with a texture on it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Road</a:t>
            </a:r>
            <a:endParaRPr lang="en-US" altLang="en-US"/>
          </a:p>
        </p:txBody>
      </p:sp>
      <p:pic>
        <p:nvPicPr>
          <p:cNvPr id="5" name="Content Placeholder 4" descr="Screenshot from 2021-12-14 09-01-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1947545"/>
            <a:ext cx="12306935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Road in 3D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21-12-11 10-29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0" y="1600200"/>
            <a:ext cx="1230122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road are moving but car is not moving.</a:t>
            </a:r>
            <a:endParaRPr lang="en-US" altLang="en-US"/>
          </a:p>
          <a:p>
            <a:r>
              <a:rPr lang="en-US" altLang="en-US"/>
              <a:t>car appear smaller in far  then </a:t>
            </a:r>
            <a:r>
              <a:rPr lang="" altLang="en-US"/>
              <a:t>with the</a:t>
            </a:r>
            <a:r>
              <a:rPr lang="en-US" altLang="en-US"/>
              <a:t> increas</a:t>
            </a:r>
            <a:r>
              <a:rPr lang="" altLang="en-US"/>
              <a:t>ment of</a:t>
            </a:r>
            <a:r>
              <a:rPr lang="en-US" altLang="en-US"/>
              <a:t> z</a:t>
            </a:r>
            <a:r>
              <a:rPr lang="" altLang="en-US"/>
              <a:t>-</a:t>
            </a:r>
            <a:r>
              <a:rPr lang="en-US" altLang="en-US"/>
              <a:t>axis</a:t>
            </a:r>
            <a:r>
              <a:rPr lang="" altLang="en-US"/>
              <a:t>, </a:t>
            </a:r>
            <a:r>
              <a:rPr lang="en-US" altLang="en-US"/>
              <a:t>its size </a:t>
            </a:r>
            <a:r>
              <a:rPr lang="" altLang="en-US"/>
              <a:t>increases</a:t>
            </a:r>
            <a:r>
              <a:rPr lang="en-US" altLang="en-US"/>
              <a:t>. </a:t>
            </a:r>
            <a:endParaRPr lang="en-US" altLang="en-US"/>
          </a:p>
          <a:p>
            <a:r>
              <a:rPr lang="en-US" altLang="en-US"/>
              <a:t>car move left and right , by increasing right and left cordinate i.e y-axis.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</a:t>
            </a:r>
            <a:endParaRPr lang="en-US" altLang="en-US"/>
          </a:p>
        </p:txBody>
      </p:sp>
      <p:pic>
        <p:nvPicPr>
          <p:cNvPr id="4" name="Content Placeholder 3" descr="boo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8730" y="5080"/>
            <a:ext cx="7425690" cy="6817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55" y="434658"/>
            <a:ext cx="10972800" cy="1143000"/>
          </a:xfrm>
        </p:spPr>
        <p:txBody>
          <a:bodyPr/>
          <a:p>
            <a:pPr algn="ctr"/>
            <a:r>
              <a:rPr lang="en-US" altLang="en-US" sz="6000"/>
              <a:t>D</a:t>
            </a:r>
            <a:r>
              <a:rPr lang="en-US" sz="6000"/>
              <a:t>emonstration</a:t>
            </a:r>
            <a:endParaRPr lang="en-US" sz="6000"/>
          </a:p>
        </p:txBody>
      </p:sp>
      <p:pic>
        <p:nvPicPr>
          <p:cNvPr id="7" name="Picture 6" descr="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470" y="1482090"/>
            <a:ext cx="8936355" cy="5401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微软雅黑</vt:lpstr>
      <vt:lpstr>Droid Sans Fallback</vt:lpstr>
      <vt:lpstr>Arial Unicode MS</vt:lpstr>
      <vt:lpstr>Calibri</vt:lpstr>
      <vt:lpstr>Art_mountaineering</vt:lpstr>
      <vt:lpstr>Car Race</vt:lpstr>
      <vt:lpstr>About game </vt:lpstr>
      <vt:lpstr>How SFML Work?</vt:lpstr>
      <vt:lpstr>PowerPoint 演示文稿</vt:lpstr>
      <vt:lpstr>Road</vt:lpstr>
      <vt:lpstr>Road in 3D</vt:lpstr>
      <vt:lpstr>PowerPoint 演示文稿</vt:lpstr>
      <vt:lpstr>Reference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Race</dc:title>
  <dc:creator>subash</dc:creator>
  <cp:lastModifiedBy>subash</cp:lastModifiedBy>
  <cp:revision>5</cp:revision>
  <dcterms:created xsi:type="dcterms:W3CDTF">2021-12-14T10:32:53Z</dcterms:created>
  <dcterms:modified xsi:type="dcterms:W3CDTF">2021-12-14T10:32:53Z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