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588" autoAdjust="0"/>
    <p:restoredTop sz="97336" autoAdjust="0"/>
  </p:normalViewPr>
  <p:slideViewPr>
    <p:cSldViewPr snapToGrid="0" snapToObjects="1"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B792D-BEF9-46E8-98FE-487DC7EBCED0}" type="datetimeFigureOut">
              <a:rPr lang="en-US" smtClean="0"/>
              <a:t>13/Aug/2014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B1BD0-501D-44C6-A332-AC56948F5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42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B1BD0-501D-44C6-A332-AC56948F5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3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390973"/>
            <a:ext cx="7772400" cy="1470025"/>
          </a:xfrm>
        </p:spPr>
        <p:txBody>
          <a:bodyPr>
            <a:noAutofit/>
          </a:bodyPr>
          <a:lstStyle>
            <a:lvl1pPr>
              <a:defRPr sz="11200"/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13/Aug/2014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8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13/Aug/2014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85800" y="2789793"/>
            <a:ext cx="3677919" cy="4068212"/>
          </a:xfrm>
        </p:spPr>
        <p:txBody>
          <a:bodyPr>
            <a:normAutofit/>
          </a:bodyPr>
          <a:lstStyle>
            <a:lvl1pPr marL="285750" indent="-285750" algn="l">
              <a:spcBef>
                <a:spcPts val="600"/>
              </a:spcBef>
              <a:buSzPct val="60000"/>
              <a:buFont typeface="Wingdings" charset="2"/>
              <a:buChar char="Ø"/>
              <a:defRPr sz="1800" baseline="0">
                <a:solidFill>
                  <a:srgbClr val="373C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Body Level One</a:t>
            </a:r>
          </a:p>
          <a:p>
            <a:r>
              <a:rPr lang="en-US" dirty="0" smtClean="0"/>
              <a:t>Body Level Two</a:t>
            </a:r>
          </a:p>
          <a:p>
            <a:r>
              <a:rPr lang="en-US" dirty="0" smtClean="0"/>
              <a:t>Body Level Three</a:t>
            </a:r>
          </a:p>
          <a:p>
            <a:r>
              <a:rPr lang="en-US" dirty="0" smtClean="0"/>
              <a:t>Body Level Four</a:t>
            </a:r>
          </a:p>
          <a:p>
            <a:r>
              <a:rPr lang="en-US" dirty="0" smtClean="0"/>
              <a:t>Body Level Five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647886"/>
            <a:ext cx="7772400" cy="1693324"/>
          </a:xfrm>
        </p:spPr>
        <p:txBody>
          <a:bodyPr>
            <a:noAutofit/>
          </a:bodyPr>
          <a:lstStyle>
            <a:lvl1pPr algn="l">
              <a:defRPr sz="11200"/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19650" y="2789796"/>
            <a:ext cx="3638550" cy="4068209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Photos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13/Aug/2014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85800" y="2355654"/>
            <a:ext cx="3851600" cy="2453359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1800" baseline="0">
                <a:solidFill>
                  <a:srgbClr val="373C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Body Level One</a:t>
            </a:r>
          </a:p>
          <a:p>
            <a:r>
              <a:rPr lang="en-US" dirty="0" smtClean="0"/>
              <a:t>Body Level Two</a:t>
            </a:r>
          </a:p>
          <a:p>
            <a:r>
              <a:rPr lang="en-US" dirty="0" smtClean="0"/>
              <a:t>Body Level Three</a:t>
            </a:r>
          </a:p>
          <a:p>
            <a:r>
              <a:rPr lang="en-US" dirty="0" smtClean="0"/>
              <a:t>Body Level Four</a:t>
            </a:r>
          </a:p>
          <a:p>
            <a:r>
              <a:rPr lang="en-US" dirty="0" smtClean="0"/>
              <a:t>Body Level Five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95193"/>
            <a:ext cx="3851600" cy="1470025"/>
          </a:xfrm>
        </p:spPr>
        <p:txBody>
          <a:bodyPr>
            <a:noAutofit/>
          </a:bodyPr>
          <a:lstStyle>
            <a:lvl1pPr algn="l">
              <a:defRPr sz="7200"/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19650" y="2341208"/>
            <a:ext cx="3638550" cy="451679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819650" y="5"/>
            <a:ext cx="3638550" cy="225795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54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&amp; Photos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13/Aug/2014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85800" y="846735"/>
            <a:ext cx="4003570" cy="5514624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1800" baseline="0">
                <a:solidFill>
                  <a:srgbClr val="373C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Body Level One</a:t>
            </a:r>
          </a:p>
          <a:p>
            <a:r>
              <a:rPr lang="en-US" dirty="0" smtClean="0"/>
              <a:t>Body Level Two</a:t>
            </a:r>
          </a:p>
          <a:p>
            <a:r>
              <a:rPr lang="en-US" dirty="0" smtClean="0"/>
              <a:t>Body Level Three</a:t>
            </a:r>
          </a:p>
          <a:p>
            <a:r>
              <a:rPr lang="en-US" dirty="0" smtClean="0"/>
              <a:t>Body Level Four</a:t>
            </a:r>
          </a:p>
          <a:p>
            <a:r>
              <a:rPr lang="en-US" dirty="0" smtClean="0"/>
              <a:t>Body Level Five</a:t>
            </a:r>
            <a:endParaRPr lang="en-US" dirty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19650" y="2341208"/>
            <a:ext cx="3638550" cy="451679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819650" y="5"/>
            <a:ext cx="3638550" cy="225795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07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&amp; Photos 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13/Aug/2014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85800" y="252050"/>
            <a:ext cx="7989500" cy="1799297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1800" baseline="0">
                <a:solidFill>
                  <a:srgbClr val="373C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Body Level One</a:t>
            </a:r>
          </a:p>
          <a:p>
            <a:r>
              <a:rPr lang="en-US" dirty="0" smtClean="0"/>
              <a:t>Body Level Two</a:t>
            </a:r>
          </a:p>
          <a:p>
            <a:r>
              <a:rPr lang="en-US" dirty="0" smtClean="0"/>
              <a:t>Body Level Three</a:t>
            </a:r>
          </a:p>
          <a:p>
            <a:r>
              <a:rPr lang="en-US" dirty="0" smtClean="0"/>
              <a:t>Body Level Four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85800" y="2225389"/>
            <a:ext cx="3884166" cy="4632611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791134" y="2225389"/>
            <a:ext cx="3884166" cy="4632611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00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Photos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13/Aug/2014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815" y="1910580"/>
            <a:ext cx="4025280" cy="4947421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07781" y="241570"/>
            <a:ext cx="8141368" cy="1470025"/>
          </a:xfrm>
        </p:spPr>
        <p:txBody>
          <a:bodyPr>
            <a:noAutofit/>
          </a:bodyPr>
          <a:lstStyle>
            <a:lvl1pPr algn="l">
              <a:defRPr sz="11200"/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723869" y="1910580"/>
            <a:ext cx="4025280" cy="4947421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75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Photos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13/Aug/2014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815" y="1910580"/>
            <a:ext cx="4025280" cy="4947421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7781" y="241570"/>
            <a:ext cx="4027314" cy="1470025"/>
          </a:xfrm>
        </p:spPr>
        <p:txBody>
          <a:bodyPr>
            <a:noAutofit/>
          </a:bodyPr>
          <a:lstStyle>
            <a:lvl1pPr algn="l">
              <a:defRPr sz="7200"/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723869" y="1910580"/>
            <a:ext cx="4025280" cy="4947421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4723869" y="4"/>
            <a:ext cx="4025280" cy="182373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380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Phot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13/Aug/2014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902906" y="1910580"/>
            <a:ext cx="7498887" cy="4947421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7781" y="241570"/>
            <a:ext cx="8141368" cy="1470025"/>
          </a:xfrm>
        </p:spPr>
        <p:txBody>
          <a:bodyPr>
            <a:noAutofit/>
          </a:bodyPr>
          <a:lstStyle>
            <a:lvl1pPr algn="l">
              <a:defRPr sz="11200"/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836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13/Aug/2014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761791" y="1487211"/>
            <a:ext cx="7889669" cy="535993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0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13/Aug/2014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85800" y="2724656"/>
            <a:ext cx="7772400" cy="2532041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1800" baseline="0">
                <a:solidFill>
                  <a:srgbClr val="373C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Body Level One</a:t>
            </a:r>
          </a:p>
          <a:p>
            <a:r>
              <a:rPr lang="en-US" dirty="0" smtClean="0"/>
              <a:t>Body Level Two</a:t>
            </a:r>
          </a:p>
          <a:p>
            <a:r>
              <a:rPr lang="en-US" dirty="0" smtClean="0"/>
              <a:t>Body Level Three</a:t>
            </a:r>
          </a:p>
          <a:p>
            <a:r>
              <a:rPr lang="en-US" dirty="0" smtClean="0"/>
              <a:t>Body Level Four</a:t>
            </a:r>
          </a:p>
          <a:p>
            <a:r>
              <a:rPr lang="en-US" dirty="0" smtClean="0"/>
              <a:t>Body Level Five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942378"/>
            <a:ext cx="7772400" cy="1626807"/>
          </a:xfrm>
        </p:spPr>
        <p:txBody>
          <a:bodyPr>
            <a:noAutofit/>
          </a:bodyPr>
          <a:lstStyle>
            <a:lvl1pPr algn="l">
              <a:defRPr sz="11200"/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4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13/Aug/2014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753508" y="1063755"/>
            <a:ext cx="7772400" cy="3780651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1800" baseline="0">
                <a:solidFill>
                  <a:srgbClr val="373C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Body Level One</a:t>
            </a:r>
          </a:p>
          <a:p>
            <a:r>
              <a:rPr lang="en-US" dirty="0" smtClean="0"/>
              <a:t>Body Level Two</a:t>
            </a:r>
          </a:p>
          <a:p>
            <a:r>
              <a:rPr lang="en-US" dirty="0" smtClean="0"/>
              <a:t>Body Level Three</a:t>
            </a:r>
          </a:p>
          <a:p>
            <a:r>
              <a:rPr lang="en-US" dirty="0" smtClean="0"/>
              <a:t>Body Level Four</a:t>
            </a:r>
          </a:p>
          <a:p>
            <a:r>
              <a:rPr lang="en-US" dirty="0" smtClean="0"/>
              <a:t>Body Level Five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13/Aug/2014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85800" y="2724657"/>
            <a:ext cx="7772400" cy="2833393"/>
          </a:xfrm>
        </p:spPr>
        <p:txBody>
          <a:bodyPr>
            <a:normAutofit/>
          </a:bodyPr>
          <a:lstStyle>
            <a:lvl1pPr marL="285750" indent="-285750" algn="l">
              <a:spcBef>
                <a:spcPts val="600"/>
              </a:spcBef>
              <a:buSzPct val="60000"/>
              <a:buFont typeface="Wingdings" charset="2"/>
              <a:buChar char="Ø"/>
              <a:defRPr sz="1800" baseline="0">
                <a:solidFill>
                  <a:srgbClr val="373C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Body Level One</a:t>
            </a:r>
          </a:p>
          <a:p>
            <a:r>
              <a:rPr lang="en-US" dirty="0" smtClean="0"/>
              <a:t>Body Level Two</a:t>
            </a:r>
          </a:p>
          <a:p>
            <a:r>
              <a:rPr lang="en-US" dirty="0" smtClean="0"/>
              <a:t>Body Level Three</a:t>
            </a:r>
          </a:p>
          <a:p>
            <a:r>
              <a:rPr lang="en-US" dirty="0" smtClean="0"/>
              <a:t>Body Level Four</a:t>
            </a:r>
          </a:p>
          <a:p>
            <a:r>
              <a:rPr lang="en-US" dirty="0" smtClean="0"/>
              <a:t>Body Level Five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898204"/>
            <a:ext cx="7772400" cy="1670981"/>
          </a:xfrm>
        </p:spPr>
        <p:txBody>
          <a:bodyPr>
            <a:noAutofit/>
          </a:bodyPr>
          <a:lstStyle>
            <a:lvl1pPr algn="l">
              <a:defRPr sz="11200"/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4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13/Aug/2014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85800" y="977003"/>
            <a:ext cx="7772400" cy="4494203"/>
          </a:xfrm>
        </p:spPr>
        <p:txBody>
          <a:bodyPr>
            <a:normAutofit/>
          </a:bodyPr>
          <a:lstStyle>
            <a:lvl1pPr marL="285750" indent="-285750" algn="l">
              <a:spcBef>
                <a:spcPts val="600"/>
              </a:spcBef>
              <a:buSzPct val="60000"/>
              <a:buFont typeface="Wingdings" charset="2"/>
              <a:buChar char="Ø"/>
              <a:defRPr sz="1800" baseline="0">
                <a:solidFill>
                  <a:srgbClr val="373C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Body Level One</a:t>
            </a:r>
          </a:p>
          <a:p>
            <a:r>
              <a:rPr lang="en-US" dirty="0" smtClean="0"/>
              <a:t>Body Level Two</a:t>
            </a:r>
          </a:p>
          <a:p>
            <a:r>
              <a:rPr lang="en-US" dirty="0" smtClean="0"/>
              <a:t>Body Level Three</a:t>
            </a:r>
          </a:p>
          <a:p>
            <a:r>
              <a:rPr lang="en-US" dirty="0" smtClean="0"/>
              <a:t>Body Level Four</a:t>
            </a:r>
          </a:p>
          <a:p>
            <a:r>
              <a:rPr lang="en-US" dirty="0" smtClean="0"/>
              <a:t>Body Level Five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0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Bullet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13/Aug/2014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85800" y="2724658"/>
            <a:ext cx="7772400" cy="3278471"/>
          </a:xfrm>
        </p:spPr>
        <p:txBody>
          <a:bodyPr numCol="2">
            <a:normAutofit/>
          </a:bodyPr>
          <a:lstStyle>
            <a:lvl1pPr marL="285750" indent="-285750" algn="l">
              <a:spcBef>
                <a:spcPts val="600"/>
              </a:spcBef>
              <a:buSzPct val="60000"/>
              <a:buFont typeface="Wingdings" charset="2"/>
              <a:buChar char="Ø"/>
              <a:defRPr sz="1800" baseline="0">
                <a:solidFill>
                  <a:srgbClr val="373C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Body Level One</a:t>
            </a:r>
          </a:p>
          <a:p>
            <a:r>
              <a:rPr lang="en-US" dirty="0" smtClean="0"/>
              <a:t>Body Level Two</a:t>
            </a:r>
          </a:p>
          <a:p>
            <a:r>
              <a:rPr lang="en-US" dirty="0" smtClean="0"/>
              <a:t>Body Level Three</a:t>
            </a:r>
          </a:p>
          <a:p>
            <a:r>
              <a:rPr lang="en-US" dirty="0" smtClean="0"/>
              <a:t>Body Level Four</a:t>
            </a:r>
          </a:p>
          <a:p>
            <a:r>
              <a:rPr lang="en-US" dirty="0" smtClean="0"/>
              <a:t>Body Level Five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898204"/>
            <a:ext cx="7772400" cy="1670981"/>
          </a:xfrm>
        </p:spPr>
        <p:txBody>
          <a:bodyPr>
            <a:noAutofit/>
          </a:bodyPr>
          <a:lstStyle>
            <a:lvl1pPr algn="l">
              <a:defRPr sz="11200"/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0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13/Aug/2014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96655" y="792371"/>
            <a:ext cx="7772400" cy="4993644"/>
          </a:xfrm>
        </p:spPr>
        <p:txBody>
          <a:bodyPr numCol="2">
            <a:normAutofit/>
          </a:bodyPr>
          <a:lstStyle>
            <a:lvl1pPr marL="285750" indent="-285750" algn="l">
              <a:spcBef>
                <a:spcPts val="600"/>
              </a:spcBef>
              <a:buSzPct val="60000"/>
              <a:buFont typeface="Wingdings" charset="2"/>
              <a:buChar char="Ø"/>
              <a:defRPr sz="1800" baseline="0">
                <a:solidFill>
                  <a:srgbClr val="373C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Body Level One</a:t>
            </a:r>
          </a:p>
          <a:p>
            <a:r>
              <a:rPr lang="en-US" dirty="0" smtClean="0"/>
              <a:t>Body Level Two</a:t>
            </a:r>
          </a:p>
          <a:p>
            <a:r>
              <a:rPr lang="en-US" dirty="0" smtClean="0"/>
              <a:t>Body Level Three</a:t>
            </a:r>
          </a:p>
          <a:p>
            <a:r>
              <a:rPr lang="en-US" dirty="0" smtClean="0"/>
              <a:t>Body Level Four</a:t>
            </a:r>
          </a:p>
          <a:p>
            <a:r>
              <a:rPr lang="en-US" dirty="0" smtClean="0"/>
              <a:t>Body Level Five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9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13/Aug/2014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-346050" y="6001795"/>
            <a:ext cx="1252615" cy="365125"/>
          </a:xfrm>
          <a:prstGeom prst="rect">
            <a:avLst/>
          </a:prstGeom>
        </p:spPr>
        <p:txBody>
          <a:bodyPr/>
          <a:lstStyle/>
          <a:p>
            <a:fld id="{4722447C-9ED6-354B-8681-C7AE66AF1A7A}" type="datetimeFigureOut">
              <a:rPr lang="en-US" smtClean="0"/>
              <a:t>13/Aug/2014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-1167543" y="341191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-482218" y="711438"/>
            <a:ext cx="1524951" cy="365125"/>
          </a:xfrm>
          <a:prstGeom prst="rect">
            <a:avLst/>
          </a:prstGeom>
        </p:spPr>
        <p:txBody>
          <a:bodyPr/>
          <a:lstStyle/>
          <a:p>
            <a:fld id="{C6E71723-9703-2943-87A5-FB41722B15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85800" y="2789793"/>
            <a:ext cx="3677919" cy="4068212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1800" baseline="0">
                <a:solidFill>
                  <a:srgbClr val="373C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Body Level One</a:t>
            </a:r>
          </a:p>
          <a:p>
            <a:r>
              <a:rPr lang="en-US" dirty="0" smtClean="0"/>
              <a:t>Body Level Two</a:t>
            </a:r>
          </a:p>
          <a:p>
            <a:r>
              <a:rPr lang="en-US" dirty="0" smtClean="0"/>
              <a:t>Body Level Three</a:t>
            </a:r>
          </a:p>
          <a:p>
            <a:r>
              <a:rPr lang="en-US" dirty="0" smtClean="0"/>
              <a:t>Body Level Four</a:t>
            </a:r>
          </a:p>
          <a:p>
            <a:r>
              <a:rPr lang="en-US" dirty="0" smtClean="0"/>
              <a:t>Body Level Five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812287"/>
            <a:ext cx="7772400" cy="1690904"/>
          </a:xfrm>
        </p:spPr>
        <p:txBody>
          <a:bodyPr>
            <a:noAutofit/>
          </a:bodyPr>
          <a:lstStyle>
            <a:lvl1pPr algn="l">
              <a:defRPr sz="11200"/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19650" y="2789796"/>
            <a:ext cx="3638550" cy="4068209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8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5645" y="26124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645" y="17310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 </a:t>
            </a:r>
            <a:r>
              <a:rPr lang="en-US" dirty="0" err="1" smtClean="0"/>
              <a:t>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314" y="6200053"/>
            <a:ext cx="3464686" cy="69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495056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95056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95056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95056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95056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95056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2044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4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cT-IQS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4C4C6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BcT-IQSS.thmx</Template>
  <TotalTime>226</TotalTime>
  <Words>1</Words>
  <Application>Microsoft Office PowerPoint</Application>
  <PresentationFormat>On-screen Show (4:3)</PresentationFormat>
  <Paragraphs>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BcT-IQSS</vt:lpstr>
      <vt:lpstr>PowerPoint Presentation</vt:lpstr>
      <vt:lpstr>PowerPoint Presentation</vt:lpstr>
    </vt:vector>
  </TitlesOfParts>
  <Company>IQ Software Services ℗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Maintain customer KPI level for all customers.  Internally drive for  Utilization  &gt;= 92% Productivity &gt;= 92% Rework &lt;= 8% Customer Raised Issues &lt;= 8%</dc:title>
  <dc:creator>Rajesh Kelappan</dc:creator>
  <cp:lastModifiedBy>iqss</cp:lastModifiedBy>
  <cp:revision>20</cp:revision>
  <dcterms:created xsi:type="dcterms:W3CDTF">2014-06-26T11:05:03Z</dcterms:created>
  <dcterms:modified xsi:type="dcterms:W3CDTF">2014-08-13T07:28:03Z</dcterms:modified>
</cp:coreProperties>
</file>