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90973"/>
            <a:ext cx="7772400" cy="1470025"/>
          </a:xfrm>
        </p:spPr>
        <p:txBody>
          <a:bodyPr>
            <a:noAutofit/>
          </a:bodyPr>
          <a:lstStyle>
            <a:lvl1pPr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89793"/>
            <a:ext cx="3677919" cy="4068212"/>
          </a:xfrm>
        </p:spPr>
        <p:txBody>
          <a:bodyPr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47886"/>
            <a:ext cx="7772400" cy="1693324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19650" y="2789796"/>
            <a:ext cx="3638550" cy="406820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Photos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355654"/>
            <a:ext cx="3851600" cy="2453359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95193"/>
            <a:ext cx="3851600" cy="1470025"/>
          </a:xfrm>
        </p:spPr>
        <p:txBody>
          <a:bodyPr>
            <a:noAutofit/>
          </a:bodyPr>
          <a:lstStyle>
            <a:lvl1pPr algn="l">
              <a:defRPr sz="7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19650" y="2341208"/>
            <a:ext cx="3638550" cy="451679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819650" y="5"/>
            <a:ext cx="3638550" cy="225795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54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&amp; Photos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846735"/>
            <a:ext cx="4003570" cy="5514624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19650" y="2341208"/>
            <a:ext cx="3638550" cy="451679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819650" y="5"/>
            <a:ext cx="3638550" cy="225795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0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&amp; Photos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52050"/>
            <a:ext cx="7989500" cy="1799297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85800" y="2225389"/>
            <a:ext cx="3884166" cy="463261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791134" y="2225389"/>
            <a:ext cx="3884166" cy="463261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Photos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815" y="1910580"/>
            <a:ext cx="4025280" cy="49474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7781" y="241570"/>
            <a:ext cx="8141368" cy="1470025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723869" y="1910580"/>
            <a:ext cx="4025280" cy="49474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Photos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815" y="1910580"/>
            <a:ext cx="4025280" cy="49474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7781" y="241570"/>
            <a:ext cx="4027314" cy="1470025"/>
          </a:xfrm>
        </p:spPr>
        <p:txBody>
          <a:bodyPr>
            <a:noAutofit/>
          </a:bodyPr>
          <a:lstStyle>
            <a:lvl1pPr algn="l">
              <a:defRPr sz="7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723869" y="1910580"/>
            <a:ext cx="4025280" cy="49474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723869" y="4"/>
            <a:ext cx="4025280" cy="182373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8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Phot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902906" y="1910580"/>
            <a:ext cx="7498887" cy="49474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7781" y="241570"/>
            <a:ext cx="8141368" cy="1470025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36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61791" y="1487211"/>
            <a:ext cx="7889669" cy="535993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24656"/>
            <a:ext cx="7772400" cy="2532041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42378"/>
            <a:ext cx="7772400" cy="1626807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4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53508" y="1063755"/>
            <a:ext cx="7772400" cy="3780651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24657"/>
            <a:ext cx="7772400" cy="2833393"/>
          </a:xfrm>
        </p:spPr>
        <p:txBody>
          <a:bodyPr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98204"/>
            <a:ext cx="7772400" cy="1670981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4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977003"/>
            <a:ext cx="7772400" cy="4494203"/>
          </a:xfrm>
        </p:spPr>
        <p:txBody>
          <a:bodyPr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24658"/>
            <a:ext cx="7772400" cy="3278471"/>
          </a:xfrm>
        </p:spPr>
        <p:txBody>
          <a:bodyPr numCol="2"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98204"/>
            <a:ext cx="7772400" cy="1670981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0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96655" y="792371"/>
            <a:ext cx="7772400" cy="4993644"/>
          </a:xfrm>
        </p:spPr>
        <p:txBody>
          <a:bodyPr numCol="2"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9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02/Jul/2014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89793"/>
            <a:ext cx="3677919" cy="4068212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12287"/>
            <a:ext cx="7772400" cy="1690904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19650" y="2789796"/>
            <a:ext cx="3638550" cy="406820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8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5645" y="2612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645" y="17310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 </a:t>
            </a:r>
            <a:r>
              <a:rPr lang="en-US" dirty="0" err="1" smtClean="0"/>
              <a:t>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E:\ofc\sales\ofc docz\Daily working folder\rohan\logo\IQSS LOGO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289623"/>
            <a:ext cx="2667000" cy="56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495056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95056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95056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95056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95056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95056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48907"/>
      </p:ext>
    </p:extLst>
  </p:cSld>
  <p:clrMapOvr>
    <a:masterClrMapping/>
  </p:clrMapOvr>
</p:sld>
</file>

<file path=ppt/theme/theme1.xml><?xml version="1.0" encoding="utf-8"?>
<a:theme xmlns:a="http://schemas.openxmlformats.org/drawingml/2006/main" name="BcT-IQ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4C4C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BcT-IQSS.thmx</Template>
  <TotalTime>68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BcT-IQSS</vt:lpstr>
      <vt:lpstr>PowerPoint Presentation</vt:lpstr>
    </vt:vector>
  </TitlesOfParts>
  <Company>IQ Software Services ℗ Ltd.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Maintain customer KPI level for all customers.  Internally drive for  Utilization  &gt;= 92% Productivity &gt;= 92% Rework &lt;= 8% Customer Raised Issues &lt;= 8%</dc:title>
  <dc:creator>Rajesh Kelappan</dc:creator>
  <cp:lastModifiedBy>iqss</cp:lastModifiedBy>
  <cp:revision>10</cp:revision>
  <dcterms:created xsi:type="dcterms:W3CDTF">2014-06-26T11:05:03Z</dcterms:created>
  <dcterms:modified xsi:type="dcterms:W3CDTF">2014-07-02T05:52:11Z</dcterms:modified>
</cp:coreProperties>
</file>