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5FB1-165F-4964-8AD2-B52B28D19CC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8FD7-58C5-4349-81F3-C2CA81C0E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9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5FB1-165F-4964-8AD2-B52B28D19CC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8FD7-58C5-4349-81F3-C2CA81C0E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9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5FB1-165F-4964-8AD2-B52B28D19CC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8FD7-58C5-4349-81F3-C2CA81C0E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5FB1-165F-4964-8AD2-B52B28D19CC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8FD7-58C5-4349-81F3-C2CA81C0E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7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5FB1-165F-4964-8AD2-B52B28D19CC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8FD7-58C5-4349-81F3-C2CA81C0E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3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5FB1-165F-4964-8AD2-B52B28D19CC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8FD7-58C5-4349-81F3-C2CA81C0E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5FB1-165F-4964-8AD2-B52B28D19CC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8FD7-58C5-4349-81F3-C2CA81C0E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2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5FB1-165F-4964-8AD2-B52B28D19CC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8FD7-58C5-4349-81F3-C2CA81C0E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5FB1-165F-4964-8AD2-B52B28D19CC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8FD7-58C5-4349-81F3-C2CA81C0E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5FB1-165F-4964-8AD2-B52B28D19CC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8FD7-58C5-4349-81F3-C2CA81C0E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0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5FB1-165F-4964-8AD2-B52B28D19CC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8FD7-58C5-4349-81F3-C2CA81C0E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9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B5FB1-165F-4964-8AD2-B52B28D19CCF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8FD7-58C5-4349-81F3-C2CA81C0E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15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963525" cy="67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7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"/>
            <a:ext cx="13001625" cy="66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85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2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35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58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81534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8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913"/>
            <a:ext cx="12982575" cy="673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46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75"/>
            <a:ext cx="12934950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30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75"/>
            <a:ext cx="12934950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60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295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0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13"/>
            <a:ext cx="12934950" cy="665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"/>
            <a:ext cx="13001625" cy="668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77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"/>
            <a:ext cx="13001625" cy="668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4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75"/>
            <a:ext cx="13001625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35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2020-03-02T14:15:14Z</dcterms:created>
  <dcterms:modified xsi:type="dcterms:W3CDTF">2020-03-02T14:47:32Z</dcterms:modified>
</cp:coreProperties>
</file>