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5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3" r:id="rId12"/>
    <p:sldId id="284" r:id="rId13"/>
    <p:sldId id="285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781975" y="342900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 </a:t>
            </a:r>
            <a:r>
              <a:rPr lang="en-IN" sz="2400" dirty="0" err="1"/>
              <a:t>Subashini</a:t>
            </a:r>
            <a:r>
              <a:rPr lang="en-IN" sz="2400" dirty="0"/>
              <a:t> N</a:t>
            </a:r>
            <a:endParaRPr lang="zh-CN" altLang="en-US" dirty="0"/>
          </a:p>
          <a:p>
            <a:r>
              <a:rPr lang="en-US" sz="2400" dirty="0"/>
              <a:t>REGISTER NO AND NMID: 2422j01</a:t>
            </a:r>
            <a:r>
              <a:rPr lang="en-IN" sz="2400" dirty="0"/>
              <a:t>56</a:t>
            </a:r>
            <a:r>
              <a:rPr lang="en-US" sz="2400" dirty="0"/>
              <a:t>And asbruaz2422j01</a:t>
            </a:r>
            <a:r>
              <a:rPr lang="en-IN" sz="2400" dirty="0"/>
              <a:t>56 </a:t>
            </a:r>
            <a:r>
              <a:rPr lang="en-US" sz="2400" dirty="0"/>
              <a:t>DEPARTMENT: BCA</a:t>
            </a:r>
          </a:p>
          <a:p>
            <a:r>
              <a:rPr lang="en-US" sz="2400" dirty="0"/>
              <a:t>COLLEGE: KPR College Of Arts Science And Research </a:t>
            </a:r>
            <a:r>
              <a:rPr lang="en-US" sz="2400" dirty="0" err="1"/>
              <a:t>Bharathiyar</a:t>
            </a:r>
            <a:r>
              <a:rPr lang="en-US" sz="2400" dirty="0"/>
              <a:t>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4"/>
          <p:cNvSpPr/>
          <p:nvPr/>
        </p:nvSpPr>
        <p:spPr>
          <a:xfrm>
            <a:off x="9653587" y="13901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8A96D8-4F9A-D574-9320-FE23CEAC3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658" y="1897648"/>
            <a:ext cx="5953379" cy="430541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782906" y="552926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8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0B1375-2E78-4E10-127C-B4DBD1AEF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643" y="1801481"/>
            <a:ext cx="5501068" cy="409449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4"/>
          <p:cNvSpPr/>
          <p:nvPr/>
        </p:nvSpPr>
        <p:spPr>
          <a:xfrm>
            <a:off x="8305800" y="381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0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304800" y="249596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GITHUB LINK</a:t>
            </a:r>
            <a:endParaRPr dirty="0"/>
          </a:p>
        </p:txBody>
      </p:sp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5F5E19-5185-25B5-A564-DB2C47536BF6}"/>
              </a:ext>
            </a:extLst>
          </p:cNvPr>
          <p:cNvSpPr txBox="1"/>
          <p:nvPr/>
        </p:nvSpPr>
        <p:spPr>
          <a:xfrm>
            <a:off x="2298226" y="3429000"/>
            <a:ext cx="705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https://github.com/subashini22j24-creator/Subashini-Digital-portfolio.git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4"/>
          <p:cNvSpPr/>
          <p:nvPr/>
        </p:nvSpPr>
        <p:spPr>
          <a:xfrm>
            <a:off x="10363200" y="685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1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8" name="Table 1"/>
          <p:cNvGraphicFramePr>
            <a:graphicFrameLocks noGrp="1"/>
          </p:cNvGraphicFramePr>
          <p:nvPr/>
        </p:nvGraphicFramePr>
        <p:xfrm>
          <a:off x="1182944" y="1828800"/>
          <a:ext cx="7732456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2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380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personal portfolio website highlights my skills, projects, and academic background in a professional and colorful way. It acts as my digital identity, making it easy for others to know about me and contact me</a:t>
                      </a: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 Portfolio using HTML, CSS, and JavaScript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3538917" y="806678"/>
            <a:ext cx="3909695" cy="6134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spc="5" dirty="0"/>
              <a:t>PROJECT</a:t>
            </a:r>
            <a:r>
              <a:rPr sz="4000" spc="-85" dirty="0"/>
              <a:t> </a:t>
            </a:r>
            <a:r>
              <a:rPr sz="4000" spc="25" dirty="0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6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39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0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1" name="TextBox 22"/>
          <p:cNvSpPr txBox="1"/>
          <p:nvPr/>
        </p:nvSpPr>
        <p:spPr>
          <a:xfrm>
            <a:off x="2509807" y="1041533"/>
            <a:ext cx="5029200" cy="470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4" name="object 7"/>
          <p:cNvSpPr txBox="1">
            <a:spLocks noGrp="1"/>
          </p:cNvSpPr>
          <p:nvPr>
            <p:ph type="title"/>
          </p:nvPr>
        </p:nvSpPr>
        <p:spPr>
          <a:xfrm>
            <a:off x="2177994" y="540631"/>
            <a:ext cx="56368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5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46" name="TextBox 1048699"/>
          <p:cNvSpPr txBox="1"/>
          <p:nvPr/>
        </p:nvSpPr>
        <p:spPr>
          <a:xfrm>
            <a:off x="676275" y="1638934"/>
            <a:ext cx="7852878" cy="3952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students and developers lack a structured way to showcase their skills and projects. Traditional resumes fail to highlight interactive and visual aspects of one’s work. Hence, there is a need for a digital portfolio that can present skills, projects, and achievements in an engaging way.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49" name="object 6"/>
          <p:cNvSpPr/>
          <p:nvPr/>
        </p:nvSpPr>
        <p:spPr>
          <a:xfrm>
            <a:off x="8343900" y="6858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0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2" name="TextBox 1048700"/>
          <p:cNvSpPr txBox="1"/>
          <p:nvPr/>
        </p:nvSpPr>
        <p:spPr>
          <a:xfrm>
            <a:off x="672431" y="1775461"/>
            <a:ext cx="6862225" cy="48920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a personal portfolio website developed using HTML, CSS, and JavaScript. It showcases personal details, skills, projects, and contact information in a responsive and user-friendly layout. It is designed to serve as an online resume and project showcase for web developers.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6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57" name="TextBox 1048705"/>
          <p:cNvSpPr txBox="1"/>
          <p:nvPr/>
        </p:nvSpPr>
        <p:spPr>
          <a:xfrm>
            <a:off x="723900" y="2249598"/>
            <a:ext cx="8870776" cy="1767842"/>
          </a:xfrm>
          <a:prstGeom prst="rect">
            <a:avLst/>
          </a:prstGeom>
        </p:spPr>
        <p:txBody>
          <a:bodyPr wrap="square" rtlCol="0" anchor="ctr" anchorCtr="1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 and graduates seeking internships or jobs
Recruiters and hiring managers
Freelancers showcasing their services
Clients looking for web developers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4037" y="-219392"/>
            <a:ext cx="2695574" cy="3248025"/>
          </a:xfrm>
          <a:prstGeom prst="rect">
            <a:avLst/>
          </a:prstGeom>
        </p:spPr>
      </p:pic>
      <p:sp>
        <p:nvSpPr>
          <p:cNvPr id="104865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9" name="object 4"/>
          <p:cNvSpPr/>
          <p:nvPr/>
        </p:nvSpPr>
        <p:spPr>
          <a:xfrm>
            <a:off x="10972800" y="3429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73823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graphicFrame>
        <p:nvGraphicFramePr>
          <p:cNvPr id="4194304" name="Table 1"/>
          <p:cNvGraphicFramePr>
            <a:graphicFrameLocks noGrp="1"/>
          </p:cNvGraphicFramePr>
          <p:nvPr/>
        </p:nvGraphicFramePr>
        <p:xfrm>
          <a:off x="1447800" y="1600728"/>
          <a:ext cx="65024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61048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HTML5 → Structure of the website.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endParaRPr lang="en-IN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CSS3 → Styling, animations, responsive design.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endParaRPr lang="en-IN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 → Interactivity (form submission alert).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endParaRPr lang="en-IN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VS Code → Code editor.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endParaRPr lang="en-IN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 Pages → Free hosting for making portfolio live.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64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04866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194305" name="Table 1"/>
          <p:cNvGraphicFramePr>
            <a:graphicFrameLocks noGrp="1"/>
          </p:cNvGraphicFramePr>
          <p:nvPr/>
        </p:nvGraphicFramePr>
        <p:xfrm>
          <a:off x="990600" y="1371600"/>
          <a:ext cx="72390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920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Simple, colorful, and user-friendly layout.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Animated gradient background for modern look.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Navigation bar for smooth movement between sections.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Rounded profile photo, skill badges, and project cards with hover effects.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FEATURES AND FUNCTIONALITY</a:t>
            </a:r>
          </a:p>
        </p:txBody>
      </p:sp>
      <p:graphicFrame>
        <p:nvGraphicFramePr>
          <p:cNvPr id="4194306" name="Table 4"/>
          <p:cNvGraphicFramePr>
            <a:graphicFrameLocks noGrp="1"/>
          </p:cNvGraphicFramePr>
          <p:nvPr/>
        </p:nvGraphicFramePr>
        <p:xfrm>
          <a:off x="1600200" y="1676400"/>
          <a:ext cx="716280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4820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About Me section to introduce myself.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Skills section to showcase programming knowledge.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Projects section with sample works.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 Form for easy communication</a:t>
                      </a: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r>
                        <a:rPr lang="en-US" dirty="0"/>
                        <a:t>Responsive design with attractive animations.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RESULTS AND SCREENSHOTS</vt:lpstr>
      <vt:lpstr>GITHUB LINK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Madhusree Kandasamy</cp:lastModifiedBy>
  <cp:revision>8</cp:revision>
  <dcterms:created xsi:type="dcterms:W3CDTF">2024-03-28T17:07:22Z</dcterms:created>
  <dcterms:modified xsi:type="dcterms:W3CDTF">2025-09-05T10:00:29Z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cbda8f92f571429c832d518a513078e3</vt:lpwstr>
  </property>
</Properties>
</file>