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3"/>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 id="443" r:id="rId184"/>
    <p:sldId id="444" r:id="rId185"/>
    <p:sldId id="445" r:id="rId186"/>
    <p:sldId id="446" r:id="rId187"/>
    <p:sldId id="447" r:id="rId188"/>
    <p:sldId id="448" r:id="rId189"/>
    <p:sldId id="449" r:id="rId190"/>
    <p:sldId id="450" r:id="rId191"/>
    <p:sldId id="451" r:id="rId192"/>
    <p:sldId id="452" r:id="rId193"/>
    <p:sldId id="453" r:id="rId194"/>
    <p:sldId id="454" r:id="rId195"/>
    <p:sldId id="455" r:id="rId196"/>
    <p:sldId id="456" r:id="rId197"/>
    <p:sldId id="457" r:id="rId198"/>
    <p:sldId id="458" r:id="rId199"/>
    <p:sldId id="459" r:id="rId200"/>
    <p:sldId id="460" r:id="rId201"/>
    <p:sldId id="461" r:id="rId202"/>
    <p:sldId id="462" r:id="rId203"/>
    <p:sldId id="463" r:id="rId204"/>
    <p:sldId id="464" r:id="rId205"/>
    <p:sldId id="465" r:id="rId206"/>
    <p:sldId id="466" r:id="rId207"/>
    <p:sldId id="467" r:id="rId208"/>
    <p:sldId id="468" r:id="rId209"/>
    <p:sldId id="469" r:id="rId210"/>
    <p:sldId id="470" r:id="rId211"/>
    <p:sldId id="471" r:id="rId212"/>
    <p:sldId id="472" r:id="rId213"/>
    <p:sldId id="473" r:id="rId214"/>
    <p:sldId id="474" r:id="rId215"/>
    <p:sldId id="475" r:id="rId216"/>
    <p:sldId id="476" r:id="rId217"/>
    <p:sldId id="477" r:id="rId218"/>
    <p:sldId id="478" r:id="rId219"/>
    <p:sldId id="479" r:id="rId220"/>
    <p:sldId id="480" r:id="rId221"/>
    <p:sldId id="481" r:id="rId222"/>
    <p:sldId id="482" r:id="rId223"/>
    <p:sldId id="483" r:id="rId224"/>
    <p:sldId id="484" r:id="rId225"/>
    <p:sldId id="485" r:id="rId226"/>
    <p:sldId id="486" r:id="rId227"/>
    <p:sldId id="487" r:id="rId228"/>
    <p:sldId id="488" r:id="rId229"/>
    <p:sldId id="489" r:id="rId230"/>
    <p:sldId id="490" r:id="rId231"/>
    <p:sldId id="491" r:id="rId232"/>
    <p:sldId id="492" r:id="rId233"/>
    <p:sldId id="493" r:id="rId234"/>
    <p:sldId id="494" r:id="rId235"/>
    <p:sldId id="495" r:id="rId236"/>
    <p:sldId id="496" r:id="rId237"/>
    <p:sldId id="497" r:id="rId238"/>
    <p:sldId id="498" r:id="rId239"/>
    <p:sldId id="499" r:id="rId240"/>
    <p:sldId id="500" r:id="rId241"/>
    <p:sldId id="501" r:id="rId242"/>
    <p:sldId id="502" r:id="rId243"/>
    <p:sldId id="503" r:id="rId244"/>
    <p:sldId id="504" r:id="rId245"/>
    <p:sldId id="505" r:id="rId246"/>
    <p:sldId id="506" r:id="rId247"/>
    <p:sldId id="507" r:id="rId248"/>
    <p:sldId id="508" r:id="rId249"/>
    <p:sldId id="509" r:id="rId250"/>
    <p:sldId id="510" r:id="rId251"/>
    <p:sldId id="511" r:id="rId252"/>
    <p:sldId id="512" r:id="rId253"/>
    <p:sldId id="513" r:id="rId254"/>
    <p:sldId id="514" r:id="rId255"/>
    <p:sldId id="515" r:id="rId256"/>
    <p:sldId id="516" r:id="rId257"/>
    <p:sldId id="517" r:id="rId258"/>
    <p:sldId id="518" r:id="rId259"/>
    <p:sldId id="519" r:id="rId260"/>
    <p:sldId id="520" r:id="rId261"/>
    <p:sldId id="521" r:id="rId262"/>
    <p:sldId id="522" r:id="rId263"/>
    <p:sldId id="523" r:id="rId264"/>
    <p:sldId id="524" r:id="rId265"/>
    <p:sldId id="525" r:id="rId266"/>
    <p:sldId id="526" r:id="rId267"/>
    <p:sldId id="527" r:id="rId268"/>
    <p:sldId id="528" r:id="rId269"/>
    <p:sldId id="529" r:id="rId270"/>
    <p:sldId id="530" r:id="rId271"/>
    <p:sldId id="531" r:id="rId272"/>
    <p:sldId id="532" r:id="rId273"/>
    <p:sldId id="533" r:id="rId274"/>
    <p:sldId id="534" r:id="rId275"/>
    <p:sldId id="535" r:id="rId276"/>
    <p:sldId id="536" r:id="rId277"/>
    <p:sldId id="537" r:id="rId278"/>
    <p:sldId id="538" r:id="rId279"/>
    <p:sldId id="539" r:id="rId280"/>
    <p:sldId id="540" r:id="rId281"/>
    <p:sldId id="541" r:id="rId282"/>
    <p:sldId id="542" r:id="rId283"/>
    <p:sldId id="543" r:id="rId284"/>
    <p:sldId id="544" r:id="rId285"/>
    <p:sldId id="545" r:id="rId286"/>
    <p:sldId id="546" r:id="rId287"/>
    <p:sldId id="547" r:id="rId288"/>
    <p:sldId id="548" r:id="rId289"/>
    <p:sldId id="549" r:id="rId290"/>
    <p:sldId id="550" r:id="rId291"/>
    <p:sldId id="551" r:id="rId292"/>
    <p:sldId id="552" r:id="rId293"/>
    <p:sldId id="553" r:id="rId294"/>
    <p:sldId id="554" r:id="rId295"/>
    <p:sldId id="555" r:id="rId296"/>
    <p:sldId id="556" r:id="rId297"/>
    <p:sldId id="557" r:id="rId298"/>
    <p:sldId id="558" r:id="rId299"/>
    <p:sldId id="559" r:id="rId300"/>
    <p:sldId id="560" r:id="rId301"/>
    <p:sldId id="561" r:id="rId302"/>
    <p:sldId id="562" r:id="rId303"/>
    <p:sldId id="563" r:id="rId304"/>
    <p:sldId id="564" r:id="rId305"/>
    <p:sldId id="565" r:id="rId306"/>
    <p:sldId id="566" r:id="rId307"/>
    <p:sldId id="567" r:id="rId308"/>
    <p:sldId id="568" r:id="rId309"/>
    <p:sldId id="569" r:id="rId310"/>
    <p:sldId id="570" r:id="rId311"/>
    <p:sldId id="571" r:id="rId312"/>
    <p:sldId id="572" r:id="rId313"/>
    <p:sldId id="573" r:id="rId314"/>
    <p:sldId id="574" r:id="rId315"/>
    <p:sldId id="575" r:id="rId316"/>
    <p:sldId id="576" r:id="rId317"/>
    <p:sldId id="577" r:id="rId318"/>
    <p:sldId id="578" r:id="rId319"/>
    <p:sldId id="579" r:id="rId320"/>
    <p:sldId id="580" r:id="rId321"/>
    <p:sldId id="581" r:id="rId322"/>
    <p:sldId id="582" r:id="rId323"/>
    <p:sldId id="583" r:id="rId324"/>
    <p:sldId id="584" r:id="rId325"/>
    <p:sldId id="585" r:id="rId326"/>
    <p:sldId id="586" r:id="rId327"/>
    <p:sldId id="587" r:id="rId328"/>
    <p:sldId id="588" r:id="rId329"/>
    <p:sldId id="589" r:id="rId330"/>
    <p:sldId id="590" r:id="rId331"/>
    <p:sldId id="591" r:id="rId332"/>
    <p:sldId id="592" r:id="rId333"/>
    <p:sldId id="593" r:id="rId334"/>
    <p:sldId id="594" r:id="rId335"/>
    <p:sldId id="595" r:id="rId336"/>
    <p:sldId id="596" r:id="rId337"/>
    <p:sldId id="597" r:id="rId338"/>
    <p:sldId id="598" r:id="rId339"/>
    <p:sldId id="599" r:id="rId340"/>
    <p:sldId id="600" r:id="rId341"/>
    <p:sldId id="601" r:id="rId342"/>
    <p:sldId id="602" r:id="rId343"/>
    <p:sldId id="603" r:id="rId344"/>
    <p:sldId id="604" r:id="rId345"/>
    <p:sldId id="605" r:id="rId346"/>
    <p:sldId id="606" r:id="rId347"/>
    <p:sldId id="607" r:id="rId348"/>
    <p:sldId id="608" r:id="rId349"/>
    <p:sldId id="609" r:id="rId350"/>
    <p:sldId id="610" r:id="rId351"/>
    <p:sldId id="611" r:id="rId352"/>
    <p:sldId id="612" r:id="rId353"/>
    <p:sldId id="613" r:id="rId354"/>
    <p:sldId id="614" r:id="rId355"/>
    <p:sldId id="615" r:id="rId356"/>
    <p:sldId id="616" r:id="rId357"/>
    <p:sldId id="617" r:id="rId358"/>
    <p:sldId id="618" r:id="rId359"/>
    <p:sldId id="619" r:id="rId360"/>
    <p:sldId id="620" r:id="rId361"/>
    <p:sldId id="621" r:id="rId362"/>
    <p:sldId id="622" r:id="rId363"/>
    <p:sldId id="623" r:id="rId364"/>
    <p:sldId id="624" r:id="rId365"/>
    <p:sldId id="625" r:id="rId366"/>
    <p:sldId id="626" r:id="rId367"/>
    <p:sldId id="627" r:id="rId368"/>
    <p:sldId id="628" r:id="rId369"/>
    <p:sldId id="629" r:id="rId370"/>
    <p:sldId id="630" r:id="rId371"/>
    <p:sldId id="631" r:id="rId372"/>
    <p:sldId id="632" r:id="rId373"/>
    <p:sldId id="633" r:id="rId374"/>
    <p:sldId id="634" r:id="rId375"/>
    <p:sldId id="635" r:id="rId376"/>
    <p:sldId id="636" r:id="rId377"/>
    <p:sldId id="637" r:id="rId378"/>
    <p:sldId id="638" r:id="rId379"/>
    <p:sldId id="639" r:id="rId380"/>
    <p:sldId id="640" r:id="rId381"/>
    <p:sldId id="641" r:id="rId382"/>
    <p:sldId id="642" r:id="rId383"/>
    <p:sldId id="643" r:id="rId384"/>
    <p:sldId id="644" r:id="rId385"/>
    <p:sldId id="645" r:id="rId386"/>
    <p:sldId id="646" r:id="rId387"/>
    <p:sldId id="647" r:id="rId388"/>
    <p:sldId id="648" r:id="rId389"/>
    <p:sldId id="649" r:id="rId390"/>
    <p:sldId id="650" r:id="rId391"/>
    <p:sldId id="651" r:id="rId392"/>
    <p:sldId id="652" r:id="rId393"/>
    <p:sldId id="653" r:id="rId394"/>
    <p:sldId id="654" r:id="rId395"/>
    <p:sldId id="655" r:id="rId396"/>
    <p:sldId id="656" r:id="rId397"/>
    <p:sldId id="657" r:id="rId398"/>
    <p:sldId id="658" r:id="rId399"/>
    <p:sldId id="659" r:id="rId400"/>
    <p:sldId id="660" r:id="rId401"/>
    <p:sldId id="661" r:id="rId402"/>
    <p:sldId id="662" r:id="rId403"/>
    <p:sldId id="663" r:id="rId404"/>
    <p:sldId id="664" r:id="rId405"/>
    <p:sldId id="665" r:id="rId406"/>
    <p:sldId id="666" r:id="rId407"/>
    <p:sldId id="667" r:id="rId408"/>
    <p:sldId id="668" r:id="rId409"/>
    <p:sldId id="669" r:id="rId410"/>
    <p:sldId id="670" r:id="rId411"/>
    <p:sldId id="671" r:id="rId412"/>
    <p:sldId id="672" r:id="rId413"/>
    <p:sldId id="673" r:id="rId414"/>
    <p:sldId id="674" r:id="rId415"/>
    <p:sldId id="675" r:id="rId416"/>
    <p:sldId id="676" r:id="rId417"/>
    <p:sldId id="677" r:id="rId418"/>
    <p:sldId id="678" r:id="rId419"/>
    <p:sldId id="679" r:id="rId420"/>
    <p:sldId id="680" r:id="rId421"/>
    <p:sldId id="681" r:id="rId422"/>
    <p:sldId id="682" r:id="rId423"/>
    <p:sldId id="683" r:id="rId424"/>
    <p:sldId id="684" r:id="rId425"/>
    <p:sldId id="685" r:id="rId426"/>
    <p:sldId id="686" r:id="rId427"/>
    <p:sldId id="687" r:id="rId428"/>
    <p:sldId id="688" r:id="rId429"/>
    <p:sldId id="689" r:id="rId430"/>
    <p:sldId id="690" r:id="rId431"/>
    <p:sldId id="691" r:id="rId432"/>
    <p:sldId id="692" r:id="rId433"/>
    <p:sldId id="693" r:id="rId434"/>
    <p:sldId id="694" r:id="rId435"/>
    <p:sldId id="695" r:id="rId436"/>
    <p:sldId id="696" r:id="rId437"/>
    <p:sldId id="697" r:id="rId438"/>
    <p:sldId id="698" r:id="rId439"/>
    <p:sldId id="699" r:id="rId440"/>
    <p:sldId id="700" r:id="rId441"/>
    <p:sldId id="701" r:id="rId442"/>
    <p:sldId id="702" r:id="rId443"/>
    <p:sldId id="703" r:id="rId444"/>
    <p:sldId id="704" r:id="rId445"/>
    <p:sldId id="705" r:id="rId446"/>
    <p:sldId id="706" r:id="rId447"/>
    <p:sldId id="707" r:id="rId448"/>
    <p:sldId id="708" r:id="rId449"/>
    <p:sldId id="709" r:id="rId450"/>
    <p:sldId id="710" r:id="rId451"/>
    <p:sldId id="711" r:id="rId452"/>
    <p:sldId id="712" r:id="rId453"/>
    <p:sldId id="713" r:id="rId454"/>
    <p:sldId id="714" r:id="rId455"/>
    <p:sldId id="715" r:id="rId456"/>
    <p:sldId id="716" r:id="rId457"/>
    <p:sldId id="717" r:id="rId458"/>
    <p:sldId id="718" r:id="rId459"/>
    <p:sldId id="719" r:id="rId460"/>
    <p:sldId id="720" r:id="rId461"/>
    <p:sldId id="721" r:id="rId462"/>
    <p:sldId id="722" r:id="rId463"/>
    <p:sldId id="723" r:id="rId464"/>
    <p:sldId id="724" r:id="rId465"/>
    <p:sldId id="725" r:id="rId466"/>
    <p:sldId id="726" r:id="rId467"/>
    <p:sldId id="727" r:id="rId468"/>
    <p:sldId id="728" r:id="rId469"/>
    <p:sldId id="729" r:id="rId470"/>
    <p:sldId id="730" r:id="rId471"/>
    <p:sldId id="731" r:id="rId472"/>
    <p:sldId id="732" r:id="rId473"/>
    <p:sldId id="733" r:id="rId474"/>
    <p:sldId id="734" r:id="rId475"/>
    <p:sldId id="735" r:id="rId476"/>
    <p:sldId id="736" r:id="rId477"/>
    <p:sldId id="737" r:id="rId478"/>
    <p:sldId id="738" r:id="rId479"/>
    <p:sldId id="739" r:id="rId480"/>
    <p:sldId id="740" r:id="rId481"/>
    <p:sldId id="741" r:id="rId482"/>
    <p:sldId id="742" r:id="rId483"/>
    <p:sldId id="743" r:id="rId484"/>
    <p:sldId id="744" r:id="rId485"/>
    <p:sldId id="745" r:id="rId486"/>
    <p:sldId id="746" r:id="rId487"/>
    <p:sldId id="747" r:id="rId488"/>
    <p:sldId id="748" r:id="rId489"/>
    <p:sldId id="749" r:id="rId490"/>
    <p:sldId id="750" r:id="rId491"/>
    <p:sldId id="751" r:id="rId492"/>
    <p:sldId id="752" r:id="rId493"/>
    <p:sldId id="753" r:id="rId494"/>
    <p:sldId id="754" r:id="rId495"/>
    <p:sldId id="755" r:id="rId496"/>
    <p:sldId id="756" r:id="rId497"/>
    <p:sldId id="757" r:id="rId498"/>
    <p:sldId id="758" r:id="rId499"/>
    <p:sldId id="759" r:id="rId500"/>
    <p:sldId id="760" r:id="rId501"/>
    <p:sldId id="761" r:id="rId502"/>
    <p:sldId id="762" r:id="rId503"/>
    <p:sldId id="763" r:id="rId504"/>
    <p:sldId id="764" r:id="rId505"/>
    <p:sldId id="765" r:id="rId506"/>
    <p:sldId id="766" r:id="rId507"/>
    <p:sldId id="767" r:id="rId508"/>
    <p:sldId id="768" r:id="rId509"/>
    <p:sldId id="769" r:id="rId510"/>
    <p:sldId id="770" r:id="rId511"/>
    <p:sldId id="771" r:id="rId512"/>
    <p:sldId id="772" r:id="rId513"/>
    <p:sldId id="773" r:id="rId514"/>
    <p:sldId id="774" r:id="rId515"/>
    <p:sldId id="775" r:id="rId516"/>
    <p:sldId id="776" r:id="rId517"/>
    <p:sldId id="777" r:id="rId518"/>
    <p:sldId id="778" r:id="rId519"/>
    <p:sldId id="779" r:id="rId520"/>
    <p:sldId id="780" r:id="rId521"/>
    <p:sldId id="781" r:id="rId522"/>
    <p:sldId id="782" r:id="rId523"/>
    <p:sldId id="783" r:id="rId524"/>
    <p:sldId id="784" r:id="rId525"/>
    <p:sldId id="785" r:id="rId526"/>
    <p:sldId id="786" r:id="rId527"/>
    <p:sldId id="787" r:id="rId528"/>
    <p:sldId id="788" r:id="rId529"/>
    <p:sldId id="789" r:id="rId530"/>
    <p:sldId id="790" r:id="rId531"/>
    <p:sldId id="791" r:id="rId532"/>
    <p:sldId id="792" r:id="rId533"/>
    <p:sldId id="793" r:id="rId534"/>
    <p:sldId id="794" r:id="rId535"/>
    <p:sldId id="795" r:id="rId536"/>
    <p:sldId id="796" r:id="rId537"/>
    <p:sldId id="797" r:id="rId538"/>
    <p:sldId id="798" r:id="rId539"/>
    <p:sldId id="799" r:id="rId540"/>
    <p:sldId id="800" r:id="rId541"/>
    <p:sldId id="801" r:id="rId542"/>
    <p:sldId id="802" r:id="rId543"/>
    <p:sldId id="803" r:id="rId544"/>
    <p:sldId id="804" r:id="rId545"/>
    <p:sldId id="805" r:id="rId546"/>
    <p:sldId id="806" r:id="rId547"/>
    <p:sldId id="807" r:id="rId548"/>
    <p:sldId id="808" r:id="rId549"/>
    <p:sldId id="809" r:id="rId550"/>
    <p:sldId id="810" r:id="rId551"/>
    <p:sldId id="811" r:id="rId552"/>
    <p:sldId id="812" r:id="rId553"/>
    <p:sldId id="813" r:id="rId554"/>
    <p:sldId id="814" r:id="rId555"/>
    <p:sldId id="815" r:id="rId556"/>
    <p:sldId id="816" r:id="rId557"/>
    <p:sldId id="817" r:id="rId558"/>
    <p:sldId id="818" r:id="rId559"/>
    <p:sldId id="819" r:id="rId560"/>
    <p:sldId id="820" r:id="rId561"/>
    <p:sldId id="821" r:id="rId562"/>
    <p:sldId id="822" r:id="rId563"/>
    <p:sldId id="823" r:id="rId564"/>
    <p:sldId id="824" r:id="rId565"/>
    <p:sldId id="825" r:id="rId566"/>
    <p:sldId id="826" r:id="rId567"/>
    <p:sldId id="827" r:id="rId568"/>
    <p:sldId id="828" r:id="rId569"/>
    <p:sldId id="829" r:id="rId570"/>
    <p:sldId id="830" r:id="rId571"/>
    <p:sldId id="831" r:id="rId572"/>
    <p:sldId id="832" r:id="rId573"/>
    <p:sldId id="833" r:id="rId574"/>
    <p:sldId id="834" r:id="rId575"/>
    <p:sldId id="835" r:id="rId576"/>
    <p:sldId id="836" r:id="rId577"/>
    <p:sldId id="837" r:id="rId578"/>
    <p:sldId id="838" r:id="rId579"/>
    <p:sldId id="839" r:id="rId580"/>
    <p:sldId id="840" r:id="rId581"/>
    <p:sldId id="841" r:id="rId582"/>
    <p:sldId id="842" r:id="rId583"/>
    <p:sldId id="843" r:id="rId584"/>
    <p:sldId id="844" r:id="rId585"/>
    <p:sldId id="845" r:id="rId586"/>
    <p:sldId id="846" r:id="rId587"/>
    <p:sldId id="847" r:id="rId588"/>
    <p:sldId id="848" r:id="rId589"/>
    <p:sldId id="849" r:id="rId590"/>
    <p:sldId id="850" r:id="rId591"/>
    <p:sldId id="851" r:id="rId592"/>
    <p:sldId id="852" r:id="rId593"/>
    <p:sldId id="853" r:id="rId594"/>
    <p:sldId id="854" r:id="rId595"/>
    <p:sldId id="855" r:id="rId596"/>
    <p:sldId id="856" r:id="rId597"/>
    <p:sldId id="857" r:id="rId598"/>
    <p:sldId id="858" r:id="rId599"/>
    <p:sldId id="859" r:id="rId600"/>
    <p:sldId id="860" r:id="rId601"/>
    <p:sldId id="861" r:id="rId602"/>
    <p:sldId id="862" r:id="rId603"/>
    <p:sldId id="863" r:id="rId604"/>
    <p:sldId id="864" r:id="rId605"/>
    <p:sldId id="865" r:id="rId606"/>
    <p:sldId id="866" r:id="rId607"/>
    <p:sldId id="867" r:id="rId608"/>
    <p:sldId id="868" r:id="rId609"/>
    <p:sldId id="869" r:id="rId610"/>
    <p:sldId id="870" r:id="rId611"/>
    <p:sldId id="871" r:id="rId612"/>
    <p:sldId id="872" r:id="rId613"/>
    <p:sldId id="873" r:id="rId614"/>
    <p:sldId id="874" r:id="rId615"/>
    <p:sldId id="875" r:id="rId616"/>
    <p:sldId id="876" r:id="rId617"/>
    <p:sldId id="877" r:id="rId618"/>
    <p:sldId id="878" r:id="rId619"/>
    <p:sldId id="879" r:id="rId620"/>
    <p:sldId id="880" r:id="rId621"/>
    <p:sldId id="881" r:id="rId622"/>
    <p:sldId id="882" r:id="rId623"/>
    <p:sldId id="883" r:id="rId624"/>
    <p:sldId id="884" r:id="rId625"/>
    <p:sldId id="885" r:id="rId626"/>
    <p:sldId id="886" r:id="rId627"/>
    <p:sldId id="887" r:id="rId628"/>
    <p:sldId id="888" r:id="rId629"/>
    <p:sldId id="889" r:id="rId630"/>
    <p:sldId id="890" r:id="rId631"/>
    <p:sldId id="891" r:id="rId632"/>
    <p:sldId id="892" r:id="rId633"/>
    <p:sldId id="893" r:id="rId634"/>
    <p:sldId id="894" r:id="rId635"/>
    <p:sldId id="895" r:id="rId636"/>
    <p:sldId id="896" r:id="rId637"/>
    <p:sldId id="897" r:id="rId638"/>
    <p:sldId id="898" r:id="rId639"/>
    <p:sldId id="899" r:id="rId640"/>
    <p:sldId id="900" r:id="rId641"/>
    <p:sldId id="901" r:id="rId642"/>
    <p:sldId id="902" r:id="rId643"/>
    <p:sldId id="903" r:id="rId644"/>
    <p:sldId id="904" r:id="rId645"/>
    <p:sldId id="905" r:id="rId646"/>
    <p:sldId id="906" r:id="rId647"/>
    <p:sldId id="907" r:id="rId648"/>
    <p:sldId id="908" r:id="rId649"/>
    <p:sldId id="909" r:id="rId650"/>
    <p:sldId id="910" r:id="rId651"/>
    <p:sldId id="911" r:id="rId652"/>
    <p:sldId id="912" r:id="rId653"/>
    <p:sldId id="913" r:id="rId654"/>
    <p:sldId id="914" r:id="rId655"/>
    <p:sldId id="915" r:id="rId656"/>
    <p:sldId id="916" r:id="rId657"/>
    <p:sldId id="917" r:id="rId658"/>
    <p:sldId id="918" r:id="rId659"/>
    <p:sldId id="919" r:id="rId660"/>
    <p:sldId id="920" r:id="rId661"/>
    <p:sldId id="921" r:id="rId662"/>
    <p:sldId id="922" r:id="rId663"/>
    <p:sldId id="923" r:id="rId664"/>
    <p:sldId id="924" r:id="rId665"/>
    <p:sldId id="925" r:id="rId666"/>
    <p:sldId id="926" r:id="rId667"/>
    <p:sldId id="927" r:id="rId668"/>
    <p:sldId id="928" r:id="rId669"/>
    <p:sldId id="929" r:id="rId670"/>
    <p:sldId id="930" r:id="rId671"/>
    <p:sldId id="931" r:id="rId672"/>
    <p:sldId id="932" r:id="rId673"/>
    <p:sldId id="933" r:id="rId674"/>
    <p:sldId id="934" r:id="rId675"/>
    <p:sldId id="935" r:id="rId676"/>
    <p:sldId id="936" r:id="rId677"/>
    <p:sldId id="937" r:id="rId678"/>
    <p:sldId id="938" r:id="rId679"/>
    <p:sldId id="939" r:id="rId680"/>
    <p:sldId id="940" r:id="rId681"/>
    <p:sldId id="941" r:id="rId682"/>
    <p:sldId id="942" r:id="rId683"/>
    <p:sldId id="943" r:id="rId684"/>
    <p:sldId id="944" r:id="rId685"/>
    <p:sldId id="945" r:id="rId686"/>
    <p:sldId id="946" r:id="rId687"/>
    <p:sldId id="947" r:id="rId688"/>
    <p:sldId id="948" r:id="rId689"/>
    <p:sldId id="949" r:id="rId690"/>
    <p:sldId id="950" r:id="rId691"/>
    <p:sldId id="951" r:id="rId692"/>
    <p:sldId id="952" r:id="rId693"/>
    <p:sldId id="953" r:id="rId694"/>
    <p:sldId id="954" r:id="rId695"/>
    <p:sldId id="955" r:id="rId696"/>
    <p:sldId id="956" r:id="rId697"/>
    <p:sldId id="957" r:id="rId698"/>
    <p:sldId id="958" r:id="rId699"/>
    <p:sldId id="959" r:id="rId700"/>
    <p:sldId id="960" r:id="rId701"/>
    <p:sldId id="961" r:id="rId702"/>
    <p:sldId id="962" r:id="rId703"/>
    <p:sldId id="963" r:id="rId704"/>
    <p:sldId id="964" r:id="rId705"/>
    <p:sldId id="965" r:id="rId706"/>
    <p:sldId id="966" r:id="rId707"/>
    <p:sldId id="967" r:id="rId708"/>
    <p:sldId id="968" r:id="rId709"/>
    <p:sldId id="969" r:id="rId710"/>
    <p:sldId id="970" r:id="rId711"/>
    <p:sldId id="971" r:id="rId712"/>
    <p:sldId id="972" r:id="rId713"/>
    <p:sldId id="973" r:id="rId714"/>
    <p:sldId id="974" r:id="rId715"/>
    <p:sldId id="975" r:id="rId716"/>
    <p:sldId id="976" r:id="rId717"/>
    <p:sldId id="977" r:id="rId718"/>
    <p:sldId id="978" r:id="rId719"/>
    <p:sldId id="979" r:id="rId720"/>
    <p:sldId id="980" r:id="rId721"/>
    <p:sldId id="981" r:id="rId722"/>
    <p:sldId id="982" r:id="rId723"/>
    <p:sldId id="983" r:id="rId724"/>
    <p:sldId id="984" r:id="rId725"/>
    <p:sldId id="985" r:id="rId726"/>
    <p:sldId id="986" r:id="rId727"/>
    <p:sldId id="987" r:id="rId728"/>
    <p:sldId id="988" r:id="rId729"/>
    <p:sldId id="989" r:id="rId730"/>
    <p:sldId id="990" r:id="rId731"/>
    <p:sldId id="991" r:id="rId732"/>
    <p:sldId id="992" r:id="rId733"/>
    <p:sldId id="993" r:id="rId734"/>
    <p:sldId id="994" r:id="rId735"/>
    <p:sldId id="995" r:id="rId736"/>
    <p:sldId id="996" r:id="rId737"/>
    <p:sldId id="997" r:id="rId738"/>
    <p:sldId id="998" r:id="rId739"/>
    <p:sldId id="999" r:id="rId740"/>
    <p:sldId id="1000" r:id="rId741"/>
    <p:sldId id="1001" r:id="rId742"/>
    <p:sldId id="1002" r:id="rId743"/>
    <p:sldId id="1003" r:id="rId744"/>
    <p:sldId id="1004" r:id="rId745"/>
    <p:sldId id="1005" r:id="rId746"/>
    <p:sldId id="1006" r:id="rId747"/>
    <p:sldId id="1007" r:id="rId748"/>
    <p:sldId id="1008" r:id="rId749"/>
    <p:sldId id="1009" r:id="rId750"/>
    <p:sldId id="1010" r:id="rId751"/>
    <p:sldId id="1011" r:id="rId752"/>
    <p:sldId id="1012" r:id="rId753"/>
    <p:sldId id="1013" r:id="rId754"/>
    <p:sldId id="1014" r:id="rId755"/>
    <p:sldId id="1015" r:id="rId756"/>
    <p:sldId id="1016" r:id="rId757"/>
    <p:sldId id="1017" r:id="rId758"/>
    <p:sldId id="1018" r:id="rId759"/>
    <p:sldId id="1019" r:id="rId760"/>
    <p:sldId id="1020" r:id="rId761"/>
    <p:sldId id="1021" r:id="rId762"/>
    <p:sldId id="1022" r:id="rId763"/>
    <p:sldId id="1023" r:id="rId764"/>
    <p:sldId id="1024" r:id="rId765"/>
    <p:sldId id="1025" r:id="rId766"/>
    <p:sldId id="1026" r:id="rId767"/>
    <p:sldId id="1027" r:id="rId768"/>
    <p:sldId id="1028" r:id="rId769"/>
    <p:sldId id="1029" r:id="rId770"/>
    <p:sldId id="1030" r:id="rId771"/>
    <p:sldId id="1031" r:id="rId772"/>
    <p:sldId id="1032" r:id="rId773"/>
    <p:sldId id="1033" r:id="rId774"/>
    <p:sldId id="1034" r:id="rId775"/>
    <p:sldId id="1035" r:id="rId776"/>
    <p:sldId id="1036" r:id="rId777"/>
    <p:sldId id="1037" r:id="rId778"/>
    <p:sldId id="1038" r:id="rId779"/>
    <p:sldId id="1039" r:id="rId780"/>
    <p:sldId id="1040" r:id="rId781"/>
    <p:sldId id="1041" r:id="rId782"/>
    <p:sldId id="1042" r:id="rId783"/>
    <p:sldId id="1043" r:id="rId784"/>
    <p:sldId id="1044" r:id="rId785"/>
    <p:sldId id="1045" r:id="rId786"/>
    <p:sldId id="1046" r:id="rId787"/>
    <p:sldId id="1047" r:id="rId788"/>
    <p:sldId id="1048" r:id="rId789"/>
    <p:sldId id="1049" r:id="rId790"/>
    <p:sldId id="1050" r:id="rId791"/>
    <p:sldId id="1051" r:id="rId792"/>
    <p:sldId id="1052" r:id="rId793"/>
    <p:sldId id="1053" r:id="rId794"/>
    <p:sldId id="1054" r:id="rId795"/>
    <p:sldId id="1055" r:id="rId796"/>
    <p:sldId id="1056" r:id="rId797"/>
    <p:sldId id="1057" r:id="rId798"/>
    <p:sldId id="1058" r:id="rId799"/>
    <p:sldId id="1059" r:id="rId800"/>
    <p:sldId id="1060" r:id="rId801"/>
    <p:sldId id="1061" r:id="rId802"/>
    <p:sldId id="1062" r:id="rId803"/>
    <p:sldId id="1063" r:id="rId804"/>
    <p:sldId id="1064" r:id="rId805"/>
    <p:sldId id="1065" r:id="rId806"/>
    <p:sldId id="1066" r:id="rId807"/>
    <p:sldId id="1067" r:id="rId808"/>
    <p:sldId id="1068" r:id="rId809"/>
    <p:sldId id="1069" r:id="rId810"/>
    <p:sldId id="1070" r:id="rId811"/>
    <p:sldId id="1071" r:id="rId812"/>
    <p:sldId id="1072" r:id="rId813"/>
    <p:sldId id="1073" r:id="rId814"/>
    <p:sldId id="1074" r:id="rId815"/>
    <p:sldId id="1075" r:id="rId816"/>
    <p:sldId id="1076" r:id="rId817"/>
    <p:sldId id="1077" r:id="rId818"/>
    <p:sldId id="1078" r:id="rId819"/>
    <p:sldId id="1079" r:id="rId820"/>
    <p:sldId id="1080" r:id="rId821"/>
    <p:sldId id="1081" r:id="rId822"/>
    <p:sldId id="1082" r:id="rId823"/>
    <p:sldId id="1083" r:id="rId824"/>
    <p:sldId id="1084" r:id="rId825"/>
    <p:sldId id="1085" r:id="rId826"/>
    <p:sldId id="1086" r:id="rId827"/>
    <p:sldId id="1087" r:id="rId828"/>
    <p:sldId id="1088" r:id="rId829"/>
    <p:sldId id="1089" r:id="rId830"/>
    <p:sldId id="1090" r:id="rId831"/>
    <p:sldId id="1091" r:id="rId832"/>
    <p:sldId id="1092" r:id="rId833"/>
    <p:sldId id="1093" r:id="rId834"/>
    <p:sldId id="1094" r:id="rId835"/>
    <p:sldId id="1095" r:id="rId836"/>
    <p:sldId id="1096" r:id="rId837"/>
    <p:sldId id="1097" r:id="rId838"/>
    <p:sldId id="1098" r:id="rId839"/>
    <p:sldId id="1099" r:id="rId840"/>
    <p:sldId id="1100" r:id="rId841"/>
    <p:sldId id="1101" r:id="rId842"/>
    <p:sldId id="1102" r:id="rId843"/>
    <p:sldId id="1103" r:id="rId844"/>
    <p:sldId id="1104" r:id="rId845"/>
    <p:sldId id="1105" r:id="rId846"/>
    <p:sldId id="1106" r:id="rId847"/>
    <p:sldId id="1107" r:id="rId848"/>
    <p:sldId id="1108" r:id="rId849"/>
    <p:sldId id="1109" r:id="rId850"/>
    <p:sldId id="1110" r:id="rId851"/>
    <p:sldId id="1111" r:id="rId852"/>
    <p:sldId id="1112" r:id="rId853"/>
    <p:sldId id="1113" r:id="rId854"/>
    <p:sldId id="1114" r:id="rId855"/>
    <p:sldId id="1115" r:id="rId856"/>
    <p:sldId id="1116" r:id="rId857"/>
    <p:sldId id="1117" r:id="rId858"/>
    <p:sldId id="1118" r:id="rId859"/>
    <p:sldId id="1119" r:id="rId860"/>
    <p:sldId id="1120" r:id="rId861"/>
    <p:sldId id="1121" r:id="rId862"/>
    <p:sldId id="1122" r:id="rId863"/>
    <p:sldId id="1123" r:id="rId864"/>
    <p:sldId id="1124" r:id="rId865"/>
    <p:sldId id="1125" r:id="rId866"/>
    <p:sldId id="1126" r:id="rId867"/>
    <p:sldId id="1127" r:id="rId868"/>
    <p:sldId id="1128" r:id="rId869"/>
    <p:sldId id="1129" r:id="rId870"/>
    <p:sldId id="1130" r:id="rId871"/>
    <p:sldId id="1131" r:id="rId872"/>
    <p:sldId id="1132" r:id="rId873"/>
    <p:sldId id="1133" r:id="rId874"/>
    <p:sldId id="1134" r:id="rId875"/>
    <p:sldId id="1135" r:id="rId876"/>
    <p:sldId id="1136" r:id="rId877"/>
    <p:sldId id="1137" r:id="rId878"/>
    <p:sldId id="1138" r:id="rId879"/>
    <p:sldId id="1139" r:id="rId880"/>
    <p:sldId id="1140" r:id="rId881"/>
    <p:sldId id="1141" r:id="rId882"/>
    <p:sldId id="1142" r:id="rId883"/>
    <p:sldId id="1143" r:id="rId884"/>
    <p:sldId id="1144" r:id="rId885"/>
    <p:sldId id="1145" r:id="rId886"/>
    <p:sldId id="1146" r:id="rId887"/>
    <p:sldId id="1147" r:id="rId888"/>
    <p:sldId id="1148" r:id="rId889"/>
    <p:sldId id="1149" r:id="rId890"/>
    <p:sldId id="1150" r:id="rId891"/>
    <p:sldId id="1151" r:id="rId892"/>
    <p:sldId id="1152" r:id="rId893"/>
    <p:sldId id="1153" r:id="rId894"/>
    <p:sldId id="1154" r:id="rId895"/>
    <p:sldId id="1155" r:id="rId896"/>
    <p:sldId id="1156" r:id="rId897"/>
    <p:sldId id="1157" r:id="rId898"/>
    <p:sldId id="1158" r:id="rId899"/>
    <p:sldId id="1159" r:id="rId900"/>
    <p:sldId id="1160" r:id="rId901"/>
    <p:sldId id="1161" r:id="rId902"/>
    <p:sldId id="1162" r:id="rId903"/>
    <p:sldId id="1163" r:id="rId904"/>
    <p:sldId id="1164" r:id="rId905"/>
    <p:sldId id="1165" r:id="rId906"/>
    <p:sldId id="1166" r:id="rId907"/>
    <p:sldId id="1167" r:id="rId908"/>
    <p:sldId id="1168" r:id="rId909"/>
    <p:sldId id="1169" r:id="rId910"/>
    <p:sldId id="1170" r:id="rId911"/>
    <p:sldId id="1171" r:id="rId912"/>
    <p:sldId id="1172" r:id="rId913"/>
    <p:sldId id="1173" r:id="rId914"/>
    <p:sldId id="1174" r:id="rId915"/>
    <p:sldId id="1175" r:id="rId916"/>
    <p:sldId id="1176" r:id="rId917"/>
    <p:sldId id="1177" r:id="rId918"/>
    <p:sldId id="1178" r:id="rId919"/>
    <p:sldId id="1179" r:id="rId920"/>
    <p:sldId id="1180" r:id="rId921"/>
    <p:sldId id="1181" r:id="rId922"/>
    <p:sldId id="1182" r:id="rId923"/>
    <p:sldId id="1183" r:id="rId924"/>
    <p:sldId id="1184" r:id="rId925"/>
    <p:sldId id="1185" r:id="rId926"/>
    <p:sldId id="1186" r:id="rId927"/>
    <p:sldId id="1187" r:id="rId928"/>
    <p:sldId id="1188" r:id="rId929"/>
    <p:sldId id="1189" r:id="rId930"/>
    <p:sldId id="1190" r:id="rId931"/>
    <p:sldId id="1191" r:id="rId932"/>
    <p:sldId id="1192" r:id="rId933"/>
    <p:sldId id="1193" r:id="rId934"/>
    <p:sldId id="1194" r:id="rId935"/>
    <p:sldId id="1195" r:id="rId936"/>
    <p:sldId id="1196" r:id="rId937"/>
    <p:sldId id="1197" r:id="rId938"/>
    <p:sldId id="1198" r:id="rId939"/>
    <p:sldId id="1199" r:id="rId940"/>
    <p:sldId id="1200" r:id="rId941"/>
    <p:sldId id="1201" r:id="rId942"/>
    <p:sldId id="1202" r:id="rId943"/>
    <p:sldId id="1203" r:id="rId944"/>
    <p:sldId id="1204" r:id="rId945"/>
    <p:sldId id="1205" r:id="rId946"/>
    <p:sldId id="1206" r:id="rId947"/>
    <p:sldId id="1207" r:id="rId948"/>
    <p:sldId id="1208" r:id="rId949"/>
    <p:sldId id="1209" r:id="rId950"/>
    <p:sldId id="1210" r:id="rId951"/>
    <p:sldId id="1211" r:id="rId952"/>
    <p:sldId id="1212" r:id="rId953"/>
    <p:sldId id="1213" r:id="rId954"/>
    <p:sldId id="1214" r:id="rId955"/>
    <p:sldId id="1215" r:id="rId956"/>
    <p:sldId id="1216" r:id="rId957"/>
    <p:sldId id="1217" r:id="rId958"/>
    <p:sldId id="1218" r:id="rId959"/>
    <p:sldId id="1219" r:id="rId960"/>
    <p:sldId id="1220" r:id="rId961"/>
    <p:sldId id="1221" r:id="rId962"/>
    <p:sldId id="1222" r:id="rId963"/>
    <p:sldId id="1223" r:id="rId964"/>
    <p:sldId id="1224" r:id="rId965"/>
    <p:sldId id="1225" r:id="rId966"/>
    <p:sldId id="1226" r:id="rId967"/>
    <p:sldId id="1227" r:id="rId968"/>
    <p:sldId id="1228" r:id="rId969"/>
    <p:sldId id="1229" r:id="rId970"/>
    <p:sldId id="1230" r:id="rId971"/>
    <p:sldId id="1231" r:id="rId972"/>
    <p:sldId id="1232" r:id="rId973"/>
    <p:sldId id="1233" r:id="rId974"/>
    <p:sldId id="1234" r:id="rId975"/>
    <p:sldId id="1235" r:id="rId976"/>
    <p:sldId id="1236" r:id="rId977"/>
    <p:sldId id="1237" r:id="rId978"/>
    <p:sldId id="1238" r:id="rId979"/>
    <p:sldId id="1239" r:id="rId980"/>
    <p:sldId id="1240" r:id="rId981"/>
    <p:sldId id="1241" r:id="rId982"/>
    <p:sldId id="1242" r:id="rId983"/>
    <p:sldId id="1243" r:id="rId984"/>
    <p:sldId id="1244" r:id="rId985"/>
    <p:sldId id="1245" r:id="rId986"/>
    <p:sldId id="1246" r:id="rId987"/>
    <p:sldId id="1247" r:id="rId988"/>
    <p:sldId id="1248" r:id="rId989"/>
    <p:sldId id="1249" r:id="rId990"/>
    <p:sldId id="1250" r:id="rId991"/>
    <p:sldId id="1251" r:id="rId992"/>
    <p:sldId id="1252" r:id="rId993"/>
    <p:sldId id="1253" r:id="rId994"/>
    <p:sldId id="1254" r:id="rId995"/>
    <p:sldId id="1255" r:id="rId996"/>
    <p:sldId id="1256" r:id="rId997"/>
    <p:sldId id="1257" r:id="rId998"/>
    <p:sldId id="1258" r:id="rId999"/>
    <p:sldId id="1259" r:id="rId1000"/>
    <p:sldId id="1260" r:id="rId1001"/>
    <p:sldId id="1261" r:id="rId1002"/>
    <p:sldId id="1262" r:id="rId1003"/>
    <p:sldId id="1263" r:id="rId1004"/>
    <p:sldId id="1264" r:id="rId1005"/>
    <p:sldId id="1265" r:id="rId1006"/>
    <p:sldId id="1266" r:id="rId1007"/>
    <p:sldId id="1267" r:id="rId1008"/>
    <p:sldId id="1268" r:id="rId1009"/>
    <p:sldId id="1269" r:id="rId1010"/>
    <p:sldId id="1270" r:id="rId1011"/>
    <p:sldId id="1271" r:id="rId1012"/>
    <p:sldId id="1272" r:id="rId1013"/>
    <p:sldId id="1273" r:id="rId1014"/>
    <p:sldId id="1274" r:id="rId1015"/>
    <p:sldId id="1275" r:id="rId1016"/>
    <p:sldId id="1276" r:id="rId1017"/>
    <p:sldId id="1277" r:id="rId1018"/>
    <p:sldId id="1278" r:id="rId1019"/>
    <p:sldId id="1279" r:id="rId1020"/>
    <p:sldId id="1280" r:id="rId1021"/>
    <p:sldId id="1281" r:id="rId1022"/>
    <p:sldId id="1282" r:id="rId1023"/>
    <p:sldId id="1283" r:id="rId1024"/>
    <p:sldId id="1284" r:id="rId1025"/>
    <p:sldId id="1285" r:id="rId1026"/>
    <p:sldId id="1286" r:id="rId1027"/>
    <p:sldId id="1287" r:id="rId1028"/>
    <p:sldId id="1288" r:id="rId1029"/>
    <p:sldId id="264" r:id="rId1030"/>
    <p:sldId id="265" r:id="rId1031"/>
    <p:sldId id="268" r:id="rId103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74003" autoAdjust="0"/>
  </p:normalViewPr>
  <p:slideViewPr>
    <p:cSldViewPr>
      <p:cViewPr>
        <p:scale>
          <a:sx n="55" d="100"/>
          <a:sy n="55" d="100"/>
        </p:scale>
        <p:origin x="-133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1" Type="http://schemas.openxmlformats.org/officeDocument/2006/relationships/slide" Target="slides/slide2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987" Type="http://schemas.openxmlformats.org/officeDocument/2006/relationships/slide" Target="slides/slide986.xml"/><Relationship Id="rId181" Type="http://schemas.openxmlformats.org/officeDocument/2006/relationships/slide" Target="slides/slide180.xml"/><Relationship Id="rId402" Type="http://schemas.openxmlformats.org/officeDocument/2006/relationships/slide" Target="slides/slide401.xml"/><Relationship Id="rId847" Type="http://schemas.openxmlformats.org/officeDocument/2006/relationships/slide" Target="slides/slide846.xml"/><Relationship Id="rId1032" Type="http://schemas.openxmlformats.org/officeDocument/2006/relationships/slide" Target="slides/slide1031.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707" Type="http://schemas.openxmlformats.org/officeDocument/2006/relationships/slide" Target="slides/slide706.xml"/><Relationship Id="rId914" Type="http://schemas.openxmlformats.org/officeDocument/2006/relationships/slide" Target="slides/slide913.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slide" Target="slides/slide759.xml"/><Relationship Id="rId998" Type="http://schemas.openxmlformats.org/officeDocument/2006/relationships/slide" Target="slides/slide997.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858" Type="http://schemas.openxmlformats.org/officeDocument/2006/relationships/slide" Target="slides/slide857.xml"/><Relationship Id="rId497" Type="http://schemas.openxmlformats.org/officeDocument/2006/relationships/slide" Target="slides/slide496.xml"/><Relationship Id="rId620" Type="http://schemas.openxmlformats.org/officeDocument/2006/relationships/slide" Target="slides/slide619.xml"/><Relationship Id="rId718" Type="http://schemas.openxmlformats.org/officeDocument/2006/relationships/slide" Target="slides/slide717.xml"/><Relationship Id="rId925" Type="http://schemas.openxmlformats.org/officeDocument/2006/relationships/slide" Target="slides/slide924.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771" Type="http://schemas.openxmlformats.org/officeDocument/2006/relationships/slide" Target="slides/slide770.xml"/><Relationship Id="rId869" Type="http://schemas.openxmlformats.org/officeDocument/2006/relationships/slide" Target="slides/slide868.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270" Type="http://schemas.openxmlformats.org/officeDocument/2006/relationships/slide" Target="slides/slide269.xml"/><Relationship Id="rId936" Type="http://schemas.openxmlformats.org/officeDocument/2006/relationships/slide" Target="slides/slide93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82" Type="http://schemas.openxmlformats.org/officeDocument/2006/relationships/slide" Target="slides/slide781.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947" Type="http://schemas.openxmlformats.org/officeDocument/2006/relationships/slide" Target="slides/slide946.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93" Type="http://schemas.openxmlformats.org/officeDocument/2006/relationships/slide" Target="slides/slide792.xml"/><Relationship Id="rId807" Type="http://schemas.openxmlformats.org/officeDocument/2006/relationships/slide" Target="slides/slide806.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60" Type="http://schemas.openxmlformats.org/officeDocument/2006/relationships/slide" Target="slides/slide859.xml"/><Relationship Id="rId958" Type="http://schemas.openxmlformats.org/officeDocument/2006/relationships/slide" Target="slides/slide957.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720" Type="http://schemas.openxmlformats.org/officeDocument/2006/relationships/slide" Target="slides/slide719.xml"/><Relationship Id="rId818" Type="http://schemas.openxmlformats.org/officeDocument/2006/relationships/slide" Target="slides/slide817.xml"/><Relationship Id="rId152" Type="http://schemas.openxmlformats.org/officeDocument/2006/relationships/slide" Target="slides/slide151.xml"/><Relationship Id="rId457" Type="http://schemas.openxmlformats.org/officeDocument/2006/relationships/slide" Target="slides/slide456.xml"/><Relationship Id="rId1003" Type="http://schemas.openxmlformats.org/officeDocument/2006/relationships/slide" Target="slides/slide1002.xml"/><Relationship Id="rId664" Type="http://schemas.openxmlformats.org/officeDocument/2006/relationships/slide" Target="slides/slide663.xml"/><Relationship Id="rId871" Type="http://schemas.openxmlformats.org/officeDocument/2006/relationships/slide" Target="slides/slide870.xml"/><Relationship Id="rId969" Type="http://schemas.openxmlformats.org/officeDocument/2006/relationships/slide" Target="slides/slide968.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829" Type="http://schemas.openxmlformats.org/officeDocument/2006/relationships/slide" Target="slides/slide828.xml"/><Relationship Id="rId1014" Type="http://schemas.openxmlformats.org/officeDocument/2006/relationships/slide" Target="slides/slide1013.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882" Type="http://schemas.openxmlformats.org/officeDocument/2006/relationships/slide" Target="slides/slide881.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1025" Type="http://schemas.openxmlformats.org/officeDocument/2006/relationships/slide" Target="slides/slide1024.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893" Type="http://schemas.openxmlformats.org/officeDocument/2006/relationships/slide" Target="slides/slide892.xml"/><Relationship Id="rId907" Type="http://schemas.openxmlformats.org/officeDocument/2006/relationships/slide" Target="slides/slide906.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960" Type="http://schemas.openxmlformats.org/officeDocument/2006/relationships/slide" Target="slides/slide959.xml"/><Relationship Id="rId1036" Type="http://schemas.openxmlformats.org/officeDocument/2006/relationships/theme" Target="theme/theme1.xml"/><Relationship Id="rId392" Type="http://schemas.openxmlformats.org/officeDocument/2006/relationships/slide" Target="slides/slide391.xml"/><Relationship Id="rId613" Type="http://schemas.openxmlformats.org/officeDocument/2006/relationships/slide" Target="slides/slide612.xml"/><Relationship Id="rId697" Type="http://schemas.openxmlformats.org/officeDocument/2006/relationships/slide" Target="slides/slide696.xml"/><Relationship Id="rId820" Type="http://schemas.openxmlformats.org/officeDocument/2006/relationships/slide" Target="slides/slide819.xml"/><Relationship Id="rId918" Type="http://schemas.openxmlformats.org/officeDocument/2006/relationships/slide" Target="slides/slide917.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764" Type="http://schemas.openxmlformats.org/officeDocument/2006/relationships/slide" Target="slides/slide763.xml"/><Relationship Id="rId971" Type="http://schemas.openxmlformats.org/officeDocument/2006/relationships/slide" Target="slides/slide970.xml"/><Relationship Id="rId196" Type="http://schemas.openxmlformats.org/officeDocument/2006/relationships/slide" Target="slides/slide195.xml"/><Relationship Id="rId417" Type="http://schemas.openxmlformats.org/officeDocument/2006/relationships/slide" Target="slides/slide416.xml"/><Relationship Id="rId624" Type="http://schemas.openxmlformats.org/officeDocument/2006/relationships/slide" Target="slides/slide623.xml"/><Relationship Id="rId831" Type="http://schemas.openxmlformats.org/officeDocument/2006/relationships/slide" Target="slides/slide830.xml"/><Relationship Id="rId263" Type="http://schemas.openxmlformats.org/officeDocument/2006/relationships/slide" Target="slides/slide262.xml"/><Relationship Id="rId470" Type="http://schemas.openxmlformats.org/officeDocument/2006/relationships/slide" Target="slides/slide469.xml"/><Relationship Id="rId929" Type="http://schemas.openxmlformats.org/officeDocument/2006/relationships/slide" Target="slides/slide92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75" Type="http://schemas.openxmlformats.org/officeDocument/2006/relationships/slide" Target="slides/slide774.xml"/><Relationship Id="rId982" Type="http://schemas.openxmlformats.org/officeDocument/2006/relationships/slide" Target="slides/slide981.xml"/><Relationship Id="rId428" Type="http://schemas.openxmlformats.org/officeDocument/2006/relationships/slide" Target="slides/slide427.xml"/><Relationship Id="rId635" Type="http://schemas.openxmlformats.org/officeDocument/2006/relationships/slide" Target="slides/slide634.xml"/><Relationship Id="rId842" Type="http://schemas.openxmlformats.org/officeDocument/2006/relationships/slide" Target="slides/slide841.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69" Type="http://schemas.openxmlformats.org/officeDocument/2006/relationships/slide" Target="slides/slide68.xml"/><Relationship Id="rId134" Type="http://schemas.openxmlformats.org/officeDocument/2006/relationships/slide" Target="slides/slide133.xml"/><Relationship Id="rId579" Type="http://schemas.openxmlformats.org/officeDocument/2006/relationships/slide" Target="slides/slide578.xml"/><Relationship Id="rId786" Type="http://schemas.openxmlformats.org/officeDocument/2006/relationships/slide" Target="slides/slide785.xml"/><Relationship Id="rId993" Type="http://schemas.openxmlformats.org/officeDocument/2006/relationships/slide" Target="slides/slide992.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201" Type="http://schemas.openxmlformats.org/officeDocument/2006/relationships/slide" Target="slides/slide200.xml"/><Relationship Id="rId285" Type="http://schemas.openxmlformats.org/officeDocument/2006/relationships/slide" Target="slides/slide284.xml"/><Relationship Id="rId506" Type="http://schemas.openxmlformats.org/officeDocument/2006/relationships/slide" Target="slides/slide505.xml"/><Relationship Id="rId853" Type="http://schemas.openxmlformats.org/officeDocument/2006/relationships/slide" Target="slides/slide852.xml"/><Relationship Id="rId492" Type="http://schemas.openxmlformats.org/officeDocument/2006/relationships/slide" Target="slides/slide491.xml"/><Relationship Id="rId713" Type="http://schemas.openxmlformats.org/officeDocument/2006/relationships/slide" Target="slides/slide712.xml"/><Relationship Id="rId797" Type="http://schemas.openxmlformats.org/officeDocument/2006/relationships/slide" Target="slides/slide796.xml"/><Relationship Id="rId920" Type="http://schemas.openxmlformats.org/officeDocument/2006/relationships/slide" Target="slides/slide919.xml"/><Relationship Id="rId145" Type="http://schemas.openxmlformats.org/officeDocument/2006/relationships/slide" Target="slides/slide144.xml"/><Relationship Id="rId352" Type="http://schemas.openxmlformats.org/officeDocument/2006/relationships/slide" Target="slides/slide351.xml"/><Relationship Id="rId212" Type="http://schemas.openxmlformats.org/officeDocument/2006/relationships/slide" Target="slides/slide211.xml"/><Relationship Id="rId657" Type="http://schemas.openxmlformats.org/officeDocument/2006/relationships/slide" Target="slides/slide656.xml"/><Relationship Id="rId864" Type="http://schemas.openxmlformats.org/officeDocument/2006/relationships/slide" Target="slides/slide863.xml"/><Relationship Id="rId296" Type="http://schemas.openxmlformats.org/officeDocument/2006/relationships/slide" Target="slides/slide295.xml"/><Relationship Id="rId517" Type="http://schemas.openxmlformats.org/officeDocument/2006/relationships/slide" Target="slides/slide516.xml"/><Relationship Id="rId724" Type="http://schemas.openxmlformats.org/officeDocument/2006/relationships/slide" Target="slides/slide723.xml"/><Relationship Id="rId931" Type="http://schemas.openxmlformats.org/officeDocument/2006/relationships/slide" Target="slides/slide930.xml"/><Relationship Id="rId60" Type="http://schemas.openxmlformats.org/officeDocument/2006/relationships/slide" Target="slides/slide59.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1007" Type="http://schemas.openxmlformats.org/officeDocument/2006/relationships/slide" Target="slides/slide1006.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875" Type="http://schemas.openxmlformats.org/officeDocument/2006/relationships/slide" Target="slides/slide874.xml"/><Relationship Id="rId18" Type="http://schemas.openxmlformats.org/officeDocument/2006/relationships/slide" Target="slides/slide17.xml"/><Relationship Id="rId528" Type="http://schemas.openxmlformats.org/officeDocument/2006/relationships/slide" Target="slides/slide527.xml"/><Relationship Id="rId735" Type="http://schemas.openxmlformats.org/officeDocument/2006/relationships/slide" Target="slides/slide734.xml"/><Relationship Id="rId942" Type="http://schemas.openxmlformats.org/officeDocument/2006/relationships/slide" Target="slides/slide941.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1018" Type="http://schemas.openxmlformats.org/officeDocument/2006/relationships/slide" Target="slides/slide1017.xml"/><Relationship Id="rId71" Type="http://schemas.openxmlformats.org/officeDocument/2006/relationships/slide" Target="slides/slide70.xml"/><Relationship Id="rId234" Type="http://schemas.openxmlformats.org/officeDocument/2006/relationships/slide" Target="slides/slide233.xml"/><Relationship Id="rId679" Type="http://schemas.openxmlformats.org/officeDocument/2006/relationships/slide" Target="slides/slide678.xml"/><Relationship Id="rId802" Type="http://schemas.openxmlformats.org/officeDocument/2006/relationships/slide" Target="slides/slide801.xml"/><Relationship Id="rId886" Type="http://schemas.openxmlformats.org/officeDocument/2006/relationships/slide" Target="slides/slide885.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slide" Target="slides/slide745.xml"/><Relationship Id="rId178" Type="http://schemas.openxmlformats.org/officeDocument/2006/relationships/slide" Target="slides/slide177.xml"/><Relationship Id="rId301" Type="http://schemas.openxmlformats.org/officeDocument/2006/relationships/slide" Target="slides/slide300.xml"/><Relationship Id="rId953" Type="http://schemas.openxmlformats.org/officeDocument/2006/relationships/slide" Target="slides/slide952.xml"/><Relationship Id="rId1029" Type="http://schemas.openxmlformats.org/officeDocument/2006/relationships/slide" Target="slides/slide1028.xml"/><Relationship Id="rId82" Type="http://schemas.openxmlformats.org/officeDocument/2006/relationships/slide" Target="slides/slide81.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813" Type="http://schemas.openxmlformats.org/officeDocument/2006/relationships/slide" Target="slides/slide812.xml"/><Relationship Id="rId245" Type="http://schemas.openxmlformats.org/officeDocument/2006/relationships/slide" Target="slides/slide244.xml"/><Relationship Id="rId452" Type="http://schemas.openxmlformats.org/officeDocument/2006/relationships/slide" Target="slides/slide451.xml"/><Relationship Id="rId897" Type="http://schemas.openxmlformats.org/officeDocument/2006/relationships/slide" Target="slides/slide896.xml"/><Relationship Id="rId105" Type="http://schemas.openxmlformats.org/officeDocument/2006/relationships/slide" Target="slides/slide104.xml"/><Relationship Id="rId312" Type="http://schemas.openxmlformats.org/officeDocument/2006/relationships/slide" Target="slides/slide311.xml"/><Relationship Id="rId757" Type="http://schemas.openxmlformats.org/officeDocument/2006/relationships/slide" Target="slides/slide756.xml"/><Relationship Id="rId964" Type="http://schemas.openxmlformats.org/officeDocument/2006/relationships/slide" Target="slides/slide963.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617" Type="http://schemas.openxmlformats.org/officeDocument/2006/relationships/slide" Target="slides/slide616.xml"/><Relationship Id="rId824" Type="http://schemas.openxmlformats.org/officeDocument/2006/relationships/slide" Target="slides/slide823.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768" Type="http://schemas.openxmlformats.org/officeDocument/2006/relationships/slide" Target="slides/slide767.xml"/><Relationship Id="rId975" Type="http://schemas.openxmlformats.org/officeDocument/2006/relationships/slide" Target="slides/slide974.xml"/><Relationship Id="rId20" Type="http://schemas.openxmlformats.org/officeDocument/2006/relationships/slide" Target="slides/slide19.xml"/><Relationship Id="rId628" Type="http://schemas.openxmlformats.org/officeDocument/2006/relationships/slide" Target="slides/slide627.xml"/><Relationship Id="rId835" Type="http://schemas.openxmlformats.org/officeDocument/2006/relationships/slide" Target="slides/slide834.xml"/><Relationship Id="rId267" Type="http://schemas.openxmlformats.org/officeDocument/2006/relationships/slide" Target="slides/slide266.xml"/><Relationship Id="rId474" Type="http://schemas.openxmlformats.org/officeDocument/2006/relationships/slide" Target="slides/slide473.xml"/><Relationship Id="rId1020" Type="http://schemas.openxmlformats.org/officeDocument/2006/relationships/slide" Target="slides/slide1019.xml"/><Relationship Id="rId127" Type="http://schemas.openxmlformats.org/officeDocument/2006/relationships/slide" Target="slides/slide126.xml"/><Relationship Id="rId681" Type="http://schemas.openxmlformats.org/officeDocument/2006/relationships/slide" Target="slides/slide680.xml"/><Relationship Id="rId779" Type="http://schemas.openxmlformats.org/officeDocument/2006/relationships/slide" Target="slides/slide778.xml"/><Relationship Id="rId902" Type="http://schemas.openxmlformats.org/officeDocument/2006/relationships/slide" Target="slides/slide901.xml"/><Relationship Id="rId986" Type="http://schemas.openxmlformats.org/officeDocument/2006/relationships/slide" Target="slides/slide985.xml"/><Relationship Id="rId31" Type="http://schemas.openxmlformats.org/officeDocument/2006/relationships/slide" Target="slides/slide30.xml"/><Relationship Id="rId334" Type="http://schemas.openxmlformats.org/officeDocument/2006/relationships/slide" Target="slides/slide333.xml"/><Relationship Id="rId541" Type="http://schemas.openxmlformats.org/officeDocument/2006/relationships/slide" Target="slides/slide540.xml"/><Relationship Id="rId639" Type="http://schemas.openxmlformats.org/officeDocument/2006/relationships/slide" Target="slides/slide638.xml"/><Relationship Id="rId180" Type="http://schemas.openxmlformats.org/officeDocument/2006/relationships/slide" Target="slides/slide179.xml"/><Relationship Id="rId278" Type="http://schemas.openxmlformats.org/officeDocument/2006/relationships/slide" Target="slides/slide277.xml"/><Relationship Id="rId401" Type="http://schemas.openxmlformats.org/officeDocument/2006/relationships/slide" Target="slides/slide400.xml"/><Relationship Id="rId846" Type="http://schemas.openxmlformats.org/officeDocument/2006/relationships/slide" Target="slides/slide845.xml"/><Relationship Id="rId1031" Type="http://schemas.openxmlformats.org/officeDocument/2006/relationships/slide" Target="slides/slide1030.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913" Type="http://schemas.openxmlformats.org/officeDocument/2006/relationships/slide" Target="slides/slide912.xml"/><Relationship Id="rId42" Type="http://schemas.openxmlformats.org/officeDocument/2006/relationships/slide" Target="slides/slide41.xml"/><Relationship Id="rId138" Type="http://schemas.openxmlformats.org/officeDocument/2006/relationships/slide" Target="slides/slide137.xml"/><Relationship Id="rId345" Type="http://schemas.openxmlformats.org/officeDocument/2006/relationships/slide" Target="slides/slide344.xml"/><Relationship Id="rId552" Type="http://schemas.openxmlformats.org/officeDocument/2006/relationships/slide" Target="slides/slide551.xml"/><Relationship Id="rId997" Type="http://schemas.openxmlformats.org/officeDocument/2006/relationships/slide" Target="slides/slide996.xml"/><Relationship Id="rId191" Type="http://schemas.openxmlformats.org/officeDocument/2006/relationships/slide" Target="slides/slide190.xml"/><Relationship Id="rId205" Type="http://schemas.openxmlformats.org/officeDocument/2006/relationships/slide" Target="slides/slide204.xml"/><Relationship Id="rId412" Type="http://schemas.openxmlformats.org/officeDocument/2006/relationships/slide" Target="slides/slide411.xml"/><Relationship Id="rId857" Type="http://schemas.openxmlformats.org/officeDocument/2006/relationships/slide" Target="slides/slide856.xml"/><Relationship Id="rId289" Type="http://schemas.openxmlformats.org/officeDocument/2006/relationships/slide" Target="slides/slide288.xml"/><Relationship Id="rId496" Type="http://schemas.openxmlformats.org/officeDocument/2006/relationships/slide" Target="slides/slide495.xml"/><Relationship Id="rId717" Type="http://schemas.openxmlformats.org/officeDocument/2006/relationships/slide" Target="slides/slide716.xml"/><Relationship Id="rId924" Type="http://schemas.openxmlformats.org/officeDocument/2006/relationships/slide" Target="slides/slide923.xml"/><Relationship Id="rId53" Type="http://schemas.openxmlformats.org/officeDocument/2006/relationships/slide" Target="slides/slide52.xml"/><Relationship Id="rId149" Type="http://schemas.openxmlformats.org/officeDocument/2006/relationships/slide" Target="slides/slide148.xml"/><Relationship Id="rId356" Type="http://schemas.openxmlformats.org/officeDocument/2006/relationships/slide" Target="slides/slide355.xml"/><Relationship Id="rId563" Type="http://schemas.openxmlformats.org/officeDocument/2006/relationships/slide" Target="slides/slide562.xml"/><Relationship Id="rId770" Type="http://schemas.openxmlformats.org/officeDocument/2006/relationships/slide" Target="slides/slide769.xml"/><Relationship Id="rId216" Type="http://schemas.openxmlformats.org/officeDocument/2006/relationships/slide" Target="slides/slide215.xml"/><Relationship Id="rId423" Type="http://schemas.openxmlformats.org/officeDocument/2006/relationships/slide" Target="slides/slide422.xml"/><Relationship Id="rId868" Type="http://schemas.openxmlformats.org/officeDocument/2006/relationships/slide" Target="slides/slide867.xml"/><Relationship Id="rId630" Type="http://schemas.openxmlformats.org/officeDocument/2006/relationships/slide" Target="slides/slide629.xml"/><Relationship Id="rId728" Type="http://schemas.openxmlformats.org/officeDocument/2006/relationships/slide" Target="slides/slide727.xml"/><Relationship Id="rId935" Type="http://schemas.openxmlformats.org/officeDocument/2006/relationships/slide" Target="slides/slide934.xml"/><Relationship Id="rId64" Type="http://schemas.openxmlformats.org/officeDocument/2006/relationships/slide" Target="slides/slide63.xml"/><Relationship Id="rId367" Type="http://schemas.openxmlformats.org/officeDocument/2006/relationships/slide" Target="slides/slide366.xml"/><Relationship Id="rId574" Type="http://schemas.openxmlformats.org/officeDocument/2006/relationships/slide" Target="slides/slide573.xml"/><Relationship Id="rId227" Type="http://schemas.openxmlformats.org/officeDocument/2006/relationships/slide" Target="slides/slide226.xml"/><Relationship Id="rId781" Type="http://schemas.openxmlformats.org/officeDocument/2006/relationships/slide" Target="slides/slide780.xml"/><Relationship Id="rId879" Type="http://schemas.openxmlformats.org/officeDocument/2006/relationships/slide" Target="slides/slide878.xml"/><Relationship Id="rId434" Type="http://schemas.openxmlformats.org/officeDocument/2006/relationships/slide" Target="slides/slide433.xml"/><Relationship Id="rId641" Type="http://schemas.openxmlformats.org/officeDocument/2006/relationships/slide" Target="slides/slide640.xml"/><Relationship Id="rId739" Type="http://schemas.openxmlformats.org/officeDocument/2006/relationships/slide" Target="slides/slide738.xml"/><Relationship Id="rId280" Type="http://schemas.openxmlformats.org/officeDocument/2006/relationships/slide" Target="slides/slide279.xml"/><Relationship Id="rId501" Type="http://schemas.openxmlformats.org/officeDocument/2006/relationships/slide" Target="slides/slide500.xml"/><Relationship Id="rId946" Type="http://schemas.openxmlformats.org/officeDocument/2006/relationships/slide" Target="slides/slide945.xml"/><Relationship Id="rId75" Type="http://schemas.openxmlformats.org/officeDocument/2006/relationships/slide" Target="slides/slide74.xml"/><Relationship Id="rId140" Type="http://schemas.openxmlformats.org/officeDocument/2006/relationships/slide" Target="slides/slide139.xml"/><Relationship Id="rId378" Type="http://schemas.openxmlformats.org/officeDocument/2006/relationships/slide" Target="slides/slide377.xml"/><Relationship Id="rId585" Type="http://schemas.openxmlformats.org/officeDocument/2006/relationships/slide" Target="slides/slide584.xml"/><Relationship Id="rId792" Type="http://schemas.openxmlformats.org/officeDocument/2006/relationships/slide" Target="slides/slide791.xml"/><Relationship Id="rId806" Type="http://schemas.openxmlformats.org/officeDocument/2006/relationships/slide" Target="slides/slide805.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652" Type="http://schemas.openxmlformats.org/officeDocument/2006/relationships/slide" Target="slides/slide651.xml"/><Relationship Id="rId291" Type="http://schemas.openxmlformats.org/officeDocument/2006/relationships/slide" Target="slides/slide290.xml"/><Relationship Id="rId305" Type="http://schemas.openxmlformats.org/officeDocument/2006/relationships/slide" Target="slides/slide304.xml"/><Relationship Id="rId512" Type="http://schemas.openxmlformats.org/officeDocument/2006/relationships/slide" Target="slides/slide511.xml"/><Relationship Id="rId957" Type="http://schemas.openxmlformats.org/officeDocument/2006/relationships/slide" Target="slides/slide956.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96" Type="http://schemas.openxmlformats.org/officeDocument/2006/relationships/slide" Target="slides/slide595.xml"/><Relationship Id="rId817" Type="http://schemas.openxmlformats.org/officeDocument/2006/relationships/slide" Target="slides/slide816.xml"/><Relationship Id="rId1002" Type="http://schemas.openxmlformats.org/officeDocument/2006/relationships/slide" Target="slides/slide1001.xml"/><Relationship Id="rId249" Type="http://schemas.openxmlformats.org/officeDocument/2006/relationships/slide" Target="slides/slide248.xml"/><Relationship Id="rId456" Type="http://schemas.openxmlformats.org/officeDocument/2006/relationships/slide" Target="slides/slide455.xml"/><Relationship Id="rId663" Type="http://schemas.openxmlformats.org/officeDocument/2006/relationships/slide" Target="slides/slide662.xml"/><Relationship Id="rId870" Type="http://schemas.openxmlformats.org/officeDocument/2006/relationships/slide" Target="slides/slide869.xml"/><Relationship Id="rId13" Type="http://schemas.openxmlformats.org/officeDocument/2006/relationships/slide" Target="slides/slide12.xml"/><Relationship Id="rId109" Type="http://schemas.openxmlformats.org/officeDocument/2006/relationships/slide" Target="slides/slide108.xml"/><Relationship Id="rId316" Type="http://schemas.openxmlformats.org/officeDocument/2006/relationships/slide" Target="slides/slide315.xml"/><Relationship Id="rId523" Type="http://schemas.openxmlformats.org/officeDocument/2006/relationships/slide" Target="slides/slide522.xml"/><Relationship Id="rId968" Type="http://schemas.openxmlformats.org/officeDocument/2006/relationships/slide" Target="slides/slide967.xml"/><Relationship Id="rId97" Type="http://schemas.openxmlformats.org/officeDocument/2006/relationships/slide" Target="slides/slide96.xml"/><Relationship Id="rId730" Type="http://schemas.openxmlformats.org/officeDocument/2006/relationships/slide" Target="slides/slide729.xml"/><Relationship Id="rId828" Type="http://schemas.openxmlformats.org/officeDocument/2006/relationships/slide" Target="slides/slide827.xml"/><Relationship Id="rId1013" Type="http://schemas.openxmlformats.org/officeDocument/2006/relationships/slide" Target="slides/slide1012.xml"/><Relationship Id="rId162" Type="http://schemas.openxmlformats.org/officeDocument/2006/relationships/slide" Target="slides/slide161.xml"/><Relationship Id="rId467" Type="http://schemas.openxmlformats.org/officeDocument/2006/relationships/slide" Target="slides/slide466.xml"/><Relationship Id="rId674" Type="http://schemas.openxmlformats.org/officeDocument/2006/relationships/slide" Target="slides/slide673.xml"/><Relationship Id="rId881" Type="http://schemas.openxmlformats.org/officeDocument/2006/relationships/slide" Target="slides/slide880.xml"/><Relationship Id="rId979" Type="http://schemas.openxmlformats.org/officeDocument/2006/relationships/slide" Target="slides/slide978.xml"/><Relationship Id="rId24" Type="http://schemas.openxmlformats.org/officeDocument/2006/relationships/slide" Target="slides/slide23.xml"/><Relationship Id="rId327" Type="http://schemas.openxmlformats.org/officeDocument/2006/relationships/slide" Target="slides/slide326.xml"/><Relationship Id="rId534" Type="http://schemas.openxmlformats.org/officeDocument/2006/relationships/slide" Target="slides/slide533.xml"/><Relationship Id="rId741" Type="http://schemas.openxmlformats.org/officeDocument/2006/relationships/slide" Target="slides/slide740.xml"/><Relationship Id="rId839" Type="http://schemas.openxmlformats.org/officeDocument/2006/relationships/slide" Target="slides/slide838.xml"/><Relationship Id="rId173" Type="http://schemas.openxmlformats.org/officeDocument/2006/relationships/slide" Target="slides/slide172.xml"/><Relationship Id="rId380" Type="http://schemas.openxmlformats.org/officeDocument/2006/relationships/slide" Target="slides/slide379.xml"/><Relationship Id="rId601" Type="http://schemas.openxmlformats.org/officeDocument/2006/relationships/slide" Target="slides/slide600.xml"/><Relationship Id="rId1024" Type="http://schemas.openxmlformats.org/officeDocument/2006/relationships/slide" Target="slides/slide1023.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892" Type="http://schemas.openxmlformats.org/officeDocument/2006/relationships/slide" Target="slides/slide891.xml"/><Relationship Id="rId906" Type="http://schemas.openxmlformats.org/officeDocument/2006/relationships/slide" Target="slides/slide905.xml"/><Relationship Id="rId35" Type="http://schemas.openxmlformats.org/officeDocument/2006/relationships/slide" Target="slides/slide34.xml"/><Relationship Id="rId100" Type="http://schemas.openxmlformats.org/officeDocument/2006/relationships/slide" Target="slides/slide99.xml"/><Relationship Id="rId338" Type="http://schemas.openxmlformats.org/officeDocument/2006/relationships/slide" Target="slides/slide337.xml"/><Relationship Id="rId545" Type="http://schemas.openxmlformats.org/officeDocument/2006/relationships/slide" Target="slides/slide544.xml"/><Relationship Id="rId752" Type="http://schemas.openxmlformats.org/officeDocument/2006/relationships/slide" Target="slides/slide75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612" Type="http://schemas.openxmlformats.org/officeDocument/2006/relationships/slide" Target="slides/slide611.xml"/><Relationship Id="rId1035" Type="http://schemas.openxmlformats.org/officeDocument/2006/relationships/viewProps" Target="viewProps.xml"/><Relationship Id="rId251" Type="http://schemas.openxmlformats.org/officeDocument/2006/relationships/slide" Target="slides/slide250.xml"/><Relationship Id="rId489" Type="http://schemas.openxmlformats.org/officeDocument/2006/relationships/slide" Target="slides/slide488.xml"/><Relationship Id="rId696" Type="http://schemas.openxmlformats.org/officeDocument/2006/relationships/slide" Target="slides/slide695.xml"/><Relationship Id="rId917" Type="http://schemas.openxmlformats.org/officeDocument/2006/relationships/slide" Target="slides/slide916.xml"/><Relationship Id="rId46" Type="http://schemas.openxmlformats.org/officeDocument/2006/relationships/slide" Target="slides/slide45.xml"/><Relationship Id="rId349" Type="http://schemas.openxmlformats.org/officeDocument/2006/relationships/slide" Target="slides/slide348.xml"/><Relationship Id="rId556" Type="http://schemas.openxmlformats.org/officeDocument/2006/relationships/slide" Target="slides/slide555.xml"/><Relationship Id="rId763" Type="http://schemas.openxmlformats.org/officeDocument/2006/relationships/slide" Target="slides/slide762.xml"/><Relationship Id="rId111" Type="http://schemas.openxmlformats.org/officeDocument/2006/relationships/slide" Target="slides/slide110.xml"/><Relationship Id="rId195" Type="http://schemas.openxmlformats.org/officeDocument/2006/relationships/slide" Target="slides/slide194.xml"/><Relationship Id="rId209" Type="http://schemas.openxmlformats.org/officeDocument/2006/relationships/slide" Target="slides/slide208.xml"/><Relationship Id="rId416" Type="http://schemas.openxmlformats.org/officeDocument/2006/relationships/slide" Target="slides/slide415.xml"/><Relationship Id="rId970" Type="http://schemas.openxmlformats.org/officeDocument/2006/relationships/slide" Target="slides/slide969.xml"/><Relationship Id="rId623" Type="http://schemas.openxmlformats.org/officeDocument/2006/relationships/slide" Target="slides/slide622.xml"/><Relationship Id="rId830" Type="http://schemas.openxmlformats.org/officeDocument/2006/relationships/slide" Target="slides/slide829.xml"/><Relationship Id="rId928" Type="http://schemas.openxmlformats.org/officeDocument/2006/relationships/slide" Target="slides/slide927.xml"/><Relationship Id="rId57" Type="http://schemas.openxmlformats.org/officeDocument/2006/relationships/slide" Target="slides/slide56.xml"/><Relationship Id="rId262" Type="http://schemas.openxmlformats.org/officeDocument/2006/relationships/slide" Target="slides/slide261.xml"/><Relationship Id="rId567" Type="http://schemas.openxmlformats.org/officeDocument/2006/relationships/slide" Target="slides/slide566.xml"/><Relationship Id="rId122" Type="http://schemas.openxmlformats.org/officeDocument/2006/relationships/slide" Target="slides/slide121.xml"/><Relationship Id="rId774" Type="http://schemas.openxmlformats.org/officeDocument/2006/relationships/slide" Target="slides/slide773.xml"/><Relationship Id="rId981" Type="http://schemas.openxmlformats.org/officeDocument/2006/relationships/slide" Target="slides/slide980.xml"/><Relationship Id="rId427" Type="http://schemas.openxmlformats.org/officeDocument/2006/relationships/slide" Target="slides/slide426.xml"/><Relationship Id="rId634" Type="http://schemas.openxmlformats.org/officeDocument/2006/relationships/slide" Target="slides/slide633.xml"/><Relationship Id="rId841" Type="http://schemas.openxmlformats.org/officeDocument/2006/relationships/slide" Target="slides/slide840.xml"/><Relationship Id="rId273" Type="http://schemas.openxmlformats.org/officeDocument/2006/relationships/slide" Target="slides/slide272.xml"/><Relationship Id="rId480" Type="http://schemas.openxmlformats.org/officeDocument/2006/relationships/slide" Target="slides/slide479.xml"/><Relationship Id="rId701" Type="http://schemas.openxmlformats.org/officeDocument/2006/relationships/slide" Target="slides/slide700.xml"/><Relationship Id="rId939" Type="http://schemas.openxmlformats.org/officeDocument/2006/relationships/slide" Target="slides/slide938.xml"/><Relationship Id="rId68" Type="http://schemas.openxmlformats.org/officeDocument/2006/relationships/slide" Target="slides/slide67.xml"/><Relationship Id="rId133" Type="http://schemas.openxmlformats.org/officeDocument/2006/relationships/slide" Target="slides/slide132.xml"/><Relationship Id="rId340" Type="http://schemas.openxmlformats.org/officeDocument/2006/relationships/slide" Target="slides/slide339.xml"/><Relationship Id="rId578" Type="http://schemas.openxmlformats.org/officeDocument/2006/relationships/slide" Target="slides/slide577.xml"/><Relationship Id="rId785" Type="http://schemas.openxmlformats.org/officeDocument/2006/relationships/slide" Target="slides/slide784.xml"/><Relationship Id="rId992" Type="http://schemas.openxmlformats.org/officeDocument/2006/relationships/slide" Target="slides/slide991.xml"/><Relationship Id="rId200" Type="http://schemas.openxmlformats.org/officeDocument/2006/relationships/slide" Target="slides/slide199.xml"/><Relationship Id="rId438" Type="http://schemas.openxmlformats.org/officeDocument/2006/relationships/slide" Target="slides/slide437.xml"/><Relationship Id="rId645" Type="http://schemas.openxmlformats.org/officeDocument/2006/relationships/slide" Target="slides/slide644.xml"/><Relationship Id="rId852" Type="http://schemas.openxmlformats.org/officeDocument/2006/relationships/slide" Target="slides/slide85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79" Type="http://schemas.openxmlformats.org/officeDocument/2006/relationships/slide" Target="slides/slide78.xml"/><Relationship Id="rId144" Type="http://schemas.openxmlformats.org/officeDocument/2006/relationships/slide" Target="slides/slide143.xml"/><Relationship Id="rId589" Type="http://schemas.openxmlformats.org/officeDocument/2006/relationships/slide" Target="slides/slide588.xml"/><Relationship Id="rId796" Type="http://schemas.openxmlformats.org/officeDocument/2006/relationships/slide" Target="slides/slide795.xml"/><Relationship Id="rId351" Type="http://schemas.openxmlformats.org/officeDocument/2006/relationships/slide" Target="slides/slide350.xml"/><Relationship Id="rId449" Type="http://schemas.openxmlformats.org/officeDocument/2006/relationships/slide" Target="slides/slide448.xml"/><Relationship Id="rId656" Type="http://schemas.openxmlformats.org/officeDocument/2006/relationships/slide" Target="slides/slide655.xml"/><Relationship Id="rId863" Type="http://schemas.openxmlformats.org/officeDocument/2006/relationships/slide" Target="slides/slide862.xml"/><Relationship Id="rId211" Type="http://schemas.openxmlformats.org/officeDocument/2006/relationships/slide" Target="slides/slide210.xml"/><Relationship Id="rId295" Type="http://schemas.openxmlformats.org/officeDocument/2006/relationships/slide" Target="slides/slide294.xml"/><Relationship Id="rId309" Type="http://schemas.openxmlformats.org/officeDocument/2006/relationships/slide" Target="slides/slide308.xml"/><Relationship Id="rId516" Type="http://schemas.openxmlformats.org/officeDocument/2006/relationships/slide" Target="slides/slide515.xml"/><Relationship Id="rId723" Type="http://schemas.openxmlformats.org/officeDocument/2006/relationships/slide" Target="slides/slide722.xml"/><Relationship Id="rId930" Type="http://schemas.openxmlformats.org/officeDocument/2006/relationships/slide" Target="slides/slide929.xml"/><Relationship Id="rId1006" Type="http://schemas.openxmlformats.org/officeDocument/2006/relationships/slide" Target="slides/slide1005.xml"/><Relationship Id="rId155" Type="http://schemas.openxmlformats.org/officeDocument/2006/relationships/slide" Target="slides/slide154.xml"/><Relationship Id="rId362" Type="http://schemas.openxmlformats.org/officeDocument/2006/relationships/slide" Target="slides/slide361.xml"/><Relationship Id="rId222" Type="http://schemas.openxmlformats.org/officeDocument/2006/relationships/slide" Target="slides/slide221.xml"/><Relationship Id="rId667" Type="http://schemas.openxmlformats.org/officeDocument/2006/relationships/slide" Target="slides/slide666.xml"/><Relationship Id="rId874" Type="http://schemas.openxmlformats.org/officeDocument/2006/relationships/slide" Target="slides/slide873.xml"/><Relationship Id="rId17" Type="http://schemas.openxmlformats.org/officeDocument/2006/relationships/slide" Target="slides/slide16.xml"/><Relationship Id="rId527" Type="http://schemas.openxmlformats.org/officeDocument/2006/relationships/slide" Target="slides/slide526.xml"/><Relationship Id="rId734" Type="http://schemas.openxmlformats.org/officeDocument/2006/relationships/slide" Target="slides/slide733.xml"/><Relationship Id="rId941" Type="http://schemas.openxmlformats.org/officeDocument/2006/relationships/slide" Target="slides/slide940.xml"/><Relationship Id="rId70" Type="http://schemas.openxmlformats.org/officeDocument/2006/relationships/slide" Target="slides/slide69.xml"/><Relationship Id="rId166" Type="http://schemas.openxmlformats.org/officeDocument/2006/relationships/slide" Target="slides/slide165.xml"/><Relationship Id="rId373" Type="http://schemas.openxmlformats.org/officeDocument/2006/relationships/slide" Target="slides/slide372.xml"/><Relationship Id="rId580" Type="http://schemas.openxmlformats.org/officeDocument/2006/relationships/slide" Target="slides/slide579.xml"/><Relationship Id="rId801" Type="http://schemas.openxmlformats.org/officeDocument/2006/relationships/slide" Target="slides/slide800.xml"/><Relationship Id="rId1017" Type="http://schemas.openxmlformats.org/officeDocument/2006/relationships/slide" Target="slides/slide1016.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885" Type="http://schemas.openxmlformats.org/officeDocument/2006/relationships/slide" Target="slides/slide884.xml"/><Relationship Id="rId28" Type="http://schemas.openxmlformats.org/officeDocument/2006/relationships/slide" Target="slides/slide27.xml"/><Relationship Id="rId300" Type="http://schemas.openxmlformats.org/officeDocument/2006/relationships/slide" Target="slides/slide299.xml"/><Relationship Id="rId538" Type="http://schemas.openxmlformats.org/officeDocument/2006/relationships/slide" Target="slides/slide537.xml"/><Relationship Id="rId745" Type="http://schemas.openxmlformats.org/officeDocument/2006/relationships/slide" Target="slides/slide744.xml"/><Relationship Id="rId952" Type="http://schemas.openxmlformats.org/officeDocument/2006/relationships/slide" Target="slides/slide951.xml"/><Relationship Id="rId81" Type="http://schemas.openxmlformats.org/officeDocument/2006/relationships/slide" Target="slides/slide80.xml"/><Relationship Id="rId177" Type="http://schemas.openxmlformats.org/officeDocument/2006/relationships/slide" Target="slides/slide176.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812" Type="http://schemas.openxmlformats.org/officeDocument/2006/relationships/slide" Target="slides/slide811.xml"/><Relationship Id="rId1028" Type="http://schemas.openxmlformats.org/officeDocument/2006/relationships/slide" Target="slides/slide1027.xml"/><Relationship Id="rId244" Type="http://schemas.openxmlformats.org/officeDocument/2006/relationships/slide" Target="slides/slide243.xml"/><Relationship Id="rId689" Type="http://schemas.openxmlformats.org/officeDocument/2006/relationships/slide" Target="slides/slide688.xml"/><Relationship Id="rId896" Type="http://schemas.openxmlformats.org/officeDocument/2006/relationships/slide" Target="slides/slide895.xml"/><Relationship Id="rId39" Type="http://schemas.openxmlformats.org/officeDocument/2006/relationships/slide" Target="slides/slide38.xml"/><Relationship Id="rId451" Type="http://schemas.openxmlformats.org/officeDocument/2006/relationships/slide" Target="slides/slide450.xml"/><Relationship Id="rId549" Type="http://schemas.openxmlformats.org/officeDocument/2006/relationships/slide" Target="slides/slide548.xml"/><Relationship Id="rId756" Type="http://schemas.openxmlformats.org/officeDocument/2006/relationships/slide" Target="slides/slide755.xml"/><Relationship Id="rId104" Type="http://schemas.openxmlformats.org/officeDocument/2006/relationships/slide" Target="slides/slide103.xml"/><Relationship Id="rId188" Type="http://schemas.openxmlformats.org/officeDocument/2006/relationships/slide" Target="slides/slide187.xml"/><Relationship Id="rId311" Type="http://schemas.openxmlformats.org/officeDocument/2006/relationships/slide" Target="slides/slide310.xml"/><Relationship Id="rId395" Type="http://schemas.openxmlformats.org/officeDocument/2006/relationships/slide" Target="slides/slide394.xml"/><Relationship Id="rId409" Type="http://schemas.openxmlformats.org/officeDocument/2006/relationships/slide" Target="slides/slide408.xml"/><Relationship Id="rId963" Type="http://schemas.openxmlformats.org/officeDocument/2006/relationships/slide" Target="slides/slide962.xml"/><Relationship Id="rId92" Type="http://schemas.openxmlformats.org/officeDocument/2006/relationships/slide" Target="slides/slide91.xml"/><Relationship Id="rId616" Type="http://schemas.openxmlformats.org/officeDocument/2006/relationships/slide" Target="slides/slide615.xml"/><Relationship Id="rId823" Type="http://schemas.openxmlformats.org/officeDocument/2006/relationships/slide" Target="slides/slide822.xml"/><Relationship Id="rId255" Type="http://schemas.openxmlformats.org/officeDocument/2006/relationships/slide" Target="slides/slide254.xml"/><Relationship Id="rId462" Type="http://schemas.openxmlformats.org/officeDocument/2006/relationships/slide" Target="slides/slide461.xml"/><Relationship Id="rId115" Type="http://schemas.openxmlformats.org/officeDocument/2006/relationships/slide" Target="slides/slide114.xml"/><Relationship Id="rId322" Type="http://schemas.openxmlformats.org/officeDocument/2006/relationships/slide" Target="slides/slide321.xml"/><Relationship Id="rId767" Type="http://schemas.openxmlformats.org/officeDocument/2006/relationships/slide" Target="slides/slide766.xml"/><Relationship Id="rId974" Type="http://schemas.openxmlformats.org/officeDocument/2006/relationships/slide" Target="slides/slide973.xml"/><Relationship Id="rId199" Type="http://schemas.openxmlformats.org/officeDocument/2006/relationships/slide" Target="slides/slide198.xml"/><Relationship Id="rId627" Type="http://schemas.openxmlformats.org/officeDocument/2006/relationships/slide" Target="slides/slide626.xml"/><Relationship Id="rId834" Type="http://schemas.openxmlformats.org/officeDocument/2006/relationships/slide" Target="slides/slide833.xml"/><Relationship Id="rId266" Type="http://schemas.openxmlformats.org/officeDocument/2006/relationships/slide" Target="slides/slide265.xml"/><Relationship Id="rId473" Type="http://schemas.openxmlformats.org/officeDocument/2006/relationships/slide" Target="slides/slide472.xml"/><Relationship Id="rId680" Type="http://schemas.openxmlformats.org/officeDocument/2006/relationships/slide" Target="slides/slide679.xml"/><Relationship Id="rId901" Type="http://schemas.openxmlformats.org/officeDocument/2006/relationships/slide" Target="slides/slide900.xml"/><Relationship Id="rId30" Type="http://schemas.openxmlformats.org/officeDocument/2006/relationships/slide" Target="slides/slide29.xml"/><Relationship Id="rId126" Type="http://schemas.openxmlformats.org/officeDocument/2006/relationships/slide" Target="slides/slide125.xml"/><Relationship Id="rId333" Type="http://schemas.openxmlformats.org/officeDocument/2006/relationships/slide" Target="slides/slide332.xml"/><Relationship Id="rId540" Type="http://schemas.openxmlformats.org/officeDocument/2006/relationships/slide" Target="slides/slide539.xml"/><Relationship Id="rId778" Type="http://schemas.openxmlformats.org/officeDocument/2006/relationships/slide" Target="slides/slide777.xml"/><Relationship Id="rId985" Type="http://schemas.openxmlformats.org/officeDocument/2006/relationships/slide" Target="slides/slide984.xml"/><Relationship Id="rId638" Type="http://schemas.openxmlformats.org/officeDocument/2006/relationships/slide" Target="slides/slide637.xml"/><Relationship Id="rId845" Type="http://schemas.openxmlformats.org/officeDocument/2006/relationships/slide" Target="slides/slide844.xml"/><Relationship Id="rId1030" Type="http://schemas.openxmlformats.org/officeDocument/2006/relationships/slide" Target="slides/slide1029.xml"/><Relationship Id="rId277" Type="http://schemas.openxmlformats.org/officeDocument/2006/relationships/slide" Target="slides/slide276.xml"/><Relationship Id="rId400" Type="http://schemas.openxmlformats.org/officeDocument/2006/relationships/slide" Target="slides/slide399.xml"/><Relationship Id="rId484" Type="http://schemas.openxmlformats.org/officeDocument/2006/relationships/slide" Target="slides/slide483.xml"/><Relationship Id="rId705" Type="http://schemas.openxmlformats.org/officeDocument/2006/relationships/slide" Target="slides/slide704.xml"/><Relationship Id="rId137" Type="http://schemas.openxmlformats.org/officeDocument/2006/relationships/slide" Target="slides/slide136.xml"/><Relationship Id="rId344" Type="http://schemas.openxmlformats.org/officeDocument/2006/relationships/slide" Target="slides/slide343.xml"/><Relationship Id="rId691" Type="http://schemas.openxmlformats.org/officeDocument/2006/relationships/slide" Target="slides/slide690.xml"/><Relationship Id="rId789" Type="http://schemas.openxmlformats.org/officeDocument/2006/relationships/slide" Target="slides/slide788.xml"/><Relationship Id="rId912" Type="http://schemas.openxmlformats.org/officeDocument/2006/relationships/slide" Target="slides/slide911.xml"/><Relationship Id="rId996" Type="http://schemas.openxmlformats.org/officeDocument/2006/relationships/slide" Target="slides/slide995.xml"/><Relationship Id="rId41" Type="http://schemas.openxmlformats.org/officeDocument/2006/relationships/slide" Target="slides/slide40.xml"/><Relationship Id="rId551" Type="http://schemas.openxmlformats.org/officeDocument/2006/relationships/slide" Target="slides/slide550.xml"/><Relationship Id="rId649" Type="http://schemas.openxmlformats.org/officeDocument/2006/relationships/slide" Target="slides/slide648.xml"/><Relationship Id="rId856" Type="http://schemas.openxmlformats.org/officeDocument/2006/relationships/slide" Target="slides/slide855.xml"/><Relationship Id="rId190" Type="http://schemas.openxmlformats.org/officeDocument/2006/relationships/slide" Target="slides/slide189.xml"/><Relationship Id="rId204" Type="http://schemas.openxmlformats.org/officeDocument/2006/relationships/slide" Target="slides/slide203.xml"/><Relationship Id="rId288" Type="http://schemas.openxmlformats.org/officeDocument/2006/relationships/slide" Target="slides/slide287.xml"/><Relationship Id="rId411" Type="http://schemas.openxmlformats.org/officeDocument/2006/relationships/slide" Target="slides/slide410.xml"/><Relationship Id="rId509" Type="http://schemas.openxmlformats.org/officeDocument/2006/relationships/slide" Target="slides/slide508.xml"/><Relationship Id="rId495" Type="http://schemas.openxmlformats.org/officeDocument/2006/relationships/slide" Target="slides/slide494.xml"/><Relationship Id="rId716" Type="http://schemas.openxmlformats.org/officeDocument/2006/relationships/slide" Target="slides/slide715.xml"/><Relationship Id="rId923" Type="http://schemas.openxmlformats.org/officeDocument/2006/relationships/slide" Target="slides/slide922.xml"/><Relationship Id="rId52" Type="http://schemas.openxmlformats.org/officeDocument/2006/relationships/slide" Target="slides/slide51.xml"/><Relationship Id="rId148" Type="http://schemas.openxmlformats.org/officeDocument/2006/relationships/slide" Target="slides/slide147.xml"/><Relationship Id="rId355" Type="http://schemas.openxmlformats.org/officeDocument/2006/relationships/slide" Target="slides/slide354.xml"/><Relationship Id="rId562" Type="http://schemas.openxmlformats.org/officeDocument/2006/relationships/slide" Target="slides/slide561.xml"/><Relationship Id="rId215" Type="http://schemas.openxmlformats.org/officeDocument/2006/relationships/slide" Target="slides/slide214.xml"/><Relationship Id="rId422" Type="http://schemas.openxmlformats.org/officeDocument/2006/relationships/slide" Target="slides/slide421.xml"/><Relationship Id="rId867" Type="http://schemas.openxmlformats.org/officeDocument/2006/relationships/slide" Target="slides/slide866.xml"/><Relationship Id="rId299" Type="http://schemas.openxmlformats.org/officeDocument/2006/relationships/slide" Target="slides/slide298.xml"/><Relationship Id="rId727" Type="http://schemas.openxmlformats.org/officeDocument/2006/relationships/slide" Target="slides/slide726.xml"/><Relationship Id="rId934" Type="http://schemas.openxmlformats.org/officeDocument/2006/relationships/slide" Target="slides/slide933.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780" Type="http://schemas.openxmlformats.org/officeDocument/2006/relationships/slide" Target="slides/slide779.xml"/><Relationship Id="rId226" Type="http://schemas.openxmlformats.org/officeDocument/2006/relationships/slide" Target="slides/slide225.xml"/><Relationship Id="rId433" Type="http://schemas.openxmlformats.org/officeDocument/2006/relationships/slide" Target="slides/slide432.xml"/><Relationship Id="rId878" Type="http://schemas.openxmlformats.org/officeDocument/2006/relationships/slide" Target="slides/slide877.xml"/><Relationship Id="rId640" Type="http://schemas.openxmlformats.org/officeDocument/2006/relationships/slide" Target="slides/slide639.xml"/><Relationship Id="rId738" Type="http://schemas.openxmlformats.org/officeDocument/2006/relationships/slide" Target="slides/slide737.xml"/><Relationship Id="rId945" Type="http://schemas.openxmlformats.org/officeDocument/2006/relationships/slide" Target="slides/slide944.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805" Type="http://schemas.openxmlformats.org/officeDocument/2006/relationships/slide" Target="slides/slide804.xml"/><Relationship Id="rId5" Type="http://schemas.openxmlformats.org/officeDocument/2006/relationships/slide" Target="slides/slide4.xml"/><Relationship Id="rId237" Type="http://schemas.openxmlformats.org/officeDocument/2006/relationships/slide" Target="slides/slide236.xml"/><Relationship Id="rId791" Type="http://schemas.openxmlformats.org/officeDocument/2006/relationships/slide" Target="slides/slide790.xml"/><Relationship Id="rId889" Type="http://schemas.openxmlformats.org/officeDocument/2006/relationships/slide" Target="slides/slide888.xml"/><Relationship Id="rId444" Type="http://schemas.openxmlformats.org/officeDocument/2006/relationships/slide" Target="slides/slide443.xml"/><Relationship Id="rId651" Type="http://schemas.openxmlformats.org/officeDocument/2006/relationships/slide" Target="slides/slide650.xml"/><Relationship Id="rId749" Type="http://schemas.openxmlformats.org/officeDocument/2006/relationships/slide" Target="slides/slide748.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956" Type="http://schemas.openxmlformats.org/officeDocument/2006/relationships/slide" Target="slides/slide955.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816" Type="http://schemas.openxmlformats.org/officeDocument/2006/relationships/slide" Target="slides/slide815.xml"/><Relationship Id="rId1001" Type="http://schemas.openxmlformats.org/officeDocument/2006/relationships/slide" Target="slides/slide1000.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7" Type="http://schemas.openxmlformats.org/officeDocument/2006/relationships/slide" Target="slides/slide966.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827" Type="http://schemas.openxmlformats.org/officeDocument/2006/relationships/slide" Target="slides/slide826.xml"/><Relationship Id="rId1012" Type="http://schemas.openxmlformats.org/officeDocument/2006/relationships/slide" Target="slides/slide1011.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880" Type="http://schemas.openxmlformats.org/officeDocument/2006/relationships/slide" Target="slides/slide879.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978" Type="http://schemas.openxmlformats.org/officeDocument/2006/relationships/slide" Target="slides/slide977.xml"/><Relationship Id="rId740" Type="http://schemas.openxmlformats.org/officeDocument/2006/relationships/slide" Target="slides/slide739.xml"/><Relationship Id="rId838" Type="http://schemas.openxmlformats.org/officeDocument/2006/relationships/slide" Target="slides/slide837.xml"/><Relationship Id="rId1023" Type="http://schemas.openxmlformats.org/officeDocument/2006/relationships/slide" Target="slides/slide1022.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891" Type="http://schemas.openxmlformats.org/officeDocument/2006/relationships/slide" Target="slides/slide890.xml"/><Relationship Id="rId905" Type="http://schemas.openxmlformats.org/officeDocument/2006/relationships/slide" Target="slides/slide904.xml"/><Relationship Id="rId989" Type="http://schemas.openxmlformats.org/officeDocument/2006/relationships/slide" Target="slides/slide988.xml"/><Relationship Id="rId34" Type="http://schemas.openxmlformats.org/officeDocument/2006/relationships/slide" Target="slides/slide33.xml"/><Relationship Id="rId544" Type="http://schemas.openxmlformats.org/officeDocument/2006/relationships/slide" Target="slides/slide543.xml"/><Relationship Id="rId751" Type="http://schemas.openxmlformats.org/officeDocument/2006/relationships/slide" Target="slides/slide750.xml"/><Relationship Id="rId849" Type="http://schemas.openxmlformats.org/officeDocument/2006/relationships/slide" Target="slides/slide848.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1034" Type="http://schemas.openxmlformats.org/officeDocument/2006/relationships/presProps" Target="presProps.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916" Type="http://schemas.openxmlformats.org/officeDocument/2006/relationships/slide" Target="slides/slide915.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762" Type="http://schemas.openxmlformats.org/officeDocument/2006/relationships/slide" Target="slides/slide76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927" Type="http://schemas.openxmlformats.org/officeDocument/2006/relationships/slide" Target="slides/slide926.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773" Type="http://schemas.openxmlformats.org/officeDocument/2006/relationships/slide" Target="slides/slide772.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980" Type="http://schemas.openxmlformats.org/officeDocument/2006/relationships/slide" Target="slides/slide979.xml"/><Relationship Id="rId840" Type="http://schemas.openxmlformats.org/officeDocument/2006/relationships/slide" Target="slides/slide839.xml"/><Relationship Id="rId938" Type="http://schemas.openxmlformats.org/officeDocument/2006/relationships/slide" Target="slides/slide937.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784" Type="http://schemas.openxmlformats.org/officeDocument/2006/relationships/slide" Target="slides/slide783.xml"/><Relationship Id="rId991" Type="http://schemas.openxmlformats.org/officeDocument/2006/relationships/slide" Target="slides/slide990.xml"/><Relationship Id="rId437" Type="http://schemas.openxmlformats.org/officeDocument/2006/relationships/slide" Target="slides/slide436.xml"/><Relationship Id="rId644" Type="http://schemas.openxmlformats.org/officeDocument/2006/relationships/slide" Target="slides/slide643.xml"/><Relationship Id="rId851" Type="http://schemas.openxmlformats.org/officeDocument/2006/relationships/slide" Target="slides/slide850.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949" Type="http://schemas.openxmlformats.org/officeDocument/2006/relationships/slide" Target="slides/slide948.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795" Type="http://schemas.openxmlformats.org/officeDocument/2006/relationships/slide" Target="slides/slide794.xml"/><Relationship Id="rId809" Type="http://schemas.openxmlformats.org/officeDocument/2006/relationships/slide" Target="slides/slide808.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862" Type="http://schemas.openxmlformats.org/officeDocument/2006/relationships/slide" Target="slides/slide86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1005" Type="http://schemas.openxmlformats.org/officeDocument/2006/relationships/slide" Target="slides/slide1004.xml"/><Relationship Id="rId459" Type="http://schemas.openxmlformats.org/officeDocument/2006/relationships/slide" Target="slides/slide458.xml"/><Relationship Id="rId666" Type="http://schemas.openxmlformats.org/officeDocument/2006/relationships/slide" Target="slides/slide665.xml"/><Relationship Id="rId873" Type="http://schemas.openxmlformats.org/officeDocument/2006/relationships/slide" Target="slides/slide872.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733" Type="http://schemas.openxmlformats.org/officeDocument/2006/relationships/slide" Target="slides/slide732.xml"/><Relationship Id="rId940" Type="http://schemas.openxmlformats.org/officeDocument/2006/relationships/slide" Target="slides/slide939.xml"/><Relationship Id="rId1016" Type="http://schemas.openxmlformats.org/officeDocument/2006/relationships/slide" Target="slides/slide1015.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800" Type="http://schemas.openxmlformats.org/officeDocument/2006/relationships/slide" Target="slides/slide799.xml"/><Relationship Id="rId232" Type="http://schemas.openxmlformats.org/officeDocument/2006/relationships/slide" Target="slides/slide231.xml"/><Relationship Id="rId884" Type="http://schemas.openxmlformats.org/officeDocument/2006/relationships/slide" Target="slides/slide883.xml"/><Relationship Id="rId27" Type="http://schemas.openxmlformats.org/officeDocument/2006/relationships/slide" Target="slides/slide26.xml"/><Relationship Id="rId537" Type="http://schemas.openxmlformats.org/officeDocument/2006/relationships/slide" Target="slides/slide536.xml"/><Relationship Id="rId744" Type="http://schemas.openxmlformats.org/officeDocument/2006/relationships/slide" Target="slides/slide743.xml"/><Relationship Id="rId951" Type="http://schemas.openxmlformats.org/officeDocument/2006/relationships/slide" Target="slides/slide950.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811" Type="http://schemas.openxmlformats.org/officeDocument/2006/relationships/slide" Target="slides/slide810.xml"/><Relationship Id="rId1027" Type="http://schemas.openxmlformats.org/officeDocument/2006/relationships/slide" Target="slides/slide1026.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895" Type="http://schemas.openxmlformats.org/officeDocument/2006/relationships/slide" Target="slides/slide894.xml"/><Relationship Id="rId909" Type="http://schemas.openxmlformats.org/officeDocument/2006/relationships/slide" Target="slides/slide908.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755" Type="http://schemas.openxmlformats.org/officeDocument/2006/relationships/slide" Target="slides/slide754.xml"/><Relationship Id="rId962" Type="http://schemas.openxmlformats.org/officeDocument/2006/relationships/slide" Target="slides/slide961.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822" Type="http://schemas.openxmlformats.org/officeDocument/2006/relationships/slide" Target="slides/slide821.xml"/><Relationship Id="rId1038" Type="http://schemas.microsoft.com/office/2016/11/relationships/changesInfo" Target="changesInfos/changesInfo1.xml"/><Relationship Id="rId254" Type="http://schemas.openxmlformats.org/officeDocument/2006/relationships/slide" Target="slides/slide253.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766" Type="http://schemas.openxmlformats.org/officeDocument/2006/relationships/slide" Target="slides/slide765.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973" Type="http://schemas.openxmlformats.org/officeDocument/2006/relationships/slide" Target="slides/slide972.xml"/><Relationship Id="rId833" Type="http://schemas.openxmlformats.org/officeDocument/2006/relationships/slide" Target="slides/slide832.xml"/><Relationship Id="rId265" Type="http://schemas.openxmlformats.org/officeDocument/2006/relationships/slide" Target="slides/slide264.xml"/><Relationship Id="rId472" Type="http://schemas.openxmlformats.org/officeDocument/2006/relationships/slide" Target="slides/slide471.xml"/><Relationship Id="rId900" Type="http://schemas.openxmlformats.org/officeDocument/2006/relationships/slide" Target="slides/slide899.xml"/><Relationship Id="rId125" Type="http://schemas.openxmlformats.org/officeDocument/2006/relationships/slide" Target="slides/slide124.xml"/><Relationship Id="rId332" Type="http://schemas.openxmlformats.org/officeDocument/2006/relationships/slide" Target="slides/slide331.xml"/><Relationship Id="rId777" Type="http://schemas.openxmlformats.org/officeDocument/2006/relationships/slide" Target="slides/slide776.xml"/><Relationship Id="rId984" Type="http://schemas.openxmlformats.org/officeDocument/2006/relationships/slide" Target="slides/slide983.xml"/><Relationship Id="rId637" Type="http://schemas.openxmlformats.org/officeDocument/2006/relationships/slide" Target="slides/slide636.xml"/><Relationship Id="rId844" Type="http://schemas.openxmlformats.org/officeDocument/2006/relationships/slide" Target="slides/slide843.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704" Type="http://schemas.openxmlformats.org/officeDocument/2006/relationships/slide" Target="slides/slide703.xml"/><Relationship Id="rId911" Type="http://schemas.openxmlformats.org/officeDocument/2006/relationships/slide" Target="slides/slide910.xml"/><Relationship Id="rId40" Type="http://schemas.openxmlformats.org/officeDocument/2006/relationships/slide" Target="slides/slide39.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788" Type="http://schemas.openxmlformats.org/officeDocument/2006/relationships/slide" Target="slides/slide787.xml"/><Relationship Id="rId995" Type="http://schemas.openxmlformats.org/officeDocument/2006/relationships/slide" Target="slides/slide994.xml"/><Relationship Id="rId203" Type="http://schemas.openxmlformats.org/officeDocument/2006/relationships/slide" Target="slides/slide202.xml"/><Relationship Id="rId648" Type="http://schemas.openxmlformats.org/officeDocument/2006/relationships/slide" Target="slides/slide647.xml"/><Relationship Id="rId855" Type="http://schemas.openxmlformats.org/officeDocument/2006/relationships/slide" Target="slides/slide854.xml"/><Relationship Id="rId287" Type="http://schemas.openxmlformats.org/officeDocument/2006/relationships/slide" Target="slides/slide286.xml"/><Relationship Id="rId410" Type="http://schemas.openxmlformats.org/officeDocument/2006/relationships/slide" Target="slides/slide409.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922" Type="http://schemas.openxmlformats.org/officeDocument/2006/relationships/slide" Target="slides/slide921.xml"/><Relationship Id="rId147" Type="http://schemas.openxmlformats.org/officeDocument/2006/relationships/slide" Target="slides/slide146.xml"/><Relationship Id="rId354" Type="http://schemas.openxmlformats.org/officeDocument/2006/relationships/slide" Target="slides/slide353.xml"/><Relationship Id="rId799" Type="http://schemas.openxmlformats.org/officeDocument/2006/relationships/slide" Target="slides/slide798.xml"/><Relationship Id="rId51" Type="http://schemas.openxmlformats.org/officeDocument/2006/relationships/slide" Target="slides/slide50.xml"/><Relationship Id="rId561" Type="http://schemas.openxmlformats.org/officeDocument/2006/relationships/slide" Target="slides/slide560.xml"/><Relationship Id="rId659" Type="http://schemas.openxmlformats.org/officeDocument/2006/relationships/slide" Target="slides/slide658.xml"/><Relationship Id="rId866" Type="http://schemas.openxmlformats.org/officeDocument/2006/relationships/slide" Target="slides/slide865.xml"/><Relationship Id="rId214" Type="http://schemas.openxmlformats.org/officeDocument/2006/relationships/slide" Target="slides/slide213.xml"/><Relationship Id="rId298" Type="http://schemas.openxmlformats.org/officeDocument/2006/relationships/slide" Target="slides/slide297.xml"/><Relationship Id="rId421" Type="http://schemas.openxmlformats.org/officeDocument/2006/relationships/slide" Target="slides/slide420.xml"/><Relationship Id="rId519" Type="http://schemas.openxmlformats.org/officeDocument/2006/relationships/slide" Target="slides/slide518.xml"/><Relationship Id="rId158" Type="http://schemas.openxmlformats.org/officeDocument/2006/relationships/slide" Target="slides/slide157.xml"/><Relationship Id="rId726" Type="http://schemas.openxmlformats.org/officeDocument/2006/relationships/slide" Target="slides/slide725.xml"/><Relationship Id="rId933" Type="http://schemas.openxmlformats.org/officeDocument/2006/relationships/slide" Target="slides/slide932.xml"/><Relationship Id="rId1009" Type="http://schemas.openxmlformats.org/officeDocument/2006/relationships/slide" Target="slides/slide1008.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432" Type="http://schemas.openxmlformats.org/officeDocument/2006/relationships/slide" Target="slides/slide431.xml"/><Relationship Id="rId877" Type="http://schemas.openxmlformats.org/officeDocument/2006/relationships/slide" Target="slides/slide876.xml"/><Relationship Id="rId737" Type="http://schemas.openxmlformats.org/officeDocument/2006/relationships/slide" Target="slides/slide736.xml"/><Relationship Id="rId944" Type="http://schemas.openxmlformats.org/officeDocument/2006/relationships/slide" Target="slides/slide943.xml"/><Relationship Id="rId73" Type="http://schemas.openxmlformats.org/officeDocument/2006/relationships/slide" Target="slides/slide72.xml"/><Relationship Id="rId169" Type="http://schemas.openxmlformats.org/officeDocument/2006/relationships/slide" Target="slides/slide168.xml"/><Relationship Id="rId376" Type="http://schemas.openxmlformats.org/officeDocument/2006/relationships/slide" Target="slides/slide375.xml"/><Relationship Id="rId583" Type="http://schemas.openxmlformats.org/officeDocument/2006/relationships/slide" Target="slides/slide582.xml"/><Relationship Id="rId790" Type="http://schemas.openxmlformats.org/officeDocument/2006/relationships/slide" Target="slides/slide789.xml"/><Relationship Id="rId804" Type="http://schemas.openxmlformats.org/officeDocument/2006/relationships/slide" Target="slides/slide803.xml"/><Relationship Id="rId4" Type="http://schemas.openxmlformats.org/officeDocument/2006/relationships/slide" Target="slides/slide3.xml"/><Relationship Id="rId236" Type="http://schemas.openxmlformats.org/officeDocument/2006/relationships/slide" Target="slides/slide235.xml"/><Relationship Id="rId443" Type="http://schemas.openxmlformats.org/officeDocument/2006/relationships/slide" Target="slides/slide442.xml"/><Relationship Id="rId650" Type="http://schemas.openxmlformats.org/officeDocument/2006/relationships/slide" Target="slides/slide649.xml"/><Relationship Id="rId888" Type="http://schemas.openxmlformats.org/officeDocument/2006/relationships/slide" Target="slides/slide887.xml"/><Relationship Id="rId303" Type="http://schemas.openxmlformats.org/officeDocument/2006/relationships/slide" Target="slides/slide302.xml"/><Relationship Id="rId748" Type="http://schemas.openxmlformats.org/officeDocument/2006/relationships/slide" Target="slides/slide747.xml"/><Relationship Id="rId955" Type="http://schemas.openxmlformats.org/officeDocument/2006/relationships/slide" Target="slides/slide954.xml"/><Relationship Id="rId84" Type="http://schemas.openxmlformats.org/officeDocument/2006/relationships/slide" Target="slides/slide83.xml"/><Relationship Id="rId387" Type="http://schemas.openxmlformats.org/officeDocument/2006/relationships/slide" Target="slides/slide386.xml"/><Relationship Id="rId510" Type="http://schemas.openxmlformats.org/officeDocument/2006/relationships/slide" Target="slides/slide509.xml"/><Relationship Id="rId594" Type="http://schemas.openxmlformats.org/officeDocument/2006/relationships/slide" Target="slides/slide593.xml"/><Relationship Id="rId608" Type="http://schemas.openxmlformats.org/officeDocument/2006/relationships/slide" Target="slides/slide607.xml"/><Relationship Id="rId815" Type="http://schemas.openxmlformats.org/officeDocument/2006/relationships/slide" Target="slides/slide814.xml"/><Relationship Id="rId247" Type="http://schemas.openxmlformats.org/officeDocument/2006/relationships/slide" Target="slides/slide246.xml"/><Relationship Id="rId899" Type="http://schemas.openxmlformats.org/officeDocument/2006/relationships/slide" Target="slides/slide898.xml"/><Relationship Id="rId1000" Type="http://schemas.openxmlformats.org/officeDocument/2006/relationships/slide" Target="slides/slide999.xml"/><Relationship Id="rId107" Type="http://schemas.openxmlformats.org/officeDocument/2006/relationships/slide" Target="slides/slide106.xml"/><Relationship Id="rId454" Type="http://schemas.openxmlformats.org/officeDocument/2006/relationships/slide" Target="slides/slide453.xml"/><Relationship Id="rId661" Type="http://schemas.openxmlformats.org/officeDocument/2006/relationships/slide" Target="slides/slide660.xml"/><Relationship Id="rId759" Type="http://schemas.openxmlformats.org/officeDocument/2006/relationships/slide" Target="slides/slide758.xml"/><Relationship Id="rId966" Type="http://schemas.openxmlformats.org/officeDocument/2006/relationships/slide" Target="slides/slide965.xml"/><Relationship Id="rId11" Type="http://schemas.openxmlformats.org/officeDocument/2006/relationships/slide" Target="slides/slide10.xml"/><Relationship Id="rId314" Type="http://schemas.openxmlformats.org/officeDocument/2006/relationships/slide" Target="slides/slide313.xml"/><Relationship Id="rId398" Type="http://schemas.openxmlformats.org/officeDocument/2006/relationships/slide" Target="slides/slide397.xml"/><Relationship Id="rId521" Type="http://schemas.openxmlformats.org/officeDocument/2006/relationships/slide" Target="slides/slide520.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826" Type="http://schemas.openxmlformats.org/officeDocument/2006/relationships/slide" Target="slides/slide825.xml"/><Relationship Id="rId1011" Type="http://schemas.openxmlformats.org/officeDocument/2006/relationships/slide" Target="slides/slide1010.xml"/><Relationship Id="rId258" Type="http://schemas.openxmlformats.org/officeDocument/2006/relationships/slide" Target="slides/slide257.xml"/><Relationship Id="rId465" Type="http://schemas.openxmlformats.org/officeDocument/2006/relationships/slide" Target="slides/slide464.xml"/><Relationship Id="rId672" Type="http://schemas.openxmlformats.org/officeDocument/2006/relationships/slide" Target="slides/slide671.xml"/><Relationship Id="rId22" Type="http://schemas.openxmlformats.org/officeDocument/2006/relationships/slide" Target="slides/slide21.xml"/><Relationship Id="rId118" Type="http://schemas.openxmlformats.org/officeDocument/2006/relationships/slide" Target="slides/slide117.xml"/><Relationship Id="rId325" Type="http://schemas.openxmlformats.org/officeDocument/2006/relationships/slide" Target="slides/slide324.xml"/><Relationship Id="rId532" Type="http://schemas.openxmlformats.org/officeDocument/2006/relationships/slide" Target="slides/slide531.xml"/><Relationship Id="rId977" Type="http://schemas.openxmlformats.org/officeDocument/2006/relationships/slide" Target="slides/slide976.xml"/><Relationship Id="rId171" Type="http://schemas.openxmlformats.org/officeDocument/2006/relationships/slide" Target="slides/slide170.xml"/><Relationship Id="rId837" Type="http://schemas.openxmlformats.org/officeDocument/2006/relationships/slide" Target="slides/slide836.xml"/><Relationship Id="rId1022" Type="http://schemas.openxmlformats.org/officeDocument/2006/relationships/slide" Target="slides/slide1021.xml"/><Relationship Id="rId269" Type="http://schemas.openxmlformats.org/officeDocument/2006/relationships/slide" Target="slides/slide268.xml"/><Relationship Id="rId476" Type="http://schemas.openxmlformats.org/officeDocument/2006/relationships/slide" Target="slides/slide475.xml"/><Relationship Id="rId683" Type="http://schemas.openxmlformats.org/officeDocument/2006/relationships/slide" Target="slides/slide682.xml"/><Relationship Id="rId890" Type="http://schemas.openxmlformats.org/officeDocument/2006/relationships/slide" Target="slides/slide889.xml"/><Relationship Id="rId904" Type="http://schemas.openxmlformats.org/officeDocument/2006/relationships/slide" Target="slides/slide903.xml"/><Relationship Id="rId33" Type="http://schemas.openxmlformats.org/officeDocument/2006/relationships/slide" Target="slides/slide32.xml"/><Relationship Id="rId129" Type="http://schemas.openxmlformats.org/officeDocument/2006/relationships/slide" Target="slides/slide128.xml"/><Relationship Id="rId336" Type="http://schemas.openxmlformats.org/officeDocument/2006/relationships/slide" Target="slides/slide335.xml"/><Relationship Id="rId543" Type="http://schemas.openxmlformats.org/officeDocument/2006/relationships/slide" Target="slides/slide542.xml"/><Relationship Id="rId988" Type="http://schemas.openxmlformats.org/officeDocument/2006/relationships/slide" Target="slides/slide987.xml"/><Relationship Id="rId182" Type="http://schemas.openxmlformats.org/officeDocument/2006/relationships/slide" Target="slides/slide181.xml"/><Relationship Id="rId403" Type="http://schemas.openxmlformats.org/officeDocument/2006/relationships/slide" Target="slides/slide402.xml"/><Relationship Id="rId750" Type="http://schemas.openxmlformats.org/officeDocument/2006/relationships/slide" Target="slides/slide749.xml"/><Relationship Id="rId848" Type="http://schemas.openxmlformats.org/officeDocument/2006/relationships/slide" Target="slides/slide847.xml"/><Relationship Id="rId1033" Type="http://schemas.openxmlformats.org/officeDocument/2006/relationships/notesMaster" Target="notesMasters/notesMaster1.xml"/><Relationship Id="rId487" Type="http://schemas.openxmlformats.org/officeDocument/2006/relationships/slide" Target="slides/slide486.xml"/><Relationship Id="rId610" Type="http://schemas.openxmlformats.org/officeDocument/2006/relationships/slide" Target="slides/slide609.xml"/><Relationship Id="rId694" Type="http://schemas.openxmlformats.org/officeDocument/2006/relationships/slide" Target="slides/slide693.xml"/><Relationship Id="rId708" Type="http://schemas.openxmlformats.org/officeDocument/2006/relationships/slide" Target="slides/slide707.xml"/><Relationship Id="rId915" Type="http://schemas.openxmlformats.org/officeDocument/2006/relationships/slide" Target="slides/slide914.xml"/><Relationship Id="rId347" Type="http://schemas.openxmlformats.org/officeDocument/2006/relationships/slide" Target="slides/slide346.xml"/><Relationship Id="rId999" Type="http://schemas.openxmlformats.org/officeDocument/2006/relationships/slide" Target="slides/slide998.xml"/><Relationship Id="rId44" Type="http://schemas.openxmlformats.org/officeDocument/2006/relationships/slide" Target="slides/slide43.xml"/><Relationship Id="rId554" Type="http://schemas.openxmlformats.org/officeDocument/2006/relationships/slide" Target="slides/slide553.xml"/><Relationship Id="rId761" Type="http://schemas.openxmlformats.org/officeDocument/2006/relationships/slide" Target="slides/slide760.xml"/><Relationship Id="rId859" Type="http://schemas.openxmlformats.org/officeDocument/2006/relationships/slide" Target="slides/slide858.xml"/><Relationship Id="rId193" Type="http://schemas.openxmlformats.org/officeDocument/2006/relationships/slide" Target="slides/slide192.xml"/><Relationship Id="rId207" Type="http://schemas.openxmlformats.org/officeDocument/2006/relationships/slide" Target="slides/slide206.xml"/><Relationship Id="rId414" Type="http://schemas.openxmlformats.org/officeDocument/2006/relationships/slide" Target="slides/slide413.xml"/><Relationship Id="rId498" Type="http://schemas.openxmlformats.org/officeDocument/2006/relationships/slide" Target="slides/slide497.xml"/><Relationship Id="rId621" Type="http://schemas.openxmlformats.org/officeDocument/2006/relationships/slide" Target="slides/slide620.xml"/><Relationship Id="rId260" Type="http://schemas.openxmlformats.org/officeDocument/2006/relationships/slide" Target="slides/slide259.xml"/><Relationship Id="rId719" Type="http://schemas.openxmlformats.org/officeDocument/2006/relationships/slide" Target="slides/slide718.xml"/><Relationship Id="rId926" Type="http://schemas.openxmlformats.org/officeDocument/2006/relationships/slide" Target="slides/slide925.xml"/><Relationship Id="rId55" Type="http://schemas.openxmlformats.org/officeDocument/2006/relationships/slide" Target="slides/slide54.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72" Type="http://schemas.openxmlformats.org/officeDocument/2006/relationships/slide" Target="slides/slide771.xml"/><Relationship Id="rId218" Type="http://schemas.openxmlformats.org/officeDocument/2006/relationships/slide" Target="slides/slide217.xml"/><Relationship Id="rId425" Type="http://schemas.openxmlformats.org/officeDocument/2006/relationships/slide" Target="slides/slide424.xml"/><Relationship Id="rId632" Type="http://schemas.openxmlformats.org/officeDocument/2006/relationships/slide" Target="slides/slide631.xml"/><Relationship Id="rId271" Type="http://schemas.openxmlformats.org/officeDocument/2006/relationships/slide" Target="slides/slide270.xml"/><Relationship Id="rId937" Type="http://schemas.openxmlformats.org/officeDocument/2006/relationships/slide" Target="slides/slide936.xml"/><Relationship Id="rId66" Type="http://schemas.openxmlformats.org/officeDocument/2006/relationships/slide" Target="slides/slide65.xml"/><Relationship Id="rId131" Type="http://schemas.openxmlformats.org/officeDocument/2006/relationships/slide" Target="slides/slide130.xml"/><Relationship Id="rId369" Type="http://schemas.openxmlformats.org/officeDocument/2006/relationships/slide" Target="slides/slide368.xml"/><Relationship Id="rId576" Type="http://schemas.openxmlformats.org/officeDocument/2006/relationships/slide" Target="slides/slide575.xml"/><Relationship Id="rId783" Type="http://schemas.openxmlformats.org/officeDocument/2006/relationships/slide" Target="slides/slide782.xml"/><Relationship Id="rId990" Type="http://schemas.openxmlformats.org/officeDocument/2006/relationships/slide" Target="slides/slide989.xml"/><Relationship Id="rId229" Type="http://schemas.openxmlformats.org/officeDocument/2006/relationships/slide" Target="slides/slide228.xml"/><Relationship Id="rId436" Type="http://schemas.openxmlformats.org/officeDocument/2006/relationships/slide" Target="slides/slide435.xml"/><Relationship Id="rId643" Type="http://schemas.openxmlformats.org/officeDocument/2006/relationships/slide" Target="slides/slide642.xml"/><Relationship Id="rId850" Type="http://schemas.openxmlformats.org/officeDocument/2006/relationships/slide" Target="slides/slide849.xml"/><Relationship Id="rId948" Type="http://schemas.openxmlformats.org/officeDocument/2006/relationships/slide" Target="slides/slide947.xml"/><Relationship Id="rId77" Type="http://schemas.openxmlformats.org/officeDocument/2006/relationships/slide" Target="slides/slide76.xml"/><Relationship Id="rId282" Type="http://schemas.openxmlformats.org/officeDocument/2006/relationships/slide" Target="slides/slide281.xml"/><Relationship Id="rId503" Type="http://schemas.openxmlformats.org/officeDocument/2006/relationships/slide" Target="slides/slide502.xml"/><Relationship Id="rId587" Type="http://schemas.openxmlformats.org/officeDocument/2006/relationships/slide" Target="slides/slide586.xml"/><Relationship Id="rId710" Type="http://schemas.openxmlformats.org/officeDocument/2006/relationships/slide" Target="slides/slide709.xml"/><Relationship Id="rId808" Type="http://schemas.openxmlformats.org/officeDocument/2006/relationships/slide" Target="slides/slide807.xml"/><Relationship Id="rId8" Type="http://schemas.openxmlformats.org/officeDocument/2006/relationships/slide" Target="slides/slide7.xml"/><Relationship Id="rId142" Type="http://schemas.openxmlformats.org/officeDocument/2006/relationships/slide" Target="slides/slide141.xml"/><Relationship Id="rId447" Type="http://schemas.openxmlformats.org/officeDocument/2006/relationships/slide" Target="slides/slide446.xml"/><Relationship Id="rId794" Type="http://schemas.openxmlformats.org/officeDocument/2006/relationships/slide" Target="slides/slide793.xml"/><Relationship Id="rId654" Type="http://schemas.openxmlformats.org/officeDocument/2006/relationships/slide" Target="slides/slide653.xml"/><Relationship Id="rId861" Type="http://schemas.openxmlformats.org/officeDocument/2006/relationships/slide" Target="slides/slide860.xml"/><Relationship Id="rId959" Type="http://schemas.openxmlformats.org/officeDocument/2006/relationships/slide" Target="slides/slide958.xml"/><Relationship Id="rId293" Type="http://schemas.openxmlformats.org/officeDocument/2006/relationships/slide" Target="slides/slide292.xml"/><Relationship Id="rId307" Type="http://schemas.openxmlformats.org/officeDocument/2006/relationships/slide" Target="slides/slide306.xml"/><Relationship Id="rId514" Type="http://schemas.openxmlformats.org/officeDocument/2006/relationships/slide" Target="slides/slide513.xml"/><Relationship Id="rId721" Type="http://schemas.openxmlformats.org/officeDocument/2006/relationships/slide" Target="slides/slide720.xml"/><Relationship Id="rId88" Type="http://schemas.openxmlformats.org/officeDocument/2006/relationships/slide" Target="slides/slide87.xml"/><Relationship Id="rId153" Type="http://schemas.openxmlformats.org/officeDocument/2006/relationships/slide" Target="slides/slide152.xml"/><Relationship Id="rId360" Type="http://schemas.openxmlformats.org/officeDocument/2006/relationships/slide" Target="slides/slide359.xml"/><Relationship Id="rId598" Type="http://schemas.openxmlformats.org/officeDocument/2006/relationships/slide" Target="slides/slide597.xml"/><Relationship Id="rId819" Type="http://schemas.openxmlformats.org/officeDocument/2006/relationships/slide" Target="slides/slide818.xml"/><Relationship Id="rId1004" Type="http://schemas.openxmlformats.org/officeDocument/2006/relationships/slide" Target="slides/slide1003.xml"/><Relationship Id="rId220" Type="http://schemas.openxmlformats.org/officeDocument/2006/relationships/slide" Target="slides/slide219.xml"/><Relationship Id="rId458" Type="http://schemas.openxmlformats.org/officeDocument/2006/relationships/slide" Target="slides/slide457.xml"/><Relationship Id="rId665" Type="http://schemas.openxmlformats.org/officeDocument/2006/relationships/slide" Target="slides/slide664.xml"/><Relationship Id="rId872" Type="http://schemas.openxmlformats.org/officeDocument/2006/relationships/slide" Target="slides/slide871.xml"/><Relationship Id="rId15" Type="http://schemas.openxmlformats.org/officeDocument/2006/relationships/slide" Target="slides/slide14.xml"/><Relationship Id="rId318" Type="http://schemas.openxmlformats.org/officeDocument/2006/relationships/slide" Target="slides/slide317.xml"/><Relationship Id="rId525" Type="http://schemas.openxmlformats.org/officeDocument/2006/relationships/slide" Target="slides/slide524.xml"/><Relationship Id="rId732" Type="http://schemas.openxmlformats.org/officeDocument/2006/relationships/slide" Target="slides/slide731.xml"/><Relationship Id="rId99" Type="http://schemas.openxmlformats.org/officeDocument/2006/relationships/slide" Target="slides/slide98.xml"/><Relationship Id="rId164" Type="http://schemas.openxmlformats.org/officeDocument/2006/relationships/slide" Target="slides/slide163.xml"/><Relationship Id="rId371" Type="http://schemas.openxmlformats.org/officeDocument/2006/relationships/slide" Target="slides/slide370.xml"/><Relationship Id="rId1015" Type="http://schemas.openxmlformats.org/officeDocument/2006/relationships/slide" Target="slides/slide1014.xml"/><Relationship Id="rId469" Type="http://schemas.openxmlformats.org/officeDocument/2006/relationships/slide" Target="slides/slide468.xml"/><Relationship Id="rId676" Type="http://schemas.openxmlformats.org/officeDocument/2006/relationships/slide" Target="slides/slide675.xml"/><Relationship Id="rId883" Type="http://schemas.openxmlformats.org/officeDocument/2006/relationships/slide" Target="slides/slide882.xml"/><Relationship Id="rId26" Type="http://schemas.openxmlformats.org/officeDocument/2006/relationships/slide" Target="slides/slide25.xml"/><Relationship Id="rId231" Type="http://schemas.openxmlformats.org/officeDocument/2006/relationships/slide" Target="slides/slide230.xml"/><Relationship Id="rId329" Type="http://schemas.openxmlformats.org/officeDocument/2006/relationships/slide" Target="slides/slide328.xml"/><Relationship Id="rId536" Type="http://schemas.openxmlformats.org/officeDocument/2006/relationships/slide" Target="slides/slide535.xml"/><Relationship Id="rId175" Type="http://schemas.openxmlformats.org/officeDocument/2006/relationships/slide" Target="slides/slide174.xml"/><Relationship Id="rId743" Type="http://schemas.openxmlformats.org/officeDocument/2006/relationships/slide" Target="slides/slide742.xml"/><Relationship Id="rId950" Type="http://schemas.openxmlformats.org/officeDocument/2006/relationships/slide" Target="slides/slide949.xml"/><Relationship Id="rId1026" Type="http://schemas.openxmlformats.org/officeDocument/2006/relationships/slide" Target="slides/slide1025.xml"/><Relationship Id="rId382" Type="http://schemas.openxmlformats.org/officeDocument/2006/relationships/slide" Target="slides/slide381.xml"/><Relationship Id="rId603" Type="http://schemas.openxmlformats.org/officeDocument/2006/relationships/slide" Target="slides/slide602.xml"/><Relationship Id="rId687" Type="http://schemas.openxmlformats.org/officeDocument/2006/relationships/slide" Target="slides/slide686.xml"/><Relationship Id="rId810" Type="http://schemas.openxmlformats.org/officeDocument/2006/relationships/slide" Target="slides/slide809.xml"/><Relationship Id="rId908" Type="http://schemas.openxmlformats.org/officeDocument/2006/relationships/slide" Target="slides/slide907.xml"/><Relationship Id="rId242" Type="http://schemas.openxmlformats.org/officeDocument/2006/relationships/slide" Target="slides/slide241.xml"/><Relationship Id="rId894" Type="http://schemas.openxmlformats.org/officeDocument/2006/relationships/slide" Target="slides/slide893.xml"/><Relationship Id="rId37" Type="http://schemas.openxmlformats.org/officeDocument/2006/relationships/slide" Target="slides/slide36.xml"/><Relationship Id="rId102" Type="http://schemas.openxmlformats.org/officeDocument/2006/relationships/slide" Target="slides/slide101.xml"/><Relationship Id="rId547" Type="http://schemas.openxmlformats.org/officeDocument/2006/relationships/slide" Target="slides/slide546.xml"/><Relationship Id="rId754" Type="http://schemas.openxmlformats.org/officeDocument/2006/relationships/slide" Target="slides/slide753.xml"/><Relationship Id="rId961" Type="http://schemas.openxmlformats.org/officeDocument/2006/relationships/slide" Target="slides/slide960.xml"/><Relationship Id="rId90" Type="http://schemas.openxmlformats.org/officeDocument/2006/relationships/slide" Target="slides/slide89.xml"/><Relationship Id="rId186" Type="http://schemas.openxmlformats.org/officeDocument/2006/relationships/slide" Target="slides/slide185.xml"/><Relationship Id="rId393" Type="http://schemas.openxmlformats.org/officeDocument/2006/relationships/slide" Target="slides/slide392.xml"/><Relationship Id="rId407" Type="http://schemas.openxmlformats.org/officeDocument/2006/relationships/slide" Target="slides/slide406.xml"/><Relationship Id="rId614" Type="http://schemas.openxmlformats.org/officeDocument/2006/relationships/slide" Target="slides/slide613.xml"/><Relationship Id="rId821" Type="http://schemas.openxmlformats.org/officeDocument/2006/relationships/slide" Target="slides/slide820.xml"/><Relationship Id="rId1037" Type="http://schemas.openxmlformats.org/officeDocument/2006/relationships/tableStyles" Target="tableStyles.xml"/><Relationship Id="rId253" Type="http://schemas.openxmlformats.org/officeDocument/2006/relationships/slide" Target="slides/slide252.xml"/><Relationship Id="rId460" Type="http://schemas.openxmlformats.org/officeDocument/2006/relationships/slide" Target="slides/slide459.xml"/><Relationship Id="rId698" Type="http://schemas.openxmlformats.org/officeDocument/2006/relationships/slide" Target="slides/slide697.xml"/><Relationship Id="rId919" Type="http://schemas.openxmlformats.org/officeDocument/2006/relationships/slide" Target="slides/slide91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65" Type="http://schemas.openxmlformats.org/officeDocument/2006/relationships/slide" Target="slides/slide764.xml"/><Relationship Id="rId972" Type="http://schemas.openxmlformats.org/officeDocument/2006/relationships/slide" Target="slides/slide971.xml"/><Relationship Id="rId197" Type="http://schemas.openxmlformats.org/officeDocument/2006/relationships/slide" Target="slides/slide196.xml"/><Relationship Id="rId418" Type="http://schemas.openxmlformats.org/officeDocument/2006/relationships/slide" Target="slides/slide417.xml"/><Relationship Id="rId625" Type="http://schemas.openxmlformats.org/officeDocument/2006/relationships/slide" Target="slides/slide624.xml"/><Relationship Id="rId832" Type="http://schemas.openxmlformats.org/officeDocument/2006/relationships/slide" Target="slides/slide831.xml"/><Relationship Id="rId264" Type="http://schemas.openxmlformats.org/officeDocument/2006/relationships/slide" Target="slides/slide263.xml"/><Relationship Id="rId471" Type="http://schemas.openxmlformats.org/officeDocument/2006/relationships/slide" Target="slides/slide470.xml"/><Relationship Id="rId59" Type="http://schemas.openxmlformats.org/officeDocument/2006/relationships/slide" Target="slides/slide58.xml"/><Relationship Id="rId124" Type="http://schemas.openxmlformats.org/officeDocument/2006/relationships/slide" Target="slides/slide123.xml"/><Relationship Id="rId569" Type="http://schemas.openxmlformats.org/officeDocument/2006/relationships/slide" Target="slides/slide568.xml"/><Relationship Id="rId776" Type="http://schemas.openxmlformats.org/officeDocument/2006/relationships/slide" Target="slides/slide775.xml"/><Relationship Id="rId983" Type="http://schemas.openxmlformats.org/officeDocument/2006/relationships/slide" Target="slides/slide982.xml"/><Relationship Id="rId331" Type="http://schemas.openxmlformats.org/officeDocument/2006/relationships/slide" Target="slides/slide330.xml"/><Relationship Id="rId429" Type="http://schemas.openxmlformats.org/officeDocument/2006/relationships/slide" Target="slides/slide428.xml"/><Relationship Id="rId636" Type="http://schemas.openxmlformats.org/officeDocument/2006/relationships/slide" Target="slides/slide635.xml"/><Relationship Id="rId843" Type="http://schemas.openxmlformats.org/officeDocument/2006/relationships/slide" Target="slides/slide842.xml"/><Relationship Id="rId275" Type="http://schemas.openxmlformats.org/officeDocument/2006/relationships/slide" Target="slides/slide274.xml"/><Relationship Id="rId482" Type="http://schemas.openxmlformats.org/officeDocument/2006/relationships/slide" Target="slides/slide481.xml"/><Relationship Id="rId703" Type="http://schemas.openxmlformats.org/officeDocument/2006/relationships/slide" Target="slides/slide702.xml"/><Relationship Id="rId910" Type="http://schemas.openxmlformats.org/officeDocument/2006/relationships/slide" Target="slides/slide909.xml"/><Relationship Id="rId135" Type="http://schemas.openxmlformats.org/officeDocument/2006/relationships/slide" Target="slides/slide134.xml"/><Relationship Id="rId342" Type="http://schemas.openxmlformats.org/officeDocument/2006/relationships/slide" Target="slides/slide341.xml"/><Relationship Id="rId787" Type="http://schemas.openxmlformats.org/officeDocument/2006/relationships/slide" Target="slides/slide786.xml"/><Relationship Id="rId994" Type="http://schemas.openxmlformats.org/officeDocument/2006/relationships/slide" Target="slides/slide993.xml"/><Relationship Id="rId202" Type="http://schemas.openxmlformats.org/officeDocument/2006/relationships/slide" Target="slides/slide201.xml"/><Relationship Id="rId647" Type="http://schemas.openxmlformats.org/officeDocument/2006/relationships/slide" Target="slides/slide646.xml"/><Relationship Id="rId854" Type="http://schemas.openxmlformats.org/officeDocument/2006/relationships/slide" Target="slides/slide853.xml"/><Relationship Id="rId286" Type="http://schemas.openxmlformats.org/officeDocument/2006/relationships/slide" Target="slides/slide285.xml"/><Relationship Id="rId493" Type="http://schemas.openxmlformats.org/officeDocument/2006/relationships/slide" Target="slides/slide492.xml"/><Relationship Id="rId507" Type="http://schemas.openxmlformats.org/officeDocument/2006/relationships/slide" Target="slides/slide506.xml"/><Relationship Id="rId714" Type="http://schemas.openxmlformats.org/officeDocument/2006/relationships/slide" Target="slides/slide713.xml"/><Relationship Id="rId921" Type="http://schemas.openxmlformats.org/officeDocument/2006/relationships/slide" Target="slides/slide920.xml"/><Relationship Id="rId50" Type="http://schemas.openxmlformats.org/officeDocument/2006/relationships/slide" Target="slides/slide49.xml"/><Relationship Id="rId146" Type="http://schemas.openxmlformats.org/officeDocument/2006/relationships/slide" Target="slides/slide145.xml"/><Relationship Id="rId353" Type="http://schemas.openxmlformats.org/officeDocument/2006/relationships/slide" Target="slides/slide352.xml"/><Relationship Id="rId560" Type="http://schemas.openxmlformats.org/officeDocument/2006/relationships/slide" Target="slides/slide559.xml"/><Relationship Id="rId798" Type="http://schemas.openxmlformats.org/officeDocument/2006/relationships/slide" Target="slides/slide797.xml"/><Relationship Id="rId213" Type="http://schemas.openxmlformats.org/officeDocument/2006/relationships/slide" Target="slides/slide212.xml"/><Relationship Id="rId420" Type="http://schemas.openxmlformats.org/officeDocument/2006/relationships/slide" Target="slides/slide419.xml"/><Relationship Id="rId658" Type="http://schemas.openxmlformats.org/officeDocument/2006/relationships/slide" Target="slides/slide657.xml"/><Relationship Id="rId865" Type="http://schemas.openxmlformats.org/officeDocument/2006/relationships/slide" Target="slides/slide864.xml"/><Relationship Id="rId297" Type="http://schemas.openxmlformats.org/officeDocument/2006/relationships/slide" Target="slides/slide296.xml"/><Relationship Id="rId518" Type="http://schemas.openxmlformats.org/officeDocument/2006/relationships/slide" Target="slides/slide517.xml"/><Relationship Id="rId725" Type="http://schemas.openxmlformats.org/officeDocument/2006/relationships/slide" Target="slides/slide724.xml"/><Relationship Id="rId932" Type="http://schemas.openxmlformats.org/officeDocument/2006/relationships/slide" Target="slides/slide931.xml"/><Relationship Id="rId157" Type="http://schemas.openxmlformats.org/officeDocument/2006/relationships/slide" Target="slides/slide156.xml"/><Relationship Id="rId364" Type="http://schemas.openxmlformats.org/officeDocument/2006/relationships/slide" Target="slides/slide363.xml"/><Relationship Id="rId1008" Type="http://schemas.openxmlformats.org/officeDocument/2006/relationships/slide" Target="slides/slide1007.xml"/><Relationship Id="rId61" Type="http://schemas.openxmlformats.org/officeDocument/2006/relationships/slide" Target="slides/slide60.xml"/><Relationship Id="rId571" Type="http://schemas.openxmlformats.org/officeDocument/2006/relationships/slide" Target="slides/slide570.xml"/><Relationship Id="rId669" Type="http://schemas.openxmlformats.org/officeDocument/2006/relationships/slide" Target="slides/slide668.xml"/><Relationship Id="rId876" Type="http://schemas.openxmlformats.org/officeDocument/2006/relationships/slide" Target="slides/slide875.xml"/><Relationship Id="rId19" Type="http://schemas.openxmlformats.org/officeDocument/2006/relationships/slide" Target="slides/slide18.xml"/><Relationship Id="rId224" Type="http://schemas.openxmlformats.org/officeDocument/2006/relationships/slide" Target="slides/slide223.xml"/><Relationship Id="rId431" Type="http://schemas.openxmlformats.org/officeDocument/2006/relationships/slide" Target="slides/slide430.xml"/><Relationship Id="rId529" Type="http://schemas.openxmlformats.org/officeDocument/2006/relationships/slide" Target="slides/slide528.xml"/><Relationship Id="rId736" Type="http://schemas.openxmlformats.org/officeDocument/2006/relationships/slide" Target="slides/slide735.xml"/><Relationship Id="rId168" Type="http://schemas.openxmlformats.org/officeDocument/2006/relationships/slide" Target="slides/slide167.xml"/><Relationship Id="rId943" Type="http://schemas.openxmlformats.org/officeDocument/2006/relationships/slide" Target="slides/slide942.xml"/><Relationship Id="rId1019" Type="http://schemas.openxmlformats.org/officeDocument/2006/relationships/slide" Target="slides/slide1018.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803" Type="http://schemas.openxmlformats.org/officeDocument/2006/relationships/slide" Target="slides/slide802.xml"/><Relationship Id="rId3" Type="http://schemas.openxmlformats.org/officeDocument/2006/relationships/slide" Target="slides/slide2.xml"/><Relationship Id="rId235" Type="http://schemas.openxmlformats.org/officeDocument/2006/relationships/slide" Target="slides/slide234.xml"/><Relationship Id="rId442" Type="http://schemas.openxmlformats.org/officeDocument/2006/relationships/slide" Target="slides/slide441.xml"/><Relationship Id="rId887" Type="http://schemas.openxmlformats.org/officeDocument/2006/relationships/slide" Target="slides/slide886.xml"/><Relationship Id="rId302" Type="http://schemas.openxmlformats.org/officeDocument/2006/relationships/slide" Target="slides/slide301.xml"/><Relationship Id="rId747" Type="http://schemas.openxmlformats.org/officeDocument/2006/relationships/slide" Target="slides/slide746.xml"/><Relationship Id="rId954" Type="http://schemas.openxmlformats.org/officeDocument/2006/relationships/slide" Target="slides/slide953.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93" Type="http://schemas.openxmlformats.org/officeDocument/2006/relationships/slide" Target="slides/slide592.xml"/><Relationship Id="rId607" Type="http://schemas.openxmlformats.org/officeDocument/2006/relationships/slide" Target="slides/slide606.xml"/><Relationship Id="rId814" Type="http://schemas.openxmlformats.org/officeDocument/2006/relationships/slide" Target="slides/slide813.xml"/><Relationship Id="rId246" Type="http://schemas.openxmlformats.org/officeDocument/2006/relationships/slide" Target="slides/slide245.xml"/><Relationship Id="rId453" Type="http://schemas.openxmlformats.org/officeDocument/2006/relationships/slide" Target="slides/slide452.xml"/><Relationship Id="rId660" Type="http://schemas.openxmlformats.org/officeDocument/2006/relationships/slide" Target="slides/slide659.xml"/><Relationship Id="rId898" Type="http://schemas.openxmlformats.org/officeDocument/2006/relationships/slide" Target="slides/slide897.xml"/><Relationship Id="rId106" Type="http://schemas.openxmlformats.org/officeDocument/2006/relationships/slide" Target="slides/slide105.xml"/><Relationship Id="rId313" Type="http://schemas.openxmlformats.org/officeDocument/2006/relationships/slide" Target="slides/slide312.xml"/><Relationship Id="rId758" Type="http://schemas.openxmlformats.org/officeDocument/2006/relationships/slide" Target="slides/slide757.xml"/><Relationship Id="rId965" Type="http://schemas.openxmlformats.org/officeDocument/2006/relationships/slide" Target="slides/slide964.xml"/><Relationship Id="rId10" Type="http://schemas.openxmlformats.org/officeDocument/2006/relationships/slide" Target="slides/slide9.xml"/><Relationship Id="rId94" Type="http://schemas.openxmlformats.org/officeDocument/2006/relationships/slide" Target="slides/slide93.xml"/><Relationship Id="rId397" Type="http://schemas.openxmlformats.org/officeDocument/2006/relationships/slide" Target="slides/slide396.xml"/><Relationship Id="rId520" Type="http://schemas.openxmlformats.org/officeDocument/2006/relationships/slide" Target="slides/slide519.xml"/><Relationship Id="rId618" Type="http://schemas.openxmlformats.org/officeDocument/2006/relationships/slide" Target="slides/slide617.xml"/><Relationship Id="rId825" Type="http://schemas.openxmlformats.org/officeDocument/2006/relationships/slide" Target="slides/slide824.xml"/><Relationship Id="rId257" Type="http://schemas.openxmlformats.org/officeDocument/2006/relationships/slide" Target="slides/slide256.xml"/><Relationship Id="rId464" Type="http://schemas.openxmlformats.org/officeDocument/2006/relationships/slide" Target="slides/slide463.xml"/><Relationship Id="rId1010" Type="http://schemas.openxmlformats.org/officeDocument/2006/relationships/slide" Target="slides/slide1009.xml"/><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976" Type="http://schemas.openxmlformats.org/officeDocument/2006/relationships/slide" Target="slides/slide975.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836" Type="http://schemas.openxmlformats.org/officeDocument/2006/relationships/slide" Target="slides/slide835.xml"/><Relationship Id="rId1021" Type="http://schemas.openxmlformats.org/officeDocument/2006/relationships/slide" Target="slides/slide1020.xml"/><Relationship Id="rId903" Type="http://schemas.openxmlformats.org/officeDocument/2006/relationships/slide" Target="slides/slide9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'[Employee_Dataset (6).xlsx]Sheet1'!$E$1</c:f>
              <c:strCache>
                <c:ptCount val="1"/>
                <c:pt idx="0">
                  <c:v>Salary</c:v>
                </c:pt>
              </c:strCache>
            </c:strRef>
          </c:tx>
          <c:cat>
            <c:multiLvlStrRef>
              <c:f>'[Employee_Dataset (6).xlsx]Sheet1'!$A$2:$D$72</c:f>
              <c:multiLvlStrCache>
                <c:ptCount val="71"/>
                <c:lvl>
                  <c:pt idx="0">
                    <c:v>NULL</c:v>
                  </c:pt>
                  <c:pt idx="1">
                    <c:v>Business Development</c:v>
                  </c:pt>
                  <c:pt idx="2">
                    <c:v>Services</c:v>
                  </c:pt>
                  <c:pt idx="3">
                    <c:v>Training</c:v>
                  </c:pt>
                  <c:pt idx="4">
                    <c:v>Training</c:v>
                  </c:pt>
                  <c:pt idx="5">
                    <c:v>Engineering</c:v>
                  </c:pt>
                  <c:pt idx="6">
                    <c:v>Support</c:v>
                  </c:pt>
                  <c:pt idx="7">
                    <c:v>Marketing</c:v>
                  </c:pt>
                  <c:pt idx="8">
                    <c:v>Research and Development</c:v>
                  </c:pt>
                  <c:pt idx="9">
                    <c:v>Business Development</c:v>
                  </c:pt>
                  <c:pt idx="10">
                    <c:v>Services</c:v>
                  </c:pt>
                  <c:pt idx="11">
                    <c:v>Engineering</c:v>
                  </c:pt>
                  <c:pt idx="12">
                    <c:v>Business Development</c:v>
                  </c:pt>
                  <c:pt idx="13">
                    <c:v>Support</c:v>
                  </c:pt>
                  <c:pt idx="14">
                    <c:v>Support</c:v>
                  </c:pt>
                  <c:pt idx="15">
                    <c:v>Training</c:v>
                  </c:pt>
                  <c:pt idx="16">
                    <c:v>Engineering</c:v>
                  </c:pt>
                  <c:pt idx="17">
                    <c:v>Services</c:v>
                  </c:pt>
                  <c:pt idx="18">
                    <c:v>Research and Development</c:v>
                  </c:pt>
                  <c:pt idx="19">
                    <c:v>Human Resources</c:v>
                  </c:pt>
                  <c:pt idx="20">
                    <c:v>Accounting</c:v>
                  </c:pt>
                  <c:pt idx="21">
                    <c:v>Sales</c:v>
                  </c:pt>
                  <c:pt idx="22">
                    <c:v>Engineering</c:v>
                  </c:pt>
                  <c:pt idx="23">
                    <c:v>Training</c:v>
                  </c:pt>
                  <c:pt idx="24">
                    <c:v>Training</c:v>
                  </c:pt>
                  <c:pt idx="25">
                    <c:v>Human Resources</c:v>
                  </c:pt>
                  <c:pt idx="26">
                    <c:v>Services</c:v>
                  </c:pt>
                  <c:pt idx="27">
                    <c:v>Product Management</c:v>
                  </c:pt>
                  <c:pt idx="28">
                    <c:v>Accounting</c:v>
                  </c:pt>
                  <c:pt idx="29">
                    <c:v>Legal</c:v>
                  </c:pt>
                  <c:pt idx="30">
                    <c:v>Business Development</c:v>
                  </c:pt>
                  <c:pt idx="31">
                    <c:v>Human Resources</c:v>
                  </c:pt>
                  <c:pt idx="32">
                    <c:v>Business Development</c:v>
                  </c:pt>
                  <c:pt idx="33">
                    <c:v>NULL</c:v>
                  </c:pt>
                  <c:pt idx="34">
                    <c:v>Research and Development</c:v>
                  </c:pt>
                  <c:pt idx="35">
                    <c:v>Training</c:v>
                  </c:pt>
                  <c:pt idx="36">
                    <c:v>Legal</c:v>
                  </c:pt>
                  <c:pt idx="37">
                    <c:v>Product Management</c:v>
                  </c:pt>
                  <c:pt idx="38">
                    <c:v>Support</c:v>
                  </c:pt>
                  <c:pt idx="39">
                    <c:v>Accounting</c:v>
                  </c:pt>
                  <c:pt idx="40">
                    <c:v>Training</c:v>
                  </c:pt>
                  <c:pt idx="41">
                    <c:v>Human Resources</c:v>
                  </c:pt>
                  <c:pt idx="42">
                    <c:v>Services</c:v>
                  </c:pt>
                  <c:pt idx="43">
                    <c:v>Business Development</c:v>
                  </c:pt>
                  <c:pt idx="44">
                    <c:v>Training</c:v>
                  </c:pt>
                  <c:pt idx="45">
                    <c:v>Support</c:v>
                  </c:pt>
                  <c:pt idx="46">
                    <c:v>Support</c:v>
                  </c:pt>
                  <c:pt idx="47">
                    <c:v>Accounting</c:v>
                  </c:pt>
                  <c:pt idx="48">
                    <c:v>Product Management</c:v>
                  </c:pt>
                  <c:pt idx="49">
                    <c:v>NULL</c:v>
                  </c:pt>
                  <c:pt idx="50">
                    <c:v>Marketing</c:v>
                  </c:pt>
                  <c:pt idx="51">
                    <c:v>Training</c:v>
                  </c:pt>
                  <c:pt idx="52">
                    <c:v>Sales</c:v>
                  </c:pt>
                  <c:pt idx="53">
                    <c:v>Training</c:v>
                  </c:pt>
                  <c:pt idx="54">
                    <c:v>Human Resources</c:v>
                  </c:pt>
                  <c:pt idx="55">
                    <c:v>Training</c:v>
                  </c:pt>
                  <c:pt idx="56">
                    <c:v>Research and Development</c:v>
                  </c:pt>
                  <c:pt idx="57">
                    <c:v>Research and Development</c:v>
                  </c:pt>
                  <c:pt idx="58">
                    <c:v>Product Management</c:v>
                  </c:pt>
                  <c:pt idx="59">
                    <c:v>Engineering</c:v>
                  </c:pt>
                  <c:pt idx="60">
                    <c:v>Support</c:v>
                  </c:pt>
                  <c:pt idx="61">
                    <c:v>Marketing</c:v>
                  </c:pt>
                  <c:pt idx="62">
                    <c:v>Human Resources</c:v>
                  </c:pt>
                  <c:pt idx="63">
                    <c:v>Legal</c:v>
                  </c:pt>
                  <c:pt idx="64">
                    <c:v>Legal</c:v>
                  </c:pt>
                  <c:pt idx="65">
                    <c:v>Research and Development</c:v>
                  </c:pt>
                  <c:pt idx="66">
                    <c:v>Sales</c:v>
                  </c:pt>
                  <c:pt idx="67">
                    <c:v>Services</c:v>
                  </c:pt>
                  <c:pt idx="68">
                    <c:v>Human Resources</c:v>
                  </c:pt>
                  <c:pt idx="69">
                    <c:v>Product Management</c:v>
                  </c:pt>
                  <c:pt idx="70">
                    <c:v>Legal</c:v>
                  </c:pt>
                </c:lvl>
                <c:lvl>
                  <c:pt idx="0">
                    <c:v>Male</c:v>
                  </c:pt>
                  <c:pt idx="1">
                    <c:v>Female</c:v>
                  </c:pt>
                  <c:pt idx="2">
                    <c:v>Female</c:v>
                  </c:pt>
                  <c:pt idx="3">
                    <c:v>Female</c:v>
                  </c:pt>
                  <c:pt idx="4">
                    <c:v>Female</c:v>
                  </c:pt>
                  <c:pt idx="5">
                    <c:v>Male</c:v>
                  </c:pt>
                  <c:pt idx="7">
                    <c:v>Female</c:v>
                  </c:pt>
                  <c:pt idx="8">
                    <c:v>Male</c:v>
                  </c:pt>
                  <c:pt idx="9">
                    <c:v>Female</c:v>
                  </c:pt>
                  <c:pt idx="10">
                    <c:v>Female</c:v>
                  </c:pt>
                  <c:pt idx="11">
                    <c:v>Female</c:v>
                  </c:pt>
                  <c:pt idx="12">
                    <c:v>Female</c:v>
                  </c:pt>
                  <c:pt idx="13">
                    <c:v>Male</c:v>
                  </c:pt>
                  <c:pt idx="14">
                    <c:v>Male</c:v>
                  </c:pt>
                  <c:pt idx="15">
                    <c:v>Female</c:v>
                  </c:pt>
                  <c:pt idx="16">
                    <c:v>Male</c:v>
                  </c:pt>
                  <c:pt idx="17">
                    <c:v>Male</c:v>
                  </c:pt>
                  <c:pt idx="18">
                    <c:v>Male</c:v>
                  </c:pt>
                  <c:pt idx="19">
                    <c:v>Male</c:v>
                  </c:pt>
                  <c:pt idx="20">
                    <c:v>Male</c:v>
                  </c:pt>
                  <c:pt idx="21">
                    <c:v>Male</c:v>
                  </c:pt>
                  <c:pt idx="22">
                    <c:v>Male</c:v>
                  </c:pt>
                  <c:pt idx="23">
                    <c:v>Female</c:v>
                  </c:pt>
                  <c:pt idx="25">
                    <c:v>Female</c:v>
                  </c:pt>
                  <c:pt idx="26">
                    <c:v>Female</c:v>
                  </c:pt>
                  <c:pt idx="27">
                    <c:v>Male</c:v>
                  </c:pt>
                  <c:pt idx="28">
                    <c:v>Male</c:v>
                  </c:pt>
                  <c:pt idx="29">
                    <c:v>Male</c:v>
                  </c:pt>
                  <c:pt idx="30">
                    <c:v>Male</c:v>
                  </c:pt>
                  <c:pt idx="31">
                    <c:v>Male</c:v>
                  </c:pt>
                  <c:pt idx="32">
                    <c:v>Male</c:v>
                  </c:pt>
                  <c:pt idx="33">
                    <c:v>Male</c:v>
                  </c:pt>
                  <c:pt idx="34">
                    <c:v>Female</c:v>
                  </c:pt>
                  <c:pt idx="35">
                    <c:v>Male</c:v>
                  </c:pt>
                  <c:pt idx="36">
                    <c:v>Male</c:v>
                  </c:pt>
                  <c:pt idx="37">
                    <c:v>Female</c:v>
                  </c:pt>
                  <c:pt idx="38">
                    <c:v>Female</c:v>
                  </c:pt>
                  <c:pt idx="39">
                    <c:v>Female</c:v>
                  </c:pt>
                  <c:pt idx="40">
                    <c:v>Male</c:v>
                  </c:pt>
                  <c:pt idx="41">
                    <c:v>Male</c:v>
                  </c:pt>
                  <c:pt idx="42">
                    <c:v>Female</c:v>
                  </c:pt>
                  <c:pt idx="43">
                    <c:v>Male</c:v>
                  </c:pt>
                  <c:pt idx="44">
                    <c:v>Male</c:v>
                  </c:pt>
                  <c:pt idx="45">
                    <c:v>Female</c:v>
                  </c:pt>
                  <c:pt idx="46">
                    <c:v>Female</c:v>
                  </c:pt>
                  <c:pt idx="47">
                    <c:v>Male</c:v>
                  </c:pt>
                  <c:pt idx="48">
                    <c:v>Female</c:v>
                  </c:pt>
                  <c:pt idx="49">
                    <c:v>Female</c:v>
                  </c:pt>
                  <c:pt idx="50">
                    <c:v>Male</c:v>
                  </c:pt>
                  <c:pt idx="51">
                    <c:v>Female</c:v>
                  </c:pt>
                  <c:pt idx="52">
                    <c:v>Male</c:v>
                  </c:pt>
                  <c:pt idx="53">
                    <c:v>Male</c:v>
                  </c:pt>
                  <c:pt idx="54">
                    <c:v>Female</c:v>
                  </c:pt>
                  <c:pt idx="55">
                    <c:v>Female</c:v>
                  </c:pt>
                  <c:pt idx="56">
                    <c:v>Male</c:v>
                  </c:pt>
                  <c:pt idx="57">
                    <c:v>Female</c:v>
                  </c:pt>
                  <c:pt idx="58">
                    <c:v>Female</c:v>
                  </c:pt>
                  <c:pt idx="59">
                    <c:v>Male</c:v>
                  </c:pt>
                  <c:pt idx="60">
                    <c:v>Male</c:v>
                  </c:pt>
                  <c:pt idx="61">
                    <c:v>Male</c:v>
                  </c:pt>
                  <c:pt idx="62">
                    <c:v>Male</c:v>
                  </c:pt>
                  <c:pt idx="63">
                    <c:v>Female</c:v>
                  </c:pt>
                  <c:pt idx="64">
                    <c:v>Female</c:v>
                  </c:pt>
                  <c:pt idx="65">
                    <c:v>Female</c:v>
                  </c:pt>
                  <c:pt idx="66">
                    <c:v>Female</c:v>
                  </c:pt>
                  <c:pt idx="67">
                    <c:v>Female</c:v>
                  </c:pt>
                  <c:pt idx="69">
                    <c:v>Female</c:v>
                  </c:pt>
                  <c:pt idx="70">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pt idx="20">
                    <c:v> Jill Shipsey</c:v>
                  </c:pt>
                  <c:pt idx="21">
                    <c:v>Myrle Prandoni</c:v>
                  </c:pt>
                  <c:pt idx="22">
                    <c:v>Seward Kubera</c:v>
                  </c:pt>
                  <c:pt idx="23">
                    <c:v>Dean Biggam</c:v>
                  </c:pt>
                  <c:pt idx="24">
                    <c:v>Marissa Infante</c:v>
                  </c:pt>
                  <c:pt idx="25">
                    <c:v>Daisie Dahlman</c:v>
                  </c:pt>
                  <c:pt idx="26">
                    <c:v>Danica Nayshe</c:v>
                  </c:pt>
                  <c:pt idx="27">
                    <c:v>Althea  Bronger</c:v>
                  </c:pt>
                  <c:pt idx="28">
                    <c:v>Leonidas Cavaney</c:v>
                  </c:pt>
                  <c:pt idx="29">
                    <c:v>Dennison Crosswaite</c:v>
                  </c:pt>
                  <c:pt idx="30">
                    <c:v>Aldrich  Glenny</c:v>
                  </c:pt>
                  <c:pt idx="31">
                    <c:v>Yvette  Bett</c:v>
                  </c:pt>
                  <c:pt idx="32">
                    <c:v>Renaldo Thomassin</c:v>
                  </c:pt>
                  <c:pt idx="33">
                    <c:v>Aloise MacCathay </c:v>
                  </c:pt>
                  <c:pt idx="34">
                    <c:v>Genevra Friday</c:v>
                  </c:pt>
                  <c:pt idx="35">
                    <c:v>Thekla Lynnett</c:v>
                  </c:pt>
                  <c:pt idx="36">
                    <c:v>Westbrook Brandino</c:v>
                  </c:pt>
                  <c:pt idx="37">
                    <c:v>Nickolai  Artin</c:v>
                  </c:pt>
                  <c:pt idx="38">
                    <c:v>Shaylyn Ransbury </c:v>
                  </c:pt>
                  <c:pt idx="39">
                    <c:v>Grady Rochelle</c:v>
                  </c:pt>
                  <c:pt idx="40">
                    <c:v>Shellysheldon Mahady</c:v>
                  </c:pt>
                  <c:pt idx="41">
                    <c:v>Riccardo Hagan</c:v>
                  </c:pt>
                  <c:pt idx="42">
                    <c:v>Ginger  Myott</c:v>
                  </c:pt>
                  <c:pt idx="43">
                    <c:v>Aileen McCritchie</c:v>
                  </c:pt>
                  <c:pt idx="44">
                    <c:v>Thekla Lynnett</c:v>
                  </c:pt>
                  <c:pt idx="45">
                    <c:v>Oby Sorrel</c:v>
                  </c:pt>
                  <c:pt idx="46">
                    <c:v>Lincoln Cord</c:v>
                  </c:pt>
                  <c:pt idx="47">
                    <c:v>Tabby  Astall</c:v>
                  </c:pt>
                  <c:pt idx="48">
                    <c:v>Doe Clubley</c:v>
                  </c:pt>
                  <c:pt idx="49">
                    <c:v>Julietta Culross</c:v>
                  </c:pt>
                  <c:pt idx="50">
                    <c:v>Orlando Gorstidge </c:v>
                  </c:pt>
                  <c:pt idx="51">
                    <c:v>Vernor Atyea</c:v>
                  </c:pt>
                  <c:pt idx="52">
                    <c:v> Joaquin McVitty</c:v>
                  </c:pt>
                  <c:pt idx="53">
                    <c:v>Kellsie Waby</c:v>
                  </c:pt>
                  <c:pt idx="54">
                    <c:v>Brose MacCorkell</c:v>
                  </c:pt>
                  <c:pt idx="55">
                    <c:v>Ewart Hovel</c:v>
                  </c:pt>
                  <c:pt idx="56">
                    <c:v>Matias Cormack </c:v>
                  </c:pt>
                  <c:pt idx="57">
                    <c:v>Debera Gow </c:v>
                  </c:pt>
                  <c:pt idx="58">
                    <c:v>Ansley Gounel</c:v>
                  </c:pt>
                  <c:pt idx="59">
                    <c:v>Mickie Dagwell</c:v>
                  </c:pt>
                  <c:pt idx="60">
                    <c:v>Lizzie Mullally</c:v>
                  </c:pt>
                  <c:pt idx="61">
                    <c:v>Isaak Rawne</c:v>
                  </c:pt>
                  <c:pt idx="62">
                    <c:v>Crawford Scad</c:v>
                  </c:pt>
                  <c:pt idx="63">
                    <c:v>Brendan  Edgeller</c:v>
                  </c:pt>
                  <c:pt idx="64">
                    <c:v>Lion  Adcock</c:v>
                  </c:pt>
                  <c:pt idx="65">
                    <c:v>Rhiamon Mollison</c:v>
                  </c:pt>
                  <c:pt idx="66">
                    <c:v>Iain Wiburn</c:v>
                  </c:pt>
                  <c:pt idx="67">
                    <c:v>Inge Creer</c:v>
                  </c:pt>
                  <c:pt idx="68">
                    <c:v>Tadio Audritt</c:v>
                  </c:pt>
                  <c:pt idx="69">
                    <c:v>Felice McMurty</c:v>
                  </c:pt>
                  <c:pt idx="70">
                    <c:v>Alic Bagg</c:v>
                  </c:pt>
                </c:lvl>
                <c:lvl>
                  <c:pt idx="0">
                    <c:v>PR00147</c:v>
                  </c:pt>
                  <c:pt idx="1">
                    <c:v>PR04686</c:v>
                  </c:pt>
                  <c:pt idx="2">
                    <c:v>SQ04612</c:v>
                  </c:pt>
                  <c:pt idx="3">
                    <c:v>VT01803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VT02539</c:v>
                  </c:pt>
                  <c:pt idx="17">
                    <c:v>SQ04598</c:v>
                  </c:pt>
                  <c:pt idx="18">
                    <c:v>TN00464</c:v>
                  </c:pt>
                  <c:pt idx="19">
                    <c:v>PR00893</c:v>
                  </c:pt>
                  <c:pt idx="20">
                    <c:v>PR00882</c:v>
                  </c:pt>
                  <c:pt idx="21">
                    <c:v>PR03445</c:v>
                  </c:pt>
                  <c:pt idx="22">
                    <c:v>TN03416</c:v>
                  </c:pt>
                  <c:pt idx="23">
                    <c:v>TN00890</c:v>
                  </c:pt>
                  <c:pt idx="24">
                    <c:v>VT04137</c:v>
                  </c:pt>
                  <c:pt idx="25">
                    <c:v>PR02603</c:v>
                  </c:pt>
                  <c:pt idx="26">
                    <c:v>PR03158</c:v>
                  </c:pt>
                  <c:pt idx="27">
                    <c:v>PR02288</c:v>
                  </c:pt>
                  <c:pt idx="28">
                    <c:v>VT03849</c:v>
                  </c:pt>
                  <c:pt idx="29">
                    <c:v>SQ01395</c:v>
                  </c:pt>
                  <c:pt idx="30">
                    <c:v>SQ02559</c:v>
                  </c:pt>
                  <c:pt idx="31">
                    <c:v>VT04627</c:v>
                  </c:pt>
                  <c:pt idx="32">
                    <c:v>VT03537</c:v>
                  </c:pt>
                  <c:pt idx="33">
                    <c:v>PR01951</c:v>
                  </c:pt>
                  <c:pt idx="34">
                    <c:v>PR01662</c:v>
                  </c:pt>
                  <c:pt idx="35">
                    <c:v>VT02313</c:v>
                  </c:pt>
                  <c:pt idx="36">
                    <c:v>SQ01620</c:v>
                  </c:pt>
                  <c:pt idx="37">
                    <c:v>VT04681</c:v>
                  </c:pt>
                  <c:pt idx="38">
                    <c:v>TN04246</c:v>
                  </c:pt>
                  <c:pt idx="39">
                    <c:v>TN02570</c:v>
                  </c:pt>
                  <c:pt idx="40">
                    <c:v>VT02801</c:v>
                  </c:pt>
                  <c:pt idx="41">
                    <c:v>SQ01177</c:v>
                  </c:pt>
                  <c:pt idx="42">
                    <c:v>VT01740</c:v>
                  </c:pt>
                  <c:pt idx="43">
                    <c:v>TN01876</c:v>
                  </c:pt>
                  <c:pt idx="44">
                    <c:v>VT02313</c:v>
                  </c:pt>
                  <c:pt idx="45">
                    <c:v>VT03988</c:v>
                  </c:pt>
                  <c:pt idx="46">
                    <c:v>TN00227</c:v>
                  </c:pt>
                  <c:pt idx="47">
                    <c:v>VT01092</c:v>
                  </c:pt>
                  <c:pt idx="48">
                    <c:v>TN03169</c:v>
                  </c:pt>
                  <c:pt idx="49">
                    <c:v>SQ01402</c:v>
                  </c:pt>
                  <c:pt idx="50">
                    <c:v>SQ00360</c:v>
                  </c:pt>
                  <c:pt idx="51">
                    <c:v>PR02208</c:v>
                  </c:pt>
                  <c:pt idx="52">
                    <c:v>SQ01637</c:v>
                  </c:pt>
                  <c:pt idx="53">
                    <c:v>TN03210</c:v>
                  </c:pt>
                  <c:pt idx="54">
                    <c:v>PR03844</c:v>
                  </c:pt>
                  <c:pt idx="55">
                    <c:v>VT04093</c:v>
                  </c:pt>
                  <c:pt idx="56">
                    <c:v>SQ02246</c:v>
                  </c:pt>
                  <c:pt idx="57">
                    <c:v>TN03032</c:v>
                  </c:pt>
                  <c:pt idx="58">
                    <c:v>SQ00914</c:v>
                  </c:pt>
                  <c:pt idx="59">
                    <c:v>SQ02525</c:v>
                  </c:pt>
                  <c:pt idx="60">
                    <c:v>TN02667</c:v>
                  </c:pt>
                  <c:pt idx="61">
                    <c:v>PR02782</c:v>
                  </c:pt>
                  <c:pt idx="62">
                    <c:v>TN03331</c:v>
                  </c:pt>
                  <c:pt idx="63">
                    <c:v>VT01249</c:v>
                  </c:pt>
                  <c:pt idx="64">
                    <c:v>PR00576</c:v>
                  </c:pt>
                  <c:pt idx="65">
                    <c:v>VT02260</c:v>
                  </c:pt>
                  <c:pt idx="66">
                    <c:v>TN02883</c:v>
                  </c:pt>
                  <c:pt idx="67">
                    <c:v>SQ03024</c:v>
                  </c:pt>
                  <c:pt idx="68">
                    <c:v>TN04428</c:v>
                  </c:pt>
                  <c:pt idx="69">
                    <c:v>SQ03350</c:v>
                  </c:pt>
                  <c:pt idx="70">
                    <c:v>VT03421</c:v>
                  </c:pt>
                </c:lvl>
              </c:multiLvlStrCache>
            </c:multiLvlStrRef>
          </c:cat>
          <c:val>
            <c:numRef>
              <c:f>'[Employee_Dataset (6).xlsx]Sheet1'!$E$2:$E$72</c:f>
              <c:numCache>
                <c:formatCode>General</c:formatCode>
                <c:ptCount val="71"/>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pt idx="24">
                  <c:v>78840.23</c:v>
                </c:pt>
                <c:pt idx="25">
                  <c:v>61994.76</c:v>
                </c:pt>
                <c:pt idx="26">
                  <c:v>89690.38</c:v>
                </c:pt>
                <c:pt idx="27">
                  <c:v>104335.03999999999</c:v>
                </c:pt>
                <c:pt idx="28">
                  <c:v>52246.29</c:v>
                </c:pt>
                <c:pt idx="29">
                  <c:v>90697.67</c:v>
                </c:pt>
                <c:pt idx="30">
                  <c:v>90884.32</c:v>
                </c:pt>
                <c:pt idx="31">
                  <c:v>76320.44</c:v>
                </c:pt>
                <c:pt idx="32">
                  <c:v>73360.38</c:v>
                </c:pt>
                <c:pt idx="34">
                  <c:v>50449.46</c:v>
                </c:pt>
                <c:pt idx="35">
                  <c:v>53949.26</c:v>
                </c:pt>
                <c:pt idx="36">
                  <c:v>113616.23</c:v>
                </c:pt>
                <c:pt idx="37">
                  <c:v>110906.35</c:v>
                </c:pt>
                <c:pt idx="38">
                  <c:v>100371.31</c:v>
                </c:pt>
                <c:pt idx="39">
                  <c:v>69163.39</c:v>
                </c:pt>
                <c:pt idx="40">
                  <c:v>114691.03</c:v>
                </c:pt>
                <c:pt idx="41">
                  <c:v>86556.96</c:v>
                </c:pt>
                <c:pt idx="42">
                  <c:v>31172.77</c:v>
                </c:pt>
                <c:pt idx="43">
                  <c:v>80169.42</c:v>
                </c:pt>
                <c:pt idx="44">
                  <c:v>53949.26</c:v>
                </c:pt>
                <c:pt idx="45">
                  <c:v>58935.92</c:v>
                </c:pt>
                <c:pt idx="46">
                  <c:v>63555.73</c:v>
                </c:pt>
                <c:pt idx="47">
                  <c:v>57419.35</c:v>
                </c:pt>
                <c:pt idx="48">
                  <c:v>67818.14</c:v>
                </c:pt>
                <c:pt idx="49">
                  <c:v>44403.77</c:v>
                </c:pt>
                <c:pt idx="50">
                  <c:v>40753.54</c:v>
                </c:pt>
                <c:pt idx="51">
                  <c:v>102934.09</c:v>
                </c:pt>
                <c:pt idx="52">
                  <c:v>68860.399999999994</c:v>
                </c:pt>
                <c:pt idx="53">
                  <c:v>79567.69</c:v>
                </c:pt>
                <c:pt idx="54">
                  <c:v>35943.620000000003</c:v>
                </c:pt>
                <c:pt idx="55">
                  <c:v>116767.63</c:v>
                </c:pt>
                <c:pt idx="56">
                  <c:v>85455.53</c:v>
                </c:pt>
                <c:pt idx="57">
                  <c:v>39700.82</c:v>
                </c:pt>
                <c:pt idx="58">
                  <c:v>38438.239999999998</c:v>
                </c:pt>
                <c:pt idx="59">
                  <c:v>50855.53</c:v>
                </c:pt>
                <c:pt idx="60">
                  <c:v>0</c:v>
                </c:pt>
                <c:pt idx="61">
                  <c:v>37362.300000000003</c:v>
                </c:pt>
                <c:pt idx="62">
                  <c:v>72876.91</c:v>
                </c:pt>
                <c:pt idx="63">
                  <c:v>31042.51</c:v>
                </c:pt>
                <c:pt idx="64">
                  <c:v>63705.4</c:v>
                </c:pt>
                <c:pt idx="65">
                  <c:v>59434.18</c:v>
                </c:pt>
                <c:pt idx="66">
                  <c:v>84762.76</c:v>
                </c:pt>
                <c:pt idx="67">
                  <c:v>69057.320000000007</c:v>
                </c:pt>
                <c:pt idx="68">
                  <c:v>99448.78</c:v>
                </c:pt>
                <c:pt idx="69">
                  <c:v>66865.490000000005</c:v>
                </c:pt>
                <c:pt idx="70">
                  <c:v>113747.56</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2514675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78598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192705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a:t>
            </a:r>
            <a:r>
              <a:rPr lang="en-US" b="1" dirty="0" smtClean="0">
                <a:solidFill>
                  <a:srgbClr val="0F0F0F"/>
                </a:solidFill>
                <a:latin typeface="Times New Roman" panose="02020603050405020304" pitchFamily="18" charset="0"/>
                <a:cs typeface="Times New Roman" panose="02020603050405020304" pitchFamily="18" charset="0"/>
              </a:rPr>
              <a:t>Data Analysis </a:t>
            </a:r>
            <a:r>
              <a:rPr lang="en-US" b="1" dirty="0">
                <a:solidFill>
                  <a:srgbClr val="0F0F0F"/>
                </a:solidFill>
                <a:latin typeface="Times New Roman" panose="02020603050405020304" pitchFamily="18" charset="0"/>
                <a:cs typeface="Times New Roman" panose="02020603050405020304" pitchFamily="18" charset="0"/>
              </a:rPr>
              <a:t>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M. SHALINI</a:t>
            </a:r>
            <a:endParaRPr lang="en-US" sz="2400" dirty="0"/>
          </a:p>
          <a:p>
            <a:r>
              <a:rPr lang="en-US" sz="2400" dirty="0"/>
              <a:t>REGISTER </a:t>
            </a:r>
            <a:r>
              <a:rPr lang="en-US" sz="2400" dirty="0" smtClean="0"/>
              <a:t>NO:422200914,</a:t>
            </a:r>
            <a:endParaRPr lang="en-US" sz="2400" dirty="0"/>
          </a:p>
          <a:p>
            <a:r>
              <a:rPr lang="en-US" sz="2400" dirty="0" smtClean="0"/>
              <a:t>DEPARTMENT:B.COM ISM</a:t>
            </a:r>
            <a:endParaRPr lang="en-US" sz="2400" dirty="0"/>
          </a:p>
          <a:p>
            <a:r>
              <a:rPr lang="en-US" sz="2400" dirty="0" smtClean="0"/>
              <a:t>COLLEGE SHEI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Rectangle 1"/>
          <p:cNvSpPr>
            <a:spLocks noChangeArrowheads="1"/>
          </p:cNvSpPr>
          <p:nvPr/>
        </p:nvSpPr>
        <p:spPr bwMode="auto">
          <a:xfrm>
            <a:off x="1143000" y="1828800"/>
            <a:ext cx="9067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Regression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Use linear regression or multiple regression to understand how various factors (such as experience, education, and performance) impact salary.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Classification Models: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 classification models (like decision trees or logistic regression) to categorize employees into salary bands or job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Clustering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Apply clustering techniques (like k-means) to group employees with similar salary profiles for comparative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Predictive Modeling:</a:t>
            </a:r>
            <a:r>
              <a:rPr kumimoji="0" lang="en-US" sz="1800" b="0" i="0" u="none" strike="noStrike" cap="none" normalizeH="0" baseline="0" dirty="0" smtClean="0">
                <a:ln>
                  <a:noFill/>
                </a:ln>
                <a:solidFill>
                  <a:schemeClr val="tx1"/>
                </a:solidFill>
                <a:effectLst/>
                <a:latin typeface="Arial" pitchFamily="34" charset="0"/>
                <a:cs typeface="Arial" pitchFamily="34" charset="0"/>
              </a:rPr>
              <a:t> Develop models to forecast future salary costs based on trends and variables (e.g., predicting the impact of a proposed salary increase on overall payroll). </a:t>
            </a:r>
          </a:p>
        </p:txBody>
      </p:sp>
    </p:spTree>
    <p:extLst>
      <p:ext uri="{BB962C8B-B14F-4D97-AF65-F5344CB8AC3E}">
        <p14:creationId xmlns:p14="http://schemas.microsoft.com/office/powerpoint/2010/main" val="32292419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4516639"/>
      </p:ext>
    </p:extLst>
  </p:cSld>
  <p:clrMapOvr>
    <a:masterClrMapping/>
  </p:clrMapOvr>
</p:sld>
</file>

<file path=ppt/slides/slide1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20745533"/>
      </p:ext>
    </p:extLst>
  </p:cSld>
  <p:clrMapOvr>
    <a:masterClrMapping/>
  </p:clrMapOvr>
</p:sld>
</file>

<file path=ppt/slides/slide10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75034060"/>
      </p:ext>
    </p:extLst>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80021561"/>
      </p:ext>
    </p:extLst>
  </p:cSld>
  <p:clrMapOvr>
    <a:masterClrMapping/>
  </p:clrMapOvr>
</p:sld>
</file>

<file path=ppt/slides/slide10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4283258"/>
      </p:ext>
    </p:extLst>
  </p:cSld>
  <p:clrMapOvr>
    <a:masterClrMapping/>
  </p:clrMapOvr>
</p:sld>
</file>

<file path=ppt/slides/slide1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27175415"/>
      </p:ext>
    </p:extLst>
  </p:cSld>
  <p:clrMapOvr>
    <a:masterClrMapping/>
  </p:clrMapOvr>
</p:sld>
</file>

<file path=ppt/slides/slide10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73343455"/>
      </p:ext>
    </p:extLst>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2831226"/>
      </p:ext>
    </p:extLst>
  </p:cSld>
  <p:clrMapOvr>
    <a:masterClrMapping/>
  </p:clrMapOvr>
</p:sld>
</file>

<file path=ppt/slides/slide10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69030195"/>
      </p:ext>
    </p:extLst>
  </p:cSld>
  <p:clrMapOvr>
    <a:masterClrMapping/>
  </p:clrMapOvr>
</p:sld>
</file>

<file path=ppt/slides/slide10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59156318"/>
      </p:ext>
    </p:extLst>
  </p:cSld>
  <p:clrMapOvr>
    <a:masterClrMapping/>
  </p:clrMapOvr>
</p:sld>
</file>

<file path=ppt/slides/slide10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34318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85779276"/>
      </p:ext>
    </p:extLst>
  </p:cSld>
  <p:clrMapOvr>
    <a:masterClrMapping/>
  </p:clrMapOvr>
</p:sld>
</file>

<file path=ppt/slides/slide10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05072144"/>
      </p:ext>
    </p:extLst>
  </p:cSld>
  <p:clrMapOvr>
    <a:masterClrMapping/>
  </p:clrMapOvr>
</p:sld>
</file>

<file path=ppt/slides/slide10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4687639"/>
      </p:ext>
    </p:extLst>
  </p:cSld>
  <p:clrMapOvr>
    <a:masterClrMapping/>
  </p:clrMapOvr>
</p:sld>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19088636"/>
      </p:ext>
    </p:extLst>
  </p:cSld>
  <p:clrMapOvr>
    <a:masterClrMapping/>
  </p:clrMapOvr>
</p:sld>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25843390"/>
      </p:ext>
    </p:extLst>
  </p:cSld>
  <p:clrMapOvr>
    <a:masterClrMapping/>
  </p:clrMapOvr>
</p:sld>
</file>

<file path=ppt/slides/slide10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05725889"/>
      </p:ext>
    </p:extLst>
  </p:cSld>
  <p:clrMapOvr>
    <a:masterClrMapping/>
  </p:clrMapOvr>
</p:sld>
</file>

<file path=ppt/slides/slide1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41469930"/>
      </p:ext>
    </p:extLst>
  </p:cSld>
  <p:clrMapOvr>
    <a:masterClrMapping/>
  </p:clrMapOvr>
</p:sld>
</file>

<file path=ppt/slides/slide10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079387"/>
      </p:ext>
    </p:extLst>
  </p:cSld>
  <p:clrMapOvr>
    <a:masterClrMapping/>
  </p:clrMapOvr>
</p:sld>
</file>

<file path=ppt/slides/slide10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2141698"/>
      </p:ext>
    </p:extLst>
  </p:cSld>
  <p:clrMapOvr>
    <a:masterClrMapping/>
  </p:clrMapOvr>
</p:sld>
</file>

<file path=ppt/slides/slide10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93852602"/>
      </p:ext>
    </p:extLst>
  </p:cSld>
  <p:clrMapOvr>
    <a:masterClrMapping/>
  </p:clrMapOvr>
</p:sld>
</file>

<file path=ppt/slides/slide10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947908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20435175"/>
      </p:ext>
    </p:extLst>
  </p:cSld>
  <p:clrMapOvr>
    <a:masterClrMapping/>
  </p:clrMapOvr>
</p:sld>
</file>

<file path=ppt/slides/slide10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20897638"/>
      </p:ext>
    </p:extLst>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98497648"/>
      </p:ext>
    </p:extLst>
  </p:cSld>
  <p:clrMapOvr>
    <a:masterClrMapping/>
  </p:clrMapOvr>
</p:sld>
</file>

<file path=ppt/slides/slide10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19624815"/>
      </p:ext>
    </p:extLst>
  </p:cSld>
  <p:clrMapOvr>
    <a:masterClrMapping/>
  </p:clrMapOvr>
</p:sld>
</file>

<file path=ppt/slides/slide10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73397116"/>
      </p:ext>
    </p:extLst>
  </p:cSld>
  <p:clrMapOvr>
    <a:masterClrMapping/>
  </p:clrMapOvr>
</p:sld>
</file>

<file path=ppt/slides/slide10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98317798"/>
      </p:ext>
    </p:extLst>
  </p:cSld>
  <p:clrMapOvr>
    <a:masterClrMapping/>
  </p:clrMapOvr>
</p:sld>
</file>

<file path=ppt/slides/slide1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67281543"/>
      </p:ext>
    </p:extLst>
  </p:cSld>
  <p:clrMapOvr>
    <a:masterClrMapping/>
  </p:clrMapOvr>
</p:sld>
</file>

<file path=ppt/slides/slide10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50350649"/>
      </p:ext>
    </p:extLst>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23904400"/>
      </p:ext>
    </p:extLst>
  </p:cSld>
  <p:clrMapOvr>
    <a:masterClrMapping/>
  </p:clrMapOvr>
</p:sld>
</file>

<file path=ppt/slides/slide10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4766692"/>
      </p:ext>
    </p:extLst>
  </p:cSld>
  <p:clrMapOvr>
    <a:masterClrMapping/>
  </p:clrMapOvr>
</p:sld>
</file>

<file path=ppt/slides/slide1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1029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07063384"/>
      </p:ext>
    </p:extLst>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1030</a:t>
            </a:fld>
            <a:endParaRPr sz="1100">
              <a:latin typeface="Trebuchet MS"/>
              <a:cs typeface="Trebuchet MS"/>
            </a:endParaRPr>
          </a:p>
        </p:txBody>
      </p:sp>
    </p:spTree>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953833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433868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339644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554355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83769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8252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477898473"/>
              </p:ext>
            </p:extLst>
          </p:nvPr>
        </p:nvGraphicFramePr>
        <p:xfrm>
          <a:off x="1066800" y="1295400"/>
          <a:ext cx="7391400" cy="571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19199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326917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78690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231998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896890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104919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58784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41281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697877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060642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9093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2286000" y="1395397"/>
            <a:ext cx="6096000" cy="4247317"/>
          </a:xfrm>
          <a:prstGeom prst="rect">
            <a:avLst/>
          </a:prstGeom>
        </p:spPr>
        <p:txBody>
          <a:bodyPr>
            <a:spAutoFit/>
          </a:bodyPr>
          <a:lstStyle/>
          <a:p>
            <a:r>
              <a:rPr lang="en-US" dirty="0"/>
              <a:t>In conclusion, employee salary analysis and modeling are vital for developing equitable and strategic compensation practices that align with organizational goals and market standards. By leveraging data-driven insights, organizations can ensure fairness in compensation, address potential pay disparities, and foster a positive work environment that supports employee satisfaction and retention. Strategic use of salary models allows for more accurate budgeting, helps to align compensation with performance and organizational objectives, and provides predictive insights for future planning. Moreover, transparent and well-communicated compensation practices build trust and enhance employee morale. To remain effective, it’s crucial that salary models are regularly updated with fresh data, are free from biases, and are integrated with broader HR systems to reflect </a:t>
            </a:r>
          </a:p>
        </p:txBody>
      </p:sp>
    </p:spTree>
    <p:extLst>
      <p:ext uri="{BB962C8B-B14F-4D97-AF65-F5344CB8AC3E}">
        <p14:creationId xmlns:p14="http://schemas.microsoft.com/office/powerpoint/2010/main" val="22696101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980337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000302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934914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546305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071384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711849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941961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538301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978034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9577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71082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275052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146499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038366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3522652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055454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786473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041524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415640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0609258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6676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748478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236575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751617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527261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1781907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8445182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01040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0812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226805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54693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3607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274233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0343646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6187748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31363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704618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363082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340273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752911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77286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0866435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9540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772039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7229163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4045318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9617632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735877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298879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531236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89096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48081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1644287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6950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645619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896927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7336325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8996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2965904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718272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6795126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31782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227096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933983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63400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3815631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0911600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5313156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3036287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317717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01646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502094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2711393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01782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2569480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27908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89298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6134295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640226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096044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182507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2668549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260179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943956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731993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0929991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0247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3921723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6548154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8708163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2197830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034537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643820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4769926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8988632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14209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9461832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90612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0167349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0625785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9455104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683345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786133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5930786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465305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1028413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0155648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3841618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609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4564800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695630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6806949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2688017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0279854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4078589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032676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5830298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8016341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6887107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392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7492322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358301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987507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5711238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1813348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6088428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3364827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975262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766854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9115463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4970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349870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274567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26585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6414352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2554433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1786814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548358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8335117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0870607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3858007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5337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0287131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5120722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3396846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2845313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226601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126992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8242195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87583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9848310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9794011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45252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7085296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4801820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980209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519947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7320268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7919785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406637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0160833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1516418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494716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1686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906144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5600935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3250691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1363457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3469170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747394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1911140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110792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954380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51952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69598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4573035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8980195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248149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1048347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1015623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1557139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8929822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3735527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517872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1627719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26114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8966501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548596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1559442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41871318"/>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7928369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265660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4682817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975712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0315837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131750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7515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471859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0630658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116192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4672864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54552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2138980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0179062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6656697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407924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3072918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1320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2277707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8506992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4140195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4690589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0772887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9981224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0482931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2179144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220166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089424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37340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147397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3546456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4786188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7163026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7863267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91585341"/>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906975"/>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4090579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9383491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81666628"/>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90359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2659898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028675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002491"/>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1570085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85528001"/>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31222044"/>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051205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83420537"/>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0990964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720762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26674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53076076"/>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5345710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596667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681467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889322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70357819"/>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2433710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7414395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0872754"/>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8975458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819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6580731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326923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1871524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5880254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63464578"/>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2787775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542058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87319812"/>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46737587"/>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2444455"/>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68724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91619"/>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2553486"/>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1912998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342537"/>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5586741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49620716"/>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22323475"/>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54013193"/>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36130258"/>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07702902"/>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63678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62438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2695251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5494112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1224744"/>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54564010"/>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5796644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30997691"/>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56906382"/>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96224"/>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2507350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14592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15891363"/>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508579"/>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9306632"/>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33753391"/>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22466130"/>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5426423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09935266"/>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4214873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1359707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78888198"/>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63605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5523868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1627470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0499968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12279951"/>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14952505"/>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52115554"/>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04362749"/>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04166664"/>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9698260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55326414"/>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9230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
          <p:cNvSpPr>
            <a:spLocks noChangeArrowheads="1"/>
          </p:cNvSpPr>
          <p:nvPr/>
        </p:nvSpPr>
        <p:spPr bwMode="auto">
          <a:xfrm>
            <a:off x="4235450" y="1293281"/>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2"/>
          <p:cNvSpPr/>
          <p:nvPr/>
        </p:nvSpPr>
        <p:spPr>
          <a:xfrm>
            <a:off x="228600" y="2019300"/>
            <a:ext cx="7762875" cy="646331"/>
          </a:xfrm>
          <a:prstGeom prst="rect">
            <a:avLst/>
          </a:prstGeom>
        </p:spPr>
        <p:txBody>
          <a:bodyPr wrap="square">
            <a:spAutoFit/>
          </a:bodyPr>
          <a:lstStyle/>
          <a:p>
            <a:r>
              <a:rPr lang="en-US" b="1" dirty="0"/>
              <a:t>Design and implement a system to manage employee salaries for a company, ensuring accurate and efficient salary processing, deductions, and reporting.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61291522"/>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69354087"/>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23075569"/>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70754450"/>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3923072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02105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59259600"/>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70833688"/>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452154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0600544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45697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0850891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59864538"/>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2857047"/>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733401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8648948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95741424"/>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76845966"/>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74927918"/>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3966164"/>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9663818"/>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5112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12582951"/>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827781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59125614"/>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16156833"/>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8601962"/>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98674583"/>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0388549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43506849"/>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18233448"/>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0371292"/>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14926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1485430"/>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8224713"/>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4105259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5268646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77690406"/>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14941711"/>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40341228"/>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1429818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95712452"/>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30895279"/>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84787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44598488"/>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6225483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99667065"/>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3704267"/>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27534643"/>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24659301"/>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6357618"/>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87371303"/>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28163022"/>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75772599"/>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672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39208994"/>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5512465"/>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5586378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12154622"/>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60643491"/>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47304937"/>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5214698"/>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5886918"/>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4606162"/>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44763942"/>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05551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20890554"/>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69893496"/>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99467671"/>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93830541"/>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27134316"/>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65780287"/>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72389466"/>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82284927"/>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554553"/>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12688533"/>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43063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00250838"/>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46167978"/>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32241826"/>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97712402"/>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69280997"/>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61706859"/>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05040221"/>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4598171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0845368"/>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87243358"/>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53155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88071956"/>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32008852"/>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43653065"/>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89428637"/>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01849671"/>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62327139"/>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9261777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25613122"/>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2226016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75537721"/>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3022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87482472"/>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47852249"/>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2684263"/>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76546322"/>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17920400"/>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7953134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8491531"/>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92867375"/>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61149878"/>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00943284"/>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85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914400" y="2019300"/>
            <a:ext cx="7924800" cy="1477328"/>
          </a:xfrm>
          <a:prstGeom prst="rect">
            <a:avLst/>
          </a:prstGeom>
        </p:spPr>
        <p:txBody>
          <a:bodyPr wrap="square">
            <a:spAutoFit/>
          </a:bodyPr>
          <a:lstStyle/>
          <a:p>
            <a:r>
              <a:rPr lang="en-US" dirty="0"/>
              <a:t>The Employee Salary Management System (ESMS) is designed to streamline and automate the process of managing employee salaries within an organization. The system aims to handle various aspects of payroll management, including salary calculations, deductions, benefits, and reporting, ensuring accuracy and compliance with regulations while improving efficiency.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53843692"/>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39823588"/>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61780880"/>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5383561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30374247"/>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42895801"/>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1666198"/>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5458175"/>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41056724"/>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65798205"/>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2613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85664469"/>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21481431"/>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73792881"/>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00901594"/>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6298580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04032088"/>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88919482"/>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5319000"/>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95794320"/>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48299749"/>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00007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0098282"/>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12193390"/>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39367872"/>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05893849"/>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37420446"/>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77137502"/>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46341727"/>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87267444"/>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97852979"/>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90737354"/>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80372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94148155"/>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33677472"/>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65257840"/>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66861116"/>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92197344"/>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55240318"/>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1057141"/>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13929739"/>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37755125"/>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87523273"/>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43349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40253971"/>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91261353"/>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15479207"/>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64960127"/>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09421219"/>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57644862"/>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25415958"/>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69876082"/>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00627313"/>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05072124"/>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64052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03258818"/>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98881506"/>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13591566"/>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07405500"/>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51680492"/>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95562106"/>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5691966"/>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00123204"/>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68792639"/>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14158120"/>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69924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53056213"/>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30132538"/>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378873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14725377"/>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88678940"/>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1040528"/>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46016510"/>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84017807"/>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83195073"/>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63277601"/>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31866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06616337"/>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63065773"/>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2329283"/>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78636192"/>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6377595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19957433"/>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36753169"/>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90953770"/>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06067589"/>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67886219"/>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61370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35967436"/>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2312630"/>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53290233"/>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41183923"/>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97845723"/>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3148418"/>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53110480"/>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29933129"/>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91121622"/>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64001770"/>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5289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52767991"/>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84313403"/>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6593545"/>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14656730"/>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22760006"/>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94729998"/>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76992500"/>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78272100"/>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9248204"/>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36260844"/>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3707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0827"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762000"/>
            <a:ext cx="7848600" cy="1477328"/>
          </a:xfrm>
          <a:prstGeom prst="rect">
            <a:avLst/>
          </a:prstGeom>
        </p:spPr>
        <p:txBody>
          <a:bodyPr wrap="square">
            <a:spAutoFit/>
          </a:bodyPr>
          <a:lstStyle/>
          <a:p>
            <a:r>
              <a:rPr lang="en-US" b="1" dirty="0"/>
              <a:t>1. HR Personnel</a:t>
            </a:r>
          </a:p>
          <a:p>
            <a:r>
              <a:rPr lang="en-US" b="1" dirty="0"/>
              <a:t>Role:</a:t>
            </a:r>
            <a:r>
              <a:rPr lang="en-US" dirty="0"/>
              <a:t> Manage day-to-day payroll operations and employee records.</a:t>
            </a:r>
          </a:p>
          <a:p>
            <a:r>
              <a:rPr lang="en-US" b="1" dirty="0"/>
              <a:t>Interaction:</a:t>
            </a:r>
            <a:endParaRPr lang="en-US" dirty="0"/>
          </a:p>
          <a:p>
            <a:pPr lvl="1"/>
            <a:r>
              <a:rPr lang="en-US" dirty="0"/>
              <a:t>Enter and update employee details (e.g., salary, benefits).</a:t>
            </a:r>
          </a:p>
          <a:p>
            <a:pPr lvl="1"/>
            <a:r>
              <a:rPr lang="en-US" dirty="0"/>
              <a:t>Process payroll, including calculating salaries, bonuses, and deductions.</a:t>
            </a:r>
          </a:p>
        </p:txBody>
      </p:sp>
      <p:sp>
        <p:nvSpPr>
          <p:cNvPr id="9" name="Rectangle 8"/>
          <p:cNvSpPr/>
          <p:nvPr/>
        </p:nvSpPr>
        <p:spPr>
          <a:xfrm>
            <a:off x="794253" y="2239328"/>
            <a:ext cx="8982943" cy="1477328"/>
          </a:xfrm>
          <a:prstGeom prst="rect">
            <a:avLst/>
          </a:prstGeom>
        </p:spPr>
        <p:txBody>
          <a:bodyPr wrap="square">
            <a:spAutoFit/>
          </a:bodyPr>
          <a:lstStyle/>
          <a:p>
            <a:r>
              <a:rPr lang="en-US" b="1" dirty="0"/>
              <a:t>2. Finance Department Staff</a:t>
            </a:r>
          </a:p>
          <a:p>
            <a:r>
              <a:rPr lang="en-US" b="1" dirty="0"/>
              <a:t>Role:</a:t>
            </a:r>
            <a:r>
              <a:rPr lang="en-US" dirty="0"/>
              <a:t> Oversee financial aspects of payroll, including budgeting and reporting.</a:t>
            </a:r>
          </a:p>
          <a:p>
            <a:r>
              <a:rPr lang="en-US" b="1" dirty="0"/>
              <a:t>Interaction:</a:t>
            </a:r>
            <a:endParaRPr lang="en-US" dirty="0"/>
          </a:p>
          <a:p>
            <a:pPr lvl="1"/>
            <a:r>
              <a:rPr lang="en-US" dirty="0"/>
              <a:t>Review payroll expenditures and ensure alignment with budgets.</a:t>
            </a:r>
          </a:p>
          <a:p>
            <a:pPr lvl="1"/>
            <a:r>
              <a:rPr lang="en-US" dirty="0"/>
              <a:t>Generate financial reports and summaries.</a:t>
            </a:r>
          </a:p>
        </p:txBody>
      </p:sp>
      <p:sp>
        <p:nvSpPr>
          <p:cNvPr id="10" name="Rectangle 9"/>
          <p:cNvSpPr/>
          <p:nvPr/>
        </p:nvSpPr>
        <p:spPr>
          <a:xfrm>
            <a:off x="819150" y="3836849"/>
            <a:ext cx="7658100" cy="1754326"/>
          </a:xfrm>
          <a:prstGeom prst="rect">
            <a:avLst/>
          </a:prstGeom>
        </p:spPr>
        <p:txBody>
          <a:bodyPr wrap="square">
            <a:spAutoFit/>
          </a:bodyPr>
          <a:lstStyle/>
          <a:p>
            <a:r>
              <a:rPr lang="en-US" b="1" dirty="0"/>
              <a:t>3. Employees</a:t>
            </a:r>
          </a:p>
          <a:p>
            <a:r>
              <a:rPr lang="en-US" b="1" dirty="0"/>
              <a:t>Role:</a:t>
            </a:r>
            <a:r>
              <a:rPr lang="en-US" dirty="0"/>
              <a:t> Access their personal salary information and pay records.</a:t>
            </a:r>
          </a:p>
          <a:p>
            <a:r>
              <a:rPr lang="en-US" b="1" dirty="0"/>
              <a:t>Interaction:</a:t>
            </a:r>
            <a:endParaRPr lang="en-US" dirty="0"/>
          </a:p>
          <a:p>
            <a:pPr lvl="1"/>
            <a:r>
              <a:rPr lang="en-US" dirty="0"/>
              <a:t>View and download pay slips.</a:t>
            </a:r>
          </a:p>
          <a:p>
            <a:pPr lvl="1"/>
            <a:r>
              <a:rPr lang="en-US" dirty="0"/>
              <a:t>Access historical salary and tax information.</a:t>
            </a:r>
          </a:p>
          <a:p>
            <a:pPr lvl="1"/>
            <a:r>
              <a:rPr lang="en-US" dirty="0"/>
              <a:t>Review and verify salary details and deductions</a:t>
            </a:r>
          </a:p>
        </p:txBody>
      </p:sp>
      <p:sp>
        <p:nvSpPr>
          <p:cNvPr id="11" name="Rectangle 10"/>
          <p:cNvSpPr/>
          <p:nvPr/>
        </p:nvSpPr>
        <p:spPr>
          <a:xfrm>
            <a:off x="794253" y="5591175"/>
            <a:ext cx="8250818" cy="1200329"/>
          </a:xfrm>
          <a:prstGeom prst="rect">
            <a:avLst/>
          </a:prstGeom>
        </p:spPr>
        <p:txBody>
          <a:bodyPr wrap="square">
            <a:spAutoFit/>
          </a:bodyPr>
          <a:lstStyle/>
          <a:p>
            <a:r>
              <a:rPr lang="en-US" b="1" dirty="0"/>
              <a:t>4. Payroll Administrators</a:t>
            </a:r>
          </a:p>
          <a:p>
            <a:r>
              <a:rPr lang="en-US" b="1" dirty="0"/>
              <a:t>Role:</a:t>
            </a:r>
            <a:r>
              <a:rPr lang="en-US" dirty="0"/>
              <a:t> Focus on specific payroll tasks, often within the HR or finance departments.</a:t>
            </a:r>
          </a:p>
          <a:p>
            <a:r>
              <a:rPr lang="en-US" b="1" dirty="0"/>
              <a:t>Interaction:</a:t>
            </a:r>
            <a:endParaRPr lang="en-US" dirty="0"/>
          </a:p>
          <a:p>
            <a:pPr lvl="1"/>
            <a:r>
              <a:rPr lang="en-US" dirty="0"/>
              <a:t>Manage payroll processing schedules and tasks.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58821033"/>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01083840"/>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16953166"/>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80734556"/>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06106631"/>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88808242"/>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77413804"/>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96550202"/>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66320348"/>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02096224"/>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11904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1102002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57020806"/>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03090157"/>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09053465"/>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18776474"/>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94166825"/>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58365296"/>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57054814"/>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6024771"/>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1625123"/>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43951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76736673"/>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66282196"/>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5832652"/>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47591323"/>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27042392"/>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29212949"/>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50190098"/>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63515000"/>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93639025"/>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13392530"/>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96992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75861107"/>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38338322"/>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47185079"/>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0038223"/>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55505281"/>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38994378"/>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32462578"/>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52861511"/>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13751356"/>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8723039"/>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53472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08474057"/>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7681873"/>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88950789"/>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14450750"/>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91813945"/>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80459494"/>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46087159"/>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5342327"/>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40281576"/>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36550571"/>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84419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89724731"/>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38551179"/>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68992536"/>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29262911"/>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74527969"/>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03019908"/>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21089143"/>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56638922"/>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83066799"/>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9877425"/>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80765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51316097"/>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59732642"/>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17436846"/>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76081169"/>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62793874"/>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64274843"/>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47500537"/>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30378616"/>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90712740"/>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32975869"/>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142200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6694585"/>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8934681"/>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58432659"/>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63010069"/>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74470759"/>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62034410"/>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40940904"/>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32267526"/>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44605365"/>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20421956"/>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44520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80293193"/>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00855164"/>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44558532"/>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35872638"/>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29507706"/>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21764623"/>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98202762"/>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10377847"/>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88318469"/>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36887260"/>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60887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65915027"/>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6014804"/>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00992487"/>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50301632"/>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60240420"/>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20902886"/>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95773156"/>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97200125"/>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49976332"/>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35701882"/>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7299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524124" y="1476375"/>
            <a:ext cx="7286626" cy="33886200"/>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0" name="Rectangle 9"/>
          <p:cNvSpPr/>
          <p:nvPr/>
        </p:nvSpPr>
        <p:spPr>
          <a:xfrm>
            <a:off x="3278332" y="2286000"/>
            <a:ext cx="6096000" cy="2031325"/>
          </a:xfrm>
          <a:prstGeom prst="rect">
            <a:avLst/>
          </a:prstGeom>
        </p:spPr>
        <p:txBody>
          <a:bodyPr>
            <a:spAutoFit/>
          </a:bodyPr>
          <a:lstStyle/>
          <a:p>
            <a:r>
              <a:rPr lang="en-US" dirty="0"/>
              <a:t>Our Employee Salary Management System (ESMS) is a comprehensive solution designed to automate, streamline, and optimize the process of managing employee salaries within organizations. The system integrates various functionalities to ensure accurate payroll processing, compliance with regulations, and efficient management of employee compensation data.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0293593"/>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12357808"/>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72459499"/>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76325375"/>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58085485"/>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14450776"/>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73153863"/>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21651017"/>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85227702"/>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1909513"/>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531274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93341173"/>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48963482"/>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79926723"/>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88943078"/>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78638225"/>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29738546"/>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7027738"/>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92671480"/>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16920924"/>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94560156"/>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61418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65448865"/>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94757657"/>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27708355"/>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4778803"/>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92919499"/>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12502694"/>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18693842"/>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31677447"/>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57514684"/>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90501339"/>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394067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29080117"/>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76260237"/>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20412755"/>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49032932"/>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55981648"/>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1690533"/>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26409149"/>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48359473"/>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23574230"/>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41515930"/>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16597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41073077"/>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87881542"/>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52507090"/>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12178929"/>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3802015"/>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03794357"/>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49779961"/>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89271280"/>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02085673"/>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01512890"/>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607189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28091472"/>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53824998"/>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35963245"/>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32062770"/>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90985071"/>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85272600"/>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96933883"/>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36224101"/>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1383916"/>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528085"/>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826807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95063476"/>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68841763"/>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95002985"/>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30613979"/>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22765524"/>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51775043"/>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86372570"/>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84749814"/>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4225139"/>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43335693"/>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53770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7439616"/>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41838023"/>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68368786"/>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31843938"/>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27442566"/>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19882638"/>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72646287"/>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69746518"/>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87750638"/>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5703474"/>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925605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15580665"/>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47252578"/>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1609405"/>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20863543"/>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42870320"/>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65884524"/>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5912357"/>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11702796"/>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81185871"/>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29134182"/>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573710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19017141"/>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9477351"/>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13908647"/>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05717538"/>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82971059"/>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1068522"/>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13764508"/>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9192977"/>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48227427"/>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77449110"/>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712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914400" y="533400"/>
            <a:ext cx="10681335" cy="1265872"/>
          </a:xfrm>
        </p:spPr>
        <p:txBody>
          <a:bodyPr/>
          <a:lstStyle/>
          <a:p>
            <a:r>
              <a:rPr lang="en-IN" dirty="0"/>
              <a:t>Dataset Description</a:t>
            </a:r>
          </a:p>
        </p:txBody>
      </p:sp>
      <p:sp>
        <p:nvSpPr>
          <p:cNvPr id="3" name="Rectangle 2"/>
          <p:cNvSpPr/>
          <p:nvPr/>
        </p:nvSpPr>
        <p:spPr>
          <a:xfrm>
            <a:off x="914400" y="1676400"/>
            <a:ext cx="6629400" cy="1477328"/>
          </a:xfrm>
          <a:prstGeom prst="rect">
            <a:avLst/>
          </a:prstGeom>
        </p:spPr>
        <p:txBody>
          <a:bodyPr wrap="square">
            <a:spAutoFit/>
          </a:bodyPr>
          <a:lstStyle/>
          <a:p>
            <a:r>
              <a:rPr lang="en-US" dirty="0"/>
              <a:t>The employee salary dataset contains detailed information about employees' salaries, compensation packages, and related financial details. This dataset is used for managing payroll, analyzing salary trends, and ensuring compliance with compensation policies and regulations.</a:t>
            </a:r>
          </a:p>
        </p:txBody>
      </p:sp>
      <p:sp>
        <p:nvSpPr>
          <p:cNvPr id="5" name="Rectangle 4"/>
          <p:cNvSpPr/>
          <p:nvPr/>
        </p:nvSpPr>
        <p:spPr>
          <a:xfrm>
            <a:off x="762000" y="3581400"/>
            <a:ext cx="7543800" cy="369332"/>
          </a:xfrm>
          <a:prstGeom prst="rect">
            <a:avLst/>
          </a:prstGeom>
        </p:spPr>
        <p:txBody>
          <a:bodyPr wrap="square">
            <a:spAutoFit/>
          </a:bodyPr>
          <a:lstStyle/>
          <a:p>
            <a:r>
              <a:rPr lang="en-US" dirty="0" smtClean="0"/>
              <a:t>.</a:t>
            </a:r>
            <a:endParaRPr lang="en-US" dirty="0"/>
          </a:p>
        </p:txBody>
      </p:sp>
      <p:sp>
        <p:nvSpPr>
          <p:cNvPr id="8" name="Rectangle 7"/>
          <p:cNvSpPr/>
          <p:nvPr/>
        </p:nvSpPr>
        <p:spPr>
          <a:xfrm>
            <a:off x="914400" y="3276600"/>
            <a:ext cx="8229600" cy="3416320"/>
          </a:xfrm>
          <a:prstGeom prst="rect">
            <a:avLst/>
          </a:prstGeom>
        </p:spPr>
        <p:txBody>
          <a:bodyPr wrap="square">
            <a:spAutoFit/>
          </a:bodyPr>
          <a:lstStyle/>
          <a:p>
            <a:r>
              <a:rPr lang="en-US" b="1" dirty="0"/>
              <a:t>Dataset Fields:</a:t>
            </a:r>
            <a:endParaRPr lang="en-US" dirty="0"/>
          </a:p>
          <a:p>
            <a:pPr>
              <a:buFont typeface="+mj-lt"/>
              <a:buAutoNum type="arabicPeriod"/>
            </a:pPr>
            <a:r>
              <a:rPr lang="en-US" b="1" dirty="0"/>
              <a:t>Employee ID:</a:t>
            </a:r>
            <a:r>
              <a:rPr lang="en-US" dirty="0"/>
              <a:t> A unique identifier for each employee.</a:t>
            </a:r>
          </a:p>
          <a:p>
            <a:pPr>
              <a:buFont typeface="+mj-lt"/>
              <a:buAutoNum type="arabicPeriod"/>
            </a:pPr>
            <a:r>
              <a:rPr lang="en-US" b="1" dirty="0"/>
              <a:t>Name:</a:t>
            </a:r>
            <a:r>
              <a:rPr lang="en-US" dirty="0"/>
              <a:t> Full name of the employee (may be </a:t>
            </a:r>
            <a:r>
              <a:rPr lang="en-US" dirty="0" err="1"/>
              <a:t>anonymized</a:t>
            </a:r>
            <a:r>
              <a:rPr lang="en-US" dirty="0"/>
              <a:t> for privacy).</a:t>
            </a:r>
          </a:p>
          <a:p>
            <a:pPr>
              <a:buFont typeface="+mj-lt"/>
              <a:buAutoNum type="arabicPeriod"/>
            </a:pPr>
            <a:r>
              <a:rPr lang="en-US" b="1" dirty="0"/>
              <a:t>Department:</a:t>
            </a:r>
            <a:r>
              <a:rPr lang="en-US" dirty="0"/>
              <a:t> The department in which the employee works (e.g., Sales, Engineering, HR).</a:t>
            </a:r>
          </a:p>
          <a:p>
            <a:pPr>
              <a:buFont typeface="+mj-lt"/>
              <a:buAutoNum type="arabicPeriod"/>
            </a:pPr>
            <a:r>
              <a:rPr lang="en-US" b="1" dirty="0"/>
              <a:t>Job Title:</a:t>
            </a:r>
            <a:r>
              <a:rPr lang="en-US" dirty="0"/>
              <a:t> The employee’s job position or title.</a:t>
            </a:r>
          </a:p>
          <a:p>
            <a:pPr>
              <a:buFont typeface="+mj-lt"/>
              <a:buAutoNum type="arabicPeriod"/>
            </a:pPr>
            <a:r>
              <a:rPr lang="en-US" b="1" dirty="0"/>
              <a:t>Base Salary:</a:t>
            </a:r>
            <a:r>
              <a:rPr lang="en-US" dirty="0"/>
              <a:t> The fixed annual salary amount before bonuses or other compensations.</a:t>
            </a:r>
          </a:p>
          <a:p>
            <a:pPr>
              <a:buFont typeface="+mj-lt"/>
              <a:buAutoNum type="arabicPeriod"/>
            </a:pPr>
            <a:r>
              <a:rPr lang="en-US" b="1" dirty="0"/>
              <a:t>Bonus:</a:t>
            </a:r>
            <a:r>
              <a:rPr lang="en-US" dirty="0"/>
              <a:t> Additional compensation awarded based on performance or company results.</a:t>
            </a:r>
          </a:p>
          <a:p>
            <a:pPr>
              <a:buFont typeface="+mj-lt"/>
              <a:buAutoNum type="arabicPeriod"/>
            </a:pPr>
            <a:r>
              <a:rPr lang="en-US" b="1" dirty="0"/>
              <a:t>Total Compensation:</a:t>
            </a:r>
            <a:r>
              <a:rPr lang="en-US" dirty="0"/>
              <a:t> The sum of base salary and bonuses, representing the overall compensation.</a:t>
            </a:r>
          </a:p>
        </p:txBody>
      </p:sp>
    </p:spTree>
    <p:extLst>
      <p:ext uri="{BB962C8B-B14F-4D97-AF65-F5344CB8AC3E}">
        <p14:creationId xmlns:p14="http://schemas.microsoft.com/office/powerpoint/2010/main" val="27206606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07916312"/>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28949295"/>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42853063"/>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33186588"/>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91575278"/>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53020128"/>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04659126"/>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11874625"/>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6408534"/>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4675789"/>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846026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0388711"/>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6004699"/>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92122361"/>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81123110"/>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50148"/>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4702521"/>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22059851"/>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57892512"/>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1491149"/>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15847074"/>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77389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9263999"/>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99918362"/>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66559044"/>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08587508"/>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89040465"/>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2588762"/>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63976537"/>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39039283"/>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86938747"/>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54415114"/>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736117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86462244"/>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49508817"/>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4828953"/>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75977437"/>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96003752"/>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05201300"/>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31649473"/>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80134205"/>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60521708"/>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0937332"/>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519528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54171667"/>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65457700"/>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8253374"/>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98238287"/>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00109238"/>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24354953"/>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35995582"/>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67384570"/>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09185024"/>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26117696"/>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3087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62428457"/>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48638324"/>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13610851"/>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95530642"/>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08418837"/>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12830843"/>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8993218"/>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14102674"/>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69244155"/>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97457214"/>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609431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57290171"/>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68066826"/>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50157427"/>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54739577"/>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36030285"/>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0159390"/>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63125585"/>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23486977"/>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70121254"/>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92631737"/>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125818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02368415"/>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25145981"/>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39872844"/>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87771572"/>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3734154"/>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3624022"/>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29411677"/>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07767038"/>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19008455"/>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74443250"/>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890912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4514617"/>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48545563"/>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64207710"/>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82991399"/>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01180973"/>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80872858"/>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03749394"/>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0329526"/>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34267677"/>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40270813"/>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30772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04956096"/>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2329266"/>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52111588"/>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34863654"/>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015300"/>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82148835"/>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42876963"/>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33537687"/>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4892032"/>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68633395"/>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2197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3048000" y="2690336"/>
            <a:ext cx="5638800" cy="1754326"/>
          </a:xfrm>
          <a:prstGeom prst="rect">
            <a:avLst/>
          </a:prstGeom>
        </p:spPr>
        <p:txBody>
          <a:bodyPr wrap="square">
            <a:spAutoFit/>
          </a:bodyPr>
          <a:lstStyle/>
          <a:p>
            <a:r>
              <a:rPr lang="en-US" dirty="0"/>
              <a:t>we understand that employee salaries are not just numbers—they're a reflection of your organization's commitment to talent and growth. Our cutting-edge solution redefines how salaries are managed, ensuring that your compensation strategies are both competitive and fair.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91427912"/>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12129738"/>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40021247"/>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7032049"/>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77823355"/>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1725734"/>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56257298"/>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75304971"/>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6809213"/>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03822608"/>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021593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60357428"/>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01522710"/>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02133345"/>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58583488"/>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05779427"/>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16552073"/>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46585724"/>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74357927"/>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8471338"/>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44360062"/>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535935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82061251"/>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7407166"/>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74697679"/>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42334122"/>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71857919"/>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93386650"/>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75392393"/>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5170354"/>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10081740"/>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35987347"/>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865413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64678714"/>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68118268"/>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29508143"/>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04009771"/>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04502407"/>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9103254"/>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66250496"/>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23443471"/>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16241576"/>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593946"/>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044876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4117500"/>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22685230"/>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99154732"/>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64482762"/>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05659337"/>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86645222"/>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43875524"/>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00195057"/>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72611589"/>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63477164"/>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506968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91155487"/>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91018342"/>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81931394"/>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93815915"/>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35340839"/>
      </p:ext>
    </p:extLst>
  </p:cSld>
  <p:clrMapOvr>
    <a:masterClrMapping/>
  </p:clrMapOvr>
</p:sld>
</file>

<file path=ppt/slides/slide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01044758"/>
      </p:ext>
    </p:extLst>
  </p:cSld>
  <p:clrMapOvr>
    <a:masterClrMapping/>
  </p:clrMapOvr>
</p:sld>
</file>

<file path=ppt/slides/slide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10792254"/>
      </p:ext>
    </p:extLst>
  </p:cSld>
  <p:clrMapOvr>
    <a:masterClrMapping/>
  </p:clrMapOvr>
</p:sld>
</file>

<file path=ppt/slides/slide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73022719"/>
      </p:ext>
    </p:extLst>
  </p:cSld>
  <p:clrMapOvr>
    <a:masterClrMapping/>
  </p:clrMapOvr>
</p:sld>
</file>

<file path=ppt/slides/slide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10693678"/>
      </p:ext>
    </p:extLst>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67043158"/>
      </p:ext>
    </p:extLst>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132560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45878584"/>
      </p:ext>
    </p:extLst>
  </p:cSld>
  <p:clrMapOvr>
    <a:masterClrMapping/>
  </p:clrMapOvr>
</p:sld>
</file>

<file path=ppt/slides/slide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40732487"/>
      </p:ext>
    </p:extLst>
  </p:cSld>
  <p:clrMapOvr>
    <a:masterClrMapping/>
  </p:clrMapOvr>
</p:sld>
</file>

<file path=ppt/slides/slide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89165874"/>
      </p:ext>
    </p:extLst>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63578490"/>
      </p:ext>
    </p:extLst>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73655544"/>
      </p:ext>
    </p:extLst>
  </p:cSld>
  <p:clrMapOvr>
    <a:masterClrMapping/>
  </p:clrMapOvr>
</p:sld>
</file>

<file path=ppt/slides/slide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58325123"/>
      </p:ext>
    </p:extLst>
  </p:cSld>
  <p:clrMapOvr>
    <a:masterClrMapping/>
  </p:clrMapOvr>
</p:sld>
</file>

<file path=ppt/slides/slide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89417179"/>
      </p:ext>
    </p:extLst>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67511338"/>
      </p:ext>
    </p:extLst>
  </p:cSld>
  <p:clrMapOvr>
    <a:masterClrMapping/>
  </p:clrMapOvr>
</p:sld>
</file>

<file path=ppt/slides/slide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39218860"/>
      </p:ext>
    </p:extLst>
  </p:cSld>
  <p:clrMapOvr>
    <a:masterClrMapping/>
  </p:clrMapOvr>
</p:sld>
</file>

<file path=ppt/slides/slide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56434782"/>
      </p:ext>
    </p:extLst>
  </p:cSld>
  <p:clrMapOvr>
    <a:masterClrMapping/>
  </p:clrMapOvr>
</p:sld>
</file>

<file path=ppt/slides/slide9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095216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15944483"/>
      </p:ext>
    </p:extLst>
  </p:cSld>
  <p:clrMapOvr>
    <a:masterClrMapping/>
  </p:clrMapOvr>
</p:sld>
</file>

<file path=ppt/slides/slide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2658634"/>
      </p:ext>
    </p:extLst>
  </p:cSld>
  <p:clrMapOvr>
    <a:masterClrMapping/>
  </p:clrMapOvr>
</p:sld>
</file>

<file path=ppt/slides/slide9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91282806"/>
      </p:ext>
    </p:extLst>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64599378"/>
      </p:ext>
    </p:extLst>
  </p:cSld>
  <p:clrMapOvr>
    <a:masterClrMapping/>
  </p:clrMapOvr>
</p:sld>
</file>

<file path=ppt/slides/slide9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8491849"/>
      </p:ext>
    </p:extLst>
  </p:cSld>
  <p:clrMapOvr>
    <a:masterClrMapping/>
  </p:clrMapOvr>
</p:sld>
</file>

<file path=ppt/slides/slide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7333814"/>
      </p:ext>
    </p:extLst>
  </p:cSld>
  <p:clrMapOvr>
    <a:masterClrMapping/>
  </p:clrMapOvr>
</p:sld>
</file>

<file path=ppt/slides/slide9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21691731"/>
      </p:ext>
    </p:extLst>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1571856"/>
      </p:ext>
    </p:extLst>
  </p:cSld>
  <p:clrMapOvr>
    <a:masterClrMapping/>
  </p:clrMapOvr>
</p:sld>
</file>

<file path=ppt/slides/slide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4705009"/>
      </p:ext>
    </p:extLst>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98631712"/>
      </p:ext>
    </p:extLst>
  </p:cSld>
  <p:clrMapOvr>
    <a:masterClrMapping/>
  </p:clrMapOvr>
</p:sld>
</file>

<file path=ppt/slides/slide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007844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7758909"/>
      </p:ext>
    </p:extLst>
  </p:cSld>
  <p:clrMapOvr>
    <a:masterClrMapping/>
  </p:clrMapOvr>
</p:sld>
</file>

<file path=ppt/slides/slide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03751516"/>
      </p:ext>
    </p:extLst>
  </p:cSld>
  <p:clrMapOvr>
    <a:masterClrMapping/>
  </p:clrMapOvr>
</p:sld>
</file>

<file path=ppt/slides/slide9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61015682"/>
      </p:ext>
    </p:extLst>
  </p:cSld>
  <p:clrMapOvr>
    <a:masterClrMapping/>
  </p:clrMapOvr>
</p:sld>
</file>

<file path=ppt/slides/slide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8537085"/>
      </p:ext>
    </p:extLst>
  </p:cSld>
  <p:clrMapOvr>
    <a:masterClrMapping/>
  </p:clrMapOvr>
</p:sld>
</file>

<file path=ppt/slides/slide9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43775832"/>
      </p:ext>
    </p:extLst>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45360505"/>
      </p:ext>
    </p:extLst>
  </p:cSld>
  <p:clrMapOvr>
    <a:masterClrMapping/>
  </p:clrMapOvr>
</p:sld>
</file>

<file path=ppt/slides/slide9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14159776"/>
      </p:ext>
    </p:extLst>
  </p:cSld>
  <p:clrMapOvr>
    <a:masterClrMapping/>
  </p:clrMapOvr>
</p:sld>
</file>

<file path=ppt/slides/slide9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56788125"/>
      </p:ext>
    </p:extLst>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36678520"/>
      </p:ext>
    </p:extLst>
  </p:cSld>
  <p:clrMapOvr>
    <a:masterClrMapping/>
  </p:clrMapOvr>
</p:sld>
</file>

<file path=ppt/slides/slide9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76988105"/>
      </p:ext>
    </p:extLst>
  </p:cSld>
  <p:clrMapOvr>
    <a:masterClrMapping/>
  </p:clrMapOvr>
</p:sld>
</file>

<file path=ppt/slides/slide9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180286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14795628"/>
      </p:ext>
    </p:extLst>
  </p:cSld>
  <p:clrMapOvr>
    <a:masterClrMapping/>
  </p:clrMapOvr>
</p:sld>
</file>

<file path=ppt/slides/slide9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07005361"/>
      </p:ext>
    </p:extLst>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94838839"/>
      </p:ext>
    </p:extLst>
  </p:cSld>
  <p:clrMapOvr>
    <a:masterClrMapping/>
  </p:clrMapOvr>
</p:sld>
</file>

<file path=ppt/slides/slide9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78390528"/>
      </p:ext>
    </p:extLst>
  </p:cSld>
  <p:clrMapOvr>
    <a:masterClrMapping/>
  </p:clrMapOvr>
</p:sld>
</file>

<file path=ppt/slides/slide9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06385722"/>
      </p:ext>
    </p:extLst>
  </p:cSld>
  <p:clrMapOvr>
    <a:masterClrMapping/>
  </p:clrMapOvr>
</p:sld>
</file>

<file path=ppt/slides/slide9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38033419"/>
      </p:ext>
    </p:extLst>
  </p:cSld>
  <p:clrMapOvr>
    <a:masterClrMapping/>
  </p:clrMapOvr>
</p:sld>
</file>

<file path=ppt/slides/slide9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2135396"/>
      </p:ext>
    </p:extLst>
  </p:cSld>
  <p:clrMapOvr>
    <a:masterClrMapping/>
  </p:clrMapOvr>
</p:sld>
</file>

<file path=ppt/slides/slide9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66146883"/>
      </p:ext>
    </p:extLst>
  </p:cSld>
  <p:clrMapOvr>
    <a:masterClrMapping/>
  </p:clrMapOvr>
</p:sld>
</file>

<file path=ppt/slides/slide9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8334731"/>
      </p:ext>
    </p:extLst>
  </p:cSld>
  <p:clrMapOvr>
    <a:masterClrMapping/>
  </p:clrMapOvr>
</p:sld>
</file>

<file path=ppt/slides/slide9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63673807"/>
      </p:ext>
    </p:extLst>
  </p:cSld>
  <p:clrMapOvr>
    <a:masterClrMapping/>
  </p:clrMapOvr>
</p:sld>
</file>

<file path=ppt/slides/slide9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2991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782</Words>
  <Application>Microsoft Office PowerPoint</Application>
  <PresentationFormat>Custom</PresentationFormat>
  <Paragraphs>206</Paragraphs>
  <Slides>1031</Slides>
  <Notes>4</Notes>
  <HiddenSlides>0</HiddenSlides>
  <MMClips>0</MMClips>
  <ScaleCrop>false</ScaleCrop>
  <HeadingPairs>
    <vt:vector size="4" baseType="variant">
      <vt:variant>
        <vt:lpstr>Theme</vt:lpstr>
      </vt:variant>
      <vt:variant>
        <vt:i4>1</vt:i4>
      </vt:variant>
      <vt:variant>
        <vt:lpstr>Slide Titles</vt:lpstr>
      </vt:variant>
      <vt:variant>
        <vt:i4>1031</vt:i4>
      </vt:variant>
    </vt:vector>
  </HeadingPairs>
  <TitlesOfParts>
    <vt:vector size="103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25</cp:revision>
  <dcterms:created xsi:type="dcterms:W3CDTF">2024-03-29T15:07:22Z</dcterms:created>
  <dcterms:modified xsi:type="dcterms:W3CDTF">2024-09-09T04:51:18Z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