
<file path=[Content_Types].xml><?xml version="1.0" encoding="utf-8"?>
<Types xmlns="http://schemas.openxmlformats.org/package/2006/content-types">
  <Default Extension="png" ContentType="image/png"/>
  <Default Extension="bin" ContentType="application/vnd.openxmlformats-officedocument.oleObject"/>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93250" autoAdjust="0"/>
  </p:normalViewPr>
  <p:slideViewPr>
    <p:cSldViewPr>
      <p:cViewPr>
        <p:scale>
          <a:sx n="76" d="100"/>
          <a:sy n="76" d="100"/>
        </p:scale>
        <p:origin x="-480" y="-36"/>
      </p:cViewPr>
      <p:guideLst>
        <p:guide orient="horz" pos="2880"/>
        <p:guide pos="2160"/>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charts/_rels/chart1.xml.rels><?xml version="1.0" encoding="UTF-8" standalone="yes"?>
<Relationships xmlns="http://schemas.openxmlformats.org/package/2006/relationships"><Relationship Id="rId1" Type="http://schemas.openxmlformats.org/officeDocument/2006/relationships/oleObject" Target="../embeddings/oleObject1.bin"/></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[Employee_Dataset (8).xlsx]Sheet3!PivotTable1</c:name>
    <c:fmtId val="-1"/>
  </c:pivotSource>
  <c:chart>
    <c:autoTitleDeleted val="0"/>
    <c:pivotFmts>
      <c:pivotFmt>
        <c:idx val="0"/>
        <c:marker>
          <c:symbol val="none"/>
        </c:marker>
      </c:pivotFmt>
      <c:pivotFmt>
        <c:idx val="1"/>
        <c:marker>
          <c:symbol val="none"/>
        </c:marker>
      </c:pivotFmt>
      <c:pivotFmt>
        <c:idx val="2"/>
        <c:marker>
          <c:symbol val="none"/>
        </c:marker>
      </c:pivotFmt>
      <c:pivotFmt>
        <c:idx val="3"/>
        <c:marker>
          <c:symbol val="none"/>
        </c:marker>
      </c:pivotFmt>
      <c:pivotFmt>
        <c:idx val="4"/>
        <c:marker>
          <c:symbol val="none"/>
        </c:marker>
      </c:pivotFmt>
      <c:pivotFmt>
        <c:idx val="5"/>
        <c:marker>
          <c:symbol val="none"/>
        </c:marker>
      </c:pivotFmt>
      <c:pivotFmt>
        <c:idx val="6"/>
        <c:marker>
          <c:symbol val="none"/>
        </c:marker>
      </c:pivotFmt>
      <c:pivotFmt>
        <c:idx val="7"/>
        <c:marker>
          <c:symbol val="none"/>
        </c:marker>
      </c:pivotFmt>
      <c:pivotFmt>
        <c:idx val="8"/>
        <c:marker>
          <c:symbol val="none"/>
        </c:marker>
      </c:pivotFmt>
      <c:pivotFmt>
        <c:idx val="9"/>
        <c:marker>
          <c:symbol val="none"/>
        </c:marker>
      </c:pivotFmt>
      <c:pivotFmt>
        <c:idx val="10"/>
        <c:marker>
          <c:symbol val="none"/>
        </c:marker>
      </c:pivotFmt>
      <c:pivotFmt>
        <c:idx val="11"/>
        <c:marker>
          <c:symbol val="none"/>
        </c:marker>
      </c:pivotFmt>
      <c:pivotFmt>
        <c:idx val="12"/>
        <c:marker>
          <c:symbol val="none"/>
        </c:marker>
      </c:pivotFmt>
      <c:pivotFmt>
        <c:idx val="13"/>
        <c:marker>
          <c:symbol val="none"/>
        </c:marker>
      </c:pivotFmt>
      <c:pivotFmt>
        <c:idx val="14"/>
        <c:marker>
          <c:symbol val="none"/>
        </c:marker>
      </c:pivotFmt>
      <c:pivotFmt>
        <c:idx val="15"/>
        <c:marker>
          <c:symbol val="none"/>
        </c:marker>
      </c:pivotFmt>
      <c:pivotFmt>
        <c:idx val="16"/>
        <c:marker>
          <c:symbol val="none"/>
        </c:marker>
      </c:pivotFmt>
      <c:pivotFmt>
        <c:idx val="17"/>
        <c:marker>
          <c:symbol val="none"/>
        </c:marker>
      </c:pivotFmt>
      <c:pivotFmt>
        <c:idx val="18"/>
        <c:marker>
          <c:symbol val="none"/>
        </c:marker>
      </c:pivotFmt>
      <c:pivotFmt>
        <c:idx val="19"/>
        <c:marker>
          <c:symbol val="none"/>
        </c:marker>
      </c:pivotFmt>
      <c:pivotFmt>
        <c:idx val="20"/>
        <c:marker>
          <c:symbol val="none"/>
        </c:marker>
      </c:pivotFmt>
      <c:pivotFmt>
        <c:idx val="21"/>
        <c:marker>
          <c:symbol val="none"/>
        </c:marker>
      </c:pivotFmt>
      <c:pivotFmt>
        <c:idx val="22"/>
        <c:marker>
          <c:symbol val="none"/>
        </c:marker>
      </c:pivotFmt>
      <c:pivotFmt>
        <c:idx val="23"/>
        <c:marker>
          <c:symbol val="none"/>
        </c:marker>
      </c:pivotFmt>
      <c:pivotFmt>
        <c:idx val="24"/>
        <c:marker>
          <c:symbol val="none"/>
        </c:marker>
      </c:pivotFmt>
      <c:pivotFmt>
        <c:idx val="25"/>
        <c:marker>
          <c:symbol val="none"/>
        </c:marker>
      </c:pivotFmt>
      <c:pivotFmt>
        <c:idx val="26"/>
        <c:marker>
          <c:symbol val="none"/>
        </c:marker>
      </c:pivotFmt>
      <c:pivotFmt>
        <c:idx val="27"/>
        <c:marker>
          <c:symbol val="none"/>
        </c:marker>
      </c:pivotFmt>
      <c:pivotFmt>
        <c:idx val="28"/>
        <c:marker>
          <c:symbol val="none"/>
        </c:marker>
      </c:pivotFmt>
      <c:pivotFmt>
        <c:idx val="29"/>
        <c:marker>
          <c:symbol val="none"/>
        </c:marker>
      </c:pivotFmt>
      <c:pivotFmt>
        <c:idx val="30"/>
        <c:marker>
          <c:symbol val="none"/>
        </c:marker>
      </c:pivotFmt>
      <c:pivotFmt>
        <c:idx val="31"/>
        <c:marker>
          <c:symbol val="none"/>
        </c:marker>
      </c:pivotFmt>
      <c:pivotFmt>
        <c:idx val="32"/>
        <c:marker>
          <c:symbol val="none"/>
        </c:marker>
      </c:pivotFmt>
      <c:pivotFmt>
        <c:idx val="33"/>
        <c:marker>
          <c:symbol val="none"/>
        </c:marker>
      </c:pivotFmt>
      <c:pivotFmt>
        <c:idx val="34"/>
        <c:marker>
          <c:symbol val="none"/>
        </c:marker>
      </c:pivotFmt>
      <c:pivotFmt>
        <c:idx val="35"/>
        <c:marker>
          <c:symbol val="none"/>
        </c:marker>
      </c:pivotFmt>
      <c:pivotFmt>
        <c:idx val="36"/>
        <c:marker>
          <c:symbol val="none"/>
        </c:marker>
      </c:pivotFmt>
      <c:pivotFmt>
        <c:idx val="37"/>
        <c:marker>
          <c:symbol val="none"/>
        </c:marker>
      </c:pivotFmt>
      <c:pivotFmt>
        <c:idx val="38"/>
        <c:marker>
          <c:symbol val="none"/>
        </c:marker>
      </c:pivotFmt>
    </c:pivotFmts>
    <c:plotArea>
      <c:layout/>
      <c:barChart>
        <c:barDir val="col"/>
        <c:grouping val="clustered"/>
        <c:varyColors val="0"/>
        <c:ser>
          <c:idx val="0"/>
          <c:order val="0"/>
          <c:tx>
            <c:strRef>
              <c:f>Sheet3!$B$4:$B$5</c:f>
              <c:strCache>
                <c:ptCount val="1"/>
                <c:pt idx="0">
                  <c:v>Accounting</c:v>
                </c:pt>
              </c:strCache>
            </c:strRef>
          </c:tx>
          <c:invertIfNegative val="0"/>
          <c:cat>
            <c:strRef>
              <c:f>Sheet3!$A$6:$A$79</c:f>
              <c:strCache>
                <c:ptCount val="73"/>
                <c:pt idx="0">
                  <c:v> Jill Shipsey</c:v>
                </c:pt>
                <c:pt idx="1">
                  <c:v> Joaquin McVitty</c:v>
                </c:pt>
                <c:pt idx="2">
                  <c:v> Leena Bruckshaw</c:v>
                </c:pt>
                <c:pt idx="3">
                  <c:v> Wyn Treadger</c:v>
                </c:pt>
                <c:pt idx="4">
                  <c:v>Adolph McNalley</c:v>
                </c:pt>
                <c:pt idx="5">
                  <c:v>Aileen McCritchie</c:v>
                </c:pt>
                <c:pt idx="6">
                  <c:v>Aldrich  Glenny</c:v>
                </c:pt>
                <c:pt idx="7">
                  <c:v>Alic Bagg</c:v>
                </c:pt>
                <c:pt idx="8">
                  <c:v>Aloise MacCathay </c:v>
                </c:pt>
                <c:pt idx="9">
                  <c:v>Althea  Bronger</c:v>
                </c:pt>
                <c:pt idx="10">
                  <c:v>Ansley Gounel</c:v>
                </c:pt>
                <c:pt idx="11">
                  <c:v>Billi Fellgate</c:v>
                </c:pt>
                <c:pt idx="12">
                  <c:v>Brendan  Edgeller</c:v>
                </c:pt>
                <c:pt idx="13">
                  <c:v>Brose MacCorkell</c:v>
                </c:pt>
                <c:pt idx="14">
                  <c:v>Cletus McGarahan </c:v>
                </c:pt>
                <c:pt idx="15">
                  <c:v>Collen Dunbleton</c:v>
                </c:pt>
                <c:pt idx="16">
                  <c:v>Crawford Scad</c:v>
                </c:pt>
                <c:pt idx="17">
                  <c:v>Daisie Dahlman</c:v>
                </c:pt>
                <c:pt idx="18">
                  <c:v>Daisie McNeice</c:v>
                </c:pt>
                <c:pt idx="19">
                  <c:v>Danica Nayshe</c:v>
                </c:pt>
                <c:pt idx="20">
                  <c:v>Dean Biggam</c:v>
                </c:pt>
                <c:pt idx="21">
                  <c:v>Debera Gow </c:v>
                </c:pt>
                <c:pt idx="22">
                  <c:v>Dennison Crosswaite</c:v>
                </c:pt>
                <c:pt idx="23">
                  <c:v>Devinne Tuny</c:v>
                </c:pt>
                <c:pt idx="24">
                  <c:v>Doe Clubley</c:v>
                </c:pt>
                <c:pt idx="25">
                  <c:v>Evangelina Lergan</c:v>
                </c:pt>
                <c:pt idx="26">
                  <c:v>Ewart Hovel</c:v>
                </c:pt>
                <c:pt idx="27">
                  <c:v>Felice McMurty</c:v>
                </c:pt>
                <c:pt idx="28">
                  <c:v>Freddy Linford</c:v>
                </c:pt>
                <c:pt idx="29">
                  <c:v>Genevra Friday</c:v>
                </c:pt>
                <c:pt idx="30">
                  <c:v>Ginger  Myott</c:v>
                </c:pt>
                <c:pt idx="31">
                  <c:v>Grady Rochelle</c:v>
                </c:pt>
                <c:pt idx="32">
                  <c:v>Iain Wiburn</c:v>
                </c:pt>
                <c:pt idx="33">
                  <c:v>Inge Creer</c:v>
                </c:pt>
                <c:pt idx="34">
                  <c:v>Isaak Rawne</c:v>
                </c:pt>
                <c:pt idx="35">
                  <c:v>Jessica Callcott</c:v>
                </c:pt>
                <c:pt idx="36">
                  <c:v>Jo-anne Gobeau</c:v>
                </c:pt>
                <c:pt idx="37">
                  <c:v>Julietta Culross</c:v>
                </c:pt>
                <c:pt idx="38">
                  <c:v>Kellsie Waby</c:v>
                </c:pt>
                <c:pt idx="39">
                  <c:v>Leonidas Cavaney</c:v>
                </c:pt>
                <c:pt idx="40">
                  <c:v>Lincoln Cord</c:v>
                </c:pt>
                <c:pt idx="41">
                  <c:v>Lion  Adcock</c:v>
                </c:pt>
                <c:pt idx="42">
                  <c:v>Lizzie Mullally</c:v>
                </c:pt>
                <c:pt idx="43">
                  <c:v>Mackenzie Hannis</c:v>
                </c:pt>
                <c:pt idx="44">
                  <c:v>Magnum Locksley</c:v>
                </c:pt>
                <c:pt idx="45">
                  <c:v>Marissa Infante</c:v>
                </c:pt>
                <c:pt idx="46">
                  <c:v>Maritsa Marusic</c:v>
                </c:pt>
                <c:pt idx="47">
                  <c:v>Marquita Liquorish</c:v>
                </c:pt>
                <c:pt idx="48">
                  <c:v>Matias Cormack </c:v>
                </c:pt>
                <c:pt idx="49">
                  <c:v>Mick Spraberry</c:v>
                </c:pt>
                <c:pt idx="50">
                  <c:v>Mickie Dagwell</c:v>
                </c:pt>
                <c:pt idx="51">
                  <c:v>Minerva Ricardot</c:v>
                </c:pt>
                <c:pt idx="52">
                  <c:v>Myrle Prandoni</c:v>
                </c:pt>
                <c:pt idx="53">
                  <c:v>Nananne Gehringer</c:v>
                </c:pt>
                <c:pt idx="54">
                  <c:v>Nickolai  Artin</c:v>
                </c:pt>
                <c:pt idx="55">
                  <c:v>Northrop Reid</c:v>
                </c:pt>
                <c:pt idx="56">
                  <c:v>Oby Sorrel</c:v>
                </c:pt>
                <c:pt idx="57">
                  <c:v>Oona Donan</c:v>
                </c:pt>
                <c:pt idx="58">
                  <c:v>Orlando Gorstidge </c:v>
                </c:pt>
                <c:pt idx="59">
                  <c:v>Pearla  Beteriss</c:v>
                </c:pt>
                <c:pt idx="60">
                  <c:v>Renaldo Thomassin</c:v>
                </c:pt>
                <c:pt idx="61">
                  <c:v>Rhiamon Mollison</c:v>
                </c:pt>
                <c:pt idx="62">
                  <c:v>Riccardo Hagan</c:v>
                </c:pt>
                <c:pt idx="63">
                  <c:v>Seward Kubera</c:v>
                </c:pt>
                <c:pt idx="64">
                  <c:v>Shaylyn Ransbury </c:v>
                </c:pt>
                <c:pt idx="65">
                  <c:v>Shellysheldon Mahady</c:v>
                </c:pt>
                <c:pt idx="66">
                  <c:v>Tabby  Astall</c:v>
                </c:pt>
                <c:pt idx="67">
                  <c:v>Tadio Audritt</c:v>
                </c:pt>
                <c:pt idx="68">
                  <c:v>Thekla Lynnett</c:v>
                </c:pt>
                <c:pt idx="69">
                  <c:v>Verla Timmis</c:v>
                </c:pt>
                <c:pt idx="70">
                  <c:v>Vernor Atyea</c:v>
                </c:pt>
                <c:pt idx="71">
                  <c:v>Westbrook Brandino</c:v>
                </c:pt>
                <c:pt idx="72">
                  <c:v>Yvette  Bett</c:v>
                </c:pt>
              </c:strCache>
            </c:strRef>
          </c:cat>
          <c:val>
            <c:numRef>
              <c:f>Sheet3!$B$6:$B$79</c:f>
              <c:numCache>
                <c:formatCode>General</c:formatCode>
                <c:ptCount val="73"/>
                <c:pt idx="0">
                  <c:v>1</c:v>
                </c:pt>
                <c:pt idx="31">
                  <c:v>1</c:v>
                </c:pt>
                <c:pt idx="39">
                  <c:v>1</c:v>
                </c:pt>
                <c:pt idx="66">
                  <c:v>1</c:v>
                </c:pt>
              </c:numCache>
            </c:numRef>
          </c:val>
        </c:ser>
        <c:ser>
          <c:idx val="1"/>
          <c:order val="1"/>
          <c:tx>
            <c:strRef>
              <c:f>Sheet3!$C$4:$C$5</c:f>
              <c:strCache>
                <c:ptCount val="1"/>
                <c:pt idx="0">
                  <c:v>Business Development</c:v>
                </c:pt>
              </c:strCache>
            </c:strRef>
          </c:tx>
          <c:invertIfNegative val="0"/>
          <c:cat>
            <c:strRef>
              <c:f>Sheet3!$A$6:$A$79</c:f>
              <c:strCache>
                <c:ptCount val="73"/>
                <c:pt idx="0">
                  <c:v> Jill Shipsey</c:v>
                </c:pt>
                <c:pt idx="1">
                  <c:v> Joaquin McVitty</c:v>
                </c:pt>
                <c:pt idx="2">
                  <c:v> Leena Bruckshaw</c:v>
                </c:pt>
                <c:pt idx="3">
                  <c:v> Wyn Treadger</c:v>
                </c:pt>
                <c:pt idx="4">
                  <c:v>Adolph McNalley</c:v>
                </c:pt>
                <c:pt idx="5">
                  <c:v>Aileen McCritchie</c:v>
                </c:pt>
                <c:pt idx="6">
                  <c:v>Aldrich  Glenny</c:v>
                </c:pt>
                <c:pt idx="7">
                  <c:v>Alic Bagg</c:v>
                </c:pt>
                <c:pt idx="8">
                  <c:v>Aloise MacCathay </c:v>
                </c:pt>
                <c:pt idx="9">
                  <c:v>Althea  Bronger</c:v>
                </c:pt>
                <c:pt idx="10">
                  <c:v>Ansley Gounel</c:v>
                </c:pt>
                <c:pt idx="11">
                  <c:v>Billi Fellgate</c:v>
                </c:pt>
                <c:pt idx="12">
                  <c:v>Brendan  Edgeller</c:v>
                </c:pt>
                <c:pt idx="13">
                  <c:v>Brose MacCorkell</c:v>
                </c:pt>
                <c:pt idx="14">
                  <c:v>Cletus McGarahan </c:v>
                </c:pt>
                <c:pt idx="15">
                  <c:v>Collen Dunbleton</c:v>
                </c:pt>
                <c:pt idx="16">
                  <c:v>Crawford Scad</c:v>
                </c:pt>
                <c:pt idx="17">
                  <c:v>Daisie Dahlman</c:v>
                </c:pt>
                <c:pt idx="18">
                  <c:v>Daisie McNeice</c:v>
                </c:pt>
                <c:pt idx="19">
                  <c:v>Danica Nayshe</c:v>
                </c:pt>
                <c:pt idx="20">
                  <c:v>Dean Biggam</c:v>
                </c:pt>
                <c:pt idx="21">
                  <c:v>Debera Gow </c:v>
                </c:pt>
                <c:pt idx="22">
                  <c:v>Dennison Crosswaite</c:v>
                </c:pt>
                <c:pt idx="23">
                  <c:v>Devinne Tuny</c:v>
                </c:pt>
                <c:pt idx="24">
                  <c:v>Doe Clubley</c:v>
                </c:pt>
                <c:pt idx="25">
                  <c:v>Evangelina Lergan</c:v>
                </c:pt>
                <c:pt idx="26">
                  <c:v>Ewart Hovel</c:v>
                </c:pt>
                <c:pt idx="27">
                  <c:v>Felice McMurty</c:v>
                </c:pt>
                <c:pt idx="28">
                  <c:v>Freddy Linford</c:v>
                </c:pt>
                <c:pt idx="29">
                  <c:v>Genevra Friday</c:v>
                </c:pt>
                <c:pt idx="30">
                  <c:v>Ginger  Myott</c:v>
                </c:pt>
                <c:pt idx="31">
                  <c:v>Grady Rochelle</c:v>
                </c:pt>
                <c:pt idx="32">
                  <c:v>Iain Wiburn</c:v>
                </c:pt>
                <c:pt idx="33">
                  <c:v>Inge Creer</c:v>
                </c:pt>
                <c:pt idx="34">
                  <c:v>Isaak Rawne</c:v>
                </c:pt>
                <c:pt idx="35">
                  <c:v>Jessica Callcott</c:v>
                </c:pt>
                <c:pt idx="36">
                  <c:v>Jo-anne Gobeau</c:v>
                </c:pt>
                <c:pt idx="37">
                  <c:v>Julietta Culross</c:v>
                </c:pt>
                <c:pt idx="38">
                  <c:v>Kellsie Waby</c:v>
                </c:pt>
                <c:pt idx="39">
                  <c:v>Leonidas Cavaney</c:v>
                </c:pt>
                <c:pt idx="40">
                  <c:v>Lincoln Cord</c:v>
                </c:pt>
                <c:pt idx="41">
                  <c:v>Lion  Adcock</c:v>
                </c:pt>
                <c:pt idx="42">
                  <c:v>Lizzie Mullally</c:v>
                </c:pt>
                <c:pt idx="43">
                  <c:v>Mackenzie Hannis</c:v>
                </c:pt>
                <c:pt idx="44">
                  <c:v>Magnum Locksley</c:v>
                </c:pt>
                <c:pt idx="45">
                  <c:v>Marissa Infante</c:v>
                </c:pt>
                <c:pt idx="46">
                  <c:v>Maritsa Marusic</c:v>
                </c:pt>
                <c:pt idx="47">
                  <c:v>Marquita Liquorish</c:v>
                </c:pt>
                <c:pt idx="48">
                  <c:v>Matias Cormack </c:v>
                </c:pt>
                <c:pt idx="49">
                  <c:v>Mick Spraberry</c:v>
                </c:pt>
                <c:pt idx="50">
                  <c:v>Mickie Dagwell</c:v>
                </c:pt>
                <c:pt idx="51">
                  <c:v>Minerva Ricardot</c:v>
                </c:pt>
                <c:pt idx="52">
                  <c:v>Myrle Prandoni</c:v>
                </c:pt>
                <c:pt idx="53">
                  <c:v>Nananne Gehringer</c:v>
                </c:pt>
                <c:pt idx="54">
                  <c:v>Nickolai  Artin</c:v>
                </c:pt>
                <c:pt idx="55">
                  <c:v>Northrop Reid</c:v>
                </c:pt>
                <c:pt idx="56">
                  <c:v>Oby Sorrel</c:v>
                </c:pt>
                <c:pt idx="57">
                  <c:v>Oona Donan</c:v>
                </c:pt>
                <c:pt idx="58">
                  <c:v>Orlando Gorstidge </c:v>
                </c:pt>
                <c:pt idx="59">
                  <c:v>Pearla  Beteriss</c:v>
                </c:pt>
                <c:pt idx="60">
                  <c:v>Renaldo Thomassin</c:v>
                </c:pt>
                <c:pt idx="61">
                  <c:v>Rhiamon Mollison</c:v>
                </c:pt>
                <c:pt idx="62">
                  <c:v>Riccardo Hagan</c:v>
                </c:pt>
                <c:pt idx="63">
                  <c:v>Seward Kubera</c:v>
                </c:pt>
                <c:pt idx="64">
                  <c:v>Shaylyn Ransbury </c:v>
                </c:pt>
                <c:pt idx="65">
                  <c:v>Shellysheldon Mahady</c:v>
                </c:pt>
                <c:pt idx="66">
                  <c:v>Tabby  Astall</c:v>
                </c:pt>
                <c:pt idx="67">
                  <c:v>Tadio Audritt</c:v>
                </c:pt>
                <c:pt idx="68">
                  <c:v>Thekla Lynnett</c:v>
                </c:pt>
                <c:pt idx="69">
                  <c:v>Verla Timmis</c:v>
                </c:pt>
                <c:pt idx="70">
                  <c:v>Vernor Atyea</c:v>
                </c:pt>
                <c:pt idx="71">
                  <c:v>Westbrook Brandino</c:v>
                </c:pt>
                <c:pt idx="72">
                  <c:v>Yvette  Bett</c:v>
                </c:pt>
              </c:strCache>
            </c:strRef>
          </c:cat>
          <c:val>
            <c:numRef>
              <c:f>Sheet3!$C$6:$C$79</c:f>
              <c:numCache>
                <c:formatCode>General</c:formatCode>
                <c:ptCount val="73"/>
                <c:pt idx="3">
                  <c:v>1</c:v>
                </c:pt>
                <c:pt idx="4">
                  <c:v>1</c:v>
                </c:pt>
                <c:pt idx="5">
                  <c:v>1</c:v>
                </c:pt>
                <c:pt idx="6">
                  <c:v>1</c:v>
                </c:pt>
                <c:pt idx="11">
                  <c:v>1</c:v>
                </c:pt>
                <c:pt idx="57">
                  <c:v>1</c:v>
                </c:pt>
                <c:pt idx="60">
                  <c:v>1</c:v>
                </c:pt>
              </c:numCache>
            </c:numRef>
          </c:val>
        </c:ser>
        <c:ser>
          <c:idx val="2"/>
          <c:order val="2"/>
          <c:tx>
            <c:strRef>
              <c:f>Sheet3!$D$4:$D$5</c:f>
              <c:strCache>
                <c:ptCount val="1"/>
                <c:pt idx="0">
                  <c:v>Engineering</c:v>
                </c:pt>
              </c:strCache>
            </c:strRef>
          </c:tx>
          <c:invertIfNegative val="0"/>
          <c:cat>
            <c:strRef>
              <c:f>Sheet3!$A$6:$A$79</c:f>
              <c:strCache>
                <c:ptCount val="73"/>
                <c:pt idx="0">
                  <c:v> Jill Shipsey</c:v>
                </c:pt>
                <c:pt idx="1">
                  <c:v> Joaquin McVitty</c:v>
                </c:pt>
                <c:pt idx="2">
                  <c:v> Leena Bruckshaw</c:v>
                </c:pt>
                <c:pt idx="3">
                  <c:v> Wyn Treadger</c:v>
                </c:pt>
                <c:pt idx="4">
                  <c:v>Adolph McNalley</c:v>
                </c:pt>
                <c:pt idx="5">
                  <c:v>Aileen McCritchie</c:v>
                </c:pt>
                <c:pt idx="6">
                  <c:v>Aldrich  Glenny</c:v>
                </c:pt>
                <c:pt idx="7">
                  <c:v>Alic Bagg</c:v>
                </c:pt>
                <c:pt idx="8">
                  <c:v>Aloise MacCathay </c:v>
                </c:pt>
                <c:pt idx="9">
                  <c:v>Althea  Bronger</c:v>
                </c:pt>
                <c:pt idx="10">
                  <c:v>Ansley Gounel</c:v>
                </c:pt>
                <c:pt idx="11">
                  <c:v>Billi Fellgate</c:v>
                </c:pt>
                <c:pt idx="12">
                  <c:v>Brendan  Edgeller</c:v>
                </c:pt>
                <c:pt idx="13">
                  <c:v>Brose MacCorkell</c:v>
                </c:pt>
                <c:pt idx="14">
                  <c:v>Cletus McGarahan </c:v>
                </c:pt>
                <c:pt idx="15">
                  <c:v>Collen Dunbleton</c:v>
                </c:pt>
                <c:pt idx="16">
                  <c:v>Crawford Scad</c:v>
                </c:pt>
                <c:pt idx="17">
                  <c:v>Daisie Dahlman</c:v>
                </c:pt>
                <c:pt idx="18">
                  <c:v>Daisie McNeice</c:v>
                </c:pt>
                <c:pt idx="19">
                  <c:v>Danica Nayshe</c:v>
                </c:pt>
                <c:pt idx="20">
                  <c:v>Dean Biggam</c:v>
                </c:pt>
                <c:pt idx="21">
                  <c:v>Debera Gow </c:v>
                </c:pt>
                <c:pt idx="22">
                  <c:v>Dennison Crosswaite</c:v>
                </c:pt>
                <c:pt idx="23">
                  <c:v>Devinne Tuny</c:v>
                </c:pt>
                <c:pt idx="24">
                  <c:v>Doe Clubley</c:v>
                </c:pt>
                <c:pt idx="25">
                  <c:v>Evangelina Lergan</c:v>
                </c:pt>
                <c:pt idx="26">
                  <c:v>Ewart Hovel</c:v>
                </c:pt>
                <c:pt idx="27">
                  <c:v>Felice McMurty</c:v>
                </c:pt>
                <c:pt idx="28">
                  <c:v>Freddy Linford</c:v>
                </c:pt>
                <c:pt idx="29">
                  <c:v>Genevra Friday</c:v>
                </c:pt>
                <c:pt idx="30">
                  <c:v>Ginger  Myott</c:v>
                </c:pt>
                <c:pt idx="31">
                  <c:v>Grady Rochelle</c:v>
                </c:pt>
                <c:pt idx="32">
                  <c:v>Iain Wiburn</c:v>
                </c:pt>
                <c:pt idx="33">
                  <c:v>Inge Creer</c:v>
                </c:pt>
                <c:pt idx="34">
                  <c:v>Isaak Rawne</c:v>
                </c:pt>
                <c:pt idx="35">
                  <c:v>Jessica Callcott</c:v>
                </c:pt>
                <c:pt idx="36">
                  <c:v>Jo-anne Gobeau</c:v>
                </c:pt>
                <c:pt idx="37">
                  <c:v>Julietta Culross</c:v>
                </c:pt>
                <c:pt idx="38">
                  <c:v>Kellsie Waby</c:v>
                </c:pt>
                <c:pt idx="39">
                  <c:v>Leonidas Cavaney</c:v>
                </c:pt>
                <c:pt idx="40">
                  <c:v>Lincoln Cord</c:v>
                </c:pt>
                <c:pt idx="41">
                  <c:v>Lion  Adcock</c:v>
                </c:pt>
                <c:pt idx="42">
                  <c:v>Lizzie Mullally</c:v>
                </c:pt>
                <c:pt idx="43">
                  <c:v>Mackenzie Hannis</c:v>
                </c:pt>
                <c:pt idx="44">
                  <c:v>Magnum Locksley</c:v>
                </c:pt>
                <c:pt idx="45">
                  <c:v>Marissa Infante</c:v>
                </c:pt>
                <c:pt idx="46">
                  <c:v>Maritsa Marusic</c:v>
                </c:pt>
                <c:pt idx="47">
                  <c:v>Marquita Liquorish</c:v>
                </c:pt>
                <c:pt idx="48">
                  <c:v>Matias Cormack </c:v>
                </c:pt>
                <c:pt idx="49">
                  <c:v>Mick Spraberry</c:v>
                </c:pt>
                <c:pt idx="50">
                  <c:v>Mickie Dagwell</c:v>
                </c:pt>
                <c:pt idx="51">
                  <c:v>Minerva Ricardot</c:v>
                </c:pt>
                <c:pt idx="52">
                  <c:v>Myrle Prandoni</c:v>
                </c:pt>
                <c:pt idx="53">
                  <c:v>Nananne Gehringer</c:v>
                </c:pt>
                <c:pt idx="54">
                  <c:v>Nickolai  Artin</c:v>
                </c:pt>
                <c:pt idx="55">
                  <c:v>Northrop Reid</c:v>
                </c:pt>
                <c:pt idx="56">
                  <c:v>Oby Sorrel</c:v>
                </c:pt>
                <c:pt idx="57">
                  <c:v>Oona Donan</c:v>
                </c:pt>
                <c:pt idx="58">
                  <c:v>Orlando Gorstidge </c:v>
                </c:pt>
                <c:pt idx="59">
                  <c:v>Pearla  Beteriss</c:v>
                </c:pt>
                <c:pt idx="60">
                  <c:v>Renaldo Thomassin</c:v>
                </c:pt>
                <c:pt idx="61">
                  <c:v>Rhiamon Mollison</c:v>
                </c:pt>
                <c:pt idx="62">
                  <c:v>Riccardo Hagan</c:v>
                </c:pt>
                <c:pt idx="63">
                  <c:v>Seward Kubera</c:v>
                </c:pt>
                <c:pt idx="64">
                  <c:v>Shaylyn Ransbury </c:v>
                </c:pt>
                <c:pt idx="65">
                  <c:v>Shellysheldon Mahady</c:v>
                </c:pt>
                <c:pt idx="66">
                  <c:v>Tabby  Astall</c:v>
                </c:pt>
                <c:pt idx="67">
                  <c:v>Tadio Audritt</c:v>
                </c:pt>
                <c:pt idx="68">
                  <c:v>Thekla Lynnett</c:v>
                </c:pt>
                <c:pt idx="69">
                  <c:v>Verla Timmis</c:v>
                </c:pt>
                <c:pt idx="70">
                  <c:v>Vernor Atyea</c:v>
                </c:pt>
                <c:pt idx="71">
                  <c:v>Westbrook Brandino</c:v>
                </c:pt>
                <c:pt idx="72">
                  <c:v>Yvette  Bett</c:v>
                </c:pt>
              </c:strCache>
            </c:strRef>
          </c:cat>
          <c:val>
            <c:numRef>
              <c:f>Sheet3!$D$6:$D$79</c:f>
              <c:numCache>
                <c:formatCode>General</c:formatCode>
                <c:ptCount val="73"/>
                <c:pt idx="14">
                  <c:v>1</c:v>
                </c:pt>
                <c:pt idx="15">
                  <c:v>1</c:v>
                </c:pt>
                <c:pt idx="23">
                  <c:v>1</c:v>
                </c:pt>
                <c:pt idx="50">
                  <c:v>1</c:v>
                </c:pt>
                <c:pt idx="63">
                  <c:v>1</c:v>
                </c:pt>
              </c:numCache>
            </c:numRef>
          </c:val>
        </c:ser>
        <c:ser>
          <c:idx val="3"/>
          <c:order val="3"/>
          <c:tx>
            <c:strRef>
              <c:f>Sheet3!$E$4:$E$5</c:f>
              <c:strCache>
                <c:ptCount val="1"/>
                <c:pt idx="0">
                  <c:v>Human Resources</c:v>
                </c:pt>
              </c:strCache>
            </c:strRef>
          </c:tx>
          <c:invertIfNegative val="0"/>
          <c:cat>
            <c:strRef>
              <c:f>Sheet3!$A$6:$A$79</c:f>
              <c:strCache>
                <c:ptCount val="73"/>
                <c:pt idx="0">
                  <c:v> Jill Shipsey</c:v>
                </c:pt>
                <c:pt idx="1">
                  <c:v> Joaquin McVitty</c:v>
                </c:pt>
                <c:pt idx="2">
                  <c:v> Leena Bruckshaw</c:v>
                </c:pt>
                <c:pt idx="3">
                  <c:v> Wyn Treadger</c:v>
                </c:pt>
                <c:pt idx="4">
                  <c:v>Adolph McNalley</c:v>
                </c:pt>
                <c:pt idx="5">
                  <c:v>Aileen McCritchie</c:v>
                </c:pt>
                <c:pt idx="6">
                  <c:v>Aldrich  Glenny</c:v>
                </c:pt>
                <c:pt idx="7">
                  <c:v>Alic Bagg</c:v>
                </c:pt>
                <c:pt idx="8">
                  <c:v>Aloise MacCathay </c:v>
                </c:pt>
                <c:pt idx="9">
                  <c:v>Althea  Bronger</c:v>
                </c:pt>
                <c:pt idx="10">
                  <c:v>Ansley Gounel</c:v>
                </c:pt>
                <c:pt idx="11">
                  <c:v>Billi Fellgate</c:v>
                </c:pt>
                <c:pt idx="12">
                  <c:v>Brendan  Edgeller</c:v>
                </c:pt>
                <c:pt idx="13">
                  <c:v>Brose MacCorkell</c:v>
                </c:pt>
                <c:pt idx="14">
                  <c:v>Cletus McGarahan </c:v>
                </c:pt>
                <c:pt idx="15">
                  <c:v>Collen Dunbleton</c:v>
                </c:pt>
                <c:pt idx="16">
                  <c:v>Crawford Scad</c:v>
                </c:pt>
                <c:pt idx="17">
                  <c:v>Daisie Dahlman</c:v>
                </c:pt>
                <c:pt idx="18">
                  <c:v>Daisie McNeice</c:v>
                </c:pt>
                <c:pt idx="19">
                  <c:v>Danica Nayshe</c:v>
                </c:pt>
                <c:pt idx="20">
                  <c:v>Dean Biggam</c:v>
                </c:pt>
                <c:pt idx="21">
                  <c:v>Debera Gow </c:v>
                </c:pt>
                <c:pt idx="22">
                  <c:v>Dennison Crosswaite</c:v>
                </c:pt>
                <c:pt idx="23">
                  <c:v>Devinne Tuny</c:v>
                </c:pt>
                <c:pt idx="24">
                  <c:v>Doe Clubley</c:v>
                </c:pt>
                <c:pt idx="25">
                  <c:v>Evangelina Lergan</c:v>
                </c:pt>
                <c:pt idx="26">
                  <c:v>Ewart Hovel</c:v>
                </c:pt>
                <c:pt idx="27">
                  <c:v>Felice McMurty</c:v>
                </c:pt>
                <c:pt idx="28">
                  <c:v>Freddy Linford</c:v>
                </c:pt>
                <c:pt idx="29">
                  <c:v>Genevra Friday</c:v>
                </c:pt>
                <c:pt idx="30">
                  <c:v>Ginger  Myott</c:v>
                </c:pt>
                <c:pt idx="31">
                  <c:v>Grady Rochelle</c:v>
                </c:pt>
                <c:pt idx="32">
                  <c:v>Iain Wiburn</c:v>
                </c:pt>
                <c:pt idx="33">
                  <c:v>Inge Creer</c:v>
                </c:pt>
                <c:pt idx="34">
                  <c:v>Isaak Rawne</c:v>
                </c:pt>
                <c:pt idx="35">
                  <c:v>Jessica Callcott</c:v>
                </c:pt>
                <c:pt idx="36">
                  <c:v>Jo-anne Gobeau</c:v>
                </c:pt>
                <c:pt idx="37">
                  <c:v>Julietta Culross</c:v>
                </c:pt>
                <c:pt idx="38">
                  <c:v>Kellsie Waby</c:v>
                </c:pt>
                <c:pt idx="39">
                  <c:v>Leonidas Cavaney</c:v>
                </c:pt>
                <c:pt idx="40">
                  <c:v>Lincoln Cord</c:v>
                </c:pt>
                <c:pt idx="41">
                  <c:v>Lion  Adcock</c:v>
                </c:pt>
                <c:pt idx="42">
                  <c:v>Lizzie Mullally</c:v>
                </c:pt>
                <c:pt idx="43">
                  <c:v>Mackenzie Hannis</c:v>
                </c:pt>
                <c:pt idx="44">
                  <c:v>Magnum Locksley</c:v>
                </c:pt>
                <c:pt idx="45">
                  <c:v>Marissa Infante</c:v>
                </c:pt>
                <c:pt idx="46">
                  <c:v>Maritsa Marusic</c:v>
                </c:pt>
                <c:pt idx="47">
                  <c:v>Marquita Liquorish</c:v>
                </c:pt>
                <c:pt idx="48">
                  <c:v>Matias Cormack </c:v>
                </c:pt>
                <c:pt idx="49">
                  <c:v>Mick Spraberry</c:v>
                </c:pt>
                <c:pt idx="50">
                  <c:v>Mickie Dagwell</c:v>
                </c:pt>
                <c:pt idx="51">
                  <c:v>Minerva Ricardot</c:v>
                </c:pt>
                <c:pt idx="52">
                  <c:v>Myrle Prandoni</c:v>
                </c:pt>
                <c:pt idx="53">
                  <c:v>Nananne Gehringer</c:v>
                </c:pt>
                <c:pt idx="54">
                  <c:v>Nickolai  Artin</c:v>
                </c:pt>
                <c:pt idx="55">
                  <c:v>Northrop Reid</c:v>
                </c:pt>
                <c:pt idx="56">
                  <c:v>Oby Sorrel</c:v>
                </c:pt>
                <c:pt idx="57">
                  <c:v>Oona Donan</c:v>
                </c:pt>
                <c:pt idx="58">
                  <c:v>Orlando Gorstidge </c:v>
                </c:pt>
                <c:pt idx="59">
                  <c:v>Pearla  Beteriss</c:v>
                </c:pt>
                <c:pt idx="60">
                  <c:v>Renaldo Thomassin</c:v>
                </c:pt>
                <c:pt idx="61">
                  <c:v>Rhiamon Mollison</c:v>
                </c:pt>
                <c:pt idx="62">
                  <c:v>Riccardo Hagan</c:v>
                </c:pt>
                <c:pt idx="63">
                  <c:v>Seward Kubera</c:v>
                </c:pt>
                <c:pt idx="64">
                  <c:v>Shaylyn Ransbury </c:v>
                </c:pt>
                <c:pt idx="65">
                  <c:v>Shellysheldon Mahady</c:v>
                </c:pt>
                <c:pt idx="66">
                  <c:v>Tabby  Astall</c:v>
                </c:pt>
                <c:pt idx="67">
                  <c:v>Tadio Audritt</c:v>
                </c:pt>
                <c:pt idx="68">
                  <c:v>Thekla Lynnett</c:v>
                </c:pt>
                <c:pt idx="69">
                  <c:v>Verla Timmis</c:v>
                </c:pt>
                <c:pt idx="70">
                  <c:v>Vernor Atyea</c:v>
                </c:pt>
                <c:pt idx="71">
                  <c:v>Westbrook Brandino</c:v>
                </c:pt>
                <c:pt idx="72">
                  <c:v>Yvette  Bett</c:v>
                </c:pt>
              </c:strCache>
            </c:strRef>
          </c:cat>
          <c:val>
            <c:numRef>
              <c:f>Sheet3!$E$6:$E$79</c:f>
              <c:numCache>
                <c:formatCode>General</c:formatCode>
                <c:ptCount val="73"/>
                <c:pt idx="13">
                  <c:v>1</c:v>
                </c:pt>
                <c:pt idx="16">
                  <c:v>1</c:v>
                </c:pt>
                <c:pt idx="17">
                  <c:v>1</c:v>
                </c:pt>
                <c:pt idx="18">
                  <c:v>1</c:v>
                </c:pt>
                <c:pt idx="62">
                  <c:v>1</c:v>
                </c:pt>
                <c:pt idx="67">
                  <c:v>1</c:v>
                </c:pt>
                <c:pt idx="72">
                  <c:v>1</c:v>
                </c:pt>
              </c:numCache>
            </c:numRef>
          </c:val>
        </c:ser>
        <c:ser>
          <c:idx val="4"/>
          <c:order val="4"/>
          <c:tx>
            <c:strRef>
              <c:f>Sheet3!$F$4:$F$5</c:f>
              <c:strCache>
                <c:ptCount val="1"/>
                <c:pt idx="0">
                  <c:v>Legal</c:v>
                </c:pt>
              </c:strCache>
            </c:strRef>
          </c:tx>
          <c:invertIfNegative val="0"/>
          <c:cat>
            <c:strRef>
              <c:f>Sheet3!$A$6:$A$79</c:f>
              <c:strCache>
                <c:ptCount val="73"/>
                <c:pt idx="0">
                  <c:v> Jill Shipsey</c:v>
                </c:pt>
                <c:pt idx="1">
                  <c:v> Joaquin McVitty</c:v>
                </c:pt>
                <c:pt idx="2">
                  <c:v> Leena Bruckshaw</c:v>
                </c:pt>
                <c:pt idx="3">
                  <c:v> Wyn Treadger</c:v>
                </c:pt>
                <c:pt idx="4">
                  <c:v>Adolph McNalley</c:v>
                </c:pt>
                <c:pt idx="5">
                  <c:v>Aileen McCritchie</c:v>
                </c:pt>
                <c:pt idx="6">
                  <c:v>Aldrich  Glenny</c:v>
                </c:pt>
                <c:pt idx="7">
                  <c:v>Alic Bagg</c:v>
                </c:pt>
                <c:pt idx="8">
                  <c:v>Aloise MacCathay </c:v>
                </c:pt>
                <c:pt idx="9">
                  <c:v>Althea  Bronger</c:v>
                </c:pt>
                <c:pt idx="10">
                  <c:v>Ansley Gounel</c:v>
                </c:pt>
                <c:pt idx="11">
                  <c:v>Billi Fellgate</c:v>
                </c:pt>
                <c:pt idx="12">
                  <c:v>Brendan  Edgeller</c:v>
                </c:pt>
                <c:pt idx="13">
                  <c:v>Brose MacCorkell</c:v>
                </c:pt>
                <c:pt idx="14">
                  <c:v>Cletus McGarahan </c:v>
                </c:pt>
                <c:pt idx="15">
                  <c:v>Collen Dunbleton</c:v>
                </c:pt>
                <c:pt idx="16">
                  <c:v>Crawford Scad</c:v>
                </c:pt>
                <c:pt idx="17">
                  <c:v>Daisie Dahlman</c:v>
                </c:pt>
                <c:pt idx="18">
                  <c:v>Daisie McNeice</c:v>
                </c:pt>
                <c:pt idx="19">
                  <c:v>Danica Nayshe</c:v>
                </c:pt>
                <c:pt idx="20">
                  <c:v>Dean Biggam</c:v>
                </c:pt>
                <c:pt idx="21">
                  <c:v>Debera Gow </c:v>
                </c:pt>
                <c:pt idx="22">
                  <c:v>Dennison Crosswaite</c:v>
                </c:pt>
                <c:pt idx="23">
                  <c:v>Devinne Tuny</c:v>
                </c:pt>
                <c:pt idx="24">
                  <c:v>Doe Clubley</c:v>
                </c:pt>
                <c:pt idx="25">
                  <c:v>Evangelina Lergan</c:v>
                </c:pt>
                <c:pt idx="26">
                  <c:v>Ewart Hovel</c:v>
                </c:pt>
                <c:pt idx="27">
                  <c:v>Felice McMurty</c:v>
                </c:pt>
                <c:pt idx="28">
                  <c:v>Freddy Linford</c:v>
                </c:pt>
                <c:pt idx="29">
                  <c:v>Genevra Friday</c:v>
                </c:pt>
                <c:pt idx="30">
                  <c:v>Ginger  Myott</c:v>
                </c:pt>
                <c:pt idx="31">
                  <c:v>Grady Rochelle</c:v>
                </c:pt>
                <c:pt idx="32">
                  <c:v>Iain Wiburn</c:v>
                </c:pt>
                <c:pt idx="33">
                  <c:v>Inge Creer</c:v>
                </c:pt>
                <c:pt idx="34">
                  <c:v>Isaak Rawne</c:v>
                </c:pt>
                <c:pt idx="35">
                  <c:v>Jessica Callcott</c:v>
                </c:pt>
                <c:pt idx="36">
                  <c:v>Jo-anne Gobeau</c:v>
                </c:pt>
                <c:pt idx="37">
                  <c:v>Julietta Culross</c:v>
                </c:pt>
                <c:pt idx="38">
                  <c:v>Kellsie Waby</c:v>
                </c:pt>
                <c:pt idx="39">
                  <c:v>Leonidas Cavaney</c:v>
                </c:pt>
                <c:pt idx="40">
                  <c:v>Lincoln Cord</c:v>
                </c:pt>
                <c:pt idx="41">
                  <c:v>Lion  Adcock</c:v>
                </c:pt>
                <c:pt idx="42">
                  <c:v>Lizzie Mullally</c:v>
                </c:pt>
                <c:pt idx="43">
                  <c:v>Mackenzie Hannis</c:v>
                </c:pt>
                <c:pt idx="44">
                  <c:v>Magnum Locksley</c:v>
                </c:pt>
                <c:pt idx="45">
                  <c:v>Marissa Infante</c:v>
                </c:pt>
                <c:pt idx="46">
                  <c:v>Maritsa Marusic</c:v>
                </c:pt>
                <c:pt idx="47">
                  <c:v>Marquita Liquorish</c:v>
                </c:pt>
                <c:pt idx="48">
                  <c:v>Matias Cormack </c:v>
                </c:pt>
                <c:pt idx="49">
                  <c:v>Mick Spraberry</c:v>
                </c:pt>
                <c:pt idx="50">
                  <c:v>Mickie Dagwell</c:v>
                </c:pt>
                <c:pt idx="51">
                  <c:v>Minerva Ricardot</c:v>
                </c:pt>
                <c:pt idx="52">
                  <c:v>Myrle Prandoni</c:v>
                </c:pt>
                <c:pt idx="53">
                  <c:v>Nananne Gehringer</c:v>
                </c:pt>
                <c:pt idx="54">
                  <c:v>Nickolai  Artin</c:v>
                </c:pt>
                <c:pt idx="55">
                  <c:v>Northrop Reid</c:v>
                </c:pt>
                <c:pt idx="56">
                  <c:v>Oby Sorrel</c:v>
                </c:pt>
                <c:pt idx="57">
                  <c:v>Oona Donan</c:v>
                </c:pt>
                <c:pt idx="58">
                  <c:v>Orlando Gorstidge </c:v>
                </c:pt>
                <c:pt idx="59">
                  <c:v>Pearla  Beteriss</c:v>
                </c:pt>
                <c:pt idx="60">
                  <c:v>Renaldo Thomassin</c:v>
                </c:pt>
                <c:pt idx="61">
                  <c:v>Rhiamon Mollison</c:v>
                </c:pt>
                <c:pt idx="62">
                  <c:v>Riccardo Hagan</c:v>
                </c:pt>
                <c:pt idx="63">
                  <c:v>Seward Kubera</c:v>
                </c:pt>
                <c:pt idx="64">
                  <c:v>Shaylyn Ransbury </c:v>
                </c:pt>
                <c:pt idx="65">
                  <c:v>Shellysheldon Mahady</c:v>
                </c:pt>
                <c:pt idx="66">
                  <c:v>Tabby  Astall</c:v>
                </c:pt>
                <c:pt idx="67">
                  <c:v>Tadio Audritt</c:v>
                </c:pt>
                <c:pt idx="68">
                  <c:v>Thekla Lynnett</c:v>
                </c:pt>
                <c:pt idx="69">
                  <c:v>Verla Timmis</c:v>
                </c:pt>
                <c:pt idx="70">
                  <c:v>Vernor Atyea</c:v>
                </c:pt>
                <c:pt idx="71">
                  <c:v>Westbrook Brandino</c:v>
                </c:pt>
                <c:pt idx="72">
                  <c:v>Yvette  Bett</c:v>
                </c:pt>
              </c:strCache>
            </c:strRef>
          </c:cat>
          <c:val>
            <c:numRef>
              <c:f>Sheet3!$F$6:$F$79</c:f>
              <c:numCache>
                <c:formatCode>General</c:formatCode>
                <c:ptCount val="73"/>
                <c:pt idx="7">
                  <c:v>1</c:v>
                </c:pt>
                <c:pt idx="12">
                  <c:v>1</c:v>
                </c:pt>
                <c:pt idx="22">
                  <c:v>1</c:v>
                </c:pt>
                <c:pt idx="41">
                  <c:v>1</c:v>
                </c:pt>
                <c:pt idx="71">
                  <c:v>1</c:v>
                </c:pt>
              </c:numCache>
            </c:numRef>
          </c:val>
        </c:ser>
        <c:ser>
          <c:idx val="5"/>
          <c:order val="5"/>
          <c:tx>
            <c:strRef>
              <c:f>Sheet3!$G$4:$G$5</c:f>
              <c:strCache>
                <c:ptCount val="1"/>
                <c:pt idx="0">
                  <c:v>Marketing</c:v>
                </c:pt>
              </c:strCache>
            </c:strRef>
          </c:tx>
          <c:invertIfNegative val="0"/>
          <c:cat>
            <c:strRef>
              <c:f>Sheet3!$A$6:$A$79</c:f>
              <c:strCache>
                <c:ptCount val="73"/>
                <c:pt idx="0">
                  <c:v> Jill Shipsey</c:v>
                </c:pt>
                <c:pt idx="1">
                  <c:v> Joaquin McVitty</c:v>
                </c:pt>
                <c:pt idx="2">
                  <c:v> Leena Bruckshaw</c:v>
                </c:pt>
                <c:pt idx="3">
                  <c:v> Wyn Treadger</c:v>
                </c:pt>
                <c:pt idx="4">
                  <c:v>Adolph McNalley</c:v>
                </c:pt>
                <c:pt idx="5">
                  <c:v>Aileen McCritchie</c:v>
                </c:pt>
                <c:pt idx="6">
                  <c:v>Aldrich  Glenny</c:v>
                </c:pt>
                <c:pt idx="7">
                  <c:v>Alic Bagg</c:v>
                </c:pt>
                <c:pt idx="8">
                  <c:v>Aloise MacCathay </c:v>
                </c:pt>
                <c:pt idx="9">
                  <c:v>Althea  Bronger</c:v>
                </c:pt>
                <c:pt idx="10">
                  <c:v>Ansley Gounel</c:v>
                </c:pt>
                <c:pt idx="11">
                  <c:v>Billi Fellgate</c:v>
                </c:pt>
                <c:pt idx="12">
                  <c:v>Brendan  Edgeller</c:v>
                </c:pt>
                <c:pt idx="13">
                  <c:v>Brose MacCorkell</c:v>
                </c:pt>
                <c:pt idx="14">
                  <c:v>Cletus McGarahan </c:v>
                </c:pt>
                <c:pt idx="15">
                  <c:v>Collen Dunbleton</c:v>
                </c:pt>
                <c:pt idx="16">
                  <c:v>Crawford Scad</c:v>
                </c:pt>
                <c:pt idx="17">
                  <c:v>Daisie Dahlman</c:v>
                </c:pt>
                <c:pt idx="18">
                  <c:v>Daisie McNeice</c:v>
                </c:pt>
                <c:pt idx="19">
                  <c:v>Danica Nayshe</c:v>
                </c:pt>
                <c:pt idx="20">
                  <c:v>Dean Biggam</c:v>
                </c:pt>
                <c:pt idx="21">
                  <c:v>Debera Gow </c:v>
                </c:pt>
                <c:pt idx="22">
                  <c:v>Dennison Crosswaite</c:v>
                </c:pt>
                <c:pt idx="23">
                  <c:v>Devinne Tuny</c:v>
                </c:pt>
                <c:pt idx="24">
                  <c:v>Doe Clubley</c:v>
                </c:pt>
                <c:pt idx="25">
                  <c:v>Evangelina Lergan</c:v>
                </c:pt>
                <c:pt idx="26">
                  <c:v>Ewart Hovel</c:v>
                </c:pt>
                <c:pt idx="27">
                  <c:v>Felice McMurty</c:v>
                </c:pt>
                <c:pt idx="28">
                  <c:v>Freddy Linford</c:v>
                </c:pt>
                <c:pt idx="29">
                  <c:v>Genevra Friday</c:v>
                </c:pt>
                <c:pt idx="30">
                  <c:v>Ginger  Myott</c:v>
                </c:pt>
                <c:pt idx="31">
                  <c:v>Grady Rochelle</c:v>
                </c:pt>
                <c:pt idx="32">
                  <c:v>Iain Wiburn</c:v>
                </c:pt>
                <c:pt idx="33">
                  <c:v>Inge Creer</c:v>
                </c:pt>
                <c:pt idx="34">
                  <c:v>Isaak Rawne</c:v>
                </c:pt>
                <c:pt idx="35">
                  <c:v>Jessica Callcott</c:v>
                </c:pt>
                <c:pt idx="36">
                  <c:v>Jo-anne Gobeau</c:v>
                </c:pt>
                <c:pt idx="37">
                  <c:v>Julietta Culross</c:v>
                </c:pt>
                <c:pt idx="38">
                  <c:v>Kellsie Waby</c:v>
                </c:pt>
                <c:pt idx="39">
                  <c:v>Leonidas Cavaney</c:v>
                </c:pt>
                <c:pt idx="40">
                  <c:v>Lincoln Cord</c:v>
                </c:pt>
                <c:pt idx="41">
                  <c:v>Lion  Adcock</c:v>
                </c:pt>
                <c:pt idx="42">
                  <c:v>Lizzie Mullally</c:v>
                </c:pt>
                <c:pt idx="43">
                  <c:v>Mackenzie Hannis</c:v>
                </c:pt>
                <c:pt idx="44">
                  <c:v>Magnum Locksley</c:v>
                </c:pt>
                <c:pt idx="45">
                  <c:v>Marissa Infante</c:v>
                </c:pt>
                <c:pt idx="46">
                  <c:v>Maritsa Marusic</c:v>
                </c:pt>
                <c:pt idx="47">
                  <c:v>Marquita Liquorish</c:v>
                </c:pt>
                <c:pt idx="48">
                  <c:v>Matias Cormack </c:v>
                </c:pt>
                <c:pt idx="49">
                  <c:v>Mick Spraberry</c:v>
                </c:pt>
                <c:pt idx="50">
                  <c:v>Mickie Dagwell</c:v>
                </c:pt>
                <c:pt idx="51">
                  <c:v>Minerva Ricardot</c:v>
                </c:pt>
                <c:pt idx="52">
                  <c:v>Myrle Prandoni</c:v>
                </c:pt>
                <c:pt idx="53">
                  <c:v>Nananne Gehringer</c:v>
                </c:pt>
                <c:pt idx="54">
                  <c:v>Nickolai  Artin</c:v>
                </c:pt>
                <c:pt idx="55">
                  <c:v>Northrop Reid</c:v>
                </c:pt>
                <c:pt idx="56">
                  <c:v>Oby Sorrel</c:v>
                </c:pt>
                <c:pt idx="57">
                  <c:v>Oona Donan</c:v>
                </c:pt>
                <c:pt idx="58">
                  <c:v>Orlando Gorstidge </c:v>
                </c:pt>
                <c:pt idx="59">
                  <c:v>Pearla  Beteriss</c:v>
                </c:pt>
                <c:pt idx="60">
                  <c:v>Renaldo Thomassin</c:v>
                </c:pt>
                <c:pt idx="61">
                  <c:v>Rhiamon Mollison</c:v>
                </c:pt>
                <c:pt idx="62">
                  <c:v>Riccardo Hagan</c:v>
                </c:pt>
                <c:pt idx="63">
                  <c:v>Seward Kubera</c:v>
                </c:pt>
                <c:pt idx="64">
                  <c:v>Shaylyn Ransbury </c:v>
                </c:pt>
                <c:pt idx="65">
                  <c:v>Shellysheldon Mahady</c:v>
                </c:pt>
                <c:pt idx="66">
                  <c:v>Tabby  Astall</c:v>
                </c:pt>
                <c:pt idx="67">
                  <c:v>Tadio Audritt</c:v>
                </c:pt>
                <c:pt idx="68">
                  <c:v>Thekla Lynnett</c:v>
                </c:pt>
                <c:pt idx="69">
                  <c:v>Verla Timmis</c:v>
                </c:pt>
                <c:pt idx="70">
                  <c:v>Vernor Atyea</c:v>
                </c:pt>
                <c:pt idx="71">
                  <c:v>Westbrook Brandino</c:v>
                </c:pt>
                <c:pt idx="72">
                  <c:v>Yvette  Bett</c:v>
                </c:pt>
              </c:strCache>
            </c:strRef>
          </c:cat>
          <c:val>
            <c:numRef>
              <c:f>Sheet3!$G$6:$G$79</c:f>
              <c:numCache>
                <c:formatCode>General</c:formatCode>
                <c:ptCount val="73"/>
                <c:pt idx="34">
                  <c:v>1</c:v>
                </c:pt>
                <c:pt idx="35">
                  <c:v>1</c:v>
                </c:pt>
                <c:pt idx="58">
                  <c:v>1</c:v>
                </c:pt>
              </c:numCache>
            </c:numRef>
          </c:val>
        </c:ser>
        <c:ser>
          <c:idx val="6"/>
          <c:order val="6"/>
          <c:tx>
            <c:strRef>
              <c:f>Sheet3!$H$4:$H$5</c:f>
              <c:strCache>
                <c:ptCount val="1"/>
                <c:pt idx="0">
                  <c:v>NULL</c:v>
                </c:pt>
              </c:strCache>
            </c:strRef>
          </c:tx>
          <c:invertIfNegative val="0"/>
          <c:cat>
            <c:strRef>
              <c:f>Sheet3!$A$6:$A$79</c:f>
              <c:strCache>
                <c:ptCount val="73"/>
                <c:pt idx="0">
                  <c:v> Jill Shipsey</c:v>
                </c:pt>
                <c:pt idx="1">
                  <c:v> Joaquin McVitty</c:v>
                </c:pt>
                <c:pt idx="2">
                  <c:v> Leena Bruckshaw</c:v>
                </c:pt>
                <c:pt idx="3">
                  <c:v> Wyn Treadger</c:v>
                </c:pt>
                <c:pt idx="4">
                  <c:v>Adolph McNalley</c:v>
                </c:pt>
                <c:pt idx="5">
                  <c:v>Aileen McCritchie</c:v>
                </c:pt>
                <c:pt idx="6">
                  <c:v>Aldrich  Glenny</c:v>
                </c:pt>
                <c:pt idx="7">
                  <c:v>Alic Bagg</c:v>
                </c:pt>
                <c:pt idx="8">
                  <c:v>Aloise MacCathay </c:v>
                </c:pt>
                <c:pt idx="9">
                  <c:v>Althea  Bronger</c:v>
                </c:pt>
                <c:pt idx="10">
                  <c:v>Ansley Gounel</c:v>
                </c:pt>
                <c:pt idx="11">
                  <c:v>Billi Fellgate</c:v>
                </c:pt>
                <c:pt idx="12">
                  <c:v>Brendan  Edgeller</c:v>
                </c:pt>
                <c:pt idx="13">
                  <c:v>Brose MacCorkell</c:v>
                </c:pt>
                <c:pt idx="14">
                  <c:v>Cletus McGarahan </c:v>
                </c:pt>
                <c:pt idx="15">
                  <c:v>Collen Dunbleton</c:v>
                </c:pt>
                <c:pt idx="16">
                  <c:v>Crawford Scad</c:v>
                </c:pt>
                <c:pt idx="17">
                  <c:v>Daisie Dahlman</c:v>
                </c:pt>
                <c:pt idx="18">
                  <c:v>Daisie McNeice</c:v>
                </c:pt>
                <c:pt idx="19">
                  <c:v>Danica Nayshe</c:v>
                </c:pt>
                <c:pt idx="20">
                  <c:v>Dean Biggam</c:v>
                </c:pt>
                <c:pt idx="21">
                  <c:v>Debera Gow </c:v>
                </c:pt>
                <c:pt idx="22">
                  <c:v>Dennison Crosswaite</c:v>
                </c:pt>
                <c:pt idx="23">
                  <c:v>Devinne Tuny</c:v>
                </c:pt>
                <c:pt idx="24">
                  <c:v>Doe Clubley</c:v>
                </c:pt>
                <c:pt idx="25">
                  <c:v>Evangelina Lergan</c:v>
                </c:pt>
                <c:pt idx="26">
                  <c:v>Ewart Hovel</c:v>
                </c:pt>
                <c:pt idx="27">
                  <c:v>Felice McMurty</c:v>
                </c:pt>
                <c:pt idx="28">
                  <c:v>Freddy Linford</c:v>
                </c:pt>
                <c:pt idx="29">
                  <c:v>Genevra Friday</c:v>
                </c:pt>
                <c:pt idx="30">
                  <c:v>Ginger  Myott</c:v>
                </c:pt>
                <c:pt idx="31">
                  <c:v>Grady Rochelle</c:v>
                </c:pt>
                <c:pt idx="32">
                  <c:v>Iain Wiburn</c:v>
                </c:pt>
                <c:pt idx="33">
                  <c:v>Inge Creer</c:v>
                </c:pt>
                <c:pt idx="34">
                  <c:v>Isaak Rawne</c:v>
                </c:pt>
                <c:pt idx="35">
                  <c:v>Jessica Callcott</c:v>
                </c:pt>
                <c:pt idx="36">
                  <c:v>Jo-anne Gobeau</c:v>
                </c:pt>
                <c:pt idx="37">
                  <c:v>Julietta Culross</c:v>
                </c:pt>
                <c:pt idx="38">
                  <c:v>Kellsie Waby</c:v>
                </c:pt>
                <c:pt idx="39">
                  <c:v>Leonidas Cavaney</c:v>
                </c:pt>
                <c:pt idx="40">
                  <c:v>Lincoln Cord</c:v>
                </c:pt>
                <c:pt idx="41">
                  <c:v>Lion  Adcock</c:v>
                </c:pt>
                <c:pt idx="42">
                  <c:v>Lizzie Mullally</c:v>
                </c:pt>
                <c:pt idx="43">
                  <c:v>Mackenzie Hannis</c:v>
                </c:pt>
                <c:pt idx="44">
                  <c:v>Magnum Locksley</c:v>
                </c:pt>
                <c:pt idx="45">
                  <c:v>Marissa Infante</c:v>
                </c:pt>
                <c:pt idx="46">
                  <c:v>Maritsa Marusic</c:v>
                </c:pt>
                <c:pt idx="47">
                  <c:v>Marquita Liquorish</c:v>
                </c:pt>
                <c:pt idx="48">
                  <c:v>Matias Cormack </c:v>
                </c:pt>
                <c:pt idx="49">
                  <c:v>Mick Spraberry</c:v>
                </c:pt>
                <c:pt idx="50">
                  <c:v>Mickie Dagwell</c:v>
                </c:pt>
                <c:pt idx="51">
                  <c:v>Minerva Ricardot</c:v>
                </c:pt>
                <c:pt idx="52">
                  <c:v>Myrle Prandoni</c:v>
                </c:pt>
                <c:pt idx="53">
                  <c:v>Nananne Gehringer</c:v>
                </c:pt>
                <c:pt idx="54">
                  <c:v>Nickolai  Artin</c:v>
                </c:pt>
                <c:pt idx="55">
                  <c:v>Northrop Reid</c:v>
                </c:pt>
                <c:pt idx="56">
                  <c:v>Oby Sorrel</c:v>
                </c:pt>
                <c:pt idx="57">
                  <c:v>Oona Donan</c:v>
                </c:pt>
                <c:pt idx="58">
                  <c:v>Orlando Gorstidge </c:v>
                </c:pt>
                <c:pt idx="59">
                  <c:v>Pearla  Beteriss</c:v>
                </c:pt>
                <c:pt idx="60">
                  <c:v>Renaldo Thomassin</c:v>
                </c:pt>
                <c:pt idx="61">
                  <c:v>Rhiamon Mollison</c:v>
                </c:pt>
                <c:pt idx="62">
                  <c:v>Riccardo Hagan</c:v>
                </c:pt>
                <c:pt idx="63">
                  <c:v>Seward Kubera</c:v>
                </c:pt>
                <c:pt idx="64">
                  <c:v>Shaylyn Ransbury </c:v>
                </c:pt>
                <c:pt idx="65">
                  <c:v>Shellysheldon Mahady</c:v>
                </c:pt>
                <c:pt idx="66">
                  <c:v>Tabby  Astall</c:v>
                </c:pt>
                <c:pt idx="67">
                  <c:v>Tadio Audritt</c:v>
                </c:pt>
                <c:pt idx="68">
                  <c:v>Thekla Lynnett</c:v>
                </c:pt>
                <c:pt idx="69">
                  <c:v>Verla Timmis</c:v>
                </c:pt>
                <c:pt idx="70">
                  <c:v>Vernor Atyea</c:v>
                </c:pt>
                <c:pt idx="71">
                  <c:v>Westbrook Brandino</c:v>
                </c:pt>
                <c:pt idx="72">
                  <c:v>Yvette  Bett</c:v>
                </c:pt>
              </c:strCache>
            </c:strRef>
          </c:cat>
          <c:val>
            <c:numRef>
              <c:f>Sheet3!$H$6:$H$79</c:f>
              <c:numCache>
                <c:formatCode>General</c:formatCode>
                <c:ptCount val="73"/>
                <c:pt idx="37">
                  <c:v>1</c:v>
                </c:pt>
                <c:pt idx="51">
                  <c:v>1</c:v>
                </c:pt>
                <c:pt idx="55">
                  <c:v>1</c:v>
                </c:pt>
              </c:numCache>
            </c:numRef>
          </c:val>
        </c:ser>
        <c:ser>
          <c:idx val="7"/>
          <c:order val="7"/>
          <c:tx>
            <c:strRef>
              <c:f>Sheet3!$I$4:$I$5</c:f>
              <c:strCache>
                <c:ptCount val="1"/>
                <c:pt idx="0">
                  <c:v>Product Management</c:v>
                </c:pt>
              </c:strCache>
            </c:strRef>
          </c:tx>
          <c:invertIfNegative val="0"/>
          <c:cat>
            <c:strRef>
              <c:f>Sheet3!$A$6:$A$79</c:f>
              <c:strCache>
                <c:ptCount val="73"/>
                <c:pt idx="0">
                  <c:v> Jill Shipsey</c:v>
                </c:pt>
                <c:pt idx="1">
                  <c:v> Joaquin McVitty</c:v>
                </c:pt>
                <c:pt idx="2">
                  <c:v> Leena Bruckshaw</c:v>
                </c:pt>
                <c:pt idx="3">
                  <c:v> Wyn Treadger</c:v>
                </c:pt>
                <c:pt idx="4">
                  <c:v>Adolph McNalley</c:v>
                </c:pt>
                <c:pt idx="5">
                  <c:v>Aileen McCritchie</c:v>
                </c:pt>
                <c:pt idx="6">
                  <c:v>Aldrich  Glenny</c:v>
                </c:pt>
                <c:pt idx="7">
                  <c:v>Alic Bagg</c:v>
                </c:pt>
                <c:pt idx="8">
                  <c:v>Aloise MacCathay </c:v>
                </c:pt>
                <c:pt idx="9">
                  <c:v>Althea  Bronger</c:v>
                </c:pt>
                <c:pt idx="10">
                  <c:v>Ansley Gounel</c:v>
                </c:pt>
                <c:pt idx="11">
                  <c:v>Billi Fellgate</c:v>
                </c:pt>
                <c:pt idx="12">
                  <c:v>Brendan  Edgeller</c:v>
                </c:pt>
                <c:pt idx="13">
                  <c:v>Brose MacCorkell</c:v>
                </c:pt>
                <c:pt idx="14">
                  <c:v>Cletus McGarahan </c:v>
                </c:pt>
                <c:pt idx="15">
                  <c:v>Collen Dunbleton</c:v>
                </c:pt>
                <c:pt idx="16">
                  <c:v>Crawford Scad</c:v>
                </c:pt>
                <c:pt idx="17">
                  <c:v>Daisie Dahlman</c:v>
                </c:pt>
                <c:pt idx="18">
                  <c:v>Daisie McNeice</c:v>
                </c:pt>
                <c:pt idx="19">
                  <c:v>Danica Nayshe</c:v>
                </c:pt>
                <c:pt idx="20">
                  <c:v>Dean Biggam</c:v>
                </c:pt>
                <c:pt idx="21">
                  <c:v>Debera Gow </c:v>
                </c:pt>
                <c:pt idx="22">
                  <c:v>Dennison Crosswaite</c:v>
                </c:pt>
                <c:pt idx="23">
                  <c:v>Devinne Tuny</c:v>
                </c:pt>
                <c:pt idx="24">
                  <c:v>Doe Clubley</c:v>
                </c:pt>
                <c:pt idx="25">
                  <c:v>Evangelina Lergan</c:v>
                </c:pt>
                <c:pt idx="26">
                  <c:v>Ewart Hovel</c:v>
                </c:pt>
                <c:pt idx="27">
                  <c:v>Felice McMurty</c:v>
                </c:pt>
                <c:pt idx="28">
                  <c:v>Freddy Linford</c:v>
                </c:pt>
                <c:pt idx="29">
                  <c:v>Genevra Friday</c:v>
                </c:pt>
                <c:pt idx="30">
                  <c:v>Ginger  Myott</c:v>
                </c:pt>
                <c:pt idx="31">
                  <c:v>Grady Rochelle</c:v>
                </c:pt>
                <c:pt idx="32">
                  <c:v>Iain Wiburn</c:v>
                </c:pt>
                <c:pt idx="33">
                  <c:v>Inge Creer</c:v>
                </c:pt>
                <c:pt idx="34">
                  <c:v>Isaak Rawne</c:v>
                </c:pt>
                <c:pt idx="35">
                  <c:v>Jessica Callcott</c:v>
                </c:pt>
                <c:pt idx="36">
                  <c:v>Jo-anne Gobeau</c:v>
                </c:pt>
                <c:pt idx="37">
                  <c:v>Julietta Culross</c:v>
                </c:pt>
                <c:pt idx="38">
                  <c:v>Kellsie Waby</c:v>
                </c:pt>
                <c:pt idx="39">
                  <c:v>Leonidas Cavaney</c:v>
                </c:pt>
                <c:pt idx="40">
                  <c:v>Lincoln Cord</c:v>
                </c:pt>
                <c:pt idx="41">
                  <c:v>Lion  Adcock</c:v>
                </c:pt>
                <c:pt idx="42">
                  <c:v>Lizzie Mullally</c:v>
                </c:pt>
                <c:pt idx="43">
                  <c:v>Mackenzie Hannis</c:v>
                </c:pt>
                <c:pt idx="44">
                  <c:v>Magnum Locksley</c:v>
                </c:pt>
                <c:pt idx="45">
                  <c:v>Marissa Infante</c:v>
                </c:pt>
                <c:pt idx="46">
                  <c:v>Maritsa Marusic</c:v>
                </c:pt>
                <c:pt idx="47">
                  <c:v>Marquita Liquorish</c:v>
                </c:pt>
                <c:pt idx="48">
                  <c:v>Matias Cormack </c:v>
                </c:pt>
                <c:pt idx="49">
                  <c:v>Mick Spraberry</c:v>
                </c:pt>
                <c:pt idx="50">
                  <c:v>Mickie Dagwell</c:v>
                </c:pt>
                <c:pt idx="51">
                  <c:v>Minerva Ricardot</c:v>
                </c:pt>
                <c:pt idx="52">
                  <c:v>Myrle Prandoni</c:v>
                </c:pt>
                <c:pt idx="53">
                  <c:v>Nananne Gehringer</c:v>
                </c:pt>
                <c:pt idx="54">
                  <c:v>Nickolai  Artin</c:v>
                </c:pt>
                <c:pt idx="55">
                  <c:v>Northrop Reid</c:v>
                </c:pt>
                <c:pt idx="56">
                  <c:v>Oby Sorrel</c:v>
                </c:pt>
                <c:pt idx="57">
                  <c:v>Oona Donan</c:v>
                </c:pt>
                <c:pt idx="58">
                  <c:v>Orlando Gorstidge </c:v>
                </c:pt>
                <c:pt idx="59">
                  <c:v>Pearla  Beteriss</c:v>
                </c:pt>
                <c:pt idx="60">
                  <c:v>Renaldo Thomassin</c:v>
                </c:pt>
                <c:pt idx="61">
                  <c:v>Rhiamon Mollison</c:v>
                </c:pt>
                <c:pt idx="62">
                  <c:v>Riccardo Hagan</c:v>
                </c:pt>
                <c:pt idx="63">
                  <c:v>Seward Kubera</c:v>
                </c:pt>
                <c:pt idx="64">
                  <c:v>Shaylyn Ransbury </c:v>
                </c:pt>
                <c:pt idx="65">
                  <c:v>Shellysheldon Mahady</c:v>
                </c:pt>
                <c:pt idx="66">
                  <c:v>Tabby  Astall</c:v>
                </c:pt>
                <c:pt idx="67">
                  <c:v>Tadio Audritt</c:v>
                </c:pt>
                <c:pt idx="68">
                  <c:v>Thekla Lynnett</c:v>
                </c:pt>
                <c:pt idx="69">
                  <c:v>Verla Timmis</c:v>
                </c:pt>
                <c:pt idx="70">
                  <c:v>Vernor Atyea</c:v>
                </c:pt>
                <c:pt idx="71">
                  <c:v>Westbrook Brandino</c:v>
                </c:pt>
                <c:pt idx="72">
                  <c:v>Yvette  Bett</c:v>
                </c:pt>
              </c:strCache>
            </c:strRef>
          </c:cat>
          <c:val>
            <c:numRef>
              <c:f>Sheet3!$I$6:$I$79</c:f>
              <c:numCache>
                <c:formatCode>General</c:formatCode>
                <c:ptCount val="73"/>
                <c:pt idx="9">
                  <c:v>1</c:v>
                </c:pt>
                <c:pt idx="10">
                  <c:v>1</c:v>
                </c:pt>
                <c:pt idx="24">
                  <c:v>1</c:v>
                </c:pt>
                <c:pt idx="27">
                  <c:v>1</c:v>
                </c:pt>
                <c:pt idx="54">
                  <c:v>1</c:v>
                </c:pt>
              </c:numCache>
            </c:numRef>
          </c:val>
        </c:ser>
        <c:ser>
          <c:idx val="8"/>
          <c:order val="8"/>
          <c:tx>
            <c:strRef>
              <c:f>Sheet3!$J$4:$J$5</c:f>
              <c:strCache>
                <c:ptCount val="1"/>
                <c:pt idx="0">
                  <c:v>Research and Development</c:v>
                </c:pt>
              </c:strCache>
            </c:strRef>
          </c:tx>
          <c:invertIfNegative val="0"/>
          <c:cat>
            <c:strRef>
              <c:f>Sheet3!$A$6:$A$79</c:f>
              <c:strCache>
                <c:ptCount val="73"/>
                <c:pt idx="0">
                  <c:v> Jill Shipsey</c:v>
                </c:pt>
                <c:pt idx="1">
                  <c:v> Joaquin McVitty</c:v>
                </c:pt>
                <c:pt idx="2">
                  <c:v> Leena Bruckshaw</c:v>
                </c:pt>
                <c:pt idx="3">
                  <c:v> Wyn Treadger</c:v>
                </c:pt>
                <c:pt idx="4">
                  <c:v>Adolph McNalley</c:v>
                </c:pt>
                <c:pt idx="5">
                  <c:v>Aileen McCritchie</c:v>
                </c:pt>
                <c:pt idx="6">
                  <c:v>Aldrich  Glenny</c:v>
                </c:pt>
                <c:pt idx="7">
                  <c:v>Alic Bagg</c:v>
                </c:pt>
                <c:pt idx="8">
                  <c:v>Aloise MacCathay </c:v>
                </c:pt>
                <c:pt idx="9">
                  <c:v>Althea  Bronger</c:v>
                </c:pt>
                <c:pt idx="10">
                  <c:v>Ansley Gounel</c:v>
                </c:pt>
                <c:pt idx="11">
                  <c:v>Billi Fellgate</c:v>
                </c:pt>
                <c:pt idx="12">
                  <c:v>Brendan  Edgeller</c:v>
                </c:pt>
                <c:pt idx="13">
                  <c:v>Brose MacCorkell</c:v>
                </c:pt>
                <c:pt idx="14">
                  <c:v>Cletus McGarahan </c:v>
                </c:pt>
                <c:pt idx="15">
                  <c:v>Collen Dunbleton</c:v>
                </c:pt>
                <c:pt idx="16">
                  <c:v>Crawford Scad</c:v>
                </c:pt>
                <c:pt idx="17">
                  <c:v>Daisie Dahlman</c:v>
                </c:pt>
                <c:pt idx="18">
                  <c:v>Daisie McNeice</c:v>
                </c:pt>
                <c:pt idx="19">
                  <c:v>Danica Nayshe</c:v>
                </c:pt>
                <c:pt idx="20">
                  <c:v>Dean Biggam</c:v>
                </c:pt>
                <c:pt idx="21">
                  <c:v>Debera Gow </c:v>
                </c:pt>
                <c:pt idx="22">
                  <c:v>Dennison Crosswaite</c:v>
                </c:pt>
                <c:pt idx="23">
                  <c:v>Devinne Tuny</c:v>
                </c:pt>
                <c:pt idx="24">
                  <c:v>Doe Clubley</c:v>
                </c:pt>
                <c:pt idx="25">
                  <c:v>Evangelina Lergan</c:v>
                </c:pt>
                <c:pt idx="26">
                  <c:v>Ewart Hovel</c:v>
                </c:pt>
                <c:pt idx="27">
                  <c:v>Felice McMurty</c:v>
                </c:pt>
                <c:pt idx="28">
                  <c:v>Freddy Linford</c:v>
                </c:pt>
                <c:pt idx="29">
                  <c:v>Genevra Friday</c:v>
                </c:pt>
                <c:pt idx="30">
                  <c:v>Ginger  Myott</c:v>
                </c:pt>
                <c:pt idx="31">
                  <c:v>Grady Rochelle</c:v>
                </c:pt>
                <c:pt idx="32">
                  <c:v>Iain Wiburn</c:v>
                </c:pt>
                <c:pt idx="33">
                  <c:v>Inge Creer</c:v>
                </c:pt>
                <c:pt idx="34">
                  <c:v>Isaak Rawne</c:v>
                </c:pt>
                <c:pt idx="35">
                  <c:v>Jessica Callcott</c:v>
                </c:pt>
                <c:pt idx="36">
                  <c:v>Jo-anne Gobeau</c:v>
                </c:pt>
                <c:pt idx="37">
                  <c:v>Julietta Culross</c:v>
                </c:pt>
                <c:pt idx="38">
                  <c:v>Kellsie Waby</c:v>
                </c:pt>
                <c:pt idx="39">
                  <c:v>Leonidas Cavaney</c:v>
                </c:pt>
                <c:pt idx="40">
                  <c:v>Lincoln Cord</c:v>
                </c:pt>
                <c:pt idx="41">
                  <c:v>Lion  Adcock</c:v>
                </c:pt>
                <c:pt idx="42">
                  <c:v>Lizzie Mullally</c:v>
                </c:pt>
                <c:pt idx="43">
                  <c:v>Mackenzie Hannis</c:v>
                </c:pt>
                <c:pt idx="44">
                  <c:v>Magnum Locksley</c:v>
                </c:pt>
                <c:pt idx="45">
                  <c:v>Marissa Infante</c:v>
                </c:pt>
                <c:pt idx="46">
                  <c:v>Maritsa Marusic</c:v>
                </c:pt>
                <c:pt idx="47">
                  <c:v>Marquita Liquorish</c:v>
                </c:pt>
                <c:pt idx="48">
                  <c:v>Matias Cormack </c:v>
                </c:pt>
                <c:pt idx="49">
                  <c:v>Mick Spraberry</c:v>
                </c:pt>
                <c:pt idx="50">
                  <c:v>Mickie Dagwell</c:v>
                </c:pt>
                <c:pt idx="51">
                  <c:v>Minerva Ricardot</c:v>
                </c:pt>
                <c:pt idx="52">
                  <c:v>Myrle Prandoni</c:v>
                </c:pt>
                <c:pt idx="53">
                  <c:v>Nananne Gehringer</c:v>
                </c:pt>
                <c:pt idx="54">
                  <c:v>Nickolai  Artin</c:v>
                </c:pt>
                <c:pt idx="55">
                  <c:v>Northrop Reid</c:v>
                </c:pt>
                <c:pt idx="56">
                  <c:v>Oby Sorrel</c:v>
                </c:pt>
                <c:pt idx="57">
                  <c:v>Oona Donan</c:v>
                </c:pt>
                <c:pt idx="58">
                  <c:v>Orlando Gorstidge </c:v>
                </c:pt>
                <c:pt idx="59">
                  <c:v>Pearla  Beteriss</c:v>
                </c:pt>
                <c:pt idx="60">
                  <c:v>Renaldo Thomassin</c:v>
                </c:pt>
                <c:pt idx="61">
                  <c:v>Rhiamon Mollison</c:v>
                </c:pt>
                <c:pt idx="62">
                  <c:v>Riccardo Hagan</c:v>
                </c:pt>
                <c:pt idx="63">
                  <c:v>Seward Kubera</c:v>
                </c:pt>
                <c:pt idx="64">
                  <c:v>Shaylyn Ransbury </c:v>
                </c:pt>
                <c:pt idx="65">
                  <c:v>Shellysheldon Mahady</c:v>
                </c:pt>
                <c:pt idx="66">
                  <c:v>Tabby  Astall</c:v>
                </c:pt>
                <c:pt idx="67">
                  <c:v>Tadio Audritt</c:v>
                </c:pt>
                <c:pt idx="68">
                  <c:v>Thekla Lynnett</c:v>
                </c:pt>
                <c:pt idx="69">
                  <c:v>Verla Timmis</c:v>
                </c:pt>
                <c:pt idx="70">
                  <c:v>Vernor Atyea</c:v>
                </c:pt>
                <c:pt idx="71">
                  <c:v>Westbrook Brandino</c:v>
                </c:pt>
                <c:pt idx="72">
                  <c:v>Yvette  Bett</c:v>
                </c:pt>
              </c:strCache>
            </c:strRef>
          </c:cat>
          <c:val>
            <c:numRef>
              <c:f>Sheet3!$J$6:$J$79</c:f>
              <c:numCache>
                <c:formatCode>General</c:formatCode>
                <c:ptCount val="73"/>
                <c:pt idx="2">
                  <c:v>1</c:v>
                </c:pt>
                <c:pt idx="21">
                  <c:v>1</c:v>
                </c:pt>
                <c:pt idx="29">
                  <c:v>1</c:v>
                </c:pt>
                <c:pt idx="46">
                  <c:v>1</c:v>
                </c:pt>
                <c:pt idx="48">
                  <c:v>1</c:v>
                </c:pt>
                <c:pt idx="61">
                  <c:v>1</c:v>
                </c:pt>
              </c:numCache>
            </c:numRef>
          </c:val>
        </c:ser>
        <c:ser>
          <c:idx val="9"/>
          <c:order val="9"/>
          <c:tx>
            <c:strRef>
              <c:f>Sheet3!$K$4:$K$5</c:f>
              <c:strCache>
                <c:ptCount val="1"/>
                <c:pt idx="0">
                  <c:v>Sales</c:v>
                </c:pt>
              </c:strCache>
            </c:strRef>
          </c:tx>
          <c:invertIfNegative val="0"/>
          <c:cat>
            <c:strRef>
              <c:f>Sheet3!$A$6:$A$79</c:f>
              <c:strCache>
                <c:ptCount val="73"/>
                <c:pt idx="0">
                  <c:v> Jill Shipsey</c:v>
                </c:pt>
                <c:pt idx="1">
                  <c:v> Joaquin McVitty</c:v>
                </c:pt>
                <c:pt idx="2">
                  <c:v> Leena Bruckshaw</c:v>
                </c:pt>
                <c:pt idx="3">
                  <c:v> Wyn Treadger</c:v>
                </c:pt>
                <c:pt idx="4">
                  <c:v>Adolph McNalley</c:v>
                </c:pt>
                <c:pt idx="5">
                  <c:v>Aileen McCritchie</c:v>
                </c:pt>
                <c:pt idx="6">
                  <c:v>Aldrich  Glenny</c:v>
                </c:pt>
                <c:pt idx="7">
                  <c:v>Alic Bagg</c:v>
                </c:pt>
                <c:pt idx="8">
                  <c:v>Aloise MacCathay </c:v>
                </c:pt>
                <c:pt idx="9">
                  <c:v>Althea  Bronger</c:v>
                </c:pt>
                <c:pt idx="10">
                  <c:v>Ansley Gounel</c:v>
                </c:pt>
                <c:pt idx="11">
                  <c:v>Billi Fellgate</c:v>
                </c:pt>
                <c:pt idx="12">
                  <c:v>Brendan  Edgeller</c:v>
                </c:pt>
                <c:pt idx="13">
                  <c:v>Brose MacCorkell</c:v>
                </c:pt>
                <c:pt idx="14">
                  <c:v>Cletus McGarahan </c:v>
                </c:pt>
                <c:pt idx="15">
                  <c:v>Collen Dunbleton</c:v>
                </c:pt>
                <c:pt idx="16">
                  <c:v>Crawford Scad</c:v>
                </c:pt>
                <c:pt idx="17">
                  <c:v>Daisie Dahlman</c:v>
                </c:pt>
                <c:pt idx="18">
                  <c:v>Daisie McNeice</c:v>
                </c:pt>
                <c:pt idx="19">
                  <c:v>Danica Nayshe</c:v>
                </c:pt>
                <c:pt idx="20">
                  <c:v>Dean Biggam</c:v>
                </c:pt>
                <c:pt idx="21">
                  <c:v>Debera Gow </c:v>
                </c:pt>
                <c:pt idx="22">
                  <c:v>Dennison Crosswaite</c:v>
                </c:pt>
                <c:pt idx="23">
                  <c:v>Devinne Tuny</c:v>
                </c:pt>
                <c:pt idx="24">
                  <c:v>Doe Clubley</c:v>
                </c:pt>
                <c:pt idx="25">
                  <c:v>Evangelina Lergan</c:v>
                </c:pt>
                <c:pt idx="26">
                  <c:v>Ewart Hovel</c:v>
                </c:pt>
                <c:pt idx="27">
                  <c:v>Felice McMurty</c:v>
                </c:pt>
                <c:pt idx="28">
                  <c:v>Freddy Linford</c:v>
                </c:pt>
                <c:pt idx="29">
                  <c:v>Genevra Friday</c:v>
                </c:pt>
                <c:pt idx="30">
                  <c:v>Ginger  Myott</c:v>
                </c:pt>
                <c:pt idx="31">
                  <c:v>Grady Rochelle</c:v>
                </c:pt>
                <c:pt idx="32">
                  <c:v>Iain Wiburn</c:v>
                </c:pt>
                <c:pt idx="33">
                  <c:v>Inge Creer</c:v>
                </c:pt>
                <c:pt idx="34">
                  <c:v>Isaak Rawne</c:v>
                </c:pt>
                <c:pt idx="35">
                  <c:v>Jessica Callcott</c:v>
                </c:pt>
                <c:pt idx="36">
                  <c:v>Jo-anne Gobeau</c:v>
                </c:pt>
                <c:pt idx="37">
                  <c:v>Julietta Culross</c:v>
                </c:pt>
                <c:pt idx="38">
                  <c:v>Kellsie Waby</c:v>
                </c:pt>
                <c:pt idx="39">
                  <c:v>Leonidas Cavaney</c:v>
                </c:pt>
                <c:pt idx="40">
                  <c:v>Lincoln Cord</c:v>
                </c:pt>
                <c:pt idx="41">
                  <c:v>Lion  Adcock</c:v>
                </c:pt>
                <c:pt idx="42">
                  <c:v>Lizzie Mullally</c:v>
                </c:pt>
                <c:pt idx="43">
                  <c:v>Mackenzie Hannis</c:v>
                </c:pt>
                <c:pt idx="44">
                  <c:v>Magnum Locksley</c:v>
                </c:pt>
                <c:pt idx="45">
                  <c:v>Marissa Infante</c:v>
                </c:pt>
                <c:pt idx="46">
                  <c:v>Maritsa Marusic</c:v>
                </c:pt>
                <c:pt idx="47">
                  <c:v>Marquita Liquorish</c:v>
                </c:pt>
                <c:pt idx="48">
                  <c:v>Matias Cormack </c:v>
                </c:pt>
                <c:pt idx="49">
                  <c:v>Mick Spraberry</c:v>
                </c:pt>
                <c:pt idx="50">
                  <c:v>Mickie Dagwell</c:v>
                </c:pt>
                <c:pt idx="51">
                  <c:v>Minerva Ricardot</c:v>
                </c:pt>
                <c:pt idx="52">
                  <c:v>Myrle Prandoni</c:v>
                </c:pt>
                <c:pt idx="53">
                  <c:v>Nananne Gehringer</c:v>
                </c:pt>
                <c:pt idx="54">
                  <c:v>Nickolai  Artin</c:v>
                </c:pt>
                <c:pt idx="55">
                  <c:v>Northrop Reid</c:v>
                </c:pt>
                <c:pt idx="56">
                  <c:v>Oby Sorrel</c:v>
                </c:pt>
                <c:pt idx="57">
                  <c:v>Oona Donan</c:v>
                </c:pt>
                <c:pt idx="58">
                  <c:v>Orlando Gorstidge </c:v>
                </c:pt>
                <c:pt idx="59">
                  <c:v>Pearla  Beteriss</c:v>
                </c:pt>
                <c:pt idx="60">
                  <c:v>Renaldo Thomassin</c:v>
                </c:pt>
                <c:pt idx="61">
                  <c:v>Rhiamon Mollison</c:v>
                </c:pt>
                <c:pt idx="62">
                  <c:v>Riccardo Hagan</c:v>
                </c:pt>
                <c:pt idx="63">
                  <c:v>Seward Kubera</c:v>
                </c:pt>
                <c:pt idx="64">
                  <c:v>Shaylyn Ransbury </c:v>
                </c:pt>
                <c:pt idx="65">
                  <c:v>Shellysheldon Mahady</c:v>
                </c:pt>
                <c:pt idx="66">
                  <c:v>Tabby  Astall</c:v>
                </c:pt>
                <c:pt idx="67">
                  <c:v>Tadio Audritt</c:v>
                </c:pt>
                <c:pt idx="68">
                  <c:v>Thekla Lynnett</c:v>
                </c:pt>
                <c:pt idx="69">
                  <c:v>Verla Timmis</c:v>
                </c:pt>
                <c:pt idx="70">
                  <c:v>Vernor Atyea</c:v>
                </c:pt>
                <c:pt idx="71">
                  <c:v>Westbrook Brandino</c:v>
                </c:pt>
                <c:pt idx="72">
                  <c:v>Yvette  Bett</c:v>
                </c:pt>
              </c:strCache>
            </c:strRef>
          </c:cat>
          <c:val>
            <c:numRef>
              <c:f>Sheet3!$K$6:$K$79</c:f>
              <c:numCache>
                <c:formatCode>General</c:formatCode>
                <c:ptCount val="73"/>
                <c:pt idx="1">
                  <c:v>1</c:v>
                </c:pt>
                <c:pt idx="32">
                  <c:v>1</c:v>
                </c:pt>
                <c:pt idx="52">
                  <c:v>1</c:v>
                </c:pt>
              </c:numCache>
            </c:numRef>
          </c:val>
        </c:ser>
        <c:ser>
          <c:idx val="10"/>
          <c:order val="10"/>
          <c:tx>
            <c:strRef>
              <c:f>Sheet3!$L$4:$L$5</c:f>
              <c:strCache>
                <c:ptCount val="1"/>
                <c:pt idx="0">
                  <c:v>Services</c:v>
                </c:pt>
              </c:strCache>
            </c:strRef>
          </c:tx>
          <c:invertIfNegative val="0"/>
          <c:cat>
            <c:strRef>
              <c:f>Sheet3!$A$6:$A$79</c:f>
              <c:strCache>
                <c:ptCount val="73"/>
                <c:pt idx="0">
                  <c:v> Jill Shipsey</c:v>
                </c:pt>
                <c:pt idx="1">
                  <c:v> Joaquin McVitty</c:v>
                </c:pt>
                <c:pt idx="2">
                  <c:v> Leena Bruckshaw</c:v>
                </c:pt>
                <c:pt idx="3">
                  <c:v> Wyn Treadger</c:v>
                </c:pt>
                <c:pt idx="4">
                  <c:v>Adolph McNalley</c:v>
                </c:pt>
                <c:pt idx="5">
                  <c:v>Aileen McCritchie</c:v>
                </c:pt>
                <c:pt idx="6">
                  <c:v>Aldrich  Glenny</c:v>
                </c:pt>
                <c:pt idx="7">
                  <c:v>Alic Bagg</c:v>
                </c:pt>
                <c:pt idx="8">
                  <c:v>Aloise MacCathay </c:v>
                </c:pt>
                <c:pt idx="9">
                  <c:v>Althea  Bronger</c:v>
                </c:pt>
                <c:pt idx="10">
                  <c:v>Ansley Gounel</c:v>
                </c:pt>
                <c:pt idx="11">
                  <c:v>Billi Fellgate</c:v>
                </c:pt>
                <c:pt idx="12">
                  <c:v>Brendan  Edgeller</c:v>
                </c:pt>
                <c:pt idx="13">
                  <c:v>Brose MacCorkell</c:v>
                </c:pt>
                <c:pt idx="14">
                  <c:v>Cletus McGarahan </c:v>
                </c:pt>
                <c:pt idx="15">
                  <c:v>Collen Dunbleton</c:v>
                </c:pt>
                <c:pt idx="16">
                  <c:v>Crawford Scad</c:v>
                </c:pt>
                <c:pt idx="17">
                  <c:v>Daisie Dahlman</c:v>
                </c:pt>
                <c:pt idx="18">
                  <c:v>Daisie McNeice</c:v>
                </c:pt>
                <c:pt idx="19">
                  <c:v>Danica Nayshe</c:v>
                </c:pt>
                <c:pt idx="20">
                  <c:v>Dean Biggam</c:v>
                </c:pt>
                <c:pt idx="21">
                  <c:v>Debera Gow </c:v>
                </c:pt>
                <c:pt idx="22">
                  <c:v>Dennison Crosswaite</c:v>
                </c:pt>
                <c:pt idx="23">
                  <c:v>Devinne Tuny</c:v>
                </c:pt>
                <c:pt idx="24">
                  <c:v>Doe Clubley</c:v>
                </c:pt>
                <c:pt idx="25">
                  <c:v>Evangelina Lergan</c:v>
                </c:pt>
                <c:pt idx="26">
                  <c:v>Ewart Hovel</c:v>
                </c:pt>
                <c:pt idx="27">
                  <c:v>Felice McMurty</c:v>
                </c:pt>
                <c:pt idx="28">
                  <c:v>Freddy Linford</c:v>
                </c:pt>
                <c:pt idx="29">
                  <c:v>Genevra Friday</c:v>
                </c:pt>
                <c:pt idx="30">
                  <c:v>Ginger  Myott</c:v>
                </c:pt>
                <c:pt idx="31">
                  <c:v>Grady Rochelle</c:v>
                </c:pt>
                <c:pt idx="32">
                  <c:v>Iain Wiburn</c:v>
                </c:pt>
                <c:pt idx="33">
                  <c:v>Inge Creer</c:v>
                </c:pt>
                <c:pt idx="34">
                  <c:v>Isaak Rawne</c:v>
                </c:pt>
                <c:pt idx="35">
                  <c:v>Jessica Callcott</c:v>
                </c:pt>
                <c:pt idx="36">
                  <c:v>Jo-anne Gobeau</c:v>
                </c:pt>
                <c:pt idx="37">
                  <c:v>Julietta Culross</c:v>
                </c:pt>
                <c:pt idx="38">
                  <c:v>Kellsie Waby</c:v>
                </c:pt>
                <c:pt idx="39">
                  <c:v>Leonidas Cavaney</c:v>
                </c:pt>
                <c:pt idx="40">
                  <c:v>Lincoln Cord</c:v>
                </c:pt>
                <c:pt idx="41">
                  <c:v>Lion  Adcock</c:v>
                </c:pt>
                <c:pt idx="42">
                  <c:v>Lizzie Mullally</c:v>
                </c:pt>
                <c:pt idx="43">
                  <c:v>Mackenzie Hannis</c:v>
                </c:pt>
                <c:pt idx="44">
                  <c:v>Magnum Locksley</c:v>
                </c:pt>
                <c:pt idx="45">
                  <c:v>Marissa Infante</c:v>
                </c:pt>
                <c:pt idx="46">
                  <c:v>Maritsa Marusic</c:v>
                </c:pt>
                <c:pt idx="47">
                  <c:v>Marquita Liquorish</c:v>
                </c:pt>
                <c:pt idx="48">
                  <c:v>Matias Cormack </c:v>
                </c:pt>
                <c:pt idx="49">
                  <c:v>Mick Spraberry</c:v>
                </c:pt>
                <c:pt idx="50">
                  <c:v>Mickie Dagwell</c:v>
                </c:pt>
                <c:pt idx="51">
                  <c:v>Minerva Ricardot</c:v>
                </c:pt>
                <c:pt idx="52">
                  <c:v>Myrle Prandoni</c:v>
                </c:pt>
                <c:pt idx="53">
                  <c:v>Nananne Gehringer</c:v>
                </c:pt>
                <c:pt idx="54">
                  <c:v>Nickolai  Artin</c:v>
                </c:pt>
                <c:pt idx="55">
                  <c:v>Northrop Reid</c:v>
                </c:pt>
                <c:pt idx="56">
                  <c:v>Oby Sorrel</c:v>
                </c:pt>
                <c:pt idx="57">
                  <c:v>Oona Donan</c:v>
                </c:pt>
                <c:pt idx="58">
                  <c:v>Orlando Gorstidge </c:v>
                </c:pt>
                <c:pt idx="59">
                  <c:v>Pearla  Beteriss</c:v>
                </c:pt>
                <c:pt idx="60">
                  <c:v>Renaldo Thomassin</c:v>
                </c:pt>
                <c:pt idx="61">
                  <c:v>Rhiamon Mollison</c:v>
                </c:pt>
                <c:pt idx="62">
                  <c:v>Riccardo Hagan</c:v>
                </c:pt>
                <c:pt idx="63">
                  <c:v>Seward Kubera</c:v>
                </c:pt>
                <c:pt idx="64">
                  <c:v>Shaylyn Ransbury </c:v>
                </c:pt>
                <c:pt idx="65">
                  <c:v>Shellysheldon Mahady</c:v>
                </c:pt>
                <c:pt idx="66">
                  <c:v>Tabby  Astall</c:v>
                </c:pt>
                <c:pt idx="67">
                  <c:v>Tadio Audritt</c:v>
                </c:pt>
                <c:pt idx="68">
                  <c:v>Thekla Lynnett</c:v>
                </c:pt>
                <c:pt idx="69">
                  <c:v>Verla Timmis</c:v>
                </c:pt>
                <c:pt idx="70">
                  <c:v>Vernor Atyea</c:v>
                </c:pt>
                <c:pt idx="71">
                  <c:v>Westbrook Brandino</c:v>
                </c:pt>
                <c:pt idx="72">
                  <c:v>Yvette  Bett</c:v>
                </c:pt>
              </c:strCache>
            </c:strRef>
          </c:cat>
          <c:val>
            <c:numRef>
              <c:f>Sheet3!$L$6:$L$79</c:f>
              <c:numCache>
                <c:formatCode>General</c:formatCode>
                <c:ptCount val="73"/>
                <c:pt idx="19">
                  <c:v>1</c:v>
                </c:pt>
                <c:pt idx="30">
                  <c:v>1</c:v>
                </c:pt>
                <c:pt idx="33">
                  <c:v>1</c:v>
                </c:pt>
                <c:pt idx="44">
                  <c:v>1</c:v>
                </c:pt>
                <c:pt idx="49">
                  <c:v>1</c:v>
                </c:pt>
                <c:pt idx="59">
                  <c:v>1</c:v>
                </c:pt>
              </c:numCache>
            </c:numRef>
          </c:val>
        </c:ser>
        <c:ser>
          <c:idx val="11"/>
          <c:order val="11"/>
          <c:tx>
            <c:strRef>
              <c:f>Sheet3!$M$4:$M$5</c:f>
              <c:strCache>
                <c:ptCount val="1"/>
                <c:pt idx="0">
                  <c:v>Support</c:v>
                </c:pt>
              </c:strCache>
            </c:strRef>
          </c:tx>
          <c:invertIfNegative val="0"/>
          <c:cat>
            <c:strRef>
              <c:f>Sheet3!$A$6:$A$79</c:f>
              <c:strCache>
                <c:ptCount val="73"/>
                <c:pt idx="0">
                  <c:v> Jill Shipsey</c:v>
                </c:pt>
                <c:pt idx="1">
                  <c:v> Joaquin McVitty</c:v>
                </c:pt>
                <c:pt idx="2">
                  <c:v> Leena Bruckshaw</c:v>
                </c:pt>
                <c:pt idx="3">
                  <c:v> Wyn Treadger</c:v>
                </c:pt>
                <c:pt idx="4">
                  <c:v>Adolph McNalley</c:v>
                </c:pt>
                <c:pt idx="5">
                  <c:v>Aileen McCritchie</c:v>
                </c:pt>
                <c:pt idx="6">
                  <c:v>Aldrich  Glenny</c:v>
                </c:pt>
                <c:pt idx="7">
                  <c:v>Alic Bagg</c:v>
                </c:pt>
                <c:pt idx="8">
                  <c:v>Aloise MacCathay </c:v>
                </c:pt>
                <c:pt idx="9">
                  <c:v>Althea  Bronger</c:v>
                </c:pt>
                <c:pt idx="10">
                  <c:v>Ansley Gounel</c:v>
                </c:pt>
                <c:pt idx="11">
                  <c:v>Billi Fellgate</c:v>
                </c:pt>
                <c:pt idx="12">
                  <c:v>Brendan  Edgeller</c:v>
                </c:pt>
                <c:pt idx="13">
                  <c:v>Brose MacCorkell</c:v>
                </c:pt>
                <c:pt idx="14">
                  <c:v>Cletus McGarahan </c:v>
                </c:pt>
                <c:pt idx="15">
                  <c:v>Collen Dunbleton</c:v>
                </c:pt>
                <c:pt idx="16">
                  <c:v>Crawford Scad</c:v>
                </c:pt>
                <c:pt idx="17">
                  <c:v>Daisie Dahlman</c:v>
                </c:pt>
                <c:pt idx="18">
                  <c:v>Daisie McNeice</c:v>
                </c:pt>
                <c:pt idx="19">
                  <c:v>Danica Nayshe</c:v>
                </c:pt>
                <c:pt idx="20">
                  <c:v>Dean Biggam</c:v>
                </c:pt>
                <c:pt idx="21">
                  <c:v>Debera Gow </c:v>
                </c:pt>
                <c:pt idx="22">
                  <c:v>Dennison Crosswaite</c:v>
                </c:pt>
                <c:pt idx="23">
                  <c:v>Devinne Tuny</c:v>
                </c:pt>
                <c:pt idx="24">
                  <c:v>Doe Clubley</c:v>
                </c:pt>
                <c:pt idx="25">
                  <c:v>Evangelina Lergan</c:v>
                </c:pt>
                <c:pt idx="26">
                  <c:v>Ewart Hovel</c:v>
                </c:pt>
                <c:pt idx="27">
                  <c:v>Felice McMurty</c:v>
                </c:pt>
                <c:pt idx="28">
                  <c:v>Freddy Linford</c:v>
                </c:pt>
                <c:pt idx="29">
                  <c:v>Genevra Friday</c:v>
                </c:pt>
                <c:pt idx="30">
                  <c:v>Ginger  Myott</c:v>
                </c:pt>
                <c:pt idx="31">
                  <c:v>Grady Rochelle</c:v>
                </c:pt>
                <c:pt idx="32">
                  <c:v>Iain Wiburn</c:v>
                </c:pt>
                <c:pt idx="33">
                  <c:v>Inge Creer</c:v>
                </c:pt>
                <c:pt idx="34">
                  <c:v>Isaak Rawne</c:v>
                </c:pt>
                <c:pt idx="35">
                  <c:v>Jessica Callcott</c:v>
                </c:pt>
                <c:pt idx="36">
                  <c:v>Jo-anne Gobeau</c:v>
                </c:pt>
                <c:pt idx="37">
                  <c:v>Julietta Culross</c:v>
                </c:pt>
                <c:pt idx="38">
                  <c:v>Kellsie Waby</c:v>
                </c:pt>
                <c:pt idx="39">
                  <c:v>Leonidas Cavaney</c:v>
                </c:pt>
                <c:pt idx="40">
                  <c:v>Lincoln Cord</c:v>
                </c:pt>
                <c:pt idx="41">
                  <c:v>Lion  Adcock</c:v>
                </c:pt>
                <c:pt idx="42">
                  <c:v>Lizzie Mullally</c:v>
                </c:pt>
                <c:pt idx="43">
                  <c:v>Mackenzie Hannis</c:v>
                </c:pt>
                <c:pt idx="44">
                  <c:v>Magnum Locksley</c:v>
                </c:pt>
                <c:pt idx="45">
                  <c:v>Marissa Infante</c:v>
                </c:pt>
                <c:pt idx="46">
                  <c:v>Maritsa Marusic</c:v>
                </c:pt>
                <c:pt idx="47">
                  <c:v>Marquita Liquorish</c:v>
                </c:pt>
                <c:pt idx="48">
                  <c:v>Matias Cormack </c:v>
                </c:pt>
                <c:pt idx="49">
                  <c:v>Mick Spraberry</c:v>
                </c:pt>
                <c:pt idx="50">
                  <c:v>Mickie Dagwell</c:v>
                </c:pt>
                <c:pt idx="51">
                  <c:v>Minerva Ricardot</c:v>
                </c:pt>
                <c:pt idx="52">
                  <c:v>Myrle Prandoni</c:v>
                </c:pt>
                <c:pt idx="53">
                  <c:v>Nananne Gehringer</c:v>
                </c:pt>
                <c:pt idx="54">
                  <c:v>Nickolai  Artin</c:v>
                </c:pt>
                <c:pt idx="55">
                  <c:v>Northrop Reid</c:v>
                </c:pt>
                <c:pt idx="56">
                  <c:v>Oby Sorrel</c:v>
                </c:pt>
                <c:pt idx="57">
                  <c:v>Oona Donan</c:v>
                </c:pt>
                <c:pt idx="58">
                  <c:v>Orlando Gorstidge </c:v>
                </c:pt>
                <c:pt idx="59">
                  <c:v>Pearla  Beteriss</c:v>
                </c:pt>
                <c:pt idx="60">
                  <c:v>Renaldo Thomassin</c:v>
                </c:pt>
                <c:pt idx="61">
                  <c:v>Rhiamon Mollison</c:v>
                </c:pt>
                <c:pt idx="62">
                  <c:v>Riccardo Hagan</c:v>
                </c:pt>
                <c:pt idx="63">
                  <c:v>Seward Kubera</c:v>
                </c:pt>
                <c:pt idx="64">
                  <c:v>Shaylyn Ransbury </c:v>
                </c:pt>
                <c:pt idx="65">
                  <c:v>Shellysheldon Mahady</c:v>
                </c:pt>
                <c:pt idx="66">
                  <c:v>Tabby  Astall</c:v>
                </c:pt>
                <c:pt idx="67">
                  <c:v>Tadio Audritt</c:v>
                </c:pt>
                <c:pt idx="68">
                  <c:v>Thekla Lynnett</c:v>
                </c:pt>
                <c:pt idx="69">
                  <c:v>Verla Timmis</c:v>
                </c:pt>
                <c:pt idx="70">
                  <c:v>Vernor Atyea</c:v>
                </c:pt>
                <c:pt idx="71">
                  <c:v>Westbrook Brandino</c:v>
                </c:pt>
                <c:pt idx="72">
                  <c:v>Yvette  Bett</c:v>
                </c:pt>
              </c:strCache>
            </c:strRef>
          </c:cat>
          <c:val>
            <c:numRef>
              <c:f>Sheet3!$M$6:$M$79</c:f>
              <c:numCache>
                <c:formatCode>General</c:formatCode>
                <c:ptCount val="73"/>
                <c:pt idx="25">
                  <c:v>1</c:v>
                </c:pt>
                <c:pt idx="40">
                  <c:v>1</c:v>
                </c:pt>
                <c:pt idx="42">
                  <c:v>1</c:v>
                </c:pt>
                <c:pt idx="53">
                  <c:v>1</c:v>
                </c:pt>
                <c:pt idx="56">
                  <c:v>1</c:v>
                </c:pt>
                <c:pt idx="64">
                  <c:v>1</c:v>
                </c:pt>
                <c:pt idx="69">
                  <c:v>1</c:v>
                </c:pt>
              </c:numCache>
            </c:numRef>
          </c:val>
        </c:ser>
        <c:ser>
          <c:idx val="12"/>
          <c:order val="12"/>
          <c:tx>
            <c:strRef>
              <c:f>Sheet3!$N$4:$N$5</c:f>
              <c:strCache>
                <c:ptCount val="1"/>
                <c:pt idx="0">
                  <c:v>Training</c:v>
                </c:pt>
              </c:strCache>
            </c:strRef>
          </c:tx>
          <c:invertIfNegative val="0"/>
          <c:cat>
            <c:strRef>
              <c:f>Sheet3!$A$6:$A$79</c:f>
              <c:strCache>
                <c:ptCount val="73"/>
                <c:pt idx="0">
                  <c:v> Jill Shipsey</c:v>
                </c:pt>
                <c:pt idx="1">
                  <c:v> Joaquin McVitty</c:v>
                </c:pt>
                <c:pt idx="2">
                  <c:v> Leena Bruckshaw</c:v>
                </c:pt>
                <c:pt idx="3">
                  <c:v> Wyn Treadger</c:v>
                </c:pt>
                <c:pt idx="4">
                  <c:v>Adolph McNalley</c:v>
                </c:pt>
                <c:pt idx="5">
                  <c:v>Aileen McCritchie</c:v>
                </c:pt>
                <c:pt idx="6">
                  <c:v>Aldrich  Glenny</c:v>
                </c:pt>
                <c:pt idx="7">
                  <c:v>Alic Bagg</c:v>
                </c:pt>
                <c:pt idx="8">
                  <c:v>Aloise MacCathay </c:v>
                </c:pt>
                <c:pt idx="9">
                  <c:v>Althea  Bronger</c:v>
                </c:pt>
                <c:pt idx="10">
                  <c:v>Ansley Gounel</c:v>
                </c:pt>
                <c:pt idx="11">
                  <c:v>Billi Fellgate</c:v>
                </c:pt>
                <c:pt idx="12">
                  <c:v>Brendan  Edgeller</c:v>
                </c:pt>
                <c:pt idx="13">
                  <c:v>Brose MacCorkell</c:v>
                </c:pt>
                <c:pt idx="14">
                  <c:v>Cletus McGarahan </c:v>
                </c:pt>
                <c:pt idx="15">
                  <c:v>Collen Dunbleton</c:v>
                </c:pt>
                <c:pt idx="16">
                  <c:v>Crawford Scad</c:v>
                </c:pt>
                <c:pt idx="17">
                  <c:v>Daisie Dahlman</c:v>
                </c:pt>
                <c:pt idx="18">
                  <c:v>Daisie McNeice</c:v>
                </c:pt>
                <c:pt idx="19">
                  <c:v>Danica Nayshe</c:v>
                </c:pt>
                <c:pt idx="20">
                  <c:v>Dean Biggam</c:v>
                </c:pt>
                <c:pt idx="21">
                  <c:v>Debera Gow </c:v>
                </c:pt>
                <c:pt idx="22">
                  <c:v>Dennison Crosswaite</c:v>
                </c:pt>
                <c:pt idx="23">
                  <c:v>Devinne Tuny</c:v>
                </c:pt>
                <c:pt idx="24">
                  <c:v>Doe Clubley</c:v>
                </c:pt>
                <c:pt idx="25">
                  <c:v>Evangelina Lergan</c:v>
                </c:pt>
                <c:pt idx="26">
                  <c:v>Ewart Hovel</c:v>
                </c:pt>
                <c:pt idx="27">
                  <c:v>Felice McMurty</c:v>
                </c:pt>
                <c:pt idx="28">
                  <c:v>Freddy Linford</c:v>
                </c:pt>
                <c:pt idx="29">
                  <c:v>Genevra Friday</c:v>
                </c:pt>
                <c:pt idx="30">
                  <c:v>Ginger  Myott</c:v>
                </c:pt>
                <c:pt idx="31">
                  <c:v>Grady Rochelle</c:v>
                </c:pt>
                <c:pt idx="32">
                  <c:v>Iain Wiburn</c:v>
                </c:pt>
                <c:pt idx="33">
                  <c:v>Inge Creer</c:v>
                </c:pt>
                <c:pt idx="34">
                  <c:v>Isaak Rawne</c:v>
                </c:pt>
                <c:pt idx="35">
                  <c:v>Jessica Callcott</c:v>
                </c:pt>
                <c:pt idx="36">
                  <c:v>Jo-anne Gobeau</c:v>
                </c:pt>
                <c:pt idx="37">
                  <c:v>Julietta Culross</c:v>
                </c:pt>
                <c:pt idx="38">
                  <c:v>Kellsie Waby</c:v>
                </c:pt>
                <c:pt idx="39">
                  <c:v>Leonidas Cavaney</c:v>
                </c:pt>
                <c:pt idx="40">
                  <c:v>Lincoln Cord</c:v>
                </c:pt>
                <c:pt idx="41">
                  <c:v>Lion  Adcock</c:v>
                </c:pt>
                <c:pt idx="42">
                  <c:v>Lizzie Mullally</c:v>
                </c:pt>
                <c:pt idx="43">
                  <c:v>Mackenzie Hannis</c:v>
                </c:pt>
                <c:pt idx="44">
                  <c:v>Magnum Locksley</c:v>
                </c:pt>
                <c:pt idx="45">
                  <c:v>Marissa Infante</c:v>
                </c:pt>
                <c:pt idx="46">
                  <c:v>Maritsa Marusic</c:v>
                </c:pt>
                <c:pt idx="47">
                  <c:v>Marquita Liquorish</c:v>
                </c:pt>
                <c:pt idx="48">
                  <c:v>Matias Cormack </c:v>
                </c:pt>
                <c:pt idx="49">
                  <c:v>Mick Spraberry</c:v>
                </c:pt>
                <c:pt idx="50">
                  <c:v>Mickie Dagwell</c:v>
                </c:pt>
                <c:pt idx="51">
                  <c:v>Minerva Ricardot</c:v>
                </c:pt>
                <c:pt idx="52">
                  <c:v>Myrle Prandoni</c:v>
                </c:pt>
                <c:pt idx="53">
                  <c:v>Nananne Gehringer</c:v>
                </c:pt>
                <c:pt idx="54">
                  <c:v>Nickolai  Artin</c:v>
                </c:pt>
                <c:pt idx="55">
                  <c:v>Northrop Reid</c:v>
                </c:pt>
                <c:pt idx="56">
                  <c:v>Oby Sorrel</c:v>
                </c:pt>
                <c:pt idx="57">
                  <c:v>Oona Donan</c:v>
                </c:pt>
                <c:pt idx="58">
                  <c:v>Orlando Gorstidge </c:v>
                </c:pt>
                <c:pt idx="59">
                  <c:v>Pearla  Beteriss</c:v>
                </c:pt>
                <c:pt idx="60">
                  <c:v>Renaldo Thomassin</c:v>
                </c:pt>
                <c:pt idx="61">
                  <c:v>Rhiamon Mollison</c:v>
                </c:pt>
                <c:pt idx="62">
                  <c:v>Riccardo Hagan</c:v>
                </c:pt>
                <c:pt idx="63">
                  <c:v>Seward Kubera</c:v>
                </c:pt>
                <c:pt idx="64">
                  <c:v>Shaylyn Ransbury </c:v>
                </c:pt>
                <c:pt idx="65">
                  <c:v>Shellysheldon Mahady</c:v>
                </c:pt>
                <c:pt idx="66">
                  <c:v>Tabby  Astall</c:v>
                </c:pt>
                <c:pt idx="67">
                  <c:v>Tadio Audritt</c:v>
                </c:pt>
                <c:pt idx="68">
                  <c:v>Thekla Lynnett</c:v>
                </c:pt>
                <c:pt idx="69">
                  <c:v>Verla Timmis</c:v>
                </c:pt>
                <c:pt idx="70">
                  <c:v>Vernor Atyea</c:v>
                </c:pt>
                <c:pt idx="71">
                  <c:v>Westbrook Brandino</c:v>
                </c:pt>
                <c:pt idx="72">
                  <c:v>Yvette  Bett</c:v>
                </c:pt>
              </c:strCache>
            </c:strRef>
          </c:cat>
          <c:val>
            <c:numRef>
              <c:f>Sheet3!$N$6:$N$79</c:f>
              <c:numCache>
                <c:formatCode>General</c:formatCode>
                <c:ptCount val="73"/>
                <c:pt idx="20">
                  <c:v>1</c:v>
                </c:pt>
                <c:pt idx="26">
                  <c:v>1</c:v>
                </c:pt>
                <c:pt idx="28">
                  <c:v>1</c:v>
                </c:pt>
                <c:pt idx="36">
                  <c:v>1</c:v>
                </c:pt>
                <c:pt idx="38">
                  <c:v>1</c:v>
                </c:pt>
                <c:pt idx="43">
                  <c:v>1</c:v>
                </c:pt>
                <c:pt idx="45">
                  <c:v>1</c:v>
                </c:pt>
                <c:pt idx="65">
                  <c:v>1</c:v>
                </c:pt>
                <c:pt idx="68">
                  <c:v>2</c:v>
                </c:pt>
                <c:pt idx="70">
                  <c:v>1</c:v>
                </c:pt>
              </c:numCache>
            </c:numRef>
          </c:val>
        </c:ser>
        <c:dLbls>
          <c:showLegendKey val="0"/>
          <c:showVal val="0"/>
          <c:showCatName val="0"/>
          <c:showSerName val="0"/>
          <c:showPercent val="0"/>
          <c:showBubbleSize val="0"/>
        </c:dLbls>
        <c:gapWidth val="150"/>
        <c:axId val="33861120"/>
        <c:axId val="79668928"/>
      </c:barChart>
      <c:catAx>
        <c:axId val="33861120"/>
        <c:scaling>
          <c:orientation val="minMax"/>
        </c:scaling>
        <c:delete val="0"/>
        <c:axPos val="b"/>
        <c:majorTickMark val="out"/>
        <c:minorTickMark val="none"/>
        <c:tickLblPos val="nextTo"/>
        <c:crossAx val="79668928"/>
        <c:crosses val="autoZero"/>
        <c:auto val="1"/>
        <c:lblAlgn val="ctr"/>
        <c:lblOffset val="100"/>
        <c:noMultiLvlLbl val="0"/>
      </c:catAx>
      <c:valAx>
        <c:axId val="79668928"/>
        <c:scaling>
          <c:orientation val="minMax"/>
        </c:scaling>
        <c:delete val="0"/>
        <c:axPos val="l"/>
        <c:majorGridlines/>
        <c:numFmt formatCode="General" sourceLinked="1"/>
        <c:majorTickMark val="out"/>
        <c:minorTickMark val="none"/>
        <c:tickLblPos val="nextTo"/>
        <c:crossAx val="33861120"/>
        <c:crosses val="autoZero"/>
        <c:crossBetween val="between"/>
      </c:valAx>
    </c:plotArea>
    <c:legend>
      <c:legendPos val="r"/>
      <c:layout>
        <c:manualLayout>
          <c:xMode val="edge"/>
          <c:yMode val="edge"/>
          <c:x val="0"/>
          <c:y val="0"/>
          <c:w val="1"/>
          <c:h val="0.97219889180519103"/>
        </c:manualLayout>
      </c:layout>
      <c:overlay val="0"/>
    </c:legend>
    <c:plotVisOnly val="1"/>
    <c:dispBlanksAs val="gap"/>
    <c:showDLblsOverMax val="0"/>
  </c:chart>
  <c:externalData r:id="rId1">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09-09-2024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dirty="0"/>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F439ED-1E90-4106-847A-8EF19031FE2F}" type="slidenum">
              <a:rPr lang="en-IN" smtClean="0"/>
              <a:t>12</a:t>
            </a:fld>
            <a:endParaRPr lang="en-IN"/>
          </a:p>
        </p:txBody>
      </p:sp>
    </p:spTree>
    <p:extLst>
      <p:ext uri="{BB962C8B-B14F-4D97-AF65-F5344CB8AC3E}">
        <p14:creationId xmlns:p14="http://schemas.microsoft.com/office/powerpoint/2010/main" val="27533602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9/9/2024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dirty="0"/>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dirty="0"/>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dirty="0"/>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dirty="0"/>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 xmlns:a16="http://schemas.microsoft.com/office/drawing/2014/main" id="{D55ADE35-C35B-07C1-F5AA-C33B3DDB802E}"/>
              </a:ext>
            </a:extLst>
          </p:cNvPr>
          <p:cNvSpPr txBox="1"/>
          <p:nvPr/>
        </p:nvSpPr>
        <p:spPr>
          <a:xfrm>
            <a:off x="905526" y="3124200"/>
            <a:ext cx="8610600" cy="1938992"/>
          </a:xfrm>
          <a:prstGeom prst="rect">
            <a:avLst/>
          </a:prstGeom>
          <a:noFill/>
        </p:spPr>
        <p:txBody>
          <a:bodyPr wrap="square" rtlCol="0">
            <a:spAutoFit/>
          </a:bodyPr>
          <a:lstStyle/>
          <a:p>
            <a:r>
              <a:rPr lang="en-US" sz="2400" dirty="0"/>
              <a:t>STUDENT </a:t>
            </a:r>
            <a:r>
              <a:rPr lang="en-US" sz="2400" dirty="0" smtClean="0"/>
              <a:t>NAME: K.SUBASHINI</a:t>
            </a:r>
            <a:endParaRPr lang="en-US" sz="2400" dirty="0"/>
          </a:p>
          <a:p>
            <a:r>
              <a:rPr lang="en-US" sz="2400" dirty="0"/>
              <a:t>REGISTER </a:t>
            </a:r>
            <a:r>
              <a:rPr lang="en-US" sz="2400" dirty="0" smtClean="0"/>
              <a:t>NO: 422200920</a:t>
            </a:r>
            <a:endParaRPr lang="en-US" sz="2400" dirty="0"/>
          </a:p>
          <a:p>
            <a:r>
              <a:rPr lang="en-US" sz="2400" dirty="0" smtClean="0"/>
              <a:t>DEPARTMENT: III B.COM(ISM)</a:t>
            </a:r>
            <a:endParaRPr lang="en-US" sz="2400" dirty="0"/>
          </a:p>
          <a:p>
            <a:r>
              <a:rPr lang="en-US" sz="2400" dirty="0" smtClean="0"/>
              <a:t>COLLEGE: SHRI KRISHNASWAMY COLLEGE FOR WOMEN</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7" name="Rectangle 6"/>
          <p:cNvSpPr/>
          <p:nvPr/>
        </p:nvSpPr>
        <p:spPr>
          <a:xfrm>
            <a:off x="914400" y="1219200"/>
            <a:ext cx="8229600" cy="2862322"/>
          </a:xfrm>
          <a:prstGeom prst="rect">
            <a:avLst/>
          </a:prstGeom>
        </p:spPr>
        <p:txBody>
          <a:bodyPr wrap="square">
            <a:spAutoFit/>
          </a:bodyPr>
          <a:lstStyle/>
          <a:p>
            <a:r>
              <a:rPr lang="en-US" b="1" dirty="0"/>
              <a:t>1. Data Model</a:t>
            </a:r>
          </a:p>
          <a:p>
            <a:r>
              <a:rPr lang="en-US" b="1" dirty="0"/>
              <a:t>Entities and Attributes:</a:t>
            </a:r>
            <a:endParaRPr lang="en-US" dirty="0"/>
          </a:p>
          <a:p>
            <a:r>
              <a:rPr lang="en-US" b="1" dirty="0"/>
              <a:t>Employee</a:t>
            </a:r>
            <a:endParaRPr lang="en-US" dirty="0"/>
          </a:p>
          <a:p>
            <a:pPr lvl="1"/>
            <a:r>
              <a:rPr lang="en-US" b="1" dirty="0" err="1"/>
              <a:t>EmployeeID</a:t>
            </a:r>
            <a:r>
              <a:rPr lang="en-US" b="1" dirty="0"/>
              <a:t>:</a:t>
            </a:r>
            <a:r>
              <a:rPr lang="en-US" dirty="0"/>
              <a:t> Unique identifier (Integer/String)</a:t>
            </a:r>
          </a:p>
          <a:p>
            <a:pPr lvl="1"/>
            <a:r>
              <a:rPr lang="en-US" b="1" dirty="0" err="1"/>
              <a:t>EmployeeName</a:t>
            </a:r>
            <a:r>
              <a:rPr lang="en-US" b="1" dirty="0"/>
              <a:t>:</a:t>
            </a:r>
            <a:r>
              <a:rPr lang="en-US" dirty="0"/>
              <a:t> Full name (String)</a:t>
            </a:r>
          </a:p>
          <a:p>
            <a:pPr lvl="1"/>
            <a:r>
              <a:rPr lang="en-US" b="1" dirty="0"/>
              <a:t>Position:</a:t>
            </a:r>
            <a:r>
              <a:rPr lang="en-US" dirty="0"/>
              <a:t> Job title (String)</a:t>
            </a:r>
          </a:p>
          <a:p>
            <a:pPr lvl="1"/>
            <a:r>
              <a:rPr lang="en-US" b="1" dirty="0"/>
              <a:t>Department:</a:t>
            </a:r>
            <a:r>
              <a:rPr lang="en-US" dirty="0"/>
              <a:t> Department name (String)</a:t>
            </a:r>
          </a:p>
          <a:p>
            <a:pPr lvl="1"/>
            <a:r>
              <a:rPr lang="en-US" b="1" dirty="0" err="1"/>
              <a:t>EmploymentStatus</a:t>
            </a:r>
            <a:r>
              <a:rPr lang="en-US" b="1" dirty="0"/>
              <a:t>:</a:t>
            </a:r>
            <a:r>
              <a:rPr lang="en-US" dirty="0"/>
              <a:t> Employment type (Full-Time/Part-Time/Contract) (String)</a:t>
            </a:r>
          </a:p>
          <a:p>
            <a:pPr lvl="1"/>
            <a:r>
              <a:rPr lang="en-US" b="1" dirty="0" err="1"/>
              <a:t>JoiningDate</a:t>
            </a:r>
            <a:r>
              <a:rPr lang="en-US" b="1" dirty="0"/>
              <a:t>:</a:t>
            </a:r>
            <a:r>
              <a:rPr lang="en-US" dirty="0"/>
              <a:t> Date of joining (Date)</a:t>
            </a:r>
          </a:p>
          <a:p>
            <a:pPr lvl="1"/>
            <a:r>
              <a:rPr lang="en-US" b="1" dirty="0" err="1"/>
              <a:t>TerminationDate</a:t>
            </a:r>
            <a:r>
              <a:rPr lang="en-US" b="1" dirty="0"/>
              <a:t>:</a:t>
            </a:r>
            <a:r>
              <a:rPr lang="en-US" dirty="0"/>
              <a:t> Date of termination, if applicable (Date/</a:t>
            </a:r>
            <a:r>
              <a:rPr lang="en-US" dirty="0" err="1"/>
              <a:t>Nullable</a:t>
            </a:r>
            <a:r>
              <a:rPr lang="en-US" dirty="0"/>
              <a:t>)</a:t>
            </a:r>
          </a:p>
        </p:txBody>
      </p:sp>
      <p:sp>
        <p:nvSpPr>
          <p:cNvPr id="10" name="Rectangle 9"/>
          <p:cNvSpPr/>
          <p:nvPr/>
        </p:nvSpPr>
        <p:spPr>
          <a:xfrm>
            <a:off x="820671" y="4293701"/>
            <a:ext cx="8904961" cy="1754326"/>
          </a:xfrm>
          <a:prstGeom prst="rect">
            <a:avLst/>
          </a:prstGeom>
        </p:spPr>
        <p:txBody>
          <a:bodyPr wrap="square">
            <a:spAutoFit/>
          </a:bodyPr>
          <a:lstStyle/>
          <a:p>
            <a:r>
              <a:rPr lang="en-US" b="1" dirty="0" smtClean="0"/>
              <a:t> 2. Salary</a:t>
            </a:r>
            <a:endParaRPr lang="en-US" dirty="0"/>
          </a:p>
          <a:p>
            <a:r>
              <a:rPr lang="en-US" b="1" dirty="0" err="1"/>
              <a:t>EmployeeID</a:t>
            </a:r>
            <a:r>
              <a:rPr lang="en-US" b="1" dirty="0"/>
              <a:t>:</a:t>
            </a:r>
            <a:r>
              <a:rPr lang="en-US" dirty="0"/>
              <a:t> Unique identifier linked to Employee entity (Integer/String)</a:t>
            </a:r>
          </a:p>
          <a:p>
            <a:r>
              <a:rPr lang="en-US" b="1" dirty="0" err="1"/>
              <a:t>BaseSalary</a:t>
            </a:r>
            <a:r>
              <a:rPr lang="en-US" b="1" dirty="0"/>
              <a:t>:</a:t>
            </a:r>
            <a:r>
              <a:rPr lang="en-US" dirty="0"/>
              <a:t> Regular salary amount (Decimal)</a:t>
            </a:r>
          </a:p>
          <a:p>
            <a:r>
              <a:rPr lang="en-US" b="1" dirty="0"/>
              <a:t>Bonus:</a:t>
            </a:r>
            <a:r>
              <a:rPr lang="en-US" dirty="0"/>
              <a:t> Additional compensation (Decimal)</a:t>
            </a:r>
          </a:p>
          <a:p>
            <a:r>
              <a:rPr lang="en-US" b="1" dirty="0" err="1"/>
              <a:t>TotalSalary</a:t>
            </a:r>
            <a:r>
              <a:rPr lang="en-US" b="1" dirty="0"/>
              <a:t>:</a:t>
            </a:r>
            <a:r>
              <a:rPr lang="en-US" dirty="0"/>
              <a:t> Sum of </a:t>
            </a:r>
            <a:r>
              <a:rPr lang="en-US" dirty="0" err="1"/>
              <a:t>BaseSalary</a:t>
            </a:r>
            <a:r>
              <a:rPr lang="en-US" dirty="0"/>
              <a:t> and Bonus (Decimal)</a:t>
            </a:r>
          </a:p>
          <a:p>
            <a:r>
              <a:rPr lang="en-US" b="1" dirty="0" err="1"/>
              <a:t>TaxDeductions</a:t>
            </a:r>
            <a:r>
              <a:rPr lang="en-US" b="1" dirty="0"/>
              <a:t>:</a:t>
            </a:r>
            <a:r>
              <a:rPr lang="en-US" dirty="0"/>
              <a:t> Amount deducted for taxes (Decimal)</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dirty="0">
              <a:latin typeface="Trebuchet MS"/>
              <a:cs typeface="Trebuchet MS"/>
            </a:endParaRPr>
          </a:p>
        </p:txBody>
      </p:sp>
      <p:graphicFrame>
        <p:nvGraphicFramePr>
          <p:cNvPr id="8" name="Chart 7"/>
          <p:cNvGraphicFramePr>
            <a:graphicFrameLocks/>
          </p:cNvGraphicFramePr>
          <p:nvPr>
            <p:extLst>
              <p:ext uri="{D42A27DB-BD31-4B8C-83A1-F6EECF244321}">
                <p14:modId xmlns:p14="http://schemas.microsoft.com/office/powerpoint/2010/main" val="2913576605"/>
              </p:ext>
            </p:extLst>
          </p:nvPr>
        </p:nvGraphicFramePr>
        <p:xfrm>
          <a:off x="3810000" y="2286000"/>
          <a:ext cx="4572000" cy="25146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Rectangle 2"/>
          <p:cNvSpPr>
            <a:spLocks noChangeArrowheads="1"/>
          </p:cNvSpPr>
          <p:nvPr/>
        </p:nvSpPr>
        <p:spPr bwMode="auto">
          <a:xfrm rot="10800000" flipV="1">
            <a:off x="1219200" y="1973945"/>
            <a:ext cx="7315200"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Char char="•"/>
              <a:tabLst/>
            </a:pPr>
            <a:r>
              <a:rPr kumimoji="0" lang="en-US" sz="1800" b="1" i="0" u="none" strike="noStrike" cap="none" normalizeH="0" baseline="0" dirty="0" smtClean="0">
                <a:ln>
                  <a:noFill/>
                </a:ln>
                <a:solidFill>
                  <a:schemeClr val="tx1"/>
                </a:solidFill>
                <a:effectLst/>
                <a:latin typeface="Arial" charset="0"/>
                <a:cs typeface="Arial" charset="0"/>
              </a:rPr>
              <a:t>Enhanced </a:t>
            </a:r>
            <a:r>
              <a:rPr kumimoji="0" lang="en-US" sz="1800" b="1" i="0" u="none" strike="noStrike" cap="none" normalizeH="0" baseline="0" dirty="0" err="1" smtClean="0">
                <a:ln>
                  <a:noFill/>
                </a:ln>
                <a:solidFill>
                  <a:schemeClr val="tx1"/>
                </a:solidFill>
                <a:effectLst/>
                <a:latin typeface="Arial" charset="0"/>
                <a:cs typeface="Arial" charset="0"/>
              </a:rPr>
              <a:t>Accuracy:</a:t>
            </a:r>
            <a:r>
              <a:rPr kumimoji="0" lang="en-US" sz="1800" b="0" i="0" u="none" strike="noStrike" cap="none" normalizeH="0" baseline="0" dirty="0" err="1" smtClean="0">
                <a:ln>
                  <a:noFill/>
                </a:ln>
                <a:solidFill>
                  <a:schemeClr val="tx1"/>
                </a:solidFill>
                <a:effectLst/>
                <a:latin typeface="Arial" charset="0"/>
                <a:cs typeface="Arial" charset="0"/>
              </a:rPr>
              <a:t>streamline</a:t>
            </a:r>
            <a:r>
              <a:rPr kumimoji="0" lang="en-US" sz="1800" b="0" i="0" u="none" strike="noStrike" cap="none" normalizeH="0" baseline="0" dirty="0" smtClean="0">
                <a:ln>
                  <a:noFill/>
                </a:ln>
                <a:solidFill>
                  <a:schemeClr val="tx1"/>
                </a:solidFill>
                <a:effectLst/>
                <a:latin typeface="Arial" charset="0"/>
                <a:cs typeface="Arial" charset="0"/>
              </a:rPr>
              <a:t> the payroll process, reducing the time and effort required for salary processing.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smtClean="0">
                <a:ln>
                  <a:noFill/>
                </a:ln>
                <a:solidFill>
                  <a:schemeClr val="tx1"/>
                </a:solidFill>
                <a:effectLst/>
                <a:latin typeface="Arial" charset="0"/>
                <a:cs typeface="Arial" charset="0"/>
              </a:rPr>
              <a:t>Improved Compliance:</a:t>
            </a:r>
            <a:endParaRPr kumimoji="0" lang="en-US" sz="1800" b="0" i="0" u="none" strike="noStrike" cap="none" normalizeH="0" baseline="0" dirty="0" smtClean="0">
              <a:ln>
                <a:noFill/>
              </a:ln>
              <a:solidFill>
                <a:schemeClr val="tx1"/>
              </a:solidFill>
              <a:effectLst/>
              <a:latin typeface="Arial" charset="0"/>
              <a:cs typeface="Arial"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0" i="0" u="none" strike="noStrike" cap="none" normalizeH="0" baseline="0" dirty="0" smtClean="0">
                <a:ln>
                  <a:noFill/>
                </a:ln>
                <a:solidFill>
                  <a:schemeClr val="tx1"/>
                </a:solidFill>
                <a:effectLst/>
                <a:latin typeface="Arial" charset="0"/>
                <a:cs typeface="Arial" charset="0"/>
              </a:rPr>
              <a:t>The system ensures adherence to tax regulations and legal requirements with automated updates and comprehensive reporting features, reducing the risk of non-compliance</a:t>
            </a:r>
          </a:p>
          <a:p>
            <a:pPr lvl="0" fontAlgn="base">
              <a:spcBef>
                <a:spcPct val="0"/>
              </a:spcBef>
              <a:spcAft>
                <a:spcPct val="0"/>
              </a:spcAft>
              <a:buFontTx/>
              <a:buChar char="•"/>
            </a:pPr>
            <a:endParaRPr lang="en-US" dirty="0">
              <a:latin typeface="Arial" charset="0"/>
              <a:cs typeface="Arial" charset="0"/>
            </a:endParaRPr>
          </a:p>
          <a:p>
            <a:pPr lvl="0" eaLnBrk="0" fontAlgn="base" hangingPunct="0">
              <a:spcBef>
                <a:spcPct val="0"/>
              </a:spcBef>
              <a:spcAft>
                <a:spcPct val="0"/>
              </a:spcAft>
              <a:buFontTx/>
              <a:buChar char="•"/>
            </a:pPr>
            <a:r>
              <a:rPr lang="en-US" dirty="0">
                <a:latin typeface="Arial" charset="0"/>
                <a:cs typeface="Arial" charset="0"/>
              </a:rPr>
              <a:t>By automating calculations and utilizing predefined formulas, the system minimizes the risk of human error and ensures precise salary computations.</a:t>
            </a:r>
          </a:p>
          <a:p>
            <a:pPr lvl="0" eaLnBrk="0" fontAlgn="base" hangingPunct="0">
              <a:spcBef>
                <a:spcPct val="0"/>
              </a:spcBef>
              <a:spcAft>
                <a:spcPct val="0"/>
              </a:spcAft>
              <a:buFontTx/>
              <a:buChar char="•"/>
            </a:pPr>
            <a:r>
              <a:rPr lang="en-US" b="1" dirty="0">
                <a:latin typeface="Arial" charset="0"/>
                <a:cs typeface="Arial" charset="0"/>
              </a:rPr>
              <a:t>Increased Efficiency:</a:t>
            </a:r>
            <a:endParaRPr lang="en-US" dirty="0">
              <a:latin typeface="Arial" charset="0"/>
              <a:cs typeface="Arial" charset="0"/>
            </a:endParaRPr>
          </a:p>
          <a:p>
            <a:pPr lvl="0" eaLnBrk="0" fontAlgn="base" hangingPunct="0">
              <a:spcBef>
                <a:spcPct val="0"/>
              </a:spcBef>
              <a:spcAft>
                <a:spcPct val="0"/>
              </a:spcAft>
              <a:buFontTx/>
              <a:buChar char="•"/>
            </a:pPr>
            <a:r>
              <a:rPr lang="en-US" dirty="0">
                <a:latin typeface="Arial" charset="0"/>
                <a:cs typeface="Arial" charset="0"/>
              </a:rPr>
              <a:t>Automation of routine payroll tasks and centralized data management </a:t>
            </a:r>
            <a:endParaRPr kumimoji="0" lang="en-US" sz="1800" b="0" i="0" u="none" strike="noStrike" cap="none" normalizeH="0" baseline="0" dirty="0" smtClean="0">
              <a:ln>
                <a:noFill/>
              </a:ln>
              <a:solidFill>
                <a:schemeClr val="tx1"/>
              </a:solidFill>
              <a:effectLst/>
              <a:latin typeface="Arial" charset="0"/>
              <a:cs typeface="Arial" charset="0"/>
            </a:endParaRP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dirty="0"/>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dirty="0"/>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dirty="0"/>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dirty="0"/>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dirty="0"/>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dirty="0"/>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dirty="0"/>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dirty="0"/>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dirty="0"/>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dirty="0"/>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 xmlns:a16="http://schemas.microsoft.com/office/drawing/2014/main" id="{F691EEC8-E83B-8506-163B-F39E906CCC0A}"/>
              </a:ext>
            </a:extLst>
          </p:cNvPr>
          <p:cNvSpPr txBox="1"/>
          <p:nvPr/>
        </p:nvSpPr>
        <p:spPr>
          <a:xfrm>
            <a:off x="1217522" y="2123271"/>
            <a:ext cx="8593228" cy="2123658"/>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a:t>
            </a:r>
            <a:r>
              <a:rPr lang="en-US" sz="4400" b="1" dirty="0" smtClean="0">
                <a:solidFill>
                  <a:srgbClr val="0F0F0F"/>
                </a:solidFill>
                <a:latin typeface="Times New Roman" panose="02020603050405020304" pitchFamily="18" charset="0"/>
                <a:cs typeface="Times New Roman" panose="02020603050405020304" pitchFamily="18" charset="0"/>
              </a:rPr>
              <a:t>SALARY AND COMPENSATION </a:t>
            </a:r>
            <a:r>
              <a:rPr lang="en-US" sz="4400" b="1" dirty="0">
                <a:solidFill>
                  <a:srgbClr val="0F0F0F"/>
                </a:solidFill>
                <a:latin typeface="Times New Roman" panose="02020603050405020304" pitchFamily="18" charset="0"/>
                <a:cs typeface="Times New Roman" panose="02020603050405020304" pitchFamily="18" charset="0"/>
              </a:rPr>
              <a:t>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0"/>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14732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dirty="0"/>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dirty="0"/>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dirty="0"/>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dirty="0"/>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dirty="0"/>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dirty="0"/>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dirty="0"/>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dirty="0"/>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dirty="0"/>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dirty="0"/>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dirty="0"/>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dirty="0"/>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 xmlns:a16="http://schemas.microsoft.com/office/drawing/2014/main" id="{D0827FA3-A9D4-0FE5-45BE-664C8C920E82}"/>
              </a:ext>
            </a:extLst>
          </p:cNvPr>
          <p:cNvSpPr txBox="1"/>
          <p:nvPr/>
        </p:nvSpPr>
        <p:spPr>
          <a:xfrm>
            <a:off x="2509807" y="1161395"/>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Rectangle 8"/>
          <p:cNvSpPr/>
          <p:nvPr/>
        </p:nvSpPr>
        <p:spPr>
          <a:xfrm>
            <a:off x="990600" y="1305342"/>
            <a:ext cx="6324600" cy="4247317"/>
          </a:xfrm>
          <a:prstGeom prst="rect">
            <a:avLst/>
          </a:prstGeom>
        </p:spPr>
        <p:txBody>
          <a:bodyPr wrap="square">
            <a:spAutoFit/>
          </a:bodyPr>
          <a:lstStyle/>
          <a:p>
            <a:r>
              <a:rPr lang="en-US" b="1" dirty="0"/>
              <a:t>Context:</a:t>
            </a:r>
            <a:r>
              <a:rPr lang="en-US" dirty="0"/>
              <a:t> In our organization, managing and tracking employee salaries efficiently is crucial for maintaining financial stability and employee satisfaction. Currently, we face challenges in accurately calculating, recording, and analyzing employee salaries and compensation.</a:t>
            </a:r>
          </a:p>
          <a:p>
            <a:r>
              <a:rPr lang="en-US" b="1" dirty="0"/>
              <a:t>Issue:</a:t>
            </a:r>
            <a:r>
              <a:rPr lang="en-US" dirty="0"/>
              <a:t> We are encountering difficulties in the following areas:</a:t>
            </a:r>
          </a:p>
          <a:p>
            <a:r>
              <a:rPr lang="en-US" b="1" dirty="0"/>
              <a:t>Manual Calculation Errors</a:t>
            </a:r>
            <a:r>
              <a:rPr lang="en-US" dirty="0"/>
              <a:t>: Salary calculations, including base salary, bonuses, and deductions, are prone to human error due to manual entry and calculations.</a:t>
            </a:r>
          </a:p>
          <a:p>
            <a:r>
              <a:rPr lang="en-US" b="1" dirty="0"/>
              <a:t>Data Management</a:t>
            </a:r>
            <a:r>
              <a:rPr lang="en-US" dirty="0"/>
              <a:t>: Our current system lacks integration and automation, leading to inconsistent data entry and difficulty in tracking changes or generating reports.</a:t>
            </a:r>
          </a:p>
          <a:p>
            <a:r>
              <a:rPr lang="en-US" b="1" dirty="0"/>
              <a:t>Compliance and Reporting</a:t>
            </a:r>
            <a:r>
              <a:rPr lang="en-US" dirty="0"/>
              <a:t>: Ensuring compliance with tax regulations and generating accurate payroll reports are time-consuming and error-prone tasks.</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 xmlns:a16="http://schemas.microsoft.com/office/drawing/2014/main" id="{F050B57B-77CA-84FA-9910-3F41C17BBB48}"/>
              </a:ext>
            </a:extLst>
          </p:cNvPr>
          <p:cNvSpPr txBox="1"/>
          <p:nvPr/>
        </p:nvSpPr>
        <p:spPr>
          <a:xfrm>
            <a:off x="990600" y="2133600"/>
            <a:ext cx="7924800" cy="4524315"/>
          </a:xfrm>
          <a:prstGeom prst="rect">
            <a:avLst/>
          </a:prstGeom>
          <a:noFill/>
        </p:spPr>
        <p:txBody>
          <a:bodyPr wrap="square" rtlCol="0">
            <a:spAutoFit/>
          </a:bodyPr>
          <a:lstStyle/>
          <a:p>
            <a:r>
              <a:rPr lang="en-US" sz="2400" b="1" dirty="0"/>
              <a:t>Project Title:</a:t>
            </a:r>
            <a:r>
              <a:rPr lang="en-US" sz="2400" dirty="0"/>
              <a:t> Development of an Employee Salary Management System</a:t>
            </a:r>
          </a:p>
          <a:p>
            <a:r>
              <a:rPr lang="en-US" sz="2400" b="1" dirty="0"/>
              <a:t>Project Objective:</a:t>
            </a:r>
            <a:r>
              <a:rPr lang="en-US" sz="2400" dirty="0"/>
              <a:t> To design and implement a comprehensive system for managing employee salaries that ensures accuracy, efficiency, and compliance. The system will automate salary calculations, streamline data management, and enhance reporting capabilities.</a:t>
            </a:r>
          </a:p>
          <a:p>
            <a:r>
              <a:rPr lang="en-US" sz="2400" b="1" dirty="0"/>
              <a:t>Background:</a:t>
            </a:r>
            <a:r>
              <a:rPr lang="en-US" sz="2400" dirty="0"/>
              <a:t> Our organization has been managing employee salaries using a manual process, which includes spreadsheets and manual entries. This approach has led to issues such as calculation errors, inefficient data management, and challenges in generating accurate payroll reports. </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Rectangle 6"/>
          <p:cNvSpPr/>
          <p:nvPr/>
        </p:nvSpPr>
        <p:spPr>
          <a:xfrm>
            <a:off x="914400" y="1582341"/>
            <a:ext cx="8229600" cy="3139321"/>
          </a:xfrm>
          <a:prstGeom prst="rect">
            <a:avLst/>
          </a:prstGeom>
        </p:spPr>
        <p:txBody>
          <a:bodyPr wrap="square">
            <a:spAutoFit/>
          </a:bodyPr>
          <a:lstStyle/>
          <a:p>
            <a:r>
              <a:rPr lang="en-US" b="1" dirty="0"/>
              <a:t>1. Human Resources (HR) Department:</a:t>
            </a:r>
            <a:endParaRPr lang="en-US" dirty="0"/>
          </a:p>
          <a:p>
            <a:r>
              <a:rPr lang="en-US" b="1" dirty="0"/>
              <a:t>Roles:</a:t>
            </a:r>
            <a:endParaRPr lang="en-US" dirty="0"/>
          </a:p>
          <a:p>
            <a:pPr lvl="1"/>
            <a:r>
              <a:rPr lang="en-US" dirty="0"/>
              <a:t>HR Managers</a:t>
            </a:r>
          </a:p>
          <a:p>
            <a:pPr lvl="1"/>
            <a:r>
              <a:rPr lang="en-US" dirty="0"/>
              <a:t>HR Coordinators</a:t>
            </a:r>
          </a:p>
          <a:p>
            <a:pPr lvl="1"/>
            <a:r>
              <a:rPr lang="en-US" dirty="0"/>
              <a:t>Payroll Specialists</a:t>
            </a:r>
          </a:p>
          <a:p>
            <a:r>
              <a:rPr lang="en-US" b="1" dirty="0"/>
              <a:t>Responsibilities:</a:t>
            </a:r>
            <a:endParaRPr lang="en-US" dirty="0"/>
          </a:p>
          <a:p>
            <a:pPr lvl="1"/>
            <a:r>
              <a:rPr lang="en-US" dirty="0"/>
              <a:t>Manage employee salary information, including base salaries, bonuses, and deductions.</a:t>
            </a:r>
          </a:p>
          <a:p>
            <a:pPr lvl="1"/>
            <a:r>
              <a:rPr lang="en-US" dirty="0"/>
              <a:t>Process payroll, ensuring timely and accurate salary payments.</a:t>
            </a:r>
          </a:p>
          <a:p>
            <a:pPr lvl="1"/>
            <a:r>
              <a:rPr lang="en-US" dirty="0"/>
              <a:t>Handle salary adjustments, promotions, and terminations.</a:t>
            </a:r>
          </a:p>
          <a:p>
            <a:pPr lvl="1"/>
            <a:r>
              <a:rPr lang="en-US" dirty="0"/>
              <a:t>Maintain records and handle employee inquiries related to salaries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142999"/>
            <a:ext cx="6210300" cy="5424487"/>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Rectangle 2"/>
          <p:cNvSpPr>
            <a:spLocks noChangeArrowheads="1"/>
          </p:cNvSpPr>
          <p:nvPr/>
        </p:nvSpPr>
        <p:spPr bwMode="auto">
          <a:xfrm>
            <a:off x="4343400" y="1945562"/>
            <a:ext cx="6477000" cy="4247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0" i="0" u="none" strike="noStrike" cap="none" normalizeH="0" baseline="0" dirty="0" smtClean="0">
                <a:ln>
                  <a:noFill/>
                </a:ln>
                <a:solidFill>
                  <a:schemeClr val="tx1"/>
                </a:solidFill>
                <a:effectLst/>
                <a:latin typeface="Arial" charset="0"/>
                <a:cs typeface="Arial" charset="0"/>
              </a:rPr>
              <a:t>Automatically computes base salaries, bonuses, deductions, and net salaries using pre-defined formulas.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0" i="0" u="none" strike="noStrike" cap="none" normalizeH="0" baseline="0" dirty="0" smtClean="0">
                <a:ln>
                  <a:noFill/>
                </a:ln>
                <a:solidFill>
                  <a:schemeClr val="tx1"/>
                </a:solidFill>
                <a:effectLst/>
                <a:latin typeface="Arial" charset="0"/>
                <a:cs typeface="Arial" charset="0"/>
              </a:rPr>
              <a:t>Reduces human error by eliminating manual calculations.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smtClean="0">
                <a:ln>
                  <a:noFill/>
                </a:ln>
                <a:solidFill>
                  <a:schemeClr val="tx1"/>
                </a:solidFill>
                <a:effectLst/>
                <a:latin typeface="Arial" charset="0"/>
                <a:cs typeface="Arial" charset="0"/>
              </a:rPr>
              <a:t>Centralized Data Management:</a:t>
            </a:r>
            <a:endParaRPr kumimoji="0" lang="en-US" sz="1800" b="0" i="0" u="none" strike="noStrike" cap="none" normalizeH="0" baseline="0" dirty="0" smtClean="0">
              <a:ln>
                <a:noFill/>
              </a:ln>
              <a:solidFill>
                <a:schemeClr val="tx1"/>
              </a:solidFill>
              <a:effectLst/>
              <a:latin typeface="Arial" charset="0"/>
              <a:cs typeface="Arial"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0" i="0" u="none" strike="noStrike" cap="none" normalizeH="0" baseline="0" dirty="0" smtClean="0">
                <a:ln>
                  <a:noFill/>
                </a:ln>
                <a:solidFill>
                  <a:schemeClr val="tx1"/>
                </a:solidFill>
                <a:effectLst/>
                <a:latin typeface="Arial" charset="0"/>
                <a:cs typeface="Arial" charset="0"/>
              </a:rPr>
              <a:t>Provides a single platform for storing and managing all salary-related data.</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0" i="0" u="none" strike="noStrike" cap="none" normalizeH="0" baseline="0" dirty="0" smtClean="0">
                <a:ln>
                  <a:noFill/>
                </a:ln>
                <a:solidFill>
                  <a:schemeClr val="tx1"/>
                </a:solidFill>
                <a:effectLst/>
                <a:latin typeface="Arial" charset="0"/>
                <a:cs typeface="Arial" charset="0"/>
              </a:rPr>
              <a:t>Facilitates easy updates, retrieval, and security of employee salary information.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smtClean="0">
                <a:ln>
                  <a:noFill/>
                </a:ln>
                <a:solidFill>
                  <a:schemeClr val="tx1"/>
                </a:solidFill>
                <a:effectLst/>
                <a:latin typeface="Arial" charset="0"/>
                <a:cs typeface="Arial" charset="0"/>
              </a:rPr>
              <a:t>Advanced Reporting:</a:t>
            </a:r>
            <a:endParaRPr kumimoji="0" lang="en-US" sz="1800" b="0" i="0" u="none" strike="noStrike" cap="none" normalizeH="0" baseline="0" dirty="0" smtClean="0">
              <a:ln>
                <a:noFill/>
              </a:ln>
              <a:solidFill>
                <a:schemeClr val="tx1"/>
              </a:solidFill>
              <a:effectLst/>
              <a:latin typeface="Arial" charset="0"/>
              <a:cs typeface="Arial"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0" i="0" u="none" strike="noStrike" cap="none" normalizeH="0" baseline="0" dirty="0" smtClean="0">
                <a:ln>
                  <a:noFill/>
                </a:ln>
                <a:solidFill>
                  <a:schemeClr val="tx1"/>
                </a:solidFill>
                <a:effectLst/>
                <a:latin typeface="Arial" charset="0"/>
                <a:cs typeface="Arial" charset="0"/>
              </a:rPr>
              <a:t>Generates comprehensive payroll reports, including summaries, detailed breakdowns, and compliance reports.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0" i="0" u="none" strike="noStrike" cap="none" normalizeH="0" baseline="0" dirty="0" smtClean="0">
                <a:ln>
                  <a:noFill/>
                </a:ln>
                <a:solidFill>
                  <a:schemeClr val="tx1"/>
                </a:solidFill>
                <a:effectLst/>
                <a:latin typeface="Arial" charset="0"/>
                <a:cs typeface="Arial" charset="0"/>
              </a:rPr>
              <a:t>Offers customizable reporting options to meet specific organizational needs and regulatory requirements.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cs typeface="Arial" charset="0"/>
            </a:endParaRPr>
          </a:p>
          <a:p>
            <a:pPr marL="0" marR="0" lvl="0" indent="0" algn="l" defTabSz="914400" rtl="0" eaLnBrk="1" fontAlgn="base" latinLnBrk="0" hangingPunct="1">
              <a:lnSpc>
                <a:spcPct val="100000"/>
              </a:lnSpc>
              <a:spcBef>
                <a:spcPct val="0"/>
              </a:spcBef>
              <a:spcAft>
                <a:spcPct val="0"/>
              </a:spcAft>
              <a:buClrTx/>
              <a:buSzTx/>
              <a:tabLst/>
            </a:pPr>
            <a:endParaRPr kumimoji="0" lang="en-US" sz="1800" b="0" i="0" u="none" strike="noStrike" cap="none" normalizeH="0" baseline="0" dirty="0" smtClean="0">
              <a:ln>
                <a:noFill/>
              </a:ln>
              <a:solidFill>
                <a:schemeClr val="tx1"/>
              </a:solidFill>
              <a:effectLst/>
              <a:latin typeface="Arial" charset="0"/>
              <a:cs typeface="Arial"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Rectangle 2"/>
          <p:cNvSpPr/>
          <p:nvPr/>
        </p:nvSpPr>
        <p:spPr>
          <a:xfrm>
            <a:off x="762000" y="1371600"/>
            <a:ext cx="8382000" cy="2585323"/>
          </a:xfrm>
          <a:prstGeom prst="rect">
            <a:avLst/>
          </a:prstGeom>
        </p:spPr>
        <p:txBody>
          <a:bodyPr wrap="square">
            <a:spAutoFit/>
          </a:bodyPr>
          <a:lstStyle/>
          <a:p>
            <a:r>
              <a:rPr lang="en-US" dirty="0"/>
              <a:t>The Employee Salary dataset contains detailed information about employee compensation within an organization. This dataset is designed to facilitate salary management, reporting, and analysis. It includes various attributes related to employee salaries, deductions, bonuses, and other compensation-related information.</a:t>
            </a:r>
          </a:p>
          <a:p>
            <a:r>
              <a:rPr lang="en-US" b="1" dirty="0"/>
              <a:t>Dataset Structure:</a:t>
            </a:r>
            <a:endParaRPr lang="en-US" dirty="0"/>
          </a:p>
          <a:p>
            <a:r>
              <a:rPr lang="en-US" b="1" dirty="0"/>
              <a:t>Dataset Name:</a:t>
            </a:r>
            <a:r>
              <a:rPr lang="en-US" dirty="0"/>
              <a:t> </a:t>
            </a:r>
            <a:r>
              <a:rPr lang="en-US" dirty="0" err="1"/>
              <a:t>Employee_Salary_Data</a:t>
            </a:r>
            <a:endParaRPr lang="en-US" dirty="0"/>
          </a:p>
          <a:p>
            <a:r>
              <a:rPr lang="en-US" b="1" dirty="0"/>
              <a:t>File Format:</a:t>
            </a:r>
            <a:r>
              <a:rPr lang="en-US" dirty="0"/>
              <a:t> CSV/Excel/Database Table</a:t>
            </a:r>
          </a:p>
          <a:p>
            <a:r>
              <a:rPr lang="en-US" b="1" dirty="0"/>
              <a:t>Number of Records:</a:t>
            </a:r>
            <a:r>
              <a:rPr lang="en-US" dirty="0"/>
              <a:t> [Specify number of records]</a:t>
            </a:r>
          </a:p>
          <a:p>
            <a:r>
              <a:rPr lang="en-US" b="1" dirty="0"/>
              <a:t>Number of Columns:</a:t>
            </a:r>
            <a:r>
              <a:rPr lang="en-US" dirty="0"/>
              <a:t> [Specify number of columns]</a:t>
            </a:r>
          </a:p>
        </p:txBody>
      </p:sp>
      <p:sp>
        <p:nvSpPr>
          <p:cNvPr id="5" name="Rectangle 4"/>
          <p:cNvSpPr/>
          <p:nvPr/>
        </p:nvSpPr>
        <p:spPr>
          <a:xfrm>
            <a:off x="914400" y="3956923"/>
            <a:ext cx="5791200" cy="2901077"/>
          </a:xfrm>
          <a:prstGeom prst="rect">
            <a:avLst/>
          </a:prstGeom>
        </p:spPr>
        <p:txBody>
          <a:bodyPr wrap="square">
            <a:spAutoFit/>
          </a:bodyPr>
          <a:lstStyle/>
          <a:p>
            <a:r>
              <a:rPr lang="en-US" b="1" dirty="0"/>
              <a:t>Columns and Descriptions:</a:t>
            </a:r>
            <a:endParaRPr lang="en-US" dirty="0"/>
          </a:p>
          <a:p>
            <a:r>
              <a:rPr lang="en-US" b="1" dirty="0" err="1"/>
              <a:t>EmployeeID</a:t>
            </a:r>
            <a:r>
              <a:rPr lang="en-US" b="1" dirty="0"/>
              <a:t>:</a:t>
            </a:r>
            <a:endParaRPr lang="en-US" dirty="0"/>
          </a:p>
          <a:p>
            <a:pPr lvl="1"/>
            <a:r>
              <a:rPr lang="en-US" b="1" dirty="0"/>
              <a:t>Description:</a:t>
            </a:r>
            <a:r>
              <a:rPr lang="en-US" dirty="0"/>
              <a:t> Unique identifier assigned to each employee.</a:t>
            </a:r>
          </a:p>
          <a:p>
            <a:pPr lvl="1"/>
            <a:r>
              <a:rPr lang="en-US" b="1" dirty="0"/>
              <a:t>Type:</a:t>
            </a:r>
            <a:r>
              <a:rPr lang="en-US" dirty="0"/>
              <a:t> Integer/String</a:t>
            </a:r>
          </a:p>
          <a:p>
            <a:pPr lvl="1"/>
            <a:r>
              <a:rPr lang="en-US" b="1" dirty="0"/>
              <a:t>Example:</a:t>
            </a:r>
            <a:r>
              <a:rPr lang="en-US" dirty="0"/>
              <a:t> 001, 002, 003</a:t>
            </a:r>
          </a:p>
          <a:p>
            <a:r>
              <a:rPr lang="en-US" b="1" dirty="0" err="1"/>
              <a:t>EmployeeName</a:t>
            </a:r>
            <a:r>
              <a:rPr lang="en-US" b="1" dirty="0"/>
              <a:t>:</a:t>
            </a:r>
            <a:endParaRPr lang="en-US" dirty="0"/>
          </a:p>
          <a:p>
            <a:pPr lvl="1"/>
            <a:r>
              <a:rPr lang="en-US" b="1" dirty="0"/>
              <a:t>Description:</a:t>
            </a:r>
            <a:r>
              <a:rPr lang="en-US" dirty="0"/>
              <a:t> Full name of the employee.</a:t>
            </a:r>
          </a:p>
          <a:p>
            <a:pPr lvl="1"/>
            <a:r>
              <a:rPr lang="en-US" b="1" dirty="0"/>
              <a:t>Type:</a:t>
            </a:r>
            <a:r>
              <a:rPr lang="en-US" dirty="0"/>
              <a:t> String</a:t>
            </a:r>
          </a:p>
          <a:p>
            <a:pPr lvl="1"/>
            <a:r>
              <a:rPr lang="en-US" b="1" dirty="0"/>
              <a:t>Example:</a:t>
            </a:r>
            <a:r>
              <a:rPr lang="en-US" dirty="0"/>
              <a:t> John Doe, Jane Smith</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Rectangle 9"/>
          <p:cNvSpPr/>
          <p:nvPr/>
        </p:nvSpPr>
        <p:spPr>
          <a:xfrm>
            <a:off x="3048000" y="1857375"/>
            <a:ext cx="5867400" cy="4801314"/>
          </a:xfrm>
          <a:prstGeom prst="rect">
            <a:avLst/>
          </a:prstGeom>
        </p:spPr>
        <p:txBody>
          <a:bodyPr wrap="square">
            <a:spAutoFit/>
          </a:bodyPr>
          <a:lstStyle/>
          <a:p>
            <a:r>
              <a:rPr lang="en-US" b="1" dirty="0"/>
              <a:t>1. Cutting-Edge Automation:</a:t>
            </a:r>
            <a:endParaRPr lang="en-US" dirty="0"/>
          </a:p>
          <a:p>
            <a:r>
              <a:rPr lang="en-US" b="1" dirty="0"/>
              <a:t>Smart Calculations:</a:t>
            </a:r>
            <a:r>
              <a:rPr lang="en-US" dirty="0"/>
              <a:t> Our system automates complex salary calculations, including base salary, bonuses, deductions, and tax calculations, with high precision. This reduces manual errors and ensures consistency across payroll cycles.</a:t>
            </a:r>
          </a:p>
          <a:p>
            <a:r>
              <a:rPr lang="en-US" b="1" dirty="0"/>
              <a:t>Real-Time Updates:</a:t>
            </a:r>
            <a:r>
              <a:rPr lang="en-US" dirty="0"/>
              <a:t> The system provides real-time updates on salary changes, adjustments, and compliance requirements, allowing for swift and accurate responses to any modifications.</a:t>
            </a:r>
          </a:p>
          <a:p>
            <a:r>
              <a:rPr lang="en-US" b="1" dirty="0"/>
              <a:t>2. Advanced Integration Capabilities:</a:t>
            </a:r>
            <a:endParaRPr lang="en-US" dirty="0"/>
          </a:p>
          <a:p>
            <a:r>
              <a:rPr lang="en-US" b="1" dirty="0"/>
              <a:t>Seamless Connectivity:</a:t>
            </a:r>
            <a:r>
              <a:rPr lang="en-US" dirty="0"/>
              <a:t> Our solution integrates effortlessly with existing HR, finance, and accounting systems, ensuring a unified data flow and eliminating the need for duplicate data entry.</a:t>
            </a:r>
          </a:p>
          <a:p>
            <a:r>
              <a:rPr lang="en-US" b="1" dirty="0"/>
              <a:t>API-Driven Integration:</a:t>
            </a:r>
            <a:r>
              <a:rPr lang="en-US" dirty="0"/>
              <a:t> Supports API integration with various third-party systems, enabling easy synchronization with other enterprise applications and data sources.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264</TotalTime>
  <Words>903</Words>
  <Application>Microsoft Office PowerPoint</Application>
  <PresentationFormat>Custom</PresentationFormat>
  <Paragraphs>111</Paragraphs>
  <Slides>12</Slides>
  <Notes>2</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als1</cp:lastModifiedBy>
  <cp:revision>19</cp:revision>
  <dcterms:created xsi:type="dcterms:W3CDTF">2024-03-29T15:07:22Z</dcterms:created>
  <dcterms:modified xsi:type="dcterms:W3CDTF">2024-09-09T04:34:04Z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