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881158" y="3000372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 smtClean="0"/>
              <a:t>STUDENT NAME: N.SUBHASHINI</a:t>
            </a:r>
          </a:p>
          <a:p>
            <a:r>
              <a:rPr lang="en-US" sz="2800" b="1" dirty="0" smtClean="0"/>
              <a:t>REGISTER NO AND NMID: 212406220</a:t>
            </a:r>
            <a:endParaRPr lang="en-US" sz="2800" b="1" dirty="0" smtClean="0">
              <a:cs typeface="Calibri"/>
            </a:endParaRPr>
          </a:p>
          <a:p>
            <a:r>
              <a:rPr lang="en-US" sz="2800" b="1" dirty="0" smtClean="0"/>
              <a:t>DEPARTMENT: BCA</a:t>
            </a:r>
          </a:p>
          <a:p>
            <a:r>
              <a:rPr lang="en-US" sz="2800" b="1" dirty="0" smtClean="0"/>
              <a:t>COLLEGE: COLLEGE/ UNIVERSITY: MAGALAM COLLEGE OF ARTS AND SCIENCE MADRAS UNIVERSITY</a:t>
            </a:r>
          </a:p>
          <a:p>
            <a:r>
              <a:rPr lang="en-US" sz="2800" b="1" dirty="0" smtClean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238348" y="307181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 rot="10800000" flipV="1">
            <a:off x="1306399" y="2307871"/>
            <a:ext cx="10262441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Desktop view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Mobile view - 760px X 633px 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0666703" cy="48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portfolio project serves as a digital space to present my background, skills, and hobbies.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With responsive design and simple interactivity,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it works across platforms while staying easy to use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Github:https</a:t>
            </a:r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://subashini94278-netizen.github.io/</a:t>
            </a:r>
            <a:r>
              <a:rPr lang="en-US" sz="2000" dirty="0" err="1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subaaa</a:t>
            </a:r>
            <a:r>
              <a:rPr lang="en-US" sz="2000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</a:t>
            </a:r>
            <a:endParaRPr lang="en-US" sz="2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7030A0"/>
                </a:solidFill>
              </a:rPr>
              <a:t>PROJECT</a:t>
            </a:r>
            <a:r>
              <a:rPr sz="4250" spc="-85" dirty="0">
                <a:solidFill>
                  <a:srgbClr val="7030A0"/>
                </a:solidFill>
              </a:rPr>
              <a:t> </a:t>
            </a:r>
            <a:r>
              <a:rPr sz="4250" spc="25" dirty="0">
                <a:solidFill>
                  <a:srgbClr val="7030A0"/>
                </a:solidFill>
              </a:rPr>
              <a:t>TITLE</a:t>
            </a:r>
            <a:endParaRPr sz="4250">
              <a:solidFill>
                <a:srgbClr val="7030A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95274" y="0"/>
            <a:ext cx="10790133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          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Interactive digital portfolio using front end development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spc="15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0" y="2786058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Many students do not have a professional online identity. A digital portfolio builds that identity,</a:t>
            </a:r>
          </a:p>
          <a:p>
            <a:r>
              <a:rPr lang="en-US" sz="2400" dirty="0" smtClean="0"/>
              <a:t>acting as a digital business card.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	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95604" y="1928802"/>
            <a:ext cx="375250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About Me: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Introduction and background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Education: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Academic history and milestones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Skills: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Technical and soft skills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Certificates: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Achievements and completed courses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Contact: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Simple form for communication or queries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81158" y="300037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Students (academic projects, resumes).Job seekers (to share with recruiters).Freelancers (to show clients).Professionals (to highlight experience and achievements).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95604" y="178592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Structure (pages, sections).CSS Styling (colors, layouts, responsiveness).JavaScript Interactivity (navigation menu, animations, form validation)Mention code editor (VS Code) or CODEPEN and hosting platform (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Pages)JavaScript Interactivity (mobile navigation menu toggle)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95406" y="2214554"/>
            <a:ext cx="995365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Home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About 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Skills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Projects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Achievements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Contact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52398" y="2857496"/>
            <a:ext cx="1359699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Responsive navigation bar with hamburger menu for mobile view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Skills section displayed using simple list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•Certificates section displayed in grid format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Contact details with email,-phone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• Footer copyright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355</TotalTime>
  <Words>296</Words>
  <Application>Microsoft Office PowerPoint</Application>
  <PresentationFormat>Custom</PresentationFormat>
  <Paragraphs>102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26</cp:revision>
  <dcterms:created xsi:type="dcterms:W3CDTF">2024-03-29T15:07:22Z</dcterms:created>
  <dcterms:modified xsi:type="dcterms:W3CDTF">2025-09-22T08:31:41Z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