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B4D0A9-DE5D-46CA-A1D5-54B4606C3D3A}" type="datetimeFigureOut">
              <a:rPr lang="en-IN" smtClean="0"/>
              <a:t>31-08-2025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8D1596-0E43-495E-8504-164C732AAB21}" type="slidenum">
              <a:rPr lang="en-IN" smtClean="0"/>
              <a:t>‹#›</a:t>
            </a:fld>
            <a:endParaRPr lang="en-IN"/>
          </a:p>
        </p:txBody>
      </p:sp>
    </p:spTree>
    <p:extLst>
      <p:ext uri="{BB962C8B-B14F-4D97-AF65-F5344CB8AC3E}">
        <p14:creationId xmlns:p14="http://schemas.microsoft.com/office/powerpoint/2010/main" val="101155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20" name="Footer Placeholder 19"/>
          <p:cNvSpPr>
            <a:spLocks noGrp="1"/>
          </p:cNvSpPr>
          <p:nvPr>
            <p:ph type="ftr" sz="quarter" idx="11"/>
          </p:nvPr>
        </p:nvSpPr>
        <p:spPr/>
        <p:txBody>
          <a:bodyPr/>
          <a:lstStyle>
            <a:extLst/>
          </a:lstStyle>
          <a:p>
            <a:endParaRPr lang="en-IN"/>
          </a:p>
        </p:txBody>
      </p:sp>
      <p:sp>
        <p:nvSpPr>
          <p:cNvPr id="10" name="Slide Number Placeholder 9"/>
          <p:cNvSpPr>
            <a:spLocks noGrp="1"/>
          </p:cNvSpPr>
          <p:nvPr>
            <p:ph type="sldNum" sz="quarter" idx="12"/>
          </p:nvPr>
        </p:nvSpPr>
        <p:spPr/>
        <p:txBody>
          <a:bodyPr/>
          <a:lstStyle>
            <a:extLst/>
          </a:lstStyle>
          <a:p>
            <a:fld id="{03D8550B-C868-4E68-BC6C-E7A17D45BDF2}"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03D8550B-C868-4E68-BC6C-E7A17D45BDF2}"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03D8550B-C868-4E68-BC6C-E7A17D45BDF2}"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8550B-C868-4E68-BC6C-E7A17D45BDF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BFDF6A9-7873-4AAF-AB42-4845AF3C524F}" type="datetimeFigureOut">
              <a:rPr lang="en-IN" smtClean="0"/>
              <a:t>31-08-2025</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03D8550B-C868-4E68-BC6C-E7A17D45BDF2}"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FDF6A9-7873-4AAF-AB42-4845AF3C524F}" type="datetimeFigureOut">
              <a:rPr lang="en-IN" smtClean="0"/>
              <a:t>31-08-2025</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3D8550B-C868-4E68-BC6C-E7A17D45BDF2}"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3688" y="1052736"/>
            <a:ext cx="5069160" cy="829072"/>
          </a:xfrm>
        </p:spPr>
        <p:txBody>
          <a:bodyPr>
            <a:normAutofit/>
          </a:bodyPr>
          <a:lstStyle/>
          <a:p>
            <a:pPr algn="l"/>
            <a:r>
              <a:rPr lang="en-US" sz="4000" dirty="0" smtClean="0">
                <a:latin typeface="Aharoni" pitchFamily="2" charset="-79"/>
                <a:cs typeface="Aharoni" pitchFamily="2" charset="-79"/>
              </a:rPr>
              <a:t>DIGITAL PORTFOLIO</a:t>
            </a:r>
            <a:endParaRPr lang="en-IN" sz="4000" dirty="0">
              <a:latin typeface="Aharoni" pitchFamily="2" charset="-79"/>
              <a:cs typeface="Aharoni" pitchFamily="2" charset="-79"/>
            </a:endParaRPr>
          </a:p>
        </p:txBody>
      </p:sp>
      <p:sp>
        <p:nvSpPr>
          <p:cNvPr id="3" name="Subtitle 2"/>
          <p:cNvSpPr>
            <a:spLocks noGrp="1"/>
          </p:cNvSpPr>
          <p:nvPr>
            <p:ph type="subTitle" idx="1"/>
          </p:nvPr>
        </p:nvSpPr>
        <p:spPr>
          <a:xfrm>
            <a:off x="1043608" y="2348880"/>
            <a:ext cx="5688632" cy="2448272"/>
          </a:xfrm>
        </p:spPr>
        <p:txBody>
          <a:bodyPr>
            <a:normAutofit/>
          </a:bodyPr>
          <a:lstStyle/>
          <a:p>
            <a:pPr algn="l"/>
            <a:r>
              <a:rPr lang="en-US" sz="1800" dirty="0" smtClean="0">
                <a:latin typeface="Aharoni" pitchFamily="2" charset="-79"/>
                <a:cs typeface="Aharoni" pitchFamily="2" charset="-79"/>
              </a:rPr>
              <a:t>STUDENT NAME: S.SUBASHINI</a:t>
            </a:r>
          </a:p>
          <a:p>
            <a:pPr algn="l"/>
            <a:r>
              <a:rPr lang="en-US" sz="1800" dirty="0" smtClean="0">
                <a:latin typeface="Aharoni" pitchFamily="2" charset="-79"/>
                <a:cs typeface="Aharoni" pitchFamily="2" charset="-79"/>
              </a:rPr>
              <a:t>REGISTER NO </a:t>
            </a:r>
            <a:r>
              <a:rPr lang="en-US" sz="1800" dirty="0">
                <a:latin typeface="Aharoni" pitchFamily="2" charset="-79"/>
                <a:cs typeface="Aharoni" pitchFamily="2" charset="-79"/>
              </a:rPr>
              <a:t>AND </a:t>
            </a:r>
            <a:r>
              <a:rPr lang="en-US" sz="1800" dirty="0" smtClean="0">
                <a:latin typeface="Aharoni" pitchFamily="2" charset="-79"/>
                <a:cs typeface="Aharoni" pitchFamily="2" charset="-79"/>
              </a:rPr>
              <a:t>NMID: </a:t>
            </a:r>
            <a:r>
              <a:rPr lang="en-US" sz="2000" dirty="0" smtClean="0">
                <a:latin typeface="Aharoni" pitchFamily="2" charset="-79"/>
                <a:cs typeface="Aharoni" pitchFamily="2" charset="-79"/>
              </a:rPr>
              <a:t>24131131802522017/asanm11324131131802522017</a:t>
            </a:r>
            <a:endParaRPr lang="en-US" sz="2000" dirty="0" smtClean="0">
              <a:latin typeface="Aharoni" pitchFamily="2" charset="-79"/>
              <a:cs typeface="Aharoni" pitchFamily="2" charset="-79"/>
            </a:endParaRPr>
          </a:p>
          <a:p>
            <a:pPr algn="l"/>
            <a:r>
              <a:rPr lang="en-US" sz="1800" dirty="0" smtClean="0">
                <a:latin typeface="Aharoni" pitchFamily="2" charset="-79"/>
                <a:cs typeface="Aharoni" pitchFamily="2" charset="-79"/>
              </a:rPr>
              <a:t>DEPARTMANT: B.SC COMPUTER SCIENCE</a:t>
            </a:r>
          </a:p>
          <a:p>
            <a:pPr algn="l"/>
            <a:r>
              <a:rPr lang="en-US" sz="1800" dirty="0" smtClean="0">
                <a:latin typeface="Aharoni" pitchFamily="2" charset="-79"/>
                <a:cs typeface="Aharoni" pitchFamily="2" charset="-79"/>
              </a:rPr>
              <a:t>COLLEGE NAME AND  UNIVERSITY</a:t>
            </a:r>
            <a:r>
              <a:rPr lang="en-US" sz="1800" dirty="0">
                <a:latin typeface="Aharoni" pitchFamily="2" charset="-79"/>
                <a:cs typeface="Aharoni" pitchFamily="2" charset="-79"/>
              </a:rPr>
              <a:t>: 113-VALLALAR ARTS AND SCIENCE COLLEGE,ANNAMALAI UNIVERSITY</a:t>
            </a:r>
            <a:endParaRPr lang="en-IN" sz="1800" dirty="0">
              <a:latin typeface="Aharoni" pitchFamily="2" charset="-79"/>
              <a:cs typeface="Aharoni" pitchFamily="2" charset="-79"/>
            </a:endParaRPr>
          </a:p>
        </p:txBody>
      </p:sp>
    </p:spTree>
    <p:extLst>
      <p:ext uri="{BB962C8B-B14F-4D97-AF65-F5344CB8AC3E}">
        <p14:creationId xmlns:p14="http://schemas.microsoft.com/office/powerpoint/2010/main" val="306202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8641"/>
            <a:ext cx="7772400" cy="936103"/>
          </a:xfrm>
        </p:spPr>
        <p:txBody>
          <a:bodyPr>
            <a:normAutofit/>
          </a:bodyPr>
          <a:lstStyle/>
          <a:p>
            <a:pPr algn="l"/>
            <a:r>
              <a:rPr lang="en-US" sz="4000" dirty="0" smtClean="0">
                <a:latin typeface="Aharoni" pitchFamily="2" charset="-79"/>
                <a:cs typeface="Aharoni" pitchFamily="2" charset="-79"/>
              </a:rPr>
              <a:t>RESULTS AND SCREENSHORT:</a:t>
            </a:r>
            <a:endParaRPr lang="en-IN" sz="4000" dirty="0">
              <a:latin typeface="Aharoni" pitchFamily="2" charset="-79"/>
              <a:cs typeface="Aharoni" pitchFamily="2" charset="-79"/>
            </a:endParaRPr>
          </a:p>
        </p:txBody>
      </p:sp>
      <p:sp>
        <p:nvSpPr>
          <p:cNvPr id="3" name="Subtitle 2"/>
          <p:cNvSpPr>
            <a:spLocks noGrp="1"/>
          </p:cNvSpPr>
          <p:nvPr>
            <p:ph type="subTitle" idx="1"/>
          </p:nvPr>
        </p:nvSpPr>
        <p:spPr>
          <a:xfrm>
            <a:off x="683568" y="1340768"/>
            <a:ext cx="3888432" cy="3528392"/>
          </a:xfrm>
        </p:spPr>
        <p:txBody>
          <a:bodyPr>
            <a:normAutofit/>
          </a:bodyPr>
          <a:lstStyle/>
          <a:p>
            <a:pPr marL="457200" indent="-457200">
              <a:buFont typeface="Wingdings" pitchFamily="2" charset="2"/>
              <a:buChar char="q"/>
            </a:pPr>
            <a:r>
              <a:rPr lang="en-US" sz="2000" dirty="0">
                <a:latin typeface="Aharoni" pitchFamily="2" charset="-79"/>
                <a:cs typeface="Aharoni" pitchFamily="2" charset="-79"/>
              </a:rPr>
              <a:t>Built a responsive and interactive space tourism portfolio website using HTML, CSS, and JavaScript.</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Showcased features like booking alerts, travel packages, and contact form with a space-themed design.</a:t>
            </a:r>
            <a:endParaRPr lang="en-IN" sz="2000" dirty="0">
              <a:latin typeface="Aharoni" pitchFamily="2" charset="-79"/>
              <a:cs typeface="Aharoni" pitchFamily="2" charset="-79"/>
            </a:endParaRPr>
          </a:p>
        </p:txBody>
      </p:sp>
      <p:pic>
        <p:nvPicPr>
          <p:cNvPr id="4" name="Picture 2" descr="C:\Users\welcome\Pictures\Screenshots\WhatsApp Image 2025-08-31 at 6.20.25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268760"/>
            <a:ext cx="4047456"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9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welcome\Pictures\Screenshots\WhatsApp Image 2025-08-31 at 6.20.47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37" y="476672"/>
            <a:ext cx="4219871" cy="57606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C:\Users\welcome\Pictures\Screenshots\WhatsApp Image 2025-08-31 at 6.20.58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76672"/>
            <a:ext cx="3949625" cy="576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17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008111"/>
          </a:xfrm>
        </p:spPr>
        <p:txBody>
          <a:bodyPr/>
          <a:lstStyle/>
          <a:p>
            <a:pPr algn="l"/>
            <a:r>
              <a:rPr lang="en-US" dirty="0" smtClean="0">
                <a:latin typeface="Aharoni" pitchFamily="2" charset="-79"/>
                <a:cs typeface="Aharoni" pitchFamily="2" charset="-79"/>
              </a:rPr>
              <a:t>CONCLUSION:</a:t>
            </a:r>
            <a:endParaRPr lang="en-IN" dirty="0">
              <a:latin typeface="Aharoni" pitchFamily="2" charset="-79"/>
              <a:cs typeface="Aharoni" pitchFamily="2" charset="-79"/>
            </a:endParaRPr>
          </a:p>
        </p:txBody>
      </p:sp>
      <p:sp>
        <p:nvSpPr>
          <p:cNvPr id="3" name="Subtitle 2"/>
          <p:cNvSpPr>
            <a:spLocks noGrp="1"/>
          </p:cNvSpPr>
          <p:nvPr>
            <p:ph type="subTitle" idx="1"/>
          </p:nvPr>
        </p:nvSpPr>
        <p:spPr>
          <a:xfrm>
            <a:off x="971600" y="1412776"/>
            <a:ext cx="7486600" cy="2376264"/>
          </a:xfrm>
        </p:spPr>
        <p:txBody>
          <a:bodyPr>
            <a:normAutofit/>
          </a:bodyPr>
          <a:lstStyle/>
          <a:p>
            <a:r>
              <a:rPr lang="en-US" sz="2000" dirty="0">
                <a:latin typeface="Aharoni" pitchFamily="2" charset="-79"/>
                <a:cs typeface="Aharoni" pitchFamily="2" charset="-79"/>
              </a:rPr>
              <a:t>This project demonstrates how HTML, CSS, and JavaScript can be used to design an engaging portfolio website. The space tourism theme highlights creativity while showcasing interactive features like booking alerts and contact forms. It reflects both technical skills and innovative design for portfolio presentation.</a:t>
            </a:r>
            <a:endParaRPr lang="en-IN" sz="2000" dirty="0">
              <a:latin typeface="Aharoni" pitchFamily="2" charset="-79"/>
              <a:cs typeface="Aharoni" pitchFamily="2" charset="-79"/>
            </a:endParaRPr>
          </a:p>
        </p:txBody>
      </p:sp>
    </p:spTree>
    <p:extLst>
      <p:ext uri="{BB962C8B-B14F-4D97-AF65-F5344CB8AC3E}">
        <p14:creationId xmlns:p14="http://schemas.microsoft.com/office/powerpoint/2010/main" val="1606443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755576" y="836712"/>
            <a:ext cx="7848600" cy="689248"/>
          </a:xfrm>
        </p:spPr>
        <p:txBody>
          <a:bodyPr>
            <a:normAutofit fontScale="90000"/>
          </a:bodyPr>
          <a:lstStyle/>
          <a:p>
            <a:pPr algn="l"/>
            <a:r>
              <a:rPr lang="en-US" dirty="0">
                <a:latin typeface="Aharoni" pitchFamily="2" charset="-79"/>
                <a:cs typeface="Aharoni" pitchFamily="2" charset="-79"/>
              </a:rPr>
              <a:t>PROJECT TITLE</a:t>
            </a:r>
            <a:r>
              <a:rPr lang="en-US" dirty="0"/>
              <a:t>:</a:t>
            </a:r>
            <a:endParaRPr lang="en-IN" dirty="0"/>
          </a:p>
        </p:txBody>
      </p:sp>
      <p:sp>
        <p:nvSpPr>
          <p:cNvPr id="2" name="Subtitle 1"/>
          <p:cNvSpPr>
            <a:spLocks noGrp="1"/>
          </p:cNvSpPr>
          <p:nvPr>
            <p:ph type="subTitle" idx="1"/>
          </p:nvPr>
        </p:nvSpPr>
        <p:spPr>
          <a:xfrm>
            <a:off x="683568" y="1700808"/>
            <a:ext cx="7772400" cy="3024336"/>
          </a:xfrm>
        </p:spPr>
        <p:txBody>
          <a:bodyPr/>
          <a:lstStyle/>
          <a:p>
            <a:pPr algn="just"/>
            <a:endParaRPr lang="en-US" dirty="0" smtClean="0"/>
          </a:p>
          <a:p>
            <a:pPr algn="just"/>
            <a:endParaRPr lang="en-US" dirty="0"/>
          </a:p>
          <a:p>
            <a:pPr algn="ctr"/>
            <a:r>
              <a:rPr lang="en-US" sz="5400" dirty="0" smtClean="0">
                <a:latin typeface="Aharoni" pitchFamily="2" charset="-79"/>
                <a:cs typeface="Aharoni" pitchFamily="2" charset="-79"/>
              </a:rPr>
              <a:t>SPACE TOURISUM</a:t>
            </a:r>
            <a:endParaRPr lang="en-US" sz="5400" dirty="0" smtClean="0">
              <a:latin typeface="Aharoni" pitchFamily="2" charset="-79"/>
              <a:cs typeface="Aharoni" pitchFamily="2" charset="-79"/>
            </a:endParaRPr>
          </a:p>
          <a:p>
            <a:pPr algn="ctr"/>
            <a:r>
              <a:rPr lang="en-US" sz="5400" dirty="0" smtClean="0">
                <a:latin typeface="Aharoni" pitchFamily="2" charset="-79"/>
                <a:cs typeface="Aharoni" pitchFamily="2" charset="-79"/>
              </a:rPr>
              <a:t>PORTFOLIO</a:t>
            </a:r>
            <a:endParaRPr lang="en-IN" sz="5400" dirty="0">
              <a:latin typeface="Aharoni" pitchFamily="2" charset="-79"/>
              <a:cs typeface="Aharoni" pitchFamily="2" charset="-79"/>
            </a:endParaRPr>
          </a:p>
        </p:txBody>
      </p:sp>
    </p:spTree>
    <p:extLst>
      <p:ext uri="{BB962C8B-B14F-4D97-AF65-F5344CB8AC3E}">
        <p14:creationId xmlns:p14="http://schemas.microsoft.com/office/powerpoint/2010/main" val="376571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792088"/>
          </a:xfrm>
        </p:spPr>
        <p:txBody>
          <a:bodyPr>
            <a:normAutofit/>
          </a:bodyPr>
          <a:lstStyle/>
          <a:p>
            <a:pPr algn="l"/>
            <a:r>
              <a:rPr lang="en-IN" dirty="0" smtClean="0">
                <a:latin typeface="Aharoni" pitchFamily="2" charset="-79"/>
                <a:cs typeface="Aharoni" pitchFamily="2" charset="-79"/>
              </a:rPr>
              <a:t>AGENDA:</a:t>
            </a:r>
            <a:endParaRPr lang="en-IN" dirty="0">
              <a:latin typeface="Aharoni" pitchFamily="2" charset="-79"/>
              <a:cs typeface="Aharoni" pitchFamily="2" charset="-79"/>
            </a:endParaRPr>
          </a:p>
        </p:txBody>
      </p:sp>
      <p:sp>
        <p:nvSpPr>
          <p:cNvPr id="3" name="Subtitle 2"/>
          <p:cNvSpPr>
            <a:spLocks noGrp="1"/>
          </p:cNvSpPr>
          <p:nvPr>
            <p:ph type="subTitle" idx="1"/>
          </p:nvPr>
        </p:nvSpPr>
        <p:spPr>
          <a:xfrm>
            <a:off x="685800" y="1268760"/>
            <a:ext cx="7772400" cy="4968552"/>
          </a:xfrm>
        </p:spPr>
        <p:txBody>
          <a:bodyPr>
            <a:normAutofit fontScale="62500" lnSpcReduction="20000"/>
          </a:bodyPr>
          <a:lstStyle/>
          <a:p>
            <a:pPr algn="l"/>
            <a:r>
              <a:rPr lang="en-US" dirty="0">
                <a:latin typeface="Aharoni" pitchFamily="2" charset="-79"/>
                <a:cs typeface="Aharoni" pitchFamily="2" charset="-79"/>
              </a:rPr>
              <a:t>1.Problem Statement</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2.Project Overview</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3.End Users</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4.Tools and Technologies</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5.Portfolio design and Layout</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6.Features and Functionality</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7.Results and Screenshots</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8.Conclusion</a:t>
            </a:r>
          </a:p>
          <a:p>
            <a:pPr algn="l"/>
            <a:endParaRPr lang="en-US" dirty="0">
              <a:latin typeface="Aharoni" pitchFamily="2" charset="-79"/>
              <a:cs typeface="Aharoni" pitchFamily="2" charset="-79"/>
            </a:endParaRPr>
          </a:p>
          <a:p>
            <a:pPr algn="l"/>
            <a:r>
              <a:rPr lang="en-US" dirty="0">
                <a:latin typeface="Aharoni" pitchFamily="2" charset="-79"/>
                <a:cs typeface="Aharoni" pitchFamily="2" charset="-79"/>
              </a:rPr>
              <a:t>9.Github Link</a:t>
            </a:r>
            <a:endParaRPr lang="en-IN" dirty="0">
              <a:latin typeface="Aharoni" pitchFamily="2" charset="-79"/>
              <a:cs typeface="Aharoni" pitchFamily="2" charset="-79"/>
            </a:endParaRPr>
          </a:p>
        </p:txBody>
      </p:sp>
    </p:spTree>
    <p:extLst>
      <p:ext uri="{BB962C8B-B14F-4D97-AF65-F5344CB8AC3E}">
        <p14:creationId xmlns:p14="http://schemas.microsoft.com/office/powerpoint/2010/main" val="11377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884311"/>
          </a:xfrm>
        </p:spPr>
        <p:txBody>
          <a:bodyPr/>
          <a:lstStyle/>
          <a:p>
            <a:pPr algn="l"/>
            <a:r>
              <a:rPr lang="en-US" dirty="0" smtClean="0">
                <a:latin typeface="Aharoni" pitchFamily="2" charset="-79"/>
                <a:cs typeface="Aharoni" pitchFamily="2" charset="-79"/>
              </a:rPr>
              <a:t>PROBLEM STATEMENT:</a:t>
            </a:r>
            <a:endParaRPr lang="en-IN" dirty="0">
              <a:latin typeface="Aharoni" pitchFamily="2" charset="-79"/>
              <a:cs typeface="Aharoni" pitchFamily="2" charset="-79"/>
            </a:endParaRPr>
          </a:p>
        </p:txBody>
      </p:sp>
      <p:sp>
        <p:nvSpPr>
          <p:cNvPr id="3" name="Subtitle 2"/>
          <p:cNvSpPr>
            <a:spLocks noGrp="1"/>
          </p:cNvSpPr>
          <p:nvPr>
            <p:ph type="subTitle" idx="1"/>
          </p:nvPr>
        </p:nvSpPr>
        <p:spPr>
          <a:xfrm>
            <a:off x="539552" y="1412776"/>
            <a:ext cx="7772400" cy="2520280"/>
          </a:xfrm>
        </p:spPr>
        <p:txBody>
          <a:bodyPr>
            <a:normAutofit/>
          </a:bodyPr>
          <a:lstStyle/>
          <a:p>
            <a:pPr algn="l"/>
            <a:r>
              <a:rPr lang="en-US" sz="2400" dirty="0">
                <a:latin typeface="Aharoni" pitchFamily="2" charset="-79"/>
                <a:cs typeface="Aharoni" pitchFamily="2" charset="-79"/>
              </a:rPr>
              <a:t>Space tourism is often seen as inaccessible and lacks engaging platforms for the public. This project creates an interactive portfolio website using HTML, CSS, and JavaScript to simulate space travel experiences.</a:t>
            </a:r>
            <a:endParaRPr lang="en-IN" sz="2400" dirty="0">
              <a:latin typeface="Aharoni" pitchFamily="2" charset="-79"/>
              <a:cs typeface="Aharoni" pitchFamily="2" charset="-79"/>
            </a:endParaRPr>
          </a:p>
        </p:txBody>
      </p:sp>
    </p:spTree>
    <p:extLst>
      <p:ext uri="{BB962C8B-B14F-4D97-AF65-F5344CB8AC3E}">
        <p14:creationId xmlns:p14="http://schemas.microsoft.com/office/powerpoint/2010/main" val="28336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4"/>
            <a:ext cx="7772400" cy="812303"/>
          </a:xfrm>
        </p:spPr>
        <p:txBody>
          <a:bodyPr>
            <a:normAutofit/>
          </a:bodyPr>
          <a:lstStyle/>
          <a:p>
            <a:pPr algn="l"/>
            <a:r>
              <a:rPr lang="en-US" dirty="0" smtClean="0"/>
              <a:t>PROJECT </a:t>
            </a:r>
            <a:r>
              <a:rPr lang="en-US" dirty="0" smtClean="0"/>
              <a:t>OVERVIEW</a:t>
            </a:r>
            <a:r>
              <a:rPr lang="en-US" dirty="0" smtClean="0"/>
              <a:t>:</a:t>
            </a:r>
            <a:endParaRPr lang="en-IN" dirty="0"/>
          </a:p>
        </p:txBody>
      </p:sp>
      <p:sp>
        <p:nvSpPr>
          <p:cNvPr id="3" name="Subtitle 2"/>
          <p:cNvSpPr>
            <a:spLocks noGrp="1"/>
          </p:cNvSpPr>
          <p:nvPr>
            <p:ph type="subTitle" idx="1"/>
          </p:nvPr>
        </p:nvSpPr>
        <p:spPr>
          <a:xfrm>
            <a:off x="685800" y="1412776"/>
            <a:ext cx="7772400" cy="4968552"/>
          </a:xfrm>
        </p:spPr>
        <p:txBody>
          <a:bodyPr>
            <a:normAutofit fontScale="92500" lnSpcReduction="20000"/>
          </a:bodyPr>
          <a:lstStyle/>
          <a:p>
            <a:pPr marL="342900" indent="-342900" algn="l">
              <a:buFont typeface="Wingdings" pitchFamily="2" charset="2"/>
              <a:buChar char="Ø"/>
            </a:pPr>
            <a:r>
              <a:rPr lang="en-US" dirty="0">
                <a:latin typeface="Aharoni" pitchFamily="2" charset="-79"/>
                <a:cs typeface="Aharoni" pitchFamily="2" charset="-79"/>
              </a:rPr>
              <a:t>Designed a responsive space tourism portfolio website using HTML, CSS, and JavaScript.</a:t>
            </a:r>
          </a:p>
          <a:p>
            <a:pPr marL="342900" indent="-342900" algn="l">
              <a:buFont typeface="Wingdings" pitchFamily="2" charset="2"/>
              <a:buChar char="Ø"/>
            </a:pPr>
            <a:endParaRPr lang="en-US" dirty="0">
              <a:latin typeface="Aharoni" pitchFamily="2" charset="-79"/>
              <a:cs typeface="Aharoni" pitchFamily="2" charset="-79"/>
            </a:endParaRPr>
          </a:p>
          <a:p>
            <a:pPr marL="342900" indent="-342900" algn="l">
              <a:buFont typeface="Wingdings" pitchFamily="2" charset="2"/>
              <a:buChar char="Ø"/>
            </a:pPr>
            <a:r>
              <a:rPr lang="en-US" dirty="0">
                <a:latin typeface="Aharoni" pitchFamily="2" charset="-79"/>
                <a:cs typeface="Aharoni" pitchFamily="2" charset="-79"/>
              </a:rPr>
              <a:t>Showcases travel packages like Earth Orbit, Moon Flyby, and Mars Preview.</a:t>
            </a:r>
          </a:p>
          <a:p>
            <a:pPr marL="342900" indent="-342900" algn="l">
              <a:buFont typeface="Wingdings" pitchFamily="2" charset="2"/>
              <a:buChar char="Ø"/>
            </a:pPr>
            <a:endParaRPr lang="en-US" dirty="0">
              <a:latin typeface="Aharoni" pitchFamily="2" charset="-79"/>
              <a:cs typeface="Aharoni" pitchFamily="2" charset="-79"/>
            </a:endParaRPr>
          </a:p>
          <a:p>
            <a:pPr marL="342900" indent="-342900" algn="l">
              <a:buFont typeface="Wingdings" pitchFamily="2" charset="2"/>
              <a:buChar char="Ø"/>
            </a:pPr>
            <a:r>
              <a:rPr lang="en-US" dirty="0">
                <a:latin typeface="Aharoni" pitchFamily="2" charset="-79"/>
                <a:cs typeface="Aharoni" pitchFamily="2" charset="-79"/>
              </a:rPr>
              <a:t>Includes interactive booking alerts to simulate user engagement.</a:t>
            </a:r>
          </a:p>
          <a:p>
            <a:pPr marL="342900" indent="-342900" algn="l">
              <a:buFont typeface="Wingdings" pitchFamily="2" charset="2"/>
              <a:buChar char="Ø"/>
            </a:pPr>
            <a:endParaRPr lang="en-US" dirty="0">
              <a:latin typeface="Aharoni" pitchFamily="2" charset="-79"/>
              <a:cs typeface="Aharoni" pitchFamily="2" charset="-79"/>
            </a:endParaRPr>
          </a:p>
          <a:p>
            <a:pPr marL="342900" indent="-342900" algn="l">
              <a:buFont typeface="Wingdings" pitchFamily="2" charset="2"/>
              <a:buChar char="Ø"/>
            </a:pPr>
            <a:r>
              <a:rPr lang="en-US" dirty="0">
                <a:latin typeface="Aharoni" pitchFamily="2" charset="-79"/>
                <a:cs typeface="Aharoni" pitchFamily="2" charset="-79"/>
              </a:rPr>
              <a:t>Features mission details and contact form with alert messages.</a:t>
            </a:r>
          </a:p>
          <a:p>
            <a:pPr marL="342900" indent="-342900" algn="l">
              <a:buFont typeface="Wingdings" pitchFamily="2" charset="2"/>
              <a:buChar char="Ø"/>
            </a:pPr>
            <a:endParaRPr lang="en-US" dirty="0">
              <a:latin typeface="Aharoni" pitchFamily="2" charset="-79"/>
              <a:cs typeface="Aharoni" pitchFamily="2" charset="-79"/>
            </a:endParaRPr>
          </a:p>
          <a:p>
            <a:pPr marL="342900" indent="-342900" algn="l">
              <a:buFont typeface="Wingdings" pitchFamily="2" charset="2"/>
              <a:buChar char="Ø"/>
            </a:pPr>
            <a:r>
              <a:rPr lang="en-US" dirty="0">
                <a:latin typeface="Aharoni" pitchFamily="2" charset="-79"/>
                <a:cs typeface="Aharoni" pitchFamily="2" charset="-79"/>
              </a:rPr>
              <a:t>Built as a creative portfolio project to demonstrate web design and development skills.</a:t>
            </a:r>
            <a:endParaRPr lang="en-IN" sz="2000" dirty="0">
              <a:latin typeface="Aharoni" pitchFamily="2" charset="-79"/>
              <a:cs typeface="Aharoni" pitchFamily="2" charset="-79"/>
            </a:endParaRPr>
          </a:p>
        </p:txBody>
      </p:sp>
    </p:spTree>
    <p:extLst>
      <p:ext uri="{BB962C8B-B14F-4D97-AF65-F5344CB8AC3E}">
        <p14:creationId xmlns:p14="http://schemas.microsoft.com/office/powerpoint/2010/main" val="36976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792087"/>
          </a:xfrm>
        </p:spPr>
        <p:txBody>
          <a:bodyPr>
            <a:normAutofit/>
          </a:bodyPr>
          <a:lstStyle/>
          <a:p>
            <a:pPr algn="l"/>
            <a:r>
              <a:rPr lang="en-US" dirty="0" smtClean="0">
                <a:latin typeface="Aharoni" pitchFamily="2" charset="-79"/>
                <a:cs typeface="Aharoni" pitchFamily="2" charset="-79"/>
              </a:rPr>
              <a:t>END USERS:</a:t>
            </a:r>
            <a:endParaRPr lang="en-IN" dirty="0">
              <a:latin typeface="Aharoni" pitchFamily="2" charset="-79"/>
              <a:cs typeface="Aharoni" pitchFamily="2" charset="-79"/>
            </a:endParaRPr>
          </a:p>
        </p:txBody>
      </p:sp>
      <p:sp>
        <p:nvSpPr>
          <p:cNvPr id="3" name="Subtitle 2"/>
          <p:cNvSpPr>
            <a:spLocks noGrp="1"/>
          </p:cNvSpPr>
          <p:nvPr>
            <p:ph type="subTitle" idx="1"/>
          </p:nvPr>
        </p:nvSpPr>
        <p:spPr>
          <a:xfrm>
            <a:off x="685800" y="1340768"/>
            <a:ext cx="7772400" cy="3672408"/>
          </a:xfrm>
        </p:spPr>
        <p:txBody>
          <a:bodyPr>
            <a:normAutofit/>
          </a:bodyPr>
          <a:lstStyle/>
          <a:p>
            <a:pPr marL="457200" indent="-457200">
              <a:buFont typeface="Wingdings" pitchFamily="2" charset="2"/>
              <a:buChar char="q"/>
            </a:pPr>
            <a:r>
              <a:rPr lang="en-US" sz="2400" dirty="0">
                <a:latin typeface="Aharoni" pitchFamily="2" charset="-79"/>
                <a:cs typeface="Aharoni" pitchFamily="2" charset="-79"/>
              </a:rPr>
              <a:t>Space enthusiasts curious about tourism opportunities.</a:t>
            </a:r>
          </a:p>
          <a:p>
            <a:pPr marL="457200" indent="-457200">
              <a:buFont typeface="Wingdings" pitchFamily="2" charset="2"/>
              <a:buChar char="q"/>
            </a:pPr>
            <a:endParaRPr lang="en-US" sz="2400" dirty="0">
              <a:latin typeface="Aharoni" pitchFamily="2" charset="-79"/>
              <a:cs typeface="Aharoni" pitchFamily="2" charset="-79"/>
            </a:endParaRPr>
          </a:p>
          <a:p>
            <a:pPr marL="457200" indent="-457200">
              <a:buFont typeface="Wingdings" pitchFamily="2" charset="2"/>
              <a:buChar char="q"/>
            </a:pPr>
            <a:r>
              <a:rPr lang="en-US" sz="2400" dirty="0">
                <a:latin typeface="Aharoni" pitchFamily="2" charset="-79"/>
                <a:cs typeface="Aharoni" pitchFamily="2" charset="-79"/>
              </a:rPr>
              <a:t>Recruiters or companies reviewing my portfolio projects.</a:t>
            </a:r>
          </a:p>
          <a:p>
            <a:pPr marL="457200" indent="-457200">
              <a:buFont typeface="Wingdings" pitchFamily="2" charset="2"/>
              <a:buChar char="q"/>
            </a:pPr>
            <a:endParaRPr lang="en-US" sz="2400" dirty="0">
              <a:latin typeface="Aharoni" pitchFamily="2" charset="-79"/>
              <a:cs typeface="Aharoni" pitchFamily="2" charset="-79"/>
            </a:endParaRPr>
          </a:p>
          <a:p>
            <a:pPr marL="457200" indent="-457200">
              <a:buFont typeface="Wingdings" pitchFamily="2" charset="2"/>
              <a:buChar char="q"/>
            </a:pPr>
            <a:r>
              <a:rPr lang="en-US" sz="2400" dirty="0">
                <a:latin typeface="Aharoni" pitchFamily="2" charset="-79"/>
                <a:cs typeface="Aharoni" pitchFamily="2" charset="-79"/>
              </a:rPr>
              <a:t>Students and learners exploring creative web design ideas.</a:t>
            </a:r>
            <a:endParaRPr lang="en-IN" sz="2400" dirty="0">
              <a:latin typeface="Aharoni" pitchFamily="2" charset="-79"/>
              <a:cs typeface="Aharoni" pitchFamily="2" charset="-79"/>
            </a:endParaRPr>
          </a:p>
        </p:txBody>
      </p:sp>
    </p:spTree>
    <p:extLst>
      <p:ext uri="{BB962C8B-B14F-4D97-AF65-F5344CB8AC3E}">
        <p14:creationId xmlns:p14="http://schemas.microsoft.com/office/powerpoint/2010/main" val="287875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7"/>
            <a:ext cx="7772400" cy="1008111"/>
          </a:xfrm>
        </p:spPr>
        <p:txBody>
          <a:bodyPr>
            <a:normAutofit/>
          </a:bodyPr>
          <a:lstStyle/>
          <a:p>
            <a:pPr algn="l"/>
            <a:r>
              <a:rPr lang="en-US" dirty="0" smtClean="0">
                <a:latin typeface="Aharoni" pitchFamily="2" charset="-79"/>
                <a:cs typeface="Aharoni" pitchFamily="2" charset="-79"/>
              </a:rPr>
              <a:t>TOOLS AND TECHNIQUES:</a:t>
            </a:r>
            <a:endParaRPr lang="en-IN" dirty="0">
              <a:latin typeface="Aharoni" pitchFamily="2" charset="-79"/>
              <a:cs typeface="Aharoni" pitchFamily="2" charset="-79"/>
            </a:endParaRPr>
          </a:p>
        </p:txBody>
      </p:sp>
      <p:sp>
        <p:nvSpPr>
          <p:cNvPr id="3" name="Subtitle 2"/>
          <p:cNvSpPr>
            <a:spLocks noGrp="1"/>
          </p:cNvSpPr>
          <p:nvPr>
            <p:ph type="subTitle" idx="1"/>
          </p:nvPr>
        </p:nvSpPr>
        <p:spPr>
          <a:xfrm>
            <a:off x="685800" y="1556792"/>
            <a:ext cx="7772400" cy="4968552"/>
          </a:xfrm>
        </p:spPr>
        <p:txBody>
          <a:bodyPr>
            <a:normAutofit/>
          </a:bodyPr>
          <a:lstStyle/>
          <a:p>
            <a:pPr marL="457200" indent="-457200">
              <a:buFont typeface="Wingdings" pitchFamily="2" charset="2"/>
              <a:buChar char="q"/>
            </a:pPr>
            <a:r>
              <a:rPr lang="en-US" sz="2000" dirty="0">
                <a:latin typeface="Aharoni" pitchFamily="2" charset="-79"/>
                <a:cs typeface="Aharoni" pitchFamily="2" charset="-79"/>
              </a:rPr>
              <a:t>HTML5 – Structure of the website</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CSS3 – Styling and responsive design</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JavaScript – Interactivity and alerts</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err="1">
                <a:latin typeface="Aharoni" pitchFamily="2" charset="-79"/>
                <a:cs typeface="Aharoni" pitchFamily="2" charset="-79"/>
              </a:rPr>
              <a:t>Unsplash</a:t>
            </a:r>
            <a:r>
              <a:rPr lang="en-US" sz="2000" dirty="0">
                <a:latin typeface="Aharoni" pitchFamily="2" charset="-79"/>
                <a:cs typeface="Aharoni" pitchFamily="2" charset="-79"/>
              </a:rPr>
              <a:t> Images – High-quality space visuals</a:t>
            </a:r>
            <a:endParaRPr lang="en-IN" sz="2000" dirty="0">
              <a:latin typeface="Aharoni" pitchFamily="2" charset="-79"/>
              <a:cs typeface="Aharoni" pitchFamily="2" charset="-79"/>
            </a:endParaRPr>
          </a:p>
        </p:txBody>
      </p:sp>
    </p:spTree>
    <p:extLst>
      <p:ext uri="{BB962C8B-B14F-4D97-AF65-F5344CB8AC3E}">
        <p14:creationId xmlns:p14="http://schemas.microsoft.com/office/powerpoint/2010/main" val="312538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792089"/>
          </a:xfrm>
        </p:spPr>
        <p:txBody>
          <a:bodyPr>
            <a:noAutofit/>
          </a:bodyPr>
          <a:lstStyle/>
          <a:p>
            <a:pPr algn="l"/>
            <a:r>
              <a:rPr lang="en-US" sz="3600" dirty="0" smtClean="0">
                <a:latin typeface="Aharoni" pitchFamily="2" charset="-79"/>
                <a:cs typeface="Aharoni" pitchFamily="2" charset="-79"/>
              </a:rPr>
              <a:t>PORTFOLIO DESIGN AND LAYOUT:</a:t>
            </a:r>
            <a:endParaRPr lang="en-IN" sz="3600" dirty="0">
              <a:latin typeface="Aharoni" pitchFamily="2" charset="-79"/>
              <a:cs typeface="Aharoni" pitchFamily="2" charset="-79"/>
            </a:endParaRPr>
          </a:p>
        </p:txBody>
      </p:sp>
      <p:sp>
        <p:nvSpPr>
          <p:cNvPr id="3" name="Subtitle 2"/>
          <p:cNvSpPr>
            <a:spLocks noGrp="1"/>
          </p:cNvSpPr>
          <p:nvPr>
            <p:ph type="subTitle" idx="1"/>
          </p:nvPr>
        </p:nvSpPr>
        <p:spPr>
          <a:xfrm>
            <a:off x="685800" y="1124744"/>
            <a:ext cx="7772400" cy="5328592"/>
          </a:xfrm>
        </p:spPr>
        <p:txBody>
          <a:bodyPr>
            <a:normAutofit/>
          </a:bodyPr>
          <a:lstStyle/>
          <a:p>
            <a:pPr marL="457200" indent="-457200">
              <a:buFont typeface="Wingdings" pitchFamily="2" charset="2"/>
              <a:buChar char="q"/>
            </a:pPr>
            <a:r>
              <a:rPr lang="en-US" sz="2000" dirty="0">
                <a:latin typeface="Aharoni" pitchFamily="2" charset="-79"/>
                <a:cs typeface="Aharoni" pitchFamily="2" charset="-79"/>
              </a:rPr>
              <a:t>Clean, modern, and space-themed UI with dark background.</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Responsive grid layout for travel packages.</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Sticky navigation bar for smooth access.</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Hero section with background image and tagline.</a:t>
            </a:r>
            <a:endParaRPr lang="en-US" sz="2000" dirty="0">
              <a:latin typeface="Aharoni" pitchFamily="2" charset="-79"/>
              <a:cs typeface="Aharoni" pitchFamily="2" charset="-79"/>
            </a:endParaRPr>
          </a:p>
        </p:txBody>
      </p:sp>
    </p:spTree>
    <p:extLst>
      <p:ext uri="{BB962C8B-B14F-4D97-AF65-F5344CB8AC3E}">
        <p14:creationId xmlns:p14="http://schemas.microsoft.com/office/powerpoint/2010/main" val="3030960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772400" cy="792087"/>
          </a:xfrm>
        </p:spPr>
        <p:txBody>
          <a:bodyPr>
            <a:normAutofit/>
          </a:bodyPr>
          <a:lstStyle/>
          <a:p>
            <a:pPr algn="l"/>
            <a:r>
              <a:rPr lang="en-US" sz="3600" dirty="0" smtClean="0">
                <a:latin typeface="Aharoni" pitchFamily="2" charset="-79"/>
                <a:cs typeface="Aharoni" pitchFamily="2" charset="-79"/>
              </a:rPr>
              <a:t>FEATURES AND FUNCTIONALITY</a:t>
            </a:r>
            <a:r>
              <a:rPr lang="en-US" sz="3600" dirty="0" smtClean="0"/>
              <a:t>:</a:t>
            </a:r>
            <a:endParaRPr lang="en-IN" sz="3600" dirty="0"/>
          </a:p>
        </p:txBody>
      </p:sp>
      <p:sp>
        <p:nvSpPr>
          <p:cNvPr id="3" name="Subtitle 2"/>
          <p:cNvSpPr>
            <a:spLocks noGrp="1"/>
          </p:cNvSpPr>
          <p:nvPr>
            <p:ph type="subTitle" idx="1"/>
          </p:nvPr>
        </p:nvSpPr>
        <p:spPr>
          <a:xfrm>
            <a:off x="685800" y="980728"/>
            <a:ext cx="7772400" cy="5472608"/>
          </a:xfrm>
        </p:spPr>
        <p:txBody>
          <a:bodyPr>
            <a:normAutofit lnSpcReduction="10000"/>
          </a:bodyPr>
          <a:lstStyle/>
          <a:p>
            <a:pPr marL="457200" indent="-457200">
              <a:buFont typeface="Wingdings" pitchFamily="2" charset="2"/>
              <a:buChar char="q"/>
            </a:pPr>
            <a:r>
              <a:rPr lang="en-US" sz="2000" dirty="0">
                <a:latin typeface="Aharoni" pitchFamily="2" charset="-79"/>
                <a:cs typeface="Aharoni" pitchFamily="2" charset="-79"/>
              </a:rPr>
              <a:t>Provides a hero section with inspiring space imagery and tagline.</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Displays multiple travel packages (Earth Orbit, Moon Flyby, Mars Preview) in a responsive grid.</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Includes interactive booking buttons with alert messages for simulation.</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Features a contact form with input validation and alert-based messaging.</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Designed with hover effects, smooth transitions, and sticky navigation for better user experience.</a:t>
            </a:r>
          </a:p>
          <a:p>
            <a:pPr marL="457200" indent="-457200">
              <a:buFont typeface="Wingdings" pitchFamily="2" charset="2"/>
              <a:buChar char="q"/>
            </a:pPr>
            <a:endParaRPr lang="en-US" sz="2000" dirty="0">
              <a:latin typeface="Aharoni" pitchFamily="2" charset="-79"/>
              <a:cs typeface="Aharoni" pitchFamily="2" charset="-79"/>
            </a:endParaRPr>
          </a:p>
          <a:p>
            <a:pPr marL="457200" indent="-457200">
              <a:buFont typeface="Wingdings" pitchFamily="2" charset="2"/>
              <a:buChar char="q"/>
            </a:pPr>
            <a:r>
              <a:rPr lang="en-US" sz="2000" dirty="0">
                <a:latin typeface="Aharoni" pitchFamily="2" charset="-79"/>
                <a:cs typeface="Aharoni" pitchFamily="2" charset="-79"/>
              </a:rPr>
              <a:t>Fully responsive layout, optimized for both desktop and mobile devices.</a:t>
            </a:r>
            <a:endParaRPr lang="en-IN" sz="2000" dirty="0">
              <a:latin typeface="Aharoni" pitchFamily="2" charset="-79"/>
              <a:cs typeface="Aharoni" pitchFamily="2" charset="-79"/>
            </a:endParaRPr>
          </a:p>
        </p:txBody>
      </p:sp>
    </p:spTree>
    <p:extLst>
      <p:ext uri="{BB962C8B-B14F-4D97-AF65-F5344CB8AC3E}">
        <p14:creationId xmlns:p14="http://schemas.microsoft.com/office/powerpoint/2010/main" val="31617085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101</TotalTime>
  <Words>425</Words>
  <Application>Microsoft Office PowerPoint</Application>
  <PresentationFormat>On-screen Show (4:3)</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DIGITAL PORTFOLIO</vt:lpstr>
      <vt:lpstr>PROJECT TITLE:</vt:lpstr>
      <vt:lpstr>AGENDA:</vt:lpstr>
      <vt:lpstr>PROBLEM STATEMENT:</vt:lpstr>
      <vt:lpstr>PROJECT OVERVIEW:</vt:lpstr>
      <vt:lpstr>END USERS:</vt:lpstr>
      <vt:lpstr>TOOLS AND TECHNIQUES:</vt:lpstr>
      <vt:lpstr>PORTFOLIO DESIGN AND LAYOUT:</vt:lpstr>
      <vt:lpstr>FEATURES AND FUNCTIONALITY:</vt:lpstr>
      <vt:lpstr>RESULTS AND SCREENSHORT:</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welcome</dc:creator>
  <cp:lastModifiedBy>welcome</cp:lastModifiedBy>
  <cp:revision>12</cp:revision>
  <dcterms:created xsi:type="dcterms:W3CDTF">2025-08-31T08:33:40Z</dcterms:created>
  <dcterms:modified xsi:type="dcterms:W3CDTF">2025-08-31T12:59:59Z</dcterms:modified>
</cp:coreProperties>
</file>