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76" r:id="rId5"/>
    <p:sldId id="275" r:id="rId6"/>
    <p:sldId id="277" r:id="rId7"/>
    <p:sldId id="278" r:id="rId8"/>
    <p:sldId id="263" r:id="rId9"/>
    <p:sldId id="265" r:id="rId10"/>
    <p:sldId id="267" r:id="rId11"/>
    <p:sldId id="264" r:id="rId12"/>
    <p:sldId id="274" r:id="rId13"/>
    <p:sldId id="279" r:id="rId14"/>
    <p:sldId id="280" r:id="rId15"/>
    <p:sldId id="281" r:id="rId16"/>
    <p:sldId id="282" r:id="rId17"/>
    <p:sldId id="284" r:id="rId18"/>
    <p:sldId id="283" r:id="rId19"/>
    <p:sldId id="285" r:id="rId20"/>
  </p:sldIdLst>
  <p:sldSz cx="12192000" cy="6858000"/>
  <p:notesSz cx="12192000" cy="6858000"/>
  <p:defaultTextStyle>
    <a:defPPr>
      <a:defRPr kern="0"/>
    </a:def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AF6448-EE32-4376-96A8-9414504F0095}" v="12" dt="2024-06-05T05:00:41.41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2" d="100"/>
          <a:sy n="82" d="100"/>
        </p:scale>
        <p:origin x="-691" y="-91"/>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ojkumar Chandrasekar" userId="e1c454594345f199" providerId="LiveId" clId="{BDAF6448-EE32-4376-96A8-9414504F0095}"/>
    <pc:docChg chg="undo custSel addSld delSld modSld">
      <pc:chgData name="Manojkumar Chandrasekar" userId="e1c454594345f199" providerId="LiveId" clId="{BDAF6448-EE32-4376-96A8-9414504F0095}" dt="2024-06-05T05:00:41.417" v="844" actId="14100"/>
      <pc:docMkLst>
        <pc:docMk/>
      </pc:docMkLst>
      <pc:sldChg chg="addSp delSp modSp mod">
        <pc:chgData name="Manojkumar Chandrasekar" userId="e1c454594345f199" providerId="LiveId" clId="{BDAF6448-EE32-4376-96A8-9414504F0095}" dt="2024-06-05T04:24:09.633" v="416" actId="20577"/>
        <pc:sldMkLst>
          <pc:docMk/>
          <pc:sldMk cId="0" sldId="257"/>
        </pc:sldMkLst>
        <pc:spChg chg="mod">
          <ac:chgData name="Manojkumar Chandrasekar" userId="e1c454594345f199" providerId="LiveId" clId="{BDAF6448-EE32-4376-96A8-9414504F0095}" dt="2024-06-05T04:24:09.633" v="416" actId="20577"/>
          <ac:spMkLst>
            <pc:docMk/>
            <pc:sldMk cId="0" sldId="257"/>
            <ac:spMk id="3" creationId="{00000000-0000-0000-0000-000000000000}"/>
          </ac:spMkLst>
        </pc:spChg>
        <pc:spChg chg="add del">
          <ac:chgData name="Manojkumar Chandrasekar" userId="e1c454594345f199" providerId="LiveId" clId="{BDAF6448-EE32-4376-96A8-9414504F0095}" dt="2024-06-05T04:21:12.939" v="256" actId="22"/>
          <ac:spMkLst>
            <pc:docMk/>
            <pc:sldMk cId="0" sldId="257"/>
            <ac:spMk id="8" creationId="{77087549-FB29-A0C3-2A7B-835132214637}"/>
          </ac:spMkLst>
        </pc:spChg>
        <pc:graphicFrameChg chg="add mod">
          <ac:chgData name="Manojkumar Chandrasekar" userId="e1c454594345f199" providerId="LiveId" clId="{BDAF6448-EE32-4376-96A8-9414504F0095}" dt="2024-06-05T04:20:36.189" v="24"/>
          <ac:graphicFrameMkLst>
            <pc:docMk/>
            <pc:sldMk cId="0" sldId="257"/>
            <ac:graphicFrameMk id="6" creationId="{D3C3A96B-AD3C-60C3-53BA-3A0E34284C88}"/>
          </ac:graphicFrameMkLst>
        </pc:graphicFrameChg>
      </pc:sldChg>
      <pc:sldChg chg="modSp mod">
        <pc:chgData name="Manojkumar Chandrasekar" userId="e1c454594345f199" providerId="LiveId" clId="{BDAF6448-EE32-4376-96A8-9414504F0095}" dt="2024-06-05T04:25:49.917" v="456" actId="12"/>
        <pc:sldMkLst>
          <pc:docMk/>
          <pc:sldMk cId="0" sldId="258"/>
        </pc:sldMkLst>
        <pc:spChg chg="mod">
          <ac:chgData name="Manojkumar Chandrasekar" userId="e1c454594345f199" providerId="LiveId" clId="{BDAF6448-EE32-4376-96A8-9414504F0095}" dt="2024-06-05T04:25:49.917" v="456" actId="12"/>
          <ac:spMkLst>
            <pc:docMk/>
            <pc:sldMk cId="0" sldId="258"/>
            <ac:spMk id="4" creationId="{00000000-0000-0000-0000-000000000000}"/>
          </ac:spMkLst>
        </pc:spChg>
        <pc:spChg chg="mod">
          <ac:chgData name="Manojkumar Chandrasekar" userId="e1c454594345f199" providerId="LiveId" clId="{BDAF6448-EE32-4376-96A8-9414504F0095}" dt="2024-06-05T04:25:22.083" v="453" actId="20577"/>
          <ac:spMkLst>
            <pc:docMk/>
            <pc:sldMk cId="0" sldId="258"/>
            <ac:spMk id="5" creationId="{00000000-0000-0000-0000-000000000000}"/>
          </ac:spMkLst>
        </pc:spChg>
      </pc:sldChg>
      <pc:sldChg chg="del">
        <pc:chgData name="Manojkumar Chandrasekar" userId="e1c454594345f199" providerId="LiveId" clId="{BDAF6448-EE32-4376-96A8-9414504F0095}" dt="2024-06-05T04:24:20.058" v="417" actId="47"/>
        <pc:sldMkLst>
          <pc:docMk/>
          <pc:sldMk cId="0" sldId="260"/>
        </pc:sldMkLst>
      </pc:sldChg>
      <pc:sldChg chg="modSp mod">
        <pc:chgData name="Manojkumar Chandrasekar" userId="e1c454594345f199" providerId="LiveId" clId="{BDAF6448-EE32-4376-96A8-9414504F0095}" dt="2024-06-05T04:43:55.396" v="616" actId="12"/>
        <pc:sldMkLst>
          <pc:docMk/>
          <pc:sldMk cId="0" sldId="263"/>
        </pc:sldMkLst>
        <pc:spChg chg="mod">
          <ac:chgData name="Manojkumar Chandrasekar" userId="e1c454594345f199" providerId="LiveId" clId="{BDAF6448-EE32-4376-96A8-9414504F0095}" dt="2024-06-05T04:43:55.396" v="616" actId="12"/>
          <ac:spMkLst>
            <pc:docMk/>
            <pc:sldMk cId="0" sldId="263"/>
            <ac:spMk id="5" creationId="{00000000-0000-0000-0000-000000000000}"/>
          </ac:spMkLst>
        </pc:spChg>
      </pc:sldChg>
      <pc:sldChg chg="addSp delSp modSp mod">
        <pc:chgData name="Manojkumar Chandrasekar" userId="e1c454594345f199" providerId="LiveId" clId="{BDAF6448-EE32-4376-96A8-9414504F0095}" dt="2024-06-05T04:52:43.460" v="767" actId="1076"/>
        <pc:sldMkLst>
          <pc:docMk/>
          <pc:sldMk cId="0" sldId="264"/>
        </pc:sldMkLst>
        <pc:spChg chg="mod">
          <ac:chgData name="Manojkumar Chandrasekar" userId="e1c454594345f199" providerId="LiveId" clId="{BDAF6448-EE32-4376-96A8-9414504F0095}" dt="2024-06-05T04:49:34.316" v="764" actId="20577"/>
          <ac:spMkLst>
            <pc:docMk/>
            <pc:sldMk cId="0" sldId="264"/>
            <ac:spMk id="2" creationId="{00000000-0000-0000-0000-000000000000}"/>
          </ac:spMkLst>
        </pc:spChg>
        <pc:picChg chg="del">
          <ac:chgData name="Manojkumar Chandrasekar" userId="e1c454594345f199" providerId="LiveId" clId="{BDAF6448-EE32-4376-96A8-9414504F0095}" dt="2024-06-05T04:49:08.922" v="723" actId="478"/>
          <ac:picMkLst>
            <pc:docMk/>
            <pc:sldMk cId="0" sldId="264"/>
            <ac:picMk id="6" creationId="{00000000-0000-0000-0000-000000000000}"/>
          </ac:picMkLst>
        </pc:picChg>
        <pc:picChg chg="add mod">
          <ac:chgData name="Manojkumar Chandrasekar" userId="e1c454594345f199" providerId="LiveId" clId="{BDAF6448-EE32-4376-96A8-9414504F0095}" dt="2024-06-05T04:52:43.460" v="767" actId="1076"/>
          <ac:picMkLst>
            <pc:docMk/>
            <pc:sldMk cId="0" sldId="264"/>
            <ac:picMk id="8" creationId="{00BC44F1-5A76-ECB2-759A-D4BAF3CE6FB7}"/>
          </ac:picMkLst>
        </pc:picChg>
      </pc:sldChg>
      <pc:sldChg chg="modSp mod">
        <pc:chgData name="Manojkumar Chandrasekar" userId="e1c454594345f199" providerId="LiveId" clId="{BDAF6448-EE32-4376-96A8-9414504F0095}" dt="2024-06-05T04:45:28.902" v="658"/>
        <pc:sldMkLst>
          <pc:docMk/>
          <pc:sldMk cId="0" sldId="265"/>
        </pc:sldMkLst>
        <pc:spChg chg="mod">
          <ac:chgData name="Manojkumar Chandrasekar" userId="e1c454594345f199" providerId="LiveId" clId="{BDAF6448-EE32-4376-96A8-9414504F0095}" dt="2024-06-05T04:45:13.443" v="657" actId="20577"/>
          <ac:spMkLst>
            <pc:docMk/>
            <pc:sldMk cId="0" sldId="265"/>
            <ac:spMk id="2" creationId="{00000000-0000-0000-0000-000000000000}"/>
          </ac:spMkLst>
        </pc:spChg>
        <pc:spChg chg="mod">
          <ac:chgData name="Manojkumar Chandrasekar" userId="e1c454594345f199" providerId="LiveId" clId="{BDAF6448-EE32-4376-96A8-9414504F0095}" dt="2024-06-05T04:45:28.902" v="658"/>
          <ac:spMkLst>
            <pc:docMk/>
            <pc:sldMk cId="0" sldId="265"/>
            <ac:spMk id="5" creationId="{00000000-0000-0000-0000-000000000000}"/>
          </ac:spMkLst>
        </pc:spChg>
      </pc:sldChg>
      <pc:sldChg chg="del">
        <pc:chgData name="Manojkumar Chandrasekar" userId="e1c454594345f199" providerId="LiveId" clId="{BDAF6448-EE32-4376-96A8-9414504F0095}" dt="2024-06-05T04:45:44.861" v="659" actId="47"/>
        <pc:sldMkLst>
          <pc:docMk/>
          <pc:sldMk cId="0" sldId="266"/>
        </pc:sldMkLst>
      </pc:sldChg>
      <pc:sldChg chg="modSp mod">
        <pc:chgData name="Manojkumar Chandrasekar" userId="e1c454594345f199" providerId="LiveId" clId="{BDAF6448-EE32-4376-96A8-9414504F0095}" dt="2024-06-05T04:48:59.361" v="722" actId="5793"/>
        <pc:sldMkLst>
          <pc:docMk/>
          <pc:sldMk cId="0" sldId="267"/>
        </pc:sldMkLst>
        <pc:spChg chg="mod">
          <ac:chgData name="Manojkumar Chandrasekar" userId="e1c454594345f199" providerId="LiveId" clId="{BDAF6448-EE32-4376-96A8-9414504F0095}" dt="2024-06-05T04:48:59.361" v="722" actId="5793"/>
          <ac:spMkLst>
            <pc:docMk/>
            <pc:sldMk cId="0" sldId="267"/>
            <ac:spMk id="5" creationId="{00000000-0000-0000-0000-000000000000}"/>
          </ac:spMkLst>
        </pc:spChg>
      </pc:sldChg>
      <pc:sldChg chg="del">
        <pc:chgData name="Manojkumar Chandrasekar" userId="e1c454594345f199" providerId="LiveId" clId="{BDAF6448-EE32-4376-96A8-9414504F0095}" dt="2024-06-05T04:52:57.520" v="768" actId="47"/>
        <pc:sldMkLst>
          <pc:docMk/>
          <pc:sldMk cId="0" sldId="269"/>
        </pc:sldMkLst>
      </pc:sldChg>
      <pc:sldChg chg="del">
        <pc:chgData name="Manojkumar Chandrasekar" userId="e1c454594345f199" providerId="LiveId" clId="{BDAF6448-EE32-4376-96A8-9414504F0095}" dt="2024-06-05T04:53:02.095" v="769" actId="47"/>
        <pc:sldMkLst>
          <pc:docMk/>
          <pc:sldMk cId="0" sldId="271"/>
        </pc:sldMkLst>
      </pc:sldChg>
      <pc:sldChg chg="del">
        <pc:chgData name="Manojkumar Chandrasekar" userId="e1c454594345f199" providerId="LiveId" clId="{BDAF6448-EE32-4376-96A8-9414504F0095}" dt="2024-06-05T04:54:12.392" v="775" actId="47"/>
        <pc:sldMkLst>
          <pc:docMk/>
          <pc:sldMk cId="0" sldId="272"/>
        </pc:sldMkLst>
      </pc:sldChg>
      <pc:sldChg chg="del">
        <pc:chgData name="Manojkumar Chandrasekar" userId="e1c454594345f199" providerId="LiveId" clId="{BDAF6448-EE32-4376-96A8-9414504F0095}" dt="2024-06-05T04:54:19.906" v="777" actId="47"/>
        <pc:sldMkLst>
          <pc:docMk/>
          <pc:sldMk cId="0" sldId="273"/>
        </pc:sldMkLst>
      </pc:sldChg>
      <pc:sldChg chg="add del">
        <pc:chgData name="Manojkumar Chandrasekar" userId="e1c454594345f199" providerId="LiveId" clId="{BDAF6448-EE32-4376-96A8-9414504F0095}" dt="2024-06-05T04:38:55.821" v="516" actId="47"/>
        <pc:sldMkLst>
          <pc:docMk/>
          <pc:sldMk cId="367459585" sldId="274"/>
        </pc:sldMkLst>
      </pc:sldChg>
      <pc:sldChg chg="new del">
        <pc:chgData name="Manojkumar Chandrasekar" userId="e1c454594345f199" providerId="LiveId" clId="{BDAF6448-EE32-4376-96A8-9414504F0095}" dt="2024-06-05T04:26:37.367" v="458" actId="680"/>
        <pc:sldMkLst>
          <pc:docMk/>
          <pc:sldMk cId="1694811342" sldId="274"/>
        </pc:sldMkLst>
      </pc:sldChg>
      <pc:sldChg chg="add">
        <pc:chgData name="Manojkumar Chandrasekar" userId="e1c454594345f199" providerId="LiveId" clId="{BDAF6448-EE32-4376-96A8-9414504F0095}" dt="2024-06-05T04:54:10.114" v="774"/>
        <pc:sldMkLst>
          <pc:docMk/>
          <pc:sldMk cId="2196114800" sldId="274"/>
        </pc:sldMkLst>
      </pc:sldChg>
      <pc:sldChg chg="modSp add mod">
        <pc:chgData name="Manojkumar Chandrasekar" userId="e1c454594345f199" providerId="LiveId" clId="{BDAF6448-EE32-4376-96A8-9414504F0095}" dt="2024-06-05T04:38:17.635" v="515"/>
        <pc:sldMkLst>
          <pc:docMk/>
          <pc:sldMk cId="2885751485" sldId="275"/>
        </pc:sldMkLst>
        <pc:spChg chg="mod">
          <ac:chgData name="Manojkumar Chandrasekar" userId="e1c454594345f199" providerId="LiveId" clId="{BDAF6448-EE32-4376-96A8-9414504F0095}" dt="2024-06-05T04:38:17.635" v="515"/>
          <ac:spMkLst>
            <pc:docMk/>
            <pc:sldMk cId="2885751485" sldId="275"/>
            <ac:spMk id="4" creationId="{00000000-0000-0000-0000-000000000000}"/>
          </ac:spMkLst>
        </pc:spChg>
        <pc:spChg chg="mod">
          <ac:chgData name="Manojkumar Chandrasekar" userId="e1c454594345f199" providerId="LiveId" clId="{BDAF6448-EE32-4376-96A8-9414504F0095}" dt="2024-06-05T04:29:25.012" v="513" actId="20577"/>
          <ac:spMkLst>
            <pc:docMk/>
            <pc:sldMk cId="2885751485" sldId="275"/>
            <ac:spMk id="5" creationId="{00000000-0000-0000-0000-000000000000}"/>
          </ac:spMkLst>
        </pc:spChg>
      </pc:sldChg>
      <pc:sldChg chg="modSp add mod">
        <pc:chgData name="Manojkumar Chandrasekar" userId="e1c454594345f199" providerId="LiveId" clId="{BDAF6448-EE32-4376-96A8-9414504F0095}" dt="2024-06-05T04:30:10.337" v="514"/>
        <pc:sldMkLst>
          <pc:docMk/>
          <pc:sldMk cId="1430077363" sldId="276"/>
        </pc:sldMkLst>
        <pc:spChg chg="mod">
          <ac:chgData name="Manojkumar Chandrasekar" userId="e1c454594345f199" providerId="LiveId" clId="{BDAF6448-EE32-4376-96A8-9414504F0095}" dt="2024-06-05T04:30:10.337" v="514"/>
          <ac:spMkLst>
            <pc:docMk/>
            <pc:sldMk cId="1430077363" sldId="276"/>
            <ac:spMk id="4" creationId="{00000000-0000-0000-0000-000000000000}"/>
          </ac:spMkLst>
        </pc:spChg>
        <pc:spChg chg="mod">
          <ac:chgData name="Manojkumar Chandrasekar" userId="e1c454594345f199" providerId="LiveId" clId="{BDAF6448-EE32-4376-96A8-9414504F0095}" dt="2024-06-05T04:27:08.564" v="482" actId="20577"/>
          <ac:spMkLst>
            <pc:docMk/>
            <pc:sldMk cId="1430077363" sldId="276"/>
            <ac:spMk id="5" creationId="{00000000-0000-0000-0000-000000000000}"/>
          </ac:spMkLst>
        </pc:spChg>
      </pc:sldChg>
      <pc:sldChg chg="modSp add mod">
        <pc:chgData name="Manojkumar Chandrasekar" userId="e1c454594345f199" providerId="LiveId" clId="{BDAF6448-EE32-4376-96A8-9414504F0095}" dt="2024-06-05T04:41:30.514" v="569" actId="20577"/>
        <pc:sldMkLst>
          <pc:docMk/>
          <pc:sldMk cId="1151775851" sldId="277"/>
        </pc:sldMkLst>
        <pc:spChg chg="mod">
          <ac:chgData name="Manojkumar Chandrasekar" userId="e1c454594345f199" providerId="LiveId" clId="{BDAF6448-EE32-4376-96A8-9414504F0095}" dt="2024-06-05T04:41:30.514" v="569" actId="20577"/>
          <ac:spMkLst>
            <pc:docMk/>
            <pc:sldMk cId="1151775851" sldId="277"/>
            <ac:spMk id="4" creationId="{00000000-0000-0000-0000-000000000000}"/>
          </ac:spMkLst>
        </pc:spChg>
        <pc:spChg chg="mod">
          <ac:chgData name="Manojkumar Chandrasekar" userId="e1c454594345f199" providerId="LiveId" clId="{BDAF6448-EE32-4376-96A8-9414504F0095}" dt="2024-06-05T04:40:17.394" v="549" actId="20577"/>
          <ac:spMkLst>
            <pc:docMk/>
            <pc:sldMk cId="1151775851" sldId="277"/>
            <ac:spMk id="5" creationId="{00000000-0000-0000-0000-000000000000}"/>
          </ac:spMkLst>
        </pc:spChg>
      </pc:sldChg>
      <pc:sldChg chg="modSp add mod">
        <pc:chgData name="Manojkumar Chandrasekar" userId="e1c454594345f199" providerId="LiveId" clId="{BDAF6448-EE32-4376-96A8-9414504F0095}" dt="2024-06-05T04:42:16.295" v="602"/>
        <pc:sldMkLst>
          <pc:docMk/>
          <pc:sldMk cId="107942138" sldId="278"/>
        </pc:sldMkLst>
        <pc:spChg chg="mod">
          <ac:chgData name="Manojkumar Chandrasekar" userId="e1c454594345f199" providerId="LiveId" clId="{BDAF6448-EE32-4376-96A8-9414504F0095}" dt="2024-06-05T04:42:16.295" v="602"/>
          <ac:spMkLst>
            <pc:docMk/>
            <pc:sldMk cId="107942138" sldId="278"/>
            <ac:spMk id="4" creationId="{00000000-0000-0000-0000-000000000000}"/>
          </ac:spMkLst>
        </pc:spChg>
        <pc:spChg chg="mod">
          <ac:chgData name="Manojkumar Chandrasekar" userId="e1c454594345f199" providerId="LiveId" clId="{BDAF6448-EE32-4376-96A8-9414504F0095}" dt="2024-06-05T04:41:58.086" v="601" actId="20577"/>
          <ac:spMkLst>
            <pc:docMk/>
            <pc:sldMk cId="107942138" sldId="278"/>
            <ac:spMk id="5" creationId="{00000000-0000-0000-0000-000000000000}"/>
          </ac:spMkLst>
        </pc:spChg>
      </pc:sldChg>
      <pc:sldChg chg="add del">
        <pc:chgData name="Manojkumar Chandrasekar" userId="e1c454594345f199" providerId="LiveId" clId="{BDAF6448-EE32-4376-96A8-9414504F0095}" dt="2024-06-05T04:54:25.801" v="779" actId="47"/>
        <pc:sldMkLst>
          <pc:docMk/>
          <pc:sldMk cId="818290069" sldId="279"/>
        </pc:sldMkLst>
      </pc:sldChg>
      <pc:sldChg chg="add">
        <pc:chgData name="Manojkumar Chandrasekar" userId="e1c454594345f199" providerId="LiveId" clId="{BDAF6448-EE32-4376-96A8-9414504F0095}" dt="2024-06-05T04:54:45.721" v="781"/>
        <pc:sldMkLst>
          <pc:docMk/>
          <pc:sldMk cId="2777588202" sldId="279"/>
        </pc:sldMkLst>
      </pc:sldChg>
      <pc:sldChg chg="add">
        <pc:chgData name="Manojkumar Chandrasekar" userId="e1c454594345f199" providerId="LiveId" clId="{BDAF6448-EE32-4376-96A8-9414504F0095}" dt="2024-06-05T04:55:11.678" v="782"/>
        <pc:sldMkLst>
          <pc:docMk/>
          <pc:sldMk cId="2939401588" sldId="280"/>
        </pc:sldMkLst>
      </pc:sldChg>
      <pc:sldChg chg="add del">
        <pc:chgData name="Manojkumar Chandrasekar" userId="e1c454594345f199" providerId="LiveId" clId="{BDAF6448-EE32-4376-96A8-9414504F0095}" dt="2024-06-05T04:54:18.275" v="776" actId="47"/>
        <pc:sldMkLst>
          <pc:docMk/>
          <pc:sldMk cId="4057587595" sldId="280"/>
        </pc:sldMkLst>
      </pc:sldChg>
      <pc:sldChg chg="add">
        <pc:chgData name="Manojkumar Chandrasekar" userId="e1c454594345f199" providerId="LiveId" clId="{BDAF6448-EE32-4376-96A8-9414504F0095}" dt="2024-06-05T04:55:20.653" v="783"/>
        <pc:sldMkLst>
          <pc:docMk/>
          <pc:sldMk cId="5967634" sldId="281"/>
        </pc:sldMkLst>
      </pc:sldChg>
      <pc:sldChg chg="add del">
        <pc:chgData name="Manojkumar Chandrasekar" userId="e1c454594345f199" providerId="LiveId" clId="{BDAF6448-EE32-4376-96A8-9414504F0095}" dt="2024-06-05T04:54:23.276" v="778" actId="47"/>
        <pc:sldMkLst>
          <pc:docMk/>
          <pc:sldMk cId="13054956" sldId="281"/>
        </pc:sldMkLst>
      </pc:sldChg>
      <pc:sldChg chg="add del">
        <pc:chgData name="Manojkumar Chandrasekar" userId="e1c454594345f199" providerId="LiveId" clId="{BDAF6448-EE32-4376-96A8-9414504F0095}" dt="2024-06-05T04:54:27.419" v="780" actId="47"/>
        <pc:sldMkLst>
          <pc:docMk/>
          <pc:sldMk cId="786372999" sldId="282"/>
        </pc:sldMkLst>
      </pc:sldChg>
      <pc:sldChg chg="add">
        <pc:chgData name="Manojkumar Chandrasekar" userId="e1c454594345f199" providerId="LiveId" clId="{BDAF6448-EE32-4376-96A8-9414504F0095}" dt="2024-06-05T04:55:29.349" v="784"/>
        <pc:sldMkLst>
          <pc:docMk/>
          <pc:sldMk cId="4014592686" sldId="282"/>
        </pc:sldMkLst>
      </pc:sldChg>
      <pc:sldChg chg="addSp modSp new mod">
        <pc:chgData name="Manojkumar Chandrasekar" userId="e1c454594345f199" providerId="LiveId" clId="{BDAF6448-EE32-4376-96A8-9414504F0095}" dt="2024-06-05T05:00:41.417" v="844" actId="14100"/>
        <pc:sldMkLst>
          <pc:docMk/>
          <pc:sldMk cId="2360726105" sldId="283"/>
        </pc:sldMkLst>
        <pc:spChg chg="mod">
          <ac:chgData name="Manojkumar Chandrasekar" userId="e1c454594345f199" providerId="LiveId" clId="{BDAF6448-EE32-4376-96A8-9414504F0095}" dt="2024-06-05T04:59:32.577" v="818" actId="20577"/>
          <ac:spMkLst>
            <pc:docMk/>
            <pc:sldMk cId="2360726105" sldId="283"/>
            <ac:spMk id="2" creationId="{507A4065-6DAC-D46B-F289-E9070F384975}"/>
          </ac:spMkLst>
        </pc:spChg>
        <pc:picChg chg="add mod">
          <ac:chgData name="Manojkumar Chandrasekar" userId="e1c454594345f199" providerId="LiveId" clId="{BDAF6448-EE32-4376-96A8-9414504F0095}" dt="2024-06-05T05:00:41.417" v="844" actId="14100"/>
          <ac:picMkLst>
            <pc:docMk/>
            <pc:sldMk cId="2360726105" sldId="283"/>
            <ac:picMk id="2050" creationId="{674B483B-39EC-54A1-A723-1DEC6997CC9C}"/>
          </ac:picMkLst>
        </pc:picChg>
      </pc:sldChg>
      <pc:sldChg chg="modSp add mod">
        <pc:chgData name="Manojkumar Chandrasekar" userId="e1c454594345f199" providerId="LiveId" clId="{BDAF6448-EE32-4376-96A8-9414504F0095}" dt="2024-06-05T04:59:10.728" v="808" actId="20577"/>
        <pc:sldMkLst>
          <pc:docMk/>
          <pc:sldMk cId="3667915406" sldId="284"/>
        </pc:sldMkLst>
        <pc:spChg chg="mod">
          <ac:chgData name="Manojkumar Chandrasekar" userId="e1c454594345f199" providerId="LiveId" clId="{BDAF6448-EE32-4376-96A8-9414504F0095}" dt="2024-06-05T04:59:10.728" v="808" actId="20577"/>
          <ac:spMkLst>
            <pc:docMk/>
            <pc:sldMk cId="3667915406" sldId="284"/>
            <ac:spMk id="2" creationId="{E17A0145-C62E-51EE-8EB7-0CDAD76BF56B}"/>
          </ac:spMkLst>
        </pc:spChg>
        <pc:spChg chg="mod">
          <ac:chgData name="Manojkumar Chandrasekar" userId="e1c454594345f199" providerId="LiveId" clId="{BDAF6448-EE32-4376-96A8-9414504F0095}" dt="2024-06-05T04:58:35.279" v="789"/>
          <ac:spMkLst>
            <pc:docMk/>
            <pc:sldMk cId="3667915406" sldId="284"/>
            <ac:spMk id="3" creationId="{271EB95C-F6C6-10BD-406C-487E021FE875}"/>
          </ac:spMkLst>
        </pc:spChg>
      </pc:sldChg>
      <pc:sldChg chg="delSp modSp new mod">
        <pc:chgData name="Manojkumar Chandrasekar" userId="e1c454594345f199" providerId="LiveId" clId="{BDAF6448-EE32-4376-96A8-9414504F0095}" dt="2024-06-05T05:00:12.776" v="841" actId="14100"/>
        <pc:sldMkLst>
          <pc:docMk/>
          <pc:sldMk cId="1795467881" sldId="285"/>
        </pc:sldMkLst>
        <pc:spChg chg="mod">
          <ac:chgData name="Manojkumar Chandrasekar" userId="e1c454594345f199" providerId="LiveId" clId="{BDAF6448-EE32-4376-96A8-9414504F0095}" dt="2024-06-05T05:00:12.776" v="841" actId="14100"/>
          <ac:spMkLst>
            <pc:docMk/>
            <pc:sldMk cId="1795467881" sldId="285"/>
            <ac:spMk id="2" creationId="{9435F849-C0ED-664A-52BE-3AA643F7102B}"/>
          </ac:spMkLst>
        </pc:spChg>
        <pc:spChg chg="del mod">
          <ac:chgData name="Manojkumar Chandrasekar" userId="e1c454594345f199" providerId="LiveId" clId="{BDAF6448-EE32-4376-96A8-9414504F0095}" dt="2024-06-05T04:59:51.941" v="833" actId="478"/>
          <ac:spMkLst>
            <pc:docMk/>
            <pc:sldMk cId="1795467881" sldId="285"/>
            <ac:spMk id="3" creationId="{8B401A94-0162-DAEB-8D8B-F92400CB003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443729" y="647867"/>
            <a:ext cx="3070225" cy="796925"/>
          </a:xfrm>
          <a:prstGeom prst="rect">
            <a:avLst/>
          </a:prstGeom>
        </p:spPr>
        <p:txBody>
          <a:bodyPr wrap="square" lIns="0" tIns="0" rIns="0" bIns="0">
            <a:spAutoFit/>
          </a:bodyPr>
          <a:lstStyle>
            <a:lvl1pPr>
              <a:defRPr sz="2400" b="1" i="0">
                <a:solidFill>
                  <a:srgbClr val="EC7C30"/>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800" b="0" i="0">
                <a:solidFill>
                  <a:srgbClr val="0D0D0D"/>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EC7C3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rgbClr val="0D0D0D"/>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EC7C30"/>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EC7C3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004185" y="627062"/>
            <a:ext cx="6004814" cy="727075"/>
          </a:xfrm>
          <a:prstGeom prst="rect">
            <a:avLst/>
          </a:prstGeom>
        </p:spPr>
        <p:txBody>
          <a:bodyPr wrap="square" lIns="0" tIns="0" rIns="0" bIns="0">
            <a:spAutoFit/>
          </a:bodyPr>
          <a:lstStyle>
            <a:lvl1pPr>
              <a:defRPr sz="2400" b="1" i="0">
                <a:solidFill>
                  <a:srgbClr val="EC7C30"/>
                </a:solidFill>
                <a:latin typeface="Arial"/>
                <a:cs typeface="Arial"/>
              </a:defRPr>
            </a:lvl1pPr>
          </a:lstStyle>
          <a:p>
            <a:endParaRPr/>
          </a:p>
        </p:txBody>
      </p:sp>
      <p:sp>
        <p:nvSpPr>
          <p:cNvPr id="3" name="Holder 3"/>
          <p:cNvSpPr>
            <a:spLocks noGrp="1"/>
          </p:cNvSpPr>
          <p:nvPr>
            <p:ph type="body" idx="1"/>
          </p:nvPr>
        </p:nvSpPr>
        <p:spPr>
          <a:xfrm>
            <a:off x="961389" y="1598358"/>
            <a:ext cx="10285730" cy="4565650"/>
          </a:xfrm>
          <a:prstGeom prst="rect">
            <a:avLst/>
          </a:prstGeom>
        </p:spPr>
        <p:txBody>
          <a:bodyPr wrap="square" lIns="0" tIns="0" rIns="0" bIns="0">
            <a:spAutoFit/>
          </a:bodyPr>
          <a:lstStyle>
            <a:lvl1pPr>
              <a:defRPr sz="1800" b="0" i="0">
                <a:solidFill>
                  <a:srgbClr val="0D0D0D"/>
                </a:solidFill>
                <a:latin typeface="Arial MT"/>
                <a:cs typeface="Arial MT"/>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6/6/2024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095736" y="3288347"/>
            <a:ext cx="3582683" cy="579646"/>
          </a:xfrm>
          <a:prstGeom prst="rect">
            <a:avLst/>
          </a:prstGeom>
        </p:spPr>
        <p:txBody>
          <a:bodyPr vert="horz" wrap="square" lIns="0" tIns="12700" rIns="0" bIns="0" rtlCol="0">
            <a:spAutoFit/>
          </a:bodyPr>
          <a:lstStyle/>
          <a:p>
            <a:pPr marR="262255" algn="ctr">
              <a:lnSpc>
                <a:spcPct val="100000"/>
              </a:lnSpc>
              <a:spcBef>
                <a:spcPts val="100"/>
              </a:spcBef>
            </a:pPr>
            <a:r>
              <a:rPr sz="1800" b="1">
                <a:solidFill>
                  <a:srgbClr val="0000FF"/>
                </a:solidFill>
                <a:latin typeface="Arial"/>
                <a:cs typeface="Arial"/>
              </a:rPr>
              <a:t>PRESENTED</a:t>
            </a:r>
            <a:r>
              <a:rPr sz="1800" b="1" spc="15">
                <a:solidFill>
                  <a:srgbClr val="0000FF"/>
                </a:solidFill>
                <a:latin typeface="Arial"/>
                <a:cs typeface="Arial"/>
              </a:rPr>
              <a:t> </a:t>
            </a:r>
            <a:r>
              <a:rPr sz="1800" b="1" spc="-25" smtClean="0">
                <a:solidFill>
                  <a:srgbClr val="0000FF"/>
                </a:solidFill>
                <a:latin typeface="Arial"/>
                <a:cs typeface="Arial"/>
              </a:rPr>
              <a:t>BY</a:t>
            </a:r>
            <a:endParaRPr lang="en-US" sz="1800" b="1" spc="-25" dirty="0" smtClean="0">
              <a:solidFill>
                <a:srgbClr val="0000FF"/>
              </a:solidFill>
              <a:latin typeface="Arial"/>
              <a:cs typeface="Arial"/>
            </a:endParaRPr>
          </a:p>
          <a:p>
            <a:pPr marR="262255" algn="ctr">
              <a:lnSpc>
                <a:spcPct val="100000"/>
              </a:lnSpc>
              <a:spcBef>
                <a:spcPts val="100"/>
              </a:spcBef>
            </a:pPr>
            <a:r>
              <a:rPr lang="en-US" b="1" spc="-25" dirty="0" smtClean="0">
                <a:solidFill>
                  <a:srgbClr val="0000FF"/>
                </a:solidFill>
                <a:latin typeface="Arial"/>
                <a:cs typeface="Arial"/>
              </a:rPr>
              <a:t>2303811720521052-SUBASH </a:t>
            </a:r>
            <a:r>
              <a:rPr lang="en-US" b="1" spc="-25" dirty="0" smtClean="0">
                <a:solidFill>
                  <a:srgbClr val="0000FF"/>
                </a:solidFill>
                <a:latin typeface="Arial"/>
                <a:cs typeface="Arial"/>
              </a:rPr>
              <a:t>R</a:t>
            </a:r>
            <a:endParaRPr sz="1800" dirty="0">
              <a:latin typeface="Arial"/>
              <a:cs typeface="Arial"/>
            </a:endParaRPr>
          </a:p>
        </p:txBody>
      </p:sp>
      <p:sp>
        <p:nvSpPr>
          <p:cNvPr id="3" name="object 3"/>
          <p:cNvSpPr txBox="1"/>
          <p:nvPr/>
        </p:nvSpPr>
        <p:spPr>
          <a:xfrm>
            <a:off x="8460740" y="5873115"/>
            <a:ext cx="2522855" cy="810478"/>
          </a:xfrm>
          <a:prstGeom prst="rect">
            <a:avLst/>
          </a:prstGeom>
        </p:spPr>
        <p:txBody>
          <a:bodyPr vert="horz" wrap="square" lIns="0" tIns="12700" rIns="0" bIns="0" rtlCol="0">
            <a:spAutoFit/>
          </a:bodyPr>
          <a:lstStyle/>
          <a:p>
            <a:pPr marL="41275" algn="ctr">
              <a:lnSpc>
                <a:spcPct val="100000"/>
              </a:lnSpc>
              <a:spcBef>
                <a:spcPts val="100"/>
              </a:spcBef>
            </a:pPr>
            <a:r>
              <a:rPr sz="1800" b="1" dirty="0">
                <a:solidFill>
                  <a:srgbClr val="001F5F"/>
                </a:solidFill>
                <a:latin typeface="Arial"/>
                <a:cs typeface="Arial"/>
              </a:rPr>
              <a:t>Guided</a:t>
            </a:r>
            <a:r>
              <a:rPr sz="1800" b="1" spc="35" dirty="0">
                <a:solidFill>
                  <a:srgbClr val="001F5F"/>
                </a:solidFill>
                <a:latin typeface="Arial"/>
                <a:cs typeface="Arial"/>
              </a:rPr>
              <a:t> </a:t>
            </a:r>
            <a:r>
              <a:rPr sz="1800" b="1" spc="-25" dirty="0">
                <a:solidFill>
                  <a:srgbClr val="001F5F"/>
                </a:solidFill>
                <a:latin typeface="Arial"/>
                <a:cs typeface="Arial"/>
              </a:rPr>
              <a:t>by</a:t>
            </a:r>
            <a:endParaRPr sz="1800">
              <a:latin typeface="Arial"/>
              <a:cs typeface="Arial"/>
            </a:endParaRPr>
          </a:p>
          <a:p>
            <a:pPr algn="ctr">
              <a:lnSpc>
                <a:spcPct val="100000"/>
              </a:lnSpc>
              <a:spcBef>
                <a:spcPts val="1895"/>
              </a:spcBef>
            </a:pPr>
            <a:r>
              <a:rPr lang="en-IN" b="1" dirty="0" smtClean="0">
                <a:solidFill>
                  <a:srgbClr val="001F5F"/>
                </a:solidFill>
                <a:latin typeface="Arial"/>
                <a:cs typeface="Arial"/>
              </a:rPr>
              <a:t>M</a:t>
            </a:r>
            <a:r>
              <a:rPr lang="en-IN" sz="1800" b="1" dirty="0" smtClean="0">
                <a:solidFill>
                  <a:srgbClr val="001F5F"/>
                </a:solidFill>
                <a:latin typeface="Arial"/>
                <a:cs typeface="Arial"/>
              </a:rPr>
              <a:t>rs.</a:t>
            </a:r>
            <a:r>
              <a:rPr sz="1800" b="1" spc="-10" smtClean="0">
                <a:solidFill>
                  <a:srgbClr val="001F5F"/>
                </a:solidFill>
                <a:latin typeface="Arial"/>
                <a:cs typeface="Arial"/>
              </a:rPr>
              <a:t> </a:t>
            </a:r>
            <a:r>
              <a:rPr lang="en-US" b="1" spc="-10" dirty="0" err="1" smtClean="0">
                <a:solidFill>
                  <a:srgbClr val="001F5F"/>
                </a:solidFill>
                <a:latin typeface="Arial"/>
                <a:cs typeface="Arial"/>
              </a:rPr>
              <a:t>Sathya,</a:t>
            </a:r>
            <a:r>
              <a:rPr lang="en-US" b="1" spc="-20" dirty="0" err="1" smtClean="0">
                <a:solidFill>
                  <a:srgbClr val="001F5F"/>
                </a:solidFill>
                <a:latin typeface="Arial"/>
                <a:cs typeface="Arial"/>
              </a:rPr>
              <a:t>M.E</a:t>
            </a:r>
            <a:r>
              <a:rPr lang="en-US" b="1" spc="-20" dirty="0">
                <a:solidFill>
                  <a:srgbClr val="001F5F"/>
                </a:solidFill>
                <a:latin typeface="Arial"/>
                <a:cs typeface="Arial"/>
              </a:rPr>
              <a:t>.</a:t>
            </a:r>
            <a:r>
              <a:rPr sz="1800" b="1" spc="-20" smtClean="0">
                <a:solidFill>
                  <a:srgbClr val="001F5F"/>
                </a:solidFill>
                <a:latin typeface="Arial"/>
                <a:cs typeface="Arial"/>
              </a:rPr>
              <a:t>,</a:t>
            </a:r>
            <a:r>
              <a:rPr lang="en-IN" sz="1800" b="1" spc="-20" dirty="0" smtClean="0">
                <a:solidFill>
                  <a:srgbClr val="001F5F"/>
                </a:solidFill>
                <a:latin typeface="Arial"/>
                <a:cs typeface="Arial"/>
              </a:rPr>
              <a:t>PHD</a:t>
            </a:r>
            <a:endParaRPr sz="1800">
              <a:latin typeface="Arial"/>
              <a:cs typeface="Arial"/>
            </a:endParaRPr>
          </a:p>
        </p:txBody>
      </p:sp>
      <p:pic>
        <p:nvPicPr>
          <p:cNvPr id="4" name="object 4"/>
          <p:cNvPicPr/>
          <p:nvPr/>
        </p:nvPicPr>
        <p:blipFill>
          <a:blip r:embed="rId2" cstate="print"/>
          <a:stretch>
            <a:fillRect/>
          </a:stretch>
        </p:blipFill>
        <p:spPr>
          <a:xfrm>
            <a:off x="541701" y="236892"/>
            <a:ext cx="1054347" cy="1040690"/>
          </a:xfrm>
          <a:prstGeom prst="rect">
            <a:avLst/>
          </a:prstGeom>
        </p:spPr>
      </p:pic>
      <p:sp>
        <p:nvSpPr>
          <p:cNvPr id="5" name="object 5"/>
          <p:cNvSpPr txBox="1">
            <a:spLocks noGrp="1"/>
          </p:cNvSpPr>
          <p:nvPr>
            <p:ph type="title"/>
          </p:nvPr>
        </p:nvSpPr>
        <p:spPr>
          <a:prstGeom prst="rect">
            <a:avLst/>
          </a:prstGeom>
        </p:spPr>
        <p:txBody>
          <a:bodyPr vert="horz" wrap="square" lIns="0" tIns="160655" rIns="0" bIns="0" rtlCol="0">
            <a:spAutoFit/>
          </a:bodyPr>
          <a:lstStyle/>
          <a:p>
            <a:pPr marL="1548765" marR="5080" indent="-1268095">
              <a:lnSpc>
                <a:spcPct val="100800"/>
              </a:lnSpc>
              <a:spcBef>
                <a:spcPts val="85"/>
              </a:spcBef>
            </a:pPr>
            <a:r>
              <a:rPr sz="1800" dirty="0">
                <a:solidFill>
                  <a:srgbClr val="FF0066"/>
                </a:solidFill>
              </a:rPr>
              <a:t>K.RAMAKRISHNAN</a:t>
            </a:r>
            <a:r>
              <a:rPr sz="1800" spc="5" dirty="0">
                <a:solidFill>
                  <a:srgbClr val="FF0066"/>
                </a:solidFill>
              </a:rPr>
              <a:t> </a:t>
            </a:r>
            <a:r>
              <a:rPr sz="1800" dirty="0">
                <a:solidFill>
                  <a:srgbClr val="FF0066"/>
                </a:solidFill>
              </a:rPr>
              <a:t>COLLEGE</a:t>
            </a:r>
            <a:r>
              <a:rPr sz="1800" spc="-30" dirty="0">
                <a:solidFill>
                  <a:srgbClr val="FF0066"/>
                </a:solidFill>
              </a:rPr>
              <a:t> </a:t>
            </a:r>
            <a:r>
              <a:rPr sz="1800" dirty="0">
                <a:solidFill>
                  <a:srgbClr val="FF0066"/>
                </a:solidFill>
              </a:rPr>
              <a:t>OF</a:t>
            </a:r>
            <a:r>
              <a:rPr sz="1800" spc="-5" dirty="0">
                <a:solidFill>
                  <a:srgbClr val="FF0066"/>
                </a:solidFill>
              </a:rPr>
              <a:t> </a:t>
            </a:r>
            <a:r>
              <a:rPr sz="1800" spc="-10" dirty="0">
                <a:solidFill>
                  <a:srgbClr val="FF0066"/>
                </a:solidFill>
              </a:rPr>
              <a:t>TECHNOLOGY </a:t>
            </a:r>
            <a:r>
              <a:rPr sz="1800" dirty="0">
                <a:solidFill>
                  <a:srgbClr val="FF0066"/>
                </a:solidFill>
              </a:rPr>
              <a:t>(AUTONOMOUS),</a:t>
            </a:r>
            <a:r>
              <a:rPr sz="1800" spc="-55" dirty="0">
                <a:solidFill>
                  <a:srgbClr val="FF0066"/>
                </a:solidFill>
              </a:rPr>
              <a:t> </a:t>
            </a:r>
            <a:r>
              <a:rPr sz="1800" spc="-10" dirty="0">
                <a:solidFill>
                  <a:srgbClr val="FF0066"/>
                </a:solidFill>
              </a:rPr>
              <a:t>TRICHY</a:t>
            </a:r>
            <a:endParaRPr sz="1800"/>
          </a:p>
        </p:txBody>
      </p:sp>
      <p:sp>
        <p:nvSpPr>
          <p:cNvPr id="6" name="object 6"/>
          <p:cNvSpPr txBox="1"/>
          <p:nvPr/>
        </p:nvSpPr>
        <p:spPr>
          <a:xfrm>
            <a:off x="3167042" y="1873948"/>
            <a:ext cx="5929354" cy="382156"/>
          </a:xfrm>
          <a:prstGeom prst="rect">
            <a:avLst/>
          </a:prstGeom>
        </p:spPr>
        <p:txBody>
          <a:bodyPr vert="horz" wrap="square" lIns="0" tIns="12700" rIns="0" bIns="0" rtlCol="0">
            <a:spAutoFit/>
          </a:bodyPr>
          <a:lstStyle/>
          <a:p>
            <a:pPr marL="12700">
              <a:lnSpc>
                <a:spcPct val="100000"/>
              </a:lnSpc>
              <a:spcBef>
                <a:spcPts val="100"/>
              </a:spcBef>
            </a:pPr>
            <a:r>
              <a:rPr lang="en-IN" sz="2400" b="1" dirty="0" smtClean="0">
                <a:solidFill>
                  <a:srgbClr val="FF0066"/>
                </a:solidFill>
                <a:latin typeface="Times New Roman" pitchFamily="18" charset="0"/>
                <a:cs typeface="Times New Roman" pitchFamily="18" charset="0"/>
              </a:rPr>
              <a:t>BASIC TEXT EDITOR APPLICATION</a:t>
            </a:r>
            <a:endParaRPr sz="2400">
              <a:latin typeface="Times New Roman" pitchFamily="18" charset="0"/>
              <a:cs typeface="Times New Roman" pitchFamily="18" charset="0"/>
            </a:endParaRPr>
          </a:p>
        </p:txBody>
      </p:sp>
      <p:pic>
        <p:nvPicPr>
          <p:cNvPr id="7" name="object 7"/>
          <p:cNvPicPr/>
          <p:nvPr/>
        </p:nvPicPr>
        <p:blipFill>
          <a:blip r:embed="rId3" cstate="print"/>
          <a:stretch>
            <a:fillRect/>
          </a:stretch>
        </p:blipFill>
        <p:spPr>
          <a:xfrm>
            <a:off x="10591800" y="352425"/>
            <a:ext cx="1152525" cy="11049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15639" y="651827"/>
            <a:ext cx="5755640" cy="391795"/>
          </a:xfrm>
          <a:prstGeom prst="rect">
            <a:avLst/>
          </a:prstGeom>
        </p:spPr>
        <p:txBody>
          <a:bodyPr vert="horz" wrap="square" lIns="0" tIns="12700" rIns="0" bIns="0" rtlCol="0">
            <a:spAutoFit/>
          </a:bodyPr>
          <a:lstStyle/>
          <a:p>
            <a:pPr marL="12700">
              <a:lnSpc>
                <a:spcPct val="100000"/>
              </a:lnSpc>
              <a:spcBef>
                <a:spcPts val="100"/>
              </a:spcBef>
              <a:tabLst>
                <a:tab pos="4507230" algn="l"/>
              </a:tabLst>
            </a:pPr>
            <a:r>
              <a:rPr spc="-40" dirty="0">
                <a:solidFill>
                  <a:srgbClr val="FF0066"/>
                </a:solidFill>
              </a:rPr>
              <a:t>ADVANTAGES</a:t>
            </a:r>
            <a:r>
              <a:rPr spc="-60" dirty="0">
                <a:solidFill>
                  <a:srgbClr val="FF0066"/>
                </a:solidFill>
              </a:rPr>
              <a:t> </a:t>
            </a:r>
            <a:r>
              <a:rPr dirty="0">
                <a:solidFill>
                  <a:srgbClr val="FF0066"/>
                </a:solidFill>
              </a:rPr>
              <a:t>OF</a:t>
            </a:r>
            <a:r>
              <a:rPr spc="-75" dirty="0">
                <a:solidFill>
                  <a:srgbClr val="FF0066"/>
                </a:solidFill>
              </a:rPr>
              <a:t> </a:t>
            </a:r>
            <a:r>
              <a:rPr spc="-10" dirty="0">
                <a:solidFill>
                  <a:srgbClr val="FF0066"/>
                </a:solidFill>
              </a:rPr>
              <a:t>PROPOSED</a:t>
            </a:r>
            <a:r>
              <a:rPr dirty="0">
                <a:solidFill>
                  <a:srgbClr val="FF0066"/>
                </a:solidFill>
              </a:rPr>
              <a:t>	</a:t>
            </a:r>
            <a:r>
              <a:rPr spc="-20" dirty="0">
                <a:solidFill>
                  <a:srgbClr val="FF0066"/>
                </a:solidFill>
              </a:rPr>
              <a:t>SYSTEM</a:t>
            </a:r>
          </a:p>
        </p:txBody>
      </p:sp>
      <p:pic>
        <p:nvPicPr>
          <p:cNvPr id="3" name="object 3"/>
          <p:cNvPicPr/>
          <p:nvPr/>
        </p:nvPicPr>
        <p:blipFill>
          <a:blip r:embed="rId2" cstate="print"/>
          <a:stretch>
            <a:fillRect/>
          </a:stretch>
        </p:blipFill>
        <p:spPr>
          <a:xfrm>
            <a:off x="465501" y="284517"/>
            <a:ext cx="1054347" cy="1040690"/>
          </a:xfrm>
          <a:prstGeom prst="rect">
            <a:avLst/>
          </a:prstGeom>
        </p:spPr>
      </p:pic>
      <p:pic>
        <p:nvPicPr>
          <p:cNvPr id="4" name="object 4"/>
          <p:cNvPicPr/>
          <p:nvPr/>
        </p:nvPicPr>
        <p:blipFill>
          <a:blip r:embed="rId3" cstate="print"/>
          <a:stretch>
            <a:fillRect/>
          </a:stretch>
        </p:blipFill>
        <p:spPr>
          <a:xfrm>
            <a:off x="10506075" y="495300"/>
            <a:ext cx="1152525" cy="1095375"/>
          </a:xfrm>
          <a:prstGeom prst="rect">
            <a:avLst/>
          </a:prstGeom>
        </p:spPr>
      </p:pic>
      <p:sp>
        <p:nvSpPr>
          <p:cNvPr id="5" name="object 5"/>
          <p:cNvSpPr txBox="1"/>
          <p:nvPr/>
        </p:nvSpPr>
        <p:spPr>
          <a:xfrm>
            <a:off x="1228724" y="1828800"/>
            <a:ext cx="9729470" cy="3962623"/>
          </a:xfrm>
          <a:prstGeom prst="rect">
            <a:avLst/>
          </a:prstGeom>
        </p:spPr>
        <p:txBody>
          <a:bodyPr vert="horz" wrap="square" lIns="0" tIns="10795" rIns="0" bIns="0" rtlCol="0">
            <a:spAutoFit/>
          </a:bodyPr>
          <a:lstStyle/>
          <a:p>
            <a:pPr marL="12700" marR="17780" algn="just">
              <a:lnSpc>
                <a:spcPts val="2180"/>
              </a:lnSpc>
              <a:spcBef>
                <a:spcPts val="5"/>
              </a:spcBef>
              <a:tabLst>
                <a:tab pos="355600" algn="l"/>
              </a:tabLst>
            </a:pPr>
            <a:endParaRPr lang="en-IN" spc="-10" dirty="0">
              <a:solidFill>
                <a:srgbClr val="0D0D0D"/>
              </a:solidFill>
              <a:latin typeface="Arial MT"/>
              <a:cs typeface="Arial MT"/>
            </a:endParaRPr>
          </a:p>
          <a:p>
            <a:pPr marL="374650" indent="-285750">
              <a:buFont typeface="Arial" panose="020B0604020202020204" pitchFamily="34" charset="0"/>
              <a:buChar char="•"/>
            </a:pPr>
            <a:r>
              <a:rPr lang="en-IN" sz="1800" b="1" dirty="0" smtClean="0">
                <a:effectLst/>
                <a:latin typeface="Times New Roman" panose="02020603050405020304" pitchFamily="18" charset="0"/>
                <a:ea typeface="Times New Roman" panose="02020603050405020304" pitchFamily="18" charset="0"/>
                <a:cs typeface="Arial" panose="020B0604020202020204" pitchFamily="34" charset="0"/>
              </a:rPr>
              <a:t>Advanced  Features</a:t>
            </a:r>
            <a:endParaRPr lang="en-IN" sz="1800" dirty="0" smtClean="0">
              <a:effectLst/>
              <a:latin typeface="Calibri" panose="020F0502020204030204" pitchFamily="34" charset="0"/>
              <a:ea typeface="Calibri" panose="020F0502020204030204" pitchFamily="34" charset="0"/>
              <a:cs typeface="Arial" panose="020B0604020202020204" pitchFamily="34" charset="0"/>
            </a:endParaRPr>
          </a:p>
          <a:p>
            <a:pPr>
              <a:lnSpc>
                <a:spcPts val="825"/>
              </a:lnSpc>
            </a:pPr>
            <a:r>
              <a:rPr lang="en-IN" sz="1800" dirty="0" smtClean="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smtClean="0">
              <a:effectLst/>
              <a:latin typeface="Calibri" panose="020F0502020204030204" pitchFamily="34" charset="0"/>
              <a:ea typeface="Calibri" panose="020F0502020204030204" pitchFamily="34" charset="0"/>
              <a:cs typeface="Arial" panose="020B0604020202020204" pitchFamily="34" charset="0"/>
            </a:endParaRPr>
          </a:p>
          <a:p>
            <a:pPr>
              <a:lnSpc>
                <a:spcPts val="1000"/>
              </a:lnSpc>
            </a:pPr>
            <a:r>
              <a:rPr lang="en-IN" sz="1800" dirty="0" smtClean="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smtClean="0">
              <a:effectLst/>
              <a:latin typeface="Calibri" panose="020F0502020204030204" pitchFamily="34" charset="0"/>
              <a:ea typeface="Calibri" panose="020F0502020204030204" pitchFamily="34" charset="0"/>
              <a:cs typeface="Arial" panose="020B0604020202020204" pitchFamily="34" charset="0"/>
            </a:endParaRPr>
          </a:p>
          <a:p>
            <a:pPr>
              <a:lnSpc>
                <a:spcPts val="1325"/>
              </a:lnSpc>
            </a:pPr>
            <a:r>
              <a:rPr lang="en-IN" sz="1800" dirty="0" smtClean="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smtClean="0">
              <a:effectLst/>
              <a:latin typeface="Calibri" panose="020F0502020204030204" pitchFamily="34" charset="0"/>
              <a:ea typeface="Calibri" panose="020F0502020204030204" pitchFamily="34" charset="0"/>
              <a:cs typeface="Arial" panose="020B0604020202020204" pitchFamily="34" charset="0"/>
            </a:endParaRPr>
          </a:p>
          <a:p>
            <a:pPr marL="374650" indent="-285750">
              <a:buFont typeface="Arial" panose="020B0604020202020204" pitchFamily="34" charset="0"/>
              <a:buChar char="•"/>
            </a:pPr>
            <a:r>
              <a:rPr lang="en-IN" sz="1800" b="1" dirty="0" smtClean="0">
                <a:effectLst/>
                <a:latin typeface="Times New Roman" panose="02020603050405020304" pitchFamily="18" charset="0"/>
                <a:ea typeface="Times New Roman" panose="02020603050405020304" pitchFamily="18" charset="0"/>
                <a:cs typeface="Arial" panose="020B0604020202020204" pitchFamily="34" charset="0"/>
              </a:rPr>
              <a:t>Improved Usability</a:t>
            </a:r>
            <a:endParaRPr lang="en-IN" sz="1800" dirty="0" smtClean="0">
              <a:effectLst/>
              <a:latin typeface="Calibri" panose="020F0502020204030204" pitchFamily="34" charset="0"/>
              <a:ea typeface="Calibri" panose="020F0502020204030204" pitchFamily="34" charset="0"/>
              <a:cs typeface="Arial" panose="020B0604020202020204" pitchFamily="34" charset="0"/>
            </a:endParaRPr>
          </a:p>
          <a:p>
            <a:pPr>
              <a:lnSpc>
                <a:spcPts val="825"/>
              </a:lnSpc>
            </a:pPr>
            <a:endParaRPr lang="en-IN" sz="1800" dirty="0" smtClean="0">
              <a:effectLst/>
              <a:latin typeface="Calibri" panose="020F0502020204030204" pitchFamily="34" charset="0"/>
              <a:ea typeface="Calibri" panose="020F0502020204030204" pitchFamily="34" charset="0"/>
              <a:cs typeface="Arial" panose="020B0604020202020204" pitchFamily="34" charset="0"/>
            </a:endParaRPr>
          </a:p>
          <a:p>
            <a:pPr>
              <a:lnSpc>
                <a:spcPts val="1310"/>
              </a:lnSpc>
            </a:pPr>
            <a:r>
              <a:rPr lang="en-IN" sz="1800" dirty="0" smtClean="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74650" indent="-285750">
              <a:buFont typeface="Arial" panose="020B0604020202020204" pitchFamily="34" charset="0"/>
              <a:buChar char="•"/>
            </a:pPr>
            <a:r>
              <a:rPr lang="en-IN" sz="1800" b="1" dirty="0" smtClean="0">
                <a:effectLst/>
                <a:latin typeface="Times New Roman" panose="02020603050405020304" pitchFamily="18" charset="0"/>
                <a:ea typeface="Times New Roman" panose="02020603050405020304" pitchFamily="18" charset="0"/>
                <a:cs typeface="Arial" panose="020B0604020202020204" pitchFamily="34" charset="0"/>
              </a:rPr>
              <a:t>Optimised Performance</a:t>
            </a:r>
            <a:endParaRPr lang="en-IN" sz="1800" b="1" dirty="0">
              <a:effectLst/>
              <a:latin typeface="Times New Roman" panose="02020603050405020304" pitchFamily="18" charset="0"/>
              <a:ea typeface="Times New Roman" panose="02020603050405020304" pitchFamily="18" charset="0"/>
              <a:cs typeface="Arial" panose="020B0604020202020204" pitchFamily="34" charset="0"/>
            </a:endParaRPr>
          </a:p>
          <a:p>
            <a:pPr marL="88900"/>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ts val="825"/>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74650" indent="-285750">
              <a:buFont typeface="Arial" panose="020B0604020202020204" pitchFamily="34" charset="0"/>
              <a:buChar char="•"/>
            </a:pPr>
            <a:r>
              <a:rPr lang="en-IN" b="1" dirty="0" smtClean="0">
                <a:latin typeface="Times New Roman" panose="02020603050405020304" pitchFamily="18" charset="0"/>
                <a:ea typeface="Calibri" panose="020F0502020204030204" pitchFamily="34" charset="0"/>
                <a:cs typeface="Arial" panose="020B0604020202020204" pitchFamily="34" charset="0"/>
              </a:rPr>
              <a:t>Cross platform consistency</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ts val="825"/>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ts val="1335"/>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74650" indent="-285750">
              <a:buFont typeface="Arial" panose="020B0604020202020204" pitchFamily="34" charset="0"/>
              <a:buChar char="•"/>
            </a:pPr>
            <a:r>
              <a:rPr lang="en-IN" sz="1800" b="1" dirty="0" smtClean="0">
                <a:effectLst/>
                <a:latin typeface="Times New Roman" panose="02020603050405020304" pitchFamily="18" charset="0"/>
                <a:ea typeface="Times New Roman" panose="02020603050405020304" pitchFamily="18" charset="0"/>
                <a:cs typeface="Arial" panose="020B0604020202020204" pitchFamily="34" charset="0"/>
              </a:rPr>
              <a:t>Enhanced Security</a:t>
            </a:r>
          </a:p>
          <a:p>
            <a:pPr marL="374650" indent="-285750">
              <a:buFont typeface="Arial" panose="020B0604020202020204" pitchFamily="34" charset="0"/>
              <a:buChar char="•"/>
            </a:pPr>
            <a:endParaRPr lang="en-IN" b="1" dirty="0">
              <a:latin typeface="Times New Roman" panose="02020603050405020304" pitchFamily="18" charset="0"/>
              <a:ea typeface="Calibri" panose="020F0502020204030204" pitchFamily="34" charset="0"/>
              <a:cs typeface="Arial" panose="020B0604020202020204" pitchFamily="34" charset="0"/>
            </a:endParaRPr>
          </a:p>
          <a:p>
            <a:pPr marL="374650" indent="-285750">
              <a:buFont typeface="Arial" panose="020B0604020202020204" pitchFamily="34" charset="0"/>
              <a:buChar char="•"/>
            </a:pPr>
            <a:r>
              <a:rPr lang="en-IN" sz="1800" b="1" dirty="0" smtClean="0">
                <a:effectLst/>
                <a:latin typeface="Times New Roman" panose="02020603050405020304" pitchFamily="18" charset="0"/>
                <a:ea typeface="Times New Roman" panose="02020603050405020304" pitchFamily="18" charset="0"/>
                <a:cs typeface="Arial" panose="020B0604020202020204" pitchFamily="34" charset="0"/>
              </a:rPr>
              <a:t>Collaborative Editing</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88900"/>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ts val="825"/>
              </a:lnSpc>
            </a:pPr>
            <a:endParaRPr lang="en-IN" sz="18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4443729" y="647867"/>
            <a:ext cx="3070225" cy="373178"/>
          </a:xfrm>
          <a:prstGeom prst="rect">
            <a:avLst/>
          </a:prstGeom>
        </p:spPr>
        <p:txBody>
          <a:bodyPr vert="horz" wrap="square" lIns="0" tIns="64769" rIns="0" bIns="0" rtlCol="0">
            <a:spAutoFit/>
          </a:bodyPr>
          <a:lstStyle/>
          <a:p>
            <a:pPr marL="12700">
              <a:lnSpc>
                <a:spcPct val="100000"/>
              </a:lnSpc>
              <a:spcBef>
                <a:spcPts val="509"/>
              </a:spcBef>
              <a:tabLst>
                <a:tab pos="1821814" algn="l"/>
              </a:tabLst>
            </a:pPr>
            <a:r>
              <a:rPr lang="en-IN" sz="2000" spc="-10" dirty="0">
                <a:solidFill>
                  <a:srgbClr val="FF0000"/>
                </a:solidFill>
              </a:rPr>
              <a:t>BLOCK DIAGRAM</a:t>
            </a:r>
            <a:endParaRPr sz="2000" dirty="0"/>
          </a:p>
        </p:txBody>
      </p:sp>
      <p:pic>
        <p:nvPicPr>
          <p:cNvPr id="3" name="object 3"/>
          <p:cNvPicPr/>
          <p:nvPr/>
        </p:nvPicPr>
        <p:blipFill>
          <a:blip r:embed="rId2" cstate="print"/>
          <a:stretch>
            <a:fillRect/>
          </a:stretch>
        </p:blipFill>
        <p:spPr>
          <a:xfrm>
            <a:off x="10553700" y="381000"/>
            <a:ext cx="1152525" cy="1104900"/>
          </a:xfrm>
          <a:prstGeom prst="rect">
            <a:avLst/>
          </a:prstGeom>
        </p:spPr>
      </p:pic>
      <p:pic>
        <p:nvPicPr>
          <p:cNvPr id="4" name="object 4"/>
          <p:cNvPicPr/>
          <p:nvPr/>
        </p:nvPicPr>
        <p:blipFill>
          <a:blip r:embed="rId3" cstate="print"/>
          <a:stretch>
            <a:fillRect/>
          </a:stretch>
        </p:blipFill>
        <p:spPr>
          <a:xfrm>
            <a:off x="494076" y="208317"/>
            <a:ext cx="1054347" cy="1040690"/>
          </a:xfrm>
          <a:prstGeom prst="rect">
            <a:avLst/>
          </a:prstGeom>
        </p:spPr>
      </p:pic>
      <p:sp>
        <p:nvSpPr>
          <p:cNvPr id="5" name="object 5"/>
          <p:cNvSpPr txBox="1"/>
          <p:nvPr/>
        </p:nvSpPr>
        <p:spPr>
          <a:xfrm>
            <a:off x="1890141" y="2017077"/>
            <a:ext cx="83185" cy="300355"/>
          </a:xfrm>
          <a:prstGeom prst="rect">
            <a:avLst/>
          </a:prstGeom>
        </p:spPr>
        <p:txBody>
          <a:bodyPr vert="horz" wrap="square" lIns="0" tIns="12700" rIns="0" bIns="0" rtlCol="0">
            <a:spAutoFit/>
          </a:bodyPr>
          <a:lstStyle/>
          <a:p>
            <a:pPr marL="12700">
              <a:lnSpc>
                <a:spcPct val="100000"/>
              </a:lnSpc>
              <a:spcBef>
                <a:spcPts val="100"/>
              </a:spcBef>
            </a:pPr>
            <a:r>
              <a:rPr sz="1800" spc="-50" dirty="0">
                <a:latin typeface="Calibri"/>
                <a:cs typeface="Calibri"/>
              </a:rPr>
              <a:t>.</a:t>
            </a:r>
            <a:endParaRPr sz="1800">
              <a:latin typeface="Calibri"/>
              <a:cs typeface="Calibri"/>
            </a:endParaRPr>
          </a:p>
        </p:txBody>
      </p:sp>
      <p:sp>
        <p:nvSpPr>
          <p:cNvPr id="7" name="Oval 6"/>
          <p:cNvSpPr/>
          <p:nvPr/>
        </p:nvSpPr>
        <p:spPr>
          <a:xfrm>
            <a:off x="238084" y="3071810"/>
            <a:ext cx="1285884" cy="10572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smtClean="0">
                <a:solidFill>
                  <a:schemeClr val="bg1"/>
                </a:solidFill>
              </a:rPr>
              <a:t>start</a:t>
            </a:r>
            <a:endParaRPr lang="en-US" dirty="0">
              <a:solidFill>
                <a:schemeClr val="bg1"/>
              </a:solidFill>
            </a:endParaRPr>
          </a:p>
        </p:txBody>
      </p:sp>
      <p:sp>
        <p:nvSpPr>
          <p:cNvPr id="9" name="Rounded Rectangle 8"/>
          <p:cNvSpPr/>
          <p:nvPr/>
        </p:nvSpPr>
        <p:spPr>
          <a:xfrm>
            <a:off x="2666976" y="3071810"/>
            <a:ext cx="1057276" cy="914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smtClean="0">
                <a:solidFill>
                  <a:schemeClr val="bg1"/>
                </a:solidFill>
              </a:rPr>
              <a:t>Display main window</a:t>
            </a:r>
            <a:endParaRPr lang="en-US" dirty="0">
              <a:solidFill>
                <a:schemeClr val="bg1"/>
              </a:solidFill>
            </a:endParaRPr>
          </a:p>
        </p:txBody>
      </p:sp>
      <p:sp>
        <p:nvSpPr>
          <p:cNvPr id="10" name="Rounded Rectangle 9"/>
          <p:cNvSpPr/>
          <p:nvPr/>
        </p:nvSpPr>
        <p:spPr>
          <a:xfrm>
            <a:off x="5095868" y="3143248"/>
            <a:ext cx="1000132" cy="85725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smtClean="0">
                <a:solidFill>
                  <a:schemeClr val="bg1"/>
                </a:solidFill>
              </a:rPr>
              <a:t>User enter text</a:t>
            </a:r>
            <a:endParaRPr lang="en-US" dirty="0">
              <a:solidFill>
                <a:schemeClr val="bg1"/>
              </a:solidFill>
            </a:endParaRPr>
          </a:p>
        </p:txBody>
      </p:sp>
      <p:sp>
        <p:nvSpPr>
          <p:cNvPr id="11" name="Rounded Rectangle 10"/>
          <p:cNvSpPr/>
          <p:nvPr/>
        </p:nvSpPr>
        <p:spPr>
          <a:xfrm>
            <a:off x="7739074" y="3143248"/>
            <a:ext cx="1571636" cy="71438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smtClean="0"/>
              <a:t>Save text to file </a:t>
            </a:r>
            <a:endParaRPr lang="en-US" dirty="0"/>
          </a:p>
        </p:txBody>
      </p:sp>
      <p:sp>
        <p:nvSpPr>
          <p:cNvPr id="12" name="Right Arrow 11"/>
          <p:cNvSpPr/>
          <p:nvPr/>
        </p:nvSpPr>
        <p:spPr>
          <a:xfrm>
            <a:off x="1666844" y="3357562"/>
            <a:ext cx="92869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6381752" y="3357562"/>
            <a:ext cx="1000132"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3881422" y="3357562"/>
            <a:ext cx="85725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9596462" y="3286124"/>
            <a:ext cx="85725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0668032" y="3000372"/>
            <a:ext cx="1143008" cy="9286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END</a:t>
            </a:r>
            <a:endParaRPr lang="en-US" dirty="0">
              <a:solidFill>
                <a:schemeClr val="bg1"/>
              </a:solidFill>
            </a:endParaRPr>
          </a:p>
        </p:txBody>
      </p:sp>
      <p:cxnSp>
        <p:nvCxnSpPr>
          <p:cNvPr id="18" name="Straight Arrow Connector 17"/>
          <p:cNvCxnSpPr/>
          <p:nvPr/>
        </p:nvCxnSpPr>
        <p:spPr>
          <a:xfrm flipV="1">
            <a:off x="3095604" y="2643182"/>
            <a:ext cx="857256" cy="3571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024298" y="1928802"/>
            <a:ext cx="1428760" cy="7858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Open the file</a:t>
            </a:r>
            <a:endParaRPr lang="en-US" dirty="0">
              <a:solidFill>
                <a:schemeClr val="bg1"/>
              </a:solidFill>
            </a:endParaRPr>
          </a:p>
        </p:txBody>
      </p:sp>
      <p:sp>
        <p:nvSpPr>
          <p:cNvPr id="22" name="Rectangle 21"/>
          <p:cNvSpPr/>
          <p:nvPr/>
        </p:nvSpPr>
        <p:spPr>
          <a:xfrm>
            <a:off x="6310314" y="1928802"/>
            <a:ext cx="1500198" cy="78581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smtClean="0">
                <a:solidFill>
                  <a:schemeClr val="bg1"/>
                </a:solidFill>
              </a:rPr>
              <a:t>Modify the(</a:t>
            </a:r>
            <a:r>
              <a:rPr lang="en-IN" dirty="0" err="1" smtClean="0">
                <a:solidFill>
                  <a:schemeClr val="bg1"/>
                </a:solidFill>
              </a:rPr>
              <a:t>edit,copy,cut,etc</a:t>
            </a:r>
            <a:r>
              <a:rPr lang="en-IN" dirty="0" smtClean="0">
                <a:solidFill>
                  <a:schemeClr val="bg1"/>
                </a:solidFill>
              </a:rPr>
              <a:t>) file</a:t>
            </a:r>
            <a:endParaRPr lang="en-US" dirty="0">
              <a:solidFill>
                <a:schemeClr val="bg1"/>
              </a:solidFill>
            </a:endParaRPr>
          </a:p>
        </p:txBody>
      </p:sp>
      <p:cxnSp>
        <p:nvCxnSpPr>
          <p:cNvPr id="24" name="Straight Arrow Connector 23"/>
          <p:cNvCxnSpPr/>
          <p:nvPr/>
        </p:nvCxnSpPr>
        <p:spPr>
          <a:xfrm>
            <a:off x="5524496" y="2357430"/>
            <a:ext cx="71438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7953388" y="2500306"/>
            <a:ext cx="857256" cy="5000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0B9EEE-9B77-5414-A3BD-B35BC6139FAB}"/>
              </a:ext>
            </a:extLst>
          </p:cNvPr>
          <p:cNvSpPr>
            <a:spLocks noGrp="1"/>
          </p:cNvSpPr>
          <p:nvPr>
            <p:ph type="title"/>
          </p:nvPr>
        </p:nvSpPr>
        <p:spPr>
          <a:xfrm>
            <a:off x="3004185" y="627062"/>
            <a:ext cx="6004814" cy="369332"/>
          </a:xfrm>
        </p:spPr>
        <p:txBody>
          <a:bodyPr/>
          <a:lstStyle/>
          <a:p>
            <a:r>
              <a:rPr lang="en-IN" dirty="0"/>
              <a:t>Module Description</a:t>
            </a:r>
          </a:p>
        </p:txBody>
      </p:sp>
      <p:sp>
        <p:nvSpPr>
          <p:cNvPr id="3" name="Text Placeholder 2">
            <a:extLst>
              <a:ext uri="{FF2B5EF4-FFF2-40B4-BE49-F238E27FC236}">
                <a16:creationId xmlns="" xmlns:a16="http://schemas.microsoft.com/office/drawing/2014/main" id="{CCB34729-07F7-F0DD-FF57-33A672A56983}"/>
              </a:ext>
            </a:extLst>
          </p:cNvPr>
          <p:cNvSpPr>
            <a:spLocks noGrp="1"/>
          </p:cNvSpPr>
          <p:nvPr>
            <p:ph type="body" idx="1"/>
          </p:nvPr>
        </p:nvSpPr>
        <p:spPr>
          <a:xfrm>
            <a:off x="961389" y="1598358"/>
            <a:ext cx="10285730" cy="3980577"/>
          </a:xfrm>
        </p:spPr>
        <p:txBody>
          <a:bodyPr/>
          <a:lstStyle/>
          <a:p>
            <a:pPr marL="285750" indent="-285750">
              <a:lnSpc>
                <a:spcPct val="300000"/>
              </a:lnSpc>
              <a:buFont typeface="Arial" panose="020B0604020202020204" pitchFamily="34" charset="0"/>
              <a:buChar char="•"/>
            </a:pPr>
            <a:r>
              <a:rPr lang="en-IN" sz="1800" b="1" dirty="0" smtClean="0">
                <a:effectLst/>
                <a:latin typeface="Times New Roman" panose="02020603050405020304" pitchFamily="18" charset="0"/>
                <a:ea typeface="Times New Roman" panose="02020603050405020304" pitchFamily="18" charset="0"/>
                <a:cs typeface="Arial" panose="020B0604020202020204" pitchFamily="34" charset="0"/>
              </a:rPr>
              <a:t>USER  INTERFACE</a:t>
            </a:r>
            <a:endParaRPr lang="en-IN" sz="1800" b="1" dirty="0">
              <a:effectLst/>
              <a:latin typeface="Times New Roman" panose="02020603050405020304" pitchFamily="18" charset="0"/>
              <a:ea typeface="Times New Roman" panose="02020603050405020304" pitchFamily="18" charset="0"/>
              <a:cs typeface="Arial" panose="020B0604020202020204" pitchFamily="34" charset="0"/>
            </a:endParaRPr>
          </a:p>
          <a:p>
            <a:pPr marL="285750" indent="-285750">
              <a:lnSpc>
                <a:spcPct val="300000"/>
              </a:lnSpc>
              <a:buFont typeface="Arial" panose="020B0604020202020204" pitchFamily="34" charset="0"/>
              <a:buChar char="•"/>
            </a:pPr>
            <a:r>
              <a:rPr lang="en-IN" sz="1800" b="1" dirty="0" smtClean="0">
                <a:effectLst/>
                <a:latin typeface="Times New Roman" panose="02020603050405020304" pitchFamily="18" charset="0"/>
                <a:ea typeface="Times New Roman" panose="02020603050405020304" pitchFamily="18" charset="0"/>
                <a:cs typeface="Arial" panose="020B0604020202020204" pitchFamily="34" charset="0"/>
              </a:rPr>
              <a:t>TEXT  EDITING  AREA</a:t>
            </a:r>
            <a:endParaRPr lang="en-IN" sz="1800" b="1" dirty="0">
              <a:effectLst/>
              <a:latin typeface="Times New Roman" panose="02020603050405020304" pitchFamily="18" charset="0"/>
              <a:ea typeface="Times New Roman" panose="02020603050405020304" pitchFamily="18" charset="0"/>
              <a:cs typeface="Arial" panose="020B0604020202020204" pitchFamily="34" charset="0"/>
            </a:endParaRPr>
          </a:p>
          <a:p>
            <a:pPr marL="285750" indent="-285750">
              <a:lnSpc>
                <a:spcPct val="300000"/>
              </a:lnSpc>
              <a:buFont typeface="Arial" panose="020B0604020202020204" pitchFamily="34" charset="0"/>
              <a:buChar char="•"/>
            </a:pPr>
            <a:r>
              <a:rPr lang="en-IN" sz="1800" b="1" dirty="0" smtClean="0">
                <a:effectLst/>
                <a:latin typeface="Times New Roman" panose="02020603050405020304" pitchFamily="18" charset="0"/>
                <a:ea typeface="Times New Roman" panose="02020603050405020304" pitchFamily="18" charset="0"/>
                <a:cs typeface="Arial" panose="020B0604020202020204" pitchFamily="34" charset="0"/>
              </a:rPr>
              <a:t>FILE  HANDLING</a:t>
            </a:r>
            <a:endParaRPr lang="en-IN" b="1" dirty="0">
              <a:latin typeface="Times New Roman" panose="02020603050405020304" pitchFamily="18" charset="0"/>
              <a:ea typeface="Times New Roman" panose="02020603050405020304" pitchFamily="18" charset="0"/>
              <a:cs typeface="Arial" panose="020B0604020202020204" pitchFamily="34" charset="0"/>
            </a:endParaRPr>
          </a:p>
          <a:p>
            <a:pPr marL="285750" indent="-285750">
              <a:lnSpc>
                <a:spcPct val="300000"/>
              </a:lnSpc>
              <a:buFont typeface="Arial" panose="020B0604020202020204" pitchFamily="34" charset="0"/>
              <a:buChar char="•"/>
            </a:pPr>
            <a:r>
              <a:rPr lang="en-IN" sz="1800" b="1" dirty="0" smtClean="0">
                <a:effectLst/>
                <a:latin typeface="Times New Roman" panose="02020603050405020304" pitchFamily="18" charset="0"/>
                <a:ea typeface="Times New Roman" panose="02020603050405020304" pitchFamily="18" charset="0"/>
                <a:cs typeface="Arial" panose="020B0604020202020204" pitchFamily="34" charset="0"/>
              </a:rPr>
              <a:t>FORMATTING  OPTIONS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ts val="825"/>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sz="1800" b="1" dirty="0">
              <a:effectLst/>
              <a:latin typeface="Times New Roman" panose="02020603050405020304" pitchFamily="18" charset="0"/>
              <a:ea typeface="Times New Roman" panose="02020603050405020304" pitchFamily="18" charset="0"/>
              <a:cs typeface="Arial" panose="020B0604020202020204" pitchFamily="34" charset="0"/>
            </a:endParaRPr>
          </a:p>
          <a:p>
            <a:endParaRPr lang="en-IN" dirty="0"/>
          </a:p>
        </p:txBody>
      </p:sp>
    </p:spTree>
    <p:extLst>
      <p:ext uri="{BB962C8B-B14F-4D97-AF65-F5344CB8AC3E}">
        <p14:creationId xmlns="" xmlns:p14="http://schemas.microsoft.com/office/powerpoint/2010/main" val="2196114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1CAD18-6AE8-A826-BF28-114CC792D62C}"/>
              </a:ext>
            </a:extLst>
          </p:cNvPr>
          <p:cNvSpPr>
            <a:spLocks noGrp="1"/>
          </p:cNvSpPr>
          <p:nvPr>
            <p:ph type="title"/>
          </p:nvPr>
        </p:nvSpPr>
        <p:spPr>
          <a:xfrm>
            <a:off x="3004185" y="627062"/>
            <a:ext cx="6004814" cy="1107996"/>
          </a:xfrm>
        </p:spPr>
        <p:txBody>
          <a:bodyPr/>
          <a:lstStyle/>
          <a:p>
            <a:r>
              <a:rPr lang="en-IN" dirty="0" smtClean="0">
                <a:latin typeface="Times New Roman" panose="02020603050405020304" pitchFamily="18" charset="0"/>
                <a:ea typeface="Times New Roman" panose="02020603050405020304" pitchFamily="18" charset="0"/>
                <a:cs typeface="Arial" panose="020B0604020202020204" pitchFamily="34" charset="0"/>
              </a:rPr>
              <a:t>USER  INTERFACE</a:t>
            </a:r>
            <a:br>
              <a:rPr lang="en-IN" dirty="0" smtClean="0">
                <a:latin typeface="Times New Roman" panose="02020603050405020304" pitchFamily="18" charset="0"/>
                <a:ea typeface="Times New Roman" panose="02020603050405020304" pitchFamily="18" charset="0"/>
                <a:cs typeface="Arial" panose="020B0604020202020204" pitchFamily="34" charset="0"/>
              </a:rPr>
            </a:br>
            <a:r>
              <a:rPr lang="en-IN" sz="2400" b="1" dirty="0">
                <a:effectLst/>
                <a:latin typeface="Times New Roman" panose="02020603050405020304" pitchFamily="18" charset="0"/>
                <a:ea typeface="Times New Roman" panose="02020603050405020304" pitchFamily="18" charset="0"/>
                <a:cs typeface="Arial" panose="020B0604020202020204" pitchFamily="34" charset="0"/>
              </a:rPr>
              <a:t/>
            </a:r>
            <a:br>
              <a:rPr lang="en-IN" sz="2400" b="1" dirty="0">
                <a:effectLst/>
                <a:latin typeface="Times New Roman" panose="02020603050405020304" pitchFamily="18" charset="0"/>
                <a:ea typeface="Times New Roman" panose="02020603050405020304" pitchFamily="18" charset="0"/>
                <a:cs typeface="Arial" panose="020B0604020202020204" pitchFamily="34" charset="0"/>
              </a:rPr>
            </a:br>
            <a:endParaRPr lang="en-IN" dirty="0"/>
          </a:p>
        </p:txBody>
      </p:sp>
      <p:sp>
        <p:nvSpPr>
          <p:cNvPr id="3" name="Text Placeholder 2">
            <a:extLst>
              <a:ext uri="{FF2B5EF4-FFF2-40B4-BE49-F238E27FC236}">
                <a16:creationId xmlns="" xmlns:a16="http://schemas.microsoft.com/office/drawing/2014/main" id="{04FE8300-5C31-AC5E-5FF2-586931EA7847}"/>
              </a:ext>
            </a:extLst>
          </p:cNvPr>
          <p:cNvSpPr>
            <a:spLocks noGrp="1"/>
          </p:cNvSpPr>
          <p:nvPr>
            <p:ph type="body" idx="1"/>
          </p:nvPr>
        </p:nvSpPr>
        <p:spPr>
          <a:xfrm>
            <a:off x="961389" y="1598358"/>
            <a:ext cx="10285730" cy="1384995"/>
          </a:xfrm>
        </p:spPr>
        <p:txBody>
          <a:bodyPr/>
          <a:lstStyle/>
          <a:p>
            <a:r>
              <a:rPr lang="en-US" dirty="0" smtClean="0">
                <a:latin typeface="Times New Roman" pitchFamily="18" charset="0"/>
                <a:cs typeface="Times New Roman" pitchFamily="18" charset="0"/>
              </a:rPr>
              <a:t>This module is responsible for presenting the graphical user interface to the user.</a:t>
            </a:r>
          </a:p>
          <a:p>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Includes elements such as text input area, menu options, toolbar, and status bar.</a:t>
            </a:r>
          </a:p>
          <a:p>
            <a:pPr>
              <a:buFont typeface="Arial" pitchFamily="34" charset="0"/>
              <a:buChar char="•"/>
            </a:pPr>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Facilitates user interaction and navigation within the application.</a:t>
            </a:r>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2777588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393C93-3304-16B1-B3FA-302099B62B8F}"/>
              </a:ext>
            </a:extLst>
          </p:cNvPr>
          <p:cNvSpPr>
            <a:spLocks noGrp="1"/>
          </p:cNvSpPr>
          <p:nvPr>
            <p:ph type="title"/>
          </p:nvPr>
        </p:nvSpPr>
        <p:spPr>
          <a:xfrm>
            <a:off x="2895600" y="285728"/>
            <a:ext cx="6113399" cy="1093912"/>
          </a:xfrm>
        </p:spPr>
        <p:txBody>
          <a:bodyPr/>
          <a:lstStyle/>
          <a:p>
            <a:pPr marL="285750" indent="-285750">
              <a:lnSpc>
                <a:spcPct val="300000"/>
              </a:lnSpc>
            </a:pPr>
            <a:r>
              <a:rPr lang="en-IN" sz="2000" dirty="0" smtClean="0">
                <a:latin typeface="Times New Roman" panose="02020603050405020304" pitchFamily="18" charset="0"/>
                <a:ea typeface="Times New Roman" panose="02020603050405020304" pitchFamily="18" charset="0"/>
                <a:cs typeface="Arial" panose="020B0604020202020204" pitchFamily="34" charset="0"/>
              </a:rPr>
              <a:t>TEXT  EDITING  AREA</a:t>
            </a:r>
            <a:endParaRPr lang="en-IN" sz="2000" dirty="0">
              <a:latin typeface="Times New Roman" panose="02020603050405020304" pitchFamily="18" charset="0"/>
              <a:ea typeface="Times New Roman" panose="02020603050405020304" pitchFamily="18" charset="0"/>
              <a:cs typeface="Arial" panose="020B0604020202020204" pitchFamily="34" charset="0"/>
            </a:endParaRPr>
          </a:p>
        </p:txBody>
      </p:sp>
      <p:sp>
        <p:nvSpPr>
          <p:cNvPr id="3" name="Text Placeholder 2">
            <a:extLst>
              <a:ext uri="{FF2B5EF4-FFF2-40B4-BE49-F238E27FC236}">
                <a16:creationId xmlns="" xmlns:a16="http://schemas.microsoft.com/office/drawing/2014/main" id="{0F38FC89-7544-9D3F-2980-1BC5CD466C32}"/>
              </a:ext>
            </a:extLst>
          </p:cNvPr>
          <p:cNvSpPr>
            <a:spLocks noGrp="1"/>
          </p:cNvSpPr>
          <p:nvPr>
            <p:ph type="body" idx="1"/>
          </p:nvPr>
        </p:nvSpPr>
        <p:spPr>
          <a:xfrm>
            <a:off x="961389" y="1598358"/>
            <a:ext cx="10285730" cy="2492990"/>
          </a:xfrm>
        </p:spPr>
        <p:txBody>
          <a:bodyPr/>
          <a:lstStyle/>
          <a:p>
            <a:pPr marL="342900" lvl="0" indent="-342900">
              <a:lnSpc>
                <a:spcPct val="150000"/>
              </a:lnSpc>
              <a:buFont typeface="Symbol" panose="05050102010706020507" pitchFamily="18" charset="2"/>
              <a:buChar char=""/>
              <a:tabLst>
                <a:tab pos="457200" algn="l"/>
              </a:tabLst>
            </a:pPr>
            <a:r>
              <a:rPr lang="en-US" dirty="0" smtClean="0">
                <a:latin typeface="Times New Roman" panose="02020603050405020304" pitchFamily="18" charset="0"/>
                <a:ea typeface="Times New Roman" panose="02020603050405020304" pitchFamily="18" charset="0"/>
                <a:cs typeface="Arial" panose="020B0604020202020204" pitchFamily="34" charset="0"/>
              </a:rPr>
              <a:t>Core component where users input, edit, and manipulate text.</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50000"/>
              </a:lnSpc>
              <a:buFont typeface="Symbol" panose="05050102010706020507" pitchFamily="18" charset="2"/>
              <a:buChar char=""/>
              <a:tabLst>
                <a:tab pos="457200" algn="l"/>
              </a:tabLst>
            </a:pPr>
            <a:r>
              <a:rPr lang="en-US" dirty="0" smtClean="0">
                <a:latin typeface="Times New Roman" panose="02020603050405020304" pitchFamily="18" charset="0"/>
                <a:ea typeface="Times New Roman" panose="02020603050405020304" pitchFamily="18" charset="0"/>
                <a:cs typeface="Arial" panose="020B0604020202020204" pitchFamily="34" charset="0"/>
              </a:rPr>
              <a:t>Supports functionalities such as typing, selecting, copying, cutting, pasting, undoing, and redoing text operations.</a:t>
            </a:r>
            <a:r>
              <a:rPr lang="en-IN" sz="1800" dirty="0" smtClean="0">
                <a:effectLst/>
                <a:latin typeface="Times New Roman" panose="02020603050405020304" pitchFamily="18" charset="0"/>
                <a:ea typeface="Times New Roman" panose="02020603050405020304" pitchFamily="18"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50000"/>
              </a:lnSpc>
              <a:buFont typeface="Symbol" panose="05050102010706020507" pitchFamily="18" charset="2"/>
              <a:buChar char=""/>
              <a:tabLst>
                <a:tab pos="457200" algn="l"/>
              </a:tabLst>
            </a:pPr>
            <a:r>
              <a:rPr lang="en-US" dirty="0" smtClean="0">
                <a:latin typeface="Times New Roman" panose="02020603050405020304" pitchFamily="18" charset="0"/>
                <a:ea typeface="Times New Roman" panose="02020603050405020304" pitchFamily="18" charset="0"/>
                <a:cs typeface="Arial" panose="020B0604020202020204" pitchFamily="34" charset="0"/>
              </a:rPr>
              <a:t>Displays the content of the text document being edited.</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pPr>
            <a:endParaRPr lang="en-IN" dirty="0"/>
          </a:p>
        </p:txBody>
      </p:sp>
    </p:spTree>
    <p:extLst>
      <p:ext uri="{BB962C8B-B14F-4D97-AF65-F5344CB8AC3E}">
        <p14:creationId xmlns="" xmlns:p14="http://schemas.microsoft.com/office/powerpoint/2010/main" val="2939401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AC5F7F-FED6-B916-27E7-7F741CDFEAC3}"/>
              </a:ext>
            </a:extLst>
          </p:cNvPr>
          <p:cNvSpPr>
            <a:spLocks noGrp="1"/>
          </p:cNvSpPr>
          <p:nvPr>
            <p:ph type="title"/>
          </p:nvPr>
        </p:nvSpPr>
        <p:spPr>
          <a:xfrm>
            <a:off x="3004185" y="627062"/>
            <a:ext cx="6004814" cy="369332"/>
          </a:xfrm>
        </p:spPr>
        <p:txBody>
          <a:bodyPr/>
          <a:lstStyle/>
          <a:p>
            <a:r>
              <a:rPr lang="en-IN" dirty="0" smtClean="0">
                <a:latin typeface="Times New Roman" pitchFamily="18" charset="0"/>
                <a:cs typeface="Times New Roman" pitchFamily="18" charset="0"/>
              </a:rPr>
              <a:t>FILE HANDLING</a:t>
            </a:r>
            <a:endParaRPr lang="en-IN" dirty="0">
              <a:latin typeface="Times New Roman" pitchFamily="18" charset="0"/>
              <a:cs typeface="Times New Roman" pitchFamily="18" charset="0"/>
            </a:endParaRPr>
          </a:p>
        </p:txBody>
      </p:sp>
      <p:sp>
        <p:nvSpPr>
          <p:cNvPr id="3" name="Text Placeholder 2">
            <a:extLst>
              <a:ext uri="{FF2B5EF4-FFF2-40B4-BE49-F238E27FC236}">
                <a16:creationId xmlns="" xmlns:a16="http://schemas.microsoft.com/office/drawing/2014/main" id="{1559326E-3BEC-DD0F-D8FB-6106B4B4BB98}"/>
              </a:ext>
            </a:extLst>
          </p:cNvPr>
          <p:cNvSpPr>
            <a:spLocks noGrp="1"/>
          </p:cNvSpPr>
          <p:nvPr>
            <p:ph type="body" idx="1"/>
          </p:nvPr>
        </p:nvSpPr>
        <p:spPr>
          <a:xfrm>
            <a:off x="961389" y="1598358"/>
            <a:ext cx="10285730" cy="1778244"/>
          </a:xfrm>
        </p:spPr>
        <p:txBody>
          <a:bodyPr/>
          <a:lstStyle/>
          <a:p>
            <a:pPr indent="457200">
              <a:lnSpc>
                <a:spcPct val="144000"/>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75000"/>
              </a:lnSpc>
              <a:buFont typeface="Symbol" panose="05050102010706020507" pitchFamily="18" charset="2"/>
              <a:buChar char=""/>
              <a:tabLst>
                <a:tab pos="457200" algn="l"/>
              </a:tabLst>
            </a:pPr>
            <a:r>
              <a:rPr lang="en-US" dirty="0" smtClean="0">
                <a:latin typeface="Times New Roman" panose="02020603050405020304" pitchFamily="18" charset="0"/>
                <a:ea typeface="Times New Roman" panose="02020603050405020304" pitchFamily="18" charset="0"/>
                <a:cs typeface="Arial" panose="020B0604020202020204" pitchFamily="34" charset="0"/>
              </a:rPr>
              <a:t>Manages file-related operations, such as opening, saving, and managing text documents.</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smtClean="0">
              <a:effectLst/>
              <a:latin typeface="Times New Roman" panose="02020603050405020304" pitchFamily="18" charset="0"/>
              <a:ea typeface="Times New Roman" panose="02020603050405020304" pitchFamily="18" charset="0"/>
              <a:cs typeface="Arial" panose="020B0604020202020204" pitchFamily="34" charset="0"/>
            </a:endParaRPr>
          </a:p>
          <a:p>
            <a:pPr marL="342900" lvl="0" indent="-342900">
              <a:lnSpc>
                <a:spcPct val="75000"/>
              </a:lnSpc>
              <a:buFont typeface="Symbol" panose="05050102010706020507" pitchFamily="18" charset="2"/>
              <a:buChar char=""/>
              <a:tabLst>
                <a:tab pos="457200" algn="l"/>
              </a:tabLst>
            </a:pP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87000"/>
              </a:lnSpc>
              <a:buFont typeface="Symbol" panose="05050102010706020507" pitchFamily="18" charset="2"/>
              <a:buChar char=""/>
              <a:tabLst>
                <a:tab pos="457200" algn="l"/>
              </a:tabLst>
            </a:pPr>
            <a:r>
              <a:rPr lang="en-US" dirty="0" smtClean="0">
                <a:latin typeface="Times New Roman" panose="02020603050405020304" pitchFamily="18" charset="0"/>
                <a:ea typeface="Times New Roman" panose="02020603050405020304" pitchFamily="18" charset="0"/>
                <a:cs typeface="Arial" panose="020B0604020202020204" pitchFamily="34" charset="0"/>
              </a:rPr>
              <a:t>Provides functionality to create new documents, open existing ones from local storage, and save edited documents back to storage.</a:t>
            </a:r>
          </a:p>
          <a:p>
            <a:pPr marL="342900" lvl="0" indent="-342900">
              <a:lnSpc>
                <a:spcPct val="87000"/>
              </a:lnSpc>
              <a:buFont typeface="Symbol" panose="05050102010706020507" pitchFamily="18" charset="2"/>
              <a:buChar char=""/>
              <a:tabLst>
                <a:tab pos="457200" algn="l"/>
              </a:tabLst>
            </a:pPr>
            <a:endParaRPr lang="en-US" dirty="0" smtClean="0">
              <a:latin typeface="Times New Roman" panose="02020603050405020304" pitchFamily="18" charset="0"/>
              <a:ea typeface="Times New Roman" panose="02020603050405020304" pitchFamily="18" charset="0"/>
              <a:cs typeface="Arial" panose="020B0604020202020204" pitchFamily="34" charset="0"/>
            </a:endParaRPr>
          </a:p>
          <a:p>
            <a:pPr marL="342900" lvl="0" indent="-342900">
              <a:lnSpc>
                <a:spcPct val="87000"/>
              </a:lnSpc>
              <a:buFont typeface="Symbol" panose="05050102010706020507" pitchFamily="18" charset="2"/>
              <a:buChar char=""/>
              <a:tabLst>
                <a:tab pos="457200" algn="l"/>
              </a:tabLst>
            </a:pPr>
            <a:r>
              <a:rPr lang="en-US" dirty="0" smtClean="0">
                <a:latin typeface="Times New Roman" pitchFamily="18" charset="0"/>
                <a:cs typeface="Times New Roman" pitchFamily="18" charset="0"/>
              </a:rPr>
              <a:t>Supports various file formats for compatibility with different applications.</a:t>
            </a:r>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5967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0145-C62E-51EE-8EB7-0CDAD76BF56B}"/>
              </a:ext>
            </a:extLst>
          </p:cNvPr>
          <p:cNvSpPr>
            <a:spLocks noGrp="1"/>
          </p:cNvSpPr>
          <p:nvPr>
            <p:ph type="title"/>
          </p:nvPr>
        </p:nvSpPr>
        <p:spPr>
          <a:xfrm>
            <a:off x="3004185" y="285728"/>
            <a:ext cx="6004814" cy="1079998"/>
          </a:xfrm>
        </p:spPr>
        <p:txBody>
          <a:bodyPr/>
          <a:lstStyle/>
          <a:p>
            <a:r>
              <a:rPr lang="en-IN" dirty="0">
                <a:effectLst/>
                <a:latin typeface="Times New Roman" pitchFamily="18" charset="0"/>
                <a:ea typeface="Calibri" panose="020F0502020204030204" pitchFamily="34" charset="0"/>
                <a:cs typeface="Times New Roman" pitchFamily="18" charset="0"/>
              </a:rPr>
              <a:t/>
            </a:r>
            <a:br>
              <a:rPr lang="en-IN" dirty="0">
                <a:effectLst/>
                <a:latin typeface="Times New Roman" pitchFamily="18" charset="0"/>
                <a:ea typeface="Calibri" panose="020F0502020204030204" pitchFamily="34" charset="0"/>
                <a:cs typeface="Times New Roman" pitchFamily="18" charset="0"/>
              </a:rPr>
            </a:br>
            <a:r>
              <a:rPr lang="en-IN" dirty="0" smtClean="0">
                <a:latin typeface="Times New Roman" pitchFamily="18" charset="0"/>
                <a:ea typeface="Calibri" panose="020F0502020204030204" pitchFamily="34" charset="0"/>
                <a:cs typeface="Times New Roman" pitchFamily="18" charset="0"/>
              </a:rPr>
              <a:t>FORMATTING OPTIONS</a:t>
            </a:r>
            <a:endParaRPr lang="en-IN" dirty="0">
              <a:latin typeface="Times New Roman" pitchFamily="18" charset="0"/>
              <a:cs typeface="Times New Roman" pitchFamily="18" charset="0"/>
            </a:endParaRPr>
          </a:p>
        </p:txBody>
      </p:sp>
      <p:sp>
        <p:nvSpPr>
          <p:cNvPr id="3" name="Text Placeholder 2">
            <a:extLst>
              <a:ext uri="{FF2B5EF4-FFF2-40B4-BE49-F238E27FC236}">
                <a16:creationId xmlns="" xmlns:a16="http://schemas.microsoft.com/office/drawing/2014/main" id="{271EB95C-F6C6-10BD-406C-487E021FE875}"/>
              </a:ext>
            </a:extLst>
          </p:cNvPr>
          <p:cNvSpPr>
            <a:spLocks noGrp="1"/>
          </p:cNvSpPr>
          <p:nvPr>
            <p:ph type="body" idx="1"/>
          </p:nvPr>
        </p:nvSpPr>
        <p:spPr>
          <a:xfrm>
            <a:off x="961389" y="1598358"/>
            <a:ext cx="10285730" cy="3739485"/>
          </a:xfrm>
        </p:spPr>
        <p:txBody>
          <a:bodyPr/>
          <a:lstStyle/>
          <a:p>
            <a:pPr indent="457200" algn="just">
              <a:lnSpc>
                <a:spcPct val="150000"/>
              </a:lnSpc>
            </a:pP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50000"/>
              </a:lnSpc>
              <a:buFont typeface="Symbol" panose="05050102010706020507" pitchFamily="18" charset="2"/>
              <a:buChar char=""/>
              <a:tabLst>
                <a:tab pos="457200" algn="l"/>
              </a:tabLst>
            </a:pPr>
            <a:r>
              <a:rPr lang="en-US" dirty="0" smtClean="0">
                <a:latin typeface="Times New Roman" panose="02020603050405020304" pitchFamily="18" charset="0"/>
                <a:ea typeface="Times New Roman" panose="02020603050405020304" pitchFamily="18" charset="0"/>
                <a:cs typeface="Arial" panose="020B0604020202020204" pitchFamily="34" charset="0"/>
              </a:rPr>
              <a:t>Provides basic formatting options to customize the appearance of text.</a:t>
            </a:r>
          </a:p>
          <a:p>
            <a:pPr marL="342900" lvl="0" indent="-342900">
              <a:lnSpc>
                <a:spcPct val="150000"/>
              </a:lnSpc>
              <a:tabLst>
                <a:tab pos="457200" algn="l"/>
              </a:tabLst>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50000"/>
              </a:lnSpc>
              <a:buFont typeface="Symbol" panose="05050102010706020507" pitchFamily="18" charset="2"/>
              <a:buChar char=""/>
              <a:tabLst>
                <a:tab pos="457200" algn="l"/>
              </a:tabLst>
            </a:pPr>
            <a:r>
              <a:rPr lang="en-US" dirty="0" smtClean="0">
                <a:latin typeface="Times New Roman" panose="02020603050405020304" pitchFamily="18" charset="0"/>
                <a:ea typeface="Times New Roman" panose="02020603050405020304" pitchFamily="18" charset="0"/>
                <a:cs typeface="Arial" panose="020B0604020202020204" pitchFamily="34" charset="0"/>
              </a:rPr>
              <a:t>Includes functionalities such as font selection, text size adjustment, bold, italic, and underline.</a:t>
            </a:r>
          </a:p>
          <a:p>
            <a:pPr marL="342900" lvl="0" indent="-342900">
              <a:lnSpc>
                <a:spcPct val="150000"/>
              </a:lnSpc>
              <a:tabLst>
                <a:tab pos="457200" algn="l"/>
              </a:tabLst>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50000"/>
              </a:lnSpc>
              <a:buFont typeface="Symbol" panose="05050102010706020507" pitchFamily="18" charset="2"/>
              <a:buChar char=""/>
              <a:tabLst>
                <a:tab pos="457200" algn="l"/>
              </a:tabLst>
            </a:pPr>
            <a:r>
              <a:rPr lang="en-US" dirty="0" smtClean="0">
                <a:latin typeface="Times New Roman" panose="02020603050405020304" pitchFamily="18" charset="0"/>
                <a:ea typeface="Times New Roman" panose="02020603050405020304" pitchFamily="18" charset="0"/>
                <a:cs typeface="Arial" panose="020B0604020202020204" pitchFamily="34" charset="0"/>
              </a:rPr>
              <a:t> Enhances the visual presentation of text within the editor</a:t>
            </a:r>
            <a:r>
              <a:rPr lang="en-IN" sz="1800" dirty="0" smtClean="0">
                <a:effectLst/>
                <a:latin typeface="Times New Roman" panose="02020603050405020304" pitchFamily="18" charset="0"/>
                <a:ea typeface="Times New Roman" panose="02020603050405020304" pitchFamily="18"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pPr>
            <a:endParaRPr lang="en-IN" dirty="0"/>
          </a:p>
        </p:txBody>
      </p:sp>
    </p:spTree>
    <p:extLst>
      <p:ext uri="{BB962C8B-B14F-4D97-AF65-F5344CB8AC3E}">
        <p14:creationId xmlns="" xmlns:p14="http://schemas.microsoft.com/office/powerpoint/2010/main" val="4014592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0145-C62E-51EE-8EB7-0CDAD76BF56B}"/>
              </a:ext>
            </a:extLst>
          </p:cNvPr>
          <p:cNvSpPr>
            <a:spLocks noGrp="1"/>
          </p:cNvSpPr>
          <p:nvPr>
            <p:ph type="title"/>
          </p:nvPr>
        </p:nvSpPr>
        <p:spPr>
          <a:xfrm>
            <a:off x="3004185" y="627062"/>
            <a:ext cx="6004814" cy="923330"/>
          </a:xfrm>
        </p:spPr>
        <p:txBody>
          <a:bodyPr/>
          <a:lstStyle/>
          <a:p>
            <a:r>
              <a:rPr lang="en-US" sz="1800" b="1" spc="-10" dirty="0">
                <a:latin typeface="Arial"/>
                <a:cs typeface="Arial"/>
              </a:rPr>
              <a:t>CONCLUSION AND FUTURE ENHANCEMENT</a:t>
            </a:r>
            <a:br>
              <a:rPr lang="en-US" sz="1800" b="1" spc="-10" dirty="0">
                <a:latin typeface="Arial"/>
                <a:cs typeface="Arial"/>
              </a:rPr>
            </a:br>
            <a:r>
              <a:rPr lang="en-IN" sz="1800" dirty="0">
                <a:effectLst/>
                <a:latin typeface="Calibri" panose="020F0502020204030204" pitchFamily="34" charset="0"/>
                <a:ea typeface="Calibri" panose="020F0502020204030204" pitchFamily="34" charset="0"/>
                <a:cs typeface="Arial" panose="020B0604020202020204" pitchFamily="34" charset="0"/>
              </a:rPr>
              <a:t/>
            </a:r>
            <a:br>
              <a:rPr lang="en-IN" sz="1800" dirty="0">
                <a:effectLst/>
                <a:latin typeface="Calibri" panose="020F0502020204030204" pitchFamily="34" charset="0"/>
                <a:ea typeface="Calibri" panose="020F0502020204030204" pitchFamily="34" charset="0"/>
                <a:cs typeface="Arial" panose="020B0604020202020204" pitchFamily="34" charset="0"/>
              </a:rPr>
            </a:br>
            <a:endParaRPr lang="en-IN" dirty="0"/>
          </a:p>
        </p:txBody>
      </p:sp>
      <p:sp>
        <p:nvSpPr>
          <p:cNvPr id="3" name="Text Placeholder 2">
            <a:extLst>
              <a:ext uri="{FF2B5EF4-FFF2-40B4-BE49-F238E27FC236}">
                <a16:creationId xmlns="" xmlns:a16="http://schemas.microsoft.com/office/drawing/2014/main" id="{271EB95C-F6C6-10BD-406C-487E021FE875}"/>
              </a:ext>
            </a:extLst>
          </p:cNvPr>
          <p:cNvSpPr>
            <a:spLocks noGrp="1"/>
          </p:cNvSpPr>
          <p:nvPr>
            <p:ph type="body" idx="1"/>
          </p:nvPr>
        </p:nvSpPr>
        <p:spPr>
          <a:xfrm>
            <a:off x="961389" y="1598358"/>
            <a:ext cx="10285730" cy="3700885"/>
          </a:xfrm>
        </p:spPr>
        <p:txBody>
          <a:bodyPr/>
          <a:lstStyle/>
          <a:p>
            <a:pPr indent="457200" algn="just">
              <a:lnSpc>
                <a:spcPct val="148000"/>
              </a:lnSpc>
            </a:pPr>
            <a:r>
              <a:rPr lang="en-US" dirty="0" smtClean="0">
                <a:latin typeface="Times New Roman" panose="02020603050405020304" pitchFamily="18" charset="0"/>
                <a:ea typeface="Times New Roman" panose="02020603050405020304" pitchFamily="18" charset="0"/>
                <a:cs typeface="Arial" panose="020B0604020202020204" pitchFamily="34" charset="0"/>
              </a:rPr>
              <a:t>In conclusion, the basic text editor application provides essential text editing capabilities within a user-friendly interface, serving as a valuable tool for everyday tasks. Moving forward, future enhancements could include integrating spell check and grammar check functionalities, adding search and replace options, implementing customizable themes, integrating with cloud storage services for enhanced accessibility, introducing collaborative editing features, implementing version control functionality, and incorporating accessibility features to ensure usability for all users. These enhancements aim to elevate the functionality and versatility of the text editor, meeting the evolving needs of users in text processing and document editing tasks.</a:t>
            </a:r>
            <a:r>
              <a:rPr lang="en-IN" sz="1800" dirty="0" smtClean="0">
                <a:effectLst/>
                <a:latin typeface="Times New Roman" panose="02020603050405020304" pitchFamily="18" charset="0"/>
                <a:ea typeface="Times New Roman" panose="02020603050405020304" pitchFamily="18"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pPr>
            <a:endParaRPr lang="en-IN" dirty="0"/>
          </a:p>
        </p:txBody>
      </p:sp>
    </p:spTree>
    <p:extLst>
      <p:ext uri="{BB962C8B-B14F-4D97-AF65-F5344CB8AC3E}">
        <p14:creationId xmlns="" xmlns:p14="http://schemas.microsoft.com/office/powerpoint/2010/main" val="3667915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7A4065-6DAC-D46B-F289-E9070F384975}"/>
              </a:ext>
            </a:extLst>
          </p:cNvPr>
          <p:cNvSpPr>
            <a:spLocks noGrp="1"/>
          </p:cNvSpPr>
          <p:nvPr>
            <p:ph type="title"/>
          </p:nvPr>
        </p:nvSpPr>
        <p:spPr>
          <a:xfrm>
            <a:off x="2881290" y="285728"/>
            <a:ext cx="6004814" cy="369332"/>
          </a:xfrm>
        </p:spPr>
        <p:txBody>
          <a:bodyPr/>
          <a:lstStyle/>
          <a:p>
            <a:r>
              <a:rPr lang="en-IN" dirty="0"/>
              <a:t>SCREENSHOT</a:t>
            </a:r>
          </a:p>
        </p:txBody>
      </p:sp>
      <p:sp>
        <p:nvSpPr>
          <p:cNvPr id="3" name="Text Placeholder 2">
            <a:extLst>
              <a:ext uri="{FF2B5EF4-FFF2-40B4-BE49-F238E27FC236}">
                <a16:creationId xmlns="" xmlns:a16="http://schemas.microsoft.com/office/drawing/2014/main" id="{4A532650-FB56-632F-CB71-4FC8010BDB60}"/>
              </a:ext>
            </a:extLst>
          </p:cNvPr>
          <p:cNvSpPr>
            <a:spLocks noGrp="1"/>
          </p:cNvSpPr>
          <p:nvPr>
            <p:ph type="body" idx="1"/>
          </p:nvPr>
        </p:nvSpPr>
        <p:spPr/>
        <p:txBody>
          <a:bodyPr/>
          <a:lstStyle/>
          <a:p>
            <a:endParaRPr lang="en-IN" dirty="0"/>
          </a:p>
        </p:txBody>
      </p:sp>
      <p:sp>
        <p:nvSpPr>
          <p:cNvPr id="5" name="Text Placeholder 2">
            <a:extLst>
              <a:ext uri="{FF2B5EF4-FFF2-40B4-BE49-F238E27FC236}">
                <a16:creationId xmlns="" xmlns:a16="http://schemas.microsoft.com/office/drawing/2014/main" id="{4A532650-FB56-632F-CB71-4FC8010BDB60}"/>
              </a:ext>
            </a:extLst>
          </p:cNvPr>
          <p:cNvSpPr txBox="1">
            <a:spLocks/>
          </p:cNvSpPr>
          <p:nvPr/>
        </p:nvSpPr>
        <p:spPr>
          <a:xfrm>
            <a:off x="1023902" y="1571612"/>
            <a:ext cx="10285730" cy="4565650"/>
          </a:xfrm>
          <a:prstGeom prst="rect">
            <a:avLst/>
          </a:prstGeom>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D0D0D"/>
              </a:solidFill>
              <a:effectLst/>
              <a:uLnTx/>
              <a:uFillTx/>
              <a:latin typeface="Arial MT"/>
              <a:ea typeface="+mn-ea"/>
              <a:cs typeface="Arial MT"/>
            </a:endParaRPr>
          </a:p>
        </p:txBody>
      </p:sp>
      <p:pic>
        <p:nvPicPr>
          <p:cNvPr id="6" name="Picture 5" descr="WhatsApp Image 2024-06-06 at 11.08.08 AM.jpeg"/>
          <p:cNvPicPr>
            <a:picLocks noChangeAspect="1"/>
          </p:cNvPicPr>
          <p:nvPr/>
        </p:nvPicPr>
        <p:blipFill>
          <a:blip r:embed="rId2"/>
          <a:stretch>
            <a:fillRect/>
          </a:stretch>
        </p:blipFill>
        <p:spPr>
          <a:xfrm>
            <a:off x="952464" y="1000108"/>
            <a:ext cx="10358510" cy="5643602"/>
          </a:xfrm>
          <a:prstGeom prst="rect">
            <a:avLst/>
          </a:prstGeom>
        </p:spPr>
      </p:pic>
    </p:spTree>
    <p:extLst>
      <p:ext uri="{BB962C8B-B14F-4D97-AF65-F5344CB8AC3E}">
        <p14:creationId xmlns="" xmlns:p14="http://schemas.microsoft.com/office/powerpoint/2010/main" val="2360726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35F849-C0ED-664A-52BE-3AA643F7102B}"/>
              </a:ext>
            </a:extLst>
          </p:cNvPr>
          <p:cNvSpPr>
            <a:spLocks noGrp="1"/>
          </p:cNvSpPr>
          <p:nvPr>
            <p:ph type="title"/>
          </p:nvPr>
        </p:nvSpPr>
        <p:spPr>
          <a:xfrm>
            <a:off x="4191000" y="3200400"/>
            <a:ext cx="3886200" cy="990600"/>
          </a:xfrm>
        </p:spPr>
        <p:txBody>
          <a:bodyPr/>
          <a:lstStyle/>
          <a:p>
            <a:r>
              <a:rPr lang="en-IN" sz="3600" dirty="0"/>
              <a:t>THANK YOU</a:t>
            </a:r>
          </a:p>
        </p:txBody>
      </p:sp>
    </p:spTree>
    <p:extLst>
      <p:ext uri="{BB962C8B-B14F-4D97-AF65-F5344CB8AC3E}">
        <p14:creationId xmlns="" xmlns:p14="http://schemas.microsoft.com/office/powerpoint/2010/main" val="1795467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081405">
              <a:lnSpc>
                <a:spcPct val="100000"/>
              </a:lnSpc>
              <a:spcBef>
                <a:spcPts val="105"/>
              </a:spcBef>
            </a:pPr>
            <a:r>
              <a:rPr spc="-45" dirty="0">
                <a:solidFill>
                  <a:srgbClr val="FF0066"/>
                </a:solidFill>
              </a:rPr>
              <a:t>PRESENTATION</a:t>
            </a:r>
            <a:r>
              <a:rPr spc="75" dirty="0">
                <a:solidFill>
                  <a:srgbClr val="FF0066"/>
                </a:solidFill>
              </a:rPr>
              <a:t> </a:t>
            </a:r>
            <a:r>
              <a:rPr spc="-35" dirty="0">
                <a:solidFill>
                  <a:srgbClr val="FF0066"/>
                </a:solidFill>
              </a:rPr>
              <a:t>OVERVIEW</a:t>
            </a:r>
          </a:p>
        </p:txBody>
      </p:sp>
      <p:sp>
        <p:nvSpPr>
          <p:cNvPr id="3" name="object 3"/>
          <p:cNvSpPr txBox="1"/>
          <p:nvPr/>
        </p:nvSpPr>
        <p:spPr>
          <a:xfrm>
            <a:off x="974407" y="1523047"/>
            <a:ext cx="7255193" cy="4554452"/>
          </a:xfrm>
          <a:prstGeom prst="rect">
            <a:avLst/>
          </a:prstGeom>
        </p:spPr>
        <p:txBody>
          <a:bodyPr vert="horz" wrap="square" lIns="0" tIns="100965" rIns="0" bIns="0" rtlCol="0">
            <a:spAutoFit/>
          </a:bodyPr>
          <a:lstStyle/>
          <a:p>
            <a:pPr marL="12700">
              <a:lnSpc>
                <a:spcPct val="100000"/>
              </a:lnSpc>
              <a:spcBef>
                <a:spcPts val="695"/>
              </a:spcBef>
              <a:tabLst>
                <a:tab pos="355600" algn="l"/>
              </a:tabLst>
            </a:pPr>
            <a:endParaRPr sz="1800" dirty="0">
              <a:latin typeface="Arial"/>
              <a:cs typeface="Arial"/>
            </a:endParaRPr>
          </a:p>
          <a:p>
            <a:pPr marL="12700">
              <a:lnSpc>
                <a:spcPct val="100000"/>
              </a:lnSpc>
              <a:spcBef>
                <a:spcPts val="770"/>
              </a:spcBef>
              <a:tabLst>
                <a:tab pos="355600" algn="l"/>
              </a:tabLst>
            </a:pPr>
            <a:endParaRPr lang="en-US" sz="1800" b="1" spc="-10" dirty="0">
              <a:latin typeface="Arial"/>
              <a:cs typeface="Arial"/>
            </a:endParaRPr>
          </a:p>
          <a:p>
            <a:pPr marL="355600" indent="-342900">
              <a:lnSpc>
                <a:spcPct val="100000"/>
              </a:lnSpc>
              <a:spcBef>
                <a:spcPts val="770"/>
              </a:spcBef>
              <a:buFont typeface="Wingdings"/>
              <a:buChar char=""/>
              <a:tabLst>
                <a:tab pos="355600" algn="l"/>
              </a:tabLst>
            </a:pPr>
            <a:r>
              <a:rPr lang="en-US" sz="1800" b="1" spc="-10" dirty="0">
                <a:latin typeface="Arial"/>
                <a:cs typeface="Arial"/>
              </a:rPr>
              <a:t>PROJECT INTRODUCTION </a:t>
            </a:r>
          </a:p>
          <a:p>
            <a:pPr marL="355600" indent="-342900">
              <a:lnSpc>
                <a:spcPct val="100000"/>
              </a:lnSpc>
              <a:spcBef>
                <a:spcPts val="770"/>
              </a:spcBef>
              <a:buFont typeface="Wingdings"/>
              <a:buChar char=""/>
              <a:tabLst>
                <a:tab pos="355600" algn="l"/>
              </a:tabLst>
            </a:pPr>
            <a:r>
              <a:rPr lang="en-US" sz="1800" b="1" spc="-10" dirty="0">
                <a:latin typeface="Arial"/>
                <a:cs typeface="Arial"/>
              </a:rPr>
              <a:t>PROJECT OBJECTIVE </a:t>
            </a:r>
          </a:p>
          <a:p>
            <a:pPr marL="355600" indent="-342900">
              <a:lnSpc>
                <a:spcPct val="100000"/>
              </a:lnSpc>
              <a:spcBef>
                <a:spcPts val="770"/>
              </a:spcBef>
              <a:buFont typeface="Wingdings"/>
              <a:buChar char=""/>
              <a:tabLst>
                <a:tab pos="355600" algn="l"/>
              </a:tabLst>
            </a:pPr>
            <a:r>
              <a:rPr lang="en-US" sz="1800" b="1" spc="-10" dirty="0">
                <a:latin typeface="Arial"/>
                <a:cs typeface="Arial"/>
              </a:rPr>
              <a:t>PROBLEM STATEMENT </a:t>
            </a:r>
          </a:p>
          <a:p>
            <a:pPr marL="355600" indent="-342900">
              <a:lnSpc>
                <a:spcPct val="100000"/>
              </a:lnSpc>
              <a:spcBef>
                <a:spcPts val="770"/>
              </a:spcBef>
              <a:buFont typeface="Wingdings"/>
              <a:buChar char=""/>
              <a:tabLst>
                <a:tab pos="355600" algn="l"/>
              </a:tabLst>
            </a:pPr>
            <a:r>
              <a:rPr lang="en-US" sz="1800" b="1" spc="-10" dirty="0">
                <a:latin typeface="Arial"/>
                <a:cs typeface="Arial"/>
              </a:rPr>
              <a:t>LIBRARIES USED</a:t>
            </a:r>
          </a:p>
          <a:p>
            <a:pPr marL="355600" indent="-342900">
              <a:lnSpc>
                <a:spcPct val="100000"/>
              </a:lnSpc>
              <a:spcBef>
                <a:spcPts val="770"/>
              </a:spcBef>
              <a:buFont typeface="Wingdings"/>
              <a:buChar char=""/>
              <a:tabLst>
                <a:tab pos="355600" algn="l"/>
              </a:tabLst>
            </a:pPr>
            <a:r>
              <a:rPr lang="en-US" sz="1800" b="1" spc="-10" dirty="0">
                <a:latin typeface="Arial"/>
                <a:cs typeface="Arial"/>
              </a:rPr>
              <a:t>EXISTING SYSTEM</a:t>
            </a:r>
          </a:p>
          <a:p>
            <a:pPr marL="355600" indent="-342900">
              <a:lnSpc>
                <a:spcPct val="100000"/>
              </a:lnSpc>
              <a:spcBef>
                <a:spcPts val="770"/>
              </a:spcBef>
              <a:buFont typeface="Wingdings"/>
              <a:buChar char=""/>
              <a:tabLst>
                <a:tab pos="355600" algn="l"/>
              </a:tabLst>
            </a:pPr>
            <a:r>
              <a:rPr lang="en-US" b="1" spc="-10" dirty="0">
                <a:latin typeface="Arial"/>
                <a:cs typeface="Arial"/>
              </a:rPr>
              <a:t>PROPOSED SYSTEM</a:t>
            </a:r>
          </a:p>
          <a:p>
            <a:pPr marL="355600" indent="-342900">
              <a:lnSpc>
                <a:spcPct val="100000"/>
              </a:lnSpc>
              <a:spcBef>
                <a:spcPts val="770"/>
              </a:spcBef>
              <a:buFont typeface="Wingdings"/>
              <a:buChar char=""/>
              <a:tabLst>
                <a:tab pos="355600" algn="l"/>
              </a:tabLst>
            </a:pPr>
            <a:r>
              <a:rPr lang="en-US" sz="1800" b="1" spc="-10" dirty="0">
                <a:latin typeface="Arial"/>
                <a:cs typeface="Arial"/>
              </a:rPr>
              <a:t>BLOCK DIAGRAM</a:t>
            </a:r>
          </a:p>
          <a:p>
            <a:pPr marL="355600" indent="-342900">
              <a:lnSpc>
                <a:spcPct val="100000"/>
              </a:lnSpc>
              <a:spcBef>
                <a:spcPts val="770"/>
              </a:spcBef>
              <a:buFont typeface="Wingdings"/>
              <a:buChar char=""/>
              <a:tabLst>
                <a:tab pos="355600" algn="l"/>
              </a:tabLst>
            </a:pPr>
            <a:r>
              <a:rPr lang="en-US" b="1" spc="-10" dirty="0">
                <a:latin typeface="Arial"/>
                <a:cs typeface="Arial"/>
              </a:rPr>
              <a:t>MODULE DESCRIPTION</a:t>
            </a:r>
          </a:p>
          <a:p>
            <a:pPr marL="355600" indent="-342900">
              <a:lnSpc>
                <a:spcPct val="100000"/>
              </a:lnSpc>
              <a:spcBef>
                <a:spcPts val="770"/>
              </a:spcBef>
              <a:buFont typeface="Wingdings"/>
              <a:buChar char=""/>
              <a:tabLst>
                <a:tab pos="355600" algn="l"/>
              </a:tabLst>
            </a:pPr>
            <a:r>
              <a:rPr lang="en-US" sz="1800" b="1" spc="-10" dirty="0">
                <a:latin typeface="Arial"/>
                <a:cs typeface="Arial"/>
              </a:rPr>
              <a:t>CONCLUSION AND FUTURE ENHANCEMENT</a:t>
            </a:r>
          </a:p>
          <a:p>
            <a:pPr marL="12700">
              <a:spcBef>
                <a:spcPts val="770"/>
              </a:spcBef>
              <a:tabLst>
                <a:tab pos="355600" algn="l"/>
              </a:tabLst>
            </a:pPr>
            <a:endParaRPr lang="en-US" sz="1800" dirty="0">
              <a:latin typeface="Arial"/>
              <a:cs typeface="Arial"/>
            </a:endParaRPr>
          </a:p>
        </p:txBody>
      </p:sp>
      <p:pic>
        <p:nvPicPr>
          <p:cNvPr id="4" name="object 4"/>
          <p:cNvPicPr/>
          <p:nvPr/>
        </p:nvPicPr>
        <p:blipFill>
          <a:blip r:embed="rId2" cstate="print"/>
          <a:stretch>
            <a:fillRect/>
          </a:stretch>
        </p:blipFill>
        <p:spPr>
          <a:xfrm>
            <a:off x="522651" y="360717"/>
            <a:ext cx="1054347" cy="1040690"/>
          </a:xfrm>
          <a:prstGeom prst="rect">
            <a:avLst/>
          </a:prstGeom>
        </p:spPr>
      </p:pic>
      <p:pic>
        <p:nvPicPr>
          <p:cNvPr id="5" name="object 5"/>
          <p:cNvPicPr/>
          <p:nvPr/>
        </p:nvPicPr>
        <p:blipFill>
          <a:blip r:embed="rId3" cstate="print"/>
          <a:stretch>
            <a:fillRect/>
          </a:stretch>
        </p:blipFill>
        <p:spPr>
          <a:xfrm>
            <a:off x="10525125" y="371475"/>
            <a:ext cx="1152525" cy="11049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8351" y="284517"/>
            <a:ext cx="1054347" cy="1040690"/>
          </a:xfrm>
          <a:prstGeom prst="rect">
            <a:avLst/>
          </a:prstGeom>
        </p:spPr>
      </p:pic>
      <p:pic>
        <p:nvPicPr>
          <p:cNvPr id="3" name="object 3"/>
          <p:cNvPicPr/>
          <p:nvPr/>
        </p:nvPicPr>
        <p:blipFill>
          <a:blip r:embed="rId3" cstate="print"/>
          <a:stretch>
            <a:fillRect/>
          </a:stretch>
        </p:blipFill>
        <p:spPr>
          <a:xfrm>
            <a:off x="10553700" y="381000"/>
            <a:ext cx="1152525" cy="1104900"/>
          </a:xfrm>
          <a:prstGeom prst="rect">
            <a:avLst/>
          </a:prstGeom>
        </p:spPr>
      </p:pic>
      <p:sp>
        <p:nvSpPr>
          <p:cNvPr id="4" name="object 4"/>
          <p:cNvSpPr txBox="1"/>
          <p:nvPr/>
        </p:nvSpPr>
        <p:spPr>
          <a:xfrm>
            <a:off x="732472" y="1571180"/>
            <a:ext cx="10307320" cy="1692258"/>
          </a:xfrm>
          <a:prstGeom prst="rect">
            <a:avLst/>
          </a:prstGeom>
        </p:spPr>
        <p:txBody>
          <a:bodyPr vert="horz" wrap="square" lIns="0" tIns="19050" rIns="0" bIns="0" rtlCol="0">
            <a:spAutoFit/>
          </a:bodyPr>
          <a:lstStyle/>
          <a:p>
            <a:pPr marL="297815" marR="5080" indent="-285750" algn="l">
              <a:lnSpc>
                <a:spcPct val="150700"/>
              </a:lnSpc>
              <a:spcBef>
                <a:spcPts val="150"/>
              </a:spcBef>
              <a:buClr>
                <a:srgbClr val="0D0D0D"/>
              </a:buClr>
              <a:tabLst>
                <a:tab pos="298450" algn="l"/>
              </a:tabLst>
            </a:pPr>
            <a:r>
              <a:rPr lang="en-IN" sz="1800" dirty="0" smtClean="0">
                <a:effectLst/>
                <a:latin typeface="Times New Roman" panose="02020603050405020304" pitchFamily="18" charset="0"/>
                <a:ea typeface="Times New Roman" panose="02020603050405020304" pitchFamily="18" charset="0"/>
                <a:cs typeface="Arial" panose="020B0604020202020204" pitchFamily="34" charset="0"/>
              </a:rPr>
              <a:t>          The </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project, </a:t>
            </a:r>
            <a:r>
              <a:rPr lang="en-IN" sz="1800" dirty="0" smtClean="0">
                <a:effectLst/>
                <a:latin typeface="Times New Roman" panose="02020603050405020304" pitchFamily="18" charset="0"/>
                <a:ea typeface="Times New Roman" panose="02020603050405020304" pitchFamily="18" charset="0"/>
                <a:cs typeface="Arial" panose="020B0604020202020204" pitchFamily="34" charset="0"/>
              </a:rPr>
              <a:t>“basic text editor html," </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aims to develop a </a:t>
            </a:r>
            <a:r>
              <a:rPr lang="en-IN" sz="1800" dirty="0" smtClean="0">
                <a:effectLst/>
                <a:latin typeface="Times New Roman" panose="02020603050405020304" pitchFamily="18" charset="0"/>
                <a:ea typeface="Times New Roman" panose="02020603050405020304" pitchFamily="18" charset="0"/>
                <a:cs typeface="Arial" panose="020B0604020202020204" pitchFamily="34" charset="0"/>
              </a:rPr>
              <a:t>Python-based basic text editor that </a:t>
            </a:r>
            <a:r>
              <a:rPr lang="en-US" sz="1800" dirty="0" smtClean="0">
                <a:effectLst/>
                <a:latin typeface="Times New Roman" panose="02020603050405020304" pitchFamily="18" charset="0"/>
                <a:ea typeface="Times New Roman" panose="02020603050405020304" pitchFamily="18" charset="0"/>
                <a:cs typeface="Arial" panose="020B0604020202020204" pitchFamily="34" charset="0"/>
              </a:rPr>
              <a:t> offers </a:t>
            </a:r>
            <a:r>
              <a:rPr lang="en-US" sz="1800" dirty="0" smtClean="0">
                <a:effectLst/>
                <a:latin typeface="Times New Roman" panose="02020603050405020304" pitchFamily="18" charset="0"/>
                <a:ea typeface="Times New Roman" panose="02020603050405020304" pitchFamily="18" charset="0"/>
                <a:cs typeface="Arial" panose="020B0604020202020204" pitchFamily="34" charset="0"/>
              </a:rPr>
              <a:t>essential editing </a:t>
            </a:r>
            <a:r>
              <a:rPr lang="en-US" sz="1800" dirty="0" smtClean="0">
                <a:effectLst/>
                <a:latin typeface="Times New Roman" panose="02020603050405020304" pitchFamily="18" charset="0"/>
                <a:ea typeface="Times New Roman" panose="02020603050405020304" pitchFamily="18" charset="0"/>
                <a:cs typeface="Arial" panose="020B0604020202020204" pitchFamily="34" charset="0"/>
              </a:rPr>
              <a:t>functions, allowing users to create and modify text documents with a user-friendly interface for simple text processing tasks. we’ll add some essential editing functions such as cut , copy , paste , undo and redo.</a:t>
            </a:r>
            <a:endParaRPr sz="1800" dirty="0">
              <a:latin typeface="Arial MT"/>
              <a:cs typeface="Arial MT"/>
            </a:endParaRPr>
          </a:p>
        </p:txBody>
      </p:sp>
      <p:sp>
        <p:nvSpPr>
          <p:cNvPr id="5" name="object 5"/>
          <p:cNvSpPr txBox="1">
            <a:spLocks noGrp="1"/>
          </p:cNvSpPr>
          <p:nvPr>
            <p:ph type="title"/>
          </p:nvPr>
        </p:nvSpPr>
        <p:spPr>
          <a:xfrm>
            <a:off x="3004185" y="627062"/>
            <a:ext cx="6004814" cy="382797"/>
          </a:xfrm>
          <a:prstGeom prst="rect">
            <a:avLst/>
          </a:prstGeom>
        </p:spPr>
        <p:txBody>
          <a:bodyPr vert="horz" wrap="square" lIns="0" tIns="13335" rIns="0" bIns="0" rtlCol="0">
            <a:spAutoFit/>
          </a:bodyPr>
          <a:lstStyle/>
          <a:p>
            <a:pPr marL="1109980">
              <a:lnSpc>
                <a:spcPct val="100000"/>
              </a:lnSpc>
              <a:spcBef>
                <a:spcPts val="105"/>
              </a:spcBef>
            </a:pPr>
            <a:r>
              <a:rPr spc="-10" dirty="0">
                <a:solidFill>
                  <a:srgbClr val="FF0066"/>
                </a:solidFill>
              </a:rPr>
              <a:t>PRO</a:t>
            </a:r>
            <a:r>
              <a:rPr lang="en-IN" spc="-10" dirty="0">
                <a:solidFill>
                  <a:srgbClr val="FF0066"/>
                </a:solidFill>
              </a:rPr>
              <a:t>JECT INTRODUCTION</a:t>
            </a:r>
            <a:endParaRPr spc="-35" dirty="0">
              <a:solidFill>
                <a:srgbClr val="FF00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8351" y="284517"/>
            <a:ext cx="1054347" cy="1040690"/>
          </a:xfrm>
          <a:prstGeom prst="rect">
            <a:avLst/>
          </a:prstGeom>
        </p:spPr>
      </p:pic>
      <p:pic>
        <p:nvPicPr>
          <p:cNvPr id="3" name="object 3"/>
          <p:cNvPicPr/>
          <p:nvPr/>
        </p:nvPicPr>
        <p:blipFill>
          <a:blip r:embed="rId3" cstate="print"/>
          <a:stretch>
            <a:fillRect/>
          </a:stretch>
        </p:blipFill>
        <p:spPr>
          <a:xfrm>
            <a:off x="10553700" y="381000"/>
            <a:ext cx="1152525" cy="1104900"/>
          </a:xfrm>
          <a:prstGeom prst="rect">
            <a:avLst/>
          </a:prstGeom>
        </p:spPr>
      </p:pic>
      <p:sp>
        <p:nvSpPr>
          <p:cNvPr id="4" name="object 4"/>
          <p:cNvSpPr txBox="1"/>
          <p:nvPr/>
        </p:nvSpPr>
        <p:spPr>
          <a:xfrm>
            <a:off x="732472" y="1571180"/>
            <a:ext cx="10307320" cy="1254061"/>
          </a:xfrm>
          <a:prstGeom prst="rect">
            <a:avLst/>
          </a:prstGeom>
        </p:spPr>
        <p:txBody>
          <a:bodyPr vert="horz" wrap="square" lIns="0" tIns="19050" rIns="0" bIns="0" rtlCol="0">
            <a:spAutoFit/>
          </a:bodyPr>
          <a:lstStyle/>
          <a:p>
            <a:pPr indent="457200" algn="just">
              <a:lnSpc>
                <a:spcPct val="155000"/>
              </a:lnSpc>
            </a:pPr>
            <a:r>
              <a:rPr lang="en-US" sz="1800" dirty="0" smtClean="0">
                <a:effectLst/>
                <a:latin typeface="Times New Roman" pitchFamily="18" charset="0"/>
                <a:ea typeface="Calibri" panose="020F0502020204030204" pitchFamily="34" charset="0"/>
                <a:cs typeface="Times New Roman" pitchFamily="18" charset="0"/>
              </a:rPr>
              <a:t>The objective of the Basic Text Editor Application is to provide users with a simple and user-friendly tool for creating and editing text documents. It includes essential features like opening, saving, cutting, copying, pasting, undoing, and redoing text, making it easy for users to perform basic text processing tasks.</a:t>
            </a:r>
            <a:endParaRPr lang="en-IN" sz="1800" dirty="0">
              <a:effectLst/>
              <a:latin typeface="Times New Roman" pitchFamily="18" charset="0"/>
              <a:ea typeface="Calibri" panose="020F0502020204030204" pitchFamily="34" charset="0"/>
              <a:cs typeface="Times New Roman" pitchFamily="18" charset="0"/>
            </a:endParaRPr>
          </a:p>
        </p:txBody>
      </p:sp>
      <p:sp>
        <p:nvSpPr>
          <p:cNvPr id="5" name="object 5"/>
          <p:cNvSpPr txBox="1">
            <a:spLocks noGrp="1"/>
          </p:cNvSpPr>
          <p:nvPr>
            <p:ph type="title"/>
          </p:nvPr>
        </p:nvSpPr>
        <p:spPr>
          <a:xfrm>
            <a:off x="3004185" y="627062"/>
            <a:ext cx="6004814" cy="382797"/>
          </a:xfrm>
          <a:prstGeom prst="rect">
            <a:avLst/>
          </a:prstGeom>
        </p:spPr>
        <p:txBody>
          <a:bodyPr vert="horz" wrap="square" lIns="0" tIns="13335" rIns="0" bIns="0" rtlCol="0">
            <a:spAutoFit/>
          </a:bodyPr>
          <a:lstStyle/>
          <a:p>
            <a:pPr marL="1109980">
              <a:lnSpc>
                <a:spcPct val="100000"/>
              </a:lnSpc>
              <a:spcBef>
                <a:spcPts val="105"/>
              </a:spcBef>
            </a:pPr>
            <a:r>
              <a:rPr spc="-10" dirty="0">
                <a:solidFill>
                  <a:srgbClr val="FF0066"/>
                </a:solidFill>
              </a:rPr>
              <a:t>PRO</a:t>
            </a:r>
            <a:r>
              <a:rPr lang="en-IN" spc="-10" dirty="0">
                <a:solidFill>
                  <a:srgbClr val="FF0066"/>
                </a:solidFill>
              </a:rPr>
              <a:t>JECT OBJECTIVE</a:t>
            </a:r>
            <a:endParaRPr spc="-35" dirty="0">
              <a:solidFill>
                <a:srgbClr val="FF0066"/>
              </a:solidFill>
            </a:endParaRPr>
          </a:p>
        </p:txBody>
      </p:sp>
    </p:spTree>
    <p:extLst>
      <p:ext uri="{BB962C8B-B14F-4D97-AF65-F5344CB8AC3E}">
        <p14:creationId xmlns="" xmlns:p14="http://schemas.microsoft.com/office/powerpoint/2010/main" val="1430077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8351" y="284517"/>
            <a:ext cx="1054347" cy="1040690"/>
          </a:xfrm>
          <a:prstGeom prst="rect">
            <a:avLst/>
          </a:prstGeom>
        </p:spPr>
      </p:pic>
      <p:pic>
        <p:nvPicPr>
          <p:cNvPr id="3" name="object 3"/>
          <p:cNvPicPr/>
          <p:nvPr/>
        </p:nvPicPr>
        <p:blipFill>
          <a:blip r:embed="rId3" cstate="print"/>
          <a:stretch>
            <a:fillRect/>
          </a:stretch>
        </p:blipFill>
        <p:spPr>
          <a:xfrm>
            <a:off x="10553700" y="381000"/>
            <a:ext cx="1152525" cy="1104900"/>
          </a:xfrm>
          <a:prstGeom prst="rect">
            <a:avLst/>
          </a:prstGeom>
        </p:spPr>
      </p:pic>
      <p:sp>
        <p:nvSpPr>
          <p:cNvPr id="4" name="object 4"/>
          <p:cNvSpPr txBox="1"/>
          <p:nvPr/>
        </p:nvSpPr>
        <p:spPr>
          <a:xfrm>
            <a:off x="732472" y="1571180"/>
            <a:ext cx="10307320" cy="1207638"/>
          </a:xfrm>
          <a:prstGeom prst="rect">
            <a:avLst/>
          </a:prstGeom>
        </p:spPr>
        <p:txBody>
          <a:bodyPr vert="horz" wrap="square" lIns="0" tIns="19050" rIns="0" bIns="0" rtlCol="0">
            <a:spAutoFit/>
          </a:bodyPr>
          <a:lstStyle/>
          <a:p>
            <a:pPr indent="990600" algn="just">
              <a:lnSpc>
                <a:spcPct val="148000"/>
              </a:lnSpc>
            </a:pPr>
            <a:r>
              <a:rPr lang="en-US" sz="1800" dirty="0" smtClean="0">
                <a:effectLst/>
                <a:latin typeface="Times New Roman" pitchFamily="18" charset="0"/>
                <a:ea typeface="Calibri" panose="020F0502020204030204" pitchFamily="34" charset="0"/>
                <a:cs typeface="Times New Roman" pitchFamily="18" charset="0"/>
              </a:rPr>
              <a:t>Users need a straightforward and easy-to-use tool to create and edit text documents. Existing text editors can be too complex or lack essential features, making it difficult for users to perform basic text editing tasks efficiently.</a:t>
            </a:r>
            <a:endParaRPr lang="en-IN" sz="1800" dirty="0">
              <a:effectLst/>
              <a:latin typeface="Times New Roman" pitchFamily="18" charset="0"/>
              <a:ea typeface="Calibri" panose="020F0502020204030204" pitchFamily="34" charset="0"/>
              <a:cs typeface="Times New Roman" pitchFamily="18" charset="0"/>
            </a:endParaRPr>
          </a:p>
        </p:txBody>
      </p:sp>
      <p:sp>
        <p:nvSpPr>
          <p:cNvPr id="5" name="object 5"/>
          <p:cNvSpPr txBox="1">
            <a:spLocks noGrp="1"/>
          </p:cNvSpPr>
          <p:nvPr>
            <p:ph type="title"/>
          </p:nvPr>
        </p:nvSpPr>
        <p:spPr>
          <a:xfrm>
            <a:off x="3004185" y="627062"/>
            <a:ext cx="6004814" cy="382797"/>
          </a:xfrm>
          <a:prstGeom prst="rect">
            <a:avLst/>
          </a:prstGeom>
        </p:spPr>
        <p:txBody>
          <a:bodyPr vert="horz" wrap="square" lIns="0" tIns="13335" rIns="0" bIns="0" rtlCol="0">
            <a:spAutoFit/>
          </a:bodyPr>
          <a:lstStyle/>
          <a:p>
            <a:pPr marL="1109980">
              <a:lnSpc>
                <a:spcPct val="100000"/>
              </a:lnSpc>
              <a:spcBef>
                <a:spcPts val="105"/>
              </a:spcBef>
            </a:pPr>
            <a:r>
              <a:rPr spc="-10" dirty="0">
                <a:solidFill>
                  <a:srgbClr val="FF0066"/>
                </a:solidFill>
              </a:rPr>
              <a:t>PRO</a:t>
            </a:r>
            <a:r>
              <a:rPr lang="en-IN" spc="-10" dirty="0">
                <a:solidFill>
                  <a:srgbClr val="FF0066"/>
                </a:solidFill>
              </a:rPr>
              <a:t>BLEM STATEMENT</a:t>
            </a:r>
            <a:endParaRPr spc="-35" dirty="0">
              <a:solidFill>
                <a:srgbClr val="FF0066"/>
              </a:solidFill>
            </a:endParaRPr>
          </a:p>
        </p:txBody>
      </p:sp>
    </p:spTree>
    <p:extLst>
      <p:ext uri="{BB962C8B-B14F-4D97-AF65-F5344CB8AC3E}">
        <p14:creationId xmlns="" xmlns:p14="http://schemas.microsoft.com/office/powerpoint/2010/main" val="2885751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8351" y="284517"/>
            <a:ext cx="1054347" cy="1040690"/>
          </a:xfrm>
          <a:prstGeom prst="rect">
            <a:avLst/>
          </a:prstGeom>
        </p:spPr>
      </p:pic>
      <p:pic>
        <p:nvPicPr>
          <p:cNvPr id="3" name="object 3"/>
          <p:cNvPicPr/>
          <p:nvPr/>
        </p:nvPicPr>
        <p:blipFill>
          <a:blip r:embed="rId3" cstate="print"/>
          <a:stretch>
            <a:fillRect/>
          </a:stretch>
        </p:blipFill>
        <p:spPr>
          <a:xfrm>
            <a:off x="10553700" y="381000"/>
            <a:ext cx="1152525" cy="1104900"/>
          </a:xfrm>
          <a:prstGeom prst="rect">
            <a:avLst/>
          </a:prstGeom>
        </p:spPr>
      </p:pic>
      <p:sp>
        <p:nvSpPr>
          <p:cNvPr id="4" name="object 4"/>
          <p:cNvSpPr txBox="1"/>
          <p:nvPr/>
        </p:nvSpPr>
        <p:spPr>
          <a:xfrm>
            <a:off x="732472" y="1571180"/>
            <a:ext cx="11078528" cy="4543039"/>
          </a:xfrm>
          <a:prstGeom prst="rect">
            <a:avLst/>
          </a:prstGeom>
        </p:spPr>
        <p:txBody>
          <a:bodyPr vert="horz" wrap="square" lIns="0" tIns="19050" rIns="0" bIns="0" rtlCol="0">
            <a:spAutoFit/>
          </a:bodyPr>
          <a:lstStyle/>
          <a:p>
            <a:pPr marL="990600"/>
            <a:r>
              <a:rPr lang="en-IN" sz="1800" dirty="0">
                <a:effectLst/>
                <a:latin typeface="Times New Roman" panose="02020603050405020304" pitchFamily="18" charset="0"/>
                <a:ea typeface="Times New Roman" panose="02020603050405020304" pitchFamily="18" charset="0"/>
                <a:cs typeface="Arial" panose="020B0604020202020204" pitchFamily="34" charset="0"/>
              </a:rPr>
              <a:t>The following Python libraries are utilized in this project to achieve the desired</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ts val="750"/>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r>
              <a:rPr lang="en-IN" sz="1800" dirty="0">
                <a:effectLst/>
                <a:latin typeface="Times New Roman" panose="02020603050405020304" pitchFamily="18" charset="0"/>
                <a:ea typeface="Times New Roman" panose="02020603050405020304" pitchFamily="18" charset="0"/>
                <a:cs typeface="Arial" panose="020B0604020202020204" pitchFamily="34" charset="0"/>
              </a:rPr>
              <a:t>functionality:</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ts val="810"/>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15000"/>
              </a:lnSpc>
              <a:buFont typeface="Symbol" panose="05050102010706020507" pitchFamily="18" charset="2"/>
              <a:buChar char=""/>
              <a:tabLst>
                <a:tab pos="266700" algn="l"/>
              </a:tabLst>
            </a:pPr>
            <a:r>
              <a:rPr lang="en-IN" sz="1800" b="1" dirty="0" err="1" smtClean="0">
                <a:effectLst/>
                <a:latin typeface="Times New Roman" panose="02020603050405020304" pitchFamily="18" charset="0"/>
                <a:ea typeface="Times New Roman" panose="02020603050405020304" pitchFamily="18" charset="0"/>
                <a:cs typeface="Arial" panose="020B0604020202020204" pitchFamily="34" charset="0"/>
              </a:rPr>
              <a:t>Tkinter</a:t>
            </a:r>
            <a:r>
              <a:rPr lang="en-IN" sz="1800" b="1" dirty="0" smtClean="0">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dirty="0" smtClean="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smtClean="0">
                <a:effectLst/>
                <a:latin typeface="Times New Roman" panose="02020603050405020304" pitchFamily="18" charset="0"/>
                <a:ea typeface="Times New Roman" panose="02020603050405020304" pitchFamily="18" charset="0"/>
                <a:cs typeface="Arial" panose="020B0604020202020204" pitchFamily="34" charset="0"/>
              </a:rPr>
              <a:t>the standard GUI (Graphical User Interface) library for Python. It provides a fast and easy way to create graphical user interfaces.</a:t>
            </a:r>
            <a:endParaRPr lang="en-IN" sz="180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lvl="0" indent="-342900" algn="just">
              <a:lnSpc>
                <a:spcPct val="115000"/>
              </a:lnSpc>
              <a:buFont typeface="Symbol" panose="05050102010706020507" pitchFamily="18" charset="2"/>
              <a:buChar char=""/>
              <a:tabLst>
                <a:tab pos="266700" algn="l"/>
              </a:tabLst>
            </a:pPr>
            <a:endParaRPr lang="en-IN" dirty="0">
              <a:latin typeface="Times New Roman" panose="02020603050405020304" pitchFamily="18" charset="0"/>
              <a:ea typeface="Times New Roman" panose="02020603050405020304" pitchFamily="18" charset="0"/>
              <a:cs typeface="Arial" panose="020B0604020202020204" pitchFamily="34" charset="0"/>
            </a:endParaRPr>
          </a:p>
          <a:p>
            <a:pPr marL="342900" lvl="0" indent="-342900" algn="just">
              <a:lnSpc>
                <a:spcPct val="115000"/>
              </a:lnSpc>
              <a:buFont typeface="Symbol" panose="05050102010706020507" pitchFamily="18" charset="2"/>
              <a:buChar char=""/>
              <a:tabLst>
                <a:tab pos="266700" algn="l"/>
              </a:tabLst>
            </a:pPr>
            <a:r>
              <a:rPr lang="en-US" sz="1800" b="1" dirty="0" err="1" smtClean="0">
                <a:effectLst/>
                <a:latin typeface="Times New Roman" panose="02020603050405020304" pitchFamily="18" charset="0"/>
                <a:ea typeface="Times New Roman" panose="02020603050405020304" pitchFamily="18" charset="0"/>
                <a:cs typeface="Arial" panose="020B0604020202020204" pitchFamily="34" charset="0"/>
              </a:rPr>
              <a:t>jQuery</a:t>
            </a:r>
            <a:r>
              <a:rPr lang="en-US" sz="1800" b="1" dirty="0" smtClean="0">
                <a:effectLst/>
                <a:latin typeface="Times New Roman" panose="02020603050405020304" pitchFamily="18" charset="0"/>
                <a:ea typeface="Times New Roman" panose="02020603050405020304" pitchFamily="18" charset="0"/>
                <a:cs typeface="Arial" panose="020B0604020202020204" pitchFamily="34" charset="0"/>
              </a:rPr>
              <a:t>:</a:t>
            </a:r>
            <a:r>
              <a:rPr lang="en-US" sz="1800" dirty="0" smtClean="0">
                <a:effectLst/>
                <a:latin typeface="Times New Roman" panose="02020603050405020304" pitchFamily="18" charset="0"/>
                <a:ea typeface="Times New Roman" panose="02020603050405020304" pitchFamily="18" charset="0"/>
                <a:cs typeface="Arial" panose="020B0604020202020204" pitchFamily="34" charset="0"/>
              </a:rPr>
              <a:t>  Simplifies JavaScript programming and offers easy DOM manipulation and event handling.</a:t>
            </a:r>
          </a:p>
          <a:p>
            <a:pPr marL="342900" lvl="0" indent="-342900" algn="just">
              <a:lnSpc>
                <a:spcPct val="115000"/>
              </a:lnSpc>
              <a:tabLst>
                <a:tab pos="266700" algn="l"/>
              </a:tabLst>
            </a:pPr>
            <a:endParaRPr lang="en-US" sz="1800" dirty="0" smtClean="0">
              <a:effectLst/>
              <a:latin typeface="Times New Roman" panose="02020603050405020304" pitchFamily="18" charset="0"/>
              <a:ea typeface="Times New Roman" panose="02020603050405020304" pitchFamily="18" charset="0"/>
              <a:cs typeface="Arial" panose="020B0604020202020204" pitchFamily="34" charset="0"/>
            </a:endParaRPr>
          </a:p>
          <a:p>
            <a:pPr marL="342900" lvl="0" indent="-342900" algn="just">
              <a:lnSpc>
                <a:spcPct val="115000"/>
              </a:lnSpc>
              <a:buFont typeface="Symbol" panose="05050102010706020507" pitchFamily="18" charset="2"/>
              <a:buChar char=""/>
              <a:tabLst>
                <a:tab pos="266700" algn="l"/>
              </a:tabLst>
            </a:pPr>
            <a:r>
              <a:rPr lang="en-US" b="1" dirty="0" smtClean="0">
                <a:latin typeface="Times New Roman" panose="02020603050405020304" pitchFamily="18" charset="0"/>
                <a:ea typeface="Times New Roman" panose="02020603050405020304" pitchFamily="18" charset="0"/>
                <a:cs typeface="Arial" panose="020B0604020202020204" pitchFamily="34" charset="0"/>
              </a:rPr>
              <a:t>Bootstrap: </a:t>
            </a:r>
            <a:r>
              <a:rPr lang="en-US" dirty="0" smtClean="0">
                <a:latin typeface="Times New Roman" panose="02020603050405020304" pitchFamily="18" charset="0"/>
                <a:ea typeface="Times New Roman" panose="02020603050405020304" pitchFamily="18" charset="0"/>
                <a:cs typeface="Arial" panose="020B0604020202020204" pitchFamily="34" charset="0"/>
              </a:rPr>
              <a:t> Provides pre-designed UI components and responsive design features</a:t>
            </a:r>
          </a:p>
          <a:p>
            <a:pPr marL="342900" lvl="0" indent="-342900" algn="just">
              <a:lnSpc>
                <a:spcPct val="115000"/>
              </a:lnSpc>
              <a:buFont typeface="Symbol" panose="05050102010706020507" pitchFamily="18" charset="2"/>
              <a:buChar char=""/>
              <a:tabLst>
                <a:tab pos="266700" algn="l"/>
              </a:tabLst>
            </a:pPr>
            <a:endParaRPr lang="en-IN" dirty="0" smtClean="0">
              <a:latin typeface="Times New Roman" panose="02020603050405020304" pitchFamily="18" charset="0"/>
              <a:ea typeface="Times New Roman" panose="02020603050405020304" pitchFamily="18" charset="0"/>
              <a:cs typeface="Arial" panose="020B0604020202020204" pitchFamily="34" charset="0"/>
            </a:endParaRPr>
          </a:p>
          <a:p>
            <a:pPr marL="342900" lvl="0" indent="-342900" algn="just">
              <a:lnSpc>
                <a:spcPct val="115000"/>
              </a:lnSpc>
              <a:buFont typeface="Symbol" panose="05050102010706020507" pitchFamily="18" charset="2"/>
              <a:buChar char=""/>
              <a:tabLst>
                <a:tab pos="266700" algn="l"/>
              </a:tabLst>
            </a:pPr>
            <a:r>
              <a:rPr lang="en-US" b="1" dirty="0" smtClean="0">
                <a:latin typeface="Times New Roman" panose="02020603050405020304" pitchFamily="18" charset="0"/>
                <a:ea typeface="Times New Roman" panose="02020603050405020304" pitchFamily="18" charset="0"/>
                <a:cs typeface="Arial" panose="020B0604020202020204" pitchFamily="34" charset="0"/>
              </a:rPr>
              <a:t>Font Awesome:   </a:t>
            </a:r>
            <a:r>
              <a:rPr lang="en-US" dirty="0" smtClean="0">
                <a:latin typeface="Times New Roman" panose="02020603050405020304" pitchFamily="18" charset="0"/>
                <a:ea typeface="Times New Roman" panose="02020603050405020304" pitchFamily="18" charset="0"/>
                <a:cs typeface="Arial" panose="020B0604020202020204" pitchFamily="34" charset="0"/>
              </a:rPr>
              <a:t>Offers a wide range of icons for enhancing the visual appearance of the text editor.</a:t>
            </a:r>
            <a:endParaRPr lang="en-IN" dirty="0">
              <a:latin typeface="Times New Roman" panose="02020603050405020304" pitchFamily="18" charset="0"/>
              <a:ea typeface="Times New Roman" panose="02020603050405020304" pitchFamily="18" charset="0"/>
              <a:cs typeface="Arial" panose="020B0604020202020204" pitchFamily="34" charset="0"/>
            </a:endParaRPr>
          </a:p>
          <a:p>
            <a:pPr marL="342900" lvl="0" indent="-342900" algn="just">
              <a:lnSpc>
                <a:spcPct val="115000"/>
              </a:lnSpc>
              <a:tabLst>
                <a:tab pos="266700" algn="l"/>
              </a:tabLst>
            </a:pP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ts val="1000"/>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ts val="1000"/>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ts val="1000"/>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ts val="1000"/>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ts val="1000"/>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ts val="1000"/>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ts val="1000"/>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object 5"/>
          <p:cNvSpPr txBox="1">
            <a:spLocks noGrp="1"/>
          </p:cNvSpPr>
          <p:nvPr>
            <p:ph type="title"/>
          </p:nvPr>
        </p:nvSpPr>
        <p:spPr>
          <a:xfrm>
            <a:off x="3004185" y="627062"/>
            <a:ext cx="6004814" cy="382797"/>
          </a:xfrm>
          <a:prstGeom prst="rect">
            <a:avLst/>
          </a:prstGeom>
        </p:spPr>
        <p:txBody>
          <a:bodyPr vert="horz" wrap="square" lIns="0" tIns="13335" rIns="0" bIns="0" rtlCol="0">
            <a:spAutoFit/>
          </a:bodyPr>
          <a:lstStyle/>
          <a:p>
            <a:pPr marL="1109980">
              <a:lnSpc>
                <a:spcPct val="100000"/>
              </a:lnSpc>
              <a:spcBef>
                <a:spcPts val="105"/>
              </a:spcBef>
            </a:pPr>
            <a:r>
              <a:rPr lang="en-IN" spc="-10" dirty="0">
                <a:solidFill>
                  <a:srgbClr val="FF0066"/>
                </a:solidFill>
              </a:rPr>
              <a:t>LIBRARIES USED</a:t>
            </a:r>
            <a:endParaRPr spc="-35" dirty="0">
              <a:solidFill>
                <a:srgbClr val="FF0066"/>
              </a:solidFill>
            </a:endParaRPr>
          </a:p>
        </p:txBody>
      </p:sp>
    </p:spTree>
    <p:extLst>
      <p:ext uri="{BB962C8B-B14F-4D97-AF65-F5344CB8AC3E}">
        <p14:creationId xmlns="" xmlns:p14="http://schemas.microsoft.com/office/powerpoint/2010/main" val="1151775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8351" y="284517"/>
            <a:ext cx="1054347" cy="1040690"/>
          </a:xfrm>
          <a:prstGeom prst="rect">
            <a:avLst/>
          </a:prstGeom>
        </p:spPr>
      </p:pic>
      <p:pic>
        <p:nvPicPr>
          <p:cNvPr id="3" name="object 3"/>
          <p:cNvPicPr/>
          <p:nvPr/>
        </p:nvPicPr>
        <p:blipFill>
          <a:blip r:embed="rId3" cstate="print"/>
          <a:stretch>
            <a:fillRect/>
          </a:stretch>
        </p:blipFill>
        <p:spPr>
          <a:xfrm>
            <a:off x="10553700" y="381000"/>
            <a:ext cx="1152525" cy="1104900"/>
          </a:xfrm>
          <a:prstGeom prst="rect">
            <a:avLst/>
          </a:prstGeom>
        </p:spPr>
      </p:pic>
      <p:sp>
        <p:nvSpPr>
          <p:cNvPr id="4" name="object 4"/>
          <p:cNvSpPr txBox="1"/>
          <p:nvPr/>
        </p:nvSpPr>
        <p:spPr>
          <a:xfrm>
            <a:off x="732472" y="1571180"/>
            <a:ext cx="10307320" cy="1617622"/>
          </a:xfrm>
          <a:prstGeom prst="rect">
            <a:avLst/>
          </a:prstGeom>
        </p:spPr>
        <p:txBody>
          <a:bodyPr vert="horz" wrap="square" lIns="0" tIns="19050" rIns="0" bIns="0" rtlCol="0">
            <a:spAutoFit/>
          </a:bodyPr>
          <a:lstStyle/>
          <a:p>
            <a:pPr indent="990600" algn="just">
              <a:lnSpc>
                <a:spcPct val="148000"/>
              </a:lnSpc>
            </a:pPr>
            <a:r>
              <a:rPr lang="en-US" sz="1800" dirty="0" smtClean="0">
                <a:effectLst/>
                <a:latin typeface="Times New Roman" pitchFamily="18" charset="0"/>
                <a:ea typeface="Calibri" panose="020F0502020204030204" pitchFamily="34" charset="0"/>
                <a:cs typeface="Times New Roman" pitchFamily="18" charset="0"/>
              </a:rPr>
              <a:t>The existing system of basic text editor applications faces limitations in features, usability, compatibility, performance, and security. Users often encounter challenges with simplistic interfaces, limited customization, and the absence of collaborative editing functionalities. Improvements in these areas are necessary to enhance the user experience and functionality of basic text editors.</a:t>
            </a:r>
            <a:endParaRPr lang="en-IN" sz="1800" dirty="0">
              <a:effectLst/>
              <a:latin typeface="Times New Roman" pitchFamily="18" charset="0"/>
              <a:ea typeface="Calibri" panose="020F0502020204030204" pitchFamily="34" charset="0"/>
              <a:cs typeface="Times New Roman" pitchFamily="18" charset="0"/>
            </a:endParaRPr>
          </a:p>
        </p:txBody>
      </p:sp>
      <p:sp>
        <p:nvSpPr>
          <p:cNvPr id="5" name="object 5"/>
          <p:cNvSpPr txBox="1">
            <a:spLocks noGrp="1"/>
          </p:cNvSpPr>
          <p:nvPr>
            <p:ph type="title"/>
          </p:nvPr>
        </p:nvSpPr>
        <p:spPr>
          <a:xfrm>
            <a:off x="3004185" y="627062"/>
            <a:ext cx="6004814" cy="382797"/>
          </a:xfrm>
          <a:prstGeom prst="rect">
            <a:avLst/>
          </a:prstGeom>
        </p:spPr>
        <p:txBody>
          <a:bodyPr vert="horz" wrap="square" lIns="0" tIns="13335" rIns="0" bIns="0" rtlCol="0">
            <a:spAutoFit/>
          </a:bodyPr>
          <a:lstStyle/>
          <a:p>
            <a:pPr marL="1109980">
              <a:lnSpc>
                <a:spcPct val="100000"/>
              </a:lnSpc>
              <a:spcBef>
                <a:spcPts val="105"/>
              </a:spcBef>
            </a:pPr>
            <a:r>
              <a:rPr lang="en-IN" spc="-10" dirty="0">
                <a:solidFill>
                  <a:srgbClr val="FF0066"/>
                </a:solidFill>
              </a:rPr>
              <a:t>EXISTING SYSTEM</a:t>
            </a:r>
            <a:endParaRPr spc="-35" dirty="0">
              <a:solidFill>
                <a:srgbClr val="FF0066"/>
              </a:solidFill>
            </a:endParaRPr>
          </a:p>
        </p:txBody>
      </p:sp>
    </p:spTree>
    <p:extLst>
      <p:ext uri="{BB962C8B-B14F-4D97-AF65-F5344CB8AC3E}">
        <p14:creationId xmlns="" xmlns:p14="http://schemas.microsoft.com/office/powerpoint/2010/main" val="107942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30" dirty="0">
                <a:solidFill>
                  <a:srgbClr val="FF0066"/>
                </a:solidFill>
              </a:rPr>
              <a:t>DISADVANTAGES</a:t>
            </a:r>
            <a:r>
              <a:rPr spc="-15" dirty="0">
                <a:solidFill>
                  <a:srgbClr val="FF0066"/>
                </a:solidFill>
              </a:rPr>
              <a:t> </a:t>
            </a:r>
            <a:r>
              <a:rPr dirty="0">
                <a:solidFill>
                  <a:srgbClr val="FF0066"/>
                </a:solidFill>
              </a:rPr>
              <a:t>OF</a:t>
            </a:r>
            <a:r>
              <a:rPr spc="-135" dirty="0">
                <a:solidFill>
                  <a:srgbClr val="FF0066"/>
                </a:solidFill>
              </a:rPr>
              <a:t> </a:t>
            </a:r>
            <a:r>
              <a:rPr dirty="0">
                <a:solidFill>
                  <a:srgbClr val="FF0066"/>
                </a:solidFill>
              </a:rPr>
              <a:t>EXISTING</a:t>
            </a:r>
            <a:r>
              <a:rPr spc="20" dirty="0">
                <a:solidFill>
                  <a:srgbClr val="FF0066"/>
                </a:solidFill>
              </a:rPr>
              <a:t> </a:t>
            </a:r>
            <a:r>
              <a:rPr spc="-10" dirty="0">
                <a:solidFill>
                  <a:srgbClr val="FF0066"/>
                </a:solidFill>
              </a:rPr>
              <a:t>SYSTEM</a:t>
            </a:r>
          </a:p>
        </p:txBody>
      </p:sp>
      <p:pic>
        <p:nvPicPr>
          <p:cNvPr id="3" name="object 3"/>
          <p:cNvPicPr/>
          <p:nvPr/>
        </p:nvPicPr>
        <p:blipFill>
          <a:blip r:embed="rId2" cstate="print"/>
          <a:stretch>
            <a:fillRect/>
          </a:stretch>
        </p:blipFill>
        <p:spPr>
          <a:xfrm>
            <a:off x="570276" y="255942"/>
            <a:ext cx="1054347" cy="1040690"/>
          </a:xfrm>
          <a:prstGeom prst="rect">
            <a:avLst/>
          </a:prstGeom>
        </p:spPr>
      </p:pic>
      <p:pic>
        <p:nvPicPr>
          <p:cNvPr id="4" name="object 4"/>
          <p:cNvPicPr/>
          <p:nvPr/>
        </p:nvPicPr>
        <p:blipFill>
          <a:blip r:embed="rId3" cstate="print"/>
          <a:stretch>
            <a:fillRect/>
          </a:stretch>
        </p:blipFill>
        <p:spPr>
          <a:xfrm>
            <a:off x="10553700" y="381000"/>
            <a:ext cx="1152525" cy="1104900"/>
          </a:xfrm>
          <a:prstGeom prst="rect">
            <a:avLst/>
          </a:prstGeom>
        </p:spPr>
      </p:pic>
      <p:sp>
        <p:nvSpPr>
          <p:cNvPr id="5" name="object 5"/>
          <p:cNvSpPr txBox="1"/>
          <p:nvPr/>
        </p:nvSpPr>
        <p:spPr>
          <a:xfrm>
            <a:off x="654050" y="1627441"/>
            <a:ext cx="4714875" cy="2944396"/>
          </a:xfrm>
          <a:prstGeom prst="rect">
            <a:avLst/>
          </a:prstGeom>
        </p:spPr>
        <p:txBody>
          <a:bodyPr vert="horz" wrap="square" lIns="0" tIns="157480" rIns="0" bIns="0" rtlCol="0">
            <a:spAutoFit/>
          </a:bodyPr>
          <a:lstStyle/>
          <a:p>
            <a:pPr marL="12700">
              <a:lnSpc>
                <a:spcPct val="100000"/>
              </a:lnSpc>
              <a:spcBef>
                <a:spcPts val="1240"/>
              </a:spcBef>
              <a:tabLst>
                <a:tab pos="298450" algn="l"/>
              </a:tabLst>
            </a:pPr>
            <a:endParaRPr sz="1800" dirty="0">
              <a:latin typeface="Arial MT"/>
              <a:cs typeface="Arial MT"/>
            </a:endParaRPr>
          </a:p>
          <a:p>
            <a:pPr marL="298450" indent="-285750">
              <a:lnSpc>
                <a:spcPct val="100000"/>
              </a:lnSpc>
              <a:spcBef>
                <a:spcPts val="1070"/>
              </a:spcBef>
              <a:buFont typeface="Arial" panose="020B0604020202020204" pitchFamily="34" charset="0"/>
              <a:buChar char="•"/>
              <a:tabLst>
                <a:tab pos="298450" algn="l"/>
              </a:tabLst>
            </a:pPr>
            <a:r>
              <a:rPr lang="en-IN" sz="1800" b="1" dirty="0" smtClean="0">
                <a:effectLst/>
                <a:latin typeface="Times New Roman" panose="02020603050405020304" pitchFamily="18" charset="0"/>
                <a:ea typeface="Times New Roman" panose="02020603050405020304" pitchFamily="18" charset="0"/>
                <a:cs typeface="Arial" panose="020B0604020202020204" pitchFamily="34" charset="0"/>
              </a:rPr>
              <a:t>Limited features</a:t>
            </a:r>
            <a:endParaRPr lang="en-IN" sz="1800" b="1" dirty="0">
              <a:effectLst/>
              <a:latin typeface="Times New Roman" panose="02020603050405020304" pitchFamily="18" charset="0"/>
              <a:ea typeface="Times New Roman" panose="02020603050405020304" pitchFamily="18" charset="0"/>
              <a:cs typeface="Arial" panose="020B0604020202020204" pitchFamily="34" charset="0"/>
            </a:endParaRPr>
          </a:p>
          <a:p>
            <a:pPr marL="298450" indent="-285750">
              <a:lnSpc>
                <a:spcPct val="100000"/>
              </a:lnSpc>
              <a:spcBef>
                <a:spcPts val="1070"/>
              </a:spcBef>
              <a:buFont typeface="Arial" panose="020B0604020202020204" pitchFamily="34" charset="0"/>
              <a:buChar char="•"/>
              <a:tabLst>
                <a:tab pos="298450" algn="l"/>
              </a:tabLst>
            </a:pPr>
            <a:r>
              <a:rPr lang="en-IN" b="1" dirty="0" smtClean="0">
                <a:latin typeface="Times New Roman" panose="02020603050405020304" pitchFamily="18" charset="0"/>
                <a:ea typeface="Times New Roman" panose="02020603050405020304" pitchFamily="18" charset="0"/>
                <a:cs typeface="Arial" panose="020B0604020202020204" pitchFamily="34" charset="0"/>
              </a:rPr>
              <a:t>Performance limitations</a:t>
            </a:r>
            <a:endParaRPr lang="en-IN" b="1" dirty="0">
              <a:latin typeface="Times New Roman" panose="02020603050405020304" pitchFamily="18" charset="0"/>
              <a:ea typeface="Times New Roman" panose="02020603050405020304" pitchFamily="18" charset="0"/>
              <a:cs typeface="Arial" panose="020B0604020202020204" pitchFamily="34" charset="0"/>
            </a:endParaRPr>
          </a:p>
          <a:p>
            <a:pPr marL="298450" indent="-285750">
              <a:lnSpc>
                <a:spcPct val="100000"/>
              </a:lnSpc>
              <a:spcBef>
                <a:spcPts val="1070"/>
              </a:spcBef>
              <a:buFont typeface="Arial" panose="020B0604020202020204" pitchFamily="34" charset="0"/>
              <a:buChar char="•"/>
              <a:tabLst>
                <a:tab pos="298450" algn="l"/>
              </a:tabLst>
            </a:pPr>
            <a:r>
              <a:rPr lang="en-IN" sz="1800" b="1" dirty="0" smtClean="0">
                <a:effectLst/>
                <a:latin typeface="Times New Roman" panose="02020603050405020304" pitchFamily="18" charset="0"/>
                <a:ea typeface="Times New Roman" panose="02020603050405020304" pitchFamily="18" charset="0"/>
                <a:cs typeface="Arial" panose="020B0604020202020204" pitchFamily="34" charset="0"/>
              </a:rPr>
              <a:t>Cross platform inconsistencies </a:t>
            </a:r>
          </a:p>
          <a:p>
            <a:pPr marL="298450" indent="-285750">
              <a:lnSpc>
                <a:spcPct val="100000"/>
              </a:lnSpc>
              <a:spcBef>
                <a:spcPts val="1070"/>
              </a:spcBef>
              <a:buFont typeface="Arial" panose="020B0604020202020204" pitchFamily="34" charset="0"/>
              <a:buChar char="•"/>
              <a:tabLst>
                <a:tab pos="298450" algn="l"/>
              </a:tabLst>
            </a:pPr>
            <a:r>
              <a:rPr lang="en-IN" b="1" spc="-10" dirty="0" smtClean="0">
                <a:latin typeface="Times New Roman" panose="02020603050405020304" pitchFamily="18" charset="0"/>
                <a:ea typeface="Times New Roman" panose="02020603050405020304" pitchFamily="18" charset="0"/>
                <a:cs typeface="Arial" panose="020B0604020202020204" pitchFamily="34" charset="0"/>
              </a:rPr>
              <a:t>Lack of customization</a:t>
            </a:r>
          </a:p>
          <a:p>
            <a:pPr marL="298450" indent="-285750">
              <a:lnSpc>
                <a:spcPct val="100000"/>
              </a:lnSpc>
              <a:spcBef>
                <a:spcPts val="1070"/>
              </a:spcBef>
              <a:buFont typeface="Arial" panose="020B0604020202020204" pitchFamily="34" charset="0"/>
              <a:buChar char="•"/>
              <a:tabLst>
                <a:tab pos="298450" algn="l"/>
              </a:tabLst>
            </a:pPr>
            <a:r>
              <a:rPr lang="en-IN" b="1" spc="-10" dirty="0" smtClean="0">
                <a:effectLst/>
                <a:latin typeface="Times New Roman" panose="02020603050405020304" pitchFamily="18" charset="0"/>
                <a:ea typeface="Times New Roman" panose="02020603050405020304" pitchFamily="18" charset="0"/>
                <a:cs typeface="Arial" panose="020B0604020202020204" pitchFamily="34" charset="0"/>
              </a:rPr>
              <a:t>Security vulnerabilities</a:t>
            </a:r>
            <a:endParaRPr lang="en-US" b="1" spc="-10" dirty="0">
              <a:effectLst/>
              <a:latin typeface="Arial MT"/>
              <a:ea typeface="Times New Roman" panose="02020603050405020304" pitchFamily="18" charset="0"/>
              <a:cs typeface="Arial" panose="020B0604020202020204" pitchFamily="34" charset="0"/>
            </a:endParaRPr>
          </a:p>
          <a:p>
            <a:pPr marL="298450" indent="-285750">
              <a:lnSpc>
                <a:spcPct val="100000"/>
              </a:lnSpc>
              <a:spcBef>
                <a:spcPts val="1070"/>
              </a:spcBef>
              <a:buFont typeface="Arial" panose="020B0604020202020204" pitchFamily="34" charset="0"/>
              <a:buChar char="•"/>
              <a:tabLst>
                <a:tab pos="298450" algn="l"/>
              </a:tabLst>
            </a:pPr>
            <a:r>
              <a:rPr lang="en-US" b="1" spc="-10" dirty="0" smtClean="0">
                <a:latin typeface="Times New Roman" pitchFamily="18" charset="0"/>
                <a:ea typeface="Times New Roman" panose="02020603050405020304" pitchFamily="18" charset="0"/>
                <a:cs typeface="Times New Roman" pitchFamily="18" charset="0"/>
              </a:rPr>
              <a:t>Usability issues</a:t>
            </a:r>
            <a:endParaRPr lang="en-IN" b="1" spc="-10" dirty="0" smtClean="0">
              <a:effectLst/>
              <a:latin typeface="Times New Roman" pitchFamily="18" charset="0"/>
              <a:ea typeface="Times New Roman" panose="02020603050405020304"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9940" y="641730"/>
            <a:ext cx="5547995" cy="392430"/>
          </a:xfrm>
          <a:prstGeom prst="rect">
            <a:avLst/>
          </a:prstGeom>
        </p:spPr>
        <p:txBody>
          <a:bodyPr vert="horz" wrap="square" lIns="0" tIns="13335" rIns="0" bIns="0" rtlCol="0">
            <a:spAutoFit/>
          </a:bodyPr>
          <a:lstStyle/>
          <a:p>
            <a:pPr marL="12700">
              <a:lnSpc>
                <a:spcPct val="100000"/>
              </a:lnSpc>
              <a:spcBef>
                <a:spcPts val="105"/>
              </a:spcBef>
              <a:tabLst>
                <a:tab pos="4580255" algn="l"/>
              </a:tabLst>
            </a:pPr>
            <a:r>
              <a:rPr lang="en-IN" spc="-10" dirty="0">
                <a:solidFill>
                  <a:srgbClr val="FF0066"/>
                </a:solidFill>
              </a:rPr>
              <a:t>PROPOSED SYSTEM</a:t>
            </a:r>
            <a:endParaRPr spc="-20" dirty="0">
              <a:solidFill>
                <a:srgbClr val="FF0066"/>
              </a:solidFill>
            </a:endParaRPr>
          </a:p>
        </p:txBody>
      </p:sp>
      <p:pic>
        <p:nvPicPr>
          <p:cNvPr id="3" name="object 3"/>
          <p:cNvPicPr/>
          <p:nvPr/>
        </p:nvPicPr>
        <p:blipFill>
          <a:blip r:embed="rId2" cstate="print"/>
          <a:stretch>
            <a:fillRect/>
          </a:stretch>
        </p:blipFill>
        <p:spPr>
          <a:xfrm>
            <a:off x="341676" y="370242"/>
            <a:ext cx="1054347" cy="1040690"/>
          </a:xfrm>
          <a:prstGeom prst="rect">
            <a:avLst/>
          </a:prstGeom>
        </p:spPr>
      </p:pic>
      <p:pic>
        <p:nvPicPr>
          <p:cNvPr id="4" name="object 4"/>
          <p:cNvPicPr/>
          <p:nvPr/>
        </p:nvPicPr>
        <p:blipFill>
          <a:blip r:embed="rId3" cstate="print"/>
          <a:stretch>
            <a:fillRect/>
          </a:stretch>
        </p:blipFill>
        <p:spPr>
          <a:xfrm>
            <a:off x="10534650" y="447675"/>
            <a:ext cx="1152525" cy="1104900"/>
          </a:xfrm>
          <a:prstGeom prst="rect">
            <a:avLst/>
          </a:prstGeom>
        </p:spPr>
      </p:pic>
      <p:sp>
        <p:nvSpPr>
          <p:cNvPr id="5" name="object 5"/>
          <p:cNvSpPr txBox="1"/>
          <p:nvPr/>
        </p:nvSpPr>
        <p:spPr>
          <a:xfrm>
            <a:off x="732472" y="2088451"/>
            <a:ext cx="10895330" cy="2017155"/>
          </a:xfrm>
          <a:prstGeom prst="rect">
            <a:avLst/>
          </a:prstGeom>
        </p:spPr>
        <p:txBody>
          <a:bodyPr vert="horz" wrap="square" lIns="0" tIns="10160" rIns="0" bIns="0" rtlCol="0">
            <a:spAutoFit/>
          </a:bodyPr>
          <a:lstStyle/>
          <a:p>
            <a:pPr marL="12700" indent="449580" algn="just">
              <a:lnSpc>
                <a:spcPct val="148000"/>
              </a:lnSpc>
            </a:pPr>
            <a:r>
              <a:rPr lang="en-US" sz="1800" dirty="0" smtClean="0">
                <a:effectLst/>
                <a:latin typeface="Times New Roman" panose="02020603050405020304" pitchFamily="18" charset="0"/>
                <a:ea typeface="Times New Roman" panose="02020603050405020304" pitchFamily="18" charset="0"/>
                <a:cs typeface="Arial" panose="020B0604020202020204" pitchFamily="34" charset="0"/>
              </a:rPr>
              <a:t>The proposed system aims to enhance basic text editor applications by introducing advanced features like spell check, grammar check, and formatting options. It also focuses on improving usability, expanding file compatibility, optimizing performance, ensuring cross-platform consistency, providing customization options, enhancing security measures, and introducing collaborative editing functionalities. These enhancements are designed to elevate the functionality and user experience of basic text editors.</a:t>
            </a:r>
            <a:endParaRPr lang="en-IN" sz="18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1923</TotalTime>
  <Words>607</Words>
  <Application>Microsoft Office PowerPoint</Application>
  <PresentationFormat>Custom</PresentationFormat>
  <Paragraphs>121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K.RAMAKRISHNAN COLLEGE OF TECHNOLOGY (AUTONOMOUS), TRICHY</vt:lpstr>
      <vt:lpstr>PRESENTATION OVERVIEW</vt:lpstr>
      <vt:lpstr>PROJECT INTRODUCTION</vt:lpstr>
      <vt:lpstr>PROJECT OBJECTIVE</vt:lpstr>
      <vt:lpstr>PROBLEM STATEMENT</vt:lpstr>
      <vt:lpstr>LIBRARIES USED</vt:lpstr>
      <vt:lpstr>EXISTING SYSTEM</vt:lpstr>
      <vt:lpstr>DISADVANTAGES OF EXISTING SYSTEM</vt:lpstr>
      <vt:lpstr>PROPOSED SYSTEM</vt:lpstr>
      <vt:lpstr>ADVANTAGES OF PROPOSED SYSTEM</vt:lpstr>
      <vt:lpstr>BLOCK DIAGRAM</vt:lpstr>
      <vt:lpstr>Module Description</vt:lpstr>
      <vt:lpstr>USER  INTERFACE  </vt:lpstr>
      <vt:lpstr>TEXT  EDITING  AREA</vt:lpstr>
      <vt:lpstr>FILE HANDLING</vt:lpstr>
      <vt:lpstr> FORMATTING OPTIONS</vt:lpstr>
      <vt:lpstr>CONCLUSION AND FUTURE ENHANCEMENT  </vt:lpstr>
      <vt:lpstr>SCREENSHOT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K.RAMAKRISHNAN COLLEGE OF TECHNOLOGY (AUTONOMOUS), TRICHY</dc:title>
  <dc:creator>Manojkumar Chandrasekar</dc:creator>
  <cp:lastModifiedBy>Priyadharshini M</cp:lastModifiedBy>
  <cp:revision>28</cp:revision>
  <dcterms:created xsi:type="dcterms:W3CDTF">2024-05-30T06:38:00Z</dcterms:created>
  <dcterms:modified xsi:type="dcterms:W3CDTF">2024-06-06T08:01:48Z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2024-03-22T00:00:00Z</vt:filetime>
  </property>
  <property fmtid="{D5CDD505-2E9C-101B-9397-08002B2CF9AE}" pid="3" name="LastSaved">
    <vt:filetime>2024-05-30T00:00:00Z</vt:filetime>
  </property>
</Properties>
</file>