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Lst>
  <p:sldSz type="screen16x9" cy="6858000" cx="12192000"/>
  <p:notesSz cx="7772400" cy="10058400"/>
  <p:defaultTextStyle>
    <a:defPPr>
      <a:defRPr lang="en-GB"/>
    </a:defPPr>
    <a:lvl1pPr algn="l" defTabSz="457200" eaLnBrk="0" fontAlgn="base" hangingPunct="0" indent="0" latinLnBrk="0" lvl="0" marL="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1pPr>
    <a:lvl2pPr algn="l" defTabSz="457200" eaLnBrk="0" fontAlgn="base" hangingPunct="0" indent="-285750" latinLnBrk="0" lvl="1" marL="74295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2pPr>
    <a:lvl3pPr algn="l" defTabSz="457200" eaLnBrk="0" fontAlgn="base" hangingPunct="0" indent="-228600" latinLnBrk="0" lvl="2" marL="1143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3pPr>
    <a:lvl4pPr algn="l" defTabSz="457200" eaLnBrk="0" fontAlgn="base" hangingPunct="0" indent="-228600" latinLnBrk="0" lvl="3" marL="1600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4pPr>
    <a:lvl5pPr algn="l" defTabSz="457200" eaLnBrk="0" fontAlgn="base" hangingPunct="0" indent="-228600" latinLnBrk="0" lvl="4" marL="2057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5pPr>
    <a:lvl6pPr algn="l" defTabSz="457200" eaLnBrk="0" fontAlgn="base" hangingPunct="0" indent="-228600" latinLnBrk="0" lvl="5" marL="22860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6pPr>
    <a:lvl7pPr algn="l" defTabSz="457200" eaLnBrk="0" fontAlgn="base" hangingPunct="0" indent="-228600" latinLnBrk="0" lvl="6" marL="27432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7pPr>
    <a:lvl8pPr algn="l" defTabSz="457200" eaLnBrk="0" fontAlgn="base" hangingPunct="0" indent="-228600" latinLnBrk="0" lvl="7" marL="32004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8pPr>
    <a:lvl9pPr algn="l" defTabSz="457200" eaLnBrk="0" fontAlgn="base" hangingPunct="0" indent="-228600" latinLnBrk="0" lvl="8" marL="3657600" rtl="0">
      <a:lnSpc>
        <a:spcPct val="100000"/>
      </a:lnSpc>
      <a:spcBef>
        <a:spcPct val="0"/>
      </a:spcBef>
      <a:spcAft>
        <a:spcPct val="0"/>
      </a:spcAft>
      <a:buNone/>
      <a:defRPr baseline="0" b="0" i="0" kern="1200" u="none">
        <a:solidFill>
          <a:schemeClr val="tx1"/>
        </a:solidFill>
        <a:latin typeface="Arial" panose="020B0604020202020204" pitchFamily="34" charset="0"/>
        <a:ea typeface="WenQuanYi Micro Hei"/>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4706"/>
    <p:restoredTop sz="93627"/>
  </p:normalViewPr>
  <p:slideViewPr>
    <p:cSldViewPr showGuides="1">
      <p:cViewPr varScale="1">
        <p:scale>
          <a:sx n="59" d="100"/>
          <a:sy n="59" d="100"/>
        </p:scale>
        <p:origin x="976" y="76"/>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9" name=""/>
        <p:cNvGrpSpPr/>
        <p:nvPr/>
      </p:nvGrpSpPr>
      <p:grpSpPr>
        <a:xfrm/>
      </p:grpSpPr>
      <p:sp>
        <p:nvSpPr>
          <p:cNvPr id="1048741" name="Rectangle 1"/>
          <p:cNvSpPr>
            <a:spLocks noChangeAspect="1" noRot="1" noGrp="1"/>
          </p:cNvSpPr>
          <p:nvPr>
            <p:ph type="sldImg"/>
          </p:nvPr>
        </p:nvSpPr>
        <p:spPr>
          <a:xfrm>
            <a:off x="533400" y="763588"/>
            <a:ext cx="6702425" cy="3770312"/>
          </a:xfrm>
          <a:prstGeom prst="rect"/>
          <a:noFill/>
          <a:ln w="9525">
            <a:noFill/>
          </a:ln>
        </p:spPr>
      </p:sp>
      <p:sp>
        <p:nvSpPr>
          <p:cNvPr id="1048742" name="Rectangle 2"/>
          <p:cNvSpPr>
            <a:spLocks noGrp="1" noChangeArrowheads="1"/>
          </p:cNvSpPr>
          <p:nvPr>
            <p:ph type="body"/>
          </p:nvPr>
        </p:nvSpPr>
        <p:spPr bwMode="auto">
          <a:xfrm>
            <a:off x="777875" y="4776788"/>
            <a:ext cx="6216650" cy="4524375"/>
          </a:xfrm>
          <a:prstGeom prst="rect"/>
          <a:noFill/>
          <a:ln w="9525" cap="flat">
            <a:noFill/>
            <a:round/>
          </a:ln>
          <a:effectLst/>
        </p:spPr>
        <p:txBody>
          <a:bodyPr anchor="t" anchorCtr="0" bIns="0" compatLnSpc="1" lIns="0" numCol="1" rIns="0" tIns="0" vert="horz" wrap="square"/>
          <a:p>
            <a:pPr algn="l" defTabSz="457200" eaLnBrk="0" fontAlgn="base" hangingPunct="0" indent="0" latinLnBrk="0" lvl="0" marL="0" marR="0" rtl="0">
              <a:lnSpc>
                <a:spcPct val="100000"/>
              </a:lnSpc>
              <a:spcBef>
                <a:spcPct val="30000"/>
              </a:spcBef>
              <a:spcAft>
                <a:spcPct val="0"/>
              </a:spcAft>
              <a:buClr>
                <a:srgbClr val="000000"/>
              </a:buClr>
              <a:buSzPct val="100000"/>
              <a:buFont typeface="Times New Roman" panose="02020603050405020304" pitchFamily="18" charset="0"/>
              <a:buNone/>
            </a:pPr>
            <a:endParaRPr baseline="0" b="0" cap="none" sz="1200" i="0" kern="1200" kumimoji="0" lang="en-US" noProof="0" normalizeH="0" spc="0" strike="noStrike" u="none">
              <a:ln>
                <a:noFill/>
              </a:ln>
              <a:solidFill>
                <a:srgbClr val="000000"/>
              </a:solidFill>
              <a:effectLst/>
              <a:uLnTx/>
              <a:uFillTx/>
              <a:latin typeface="Times New Roman" panose="02020603050405020304" pitchFamily="18" charset="0"/>
              <a:ea typeface="+mn-ea"/>
              <a:cs typeface="+mn-cs"/>
            </a:endParaRPr>
          </a:p>
        </p:txBody>
      </p:sp>
      <p:sp>
        <p:nvSpPr>
          <p:cNvPr id="1048743" name="Rectangle 3"/>
          <p:cNvSpPr>
            <a:spLocks noGrp="1" noChangeArrowheads="1"/>
          </p:cNvSpPr>
          <p:nvPr>
            <p:ph type="hdr"/>
          </p:nvPr>
        </p:nvSpPr>
        <p:spPr bwMode="auto">
          <a:xfrm>
            <a:off x="0" y="0"/>
            <a:ext cx="3371850" cy="501650"/>
          </a:xfrm>
          <a:prstGeom prst="rect"/>
          <a:noFill/>
          <a:ln w="9525" cap="flat">
            <a:noFill/>
            <a:round/>
          </a:ln>
          <a:effectLst/>
        </p:spPr>
        <p:txBody>
          <a:bodyPr anchor="t"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4" name="Rectangle 4"/>
          <p:cNvSpPr>
            <a:spLocks noGrp="1" noChangeArrowheads="1"/>
          </p:cNvSpPr>
          <p:nvPr>
            <p:ph type="dt"/>
          </p:nvPr>
        </p:nvSpPr>
        <p:spPr bwMode="auto">
          <a:xfrm>
            <a:off x="4398963" y="0"/>
            <a:ext cx="3371850" cy="501650"/>
          </a:xfrm>
          <a:prstGeom prst="rect"/>
          <a:noFill/>
          <a:ln w="9525" cap="flat">
            <a:noFill/>
            <a:round/>
          </a:ln>
          <a:effectLst/>
        </p:spPr>
        <p:txBody>
          <a:bodyPr anchor="t" anchorCtr="0" bIns="0" compatLnSpc="1" lIns="0" numCol="1" rIns="0" tIns="0" vert="horz" wrap="square"/>
          <a:lstStyle>
            <a:lvl1pPr algn="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r"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5" name="Rectangle 5"/>
          <p:cNvSpPr>
            <a:spLocks noGrp="1" noChangeArrowheads="1"/>
          </p:cNvSpPr>
          <p:nvPr>
            <p:ph type="ftr"/>
          </p:nvPr>
        </p:nvSpPr>
        <p:spPr bwMode="auto">
          <a:xfrm>
            <a:off x="0" y="9555163"/>
            <a:ext cx="3371850" cy="501650"/>
          </a:xfrm>
          <a:prstGeom prst="rect"/>
          <a:noFill/>
          <a:ln w="9525" cap="flat">
            <a:noFill/>
            <a:round/>
          </a:ln>
          <a:effectLst/>
        </p:spPr>
        <p:txBody>
          <a:bodyPr anchor="b" anchorCtr="0" bIns="0" compatLnSpc="1" lIns="0" numCol="1" rIns="0" tIns="0" vert="horz" wrap="square"/>
          <a:lstStyle>
            <a:lvl1pPr eaLnBrk="1" hangingPunct="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defRPr sz="1400">
                <a:solidFill>
                  <a:srgbClr val="000000"/>
                </a:solidFill>
                <a:latin typeface="Times New Roman" panose="02020603050405020304" pitchFamily="18" charset="0"/>
                <a:ea typeface="DejaVu Sans" charset="0"/>
                <a:cs typeface="DejaVu Sans" charset="0"/>
              </a:defRPr>
            </a:lvl1pPr>
          </a:lstStyle>
          <a:p>
            <a:pPr algn="l" defTabSz="457200" eaLnBrk="1" fontAlgn="base" hangingPunct="0" indent="0" latinLnBrk="0" lvl="0" marL="0" marR="0" rtl="0">
              <a:lnSpc>
                <a:spcPct val="93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endParaRPr baseline="0" b="0" cap="none" sz="1400" i="0" kern="1200" kumimoji="0" lang="en-US" noProof="0" normalizeH="0" spc="0" strike="noStrike" u="none">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1048746" name="Rectangle 6"/>
          <p:cNvSpPr>
            <a:spLocks noGrp="1" noChangeArrowheads="1"/>
          </p:cNvSpPr>
          <p:nvPr>
            <p:ph type="sldNum"/>
          </p:nvPr>
        </p:nvSpPr>
        <p:spPr bwMode="auto">
          <a:xfrm>
            <a:off x="4398963" y="9555163"/>
            <a:ext cx="3371850" cy="501650"/>
          </a:xfrm>
          <a:prstGeom prst="rect"/>
          <a:noFill/>
          <a:ln w="9525" cap="flat">
            <a:noFill/>
            <a:round/>
          </a:ln>
          <a:effectLst/>
        </p:spPr>
        <p:txBody>
          <a:bodyPr anchor="b" anchorCtr="0" bIns="0" compatLnSpc="1" lIns="0" numCol="1" rIns="0" tIns="0" vert="horz" wrap="square"/>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Tree>
  </p:cSld>
  <p:clrMap accent1="accent1" accent2="accent2" accent3="accent3" accent4="accent4" accent5="accent5" accent6="accent6" bg1="lt1" bg2="lt2" tx1="dk1" tx2="dk2" hlink="hlink" folHlink="folHlink"/>
  <p:hf dt="0" ftr="0" hdr="0" sldNum="0"/>
  <p:notesStyle>
    <a:lvl1pPr algn="l" defTabSz="457200" eaLnBrk="0" fontAlgn="base" hangingPunct="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algn="l" defTabSz="457200" eaLnBrk="0" fontAlgn="base" hangingPunct="0" indent="-285750" marL="74295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algn="l" defTabSz="457200" eaLnBrk="0" fontAlgn="base" hangingPunct="0" indent="-228600" marL="11430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algn="l" defTabSz="457200" eaLnBrk="0" fontAlgn="base" hangingPunct="0" indent="-228600" marL="16002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algn="l" defTabSz="457200" eaLnBrk="0" fontAlgn="base" hangingPunct="0" indent="-228600" marL="2057400" rtl="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 name=""/>
        <p:cNvGrpSpPr/>
        <p:nvPr/>
      </p:nvGrpSpPr>
      <p:grpSpPr>
        <a:xfrm/>
      </p:grpSpPr>
      <p:sp>
        <p:nvSpPr>
          <p:cNvPr id="1048587"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588"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589"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1" name=""/>
        <p:cNvGrpSpPr/>
        <p:nvPr/>
      </p:nvGrpSpPr>
      <p:grpSpPr>
        <a:xfrm/>
      </p:grpSpPr>
      <p:sp>
        <p:nvSpPr>
          <p:cNvPr id="1048639"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0"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1"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4" name=""/>
        <p:cNvGrpSpPr/>
        <p:nvPr/>
      </p:nvGrpSpPr>
      <p:grpSpPr>
        <a:xfrm/>
      </p:grpSpPr>
      <p:sp>
        <p:nvSpPr>
          <p:cNvPr id="1048643"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4"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45"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7" name=""/>
        <p:cNvGrpSpPr/>
        <p:nvPr/>
      </p:nvGrpSpPr>
      <p:grpSpPr>
        <a:xfrm/>
      </p:grpSpPr>
      <p:sp>
        <p:nvSpPr>
          <p:cNvPr id="1048648"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buNone/>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49"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50"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7" name=""/>
        <p:cNvGrpSpPr/>
        <p:nvPr/>
      </p:nvGrpSpPr>
      <p:grpSpPr>
        <a:xfrm/>
      </p:grpSpPr>
      <p:sp>
        <p:nvSpPr>
          <p:cNvPr id="1048601"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2"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03"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 name=""/>
        <p:cNvGrpSpPr/>
        <p:nvPr/>
      </p:nvGrpSpPr>
      <p:grpSpPr>
        <a:xfrm/>
      </p:grpSpPr>
      <p:sp>
        <p:nvSpPr>
          <p:cNvPr id="1048606"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07"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08"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3" name=""/>
        <p:cNvGrpSpPr/>
        <p:nvPr/>
      </p:nvGrpSpPr>
      <p:grpSpPr>
        <a:xfrm/>
      </p:grpSpPr>
      <p:sp>
        <p:nvSpPr>
          <p:cNvPr id="1048611"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2"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3"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6" name=""/>
        <p:cNvGrpSpPr/>
        <p:nvPr/>
      </p:nvGrpSpPr>
      <p:grpSpPr>
        <a:xfrm/>
      </p:grpSpPr>
      <p:sp>
        <p:nvSpPr>
          <p:cNvPr id="1048616"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17"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18"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9" name=""/>
        <p:cNvGrpSpPr/>
        <p:nvPr/>
      </p:nvGrpSpPr>
      <p:grpSpPr>
        <a:xfrm/>
      </p:grpSpPr>
      <p:sp>
        <p:nvSpPr>
          <p:cNvPr id="1048621"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2"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3"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2" name=""/>
        <p:cNvGrpSpPr/>
        <p:nvPr/>
      </p:nvGrpSpPr>
      <p:grpSpPr>
        <a:xfrm/>
      </p:grpSpPr>
      <p:sp>
        <p:nvSpPr>
          <p:cNvPr id="1048625"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26"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27"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5" name=""/>
        <p:cNvGrpSpPr/>
        <p:nvPr/>
      </p:nvGrpSpPr>
      <p:grpSpPr>
        <a:xfrm/>
      </p:grpSpPr>
      <p:sp>
        <p:nvSpPr>
          <p:cNvPr id="1048630"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31"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2"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8" name=""/>
        <p:cNvGrpSpPr/>
        <p:nvPr/>
      </p:nvGrpSpPr>
      <p:grpSpPr>
        <a:xfrm/>
      </p:grpSpPr>
      <p:sp>
        <p:nvSpPr>
          <p:cNvPr id="1048635" name="Rectangle 6"/>
          <p:cNvSpPr txBox="1">
            <a:spLocks noGrp="1"/>
          </p:cNvSpPr>
          <p:nvPr>
            <p:ph type="sldNum" sz="quarter"/>
          </p:nvPr>
        </p:nvSpPr>
        <p:spPr>
          <a:xfrm>
            <a:off x="4398963" y="9555163"/>
            <a:ext cx="3371850" cy="501650"/>
          </a:xfrm>
          <a:prstGeom prst="rect"/>
          <a:noFill/>
          <a:ln w="9525">
            <a:noFill/>
          </a:ln>
        </p:spPr>
        <p:txBody>
          <a:bodyPr anchor="b" anchorCtr="0" bIns="0" lIns="0" rIns="0" tIns="0"/>
          <a:p>
            <a:pPr algn="r" defTabSz="457200" eaLnBrk="1" lvl="0">
              <a:lnSpc>
                <a:spcPct val="93000"/>
              </a:lnSpc>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Lst>
            </a:pPr>
            <a:fld id="{9A0DB2DC-4C9A-4742-B13C-FB6460FD3503}" type="slidenum">
              <a:rPr altLang="en-US" dirty="0" sz="1400" lang="en-US">
                <a:solidFill>
                  <a:srgbClr val="000000"/>
                </a:solidFill>
                <a:latin typeface="Times New Roman" panose="02020603050405020304" pitchFamily="18" charset="0"/>
                <a:ea typeface="DejaVu Sans"/>
              </a:rPr>
            </a:fld>
            <a:endParaRPr altLang="en-US" dirty="0" sz="1400" lang="en-US">
              <a:solidFill>
                <a:srgbClr val="000000"/>
              </a:solidFill>
              <a:latin typeface="Times New Roman" panose="02020603050405020304" pitchFamily="18" charset="0"/>
              <a:ea typeface="DejaVu Sans"/>
            </a:endParaRPr>
          </a:p>
        </p:txBody>
      </p:sp>
      <p:sp>
        <p:nvSpPr>
          <p:cNvPr id="1048636" name="Rectangle 1"/>
          <p:cNvSpPr>
            <a:spLocks noChangeAspect="1" noRot="1" noGrp="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048637" name="Rectangle 2"/>
          <p:cNvSpPr>
            <a:spLocks noGrp="1"/>
          </p:cNvSpPr>
          <p:nvPr>
            <p:ph type="body" idx="1"/>
          </p:nvPr>
        </p:nvSpPr>
        <p:spPr>
          <a:xfrm>
            <a:off x="777875" y="4776788"/>
            <a:ext cx="6218238" cy="4525962"/>
          </a:xfrm>
        </p:spPr>
        <p:txBody>
          <a:bodyPr anchor="ctr" anchorCtr="0" bIns="0" lIns="0" rIns="0" tIns="0" wrap="none"/>
          <a:p>
            <a:pPr lvl="0"/>
            <a:endParaRPr altLang="en-US"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8" name=""/>
        <p:cNvGrpSpPr/>
        <p:nvPr/>
      </p:nvGrpSpPr>
      <p:grpSpPr>
        <a:xfrm>
          <a:off x="0" y="0"/>
          <a:ext cx="0" cy="0"/>
          <a:chOff x="0" y="0"/>
          <a:chExt cx="0" cy="0"/>
        </a:xfrm>
      </p:grpSpPr>
      <p:sp>
        <p:nvSpPr>
          <p:cNvPr id="1048694"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95"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69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3" name=""/>
        <p:cNvGrpSpPr/>
        <p:nvPr/>
      </p:nvGrpSpPr>
      <p:grpSpPr>
        <a:xfrm>
          <a:off x="0" y="0"/>
          <a:ext cx="0" cy="0"/>
          <a:chOff x="0" y="0"/>
          <a:chExt cx="0" cy="0"/>
        </a:xfrm>
      </p:grpSpPr>
      <p:sp>
        <p:nvSpPr>
          <p:cNvPr id="1048714" name="Title 1"/>
          <p:cNvSpPr>
            <a:spLocks noGrp="1"/>
          </p:cNvSpPr>
          <p:nvPr>
            <p:ph type="title"/>
          </p:nvPr>
        </p:nvSpPr>
        <p:spPr/>
        <p:txBody>
          <a:bodyPr/>
          <a:p>
            <a:r>
              <a:rPr lang="en-US"/>
              <a:t>Click to edit Master title style</a:t>
            </a:r>
            <a:endParaRPr lang="en-US"/>
          </a:p>
        </p:txBody>
      </p:sp>
      <p:sp>
        <p:nvSpPr>
          <p:cNvPr id="1048715"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0" name=""/>
        <p:cNvGrpSpPr/>
        <p:nvPr/>
      </p:nvGrpSpPr>
      <p:grpSpPr>
        <a:xfrm>
          <a:off x="0" y="0"/>
          <a:ext cx="0" cy="0"/>
          <a:chOff x="0" y="0"/>
          <a:chExt cx="0" cy="0"/>
        </a:xfrm>
      </p:grpSpPr>
      <p:sp>
        <p:nvSpPr>
          <p:cNvPr id="1048701" name="Vertical Title 1"/>
          <p:cNvSpPr>
            <a:spLocks noGrp="1"/>
          </p:cNvSpPr>
          <p:nvPr>
            <p:ph type="title" orient="vert"/>
          </p:nvPr>
        </p:nvSpPr>
        <p:spPr>
          <a:xfrm>
            <a:off x="8839201" y="1604963"/>
            <a:ext cx="2741084" cy="3975100"/>
          </a:xfrm>
        </p:spPr>
        <p:txBody>
          <a:bodyPr vert="eaVert"/>
          <a:p>
            <a:r>
              <a:rPr lang="en-US"/>
              <a:t>Click to edit Master title style</a:t>
            </a:r>
            <a:endParaRPr lang="en-US"/>
          </a:p>
        </p:txBody>
      </p:sp>
      <p:sp>
        <p:nvSpPr>
          <p:cNvPr id="1048702"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3"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4"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6"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endParaRPr lang="en-US"/>
          </a:p>
        </p:txBody>
      </p:sp>
      <p:sp>
        <p:nvSpPr>
          <p:cNvPr id="1048582"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83"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9" name=""/>
        <p:cNvGrpSpPr/>
        <p:nvPr/>
      </p:nvGrpSpPr>
      <p:grpSpPr>
        <a:xfrm>
          <a:off x="0" y="0"/>
          <a:ext cx="0" cy="0"/>
          <a:chOff x="0" y="0"/>
          <a:chExt cx="0" cy="0"/>
        </a:xfrm>
      </p:grpSpPr>
      <p:sp>
        <p:nvSpPr>
          <p:cNvPr id="1048654"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55"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endParaRPr lang="en-US"/>
          </a:p>
        </p:txBody>
      </p:sp>
      <p:sp>
        <p:nvSpPr>
          <p:cNvPr id="1048656"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57"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lang="en-US"/>
          </a:p>
        </p:txBody>
      </p:sp>
      <p:sp>
        <p:nvSpPr>
          <p:cNvPr id="1048596"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7"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98"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4" name=""/>
        <p:cNvGrpSpPr/>
        <p:nvPr/>
      </p:nvGrpSpPr>
      <p:grpSpPr>
        <a:xfrm>
          <a:off x="0" y="0"/>
          <a:ext cx="0" cy="0"/>
          <a:chOff x="0" y="0"/>
          <a:chExt cx="0" cy="0"/>
        </a:xfrm>
      </p:grpSpPr>
      <p:sp>
        <p:nvSpPr>
          <p:cNvPr id="1048676"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677"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678"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9"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sp>
        <p:nvSpPr>
          <p:cNvPr id="1048689" name="Title 1"/>
          <p:cNvSpPr>
            <a:spLocks noGrp="1"/>
          </p:cNvSpPr>
          <p:nvPr>
            <p:ph type="title"/>
          </p:nvPr>
        </p:nvSpPr>
        <p:spPr/>
        <p:txBody>
          <a:bodyPr/>
          <a:p>
            <a:r>
              <a:rPr lang="en-US"/>
              <a:t>Click to edit Master title style</a:t>
            </a:r>
            <a:endParaRPr lang="en-US"/>
          </a:p>
        </p:txBody>
      </p:sp>
      <p:sp>
        <p:nvSpPr>
          <p:cNvPr id="1048690"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1"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2"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93"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6" name=""/>
        <p:cNvGrpSpPr/>
        <p:nvPr/>
      </p:nvGrpSpPr>
      <p:grpSpPr>
        <a:xfrm>
          <a:off x="0" y="0"/>
          <a:ext cx="0" cy="0"/>
          <a:chOff x="0" y="0"/>
          <a:chExt cx="0" cy="0"/>
        </a:xfrm>
      </p:grpSpPr>
      <p:sp>
        <p:nvSpPr>
          <p:cNvPr id="1048682"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683"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5"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8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7"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8"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8"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lang="en-US"/>
          </a:p>
        </p:txBody>
      </p:sp>
      <p:sp>
        <p:nvSpPr>
          <p:cNvPr id="1048652"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53"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5" name=""/>
        <p:cNvGrpSpPr/>
        <p:nvPr/>
      </p:nvGrpSpPr>
      <p:grpSpPr>
        <a:xfrm>
          <a:off x="0" y="0"/>
          <a:ext cx="0" cy="0"/>
          <a:chOff x="0" y="0"/>
          <a:chExt cx="0" cy="0"/>
        </a:xfrm>
      </p:grpSpPr>
      <p:sp>
        <p:nvSpPr>
          <p:cNvPr id="1048680"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81"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1" name=""/>
        <p:cNvGrpSpPr/>
        <p:nvPr/>
      </p:nvGrpSpPr>
      <p:grpSpPr>
        <a:xfrm>
          <a:off x="0" y="0"/>
          <a:ext cx="0" cy="0"/>
          <a:chOff x="0" y="0"/>
          <a:chExt cx="0" cy="0"/>
        </a:xfrm>
      </p:grpSpPr>
      <p:sp>
        <p:nvSpPr>
          <p:cNvPr id="1048705" name="Title 1"/>
          <p:cNvSpPr>
            <a:spLocks noGrp="1"/>
          </p:cNvSpPr>
          <p:nvPr>
            <p:ph type="title"/>
          </p:nvPr>
        </p:nvSpPr>
        <p:spPr/>
        <p:txBody>
          <a:bodyPr/>
          <a:p>
            <a:r>
              <a:rPr lang="en-US"/>
              <a:t>Click to edit Master title style</a:t>
            </a:r>
            <a:endParaRPr lang="en-US"/>
          </a:p>
        </p:txBody>
      </p:sp>
      <p:sp>
        <p:nvSpPr>
          <p:cNvPr id="1048706"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7"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8"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1" name=""/>
        <p:cNvGrpSpPr/>
        <p:nvPr/>
      </p:nvGrpSpPr>
      <p:grpSpPr>
        <a:xfrm>
          <a:off x="0" y="0"/>
          <a:ext cx="0" cy="0"/>
          <a:chOff x="0" y="0"/>
          <a:chExt cx="0" cy="0"/>
        </a:xfrm>
      </p:grpSpPr>
      <p:sp>
        <p:nvSpPr>
          <p:cNvPr id="1048662"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66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66"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2" name=""/>
        <p:cNvGrpSpPr/>
        <p:nvPr/>
      </p:nvGrpSpPr>
      <p:grpSpPr>
        <a:xfrm>
          <a:off x="0" y="0"/>
          <a:ext cx="0" cy="0"/>
          <a:chOff x="0" y="0"/>
          <a:chExt cx="0" cy="0"/>
        </a:xfrm>
      </p:grpSpPr>
      <p:sp>
        <p:nvSpPr>
          <p:cNvPr id="1048667"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668" name="Picture Placeholder 2"/>
          <p:cNvSpPr>
            <a:spLocks noGrp="1"/>
          </p:cNvSpPr>
          <p:nvPr>
            <p:ph type="pic" idx="1"/>
          </p:nvPr>
        </p:nvSpPr>
        <p:spPr>
          <a:xfrm>
            <a:off x="2389717" y="612775"/>
            <a:ext cx="7315200" cy="4114800"/>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669"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0"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1"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lang="en-US"/>
          </a:p>
        </p:txBody>
      </p:sp>
      <p:sp>
        <p:nvSpPr>
          <p:cNvPr id="1048673"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4"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75"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658" name="Vertical Title 1"/>
          <p:cNvSpPr>
            <a:spLocks noGrp="1"/>
          </p:cNvSpPr>
          <p:nvPr>
            <p:ph type="title" orient="vert"/>
          </p:nvPr>
        </p:nvSpPr>
        <p:spPr>
          <a:xfrm>
            <a:off x="8839201" y="274639"/>
            <a:ext cx="2741084" cy="5849937"/>
          </a:xfrm>
        </p:spPr>
        <p:txBody>
          <a:bodyPr vert="eaVert"/>
          <a:p>
            <a:r>
              <a:rPr lang="en-US"/>
              <a:t>Click to edit Master title style</a:t>
            </a:r>
            <a:endParaRPr lang="en-US"/>
          </a:p>
        </p:txBody>
      </p:sp>
      <p:sp>
        <p:nvSpPr>
          <p:cNvPr id="1048659"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0"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661"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4" name=""/>
        <p:cNvGrpSpPr/>
        <p:nvPr/>
      </p:nvGrpSpPr>
      <p:grpSpPr>
        <a:xfrm>
          <a:off x="0" y="0"/>
          <a:ext cx="0" cy="0"/>
          <a:chOff x="0" y="0"/>
          <a:chExt cx="0" cy="0"/>
        </a:xfrm>
      </p:grpSpPr>
      <p:sp>
        <p:nvSpPr>
          <p:cNvPr id="1048718"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719"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720" name="Date Placeholder 3"/>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1" name="Slide Number Placeholder 4"/>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5" name=""/>
        <p:cNvGrpSpPr/>
        <p:nvPr/>
      </p:nvGrpSpPr>
      <p:grpSpPr>
        <a:xfrm>
          <a:off x="0" y="0"/>
          <a:ext cx="0" cy="0"/>
          <a:chOff x="0" y="0"/>
          <a:chExt cx="0" cy="0"/>
        </a:xfrm>
      </p:grpSpPr>
      <p:sp>
        <p:nvSpPr>
          <p:cNvPr id="1048722" name="Title 1"/>
          <p:cNvSpPr>
            <a:spLocks noGrp="1"/>
          </p:cNvSpPr>
          <p:nvPr>
            <p:ph type="title"/>
          </p:nvPr>
        </p:nvSpPr>
        <p:spPr/>
        <p:txBody>
          <a:bodyPr/>
          <a:p>
            <a:r>
              <a:rPr lang="en-US"/>
              <a:t>Click to edit Master title style</a:t>
            </a:r>
            <a:endParaRPr lang="en-US"/>
          </a:p>
        </p:txBody>
      </p:sp>
      <p:sp>
        <p:nvSpPr>
          <p:cNvPr id="104872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5"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26"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6" name=""/>
        <p:cNvGrpSpPr/>
        <p:nvPr/>
      </p:nvGrpSpPr>
      <p:grpSpPr>
        <a:xfrm>
          <a:off x="0" y="0"/>
          <a:ext cx="0" cy="0"/>
          <a:chOff x="0" y="0"/>
          <a:chExt cx="0" cy="0"/>
        </a:xfrm>
      </p:grpSpPr>
      <p:sp>
        <p:nvSpPr>
          <p:cNvPr id="1048727"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728"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29"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0"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731"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2" name="Date Placeholder 6"/>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3" name="Slide Number Placeholder 7"/>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9" name=""/>
        <p:cNvGrpSpPr/>
        <p:nvPr/>
      </p:nvGrpSpPr>
      <p:grpSpPr>
        <a:xfrm>
          <a:off x="0" y="0"/>
          <a:ext cx="0" cy="0"/>
          <a:chOff x="0" y="0"/>
          <a:chExt cx="0" cy="0"/>
        </a:xfrm>
      </p:grpSpPr>
      <p:sp>
        <p:nvSpPr>
          <p:cNvPr id="1048698" name="Title 1"/>
          <p:cNvSpPr>
            <a:spLocks noGrp="1"/>
          </p:cNvSpPr>
          <p:nvPr>
            <p:ph type="title"/>
          </p:nvPr>
        </p:nvSpPr>
        <p:spPr/>
        <p:txBody>
          <a:bodyPr/>
          <a:p>
            <a:r>
              <a:rPr lang="en-US"/>
              <a:t>Click to edit Master title style</a:t>
            </a:r>
            <a:endParaRPr lang="en-US"/>
          </a:p>
        </p:txBody>
      </p:sp>
      <p:sp>
        <p:nvSpPr>
          <p:cNvPr id="1048699" name="Date Placeholder 2"/>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00" name="Slide Number Placeholder 3"/>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7" name=""/>
        <p:cNvGrpSpPr/>
        <p:nvPr/>
      </p:nvGrpSpPr>
      <p:grpSpPr>
        <a:xfrm>
          <a:off x="0" y="0"/>
          <a:ext cx="0" cy="0"/>
          <a:chOff x="0" y="0"/>
          <a:chExt cx="0" cy="0"/>
        </a:xfrm>
      </p:grpSpPr>
      <p:sp>
        <p:nvSpPr>
          <p:cNvPr id="1048734" name="Date Placeholder 1"/>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35" name="Slide Number Placeholder 2"/>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8" name=""/>
        <p:cNvGrpSpPr/>
        <p:nvPr/>
      </p:nvGrpSpPr>
      <p:grpSpPr>
        <a:xfrm>
          <a:off x="0" y="0"/>
          <a:ext cx="0" cy="0"/>
          <a:chOff x="0" y="0"/>
          <a:chExt cx="0" cy="0"/>
        </a:xfrm>
      </p:grpSpPr>
      <p:sp>
        <p:nvSpPr>
          <p:cNvPr id="1048736"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endParaRPr lang="en-US"/>
          </a:p>
        </p:txBody>
      </p:sp>
      <p:sp>
        <p:nvSpPr>
          <p:cNvPr id="1048737"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8"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39"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40"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2" name=""/>
        <p:cNvGrpSpPr/>
        <p:nvPr/>
      </p:nvGrpSpPr>
      <p:grpSpPr>
        <a:xfrm>
          <a:off x="0" y="0"/>
          <a:ext cx="0" cy="0"/>
          <a:chOff x="0" y="0"/>
          <a:chExt cx="0" cy="0"/>
        </a:xfrm>
      </p:grpSpPr>
      <p:sp>
        <p:nvSpPr>
          <p:cNvPr id="1048709"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endParaRPr lang="en-US"/>
          </a:p>
        </p:txBody>
      </p:sp>
      <p:sp>
        <p:nvSpPr>
          <p:cNvPr id="1048710" name="Picture Placeholder 2"/>
          <p:cNvSpPr>
            <a:spLocks noGrp="1"/>
          </p:cNvSpPr>
          <p:nvPr>
            <p:ph type="pic" idx="1"/>
          </p:nvPr>
        </p:nvSpPr>
        <p:spPr>
          <a:xfrm>
            <a:off x="2389717" y="612775"/>
            <a:ext cx="7315200" cy="4114800"/>
          </a:xfrm>
        </p:spPr>
        <p:txBody>
          <a:bodyPr anchor="t" anchorCtr="0" bIns="0" compatLnSpc="1" lIns="0" numCol="1" rIns="0" tIns="69088"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711"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12" name="Date Placeholder 4"/>
          <p:cNvSpPr>
            <a:spLocks noGrp="1"/>
          </p:cNvSpPr>
          <p:nvPr>
            <p:ph type="dt" idx="10"/>
          </p:nvPr>
        </p:nvSpPr>
        <p:spPr/>
        <p:txBody>
          <a:bodyPr/>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713" name="Slide Number Placeholder 5"/>
          <p:cNvSpPr>
            <a:spLocks noGrp="1"/>
          </p:cNvSpPr>
          <p:nvPr>
            <p:ph type="sldNum" idx="11"/>
          </p:nvPr>
        </p:nvSpPr>
        <p:spPr/>
        <p:txBody>
          <a:bodyPr/>
          <a:p>
            <a:pPr eaLnBrk="1" hangingPunct="1" lvl="0">
              <a:buClr>
                <a:srgbClr val="000000"/>
              </a:buClr>
              <a:buSzPct val="100000"/>
              <a:buNone/>
            </a:pPr>
            <a:fld id="{9A0DB2DC-4C9A-4742-B13C-FB6460FD3503}" type="slidenum">
              <a:rPr altLang="en-US" dirty="0" lang="en-US"/>
            </a:fld>
            <a:endParaRPr altLang="en-US"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p:grpSpPr>
      <p:sp>
        <p:nvSpPr>
          <p:cNvPr id="1048576" name="Rectangle 1"/>
          <p:cNvSpPr>
            <a:spLocks noGrp="1"/>
          </p:cNvSpPr>
          <p:nvPr>
            <p:ph type="title"/>
          </p:nvPr>
        </p:nvSpPr>
        <p:spPr>
          <a:xfrm>
            <a:off x="914400" y="2130425"/>
            <a:ext cx="10361613" cy="1468438"/>
          </a:xfrm>
          <a:prstGeom prst="rect"/>
          <a:noFill/>
          <a:ln w="9525">
            <a:noFill/>
          </a:ln>
        </p:spPr>
        <p:txBody>
          <a:bodyPr anchor="ctr" anchorCtr="0"/>
          <a:p>
            <a:pPr lvl="0"/>
            <a:r>
              <a:rPr altLang="en-US" dirty="0" lang="en-GB"/>
              <a:t>Click to edit Master title style</a:t>
            </a:r>
            <a:endParaRPr altLang="en-US" dirty="0" lang="en-GB"/>
          </a:p>
        </p:txBody>
      </p:sp>
      <p:sp>
        <p:nvSpPr>
          <p:cNvPr id="1048577" name="Rectangle 2"/>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78" name="Text Box 3"/>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79" name="Rectangle 4"/>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
        <p:nvSpPr>
          <p:cNvPr id="1048580" name="Rectangle 5"/>
          <p:cNvSpPr>
            <a:spLocks noGrp="1"/>
          </p:cNvSpPr>
          <p:nvPr>
            <p:ph type="body" idx="1"/>
          </p:nvPr>
        </p:nvSpPr>
        <p:spPr>
          <a:xfrm>
            <a:off x="609600" y="1604963"/>
            <a:ext cx="10971213" cy="3975100"/>
          </a:xfrm>
          <a:prstGeom prst="rect"/>
          <a:noFill/>
          <a:ln w="9525">
            <a:noFill/>
          </a:ln>
        </p:spPr>
        <p:txBody>
          <a:bodyPr bIns="0" lIns="0" rIns="0" tIns="69088"/>
          <a:p>
            <a:pPr lvl="0"/>
            <a:r>
              <a:rPr altLang="en-US" dirty="0" lang="en-GB"/>
              <a:t>Click to edit the outline text format</a:t>
            </a:r>
            <a:endParaRPr altLang="en-US" dirty="0" lang="en-GB"/>
          </a:p>
          <a:p>
            <a:pPr lvl="1"/>
            <a:r>
              <a:rPr altLang="en-US" dirty="0" lang="en-GB"/>
              <a:t>Second Outline Level</a:t>
            </a:r>
            <a:endParaRPr altLang="en-US" dirty="0" lang="en-GB"/>
          </a:p>
          <a:p>
            <a:pPr lvl="2"/>
            <a:r>
              <a:rPr altLang="en-US" dirty="0" lang="en-GB"/>
              <a:t>Third Outline Level</a:t>
            </a:r>
            <a:endParaRPr altLang="en-US" dirty="0" lang="en-GB"/>
          </a:p>
          <a:p>
            <a:pPr lvl="3"/>
            <a:r>
              <a:rPr altLang="en-US" dirty="0" lang="en-GB"/>
              <a:t>Fourth Outline Level</a:t>
            </a:r>
            <a:endParaRPr altLang="en-US" dirty="0" lang="en-GB"/>
          </a:p>
          <a:p>
            <a:pPr lvl="4"/>
            <a:r>
              <a:rPr altLang="en-US" dirty="0" lang="en-GB"/>
              <a:t>Fifth Outline Level</a:t>
            </a:r>
            <a:endParaRPr altLang="en-US" dirty="0" lang="en-GB"/>
          </a:p>
          <a:p>
            <a:pPr lvl="4"/>
            <a:r>
              <a:rPr altLang="en-US" dirty="0" lang="en-GB"/>
              <a:t>Sixth Outline Level</a:t>
            </a:r>
            <a:endParaRPr altLang="en-US" dirty="0" lang="en-GB"/>
          </a:p>
          <a:p>
            <a:pPr lvl="4"/>
            <a:r>
              <a:rPr altLang="en-US" dirty="0" lang="en-GB"/>
              <a:t>Seventh Outline Level</a:t>
            </a:r>
            <a:endParaRPr altLang="en-US" dirty="0" lang="en-GB"/>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2" name=""/>
        <p:cNvGrpSpPr/>
        <p:nvPr/>
      </p:nvGrpSpPr>
      <p:grpSpPr>
        <a:xfrm/>
      </p:grpSpPr>
      <p:sp>
        <p:nvSpPr>
          <p:cNvPr id="1048590" name="Rectangle 1"/>
          <p:cNvSpPr>
            <a:spLocks noGrp="1"/>
          </p:cNvSpPr>
          <p:nvPr>
            <p:ph type="title"/>
          </p:nvPr>
        </p:nvSpPr>
        <p:spPr>
          <a:xfrm>
            <a:off x="609600" y="274638"/>
            <a:ext cx="10971213" cy="1141412"/>
          </a:xfrm>
          <a:prstGeom prst="rect"/>
          <a:noFill/>
          <a:ln w="9525">
            <a:noFill/>
          </a:ln>
        </p:spPr>
        <p:txBody>
          <a:bodyPr anchor="ctr" anchorCtr="0"/>
          <a:p>
            <a:pPr lvl="0"/>
            <a:r>
              <a:rPr altLang="en-US" dirty="0" lang="en-GB"/>
              <a:t>Click to edit Master title style</a:t>
            </a:r>
            <a:endParaRPr altLang="en-US" dirty="0" lang="en-GB"/>
          </a:p>
        </p:txBody>
      </p:sp>
      <p:sp>
        <p:nvSpPr>
          <p:cNvPr id="1048591" name="Rectangle 2"/>
          <p:cNvSpPr>
            <a:spLocks noGrp="1"/>
          </p:cNvSpPr>
          <p:nvPr>
            <p:ph type="body" idx="1"/>
          </p:nvPr>
        </p:nvSpPr>
        <p:spPr>
          <a:xfrm>
            <a:off x="609600" y="1600200"/>
            <a:ext cx="10971213" cy="4524375"/>
          </a:xfrm>
          <a:prstGeom prst="rect"/>
          <a:noFill/>
          <a:ln w="9525">
            <a:noFill/>
          </a:ln>
        </p:spPr>
        <p:txBody>
          <a:bodyPr/>
          <a:p>
            <a:pPr lvl="0"/>
            <a:r>
              <a:rPr altLang="en-US" dirty="0" lang="en-GB"/>
              <a:t>Click to edit Master text styles</a:t>
            </a:r>
            <a:endParaRPr altLang="en-US" dirty="0" lang="en-GB"/>
          </a:p>
          <a:p>
            <a:pPr lvl="1"/>
            <a:r>
              <a:rPr altLang="en-US" dirty="0" lang="en-GB"/>
              <a:t>Second level</a:t>
            </a:r>
            <a:endParaRPr altLang="en-US" dirty="0" lang="en-GB"/>
          </a:p>
          <a:p>
            <a:pPr lvl="2"/>
            <a:r>
              <a:rPr altLang="en-US" dirty="0" lang="en-GB"/>
              <a:t>Third level</a:t>
            </a:r>
            <a:endParaRPr altLang="en-US" dirty="0" lang="en-GB"/>
          </a:p>
          <a:p>
            <a:pPr lvl="3"/>
            <a:r>
              <a:rPr altLang="en-US" dirty="0" lang="en-GB"/>
              <a:t>Fourth level</a:t>
            </a:r>
            <a:endParaRPr altLang="en-US" dirty="0" lang="en-GB"/>
          </a:p>
          <a:p>
            <a:pPr lvl="4"/>
            <a:r>
              <a:rPr altLang="en-US" dirty="0" lang="en-GB"/>
              <a:t>Fifth level</a:t>
            </a:r>
            <a:endParaRPr altLang="en-US" dirty="0" lang="en-GB"/>
          </a:p>
        </p:txBody>
      </p:sp>
      <p:sp>
        <p:nvSpPr>
          <p:cNvPr id="1048592" name="Rectangle 3"/>
          <p:cNvSpPr>
            <a:spLocks noGrp="1" noChangeArrowheads="1"/>
          </p:cNvSpPr>
          <p:nvPr>
            <p:ph type="dt"/>
          </p:nvPr>
        </p:nvSpPr>
        <p:spPr bwMode="auto">
          <a:xfrm>
            <a:off x="609600" y="6356350"/>
            <a:ext cx="2843213" cy="363538"/>
          </a:xfrm>
          <a:prstGeom prst="rect"/>
          <a:noFill/>
          <a:ln w="9525" cap="flat">
            <a:noFill/>
            <a:round/>
          </a:ln>
          <a:effectLst/>
        </p:spPr>
        <p:txBody>
          <a:bodyPr anchor="ctr" anchorCtr="0" bIns="45720" compatLnSpc="1" lIns="91440" numCol="1" rIns="91440" tIns="45720" vert="horz" wrap="square"/>
          <a:lstStyle>
            <a:lvl1pPr eaLnBrk="1" hangingPunct="1">
              <a:lnSpc>
                <a:spcPct val="100000"/>
              </a:lnSpc>
              <a:buClr>
                <a:srgbClr val="000000"/>
              </a:buClr>
              <a:buSzPct val="100000"/>
              <a:buFont typeface="Times New Roman" panose="02020603050405020304" pitchFamily="18" charset="0"/>
              <a:buNone/>
              <a:tabLst>
                <a:tab algn="l" pos="457200"/>
                <a:tab algn="l" pos="914400"/>
                <a:tab algn="l" pos="1371600"/>
                <a:tab algn="l" pos="1828800"/>
              </a:tabLst>
              <a:defRPr sz="1200">
                <a:solidFill>
                  <a:srgbClr val="8B8B8B"/>
                </a:solidFill>
                <a:latin typeface="+mn-lt"/>
                <a:ea typeface="DejaVu Sans" charset="0"/>
                <a:cs typeface="DejaVu Sans" charset="0"/>
              </a:defRPr>
            </a:lvl1pPr>
          </a:lstStyle>
          <a:p>
            <a:pPr algn="l" defTabSz="457200" eaLnBrk="1" fontAlgn="base" hangingPunct="1" indent="0" latinLnBrk="0" lvl="0" marL="0" marR="0" rtl="0">
              <a:lnSpc>
                <a:spcPct val="100000"/>
              </a:lnSpc>
              <a:spcBef>
                <a:spcPct val="0"/>
              </a:spcBef>
              <a:spcAft>
                <a:spcPct val="0"/>
              </a:spcAft>
              <a:buClr>
                <a:srgbClr val="000000"/>
              </a:buClr>
              <a:buSzPct val="100000"/>
              <a:buFont typeface="Times New Roman" panose="02020603050405020304" pitchFamily="18" charset="0"/>
              <a:buNone/>
              <a:tabLst>
                <a:tab algn="l" pos="457200"/>
                <a:tab algn="l" pos="914400"/>
                <a:tab algn="l" pos="1371600"/>
                <a:tab algn="l" pos="1828800"/>
              </a:tabLst>
            </a:pPr>
            <a:r>
              <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rPr>
              <a:t>2/7/20</a:t>
            </a:r>
            <a:endParaRPr baseline="0" b="0" cap="none" sz="1200" i="0" kern="1200" kumimoji="0" lang="en-US" noProof="0" normalizeH="0" spc="0" strike="noStrike" u="none">
              <a:ln>
                <a:noFill/>
              </a:ln>
              <a:solidFill>
                <a:srgbClr val="8B8B8B"/>
              </a:solidFill>
              <a:effectLst/>
              <a:uLnTx/>
              <a:uFillTx/>
              <a:latin typeface="+mn-lt"/>
              <a:ea typeface="DejaVu Sans" charset="0"/>
              <a:cs typeface="DejaVu Sans" charset="0"/>
            </a:endParaRPr>
          </a:p>
        </p:txBody>
      </p:sp>
      <p:sp>
        <p:nvSpPr>
          <p:cNvPr id="1048593" name="Text Box 4"/>
          <p:cNvSpPr txBox="1"/>
          <p:nvPr/>
        </p:nvSpPr>
        <p:spPr>
          <a:xfrm>
            <a:off x="4165600" y="6356350"/>
            <a:ext cx="3860800" cy="365125"/>
          </a:xfrm>
          <a:prstGeom prst="rect"/>
          <a:noFill/>
          <a:ln w="9525">
            <a:noFill/>
          </a:ln>
        </p:spPr>
        <p:txBody>
          <a:bodyPr anchor="ctr" anchorCtr="0" wrap="none"/>
          <a:p>
            <a:pPr eaLnBrk="1" lvl="0">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sp>
        <p:nvSpPr>
          <p:cNvPr id="1048594" name="Rectangle 5"/>
          <p:cNvSpPr>
            <a:spLocks noGrp="1" noChangeArrowheads="1"/>
          </p:cNvSpPr>
          <p:nvPr>
            <p:ph type="sldNum"/>
          </p:nvPr>
        </p:nvSpPr>
        <p:spPr bwMode="auto">
          <a:xfrm>
            <a:off x="8737600" y="6356350"/>
            <a:ext cx="2843213" cy="363538"/>
          </a:xfrm>
          <a:prstGeom prst="rect"/>
          <a:noFill/>
          <a:ln w="9525" cap="flat">
            <a:noFill/>
            <a:round/>
          </a:ln>
          <a:effectLst/>
        </p:spPr>
        <p:txBody>
          <a:bodyPr anchor="ctr" anchorCtr="0" bIns="45720" compatLnSpc="1" lIns="91440" numCol="1" rIns="91440" tIns="45720" vert="horz" wrap="square"/>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eaLnBrk="1" hangingPunct="1" lvl="0">
              <a:buClr>
                <a:srgbClr val="000000"/>
              </a:buClr>
              <a:buSzPct val="100000"/>
              <a:buNone/>
            </a:pPr>
            <a:fld id="{9A0DB2DC-4C9A-4742-B13C-FB6460FD3503}" type="slidenum">
              <a:rPr altLang="en-US" dirty="0" lang="en-US"/>
            </a:fld>
            <a:endParaRPr altLang="en-US" dirty="0" lang="en-US"/>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algn="l" defTabSz="457200" fontAlgn="base" indent="-228600" marL="29718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algn="l" defTabSz="457200" fontAlgn="base" indent="-228600" marL="34290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algn="l" defTabSz="457200" fontAlgn="base" indent="-228600" marL="3886200" rtl="0">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14.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4.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4.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p:grpSpPr>
      <p:sp>
        <p:nvSpPr>
          <p:cNvPr id="1048584" name="Rectangle 1"/>
          <p:cNvSpPr>
            <a:spLocks noGrp="1"/>
          </p:cNvSpPr>
          <p:nvPr>
            <p:ph type="subTitle" idx="4294967295"/>
          </p:nvPr>
        </p:nvSpPr>
        <p:spPr>
          <a:xfrm>
            <a:off x="0" y="5591571"/>
            <a:ext cx="12192000" cy="1288708"/>
          </a:xfrm>
          <a:solidFill>
            <a:srgbClr val="FFFFFF">
              <a:alpha val="100000"/>
            </a:srgbClr>
          </a:solidFill>
        </p:spPr>
        <p:txBody>
          <a:bodyPr anchor="t" anchorCtr="0" bIns="45720" lIns="91440" rIns="91440" tIns="45720" vert="horz" wrap="square"/>
          <a:lstStyle>
            <a:lvl1pPr algn="ctr" indent="0" lvl="0" marL="0">
              <a:buClr>
                <a:srgbClr val="000000"/>
              </a:buClr>
              <a:buSzPct val="100000"/>
              <a:buFont typeface="Times New Roman" panose="02020603050405020304" pitchFamily="18" charset="0"/>
              <a:buNone/>
            </a:lvl1pPr>
            <a:lvl2pPr algn="ctr" indent="0" lvl="1" marL="457200">
              <a:buClr>
                <a:srgbClr val="000000"/>
              </a:buClr>
              <a:buSzPct val="100000"/>
              <a:buFont typeface="Times New Roman" panose="02020603050405020304" pitchFamily="18" charset="0"/>
              <a:buNone/>
            </a:lvl2pPr>
            <a:lvl3pPr algn="ctr" indent="0" lvl="2" marL="914400">
              <a:buClr>
                <a:srgbClr val="000000"/>
              </a:buClr>
              <a:buSzPct val="100000"/>
              <a:buFont typeface="Times New Roman" panose="02020603050405020304" pitchFamily="18" charset="0"/>
              <a:buNone/>
            </a:lvl3pPr>
            <a:lvl4pPr algn="ctr" indent="0" lvl="3" marL="1371600">
              <a:buClr>
                <a:srgbClr val="000000"/>
              </a:buClr>
              <a:buSzPct val="100000"/>
              <a:buFont typeface="Times New Roman" panose="02020603050405020304" pitchFamily="18" charset="0"/>
              <a:buNone/>
            </a:lvl4pPr>
            <a:lvl5pPr algn="ctr" indent="0" lvl="4" marL="1828800">
              <a:buClr>
                <a:srgbClr val="000000"/>
              </a:buClr>
              <a:buSzPct val="100000"/>
              <a:buFont typeface="Times New Roman" panose="02020603050405020304" pitchFamily="18" charset="0"/>
              <a:buNone/>
            </a:lvl5pPr>
          </a:lstStyle>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000" lang="en-US">
                <a:solidFill>
                  <a:schemeClr val="tx1"/>
                </a:solidFill>
                <a:latin typeface="Times New Roman" panose="02020603050405020304" pitchFamily="18" charset="0"/>
                <a:cs typeface="Times New Roman" panose="02020603050405020304" pitchFamily="18" charset="0"/>
              </a:rPr>
              <a:t>            PRESENTED BY                                                                           </a:t>
            </a:r>
            <a:r>
              <a:rPr altLang="en-US" b="1" dirty="0" sz="2000" lang="en-GB">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SUPERVISOR</a:t>
            </a:r>
            <a:endParaRPr altLang="en-US" b="1" dirty="0" sz="20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S</a:t>
            </a:r>
            <a:r>
              <a:rPr altLang="en-GB" b="1" dirty="0" sz="2000" lang="en-US">
                <a:solidFill>
                  <a:schemeClr val="tx1"/>
                </a:solidFill>
                <a:latin typeface="Times New Roman" panose="02020603050405020304" pitchFamily="18" charset="0"/>
                <a:cs typeface="Times New Roman" panose="02020603050405020304" pitchFamily="18" charset="0"/>
              </a:rPr>
              <a:t>U</a:t>
            </a:r>
            <a:r>
              <a:rPr altLang="en-GB" b="1" dirty="0" sz="2000" lang="en-US">
                <a:solidFill>
                  <a:schemeClr val="tx1"/>
                </a:solidFill>
                <a:latin typeface="Times New Roman" panose="02020603050405020304" pitchFamily="18" charset="0"/>
                <a:cs typeface="Times New Roman" panose="02020603050405020304" pitchFamily="18" charset="0"/>
              </a:rPr>
              <a:t>B</a:t>
            </a:r>
            <a:r>
              <a:rPr altLang="en-GB" b="1" dirty="0" sz="2000" lang="en-US">
                <a:solidFill>
                  <a:schemeClr val="tx1"/>
                </a:solidFill>
                <a:latin typeface="Times New Roman" panose="02020603050405020304" pitchFamily="18" charset="0"/>
                <a:cs typeface="Times New Roman" panose="02020603050405020304" pitchFamily="18" charset="0"/>
              </a:rPr>
              <a:t>A</a:t>
            </a:r>
            <a:r>
              <a:rPr altLang="en-GB" b="1" dirty="0" sz="2000" lang="en-US">
                <a:solidFill>
                  <a:schemeClr val="tx1"/>
                </a:solidFill>
                <a:latin typeface="Times New Roman" panose="02020603050405020304" pitchFamily="18" charset="0"/>
                <a:cs typeface="Times New Roman" panose="02020603050405020304" pitchFamily="18" charset="0"/>
              </a:rPr>
              <a:t>S</a:t>
            </a:r>
            <a:r>
              <a:rPr altLang="en-GB" b="1" dirty="0" sz="2000" lang="en-US">
                <a:solidFill>
                  <a:schemeClr val="tx1"/>
                </a:solidFill>
                <a:latin typeface="Times New Roman" panose="02020603050405020304" pitchFamily="18" charset="0"/>
                <a:cs typeface="Times New Roman" panose="02020603050405020304" pitchFamily="18" charset="0"/>
              </a:rPr>
              <a:t>H</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R</a:t>
            </a:r>
            <a:r>
              <a:rPr altLang="en-US"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GB">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GB">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M</a:t>
            </a:r>
            <a:r>
              <a:rPr altLang="en-GB" b="1" dirty="0" sz="2000" lang="en-US">
                <a:solidFill>
                  <a:schemeClr val="tx1"/>
                </a:solidFill>
                <a:latin typeface="Times New Roman" panose="02020603050405020304" pitchFamily="18" charset="0"/>
                <a:cs typeface="Times New Roman" panose="02020603050405020304" pitchFamily="18" charset="0"/>
              </a:rPr>
              <a:t>s</a:t>
            </a:r>
            <a:r>
              <a:rPr altLang="en-GB" b="1" dirty="0" sz="2000" lang="en-US">
                <a:solidFill>
                  <a:schemeClr val="tx1"/>
                </a:solidFill>
                <a:latin typeface="Times New Roman" panose="02020603050405020304" pitchFamily="18" charset="0"/>
                <a:cs typeface="Times New Roman" panose="02020603050405020304" pitchFamily="18" charset="0"/>
              </a:rPr>
              <a:t>.</a:t>
            </a:r>
            <a:r>
              <a:rPr altLang="en-GB" b="1" dirty="0" sz="2000" lang="en-US">
                <a:solidFill>
                  <a:schemeClr val="tx1"/>
                </a:solidFill>
                <a:latin typeface="Times New Roman" panose="02020603050405020304" pitchFamily="18" charset="0"/>
                <a:cs typeface="Times New Roman" panose="02020603050405020304" pitchFamily="18" charset="0"/>
              </a:rPr>
              <a:t>S</a:t>
            </a:r>
            <a:r>
              <a:rPr altLang="en-GB" b="1" dirty="0" sz="2000" lang="en-US">
                <a:solidFill>
                  <a:schemeClr val="tx1"/>
                </a:solidFill>
                <a:latin typeface="Times New Roman" panose="02020603050405020304" pitchFamily="18" charset="0"/>
                <a:cs typeface="Times New Roman" panose="02020603050405020304" pitchFamily="18" charset="0"/>
              </a:rPr>
              <a:t>.</a:t>
            </a:r>
            <a:r>
              <a:rPr altLang="en-GB" b="1" dirty="0" sz="2000" lang="en-US">
                <a:solidFill>
                  <a:schemeClr val="tx1"/>
                </a:solidFill>
                <a:latin typeface="Times New Roman" panose="02020603050405020304" pitchFamily="18" charset="0"/>
                <a:cs typeface="Times New Roman" panose="02020603050405020304" pitchFamily="18" charset="0"/>
              </a:rPr>
              <a:t>U</a:t>
            </a:r>
            <a:r>
              <a:rPr altLang="en-GB" b="1" dirty="0" sz="2000" lang="en-US">
                <a:solidFill>
                  <a:schemeClr val="tx1"/>
                </a:solidFill>
                <a:latin typeface="Times New Roman" panose="02020603050405020304" pitchFamily="18" charset="0"/>
                <a:cs typeface="Times New Roman" panose="02020603050405020304" pitchFamily="18" charset="0"/>
              </a:rPr>
              <a:t>m</a:t>
            </a:r>
            <a:r>
              <a:rPr altLang="en-GB" b="1" dirty="0" sz="2000" lang="en-US">
                <a:solidFill>
                  <a:schemeClr val="tx1"/>
                </a:solidFill>
                <a:latin typeface="Times New Roman" panose="02020603050405020304" pitchFamily="18" charset="0"/>
                <a:cs typeface="Times New Roman" panose="02020603050405020304" pitchFamily="18" charset="0"/>
              </a:rPr>
              <a:t>a</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M</a:t>
            </a:r>
            <a:r>
              <a:rPr altLang="en-GB" b="1" dirty="0" sz="2000" lang="en-US">
                <a:solidFill>
                  <a:schemeClr val="tx1"/>
                </a:solidFill>
                <a:latin typeface="Times New Roman" panose="02020603050405020304" pitchFamily="18" charset="0"/>
                <a:cs typeface="Times New Roman" panose="02020603050405020304" pitchFamily="18" charset="0"/>
              </a:rPr>
              <a:t>a</a:t>
            </a:r>
            <a:r>
              <a:rPr altLang="en-GB" b="1" dirty="0" sz="2000" lang="en-US">
                <a:solidFill>
                  <a:schemeClr val="tx1"/>
                </a:solidFill>
                <a:latin typeface="Times New Roman" panose="02020603050405020304" pitchFamily="18" charset="0"/>
                <a:cs typeface="Times New Roman" panose="02020603050405020304" pitchFamily="18" charset="0"/>
              </a:rPr>
              <a:t>heswari </a:t>
            </a:r>
            <a:r>
              <a:rPr altLang="en-US" b="1" dirty="0" sz="2000" lang="en-US">
                <a:solidFill>
                  <a:schemeClr val="tx1"/>
                </a:solidFill>
                <a:latin typeface="Times New Roman" panose="02020603050405020304" pitchFamily="18" charset="0"/>
                <a:cs typeface="Times New Roman" panose="02020603050405020304" pitchFamily="18" charset="0"/>
              </a:rPr>
              <a:t> M.E., </a:t>
            </a:r>
            <a:endParaRPr altLang="en-US" b="1" dirty="0" sz="2000" lang="en-US">
              <a:solidFill>
                <a:schemeClr val="tx1"/>
              </a:solidFill>
              <a:latin typeface="Times New Roman" panose="02020603050405020304" pitchFamily="18" charset="0"/>
              <a:cs typeface="Times New Roman" panose="02020603050405020304" pitchFamily="18" charset="0"/>
            </a:endParaRPr>
          </a:p>
          <a:p>
            <a:pPr algn="just" defTabSz="457200" eaLnBrk="1" hangingPunct="1" lvl="0">
              <a:lnSpc>
                <a:spcPct val="100000"/>
              </a:lnSpc>
              <a:spcBef>
                <a:spcPct val="0"/>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000" lang="en-US">
                <a:solidFill>
                  <a:schemeClr val="tx1"/>
                </a:solidFill>
                <a:latin typeface="Times New Roman" panose="02020603050405020304" pitchFamily="18" charset="0"/>
                <a:cs typeface="Times New Roman" panose="02020603050405020304" pitchFamily="18" charset="0"/>
              </a:rPr>
              <a:t>           </a:t>
            </a:r>
            <a:r>
              <a:rPr altLang="en-GB"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23038117</a:t>
            </a:r>
            <a:r>
              <a:rPr altLang="en-GB" b="1" dirty="0" sz="2000" lang="en-US">
                <a:solidFill>
                  <a:schemeClr val="tx1"/>
                </a:solidFill>
                <a:latin typeface="Times New Roman" panose="02020603050405020304" pitchFamily="18" charset="0"/>
                <a:cs typeface="Times New Roman" panose="02020603050405020304" pitchFamily="18" charset="0"/>
              </a:rPr>
              <a:t>2</a:t>
            </a:r>
            <a:r>
              <a:rPr altLang="en-GB" b="1" dirty="0" sz="2000" lang="en-US">
                <a:solidFill>
                  <a:schemeClr val="tx1"/>
                </a:solidFill>
                <a:latin typeface="Times New Roman" panose="02020603050405020304" pitchFamily="18" charset="0"/>
                <a:cs typeface="Times New Roman" panose="02020603050405020304" pitchFamily="18" charset="0"/>
              </a:rPr>
              <a:t>0</a:t>
            </a:r>
            <a:r>
              <a:rPr altLang="en-GB" b="1" dirty="0" sz="2000" lang="en-US">
                <a:solidFill>
                  <a:schemeClr val="tx1"/>
                </a:solidFill>
                <a:latin typeface="Times New Roman" panose="02020603050405020304" pitchFamily="18" charset="0"/>
                <a:cs typeface="Times New Roman" panose="02020603050405020304" pitchFamily="18" charset="0"/>
              </a:rPr>
              <a:t>5</a:t>
            </a:r>
            <a:r>
              <a:rPr altLang="en-GB" b="1" dirty="0" sz="2000" lang="en-US">
                <a:solidFill>
                  <a:schemeClr val="tx1"/>
                </a:solidFill>
                <a:latin typeface="Times New Roman" panose="02020603050405020304" pitchFamily="18" charset="0"/>
                <a:cs typeface="Times New Roman" panose="02020603050405020304" pitchFamily="18" charset="0"/>
              </a:rPr>
              <a:t>2</a:t>
            </a:r>
            <a:r>
              <a:rPr altLang="en-GB" b="1" dirty="0" sz="2000" lang="en-US">
                <a:solidFill>
                  <a:schemeClr val="tx1"/>
                </a:solidFill>
                <a:latin typeface="Times New Roman" panose="02020603050405020304" pitchFamily="18" charset="0"/>
                <a:cs typeface="Times New Roman" panose="02020603050405020304" pitchFamily="18" charset="0"/>
              </a:rPr>
              <a:t>1</a:t>
            </a:r>
            <a:r>
              <a:rPr altLang="en-GB" b="1" dirty="0" sz="2000" lang="en-US">
                <a:solidFill>
                  <a:schemeClr val="tx1"/>
                </a:solidFill>
                <a:latin typeface="Times New Roman" panose="02020603050405020304" pitchFamily="18" charset="0"/>
                <a:cs typeface="Times New Roman" panose="02020603050405020304" pitchFamily="18" charset="0"/>
              </a:rPr>
              <a:t>0</a:t>
            </a:r>
            <a:r>
              <a:rPr altLang="en-GB" b="1" dirty="0" sz="2000" lang="en-US">
                <a:solidFill>
                  <a:schemeClr val="tx1"/>
                </a:solidFill>
                <a:latin typeface="Times New Roman" panose="02020603050405020304" pitchFamily="18" charset="0"/>
                <a:cs typeface="Times New Roman" panose="02020603050405020304" pitchFamily="18" charset="0"/>
              </a:rPr>
              <a:t>5</a:t>
            </a:r>
            <a:r>
              <a:rPr altLang="en-GB" b="1" dirty="0" sz="2000" lang="en-US">
                <a:solidFill>
                  <a:schemeClr val="tx1"/>
                </a:solidFill>
                <a:latin typeface="Times New Roman" panose="02020603050405020304" pitchFamily="18" charset="0"/>
                <a:cs typeface="Times New Roman" panose="02020603050405020304" pitchFamily="18" charset="0"/>
              </a:rPr>
              <a:t>2</a:t>
            </a:r>
            <a:r>
              <a:rPr altLang="en-US" b="1" dirty="0" sz="2000" lang="en-US">
                <a:solidFill>
                  <a:schemeClr val="tx1"/>
                </a:solidFill>
                <a:latin typeface="Times New Roman" panose="02020603050405020304" pitchFamily="18" charset="0"/>
                <a:cs typeface="Times New Roman" panose="02020603050405020304" pitchFamily="18" charset="0"/>
              </a:rPr>
              <a:t>                                                                                      </a:t>
            </a:r>
            <a:r>
              <a:rPr altLang="en-US" b="1" dirty="0" sz="2000" lang="en-US">
                <a:solidFill>
                  <a:schemeClr val="tx1"/>
                </a:solidFill>
                <a:latin typeface="Times New Roman" panose="02020603050405020304" pitchFamily="18" charset="0"/>
                <a:cs typeface="Times New Roman" panose="02020603050405020304" pitchFamily="18" charset="0"/>
              </a:rPr>
              <a:t>AP/CSE.</a:t>
            </a:r>
            <a:endParaRPr altLang="en-US" b="1" dirty="0" sz="2000" lang="en-US">
              <a:solidFill>
                <a:schemeClr val="tx1"/>
              </a:solidFill>
              <a:latin typeface="Times New Roman" panose="02020603050405020304" pitchFamily="18" charset="0"/>
              <a:cs typeface="Times New Roman" panose="02020603050405020304" pitchFamily="18" charset="0"/>
            </a:endParaRPr>
          </a:p>
          <a:p>
            <a:pPr algn="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1600" lang="en-US">
                <a:solidFill>
                  <a:srgbClr val="002060"/>
                </a:solidFill>
                <a:latin typeface="Times New Roman" panose="02020603050405020304" pitchFamily="18" charset="0"/>
                <a:cs typeface="Times New Roman" panose="02020603050405020304" pitchFamily="18" charset="0"/>
              </a:rPr>
              <a:t>						</a:t>
            </a: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002060"/>
              </a:solidFill>
              <a:latin typeface="Times New Roman" panose="02020603050405020304" pitchFamily="18" charset="0"/>
              <a:cs typeface="Times New Roman" panose="02020603050405020304" pitchFamily="18" charset="0"/>
            </a:endParaRPr>
          </a:p>
          <a:p>
            <a:pP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FF0000"/>
              </a:solidFill>
              <a:latin typeface="Times New Roman" panose="02020603050405020304" pitchFamily="18" charset="0"/>
              <a:cs typeface="Times New Roman" panose="02020603050405020304" pitchFamily="18" charset="0"/>
            </a:endParaRPr>
          </a:p>
          <a:p>
            <a:pPr algn="r" defTabSz="457200" eaLnBrk="1" hangingPunct="1" lvl="0">
              <a:lnSpc>
                <a:spcPct val="17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1600" lang="en-US">
              <a:solidFill>
                <a:srgbClr val="FF0000"/>
              </a:solidFill>
              <a:latin typeface="Times New Roman" panose="02020603050405020304" pitchFamily="18" charset="0"/>
              <a:cs typeface="Times New Roman" panose="02020603050405020304" pitchFamily="18" charset="0"/>
            </a:endParaRPr>
          </a:p>
          <a:p>
            <a:pPr algn="r" defTabSz="457200" eaLnBrk="1" hangingPunct="1" lvl="0">
              <a:lnSpc>
                <a:spcPct val="10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600" lang="en-US">
              <a:solidFill>
                <a:srgbClr val="8B8B8B"/>
              </a:solidFill>
              <a:latin typeface="Times New Roman" panose="02020603050405020304" pitchFamily="18" charset="0"/>
              <a:cs typeface="Times New Roman" panose="02020603050405020304" pitchFamily="18" charset="0"/>
            </a:endParaRPr>
          </a:p>
          <a:p>
            <a:pPr algn="r" defTabSz="457200" eaLnBrk="1" hangingPunct="1" lvl="0">
              <a:lnSpc>
                <a:spcPct val="10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600" lang="en-US">
              <a:solidFill>
                <a:srgbClr val="8B8B8B"/>
              </a:solidFill>
              <a:latin typeface="Times New Roman" panose="02020603050405020304" pitchFamily="18" charset="0"/>
              <a:cs typeface="Times New Roman" panose="02020603050405020304" pitchFamily="18" charset="0"/>
            </a:endParaRPr>
          </a:p>
          <a:p>
            <a:pPr algn="r" defTabSz="457200" eaLnBrk="1" hangingPunct="1" lvl="0">
              <a:lnSpc>
                <a:spcPct val="100000"/>
              </a:lnSpc>
              <a:spcBef>
                <a:spcPts val="365"/>
              </a:spcBef>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dirty="0" sz="1600" lang="en-US">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585" name="Rectangle 2"/>
          <p:cNvSpPr/>
          <p:nvPr/>
        </p:nvSpPr>
        <p:spPr>
          <a:xfrm>
            <a:off x="1679575" y="-1684337"/>
            <a:ext cx="3543300" cy="3514725"/>
          </a:xfrm>
          <a:prstGeom prst="rect"/>
          <a:noFill/>
          <a:ln w="9525">
            <a:noFill/>
          </a:ln>
        </p:spPr>
        <p:txBody>
          <a:bodyPr anchor="ctr" anchorCtr="0" wrap="none"/>
          <a:p>
            <a:pPr eaLnBrk="1">
              <a:lnSpc>
                <a:spcPct val="93000"/>
              </a:lnSpc>
              <a:buClr>
                <a:srgbClr val="000000"/>
              </a:buClr>
              <a:buSzPct val="100000"/>
              <a:buFont typeface="Times New Roman" panose="02020603050405020304" pitchFamily="18" charset="0"/>
            </a:pPr>
            <a:endParaRPr altLang="en-US" dirty="0" lang="en-US">
              <a:latin typeface="Arial" panose="020B0604020202020204" pitchFamily="34" charset="0"/>
            </a:endParaRPr>
          </a:p>
        </p:txBody>
      </p:sp>
      <p:pic>
        <p:nvPicPr>
          <p:cNvPr id="2097152" name="Picture 3"/>
          <p:cNvPicPr>
            <a:picLocks noChangeAspect="1"/>
          </p:cNvPicPr>
          <p:nvPr/>
        </p:nvPicPr>
        <p:blipFill>
          <a:blip xmlns:r="http://schemas.openxmlformats.org/officeDocument/2006/relationships" r:embed="rId1"/>
          <a:stretch>
            <a:fillRect/>
          </a:stretch>
        </p:blipFill>
        <p:spPr>
          <a:xfrm>
            <a:off x="831850" y="300038"/>
            <a:ext cx="1066800" cy="1057275"/>
          </a:xfrm>
          <a:prstGeom prst="rect"/>
          <a:noFill/>
          <a:ln w="9525">
            <a:noFill/>
          </a:ln>
        </p:spPr>
      </p:pic>
      <p:sp>
        <p:nvSpPr>
          <p:cNvPr id="1048586" name="Rectangle 4"/>
          <p:cNvSpPr/>
          <p:nvPr/>
        </p:nvSpPr>
        <p:spPr>
          <a:xfrm>
            <a:off x="1898650" y="214313"/>
            <a:ext cx="8877300" cy="3277700"/>
          </a:xfrm>
          <a:prstGeom prst="rect"/>
          <a:noFill/>
          <a:ln w="9525">
            <a:noFill/>
          </a:ln>
        </p:spPr>
        <p:txBody>
          <a:bodyPr bIns="45000" lIns="90000" rIns="90000" tIns="45000">
            <a:spAutoFit/>
          </a:bodyPr>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000" lang="en-US">
                <a:solidFill>
                  <a:srgbClr val="FF0066"/>
                </a:solidFill>
                <a:latin typeface="Times New Roman" panose="02020603050405020304" pitchFamily="18" charset="0"/>
                <a:cs typeface="Times New Roman" panose="02020603050405020304" pitchFamily="18" charset="0"/>
              </a:rPr>
              <a:t>K.RAMAKRISHNAN COLLEGE OF TECHNOLOGY</a:t>
            </a:r>
            <a:endParaRPr altLang="en-US" b="1" dirty="0" sz="20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2000" lang="en-US">
                <a:solidFill>
                  <a:srgbClr val="FF0066"/>
                </a:solidFill>
                <a:latin typeface="Times New Roman" panose="02020603050405020304" pitchFamily="18" charset="0"/>
                <a:cs typeface="Times New Roman" panose="02020603050405020304" pitchFamily="18" charset="0"/>
              </a:rPr>
              <a:t>(AUTONOMOUS), TRICHY</a:t>
            </a:r>
            <a:br>
              <a:rPr altLang="en-US" b="1" dirty="0" sz="2000" lang="en-US">
                <a:solidFill>
                  <a:srgbClr val="FF0066"/>
                </a:solidFill>
                <a:latin typeface="Times New Roman" panose="02020603050405020304" pitchFamily="18" charset="0"/>
                <a:cs typeface="Times New Roman" panose="02020603050405020304" pitchFamily="18" charset="0"/>
              </a:rPr>
            </a:br>
            <a:endParaRPr altLang="en-US" b="1" dirty="0" sz="20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dirty="0" sz="36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dirty="0" sz="16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dirty="0" sz="1600" lang="en-US">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x-none" b="1" dirty="0" sz="4000" lang="en-US">
                <a:solidFill>
                  <a:srgbClr val="000000"/>
                </a:solidFill>
                <a:latin typeface="Times New Roman" panose="02020603050405020304" pitchFamily="18" charset="0"/>
                <a:cs typeface="Times New Roman" panose="02020603050405020304" pitchFamily="18" charset="0"/>
              </a:rPr>
              <a:t>M</a:t>
            </a:r>
            <a:r>
              <a:rPr altLang="x-none" b="1" dirty="0" sz="4000" lang="en-US">
                <a:solidFill>
                  <a:srgbClr val="000000"/>
                </a:solidFill>
                <a:latin typeface="Times New Roman" panose="02020603050405020304" pitchFamily="18" charset="0"/>
                <a:cs typeface="Times New Roman" panose="02020603050405020304" pitchFamily="18" charset="0"/>
              </a:rPr>
              <a:t>O</a:t>
            </a:r>
            <a:r>
              <a:rPr altLang="x-none" b="1" dirty="0" sz="4000" lang="en-US">
                <a:solidFill>
                  <a:srgbClr val="000000"/>
                </a:solidFill>
                <a:latin typeface="Times New Roman" panose="02020603050405020304" pitchFamily="18" charset="0"/>
                <a:cs typeface="Times New Roman" panose="02020603050405020304" pitchFamily="18" charset="0"/>
              </a:rPr>
              <a:t>V</a:t>
            </a:r>
            <a:r>
              <a:rPr altLang="x-none" b="1" dirty="0" sz="4000" lang="en-US">
                <a:solidFill>
                  <a:srgbClr val="000000"/>
                </a:solidFill>
                <a:latin typeface="Times New Roman" panose="02020603050405020304" pitchFamily="18" charset="0"/>
                <a:cs typeface="Times New Roman" panose="02020603050405020304" pitchFamily="18" charset="0"/>
              </a:rPr>
              <a:t>I</a:t>
            </a:r>
            <a:r>
              <a:rPr altLang="x-none" b="1" dirty="0" sz="4000" lang="en-US">
                <a:solidFill>
                  <a:srgbClr val="000000"/>
                </a:solidFill>
                <a:latin typeface="Times New Roman" panose="02020603050405020304" pitchFamily="18" charset="0"/>
                <a:cs typeface="Times New Roman" panose="02020603050405020304" pitchFamily="18" charset="0"/>
              </a:rPr>
              <a:t>E </a:t>
            </a:r>
            <a:r>
              <a:rPr altLang="x-none" b="1" dirty="0" sz="4000" lang="en-US">
                <a:solidFill>
                  <a:srgbClr val="000000"/>
                </a:solidFill>
                <a:latin typeface="Times New Roman" panose="02020603050405020304" pitchFamily="18" charset="0"/>
                <a:cs typeface="Times New Roman" panose="02020603050405020304" pitchFamily="18" charset="0"/>
              </a:rPr>
              <a:t>T</a:t>
            </a:r>
            <a:r>
              <a:rPr altLang="x-none" b="1" dirty="0" sz="4000" lang="en-US">
                <a:solidFill>
                  <a:srgbClr val="000000"/>
                </a:solidFill>
                <a:latin typeface="Times New Roman" panose="02020603050405020304" pitchFamily="18" charset="0"/>
                <a:cs typeface="Times New Roman" panose="02020603050405020304" pitchFamily="18" charset="0"/>
              </a:rPr>
              <a:t>I</a:t>
            </a:r>
            <a:r>
              <a:rPr altLang="x-none" b="1" dirty="0" sz="4000" lang="en-US">
                <a:solidFill>
                  <a:srgbClr val="000000"/>
                </a:solidFill>
                <a:latin typeface="Times New Roman" panose="02020603050405020304" pitchFamily="18" charset="0"/>
                <a:cs typeface="Times New Roman" panose="02020603050405020304" pitchFamily="18" charset="0"/>
              </a:rPr>
              <a:t>CKET </a:t>
            </a:r>
            <a:r>
              <a:rPr altLang="x-none" b="1" dirty="0" sz="4000" lang="en-US">
                <a:solidFill>
                  <a:srgbClr val="000000"/>
                </a:solidFill>
                <a:latin typeface="Times New Roman" panose="02020603050405020304" pitchFamily="18" charset="0"/>
                <a:cs typeface="Times New Roman" panose="02020603050405020304" pitchFamily="18" charset="0"/>
              </a:rPr>
              <a:t>B</a:t>
            </a:r>
            <a:r>
              <a:rPr altLang="x-none" b="1" dirty="0" sz="4000" lang="en-US">
                <a:solidFill>
                  <a:srgbClr val="000000"/>
                </a:solidFill>
                <a:latin typeface="Times New Roman" panose="02020603050405020304" pitchFamily="18" charset="0"/>
                <a:cs typeface="Times New Roman" panose="02020603050405020304" pitchFamily="18" charset="0"/>
              </a:rPr>
              <a:t>O</a:t>
            </a:r>
            <a:r>
              <a:rPr altLang="x-none" b="1" dirty="0" sz="4000" lang="en-US">
                <a:solidFill>
                  <a:srgbClr val="000000"/>
                </a:solidFill>
                <a:latin typeface="Times New Roman" panose="02020603050405020304" pitchFamily="18" charset="0"/>
                <a:cs typeface="Times New Roman" panose="02020603050405020304" pitchFamily="18" charset="0"/>
              </a:rPr>
              <a:t>O</a:t>
            </a:r>
            <a:r>
              <a:rPr altLang="x-none" b="1" dirty="0" sz="4000" lang="en-US">
                <a:solidFill>
                  <a:srgbClr val="000000"/>
                </a:solidFill>
                <a:latin typeface="Times New Roman" panose="02020603050405020304" pitchFamily="18" charset="0"/>
                <a:cs typeface="Times New Roman" panose="02020603050405020304" pitchFamily="18" charset="0"/>
              </a:rPr>
              <a:t>K</a:t>
            </a:r>
            <a:r>
              <a:rPr altLang="x-none" b="1" dirty="0" sz="4000" lang="en-US">
                <a:solidFill>
                  <a:srgbClr val="000000"/>
                </a:solidFill>
                <a:latin typeface="Times New Roman" panose="02020603050405020304" pitchFamily="18" charset="0"/>
                <a:cs typeface="Times New Roman" panose="02020603050405020304" pitchFamily="18" charset="0"/>
              </a:rPr>
              <a:t>I</a:t>
            </a:r>
            <a:r>
              <a:rPr altLang="x-none" b="1" dirty="0" sz="4000" lang="en-US">
                <a:solidFill>
                  <a:srgbClr val="000000"/>
                </a:solidFill>
                <a:latin typeface="Times New Roman" panose="02020603050405020304" pitchFamily="18" charset="0"/>
                <a:cs typeface="Times New Roman" panose="02020603050405020304" pitchFamily="18" charset="0"/>
              </a:rPr>
              <a:t>NG </a:t>
            </a:r>
            <a:r>
              <a:rPr altLang="x-none" b="1" dirty="0" sz="4000" lang="en-US">
                <a:solidFill>
                  <a:srgbClr val="000000"/>
                </a:solidFill>
                <a:latin typeface="Times New Roman" panose="02020603050405020304" pitchFamily="18" charset="0"/>
                <a:cs typeface="Times New Roman" panose="02020603050405020304" pitchFamily="18" charset="0"/>
              </a:rPr>
              <a:t>SYSTEM </a:t>
            </a:r>
            <a:endParaRPr altLang="x-none" b="1" dirty="0" sz="4400" lang="en-US">
              <a:solidFill>
                <a:srgbClr val="000000"/>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dirty="0" sz="4400" lang="en-US">
                <a:solidFill>
                  <a:srgbClr val="0000FF"/>
                </a:solidFill>
                <a:latin typeface="Times New Roman" panose="02020603050405020304" pitchFamily="18" charset="0"/>
                <a:cs typeface="Times New Roman" panose="02020603050405020304" pitchFamily="18" charset="0"/>
              </a:rPr>
              <a:t> </a:t>
            </a:r>
            <a:endParaRPr altLang="en-US" b="1" dirty="0" sz="4400" lang="en-US">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53"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p:grpSpPr>
      <p:sp>
        <p:nvSpPr>
          <p:cNvPr id="1048638"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RESULTS AND DISCUSSION</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72"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pic>
        <p:nvPicPr>
          <p:cNvPr id="2097182" name=""/>
          <p:cNvPicPr>
            <a:picLocks/>
          </p:cNvPicPr>
          <p:nvPr/>
        </p:nvPicPr>
        <p:blipFill>
          <a:blip xmlns:r="http://schemas.openxmlformats.org/officeDocument/2006/relationships" r:embed="rId3"/>
          <a:stretch>
            <a:fillRect/>
          </a:stretch>
        </p:blipFill>
        <p:spPr>
          <a:xfrm>
            <a:off x="585290" y="2118768"/>
            <a:ext cx="5486898" cy="3774365"/>
          </a:xfrm>
          <a:prstGeom prst="rect"/>
        </p:spPr>
      </p:pic>
      <p:pic>
        <p:nvPicPr>
          <p:cNvPr id="2097183" name=""/>
          <p:cNvPicPr>
            <a:picLocks/>
          </p:cNvPicPr>
          <p:nvPr/>
        </p:nvPicPr>
        <p:blipFill>
          <a:blip xmlns:r="http://schemas.openxmlformats.org/officeDocument/2006/relationships" r:embed="rId4"/>
          <a:stretch>
            <a:fillRect/>
          </a:stretch>
        </p:blipFill>
        <p:spPr>
          <a:xfrm rot="0">
            <a:off x="6427849" y="2118769"/>
            <a:ext cx="5277956" cy="3767529"/>
          </a:xfrm>
          <a:prstGeom prst="rec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p:grpSpPr>
      <p:sp>
        <p:nvSpPr>
          <p:cNvPr id="1048642"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RESULTS AND DISCUSSION</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75"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76"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pic>
        <p:nvPicPr>
          <p:cNvPr id="2097184" name=""/>
          <p:cNvPicPr>
            <a:picLocks/>
          </p:cNvPicPr>
          <p:nvPr/>
        </p:nvPicPr>
        <p:blipFill>
          <a:blip xmlns:r="http://schemas.openxmlformats.org/officeDocument/2006/relationships" r:embed="rId3"/>
          <a:stretch>
            <a:fillRect/>
          </a:stretch>
        </p:blipFill>
        <p:spPr>
          <a:xfrm rot="0">
            <a:off x="554630" y="2075529"/>
            <a:ext cx="5346946" cy="3596454"/>
          </a:xfrm>
          <a:prstGeom prst="rect"/>
        </p:spPr>
      </p:pic>
      <p:pic>
        <p:nvPicPr>
          <p:cNvPr id="2097185" name=""/>
          <p:cNvPicPr>
            <a:picLocks/>
          </p:cNvPicPr>
          <p:nvPr/>
        </p:nvPicPr>
        <p:blipFill>
          <a:blip xmlns:r="http://schemas.openxmlformats.org/officeDocument/2006/relationships" r:embed="rId4"/>
          <a:stretch>
            <a:fillRect/>
          </a:stretch>
        </p:blipFill>
        <p:spPr>
          <a:xfrm rot="0">
            <a:off x="6095999" y="2075529"/>
            <a:ext cx="5543095" cy="3565567"/>
          </a:xfrm>
          <a:prstGeom prst="rec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p:grpSpPr>
      <p:sp>
        <p:nvSpPr>
          <p:cNvPr id="1048646"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QUERIES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79"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80"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47" name="TextBox 4"/>
          <p:cNvSpPr txBox="1"/>
          <p:nvPr/>
        </p:nvSpPr>
        <p:spPr>
          <a:xfrm>
            <a:off x="3719830" y="2708910"/>
            <a:ext cx="11429365" cy="2707005"/>
          </a:xfrm>
          <a:prstGeom prst="rect"/>
          <a:noFill/>
          <a:ln w="9525">
            <a:noFill/>
          </a:ln>
        </p:spPr>
        <p:txBody>
          <a:bodyPr>
            <a:noAutofit/>
          </a:bodyPr>
          <a:p>
            <a:pPr algn="just">
              <a:lnSpc>
                <a:spcPct val="150000"/>
              </a:lnSpc>
              <a:buFont typeface="Calibri" panose="020F0502020204030204" charset="0"/>
            </a:pPr>
            <a:r>
              <a:rPr altLang="en-US" b="1" dirty="0" sz="4800" lang="en-GB">
                <a:solidFill>
                  <a:srgbClr val="0D0D0D"/>
                </a:solidFill>
                <a:latin typeface="Times New Roman" panose="02020603050405020304" pitchFamily="18" charset="0"/>
                <a:ea typeface="Arial" panose="020B0604020202020204" pitchFamily="34" charset="0"/>
                <a:cs typeface="Times New Roman" panose="02020603050405020304" pitchFamily="18" charset="0"/>
              </a:rPr>
              <a:t>ANY QUERIS?</a:t>
            </a:r>
            <a:endParaRPr altLang="en-US" b="1" dirty="0" sz="4800" lang="en-GB">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599"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a:ea typeface="Times New Roman"/>
                <a:cs typeface="Times New Roman" panose="02020603050405020304" pitchFamily="18" charset="0"/>
              </a:rPr>
              <a:t>PRESENTATION OVERVIEW</a:t>
            </a:r>
            <a:endParaRPr altLang="en-US" b="1" dirty="0" sz="3000" lang="en-US">
              <a:latin typeface="Times New Roman"/>
              <a:ea typeface="Times New Roman"/>
              <a:cs typeface="Times New Roman" panose="02020603050405020304" pitchFamily="18" charset="0"/>
            </a:endParaRPr>
          </a:p>
        </p:txBody>
      </p:sp>
      <p:sp>
        <p:nvSpPr>
          <p:cNvPr id="1048600" name="Text Box 2"/>
          <p:cNvSpPr txBox="1">
            <a:spLocks noChangeArrowheads="1"/>
          </p:cNvSpPr>
          <p:nvPr/>
        </p:nvSpPr>
        <p:spPr bwMode="auto">
          <a:xfrm>
            <a:off x="822325" y="1362075"/>
            <a:ext cx="10520363" cy="5410200"/>
          </a:xfrm>
          <a:prstGeom prst="rect"/>
          <a:noFill/>
          <a:ln>
            <a:noFill/>
          </a:ln>
        </p:spPr>
        <p:txBody>
          <a:bodyPr/>
          <a:lstStyle>
            <a:lvl1pPr eaLnBrk="0" hangingPunct="0" indent="-341630" marL="34290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1pPr>
            <a:lvl2pPr eaLnBrk="0" hangingPunct="0" indent="-28448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2pPr>
            <a:lvl3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3pPr>
            <a:lvl4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4pPr>
            <a:lvl5pPr eaLnBrk="0" hangingPunct="0">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5pPr>
            <a:lvl6pPr defTabSz="457200" eaLnBrk="0" fontAlgn="base" hangingPunct="0" indent="-228600" marL="25146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6pPr>
            <a:lvl7pPr defTabSz="457200" eaLnBrk="0" fontAlgn="base" hangingPunct="0" indent="-228600" marL="29718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7pPr>
            <a:lvl8pPr defTabSz="457200" eaLnBrk="0" fontAlgn="base" hangingPunct="0" indent="-228600" marL="34290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8pPr>
            <a:lvl9pPr defTabSz="457200" eaLnBrk="0" fontAlgn="base" hangingPunct="0" indent="-228600" marL="3886200">
              <a:spcBef>
                <a:spcPct val="0"/>
              </a:spcBef>
              <a:spcAft>
                <a:spcPct val="0"/>
              </a:spcAft>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defRPr>
                <a:solidFill>
                  <a:schemeClr val="tx1"/>
                </a:solidFill>
                <a:latin typeface="Arial" panose="020B0604020202020204" pitchFamily="34" charset="0"/>
                <a:ea typeface="WenQuanYi Micro Hei"/>
                <a:cs typeface="WenQuanYi Micro Hei"/>
              </a:defRPr>
            </a:lvl9pPr>
          </a:lstStyle>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rPr>
              <a:t>Objective</a:t>
            </a:r>
            <a:endPar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rPr>
              <a:t>Project Introduction</a:t>
            </a:r>
            <a:endPar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rPr>
              <a:t>Problem Statement</a:t>
            </a:r>
            <a:endPar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 typeface="+mj-lt"/>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rPr>
              <a:t>Methodologies (Programming concepts relevant to problem statement)</a:t>
            </a:r>
            <a:endPar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endParaRPr>
          </a:p>
          <a:p>
            <a:pPr algn="just" defTabSz="457200" eaLnBrk="1" fontAlgn="base" hangingPunct="1" indent="-342900" latinLnBrk="0" lvl="0" marL="344170" marR="0" rtl="0">
              <a:lnSpc>
                <a:spcPct val="150000"/>
              </a:lnSpc>
              <a:spcBef>
                <a:spcPts val="325"/>
              </a:spcBef>
              <a:spcAft>
                <a:spcPct val="0"/>
              </a:spcAft>
              <a:buClr>
                <a:srgbClr val="000000"/>
              </a:buClr>
              <a:buSzPct val="100000"/>
              <a:buFontTx/>
              <a:buAutoNum type="arabicPeriod" startAt="5"/>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rPr>
              <a:t>  Architecture of the proposed system   </a:t>
            </a:r>
            <a:endPar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endParaRPr>
          </a:p>
          <a:p>
            <a:pPr algn="just" defTabSz="457200" eaLnBrk="1" fontAlgn="base" hangingPunct="1" indent="-342900" latinLnBrk="0" lvl="0" marL="344170" marR="0" rtl="0">
              <a:lnSpc>
                <a:spcPct val="150000"/>
              </a:lnSpc>
              <a:spcBef>
                <a:spcPts val="325"/>
              </a:spcBef>
              <a:spcAft>
                <a:spcPct val="0"/>
              </a:spcAft>
              <a:buClr>
                <a:srgbClr val="000000"/>
              </a:buClr>
              <a:buSzPct val="100000"/>
              <a:buFontTx/>
              <a:buAutoNum type="arabicPeriod" startAt="5"/>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aseline="0" b="1" cap="none" dirty="0" sz="2000" i="0" kern="1200" kumimoji="0" lang="en-US" noProof="0" normalizeH="0" spc="0" strike="noStrike" u="none">
                <a:ln>
                  <a:noFill/>
                </a:ln>
                <a:solidFill>
                  <a:srgbClr val="000000"/>
                </a:solidFill>
                <a:effectLst/>
                <a:uLnTx/>
                <a:uFillTx/>
                <a:latin typeface="Times New Roman"/>
                <a:ea typeface="Times New Roman"/>
                <a:cs typeface="Times New Roman" panose="02020603050405020304" pitchFamily="18" charset="0"/>
              </a:rPr>
              <a:t>  List of Modules</a:t>
            </a:r>
            <a:endPar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endParaRPr>
          </a:p>
          <a:p>
            <a:pPr algn="just" defTabSz="457200" eaLnBrk="1" fontAlgn="base" hangingPunct="1" indent="0" latinLnBrk="0" lvl="0" marL="12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0"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rPr>
              <a:t>7.  </a:t>
            </a:r>
            <a:r>
              <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rPr>
              <a:t>  Merits </a:t>
            </a:r>
            <a:endPar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0"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rPr>
              <a:t>8.  </a:t>
            </a:r>
            <a:r>
              <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rPr>
              <a:t>  Results and Discussion</a:t>
            </a:r>
            <a:endPar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endParaRPr>
          </a:p>
          <a:p>
            <a:pPr algn="just" defTabSz="457200" eaLnBrk="1" fontAlgn="base" hangingPunct="1" indent="-457200" latinLnBrk="0" lvl="0" marL="4584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baseline="0" b="0"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rPr>
              <a:t>9.  </a:t>
            </a:r>
            <a:r>
              <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rPr>
              <a:t>  Queries</a:t>
            </a:r>
            <a:endPar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endParaRPr>
          </a:p>
          <a:p>
            <a:pPr algn="just" defTabSz="457200" eaLnBrk="1" fontAlgn="base" hangingPunct="1" indent="0" latinLnBrk="0" lvl="0" marL="1270" marR="0" rtl="0">
              <a:lnSpc>
                <a:spcPct val="150000"/>
              </a:lnSpc>
              <a:spcBef>
                <a:spcPts val="325"/>
              </a:spcBef>
              <a:spcAft>
                <a:spcPct val="0"/>
              </a:spcAft>
              <a:buClr>
                <a:srgbClr val="000000"/>
              </a:buClr>
              <a:buSzPct val="100000"/>
              <a:buFontTx/>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endParaRPr baseline="0" b="1" cap="none" dirty="0" sz="2000" i="0" kern="1200" kumimoji="0" lang="en-US" noProof="0" normalizeH="0" spc="0" strike="noStrike" u="none">
              <a:ln>
                <a:noFill/>
              </a:ln>
              <a:solidFill>
                <a:schemeClr val="tx1"/>
              </a:solidFill>
              <a:effectLst/>
              <a:uLnTx/>
              <a:uFillTx/>
              <a:latin typeface="Times New Roman"/>
              <a:ea typeface="Times New Roman"/>
              <a:cs typeface="Times New Roman" panose="02020603050405020304" pitchFamily="18" charset="0"/>
            </a:endParaRPr>
          </a:p>
        </p:txBody>
      </p:sp>
      <p:pic>
        <p:nvPicPr>
          <p:cNvPr id="2097154"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55"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p:grpSpPr>
      <p:sp>
        <p:nvSpPr>
          <p:cNvPr id="1048604"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OBJECTIVE</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57"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05" name="TextBox 1"/>
          <p:cNvSpPr txBox="1"/>
          <p:nvPr/>
        </p:nvSpPr>
        <p:spPr>
          <a:xfrm>
            <a:off x="709613" y="1772285"/>
            <a:ext cx="10772775" cy="1691641"/>
          </a:xfrm>
          <a:prstGeom prst="rect"/>
          <a:noFill/>
          <a:ln w="9525">
            <a:noFill/>
          </a:ln>
        </p:spPr>
        <p:txBody>
          <a:bodyPr>
            <a:spAutoFit/>
          </a:bodyPr>
          <a:p>
            <a:pPr algn="just" indent="457200" marL="114300">
              <a:lnSpc>
                <a:spcPct val="150000"/>
              </a:lnSpc>
              <a:buNone/>
            </a:pPr>
            <a:r>
              <a:rPr altLang="x-none" b="1" dirty="0" sz="2400" lang="en-US">
                <a:latin typeface="Times New Roman" panose="02020603050405020304" pitchFamily="18" charset="0"/>
                <a:ea typeface="Arial" panose="020B0604020202020204" pitchFamily="34" charset="0"/>
                <a:cs typeface="Times New Roman" panose="02020603050405020304" pitchFamily="18" charset="0"/>
              </a:rPr>
              <a:t>To design and develop an efficient movie ticket booking system that allows users to select movies, choose seats, and manage bookings seamlessly while maintaining user-friendly interfaces and accurate booking history.</a:t>
            </a:r>
            <a:endParaRPr altLang="x-none" b="1" dirty="0" sz="2400" lang="en-US">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p:grpSpPr>
      <p:sp>
        <p:nvSpPr>
          <p:cNvPr id="1048609"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PROJECT INTRODUCTION</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58"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59"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10" name="TextBox 2"/>
          <p:cNvSpPr txBox="1"/>
          <p:nvPr/>
        </p:nvSpPr>
        <p:spPr>
          <a:xfrm>
            <a:off x="793749" y="1417638"/>
            <a:ext cx="10696575" cy="4892040"/>
          </a:xfrm>
          <a:prstGeom prst="rect"/>
          <a:noFill/>
          <a:ln w="9525">
            <a:noFill/>
          </a:ln>
        </p:spPr>
        <p:txBody>
          <a:bodyPr>
            <a:spAutoFit/>
          </a:bodyPr>
          <a:p>
            <a:pPr algn="l">
              <a:lnSpc>
                <a:spcPct val="150000"/>
              </a:lnSpc>
              <a:buNone/>
            </a:pP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 </a:t>
            </a: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 </a:t>
            </a: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 </a:t>
            </a: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 </a:t>
            </a: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 </a:t>
            </a: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 </a:t>
            </a: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 </a:t>
            </a:r>
            <a:r>
              <a:rPr altLang="x-none"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The Movie Ticket Booking System is a user-friendly software application designed to simplify the process of reserving movie tickets. This system enables users to create accounts, log in, browse available movies, select seats, and make payments securely. It also maintains a detailed booking history for users to track their past reservations. By integrating essential features such as movie listings, seat selection, and payment gateways, the system provides a seamless and efficient booking experience, reducing the need for manual ticket purchasing and enhancing customer convenience.</a:t>
            </a:r>
            <a:endParaRPr altLang="x-none" b="1" dirty="0" sz="2400" lang="en-US">
              <a:latin typeface="Times New Roman" panose="02020603050405020304" pitchFamily="18" charset="0"/>
              <a:ea typeface="Arial" panose="020B0604020202020204" pitchFamily="34" charset="0"/>
              <a:cs typeface="Times New Roman" panose="02020603050405020304" pitchFamily="18" charset="0"/>
            </a:endParaRPr>
          </a:p>
          <a:p>
            <a:pPr algn="l">
              <a:lnSpc>
                <a:spcPct val="150000"/>
              </a:lnSpc>
              <a:buNone/>
            </a:pPr>
            <a:endParaRPr altLang="x-none" b="1" dirty="0" sz="2400" lang="en-US">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p:grpSpPr>
      <p:sp>
        <p:nvSpPr>
          <p:cNvPr id="1048614"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PROBLEM STATEMENT</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0"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1"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15" name="TextBox 3"/>
          <p:cNvSpPr txBox="1"/>
          <p:nvPr/>
        </p:nvSpPr>
        <p:spPr>
          <a:xfrm>
            <a:off x="793750" y="1417638"/>
            <a:ext cx="10604500" cy="3342005"/>
          </a:xfrm>
          <a:prstGeom prst="rect"/>
          <a:noFill/>
          <a:ln w="9525">
            <a:noFill/>
          </a:ln>
        </p:spPr>
        <p:txBody>
          <a:bodyPr wrap="square">
            <a:noAutofit/>
          </a:bodyPr>
          <a:p>
            <a:pPr algn="just" defTabSz="914400" indent="457200">
              <a:lnSpc>
                <a:spcPct val="150000"/>
              </a:lnSpc>
              <a:buNone/>
            </a:pPr>
            <a:r>
              <a:rPr altLang="en-US" b="1" dirty="0" sz="2400" lang="en-US">
                <a:solidFill>
                  <a:srgbClr val="0D0D0D"/>
                </a:solidFill>
                <a:latin typeface="Times New Roman" panose="02020603050405020304" pitchFamily="18" charset="0"/>
                <a:cs typeface="Times New Roman" panose="02020603050405020304" pitchFamily="18" charset="0"/>
              </a:rPr>
              <a:t>The Movie Ticket Booking System aims to develop an efficient, user-friendly platform for booking movie tickets online. It provides functionalities for user registration, login, browsing movies, seat selection, payment processing, and booking history management. The project seeks to streamline the ticket booking process, minimize errors, enhance user convenience, and deliver a seamless entertainment experience through automation and intuitive design.</a:t>
            </a:r>
            <a:r>
              <a:rPr altLang="en-US" b="1" dirty="0" sz="2400" lang="en-US">
                <a:solidFill>
                  <a:srgbClr val="0D0D0D"/>
                </a:solidFill>
                <a:latin typeface="Times New Roman" panose="02020603050405020304" pitchFamily="18" charset="0"/>
                <a:cs typeface="Times New Roman" panose="02020603050405020304" pitchFamily="18" charset="0"/>
              </a:rPr>
              <a:t> </a:t>
            </a:r>
            <a:endParaRPr altLang="en-US" b="1" dirty="0" sz="24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sp>
        <p:nvSpPr>
          <p:cNvPr id="1048619"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METHODOLOGIES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2"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3"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20" name="Rectangle 1"/>
          <p:cNvSpPr>
            <a:spLocks noChangeArrowheads="1"/>
          </p:cNvSpPr>
          <p:nvPr/>
        </p:nvSpPr>
        <p:spPr bwMode="auto">
          <a:xfrm>
            <a:off x="831850" y="1417637"/>
            <a:ext cx="8849515" cy="3200399"/>
          </a:xfrm>
          <a:prstGeom prst="rect"/>
          <a:solidFill>
            <a:srgbClr val="FFFFFF"/>
          </a:solidFill>
          <a:ln>
            <a:noFill/>
          </a:ln>
          <a:effectLst/>
        </p:spPr>
        <p:txBody>
          <a:bodyPr anchor="ctr" anchorCtr="0" bIns="0" compatLnSpc="1" lIns="0" numCol="1" rIns="0" tIns="0" vert="horz" wrap="square">
            <a:spAutoFit/>
          </a:bodyPr>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18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1. Object-Oriented Design (OOD): Utilizing classes, objects, and modular architecture for better reusability and scalability.</a:t>
            </a:r>
            <a:endPar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18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2. Event-Driven Development: Capturing and responding to user actions using listeners (e.g., button clicks).</a:t>
            </a:r>
            <a:endPar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18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3. Iterative Development: Incremental implementation and testing of features for step-by-step improvement.</a:t>
            </a:r>
            <a:endPar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18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4. User-Centered Design: Designing the interface and functionality to focus on user needs and usability.</a:t>
            </a:r>
            <a:endParaRPr altLang="en-US" baseline="0" b="1" cap="none" dirty="0" sz="2000" i="0" kern="1200" kumimoji="0" lang="en-GB" noProof="0" normalizeH="0" spc="0" strike="noStrike" u="none">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p:grpSpPr>
      <p:sp>
        <p:nvSpPr>
          <p:cNvPr id="1048624" name="Rectangle 1"/>
          <p:cNvSpPr>
            <a:spLocks noGrp="1"/>
          </p:cNvSpPr>
          <p:nvPr>
            <p:ph type="title"/>
          </p:nvPr>
        </p:nvSpPr>
        <p:spPr>
          <a:xfrm>
            <a:off x="1981200" y="274638"/>
            <a:ext cx="8507413"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2800" lang="en-US">
                <a:latin typeface="Times New Roman" panose="02020603050405020304" pitchFamily="18" charset="0"/>
                <a:cs typeface="Times New Roman" panose="02020603050405020304" pitchFamily="18" charset="0"/>
              </a:rPr>
              <a:t>ARCHITECTURE OF THE PROPOSED SYSTEM</a:t>
            </a:r>
            <a:endParaRPr altLang="en-US" b="1" dirty="0" sz="28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4"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5"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pic>
        <p:nvPicPr>
          <p:cNvPr id="2097181" name=""/>
          <p:cNvPicPr>
            <a:picLocks/>
          </p:cNvPicPr>
          <p:nvPr/>
        </p:nvPicPr>
        <p:blipFill>
          <a:blip xmlns:r="http://schemas.openxmlformats.org/officeDocument/2006/relationships" r:embed="rId3"/>
          <a:stretch>
            <a:fillRect/>
          </a:stretch>
        </p:blipFill>
        <p:spPr>
          <a:xfrm>
            <a:off x="2071390" y="1417637"/>
            <a:ext cx="8049218" cy="5145828"/>
          </a:xfrm>
          <a:prstGeom prst="rec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p:grpSpPr>
      <p:sp>
        <p:nvSpPr>
          <p:cNvPr id="1048628"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LIST OF MODULES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7"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68"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29" name="TextBox 2"/>
          <p:cNvSpPr txBox="1"/>
          <p:nvPr/>
        </p:nvSpPr>
        <p:spPr>
          <a:xfrm>
            <a:off x="831849" y="1271588"/>
            <a:ext cx="10520363" cy="5330189"/>
          </a:xfrm>
          <a:prstGeom prst="rect"/>
          <a:noFill/>
          <a:ln w="9525">
            <a:noFill/>
          </a:ln>
        </p:spPr>
        <p:txBody>
          <a:bodyPr>
            <a:spAutoFit/>
          </a:bodyPr>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1. User Authentication</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Handles login/signup functionality and stores user credentials.</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2. Movie Selection</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Displays movies with pricing and allows users to choose a movie.</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3. Seat Selection</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Provides a seat selection interface and calculates total cost based on selected seats.</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4. Payment</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Displays payment details and processes bookings.</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5. Booking History</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r>
              <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rPr>
              <a:t>Tracks and shows previous bookings, including movie, seats, and total cost.</a:t>
            </a: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a:p>
            <a:pPr algn="just" indent="0" marL="0">
              <a:lnSpc>
                <a:spcPct val="150000"/>
              </a:lnSpc>
              <a:buNone/>
            </a:pPr>
            <a:endParaRPr altLang="x-none" b="1" dirty="0" sz="2200" lang="en-US">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p:grpSpPr>
      <p:sp>
        <p:nvSpPr>
          <p:cNvPr id="1048633" name="Rectangle 1"/>
          <p:cNvSpPr>
            <a:spLocks noGrp="1"/>
          </p:cNvSpPr>
          <p:nvPr>
            <p:ph type="title"/>
          </p:nvPr>
        </p:nvSpPr>
        <p:spPr>
          <a:xfrm>
            <a:off x="1981200" y="274638"/>
            <a:ext cx="8229600" cy="1143000"/>
          </a:xfrm>
        </p:spPr>
        <p:txBody>
          <a:bodyPr anchor="ctr" anchorCtr="0" bIns="45720" lIns="91440" rIns="91440" tIns="45720" vert="horz" wrap="square"/>
          <a:p>
            <a:pPr algn="ctr" defTabSz="457200" eaLnBrk="1" hangingPunct="1">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anose="02020603050405020304" pitchFamily="18" charset="0"/>
                <a:cs typeface="Times New Roman" panose="02020603050405020304" pitchFamily="18" charset="0"/>
              </a:rPr>
              <a:t>MERITS</a:t>
            </a:r>
            <a:endParaRPr altLang="en-US" b="1" dirty="0" sz="3000" lang="en-US">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97169" name="Picture 3"/>
          <p:cNvPicPr>
            <a:picLocks noChangeAspect="1"/>
          </p:cNvPicPr>
          <p:nvPr/>
        </p:nvPicPr>
        <p:blipFill>
          <a:blip xmlns:r="http://schemas.openxmlformats.org/officeDocument/2006/relationships" r:embed="rId1"/>
          <a:stretch>
            <a:fillRect/>
          </a:stretch>
        </p:blipFill>
        <p:spPr>
          <a:xfrm>
            <a:off x="831850" y="214313"/>
            <a:ext cx="1066800" cy="1057275"/>
          </a:xfrm>
          <a:prstGeom prst="rect"/>
          <a:noFill/>
          <a:ln w="9525">
            <a:noFill/>
          </a:ln>
        </p:spPr>
      </p:pic>
      <p:pic>
        <p:nvPicPr>
          <p:cNvPr id="2097170" name="Picture 5"/>
          <p:cNvPicPr>
            <a:picLocks noChangeAspect="1"/>
          </p:cNvPicPr>
          <p:nvPr/>
        </p:nvPicPr>
        <p:blipFill>
          <a:blip xmlns:r="http://schemas.openxmlformats.org/officeDocument/2006/relationships" r:embed="rId2"/>
          <a:stretch>
            <a:fillRect/>
          </a:stretch>
        </p:blipFill>
        <p:spPr>
          <a:xfrm>
            <a:off x="10336213" y="258763"/>
            <a:ext cx="1154112" cy="1103312"/>
          </a:xfrm>
          <a:prstGeom prst="rect"/>
          <a:noFill/>
          <a:ln w="9525">
            <a:noFill/>
          </a:ln>
        </p:spPr>
      </p:pic>
      <p:sp>
        <p:nvSpPr>
          <p:cNvPr id="1048634" name="Rectangle 1"/>
          <p:cNvSpPr>
            <a:spLocks noChangeArrowheads="1"/>
          </p:cNvSpPr>
          <p:nvPr/>
        </p:nvSpPr>
        <p:spPr bwMode="auto">
          <a:xfrm>
            <a:off x="831850" y="1417638"/>
            <a:ext cx="8947622" cy="4267201"/>
          </a:xfrm>
          <a:prstGeom prst="rect"/>
          <a:solidFill>
            <a:srgbClr val="FFFFFF"/>
          </a:solidFill>
          <a:ln>
            <a:noFill/>
          </a:ln>
          <a:effectLst/>
        </p:spPr>
        <p:txBody>
          <a:bodyPr anchor="ctr" anchorCtr="0" bIns="0" compatLnSpc="1" lIns="0" numCol="1" rIns="0" tIns="0" vert="horz" wrap="square">
            <a:spAutoFit/>
          </a:bodyPr>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24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1. User-Friendly Interface: Easy navigation for users.</a:t>
            </a:r>
            <a:endParaRPr altLang="en-US" baseline="0" b="1" cap="none" dirty="0" sz="24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24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2. Secure Login: Safe user authentication.</a:t>
            </a:r>
            <a:endParaRPr altLang="en-US" baseline="0" b="1" cap="none" dirty="0" sz="24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24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3. Real-Time Price Calculation: Instant cost updates based on seat selection.</a:t>
            </a:r>
            <a:endParaRPr altLang="en-US" baseline="0" b="1" cap="none" dirty="0" sz="24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24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4. Booking History: Tracks past bookings for users.</a:t>
            </a:r>
            <a:endParaRPr altLang="en-US" baseline="0" b="1" cap="none" dirty="0" sz="24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24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5. Modular Design: Flexible for future updates.</a:t>
            </a:r>
            <a:endParaRPr altLang="en-US" baseline="0" b="1" cap="none" dirty="0" sz="24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24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6. Error Handling: Ensures smooth user experience.</a:t>
            </a:r>
            <a:endParaRPr altLang="en-US" baseline="0" b="1" cap="none" dirty="0" sz="24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algn="l" defTabSz="457200" eaLnBrk="0" fontAlgn="base" hangingPunct="0" indent="-285750" latinLnBrk="0" lvl="0" marL="285750" marR="0" rtl="0">
              <a:lnSpc>
                <a:spcPct val="150000"/>
              </a:lnSpc>
              <a:spcBef>
                <a:spcPct val="0"/>
              </a:spcBef>
              <a:spcAft>
                <a:spcPct val="0"/>
              </a:spcAft>
              <a:buClrTx/>
              <a:buSzTx/>
              <a:buFont typeface="Wingdings" panose="05000000000000000000" charset="0"/>
              <a:buChar char="v"/>
            </a:pPr>
            <a:r>
              <a:rPr altLang="en-US" baseline="0" b="1" cap="none" dirty="0" sz="2400" i="0" kern="1200" kumimoji="0" lang="en-GB" noProof="0" normalizeH="0" spc="0" strike="noStrike" u="none">
                <a:ln>
                  <a:noFill/>
                </a:ln>
                <a:solidFill>
                  <a:schemeClr val="tx1"/>
                </a:solidFill>
                <a:effectLst/>
                <a:latin typeface="Times New Roman" panose="02020603050405020304" pitchFamily="18" charset="0"/>
                <a:ea typeface="WenQuanYi Micro Hei"/>
                <a:cs typeface="Times New Roman" panose="02020603050405020304" pitchFamily="18" charset="0"/>
              </a:rPr>
              <a:t>7. Efficient Data Management: Quick data retrieval and updates.</a:t>
            </a:r>
            <a:endParaRPr altLang="en-US" baseline="0" b="1" cap="none" dirty="0" sz="2400" i="0" kern="1200" kumimoji="0" lang="en-GB" noProof="0" normalizeH="0" spc="0" strike="noStrike" u="none">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p:txBody>
      </p:sp>
    </p:spTree>
  </p:cSld>
  <p:clrMapOvr>
    <a:masterClrMapping/>
  </p:clrMapOvr>
  <p:transition spd="slow"/>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457200" eaLnBrk="1" fontAlgn="base" hangingPunct="0" indent="0" latinLnBrk="0" marL="0" marR="0" rtl="0">
          <a:lnSpc>
            <a:spcPct val="93000"/>
          </a:lnSpc>
          <a:spcBef>
            <a:spcPct val="0"/>
          </a:spcBef>
          <a:spcAft>
            <a:spcPct val="0"/>
          </a:spcAft>
          <a:buClr>
            <a:srgbClr val="000000"/>
          </a:buClr>
          <a:buSzPct val="100000"/>
          <a:buFont typeface="Times New Roman" panose="02020603050405020304" pitchFamily="18" charset="0"/>
          <a:buNone/>
          <a:defRPr baseline="0" b="0" cap="none" sz="1800" i="0" kumimoji="0" lang="en-GB" normalizeH="0" strike="noStrike" u="none"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Bala Don</cp:lastModifiedBy>
  <dcterms:created xsi:type="dcterms:W3CDTF">2018-05-02T10:24:00Z</dcterms:created>
  <dcterms:modified xsi:type="dcterms:W3CDTF">2024-12-04T05:27:18Z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d3899ae86a394879bcd1b5212ba0efda</vt:lpwstr>
  </property>
  <property fmtid="{D5CDD505-2E9C-101B-9397-08002B2CF9AE}" pid="9" name="KSOProductBuildVer">
    <vt:lpwstr>2057-12.2.0.18911</vt:lpwstr>
  </property>
</Properties>
</file>