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custDataLst>
    <p:tags r:id="rId24"/>
  </p:custDataLst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tags" Target="tags/tag1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1.xml"/><Relationship Id="rId19" Type="http://schemas.openxmlformats.org/officeDocument/2006/relationships/slide" Target="slides/slide14.xml"/><Relationship Id="rId6" Type="http://schemas.openxmlformats.org/officeDocument/2006/relationships/slide" Target="slides/slide19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38a41fa8f8a48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838a41fa8f8a48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IN"/>
              <a:t>SIMPLE CALCULATOR🧮</a:t>
            </a:r>
            <a:endParaRPr/>
          </a:p>
        </p:txBody>
      </p:sp>
      <p:sp>
        <p:nvSpPr>
          <p:cNvPr id="70" name="Google Shape;70;p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rPr b="1" lang="en-IN"/>
              <a:t>NAME                                        :  MANISH 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rPr b="1" lang="en-IN"/>
              <a:t>REG.NO                                     : 25024U09020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rPr b="1" lang="en-IN"/>
              <a:t>DEPARTMENT                             : II – BCA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rPr b="1" lang="en-IN"/>
              <a:t>COLLEGE NAME                         : SKP ARTS &amp; SCIENCE COLLEGE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rPr b="1" lang="en-IN"/>
              <a:t>SUBJECT                                    : FUNDAMENTALS OF WEB DEVELOPMENT🖥️🌐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4166"/>
              <a:buNone/>
            </a:pPr>
            <a:r>
              <a:rPr b="1" lang="en-IN"/>
              <a:t>                                                                                   DEVELOPMENT USING HTML,CSS,JAVASCRIPT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8B73-B1A0-C343-3807-B0AC62BB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25" y="245293"/>
            <a:ext cx="8179869" cy="146592"/>
          </a:xfrm>
        </p:spPr>
        <p:txBody>
          <a:bodyPr>
            <a:normAutofit fontScale="90000"/>
          </a:bodyPr>
          <a:lstStyle/>
          <a:p>
            <a:r>
              <a:rPr lang="en-US" dirty="0"/>
              <a:t>Clear button function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F664-0E57-1E4D-BC80-2A4337B98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5535"/>
            <a:ext cx="9905999" cy="419566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Code: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clearResult</a:t>
            </a:r>
            <a:r>
              <a:rPr lang="en-IN" dirty="0"/>
              <a:t>() {</a:t>
            </a:r>
          </a:p>
          <a:p>
            <a:r>
              <a:rPr lang="en-IN" dirty="0"/>
              <a:t>  </a:t>
            </a:r>
            <a:r>
              <a:rPr lang="en-IN" dirty="0" err="1"/>
              <a:t>document.getElementById</a:t>
            </a:r>
            <a:r>
              <a:rPr lang="en-IN" dirty="0"/>
              <a:t>("result").value = "";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Clears all input instantly</a:t>
            </a:r>
          </a:p>
        </p:txBody>
      </p:sp>
    </p:spTree>
    <p:extLst>
      <p:ext uri="{BB962C8B-B14F-4D97-AF65-F5344CB8AC3E}">
        <p14:creationId xmlns:p14="http://schemas.microsoft.com/office/powerpoint/2010/main" val="93591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EEC3-4C85-1CF3-819A-D3C996D3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7971"/>
            <a:ext cx="5595289" cy="71947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 value function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45E4-611E-D50F-77C7-00279AED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2980"/>
            <a:ext cx="9905999" cy="4578221"/>
          </a:xfrm>
        </p:spPr>
        <p:txBody>
          <a:bodyPr>
            <a:normAutofit/>
          </a:bodyPr>
          <a:lstStyle/>
          <a:p>
            <a:r>
              <a:rPr lang="en-IN" dirty="0"/>
              <a:t>Code: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appendValue</a:t>
            </a:r>
            <a:r>
              <a:rPr lang="en-IN" dirty="0"/>
              <a:t>(value) {</a:t>
            </a:r>
          </a:p>
          <a:p>
            <a:r>
              <a:rPr lang="en-IN" dirty="0"/>
              <a:t>  </a:t>
            </a:r>
            <a:r>
              <a:rPr lang="en-IN" dirty="0" err="1"/>
              <a:t>document.getElementById</a:t>
            </a:r>
            <a:r>
              <a:rPr lang="en-IN" dirty="0"/>
              <a:t>("result").value += value;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Adds clicked number/operator to display</a:t>
            </a:r>
          </a:p>
        </p:txBody>
      </p:sp>
    </p:spTree>
    <p:extLst>
      <p:ext uri="{BB962C8B-B14F-4D97-AF65-F5344CB8AC3E}">
        <p14:creationId xmlns:p14="http://schemas.microsoft.com/office/powerpoint/2010/main" val="178710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C57A-D0EC-9E0A-AA09-230CAF57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88" y="142657"/>
            <a:ext cx="5119428" cy="137262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Calculator function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6A68-4FF1-02C4-77F3-84EB60F1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42392"/>
            <a:ext cx="9905999" cy="577295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Code: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function calculate() {</a:t>
            </a:r>
          </a:p>
          <a:p>
            <a:r>
              <a:rPr lang="en-IN" dirty="0"/>
              <a:t>  try {</a:t>
            </a:r>
          </a:p>
          <a:p>
            <a:r>
              <a:rPr lang="en-IN" dirty="0"/>
              <a:t>    </a:t>
            </a:r>
            <a:r>
              <a:rPr lang="en-IN" dirty="0" err="1"/>
              <a:t>document.getElementById</a:t>
            </a:r>
            <a:r>
              <a:rPr lang="en-IN" dirty="0"/>
              <a:t>("result").value =</a:t>
            </a:r>
          </a:p>
          <a:p>
            <a:r>
              <a:rPr lang="en-IN" dirty="0"/>
              <a:t>      eval(</a:t>
            </a:r>
            <a:r>
              <a:rPr lang="en-IN" dirty="0" err="1"/>
              <a:t>document.getElementById</a:t>
            </a:r>
            <a:r>
              <a:rPr lang="en-IN" dirty="0"/>
              <a:t>("result").value);</a:t>
            </a:r>
          </a:p>
          <a:p>
            <a:r>
              <a:rPr lang="en-IN" dirty="0"/>
              <a:t>  } catch {</a:t>
            </a:r>
          </a:p>
          <a:p>
            <a:r>
              <a:rPr lang="en-IN" dirty="0"/>
              <a:t>    alert("Invalid Expression!");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Evaluates the entered expression</a:t>
            </a:r>
          </a:p>
        </p:txBody>
      </p:sp>
    </p:spTree>
    <p:extLst>
      <p:ext uri="{BB962C8B-B14F-4D97-AF65-F5344CB8AC3E}">
        <p14:creationId xmlns:p14="http://schemas.microsoft.com/office/powerpoint/2010/main" val="318442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3FB7-AC3C-5A41-E1FE-932593C4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6632"/>
            <a:ext cx="592186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Styling the calculator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C084-0E24-0598-74C3-EEE51108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4318"/>
            <a:ext cx="9905999" cy="5391331"/>
          </a:xfrm>
        </p:spPr>
        <p:txBody>
          <a:bodyPr>
            <a:normAutofit/>
          </a:bodyPr>
          <a:lstStyle/>
          <a:p>
            <a:r>
              <a:rPr lang="en-IN" dirty="0"/>
              <a:t>CSS properties used:</a:t>
            </a:r>
          </a:p>
          <a:p>
            <a:endParaRPr lang="en-IN" dirty="0"/>
          </a:p>
          <a:p>
            <a:r>
              <a:rPr lang="en-IN" dirty="0"/>
              <a:t>background: linear-gradient(...)</a:t>
            </a:r>
          </a:p>
          <a:p>
            <a:endParaRPr lang="en-IN" dirty="0"/>
          </a:p>
          <a:p>
            <a:r>
              <a:rPr lang="en-IN" dirty="0"/>
              <a:t>box-shadow for 3D effect</a:t>
            </a:r>
          </a:p>
          <a:p>
            <a:endParaRPr lang="en-IN" dirty="0"/>
          </a:p>
          <a:p>
            <a:r>
              <a:rPr lang="en-IN" dirty="0"/>
              <a:t>border-radius: 15px for smooth edges</a:t>
            </a:r>
          </a:p>
          <a:p>
            <a:endParaRPr lang="en-IN" dirty="0"/>
          </a:p>
          <a:p>
            <a:r>
              <a:rPr lang="en-IN" dirty="0"/>
              <a:t>Button hover animations</a:t>
            </a:r>
          </a:p>
        </p:txBody>
      </p:sp>
    </p:spTree>
    <p:extLst>
      <p:ext uri="{BB962C8B-B14F-4D97-AF65-F5344CB8AC3E}">
        <p14:creationId xmlns:p14="http://schemas.microsoft.com/office/powerpoint/2010/main" val="188978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CF29-F841-5739-52EE-685BC990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11" y="207971"/>
            <a:ext cx="3309289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A23F-98EA-E01D-9BAB-8ACC8E70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9510"/>
            <a:ext cx="9905999" cy="4111691"/>
          </a:xfrm>
        </p:spPr>
        <p:txBody>
          <a:bodyPr>
            <a:normAutofit/>
          </a:bodyPr>
          <a:lstStyle/>
          <a:p>
            <a:r>
              <a:rPr lang="en-IN" dirty="0"/>
              <a:t>Lightweight &amp; fast</a:t>
            </a:r>
          </a:p>
          <a:p>
            <a:endParaRPr lang="en-IN" dirty="0"/>
          </a:p>
          <a:p>
            <a:r>
              <a:rPr lang="en-IN" dirty="0"/>
              <a:t>Easy to use</a:t>
            </a:r>
          </a:p>
          <a:p>
            <a:endParaRPr lang="en-IN" dirty="0"/>
          </a:p>
          <a:p>
            <a:r>
              <a:rPr lang="en-IN" dirty="0"/>
              <a:t>Beginner-friendly code</a:t>
            </a:r>
          </a:p>
          <a:p>
            <a:endParaRPr lang="en-IN" dirty="0"/>
          </a:p>
          <a:p>
            <a:r>
              <a:rPr lang="en-IN" dirty="0"/>
              <a:t>Can be extended with scientific functions</a:t>
            </a:r>
          </a:p>
        </p:txBody>
      </p:sp>
    </p:spTree>
    <p:extLst>
      <p:ext uri="{BB962C8B-B14F-4D97-AF65-F5344CB8AC3E}">
        <p14:creationId xmlns:p14="http://schemas.microsoft.com/office/powerpoint/2010/main" val="327941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FA94-6C05-971C-D96B-7830EE58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9310"/>
            <a:ext cx="316933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C7D3-863F-870C-1AF9-74CB21AB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7948"/>
            <a:ext cx="9905999" cy="4243253"/>
          </a:xfrm>
        </p:spPr>
        <p:txBody>
          <a:bodyPr/>
          <a:lstStyle/>
          <a:p>
            <a:r>
              <a:rPr lang="en-IN" dirty="0"/>
              <a:t>Depends on eval() (not safe for large apps)</a:t>
            </a:r>
          </a:p>
          <a:p>
            <a:endParaRPr lang="en-IN" dirty="0"/>
          </a:p>
          <a:p>
            <a:r>
              <a:rPr lang="en-IN" dirty="0"/>
              <a:t>No advanced functions (like square root, sin, cos)</a:t>
            </a:r>
          </a:p>
          <a:p>
            <a:endParaRPr lang="en-IN" dirty="0"/>
          </a:p>
          <a:p>
            <a:r>
              <a:rPr lang="en-IN" dirty="0"/>
              <a:t>Works only with correct expressions</a:t>
            </a:r>
          </a:p>
        </p:txBody>
      </p:sp>
    </p:spTree>
    <p:extLst>
      <p:ext uri="{BB962C8B-B14F-4D97-AF65-F5344CB8AC3E}">
        <p14:creationId xmlns:p14="http://schemas.microsoft.com/office/powerpoint/2010/main" val="8025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3B7E-258C-9257-E4ED-E1980537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9979"/>
            <a:ext cx="5119428" cy="10927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enhancements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C715-8948-CE38-331D-75746705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9592"/>
            <a:ext cx="9905999" cy="5019869"/>
          </a:xfrm>
        </p:spPr>
        <p:txBody>
          <a:bodyPr>
            <a:normAutofit/>
          </a:bodyPr>
          <a:lstStyle/>
          <a:p>
            <a:r>
              <a:rPr lang="en-IN" dirty="0"/>
              <a:t>Add scientific calculator functions</a:t>
            </a:r>
          </a:p>
          <a:p>
            <a:endParaRPr lang="en-IN" dirty="0"/>
          </a:p>
          <a:p>
            <a:r>
              <a:rPr lang="en-IN" dirty="0"/>
              <a:t>Improve error handling</a:t>
            </a:r>
          </a:p>
          <a:p>
            <a:endParaRPr lang="en-IN" dirty="0"/>
          </a:p>
          <a:p>
            <a:r>
              <a:rPr lang="en-IN" dirty="0"/>
              <a:t>Add keyboard support</a:t>
            </a:r>
          </a:p>
          <a:p>
            <a:endParaRPr lang="en-IN" dirty="0"/>
          </a:p>
          <a:p>
            <a:r>
              <a:rPr lang="en-IN" dirty="0"/>
              <a:t>Responsive design for mobile screens</a:t>
            </a:r>
          </a:p>
        </p:txBody>
      </p:sp>
    </p:spTree>
    <p:extLst>
      <p:ext uri="{BB962C8B-B14F-4D97-AF65-F5344CB8AC3E}">
        <p14:creationId xmlns:p14="http://schemas.microsoft.com/office/powerpoint/2010/main" val="392361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F244-904B-677C-6215-7912673B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7302"/>
            <a:ext cx="3178660" cy="62617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FD1C-B505-C785-2D09-931A513D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6163"/>
            <a:ext cx="9905999" cy="4777274"/>
          </a:xfrm>
        </p:spPr>
        <p:txBody>
          <a:bodyPr/>
          <a:lstStyle/>
          <a:p>
            <a:r>
              <a:rPr lang="en-IN" dirty="0"/>
              <a:t>Simple Calculator demonstrates core concepts of HTML, CSS, JavaScript</a:t>
            </a:r>
          </a:p>
          <a:p>
            <a:endParaRPr lang="en-IN" dirty="0"/>
          </a:p>
          <a:p>
            <a:r>
              <a:rPr lang="en-IN" dirty="0"/>
              <a:t>Helps understand web development basics</a:t>
            </a:r>
          </a:p>
          <a:p>
            <a:endParaRPr lang="en-IN" dirty="0"/>
          </a:p>
          <a:p>
            <a:r>
              <a:rPr lang="en-IN" dirty="0"/>
              <a:t>Can be expanded into advanced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9513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227C-0652-8A39-3CF0-8D0F113D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698" y="2400664"/>
            <a:ext cx="7927942" cy="1478570"/>
          </a:xfrm>
        </p:spPr>
        <p:txBody>
          <a:bodyPr>
            <a:normAutofit/>
          </a:bodyPr>
          <a:lstStyle/>
          <a:p>
            <a:r>
              <a:rPr lang="en-US" sz="9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</a:t>
            </a:r>
            <a:r>
              <a:rPr lang="en-US" sz="96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</a:t>
            </a:r>
            <a:r>
              <a:rPr lang="en-US" sz="9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  <a:r>
              <a:rPr lang="en-US" sz="96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</a:t>
            </a:r>
            <a:r>
              <a:rPr lang="en-US" sz="9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k</a:t>
            </a:r>
            <a:r>
              <a:rPr lang="en-US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9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y</a:t>
            </a:r>
            <a:r>
              <a:rPr lang="en-US" sz="96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</a:t>
            </a:r>
            <a:r>
              <a:rPr lang="en-US" sz="9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</a:t>
            </a:r>
            <a:endParaRPr lang="en-IN" sz="9600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4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0" y="618525"/>
            <a:ext cx="119103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                          SIMPLE CALCULATOR🧮   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1143000" y="1918400"/>
            <a:ext cx="11502000" cy="3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NAME                    : SUBASHINI  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REG. NO               : 24724U18035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DEPARTMENT      : ||-CS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COLLEGE NAME  : CHEZHIAN ARTS &amp;SCIENCE COLLEGE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 SUBJECT             : FUNDAMENTALS OF WEB  DEVELOPMENT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603F-5FA6-264C-D392-4A90DB73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0" y="74645"/>
            <a:ext cx="3523893" cy="35186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41A6-92F6-ABA7-F9B9-7D63F649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9592"/>
            <a:ext cx="9905999" cy="4391609"/>
          </a:xfrm>
        </p:spPr>
        <p:txBody>
          <a:bodyPr>
            <a:normAutofit/>
          </a:bodyPr>
          <a:lstStyle/>
          <a:p>
            <a:r>
              <a:rPr lang="en-IN" dirty="0"/>
              <a:t>Mini project: Simple Calculator</a:t>
            </a:r>
          </a:p>
          <a:p>
            <a:endParaRPr lang="en-IN" dirty="0"/>
          </a:p>
          <a:p>
            <a:r>
              <a:rPr lang="en-IN" dirty="0"/>
              <a:t>Built using HTML, CSS, JavaScript</a:t>
            </a:r>
          </a:p>
          <a:p>
            <a:endParaRPr lang="en-IN" dirty="0"/>
          </a:p>
          <a:p>
            <a:r>
              <a:rPr lang="en-IN" dirty="0"/>
              <a:t>Performs basic arithmetic operations (+, −, ×, ÷)</a:t>
            </a:r>
          </a:p>
          <a:p>
            <a:endParaRPr lang="en-IN" dirty="0"/>
          </a:p>
          <a:p>
            <a:r>
              <a:rPr lang="en-IN" dirty="0"/>
              <a:t>Easy UI for better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426061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BA61-7B7F-F2DF-935A-72F430D3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0" y="133326"/>
            <a:ext cx="5837885" cy="174584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 of the project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1DE1-3C06-1386-DDBB-BFD85A19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1600"/>
            <a:ext cx="9905999" cy="4419601"/>
          </a:xfrm>
        </p:spPr>
        <p:txBody>
          <a:bodyPr>
            <a:normAutofit/>
          </a:bodyPr>
          <a:lstStyle/>
          <a:p>
            <a:r>
              <a:rPr lang="en-IN" dirty="0"/>
              <a:t>To understand web development basics</a:t>
            </a:r>
          </a:p>
          <a:p>
            <a:endParaRPr lang="en-IN" dirty="0"/>
          </a:p>
          <a:p>
            <a:r>
              <a:rPr lang="en-IN" dirty="0"/>
              <a:t>Demonstrate usage of HTML structure</a:t>
            </a:r>
          </a:p>
          <a:p>
            <a:endParaRPr lang="en-IN" dirty="0"/>
          </a:p>
          <a:p>
            <a:r>
              <a:rPr lang="en-IN" dirty="0"/>
              <a:t>Apply CSS for styling</a:t>
            </a:r>
          </a:p>
          <a:p>
            <a:endParaRPr lang="en-IN" dirty="0"/>
          </a:p>
          <a:p>
            <a:r>
              <a:rPr lang="en-IN" dirty="0"/>
              <a:t>Use JavaScript for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64346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F83C-5A0E-5DB4-2B29-7AF07E5E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58" y="189310"/>
            <a:ext cx="4671558" cy="10927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used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F276-F7A8-434C-89ED-92316DD5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6834"/>
            <a:ext cx="9905999" cy="4294367"/>
          </a:xfrm>
        </p:spPr>
        <p:txBody>
          <a:bodyPr/>
          <a:lstStyle/>
          <a:p>
            <a:r>
              <a:rPr lang="en-IN" dirty="0"/>
              <a:t>HTML → Structure of the calculator</a:t>
            </a:r>
          </a:p>
          <a:p>
            <a:endParaRPr lang="en-IN" dirty="0"/>
          </a:p>
          <a:p>
            <a:r>
              <a:rPr lang="en-IN" dirty="0"/>
              <a:t>CSS → Styling and layout design</a:t>
            </a:r>
          </a:p>
          <a:p>
            <a:endParaRPr lang="en-IN" dirty="0"/>
          </a:p>
          <a:p>
            <a:r>
              <a:rPr lang="en-IN" dirty="0"/>
              <a:t>JavaScript → Logic &amp; operations</a:t>
            </a:r>
          </a:p>
        </p:txBody>
      </p:sp>
    </p:spTree>
    <p:extLst>
      <p:ext uri="{BB962C8B-B14F-4D97-AF65-F5344CB8AC3E}">
        <p14:creationId xmlns:p14="http://schemas.microsoft.com/office/powerpoint/2010/main" val="40000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50C4-8A65-EA6F-1E14-3CD3B240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8640"/>
            <a:ext cx="3943771" cy="71947"/>
          </a:xfrm>
        </p:spPr>
        <p:txBody>
          <a:bodyPr>
            <a:normAutofit fontScale="90000"/>
          </a:bodyPr>
          <a:lstStyle/>
          <a:p>
            <a:r>
              <a:rPr lang="en-US" dirty="0"/>
              <a:t>Html overview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9B31-E896-423B-9D06-9AB2F24F8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6914"/>
            <a:ext cx="9905999" cy="4354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Defines the calculator’s layout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Input box for displaying numbers &amp; results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Buttons for digits and operators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&lt;button onclick="</a:t>
            </a:r>
            <a:r>
              <a:rPr lang="en-IN" dirty="0" err="1"/>
              <a:t>appendValue</a:t>
            </a:r>
            <a:r>
              <a:rPr lang="en-IN" dirty="0"/>
              <a:t>('7')"&gt;7&lt;/button&gt;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48739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1513-CFFC-66BD-8A2B-AD45150F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7" y="198641"/>
            <a:ext cx="3449248" cy="457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</a:t>
            </a:r>
            <a:r>
              <a:rPr lang="en-US" dirty="0"/>
              <a:t> overview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C39A-772C-02EC-3CCE-10925FC6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2898"/>
            <a:ext cx="9905999" cy="4298303"/>
          </a:xfrm>
        </p:spPr>
        <p:txBody>
          <a:bodyPr>
            <a:normAutofit/>
          </a:bodyPr>
          <a:lstStyle/>
          <a:p>
            <a:r>
              <a:rPr lang="en-IN" dirty="0"/>
              <a:t>Provides styling and </a:t>
            </a:r>
            <a:r>
              <a:rPr lang="en-IN" dirty="0" err="1"/>
              <a:t>colors</a:t>
            </a:r>
            <a:endParaRPr lang="en-IN" dirty="0"/>
          </a:p>
          <a:p>
            <a:endParaRPr lang="en-IN" dirty="0"/>
          </a:p>
          <a:p>
            <a:r>
              <a:rPr lang="en-IN" dirty="0"/>
              <a:t>Gradient background applied</a:t>
            </a:r>
          </a:p>
          <a:p>
            <a:endParaRPr lang="en-IN" dirty="0"/>
          </a:p>
          <a:p>
            <a:r>
              <a:rPr lang="en-IN" dirty="0"/>
              <a:t>Calculator box with rounded corners &amp; shadow</a:t>
            </a:r>
          </a:p>
          <a:p>
            <a:endParaRPr lang="en-IN" dirty="0"/>
          </a:p>
          <a:p>
            <a:r>
              <a:rPr lang="en-IN" dirty="0"/>
              <a:t>Buttons styled for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81754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3039-9716-0983-C8D9-CCB4C74B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1946"/>
            <a:ext cx="5231395" cy="457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Javascript</a:t>
            </a:r>
            <a:r>
              <a:rPr lang="en-US" dirty="0"/>
              <a:t> overview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FA1E-F569-59BC-ED77-587B27D4D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0180"/>
            <a:ext cx="9905999" cy="4121021"/>
          </a:xfrm>
        </p:spPr>
        <p:txBody>
          <a:bodyPr>
            <a:normAutofit/>
          </a:bodyPr>
          <a:lstStyle/>
          <a:p>
            <a:r>
              <a:rPr lang="en-IN" dirty="0"/>
              <a:t>Handles button clicks</a:t>
            </a:r>
          </a:p>
          <a:p>
            <a:endParaRPr lang="en-IN" dirty="0"/>
          </a:p>
          <a:p>
            <a:r>
              <a:rPr lang="en-IN" dirty="0"/>
              <a:t>Appends values to display</a:t>
            </a:r>
          </a:p>
          <a:p>
            <a:endParaRPr lang="en-IN" dirty="0"/>
          </a:p>
          <a:p>
            <a:r>
              <a:rPr lang="en-IN" dirty="0"/>
              <a:t>Clears input using </a:t>
            </a:r>
            <a:r>
              <a:rPr lang="en-IN" dirty="0" err="1"/>
              <a:t>clearResult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Evaluates expression using eval()</a:t>
            </a:r>
          </a:p>
        </p:txBody>
      </p:sp>
    </p:spTree>
    <p:extLst>
      <p:ext uri="{BB962C8B-B14F-4D97-AF65-F5344CB8AC3E}">
        <p14:creationId xmlns:p14="http://schemas.microsoft.com/office/powerpoint/2010/main" val="255573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9AC2-0F96-14A4-25E6-777B8FDC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8" y="226632"/>
            <a:ext cx="5035452" cy="81278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Calculator layout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0264-56CE-F400-2F19-761F7C76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0139"/>
            <a:ext cx="9905999" cy="3981062"/>
          </a:xfrm>
        </p:spPr>
        <p:txBody>
          <a:bodyPr/>
          <a:lstStyle/>
          <a:p>
            <a:r>
              <a:rPr lang="en-IN" dirty="0"/>
              <a:t>Input field at the top</a:t>
            </a:r>
          </a:p>
          <a:p>
            <a:endParaRPr lang="en-IN" dirty="0"/>
          </a:p>
          <a:p>
            <a:r>
              <a:rPr lang="en-IN" dirty="0"/>
              <a:t>Buttons arranged in grid layout (4 columns)</a:t>
            </a:r>
          </a:p>
          <a:p>
            <a:endParaRPr lang="en-IN" dirty="0"/>
          </a:p>
          <a:p>
            <a:r>
              <a:rPr lang="en-IN" dirty="0"/>
              <a:t>Clear (C), Numbers (0–9), Operators (+, −, ×, ÷), Equal (=)</a:t>
            </a:r>
          </a:p>
        </p:txBody>
      </p:sp>
    </p:spTree>
    <p:extLst>
      <p:ext uri="{BB962C8B-B14F-4D97-AF65-F5344CB8AC3E}">
        <p14:creationId xmlns:p14="http://schemas.microsoft.com/office/powerpoint/2010/main" val="375625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449D-5166-0E4E-E235-C54592D5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372" y="105334"/>
            <a:ext cx="2674807" cy="286551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C556-79DF-4D0A-0BB2-2F0F1631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8171"/>
            <a:ext cx="9905999" cy="4093030"/>
          </a:xfrm>
        </p:spPr>
        <p:txBody>
          <a:bodyPr>
            <a:normAutofit/>
          </a:bodyPr>
          <a:lstStyle/>
          <a:p>
            <a:r>
              <a:rPr lang="en-IN" dirty="0"/>
              <a:t>Perform addition, subtraction, multiplication, division</a:t>
            </a:r>
          </a:p>
          <a:p>
            <a:endParaRPr lang="en-IN" dirty="0"/>
          </a:p>
          <a:p>
            <a:r>
              <a:rPr lang="en-IN" dirty="0"/>
              <a:t>Clear screen option</a:t>
            </a:r>
          </a:p>
          <a:p>
            <a:endParaRPr lang="en-IN" dirty="0"/>
          </a:p>
          <a:p>
            <a:r>
              <a:rPr lang="en-IN" dirty="0"/>
              <a:t>Responsive and simple design</a:t>
            </a:r>
          </a:p>
          <a:p>
            <a:endParaRPr lang="en-IN" dirty="0"/>
          </a:p>
          <a:p>
            <a:r>
              <a:rPr lang="en-IN" dirty="0"/>
              <a:t>Error handling for invalid inputs</a:t>
            </a:r>
          </a:p>
        </p:txBody>
      </p:sp>
    </p:spTree>
    <p:extLst>
      <p:ext uri="{BB962C8B-B14F-4D97-AF65-F5344CB8AC3E}">
        <p14:creationId xmlns:p14="http://schemas.microsoft.com/office/powerpoint/2010/main" val="3589503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notesMasters/notesMaster1.xml" val="833179599"/>
  <p:tag name="ppt/notesSlides/notesSlide1.xml" val="1723298409"/>
  <p:tag name="ppt/slides/slide19.xml" val="84802542"/>
  <p:tag name="ppt/theme/theme2.xml" val="3520736427"/>
  <p:tag name="ppt/slides/slide1.xml" val="3335370513"/>
  <p:tag name="ppt/slides/slide2.xml" val="4152682059"/>
  <p:tag name="ppt/slides/slide3.xml" val="3362814830"/>
  <p:tag name="ppt/slides/slide4.xml" val="1172142253"/>
  <p:tag name="ppt/slides/slide5.xml" val="2494306424"/>
  <p:tag name="ppt/slides/slide6.xml" val="2285122700"/>
  <p:tag name="ppt/slides/slide7.xml" val="1920450690"/>
  <p:tag name="ppt/slides/slide8.xml" val="1209048478"/>
  <p:tag name="ppt/slides/slide9.xml" val="791636853"/>
  <p:tag name="ppt/slides/slide10.xml" val="1095358147"/>
  <p:tag name="ppt/slides/slide11.xml" val="1297401064"/>
  <p:tag name="ppt/slides/slide12.xml" val="4106140055"/>
  <p:tag name="ppt/slides/slide13.xml" val="638386590"/>
  <p:tag name="ppt/slides/slide14.xml" val="4288920137"/>
  <p:tag name="ppt/slides/slide15.xml" val="2526242117"/>
  <p:tag name="ppt/slides/slide16.xml" val="3033076304"/>
  <p:tag name="ppt/slides/slide17.xml" val="3507677050"/>
  <p:tag name="ppt/slides/slide18.xml" val="3584101910"/>
  <p:tag name="ppt/slideMasters/slideMaster1.xml" val="640619020"/>
  <p:tag name="ppt/slideLayouts/slideLayout5.xml" val="921090917"/>
  <p:tag name="ppt/slideLayouts/slideLayout1.xml" val="553236111"/>
  <p:tag name="ppt/slideLayouts/slideLayout2.xml" val="3211288518"/>
  <p:tag name="ppt/slideLayouts/slideLayout3.xml" val="222425180"/>
  <p:tag name="ppt/slideLayouts/slideLayout4.xml" val="2273228439"/>
  <p:tag name="ppt/slideLayouts/slideLayout6.xml" val="2956183631"/>
  <p:tag name="ppt/slideLayouts/slideLayout7.xml" val="715741019"/>
  <p:tag name="ppt/slideLayouts/slideLayout9.xml" val="654835329"/>
  <p:tag name="ppt/slideLayouts/slideLayout10.xml" val="3139471834"/>
  <p:tag name="ppt/slideLayouts/slideLayout11.xml" val="2773449276"/>
  <p:tag name="ppt/slideLayouts/slideLayout12.xml" val="3006232696"/>
  <p:tag name="ppt/slideLayouts/slideLayout13.xml" val="3143046768"/>
  <p:tag name="ppt/slideLayouts/slideLayout14.xml" val="1063221550"/>
  <p:tag name="ppt/slideLayouts/slideLayout15.xml" val="989604880"/>
  <p:tag name="ppt/slideLayouts/slideLayout17.xml" val="898240909"/>
  <p:tag name="ppt/slideLayouts/slideLayout16.xml" val="2728809125"/>
  <p:tag name="ppt/slideLayouts/slideLayout8.xml" val="1560260976"/>
  <p:tag name="ppt/theme/theme1.xml" val="2787897129"/>
  <p:tag name="ppt/media/image1.jpeg" val="498878301"/>
  <p:tag name="ppt/media/image2.png" val="64829430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