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6"/>
  </p:notesMasterIdLst>
  <p:sldIdLst>
    <p:sldId id="256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18" r:id="rId14"/>
    <p:sldId id="311" r:id="rId15"/>
  </p:sldIdLst>
  <p:sldSz cx="9144000" cy="5143500" type="screen16x9"/>
  <p:notesSz cx="6858000" cy="9144000"/>
  <p:embeddedFontLst>
    <p:embeddedFont>
      <p:font typeface="Mulish" panose="020B0604020202020204" charset="0"/>
      <p:regular r:id="rId17"/>
      <p:bold r:id="rId18"/>
      <p:italic r:id="rId19"/>
      <p:boldItalic r:id="rId20"/>
    </p:embeddedFont>
    <p:embeddedFont>
      <p:font typeface="Poppins" panose="020B060402020202020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7B7F1-2A98-4E6B-9368-3E6EA9FD2F4C}">
  <a:tblStyle styleId="{61C7B7F1-2A98-4E6B-9368-3E6EA9FD2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2E8ED-C9BD-4787-91CE-679BDE05A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3497" autoAdjust="0"/>
  </p:normalViewPr>
  <p:slideViewPr>
    <p:cSldViewPr snapToGrid="0">
      <p:cViewPr varScale="1">
        <p:scale>
          <a:sx n="85" d="100"/>
          <a:sy n="85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2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8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41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78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1" name="Google Shape;8971;g22f7ea56aab_0_17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2" name="Google Shape;8972;g22f7ea56aab_0_17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simple and easy-to-use app made for farmers. It works even without internet and supports local languages.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smart system that gives farmers personalized tips about crops and weather, helping them make better farming decisions.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Connects farmers directly with buyers, so they can sell their products at fair prices without middlemen.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space where farmers can share their experiences, ask questions, and learn from each other’s success stories.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Experts in farming can give advice, answer questions, and guide farmers to improve their practices.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90575" y="1076549"/>
            <a:ext cx="46215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</a:t>
            </a:r>
            <a:r>
              <a:rPr lang="en-US" sz="5500" dirty="0"/>
              <a:t>o-Tech </a:t>
            </a:r>
            <a:r>
              <a:rPr lang="en" sz="5500" dirty="0"/>
              <a:t> </a:t>
            </a:r>
            <a:r>
              <a:rPr lang="en-US" sz="5500" dirty="0"/>
              <a:t>Hub</a:t>
            </a:r>
            <a:r>
              <a:rPr lang="en" sz="6000" dirty="0"/>
              <a:t> </a:t>
            </a:r>
            <a:br>
              <a:rPr lang="en" sz="6000" dirty="0"/>
            </a:br>
            <a:br>
              <a:rPr lang="en" sz="1800" dirty="0"/>
            </a:br>
            <a:r>
              <a:rPr lang="en-US" sz="3200" dirty="0">
                <a:solidFill>
                  <a:schemeClr val="lt2"/>
                </a:solidFill>
              </a:rPr>
              <a:t>Final Project Defense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90575" y="3288891"/>
            <a:ext cx="4853700" cy="11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Team Members:</a:t>
            </a:r>
            <a:br>
              <a:rPr lang="en-US" dirty="0"/>
            </a:br>
            <a:r>
              <a:rPr lang="en-US" dirty="0" err="1">
                <a:latin typeface="Mulish" panose="020B0604020202020204" charset="0"/>
              </a:rPr>
              <a:t>Parash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 err="1">
                <a:latin typeface="Mulish" panose="020B0604020202020204" charset="0"/>
              </a:rPr>
              <a:t>Parajuli</a:t>
            </a:r>
            <a:endParaRPr lang="en-US" dirty="0"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ulish" panose="020B0604020202020204" charset="0"/>
              </a:rPr>
              <a:t>Subash</a:t>
            </a:r>
            <a:r>
              <a:rPr lang="en-US" dirty="0">
                <a:latin typeface="Mulish" panose="020B0604020202020204" charset="0"/>
              </a:rPr>
              <a:t> Poudel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lish" panose="020B0604020202020204" charset="0"/>
              </a:rPr>
              <a:t>Nishchal Sharma</a:t>
            </a:r>
            <a:endParaRPr dirty="0">
              <a:latin typeface="Mulish" panose="020B0604020202020204" charset="0"/>
            </a:endParaRPr>
          </a:p>
        </p:txBody>
      </p:sp>
      <p:pic>
        <p:nvPicPr>
          <p:cNvPr id="817" name="Google Shape;817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357814" y="1228728"/>
            <a:ext cx="3607592" cy="2628891"/>
          </a:xfrm>
          <a:prstGeom prst="roundRect">
            <a:avLst>
              <a:gd name="adj" fmla="val 43751"/>
            </a:avLst>
          </a:prstGeom>
        </p:spPr>
      </p:pic>
      <p:cxnSp>
        <p:nvCxnSpPr>
          <p:cNvPr id="818" name="Google Shape;818;p38"/>
          <p:cNvCxnSpPr/>
          <p:nvPr/>
        </p:nvCxnSpPr>
        <p:spPr>
          <a:xfrm>
            <a:off x="790575" y="3241206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</a:t>
            </a:r>
            <a:r>
              <a:rPr lang="en-US" sz="4000" dirty="0" err="1"/>
              <a:t>Enhancemets</a:t>
            </a:r>
            <a:r>
              <a:rPr lang="en-US" sz="4000" dirty="0"/>
              <a:t>:</a:t>
            </a:r>
            <a:endParaRPr sz="40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..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6793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</a:t>
            </a:r>
            <a:r>
              <a:rPr lang="en-US" sz="4000" dirty="0" err="1"/>
              <a:t>Enhancemets</a:t>
            </a:r>
            <a:r>
              <a:rPr lang="en-US" sz="4000" dirty="0"/>
              <a:t>:</a:t>
            </a:r>
            <a:endParaRPr sz="40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..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95215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addresses core challenges in Nepalese farming.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Aims to empower farmers with information, tools, and networks.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Promotes sustainable agriculture and better income.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step towards a tech-driven agricultural future.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71798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9;p41">
            <a:extLst>
              <a:ext uri="{FF2B5EF4-FFF2-40B4-BE49-F238E27FC236}">
                <a16:creationId xmlns:a16="http://schemas.microsoft.com/office/drawing/2014/main" id="{5E622FAC-8EEB-4E68-896A-995311D195E7}"/>
              </a:ext>
            </a:extLst>
          </p:cNvPr>
          <p:cNvSpPr txBox="1">
            <a:spLocks/>
          </p:cNvSpPr>
          <p:nvPr/>
        </p:nvSpPr>
        <p:spPr>
          <a:xfrm>
            <a:off x="2612899" y="2142600"/>
            <a:ext cx="3918201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Mulish" panose="020B0604020202020204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564337" y="86706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564337" y="1725361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Agriculture is Nepal’s economic backbone.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Farmers face problems like poor access to markets, outdated practices, and low tech usage.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aims to bridge traditional farming with digital innovation.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Uses tools like mobile apps, AI, and data analytics.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High costs of tech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 of awareness and training.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Complicated tech systems.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Lacks interaction with the experts digitally.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     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33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Study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Nepalese farmers use outdated methods due to poor resources.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Existing tools are not localized or user-friendly.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will be a centralized, accessible platform for all farming needs.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82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Provide a localized digital tool for farmers.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Offer real-time AI farming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Facilitate direct buyer-farmer interaction.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 community learning and sustainable practices.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292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599680" y="14452"/>
            <a:ext cx="397232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Methodology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828654" y="1291553"/>
            <a:ext cx="5171911" cy="311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Incremental Model used for software development.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Delivers features step-by-step with early feedback.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Reduces risks and allows adaptability.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Suitable for evolving requirements.</a:t>
            </a:r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B87193EE-66C8-49FF-B878-49FC0D4A98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718" y="1275933"/>
            <a:ext cx="3927267" cy="31190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2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499668" y="-57992"/>
            <a:ext cx="4165202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 Diagram</a:t>
            </a:r>
            <a:endParaRPr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3CBB7-1F99-4557-B657-47B09A7271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800308"/>
            <a:ext cx="5803666" cy="410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Deliverables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Mobile App: </a:t>
            </a:r>
            <a:r>
              <a:rPr lang="en-US" dirty="0"/>
              <a:t>Offline/online, farmer-friendly.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AI Advisory System: </a:t>
            </a:r>
            <a:r>
              <a:rPr lang="en-US" dirty="0"/>
              <a:t>Personalized crop/weather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Market Linkage: </a:t>
            </a:r>
            <a:r>
              <a:rPr lang="en-US" dirty="0"/>
              <a:t>Connects farmers with buyers.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Community Forum: </a:t>
            </a:r>
            <a:r>
              <a:rPr lang="en-US" dirty="0"/>
              <a:t>Comments, success stories, peer support.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Experts Engagement: </a:t>
            </a:r>
            <a:r>
              <a:rPr lang="en-US" dirty="0"/>
              <a:t>Suggestions and advices to farmers from experts.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629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978549" y="239466"/>
            <a:ext cx="4500958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Limitations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platform is easy to use but the local farmers may find it difficult though.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Local language support may not be included.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1946142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399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Proxima Nova</vt:lpstr>
      <vt:lpstr>Poppins</vt:lpstr>
      <vt:lpstr>Wingdings</vt:lpstr>
      <vt:lpstr>Mulish</vt:lpstr>
      <vt:lpstr>Proxima Nova Semibold</vt:lpstr>
      <vt:lpstr>Agricultural Technology Master's Degree Lesson by Slidesgo</vt:lpstr>
      <vt:lpstr>Slidesgo Final Pages</vt:lpstr>
      <vt:lpstr>Agro-Tech  Hub   Final Project Defense</vt:lpstr>
      <vt:lpstr>Introduction</vt:lpstr>
      <vt:lpstr>Problem Statement</vt:lpstr>
      <vt:lpstr>Background Study</vt:lpstr>
      <vt:lpstr>Objectives</vt:lpstr>
      <vt:lpstr>Methodology</vt:lpstr>
      <vt:lpstr>Block Diagram</vt:lpstr>
      <vt:lpstr>Deliverables</vt:lpstr>
      <vt:lpstr>Limitations</vt:lpstr>
      <vt:lpstr>Future Enhancemets:</vt:lpstr>
      <vt:lpstr>Future Enhancemets: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  Hub  Report Proposal</dc:title>
  <cp:lastModifiedBy>Nishchal Sharma</cp:lastModifiedBy>
  <cp:revision>27</cp:revision>
  <dcterms:modified xsi:type="dcterms:W3CDTF">2025-07-02T11:29:33Z</dcterms:modified>
</cp:coreProperties>
</file>