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5"/>
  </p:notesMasterIdLst>
  <p:sldIdLst>
    <p:sldId id="256" r:id="rId3"/>
    <p:sldId id="259" r:id="rId4"/>
    <p:sldId id="312" r:id="rId5"/>
    <p:sldId id="313" r:id="rId6"/>
    <p:sldId id="314" r:id="rId7"/>
    <p:sldId id="315" r:id="rId8"/>
    <p:sldId id="316" r:id="rId9"/>
    <p:sldId id="317" r:id="rId10"/>
    <p:sldId id="319" r:id="rId11"/>
    <p:sldId id="320" r:id="rId12"/>
    <p:sldId id="318" r:id="rId13"/>
    <p:sldId id="311" r:id="rId14"/>
  </p:sldIdLst>
  <p:sldSz cx="9144000" cy="5143500" type="screen16x9"/>
  <p:notesSz cx="6858000" cy="9144000"/>
  <p:embeddedFontLst>
    <p:embeddedFont>
      <p:font typeface="Mulish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Proxima Nova" panose="020B0604020202020204" charset="0"/>
      <p:regular r:id="rId24"/>
      <p:bold r:id="rId25"/>
      <p:italic r:id="rId26"/>
      <p:boldItalic r:id="rId27"/>
    </p:embeddedFont>
    <p:embeddedFont>
      <p:font typeface="Proxima Nova Semibold" panose="020B0604020202020204" charset="0"/>
      <p:regular r:id="rId28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C7B7F1-2A98-4E6B-9368-3E6EA9FD2F4C}">
  <a:tblStyle styleId="{61C7B7F1-2A98-4E6B-9368-3E6EA9FD2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A62E8ED-C9BD-4787-91CE-679BDE05A9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3497" autoAdjust="0"/>
  </p:normalViewPr>
  <p:slideViewPr>
    <p:cSldViewPr snapToGrid="0">
      <p:cViewPr varScale="1">
        <p:scale>
          <a:sx n="85" d="100"/>
          <a:sy n="85" d="100"/>
        </p:scale>
        <p:origin x="12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325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e138e1f54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e138e1f54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819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78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978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1" name="Google Shape;8971;g22f7ea56aab_0_17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2" name="Google Shape;8972;g22f7ea56aab_0_17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12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867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868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6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896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3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90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simple and easy-to-use app made for farmers. It works even without internet and supports local languages.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smart system that gives farmers personalized tips about crops and weather, helping them make better farming decisions.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Connects farmers directly with buyers, so they can sell their products at fair prices without middlemen.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A space where farmers can share their experiences, ask questions, and learn from each other’s success stories.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Experts in farming can give advice, answer questions, and guide farmers to improve their practices.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57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e13d400223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e13d400223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962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31883" y="-559784"/>
            <a:ext cx="2957648" cy="2770028"/>
            <a:chOff x="-1231883" y="-559784"/>
            <a:chExt cx="2957648" cy="2770028"/>
          </a:xfrm>
        </p:grpSpPr>
        <p:sp>
          <p:nvSpPr>
            <p:cNvPr id="10" name="Google Shape;10;p2"/>
            <p:cNvSpPr/>
            <p:nvPr/>
          </p:nvSpPr>
          <p:spPr>
            <a:xfrm>
              <a:off x="-862352" y="-559784"/>
              <a:ext cx="2588117" cy="2512345"/>
            </a:xfrm>
            <a:custGeom>
              <a:avLst/>
              <a:gdLst/>
              <a:ahLst/>
              <a:cxnLst/>
              <a:rect l="l" t="t" r="r" b="b"/>
              <a:pathLst>
                <a:path w="83582" h="81135" extrusionOk="0">
                  <a:moveTo>
                    <a:pt x="80335" y="0"/>
                  </a:moveTo>
                  <a:cubicBezTo>
                    <a:pt x="79578" y="0"/>
                    <a:pt x="78822" y="288"/>
                    <a:pt x="78247" y="863"/>
                  </a:cubicBezTo>
                  <a:lnTo>
                    <a:pt x="60717" y="18393"/>
                  </a:lnTo>
                  <a:cubicBezTo>
                    <a:pt x="60039" y="19071"/>
                    <a:pt x="59149" y="19410"/>
                    <a:pt x="58258" y="19410"/>
                  </a:cubicBezTo>
                  <a:cubicBezTo>
                    <a:pt x="57367" y="19410"/>
                    <a:pt x="56475" y="19071"/>
                    <a:pt x="55792" y="18393"/>
                  </a:cubicBezTo>
                  <a:cubicBezTo>
                    <a:pt x="55114" y="17715"/>
                    <a:pt x="54224" y="17376"/>
                    <a:pt x="53335" y="17376"/>
                  </a:cubicBezTo>
                  <a:cubicBezTo>
                    <a:pt x="52445" y="17376"/>
                    <a:pt x="51555" y="17715"/>
                    <a:pt x="50877" y="18393"/>
                  </a:cubicBezTo>
                  <a:lnTo>
                    <a:pt x="19198" y="50071"/>
                  </a:lnTo>
                  <a:cubicBezTo>
                    <a:pt x="17905" y="51356"/>
                    <a:pt x="17905" y="53453"/>
                    <a:pt x="19198" y="54746"/>
                  </a:cubicBezTo>
                  <a:cubicBezTo>
                    <a:pt x="20492" y="56031"/>
                    <a:pt x="20492" y="58127"/>
                    <a:pt x="19198" y="59421"/>
                  </a:cubicBezTo>
                  <a:lnTo>
                    <a:pt x="749" y="77869"/>
                  </a:lnTo>
                  <a:cubicBezTo>
                    <a:pt x="0" y="78619"/>
                    <a:pt x="0" y="79823"/>
                    <a:pt x="749" y="80572"/>
                  </a:cubicBezTo>
                  <a:cubicBezTo>
                    <a:pt x="1120" y="80947"/>
                    <a:pt x="1608" y="81134"/>
                    <a:pt x="2098" y="81134"/>
                  </a:cubicBezTo>
                  <a:cubicBezTo>
                    <a:pt x="2587" y="81134"/>
                    <a:pt x="3078" y="80947"/>
                    <a:pt x="3452" y="80572"/>
                  </a:cubicBezTo>
                  <a:lnTo>
                    <a:pt x="9849" y="74176"/>
                  </a:lnTo>
                  <a:cubicBezTo>
                    <a:pt x="10429" y="73601"/>
                    <a:pt x="11185" y="73313"/>
                    <a:pt x="11941" y="73313"/>
                  </a:cubicBezTo>
                  <a:cubicBezTo>
                    <a:pt x="12697" y="73313"/>
                    <a:pt x="13453" y="73601"/>
                    <a:pt x="14033" y="74176"/>
                  </a:cubicBezTo>
                  <a:cubicBezTo>
                    <a:pt x="14608" y="74756"/>
                    <a:pt x="15364" y="75046"/>
                    <a:pt x="16121" y="75046"/>
                  </a:cubicBezTo>
                  <a:cubicBezTo>
                    <a:pt x="16879" y="75046"/>
                    <a:pt x="17637" y="74756"/>
                    <a:pt x="18217" y="74176"/>
                  </a:cubicBezTo>
                  <a:lnTo>
                    <a:pt x="19323" y="73070"/>
                  </a:lnTo>
                  <a:cubicBezTo>
                    <a:pt x="20104" y="72289"/>
                    <a:pt x="21127" y="71899"/>
                    <a:pt x="22151" y="71899"/>
                  </a:cubicBezTo>
                  <a:cubicBezTo>
                    <a:pt x="23175" y="71899"/>
                    <a:pt x="24198" y="72289"/>
                    <a:pt x="24979" y="73070"/>
                  </a:cubicBezTo>
                  <a:cubicBezTo>
                    <a:pt x="25760" y="73850"/>
                    <a:pt x="26783" y="74241"/>
                    <a:pt x="27807" y="74241"/>
                  </a:cubicBezTo>
                  <a:cubicBezTo>
                    <a:pt x="28831" y="74241"/>
                    <a:pt x="29854" y="73850"/>
                    <a:pt x="30635" y="73070"/>
                  </a:cubicBezTo>
                  <a:lnTo>
                    <a:pt x="36175" y="67539"/>
                  </a:lnTo>
                  <a:cubicBezTo>
                    <a:pt x="36987" y="66718"/>
                    <a:pt x="36987" y="65398"/>
                    <a:pt x="36175" y="64586"/>
                  </a:cubicBezTo>
                  <a:cubicBezTo>
                    <a:pt x="35363" y="63765"/>
                    <a:pt x="35363" y="62445"/>
                    <a:pt x="36175" y="61633"/>
                  </a:cubicBezTo>
                  <a:lnTo>
                    <a:pt x="59325" y="38483"/>
                  </a:lnTo>
                  <a:cubicBezTo>
                    <a:pt x="60752" y="37056"/>
                    <a:pt x="60752" y="34745"/>
                    <a:pt x="59325" y="33318"/>
                  </a:cubicBezTo>
                  <a:cubicBezTo>
                    <a:pt x="57898" y="31890"/>
                    <a:pt x="57898" y="29571"/>
                    <a:pt x="59325" y="28153"/>
                  </a:cubicBezTo>
                  <a:lnTo>
                    <a:pt x="82431" y="5047"/>
                  </a:lnTo>
                  <a:cubicBezTo>
                    <a:pt x="83581" y="3887"/>
                    <a:pt x="83581" y="2023"/>
                    <a:pt x="82431" y="863"/>
                  </a:cubicBezTo>
                  <a:cubicBezTo>
                    <a:pt x="81851" y="288"/>
                    <a:pt x="81092" y="0"/>
                    <a:pt x="8033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070099" y="-295928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231883" y="10261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24869" y="102635"/>
              <a:ext cx="235396" cy="222267"/>
            </a:xfrm>
            <a:custGeom>
              <a:avLst/>
              <a:gdLst/>
              <a:ahLst/>
              <a:cxnLst/>
              <a:rect l="l" t="t" r="r" b="b"/>
              <a:pathLst>
                <a:path w="7602" h="7178" extrusionOk="0">
                  <a:moveTo>
                    <a:pt x="5219" y="0"/>
                  </a:moveTo>
                  <a:cubicBezTo>
                    <a:pt x="4664" y="0"/>
                    <a:pt x="4108" y="212"/>
                    <a:pt x="3685" y="636"/>
                  </a:cubicBezTo>
                  <a:lnTo>
                    <a:pt x="848" y="3473"/>
                  </a:lnTo>
                  <a:cubicBezTo>
                    <a:pt x="0" y="4320"/>
                    <a:pt x="0" y="5694"/>
                    <a:pt x="848" y="6542"/>
                  </a:cubicBezTo>
                  <a:cubicBezTo>
                    <a:pt x="1272" y="6966"/>
                    <a:pt x="1827" y="7177"/>
                    <a:pt x="2382" y="7177"/>
                  </a:cubicBezTo>
                  <a:cubicBezTo>
                    <a:pt x="2938" y="7177"/>
                    <a:pt x="3493" y="6966"/>
                    <a:pt x="3917" y="6542"/>
                  </a:cubicBezTo>
                  <a:lnTo>
                    <a:pt x="6754" y="3705"/>
                  </a:lnTo>
                  <a:cubicBezTo>
                    <a:pt x="7601" y="2857"/>
                    <a:pt x="7601" y="1484"/>
                    <a:pt x="6754" y="636"/>
                  </a:cubicBezTo>
                  <a:cubicBezTo>
                    <a:pt x="6330" y="212"/>
                    <a:pt x="5774" y="0"/>
                    <a:pt x="52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1490" y="483865"/>
              <a:ext cx="136772" cy="124634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765823" y="-22177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112263"/>
            <a:ext cx="48537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Mulish"/>
                <a:ea typeface="Mulish"/>
                <a:cs typeface="Mulish"/>
                <a:sym typeface="Mulis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49" y="3555438"/>
            <a:ext cx="4853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5987100" y="666650"/>
            <a:ext cx="2400600" cy="3810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7323152" y="3075647"/>
            <a:ext cx="2433168" cy="2470128"/>
            <a:chOff x="7323152" y="3075647"/>
            <a:chExt cx="2433168" cy="2470128"/>
          </a:xfrm>
        </p:grpSpPr>
        <p:sp>
          <p:nvSpPr>
            <p:cNvPr id="20" name="Google Shape;20;p2"/>
            <p:cNvSpPr/>
            <p:nvPr/>
          </p:nvSpPr>
          <p:spPr>
            <a:xfrm>
              <a:off x="7864911" y="3662237"/>
              <a:ext cx="1455819" cy="1883539"/>
            </a:xfrm>
            <a:custGeom>
              <a:avLst/>
              <a:gdLst/>
              <a:ahLst/>
              <a:cxnLst/>
              <a:rect l="l" t="t" r="r" b="b"/>
              <a:pathLst>
                <a:path w="47015" h="60828" extrusionOk="0">
                  <a:moveTo>
                    <a:pt x="41008" y="0"/>
                  </a:moveTo>
                  <a:cubicBezTo>
                    <a:pt x="40629" y="0"/>
                    <a:pt x="40253" y="145"/>
                    <a:pt x="39967" y="435"/>
                  </a:cubicBezTo>
                  <a:lnTo>
                    <a:pt x="36274" y="4128"/>
                  </a:lnTo>
                  <a:cubicBezTo>
                    <a:pt x="34811" y="5591"/>
                    <a:pt x="34811" y="7955"/>
                    <a:pt x="36274" y="9418"/>
                  </a:cubicBezTo>
                  <a:cubicBezTo>
                    <a:pt x="37737" y="10881"/>
                    <a:pt x="37737" y="13246"/>
                    <a:pt x="36274" y="14709"/>
                  </a:cubicBezTo>
                  <a:lnTo>
                    <a:pt x="26104" y="24879"/>
                  </a:lnTo>
                  <a:cubicBezTo>
                    <a:pt x="25096" y="25887"/>
                    <a:pt x="25096" y="27519"/>
                    <a:pt x="26104" y="28518"/>
                  </a:cubicBezTo>
                  <a:cubicBezTo>
                    <a:pt x="27112" y="29526"/>
                    <a:pt x="27112" y="31159"/>
                    <a:pt x="26104" y="32167"/>
                  </a:cubicBezTo>
                  <a:lnTo>
                    <a:pt x="768" y="57512"/>
                  </a:lnTo>
                  <a:cubicBezTo>
                    <a:pt x="1" y="58270"/>
                    <a:pt x="1" y="59501"/>
                    <a:pt x="768" y="60259"/>
                  </a:cubicBezTo>
                  <a:cubicBezTo>
                    <a:pt x="1147" y="60638"/>
                    <a:pt x="1645" y="60828"/>
                    <a:pt x="2142" y="60828"/>
                  </a:cubicBezTo>
                  <a:cubicBezTo>
                    <a:pt x="2639" y="60828"/>
                    <a:pt x="3137" y="60638"/>
                    <a:pt x="3516" y="60259"/>
                  </a:cubicBezTo>
                  <a:lnTo>
                    <a:pt x="20849" y="42926"/>
                  </a:lnTo>
                  <a:cubicBezTo>
                    <a:pt x="21349" y="42426"/>
                    <a:pt x="22007" y="42176"/>
                    <a:pt x="22666" y="42176"/>
                  </a:cubicBezTo>
                  <a:cubicBezTo>
                    <a:pt x="23325" y="42176"/>
                    <a:pt x="23985" y="42426"/>
                    <a:pt x="24489" y="42926"/>
                  </a:cubicBezTo>
                  <a:cubicBezTo>
                    <a:pt x="24989" y="43430"/>
                    <a:pt x="25647" y="43682"/>
                    <a:pt x="26306" y="43682"/>
                  </a:cubicBezTo>
                  <a:cubicBezTo>
                    <a:pt x="26965" y="43682"/>
                    <a:pt x="27625" y="43430"/>
                    <a:pt x="28129" y="42926"/>
                  </a:cubicBezTo>
                  <a:lnTo>
                    <a:pt x="37210" y="33844"/>
                  </a:lnTo>
                  <a:cubicBezTo>
                    <a:pt x="39075" y="31980"/>
                    <a:pt x="39075" y="28946"/>
                    <a:pt x="37210" y="27082"/>
                  </a:cubicBezTo>
                  <a:cubicBezTo>
                    <a:pt x="35346" y="25218"/>
                    <a:pt x="35346" y="22184"/>
                    <a:pt x="37210" y="20320"/>
                  </a:cubicBezTo>
                  <a:lnTo>
                    <a:pt x="46435" y="11096"/>
                  </a:lnTo>
                  <a:cubicBezTo>
                    <a:pt x="47015" y="10516"/>
                    <a:pt x="47015" y="9579"/>
                    <a:pt x="46435" y="8999"/>
                  </a:cubicBezTo>
                  <a:lnTo>
                    <a:pt x="42920" y="5484"/>
                  </a:lnTo>
                  <a:cubicBezTo>
                    <a:pt x="42340" y="4904"/>
                    <a:pt x="42340" y="3968"/>
                    <a:pt x="42920" y="3388"/>
                  </a:cubicBezTo>
                  <a:cubicBezTo>
                    <a:pt x="43491" y="2808"/>
                    <a:pt x="43491" y="1871"/>
                    <a:pt x="42920" y="1300"/>
                  </a:cubicBezTo>
                  <a:lnTo>
                    <a:pt x="42055" y="435"/>
                  </a:lnTo>
                  <a:cubicBezTo>
                    <a:pt x="41765" y="145"/>
                    <a:pt x="41386" y="0"/>
                    <a:pt x="4100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131952" y="3426273"/>
              <a:ext cx="1283437" cy="1271640"/>
            </a:xfrm>
            <a:custGeom>
              <a:avLst/>
              <a:gdLst/>
              <a:ahLst/>
              <a:cxnLst/>
              <a:rect l="l" t="t" r="r" b="b"/>
              <a:pathLst>
                <a:path w="41448" h="41067" extrusionOk="0">
                  <a:moveTo>
                    <a:pt x="39302" y="1"/>
                  </a:moveTo>
                  <a:cubicBezTo>
                    <a:pt x="38800" y="1"/>
                    <a:pt x="38299" y="191"/>
                    <a:pt x="37915" y="570"/>
                  </a:cubicBezTo>
                  <a:lnTo>
                    <a:pt x="768" y="37726"/>
                  </a:lnTo>
                  <a:cubicBezTo>
                    <a:pt x="1" y="38484"/>
                    <a:pt x="1" y="39724"/>
                    <a:pt x="768" y="40491"/>
                  </a:cubicBezTo>
                  <a:cubicBezTo>
                    <a:pt x="1151" y="40875"/>
                    <a:pt x="1653" y="41067"/>
                    <a:pt x="2154" y="41067"/>
                  </a:cubicBezTo>
                  <a:cubicBezTo>
                    <a:pt x="2655" y="41067"/>
                    <a:pt x="3154" y="40875"/>
                    <a:pt x="3533" y="40491"/>
                  </a:cubicBezTo>
                  <a:lnTo>
                    <a:pt x="40689" y="3344"/>
                  </a:lnTo>
                  <a:cubicBezTo>
                    <a:pt x="41448" y="2577"/>
                    <a:pt x="41448" y="1337"/>
                    <a:pt x="40689" y="570"/>
                  </a:cubicBezTo>
                  <a:cubicBezTo>
                    <a:pt x="40306" y="191"/>
                    <a:pt x="39804" y="1"/>
                    <a:pt x="39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23152" y="3075647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962003" y="4697920"/>
              <a:ext cx="169936" cy="154856"/>
            </a:xfrm>
            <a:custGeom>
              <a:avLst/>
              <a:gdLst/>
              <a:ahLst/>
              <a:cxnLst/>
              <a:rect l="l" t="t" r="r" b="b"/>
              <a:pathLst>
                <a:path w="5488" h="5001" extrusionOk="0">
                  <a:moveTo>
                    <a:pt x="2749" y="1"/>
                  </a:moveTo>
                  <a:cubicBezTo>
                    <a:pt x="2106" y="1"/>
                    <a:pt x="1464" y="242"/>
                    <a:pt x="973" y="732"/>
                  </a:cubicBezTo>
                  <a:cubicBezTo>
                    <a:pt x="1" y="1714"/>
                    <a:pt x="1" y="3293"/>
                    <a:pt x="973" y="4265"/>
                  </a:cubicBezTo>
                  <a:cubicBezTo>
                    <a:pt x="1464" y="4756"/>
                    <a:pt x="2104" y="5001"/>
                    <a:pt x="2744" y="5001"/>
                  </a:cubicBezTo>
                  <a:cubicBezTo>
                    <a:pt x="3384" y="5001"/>
                    <a:pt x="4024" y="4756"/>
                    <a:pt x="4515" y="4265"/>
                  </a:cubicBezTo>
                  <a:cubicBezTo>
                    <a:pt x="5487" y="3293"/>
                    <a:pt x="5487" y="1714"/>
                    <a:pt x="4515" y="732"/>
                  </a:cubicBezTo>
                  <a:cubicBezTo>
                    <a:pt x="4024" y="242"/>
                    <a:pt x="3382" y="1"/>
                    <a:pt x="27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99158" y="4511966"/>
            <a:ext cx="1630121" cy="918174"/>
            <a:chOff x="-699158" y="4511966"/>
            <a:chExt cx="1630121" cy="918174"/>
          </a:xfrm>
        </p:grpSpPr>
        <p:sp>
          <p:nvSpPr>
            <p:cNvPr id="25" name="Google Shape;25;p2"/>
            <p:cNvSpPr/>
            <p:nvPr/>
          </p:nvSpPr>
          <p:spPr>
            <a:xfrm>
              <a:off x="-699158" y="4511966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46742" y="4526551"/>
              <a:ext cx="169955" cy="154882"/>
            </a:xfrm>
            <a:custGeom>
              <a:avLst/>
              <a:gdLst/>
              <a:ahLst/>
              <a:cxnLst/>
              <a:rect l="l" t="t" r="r" b="b"/>
              <a:pathLst>
                <a:path w="4417" h="4025" extrusionOk="0">
                  <a:moveTo>
                    <a:pt x="2213" y="1"/>
                  </a:moveTo>
                  <a:cubicBezTo>
                    <a:pt x="1695" y="1"/>
                    <a:pt x="1178" y="197"/>
                    <a:pt x="785" y="590"/>
                  </a:cubicBezTo>
                  <a:cubicBezTo>
                    <a:pt x="0" y="1375"/>
                    <a:pt x="0" y="2650"/>
                    <a:pt x="785" y="3435"/>
                  </a:cubicBezTo>
                  <a:cubicBezTo>
                    <a:pt x="1178" y="3828"/>
                    <a:pt x="1693" y="4024"/>
                    <a:pt x="2208" y="4024"/>
                  </a:cubicBezTo>
                  <a:cubicBezTo>
                    <a:pt x="2723" y="4024"/>
                    <a:pt x="3239" y="3828"/>
                    <a:pt x="3631" y="3435"/>
                  </a:cubicBezTo>
                  <a:cubicBezTo>
                    <a:pt x="4416" y="2650"/>
                    <a:pt x="4416" y="1375"/>
                    <a:pt x="3631" y="590"/>
                  </a:cubicBezTo>
                  <a:cubicBezTo>
                    <a:pt x="3239" y="197"/>
                    <a:pt x="2721" y="1"/>
                    <a:pt x="221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340077" y="-1650528"/>
            <a:ext cx="2433168" cy="2432022"/>
            <a:chOff x="8340077" y="-1650528"/>
            <a:chExt cx="2433168" cy="2432022"/>
          </a:xfrm>
        </p:grpSpPr>
        <p:sp>
          <p:nvSpPr>
            <p:cNvPr id="28" name="Google Shape;28;p2"/>
            <p:cNvSpPr/>
            <p:nvPr/>
          </p:nvSpPr>
          <p:spPr>
            <a:xfrm>
              <a:off x="8601570" y="288509"/>
              <a:ext cx="235365" cy="221988"/>
            </a:xfrm>
            <a:custGeom>
              <a:avLst/>
              <a:gdLst/>
              <a:ahLst/>
              <a:cxnLst/>
              <a:rect l="l" t="t" r="r" b="b"/>
              <a:pathLst>
                <a:path w="7601" h="7169" extrusionOk="0">
                  <a:moveTo>
                    <a:pt x="5219" y="1"/>
                  </a:moveTo>
                  <a:cubicBezTo>
                    <a:pt x="4664" y="1"/>
                    <a:pt x="4108" y="213"/>
                    <a:pt x="3685" y="637"/>
                  </a:cubicBezTo>
                  <a:lnTo>
                    <a:pt x="848" y="3464"/>
                  </a:lnTo>
                  <a:cubicBezTo>
                    <a:pt x="0" y="4312"/>
                    <a:pt x="0" y="5686"/>
                    <a:pt x="848" y="6533"/>
                  </a:cubicBezTo>
                  <a:cubicBezTo>
                    <a:pt x="1271" y="6957"/>
                    <a:pt x="1827" y="7169"/>
                    <a:pt x="2382" y="7169"/>
                  </a:cubicBezTo>
                  <a:cubicBezTo>
                    <a:pt x="2937" y="7169"/>
                    <a:pt x="3493" y="6957"/>
                    <a:pt x="3917" y="6533"/>
                  </a:cubicBezTo>
                  <a:lnTo>
                    <a:pt x="6753" y="3705"/>
                  </a:lnTo>
                  <a:cubicBezTo>
                    <a:pt x="7601" y="2858"/>
                    <a:pt x="7601" y="1484"/>
                    <a:pt x="6753" y="637"/>
                  </a:cubicBezTo>
                  <a:cubicBezTo>
                    <a:pt x="6330" y="213"/>
                    <a:pt x="5774" y="1"/>
                    <a:pt x="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897876" y="69446"/>
              <a:ext cx="169936" cy="154794"/>
            </a:xfrm>
            <a:custGeom>
              <a:avLst/>
              <a:gdLst/>
              <a:ahLst/>
              <a:cxnLst/>
              <a:rect l="l" t="t" r="r" b="b"/>
              <a:pathLst>
                <a:path w="5488" h="4999" extrusionOk="0">
                  <a:moveTo>
                    <a:pt x="2744" y="1"/>
                  </a:moveTo>
                  <a:cubicBezTo>
                    <a:pt x="2104" y="1"/>
                    <a:pt x="1464" y="246"/>
                    <a:pt x="973" y="737"/>
                  </a:cubicBezTo>
                  <a:cubicBezTo>
                    <a:pt x="1" y="1709"/>
                    <a:pt x="1" y="3288"/>
                    <a:pt x="973" y="4269"/>
                  </a:cubicBezTo>
                  <a:cubicBezTo>
                    <a:pt x="1464" y="4756"/>
                    <a:pt x="2104" y="4999"/>
                    <a:pt x="2744" y="4999"/>
                  </a:cubicBezTo>
                  <a:cubicBezTo>
                    <a:pt x="3384" y="4999"/>
                    <a:pt x="4024" y="4756"/>
                    <a:pt x="4515" y="4269"/>
                  </a:cubicBezTo>
                  <a:cubicBezTo>
                    <a:pt x="5487" y="3288"/>
                    <a:pt x="5487" y="1709"/>
                    <a:pt x="4515" y="737"/>
                  </a:cubicBezTo>
                  <a:cubicBezTo>
                    <a:pt x="4024" y="246"/>
                    <a:pt x="3384" y="1"/>
                    <a:pt x="2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40077" y="-1650528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90" y="0"/>
                  </a:moveTo>
                  <a:cubicBezTo>
                    <a:pt x="78345" y="0"/>
                    <a:pt x="78300" y="18"/>
                    <a:pt x="78265" y="54"/>
                  </a:cubicBezTo>
                  <a:lnTo>
                    <a:pt x="72" y="78246"/>
                  </a:lnTo>
                  <a:cubicBezTo>
                    <a:pt x="0" y="78317"/>
                    <a:pt x="0" y="78424"/>
                    <a:pt x="72" y="78496"/>
                  </a:cubicBezTo>
                  <a:cubicBezTo>
                    <a:pt x="108" y="78523"/>
                    <a:pt x="152" y="78540"/>
                    <a:pt x="197" y="78540"/>
                  </a:cubicBezTo>
                  <a:cubicBezTo>
                    <a:pt x="241" y="78540"/>
                    <a:pt x="286" y="78523"/>
                    <a:pt x="313" y="78496"/>
                  </a:cubicBezTo>
                  <a:lnTo>
                    <a:pt x="78515" y="294"/>
                  </a:lnTo>
                  <a:cubicBezTo>
                    <a:pt x="78577" y="232"/>
                    <a:pt x="78577" y="125"/>
                    <a:pt x="78515" y="54"/>
                  </a:cubicBezTo>
                  <a:cubicBezTo>
                    <a:pt x="78479" y="18"/>
                    <a:pt x="78434" y="0"/>
                    <a:pt x="783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 rot="10800000" flipH="1">
            <a:off x="-843369" y="-745277"/>
            <a:ext cx="1192493" cy="1185403"/>
          </a:xfrm>
          <a:custGeom>
            <a:avLst/>
            <a:gdLst/>
            <a:ahLst/>
            <a:cxnLst/>
            <a:rect l="l" t="t" r="r" b="b"/>
            <a:pathLst>
              <a:path w="35658" h="35446" extrusionOk="0">
                <a:moveTo>
                  <a:pt x="34466" y="0"/>
                </a:moveTo>
                <a:cubicBezTo>
                  <a:pt x="34188" y="0"/>
                  <a:pt x="33909" y="107"/>
                  <a:pt x="33695" y="321"/>
                </a:cubicBezTo>
                <a:lnTo>
                  <a:pt x="420" y="33588"/>
                </a:lnTo>
                <a:cubicBezTo>
                  <a:pt x="0" y="34016"/>
                  <a:pt x="0" y="34703"/>
                  <a:pt x="420" y="35131"/>
                </a:cubicBezTo>
                <a:cubicBezTo>
                  <a:pt x="634" y="35341"/>
                  <a:pt x="913" y="35445"/>
                  <a:pt x="1191" y="35445"/>
                </a:cubicBezTo>
                <a:cubicBezTo>
                  <a:pt x="1470" y="35445"/>
                  <a:pt x="1749" y="35341"/>
                  <a:pt x="1963" y="35131"/>
                </a:cubicBezTo>
                <a:lnTo>
                  <a:pt x="35230" y="1856"/>
                </a:lnTo>
                <a:cubicBezTo>
                  <a:pt x="35658" y="1427"/>
                  <a:pt x="35658" y="741"/>
                  <a:pt x="35230" y="321"/>
                </a:cubicBezTo>
                <a:cubicBezTo>
                  <a:pt x="35020" y="107"/>
                  <a:pt x="34743" y="0"/>
                  <a:pt x="3446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rot="10800000" flipH="1">
            <a:off x="8348568" y="541752"/>
            <a:ext cx="1760547" cy="991637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7568838" y="-983176"/>
            <a:ext cx="2202389" cy="2058821"/>
          </a:xfrm>
          <a:custGeom>
            <a:avLst/>
            <a:gdLst/>
            <a:ahLst/>
            <a:cxnLst/>
            <a:rect l="l" t="t" r="r" b="b"/>
            <a:pathLst>
              <a:path w="65856" h="61563" extrusionOk="0">
                <a:moveTo>
                  <a:pt x="63087" y="1"/>
                </a:moveTo>
                <a:cubicBezTo>
                  <a:pt x="62441" y="1"/>
                  <a:pt x="61796" y="246"/>
                  <a:pt x="61306" y="737"/>
                </a:cubicBezTo>
                <a:lnTo>
                  <a:pt x="48388" y="13654"/>
                </a:lnTo>
                <a:cubicBezTo>
                  <a:pt x="48031" y="14011"/>
                  <a:pt x="47565" y="14190"/>
                  <a:pt x="47099" y="14190"/>
                </a:cubicBezTo>
                <a:cubicBezTo>
                  <a:pt x="46633" y="14190"/>
                  <a:pt x="46167" y="14011"/>
                  <a:pt x="45810" y="13654"/>
                </a:cubicBezTo>
                <a:cubicBezTo>
                  <a:pt x="45453" y="13298"/>
                  <a:pt x="44985" y="13119"/>
                  <a:pt x="44516" y="13119"/>
                </a:cubicBezTo>
                <a:cubicBezTo>
                  <a:pt x="44048" y="13119"/>
                  <a:pt x="43580" y="13298"/>
                  <a:pt x="43223" y="13654"/>
                </a:cubicBezTo>
                <a:lnTo>
                  <a:pt x="36826" y="20051"/>
                </a:lnTo>
                <a:cubicBezTo>
                  <a:pt x="36505" y="20372"/>
                  <a:pt x="36082" y="20533"/>
                  <a:pt x="35658" y="20533"/>
                </a:cubicBezTo>
                <a:cubicBezTo>
                  <a:pt x="35234" y="20533"/>
                  <a:pt x="34810" y="20372"/>
                  <a:pt x="34489" y="20051"/>
                </a:cubicBezTo>
                <a:cubicBezTo>
                  <a:pt x="34168" y="19725"/>
                  <a:pt x="33744" y="19562"/>
                  <a:pt x="33321" y="19562"/>
                </a:cubicBezTo>
                <a:cubicBezTo>
                  <a:pt x="32897" y="19562"/>
                  <a:pt x="32473" y="19725"/>
                  <a:pt x="32152" y="20051"/>
                </a:cubicBezTo>
                <a:lnTo>
                  <a:pt x="18744" y="33459"/>
                </a:lnTo>
                <a:cubicBezTo>
                  <a:pt x="17896" y="34307"/>
                  <a:pt x="17896" y="35680"/>
                  <a:pt x="18744" y="36528"/>
                </a:cubicBezTo>
                <a:cubicBezTo>
                  <a:pt x="19591" y="37384"/>
                  <a:pt x="19591" y="38758"/>
                  <a:pt x="18744" y="39606"/>
                </a:cubicBezTo>
                <a:lnTo>
                  <a:pt x="946" y="57403"/>
                </a:lnTo>
                <a:cubicBezTo>
                  <a:pt x="0" y="58358"/>
                  <a:pt x="0" y="59892"/>
                  <a:pt x="946" y="60847"/>
                </a:cubicBezTo>
                <a:cubicBezTo>
                  <a:pt x="1423" y="61324"/>
                  <a:pt x="2048" y="61562"/>
                  <a:pt x="2671" y="61562"/>
                </a:cubicBezTo>
                <a:cubicBezTo>
                  <a:pt x="3295" y="61562"/>
                  <a:pt x="3917" y="61324"/>
                  <a:pt x="4390" y="60847"/>
                </a:cubicBezTo>
                <a:lnTo>
                  <a:pt x="12222" y="53023"/>
                </a:lnTo>
                <a:cubicBezTo>
                  <a:pt x="12628" y="52617"/>
                  <a:pt x="13161" y="52414"/>
                  <a:pt x="13694" y="52414"/>
                </a:cubicBezTo>
                <a:cubicBezTo>
                  <a:pt x="14227" y="52414"/>
                  <a:pt x="14760" y="52617"/>
                  <a:pt x="15166" y="53023"/>
                </a:cubicBezTo>
                <a:cubicBezTo>
                  <a:pt x="15577" y="53429"/>
                  <a:pt x="16112" y="53632"/>
                  <a:pt x="16646" y="53632"/>
                </a:cubicBezTo>
                <a:cubicBezTo>
                  <a:pt x="17180" y="53632"/>
                  <a:pt x="17713" y="53429"/>
                  <a:pt x="18119" y="53023"/>
                </a:cubicBezTo>
                <a:lnTo>
                  <a:pt x="30528" y="40614"/>
                </a:lnTo>
                <a:cubicBezTo>
                  <a:pt x="31121" y="40020"/>
                  <a:pt x="31900" y="39724"/>
                  <a:pt x="32679" y="39724"/>
                </a:cubicBezTo>
                <a:cubicBezTo>
                  <a:pt x="33459" y="39724"/>
                  <a:pt x="34239" y="40020"/>
                  <a:pt x="34837" y="40614"/>
                </a:cubicBezTo>
                <a:cubicBezTo>
                  <a:pt x="35430" y="41211"/>
                  <a:pt x="36209" y="41510"/>
                  <a:pt x="36987" y="41510"/>
                </a:cubicBezTo>
                <a:cubicBezTo>
                  <a:pt x="37765" y="41510"/>
                  <a:pt x="38544" y="41211"/>
                  <a:pt x="39137" y="40614"/>
                </a:cubicBezTo>
                <a:lnTo>
                  <a:pt x="43901" y="35859"/>
                </a:lnTo>
                <a:cubicBezTo>
                  <a:pt x="44307" y="35448"/>
                  <a:pt x="44840" y="35243"/>
                  <a:pt x="45374" y="35243"/>
                </a:cubicBezTo>
                <a:cubicBezTo>
                  <a:pt x="45908" y="35243"/>
                  <a:pt x="46443" y="35448"/>
                  <a:pt x="46854" y="35859"/>
                </a:cubicBezTo>
                <a:cubicBezTo>
                  <a:pt x="47260" y="36265"/>
                  <a:pt x="47793" y="36468"/>
                  <a:pt x="48327" y="36468"/>
                </a:cubicBezTo>
                <a:cubicBezTo>
                  <a:pt x="48861" y="36468"/>
                  <a:pt x="49396" y="36265"/>
                  <a:pt x="49807" y="35859"/>
                </a:cubicBezTo>
                <a:lnTo>
                  <a:pt x="55373" y="30292"/>
                </a:lnTo>
                <a:cubicBezTo>
                  <a:pt x="56783" y="28883"/>
                  <a:pt x="56783" y="26590"/>
                  <a:pt x="55373" y="25180"/>
                </a:cubicBezTo>
                <a:cubicBezTo>
                  <a:pt x="53964" y="23771"/>
                  <a:pt x="53964" y="21487"/>
                  <a:pt x="55373" y="20078"/>
                </a:cubicBezTo>
                <a:lnTo>
                  <a:pt x="56908" y="18543"/>
                </a:lnTo>
                <a:cubicBezTo>
                  <a:pt x="57773" y="17678"/>
                  <a:pt x="57773" y="16268"/>
                  <a:pt x="56908" y="15403"/>
                </a:cubicBezTo>
                <a:cubicBezTo>
                  <a:pt x="56042" y="14538"/>
                  <a:pt x="56042" y="13137"/>
                  <a:pt x="56908" y="12272"/>
                </a:cubicBezTo>
                <a:lnTo>
                  <a:pt x="64874" y="4305"/>
                </a:lnTo>
                <a:cubicBezTo>
                  <a:pt x="65856" y="3315"/>
                  <a:pt x="65856" y="1718"/>
                  <a:pt x="64874" y="737"/>
                </a:cubicBezTo>
                <a:cubicBezTo>
                  <a:pt x="64379" y="246"/>
                  <a:pt x="63732" y="1"/>
                  <a:pt x="63087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rot="10800000" flipH="1">
            <a:off x="7468760" y="-170708"/>
            <a:ext cx="1386125" cy="1373316"/>
          </a:xfrm>
          <a:custGeom>
            <a:avLst/>
            <a:gdLst/>
            <a:ahLst/>
            <a:cxnLst/>
            <a:rect l="l" t="t" r="r" b="b"/>
            <a:pathLst>
              <a:path w="41448" h="41065" extrusionOk="0">
                <a:moveTo>
                  <a:pt x="39295" y="1"/>
                </a:moveTo>
                <a:cubicBezTo>
                  <a:pt x="38794" y="1"/>
                  <a:pt x="38294" y="193"/>
                  <a:pt x="37915" y="576"/>
                </a:cubicBezTo>
                <a:lnTo>
                  <a:pt x="768" y="37723"/>
                </a:lnTo>
                <a:cubicBezTo>
                  <a:pt x="1" y="38490"/>
                  <a:pt x="1" y="39730"/>
                  <a:pt x="768" y="40489"/>
                </a:cubicBezTo>
                <a:cubicBezTo>
                  <a:pt x="1147" y="40872"/>
                  <a:pt x="1647" y="41064"/>
                  <a:pt x="2147" y="41064"/>
                </a:cubicBezTo>
                <a:cubicBezTo>
                  <a:pt x="2648" y="41064"/>
                  <a:pt x="3150" y="40872"/>
                  <a:pt x="3533" y="40489"/>
                </a:cubicBezTo>
                <a:lnTo>
                  <a:pt x="40681" y="3342"/>
                </a:lnTo>
                <a:cubicBezTo>
                  <a:pt x="41448" y="2574"/>
                  <a:pt x="41448" y="1334"/>
                  <a:pt x="40681" y="576"/>
                </a:cubicBezTo>
                <a:cubicBezTo>
                  <a:pt x="40297" y="193"/>
                  <a:pt x="39795" y="1"/>
                  <a:pt x="39295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rot="10800000" flipH="1">
            <a:off x="7259643" y="-677429"/>
            <a:ext cx="1804390" cy="1793053"/>
          </a:xfrm>
          <a:custGeom>
            <a:avLst/>
            <a:gdLst/>
            <a:ahLst/>
            <a:cxnLst/>
            <a:rect l="l" t="t" r="r" b="b"/>
            <a:pathLst>
              <a:path w="53955" h="53616" extrusionOk="0">
                <a:moveTo>
                  <a:pt x="52042" y="0"/>
                </a:moveTo>
                <a:cubicBezTo>
                  <a:pt x="51597" y="0"/>
                  <a:pt x="51153" y="170"/>
                  <a:pt x="50814" y="509"/>
                </a:cubicBezTo>
                <a:lnTo>
                  <a:pt x="678" y="50645"/>
                </a:lnTo>
                <a:cubicBezTo>
                  <a:pt x="0" y="51323"/>
                  <a:pt x="0" y="52429"/>
                  <a:pt x="678" y="53107"/>
                </a:cubicBezTo>
                <a:cubicBezTo>
                  <a:pt x="1017" y="53446"/>
                  <a:pt x="1463" y="53615"/>
                  <a:pt x="1909" y="53615"/>
                </a:cubicBezTo>
                <a:cubicBezTo>
                  <a:pt x="2355" y="53615"/>
                  <a:pt x="2801" y="53446"/>
                  <a:pt x="3140" y="53107"/>
                </a:cubicBezTo>
                <a:lnTo>
                  <a:pt x="53277" y="2971"/>
                </a:lnTo>
                <a:cubicBezTo>
                  <a:pt x="53955" y="2293"/>
                  <a:pt x="53955" y="1196"/>
                  <a:pt x="53277" y="509"/>
                </a:cubicBezTo>
                <a:cubicBezTo>
                  <a:pt x="52933" y="170"/>
                  <a:pt x="52487" y="0"/>
                  <a:pt x="5204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rot="10800000" flipH="1">
            <a:off x="8854873" y="1202606"/>
            <a:ext cx="254230" cy="240050"/>
          </a:xfrm>
          <a:custGeom>
            <a:avLst/>
            <a:gdLst/>
            <a:ahLst/>
            <a:cxnLst/>
            <a:rect l="l" t="t" r="r" b="b"/>
            <a:pathLst>
              <a:path w="7602" h="7178" extrusionOk="0">
                <a:moveTo>
                  <a:pt x="5219" y="0"/>
                </a:moveTo>
                <a:cubicBezTo>
                  <a:pt x="4664" y="0"/>
                  <a:pt x="4108" y="212"/>
                  <a:pt x="3685" y="636"/>
                </a:cubicBezTo>
                <a:lnTo>
                  <a:pt x="848" y="3473"/>
                </a:lnTo>
                <a:cubicBezTo>
                  <a:pt x="0" y="4320"/>
                  <a:pt x="0" y="5694"/>
                  <a:pt x="848" y="6542"/>
                </a:cubicBezTo>
                <a:cubicBezTo>
                  <a:pt x="1272" y="6966"/>
                  <a:pt x="1827" y="7177"/>
                  <a:pt x="2382" y="7177"/>
                </a:cubicBezTo>
                <a:cubicBezTo>
                  <a:pt x="2938" y="7177"/>
                  <a:pt x="3493" y="6966"/>
                  <a:pt x="3917" y="6542"/>
                </a:cubicBezTo>
                <a:lnTo>
                  <a:pt x="6754" y="3705"/>
                </a:lnTo>
                <a:cubicBezTo>
                  <a:pt x="7601" y="2857"/>
                  <a:pt x="7601" y="1484"/>
                  <a:pt x="6754" y="636"/>
                </a:cubicBezTo>
                <a:cubicBezTo>
                  <a:pt x="6330" y="212"/>
                  <a:pt x="5774" y="0"/>
                  <a:pt x="5219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rot="10800000" flipH="1">
            <a:off x="8610389" y="105158"/>
            <a:ext cx="147716" cy="134606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10800000" flipH="1">
            <a:off x="6908860" y="-1600956"/>
            <a:ext cx="2627845" cy="2626674"/>
          </a:xfrm>
          <a:custGeom>
            <a:avLst/>
            <a:gdLst/>
            <a:ahLst/>
            <a:cxnLst/>
            <a:rect l="l" t="t" r="r" b="b"/>
            <a:pathLst>
              <a:path w="78578" h="78543" extrusionOk="0">
                <a:moveTo>
                  <a:pt x="78385" y="0"/>
                </a:moveTo>
                <a:cubicBezTo>
                  <a:pt x="78341" y="0"/>
                  <a:pt x="78296" y="16"/>
                  <a:pt x="78265" y="47"/>
                </a:cubicBezTo>
                <a:lnTo>
                  <a:pt x="72" y="78240"/>
                </a:lnTo>
                <a:cubicBezTo>
                  <a:pt x="1" y="78311"/>
                  <a:pt x="1" y="78418"/>
                  <a:pt x="72" y="78489"/>
                </a:cubicBezTo>
                <a:cubicBezTo>
                  <a:pt x="99" y="78525"/>
                  <a:pt x="143" y="78543"/>
                  <a:pt x="188" y="78543"/>
                </a:cubicBezTo>
                <a:cubicBezTo>
                  <a:pt x="233" y="78543"/>
                  <a:pt x="277" y="78525"/>
                  <a:pt x="313" y="78489"/>
                </a:cubicBezTo>
                <a:lnTo>
                  <a:pt x="78506" y="297"/>
                </a:lnTo>
                <a:cubicBezTo>
                  <a:pt x="78577" y="226"/>
                  <a:pt x="78577" y="119"/>
                  <a:pt x="78506" y="47"/>
                </a:cubicBezTo>
                <a:cubicBezTo>
                  <a:pt x="78475" y="16"/>
                  <a:pt x="78430" y="0"/>
                  <a:pt x="783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rot="10800000" flipH="1">
            <a:off x="6369668" y="-1281266"/>
            <a:ext cx="2627845" cy="2626607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81" y="0"/>
                </a:moveTo>
                <a:cubicBezTo>
                  <a:pt x="78336" y="0"/>
                  <a:pt x="78292" y="18"/>
                  <a:pt x="78256" y="54"/>
                </a:cubicBezTo>
                <a:lnTo>
                  <a:pt x="63" y="78246"/>
                </a:lnTo>
                <a:cubicBezTo>
                  <a:pt x="1" y="78317"/>
                  <a:pt x="1" y="78424"/>
                  <a:pt x="63" y="78496"/>
                </a:cubicBezTo>
                <a:cubicBezTo>
                  <a:pt x="99" y="78523"/>
                  <a:pt x="143" y="78540"/>
                  <a:pt x="188" y="78540"/>
                </a:cubicBezTo>
                <a:cubicBezTo>
                  <a:pt x="233" y="78540"/>
                  <a:pt x="277" y="78523"/>
                  <a:pt x="313" y="78496"/>
                </a:cubicBezTo>
                <a:lnTo>
                  <a:pt x="78506" y="294"/>
                </a:lnTo>
                <a:cubicBezTo>
                  <a:pt x="78577" y="232"/>
                  <a:pt x="78577" y="125"/>
                  <a:pt x="78506" y="54"/>
                </a:cubicBezTo>
                <a:cubicBezTo>
                  <a:pt x="78470" y="18"/>
                  <a:pt x="78426" y="0"/>
                  <a:pt x="7838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rot="10800000" flipH="1">
            <a:off x="-494803" y="4227134"/>
            <a:ext cx="2204247" cy="2060321"/>
          </a:xfrm>
          <a:custGeom>
            <a:avLst/>
            <a:gdLst/>
            <a:ahLst/>
            <a:cxnLst/>
            <a:rect l="l" t="t" r="r" b="b"/>
            <a:pathLst>
              <a:path w="61904" h="57862" extrusionOk="0">
                <a:moveTo>
                  <a:pt x="59392" y="0"/>
                </a:moveTo>
                <a:cubicBezTo>
                  <a:pt x="58806" y="0"/>
                  <a:pt x="58219" y="223"/>
                  <a:pt x="57773" y="669"/>
                </a:cubicBezTo>
                <a:lnTo>
                  <a:pt x="50422" y="8020"/>
                </a:lnTo>
                <a:cubicBezTo>
                  <a:pt x="50039" y="8404"/>
                  <a:pt x="49537" y="8596"/>
                  <a:pt x="49035" y="8596"/>
                </a:cubicBezTo>
                <a:cubicBezTo>
                  <a:pt x="48533" y="8596"/>
                  <a:pt x="48031" y="8404"/>
                  <a:pt x="47648" y="8020"/>
                </a:cubicBezTo>
                <a:cubicBezTo>
                  <a:pt x="47264" y="7637"/>
                  <a:pt x="46760" y="7445"/>
                  <a:pt x="46257" y="7445"/>
                </a:cubicBezTo>
                <a:cubicBezTo>
                  <a:pt x="45754" y="7445"/>
                  <a:pt x="45252" y="7637"/>
                  <a:pt x="44873" y="8020"/>
                </a:cubicBezTo>
                <a:lnTo>
                  <a:pt x="33213" y="19680"/>
                </a:lnTo>
                <a:cubicBezTo>
                  <a:pt x="32651" y="20242"/>
                  <a:pt x="31918" y="20523"/>
                  <a:pt x="31185" y="20523"/>
                </a:cubicBezTo>
                <a:cubicBezTo>
                  <a:pt x="30452" y="20523"/>
                  <a:pt x="29721" y="20242"/>
                  <a:pt x="29163" y="19680"/>
                </a:cubicBezTo>
                <a:cubicBezTo>
                  <a:pt x="28606" y="19122"/>
                  <a:pt x="27874" y="18844"/>
                  <a:pt x="27142" y="18844"/>
                </a:cubicBezTo>
                <a:cubicBezTo>
                  <a:pt x="26409" y="18844"/>
                  <a:pt x="25675" y="19122"/>
                  <a:pt x="25113" y="19680"/>
                </a:cubicBezTo>
                <a:lnTo>
                  <a:pt x="20644" y="24158"/>
                </a:lnTo>
                <a:cubicBezTo>
                  <a:pt x="20260" y="24542"/>
                  <a:pt x="19756" y="24734"/>
                  <a:pt x="19253" y="24734"/>
                </a:cubicBezTo>
                <a:cubicBezTo>
                  <a:pt x="18750" y="24734"/>
                  <a:pt x="18248" y="24542"/>
                  <a:pt x="17869" y="24158"/>
                </a:cubicBezTo>
                <a:cubicBezTo>
                  <a:pt x="17486" y="23775"/>
                  <a:pt x="16982" y="23583"/>
                  <a:pt x="16479" y="23583"/>
                </a:cubicBezTo>
                <a:cubicBezTo>
                  <a:pt x="15976" y="23583"/>
                  <a:pt x="15474" y="23775"/>
                  <a:pt x="15095" y="24158"/>
                </a:cubicBezTo>
                <a:lnTo>
                  <a:pt x="9858" y="29386"/>
                </a:lnTo>
                <a:cubicBezTo>
                  <a:pt x="8538" y="30715"/>
                  <a:pt x="8538" y="32865"/>
                  <a:pt x="9858" y="34185"/>
                </a:cubicBezTo>
                <a:cubicBezTo>
                  <a:pt x="11187" y="35515"/>
                  <a:pt x="11187" y="37665"/>
                  <a:pt x="9858" y="38985"/>
                </a:cubicBezTo>
                <a:lnTo>
                  <a:pt x="8413" y="40430"/>
                </a:lnTo>
                <a:cubicBezTo>
                  <a:pt x="7601" y="41242"/>
                  <a:pt x="7601" y="42562"/>
                  <a:pt x="8413" y="43383"/>
                </a:cubicBezTo>
                <a:cubicBezTo>
                  <a:pt x="9225" y="44195"/>
                  <a:pt x="9225" y="45515"/>
                  <a:pt x="8413" y="46327"/>
                </a:cubicBezTo>
                <a:lnTo>
                  <a:pt x="928" y="53812"/>
                </a:lnTo>
                <a:cubicBezTo>
                  <a:pt x="0" y="54739"/>
                  <a:pt x="0" y="56238"/>
                  <a:pt x="928" y="57166"/>
                </a:cubicBezTo>
                <a:cubicBezTo>
                  <a:pt x="1392" y="57630"/>
                  <a:pt x="1999" y="57862"/>
                  <a:pt x="2605" y="57862"/>
                </a:cubicBezTo>
                <a:cubicBezTo>
                  <a:pt x="3212" y="57862"/>
                  <a:pt x="3819" y="57630"/>
                  <a:pt x="4283" y="57166"/>
                </a:cubicBezTo>
                <a:lnTo>
                  <a:pt x="16424" y="45024"/>
                </a:lnTo>
                <a:cubicBezTo>
                  <a:pt x="16759" y="44690"/>
                  <a:pt x="17198" y="44523"/>
                  <a:pt x="17637" y="44523"/>
                </a:cubicBezTo>
                <a:cubicBezTo>
                  <a:pt x="18077" y="44523"/>
                  <a:pt x="18516" y="44690"/>
                  <a:pt x="18851" y="45024"/>
                </a:cubicBezTo>
                <a:cubicBezTo>
                  <a:pt x="19185" y="45363"/>
                  <a:pt x="19624" y="45533"/>
                  <a:pt x="20064" y="45533"/>
                </a:cubicBezTo>
                <a:cubicBezTo>
                  <a:pt x="20503" y="45533"/>
                  <a:pt x="20943" y="45363"/>
                  <a:pt x="21277" y="45024"/>
                </a:cubicBezTo>
                <a:lnTo>
                  <a:pt x="27290" y="39012"/>
                </a:lnTo>
                <a:cubicBezTo>
                  <a:pt x="27593" y="38708"/>
                  <a:pt x="27990" y="38557"/>
                  <a:pt x="28387" y="38557"/>
                </a:cubicBezTo>
                <a:cubicBezTo>
                  <a:pt x="28784" y="38557"/>
                  <a:pt x="29181" y="38708"/>
                  <a:pt x="29484" y="39012"/>
                </a:cubicBezTo>
                <a:cubicBezTo>
                  <a:pt x="29788" y="39315"/>
                  <a:pt x="30185" y="39467"/>
                  <a:pt x="30582" y="39467"/>
                </a:cubicBezTo>
                <a:cubicBezTo>
                  <a:pt x="30979" y="39467"/>
                  <a:pt x="31376" y="39315"/>
                  <a:pt x="31679" y="39012"/>
                </a:cubicBezTo>
                <a:lnTo>
                  <a:pt x="44284" y="26415"/>
                </a:lnTo>
                <a:cubicBezTo>
                  <a:pt x="45087" y="25612"/>
                  <a:pt x="45087" y="24319"/>
                  <a:pt x="44284" y="23525"/>
                </a:cubicBezTo>
                <a:cubicBezTo>
                  <a:pt x="43491" y="22722"/>
                  <a:pt x="43491" y="21428"/>
                  <a:pt x="44284" y="20634"/>
                </a:cubicBezTo>
                <a:lnTo>
                  <a:pt x="61011" y="3908"/>
                </a:lnTo>
                <a:cubicBezTo>
                  <a:pt x="61904" y="3016"/>
                  <a:pt x="61904" y="1561"/>
                  <a:pt x="61011" y="669"/>
                </a:cubicBezTo>
                <a:cubicBezTo>
                  <a:pt x="60565" y="223"/>
                  <a:pt x="59979" y="0"/>
                  <a:pt x="59392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rot="10800000" flipH="1">
            <a:off x="-340126" y="3889160"/>
            <a:ext cx="1387268" cy="1374450"/>
          </a:xfrm>
          <a:custGeom>
            <a:avLst/>
            <a:gdLst/>
            <a:ahLst/>
            <a:cxnLst/>
            <a:rect l="l" t="t" r="r" b="b"/>
            <a:pathLst>
              <a:path w="38960" h="38600" extrusionOk="0">
                <a:moveTo>
                  <a:pt x="36939" y="1"/>
                </a:moveTo>
                <a:cubicBezTo>
                  <a:pt x="36468" y="1"/>
                  <a:pt x="35997" y="181"/>
                  <a:pt x="35641" y="543"/>
                </a:cubicBezTo>
                <a:lnTo>
                  <a:pt x="715" y="35460"/>
                </a:lnTo>
                <a:cubicBezTo>
                  <a:pt x="1" y="36182"/>
                  <a:pt x="1" y="37342"/>
                  <a:pt x="715" y="38064"/>
                </a:cubicBezTo>
                <a:cubicBezTo>
                  <a:pt x="1076" y="38421"/>
                  <a:pt x="1549" y="38600"/>
                  <a:pt x="2020" y="38600"/>
                </a:cubicBezTo>
                <a:cubicBezTo>
                  <a:pt x="2492" y="38600"/>
                  <a:pt x="2963" y="38421"/>
                  <a:pt x="3320" y="38064"/>
                </a:cubicBezTo>
                <a:lnTo>
                  <a:pt x="38237" y="3139"/>
                </a:lnTo>
                <a:cubicBezTo>
                  <a:pt x="38959" y="2425"/>
                  <a:pt x="38959" y="1256"/>
                  <a:pt x="38237" y="543"/>
                </a:cubicBezTo>
                <a:cubicBezTo>
                  <a:pt x="37880" y="181"/>
                  <a:pt x="37409" y="1"/>
                  <a:pt x="36939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rot="10800000" flipH="1">
            <a:off x="-265090" y="3491703"/>
            <a:ext cx="1387233" cy="1374449"/>
          </a:xfrm>
          <a:custGeom>
            <a:avLst/>
            <a:gdLst/>
            <a:ahLst/>
            <a:cxnLst/>
            <a:rect l="l" t="t" r="r" b="b"/>
            <a:pathLst>
              <a:path w="38959" h="38600" extrusionOk="0">
                <a:moveTo>
                  <a:pt x="36943" y="0"/>
                </a:moveTo>
                <a:cubicBezTo>
                  <a:pt x="36472" y="0"/>
                  <a:pt x="36001" y="181"/>
                  <a:pt x="35640" y="542"/>
                </a:cubicBezTo>
                <a:lnTo>
                  <a:pt x="723" y="35459"/>
                </a:lnTo>
                <a:cubicBezTo>
                  <a:pt x="1" y="36173"/>
                  <a:pt x="1" y="37341"/>
                  <a:pt x="723" y="38064"/>
                </a:cubicBezTo>
                <a:cubicBezTo>
                  <a:pt x="1084" y="38421"/>
                  <a:pt x="1555" y="38599"/>
                  <a:pt x="2026" y="38599"/>
                </a:cubicBezTo>
                <a:cubicBezTo>
                  <a:pt x="2496" y="38599"/>
                  <a:pt x="2967" y="38421"/>
                  <a:pt x="3328" y="38064"/>
                </a:cubicBezTo>
                <a:lnTo>
                  <a:pt x="38245" y="3138"/>
                </a:lnTo>
                <a:cubicBezTo>
                  <a:pt x="38959" y="2425"/>
                  <a:pt x="38959" y="1256"/>
                  <a:pt x="38245" y="542"/>
                </a:cubicBezTo>
                <a:cubicBezTo>
                  <a:pt x="37884" y="181"/>
                  <a:pt x="37413" y="0"/>
                  <a:pt x="36943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9"/>
          <p:cNvSpPr/>
          <p:nvPr/>
        </p:nvSpPr>
        <p:spPr>
          <a:xfrm rot="10800000" flipH="1">
            <a:off x="-116431" y="4268369"/>
            <a:ext cx="1762073" cy="992167"/>
          </a:xfrm>
          <a:custGeom>
            <a:avLst/>
            <a:gdLst/>
            <a:ahLst/>
            <a:cxnLst/>
            <a:rect l="l" t="t" r="r" b="b"/>
            <a:pathLst>
              <a:path w="49486" h="27864" extrusionOk="0">
                <a:moveTo>
                  <a:pt x="46790" y="1"/>
                </a:moveTo>
                <a:cubicBezTo>
                  <a:pt x="46163" y="1"/>
                  <a:pt x="45534" y="239"/>
                  <a:pt x="45052" y="717"/>
                </a:cubicBezTo>
                <a:lnTo>
                  <a:pt x="42545" y="3224"/>
                </a:lnTo>
                <a:cubicBezTo>
                  <a:pt x="41809" y="3960"/>
                  <a:pt x="40846" y="4328"/>
                  <a:pt x="39883" y="4328"/>
                </a:cubicBezTo>
                <a:cubicBezTo>
                  <a:pt x="38921" y="4328"/>
                  <a:pt x="37960" y="3960"/>
                  <a:pt x="37228" y="3224"/>
                </a:cubicBezTo>
                <a:cubicBezTo>
                  <a:pt x="36492" y="2492"/>
                  <a:pt x="35529" y="2126"/>
                  <a:pt x="34566" y="2126"/>
                </a:cubicBezTo>
                <a:cubicBezTo>
                  <a:pt x="33604" y="2126"/>
                  <a:pt x="32643" y="2492"/>
                  <a:pt x="31911" y="3224"/>
                </a:cubicBezTo>
                <a:lnTo>
                  <a:pt x="27745" y="7390"/>
                </a:lnTo>
                <a:cubicBezTo>
                  <a:pt x="27045" y="8094"/>
                  <a:pt x="26124" y="8447"/>
                  <a:pt x="25203" y="8447"/>
                </a:cubicBezTo>
                <a:cubicBezTo>
                  <a:pt x="24281" y="8447"/>
                  <a:pt x="23360" y="8094"/>
                  <a:pt x="22660" y="7390"/>
                </a:cubicBezTo>
                <a:cubicBezTo>
                  <a:pt x="21955" y="6689"/>
                  <a:pt x="21034" y="6339"/>
                  <a:pt x="20114" y="6339"/>
                </a:cubicBezTo>
                <a:cubicBezTo>
                  <a:pt x="19194" y="6339"/>
                  <a:pt x="18275" y="6689"/>
                  <a:pt x="17575" y="7390"/>
                </a:cubicBezTo>
                <a:lnTo>
                  <a:pt x="866" y="24099"/>
                </a:lnTo>
                <a:cubicBezTo>
                  <a:pt x="1" y="24955"/>
                  <a:pt x="1" y="26356"/>
                  <a:pt x="866" y="27221"/>
                </a:cubicBezTo>
                <a:cubicBezTo>
                  <a:pt x="1294" y="27649"/>
                  <a:pt x="1858" y="27863"/>
                  <a:pt x="2424" y="27863"/>
                </a:cubicBezTo>
                <a:cubicBezTo>
                  <a:pt x="2989" y="27863"/>
                  <a:pt x="3556" y="27649"/>
                  <a:pt x="3988" y="27221"/>
                </a:cubicBezTo>
                <a:lnTo>
                  <a:pt x="13239" y="17970"/>
                </a:lnTo>
                <a:cubicBezTo>
                  <a:pt x="13891" y="17314"/>
                  <a:pt x="14747" y="16986"/>
                  <a:pt x="15605" y="16986"/>
                </a:cubicBezTo>
                <a:cubicBezTo>
                  <a:pt x="16462" y="16986"/>
                  <a:pt x="17321" y="17314"/>
                  <a:pt x="17977" y="17970"/>
                </a:cubicBezTo>
                <a:cubicBezTo>
                  <a:pt x="18632" y="18626"/>
                  <a:pt x="19491" y="18953"/>
                  <a:pt x="20348" y="18953"/>
                </a:cubicBezTo>
                <a:cubicBezTo>
                  <a:pt x="21206" y="18953"/>
                  <a:pt x="22062" y="18626"/>
                  <a:pt x="22714" y="17970"/>
                </a:cubicBezTo>
                <a:lnTo>
                  <a:pt x="31331" y="9352"/>
                </a:lnTo>
                <a:cubicBezTo>
                  <a:pt x="32161" y="8523"/>
                  <a:pt x="33249" y="8108"/>
                  <a:pt x="34338" y="8108"/>
                </a:cubicBezTo>
                <a:cubicBezTo>
                  <a:pt x="35426" y="8108"/>
                  <a:pt x="36514" y="8523"/>
                  <a:pt x="37344" y="9352"/>
                </a:cubicBezTo>
                <a:cubicBezTo>
                  <a:pt x="38174" y="10182"/>
                  <a:pt x="39262" y="10597"/>
                  <a:pt x="40351" y="10597"/>
                </a:cubicBezTo>
                <a:cubicBezTo>
                  <a:pt x="41439" y="10597"/>
                  <a:pt x="42527" y="10182"/>
                  <a:pt x="43357" y="9352"/>
                </a:cubicBezTo>
                <a:lnTo>
                  <a:pt x="48522" y="4187"/>
                </a:lnTo>
                <a:cubicBezTo>
                  <a:pt x="49486" y="3232"/>
                  <a:pt x="49486" y="1671"/>
                  <a:pt x="48522" y="717"/>
                </a:cubicBezTo>
                <a:cubicBezTo>
                  <a:pt x="48045" y="239"/>
                  <a:pt x="47418" y="1"/>
                  <a:pt x="46790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rot="10800000" flipH="1">
            <a:off x="54080" y="4142555"/>
            <a:ext cx="183663" cy="167284"/>
          </a:xfrm>
          <a:custGeom>
            <a:avLst/>
            <a:gdLst/>
            <a:ahLst/>
            <a:cxnLst/>
            <a:rect l="l" t="t" r="r" b="b"/>
            <a:pathLst>
              <a:path w="5158" h="4698" extrusionOk="0">
                <a:moveTo>
                  <a:pt x="2575" y="0"/>
                </a:moveTo>
                <a:cubicBezTo>
                  <a:pt x="1973" y="0"/>
                  <a:pt x="1370" y="230"/>
                  <a:pt x="911" y="689"/>
                </a:cubicBezTo>
                <a:cubicBezTo>
                  <a:pt x="1" y="1599"/>
                  <a:pt x="1" y="3089"/>
                  <a:pt x="911" y="4008"/>
                </a:cubicBezTo>
                <a:cubicBezTo>
                  <a:pt x="1370" y="4467"/>
                  <a:pt x="1973" y="4697"/>
                  <a:pt x="2575" y="4697"/>
                </a:cubicBezTo>
                <a:cubicBezTo>
                  <a:pt x="3177" y="4697"/>
                  <a:pt x="3779" y="4467"/>
                  <a:pt x="4238" y="4008"/>
                </a:cubicBezTo>
                <a:cubicBezTo>
                  <a:pt x="5157" y="3089"/>
                  <a:pt x="5157" y="1599"/>
                  <a:pt x="4238" y="689"/>
                </a:cubicBezTo>
                <a:cubicBezTo>
                  <a:pt x="3779" y="230"/>
                  <a:pt x="3177" y="0"/>
                  <a:pt x="257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/>
          <p:nvPr/>
        </p:nvSpPr>
        <p:spPr>
          <a:xfrm rot="10800000" flipH="1">
            <a:off x="162770" y="4852294"/>
            <a:ext cx="148056" cy="134810"/>
          </a:xfrm>
          <a:custGeom>
            <a:avLst/>
            <a:gdLst/>
            <a:ahLst/>
            <a:cxnLst/>
            <a:rect l="l" t="t" r="r" b="b"/>
            <a:pathLst>
              <a:path w="4158" h="3786" extrusionOk="0">
                <a:moveTo>
                  <a:pt x="2079" y="1"/>
                </a:moveTo>
                <a:cubicBezTo>
                  <a:pt x="1597" y="1"/>
                  <a:pt x="1107" y="179"/>
                  <a:pt x="741" y="554"/>
                </a:cubicBezTo>
                <a:cubicBezTo>
                  <a:pt x="0" y="1294"/>
                  <a:pt x="0" y="2490"/>
                  <a:pt x="741" y="3230"/>
                </a:cubicBezTo>
                <a:cubicBezTo>
                  <a:pt x="1111" y="3600"/>
                  <a:pt x="1595" y="3785"/>
                  <a:pt x="2079" y="3785"/>
                </a:cubicBezTo>
                <a:cubicBezTo>
                  <a:pt x="2563" y="3785"/>
                  <a:pt x="3047" y="3600"/>
                  <a:pt x="3417" y="3230"/>
                </a:cubicBezTo>
                <a:cubicBezTo>
                  <a:pt x="4158" y="2490"/>
                  <a:pt x="4158" y="1294"/>
                  <a:pt x="3417" y="554"/>
                </a:cubicBezTo>
                <a:cubicBezTo>
                  <a:pt x="3042" y="179"/>
                  <a:pt x="2561" y="1"/>
                  <a:pt x="207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"/>
          <p:cNvSpPr/>
          <p:nvPr/>
        </p:nvSpPr>
        <p:spPr>
          <a:xfrm rot="10800000" flipH="1">
            <a:off x="8597712" y="4774300"/>
            <a:ext cx="183984" cy="167284"/>
          </a:xfrm>
          <a:custGeom>
            <a:avLst/>
            <a:gdLst/>
            <a:ahLst/>
            <a:cxnLst/>
            <a:rect l="l" t="t" r="r" b="b"/>
            <a:pathLst>
              <a:path w="5167" h="4698" extrusionOk="0">
                <a:moveTo>
                  <a:pt x="2583" y="1"/>
                </a:moveTo>
                <a:cubicBezTo>
                  <a:pt x="1981" y="1"/>
                  <a:pt x="1379" y="231"/>
                  <a:pt x="920" y="690"/>
                </a:cubicBezTo>
                <a:cubicBezTo>
                  <a:pt x="1" y="1609"/>
                  <a:pt x="1" y="3090"/>
                  <a:pt x="920" y="4009"/>
                </a:cubicBezTo>
                <a:cubicBezTo>
                  <a:pt x="1379" y="4468"/>
                  <a:pt x="1981" y="4698"/>
                  <a:pt x="2583" y="4698"/>
                </a:cubicBezTo>
                <a:cubicBezTo>
                  <a:pt x="3186" y="4698"/>
                  <a:pt x="3788" y="4468"/>
                  <a:pt x="4247" y="4009"/>
                </a:cubicBezTo>
                <a:cubicBezTo>
                  <a:pt x="5166" y="3090"/>
                  <a:pt x="5166" y="1609"/>
                  <a:pt x="4247" y="690"/>
                </a:cubicBezTo>
                <a:cubicBezTo>
                  <a:pt x="3788" y="231"/>
                  <a:pt x="3186" y="1"/>
                  <a:pt x="258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9"/>
          <p:cNvSpPr/>
          <p:nvPr/>
        </p:nvSpPr>
        <p:spPr>
          <a:xfrm rot="10800000" flipH="1">
            <a:off x="8716213" y="4751560"/>
            <a:ext cx="1573389" cy="2035788"/>
          </a:xfrm>
          <a:custGeom>
            <a:avLst/>
            <a:gdLst/>
            <a:ahLst/>
            <a:cxnLst/>
            <a:rect l="l" t="t" r="r" b="b"/>
            <a:pathLst>
              <a:path w="44187" h="57173" extrusionOk="0">
                <a:moveTo>
                  <a:pt x="42184" y="0"/>
                </a:moveTo>
                <a:cubicBezTo>
                  <a:pt x="41717" y="0"/>
                  <a:pt x="41251" y="179"/>
                  <a:pt x="40894" y="535"/>
                </a:cubicBezTo>
                <a:lnTo>
                  <a:pt x="24605" y="16825"/>
                </a:lnTo>
                <a:cubicBezTo>
                  <a:pt x="24132" y="17298"/>
                  <a:pt x="23512" y="17534"/>
                  <a:pt x="22892" y="17534"/>
                </a:cubicBezTo>
                <a:cubicBezTo>
                  <a:pt x="22272" y="17534"/>
                  <a:pt x="21652" y="17298"/>
                  <a:pt x="21179" y="16825"/>
                </a:cubicBezTo>
                <a:cubicBezTo>
                  <a:pt x="20706" y="16352"/>
                  <a:pt x="20086" y="16116"/>
                  <a:pt x="19467" y="16116"/>
                </a:cubicBezTo>
                <a:cubicBezTo>
                  <a:pt x="18848" y="16116"/>
                  <a:pt x="18231" y="16352"/>
                  <a:pt x="17762" y="16825"/>
                </a:cubicBezTo>
                <a:lnTo>
                  <a:pt x="9216" y="25363"/>
                </a:lnTo>
                <a:cubicBezTo>
                  <a:pt x="7467" y="27120"/>
                  <a:pt x="7467" y="29966"/>
                  <a:pt x="9216" y="31714"/>
                </a:cubicBezTo>
                <a:cubicBezTo>
                  <a:pt x="10973" y="33472"/>
                  <a:pt x="10973" y="36318"/>
                  <a:pt x="9216" y="38075"/>
                </a:cubicBezTo>
                <a:lnTo>
                  <a:pt x="545" y="46746"/>
                </a:lnTo>
                <a:cubicBezTo>
                  <a:pt x="0" y="47290"/>
                  <a:pt x="0" y="48174"/>
                  <a:pt x="545" y="48718"/>
                </a:cubicBezTo>
                <a:lnTo>
                  <a:pt x="3854" y="52018"/>
                </a:lnTo>
                <a:cubicBezTo>
                  <a:pt x="4398" y="52563"/>
                  <a:pt x="4398" y="53446"/>
                  <a:pt x="3854" y="53990"/>
                </a:cubicBezTo>
                <a:cubicBezTo>
                  <a:pt x="3310" y="54534"/>
                  <a:pt x="3310" y="55408"/>
                  <a:pt x="3854" y="55953"/>
                </a:cubicBezTo>
                <a:lnTo>
                  <a:pt x="4666" y="56764"/>
                </a:lnTo>
                <a:cubicBezTo>
                  <a:pt x="4938" y="57037"/>
                  <a:pt x="5293" y="57173"/>
                  <a:pt x="5647" y="57173"/>
                </a:cubicBezTo>
                <a:cubicBezTo>
                  <a:pt x="6002" y="57173"/>
                  <a:pt x="6357" y="57037"/>
                  <a:pt x="6629" y="56764"/>
                </a:cubicBezTo>
                <a:lnTo>
                  <a:pt x="10099" y="53294"/>
                </a:lnTo>
                <a:cubicBezTo>
                  <a:pt x="11473" y="51920"/>
                  <a:pt x="11473" y="49699"/>
                  <a:pt x="10099" y="48325"/>
                </a:cubicBezTo>
                <a:cubicBezTo>
                  <a:pt x="8725" y="46951"/>
                  <a:pt x="8725" y="44721"/>
                  <a:pt x="10099" y="43347"/>
                </a:cubicBezTo>
                <a:lnTo>
                  <a:pt x="19662" y="33793"/>
                </a:lnTo>
                <a:cubicBezTo>
                  <a:pt x="20608" y="32847"/>
                  <a:pt x="20608" y="31313"/>
                  <a:pt x="19662" y="30367"/>
                </a:cubicBezTo>
                <a:cubicBezTo>
                  <a:pt x="18708" y="29422"/>
                  <a:pt x="18708" y="27887"/>
                  <a:pt x="19662" y="26933"/>
                </a:cubicBezTo>
                <a:lnTo>
                  <a:pt x="43473" y="3123"/>
                </a:lnTo>
                <a:cubicBezTo>
                  <a:pt x="44186" y="2409"/>
                  <a:pt x="44186" y="1249"/>
                  <a:pt x="43473" y="535"/>
                </a:cubicBezTo>
                <a:cubicBezTo>
                  <a:pt x="43116" y="179"/>
                  <a:pt x="42650" y="0"/>
                  <a:pt x="42184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rot="10800000" flipH="1">
            <a:off x="-517983" y="4159474"/>
            <a:ext cx="2629899" cy="2628688"/>
          </a:xfrm>
          <a:custGeom>
            <a:avLst/>
            <a:gdLst/>
            <a:ahLst/>
            <a:cxnLst/>
            <a:rect l="l" t="t" r="r" b="b"/>
            <a:pathLst>
              <a:path w="73858" h="73824" extrusionOk="0">
                <a:moveTo>
                  <a:pt x="73679" y="1"/>
                </a:moveTo>
                <a:cubicBezTo>
                  <a:pt x="73637" y="1"/>
                  <a:pt x="73594" y="16"/>
                  <a:pt x="73563" y="47"/>
                </a:cubicBezTo>
                <a:lnTo>
                  <a:pt x="63" y="73547"/>
                </a:lnTo>
                <a:cubicBezTo>
                  <a:pt x="0" y="73610"/>
                  <a:pt x="0" y="73717"/>
                  <a:pt x="63" y="73779"/>
                </a:cubicBezTo>
                <a:cubicBezTo>
                  <a:pt x="98" y="73815"/>
                  <a:pt x="134" y="73824"/>
                  <a:pt x="179" y="73824"/>
                </a:cubicBezTo>
                <a:cubicBezTo>
                  <a:pt x="223" y="73824"/>
                  <a:pt x="268" y="73815"/>
                  <a:pt x="295" y="73779"/>
                </a:cubicBezTo>
                <a:lnTo>
                  <a:pt x="73795" y="279"/>
                </a:lnTo>
                <a:cubicBezTo>
                  <a:pt x="73858" y="217"/>
                  <a:pt x="73858" y="119"/>
                  <a:pt x="73795" y="47"/>
                </a:cubicBezTo>
                <a:cubicBezTo>
                  <a:pt x="73764" y="16"/>
                  <a:pt x="73721" y="1"/>
                  <a:pt x="7367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rot="10800000" flipH="1">
            <a:off x="-44647" y="3702944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rot="10800000" flipH="1">
            <a:off x="8502453" y="4673419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3564338" y="126711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subTitle" idx="1"/>
          </p:nvPr>
        </p:nvSpPr>
        <p:spPr>
          <a:xfrm>
            <a:off x="3564338" y="2125289"/>
            <a:ext cx="4746900" cy="17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>
            <a:spLocks noGrp="1"/>
          </p:cNvSpPr>
          <p:nvPr>
            <p:ph type="pic" idx="2"/>
          </p:nvPr>
        </p:nvSpPr>
        <p:spPr>
          <a:xfrm>
            <a:off x="832763" y="808050"/>
            <a:ext cx="2324100" cy="3527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92" name="Google Shape;192;p9"/>
          <p:cNvGrpSpPr/>
          <p:nvPr/>
        </p:nvGrpSpPr>
        <p:grpSpPr>
          <a:xfrm>
            <a:off x="-1171434" y="-1652865"/>
            <a:ext cx="1691889" cy="2035788"/>
            <a:chOff x="-1171434" y="-1652865"/>
            <a:chExt cx="1691889" cy="2035788"/>
          </a:xfrm>
        </p:grpSpPr>
        <p:sp>
          <p:nvSpPr>
            <p:cNvPr id="193" name="Google Shape;193;p9"/>
            <p:cNvSpPr/>
            <p:nvPr/>
          </p:nvSpPr>
          <p:spPr>
            <a:xfrm flipH="1">
              <a:off x="336471" y="192899"/>
              <a:ext cx="183984" cy="167284"/>
            </a:xfrm>
            <a:custGeom>
              <a:avLst/>
              <a:gdLst/>
              <a:ahLst/>
              <a:cxnLst/>
              <a:rect l="l" t="t" r="r" b="b"/>
              <a:pathLst>
                <a:path w="5167" h="4698" extrusionOk="0">
                  <a:moveTo>
                    <a:pt x="2583" y="1"/>
                  </a:moveTo>
                  <a:cubicBezTo>
                    <a:pt x="1981" y="1"/>
                    <a:pt x="1379" y="231"/>
                    <a:pt x="920" y="690"/>
                  </a:cubicBezTo>
                  <a:cubicBezTo>
                    <a:pt x="1" y="1609"/>
                    <a:pt x="1" y="3090"/>
                    <a:pt x="920" y="4009"/>
                  </a:cubicBezTo>
                  <a:cubicBezTo>
                    <a:pt x="1379" y="4468"/>
                    <a:pt x="1981" y="4698"/>
                    <a:pt x="2583" y="4698"/>
                  </a:cubicBezTo>
                  <a:cubicBezTo>
                    <a:pt x="3186" y="4698"/>
                    <a:pt x="3788" y="4468"/>
                    <a:pt x="4247" y="4009"/>
                  </a:cubicBezTo>
                  <a:cubicBezTo>
                    <a:pt x="5166" y="3090"/>
                    <a:pt x="5166" y="1609"/>
                    <a:pt x="4247" y="690"/>
                  </a:cubicBezTo>
                  <a:cubicBezTo>
                    <a:pt x="3788" y="231"/>
                    <a:pt x="3186" y="1"/>
                    <a:pt x="258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 flipH="1">
              <a:off x="-1171434" y="-1652865"/>
              <a:ext cx="1573389" cy="2035788"/>
            </a:xfrm>
            <a:custGeom>
              <a:avLst/>
              <a:gdLst/>
              <a:ahLst/>
              <a:cxnLst/>
              <a:rect l="l" t="t" r="r" b="b"/>
              <a:pathLst>
                <a:path w="44187" h="57173" extrusionOk="0">
                  <a:moveTo>
                    <a:pt x="42184" y="0"/>
                  </a:moveTo>
                  <a:cubicBezTo>
                    <a:pt x="41717" y="0"/>
                    <a:pt x="41251" y="179"/>
                    <a:pt x="40894" y="535"/>
                  </a:cubicBezTo>
                  <a:lnTo>
                    <a:pt x="24605" y="16825"/>
                  </a:lnTo>
                  <a:cubicBezTo>
                    <a:pt x="24132" y="17298"/>
                    <a:pt x="23512" y="17534"/>
                    <a:pt x="22892" y="17534"/>
                  </a:cubicBezTo>
                  <a:cubicBezTo>
                    <a:pt x="22272" y="17534"/>
                    <a:pt x="21652" y="17298"/>
                    <a:pt x="21179" y="16825"/>
                  </a:cubicBezTo>
                  <a:cubicBezTo>
                    <a:pt x="20706" y="16352"/>
                    <a:pt x="20086" y="16116"/>
                    <a:pt x="19467" y="16116"/>
                  </a:cubicBezTo>
                  <a:cubicBezTo>
                    <a:pt x="18848" y="16116"/>
                    <a:pt x="18231" y="16352"/>
                    <a:pt x="17762" y="16825"/>
                  </a:cubicBezTo>
                  <a:lnTo>
                    <a:pt x="9216" y="25363"/>
                  </a:lnTo>
                  <a:cubicBezTo>
                    <a:pt x="7467" y="27120"/>
                    <a:pt x="7467" y="29966"/>
                    <a:pt x="9216" y="31714"/>
                  </a:cubicBezTo>
                  <a:cubicBezTo>
                    <a:pt x="10973" y="33472"/>
                    <a:pt x="10973" y="36318"/>
                    <a:pt x="9216" y="38075"/>
                  </a:cubicBezTo>
                  <a:lnTo>
                    <a:pt x="545" y="46746"/>
                  </a:lnTo>
                  <a:cubicBezTo>
                    <a:pt x="0" y="47290"/>
                    <a:pt x="0" y="48174"/>
                    <a:pt x="545" y="48718"/>
                  </a:cubicBezTo>
                  <a:lnTo>
                    <a:pt x="3854" y="52018"/>
                  </a:lnTo>
                  <a:cubicBezTo>
                    <a:pt x="4398" y="52563"/>
                    <a:pt x="4398" y="53446"/>
                    <a:pt x="3854" y="53990"/>
                  </a:cubicBezTo>
                  <a:cubicBezTo>
                    <a:pt x="3310" y="54534"/>
                    <a:pt x="3310" y="55408"/>
                    <a:pt x="3854" y="55953"/>
                  </a:cubicBezTo>
                  <a:lnTo>
                    <a:pt x="4666" y="56764"/>
                  </a:lnTo>
                  <a:cubicBezTo>
                    <a:pt x="4938" y="57037"/>
                    <a:pt x="5293" y="57173"/>
                    <a:pt x="5647" y="57173"/>
                  </a:cubicBezTo>
                  <a:cubicBezTo>
                    <a:pt x="6002" y="57173"/>
                    <a:pt x="6357" y="57037"/>
                    <a:pt x="6629" y="56764"/>
                  </a:cubicBezTo>
                  <a:lnTo>
                    <a:pt x="10099" y="53294"/>
                  </a:lnTo>
                  <a:cubicBezTo>
                    <a:pt x="11473" y="51920"/>
                    <a:pt x="11473" y="49699"/>
                    <a:pt x="10099" y="48325"/>
                  </a:cubicBezTo>
                  <a:cubicBezTo>
                    <a:pt x="8725" y="46951"/>
                    <a:pt x="8725" y="44721"/>
                    <a:pt x="10099" y="43347"/>
                  </a:cubicBezTo>
                  <a:lnTo>
                    <a:pt x="19662" y="33793"/>
                  </a:lnTo>
                  <a:cubicBezTo>
                    <a:pt x="20608" y="32847"/>
                    <a:pt x="20608" y="31313"/>
                    <a:pt x="19662" y="30367"/>
                  </a:cubicBezTo>
                  <a:cubicBezTo>
                    <a:pt x="18708" y="29422"/>
                    <a:pt x="18708" y="27887"/>
                    <a:pt x="19662" y="26933"/>
                  </a:cubicBezTo>
                  <a:lnTo>
                    <a:pt x="43473" y="3123"/>
                  </a:lnTo>
                  <a:cubicBezTo>
                    <a:pt x="44186" y="2409"/>
                    <a:pt x="44186" y="1249"/>
                    <a:pt x="43473" y="535"/>
                  </a:cubicBezTo>
                  <a:cubicBezTo>
                    <a:pt x="43116" y="179"/>
                    <a:pt x="42650" y="0"/>
                    <a:pt x="421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9"/>
          <p:cNvSpPr/>
          <p:nvPr/>
        </p:nvSpPr>
        <p:spPr>
          <a:xfrm rot="10800000" flipH="1">
            <a:off x="-2066972" y="-2217081"/>
            <a:ext cx="2629934" cy="2628688"/>
          </a:xfrm>
          <a:custGeom>
            <a:avLst/>
            <a:gdLst/>
            <a:ahLst/>
            <a:cxnLst/>
            <a:rect l="l" t="t" r="r" b="b"/>
            <a:pathLst>
              <a:path w="73859" h="73824" extrusionOk="0">
                <a:moveTo>
                  <a:pt x="73674" y="0"/>
                </a:moveTo>
                <a:cubicBezTo>
                  <a:pt x="73633" y="0"/>
                  <a:pt x="73591" y="16"/>
                  <a:pt x="73555" y="47"/>
                </a:cubicBezTo>
                <a:lnTo>
                  <a:pt x="63" y="73547"/>
                </a:lnTo>
                <a:cubicBezTo>
                  <a:pt x="1" y="73610"/>
                  <a:pt x="1" y="73717"/>
                  <a:pt x="63" y="73779"/>
                </a:cubicBezTo>
                <a:cubicBezTo>
                  <a:pt x="90" y="73806"/>
                  <a:pt x="135" y="73824"/>
                  <a:pt x="179" y="73824"/>
                </a:cubicBezTo>
                <a:cubicBezTo>
                  <a:pt x="215" y="73824"/>
                  <a:pt x="260" y="73806"/>
                  <a:pt x="295" y="73779"/>
                </a:cubicBezTo>
                <a:lnTo>
                  <a:pt x="73787" y="279"/>
                </a:lnTo>
                <a:cubicBezTo>
                  <a:pt x="73858" y="217"/>
                  <a:pt x="73858" y="110"/>
                  <a:pt x="73787" y="47"/>
                </a:cubicBezTo>
                <a:cubicBezTo>
                  <a:pt x="73756" y="16"/>
                  <a:pt x="73715" y="0"/>
                  <a:pt x="736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/>
          <p:nvPr/>
        </p:nvSpPr>
        <p:spPr>
          <a:xfrm flipH="1">
            <a:off x="171027" y="288509"/>
            <a:ext cx="235365" cy="221988"/>
          </a:xfrm>
          <a:custGeom>
            <a:avLst/>
            <a:gdLst/>
            <a:ahLst/>
            <a:cxnLst/>
            <a:rect l="l" t="t" r="r" b="b"/>
            <a:pathLst>
              <a:path w="7601" h="7169" extrusionOk="0">
                <a:moveTo>
                  <a:pt x="5219" y="1"/>
                </a:moveTo>
                <a:cubicBezTo>
                  <a:pt x="4664" y="1"/>
                  <a:pt x="4108" y="213"/>
                  <a:pt x="3685" y="637"/>
                </a:cubicBezTo>
                <a:lnTo>
                  <a:pt x="848" y="3464"/>
                </a:lnTo>
                <a:cubicBezTo>
                  <a:pt x="0" y="4312"/>
                  <a:pt x="0" y="5686"/>
                  <a:pt x="848" y="6533"/>
                </a:cubicBezTo>
                <a:cubicBezTo>
                  <a:pt x="1271" y="6957"/>
                  <a:pt x="1827" y="7169"/>
                  <a:pt x="2382" y="7169"/>
                </a:cubicBezTo>
                <a:cubicBezTo>
                  <a:pt x="2937" y="7169"/>
                  <a:pt x="3493" y="6957"/>
                  <a:pt x="3917" y="6533"/>
                </a:cubicBezTo>
                <a:lnTo>
                  <a:pt x="6753" y="3705"/>
                </a:lnTo>
                <a:cubicBezTo>
                  <a:pt x="7601" y="2858"/>
                  <a:pt x="7601" y="1484"/>
                  <a:pt x="6753" y="637"/>
                </a:cubicBezTo>
                <a:cubicBezTo>
                  <a:pt x="6330" y="213"/>
                  <a:pt x="5774" y="1"/>
                  <a:pt x="5219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3"/>
          <p:cNvSpPr/>
          <p:nvPr/>
        </p:nvSpPr>
        <p:spPr>
          <a:xfrm flipH="1">
            <a:off x="-59850" y="69446"/>
            <a:ext cx="169936" cy="154794"/>
          </a:xfrm>
          <a:custGeom>
            <a:avLst/>
            <a:gdLst/>
            <a:ahLst/>
            <a:cxnLst/>
            <a:rect l="l" t="t" r="r" b="b"/>
            <a:pathLst>
              <a:path w="5488" h="4999" extrusionOk="0">
                <a:moveTo>
                  <a:pt x="2744" y="1"/>
                </a:moveTo>
                <a:cubicBezTo>
                  <a:pt x="2104" y="1"/>
                  <a:pt x="1464" y="246"/>
                  <a:pt x="973" y="737"/>
                </a:cubicBezTo>
                <a:cubicBezTo>
                  <a:pt x="1" y="1709"/>
                  <a:pt x="1" y="3288"/>
                  <a:pt x="973" y="4269"/>
                </a:cubicBezTo>
                <a:cubicBezTo>
                  <a:pt x="1464" y="4756"/>
                  <a:pt x="2104" y="4999"/>
                  <a:pt x="2744" y="4999"/>
                </a:cubicBezTo>
                <a:cubicBezTo>
                  <a:pt x="3384" y="4999"/>
                  <a:pt x="4024" y="4756"/>
                  <a:pt x="4515" y="4269"/>
                </a:cubicBezTo>
                <a:cubicBezTo>
                  <a:pt x="5487" y="3288"/>
                  <a:pt x="5487" y="1709"/>
                  <a:pt x="4515" y="737"/>
                </a:cubicBezTo>
                <a:cubicBezTo>
                  <a:pt x="4024" y="246"/>
                  <a:pt x="3384" y="1"/>
                  <a:pt x="27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3"/>
          <p:cNvSpPr/>
          <p:nvPr/>
        </p:nvSpPr>
        <p:spPr>
          <a:xfrm flipH="1">
            <a:off x="-1765283" y="-1650528"/>
            <a:ext cx="2433168" cy="2432022"/>
          </a:xfrm>
          <a:custGeom>
            <a:avLst/>
            <a:gdLst/>
            <a:ahLst/>
            <a:cxnLst/>
            <a:rect l="l" t="t" r="r" b="b"/>
            <a:pathLst>
              <a:path w="78578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17"/>
                  <a:pt x="0" y="78424"/>
                  <a:pt x="72" y="78496"/>
                </a:cubicBezTo>
                <a:cubicBezTo>
                  <a:pt x="108" y="78523"/>
                  <a:pt x="152" y="78540"/>
                  <a:pt x="197" y="78540"/>
                </a:cubicBezTo>
                <a:cubicBezTo>
                  <a:pt x="241" y="78540"/>
                  <a:pt x="286" y="78523"/>
                  <a:pt x="313" y="78496"/>
                </a:cubicBezTo>
                <a:lnTo>
                  <a:pt x="78515" y="294"/>
                </a:lnTo>
                <a:cubicBezTo>
                  <a:pt x="78577" y="232"/>
                  <a:pt x="78577" y="125"/>
                  <a:pt x="78515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3"/>
          <p:cNvSpPr/>
          <p:nvPr/>
        </p:nvSpPr>
        <p:spPr>
          <a:xfrm flipH="1">
            <a:off x="8076999" y="4511966"/>
            <a:ext cx="1630121" cy="918174"/>
          </a:xfrm>
          <a:custGeom>
            <a:avLst/>
            <a:gdLst/>
            <a:ahLst/>
            <a:cxnLst/>
            <a:rect l="l" t="t" r="r" b="b"/>
            <a:pathLst>
              <a:path w="52644" h="29652" extrusionOk="0">
                <a:moveTo>
                  <a:pt x="50062" y="1"/>
                </a:moveTo>
                <a:cubicBezTo>
                  <a:pt x="49461" y="1"/>
                  <a:pt x="48861" y="230"/>
                  <a:pt x="48406" y="690"/>
                </a:cubicBezTo>
                <a:lnTo>
                  <a:pt x="38558" y="10530"/>
                </a:lnTo>
                <a:cubicBezTo>
                  <a:pt x="37862" y="11225"/>
                  <a:pt x="36950" y="11573"/>
                  <a:pt x="36037" y="11573"/>
                </a:cubicBezTo>
                <a:cubicBezTo>
                  <a:pt x="35125" y="11573"/>
                  <a:pt x="34213" y="11225"/>
                  <a:pt x="33517" y="10530"/>
                </a:cubicBezTo>
                <a:cubicBezTo>
                  <a:pt x="32821" y="9834"/>
                  <a:pt x="31909" y="9486"/>
                  <a:pt x="30997" y="9486"/>
                </a:cubicBezTo>
                <a:cubicBezTo>
                  <a:pt x="30085" y="9486"/>
                  <a:pt x="29173" y="9834"/>
                  <a:pt x="28477" y="10530"/>
                </a:cubicBezTo>
                <a:lnTo>
                  <a:pt x="19306" y="19691"/>
                </a:lnTo>
                <a:cubicBezTo>
                  <a:pt x="18423" y="20575"/>
                  <a:pt x="17265" y="21016"/>
                  <a:pt x="16108" y="21016"/>
                </a:cubicBezTo>
                <a:cubicBezTo>
                  <a:pt x="14950" y="21016"/>
                  <a:pt x="13793" y="20575"/>
                  <a:pt x="12910" y="19691"/>
                </a:cubicBezTo>
                <a:cubicBezTo>
                  <a:pt x="12026" y="18808"/>
                  <a:pt x="10869" y="18367"/>
                  <a:pt x="9711" y="18367"/>
                </a:cubicBezTo>
                <a:cubicBezTo>
                  <a:pt x="8554" y="18367"/>
                  <a:pt x="7396" y="18808"/>
                  <a:pt x="6513" y="19691"/>
                </a:cubicBezTo>
                <a:lnTo>
                  <a:pt x="1018" y="25196"/>
                </a:lnTo>
                <a:cubicBezTo>
                  <a:pt x="1" y="26213"/>
                  <a:pt x="1" y="27863"/>
                  <a:pt x="1018" y="28889"/>
                </a:cubicBezTo>
                <a:cubicBezTo>
                  <a:pt x="1526" y="29397"/>
                  <a:pt x="2193" y="29652"/>
                  <a:pt x="2861" y="29652"/>
                </a:cubicBezTo>
                <a:cubicBezTo>
                  <a:pt x="3529" y="29652"/>
                  <a:pt x="4198" y="29397"/>
                  <a:pt x="4711" y="28889"/>
                </a:cubicBezTo>
                <a:lnTo>
                  <a:pt x="7379" y="26213"/>
                </a:lnTo>
                <a:cubicBezTo>
                  <a:pt x="8159" y="25432"/>
                  <a:pt x="9183" y="25042"/>
                  <a:pt x="10207" y="25042"/>
                </a:cubicBezTo>
                <a:cubicBezTo>
                  <a:pt x="11230" y="25042"/>
                  <a:pt x="12254" y="25432"/>
                  <a:pt x="13035" y="26213"/>
                </a:cubicBezTo>
                <a:cubicBezTo>
                  <a:pt x="13815" y="26993"/>
                  <a:pt x="14839" y="27384"/>
                  <a:pt x="15864" y="27384"/>
                </a:cubicBezTo>
                <a:cubicBezTo>
                  <a:pt x="16888" y="27384"/>
                  <a:pt x="17914" y="26993"/>
                  <a:pt x="18699" y="26213"/>
                </a:cubicBezTo>
                <a:lnTo>
                  <a:pt x="23124" y="21788"/>
                </a:lnTo>
                <a:cubicBezTo>
                  <a:pt x="23869" y="21038"/>
                  <a:pt x="24848" y="20664"/>
                  <a:pt x="25828" y="20664"/>
                </a:cubicBezTo>
                <a:cubicBezTo>
                  <a:pt x="26809" y="20664"/>
                  <a:pt x="27790" y="21038"/>
                  <a:pt x="28539" y="21788"/>
                </a:cubicBezTo>
                <a:cubicBezTo>
                  <a:pt x="29284" y="22533"/>
                  <a:pt x="30263" y="22905"/>
                  <a:pt x="31242" y="22905"/>
                </a:cubicBezTo>
                <a:cubicBezTo>
                  <a:pt x="32221" y="22905"/>
                  <a:pt x="33201" y="22533"/>
                  <a:pt x="33945" y="21788"/>
                </a:cubicBezTo>
                <a:lnTo>
                  <a:pt x="51725" y="4008"/>
                </a:lnTo>
                <a:cubicBezTo>
                  <a:pt x="52644" y="3098"/>
                  <a:pt x="52644" y="1609"/>
                  <a:pt x="51725" y="690"/>
                </a:cubicBezTo>
                <a:cubicBezTo>
                  <a:pt x="51266" y="230"/>
                  <a:pt x="50664" y="1"/>
                  <a:pt x="50062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3"/>
          <p:cNvSpPr/>
          <p:nvPr/>
        </p:nvSpPr>
        <p:spPr>
          <a:xfrm flipH="1">
            <a:off x="8491265" y="4526551"/>
            <a:ext cx="169955" cy="154882"/>
          </a:xfrm>
          <a:custGeom>
            <a:avLst/>
            <a:gdLst/>
            <a:ahLst/>
            <a:cxnLst/>
            <a:rect l="l" t="t" r="r" b="b"/>
            <a:pathLst>
              <a:path w="4417" h="4025" extrusionOk="0">
                <a:moveTo>
                  <a:pt x="2213" y="1"/>
                </a:moveTo>
                <a:cubicBezTo>
                  <a:pt x="1695" y="1"/>
                  <a:pt x="1178" y="197"/>
                  <a:pt x="785" y="590"/>
                </a:cubicBezTo>
                <a:cubicBezTo>
                  <a:pt x="0" y="1375"/>
                  <a:pt x="0" y="2650"/>
                  <a:pt x="785" y="3435"/>
                </a:cubicBezTo>
                <a:cubicBezTo>
                  <a:pt x="1178" y="3828"/>
                  <a:pt x="1693" y="4024"/>
                  <a:pt x="2208" y="4024"/>
                </a:cubicBezTo>
                <a:cubicBezTo>
                  <a:pt x="2723" y="4024"/>
                  <a:pt x="3239" y="3828"/>
                  <a:pt x="3631" y="3435"/>
                </a:cubicBezTo>
                <a:cubicBezTo>
                  <a:pt x="4416" y="2650"/>
                  <a:pt x="4416" y="1375"/>
                  <a:pt x="3631" y="590"/>
                </a:cubicBezTo>
                <a:cubicBezTo>
                  <a:pt x="3239" y="197"/>
                  <a:pt x="2721" y="1"/>
                  <a:pt x="2213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3"/>
          <p:cNvSpPr/>
          <p:nvPr/>
        </p:nvSpPr>
        <p:spPr>
          <a:xfrm>
            <a:off x="-2009786" y="4861493"/>
            <a:ext cx="2384800" cy="2683706"/>
          </a:xfrm>
          <a:custGeom>
            <a:avLst/>
            <a:gdLst/>
            <a:ahLst/>
            <a:cxnLst/>
            <a:rect l="l" t="t" r="r" b="b"/>
            <a:pathLst>
              <a:path w="77016" h="86669" extrusionOk="0">
                <a:moveTo>
                  <a:pt x="15576" y="57747"/>
                </a:moveTo>
                <a:lnTo>
                  <a:pt x="15576" y="57747"/>
                </a:lnTo>
                <a:cubicBezTo>
                  <a:pt x="16558" y="58737"/>
                  <a:pt x="16558" y="60334"/>
                  <a:pt x="15576" y="61315"/>
                </a:cubicBezTo>
                <a:lnTo>
                  <a:pt x="8350" y="68541"/>
                </a:lnTo>
                <a:cubicBezTo>
                  <a:pt x="7485" y="69406"/>
                  <a:pt x="7485" y="70816"/>
                  <a:pt x="8350" y="71681"/>
                </a:cubicBezTo>
                <a:cubicBezTo>
                  <a:pt x="9216" y="72547"/>
                  <a:pt x="9216" y="73956"/>
                  <a:pt x="8350" y="74821"/>
                </a:cubicBezTo>
                <a:lnTo>
                  <a:pt x="964" y="82199"/>
                </a:lnTo>
                <a:cubicBezTo>
                  <a:pt x="0" y="83171"/>
                  <a:pt x="0" y="84742"/>
                  <a:pt x="964" y="85705"/>
                </a:cubicBezTo>
                <a:cubicBezTo>
                  <a:pt x="1936" y="86668"/>
                  <a:pt x="3506" y="86668"/>
                  <a:pt x="4470" y="85705"/>
                </a:cubicBezTo>
                <a:lnTo>
                  <a:pt x="16353" y="73822"/>
                </a:lnTo>
                <a:cubicBezTo>
                  <a:pt x="17182" y="72993"/>
                  <a:pt x="18520" y="72993"/>
                  <a:pt x="19341" y="73822"/>
                </a:cubicBezTo>
                <a:cubicBezTo>
                  <a:pt x="20171" y="74652"/>
                  <a:pt x="21509" y="74652"/>
                  <a:pt x="22339" y="73822"/>
                </a:cubicBezTo>
                <a:lnTo>
                  <a:pt x="43455" y="52706"/>
                </a:lnTo>
                <a:cubicBezTo>
                  <a:pt x="44079" y="52082"/>
                  <a:pt x="44079" y="51074"/>
                  <a:pt x="43455" y="50449"/>
                </a:cubicBezTo>
                <a:cubicBezTo>
                  <a:pt x="42830" y="49825"/>
                  <a:pt x="42830" y="48817"/>
                  <a:pt x="43455" y="48192"/>
                </a:cubicBezTo>
                <a:lnTo>
                  <a:pt x="64285" y="27362"/>
                </a:lnTo>
                <a:cubicBezTo>
                  <a:pt x="65133" y="26514"/>
                  <a:pt x="65133" y="25140"/>
                  <a:pt x="64285" y="24293"/>
                </a:cubicBezTo>
                <a:lnTo>
                  <a:pt x="64285" y="24293"/>
                </a:lnTo>
                <a:cubicBezTo>
                  <a:pt x="63438" y="23436"/>
                  <a:pt x="63438" y="22063"/>
                  <a:pt x="64285" y="21215"/>
                </a:cubicBezTo>
                <a:lnTo>
                  <a:pt x="69602" y="15898"/>
                </a:lnTo>
                <a:cubicBezTo>
                  <a:pt x="70307" y="15185"/>
                  <a:pt x="70307" y="14034"/>
                  <a:pt x="69602" y="13320"/>
                </a:cubicBezTo>
                <a:lnTo>
                  <a:pt x="69602" y="13320"/>
                </a:lnTo>
                <a:cubicBezTo>
                  <a:pt x="68889" y="12606"/>
                  <a:pt x="68889" y="11447"/>
                  <a:pt x="69602" y="10733"/>
                </a:cubicBezTo>
                <a:lnTo>
                  <a:pt x="76097" y="4238"/>
                </a:lnTo>
                <a:cubicBezTo>
                  <a:pt x="77016" y="3320"/>
                  <a:pt x="77016" y="1839"/>
                  <a:pt x="76097" y="920"/>
                </a:cubicBezTo>
                <a:lnTo>
                  <a:pt x="76097" y="920"/>
                </a:lnTo>
                <a:cubicBezTo>
                  <a:pt x="75178" y="1"/>
                  <a:pt x="73688" y="1"/>
                  <a:pt x="72769" y="920"/>
                </a:cubicBezTo>
                <a:lnTo>
                  <a:pt x="44481" y="29217"/>
                </a:lnTo>
                <a:cubicBezTo>
                  <a:pt x="43936" y="29761"/>
                  <a:pt x="43053" y="29761"/>
                  <a:pt x="42509" y="29217"/>
                </a:cubicBezTo>
                <a:cubicBezTo>
                  <a:pt x="41965" y="28673"/>
                  <a:pt x="41082" y="28673"/>
                  <a:pt x="40538" y="29217"/>
                </a:cubicBezTo>
                <a:lnTo>
                  <a:pt x="15576" y="54178"/>
                </a:lnTo>
                <a:cubicBezTo>
                  <a:pt x="14586" y="55168"/>
                  <a:pt x="14586" y="56765"/>
                  <a:pt x="15576" y="57747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3"/>
          <p:cNvSpPr/>
          <p:nvPr/>
        </p:nvSpPr>
        <p:spPr>
          <a:xfrm>
            <a:off x="-294304" y="4725524"/>
            <a:ext cx="880118" cy="866803"/>
          </a:xfrm>
          <a:custGeom>
            <a:avLst/>
            <a:gdLst/>
            <a:ahLst/>
            <a:cxnLst/>
            <a:rect l="l" t="t" r="r" b="b"/>
            <a:pathLst>
              <a:path w="28423" h="27993" extrusionOk="0">
                <a:moveTo>
                  <a:pt x="25956" y="1"/>
                </a:moveTo>
                <a:cubicBezTo>
                  <a:pt x="25380" y="1"/>
                  <a:pt x="24805" y="221"/>
                  <a:pt x="24363" y="663"/>
                </a:cubicBezTo>
                <a:lnTo>
                  <a:pt x="874" y="24152"/>
                </a:lnTo>
                <a:cubicBezTo>
                  <a:pt x="0" y="25035"/>
                  <a:pt x="0" y="26454"/>
                  <a:pt x="874" y="27337"/>
                </a:cubicBezTo>
                <a:cubicBezTo>
                  <a:pt x="1316" y="27774"/>
                  <a:pt x="1891" y="27992"/>
                  <a:pt x="2467" y="27992"/>
                </a:cubicBezTo>
                <a:cubicBezTo>
                  <a:pt x="3042" y="27992"/>
                  <a:pt x="3618" y="27774"/>
                  <a:pt x="4059" y="27337"/>
                </a:cubicBezTo>
                <a:lnTo>
                  <a:pt x="27548" y="3839"/>
                </a:lnTo>
                <a:cubicBezTo>
                  <a:pt x="28422" y="2965"/>
                  <a:pt x="28422" y="1537"/>
                  <a:pt x="27548" y="663"/>
                </a:cubicBezTo>
                <a:cubicBezTo>
                  <a:pt x="27107" y="221"/>
                  <a:pt x="26531" y="1"/>
                  <a:pt x="2595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-1761329" y="4623040"/>
            <a:ext cx="2433137" cy="2432022"/>
          </a:xfrm>
          <a:custGeom>
            <a:avLst/>
            <a:gdLst/>
            <a:ahLst/>
            <a:cxnLst/>
            <a:rect l="l" t="t" r="r" b="b"/>
            <a:pathLst>
              <a:path w="78577" h="78541" extrusionOk="0">
                <a:moveTo>
                  <a:pt x="78390" y="0"/>
                </a:moveTo>
                <a:cubicBezTo>
                  <a:pt x="78345" y="0"/>
                  <a:pt x="78300" y="18"/>
                  <a:pt x="78265" y="54"/>
                </a:cubicBezTo>
                <a:lnTo>
                  <a:pt x="72" y="78246"/>
                </a:lnTo>
                <a:cubicBezTo>
                  <a:pt x="0" y="78309"/>
                  <a:pt x="0" y="78425"/>
                  <a:pt x="72" y="78487"/>
                </a:cubicBezTo>
                <a:cubicBezTo>
                  <a:pt x="107" y="78523"/>
                  <a:pt x="152" y="78541"/>
                  <a:pt x="197" y="78541"/>
                </a:cubicBezTo>
                <a:cubicBezTo>
                  <a:pt x="241" y="78541"/>
                  <a:pt x="286" y="78523"/>
                  <a:pt x="313" y="78487"/>
                </a:cubicBezTo>
                <a:lnTo>
                  <a:pt x="78514" y="295"/>
                </a:lnTo>
                <a:cubicBezTo>
                  <a:pt x="78577" y="232"/>
                  <a:pt x="78577" y="116"/>
                  <a:pt x="78514" y="54"/>
                </a:cubicBezTo>
                <a:cubicBezTo>
                  <a:pt x="78479" y="18"/>
                  <a:pt x="78434" y="0"/>
                  <a:pt x="783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8656469" y="-2487656"/>
            <a:ext cx="2577520" cy="2900551"/>
          </a:xfrm>
          <a:custGeom>
            <a:avLst/>
            <a:gdLst/>
            <a:ahLst/>
            <a:cxnLst/>
            <a:rect l="l" t="t" r="r" b="b"/>
            <a:pathLst>
              <a:path w="72387" h="81459" extrusionOk="0">
                <a:moveTo>
                  <a:pt x="57747" y="27183"/>
                </a:moveTo>
                <a:lnTo>
                  <a:pt x="57747" y="27183"/>
                </a:lnTo>
                <a:cubicBezTo>
                  <a:pt x="56819" y="26255"/>
                  <a:pt x="56819" y="24756"/>
                  <a:pt x="57747" y="23829"/>
                </a:cubicBezTo>
                <a:lnTo>
                  <a:pt x="64536" y="17040"/>
                </a:lnTo>
                <a:cubicBezTo>
                  <a:pt x="65357" y="16219"/>
                  <a:pt x="65357" y="14899"/>
                  <a:pt x="64536" y="14087"/>
                </a:cubicBezTo>
                <a:lnTo>
                  <a:pt x="64536" y="14087"/>
                </a:lnTo>
                <a:cubicBezTo>
                  <a:pt x="63724" y="13275"/>
                  <a:pt x="63724" y="11946"/>
                  <a:pt x="64536" y="11134"/>
                </a:cubicBezTo>
                <a:lnTo>
                  <a:pt x="71476" y="4193"/>
                </a:lnTo>
                <a:cubicBezTo>
                  <a:pt x="72386" y="3292"/>
                  <a:pt x="72386" y="1812"/>
                  <a:pt x="71476" y="902"/>
                </a:cubicBezTo>
                <a:lnTo>
                  <a:pt x="71476" y="902"/>
                </a:lnTo>
                <a:cubicBezTo>
                  <a:pt x="70566" y="1"/>
                  <a:pt x="69094" y="1"/>
                  <a:pt x="68185" y="902"/>
                </a:cubicBezTo>
                <a:lnTo>
                  <a:pt x="57015" y="12071"/>
                </a:lnTo>
                <a:cubicBezTo>
                  <a:pt x="56239" y="12856"/>
                  <a:pt x="54981" y="12856"/>
                  <a:pt x="54205" y="12071"/>
                </a:cubicBezTo>
                <a:cubicBezTo>
                  <a:pt x="53429" y="11295"/>
                  <a:pt x="52171" y="11295"/>
                  <a:pt x="51386" y="12071"/>
                </a:cubicBezTo>
                <a:lnTo>
                  <a:pt x="31537" y="31920"/>
                </a:lnTo>
                <a:cubicBezTo>
                  <a:pt x="30957" y="32509"/>
                  <a:pt x="30957" y="33454"/>
                  <a:pt x="31537" y="34043"/>
                </a:cubicBezTo>
                <a:cubicBezTo>
                  <a:pt x="32126" y="34632"/>
                  <a:pt x="32126" y="35577"/>
                  <a:pt x="31537" y="36166"/>
                </a:cubicBezTo>
                <a:lnTo>
                  <a:pt x="11964" y="55739"/>
                </a:lnTo>
                <a:cubicBezTo>
                  <a:pt x="11161" y="56542"/>
                  <a:pt x="11161" y="57835"/>
                  <a:pt x="11964" y="58629"/>
                </a:cubicBezTo>
                <a:cubicBezTo>
                  <a:pt x="12758" y="59432"/>
                  <a:pt x="12758" y="60726"/>
                  <a:pt x="11964" y="61520"/>
                </a:cubicBezTo>
                <a:lnTo>
                  <a:pt x="6968" y="66516"/>
                </a:lnTo>
                <a:cubicBezTo>
                  <a:pt x="6299" y="67185"/>
                  <a:pt x="6299" y="68273"/>
                  <a:pt x="6968" y="68942"/>
                </a:cubicBezTo>
                <a:cubicBezTo>
                  <a:pt x="7637" y="69611"/>
                  <a:pt x="7637" y="70699"/>
                  <a:pt x="6968" y="71369"/>
                </a:cubicBezTo>
                <a:lnTo>
                  <a:pt x="866" y="77479"/>
                </a:lnTo>
                <a:cubicBezTo>
                  <a:pt x="1" y="78336"/>
                  <a:pt x="1" y="79736"/>
                  <a:pt x="866" y="80602"/>
                </a:cubicBezTo>
                <a:lnTo>
                  <a:pt x="866" y="80602"/>
                </a:lnTo>
                <a:cubicBezTo>
                  <a:pt x="1723" y="81458"/>
                  <a:pt x="3123" y="81458"/>
                  <a:pt x="3980" y="80602"/>
                </a:cubicBezTo>
                <a:lnTo>
                  <a:pt x="30582" y="53999"/>
                </a:lnTo>
                <a:cubicBezTo>
                  <a:pt x="31091" y="53491"/>
                  <a:pt x="31920" y="53491"/>
                  <a:pt x="32429" y="53999"/>
                </a:cubicBezTo>
                <a:lnTo>
                  <a:pt x="32429" y="53999"/>
                </a:lnTo>
                <a:cubicBezTo>
                  <a:pt x="32946" y="54517"/>
                  <a:pt x="33767" y="54517"/>
                  <a:pt x="34285" y="53999"/>
                </a:cubicBezTo>
                <a:lnTo>
                  <a:pt x="57747" y="30537"/>
                </a:lnTo>
                <a:cubicBezTo>
                  <a:pt x="58675" y="29609"/>
                  <a:pt x="58675" y="28111"/>
                  <a:pt x="57747" y="27183"/>
                </a:cubicBez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9003354" y="-231948"/>
            <a:ext cx="577233" cy="573886"/>
          </a:xfrm>
          <a:custGeom>
            <a:avLst/>
            <a:gdLst/>
            <a:ahLst/>
            <a:cxnLst/>
            <a:rect l="l" t="t" r="r" b="b"/>
            <a:pathLst>
              <a:path w="16211" h="16117" extrusionOk="0">
                <a:moveTo>
                  <a:pt x="15671" y="1"/>
                </a:moveTo>
                <a:cubicBezTo>
                  <a:pt x="15543" y="1"/>
                  <a:pt x="15416" y="48"/>
                  <a:pt x="15318" y="141"/>
                </a:cubicBezTo>
                <a:lnTo>
                  <a:pt x="188" y="15271"/>
                </a:lnTo>
                <a:cubicBezTo>
                  <a:pt x="1" y="15468"/>
                  <a:pt x="1" y="15780"/>
                  <a:pt x="188" y="15976"/>
                </a:cubicBezTo>
                <a:cubicBezTo>
                  <a:pt x="286" y="16070"/>
                  <a:pt x="413" y="16117"/>
                  <a:pt x="540" y="16117"/>
                </a:cubicBezTo>
                <a:cubicBezTo>
                  <a:pt x="668" y="16117"/>
                  <a:pt x="795" y="16070"/>
                  <a:pt x="893" y="15976"/>
                </a:cubicBezTo>
                <a:lnTo>
                  <a:pt x="16023" y="846"/>
                </a:lnTo>
                <a:cubicBezTo>
                  <a:pt x="16210" y="650"/>
                  <a:pt x="16210" y="338"/>
                  <a:pt x="16023" y="141"/>
                </a:cubicBezTo>
                <a:cubicBezTo>
                  <a:pt x="15925" y="48"/>
                  <a:pt x="15798" y="1"/>
                  <a:pt x="1567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8590739" y="-1942975"/>
            <a:ext cx="2405002" cy="2403827"/>
          </a:xfrm>
          <a:custGeom>
            <a:avLst/>
            <a:gdLst/>
            <a:ahLst/>
            <a:cxnLst/>
            <a:rect l="l" t="t" r="r" b="b"/>
            <a:pathLst>
              <a:path w="67542" h="67509" extrusionOk="0">
                <a:moveTo>
                  <a:pt x="67360" y="1"/>
                </a:moveTo>
                <a:cubicBezTo>
                  <a:pt x="67319" y="1"/>
                  <a:pt x="67278" y="16"/>
                  <a:pt x="67247" y="48"/>
                </a:cubicBezTo>
                <a:lnTo>
                  <a:pt x="72" y="67223"/>
                </a:lnTo>
                <a:cubicBezTo>
                  <a:pt x="0" y="67294"/>
                  <a:pt x="0" y="67392"/>
                  <a:pt x="72" y="67455"/>
                </a:cubicBezTo>
                <a:cubicBezTo>
                  <a:pt x="98" y="67490"/>
                  <a:pt x="143" y="67508"/>
                  <a:pt x="188" y="67508"/>
                </a:cubicBezTo>
                <a:cubicBezTo>
                  <a:pt x="223" y="67508"/>
                  <a:pt x="268" y="67490"/>
                  <a:pt x="304" y="67455"/>
                </a:cubicBezTo>
                <a:lnTo>
                  <a:pt x="67479" y="280"/>
                </a:lnTo>
                <a:cubicBezTo>
                  <a:pt x="67542" y="217"/>
                  <a:pt x="67542" y="119"/>
                  <a:pt x="67479" y="48"/>
                </a:cubicBezTo>
                <a:cubicBezTo>
                  <a:pt x="67443" y="16"/>
                  <a:pt x="67401" y="1"/>
                  <a:pt x="673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34"/>
          <p:cNvGrpSpPr/>
          <p:nvPr/>
        </p:nvGrpSpPr>
        <p:grpSpPr>
          <a:xfrm>
            <a:off x="-672057" y="-1264697"/>
            <a:ext cx="10689393" cy="8557851"/>
            <a:chOff x="-672057" y="-1264697"/>
            <a:chExt cx="10689393" cy="8557851"/>
          </a:xfrm>
        </p:grpSpPr>
        <p:sp>
          <p:nvSpPr>
            <p:cNvPr id="790" name="Google Shape;790;p34"/>
            <p:cNvSpPr/>
            <p:nvPr/>
          </p:nvSpPr>
          <p:spPr>
            <a:xfrm>
              <a:off x="7594686" y="4487504"/>
              <a:ext cx="2039231" cy="1906298"/>
            </a:xfrm>
            <a:custGeom>
              <a:avLst/>
              <a:gdLst/>
              <a:ahLst/>
              <a:cxnLst/>
              <a:rect l="l" t="t" r="r" b="b"/>
              <a:pathLst>
                <a:path w="65856" h="61563" extrusionOk="0">
                  <a:moveTo>
                    <a:pt x="63087" y="1"/>
                  </a:moveTo>
                  <a:cubicBezTo>
                    <a:pt x="62441" y="1"/>
                    <a:pt x="61796" y="246"/>
                    <a:pt x="61306" y="737"/>
                  </a:cubicBezTo>
                  <a:lnTo>
                    <a:pt x="48388" y="13654"/>
                  </a:lnTo>
                  <a:cubicBezTo>
                    <a:pt x="48031" y="14011"/>
                    <a:pt x="47565" y="14190"/>
                    <a:pt x="47099" y="14190"/>
                  </a:cubicBezTo>
                  <a:cubicBezTo>
                    <a:pt x="46633" y="14190"/>
                    <a:pt x="46167" y="14011"/>
                    <a:pt x="45810" y="13654"/>
                  </a:cubicBezTo>
                  <a:cubicBezTo>
                    <a:pt x="45453" y="13298"/>
                    <a:pt x="44985" y="13119"/>
                    <a:pt x="44516" y="13119"/>
                  </a:cubicBezTo>
                  <a:cubicBezTo>
                    <a:pt x="44048" y="13119"/>
                    <a:pt x="43580" y="13298"/>
                    <a:pt x="43223" y="13654"/>
                  </a:cubicBezTo>
                  <a:lnTo>
                    <a:pt x="36826" y="20051"/>
                  </a:lnTo>
                  <a:cubicBezTo>
                    <a:pt x="36505" y="20372"/>
                    <a:pt x="36082" y="20533"/>
                    <a:pt x="35658" y="20533"/>
                  </a:cubicBezTo>
                  <a:cubicBezTo>
                    <a:pt x="35234" y="20533"/>
                    <a:pt x="34810" y="20372"/>
                    <a:pt x="34489" y="20051"/>
                  </a:cubicBezTo>
                  <a:cubicBezTo>
                    <a:pt x="34168" y="19725"/>
                    <a:pt x="33744" y="19562"/>
                    <a:pt x="33321" y="19562"/>
                  </a:cubicBezTo>
                  <a:cubicBezTo>
                    <a:pt x="32897" y="19562"/>
                    <a:pt x="32473" y="19725"/>
                    <a:pt x="32152" y="20051"/>
                  </a:cubicBezTo>
                  <a:lnTo>
                    <a:pt x="18744" y="33459"/>
                  </a:lnTo>
                  <a:cubicBezTo>
                    <a:pt x="17896" y="34307"/>
                    <a:pt x="17896" y="35680"/>
                    <a:pt x="18744" y="36528"/>
                  </a:cubicBezTo>
                  <a:cubicBezTo>
                    <a:pt x="19591" y="37384"/>
                    <a:pt x="19591" y="38758"/>
                    <a:pt x="18744" y="39606"/>
                  </a:cubicBezTo>
                  <a:lnTo>
                    <a:pt x="946" y="57403"/>
                  </a:lnTo>
                  <a:cubicBezTo>
                    <a:pt x="0" y="58358"/>
                    <a:pt x="0" y="59892"/>
                    <a:pt x="946" y="60847"/>
                  </a:cubicBezTo>
                  <a:cubicBezTo>
                    <a:pt x="1423" y="61324"/>
                    <a:pt x="2048" y="61562"/>
                    <a:pt x="2671" y="61562"/>
                  </a:cubicBezTo>
                  <a:cubicBezTo>
                    <a:pt x="3295" y="61562"/>
                    <a:pt x="3917" y="61324"/>
                    <a:pt x="4390" y="60847"/>
                  </a:cubicBezTo>
                  <a:lnTo>
                    <a:pt x="12222" y="53023"/>
                  </a:lnTo>
                  <a:cubicBezTo>
                    <a:pt x="12628" y="52617"/>
                    <a:pt x="13161" y="52414"/>
                    <a:pt x="13694" y="52414"/>
                  </a:cubicBezTo>
                  <a:cubicBezTo>
                    <a:pt x="14227" y="52414"/>
                    <a:pt x="14760" y="52617"/>
                    <a:pt x="15166" y="53023"/>
                  </a:cubicBezTo>
                  <a:cubicBezTo>
                    <a:pt x="15577" y="53429"/>
                    <a:pt x="16112" y="53632"/>
                    <a:pt x="16646" y="53632"/>
                  </a:cubicBezTo>
                  <a:cubicBezTo>
                    <a:pt x="17180" y="53632"/>
                    <a:pt x="17713" y="53429"/>
                    <a:pt x="18119" y="53023"/>
                  </a:cubicBezTo>
                  <a:lnTo>
                    <a:pt x="30528" y="40614"/>
                  </a:lnTo>
                  <a:cubicBezTo>
                    <a:pt x="31121" y="40020"/>
                    <a:pt x="31900" y="39724"/>
                    <a:pt x="32679" y="39724"/>
                  </a:cubicBezTo>
                  <a:cubicBezTo>
                    <a:pt x="33459" y="39724"/>
                    <a:pt x="34239" y="40020"/>
                    <a:pt x="34837" y="40614"/>
                  </a:cubicBezTo>
                  <a:cubicBezTo>
                    <a:pt x="35430" y="41211"/>
                    <a:pt x="36209" y="41510"/>
                    <a:pt x="36987" y="41510"/>
                  </a:cubicBezTo>
                  <a:cubicBezTo>
                    <a:pt x="37765" y="41510"/>
                    <a:pt x="38544" y="41211"/>
                    <a:pt x="39137" y="40614"/>
                  </a:cubicBezTo>
                  <a:lnTo>
                    <a:pt x="43901" y="35859"/>
                  </a:lnTo>
                  <a:cubicBezTo>
                    <a:pt x="44307" y="35448"/>
                    <a:pt x="44840" y="35243"/>
                    <a:pt x="45374" y="35243"/>
                  </a:cubicBezTo>
                  <a:cubicBezTo>
                    <a:pt x="45908" y="35243"/>
                    <a:pt x="46443" y="35448"/>
                    <a:pt x="46854" y="35859"/>
                  </a:cubicBezTo>
                  <a:cubicBezTo>
                    <a:pt x="47260" y="36265"/>
                    <a:pt x="47793" y="36468"/>
                    <a:pt x="48327" y="36468"/>
                  </a:cubicBezTo>
                  <a:cubicBezTo>
                    <a:pt x="48861" y="36468"/>
                    <a:pt x="49396" y="36265"/>
                    <a:pt x="49807" y="35859"/>
                  </a:cubicBezTo>
                  <a:lnTo>
                    <a:pt x="55373" y="30292"/>
                  </a:lnTo>
                  <a:cubicBezTo>
                    <a:pt x="56783" y="28883"/>
                    <a:pt x="56783" y="26590"/>
                    <a:pt x="55373" y="25180"/>
                  </a:cubicBezTo>
                  <a:cubicBezTo>
                    <a:pt x="53964" y="23771"/>
                    <a:pt x="53964" y="21487"/>
                    <a:pt x="55373" y="20078"/>
                  </a:cubicBezTo>
                  <a:lnTo>
                    <a:pt x="56908" y="18543"/>
                  </a:lnTo>
                  <a:cubicBezTo>
                    <a:pt x="57773" y="17678"/>
                    <a:pt x="57773" y="16268"/>
                    <a:pt x="56908" y="15403"/>
                  </a:cubicBezTo>
                  <a:cubicBezTo>
                    <a:pt x="56042" y="14538"/>
                    <a:pt x="56042" y="13137"/>
                    <a:pt x="56908" y="12272"/>
                  </a:cubicBezTo>
                  <a:lnTo>
                    <a:pt x="64874" y="4305"/>
                  </a:lnTo>
                  <a:cubicBezTo>
                    <a:pt x="65856" y="3315"/>
                    <a:pt x="65856" y="1718"/>
                    <a:pt x="64874" y="737"/>
                  </a:cubicBezTo>
                  <a:cubicBezTo>
                    <a:pt x="64379" y="246"/>
                    <a:pt x="63732" y="1"/>
                    <a:pt x="6308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8083629" y="5003046"/>
              <a:ext cx="534270" cy="531112"/>
            </a:xfrm>
            <a:custGeom>
              <a:avLst/>
              <a:gdLst/>
              <a:ahLst/>
              <a:cxnLst/>
              <a:rect l="l" t="t" r="r" b="b"/>
              <a:pathLst>
                <a:path w="17254" h="17152" extrusionOk="0">
                  <a:moveTo>
                    <a:pt x="16679" y="1"/>
                  </a:moveTo>
                  <a:cubicBezTo>
                    <a:pt x="16545" y="1"/>
                    <a:pt x="16411" y="52"/>
                    <a:pt x="16308" y="155"/>
                  </a:cubicBezTo>
                  <a:lnTo>
                    <a:pt x="206" y="16257"/>
                  </a:lnTo>
                  <a:cubicBezTo>
                    <a:pt x="1" y="16462"/>
                    <a:pt x="1" y="16792"/>
                    <a:pt x="206" y="16997"/>
                  </a:cubicBezTo>
                  <a:cubicBezTo>
                    <a:pt x="308" y="17100"/>
                    <a:pt x="444" y="17151"/>
                    <a:pt x="581" y="17151"/>
                  </a:cubicBezTo>
                  <a:cubicBezTo>
                    <a:pt x="717" y="17151"/>
                    <a:pt x="853" y="17100"/>
                    <a:pt x="955" y="16997"/>
                  </a:cubicBezTo>
                  <a:lnTo>
                    <a:pt x="17049" y="904"/>
                  </a:lnTo>
                  <a:cubicBezTo>
                    <a:pt x="17254" y="690"/>
                    <a:pt x="17254" y="360"/>
                    <a:pt x="17049" y="155"/>
                  </a:cubicBezTo>
                  <a:cubicBezTo>
                    <a:pt x="16946" y="52"/>
                    <a:pt x="16812" y="1"/>
                    <a:pt x="166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7572577" y="4299389"/>
              <a:ext cx="1283437" cy="1271578"/>
            </a:xfrm>
            <a:custGeom>
              <a:avLst/>
              <a:gdLst/>
              <a:ahLst/>
              <a:cxnLst/>
              <a:rect l="l" t="t" r="r" b="b"/>
              <a:pathLst>
                <a:path w="41448" h="41065" extrusionOk="0">
                  <a:moveTo>
                    <a:pt x="39295" y="1"/>
                  </a:moveTo>
                  <a:cubicBezTo>
                    <a:pt x="38794" y="1"/>
                    <a:pt x="38294" y="193"/>
                    <a:pt x="37915" y="576"/>
                  </a:cubicBezTo>
                  <a:lnTo>
                    <a:pt x="768" y="37723"/>
                  </a:lnTo>
                  <a:cubicBezTo>
                    <a:pt x="1" y="38490"/>
                    <a:pt x="1" y="39730"/>
                    <a:pt x="768" y="40489"/>
                  </a:cubicBezTo>
                  <a:cubicBezTo>
                    <a:pt x="1147" y="40872"/>
                    <a:pt x="1647" y="41064"/>
                    <a:pt x="2147" y="41064"/>
                  </a:cubicBezTo>
                  <a:cubicBezTo>
                    <a:pt x="2648" y="41064"/>
                    <a:pt x="3150" y="40872"/>
                    <a:pt x="3533" y="40489"/>
                  </a:cubicBezTo>
                  <a:lnTo>
                    <a:pt x="40681" y="3342"/>
                  </a:lnTo>
                  <a:cubicBezTo>
                    <a:pt x="41448" y="2574"/>
                    <a:pt x="41448" y="1334"/>
                    <a:pt x="40681" y="576"/>
                  </a:cubicBezTo>
                  <a:cubicBezTo>
                    <a:pt x="40297" y="193"/>
                    <a:pt x="39795" y="1"/>
                    <a:pt x="392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8387214" y="3993111"/>
              <a:ext cx="1630121" cy="918174"/>
            </a:xfrm>
            <a:custGeom>
              <a:avLst/>
              <a:gdLst/>
              <a:ahLst/>
              <a:cxnLst/>
              <a:rect l="l" t="t" r="r" b="b"/>
              <a:pathLst>
                <a:path w="52644" h="29652" extrusionOk="0">
                  <a:moveTo>
                    <a:pt x="50062" y="1"/>
                  </a:moveTo>
                  <a:cubicBezTo>
                    <a:pt x="49461" y="1"/>
                    <a:pt x="48861" y="230"/>
                    <a:pt x="48406" y="690"/>
                  </a:cubicBezTo>
                  <a:lnTo>
                    <a:pt x="38558" y="10530"/>
                  </a:lnTo>
                  <a:cubicBezTo>
                    <a:pt x="37862" y="11225"/>
                    <a:pt x="36950" y="11573"/>
                    <a:pt x="36037" y="11573"/>
                  </a:cubicBezTo>
                  <a:cubicBezTo>
                    <a:pt x="35125" y="11573"/>
                    <a:pt x="34213" y="11225"/>
                    <a:pt x="33517" y="10530"/>
                  </a:cubicBezTo>
                  <a:cubicBezTo>
                    <a:pt x="32821" y="9834"/>
                    <a:pt x="31909" y="9486"/>
                    <a:pt x="30997" y="9486"/>
                  </a:cubicBezTo>
                  <a:cubicBezTo>
                    <a:pt x="30085" y="9486"/>
                    <a:pt x="29173" y="9834"/>
                    <a:pt x="28477" y="10530"/>
                  </a:cubicBezTo>
                  <a:lnTo>
                    <a:pt x="19306" y="19691"/>
                  </a:lnTo>
                  <a:cubicBezTo>
                    <a:pt x="18423" y="20575"/>
                    <a:pt x="17265" y="21016"/>
                    <a:pt x="16108" y="21016"/>
                  </a:cubicBezTo>
                  <a:cubicBezTo>
                    <a:pt x="14950" y="21016"/>
                    <a:pt x="13793" y="20575"/>
                    <a:pt x="12910" y="19691"/>
                  </a:cubicBezTo>
                  <a:cubicBezTo>
                    <a:pt x="12026" y="18808"/>
                    <a:pt x="10869" y="18367"/>
                    <a:pt x="9711" y="18367"/>
                  </a:cubicBezTo>
                  <a:cubicBezTo>
                    <a:pt x="8554" y="18367"/>
                    <a:pt x="7396" y="18808"/>
                    <a:pt x="6513" y="19691"/>
                  </a:cubicBezTo>
                  <a:lnTo>
                    <a:pt x="1018" y="25196"/>
                  </a:lnTo>
                  <a:cubicBezTo>
                    <a:pt x="1" y="26213"/>
                    <a:pt x="1" y="27863"/>
                    <a:pt x="1018" y="28889"/>
                  </a:cubicBezTo>
                  <a:cubicBezTo>
                    <a:pt x="1526" y="29397"/>
                    <a:pt x="2193" y="29652"/>
                    <a:pt x="2861" y="29652"/>
                  </a:cubicBezTo>
                  <a:cubicBezTo>
                    <a:pt x="3529" y="29652"/>
                    <a:pt x="4198" y="29397"/>
                    <a:pt x="4711" y="28889"/>
                  </a:cubicBezTo>
                  <a:lnTo>
                    <a:pt x="7379" y="26213"/>
                  </a:lnTo>
                  <a:cubicBezTo>
                    <a:pt x="8159" y="25432"/>
                    <a:pt x="9183" y="25042"/>
                    <a:pt x="10207" y="25042"/>
                  </a:cubicBezTo>
                  <a:cubicBezTo>
                    <a:pt x="11230" y="25042"/>
                    <a:pt x="12254" y="25432"/>
                    <a:pt x="13035" y="26213"/>
                  </a:cubicBezTo>
                  <a:cubicBezTo>
                    <a:pt x="13815" y="26993"/>
                    <a:pt x="14839" y="27384"/>
                    <a:pt x="15864" y="27384"/>
                  </a:cubicBezTo>
                  <a:cubicBezTo>
                    <a:pt x="16888" y="27384"/>
                    <a:pt x="17914" y="26993"/>
                    <a:pt x="18699" y="26213"/>
                  </a:cubicBezTo>
                  <a:lnTo>
                    <a:pt x="23124" y="21788"/>
                  </a:lnTo>
                  <a:cubicBezTo>
                    <a:pt x="23869" y="21038"/>
                    <a:pt x="24848" y="20664"/>
                    <a:pt x="25828" y="20664"/>
                  </a:cubicBezTo>
                  <a:cubicBezTo>
                    <a:pt x="26809" y="20664"/>
                    <a:pt x="27790" y="21038"/>
                    <a:pt x="28539" y="21788"/>
                  </a:cubicBezTo>
                  <a:cubicBezTo>
                    <a:pt x="29284" y="22533"/>
                    <a:pt x="30263" y="22905"/>
                    <a:pt x="31242" y="22905"/>
                  </a:cubicBezTo>
                  <a:cubicBezTo>
                    <a:pt x="32221" y="22905"/>
                    <a:pt x="33201" y="22533"/>
                    <a:pt x="33945" y="21788"/>
                  </a:cubicBezTo>
                  <a:lnTo>
                    <a:pt x="51725" y="4008"/>
                  </a:lnTo>
                  <a:cubicBezTo>
                    <a:pt x="52644" y="3098"/>
                    <a:pt x="52644" y="1609"/>
                    <a:pt x="51725" y="690"/>
                  </a:cubicBezTo>
                  <a:cubicBezTo>
                    <a:pt x="51266" y="230"/>
                    <a:pt x="50664" y="1"/>
                    <a:pt x="5006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7378950" y="4379930"/>
              <a:ext cx="1670717" cy="1660219"/>
            </a:xfrm>
            <a:custGeom>
              <a:avLst/>
              <a:gdLst/>
              <a:ahLst/>
              <a:cxnLst/>
              <a:rect l="l" t="t" r="r" b="b"/>
              <a:pathLst>
                <a:path w="53955" h="53616" extrusionOk="0">
                  <a:moveTo>
                    <a:pt x="52042" y="0"/>
                  </a:moveTo>
                  <a:cubicBezTo>
                    <a:pt x="51597" y="0"/>
                    <a:pt x="51153" y="170"/>
                    <a:pt x="50814" y="509"/>
                  </a:cubicBezTo>
                  <a:lnTo>
                    <a:pt x="678" y="50645"/>
                  </a:lnTo>
                  <a:cubicBezTo>
                    <a:pt x="0" y="51323"/>
                    <a:pt x="0" y="52429"/>
                    <a:pt x="678" y="53107"/>
                  </a:cubicBezTo>
                  <a:cubicBezTo>
                    <a:pt x="1017" y="53446"/>
                    <a:pt x="1463" y="53615"/>
                    <a:pt x="1909" y="53615"/>
                  </a:cubicBezTo>
                  <a:cubicBezTo>
                    <a:pt x="2355" y="53615"/>
                    <a:pt x="2801" y="53446"/>
                    <a:pt x="3140" y="53107"/>
                  </a:cubicBezTo>
                  <a:lnTo>
                    <a:pt x="53277" y="2971"/>
                  </a:lnTo>
                  <a:cubicBezTo>
                    <a:pt x="53955" y="2293"/>
                    <a:pt x="53955" y="1196"/>
                    <a:pt x="53277" y="509"/>
                  </a:cubicBezTo>
                  <a:cubicBezTo>
                    <a:pt x="52933" y="170"/>
                    <a:pt x="52487" y="0"/>
                    <a:pt x="520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8734460" y="4936532"/>
              <a:ext cx="68557" cy="62209"/>
            </a:xfrm>
            <a:custGeom>
              <a:avLst/>
              <a:gdLst/>
              <a:ahLst/>
              <a:cxnLst/>
              <a:rect l="l" t="t" r="r" b="b"/>
              <a:pathLst>
                <a:path w="2214" h="2009" extrusionOk="0">
                  <a:moveTo>
                    <a:pt x="1111" y="1"/>
                  </a:moveTo>
                  <a:cubicBezTo>
                    <a:pt x="855" y="1"/>
                    <a:pt x="598" y="99"/>
                    <a:pt x="402" y="295"/>
                  </a:cubicBezTo>
                  <a:cubicBezTo>
                    <a:pt x="1" y="688"/>
                    <a:pt x="1" y="1321"/>
                    <a:pt x="402" y="1714"/>
                  </a:cubicBezTo>
                  <a:cubicBezTo>
                    <a:pt x="598" y="1910"/>
                    <a:pt x="855" y="2008"/>
                    <a:pt x="1111" y="2008"/>
                  </a:cubicBezTo>
                  <a:cubicBezTo>
                    <a:pt x="1368" y="2008"/>
                    <a:pt x="1624" y="1910"/>
                    <a:pt x="1821" y="1714"/>
                  </a:cubicBezTo>
                  <a:cubicBezTo>
                    <a:pt x="2213" y="1321"/>
                    <a:pt x="2213" y="688"/>
                    <a:pt x="1821" y="295"/>
                  </a:cubicBezTo>
                  <a:cubicBezTo>
                    <a:pt x="1624" y="99"/>
                    <a:pt x="1368" y="1"/>
                    <a:pt x="11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049378" y="4268331"/>
              <a:ext cx="68278" cy="62178"/>
            </a:xfrm>
            <a:custGeom>
              <a:avLst/>
              <a:gdLst/>
              <a:ahLst/>
              <a:cxnLst/>
              <a:rect l="l" t="t" r="r" b="b"/>
              <a:pathLst>
                <a:path w="2205" h="2008" extrusionOk="0">
                  <a:moveTo>
                    <a:pt x="1102" y="0"/>
                  </a:moveTo>
                  <a:cubicBezTo>
                    <a:pt x="846" y="0"/>
                    <a:pt x="589" y="98"/>
                    <a:pt x="393" y="294"/>
                  </a:cubicBezTo>
                  <a:cubicBezTo>
                    <a:pt x="1" y="687"/>
                    <a:pt x="1" y="1320"/>
                    <a:pt x="393" y="1713"/>
                  </a:cubicBezTo>
                  <a:cubicBezTo>
                    <a:pt x="589" y="1909"/>
                    <a:pt x="846" y="2007"/>
                    <a:pt x="1102" y="2007"/>
                  </a:cubicBezTo>
                  <a:cubicBezTo>
                    <a:pt x="1359" y="2007"/>
                    <a:pt x="1615" y="1909"/>
                    <a:pt x="1812" y="1713"/>
                  </a:cubicBezTo>
                  <a:cubicBezTo>
                    <a:pt x="2204" y="1320"/>
                    <a:pt x="2204" y="687"/>
                    <a:pt x="1812" y="294"/>
                  </a:cubicBezTo>
                  <a:cubicBezTo>
                    <a:pt x="1615" y="98"/>
                    <a:pt x="1359" y="0"/>
                    <a:pt x="110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6656280" y="4861070"/>
              <a:ext cx="2433168" cy="2432084"/>
            </a:xfrm>
            <a:custGeom>
              <a:avLst/>
              <a:gdLst/>
              <a:ahLst/>
              <a:cxnLst/>
              <a:rect l="l" t="t" r="r" b="b"/>
              <a:pathLst>
                <a:path w="78578" h="78543" extrusionOk="0">
                  <a:moveTo>
                    <a:pt x="78385" y="0"/>
                  </a:moveTo>
                  <a:cubicBezTo>
                    <a:pt x="78341" y="0"/>
                    <a:pt x="78296" y="16"/>
                    <a:pt x="78265" y="47"/>
                  </a:cubicBezTo>
                  <a:lnTo>
                    <a:pt x="72" y="78240"/>
                  </a:lnTo>
                  <a:cubicBezTo>
                    <a:pt x="1" y="78311"/>
                    <a:pt x="1" y="78418"/>
                    <a:pt x="72" y="78489"/>
                  </a:cubicBezTo>
                  <a:cubicBezTo>
                    <a:pt x="99" y="78525"/>
                    <a:pt x="143" y="78543"/>
                    <a:pt x="188" y="78543"/>
                  </a:cubicBezTo>
                  <a:cubicBezTo>
                    <a:pt x="233" y="78543"/>
                    <a:pt x="277" y="78525"/>
                    <a:pt x="313" y="78489"/>
                  </a:cubicBezTo>
                  <a:lnTo>
                    <a:pt x="78506" y="297"/>
                  </a:lnTo>
                  <a:cubicBezTo>
                    <a:pt x="78577" y="226"/>
                    <a:pt x="78577" y="119"/>
                    <a:pt x="78506" y="47"/>
                  </a:cubicBezTo>
                  <a:cubicBezTo>
                    <a:pt x="78475" y="16"/>
                    <a:pt x="78430" y="0"/>
                    <a:pt x="78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6554899" y="4167229"/>
              <a:ext cx="2433168" cy="2432022"/>
            </a:xfrm>
            <a:custGeom>
              <a:avLst/>
              <a:gdLst/>
              <a:ahLst/>
              <a:cxnLst/>
              <a:rect l="l" t="t" r="r" b="b"/>
              <a:pathLst>
                <a:path w="78578" h="78541" extrusionOk="0">
                  <a:moveTo>
                    <a:pt x="78381" y="0"/>
                  </a:moveTo>
                  <a:cubicBezTo>
                    <a:pt x="78336" y="0"/>
                    <a:pt x="78292" y="18"/>
                    <a:pt x="78256" y="54"/>
                  </a:cubicBezTo>
                  <a:lnTo>
                    <a:pt x="63" y="78246"/>
                  </a:lnTo>
                  <a:cubicBezTo>
                    <a:pt x="1" y="78317"/>
                    <a:pt x="1" y="78424"/>
                    <a:pt x="63" y="78496"/>
                  </a:cubicBezTo>
                  <a:cubicBezTo>
                    <a:pt x="99" y="78523"/>
                    <a:pt x="143" y="78540"/>
                    <a:pt x="188" y="78540"/>
                  </a:cubicBezTo>
                  <a:cubicBezTo>
                    <a:pt x="233" y="78540"/>
                    <a:pt x="277" y="78523"/>
                    <a:pt x="313" y="78496"/>
                  </a:cubicBezTo>
                  <a:lnTo>
                    <a:pt x="78506" y="294"/>
                  </a:lnTo>
                  <a:cubicBezTo>
                    <a:pt x="78577" y="232"/>
                    <a:pt x="78577" y="125"/>
                    <a:pt x="78506" y="54"/>
                  </a:cubicBezTo>
                  <a:cubicBezTo>
                    <a:pt x="78470" y="18"/>
                    <a:pt x="78426" y="0"/>
                    <a:pt x="78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672057" y="-1227452"/>
              <a:ext cx="2204247" cy="2060321"/>
            </a:xfrm>
            <a:custGeom>
              <a:avLst/>
              <a:gdLst/>
              <a:ahLst/>
              <a:cxnLst/>
              <a:rect l="l" t="t" r="r" b="b"/>
              <a:pathLst>
                <a:path w="61904" h="57862" extrusionOk="0">
                  <a:moveTo>
                    <a:pt x="59392" y="0"/>
                  </a:moveTo>
                  <a:cubicBezTo>
                    <a:pt x="58806" y="0"/>
                    <a:pt x="58219" y="223"/>
                    <a:pt x="57773" y="669"/>
                  </a:cubicBezTo>
                  <a:lnTo>
                    <a:pt x="50422" y="8020"/>
                  </a:lnTo>
                  <a:cubicBezTo>
                    <a:pt x="50039" y="8404"/>
                    <a:pt x="49537" y="8596"/>
                    <a:pt x="49035" y="8596"/>
                  </a:cubicBezTo>
                  <a:cubicBezTo>
                    <a:pt x="48533" y="8596"/>
                    <a:pt x="48031" y="8404"/>
                    <a:pt x="47648" y="8020"/>
                  </a:cubicBezTo>
                  <a:cubicBezTo>
                    <a:pt x="47264" y="7637"/>
                    <a:pt x="46760" y="7445"/>
                    <a:pt x="46257" y="7445"/>
                  </a:cubicBezTo>
                  <a:cubicBezTo>
                    <a:pt x="45754" y="7445"/>
                    <a:pt x="45252" y="7637"/>
                    <a:pt x="44873" y="8020"/>
                  </a:cubicBezTo>
                  <a:lnTo>
                    <a:pt x="33213" y="19680"/>
                  </a:lnTo>
                  <a:cubicBezTo>
                    <a:pt x="32651" y="20242"/>
                    <a:pt x="31918" y="20523"/>
                    <a:pt x="31185" y="20523"/>
                  </a:cubicBezTo>
                  <a:cubicBezTo>
                    <a:pt x="30452" y="20523"/>
                    <a:pt x="29721" y="20242"/>
                    <a:pt x="29163" y="19680"/>
                  </a:cubicBezTo>
                  <a:cubicBezTo>
                    <a:pt x="28606" y="19122"/>
                    <a:pt x="27874" y="18844"/>
                    <a:pt x="27142" y="18844"/>
                  </a:cubicBezTo>
                  <a:cubicBezTo>
                    <a:pt x="26409" y="18844"/>
                    <a:pt x="25675" y="19122"/>
                    <a:pt x="25113" y="19680"/>
                  </a:cubicBezTo>
                  <a:lnTo>
                    <a:pt x="20644" y="24158"/>
                  </a:lnTo>
                  <a:cubicBezTo>
                    <a:pt x="20260" y="24542"/>
                    <a:pt x="19756" y="24734"/>
                    <a:pt x="19253" y="24734"/>
                  </a:cubicBezTo>
                  <a:cubicBezTo>
                    <a:pt x="18750" y="24734"/>
                    <a:pt x="18248" y="24542"/>
                    <a:pt x="17869" y="24158"/>
                  </a:cubicBezTo>
                  <a:cubicBezTo>
                    <a:pt x="17486" y="23775"/>
                    <a:pt x="16982" y="23583"/>
                    <a:pt x="16479" y="23583"/>
                  </a:cubicBezTo>
                  <a:cubicBezTo>
                    <a:pt x="15976" y="23583"/>
                    <a:pt x="15474" y="23775"/>
                    <a:pt x="15095" y="24158"/>
                  </a:cubicBezTo>
                  <a:lnTo>
                    <a:pt x="9858" y="29386"/>
                  </a:lnTo>
                  <a:cubicBezTo>
                    <a:pt x="8538" y="30715"/>
                    <a:pt x="8538" y="32865"/>
                    <a:pt x="9858" y="34185"/>
                  </a:cubicBezTo>
                  <a:cubicBezTo>
                    <a:pt x="11187" y="35515"/>
                    <a:pt x="11187" y="37665"/>
                    <a:pt x="9858" y="38985"/>
                  </a:cubicBezTo>
                  <a:lnTo>
                    <a:pt x="8413" y="40430"/>
                  </a:lnTo>
                  <a:cubicBezTo>
                    <a:pt x="7601" y="41242"/>
                    <a:pt x="7601" y="42562"/>
                    <a:pt x="8413" y="43383"/>
                  </a:cubicBezTo>
                  <a:cubicBezTo>
                    <a:pt x="9225" y="44195"/>
                    <a:pt x="9225" y="45515"/>
                    <a:pt x="8413" y="46327"/>
                  </a:cubicBezTo>
                  <a:lnTo>
                    <a:pt x="928" y="53812"/>
                  </a:lnTo>
                  <a:cubicBezTo>
                    <a:pt x="0" y="54739"/>
                    <a:pt x="0" y="56238"/>
                    <a:pt x="928" y="57166"/>
                  </a:cubicBezTo>
                  <a:cubicBezTo>
                    <a:pt x="1392" y="57630"/>
                    <a:pt x="1999" y="57862"/>
                    <a:pt x="2605" y="57862"/>
                  </a:cubicBezTo>
                  <a:cubicBezTo>
                    <a:pt x="3212" y="57862"/>
                    <a:pt x="3819" y="57630"/>
                    <a:pt x="4283" y="57166"/>
                  </a:cubicBezTo>
                  <a:lnTo>
                    <a:pt x="16424" y="45024"/>
                  </a:lnTo>
                  <a:cubicBezTo>
                    <a:pt x="16759" y="44690"/>
                    <a:pt x="17198" y="44523"/>
                    <a:pt x="17637" y="44523"/>
                  </a:cubicBezTo>
                  <a:cubicBezTo>
                    <a:pt x="18077" y="44523"/>
                    <a:pt x="18516" y="44690"/>
                    <a:pt x="18851" y="45024"/>
                  </a:cubicBezTo>
                  <a:cubicBezTo>
                    <a:pt x="19185" y="45363"/>
                    <a:pt x="19624" y="45533"/>
                    <a:pt x="20064" y="45533"/>
                  </a:cubicBezTo>
                  <a:cubicBezTo>
                    <a:pt x="20503" y="45533"/>
                    <a:pt x="20943" y="45363"/>
                    <a:pt x="21277" y="45024"/>
                  </a:cubicBezTo>
                  <a:lnTo>
                    <a:pt x="27290" y="39012"/>
                  </a:lnTo>
                  <a:cubicBezTo>
                    <a:pt x="27593" y="38708"/>
                    <a:pt x="27990" y="38557"/>
                    <a:pt x="28387" y="38557"/>
                  </a:cubicBezTo>
                  <a:cubicBezTo>
                    <a:pt x="28784" y="38557"/>
                    <a:pt x="29181" y="38708"/>
                    <a:pt x="29484" y="39012"/>
                  </a:cubicBezTo>
                  <a:cubicBezTo>
                    <a:pt x="29788" y="39315"/>
                    <a:pt x="30185" y="39467"/>
                    <a:pt x="30582" y="39467"/>
                  </a:cubicBezTo>
                  <a:cubicBezTo>
                    <a:pt x="30979" y="39467"/>
                    <a:pt x="31376" y="39315"/>
                    <a:pt x="31679" y="39012"/>
                  </a:cubicBezTo>
                  <a:lnTo>
                    <a:pt x="44284" y="26415"/>
                  </a:lnTo>
                  <a:cubicBezTo>
                    <a:pt x="45087" y="25612"/>
                    <a:pt x="45087" y="24319"/>
                    <a:pt x="44284" y="23525"/>
                  </a:cubicBezTo>
                  <a:cubicBezTo>
                    <a:pt x="43491" y="22722"/>
                    <a:pt x="43491" y="21428"/>
                    <a:pt x="44284" y="20634"/>
                  </a:cubicBezTo>
                  <a:lnTo>
                    <a:pt x="61011" y="3908"/>
                  </a:lnTo>
                  <a:cubicBezTo>
                    <a:pt x="61904" y="3016"/>
                    <a:pt x="61904" y="1561"/>
                    <a:pt x="61011" y="669"/>
                  </a:cubicBezTo>
                  <a:cubicBezTo>
                    <a:pt x="60565" y="223"/>
                    <a:pt x="59979" y="0"/>
                    <a:pt x="593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-517380" y="-203607"/>
              <a:ext cx="1387268" cy="1374450"/>
            </a:xfrm>
            <a:custGeom>
              <a:avLst/>
              <a:gdLst/>
              <a:ahLst/>
              <a:cxnLst/>
              <a:rect l="l" t="t" r="r" b="b"/>
              <a:pathLst>
                <a:path w="38960" h="38600" extrusionOk="0">
                  <a:moveTo>
                    <a:pt x="36939" y="1"/>
                  </a:moveTo>
                  <a:cubicBezTo>
                    <a:pt x="36468" y="1"/>
                    <a:pt x="35997" y="181"/>
                    <a:pt x="35641" y="543"/>
                  </a:cubicBezTo>
                  <a:lnTo>
                    <a:pt x="715" y="35460"/>
                  </a:lnTo>
                  <a:cubicBezTo>
                    <a:pt x="1" y="36182"/>
                    <a:pt x="1" y="37342"/>
                    <a:pt x="715" y="38064"/>
                  </a:cubicBezTo>
                  <a:cubicBezTo>
                    <a:pt x="1076" y="38421"/>
                    <a:pt x="1549" y="38600"/>
                    <a:pt x="2020" y="38600"/>
                  </a:cubicBezTo>
                  <a:cubicBezTo>
                    <a:pt x="2492" y="38600"/>
                    <a:pt x="2963" y="38421"/>
                    <a:pt x="3320" y="38064"/>
                  </a:cubicBezTo>
                  <a:lnTo>
                    <a:pt x="38237" y="3139"/>
                  </a:lnTo>
                  <a:cubicBezTo>
                    <a:pt x="38959" y="2425"/>
                    <a:pt x="38959" y="1256"/>
                    <a:pt x="38237" y="543"/>
                  </a:cubicBezTo>
                  <a:cubicBezTo>
                    <a:pt x="37880" y="181"/>
                    <a:pt x="37409" y="1"/>
                    <a:pt x="369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-435413" y="200783"/>
              <a:ext cx="1387233" cy="1374450"/>
            </a:xfrm>
            <a:custGeom>
              <a:avLst/>
              <a:gdLst/>
              <a:ahLst/>
              <a:cxnLst/>
              <a:rect l="l" t="t" r="r" b="b"/>
              <a:pathLst>
                <a:path w="38959" h="38600" extrusionOk="0">
                  <a:moveTo>
                    <a:pt x="36943" y="0"/>
                  </a:moveTo>
                  <a:cubicBezTo>
                    <a:pt x="36472" y="0"/>
                    <a:pt x="36001" y="181"/>
                    <a:pt x="35640" y="542"/>
                  </a:cubicBezTo>
                  <a:lnTo>
                    <a:pt x="723" y="35459"/>
                  </a:lnTo>
                  <a:cubicBezTo>
                    <a:pt x="1" y="36173"/>
                    <a:pt x="1" y="37341"/>
                    <a:pt x="723" y="38064"/>
                  </a:cubicBezTo>
                  <a:cubicBezTo>
                    <a:pt x="1084" y="38421"/>
                    <a:pt x="1555" y="38599"/>
                    <a:pt x="2026" y="38599"/>
                  </a:cubicBezTo>
                  <a:cubicBezTo>
                    <a:pt x="2496" y="38599"/>
                    <a:pt x="2967" y="38421"/>
                    <a:pt x="3328" y="38064"/>
                  </a:cubicBezTo>
                  <a:lnTo>
                    <a:pt x="38245" y="3138"/>
                  </a:lnTo>
                  <a:cubicBezTo>
                    <a:pt x="38959" y="2425"/>
                    <a:pt x="38959" y="1256"/>
                    <a:pt x="38245" y="542"/>
                  </a:cubicBezTo>
                  <a:cubicBezTo>
                    <a:pt x="37884" y="181"/>
                    <a:pt x="37413" y="0"/>
                    <a:pt x="3694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286753" y="-193601"/>
              <a:ext cx="1762073" cy="992167"/>
            </a:xfrm>
            <a:custGeom>
              <a:avLst/>
              <a:gdLst/>
              <a:ahLst/>
              <a:cxnLst/>
              <a:rect l="l" t="t" r="r" b="b"/>
              <a:pathLst>
                <a:path w="49486" h="27864" extrusionOk="0">
                  <a:moveTo>
                    <a:pt x="46790" y="1"/>
                  </a:moveTo>
                  <a:cubicBezTo>
                    <a:pt x="46163" y="1"/>
                    <a:pt x="45534" y="239"/>
                    <a:pt x="45052" y="717"/>
                  </a:cubicBezTo>
                  <a:lnTo>
                    <a:pt x="42545" y="3224"/>
                  </a:lnTo>
                  <a:cubicBezTo>
                    <a:pt x="41809" y="3960"/>
                    <a:pt x="40846" y="4328"/>
                    <a:pt x="39883" y="4328"/>
                  </a:cubicBezTo>
                  <a:cubicBezTo>
                    <a:pt x="38921" y="4328"/>
                    <a:pt x="37960" y="3960"/>
                    <a:pt x="37228" y="3224"/>
                  </a:cubicBezTo>
                  <a:cubicBezTo>
                    <a:pt x="36492" y="2492"/>
                    <a:pt x="35529" y="2126"/>
                    <a:pt x="34566" y="2126"/>
                  </a:cubicBezTo>
                  <a:cubicBezTo>
                    <a:pt x="33604" y="2126"/>
                    <a:pt x="32643" y="2492"/>
                    <a:pt x="31911" y="3224"/>
                  </a:cubicBezTo>
                  <a:lnTo>
                    <a:pt x="27745" y="7390"/>
                  </a:lnTo>
                  <a:cubicBezTo>
                    <a:pt x="27045" y="8094"/>
                    <a:pt x="26124" y="8447"/>
                    <a:pt x="25203" y="8447"/>
                  </a:cubicBezTo>
                  <a:cubicBezTo>
                    <a:pt x="24281" y="8447"/>
                    <a:pt x="23360" y="8094"/>
                    <a:pt x="22660" y="7390"/>
                  </a:cubicBezTo>
                  <a:cubicBezTo>
                    <a:pt x="21955" y="6689"/>
                    <a:pt x="21034" y="6339"/>
                    <a:pt x="20114" y="6339"/>
                  </a:cubicBezTo>
                  <a:cubicBezTo>
                    <a:pt x="19194" y="6339"/>
                    <a:pt x="18275" y="6689"/>
                    <a:pt x="17575" y="7390"/>
                  </a:cubicBezTo>
                  <a:lnTo>
                    <a:pt x="866" y="24099"/>
                  </a:lnTo>
                  <a:cubicBezTo>
                    <a:pt x="1" y="24955"/>
                    <a:pt x="1" y="26356"/>
                    <a:pt x="866" y="27221"/>
                  </a:cubicBezTo>
                  <a:cubicBezTo>
                    <a:pt x="1294" y="27649"/>
                    <a:pt x="1858" y="27863"/>
                    <a:pt x="2424" y="27863"/>
                  </a:cubicBezTo>
                  <a:cubicBezTo>
                    <a:pt x="2989" y="27863"/>
                    <a:pt x="3556" y="27649"/>
                    <a:pt x="3988" y="27221"/>
                  </a:cubicBezTo>
                  <a:lnTo>
                    <a:pt x="13239" y="17970"/>
                  </a:lnTo>
                  <a:cubicBezTo>
                    <a:pt x="13891" y="17314"/>
                    <a:pt x="14747" y="16986"/>
                    <a:pt x="15605" y="16986"/>
                  </a:cubicBezTo>
                  <a:cubicBezTo>
                    <a:pt x="16462" y="16986"/>
                    <a:pt x="17321" y="17314"/>
                    <a:pt x="17977" y="17970"/>
                  </a:cubicBezTo>
                  <a:cubicBezTo>
                    <a:pt x="18632" y="18626"/>
                    <a:pt x="19491" y="18953"/>
                    <a:pt x="20348" y="18953"/>
                  </a:cubicBezTo>
                  <a:cubicBezTo>
                    <a:pt x="21206" y="18953"/>
                    <a:pt x="22062" y="18626"/>
                    <a:pt x="22714" y="17970"/>
                  </a:cubicBezTo>
                  <a:lnTo>
                    <a:pt x="31331" y="9352"/>
                  </a:lnTo>
                  <a:cubicBezTo>
                    <a:pt x="32161" y="8523"/>
                    <a:pt x="33249" y="8108"/>
                    <a:pt x="34338" y="8108"/>
                  </a:cubicBezTo>
                  <a:cubicBezTo>
                    <a:pt x="35426" y="8108"/>
                    <a:pt x="36514" y="8523"/>
                    <a:pt x="37344" y="9352"/>
                  </a:cubicBezTo>
                  <a:cubicBezTo>
                    <a:pt x="38174" y="10182"/>
                    <a:pt x="39262" y="10597"/>
                    <a:pt x="40351" y="10597"/>
                  </a:cubicBezTo>
                  <a:cubicBezTo>
                    <a:pt x="41439" y="10597"/>
                    <a:pt x="42527" y="10182"/>
                    <a:pt x="43357" y="9352"/>
                  </a:cubicBezTo>
                  <a:lnTo>
                    <a:pt x="48522" y="4187"/>
                  </a:lnTo>
                  <a:cubicBezTo>
                    <a:pt x="49486" y="3232"/>
                    <a:pt x="49486" y="1671"/>
                    <a:pt x="48522" y="717"/>
                  </a:cubicBezTo>
                  <a:cubicBezTo>
                    <a:pt x="48045" y="239"/>
                    <a:pt x="47418" y="1"/>
                    <a:pt x="4679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123174" y="750164"/>
              <a:ext cx="183663" cy="167284"/>
            </a:xfrm>
            <a:custGeom>
              <a:avLst/>
              <a:gdLst/>
              <a:ahLst/>
              <a:cxnLst/>
              <a:rect l="l" t="t" r="r" b="b"/>
              <a:pathLst>
                <a:path w="5158" h="4698" extrusionOk="0">
                  <a:moveTo>
                    <a:pt x="2575" y="0"/>
                  </a:moveTo>
                  <a:cubicBezTo>
                    <a:pt x="1973" y="0"/>
                    <a:pt x="1370" y="230"/>
                    <a:pt x="911" y="689"/>
                  </a:cubicBezTo>
                  <a:cubicBezTo>
                    <a:pt x="1" y="1599"/>
                    <a:pt x="1" y="3089"/>
                    <a:pt x="911" y="4008"/>
                  </a:cubicBezTo>
                  <a:cubicBezTo>
                    <a:pt x="1370" y="4467"/>
                    <a:pt x="1973" y="4697"/>
                    <a:pt x="2575" y="4697"/>
                  </a:cubicBezTo>
                  <a:cubicBezTo>
                    <a:pt x="3177" y="4697"/>
                    <a:pt x="3779" y="4467"/>
                    <a:pt x="4238" y="4008"/>
                  </a:cubicBezTo>
                  <a:cubicBezTo>
                    <a:pt x="5157" y="3089"/>
                    <a:pt x="5157" y="1599"/>
                    <a:pt x="4238" y="689"/>
                  </a:cubicBezTo>
                  <a:cubicBezTo>
                    <a:pt x="3779" y="230"/>
                    <a:pt x="3177" y="0"/>
                    <a:pt x="257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-214969" y="-1264697"/>
              <a:ext cx="2629934" cy="2628688"/>
            </a:xfrm>
            <a:custGeom>
              <a:avLst/>
              <a:gdLst/>
              <a:ahLst/>
              <a:cxnLst/>
              <a:rect l="l" t="t" r="r" b="b"/>
              <a:pathLst>
                <a:path w="73859" h="73824" extrusionOk="0">
                  <a:moveTo>
                    <a:pt x="73674" y="0"/>
                  </a:moveTo>
                  <a:cubicBezTo>
                    <a:pt x="73633" y="0"/>
                    <a:pt x="73591" y="16"/>
                    <a:pt x="73555" y="47"/>
                  </a:cubicBezTo>
                  <a:lnTo>
                    <a:pt x="63" y="73547"/>
                  </a:lnTo>
                  <a:cubicBezTo>
                    <a:pt x="1" y="73610"/>
                    <a:pt x="1" y="73717"/>
                    <a:pt x="63" y="73779"/>
                  </a:cubicBezTo>
                  <a:cubicBezTo>
                    <a:pt x="90" y="73806"/>
                    <a:pt x="135" y="73824"/>
                    <a:pt x="179" y="73824"/>
                  </a:cubicBezTo>
                  <a:cubicBezTo>
                    <a:pt x="215" y="73824"/>
                    <a:pt x="260" y="73806"/>
                    <a:pt x="295" y="73779"/>
                  </a:cubicBezTo>
                  <a:lnTo>
                    <a:pt x="73787" y="279"/>
                  </a:lnTo>
                  <a:cubicBezTo>
                    <a:pt x="73858" y="217"/>
                    <a:pt x="73858" y="110"/>
                    <a:pt x="73787" y="47"/>
                  </a:cubicBezTo>
                  <a:cubicBezTo>
                    <a:pt x="73756" y="16"/>
                    <a:pt x="73715" y="0"/>
                    <a:pt x="73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Mulish"/>
              <a:buNone/>
              <a:defRPr sz="3500" b="1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8"/>
          <p:cNvSpPr txBox="1">
            <a:spLocks noGrp="1"/>
          </p:cNvSpPr>
          <p:nvPr>
            <p:ph type="ctrTitle"/>
          </p:nvPr>
        </p:nvSpPr>
        <p:spPr>
          <a:xfrm>
            <a:off x="790575" y="1076549"/>
            <a:ext cx="4621500" cy="21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Agr</a:t>
            </a:r>
            <a:r>
              <a:rPr lang="en-US" sz="5500" dirty="0"/>
              <a:t>o-Tech </a:t>
            </a:r>
            <a:r>
              <a:rPr lang="en" sz="5500" dirty="0"/>
              <a:t> </a:t>
            </a:r>
            <a:r>
              <a:rPr lang="en-US" sz="5500" dirty="0"/>
              <a:t>Hub</a:t>
            </a:r>
            <a:r>
              <a:rPr lang="en" sz="6000" dirty="0"/>
              <a:t> </a:t>
            </a:r>
            <a:br>
              <a:rPr lang="en" sz="6000" dirty="0"/>
            </a:br>
            <a:br>
              <a:rPr lang="en" sz="1800" dirty="0"/>
            </a:br>
            <a:r>
              <a:rPr lang="en-US" sz="3200" dirty="0">
                <a:solidFill>
                  <a:schemeClr val="lt2"/>
                </a:solidFill>
              </a:rPr>
              <a:t>Final Project Defense</a:t>
            </a:r>
            <a:endParaRPr sz="4600" dirty="0"/>
          </a:p>
        </p:txBody>
      </p:sp>
      <p:sp>
        <p:nvSpPr>
          <p:cNvPr id="816" name="Google Shape;816;p38"/>
          <p:cNvSpPr txBox="1">
            <a:spLocks noGrp="1"/>
          </p:cNvSpPr>
          <p:nvPr>
            <p:ph type="subTitle" idx="1"/>
          </p:nvPr>
        </p:nvSpPr>
        <p:spPr>
          <a:xfrm>
            <a:off x="790575" y="3288891"/>
            <a:ext cx="4853700" cy="1188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2">
                    <a:lumMod val="90000"/>
                    <a:lumOff val="10000"/>
                  </a:schemeClr>
                </a:solidFill>
                <a:latin typeface="Mulish" panose="020B0604020202020204" charset="0"/>
              </a:rPr>
              <a:t>Team Members:</a:t>
            </a:r>
            <a:br>
              <a:rPr lang="en-US" dirty="0"/>
            </a:br>
            <a:r>
              <a:rPr lang="en-US" dirty="0" err="1">
                <a:latin typeface="Mulish" panose="020B0604020202020204" charset="0"/>
              </a:rPr>
              <a:t>Parash</a:t>
            </a:r>
            <a:r>
              <a:rPr lang="en-US" dirty="0">
                <a:latin typeface="Mulish" panose="020B0604020202020204" charset="0"/>
              </a:rPr>
              <a:t> </a:t>
            </a:r>
            <a:r>
              <a:rPr lang="en-US" dirty="0" err="1">
                <a:latin typeface="Mulish" panose="020B0604020202020204" charset="0"/>
              </a:rPr>
              <a:t>Parajuli</a:t>
            </a:r>
            <a:endParaRPr lang="en-US" dirty="0">
              <a:latin typeface="Mulish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Mulish" panose="020B0604020202020204" charset="0"/>
              </a:rPr>
              <a:t>Subash</a:t>
            </a:r>
            <a:r>
              <a:rPr lang="en-US" dirty="0">
                <a:latin typeface="Mulish" panose="020B0604020202020204" charset="0"/>
              </a:rPr>
              <a:t> Poudel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lish" panose="020B0604020202020204" charset="0"/>
              </a:rPr>
              <a:t>Nishchal Sharma</a:t>
            </a:r>
            <a:endParaRPr dirty="0">
              <a:latin typeface="Mulish" panose="020B0604020202020204" charset="0"/>
            </a:endParaRPr>
          </a:p>
        </p:txBody>
      </p:sp>
      <p:pic>
        <p:nvPicPr>
          <p:cNvPr id="817" name="Google Shape;817;p3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5357814" y="1228728"/>
            <a:ext cx="3607592" cy="2628891"/>
          </a:xfrm>
          <a:prstGeom prst="roundRect">
            <a:avLst>
              <a:gd name="adj" fmla="val 43751"/>
            </a:avLst>
          </a:prstGeom>
        </p:spPr>
      </p:pic>
      <p:cxnSp>
        <p:nvCxnSpPr>
          <p:cNvPr id="818" name="Google Shape;818;p38"/>
          <p:cNvCxnSpPr/>
          <p:nvPr/>
        </p:nvCxnSpPr>
        <p:spPr>
          <a:xfrm>
            <a:off x="790575" y="3241206"/>
            <a:ext cx="4621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Future </a:t>
            </a:r>
            <a:r>
              <a:rPr lang="en-US" sz="4000" dirty="0" err="1"/>
              <a:t>Enhancemets</a:t>
            </a:r>
            <a:r>
              <a:rPr lang="en-US" sz="4000" dirty="0"/>
              <a:t>:</a:t>
            </a:r>
            <a:endParaRPr sz="40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..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6793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46092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Conclusion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394889"/>
            <a:ext cx="5679954" cy="2548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addresses core challenges in Nepalese farming.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Aims to empower farmers with information, tools, and networks.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Promotes sustainable agriculture and better income.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 step towards a tech-driven agricultural future.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54119" y="604322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7179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49;p41">
            <a:extLst>
              <a:ext uri="{FF2B5EF4-FFF2-40B4-BE49-F238E27FC236}">
                <a16:creationId xmlns:a16="http://schemas.microsoft.com/office/drawing/2014/main" id="{5E622FAC-8EEB-4E68-896A-995311D195E7}"/>
              </a:ext>
            </a:extLst>
          </p:cNvPr>
          <p:cNvSpPr txBox="1">
            <a:spLocks/>
          </p:cNvSpPr>
          <p:nvPr/>
        </p:nvSpPr>
        <p:spPr>
          <a:xfrm>
            <a:off x="2612899" y="2142600"/>
            <a:ext cx="3918201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Mulish" panose="020B0604020202020204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564337" y="867061"/>
            <a:ext cx="474690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564337" y="1725361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Agriculture is Nepal’s economic backbone.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Farmers face problems like poor access to markets, outdated practices, and low tech usage.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aims to bridge traditional farming with digital innovation.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Uses tools like mobile apps, AI, and data analytics.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Problem Statement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High costs of tech tools.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 of awareness and training.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Complicated tech systems.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Lacks interaction with the experts digitally.</a:t>
            </a:r>
          </a:p>
          <a:p>
            <a:pPr lvl="0"/>
            <a:r>
              <a:rPr lang="en-US" dirty="0"/>
              <a:t> </a:t>
            </a:r>
          </a:p>
          <a:p>
            <a:pPr lvl="0"/>
            <a:r>
              <a:rPr lang="en-US" dirty="0"/>
              <a:t>       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6335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Background Study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Nepalese farmers use outdated methods due to poor resources.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Existing tools are not localized or user-friendly.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/>
              <a:t>Agro</a:t>
            </a:r>
            <a:r>
              <a:rPr lang="en-US" dirty="0"/>
              <a:t>-Tech Hub will be a centralized, accessible platform for all farming needs.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40823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3307161" y="710953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Objectives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307162" y="1569253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Provide a localized digital tool for farmers.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Offer real-time AI farming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Facilitate direct buyer-farmer interaction.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Promote community learning and sustainable practices.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832763" y="808050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29263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599680" y="14452"/>
            <a:ext cx="3972320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Methodology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3828655" y="1383516"/>
            <a:ext cx="4746900" cy="282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Incremental Model used for software development.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Delivers features step-by-step with early feedback.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Reduces risks and allows adaptability.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Suitable for evolving requirements.</a:t>
            </a:r>
          </a:p>
        </p:txBody>
      </p:sp>
      <p:pic>
        <p:nvPicPr>
          <p:cNvPr id="7" name="image8.jpg">
            <a:extLst>
              <a:ext uri="{FF2B5EF4-FFF2-40B4-BE49-F238E27FC236}">
                <a16:creationId xmlns:a16="http://schemas.microsoft.com/office/drawing/2014/main" id="{B87193EE-66C8-49FF-B878-49FC0D4A989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7553" y="1291553"/>
            <a:ext cx="3559714" cy="25603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842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499668" y="-57992"/>
            <a:ext cx="4165202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Block Diagram</a:t>
            </a:r>
            <a:endParaRPr sz="4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B3CBB7-1F99-4557-B657-47B09A7271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369" y="800308"/>
            <a:ext cx="5803666" cy="4103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81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842817" y="239466"/>
            <a:ext cx="5529657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Deliverables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Mobile App: </a:t>
            </a:r>
            <a:r>
              <a:rPr lang="en-US" dirty="0"/>
              <a:t>Offline/online, farmer-friendly.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AI Advisory System: </a:t>
            </a:r>
            <a:r>
              <a:rPr lang="en-US" dirty="0"/>
              <a:t>Personalized crop/weather advice.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Market Linkage: </a:t>
            </a:r>
            <a:r>
              <a:rPr lang="en-US" dirty="0"/>
              <a:t>Connects farmers with buyers.</a:t>
            </a:r>
          </a:p>
          <a:p>
            <a:pPr marL="139700" indent="0" algn="just"/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Community Forum: </a:t>
            </a:r>
            <a:r>
              <a:rPr lang="en-US" dirty="0"/>
              <a:t>Comments, success stories, peer support.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b="1" dirty="0"/>
              <a:t>Experts Engagement: </a:t>
            </a:r>
            <a:r>
              <a:rPr lang="en-US" dirty="0"/>
              <a:t>Suggestions and advices to farmers from experts.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156295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1"/>
          <p:cNvSpPr txBox="1">
            <a:spLocks noGrp="1"/>
          </p:cNvSpPr>
          <p:nvPr>
            <p:ph type="title"/>
          </p:nvPr>
        </p:nvSpPr>
        <p:spPr>
          <a:xfrm>
            <a:off x="2978549" y="239466"/>
            <a:ext cx="4500958" cy="8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Limitations</a:t>
            </a:r>
            <a:endParaRPr sz="4400" dirty="0"/>
          </a:p>
        </p:txBody>
      </p:sp>
      <p:sp>
        <p:nvSpPr>
          <p:cNvPr id="850" name="Google Shape;850;p41"/>
          <p:cNvSpPr txBox="1">
            <a:spLocks noGrp="1"/>
          </p:cNvSpPr>
          <p:nvPr>
            <p:ph type="subTitle" idx="1"/>
          </p:nvPr>
        </p:nvSpPr>
        <p:spPr>
          <a:xfrm>
            <a:off x="2842817" y="1159146"/>
            <a:ext cx="5679954" cy="3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The platform is easy to use but the local farmers may find it difficult though.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/>
              <a:t>Local language support may not be included.</a:t>
            </a:r>
          </a:p>
        </p:txBody>
      </p:sp>
      <p:pic>
        <p:nvPicPr>
          <p:cNvPr id="851" name="Google Shape;851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4115"/>
          <a:stretch/>
        </p:blipFill>
        <p:spPr>
          <a:xfrm>
            <a:off x="282694" y="668616"/>
            <a:ext cx="2324100" cy="352740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2081946142"/>
      </p:ext>
    </p:extLst>
  </p:cSld>
  <p:clrMapOvr>
    <a:masterClrMapping/>
  </p:clrMapOvr>
</p:sld>
</file>

<file path=ppt/theme/theme1.xml><?xml version="1.0" encoding="utf-8"?>
<a:theme xmlns:a="http://schemas.openxmlformats.org/drawingml/2006/main" name="Agricultural Technology Master's Degree Lesson by Slidesgo">
  <a:themeElements>
    <a:clrScheme name="Simple Light">
      <a:dk1>
        <a:srgbClr val="292536"/>
      </a:dk1>
      <a:lt1>
        <a:srgbClr val="D8EEE3"/>
      </a:lt1>
      <a:dk2>
        <a:srgbClr val="044257"/>
      </a:dk2>
      <a:lt2>
        <a:srgbClr val="008080"/>
      </a:lt2>
      <a:accent1>
        <a:srgbClr val="BBE2CF"/>
      </a:accent1>
      <a:accent2>
        <a:srgbClr val="7ECFA9"/>
      </a:accent2>
      <a:accent3>
        <a:srgbClr val="71B1A5"/>
      </a:accent3>
      <a:accent4>
        <a:srgbClr val="FFFFFF"/>
      </a:accent4>
      <a:accent5>
        <a:srgbClr val="FFFFFF"/>
      </a:accent5>
      <a:accent6>
        <a:srgbClr val="FFFFFF"/>
      </a:accent6>
      <a:hlink>
        <a:srgbClr val="292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395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Mulish</vt:lpstr>
      <vt:lpstr>Proxima Nova Semibold</vt:lpstr>
      <vt:lpstr>Arial</vt:lpstr>
      <vt:lpstr>Proxima Nova</vt:lpstr>
      <vt:lpstr>Poppins</vt:lpstr>
      <vt:lpstr>Wingdings</vt:lpstr>
      <vt:lpstr>Agricultural Technology Master's Degree Lesson by Slidesgo</vt:lpstr>
      <vt:lpstr>Slidesgo Final Pages</vt:lpstr>
      <vt:lpstr>Agro-Tech  Hub   Final Project Defense</vt:lpstr>
      <vt:lpstr>Introduction</vt:lpstr>
      <vt:lpstr>Problem Statement</vt:lpstr>
      <vt:lpstr>Background Study</vt:lpstr>
      <vt:lpstr>Objectives</vt:lpstr>
      <vt:lpstr>Methodology</vt:lpstr>
      <vt:lpstr>Block Diagram</vt:lpstr>
      <vt:lpstr>Deliverables</vt:lpstr>
      <vt:lpstr>Limitations</vt:lpstr>
      <vt:lpstr>Future Enhancemets: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Agro-Tech  Hub  Report Proposal</dc:title>
  <cp:lastModifiedBy>Nishchal Sharma</cp:lastModifiedBy>
  <cp:revision>25</cp:revision>
  <dcterms:modified xsi:type="dcterms:W3CDTF">2025-07-01T07:54:26Z</dcterms:modified>
</cp:coreProperties>
</file>