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711782" y="3136543"/>
            <a:ext cx="15804580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Question Answering System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Presented by Subash Sigdel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0855" y="1219200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5818" y="2348865"/>
            <a:ext cx="15878828" cy="753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89"/>
              </a:lnSpc>
            </a:pPr>
            <a:r>
              <a:rPr lang="en-US" sz="3399" spc="203">
                <a:solidFill>
                  <a:srgbClr val="000000"/>
                </a:solidFill>
                <a:latin typeface="DM Sans"/>
              </a:rPr>
              <a:t>Our Question Answering System is a dynamic platform designed to facilitate interactive and collaborative knowledge-sharing among users.</a:t>
            </a:r>
          </a:p>
          <a:p>
            <a:pPr>
              <a:lnSpc>
                <a:spcPts val="4589"/>
              </a:lnSpc>
            </a:pPr>
            <a:r>
              <a:rPr lang="en-US" sz="3399" spc="203">
                <a:solidFill>
                  <a:srgbClr val="000000"/>
                </a:solidFill>
                <a:latin typeface="DM Sans"/>
              </a:rPr>
              <a:t>Provide a space for users to ask questions, share knowledge, and engage in meaningful discussions.</a:t>
            </a:r>
          </a:p>
          <a:p>
            <a:pPr>
              <a:lnSpc>
                <a:spcPts val="4589"/>
              </a:lnSpc>
            </a:pPr>
            <a:r>
              <a:rPr lang="en-US" sz="3399" spc="203">
                <a:solidFill>
                  <a:srgbClr val="000000"/>
                </a:solidFill>
                <a:latin typeface="DM Sans Semi-Bold"/>
              </a:rPr>
              <a:t>Goals:</a:t>
            </a:r>
          </a:p>
          <a:p>
            <a:pPr marL="734051" indent="-367026" lvl="1">
              <a:lnSpc>
                <a:spcPts val="4589"/>
              </a:lnSpc>
              <a:buFont typeface="Arial"/>
              <a:buChar char="•"/>
            </a:pPr>
            <a:r>
              <a:rPr lang="en-US" sz="3399" spc="203">
                <a:solidFill>
                  <a:srgbClr val="000000"/>
                </a:solidFill>
                <a:latin typeface="DM Sans"/>
              </a:rPr>
              <a:t>Foster a community-driven environment for learning and knowledge exchange.</a:t>
            </a:r>
          </a:p>
          <a:p>
            <a:pPr marL="734051" indent="-367026" lvl="1">
              <a:lnSpc>
                <a:spcPts val="4589"/>
              </a:lnSpc>
              <a:buFont typeface="Arial"/>
              <a:buChar char="•"/>
            </a:pPr>
            <a:r>
              <a:rPr lang="en-US" sz="3399" spc="203">
                <a:solidFill>
                  <a:srgbClr val="000000"/>
                </a:solidFill>
                <a:latin typeface="DM Sans"/>
              </a:rPr>
              <a:t>Encourage users to actively participate in asking and answering questions.</a:t>
            </a:r>
          </a:p>
          <a:p>
            <a:pPr marL="734051" indent="-367026" lvl="1">
              <a:lnSpc>
                <a:spcPts val="4589"/>
              </a:lnSpc>
              <a:buFont typeface="Arial"/>
              <a:buChar char="•"/>
            </a:pPr>
            <a:r>
              <a:rPr lang="en-US" sz="3399" spc="203">
                <a:solidFill>
                  <a:srgbClr val="000000"/>
                </a:solidFill>
                <a:latin typeface="DM Sans"/>
              </a:rPr>
              <a:t>Create a user-friendly platform that promotes collaboration and information sharing.</a:t>
            </a:r>
          </a:p>
          <a:p>
            <a:pPr marL="0" indent="0" lvl="0">
              <a:lnSpc>
                <a:spcPts val="458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-1628438" y="4141722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124162" y="535305"/>
            <a:ext cx="1203967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System Components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34684" y="1901196"/>
            <a:ext cx="11667279" cy="759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2" indent="-345436" lvl="1">
              <a:lnSpc>
                <a:spcPts val="431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pc="191">
                <a:solidFill>
                  <a:srgbClr val="000000"/>
                </a:solidFill>
                <a:latin typeface="DM Sans"/>
              </a:rPr>
              <a:t>Asking</a:t>
            </a:r>
            <a:r>
              <a:rPr lang="en-US" sz="3199" spc="191" u="none">
                <a:solidFill>
                  <a:srgbClr val="000000"/>
                </a:solidFill>
                <a:latin typeface="DM Sans"/>
              </a:rPr>
              <a:t> a Question:</a:t>
            </a:r>
          </a:p>
          <a:p>
            <a:pPr marL="1381745" indent="-460582" lvl="2">
              <a:lnSpc>
                <a:spcPts val="4319"/>
              </a:lnSpc>
              <a:spcBef>
                <a:spcPct val="0"/>
              </a:spcBef>
              <a:buFont typeface="Arial"/>
              <a:buChar char="⚬"/>
            </a:pPr>
            <a:r>
              <a:rPr lang="en-US" sz="3199" spc="191" u="none">
                <a:solidFill>
                  <a:srgbClr val="000000"/>
                </a:solidFill>
                <a:latin typeface="DM Sans"/>
              </a:rPr>
              <a:t>Users submit questions through an intuitive interface.</a:t>
            </a:r>
          </a:p>
          <a:p>
            <a:pPr marL="690872" indent="-345436" lvl="1">
              <a:lnSpc>
                <a:spcPts val="431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pc="191" u="none">
                <a:solidFill>
                  <a:srgbClr val="000000"/>
                </a:solidFill>
                <a:latin typeface="DM Sans"/>
              </a:rPr>
              <a:t>Viewing Recent Questions:</a:t>
            </a:r>
          </a:p>
          <a:p>
            <a:pPr marL="1381745" indent="-460582" lvl="2">
              <a:lnSpc>
                <a:spcPts val="4319"/>
              </a:lnSpc>
              <a:spcBef>
                <a:spcPct val="0"/>
              </a:spcBef>
              <a:buFont typeface="Arial"/>
              <a:buChar char="⚬"/>
            </a:pPr>
            <a:r>
              <a:rPr lang="en-US" sz="3199" spc="191" u="none">
                <a:solidFill>
                  <a:srgbClr val="000000"/>
                </a:solidFill>
                <a:latin typeface="DM Sans"/>
              </a:rPr>
              <a:t>The platform showcases a feed of recent questions on the homepage.</a:t>
            </a:r>
          </a:p>
          <a:p>
            <a:pPr marL="690872" indent="-345436" lvl="1">
              <a:lnSpc>
                <a:spcPts val="431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pc="191" u="none">
                <a:solidFill>
                  <a:srgbClr val="000000"/>
                </a:solidFill>
                <a:latin typeface="DM Sans"/>
              </a:rPr>
              <a:t>Providing Answers:</a:t>
            </a:r>
          </a:p>
          <a:p>
            <a:pPr marL="1381745" indent="-460582" lvl="2">
              <a:lnSpc>
                <a:spcPts val="4319"/>
              </a:lnSpc>
              <a:spcBef>
                <a:spcPct val="0"/>
              </a:spcBef>
              <a:buFont typeface="Arial"/>
              <a:buChar char="⚬"/>
            </a:pPr>
            <a:r>
              <a:rPr lang="en-US" sz="3199" spc="191" u="none">
                <a:solidFill>
                  <a:srgbClr val="000000"/>
                </a:solidFill>
                <a:latin typeface="DM Sans"/>
              </a:rPr>
              <a:t>Community members contribute answers to questions they are knowledgeable about..</a:t>
            </a:r>
          </a:p>
          <a:p>
            <a:pPr marL="690872" indent="-345436" lvl="1">
              <a:lnSpc>
                <a:spcPts val="431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pc="191" u="none">
                <a:solidFill>
                  <a:srgbClr val="000000"/>
                </a:solidFill>
                <a:latin typeface="DM Sans"/>
              </a:rPr>
              <a:t>Viewing Answers:</a:t>
            </a:r>
          </a:p>
          <a:p>
            <a:pPr marL="1381745" indent="-460582" lvl="2">
              <a:lnSpc>
                <a:spcPts val="4319"/>
              </a:lnSpc>
              <a:spcBef>
                <a:spcPct val="0"/>
              </a:spcBef>
              <a:buFont typeface="Arial"/>
              <a:buChar char="⚬"/>
            </a:pPr>
            <a:r>
              <a:rPr lang="en-US" sz="3199" spc="191" u="none">
                <a:solidFill>
                  <a:srgbClr val="000000"/>
                </a:solidFill>
                <a:latin typeface="DM Sans"/>
              </a:rPr>
              <a:t>Answers are displayed beneath each question, promoting easy access.</a:t>
            </a:r>
          </a:p>
          <a:p>
            <a:pPr>
              <a:lnSpc>
                <a:spcPts val="4319"/>
              </a:lnSpc>
              <a:spcBef>
                <a:spcPct val="0"/>
              </a:spcBef>
            </a:pPr>
          </a:p>
          <a:p>
            <a:pPr marL="0" indent="0" lvl="0">
              <a:lnSpc>
                <a:spcPts val="4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8819" y="1461710"/>
            <a:ext cx="1233036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Conclusion &amp; Future Plan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4943" y="2806250"/>
            <a:ext cx="16444357" cy="331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5" indent="-302257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Ou</a:t>
            </a:r>
            <a:r>
              <a:rPr lang="en-US" sz="2799" spc="167" u="none">
                <a:solidFill>
                  <a:srgbClr val="000000"/>
                </a:solidFill>
                <a:latin typeface="DM Sans"/>
              </a:rPr>
              <a:t>r Question Answering System is designed to foster a collaborative and engaging community for knowledge-sharing.</a:t>
            </a:r>
          </a:p>
          <a:p>
            <a:pPr algn="ctr" marL="604515" indent="-302257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</a:rPr>
              <a:t>Users can easily ask and answer questions, contributing to a dynamic platform of learning.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1028700" y="5238750"/>
            <a:ext cx="11401259" cy="566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8"/>
              </a:lnSpc>
            </a:pPr>
            <a:r>
              <a:rPr lang="en-US" sz="4400">
                <a:solidFill>
                  <a:srgbClr val="000000"/>
                </a:solidFill>
                <a:latin typeface="DM Sans Bold"/>
              </a:rPr>
              <a:t>Future Developments and Improvements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8346" y="6067611"/>
            <a:ext cx="17271307" cy="325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319"/>
              </a:lnSpc>
              <a:buFont typeface="Arial"/>
              <a:buChar char="•"/>
            </a:pPr>
            <a:r>
              <a:rPr lang="en-US" sz="3199" spc="191">
                <a:solidFill>
                  <a:srgbClr val="000000"/>
                </a:solidFill>
                <a:latin typeface="DM Sans"/>
              </a:rPr>
              <a:t>Improved user interface for seamless navigation and enhanced user experience.</a:t>
            </a:r>
          </a:p>
          <a:p>
            <a:pPr algn="ctr" marL="690872" indent="-345436" lvl="1">
              <a:lnSpc>
                <a:spcPts val="4319"/>
              </a:lnSpc>
              <a:buFont typeface="Arial"/>
              <a:buChar char="•"/>
            </a:pPr>
            <a:r>
              <a:rPr lang="en-US" sz="3199" spc="191">
                <a:solidFill>
                  <a:srgbClr val="000000"/>
                </a:solidFill>
                <a:latin typeface="DM Sans"/>
              </a:rPr>
              <a:t>Regular updates based on user feedback to address evolving needs</a:t>
            </a:r>
          </a:p>
          <a:p>
            <a:pPr algn="ctr" marL="690872" indent="-345436" lvl="1">
              <a:lnSpc>
                <a:spcPts val="4319"/>
              </a:lnSpc>
              <a:buFont typeface="Arial"/>
              <a:buChar char="•"/>
            </a:pPr>
            <a:r>
              <a:rPr lang="en-US" sz="3199" spc="191">
                <a:solidFill>
                  <a:srgbClr val="000000"/>
                </a:solidFill>
                <a:latin typeface="DM Sans"/>
              </a:rPr>
              <a:t>Integration of Artificial Intelligence (AI) to enhance question relevance and answer quality.</a:t>
            </a:r>
            <a:r>
              <a:rPr lang="en-US" sz="3199" spc="191">
                <a:solidFill>
                  <a:srgbClr val="000000"/>
                </a:solidFill>
                <a:latin typeface="DM Sans"/>
              </a:rPr>
              <a:t>.</a:t>
            </a:r>
          </a:p>
          <a:p>
            <a:pPr algn="ctr" marL="0" indent="0" lvl="0">
              <a:lnSpc>
                <a:spcPts val="4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829654" y="4081144"/>
            <a:ext cx="17302209" cy="75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0"/>
              </a:lnSpc>
            </a:pPr>
            <a:r>
              <a:rPr lang="en-US" sz="6299">
                <a:solidFill>
                  <a:srgbClr val="000000"/>
                </a:solidFill>
                <a:latin typeface="DM Sans Bold"/>
              </a:rPr>
              <a:t>Any suggestions will be highly appreciated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60641" y="55917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DAF65gapsbE</dc:identifier>
  <dcterms:modified xsi:type="dcterms:W3CDTF">2011-08-01T06:04:30Z</dcterms:modified>
  <cp:revision>1</cp:revision>
  <dc:title>Question Answering System</dc:title>
</cp:coreProperties>
</file>