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IN" sz="2400" dirty="0"/>
              <a:t>PRASANTH Y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/>
              <a:t>24132030500121027/asanm20324132030500121027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80895-53C0-EA9E-147E-8C975C936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52" y="1609724"/>
            <a:ext cx="7423631" cy="4593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370506" y="2218924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IN" sz="2000" dirty="0">
                <a:latin typeface="Arial"/>
                <a:ea typeface="Calibri"/>
                <a:cs typeface="Arial"/>
              </a:rPr>
              <a:t>PRASANTH Y</a:t>
            </a:r>
            <a:r>
              <a:rPr lang="en-US" sz="2000" dirty="0">
                <a:latin typeface="Arial"/>
                <a:ea typeface="Calibri"/>
                <a:cs typeface="Arial"/>
              </a:rPr>
              <a:t> The website introduces </a:t>
            </a:r>
            <a:r>
              <a:rPr lang="en-IN" sz="2000" dirty="0" err="1">
                <a:latin typeface="Arial"/>
                <a:ea typeface="Calibri"/>
                <a:cs typeface="Arial"/>
              </a:rPr>
              <a:t>Prasanth</a:t>
            </a:r>
            <a:r>
              <a:rPr lang="en-US" sz="2000" dirty="0">
                <a:latin typeface="Arial"/>
                <a:ea typeface="Calibri"/>
                <a:cs typeface="Arial"/>
              </a:rPr>
              <a:t>,show 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IN" sz="2000" dirty="0">
                <a:latin typeface="Arial"/>
                <a:ea typeface="Calibri"/>
                <a:cs typeface="Arial"/>
              </a:rPr>
              <a:t>football</a:t>
            </a:r>
            <a:r>
              <a:rPr lang="en-US" sz="2000" dirty="0">
                <a:latin typeface="Arial"/>
                <a:ea typeface="Calibri"/>
                <a:cs typeface="Arial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IN" sz="3200" dirty="0" err="1">
                <a:ea typeface="Calibri"/>
                <a:cs typeface="Calibri"/>
              </a:rPr>
              <a:t>Prasanth</a:t>
            </a:r>
            <a:r>
              <a:rPr lang="en-US" sz="3200" dirty="0">
                <a:ea typeface="Calibri"/>
                <a:cs typeface="Calibri"/>
              </a:rPr>
              <a:t>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PowerPoint Presentation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adhi porkalai</cp:lastModifiedBy>
  <cp:revision>540</cp:revision>
  <dcterms:created xsi:type="dcterms:W3CDTF">2024-03-29T15:07:22Z</dcterms:created>
  <dcterms:modified xsi:type="dcterms:W3CDTF">2025-09-09T07:16:38Z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