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3428992" y="35909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SUBASH.P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NMID:24132161802521100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Bcs computer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THIRUVENNAINALLU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3" name="Google Shape;113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8"/>
          <p:cNvSpPr txBox="1"/>
          <p:nvPr/>
        </p:nvSpPr>
        <p:spPr>
          <a:xfrm flipH="1">
            <a:off x="3791650" y="3792526"/>
            <a:ext cx="74856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Successfully created an interactive background slider.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visual appeal and user engagement.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 seamlessly across devices and browsers.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(Here you can insert screenshots of your slider in action – one during transition and one static.)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9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2" name="Google Shape;122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755325" y="2019307"/>
            <a:ext cx="8692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project demonstrates how HTML, CSS, and JS can build engaging UI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slider makes web pages modern, interactive, and visually attractive.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 can be extended further with captions, indicators, or advanced animations.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Provides a reusable template for future projects.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/>
          <p:nvPr/>
        </p:nvSpPr>
        <p:spPr>
          <a:xfrm>
            <a:off x="0" y="2019300"/>
            <a:ext cx="12192000" cy="483489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Web Background Slider using Frontend Technologies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" name="Google Shape;40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1" name="Google Shape;41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5" name="Google Shape;55;p1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6" name="Google Shape;56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1" name="Google Shape;61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"/>
          <p:cNvSpPr txBox="1"/>
          <p:nvPr/>
        </p:nvSpPr>
        <p:spPr>
          <a:xfrm flipH="1">
            <a:off x="235166" y="2807539"/>
            <a:ext cx="83178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Websites often look static and less engaging.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lose interest quickly if visuals are not interactive.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for a simple, lightweight, and visually appealing background transition.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368325" y="2019300"/>
            <a:ext cx="82899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Developed a Background Slider using HTML, CSS, and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Automatically changes background images at intervals.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Adds smooth transitions and animations for better user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be used in portfolios, landing pages, and web apps.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699450" y="2752088"/>
            <a:ext cx="100437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developers – who want reusable code for background sliders.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Designers – to enhance visual aesthetics of web pages.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Businesses – to showcase products/services with sliding backgrounds.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users – for personal websites, blogs, or portfolios.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5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3148988" y="2646188"/>
            <a:ext cx="74085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→ for structure of the slider.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CSS3 → for styling, animations, and smooth transitions.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(ES6) → for dynamic functionality, auto-slide, and controls.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 Code → IDE used for development.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Chrome/Edge → for testing and debugging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981000" y="2288663"/>
            <a:ext cx="95346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Minimal and clean layout with focus on visuals.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Full-screen slider with background images.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Navigation arrows or auto-play for image 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design → works on desktop and mobile.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Balanced use of colors, typography, and spacing.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977700" y="2567052"/>
            <a:ext cx="102366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 background image sliding with interval timing.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navigation (next/previous buttons).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Smooth fade or slide transition effects.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and mobile-friendly.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Lightweight – no external heavy libraries required.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Easily customizable for different projects.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