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3428992" y="35909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SUBASH.P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NMID:24132161802521100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Bcs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THIRUVENNAINALLU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7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92" name="Google Shape;92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7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7"/>
          <p:cNvSpPr txBox="1"/>
          <p:nvPr/>
        </p:nvSpPr>
        <p:spPr>
          <a:xfrm flipH="1">
            <a:off x="3791650" y="3792526"/>
            <a:ext cx="7485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created an interactive background slider.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visual appeal and user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seamlessly across devices and browsers.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(Here you can insert screenshots of your slider in action – one during transition and one static.)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8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01" name="Google Shape;101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755325" y="2019307"/>
            <a:ext cx="8692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demonstrates how HTML, CSS, and JS can build engaging UI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slider makes web pages modern, interactive, and visually attractive.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can be extended further with captions, indicators, or advanced animations.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a reusable template for future projects.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40" name="Google Shape;40;p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" name="Google Shape;42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" name="Google Shape;43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5" name="Google Shape;4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"/>
          <p:cNvSpPr txBox="1"/>
          <p:nvPr/>
        </p:nvSpPr>
        <p:spPr>
          <a:xfrm flipH="1">
            <a:off x="235166" y="2807539"/>
            <a:ext cx="8317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Websites often look static and less engaging.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lose interest quickly if visuals are not interactive.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for a simple, lightweight, and visually appealing background transition.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0" name="Google Shape;50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2" name="Google Shape;52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" name="Google Shape;5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2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368325" y="2019300"/>
            <a:ext cx="82899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Developed a Background Slider using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changes background images at intervals.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Adds smooth transitions and animations for better user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used in portfolios, landing pages, and web apps.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3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63" name="Google Shape;6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699450" y="2752088"/>
            <a:ext cx="1004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developers – who want reusable code for background sliders.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Designers – to enhance visual aesthetics of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Businesses – to showcase products/services with sliding backgrounds.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– for personal websites, blogs, or portfolios.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4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4" name="Google Shape;74;p4"/>
          <p:cNvSpPr txBox="1"/>
          <p:nvPr/>
        </p:nvSpPr>
        <p:spPr>
          <a:xfrm>
            <a:off x="3148988" y="2646188"/>
            <a:ext cx="74085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→ for structure of the slider.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→ for styling, animations, and smooth transitions.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(ES6) → for dynamic functionality, auto-slide, and controls.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 Code → IDE used for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Chrome/Edge → for testing and debugging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981000" y="2288663"/>
            <a:ext cx="95346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 and clean layout with focus on visuals.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Full-screen slider with background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 arrows or auto-play for image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 → works on desktop and mobile.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use of colors, typography, and spacing.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84" name="Google Shape;84;p6"/>
          <p:cNvSpPr txBox="1"/>
          <p:nvPr/>
        </p:nvSpPr>
        <p:spPr>
          <a:xfrm>
            <a:off x="977700" y="2567052"/>
            <a:ext cx="102366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 background image sliding with interval timing.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navigation (next/previous buttons).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 fade or slide transition effects.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and mobile-friendly.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 – no external heavy libraries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Easily customizable for different projects.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