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9"/>
  </p:notesMasterIdLst>
  <p:sldIdLst>
    <p:sldId id="256" r:id="rId2"/>
    <p:sldId id="257" r:id="rId3"/>
    <p:sldId id="258" r:id="rId4"/>
    <p:sldId id="326" r:id="rId5"/>
    <p:sldId id="331" r:id="rId6"/>
    <p:sldId id="334" r:id="rId7"/>
    <p:sldId id="328" r:id="rId8"/>
    <p:sldId id="288" r:id="rId9"/>
    <p:sldId id="337" r:id="rId10"/>
    <p:sldId id="287" r:id="rId11"/>
    <p:sldId id="335" r:id="rId12"/>
    <p:sldId id="336" r:id="rId13"/>
    <p:sldId id="338" r:id="rId14"/>
    <p:sldId id="339" r:id="rId15"/>
    <p:sldId id="340" r:id="rId16"/>
    <p:sldId id="341" r:id="rId17"/>
    <p:sldId id="3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5D8C3-35E1-4DB1-A13D-EB148BBE7063}" v="3" dt="2022-09-26T04:26:46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6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12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ubasish" userId="904e394b-69db-4af2-8d7b-1d2a679d1510" providerId="ADAL" clId="{6A65D8C3-35E1-4DB1-A13D-EB148BBE7063}"/>
    <pc:docChg chg="undo custSel addSld delSld modSld sldOrd">
      <pc:chgData name="Das, Subasish" userId="904e394b-69db-4af2-8d7b-1d2a679d1510" providerId="ADAL" clId="{6A65D8C3-35E1-4DB1-A13D-EB148BBE7063}" dt="2022-09-26T04:47:42.227" v="626" actId="20577"/>
      <pc:docMkLst>
        <pc:docMk/>
      </pc:docMkLst>
      <pc:sldChg chg="modSp mod">
        <pc:chgData name="Das, Subasish" userId="904e394b-69db-4af2-8d7b-1d2a679d1510" providerId="ADAL" clId="{6A65D8C3-35E1-4DB1-A13D-EB148BBE7063}" dt="2022-09-26T04:05:32.969" v="43" actId="27636"/>
        <pc:sldMkLst>
          <pc:docMk/>
          <pc:sldMk cId="4088096666" sldId="256"/>
        </pc:sldMkLst>
        <pc:spChg chg="mod">
          <ac:chgData name="Das, Subasish" userId="904e394b-69db-4af2-8d7b-1d2a679d1510" providerId="ADAL" clId="{6A65D8C3-35E1-4DB1-A13D-EB148BBE7063}" dt="2022-09-26T04:05:32.969" v="43" actId="27636"/>
          <ac:spMkLst>
            <pc:docMk/>
            <pc:sldMk cId="4088096666" sldId="256"/>
            <ac:spMk id="6" creationId="{4D68A583-921E-B5B2-6431-507172E36EE7}"/>
          </ac:spMkLst>
        </pc:spChg>
      </pc:sldChg>
      <pc:sldChg chg="modSp mod">
        <pc:chgData name="Das, Subasish" userId="904e394b-69db-4af2-8d7b-1d2a679d1510" providerId="ADAL" clId="{6A65D8C3-35E1-4DB1-A13D-EB148BBE7063}" dt="2022-09-26T04:21:41.111" v="127"/>
        <pc:sldMkLst>
          <pc:docMk/>
          <pc:sldMk cId="934382222" sldId="257"/>
        </pc:sldMkLst>
        <pc:spChg chg="mod">
          <ac:chgData name="Das, Subasish" userId="904e394b-69db-4af2-8d7b-1d2a679d1510" providerId="ADAL" clId="{6A65D8C3-35E1-4DB1-A13D-EB148BBE7063}" dt="2022-09-26T04:19:33.509" v="60" actId="20577"/>
          <ac:spMkLst>
            <pc:docMk/>
            <pc:sldMk cId="934382222" sldId="257"/>
            <ac:spMk id="4" creationId="{5EE1B839-AF61-CDCC-6329-8ACB6EF70EFE}"/>
          </ac:spMkLst>
        </pc:spChg>
        <pc:spChg chg="mod">
          <ac:chgData name="Das, Subasish" userId="904e394b-69db-4af2-8d7b-1d2a679d1510" providerId="ADAL" clId="{6A65D8C3-35E1-4DB1-A13D-EB148BBE7063}" dt="2022-09-26T04:21:41.111" v="127"/>
          <ac:spMkLst>
            <pc:docMk/>
            <pc:sldMk cId="934382222" sldId="257"/>
            <ac:spMk id="7" creationId="{A5B0C9D0-AC3D-1FBB-FBD9-4D7FAD4C0DA7}"/>
          </ac:spMkLst>
        </pc:spChg>
      </pc:sldChg>
      <pc:sldChg chg="modSp add mod">
        <pc:chgData name="Das, Subasish" userId="904e394b-69db-4af2-8d7b-1d2a679d1510" providerId="ADAL" clId="{6A65D8C3-35E1-4DB1-A13D-EB148BBE7063}" dt="2022-09-26T04:23:56.433" v="191" actId="20577"/>
        <pc:sldMkLst>
          <pc:docMk/>
          <pc:sldMk cId="1634999925" sldId="258"/>
        </pc:sldMkLst>
        <pc:spChg chg="mod">
          <ac:chgData name="Das, Subasish" userId="904e394b-69db-4af2-8d7b-1d2a679d1510" providerId="ADAL" clId="{6A65D8C3-35E1-4DB1-A13D-EB148BBE7063}" dt="2022-09-26T04:23:56.433" v="191" actId="20577"/>
          <ac:spMkLst>
            <pc:docMk/>
            <pc:sldMk cId="1634999925" sldId="258"/>
            <ac:spMk id="4" creationId="{5EE1B839-AF61-CDCC-6329-8ACB6EF70EFE}"/>
          </ac:spMkLst>
        </pc:spChg>
        <pc:spChg chg="mod">
          <ac:chgData name="Das, Subasish" userId="904e394b-69db-4af2-8d7b-1d2a679d1510" providerId="ADAL" clId="{6A65D8C3-35E1-4DB1-A13D-EB148BBE7063}" dt="2022-09-26T04:23:52.270" v="183" actId="27636"/>
          <ac:spMkLst>
            <pc:docMk/>
            <pc:sldMk cId="1634999925" sldId="258"/>
            <ac:spMk id="7" creationId="{A5B0C9D0-AC3D-1FBB-FBD9-4D7FAD4C0DA7}"/>
          </ac:spMkLst>
        </pc:spChg>
      </pc:sldChg>
      <pc:sldChg chg="addSp delSp modSp add mod ord">
        <pc:chgData name="Das, Subasish" userId="904e394b-69db-4af2-8d7b-1d2a679d1510" providerId="ADAL" clId="{6A65D8C3-35E1-4DB1-A13D-EB148BBE7063}" dt="2022-09-26T04:42:29.686" v="486"/>
        <pc:sldMkLst>
          <pc:docMk/>
          <pc:sldMk cId="0" sldId="287"/>
        </pc:sldMkLst>
        <pc:spChg chg="mod">
          <ac:chgData name="Das, Subasish" userId="904e394b-69db-4af2-8d7b-1d2a679d1510" providerId="ADAL" clId="{6A65D8C3-35E1-4DB1-A13D-EB148BBE7063}" dt="2022-09-26T04:26:59.479" v="195" actId="2711"/>
          <ac:spMkLst>
            <pc:docMk/>
            <pc:sldMk cId="0" sldId="287"/>
            <ac:spMk id="3" creationId="{00000000-0000-0000-0000-000000000000}"/>
          </ac:spMkLst>
        </pc:spChg>
        <pc:spChg chg="mod">
          <ac:chgData name="Das, Subasish" userId="904e394b-69db-4af2-8d7b-1d2a679d1510" providerId="ADAL" clId="{6A65D8C3-35E1-4DB1-A13D-EB148BBE7063}" dt="2022-09-26T04:39:46.254" v="441" actId="404"/>
          <ac:spMkLst>
            <pc:docMk/>
            <pc:sldMk cId="0" sldId="287"/>
            <ac:spMk id="4" creationId="{00000000-0000-0000-0000-000000000000}"/>
          </ac:spMkLst>
        </pc:spChg>
        <pc:spChg chg="add del mod">
          <ac:chgData name="Das, Subasish" userId="904e394b-69db-4af2-8d7b-1d2a679d1510" providerId="ADAL" clId="{6A65D8C3-35E1-4DB1-A13D-EB148BBE7063}" dt="2022-09-26T04:27:22.437" v="199" actId="21"/>
          <ac:spMkLst>
            <pc:docMk/>
            <pc:sldMk cId="0" sldId="287"/>
            <ac:spMk id="5" creationId="{A8D71A15-E8BD-7E89-1DCF-7ECA0A3178FD}"/>
          </ac:spMkLst>
        </pc:spChg>
        <pc:spChg chg="mod">
          <ac:chgData name="Das, Subasish" userId="904e394b-69db-4af2-8d7b-1d2a679d1510" providerId="ADAL" clId="{6A65D8C3-35E1-4DB1-A13D-EB148BBE7063}" dt="2022-09-26T04:39:50.673" v="442" actId="404"/>
          <ac:spMkLst>
            <pc:docMk/>
            <pc:sldMk cId="0" sldId="287"/>
            <ac:spMk id="6" creationId="{00000000-0000-0000-0000-000000000000}"/>
          </ac:spMkLst>
        </pc:spChg>
        <pc:spChg chg="add mod">
          <ac:chgData name="Das, Subasish" userId="904e394b-69db-4af2-8d7b-1d2a679d1510" providerId="ADAL" clId="{6A65D8C3-35E1-4DB1-A13D-EB148BBE7063}" dt="2022-09-26T04:27:43.143" v="244" actId="20577"/>
          <ac:spMkLst>
            <pc:docMk/>
            <pc:sldMk cId="0" sldId="287"/>
            <ac:spMk id="7" creationId="{A0C32BF3-1FEB-8DE0-7BBF-B7F64E7C7002}"/>
          </ac:spMkLst>
        </pc:spChg>
        <pc:spChg chg="del">
          <ac:chgData name="Das, Subasish" userId="904e394b-69db-4af2-8d7b-1d2a679d1510" providerId="ADAL" clId="{6A65D8C3-35E1-4DB1-A13D-EB148BBE7063}" dt="2022-09-26T04:27:19.500" v="198" actId="21"/>
          <ac:spMkLst>
            <pc:docMk/>
            <pc:sldMk cId="0" sldId="287"/>
            <ac:spMk id="39937" creationId="{00000000-0000-0000-0000-000000000000}"/>
          </ac:spMkLst>
        </pc:spChg>
        <pc:picChg chg="add mod">
          <ac:chgData name="Das, Subasish" userId="904e394b-69db-4af2-8d7b-1d2a679d1510" providerId="ADAL" clId="{6A65D8C3-35E1-4DB1-A13D-EB148BBE7063}" dt="2022-09-26T04:27:47.135" v="245"/>
          <ac:picMkLst>
            <pc:docMk/>
            <pc:sldMk cId="0" sldId="287"/>
            <ac:picMk id="8" creationId="{68AEE3D9-1B7A-6630-05E4-EE7B519ACDC2}"/>
          </ac:picMkLst>
        </pc:picChg>
      </pc:sldChg>
      <pc:sldChg chg="modSp add mod">
        <pc:chgData name="Das, Subasish" userId="904e394b-69db-4af2-8d7b-1d2a679d1510" providerId="ADAL" clId="{6A65D8C3-35E1-4DB1-A13D-EB148BBE7063}" dt="2022-09-26T04:29:01.585" v="265" actId="20577"/>
        <pc:sldMkLst>
          <pc:docMk/>
          <pc:sldMk cId="1631219536" sldId="288"/>
        </pc:sldMkLst>
        <pc:spChg chg="mod">
          <ac:chgData name="Das, Subasish" userId="904e394b-69db-4af2-8d7b-1d2a679d1510" providerId="ADAL" clId="{6A65D8C3-35E1-4DB1-A13D-EB148BBE7063}" dt="2022-09-26T04:28:38.198" v="255" actId="20577"/>
          <ac:spMkLst>
            <pc:docMk/>
            <pc:sldMk cId="1631219536" sldId="288"/>
            <ac:spMk id="4" creationId="{5EE1B839-AF61-CDCC-6329-8ACB6EF70EFE}"/>
          </ac:spMkLst>
        </pc:spChg>
        <pc:spChg chg="mod">
          <ac:chgData name="Das, Subasish" userId="904e394b-69db-4af2-8d7b-1d2a679d1510" providerId="ADAL" clId="{6A65D8C3-35E1-4DB1-A13D-EB148BBE7063}" dt="2022-09-26T04:29:01.585" v="265" actId="20577"/>
          <ac:spMkLst>
            <pc:docMk/>
            <pc:sldMk cId="1631219536" sldId="288"/>
            <ac:spMk id="7" creationId="{A5B0C9D0-AC3D-1FBB-FBD9-4D7FAD4C0DA7}"/>
          </ac:spMkLst>
        </pc:spChg>
      </pc:sldChg>
      <pc:sldChg chg="addSp delSp modSp add mod">
        <pc:chgData name="Das, Subasish" userId="904e394b-69db-4af2-8d7b-1d2a679d1510" providerId="ADAL" clId="{6A65D8C3-35E1-4DB1-A13D-EB148BBE7063}" dt="2022-09-26T04:33:54.148" v="309" actId="478"/>
        <pc:sldMkLst>
          <pc:docMk/>
          <pc:sldMk cId="1854324788" sldId="326"/>
        </pc:sldMkLst>
        <pc:spChg chg="add mod">
          <ac:chgData name="Das, Subasish" userId="904e394b-69db-4af2-8d7b-1d2a679d1510" providerId="ADAL" clId="{6A65D8C3-35E1-4DB1-A13D-EB148BBE7063}" dt="2022-09-26T04:31:41.420" v="296" actId="20577"/>
          <ac:spMkLst>
            <pc:docMk/>
            <pc:sldMk cId="1854324788" sldId="326"/>
            <ac:spMk id="3" creationId="{4926B3D7-987D-09B2-FA77-D1BF2DBD1A72}"/>
          </ac:spMkLst>
        </pc:spChg>
        <pc:spChg chg="del">
          <ac:chgData name="Das, Subasish" userId="904e394b-69db-4af2-8d7b-1d2a679d1510" providerId="ADAL" clId="{6A65D8C3-35E1-4DB1-A13D-EB148BBE7063}" dt="2022-09-26T04:31:24.304" v="267" actId="21"/>
          <ac:spMkLst>
            <pc:docMk/>
            <pc:sldMk cId="1854324788" sldId="326"/>
            <ac:spMk id="4" creationId="{2D7ABAE0-5FE8-4EC4-8639-EB9DB72DDE43}"/>
          </ac:spMkLst>
        </pc:spChg>
        <pc:spChg chg="mod">
          <ac:chgData name="Das, Subasish" userId="904e394b-69db-4af2-8d7b-1d2a679d1510" providerId="ADAL" clId="{6A65D8C3-35E1-4DB1-A13D-EB148BBE7063}" dt="2022-09-26T04:32:02.697" v="301" actId="2711"/>
          <ac:spMkLst>
            <pc:docMk/>
            <pc:sldMk cId="1854324788" sldId="326"/>
            <ac:spMk id="8" creationId="{1DE36BDC-30D8-479A-8503-CA286048EDFD}"/>
          </ac:spMkLst>
        </pc:spChg>
        <pc:spChg chg="mod">
          <ac:chgData name="Das, Subasish" userId="904e394b-69db-4af2-8d7b-1d2a679d1510" providerId="ADAL" clId="{6A65D8C3-35E1-4DB1-A13D-EB148BBE7063}" dt="2022-09-26T04:32:33.642" v="305" actId="2711"/>
          <ac:spMkLst>
            <pc:docMk/>
            <pc:sldMk cId="1854324788" sldId="326"/>
            <ac:spMk id="9" creationId="{AF233338-4ED8-4EC6-B270-16D33A1D0ED0}"/>
          </ac:spMkLst>
        </pc:spChg>
        <pc:spChg chg="del">
          <ac:chgData name="Das, Subasish" userId="904e394b-69db-4af2-8d7b-1d2a679d1510" providerId="ADAL" clId="{6A65D8C3-35E1-4DB1-A13D-EB148BBE7063}" dt="2022-09-26T04:31:26.792" v="268" actId="21"/>
          <ac:spMkLst>
            <pc:docMk/>
            <pc:sldMk cId="1854324788" sldId="326"/>
            <ac:spMk id="10" creationId="{6AD9798B-EFBA-47B0-B46B-72169ECA832B}"/>
          </ac:spMkLst>
        </pc:spChg>
        <pc:spChg chg="del">
          <ac:chgData name="Das, Subasish" userId="904e394b-69db-4af2-8d7b-1d2a679d1510" providerId="ADAL" clId="{6A65D8C3-35E1-4DB1-A13D-EB148BBE7063}" dt="2022-09-26T04:33:54.148" v="309" actId="478"/>
          <ac:spMkLst>
            <pc:docMk/>
            <pc:sldMk cId="1854324788" sldId="326"/>
            <ac:spMk id="11" creationId="{1BBDA73E-B5FA-4B91-B490-54996B567B39}"/>
          </ac:spMkLst>
        </pc:spChg>
        <pc:spChg chg="add mod">
          <ac:chgData name="Das, Subasish" userId="904e394b-69db-4af2-8d7b-1d2a679d1510" providerId="ADAL" clId="{6A65D8C3-35E1-4DB1-A13D-EB148BBE7063}" dt="2022-09-26T04:32:25.257" v="304" actId="2711"/>
          <ac:spMkLst>
            <pc:docMk/>
            <pc:sldMk cId="1854324788" sldId="326"/>
            <ac:spMk id="12" creationId="{E9FC5464-3A83-D475-65D9-28FFC654DF1E}"/>
          </ac:spMkLst>
        </pc:spChg>
        <pc:picChg chg="mod">
          <ac:chgData name="Das, Subasish" userId="904e394b-69db-4af2-8d7b-1d2a679d1510" providerId="ADAL" clId="{6A65D8C3-35E1-4DB1-A13D-EB148BBE7063}" dt="2022-09-26T04:31:45.974" v="298" actId="1076"/>
          <ac:picMkLst>
            <pc:docMk/>
            <pc:sldMk cId="1854324788" sldId="326"/>
            <ac:picMk id="2" creationId="{E682AC7D-CCDB-4B64-A7AF-3DD060D5467B}"/>
          </ac:picMkLst>
        </pc:picChg>
        <pc:picChg chg="add mod">
          <ac:chgData name="Das, Subasish" userId="904e394b-69db-4af2-8d7b-1d2a679d1510" providerId="ADAL" clId="{6A65D8C3-35E1-4DB1-A13D-EB148BBE7063}" dt="2022-09-26T04:31:50.273" v="299"/>
          <ac:picMkLst>
            <pc:docMk/>
            <pc:sldMk cId="1854324788" sldId="326"/>
            <ac:picMk id="5" creationId="{1210FCCB-1C3C-C921-F182-338826AE17E9}"/>
          </ac:picMkLst>
        </pc:picChg>
      </pc:sldChg>
      <pc:sldChg chg="addSp delSp modSp add mod">
        <pc:chgData name="Das, Subasish" userId="904e394b-69db-4af2-8d7b-1d2a679d1510" providerId="ADAL" clId="{6A65D8C3-35E1-4DB1-A13D-EB148BBE7063}" dt="2022-09-26T04:35:30.479" v="338" actId="1076"/>
        <pc:sldMkLst>
          <pc:docMk/>
          <pc:sldMk cId="199195746" sldId="328"/>
        </pc:sldMkLst>
        <pc:spChg chg="mod">
          <ac:chgData name="Das, Subasish" userId="904e394b-69db-4af2-8d7b-1d2a679d1510" providerId="ADAL" clId="{6A65D8C3-35E1-4DB1-A13D-EB148BBE7063}" dt="2022-09-26T04:35:30.479" v="338" actId="1076"/>
          <ac:spMkLst>
            <pc:docMk/>
            <pc:sldMk cId="199195746" sldId="328"/>
            <ac:spMk id="4" creationId="{2D7ABAE0-5FE8-4EC4-8639-EB9DB72DDE43}"/>
          </ac:spMkLst>
        </pc:spChg>
        <pc:spChg chg="del">
          <ac:chgData name="Das, Subasish" userId="904e394b-69db-4af2-8d7b-1d2a679d1510" providerId="ADAL" clId="{6A65D8C3-35E1-4DB1-A13D-EB148BBE7063}" dt="2022-09-26T04:35:11.669" v="335" actId="21"/>
          <ac:spMkLst>
            <pc:docMk/>
            <pc:sldMk cId="199195746" sldId="328"/>
            <ac:spMk id="10" creationId="{6AD9798B-EFBA-47B0-B46B-72169ECA832B}"/>
          </ac:spMkLst>
        </pc:spChg>
        <pc:picChg chg="add mod">
          <ac:chgData name="Das, Subasish" userId="904e394b-69db-4af2-8d7b-1d2a679d1510" providerId="ADAL" clId="{6A65D8C3-35E1-4DB1-A13D-EB148BBE7063}" dt="2022-09-26T04:35:26.863" v="337"/>
          <ac:picMkLst>
            <pc:docMk/>
            <pc:sldMk cId="199195746" sldId="328"/>
            <ac:picMk id="2" creationId="{492E7402-8DB7-117D-6AAE-8186AFEE2F88}"/>
          </ac:picMkLst>
        </pc:picChg>
      </pc:sldChg>
      <pc:sldChg chg="addSp delSp modSp add mod">
        <pc:chgData name="Das, Subasish" userId="904e394b-69db-4af2-8d7b-1d2a679d1510" providerId="ADAL" clId="{6A65D8C3-35E1-4DB1-A13D-EB148BBE7063}" dt="2022-09-26T04:34:31.057" v="319"/>
        <pc:sldMkLst>
          <pc:docMk/>
          <pc:sldMk cId="1344188155" sldId="331"/>
        </pc:sldMkLst>
        <pc:spChg chg="add mod">
          <ac:chgData name="Das, Subasish" userId="904e394b-69db-4af2-8d7b-1d2a679d1510" providerId="ADAL" clId="{6A65D8C3-35E1-4DB1-A13D-EB148BBE7063}" dt="2022-09-26T04:34:27.490" v="318"/>
          <ac:spMkLst>
            <pc:docMk/>
            <pc:sldMk cId="1344188155" sldId="331"/>
            <ac:spMk id="2" creationId="{3AC1865C-7492-33E1-257F-020EEDC560B9}"/>
          </ac:spMkLst>
        </pc:spChg>
        <pc:spChg chg="del">
          <ac:chgData name="Das, Subasish" userId="904e394b-69db-4af2-8d7b-1d2a679d1510" providerId="ADAL" clId="{6A65D8C3-35E1-4DB1-A13D-EB148BBE7063}" dt="2022-09-26T04:34:03.163" v="311" actId="478"/>
          <ac:spMkLst>
            <pc:docMk/>
            <pc:sldMk cId="1344188155" sldId="331"/>
            <ac:spMk id="4" creationId="{2D7ABAE0-5FE8-4EC4-8639-EB9DB72DDE43}"/>
          </ac:spMkLst>
        </pc:spChg>
        <pc:spChg chg="mod">
          <ac:chgData name="Das, Subasish" userId="904e394b-69db-4af2-8d7b-1d2a679d1510" providerId="ADAL" clId="{6A65D8C3-35E1-4DB1-A13D-EB148BBE7063}" dt="2022-09-26T04:34:19.896" v="317" actId="2711"/>
          <ac:spMkLst>
            <pc:docMk/>
            <pc:sldMk cId="1344188155" sldId="331"/>
            <ac:spMk id="8" creationId="{387DBF0B-58D1-43DA-93BD-CF121FF62961}"/>
          </ac:spMkLst>
        </pc:spChg>
        <pc:spChg chg="del">
          <ac:chgData name="Das, Subasish" userId="904e394b-69db-4af2-8d7b-1d2a679d1510" providerId="ADAL" clId="{6A65D8C3-35E1-4DB1-A13D-EB148BBE7063}" dt="2022-09-26T04:34:04.223" v="312" actId="478"/>
          <ac:spMkLst>
            <pc:docMk/>
            <pc:sldMk cId="1344188155" sldId="331"/>
            <ac:spMk id="10" creationId="{6AD9798B-EFBA-47B0-B46B-72169ECA832B}"/>
          </ac:spMkLst>
        </pc:spChg>
        <pc:spChg chg="del">
          <ac:chgData name="Das, Subasish" userId="904e394b-69db-4af2-8d7b-1d2a679d1510" providerId="ADAL" clId="{6A65D8C3-35E1-4DB1-A13D-EB148BBE7063}" dt="2022-09-26T04:33:57.634" v="310" actId="478"/>
          <ac:spMkLst>
            <pc:docMk/>
            <pc:sldMk cId="1344188155" sldId="331"/>
            <ac:spMk id="11" creationId="{1BBDA73E-B5FA-4B91-B490-54996B567B39}"/>
          </ac:spMkLst>
        </pc:spChg>
        <pc:picChg chg="add mod">
          <ac:chgData name="Das, Subasish" userId="904e394b-69db-4af2-8d7b-1d2a679d1510" providerId="ADAL" clId="{6A65D8C3-35E1-4DB1-A13D-EB148BBE7063}" dt="2022-09-26T04:34:31.057" v="319"/>
          <ac:picMkLst>
            <pc:docMk/>
            <pc:sldMk cId="1344188155" sldId="331"/>
            <ac:picMk id="3" creationId="{84D8F7ED-6636-53FD-D7DF-7AF652DCEAFC}"/>
          </ac:picMkLst>
        </pc:picChg>
        <pc:picChg chg="add del mod">
          <ac:chgData name="Das, Subasish" userId="904e394b-69db-4af2-8d7b-1d2a679d1510" providerId="ADAL" clId="{6A65D8C3-35E1-4DB1-A13D-EB148BBE7063}" dt="2022-09-26T04:34:12.417" v="316" actId="1076"/>
          <ac:picMkLst>
            <pc:docMk/>
            <pc:sldMk cId="1344188155" sldId="331"/>
            <ac:picMk id="6" creationId="{70C1A618-8D67-4B8F-A5B7-583834801606}"/>
          </ac:picMkLst>
        </pc:picChg>
      </pc:sldChg>
      <pc:sldChg chg="addSp delSp modSp add mod">
        <pc:chgData name="Das, Subasish" userId="904e394b-69db-4af2-8d7b-1d2a679d1510" providerId="ADAL" clId="{6A65D8C3-35E1-4DB1-A13D-EB148BBE7063}" dt="2022-09-26T04:34:55.632" v="334"/>
        <pc:sldMkLst>
          <pc:docMk/>
          <pc:sldMk cId="3021742736" sldId="334"/>
        </pc:sldMkLst>
        <pc:spChg chg="add mod">
          <ac:chgData name="Das, Subasish" userId="904e394b-69db-4af2-8d7b-1d2a679d1510" providerId="ADAL" clId="{6A65D8C3-35E1-4DB1-A13D-EB148BBE7063}" dt="2022-09-26T04:34:51.223" v="333" actId="20577"/>
          <ac:spMkLst>
            <pc:docMk/>
            <pc:sldMk cId="3021742736" sldId="334"/>
            <ac:spMk id="2" creationId="{C80512B4-0501-BDD1-83C2-6532D52F53DF}"/>
          </ac:spMkLst>
        </pc:spChg>
        <pc:spChg chg="del">
          <ac:chgData name="Das, Subasish" userId="904e394b-69db-4af2-8d7b-1d2a679d1510" providerId="ADAL" clId="{6A65D8C3-35E1-4DB1-A13D-EB148BBE7063}" dt="2022-09-26T04:34:41.064" v="321" actId="21"/>
          <ac:spMkLst>
            <pc:docMk/>
            <pc:sldMk cId="3021742736" sldId="334"/>
            <ac:spMk id="4" creationId="{2D7ABAE0-5FE8-4EC4-8639-EB9DB72DDE43}"/>
          </ac:spMkLst>
        </pc:spChg>
        <pc:spChg chg="del">
          <ac:chgData name="Das, Subasish" userId="904e394b-69db-4af2-8d7b-1d2a679d1510" providerId="ADAL" clId="{6A65D8C3-35E1-4DB1-A13D-EB148BBE7063}" dt="2022-09-26T04:34:37.993" v="320" actId="21"/>
          <ac:spMkLst>
            <pc:docMk/>
            <pc:sldMk cId="3021742736" sldId="334"/>
            <ac:spMk id="10" creationId="{6AD9798B-EFBA-47B0-B46B-72169ECA832B}"/>
          </ac:spMkLst>
        </pc:spChg>
        <pc:picChg chg="add mod">
          <ac:chgData name="Das, Subasish" userId="904e394b-69db-4af2-8d7b-1d2a679d1510" providerId="ADAL" clId="{6A65D8C3-35E1-4DB1-A13D-EB148BBE7063}" dt="2022-09-26T04:34:55.632" v="334"/>
          <ac:picMkLst>
            <pc:docMk/>
            <pc:sldMk cId="3021742736" sldId="334"/>
            <ac:picMk id="5" creationId="{5B233BD1-54C7-A6CE-5396-A4D0DF6DEAF2}"/>
          </ac:picMkLst>
        </pc:picChg>
      </pc:sldChg>
      <pc:sldChg chg="addSp delSp modSp add mod">
        <pc:chgData name="Das, Subasish" userId="904e394b-69db-4af2-8d7b-1d2a679d1510" providerId="ADAL" clId="{6A65D8C3-35E1-4DB1-A13D-EB148BBE7063}" dt="2022-09-26T04:37:19.408" v="386" actId="404"/>
        <pc:sldMkLst>
          <pc:docMk/>
          <pc:sldMk cId="2602464250" sldId="335"/>
        </pc:sldMkLst>
        <pc:spChg chg="add del mod">
          <ac:chgData name="Das, Subasish" userId="904e394b-69db-4af2-8d7b-1d2a679d1510" providerId="ADAL" clId="{6A65D8C3-35E1-4DB1-A13D-EB148BBE7063}" dt="2022-09-26T04:36:12.082" v="369"/>
          <ac:spMkLst>
            <pc:docMk/>
            <pc:sldMk cId="2602464250" sldId="335"/>
            <ac:spMk id="2" creationId="{B9F821B3-B0BC-B582-A583-D097CE847A98}"/>
          </ac:spMkLst>
        </pc:spChg>
        <pc:spChg chg="mod">
          <ac:chgData name="Das, Subasish" userId="904e394b-69db-4af2-8d7b-1d2a679d1510" providerId="ADAL" clId="{6A65D8C3-35E1-4DB1-A13D-EB148BBE7063}" dt="2022-09-26T04:35:50.958" v="366" actId="20577"/>
          <ac:spMkLst>
            <pc:docMk/>
            <pc:sldMk cId="2602464250" sldId="335"/>
            <ac:spMk id="4" creationId="{5EE1B839-AF61-CDCC-6329-8ACB6EF70EFE}"/>
          </ac:spMkLst>
        </pc:spChg>
        <pc:spChg chg="del">
          <ac:chgData name="Das, Subasish" userId="904e394b-69db-4af2-8d7b-1d2a679d1510" providerId="ADAL" clId="{6A65D8C3-35E1-4DB1-A13D-EB148BBE7063}" dt="2022-09-26T04:36:10.472" v="367" actId="21"/>
          <ac:spMkLst>
            <pc:docMk/>
            <pc:sldMk cId="2602464250" sldId="335"/>
            <ac:spMk id="7" creationId="{A5B0C9D0-AC3D-1FBB-FBD9-4D7FAD4C0DA7}"/>
          </ac:spMkLst>
        </pc:spChg>
        <pc:graphicFrameChg chg="add mod modGraphic">
          <ac:chgData name="Das, Subasish" userId="904e394b-69db-4af2-8d7b-1d2a679d1510" providerId="ADAL" clId="{6A65D8C3-35E1-4DB1-A13D-EB148BBE7063}" dt="2022-09-26T04:37:19.408" v="386" actId="404"/>
          <ac:graphicFrameMkLst>
            <pc:docMk/>
            <pc:sldMk cId="2602464250" sldId="335"/>
            <ac:graphicFrameMk id="3" creationId="{710DB326-2D86-9754-EB80-669E6F03065D}"/>
          </ac:graphicFrameMkLst>
        </pc:graphicFrameChg>
      </pc:sldChg>
      <pc:sldChg chg="addSp delSp modSp add mod">
        <pc:chgData name="Das, Subasish" userId="904e394b-69db-4af2-8d7b-1d2a679d1510" providerId="ADAL" clId="{6A65D8C3-35E1-4DB1-A13D-EB148BBE7063}" dt="2022-09-26T04:38:49.331" v="427" actId="20577"/>
        <pc:sldMkLst>
          <pc:docMk/>
          <pc:sldMk cId="2813597132" sldId="336"/>
        </pc:sldMkLst>
        <pc:spChg chg="mod">
          <ac:chgData name="Das, Subasish" userId="904e394b-69db-4af2-8d7b-1d2a679d1510" providerId="ADAL" clId="{6A65D8C3-35E1-4DB1-A13D-EB148BBE7063}" dt="2022-09-26T04:38:49.331" v="427" actId="20577"/>
          <ac:spMkLst>
            <pc:docMk/>
            <pc:sldMk cId="2813597132" sldId="336"/>
            <ac:spMk id="4" creationId="{5EE1B839-AF61-CDCC-6329-8ACB6EF70EFE}"/>
          </ac:spMkLst>
        </pc:spChg>
        <pc:graphicFrameChg chg="add mod modGraphic">
          <ac:chgData name="Das, Subasish" userId="904e394b-69db-4af2-8d7b-1d2a679d1510" providerId="ADAL" clId="{6A65D8C3-35E1-4DB1-A13D-EB148BBE7063}" dt="2022-09-26T04:38:17.196" v="400" actId="403"/>
          <ac:graphicFrameMkLst>
            <pc:docMk/>
            <pc:sldMk cId="2813597132" sldId="336"/>
            <ac:graphicFrameMk id="2" creationId="{AFD2F53E-EFCC-2DD2-5233-8B9A6396EC8D}"/>
          </ac:graphicFrameMkLst>
        </pc:graphicFrameChg>
        <pc:graphicFrameChg chg="del">
          <ac:chgData name="Das, Subasish" userId="904e394b-69db-4af2-8d7b-1d2a679d1510" providerId="ADAL" clId="{6A65D8C3-35E1-4DB1-A13D-EB148BBE7063}" dt="2022-09-26T04:37:52.936" v="388" actId="21"/>
          <ac:graphicFrameMkLst>
            <pc:docMk/>
            <pc:sldMk cId="2813597132" sldId="336"/>
            <ac:graphicFrameMk id="3" creationId="{710DB326-2D86-9754-EB80-669E6F03065D}"/>
          </ac:graphicFrameMkLst>
        </pc:graphicFrameChg>
      </pc:sldChg>
      <pc:sldChg chg="addSp delSp modSp add mod ord">
        <pc:chgData name="Das, Subasish" userId="904e394b-69db-4af2-8d7b-1d2a679d1510" providerId="ADAL" clId="{6A65D8C3-35E1-4DB1-A13D-EB148BBE7063}" dt="2022-09-26T04:42:27.552" v="484"/>
        <pc:sldMkLst>
          <pc:docMk/>
          <pc:sldMk cId="3562167437" sldId="337"/>
        </pc:sldMkLst>
        <pc:spChg chg="del">
          <ac:chgData name="Das, Subasish" userId="904e394b-69db-4af2-8d7b-1d2a679d1510" providerId="ADAL" clId="{6A65D8C3-35E1-4DB1-A13D-EB148BBE7063}" dt="2022-09-26T04:39:21.122" v="429" actId="21"/>
          <ac:spMkLst>
            <pc:docMk/>
            <pc:sldMk cId="3562167437" sldId="337"/>
            <ac:spMk id="3" creationId="{00000000-0000-0000-0000-000000000000}"/>
          </ac:spMkLst>
        </pc:spChg>
        <pc:spChg chg="del">
          <ac:chgData name="Das, Subasish" userId="904e394b-69db-4af2-8d7b-1d2a679d1510" providerId="ADAL" clId="{6A65D8C3-35E1-4DB1-A13D-EB148BBE7063}" dt="2022-09-26T04:39:30.671" v="432" actId="21"/>
          <ac:spMkLst>
            <pc:docMk/>
            <pc:sldMk cId="3562167437" sldId="337"/>
            <ac:spMk id="4" creationId="{00000000-0000-0000-0000-000000000000}"/>
          </ac:spMkLst>
        </pc:spChg>
        <pc:spChg chg="add del mod">
          <ac:chgData name="Das, Subasish" userId="904e394b-69db-4af2-8d7b-1d2a679d1510" providerId="ADAL" clId="{6A65D8C3-35E1-4DB1-A13D-EB148BBE7063}" dt="2022-09-26T04:39:25.789" v="430" actId="21"/>
          <ac:spMkLst>
            <pc:docMk/>
            <pc:sldMk cId="3562167437" sldId="337"/>
            <ac:spMk id="5" creationId="{E8FD7759-A153-1646-37BA-F31ECCC568E4}"/>
          </ac:spMkLst>
        </pc:spChg>
        <pc:spChg chg="del">
          <ac:chgData name="Das, Subasish" userId="904e394b-69db-4af2-8d7b-1d2a679d1510" providerId="ADAL" clId="{6A65D8C3-35E1-4DB1-A13D-EB148BBE7063}" dt="2022-09-26T04:39:28.442" v="431" actId="21"/>
          <ac:spMkLst>
            <pc:docMk/>
            <pc:sldMk cId="3562167437" sldId="337"/>
            <ac:spMk id="6" creationId="{00000000-0000-0000-0000-000000000000}"/>
          </ac:spMkLst>
        </pc:spChg>
        <pc:spChg chg="mod">
          <ac:chgData name="Das, Subasish" userId="904e394b-69db-4af2-8d7b-1d2a679d1510" providerId="ADAL" clId="{6A65D8C3-35E1-4DB1-A13D-EB148BBE7063}" dt="2022-09-26T04:40:37.227" v="466" actId="20577"/>
          <ac:spMkLst>
            <pc:docMk/>
            <pc:sldMk cId="3562167437" sldId="337"/>
            <ac:spMk id="7" creationId="{A0C32BF3-1FEB-8DE0-7BBF-B7F64E7C7002}"/>
          </ac:spMkLst>
        </pc:spChg>
        <pc:graphicFrameChg chg="add mod modGraphic">
          <ac:chgData name="Das, Subasish" userId="904e394b-69db-4af2-8d7b-1d2a679d1510" providerId="ADAL" clId="{6A65D8C3-35E1-4DB1-A13D-EB148BBE7063}" dt="2022-09-26T04:40:28.753" v="454" actId="404"/>
          <ac:graphicFrameMkLst>
            <pc:docMk/>
            <pc:sldMk cId="3562167437" sldId="337"/>
            <ac:graphicFrameMk id="9" creationId="{5E28E731-8C2F-2575-DD3B-F71FAF06FABC}"/>
          </ac:graphicFrameMkLst>
        </pc:graphicFrameChg>
      </pc:sldChg>
      <pc:sldChg chg="addSp delSp modSp add mod">
        <pc:chgData name="Das, Subasish" userId="904e394b-69db-4af2-8d7b-1d2a679d1510" providerId="ADAL" clId="{6A65D8C3-35E1-4DB1-A13D-EB148BBE7063}" dt="2022-09-26T04:42:04.204" v="482" actId="2711"/>
        <pc:sldMkLst>
          <pc:docMk/>
          <pc:sldMk cId="956617743" sldId="338"/>
        </pc:sldMkLst>
        <pc:graphicFrameChg chg="del">
          <ac:chgData name="Das, Subasish" userId="904e394b-69db-4af2-8d7b-1d2a679d1510" providerId="ADAL" clId="{6A65D8C3-35E1-4DB1-A13D-EB148BBE7063}" dt="2022-09-26T04:41:23.472" v="468" actId="21"/>
          <ac:graphicFrameMkLst>
            <pc:docMk/>
            <pc:sldMk cId="956617743" sldId="338"/>
            <ac:graphicFrameMk id="2" creationId="{AFD2F53E-EFCC-2DD2-5233-8B9A6396EC8D}"/>
          </ac:graphicFrameMkLst>
        </pc:graphicFrameChg>
        <pc:graphicFrameChg chg="add mod modGraphic">
          <ac:chgData name="Das, Subasish" userId="904e394b-69db-4af2-8d7b-1d2a679d1510" providerId="ADAL" clId="{6A65D8C3-35E1-4DB1-A13D-EB148BBE7063}" dt="2022-09-26T04:42:04.204" v="482" actId="2711"/>
          <ac:graphicFrameMkLst>
            <pc:docMk/>
            <pc:sldMk cId="956617743" sldId="338"/>
            <ac:graphicFrameMk id="3" creationId="{5784400A-B6D6-72E2-EA80-A24C9CBFE456}"/>
          </ac:graphicFrameMkLst>
        </pc:graphicFrameChg>
      </pc:sldChg>
      <pc:sldChg chg="modSp add mod">
        <pc:chgData name="Das, Subasish" userId="904e394b-69db-4af2-8d7b-1d2a679d1510" providerId="ADAL" clId="{6A65D8C3-35E1-4DB1-A13D-EB148BBE7063}" dt="2022-09-26T04:44:05.130" v="504" actId="27636"/>
        <pc:sldMkLst>
          <pc:docMk/>
          <pc:sldMk cId="1767272959" sldId="339"/>
        </pc:sldMkLst>
        <pc:spChg chg="mod">
          <ac:chgData name="Das, Subasish" userId="904e394b-69db-4af2-8d7b-1d2a679d1510" providerId="ADAL" clId="{6A65D8C3-35E1-4DB1-A13D-EB148BBE7063}" dt="2022-09-26T04:44:05.130" v="504" actId="27636"/>
          <ac:spMkLst>
            <pc:docMk/>
            <pc:sldMk cId="1767272959" sldId="339"/>
            <ac:spMk id="4" creationId="{5EE1B839-AF61-CDCC-6329-8ACB6EF70EFE}"/>
          </ac:spMkLst>
        </pc:spChg>
        <pc:graphicFrameChg chg="mod modGraphic">
          <ac:chgData name="Das, Subasish" userId="904e394b-69db-4af2-8d7b-1d2a679d1510" providerId="ADAL" clId="{6A65D8C3-35E1-4DB1-A13D-EB148BBE7063}" dt="2022-09-26T04:43:40.418" v="500" actId="108"/>
          <ac:graphicFrameMkLst>
            <pc:docMk/>
            <pc:sldMk cId="1767272959" sldId="339"/>
            <ac:graphicFrameMk id="3" creationId="{5784400A-B6D6-72E2-EA80-A24C9CBFE456}"/>
          </ac:graphicFrameMkLst>
        </pc:graphicFrameChg>
      </pc:sldChg>
      <pc:sldChg chg="addSp delSp modSp add mod">
        <pc:chgData name="Das, Subasish" userId="904e394b-69db-4af2-8d7b-1d2a679d1510" providerId="ADAL" clId="{6A65D8C3-35E1-4DB1-A13D-EB148BBE7063}" dt="2022-09-26T04:45:37.252" v="542" actId="20577"/>
        <pc:sldMkLst>
          <pc:docMk/>
          <pc:sldMk cId="2606784530" sldId="340"/>
        </pc:sldMkLst>
        <pc:spChg chg="mod">
          <ac:chgData name="Das, Subasish" userId="904e394b-69db-4af2-8d7b-1d2a679d1510" providerId="ADAL" clId="{6A65D8C3-35E1-4DB1-A13D-EB148BBE7063}" dt="2022-09-26T04:45:37.252" v="542" actId="20577"/>
          <ac:spMkLst>
            <pc:docMk/>
            <pc:sldMk cId="2606784530" sldId="340"/>
            <ac:spMk id="4" creationId="{5EE1B839-AF61-CDCC-6329-8ACB6EF70EFE}"/>
          </ac:spMkLst>
        </pc:spChg>
        <pc:graphicFrameChg chg="add del mod">
          <ac:chgData name="Das, Subasish" userId="904e394b-69db-4af2-8d7b-1d2a679d1510" providerId="ADAL" clId="{6A65D8C3-35E1-4DB1-A13D-EB148BBE7063}" dt="2022-09-26T04:44:40.012" v="508"/>
          <ac:graphicFrameMkLst>
            <pc:docMk/>
            <pc:sldMk cId="2606784530" sldId="340"/>
            <ac:graphicFrameMk id="2" creationId="{44D63114-FDD3-911C-2A84-FC2DC3F552DB}"/>
          </ac:graphicFrameMkLst>
        </pc:graphicFrameChg>
        <pc:graphicFrameChg chg="del">
          <ac:chgData name="Das, Subasish" userId="904e394b-69db-4af2-8d7b-1d2a679d1510" providerId="ADAL" clId="{6A65D8C3-35E1-4DB1-A13D-EB148BBE7063}" dt="2022-09-26T04:44:31.495" v="506" actId="21"/>
          <ac:graphicFrameMkLst>
            <pc:docMk/>
            <pc:sldMk cId="2606784530" sldId="340"/>
            <ac:graphicFrameMk id="3" creationId="{5784400A-B6D6-72E2-EA80-A24C9CBFE456}"/>
          </ac:graphicFrameMkLst>
        </pc:graphicFrameChg>
        <pc:graphicFrameChg chg="add mod modGraphic">
          <ac:chgData name="Das, Subasish" userId="904e394b-69db-4af2-8d7b-1d2a679d1510" providerId="ADAL" clId="{6A65D8C3-35E1-4DB1-A13D-EB148BBE7063}" dt="2022-09-26T04:45:11.919" v="521" actId="403"/>
          <ac:graphicFrameMkLst>
            <pc:docMk/>
            <pc:sldMk cId="2606784530" sldId="340"/>
            <ac:graphicFrameMk id="6" creationId="{DEFCB712-E5C2-9AB7-3816-B06894D977A5}"/>
          </ac:graphicFrameMkLst>
        </pc:graphicFrameChg>
      </pc:sldChg>
      <pc:sldChg chg="modSp add mod">
        <pc:chgData name="Das, Subasish" userId="904e394b-69db-4af2-8d7b-1d2a679d1510" providerId="ADAL" clId="{6A65D8C3-35E1-4DB1-A13D-EB148BBE7063}" dt="2022-09-26T04:46:41.560" v="563" actId="20577"/>
        <pc:sldMkLst>
          <pc:docMk/>
          <pc:sldMk cId="3250503153" sldId="341"/>
        </pc:sldMkLst>
        <pc:spChg chg="mod">
          <ac:chgData name="Das, Subasish" userId="904e394b-69db-4af2-8d7b-1d2a679d1510" providerId="ADAL" clId="{6A65D8C3-35E1-4DB1-A13D-EB148BBE7063}" dt="2022-09-26T04:46:11.171" v="555" actId="20577"/>
          <ac:spMkLst>
            <pc:docMk/>
            <pc:sldMk cId="3250503153" sldId="341"/>
            <ac:spMk id="4" creationId="{5EE1B839-AF61-CDCC-6329-8ACB6EF70EFE}"/>
          </ac:spMkLst>
        </pc:spChg>
        <pc:spChg chg="mod">
          <ac:chgData name="Das, Subasish" userId="904e394b-69db-4af2-8d7b-1d2a679d1510" providerId="ADAL" clId="{6A65D8C3-35E1-4DB1-A13D-EB148BBE7063}" dt="2022-09-26T04:46:41.560" v="563" actId="20577"/>
          <ac:spMkLst>
            <pc:docMk/>
            <pc:sldMk cId="3250503153" sldId="341"/>
            <ac:spMk id="7" creationId="{A5B0C9D0-AC3D-1FBB-FBD9-4D7FAD4C0DA7}"/>
          </ac:spMkLst>
        </pc:spChg>
      </pc:sldChg>
      <pc:sldChg chg="modSp add mod">
        <pc:chgData name="Das, Subasish" userId="904e394b-69db-4af2-8d7b-1d2a679d1510" providerId="ADAL" clId="{6A65D8C3-35E1-4DB1-A13D-EB148BBE7063}" dt="2022-09-26T04:47:42.227" v="626" actId="20577"/>
        <pc:sldMkLst>
          <pc:docMk/>
          <pc:sldMk cId="1445687231" sldId="342"/>
        </pc:sldMkLst>
        <pc:spChg chg="mod">
          <ac:chgData name="Das, Subasish" userId="904e394b-69db-4af2-8d7b-1d2a679d1510" providerId="ADAL" clId="{6A65D8C3-35E1-4DB1-A13D-EB148BBE7063}" dt="2022-09-26T04:47:42.227" v="626" actId="20577"/>
          <ac:spMkLst>
            <pc:docMk/>
            <pc:sldMk cId="1445687231" sldId="342"/>
            <ac:spMk id="4" creationId="{5EE1B839-AF61-CDCC-6329-8ACB6EF70EFE}"/>
          </ac:spMkLst>
        </pc:spChg>
        <pc:spChg chg="mod">
          <ac:chgData name="Das, Subasish" userId="904e394b-69db-4af2-8d7b-1d2a679d1510" providerId="ADAL" clId="{6A65D8C3-35E1-4DB1-A13D-EB148BBE7063}" dt="2022-09-26T04:47:35.304" v="625" actId="20577"/>
          <ac:spMkLst>
            <pc:docMk/>
            <pc:sldMk cId="1445687231" sldId="342"/>
            <ac:spMk id="7" creationId="{A5B0C9D0-AC3D-1FBB-FBD9-4D7FAD4C0DA7}"/>
          </ac:spMkLst>
        </pc:spChg>
      </pc:sldChg>
      <pc:sldChg chg="add del">
        <pc:chgData name="Das, Subasish" userId="904e394b-69db-4af2-8d7b-1d2a679d1510" providerId="ADAL" clId="{6A65D8C3-35E1-4DB1-A13D-EB148BBE7063}" dt="2022-09-26T04:46:17.980" v="557" actId="2696"/>
        <pc:sldMkLst>
          <pc:docMk/>
          <pc:sldMk cId="1502616446" sldId="342"/>
        </pc:sldMkLst>
      </pc:sldChg>
    </pc:docChg>
  </pc:docChgLst>
  <pc:docChgLst>
    <pc:chgData name="Das, Subasish" userId="904e394b-69db-4af2-8d7b-1d2a679d1510" providerId="ADAL" clId="{6B630E63-6341-4ECE-A653-02416DEABCF6}"/>
    <pc:docChg chg="undo custSel addSld delSld modSld addMainMaster delMainMaster modMainMaster">
      <pc:chgData name="Das, Subasish" userId="904e394b-69db-4af2-8d7b-1d2a679d1510" providerId="ADAL" clId="{6B630E63-6341-4ECE-A653-02416DEABCF6}" dt="2022-09-21T21:08:12.134" v="292" actId="15"/>
      <pc:docMkLst>
        <pc:docMk/>
      </pc:docMkLst>
      <pc:sldChg chg="modSp mod">
        <pc:chgData name="Das, Subasish" userId="904e394b-69db-4af2-8d7b-1d2a679d1510" providerId="ADAL" clId="{6B630E63-6341-4ECE-A653-02416DEABCF6}" dt="2022-09-21T20:40:01.340" v="290" actId="27636"/>
        <pc:sldMkLst>
          <pc:docMk/>
          <pc:sldMk cId="4088096666" sldId="256"/>
        </pc:sldMkLst>
        <pc:spChg chg="mod">
          <ac:chgData name="Das, Subasish" userId="904e394b-69db-4af2-8d7b-1d2a679d1510" providerId="ADAL" clId="{6B630E63-6341-4ECE-A653-02416DEABCF6}" dt="2022-09-21T20:40:01.340" v="290" actId="27636"/>
          <ac:spMkLst>
            <pc:docMk/>
            <pc:sldMk cId="4088096666" sldId="256"/>
            <ac:spMk id="6" creationId="{4D68A583-921E-B5B2-6431-507172E36EE7}"/>
          </ac:spMkLst>
        </pc:spChg>
      </pc:sldChg>
      <pc:sldChg chg="modSp mod">
        <pc:chgData name="Das, Subasish" userId="904e394b-69db-4af2-8d7b-1d2a679d1510" providerId="ADAL" clId="{6B630E63-6341-4ECE-A653-02416DEABCF6}" dt="2022-09-21T18:59:51.093" v="1" actId="20577"/>
        <pc:sldMkLst>
          <pc:docMk/>
          <pc:sldMk cId="80895614" sldId="260"/>
        </pc:sldMkLst>
        <pc:spChg chg="mod">
          <ac:chgData name="Das, Subasish" userId="904e394b-69db-4af2-8d7b-1d2a679d1510" providerId="ADAL" clId="{6B630E63-6341-4ECE-A653-02416DEABCF6}" dt="2022-09-21T18:59:51.093" v="1" actId="20577"/>
          <ac:spMkLst>
            <pc:docMk/>
            <pc:sldMk cId="80895614" sldId="260"/>
            <ac:spMk id="7" creationId="{A5B0C9D0-AC3D-1FBB-FBD9-4D7FAD4C0DA7}"/>
          </ac:spMkLst>
        </pc:spChg>
      </pc:sldChg>
      <pc:sldChg chg="modSp">
        <pc:chgData name="Das, Subasish" userId="904e394b-69db-4af2-8d7b-1d2a679d1510" providerId="ADAL" clId="{6B630E63-6341-4ECE-A653-02416DEABCF6}" dt="2022-09-21T19:04:30.384" v="3" actId="20577"/>
        <pc:sldMkLst>
          <pc:docMk/>
          <pc:sldMk cId="3053506535" sldId="263"/>
        </pc:sldMkLst>
        <pc:spChg chg="mod">
          <ac:chgData name="Das, Subasish" userId="904e394b-69db-4af2-8d7b-1d2a679d1510" providerId="ADAL" clId="{6B630E63-6341-4ECE-A653-02416DEABCF6}" dt="2022-09-21T19:04:30.384" v="3" actId="20577"/>
          <ac:spMkLst>
            <pc:docMk/>
            <pc:sldMk cId="3053506535" sldId="263"/>
            <ac:spMk id="15" creationId="{B695F113-9CDE-F739-0FCA-9ED20B0F5EF1}"/>
          </ac:spMkLst>
        </pc:spChg>
      </pc:sldChg>
      <pc:sldChg chg="modSp">
        <pc:chgData name="Das, Subasish" userId="904e394b-69db-4af2-8d7b-1d2a679d1510" providerId="ADAL" clId="{6B630E63-6341-4ECE-A653-02416DEABCF6}" dt="2022-09-21T19:50:14.443" v="7" actId="20577"/>
        <pc:sldMkLst>
          <pc:docMk/>
          <pc:sldMk cId="3881046890" sldId="264"/>
        </pc:sldMkLst>
        <pc:spChg chg="mod">
          <ac:chgData name="Das, Subasish" userId="904e394b-69db-4af2-8d7b-1d2a679d1510" providerId="ADAL" clId="{6B630E63-6341-4ECE-A653-02416DEABCF6}" dt="2022-09-21T19:50:14.443" v="7" actId="20577"/>
          <ac:spMkLst>
            <pc:docMk/>
            <pc:sldMk cId="3881046890" sldId="264"/>
            <ac:spMk id="7" creationId="{A5B0C9D0-AC3D-1FBB-FBD9-4D7FAD4C0DA7}"/>
          </ac:spMkLst>
        </pc:spChg>
      </pc:sldChg>
      <pc:sldChg chg="modSp mod">
        <pc:chgData name="Das, Subasish" userId="904e394b-69db-4af2-8d7b-1d2a679d1510" providerId="ADAL" clId="{6B630E63-6341-4ECE-A653-02416DEABCF6}" dt="2022-09-21T19:50:49.317" v="15" actId="20577"/>
        <pc:sldMkLst>
          <pc:docMk/>
          <pc:sldMk cId="1107347098" sldId="265"/>
        </pc:sldMkLst>
        <pc:spChg chg="mod">
          <ac:chgData name="Das, Subasish" userId="904e394b-69db-4af2-8d7b-1d2a679d1510" providerId="ADAL" clId="{6B630E63-6341-4ECE-A653-02416DEABCF6}" dt="2022-09-21T19:50:49.317" v="15" actId="20577"/>
          <ac:spMkLst>
            <pc:docMk/>
            <pc:sldMk cId="1107347098" sldId="265"/>
            <ac:spMk id="7" creationId="{A5B0C9D0-AC3D-1FBB-FBD9-4D7FAD4C0DA7}"/>
          </ac:spMkLst>
        </pc:spChg>
      </pc:sldChg>
      <pc:sldChg chg="modSp mod">
        <pc:chgData name="Das, Subasish" userId="904e394b-69db-4af2-8d7b-1d2a679d1510" providerId="ADAL" clId="{6B630E63-6341-4ECE-A653-02416DEABCF6}" dt="2022-09-21T21:08:12.134" v="292" actId="15"/>
        <pc:sldMkLst>
          <pc:docMk/>
          <pc:sldMk cId="649947454" sldId="266"/>
        </pc:sldMkLst>
        <pc:spChg chg="mod">
          <ac:chgData name="Das, Subasish" userId="904e394b-69db-4af2-8d7b-1d2a679d1510" providerId="ADAL" clId="{6B630E63-6341-4ECE-A653-02416DEABCF6}" dt="2022-09-21T21:08:12.134" v="292" actId="15"/>
          <ac:spMkLst>
            <pc:docMk/>
            <pc:sldMk cId="649947454" sldId="266"/>
            <ac:spMk id="7" creationId="{A5B0C9D0-AC3D-1FBB-FBD9-4D7FAD4C0DA7}"/>
          </ac:spMkLst>
        </pc:spChg>
      </pc:sldChg>
      <pc:sldChg chg="del">
        <pc:chgData name="Das, Subasish" userId="904e394b-69db-4af2-8d7b-1d2a679d1510" providerId="ADAL" clId="{6B630E63-6341-4ECE-A653-02416DEABCF6}" dt="2022-09-21T19:51:56.461" v="28" actId="2696"/>
        <pc:sldMkLst>
          <pc:docMk/>
          <pc:sldMk cId="3990108864" sldId="267"/>
        </pc:sldMkLst>
      </pc:sldChg>
      <pc:sldChg chg="del">
        <pc:chgData name="Das, Subasish" userId="904e394b-69db-4af2-8d7b-1d2a679d1510" providerId="ADAL" clId="{6B630E63-6341-4ECE-A653-02416DEABCF6}" dt="2022-09-21T19:52:05.898" v="29" actId="2696"/>
        <pc:sldMkLst>
          <pc:docMk/>
          <pc:sldMk cId="483993371" sldId="268"/>
        </pc:sldMkLst>
      </pc:sldChg>
      <pc:sldChg chg="del">
        <pc:chgData name="Das, Subasish" userId="904e394b-69db-4af2-8d7b-1d2a679d1510" providerId="ADAL" clId="{6B630E63-6341-4ECE-A653-02416DEABCF6}" dt="2022-09-21T19:52:08.378" v="30" actId="2696"/>
        <pc:sldMkLst>
          <pc:docMk/>
          <pc:sldMk cId="1868122629" sldId="269"/>
        </pc:sldMkLst>
      </pc:sldChg>
      <pc:sldChg chg="del">
        <pc:chgData name="Das, Subasish" userId="904e394b-69db-4af2-8d7b-1d2a679d1510" providerId="ADAL" clId="{6B630E63-6341-4ECE-A653-02416DEABCF6}" dt="2022-09-21T19:52:13.550" v="31" actId="2696"/>
        <pc:sldMkLst>
          <pc:docMk/>
          <pc:sldMk cId="4171473145" sldId="270"/>
        </pc:sldMkLst>
      </pc:sldChg>
      <pc:sldChg chg="del">
        <pc:chgData name="Das, Subasish" userId="904e394b-69db-4af2-8d7b-1d2a679d1510" providerId="ADAL" clId="{6B630E63-6341-4ECE-A653-02416DEABCF6}" dt="2022-09-21T19:52:16.970" v="32" actId="2696"/>
        <pc:sldMkLst>
          <pc:docMk/>
          <pc:sldMk cId="2228001632" sldId="271"/>
        </pc:sldMkLst>
      </pc:sldChg>
      <pc:sldChg chg="del">
        <pc:chgData name="Das, Subasish" userId="904e394b-69db-4af2-8d7b-1d2a679d1510" providerId="ADAL" clId="{6B630E63-6341-4ECE-A653-02416DEABCF6}" dt="2022-09-21T19:52:19.686" v="33" actId="2696"/>
        <pc:sldMkLst>
          <pc:docMk/>
          <pc:sldMk cId="500458845" sldId="272"/>
        </pc:sldMkLst>
      </pc:sldChg>
      <pc:sldChg chg="del">
        <pc:chgData name="Das, Subasish" userId="904e394b-69db-4af2-8d7b-1d2a679d1510" providerId="ADAL" clId="{6B630E63-6341-4ECE-A653-02416DEABCF6}" dt="2022-09-21T19:52:22.422" v="34" actId="2696"/>
        <pc:sldMkLst>
          <pc:docMk/>
          <pc:sldMk cId="3118943239" sldId="273"/>
        </pc:sldMkLst>
      </pc:sldChg>
      <pc:sldChg chg="del">
        <pc:chgData name="Das, Subasish" userId="904e394b-69db-4af2-8d7b-1d2a679d1510" providerId="ADAL" clId="{6B630E63-6341-4ECE-A653-02416DEABCF6}" dt="2022-09-21T19:52:24.845" v="35" actId="2696"/>
        <pc:sldMkLst>
          <pc:docMk/>
          <pc:sldMk cId="1114067284" sldId="274"/>
        </pc:sldMkLst>
      </pc:sldChg>
      <pc:sldChg chg="del">
        <pc:chgData name="Das, Subasish" userId="904e394b-69db-4af2-8d7b-1d2a679d1510" providerId="ADAL" clId="{6B630E63-6341-4ECE-A653-02416DEABCF6}" dt="2022-09-21T19:52:29.240" v="36" actId="2696"/>
        <pc:sldMkLst>
          <pc:docMk/>
          <pc:sldMk cId="3694984787" sldId="275"/>
        </pc:sldMkLst>
      </pc:sldChg>
      <pc:sldChg chg="del">
        <pc:chgData name="Das, Subasish" userId="904e394b-69db-4af2-8d7b-1d2a679d1510" providerId="ADAL" clId="{6B630E63-6341-4ECE-A653-02416DEABCF6}" dt="2022-09-21T19:52:31.429" v="37" actId="2696"/>
        <pc:sldMkLst>
          <pc:docMk/>
          <pc:sldMk cId="1663787665" sldId="276"/>
        </pc:sldMkLst>
      </pc:sldChg>
      <pc:sldChg chg="del">
        <pc:chgData name="Das, Subasish" userId="904e394b-69db-4af2-8d7b-1d2a679d1510" providerId="ADAL" clId="{6B630E63-6341-4ECE-A653-02416DEABCF6}" dt="2022-09-21T19:52:33.965" v="38" actId="2696"/>
        <pc:sldMkLst>
          <pc:docMk/>
          <pc:sldMk cId="924099043" sldId="277"/>
        </pc:sldMkLst>
      </pc:sldChg>
      <pc:sldChg chg="del">
        <pc:chgData name="Das, Subasish" userId="904e394b-69db-4af2-8d7b-1d2a679d1510" providerId="ADAL" clId="{6B630E63-6341-4ECE-A653-02416DEABCF6}" dt="2022-09-21T19:52:43.724" v="39" actId="2696"/>
        <pc:sldMkLst>
          <pc:docMk/>
          <pc:sldMk cId="2212487490" sldId="280"/>
        </pc:sldMkLst>
      </pc:sldChg>
      <pc:sldChg chg="del">
        <pc:chgData name="Das, Subasish" userId="904e394b-69db-4af2-8d7b-1d2a679d1510" providerId="ADAL" clId="{6B630E63-6341-4ECE-A653-02416DEABCF6}" dt="2022-09-21T20:31:19.379" v="63" actId="2696"/>
        <pc:sldMkLst>
          <pc:docMk/>
          <pc:sldMk cId="789926222" sldId="281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3781051995" sldId="282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3414326445" sldId="283"/>
        </pc:sldMkLst>
      </pc:sldChg>
      <pc:sldChg chg="del">
        <pc:chgData name="Das, Subasish" userId="904e394b-69db-4af2-8d7b-1d2a679d1510" providerId="ADAL" clId="{6B630E63-6341-4ECE-A653-02416DEABCF6}" dt="2022-09-21T19:52:59.443" v="40" actId="2696"/>
        <pc:sldMkLst>
          <pc:docMk/>
          <pc:sldMk cId="2112847228" sldId="284"/>
        </pc:sldMkLst>
      </pc:sldChg>
      <pc:sldChg chg="del">
        <pc:chgData name="Das, Subasish" userId="904e394b-69db-4af2-8d7b-1d2a679d1510" providerId="ADAL" clId="{6B630E63-6341-4ECE-A653-02416DEABCF6}" dt="2022-09-21T19:53:02.561" v="41" actId="2696"/>
        <pc:sldMkLst>
          <pc:docMk/>
          <pc:sldMk cId="3923545455" sldId="285"/>
        </pc:sldMkLst>
      </pc:sldChg>
      <pc:sldChg chg="del">
        <pc:chgData name="Das, Subasish" userId="904e394b-69db-4af2-8d7b-1d2a679d1510" providerId="ADAL" clId="{6B630E63-6341-4ECE-A653-02416DEABCF6}" dt="2022-09-21T19:53:05.634" v="42" actId="2696"/>
        <pc:sldMkLst>
          <pc:docMk/>
          <pc:sldMk cId="2404498098" sldId="286"/>
        </pc:sldMkLst>
      </pc:sldChg>
      <pc:sldChg chg="del">
        <pc:chgData name="Das, Subasish" userId="904e394b-69db-4af2-8d7b-1d2a679d1510" providerId="ADAL" clId="{6B630E63-6341-4ECE-A653-02416DEABCF6}" dt="2022-09-21T19:53:09.398" v="43" actId="2696"/>
        <pc:sldMkLst>
          <pc:docMk/>
          <pc:sldMk cId="365073833" sldId="287"/>
        </pc:sldMkLst>
      </pc:sldChg>
      <pc:sldChg chg="del">
        <pc:chgData name="Das, Subasish" userId="904e394b-69db-4af2-8d7b-1d2a679d1510" providerId="ADAL" clId="{6B630E63-6341-4ECE-A653-02416DEABCF6}" dt="2022-09-21T19:53:11.942" v="44" actId="2696"/>
        <pc:sldMkLst>
          <pc:docMk/>
          <pc:sldMk cId="67051854" sldId="288"/>
        </pc:sldMkLst>
      </pc:sldChg>
      <pc:sldChg chg="del">
        <pc:chgData name="Das, Subasish" userId="904e394b-69db-4af2-8d7b-1d2a679d1510" providerId="ADAL" clId="{6B630E63-6341-4ECE-A653-02416DEABCF6}" dt="2022-09-21T19:53:14.672" v="45" actId="2696"/>
        <pc:sldMkLst>
          <pc:docMk/>
          <pc:sldMk cId="1465400928" sldId="289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2985587794" sldId="290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734207872" sldId="291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2637856376" sldId="292"/>
        </pc:sldMkLst>
      </pc:sldChg>
      <pc:sldChg chg="del">
        <pc:chgData name="Das, Subasish" userId="904e394b-69db-4af2-8d7b-1d2a679d1510" providerId="ADAL" clId="{6B630E63-6341-4ECE-A653-02416DEABCF6}" dt="2022-09-21T20:31:15.597" v="62" actId="2696"/>
        <pc:sldMkLst>
          <pc:docMk/>
          <pc:sldMk cId="302744153" sldId="293"/>
        </pc:sldMkLst>
      </pc:sldChg>
      <pc:sldChg chg="del">
        <pc:chgData name="Das, Subasish" userId="904e394b-69db-4af2-8d7b-1d2a679d1510" providerId="ADAL" clId="{6B630E63-6341-4ECE-A653-02416DEABCF6}" dt="2022-09-21T20:31:21.951" v="64" actId="2696"/>
        <pc:sldMkLst>
          <pc:docMk/>
          <pc:sldMk cId="4279702039" sldId="294"/>
        </pc:sldMkLst>
      </pc:sldChg>
      <pc:sldChg chg="del">
        <pc:chgData name="Das, Subasish" userId="904e394b-69db-4af2-8d7b-1d2a679d1510" providerId="ADAL" clId="{6B630E63-6341-4ECE-A653-02416DEABCF6}" dt="2022-09-21T20:31:26.456" v="65" actId="2696"/>
        <pc:sldMkLst>
          <pc:docMk/>
          <pc:sldMk cId="1894660228" sldId="295"/>
        </pc:sldMkLst>
      </pc:sldChg>
      <pc:sldChg chg="addSp delSp modSp add mod">
        <pc:chgData name="Das, Subasish" userId="904e394b-69db-4af2-8d7b-1d2a679d1510" providerId="ADAL" clId="{6B630E63-6341-4ECE-A653-02416DEABCF6}" dt="2022-09-21T19:55:24.748" v="61" actId="1076"/>
        <pc:sldMkLst>
          <pc:docMk/>
          <pc:sldMk cId="1027343842" sldId="296"/>
        </pc:sldMkLst>
        <pc:spChg chg="mod">
          <ac:chgData name="Das, Subasish" userId="904e394b-69db-4af2-8d7b-1d2a679d1510" providerId="ADAL" clId="{6B630E63-6341-4ECE-A653-02416DEABCF6}" dt="2022-09-21T19:55:10.895" v="58" actId="20577"/>
          <ac:spMkLst>
            <pc:docMk/>
            <pc:sldMk cId="1027343842" sldId="296"/>
            <ac:spMk id="4" creationId="{5EE1B839-AF61-CDCC-6329-8ACB6EF70EFE}"/>
          </ac:spMkLst>
        </pc:spChg>
        <pc:spChg chg="del">
          <ac:chgData name="Das, Subasish" userId="904e394b-69db-4af2-8d7b-1d2a679d1510" providerId="ADAL" clId="{6B630E63-6341-4ECE-A653-02416DEABCF6}" dt="2022-09-21T19:55:08.766" v="57" actId="21"/>
          <ac:spMkLst>
            <pc:docMk/>
            <pc:sldMk cId="1027343842" sldId="296"/>
            <ac:spMk id="7" creationId="{A5B0C9D0-AC3D-1FBB-FBD9-4D7FAD4C0DA7}"/>
          </ac:spMkLst>
        </pc:spChg>
        <pc:picChg chg="add mod">
          <ac:chgData name="Das, Subasish" userId="904e394b-69db-4af2-8d7b-1d2a679d1510" providerId="ADAL" clId="{6B630E63-6341-4ECE-A653-02416DEABCF6}" dt="2022-09-21T19:55:24.748" v="61" actId="1076"/>
          <ac:picMkLst>
            <pc:docMk/>
            <pc:sldMk cId="1027343842" sldId="296"/>
            <ac:picMk id="3" creationId="{D9493882-01BE-C6CF-A516-5E900F313CF4}"/>
          </ac:picMkLst>
        </pc:picChg>
      </pc:sldChg>
      <pc:sldChg chg="del">
        <pc:chgData name="Das, Subasish" userId="904e394b-69db-4af2-8d7b-1d2a679d1510" providerId="ADAL" clId="{6B630E63-6341-4ECE-A653-02416DEABCF6}" dt="2022-09-21T19:53:31.658" v="46" actId="2696"/>
        <pc:sldMkLst>
          <pc:docMk/>
          <pc:sldMk cId="3635829824" sldId="296"/>
        </pc:sldMkLst>
      </pc:sldChg>
      <pc:sldChg chg="del">
        <pc:chgData name="Das, Subasish" userId="904e394b-69db-4af2-8d7b-1d2a679d1510" providerId="ADAL" clId="{6B630E63-6341-4ECE-A653-02416DEABCF6}" dt="2022-09-21T19:53:34.286" v="47" actId="2696"/>
        <pc:sldMkLst>
          <pc:docMk/>
          <pc:sldMk cId="1501654389" sldId="297"/>
        </pc:sldMkLst>
      </pc:sldChg>
      <pc:sldChg chg="add del modNotes">
        <pc:chgData name="Das, Subasish" userId="904e394b-69db-4af2-8d7b-1d2a679d1510" providerId="ADAL" clId="{6B630E63-6341-4ECE-A653-02416DEABCF6}" dt="2022-09-21T20:32:09.582" v="68" actId="2696"/>
        <pc:sldMkLst>
          <pc:docMk/>
          <pc:sldMk cId="3829303808" sldId="297"/>
        </pc:sldMkLst>
      </pc:sldChg>
      <pc:sldChg chg="del">
        <pc:chgData name="Das, Subasish" userId="904e394b-69db-4af2-8d7b-1d2a679d1510" providerId="ADAL" clId="{6B630E63-6341-4ECE-A653-02416DEABCF6}" dt="2022-09-21T19:53:37.247" v="48" actId="2696"/>
        <pc:sldMkLst>
          <pc:docMk/>
          <pc:sldMk cId="413724804" sldId="298"/>
        </pc:sldMkLst>
      </pc:sldChg>
      <pc:sldChg chg="addSp delSp modSp add mod modNotes">
        <pc:chgData name="Das, Subasish" userId="904e394b-69db-4af2-8d7b-1d2a679d1510" providerId="ADAL" clId="{6B630E63-6341-4ECE-A653-02416DEABCF6}" dt="2022-09-21T20:33:27.093" v="133" actId="1076"/>
        <pc:sldMkLst>
          <pc:docMk/>
          <pc:sldMk cId="1377398472" sldId="298"/>
        </pc:sldMkLst>
        <pc:spChg chg="add mod">
          <ac:chgData name="Das, Subasish" userId="904e394b-69db-4af2-8d7b-1d2a679d1510" providerId="ADAL" clId="{6B630E63-6341-4ECE-A653-02416DEABCF6}" dt="2022-09-21T20:33:14.075" v="130" actId="20577"/>
          <ac:spMkLst>
            <pc:docMk/>
            <pc:sldMk cId="1377398472" sldId="298"/>
            <ac:spMk id="3" creationId="{49FFED44-29CB-14D4-6478-631C9AE648FC}"/>
          </ac:spMkLst>
        </pc:spChg>
        <pc:spChg chg="del">
          <ac:chgData name="Das, Subasish" userId="904e394b-69db-4af2-8d7b-1d2a679d1510" providerId="ADAL" clId="{6B630E63-6341-4ECE-A653-02416DEABCF6}" dt="2022-09-21T20:32:38.861" v="74" actId="21"/>
          <ac:spMkLst>
            <pc:docMk/>
            <pc:sldMk cId="1377398472" sldId="298"/>
            <ac:spMk id="1027" creationId="{79628F5A-79E6-E656-3C0D-4B3D51C5A413}"/>
          </ac:spMkLst>
        </pc:spChg>
        <pc:spChg chg="mod">
          <ac:chgData name="Das, Subasish" userId="904e394b-69db-4af2-8d7b-1d2a679d1510" providerId="ADAL" clId="{6B630E63-6341-4ECE-A653-02416DEABCF6}" dt="2022-09-21T20:33:00.374" v="80" actId="14100"/>
          <ac:spMkLst>
            <pc:docMk/>
            <pc:sldMk cId="1377398472" sldId="298"/>
            <ac:spMk id="1028" creationId="{ACADB19D-5E53-B417-DC73-0EDB32974FED}"/>
          </ac:spMkLst>
        </pc:spChg>
        <pc:graphicFrameChg chg="mod">
          <ac:chgData name="Das, Subasish" userId="904e394b-69db-4af2-8d7b-1d2a679d1510" providerId="ADAL" clId="{6B630E63-6341-4ECE-A653-02416DEABCF6}" dt="2022-09-21T20:33:27.093" v="133" actId="1076"/>
          <ac:graphicFrameMkLst>
            <pc:docMk/>
            <pc:sldMk cId="1377398472" sldId="298"/>
            <ac:graphicFrameMk id="1026" creationId="{1B527606-47A3-0A72-05F6-4BDDF88C9427}"/>
          </ac:graphicFrameMkLst>
        </pc:graphicFrameChg>
        <pc:picChg chg="add mod">
          <ac:chgData name="Das, Subasish" userId="904e394b-69db-4af2-8d7b-1d2a679d1510" providerId="ADAL" clId="{6B630E63-6341-4ECE-A653-02416DEABCF6}" dt="2022-09-21T20:32:48.043" v="76" actId="1076"/>
          <ac:picMkLst>
            <pc:docMk/>
            <pc:sldMk cId="1377398472" sldId="298"/>
            <ac:picMk id="2" creationId="{0A043AE4-6AC2-8BF3-9566-2FB7994E2599}"/>
          </ac:picMkLst>
        </pc:picChg>
      </pc:sldChg>
      <pc:sldChg chg="addSp delSp modSp add mod modNotes">
        <pc:chgData name="Das, Subasish" userId="904e394b-69db-4af2-8d7b-1d2a679d1510" providerId="ADAL" clId="{6B630E63-6341-4ECE-A653-02416DEABCF6}" dt="2022-09-21T20:36:48.242" v="199" actId="1076"/>
        <pc:sldMkLst>
          <pc:docMk/>
          <pc:sldMk cId="441908438" sldId="299"/>
        </pc:sldMkLst>
        <pc:spChg chg="add mod">
          <ac:chgData name="Das, Subasish" userId="904e394b-69db-4af2-8d7b-1d2a679d1510" providerId="ADAL" clId="{6B630E63-6341-4ECE-A653-02416DEABCF6}" dt="2022-09-21T20:34:09.733" v="146"/>
          <ac:spMkLst>
            <pc:docMk/>
            <pc:sldMk cId="441908438" sldId="299"/>
            <ac:spMk id="2" creationId="{4CA86AE5-4EFC-DF50-7C8D-76FA7477035E}"/>
          </ac:spMkLst>
        </pc:spChg>
        <pc:spChg chg="del">
          <ac:chgData name="Das, Subasish" userId="904e394b-69db-4af2-8d7b-1d2a679d1510" providerId="ADAL" clId="{6B630E63-6341-4ECE-A653-02416DEABCF6}" dt="2022-09-21T20:33:36.100" v="134" actId="21"/>
          <ac:spMkLst>
            <pc:docMk/>
            <pc:sldMk cId="441908438" sldId="299"/>
            <ac:spMk id="2051" creationId="{CD67E41F-AAFC-EDA7-4A09-440D1274DEE9}"/>
          </ac:spMkLst>
        </pc:spChg>
        <pc:spChg chg="mod">
          <ac:chgData name="Das, Subasish" userId="904e394b-69db-4af2-8d7b-1d2a679d1510" providerId="ADAL" clId="{6B630E63-6341-4ECE-A653-02416DEABCF6}" dt="2022-09-21T20:34:21.344" v="149" actId="1076"/>
          <ac:spMkLst>
            <pc:docMk/>
            <pc:sldMk cId="441908438" sldId="299"/>
            <ac:spMk id="2052" creationId="{DBBEDAC5-77D1-D625-EEE3-004013E44126}"/>
          </ac:spMkLst>
        </pc:spChg>
        <pc:picChg chg="add mod">
          <ac:chgData name="Das, Subasish" userId="904e394b-69db-4af2-8d7b-1d2a679d1510" providerId="ADAL" clId="{6B630E63-6341-4ECE-A653-02416DEABCF6}" dt="2022-09-21T20:36:48.242" v="199" actId="1076"/>
          <ac:picMkLst>
            <pc:docMk/>
            <pc:sldMk cId="441908438" sldId="299"/>
            <ac:picMk id="3" creationId="{E8D8B28A-B43C-C8C4-E309-9EE64EE44BF9}"/>
          </ac:picMkLst>
        </pc:picChg>
        <pc:picChg chg="mod">
          <ac:chgData name="Das, Subasish" userId="904e394b-69db-4af2-8d7b-1d2a679d1510" providerId="ADAL" clId="{6B630E63-6341-4ECE-A653-02416DEABCF6}" dt="2022-09-21T20:34:02.290" v="145" actId="1076"/>
          <ac:picMkLst>
            <pc:docMk/>
            <pc:sldMk cId="441908438" sldId="299"/>
            <ac:picMk id="2054" creationId="{EEF7DE75-0BC7-5AAF-DD81-E70C8F8CA6F5}"/>
          </ac:picMkLst>
        </pc:picChg>
      </pc:sldChg>
      <pc:sldChg chg="del">
        <pc:chgData name="Das, Subasish" userId="904e394b-69db-4af2-8d7b-1d2a679d1510" providerId="ADAL" clId="{6B630E63-6341-4ECE-A653-02416DEABCF6}" dt="2022-09-21T19:53:39.765" v="49" actId="2696"/>
        <pc:sldMkLst>
          <pc:docMk/>
          <pc:sldMk cId="2292969514" sldId="299"/>
        </pc:sldMkLst>
      </pc:sldChg>
      <pc:sldChg chg="del">
        <pc:chgData name="Das, Subasish" userId="904e394b-69db-4af2-8d7b-1d2a679d1510" providerId="ADAL" clId="{6B630E63-6341-4ECE-A653-02416DEABCF6}" dt="2022-09-21T19:53:44.343" v="50" actId="2696"/>
        <pc:sldMkLst>
          <pc:docMk/>
          <pc:sldMk cId="1076266552" sldId="300"/>
        </pc:sldMkLst>
      </pc:sldChg>
      <pc:sldChg chg="addSp delSp modSp add mod modNotes">
        <pc:chgData name="Das, Subasish" userId="904e394b-69db-4af2-8d7b-1d2a679d1510" providerId="ADAL" clId="{6B630E63-6341-4ECE-A653-02416DEABCF6}" dt="2022-09-21T20:36:45.061" v="198" actId="1076"/>
        <pc:sldMkLst>
          <pc:docMk/>
          <pc:sldMk cId="1987409210" sldId="300"/>
        </pc:sldMkLst>
        <pc:spChg chg="add mod">
          <ac:chgData name="Das, Subasish" userId="904e394b-69db-4af2-8d7b-1d2a679d1510" providerId="ADAL" clId="{6B630E63-6341-4ECE-A653-02416DEABCF6}" dt="2022-09-21T20:35:36.135" v="170" actId="20577"/>
          <ac:spMkLst>
            <pc:docMk/>
            <pc:sldMk cId="1987409210" sldId="300"/>
            <ac:spMk id="2" creationId="{6537FC66-FFC7-0164-678B-A99988CDCDA2}"/>
          </ac:spMkLst>
        </pc:spChg>
        <pc:spChg chg="del">
          <ac:chgData name="Das, Subasish" userId="904e394b-69db-4af2-8d7b-1d2a679d1510" providerId="ADAL" clId="{6B630E63-6341-4ECE-A653-02416DEABCF6}" dt="2022-09-21T20:35:00.843" v="158" actId="21"/>
          <ac:spMkLst>
            <pc:docMk/>
            <pc:sldMk cId="1987409210" sldId="300"/>
            <ac:spMk id="3075" creationId="{89DDD286-277C-14F6-35A0-69B48E9740F6}"/>
          </ac:spMkLst>
        </pc:spChg>
        <pc:spChg chg="mod">
          <ac:chgData name="Das, Subasish" userId="904e394b-69db-4af2-8d7b-1d2a679d1510" providerId="ADAL" clId="{6B630E63-6341-4ECE-A653-02416DEABCF6}" dt="2022-09-21T20:36:12.186" v="190" actId="1076"/>
          <ac:spMkLst>
            <pc:docMk/>
            <pc:sldMk cId="1987409210" sldId="300"/>
            <ac:spMk id="3076" creationId="{18D277F8-3B85-417B-2699-B31B53366268}"/>
          </ac:spMkLst>
        </pc:spChg>
        <pc:spChg chg="mod">
          <ac:chgData name="Das, Subasish" userId="904e394b-69db-4af2-8d7b-1d2a679d1510" providerId="ADAL" clId="{6B630E63-6341-4ECE-A653-02416DEABCF6}" dt="2022-09-21T20:36:19.100" v="192" actId="1076"/>
          <ac:spMkLst>
            <pc:docMk/>
            <pc:sldMk cId="1987409210" sldId="300"/>
            <ac:spMk id="3085" creationId="{49E44E86-CAAF-3629-27A3-CA91D1D1F1CA}"/>
          </ac:spMkLst>
        </pc:spChg>
        <pc:spChg chg="mod">
          <ac:chgData name="Das, Subasish" userId="904e394b-69db-4af2-8d7b-1d2a679d1510" providerId="ADAL" clId="{6B630E63-6341-4ECE-A653-02416DEABCF6}" dt="2022-09-21T20:36:09.778" v="189" actId="1076"/>
          <ac:spMkLst>
            <pc:docMk/>
            <pc:sldMk cId="1987409210" sldId="300"/>
            <ac:spMk id="3086" creationId="{8534C3A9-7951-C0BA-1605-CF1CABE62164}"/>
          </ac:spMkLst>
        </pc:spChg>
        <pc:graphicFrameChg chg="mod">
          <ac:chgData name="Das, Subasish" userId="904e394b-69db-4af2-8d7b-1d2a679d1510" providerId="ADAL" clId="{6B630E63-6341-4ECE-A653-02416DEABCF6}" dt="2022-09-21T20:36:34.144" v="196" actId="1076"/>
          <ac:graphicFrameMkLst>
            <pc:docMk/>
            <pc:sldMk cId="1987409210" sldId="300"/>
            <ac:graphicFrameMk id="3074" creationId="{31F9ACBA-422B-905C-0CE8-CEBE49F694DE}"/>
          </ac:graphicFrameMkLst>
        </pc:graphicFrameChg>
        <pc:picChg chg="add mod">
          <ac:chgData name="Das, Subasish" userId="904e394b-69db-4af2-8d7b-1d2a679d1510" providerId="ADAL" clId="{6B630E63-6341-4ECE-A653-02416DEABCF6}" dt="2022-09-21T20:36:45.061" v="198" actId="1076"/>
          <ac:picMkLst>
            <pc:docMk/>
            <pc:sldMk cId="1987409210" sldId="300"/>
            <ac:picMk id="3" creationId="{20206675-9C33-F2C6-47C8-DA15EEF31320}"/>
          </ac:picMkLst>
        </pc:picChg>
        <pc:picChg chg="mod">
          <ac:chgData name="Das, Subasish" userId="904e394b-69db-4af2-8d7b-1d2a679d1510" providerId="ADAL" clId="{6B630E63-6341-4ECE-A653-02416DEABCF6}" dt="2022-09-21T20:36:02.557" v="188" actId="1076"/>
          <ac:picMkLst>
            <pc:docMk/>
            <pc:sldMk cId="1987409210" sldId="300"/>
            <ac:picMk id="3087" creationId="{095F229D-EF91-51C7-4944-F8540D23BF23}"/>
          </ac:picMkLst>
        </pc:picChg>
        <pc:picChg chg="mod">
          <ac:chgData name="Das, Subasish" userId="904e394b-69db-4af2-8d7b-1d2a679d1510" providerId="ADAL" clId="{6B630E63-6341-4ECE-A653-02416DEABCF6}" dt="2022-09-21T20:36:14.307" v="191" actId="1076"/>
          <ac:picMkLst>
            <pc:docMk/>
            <pc:sldMk cId="1987409210" sldId="300"/>
            <ac:picMk id="3088" creationId="{1CDCD660-57DA-BC32-9055-01CE265CE38F}"/>
          </ac:picMkLst>
        </pc:picChg>
      </pc:sldChg>
      <pc:sldChg chg="del">
        <pc:chgData name="Das, Subasish" userId="904e394b-69db-4af2-8d7b-1d2a679d1510" providerId="ADAL" clId="{6B630E63-6341-4ECE-A653-02416DEABCF6}" dt="2022-09-21T19:53:47.450" v="51" actId="2696"/>
        <pc:sldMkLst>
          <pc:docMk/>
          <pc:sldMk cId="3778658588" sldId="301"/>
        </pc:sldMkLst>
      </pc:sldChg>
      <pc:sldChg chg="addSp delSp modSp add mod modNotes">
        <pc:chgData name="Das, Subasish" userId="904e394b-69db-4af2-8d7b-1d2a679d1510" providerId="ADAL" clId="{6B630E63-6341-4ECE-A653-02416DEABCF6}" dt="2022-09-21T20:38:16.277" v="277"/>
        <pc:sldMkLst>
          <pc:docMk/>
          <pc:sldMk cId="3993147503" sldId="301"/>
        </pc:sldMkLst>
        <pc:spChg chg="add mod">
          <ac:chgData name="Das, Subasish" userId="904e394b-69db-4af2-8d7b-1d2a679d1510" providerId="ADAL" clId="{6B630E63-6341-4ECE-A653-02416DEABCF6}" dt="2022-09-21T20:37:54.714" v="272" actId="1076"/>
          <ac:spMkLst>
            <pc:docMk/>
            <pc:sldMk cId="3993147503" sldId="301"/>
            <ac:spMk id="3" creationId="{61208875-6DB2-F72F-D4A7-621D2BD96EB9}"/>
          </ac:spMkLst>
        </pc:spChg>
        <pc:spChg chg="add mod">
          <ac:chgData name="Das, Subasish" userId="904e394b-69db-4af2-8d7b-1d2a679d1510" providerId="ADAL" clId="{6B630E63-6341-4ECE-A653-02416DEABCF6}" dt="2022-09-21T20:37:58.133" v="273" actId="1076"/>
          <ac:spMkLst>
            <pc:docMk/>
            <pc:sldMk cId="3993147503" sldId="301"/>
            <ac:spMk id="5" creationId="{087B460F-EC43-E2C9-60F5-C616E254EE58}"/>
          </ac:spMkLst>
        </pc:spChg>
        <pc:spChg chg="add mod">
          <ac:chgData name="Das, Subasish" userId="904e394b-69db-4af2-8d7b-1d2a679d1510" providerId="ADAL" clId="{6B630E63-6341-4ECE-A653-02416DEABCF6}" dt="2022-09-21T20:38:12.901" v="276"/>
          <ac:spMkLst>
            <pc:docMk/>
            <pc:sldMk cId="3993147503" sldId="301"/>
            <ac:spMk id="6" creationId="{104F217A-BA18-ECBC-14B1-CE425708FCC0}"/>
          </ac:spMkLst>
        </pc:spChg>
        <pc:spChg chg="del">
          <ac:chgData name="Das, Subasish" userId="904e394b-69db-4af2-8d7b-1d2a679d1510" providerId="ADAL" clId="{6B630E63-6341-4ECE-A653-02416DEABCF6}" dt="2022-09-21T20:38:08.575" v="275" actId="21"/>
          <ac:spMkLst>
            <pc:docMk/>
            <pc:sldMk cId="3993147503" sldId="301"/>
            <ac:spMk id="16386" creationId="{6B9DF341-BDF7-3DFD-D268-01F44112F6D3}"/>
          </ac:spMkLst>
        </pc:spChg>
        <pc:spChg chg="mod">
          <ac:chgData name="Das, Subasish" userId="904e394b-69db-4af2-8d7b-1d2a679d1510" providerId="ADAL" clId="{6B630E63-6341-4ECE-A653-02416DEABCF6}" dt="2022-09-21T20:37:50.344" v="271" actId="20577"/>
          <ac:spMkLst>
            <pc:docMk/>
            <pc:sldMk cId="3993147503" sldId="301"/>
            <ac:spMk id="16387" creationId="{E88E0DF8-27D5-B2D8-308E-ED3169AB2284}"/>
          </ac:spMkLst>
        </pc:spChg>
        <pc:picChg chg="add mod">
          <ac:chgData name="Das, Subasish" userId="904e394b-69db-4af2-8d7b-1d2a679d1510" providerId="ADAL" clId="{6B630E63-6341-4ECE-A653-02416DEABCF6}" dt="2022-09-21T20:38:16.277" v="277"/>
          <ac:picMkLst>
            <pc:docMk/>
            <pc:sldMk cId="3993147503" sldId="301"/>
            <ac:picMk id="7" creationId="{B1EABD4C-B5FE-6CC3-7B99-6CADB563B924}"/>
          </ac:picMkLst>
        </pc:picChg>
        <pc:picChg chg="mod">
          <ac:chgData name="Das, Subasish" userId="904e394b-69db-4af2-8d7b-1d2a679d1510" providerId="ADAL" clId="{6B630E63-6341-4ECE-A653-02416DEABCF6}" dt="2022-09-21T20:38:02.546" v="274" actId="1076"/>
          <ac:picMkLst>
            <pc:docMk/>
            <pc:sldMk cId="3993147503" sldId="301"/>
            <ac:picMk id="16396" creationId="{CC75B387-AE38-73AF-9D78-2BC6C0FC4553}"/>
          </ac:picMkLst>
        </pc:picChg>
        <pc:picChg chg="mod">
          <ac:chgData name="Das, Subasish" userId="904e394b-69db-4af2-8d7b-1d2a679d1510" providerId="ADAL" clId="{6B630E63-6341-4ECE-A653-02416DEABCF6}" dt="2022-09-21T20:37:33.739" v="265" actId="1076"/>
          <ac:picMkLst>
            <pc:docMk/>
            <pc:sldMk cId="3993147503" sldId="301"/>
            <ac:picMk id="16397" creationId="{BA589F63-31B4-A5A7-D2CC-CF9F924423F7}"/>
          </ac:picMkLst>
        </pc:picChg>
      </pc:sldChg>
      <pc:sldChg chg="add del">
        <pc:chgData name="Das, Subasish" userId="904e394b-69db-4af2-8d7b-1d2a679d1510" providerId="ADAL" clId="{6B630E63-6341-4ECE-A653-02416DEABCF6}" dt="2022-09-21T20:38:20.852" v="278" actId="2696"/>
        <pc:sldMkLst>
          <pc:docMk/>
          <pc:sldMk cId="1026385500" sldId="302"/>
        </pc:sldMkLst>
      </pc:sldChg>
      <pc:sldChg chg="del">
        <pc:chgData name="Das, Subasish" userId="904e394b-69db-4af2-8d7b-1d2a679d1510" providerId="ADAL" clId="{6B630E63-6341-4ECE-A653-02416DEABCF6}" dt="2022-09-21T19:53:49.664" v="52" actId="2696"/>
        <pc:sldMkLst>
          <pc:docMk/>
          <pc:sldMk cId="2472203076" sldId="302"/>
        </pc:sldMkLst>
      </pc:sldChg>
      <pc:sldChg chg="del">
        <pc:chgData name="Das, Subasish" userId="904e394b-69db-4af2-8d7b-1d2a679d1510" providerId="ADAL" clId="{6B630E63-6341-4ECE-A653-02416DEABCF6}" dt="2022-09-21T19:53:52.105" v="53" actId="2696"/>
        <pc:sldMkLst>
          <pc:docMk/>
          <pc:sldMk cId="574108545" sldId="303"/>
        </pc:sldMkLst>
      </pc:sldChg>
      <pc:sldChg chg="add del">
        <pc:chgData name="Das, Subasish" userId="904e394b-69db-4af2-8d7b-1d2a679d1510" providerId="ADAL" clId="{6B630E63-6341-4ECE-A653-02416DEABCF6}" dt="2022-09-21T20:38:23.016" v="279" actId="2696"/>
        <pc:sldMkLst>
          <pc:docMk/>
          <pc:sldMk cId="1690198542" sldId="303"/>
        </pc:sldMkLst>
      </pc:sldChg>
      <pc:sldChg chg="del">
        <pc:chgData name="Das, Subasish" userId="904e394b-69db-4af2-8d7b-1d2a679d1510" providerId="ADAL" clId="{6B630E63-6341-4ECE-A653-02416DEABCF6}" dt="2022-09-21T19:53:55.079" v="54" actId="2696"/>
        <pc:sldMkLst>
          <pc:docMk/>
          <pc:sldMk cId="2554986037" sldId="304"/>
        </pc:sldMkLst>
      </pc:sldChg>
      <pc:sldChg chg="addSp modSp add">
        <pc:chgData name="Das, Subasish" userId="904e394b-69db-4af2-8d7b-1d2a679d1510" providerId="ADAL" clId="{6B630E63-6341-4ECE-A653-02416DEABCF6}" dt="2022-09-21T20:39:42.551" v="284" actId="1076"/>
        <pc:sldMkLst>
          <pc:docMk/>
          <pc:sldMk cId="4206924778" sldId="304"/>
        </pc:sldMkLst>
        <pc:spChg chg="add mod">
          <ac:chgData name="Das, Subasish" userId="904e394b-69db-4af2-8d7b-1d2a679d1510" providerId="ADAL" clId="{6B630E63-6341-4ECE-A653-02416DEABCF6}" dt="2022-09-21T20:39:35.664" v="282"/>
          <ac:spMkLst>
            <pc:docMk/>
            <pc:sldMk cId="4206924778" sldId="304"/>
            <ac:spMk id="2" creationId="{F37B8F95-A292-1EC7-6FAD-CD02475A2F0B}"/>
          </ac:spMkLst>
        </pc:spChg>
        <pc:picChg chg="add mod">
          <ac:chgData name="Das, Subasish" userId="904e394b-69db-4af2-8d7b-1d2a679d1510" providerId="ADAL" clId="{6B630E63-6341-4ECE-A653-02416DEABCF6}" dt="2022-09-21T20:39:38.918" v="283"/>
          <ac:picMkLst>
            <pc:docMk/>
            <pc:sldMk cId="4206924778" sldId="304"/>
            <ac:picMk id="3" creationId="{635BB69A-1516-FAD3-3937-E668827C567A}"/>
          </ac:picMkLst>
        </pc:picChg>
        <pc:picChg chg="mod">
          <ac:chgData name="Das, Subasish" userId="904e394b-69db-4af2-8d7b-1d2a679d1510" providerId="ADAL" clId="{6B630E63-6341-4ECE-A653-02416DEABCF6}" dt="2022-09-21T20:39:42.551" v="284" actId="1076"/>
          <ac:picMkLst>
            <pc:docMk/>
            <pc:sldMk cId="4206924778" sldId="304"/>
            <ac:picMk id="4100" creationId="{CB49EFF4-A0B7-1D6B-1BBC-CE412D8534C4}"/>
          </ac:picMkLst>
        </pc:picChg>
      </pc:sldChg>
      <pc:sldChg chg="del">
        <pc:chgData name="Das, Subasish" userId="904e394b-69db-4af2-8d7b-1d2a679d1510" providerId="ADAL" clId="{6B630E63-6341-4ECE-A653-02416DEABCF6}" dt="2022-09-21T19:53:58.723" v="55" actId="2696"/>
        <pc:sldMkLst>
          <pc:docMk/>
          <pc:sldMk cId="1876140860" sldId="305"/>
        </pc:sldMkLst>
      </pc:sldChg>
      <pc:sldChg chg="add del modNotes">
        <pc:chgData name="Das, Subasish" userId="904e394b-69db-4af2-8d7b-1d2a679d1510" providerId="ADAL" clId="{6B630E63-6341-4ECE-A653-02416DEABCF6}" dt="2022-09-21T20:39:11.515" v="280" actId="2696"/>
        <pc:sldMkLst>
          <pc:docMk/>
          <pc:sldMk cId="2737821500" sldId="305"/>
        </pc:sldMkLst>
      </pc:sldChg>
      <pc:sldChg chg="add del modNotes">
        <pc:chgData name="Das, Subasish" userId="904e394b-69db-4af2-8d7b-1d2a679d1510" providerId="ADAL" clId="{6B630E63-6341-4ECE-A653-02416DEABCF6}" dt="2022-09-21T20:39:24.859" v="281" actId="2696"/>
        <pc:sldMkLst>
          <pc:docMk/>
          <pc:sldMk cId="120829611" sldId="306"/>
        </pc:sldMkLst>
      </pc:sldChg>
      <pc:sldChg chg="add del modNotes">
        <pc:chgData name="Das, Subasish" userId="904e394b-69db-4af2-8d7b-1d2a679d1510" providerId="ADAL" clId="{6B630E63-6341-4ECE-A653-02416DEABCF6}" dt="2022-09-21T20:39:24.859" v="281" actId="2696"/>
        <pc:sldMkLst>
          <pc:docMk/>
          <pc:sldMk cId="2143328452" sldId="307"/>
        </pc:sldMkLst>
      </pc:sldChg>
      <pc:sldChg chg="add del modNotes">
        <pc:chgData name="Das, Subasish" userId="904e394b-69db-4af2-8d7b-1d2a679d1510" providerId="ADAL" clId="{6B630E63-6341-4ECE-A653-02416DEABCF6}" dt="2022-09-21T20:39:24.859" v="281" actId="2696"/>
        <pc:sldMkLst>
          <pc:docMk/>
          <pc:sldMk cId="355020561" sldId="308"/>
        </pc:sldMkLst>
      </pc:sldChg>
      <pc:sldChg chg="add del">
        <pc:chgData name="Das, Subasish" userId="904e394b-69db-4af2-8d7b-1d2a679d1510" providerId="ADAL" clId="{6B630E63-6341-4ECE-A653-02416DEABCF6}" dt="2022-09-21T20:39:24.859" v="281" actId="2696"/>
        <pc:sldMkLst>
          <pc:docMk/>
          <pc:sldMk cId="566111215" sldId="309"/>
        </pc:sldMkLst>
      </pc:sldChg>
      <pc:sldChg chg="add del modNotes">
        <pc:chgData name="Das, Subasish" userId="904e394b-69db-4af2-8d7b-1d2a679d1510" providerId="ADAL" clId="{6B630E63-6341-4ECE-A653-02416DEABCF6}" dt="2022-09-21T20:39:24.859" v="281" actId="2696"/>
        <pc:sldMkLst>
          <pc:docMk/>
          <pc:sldMk cId="2771543876" sldId="310"/>
        </pc:sldMkLst>
      </pc:sldChg>
      <pc:sldMasterChg chg="add addSldLayout">
        <pc:chgData name="Das, Subasish" userId="904e394b-69db-4af2-8d7b-1d2a679d1510" providerId="ADAL" clId="{6B630E63-6341-4ECE-A653-02416DEABCF6}" dt="2022-09-21T20:31:59.191" v="66" actId="27028"/>
        <pc:sldMasterMkLst>
          <pc:docMk/>
          <pc:sldMasterMk cId="0" sldId="2147483648"/>
        </pc:sldMasterMkLst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1824774182" sldId="2147483656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3076842842" sldId="2147483657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2520639887" sldId="2147483658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2144478825" sldId="2147483659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196453330" sldId="2147483660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692746770" sldId="2147483661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2030173546" sldId="2147483662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1630758190" sldId="2147483663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3985399897" sldId="2147483664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1414858962" sldId="2147483665"/>
          </pc:sldLayoutMkLst>
        </pc:sldLayoutChg>
        <pc:sldLayoutChg chg="ad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0" sldId="2147483648"/>
            <pc:sldLayoutMk cId="1573230609" sldId="2147483666"/>
          </pc:sldLayoutMkLst>
        </pc:sldLayoutChg>
      </pc:sldMasterChg>
      <pc:sldMasterChg chg="add del addSldLayout delSldLayout">
        <pc:chgData name="Das, Subasish" userId="904e394b-69db-4af2-8d7b-1d2a679d1510" providerId="ADAL" clId="{6B630E63-6341-4ECE-A653-02416DEABCF6}" dt="2022-09-21T20:32:09.582" v="68" actId="2696"/>
        <pc:sldMasterMkLst>
          <pc:docMk/>
          <pc:sldMasterMk cId="0" sldId="2147483649"/>
        </pc:sldMasterMkLst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2323770040" sldId="2147483667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680415205" sldId="2147483668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3940667275" sldId="2147483669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3207382564" sldId="2147483670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2244018183" sldId="2147483671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4069165718" sldId="2147483672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1202852701" sldId="2147483673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1807968792" sldId="2147483674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3930166177" sldId="2147483675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2753986620" sldId="2147483676"/>
          </pc:sldLayoutMkLst>
        </pc:sldLayoutChg>
        <pc:sldLayoutChg chg="add del">
          <pc:chgData name="Das, Subasish" userId="904e394b-69db-4af2-8d7b-1d2a679d1510" providerId="ADAL" clId="{6B630E63-6341-4ECE-A653-02416DEABCF6}" dt="2022-09-21T20:32:09.582" v="68" actId="2696"/>
          <pc:sldLayoutMkLst>
            <pc:docMk/>
            <pc:sldMasterMk cId="0" sldId="2147483649"/>
            <pc:sldLayoutMk cId="1772179127" sldId="2147483677"/>
          </pc:sldLayoutMkLst>
        </pc:sldLayoutChg>
      </pc:sldMasterChg>
      <pc:sldMasterChg chg="replId modSldLayout">
        <pc:chgData name="Das, Subasish" userId="904e394b-69db-4af2-8d7b-1d2a679d1510" providerId="ADAL" clId="{6B630E63-6341-4ECE-A653-02416DEABCF6}" dt="2022-09-21T20:31:59.191" v="66" actId="27028"/>
        <pc:sldMasterMkLst>
          <pc:docMk/>
          <pc:sldMasterMk cId="4250967150" sldId="2147483745"/>
        </pc:sldMasterMkLst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3559004054" sldId="2147483744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2781940458" sldId="2147483746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2030048451" sldId="2147483747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3485597189" sldId="2147483748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3469982512" sldId="2147483749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2941853760" sldId="2147483750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2796230633" sldId="2147483751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3853720065" sldId="2147483752"/>
          </pc:sldLayoutMkLst>
        </pc:sldLayoutChg>
        <pc:sldLayoutChg chg="replId">
          <pc:chgData name="Das, Subasish" userId="904e394b-69db-4af2-8d7b-1d2a679d1510" providerId="ADAL" clId="{6B630E63-6341-4ECE-A653-02416DEABCF6}" dt="2022-09-21T20:31:59.191" v="66" actId="27028"/>
          <pc:sldLayoutMkLst>
            <pc:docMk/>
            <pc:sldMasterMk cId="4250967150" sldId="2147483745"/>
            <pc:sldLayoutMk cId="709903329" sldId="2147483753"/>
          </pc:sldLayoutMkLst>
        </pc:sldLayoutChg>
      </pc:sldMasterChg>
    </pc:docChg>
  </pc:docChgLst>
  <pc:docChgLst>
    <pc:chgData name="Das, Subasish" userId="904e394b-69db-4af2-8d7b-1d2a679d1510" providerId="ADAL" clId="{5E7D585E-215E-4FAC-A809-7F64BCA46ACA}"/>
    <pc:docChg chg="delSld modSld delMainMaster">
      <pc:chgData name="Das, Subasish" userId="904e394b-69db-4af2-8d7b-1d2a679d1510" providerId="ADAL" clId="{5E7D585E-215E-4FAC-A809-7F64BCA46ACA}" dt="2022-09-26T04:04:17.148" v="74" actId="2696"/>
      <pc:docMkLst>
        <pc:docMk/>
      </pc:docMkLst>
      <pc:sldChg chg="modSp mod">
        <pc:chgData name="Das, Subasish" userId="904e394b-69db-4af2-8d7b-1d2a679d1510" providerId="ADAL" clId="{5E7D585E-215E-4FAC-A809-7F64BCA46ACA}" dt="2022-09-26T04:03:56.369" v="73" actId="20577"/>
        <pc:sldMkLst>
          <pc:docMk/>
          <pc:sldMk cId="4088096666" sldId="256"/>
        </pc:sldMkLst>
        <pc:spChg chg="mod">
          <ac:chgData name="Das, Subasish" userId="904e394b-69db-4af2-8d7b-1d2a679d1510" providerId="ADAL" clId="{5E7D585E-215E-4FAC-A809-7F64BCA46ACA}" dt="2022-09-26T04:03:56.369" v="73" actId="20577"/>
          <ac:spMkLst>
            <pc:docMk/>
            <pc:sldMk cId="4088096666" sldId="256"/>
            <ac:spMk id="6" creationId="{4D68A583-921E-B5B2-6431-507172E36EE7}"/>
          </ac:spMkLst>
        </pc:spChg>
      </pc:sldChg>
      <pc:sldChg chg="modSp mod">
        <pc:chgData name="Das, Subasish" userId="904e394b-69db-4af2-8d7b-1d2a679d1510" providerId="ADAL" clId="{5E7D585E-215E-4FAC-A809-7F64BCA46ACA}" dt="2022-09-26T04:03:28.731" v="37" actId="20577"/>
        <pc:sldMkLst>
          <pc:docMk/>
          <pc:sldMk cId="934382222" sldId="257"/>
        </pc:sldMkLst>
        <pc:spChg chg="mod">
          <ac:chgData name="Das, Subasish" userId="904e394b-69db-4af2-8d7b-1d2a679d1510" providerId="ADAL" clId="{5E7D585E-215E-4FAC-A809-7F64BCA46ACA}" dt="2022-09-26T04:03:28.731" v="37" actId="20577"/>
          <ac:spMkLst>
            <pc:docMk/>
            <pc:sldMk cId="934382222" sldId="257"/>
            <ac:spMk id="4" creationId="{5EE1B839-AF61-CDCC-6329-8ACB6EF70EFE}"/>
          </ac:spMkLst>
        </pc:spChg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2283319378" sldId="258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2431460625" sldId="259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80895614" sldId="260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770324717" sldId="261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035223412" sldId="262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3053506535" sldId="263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3881046890" sldId="264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107347098" sldId="265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649947454" sldId="266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341856508" sldId="278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2093302584" sldId="279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027343842" sldId="296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377398472" sldId="298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441908438" sldId="299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1987409210" sldId="300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3993147503" sldId="301"/>
        </pc:sldMkLst>
      </pc:sldChg>
      <pc:sldChg chg="del">
        <pc:chgData name="Das, Subasish" userId="904e394b-69db-4af2-8d7b-1d2a679d1510" providerId="ADAL" clId="{5E7D585E-215E-4FAC-A809-7F64BCA46ACA}" dt="2022-09-26T04:04:17.148" v="74" actId="2696"/>
        <pc:sldMkLst>
          <pc:docMk/>
          <pc:sldMk cId="4206924778" sldId="304"/>
        </pc:sldMkLst>
      </pc:sldChg>
      <pc:sldMasterChg chg="del delSldLayout">
        <pc:chgData name="Das, Subasish" userId="904e394b-69db-4af2-8d7b-1d2a679d1510" providerId="ADAL" clId="{5E7D585E-215E-4FAC-A809-7F64BCA46ACA}" dt="2022-09-26T04:04:17.148" v="74" actId="2696"/>
        <pc:sldMasterMkLst>
          <pc:docMk/>
          <pc:sldMasterMk cId="0" sldId="2147483648"/>
        </pc:sldMasterMkLst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1824774182" sldId="2147483656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3076842842" sldId="2147483657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2520639887" sldId="2147483658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2144478825" sldId="2147483659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196453330" sldId="2147483660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692746770" sldId="2147483661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2030173546" sldId="2147483662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1630758190" sldId="2147483663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3985399897" sldId="2147483664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1414858962" sldId="2147483665"/>
          </pc:sldLayoutMkLst>
        </pc:sldLayoutChg>
        <pc:sldLayoutChg chg="del">
          <pc:chgData name="Das, Subasish" userId="904e394b-69db-4af2-8d7b-1d2a679d1510" providerId="ADAL" clId="{5E7D585E-215E-4FAC-A809-7F64BCA46ACA}" dt="2022-09-26T04:04:17.148" v="74" actId="2696"/>
          <pc:sldLayoutMkLst>
            <pc:docMk/>
            <pc:sldMasterMk cId="0" sldId="2147483648"/>
            <pc:sldLayoutMk cId="1573230609" sldId="2147483666"/>
          </pc:sldLayoutMkLst>
        </pc:sldLayoutChg>
      </pc:sldMasterChg>
    </pc:docChg>
  </pc:docChgLst>
  <pc:docChgLst>
    <pc:chgData name="Das, Subasish" userId="904e394b-69db-4af2-8d7b-1d2a679d1510" providerId="ADAL" clId="{EC51E8E1-B920-4394-9E16-D99664D4B7B8}"/>
    <pc:docChg chg="modSld">
      <pc:chgData name="Das, Subasish" userId="904e394b-69db-4af2-8d7b-1d2a679d1510" providerId="ADAL" clId="{EC51E8E1-B920-4394-9E16-D99664D4B7B8}" dt="2022-09-21T18:46:43.476" v="16" actId="20577"/>
      <pc:docMkLst>
        <pc:docMk/>
      </pc:docMkLst>
      <pc:sldChg chg="modSp mod">
        <pc:chgData name="Das, Subasish" userId="904e394b-69db-4af2-8d7b-1d2a679d1510" providerId="ADAL" clId="{EC51E8E1-B920-4394-9E16-D99664D4B7B8}" dt="2022-09-21T18:46:21.636" v="12" actId="20577"/>
        <pc:sldMkLst>
          <pc:docMk/>
          <pc:sldMk cId="3881046890" sldId="264"/>
        </pc:sldMkLst>
        <pc:spChg chg="mod">
          <ac:chgData name="Das, Subasish" userId="904e394b-69db-4af2-8d7b-1d2a679d1510" providerId="ADAL" clId="{EC51E8E1-B920-4394-9E16-D99664D4B7B8}" dt="2022-09-21T18:46:21.636" v="12" actId="20577"/>
          <ac:spMkLst>
            <pc:docMk/>
            <pc:sldMk cId="3881046890" sldId="264"/>
            <ac:spMk id="4" creationId="{5EE1B839-AF61-CDCC-6329-8ACB6EF70EFE}"/>
          </ac:spMkLst>
        </pc:spChg>
        <pc:spChg chg="mod">
          <ac:chgData name="Das, Subasish" userId="904e394b-69db-4af2-8d7b-1d2a679d1510" providerId="ADAL" clId="{EC51E8E1-B920-4394-9E16-D99664D4B7B8}" dt="2022-09-21T18:46:13.525" v="2" actId="20577"/>
          <ac:spMkLst>
            <pc:docMk/>
            <pc:sldMk cId="3881046890" sldId="264"/>
            <ac:spMk id="7" creationId="{A5B0C9D0-AC3D-1FBB-FBD9-4D7FAD4C0DA7}"/>
          </ac:spMkLst>
        </pc:spChg>
      </pc:sldChg>
      <pc:sldChg chg="modSp mod">
        <pc:chgData name="Das, Subasish" userId="904e394b-69db-4af2-8d7b-1d2a679d1510" providerId="ADAL" clId="{EC51E8E1-B920-4394-9E16-D99664D4B7B8}" dt="2022-09-21T18:46:43.476" v="16" actId="20577"/>
        <pc:sldMkLst>
          <pc:docMk/>
          <pc:sldMk cId="1107347098" sldId="265"/>
        </pc:sldMkLst>
        <pc:spChg chg="mod">
          <ac:chgData name="Das, Subasish" userId="904e394b-69db-4af2-8d7b-1d2a679d1510" providerId="ADAL" clId="{EC51E8E1-B920-4394-9E16-D99664D4B7B8}" dt="2022-09-21T18:46:43.476" v="16" actId="20577"/>
          <ac:spMkLst>
            <pc:docMk/>
            <pc:sldMk cId="1107347098" sldId="265"/>
            <ac:spMk id="7" creationId="{A5B0C9D0-AC3D-1FBB-FBD9-4D7FAD4C0D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4E98-946B-45FD-B6EF-FBB86ED0668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5A7DA-7D2A-4D48-BBA7-2A199007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CADA-3581-6452-9855-4FEA701A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576D3-1403-C095-E04D-CC20ADEC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B5F6-F77E-428E-5D66-3B7621F5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76AE-F4CB-99D4-2F5A-3E520FF2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B2B8-BB8E-68CF-3CFD-4E568AA1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9594-BFF9-E672-AB23-C0CB128B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E5F5D-ADEB-BB08-9E02-8CC092E8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4DF0F-F082-8C2D-9AEA-9A27A7E1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B190-8783-4642-DA69-46D69CCB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FA2B-53C1-2BBD-1E82-176D08B9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8F7B4-D718-AFFF-E490-F5DF003DC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03C07-5D48-0C41-1AFB-D14CC9A2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13F7-D3A9-6396-AB1E-655D4CCC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8DEA-4D9D-0B5C-5974-A58930E8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5B1E-F33E-C5A4-2169-686903A7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8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135" y="2810036"/>
            <a:ext cx="7593713" cy="1325563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3" y="1021976"/>
            <a:ext cx="4175780" cy="80632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4152187"/>
            <a:ext cx="12192000" cy="1362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35135" y="4535185"/>
            <a:ext cx="7593479" cy="87816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189" indent="0" algn="l">
              <a:buNone/>
              <a:defRPr sz="3200">
                <a:solidFill>
                  <a:schemeClr val="bg1"/>
                </a:solidFill>
              </a:defRPr>
            </a:lvl2pPr>
            <a:lvl3pPr marL="914377" indent="0" algn="l">
              <a:buNone/>
              <a:defRPr sz="3200">
                <a:solidFill>
                  <a:schemeClr val="bg1"/>
                </a:solidFill>
              </a:defRPr>
            </a:lvl3pPr>
            <a:lvl4pPr marL="1371566" indent="0" algn="l">
              <a:buNone/>
              <a:defRPr sz="3200">
                <a:solidFill>
                  <a:schemeClr val="bg1"/>
                </a:solidFill>
              </a:defRPr>
            </a:lvl4pPr>
            <a:lvl5pPr marL="1828754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94476" y="2810037"/>
            <a:ext cx="9336" cy="404796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5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 rot="10800000">
            <a:off x="-1" y="5387787"/>
            <a:ext cx="12192000" cy="1470212"/>
            <a:chOff x="152400" y="270113"/>
            <a:chExt cx="609600" cy="1140619"/>
          </a:xfrm>
        </p:grpSpPr>
        <p:sp>
          <p:nvSpPr>
            <p:cNvPr id="5" name="Rectangle 4"/>
            <p:cNvSpPr/>
            <p:nvPr userDrawn="1"/>
          </p:nvSpPr>
          <p:spPr>
            <a:xfrm>
              <a:off x="152400" y="270113"/>
              <a:ext cx="609600" cy="228600"/>
            </a:xfrm>
            <a:prstGeom prst="rect">
              <a:avLst/>
            </a:prstGeom>
            <a:solidFill>
              <a:srgbClr val="DDA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52400" y="498713"/>
              <a:ext cx="609600" cy="229481"/>
            </a:xfrm>
            <a:prstGeom prst="rect">
              <a:avLst/>
            </a:prstGeom>
            <a:solidFill>
              <a:srgbClr val="194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" y="727313"/>
              <a:ext cx="609600" cy="228600"/>
            </a:xfrm>
            <a:prstGeom prst="rect">
              <a:avLst/>
            </a:prstGeom>
            <a:solidFill>
              <a:srgbClr val="67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2400" y="955921"/>
              <a:ext cx="609600" cy="228600"/>
            </a:xfrm>
            <a:prstGeom prst="rect">
              <a:avLst/>
            </a:prstGeom>
            <a:solidFill>
              <a:srgbClr val="5C0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52400" y="1182132"/>
              <a:ext cx="609600" cy="228600"/>
            </a:xfrm>
            <a:prstGeom prst="rect">
              <a:avLst/>
            </a:prstGeom>
            <a:solidFill>
              <a:srgbClr val="4B8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3" y="2831240"/>
            <a:ext cx="3210608" cy="2968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9236" y="2774212"/>
            <a:ext cx="2958352" cy="3052481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92488" y="679809"/>
            <a:ext cx="10670081" cy="914399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189" indent="0" algn="l">
              <a:buNone/>
              <a:defRPr sz="3200">
                <a:solidFill>
                  <a:schemeClr val="bg1"/>
                </a:solidFill>
              </a:defRPr>
            </a:lvl2pPr>
            <a:lvl3pPr marL="914377" indent="0" algn="l">
              <a:buNone/>
              <a:defRPr sz="3200">
                <a:solidFill>
                  <a:schemeClr val="bg1"/>
                </a:solidFill>
              </a:defRPr>
            </a:lvl3pPr>
            <a:lvl4pPr marL="1371566" indent="0" algn="l">
              <a:buNone/>
              <a:defRPr sz="3200">
                <a:solidFill>
                  <a:schemeClr val="bg1"/>
                </a:solidFill>
              </a:defRPr>
            </a:lvl4pPr>
            <a:lvl5pPr marL="1828754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60" y="2858156"/>
            <a:ext cx="3210608" cy="29685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97" y="2831242"/>
            <a:ext cx="3197865" cy="296853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28584" y="2774951"/>
            <a:ext cx="3198283" cy="2904067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3200">
                <a:solidFill>
                  <a:schemeClr val="bg1"/>
                </a:solidFill>
              </a:defRPr>
            </a:lvl2pPr>
            <a:lvl3pPr marL="914377" indent="0">
              <a:buNone/>
              <a:defRPr sz="3200">
                <a:solidFill>
                  <a:schemeClr val="bg1"/>
                </a:solidFill>
              </a:defRPr>
            </a:lvl3pPr>
            <a:lvl4pPr marL="1371566" indent="0">
              <a:buNone/>
              <a:defRPr sz="3200">
                <a:solidFill>
                  <a:schemeClr val="bg1"/>
                </a:solidFill>
              </a:defRPr>
            </a:lvl4pPr>
            <a:lvl5pPr marL="1828754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8051800" y="2774951"/>
            <a:ext cx="3210984" cy="2904067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189" indent="0" algn="ctr">
              <a:buNone/>
              <a:defRPr sz="2400" b="1">
                <a:solidFill>
                  <a:schemeClr val="bg1"/>
                </a:solidFill>
              </a:defRPr>
            </a:lvl2pPr>
            <a:lvl3pPr marL="914377" indent="0" algn="ctr">
              <a:buNone/>
              <a:defRPr sz="2400" b="1">
                <a:solidFill>
                  <a:schemeClr val="bg1"/>
                </a:solidFill>
              </a:defRPr>
            </a:lvl3pPr>
            <a:lvl4pPr marL="1371566" indent="0" algn="ctr">
              <a:buNone/>
              <a:defRPr sz="2400" b="1">
                <a:solidFill>
                  <a:schemeClr val="bg1"/>
                </a:solidFill>
              </a:defRPr>
            </a:lvl4pPr>
            <a:lvl5pPr marL="1828754" indent="0" algn="ctr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23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377" y="365125"/>
            <a:ext cx="11233384" cy="1325563"/>
          </a:xfrm>
        </p:spPr>
        <p:txBody>
          <a:bodyPr/>
          <a:lstStyle/>
          <a:p>
            <a:r>
              <a:rPr lang="en-US" dirty="0"/>
              <a:t>Collage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184395" y="2042957"/>
            <a:ext cx="3943349" cy="20386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184395" y="4433871"/>
            <a:ext cx="3943349" cy="20386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475243" y="2042956"/>
            <a:ext cx="3297519" cy="44295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9379" y="2042956"/>
            <a:ext cx="3297517" cy="44295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 rot="5400000">
            <a:off x="-1073432" y="2693894"/>
            <a:ext cx="6858000" cy="1470212"/>
            <a:chOff x="152400" y="270113"/>
            <a:chExt cx="609600" cy="1140619"/>
          </a:xfrm>
        </p:grpSpPr>
        <p:sp>
          <p:nvSpPr>
            <p:cNvPr id="5" name="Rectangle 4"/>
            <p:cNvSpPr/>
            <p:nvPr userDrawn="1"/>
          </p:nvSpPr>
          <p:spPr>
            <a:xfrm>
              <a:off x="152400" y="270113"/>
              <a:ext cx="609600" cy="228600"/>
            </a:xfrm>
            <a:prstGeom prst="rect">
              <a:avLst/>
            </a:prstGeom>
            <a:solidFill>
              <a:srgbClr val="DDA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52400" y="498713"/>
              <a:ext cx="609600" cy="229481"/>
            </a:xfrm>
            <a:prstGeom prst="rect">
              <a:avLst/>
            </a:prstGeom>
            <a:solidFill>
              <a:srgbClr val="194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" y="727313"/>
              <a:ext cx="609600" cy="228600"/>
            </a:xfrm>
            <a:prstGeom prst="rect">
              <a:avLst/>
            </a:prstGeom>
            <a:solidFill>
              <a:srgbClr val="67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2400" y="955921"/>
              <a:ext cx="609600" cy="228600"/>
            </a:xfrm>
            <a:prstGeom prst="rect">
              <a:avLst/>
            </a:prstGeom>
            <a:solidFill>
              <a:srgbClr val="5C0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52400" y="1182132"/>
              <a:ext cx="609600" cy="228600"/>
            </a:xfrm>
            <a:prstGeom prst="rect">
              <a:avLst/>
            </a:prstGeom>
            <a:solidFill>
              <a:srgbClr val="4B8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5" y="1168643"/>
            <a:ext cx="4378976" cy="4048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928" y="1774386"/>
            <a:ext cx="2958352" cy="3052481"/>
          </a:xfrm>
        </p:spPr>
        <p:txBody>
          <a:bodyPr>
            <a:normAutofit/>
          </a:bodyPr>
          <a:lstStyle>
            <a:lvl1pPr algn="ctr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151618" y="1362636"/>
            <a:ext cx="6197700" cy="3854824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189" indent="0" algn="l">
              <a:buNone/>
              <a:defRPr sz="3200">
                <a:solidFill>
                  <a:schemeClr val="bg1"/>
                </a:solidFill>
              </a:defRPr>
            </a:lvl2pPr>
            <a:lvl3pPr marL="914377" indent="0" algn="l">
              <a:buNone/>
              <a:defRPr sz="3200">
                <a:solidFill>
                  <a:schemeClr val="bg1"/>
                </a:solidFill>
              </a:defRPr>
            </a:lvl3pPr>
            <a:lvl4pPr marL="1371566" indent="0" algn="l">
              <a:buNone/>
              <a:defRPr sz="3200">
                <a:solidFill>
                  <a:schemeClr val="bg1"/>
                </a:solidFill>
              </a:defRPr>
            </a:lvl4pPr>
            <a:lvl5pPr marL="1828754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90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5A73-66BA-ED41-2E38-4056B11B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67D0-0CC5-0076-5064-08FD108F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7179-C701-5478-0E52-549B1205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4855-34B7-0E07-41AA-84C5BB04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9D02-9399-A8E0-03D6-548BEAF3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3AED-ACA2-95A0-7DF9-D057B2CF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C0B6-B0F1-4CDE-FE8C-9D859D81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8B62-1C01-84C9-348F-CD4FC11F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09BF-3A59-3134-F5B3-7FA3CBB5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FF72-B90A-B4BD-0F34-E8AE367B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DB1A-669C-7655-3CE1-B201EBDD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0E96-EFFF-9CAC-1DEE-32F5451F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2A06-B550-2632-6EC2-01982F917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614E-1BD4-9664-CF77-62A2C943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A7F63-A744-1F59-56DB-4390947B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F26F-8967-9C95-4C05-FA07DDE6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DDB5-C264-1285-FFE3-A2F28F24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E908-F2EB-3A1A-8478-0D7C27E2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6B992-C811-3140-FE7A-91D7421D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BC11-4A68-0940-C318-D7303D2D9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01DE1-F4B2-26E2-6FE0-824908848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178EC-7CB4-7228-1492-8DA819FD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BEB4C-A9AB-FA7C-EFDC-823AE479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5F7B5-8858-F17C-E07A-5E5D081F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1F6F-AF28-EB17-1377-3500D15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20FA6-C390-2EA4-7D2B-E5C41778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DAF60-2C8A-CC8A-5E9F-3E6F04D3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D43A6-990D-2702-A726-7D3EBAE5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87E43-B13D-A66D-23BD-48FA266F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A633F-7594-AF72-2F7C-AF1AE53C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A0061-6032-D9E7-C845-6F1A05D1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66BE-9F64-35B0-6E25-5053DEB5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1358-A4A0-B548-8ABD-58A51FE4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906A-3A79-5E1D-9492-1E8BF0E27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9D0C-87FD-3E20-4AF1-3732028E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4C0B-1D5D-C018-CC01-D8DAA487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20E8-A48B-1E17-E560-5500A8B4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7391-FD68-8751-68A1-32E5F752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DDD97-82A5-F804-FD8F-DC7378795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45560-C7B9-5E6E-A3B5-453950FC6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78C9-AFB0-7828-C93D-CD868776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C414D-2FD5-0F63-880E-7D3D8F38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D5B3-9717-E232-9071-82FE2BB3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2BDF5-1177-9DC9-0904-513D0EA1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F6ABF-3191-370A-A1B8-FDE781AB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84D7-623E-C4B1-A152-4B7C987F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AC4F-6632-4A7F-80C9-29C61F62297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0DE1-95A3-B04C-E1B0-93B8FA7A9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5A229-E2B9-6161-3D98-C71A106A1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D748-58CA-49D4-B6EC-BBD0804F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fed.vtti.vt.edu/projects/autonomous-delivery-vehicle-as-a-disruptive-technology-how-to-shape-the-future-with-a-focus-on-safet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850" y="495300"/>
            <a:ext cx="11264900" cy="1894568"/>
          </a:xfrm>
        </p:spPr>
        <p:txBody>
          <a:bodyPr>
            <a:normAutofit/>
          </a:bodyPr>
          <a:lstStyle/>
          <a:p>
            <a:r>
              <a:rPr lang="en-US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CE 4361</a:t>
            </a:r>
            <a:br>
              <a:rPr lang="en-US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</a:br>
            <a:r>
              <a:rPr lang="en-US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Highway Engineering</a:t>
            </a:r>
            <a:endParaRPr lang="en-US" sz="88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96" y="2574018"/>
            <a:ext cx="10522608" cy="2453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D68A583-921E-B5B2-6431-507172E36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300" y="3153682"/>
            <a:ext cx="9144000" cy="2535918"/>
          </a:xfrm>
        </p:spPr>
        <p:txBody>
          <a:bodyPr>
            <a:normAutofit fontScale="92500" lnSpcReduction="20000"/>
          </a:bodyPr>
          <a:lstStyle/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Garamond" panose="02020404030301010803"/>
              </a:rPr>
              <a:t>Disruptive Technologies &amp; Infrastructure</a:t>
            </a: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endParaRPr lang="en-US" sz="4000" dirty="0">
              <a:solidFill>
                <a:schemeClr val="accent1">
                  <a:lumMod val="75000"/>
                </a:schemeClr>
              </a:solidFill>
              <a:latin typeface="Garamond" panose="02020404030301010803"/>
            </a:endParaRP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endParaRPr lang="en-US" sz="4000" dirty="0">
              <a:solidFill>
                <a:schemeClr val="accent1">
                  <a:lumMod val="75000"/>
                </a:schemeClr>
              </a:solidFill>
              <a:latin typeface="Garamond" panose="02020404030301010803"/>
            </a:endParaRP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r>
              <a:rPr lang="en-US" sz="3200" dirty="0">
                <a:solidFill>
                  <a:prstClr val="black"/>
                </a:solidFill>
                <a:latin typeface="Garamond" panose="02020404030301010803"/>
              </a:rPr>
              <a:t>Subasish Das</a:t>
            </a:r>
          </a:p>
        </p:txBody>
      </p:sp>
    </p:spTree>
    <p:extLst>
      <p:ext uri="{BB962C8B-B14F-4D97-AF65-F5344CB8AC3E}">
        <p14:creationId xmlns:p14="http://schemas.microsoft.com/office/powerpoint/2010/main" val="408809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907"/>
            <a:ext cx="8229600" cy="4419600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latin typeface="Garamond" panose="02020404030301010803" pitchFamily="18" charset="0"/>
              </a:rPr>
              <a:t>For Intersection Related All Crashes:</a:t>
            </a:r>
          </a:p>
          <a:p>
            <a:pPr>
              <a:buNone/>
              <a:defRPr/>
            </a:pPr>
            <a:r>
              <a:rPr lang="en-US" sz="2400" dirty="0">
                <a:latin typeface="Garamond" panose="02020404030301010803" pitchFamily="18" charset="0"/>
              </a:rPr>
              <a:t>     Rule: </a:t>
            </a:r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Alcohol=yes, =&gt; dark_w/_streetlights</a:t>
            </a:r>
            <a:endParaRPr lang="en-US" sz="2400" dirty="0">
              <a:latin typeface="Garamond" panose="02020404030301010803" pitchFamily="18" charset="0"/>
            </a:endParaRPr>
          </a:p>
          <a:p>
            <a:pPr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     Crashes under Dark with continuous streetlights: 4,852</a:t>
            </a:r>
          </a:p>
          <a:p>
            <a:pPr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     Crashes under Alcohol=Yes: 1087</a:t>
            </a:r>
          </a:p>
          <a:p>
            <a:pPr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     Crashes under both dark with</a:t>
            </a:r>
          </a:p>
          <a:p>
            <a:pPr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     continuous streetlights and</a:t>
            </a:r>
          </a:p>
          <a:p>
            <a:pPr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     Alcohol=Yes : 441</a:t>
            </a:r>
          </a:p>
          <a:p>
            <a:pPr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     Total Intersection related crashes= 32,940 </a:t>
            </a:r>
          </a:p>
          <a:p>
            <a:pPr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     </a:t>
            </a:r>
          </a:p>
          <a:p>
            <a:pPr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     Support=  441/32940=0.01</a:t>
            </a:r>
          </a:p>
          <a:p>
            <a:pPr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     Confidence= 441/1087= 40.57%</a:t>
            </a:r>
          </a:p>
          <a:p>
            <a:pPr>
              <a:buNone/>
              <a:defRPr/>
            </a:pPr>
            <a:r>
              <a:rPr lang="en-US" sz="2000" dirty="0">
                <a:latin typeface="Garamond" panose="02020404030301010803" pitchFamily="18" charset="0"/>
              </a:rPr>
              <a:t>     Lift= (441/1087)/(4852/32940)= 2.75</a:t>
            </a:r>
          </a:p>
          <a:p>
            <a:pPr>
              <a:buNone/>
              <a:defRPr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772401" y="2971801"/>
            <a:ext cx="2460625" cy="1547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Dark with Continuous Streetlight</a:t>
            </a:r>
          </a:p>
        </p:txBody>
      </p:sp>
      <p:sp>
        <p:nvSpPr>
          <p:cNvPr id="6" name="Oval 5"/>
          <p:cNvSpPr/>
          <p:nvPr/>
        </p:nvSpPr>
        <p:spPr>
          <a:xfrm>
            <a:off x="6248400" y="2819400"/>
            <a:ext cx="1905000" cy="1219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Alcohol=Yes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C32BF3-1FEB-8DE0-7BBF-B7F64E7C7002}"/>
              </a:ext>
            </a:extLst>
          </p:cNvPr>
          <p:cNvSpPr txBox="1">
            <a:spLocks/>
          </p:cNvSpPr>
          <p:nvPr/>
        </p:nvSpPr>
        <p:spPr>
          <a:xfrm>
            <a:off x="346075" y="327932"/>
            <a:ext cx="112649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Understanding Rules Mining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EE3D9-1B7A-6630-05E4-EE7B519A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Safety Implication Analysis 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11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0DB326-2D86-9754-EB80-669E6F030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85814"/>
              </p:ext>
            </p:extLst>
          </p:nvPr>
        </p:nvGraphicFramePr>
        <p:xfrm>
          <a:off x="457910" y="1488432"/>
          <a:ext cx="11276179" cy="480936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757091">
                  <a:extLst>
                    <a:ext uri="{9D8B030D-6E8A-4147-A177-3AD203B41FA5}">
                      <a16:colId xmlns:a16="http://schemas.microsoft.com/office/drawing/2014/main" val="2139435949"/>
                    </a:ext>
                  </a:extLst>
                </a:gridCol>
                <a:gridCol w="3759544">
                  <a:extLst>
                    <a:ext uri="{9D8B030D-6E8A-4147-A177-3AD203B41FA5}">
                      <a16:colId xmlns:a16="http://schemas.microsoft.com/office/drawing/2014/main" val="2688966623"/>
                    </a:ext>
                  </a:extLst>
                </a:gridCol>
                <a:gridCol w="3759544">
                  <a:extLst>
                    <a:ext uri="{9D8B030D-6E8A-4147-A177-3AD203B41FA5}">
                      <a16:colId xmlns:a16="http://schemas.microsoft.com/office/drawing/2014/main" val="2698597065"/>
                    </a:ext>
                  </a:extLst>
                </a:gridCol>
              </a:tblGrid>
              <a:tr h="3208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Functional Class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FARS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CRSS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295104"/>
                  </a:ext>
                </a:extLst>
              </a:tr>
              <a:tr h="20337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ADV ODD Definition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Light vehicles and posted speed limit (less than 50 mph) and non-interstate roadways and vehicle models not older than 2000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Light vehicles and posted speed limit (less than 50 mph) and non-interstate roadways and vehicle models not older than 2000 and non-fatal and non-property damage only 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800478"/>
                  </a:ext>
                </a:extLst>
              </a:tr>
              <a:tr h="3208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All Crashes (2016­–2020)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172,237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259,077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3000507"/>
                  </a:ext>
                </a:extLst>
              </a:tr>
              <a:tr h="6634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ADV ODD Defined Crashes (2016–2020)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37,692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55,221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7857345"/>
                  </a:ext>
                </a:extLst>
              </a:tr>
              <a:tr h="6634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All Vehicles Involved in Crashes (2016–2020)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263,647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457,314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6771459"/>
                  </a:ext>
                </a:extLst>
              </a:tr>
              <a:tr h="6634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ADV ODD Defined Vehicles Involved in Crashes (2016-2020)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43,683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73,440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865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46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FARS ADV ODD Scenarios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12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D2F53E-EFCC-2DD2-5233-8B9A6396E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82335"/>
              </p:ext>
            </p:extLst>
          </p:nvPr>
        </p:nvGraphicFramePr>
        <p:xfrm>
          <a:off x="517745" y="1488432"/>
          <a:ext cx="11377406" cy="48465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24298">
                  <a:extLst>
                    <a:ext uri="{9D8B030D-6E8A-4147-A177-3AD203B41FA5}">
                      <a16:colId xmlns:a16="http://schemas.microsoft.com/office/drawing/2014/main" val="1470044225"/>
                    </a:ext>
                  </a:extLst>
                </a:gridCol>
                <a:gridCol w="1625518">
                  <a:extLst>
                    <a:ext uri="{9D8B030D-6E8A-4147-A177-3AD203B41FA5}">
                      <a16:colId xmlns:a16="http://schemas.microsoft.com/office/drawing/2014/main" val="3712743342"/>
                    </a:ext>
                  </a:extLst>
                </a:gridCol>
                <a:gridCol w="1625518">
                  <a:extLst>
                    <a:ext uri="{9D8B030D-6E8A-4147-A177-3AD203B41FA5}">
                      <a16:colId xmlns:a16="http://schemas.microsoft.com/office/drawing/2014/main" val="2083715283"/>
                    </a:ext>
                  </a:extLst>
                </a:gridCol>
                <a:gridCol w="1625518">
                  <a:extLst>
                    <a:ext uri="{9D8B030D-6E8A-4147-A177-3AD203B41FA5}">
                      <a16:colId xmlns:a16="http://schemas.microsoft.com/office/drawing/2014/main" val="162897124"/>
                    </a:ext>
                  </a:extLst>
                </a:gridCol>
                <a:gridCol w="1625518">
                  <a:extLst>
                    <a:ext uri="{9D8B030D-6E8A-4147-A177-3AD203B41FA5}">
                      <a16:colId xmlns:a16="http://schemas.microsoft.com/office/drawing/2014/main" val="2215648846"/>
                    </a:ext>
                  </a:extLst>
                </a:gridCol>
                <a:gridCol w="1625518">
                  <a:extLst>
                    <a:ext uri="{9D8B030D-6E8A-4147-A177-3AD203B41FA5}">
                      <a16:colId xmlns:a16="http://schemas.microsoft.com/office/drawing/2014/main" val="1013090117"/>
                    </a:ext>
                  </a:extLst>
                </a:gridCol>
                <a:gridCol w="1625518">
                  <a:extLst>
                    <a:ext uri="{9D8B030D-6E8A-4147-A177-3AD203B41FA5}">
                      <a16:colId xmlns:a16="http://schemas.microsoft.com/office/drawing/2014/main" val="2671772358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Crash Types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2016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2017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2018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2019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2020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Total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3062437"/>
                  </a:ext>
                </a:extLst>
              </a:tr>
              <a:tr h="13605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Not a Collision with Motor Vehicle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3,916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4,003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4,169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4,005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4,328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12,088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659679"/>
                  </a:ext>
                </a:extLst>
              </a:tr>
              <a:tr h="3236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Angle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2,504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2,806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2,666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2,668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2,936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13,580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744959"/>
                  </a:ext>
                </a:extLst>
              </a:tr>
              <a:tr h="6692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Front-to-Front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996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1,017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1,079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1,075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1,129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5,296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334677"/>
                  </a:ext>
                </a:extLst>
              </a:tr>
              <a:tr h="6692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Front-to-Rear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516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556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599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487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530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2,688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897785"/>
                  </a:ext>
                </a:extLst>
              </a:tr>
              <a:tr h="3236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Rear-to-Side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931885"/>
                  </a:ext>
                </a:extLst>
              </a:tr>
              <a:tr h="3236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Sideswipe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272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304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300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283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317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1,476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755115"/>
                  </a:ext>
                </a:extLst>
              </a:tr>
              <a:tr h="3236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Others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161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54681"/>
                  </a:ext>
                </a:extLst>
              </a:tr>
              <a:tr h="3236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Total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8,268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8,725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8,854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8,554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9,282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43,683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21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59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FARS ADV ODD Scenarios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13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84400A-B6D6-72E2-EA80-A24C9CBFE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17072"/>
              </p:ext>
            </p:extLst>
          </p:nvPr>
        </p:nvGraphicFramePr>
        <p:xfrm>
          <a:off x="520148" y="1488431"/>
          <a:ext cx="11452677" cy="44588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75768">
                  <a:extLst>
                    <a:ext uri="{9D8B030D-6E8A-4147-A177-3AD203B41FA5}">
                      <a16:colId xmlns:a16="http://schemas.microsoft.com/office/drawing/2014/main" val="3125022863"/>
                    </a:ext>
                  </a:extLst>
                </a:gridCol>
                <a:gridCol w="3930558">
                  <a:extLst>
                    <a:ext uri="{9D8B030D-6E8A-4147-A177-3AD203B41FA5}">
                      <a16:colId xmlns:a16="http://schemas.microsoft.com/office/drawing/2014/main" val="1482876569"/>
                    </a:ext>
                  </a:extLst>
                </a:gridCol>
                <a:gridCol w="1848462">
                  <a:extLst>
                    <a:ext uri="{9D8B030D-6E8A-4147-A177-3AD203B41FA5}">
                      <a16:colId xmlns:a16="http://schemas.microsoft.com/office/drawing/2014/main" val="2238285976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3112721375"/>
                    </a:ext>
                  </a:extLst>
                </a:gridCol>
                <a:gridCol w="1289572">
                  <a:extLst>
                    <a:ext uri="{9D8B030D-6E8A-4147-A177-3AD203B41FA5}">
                      <a16:colId xmlns:a16="http://schemas.microsoft.com/office/drawing/2014/main" val="3398266971"/>
                    </a:ext>
                  </a:extLst>
                </a:gridCol>
                <a:gridCol w="1104038">
                  <a:extLst>
                    <a:ext uri="{9D8B030D-6E8A-4147-A177-3AD203B41FA5}">
                      <a16:colId xmlns:a16="http://schemas.microsoft.com/office/drawing/2014/main" val="2203645716"/>
                    </a:ext>
                  </a:extLst>
                </a:gridCol>
                <a:gridCol w="1085714">
                  <a:extLst>
                    <a:ext uri="{9D8B030D-6E8A-4147-A177-3AD203B41FA5}">
                      <a16:colId xmlns:a16="http://schemas.microsoft.com/office/drawing/2014/main" val="1570598287"/>
                    </a:ext>
                  </a:extLst>
                </a:gridCol>
              </a:tblGrid>
              <a:tr h="2460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Rules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Antecedent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Consequent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Supp.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Conf.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Lift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Count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615395"/>
                  </a:ext>
                </a:extLst>
              </a:tr>
              <a:tr h="2460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R#01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Coll = Front-to-Front, Int = Not an Intersection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Align = Curve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0.054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0.312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2.868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1248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888992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R#02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Int = Four-Way Intersection, TrWay = Two-Way Divided, PSL = 45 MPH, Align = Straight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TCD = Traffic control signal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0.054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0.819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2.689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1266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054783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R#03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Int = Four-Way Intersection, TrWay = Two-Way Divided, Align = Straight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TCD = Traffic control signal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0.109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0.798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2.619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2531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649513"/>
                  </a:ext>
                </a:extLst>
              </a:tr>
              <a:tr h="2460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R#04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Int = Four-Way Intersection, TrWay = Two-Way Divided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TCD = Traffic control signal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0.114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0.797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2.614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2644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91738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R#05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Coll = Angle, Int = Four-Way Intersection, TrWay = Two-Way Divided, Align = Straight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Garamond" panose="02020404030301010803" pitchFamily="18" charset="0"/>
                        </a:rPr>
                        <a:t>TCD</a:t>
                      </a: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 = Traffic control signal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0.079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0.78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2.56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1837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59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1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California AV Collisions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14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84400A-B6D6-72E2-EA80-A24C9CBFE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76965"/>
              </p:ext>
            </p:extLst>
          </p:nvPr>
        </p:nvGraphicFramePr>
        <p:xfrm>
          <a:off x="520148" y="1488431"/>
          <a:ext cx="11452677" cy="436162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75768">
                  <a:extLst>
                    <a:ext uri="{9D8B030D-6E8A-4147-A177-3AD203B41FA5}">
                      <a16:colId xmlns:a16="http://schemas.microsoft.com/office/drawing/2014/main" val="3125022863"/>
                    </a:ext>
                  </a:extLst>
                </a:gridCol>
                <a:gridCol w="3930558">
                  <a:extLst>
                    <a:ext uri="{9D8B030D-6E8A-4147-A177-3AD203B41FA5}">
                      <a16:colId xmlns:a16="http://schemas.microsoft.com/office/drawing/2014/main" val="1482876569"/>
                    </a:ext>
                  </a:extLst>
                </a:gridCol>
                <a:gridCol w="1848462">
                  <a:extLst>
                    <a:ext uri="{9D8B030D-6E8A-4147-A177-3AD203B41FA5}">
                      <a16:colId xmlns:a16="http://schemas.microsoft.com/office/drawing/2014/main" val="2238285976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3112721375"/>
                    </a:ext>
                  </a:extLst>
                </a:gridCol>
                <a:gridCol w="1289572">
                  <a:extLst>
                    <a:ext uri="{9D8B030D-6E8A-4147-A177-3AD203B41FA5}">
                      <a16:colId xmlns:a16="http://schemas.microsoft.com/office/drawing/2014/main" val="3398266971"/>
                    </a:ext>
                  </a:extLst>
                </a:gridCol>
                <a:gridCol w="1104038">
                  <a:extLst>
                    <a:ext uri="{9D8B030D-6E8A-4147-A177-3AD203B41FA5}">
                      <a16:colId xmlns:a16="http://schemas.microsoft.com/office/drawing/2014/main" val="2203645716"/>
                    </a:ext>
                  </a:extLst>
                </a:gridCol>
                <a:gridCol w="1085714">
                  <a:extLst>
                    <a:ext uri="{9D8B030D-6E8A-4147-A177-3AD203B41FA5}">
                      <a16:colId xmlns:a16="http://schemas.microsoft.com/office/drawing/2014/main" val="1570598287"/>
                    </a:ext>
                  </a:extLst>
                </a:gridCol>
              </a:tblGrid>
              <a:tr h="2460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Rules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Antecedent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Consequent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Supp.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Conf.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Lift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Count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615395"/>
                  </a:ext>
                </a:extLst>
              </a:tr>
              <a:tr h="2460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R#01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AV = Proceeding Straight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OtherVeh = Changing Lanes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0.057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0.207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2.499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888992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R#02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Pre_Crash_Mode = Conventional, AV = Stopped, Weather = Clear, Collision_Type = Rear End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OtherVeh = Proceeding Straight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0.051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0.842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1.862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054783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R#03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Pre_Crash_Mode = Autonomous, AV = Stopped, OtherVeh = Proceeding Straight, Weather = Clear, Lighting = Daylight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Collision_Type = Rear End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0.086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0.931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1.839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27</a:t>
                      </a:r>
                      <a:endParaRPr lang="en-US" sz="28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649513"/>
                  </a:ext>
                </a:extLst>
              </a:tr>
              <a:tr h="2460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R#04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Pre_Crash_Mode = Conventional, AV = Proceeding Straight, Weather = Clear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Collision_Type = Side Swipe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0.051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0.390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1.829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91738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R#05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Pre_Crash_Mode = Conventional, AV = Stopped, Collision_Type = Rear End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OtherVeh = Proceeding Straight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0.061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0.826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1.827</a:t>
                      </a:r>
                      <a:endParaRPr lang="en-US" sz="28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595959"/>
                          </a:solidFill>
                          <a:effectLst/>
                          <a:latin typeface="Garamond" panose="02020404030301010803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59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7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Event Information from Top Rules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15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FCB712-E5C2-9AB7-3816-B06894D97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10949"/>
              </p:ext>
            </p:extLst>
          </p:nvPr>
        </p:nvGraphicFramePr>
        <p:xfrm>
          <a:off x="536051" y="1659125"/>
          <a:ext cx="11296935" cy="472777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80896">
                  <a:extLst>
                    <a:ext uri="{9D8B030D-6E8A-4147-A177-3AD203B41FA5}">
                      <a16:colId xmlns:a16="http://schemas.microsoft.com/office/drawing/2014/main" val="4265810114"/>
                    </a:ext>
                  </a:extLst>
                </a:gridCol>
                <a:gridCol w="980574">
                  <a:extLst>
                    <a:ext uri="{9D8B030D-6E8A-4147-A177-3AD203B41FA5}">
                      <a16:colId xmlns:a16="http://schemas.microsoft.com/office/drawing/2014/main" val="4256186134"/>
                    </a:ext>
                  </a:extLst>
                </a:gridCol>
                <a:gridCol w="1649353">
                  <a:extLst>
                    <a:ext uri="{9D8B030D-6E8A-4147-A177-3AD203B41FA5}">
                      <a16:colId xmlns:a16="http://schemas.microsoft.com/office/drawing/2014/main" val="1976093175"/>
                    </a:ext>
                  </a:extLst>
                </a:gridCol>
                <a:gridCol w="1344335">
                  <a:extLst>
                    <a:ext uri="{9D8B030D-6E8A-4147-A177-3AD203B41FA5}">
                      <a16:colId xmlns:a16="http://schemas.microsoft.com/office/drawing/2014/main" val="3041336946"/>
                    </a:ext>
                  </a:extLst>
                </a:gridCol>
                <a:gridCol w="1276554">
                  <a:extLst>
                    <a:ext uri="{9D8B030D-6E8A-4147-A177-3AD203B41FA5}">
                      <a16:colId xmlns:a16="http://schemas.microsoft.com/office/drawing/2014/main" val="900952498"/>
                    </a:ext>
                  </a:extLst>
                </a:gridCol>
                <a:gridCol w="1434710">
                  <a:extLst>
                    <a:ext uri="{9D8B030D-6E8A-4147-A177-3AD203B41FA5}">
                      <a16:colId xmlns:a16="http://schemas.microsoft.com/office/drawing/2014/main" val="1623369854"/>
                    </a:ext>
                  </a:extLst>
                </a:gridCol>
                <a:gridCol w="1301407">
                  <a:extLst>
                    <a:ext uri="{9D8B030D-6E8A-4147-A177-3AD203B41FA5}">
                      <a16:colId xmlns:a16="http://schemas.microsoft.com/office/drawing/2014/main" val="992372579"/>
                    </a:ext>
                  </a:extLst>
                </a:gridCol>
                <a:gridCol w="1229106">
                  <a:extLst>
                    <a:ext uri="{9D8B030D-6E8A-4147-A177-3AD203B41FA5}">
                      <a16:colId xmlns:a16="http://schemas.microsoft.com/office/drawing/2014/main" val="1816664386"/>
                    </a:ext>
                  </a:extLst>
                </a:gridCol>
              </a:tblGrid>
              <a:tr h="1250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Rules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Count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Hard Braking</a:t>
                      </a:r>
                      <a:endParaRPr lang="en-US" sz="32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Mean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Hard braking</a:t>
                      </a:r>
                      <a:endParaRPr lang="en-US" sz="32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Rank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Over-speeding</a:t>
                      </a:r>
                      <a:endParaRPr lang="en-US" sz="32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Rank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Excessive Over-speeding</a:t>
                      </a:r>
                      <a:endParaRPr lang="en-US" sz="32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Mean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Excessive Over-speeding</a:t>
                      </a:r>
                      <a:endParaRPr lang="en-US" sz="3200"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Rank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Average Rank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554375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T#01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574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0.0592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0.4495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17.67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836220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T#02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929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0.0517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0.5802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18.00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67007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T#03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2977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0.0390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0.6537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19.67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203750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T#04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2140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0.0318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0.5575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20.00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153340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T#05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7721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0.0284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0.6193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20.33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768326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T#06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777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0.0257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0.5084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21.00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3573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T#07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1915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0.0862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0.1102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21.67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510563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T#08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2953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0.0474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21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0.8300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45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23.33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170175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T#09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3692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0.0181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0.8226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35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23.67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839592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T#10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2171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0.0170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33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0.1612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Garamond" panose="02020404030301010803" pitchFamily="18" charset="0"/>
                        </a:rPr>
                        <a:t>12</a:t>
                      </a:r>
                      <a:endParaRPr lang="en-US" sz="320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25.67</a:t>
                      </a:r>
                      <a:endParaRPr lang="en-US" sz="3200" dirty="0">
                        <a:effectLst/>
                        <a:latin typeface="Garamond" panose="02020404030301010803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95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78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Key Findings 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The results of this investigation should not be taken as definitive ADV safety implications and impacts.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The research team considered important assumptions to determine the ADV ODD scenario and its representation in the real-world collision data, and notes that some of these assumptions cannot be fully reproduced in real-world scenarios.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However, the findings of this study are meant to support constructive thinking into how innovative technologies such as </a:t>
            </a:r>
            <a:r>
              <a:rPr lang="en-US" sz="3200" dirty="0" err="1">
                <a:latin typeface="Garamond" panose="02020404030301010803" pitchFamily="18" charset="0"/>
              </a:rPr>
              <a:t>ADVs</a:t>
            </a:r>
            <a:r>
              <a:rPr lang="en-US" sz="3200" dirty="0">
                <a:latin typeface="Garamond" panose="02020404030301010803" pitchFamily="18" charset="0"/>
              </a:rPr>
              <a:t> may offer benefits that transcend the typical approaches used in vehicle safety, including passive and active safety measures.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The research team does not expect the safety implications (around 27% reduction due to the reduction of single vehicle </a:t>
            </a:r>
            <a:r>
              <a:rPr lang="en-US" sz="3200" dirty="0" err="1">
                <a:latin typeface="Garamond" panose="02020404030301010803" pitchFamily="18" charset="0"/>
              </a:rPr>
              <a:t>occupantless</a:t>
            </a:r>
            <a:r>
              <a:rPr lang="en-US" sz="3200" dirty="0">
                <a:latin typeface="Garamond" panose="02020404030301010803" pitchFamily="18" charset="0"/>
              </a:rPr>
              <a:t> collisions) to be fully observed in the real-world deployment of </a:t>
            </a:r>
            <a:r>
              <a:rPr lang="en-US" sz="3200" dirty="0" err="1">
                <a:latin typeface="Garamond" panose="02020404030301010803" pitchFamily="18" charset="0"/>
              </a:rPr>
              <a:t>ADVs.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16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0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Homewwork</a:t>
            </a:r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 Code Example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See </a:t>
            </a:r>
            <a:r>
              <a:rPr lang="en-US" sz="3200" dirty="0" err="1">
                <a:latin typeface="Garamond" panose="02020404030301010803" pitchFamily="18" charset="0"/>
              </a:rPr>
              <a:t>CE4361_HW_CodeSample.html</a:t>
            </a:r>
            <a:r>
              <a:rPr lang="en-US" sz="3200" dirty="0">
                <a:latin typeface="Garamond" panose="02020404030301010803" pitchFamily="18" charset="0"/>
              </a:rPr>
              <a:t> for replicable code sample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17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Recent Research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i="0" u="none" strike="noStrike" baseline="0" dirty="0">
                <a:latin typeface="Garamond" panose="02020404030301010803" pitchFamily="18" charset="0"/>
              </a:rPr>
              <a:t>Autonomous Delivery Vehicle as a Disruptive Technology: How to Shape the Future with a Focus on Safety?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 </a:t>
            </a:r>
            <a:r>
              <a:rPr lang="en-US" sz="3200" dirty="0" err="1">
                <a:latin typeface="Garamond" panose="02020404030301010803" pitchFamily="18" charset="0"/>
              </a:rPr>
              <a:t>SafeD</a:t>
            </a:r>
            <a:r>
              <a:rPr lang="en-US" sz="3200" dirty="0">
                <a:latin typeface="Garamond" panose="02020404030301010803" pitchFamily="18" charset="0"/>
              </a:rPr>
              <a:t> UTC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Garamond" panose="02020404030301010803" pitchFamily="18" charset="0"/>
              </a:rPr>
              <a:t>Project webpage: </a:t>
            </a:r>
            <a:r>
              <a:rPr lang="en-US" sz="3200" b="0" i="0" u="none" strike="noStrike" baseline="0" dirty="0">
                <a:latin typeface="Garamond" panose="02020404030301010803" pitchFamily="18" charset="0"/>
                <a:hlinkClick r:id="rId3"/>
              </a:rPr>
              <a:t>https://</a:t>
            </a:r>
            <a:r>
              <a:rPr lang="en-US" sz="3200" b="0" i="0" u="none" strike="noStrike" baseline="0" dirty="0" err="1">
                <a:latin typeface="Garamond" panose="02020404030301010803" pitchFamily="18" charset="0"/>
                <a:hlinkClick r:id="rId3"/>
              </a:rPr>
              <a:t>safed.vtti.vt.edu</a:t>
            </a:r>
            <a:r>
              <a:rPr lang="en-US" sz="3200" b="0" i="0" u="none" strike="noStrike" baseline="0" dirty="0">
                <a:latin typeface="Garamond" panose="02020404030301010803" pitchFamily="18" charset="0"/>
                <a:hlinkClick r:id="rId3"/>
              </a:rPr>
              <a:t>/projects/autonomous-delivery-vehicle-as-a-disruptive-technology-how-to-shape-the-future-with-a-focus-on-safety/</a:t>
            </a:r>
            <a:endParaRPr lang="en-US" sz="3200" b="0" i="0" u="none" strike="noStrike" baseline="0" dirty="0">
              <a:latin typeface="Garamond" panose="020204040303010108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GitHub Repo: https://</a:t>
            </a:r>
            <a:r>
              <a:rPr lang="en-US" sz="3200" dirty="0" err="1">
                <a:latin typeface="Garamond" panose="02020404030301010803" pitchFamily="18" charset="0"/>
              </a:rPr>
              <a:t>github.com</a:t>
            </a:r>
            <a:r>
              <a:rPr lang="en-US" sz="3200" dirty="0">
                <a:latin typeface="Garamond" panose="02020404030301010803" pitchFamily="18" charset="0"/>
              </a:rPr>
              <a:t>/</a:t>
            </a:r>
            <a:r>
              <a:rPr lang="en-US" sz="3200" dirty="0" err="1">
                <a:latin typeface="Garamond" panose="02020404030301010803" pitchFamily="18" charset="0"/>
              </a:rPr>
              <a:t>subasish</a:t>
            </a:r>
            <a:r>
              <a:rPr lang="en-US" sz="3200" dirty="0">
                <a:latin typeface="Garamond" panose="02020404030301010803" pitchFamily="18" charset="0"/>
              </a:rPr>
              <a:t>/</a:t>
            </a:r>
            <a:r>
              <a:rPr lang="en-US" sz="3200" dirty="0" err="1">
                <a:latin typeface="Garamond" panose="02020404030301010803" pitchFamily="18" charset="0"/>
              </a:rPr>
              <a:t>AI_in_HighwaySafety</a:t>
            </a:r>
            <a:r>
              <a:rPr lang="en-US" sz="3200" dirty="0">
                <a:latin typeface="Garamond" panose="02020404030301010803" pitchFamily="18" charset="0"/>
              </a:rPr>
              <a:t>/tree/main/</a:t>
            </a:r>
            <a:r>
              <a:rPr lang="en-US" sz="3200" dirty="0" err="1">
                <a:latin typeface="Garamond" panose="02020404030301010803" pitchFamily="18" charset="0"/>
              </a:rPr>
              <a:t>Chapter%209</a:t>
            </a:r>
            <a:r>
              <a:rPr lang="en-US" sz="3200" dirty="0">
                <a:latin typeface="Garamond" panose="02020404030301010803" pitchFamily="18" charset="0"/>
              </a:rPr>
              <a:t>/Code</a:t>
            </a:r>
            <a:endParaRPr lang="en-US" sz="3200" b="0" i="0" u="none" strike="noStrike" baseline="0" dirty="0">
              <a:latin typeface="Garamond" panose="02020404030301010803" pitchFamily="18" charset="0"/>
            </a:endParaRPr>
          </a:p>
          <a:p>
            <a:pPr algn="l"/>
            <a:endParaRPr lang="en-US" sz="3200" b="0" i="0" u="none" strike="noStrike" baseline="0" dirty="0">
              <a:latin typeface="Garamond" panose="020204040303010108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8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Synopsis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The National Highway Traffic Safety Administration recently granted permission to deploy low-speed autonomous delivery vehicles (</a:t>
            </a:r>
            <a:r>
              <a:rPr lang="en-US" sz="3200" dirty="0" err="1">
                <a:latin typeface="Garamond" panose="02020404030301010803" pitchFamily="18" charset="0"/>
              </a:rPr>
              <a:t>ADVs</a:t>
            </a:r>
            <a:r>
              <a:rPr lang="en-US" sz="3200" dirty="0">
                <a:latin typeface="Garamond" panose="02020404030301010803" pitchFamily="18" charset="0"/>
              </a:rPr>
              <a:t>) on roadways.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Although the mobility of </a:t>
            </a:r>
            <a:r>
              <a:rPr lang="en-US" sz="3200" dirty="0" err="1">
                <a:latin typeface="Garamond" panose="02020404030301010803" pitchFamily="18" charset="0"/>
              </a:rPr>
              <a:t>ADVs</a:t>
            </a:r>
            <a:r>
              <a:rPr lang="en-US" sz="3200" dirty="0">
                <a:latin typeface="Garamond" panose="02020404030301010803" pitchFamily="18" charset="0"/>
              </a:rPr>
              <a:t> is limited to low-speed roads and these vehicles are </a:t>
            </a:r>
            <a:r>
              <a:rPr lang="en-US" sz="3200" dirty="0" err="1">
                <a:latin typeface="Garamond" panose="02020404030301010803" pitchFamily="18" charset="0"/>
              </a:rPr>
              <a:t>occupantless</a:t>
            </a:r>
            <a:r>
              <a:rPr lang="en-US" sz="3200" dirty="0">
                <a:latin typeface="Garamond" panose="02020404030301010803" pitchFamily="18" charset="0"/>
              </a:rPr>
              <a:t>, frequent stops and mobility among residential neighborhoods cause safety-related concerns.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There is consequently a need for a comprehensive safety impact analysis of </a:t>
            </a:r>
            <a:r>
              <a:rPr lang="en-US" sz="3200" dirty="0" err="1">
                <a:latin typeface="Garamond" panose="02020404030301010803" pitchFamily="18" charset="0"/>
              </a:rPr>
              <a:t>ADVs.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This study examined the safety implications and safety impacts of </a:t>
            </a:r>
            <a:r>
              <a:rPr lang="en-US" sz="3200" dirty="0" err="1">
                <a:latin typeface="Garamond" panose="02020404030301010803" pitchFamily="18" charset="0"/>
              </a:rPr>
              <a:t>ADVs</a:t>
            </a:r>
            <a:r>
              <a:rPr lang="en-US" sz="3200" dirty="0">
                <a:latin typeface="Garamond" panose="02020404030301010803" pitchFamily="18" charset="0"/>
              </a:rPr>
              <a:t> by using novel approaches.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This research prepared several datasets such as fatal crash data, aggregated ADV trips and trajectories, and real-world crash data from the scenario design for an ADV-related operational design domain.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Association rules mining was applied to the datasets to identify significant patterns. 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3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9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2188AA-3F93-4237-92B9-F213F843BA01}"/>
              </a:ext>
            </a:extLst>
          </p:cNvPr>
          <p:cNvSpPr txBox="1">
            <a:spLocks/>
          </p:cNvSpPr>
          <p:nvPr/>
        </p:nvSpPr>
        <p:spPr>
          <a:xfrm>
            <a:off x="500520" y="2260314"/>
            <a:ext cx="11522051" cy="3293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ts val="2800"/>
              </a:lnSpc>
              <a:spcBef>
                <a:spcPts val="300"/>
              </a:spcBef>
              <a:spcAft>
                <a:spcPts val="600"/>
              </a:spcAft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36BDC-30D8-479A-8503-CA286048EDFD}"/>
              </a:ext>
            </a:extLst>
          </p:cNvPr>
          <p:cNvSpPr txBox="1"/>
          <p:nvPr/>
        </p:nvSpPr>
        <p:spPr>
          <a:xfrm>
            <a:off x="316326" y="1488432"/>
            <a:ext cx="619234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aramond" panose="02020404030301010803" pitchFamily="18" charset="0"/>
              </a:rPr>
              <a:t>Specific operating domains in which the CAV is designed to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aramond" panose="02020404030301010803" pitchFamily="18" charset="0"/>
              </a:rPr>
              <a:t>May vary by OEM.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Garamond" panose="02020404030301010803" pitchFamily="18" charset="0"/>
              </a:rPr>
              <a:t>Infrastructure Owner Operator (IOO):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Garamond" panose="02020404030301010803" pitchFamily="18" charset="0"/>
              </a:rPr>
              <a:t>Physical infrastructure (e.g., pavements, bridges).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TCDs and other roadside infrastructure.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Transportation systems management and operations (TSMO) and ITS infrastructure.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Urban multimodal infrastructure.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82AC7D-CCDB-4B64-A7AF-3DD060D5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77" y="1341150"/>
            <a:ext cx="5091485" cy="2818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233338-4ED8-4EC6-B270-16D33A1D0ED0}"/>
              </a:ext>
            </a:extLst>
          </p:cNvPr>
          <p:cNvSpPr txBox="1"/>
          <p:nvPr/>
        </p:nvSpPr>
        <p:spPr>
          <a:xfrm>
            <a:off x="6354645" y="4469209"/>
            <a:ext cx="5683328" cy="181588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Garamond" panose="02020404030301010803" pitchFamily="18" charset="0"/>
              </a:rPr>
              <a:t>OEMs are responsible for defining their ODD and assume responsibility for safe operations within the ODD regardless of IOO actions.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26B3D7-987D-09B2-FA77-D1BF2DBD1A72}"/>
              </a:ext>
            </a:extLst>
          </p:cNvPr>
          <p:cNvSpPr txBox="1">
            <a:spLocks/>
          </p:cNvSpPr>
          <p:nvPr/>
        </p:nvSpPr>
        <p:spPr>
          <a:xfrm>
            <a:off x="346075" y="327932"/>
            <a:ext cx="112649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Operational Design Domain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FCCB-1C3C-C921-F182-338826AE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FC5464-3A83-D475-65D9-28FFC654DF1E}"/>
              </a:ext>
            </a:extLst>
          </p:cNvPr>
          <p:cNvSpPr txBox="1"/>
          <p:nvPr/>
        </p:nvSpPr>
        <p:spPr>
          <a:xfrm>
            <a:off x="6692862" y="407675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Source: Thorn et al., 2018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2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C1A618-8D67-4B8F-A5B7-58383480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55" y="1056991"/>
            <a:ext cx="6771749" cy="40508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2188AA-3F93-4237-92B9-F213F843BA01}"/>
              </a:ext>
            </a:extLst>
          </p:cNvPr>
          <p:cNvSpPr txBox="1">
            <a:spLocks/>
          </p:cNvSpPr>
          <p:nvPr/>
        </p:nvSpPr>
        <p:spPr>
          <a:xfrm>
            <a:off x="500520" y="2260314"/>
            <a:ext cx="11522051" cy="3293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ts val="2800"/>
              </a:lnSpc>
              <a:spcBef>
                <a:spcPts val="300"/>
              </a:spcBef>
              <a:spcAft>
                <a:spcPts val="600"/>
              </a:spcAft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DBF0B-58D1-43DA-93BD-CF121FF62961}"/>
              </a:ext>
            </a:extLst>
          </p:cNvPr>
          <p:cNvSpPr txBox="1"/>
          <p:nvPr/>
        </p:nvSpPr>
        <p:spPr>
          <a:xfrm>
            <a:off x="461901" y="5107880"/>
            <a:ext cx="11355859" cy="138499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Garamond" panose="02020404030301010803" pitchFamily="18" charset="0"/>
              </a:rPr>
              <a:t>The ability of IOOs to assist in defining ODDs is limited because ODDs are extremely complex and difficult and are proprietary to a company’s AV product and its ADS.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1865C-7492-33E1-257F-020EEDC560B9}"/>
              </a:ext>
            </a:extLst>
          </p:cNvPr>
          <p:cNvSpPr txBox="1">
            <a:spLocks/>
          </p:cNvSpPr>
          <p:nvPr/>
        </p:nvSpPr>
        <p:spPr>
          <a:xfrm>
            <a:off x="346075" y="327932"/>
            <a:ext cx="112649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Operational Design Domain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8F7ED-6636-53FD-D7DF-7AF652DC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134418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2188AA-3F93-4237-92B9-F213F843BA01}"/>
              </a:ext>
            </a:extLst>
          </p:cNvPr>
          <p:cNvSpPr txBox="1">
            <a:spLocks/>
          </p:cNvSpPr>
          <p:nvPr/>
        </p:nvSpPr>
        <p:spPr>
          <a:xfrm>
            <a:off x="500520" y="2260314"/>
            <a:ext cx="11522051" cy="3293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ts val="2800"/>
              </a:lnSpc>
              <a:spcBef>
                <a:spcPts val="300"/>
              </a:spcBef>
              <a:spcAft>
                <a:spcPts val="600"/>
              </a:spcAft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BBDA73E-B5FA-4B91-B490-54996B56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sz="1400" b="1" dirty="0">
                <a:latin typeface="Calibri" pitchFamily="34" charset="0"/>
                <a:cs typeface="Calibri" pitchFamily="34" charset="0"/>
              </a:rPr>
              <a:t>NCHRP 20-102(24)</a:t>
            </a:r>
            <a:r>
              <a:rPr lang="en-US" sz="1400" b="1" dirty="0">
                <a:solidFill>
                  <a:srgbClr val="189D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en-US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TTI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| Slide </a:t>
            </a:r>
            <a:r>
              <a:rPr lang="en-US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fld id="{E8AAA93B-C8F9-4BB7-A633-B9993F5FE993}" type="slidenum">
              <a:rPr lang="en-US" sz="14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ctr"/>
              <a:t>6</a:t>
            </a:fld>
            <a:endParaRPr lang="en-US" sz="1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2A1EF-F2BD-46C7-814A-66FE9C79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97" y="1165216"/>
            <a:ext cx="10023148" cy="5212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512B4-0501-BDD1-83C2-6532D52F53DF}"/>
              </a:ext>
            </a:extLst>
          </p:cNvPr>
          <p:cNvSpPr txBox="1">
            <a:spLocks/>
          </p:cNvSpPr>
          <p:nvPr/>
        </p:nvSpPr>
        <p:spPr>
          <a:xfrm>
            <a:off x="346075" y="327932"/>
            <a:ext cx="112649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Use Cases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33BD1-54C7-A6CE-5396-A4D0DF6D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302174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7ABAE0-5FE8-4EC4-8639-EB9DB72DDE43}"/>
              </a:ext>
            </a:extLst>
          </p:cNvPr>
          <p:cNvSpPr txBox="1">
            <a:spLocks/>
          </p:cNvSpPr>
          <p:nvPr/>
        </p:nvSpPr>
        <p:spPr>
          <a:xfrm>
            <a:off x="257094" y="307049"/>
            <a:ext cx="11765477" cy="8872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Reports on ODD+Infrasturucture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2188AA-3F93-4237-92B9-F213F843BA01}"/>
              </a:ext>
            </a:extLst>
          </p:cNvPr>
          <p:cNvSpPr txBox="1">
            <a:spLocks/>
          </p:cNvSpPr>
          <p:nvPr/>
        </p:nvSpPr>
        <p:spPr>
          <a:xfrm>
            <a:off x="500520" y="2260314"/>
            <a:ext cx="11522051" cy="3293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ts val="2800"/>
              </a:lnSpc>
              <a:spcBef>
                <a:spcPts val="300"/>
              </a:spcBef>
              <a:spcAft>
                <a:spcPts val="600"/>
              </a:spcAft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BBDA73E-B5FA-4B91-B490-54996B56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sz="1400" b="1" dirty="0">
                <a:latin typeface="Calibri" pitchFamily="34" charset="0"/>
                <a:cs typeface="Calibri" pitchFamily="34" charset="0"/>
              </a:rPr>
              <a:t>NCHRP 20-102(24)</a:t>
            </a:r>
            <a:r>
              <a:rPr lang="en-US" sz="1400" b="1" dirty="0">
                <a:solidFill>
                  <a:srgbClr val="189DC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en-US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TTI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| Slide </a:t>
            </a:r>
            <a:r>
              <a:rPr lang="en-US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fld id="{E8AAA93B-C8F9-4BB7-A633-B9993F5FE993}" type="slidenum">
              <a:rPr lang="en-US" sz="14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ctr"/>
              <a:t>7</a:t>
            </a:fld>
            <a:endParaRPr lang="en-US" sz="1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CCA524-511F-43B5-9736-75477F1A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0" y="1489462"/>
            <a:ext cx="3648906" cy="4835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8B46C7-3C7A-468C-A25F-8C9D97FA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902" y="1489461"/>
            <a:ext cx="3737210" cy="4835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BDC9F5-E554-45AF-B5E3-B24955EDE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619" y="1489460"/>
            <a:ext cx="3562825" cy="4835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2E7402-8DB7-117D-6AAE-8186AFEE2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19919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1B839-AF61-CDCC-6329-8ACB6EF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75" y="327932"/>
            <a:ext cx="11264900" cy="7747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Datasets 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D06F-4217-FA7B-E933-B9686E85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0C9D0-AC3D-1FBB-FBD9-4D7FAD4C0DA7}"/>
              </a:ext>
            </a:extLst>
          </p:cNvPr>
          <p:cNvSpPr txBox="1">
            <a:spLocks/>
          </p:cNvSpPr>
          <p:nvPr/>
        </p:nvSpPr>
        <p:spPr>
          <a:xfrm>
            <a:off x="516880" y="1626092"/>
            <a:ext cx="11399008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Fatality Analysis Reporting System (FARS) [2016–2020]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Crash Report Sampling System (CRSS) [2016–2020]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California AV and ADV collision Data [2014–2020]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Waymo Open Data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Third-party ADV Trajectory Data (sample data)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29AFF7-EC61-1663-B7F0-D05644C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785" y="6347505"/>
            <a:ext cx="2743200" cy="365125"/>
          </a:xfrm>
        </p:spPr>
        <p:txBody>
          <a:bodyPr/>
          <a:lstStyle/>
          <a:p>
            <a:fld id="{88D305F9-157E-4E5E-93F1-68BF57824D07}" type="slidenum">
              <a:rPr lang="en-US" sz="1800" smtClean="0">
                <a:solidFill>
                  <a:schemeClr val="tx1"/>
                </a:solidFill>
                <a:latin typeface="Garamond" panose="02020404030301010803" pitchFamily="18" charset="0"/>
              </a:rPr>
              <a:t>8</a:t>
            </a:fld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1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C32BF3-1FEB-8DE0-7BBF-B7F64E7C7002}"/>
              </a:ext>
            </a:extLst>
          </p:cNvPr>
          <p:cNvSpPr txBox="1">
            <a:spLocks/>
          </p:cNvSpPr>
          <p:nvPr/>
        </p:nvSpPr>
        <p:spPr>
          <a:xfrm>
            <a:off x="346075" y="327932"/>
            <a:ext cx="112649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Association Rules Mining</a:t>
            </a:r>
            <a:endParaRPr lang="en-US" sz="7200" dirty="0"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EE3D9-1B7A-6630-05E4-EE7B519A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" y="1219957"/>
            <a:ext cx="11512879" cy="151150"/>
          </a:xfrm>
          <a:prstGeom prst="rect">
            <a:avLst/>
          </a:prstGeom>
          <a:solidFill>
            <a:srgbClr val="FF0000"/>
          </a:solidFill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E28E731-8C2F-2575-DD3B-F71FAF06FA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7317563"/>
                  </p:ext>
                </p:extLst>
              </p:nvPr>
            </p:nvGraphicFramePr>
            <p:xfrm>
              <a:off x="459945" y="1488431"/>
              <a:ext cx="11315936" cy="50461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38033">
                      <a:extLst>
                        <a:ext uri="{9D8B030D-6E8A-4147-A177-3AD203B41FA5}">
                          <a16:colId xmlns:a16="http://schemas.microsoft.com/office/drawing/2014/main" val="46404320"/>
                        </a:ext>
                      </a:extLst>
                    </a:gridCol>
                    <a:gridCol w="6286365">
                      <a:extLst>
                        <a:ext uri="{9D8B030D-6E8A-4147-A177-3AD203B41FA5}">
                          <a16:colId xmlns:a16="http://schemas.microsoft.com/office/drawing/2014/main" val="3595218656"/>
                        </a:ext>
                      </a:extLst>
                    </a:gridCol>
                    <a:gridCol w="1291538">
                      <a:extLst>
                        <a:ext uri="{9D8B030D-6E8A-4147-A177-3AD203B41FA5}">
                          <a16:colId xmlns:a16="http://schemas.microsoft.com/office/drawing/2014/main" val="1747779152"/>
                        </a:ext>
                      </a:extLst>
                    </a:gridCol>
                  </a:tblGrid>
                  <a:tr h="76723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Support of A,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𝑺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(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𝑨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) = </m:t>
                                </m:r>
                                <m:f>
                                  <m:f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</a:rPr>
                                      <m:t>𝒏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𝑨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>
                                        <a:effectLst/>
                                      </a:rPr>
                                      <m:t>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(1)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98469872"/>
                      </a:ext>
                    </a:extLst>
                  </a:tr>
                  <a:tr h="76723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Support of B,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𝑆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(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𝐵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) = </m:t>
                                </m:r>
                                <m:f>
                                  <m:f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𝐵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(2)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76368055"/>
                      </a:ext>
                    </a:extLst>
                  </a:tr>
                  <a:tr h="78170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Support of rule A→ B,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A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B</m:t>
                                    </m:r>
                                  </m:e>
                                </m:d>
                                <m:r>
                                  <a:rPr lang="en-US" sz="2400">
                                    <a:effectLst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lang="en-US" sz="24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effectLst/>
                                          </a:rPr>
                                          <m:t>𝐴𝐵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400">
                                    <a:effectLst/>
                                  </a:rPr>
                                  <m:t> = 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𝑆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</a:rPr>
                                  <m:t>B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→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</a:rPr>
                                  <m:t>A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(3)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49923982"/>
                      </a:ext>
                    </a:extLst>
                  </a:tr>
                  <a:tr h="83889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Confidence of rule A→ B,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𝐶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</a:rPr>
                                  <m:t>A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→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</a:rPr>
                                  <m:t>B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) = </m:t>
                                </m:r>
                                <m:f>
                                  <m:f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</a:rPr>
                                      <m:t>𝑆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A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B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>
                                        <a:effectLst/>
                                      </a:rPr>
                                      <m:t>𝑆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𝐴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(4)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1539429"/>
                      </a:ext>
                    </a:extLst>
                  </a:tr>
                  <a:tr h="83889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Confidence of rule B→ A,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𝐶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</a:rPr>
                                  <m:t>B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→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</a:rPr>
                                  <m:t>A</m:t>
                                </m:r>
                                <m:r>
                                  <a:rPr lang="en-US" sz="2400">
                                    <a:effectLst/>
                                  </a:rPr>
                                  <m:t>) = </m:t>
                                </m:r>
                                <m:f>
                                  <m:f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</a:rPr>
                                      <m:t>𝑆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A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B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>
                                        <a:effectLst/>
                                      </a:rPr>
                                      <m:t>𝑆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𝐵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(5)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81926867"/>
                      </a:ext>
                    </a:extLst>
                  </a:tr>
                  <a:tr h="83889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Lift of A→ B,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A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B</m:t>
                                    </m:r>
                                  </m:e>
                                </m:d>
                                <m:r>
                                  <a:rPr lang="en-US" sz="2400">
                                    <a:effectLst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</a:rPr>
                                      <m:t>𝐶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A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B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>
                                        <a:effectLst/>
                                      </a:rPr>
                                      <m:t>𝑆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𝐵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400">
                                    <a:effectLst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</a:rPr>
                                      <m:t>𝐶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B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</a:rPr>
                                      <m:t>A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>
                                        <a:effectLst/>
                                      </a:rPr>
                                      <m:t>𝑆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𝐴</m:t>
                                    </m:r>
                                    <m:r>
                                      <a:rPr lang="en-US" sz="2400">
                                        <a:effectLst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Garamond" panose="02020404030301010803" pitchFamily="18" charset="0"/>
                            </a:rPr>
                            <a:t>(6)</a:t>
                          </a:r>
                          <a:endParaRPr lang="en-US" sz="2800" dirty="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1997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E28E731-8C2F-2575-DD3B-F71FAF06FA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7317563"/>
                  </p:ext>
                </p:extLst>
              </p:nvPr>
            </p:nvGraphicFramePr>
            <p:xfrm>
              <a:off x="459945" y="1488431"/>
              <a:ext cx="11315936" cy="50461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38033">
                      <a:extLst>
                        <a:ext uri="{9D8B030D-6E8A-4147-A177-3AD203B41FA5}">
                          <a16:colId xmlns:a16="http://schemas.microsoft.com/office/drawing/2014/main" val="46404320"/>
                        </a:ext>
                      </a:extLst>
                    </a:gridCol>
                    <a:gridCol w="6286365">
                      <a:extLst>
                        <a:ext uri="{9D8B030D-6E8A-4147-A177-3AD203B41FA5}">
                          <a16:colId xmlns:a16="http://schemas.microsoft.com/office/drawing/2014/main" val="3595218656"/>
                        </a:ext>
                      </a:extLst>
                    </a:gridCol>
                    <a:gridCol w="1291538">
                      <a:extLst>
                        <a:ext uri="{9D8B030D-6E8A-4147-A177-3AD203B41FA5}">
                          <a16:colId xmlns:a16="http://schemas.microsoft.com/office/drawing/2014/main" val="1747779152"/>
                        </a:ext>
                      </a:extLst>
                    </a:gridCol>
                  </a:tblGrid>
                  <a:tr h="80118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Support of A,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9496" t="-763" r="-20930" b="-534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(1)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98469872"/>
                      </a:ext>
                    </a:extLst>
                  </a:tr>
                  <a:tr h="80124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Support of B,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9496" t="-100000" r="-20930" b="-4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(2)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76368055"/>
                      </a:ext>
                    </a:extLst>
                  </a:tr>
                  <a:tr h="81635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Support of rule A→ B,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9496" t="-197015" r="-20930" b="-3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(3)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49923982"/>
                      </a:ext>
                    </a:extLst>
                  </a:tr>
                  <a:tr h="87579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Confidence of rule A→ B,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9496" t="-276389" r="-20930" b="-2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(4)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81539429"/>
                      </a:ext>
                    </a:extLst>
                  </a:tr>
                  <a:tr h="87579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Confidence of rule B→ A,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9496" t="-379021" r="-20930" b="-102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(5)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81926867"/>
                      </a:ext>
                    </a:extLst>
                  </a:tr>
                  <a:tr h="87579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Garamond" panose="02020404030301010803" pitchFamily="18" charset="0"/>
                            </a:rPr>
                            <a:t>Lift of A→ B,</a:t>
                          </a:r>
                          <a:endParaRPr lang="en-US" sz="280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9496" t="-475694" r="-209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Garamond" panose="02020404030301010803" pitchFamily="18" charset="0"/>
                            </a:rPr>
                            <a:t>(6)</a:t>
                          </a:r>
                          <a:endParaRPr lang="en-US" sz="2800" dirty="0">
                            <a:effectLst/>
                            <a:latin typeface="Garamond" panose="02020404030301010803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19977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216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1323</Words>
  <Application>Microsoft Office PowerPoint</Application>
  <PresentationFormat>Widescreen</PresentationFormat>
  <Paragraphs>354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Segoe UI</vt:lpstr>
      <vt:lpstr>Segoe UI Light</vt:lpstr>
      <vt:lpstr>Office Theme</vt:lpstr>
      <vt:lpstr>CE 4361 Highway Engineering</vt:lpstr>
      <vt:lpstr>Recent Research</vt:lpstr>
      <vt:lpstr>Synopsis</vt:lpstr>
      <vt:lpstr>PowerPoint Presentation</vt:lpstr>
      <vt:lpstr>PowerPoint Presentation</vt:lpstr>
      <vt:lpstr>PowerPoint Presentation</vt:lpstr>
      <vt:lpstr>PowerPoint Presentation</vt:lpstr>
      <vt:lpstr>Datasets </vt:lpstr>
      <vt:lpstr>PowerPoint Presentation</vt:lpstr>
      <vt:lpstr>PowerPoint Presentation</vt:lpstr>
      <vt:lpstr>Safety Implication Analysis </vt:lpstr>
      <vt:lpstr>FARS ADV ODD Scenarios</vt:lpstr>
      <vt:lpstr>FARS ADV ODD Scenarios</vt:lpstr>
      <vt:lpstr>California AV Collisions</vt:lpstr>
      <vt:lpstr>Event Information from Top Rules</vt:lpstr>
      <vt:lpstr>Key Findings </vt:lpstr>
      <vt:lpstr>Homewwork 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4361 Highway Engineering</dc:title>
  <dc:creator>Das, Subasish</dc:creator>
  <cp:lastModifiedBy>Das, Subasish</cp:lastModifiedBy>
  <cp:revision>10</cp:revision>
  <dcterms:created xsi:type="dcterms:W3CDTF">2022-08-21T22:40:07Z</dcterms:created>
  <dcterms:modified xsi:type="dcterms:W3CDTF">2022-09-26T04:47:44Z</dcterms:modified>
</cp:coreProperties>
</file>